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39"/>
  </p:notesMasterIdLst>
  <p:sldIdLst>
    <p:sldId id="283" r:id="rId2"/>
    <p:sldId id="383" r:id="rId3"/>
    <p:sldId id="256" r:id="rId4"/>
    <p:sldId id="260" r:id="rId5"/>
    <p:sldId id="258" r:id="rId6"/>
    <p:sldId id="279" r:id="rId7"/>
    <p:sldId id="353" r:id="rId8"/>
    <p:sldId id="362" r:id="rId9"/>
    <p:sldId id="261" r:id="rId10"/>
    <p:sldId id="349" r:id="rId11"/>
    <p:sldId id="357" r:id="rId12"/>
    <p:sldId id="350" r:id="rId13"/>
    <p:sldId id="358" r:id="rId14"/>
    <p:sldId id="385" r:id="rId15"/>
    <p:sldId id="359" r:id="rId16"/>
    <p:sldId id="386" r:id="rId17"/>
    <p:sldId id="360" r:id="rId18"/>
    <p:sldId id="387" r:id="rId19"/>
    <p:sldId id="361" r:id="rId20"/>
    <p:sldId id="363" r:id="rId21"/>
    <p:sldId id="364" r:id="rId22"/>
    <p:sldId id="382" r:id="rId23"/>
    <p:sldId id="375" r:id="rId24"/>
    <p:sldId id="376" r:id="rId25"/>
    <p:sldId id="377" r:id="rId26"/>
    <p:sldId id="378" r:id="rId27"/>
    <p:sldId id="379" r:id="rId28"/>
    <p:sldId id="368" r:id="rId29"/>
    <p:sldId id="369" r:id="rId30"/>
    <p:sldId id="367" r:id="rId31"/>
    <p:sldId id="263" r:id="rId32"/>
    <p:sldId id="370" r:id="rId33"/>
    <p:sldId id="371" r:id="rId34"/>
    <p:sldId id="388" r:id="rId35"/>
    <p:sldId id="380" r:id="rId36"/>
    <p:sldId id="372" r:id="rId37"/>
    <p:sldId id="381" r:id="rId38"/>
  </p:sldIdLst>
  <p:sldSz cx="9144000" cy="5143500" type="screen16x9"/>
  <p:notesSz cx="6858000" cy="9144000"/>
  <p:embeddedFontLst>
    <p:embeddedFont>
      <p:font typeface="Alice" panose="020B0604020202020204" charset="0"/>
      <p:regular r:id="rId40"/>
    </p:embeddedFont>
    <p:embeddedFont>
      <p:font typeface="La Belle Aurore" panose="020B060402020202020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4DD3E2-4970-467D-9E02-C3F2A9916854}">
  <a:tblStyle styleId="{404DD3E2-4970-467D-9E02-C3F2A991685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2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4518EF-319D-4BA5-AE55-B4DA71B3EA28}" type="doc">
      <dgm:prSet loTypeId="urn:microsoft.com/office/officeart/2005/8/layout/hierarchy3" loCatId="list" qsTypeId="urn:microsoft.com/office/officeart/2005/8/quickstyle/3d4" qsCatId="3D" csTypeId="urn:microsoft.com/office/officeart/2005/8/colors/accent1_2" csCatId="accent1" phldr="1"/>
      <dgm:spPr/>
      <dgm:t>
        <a:bodyPr/>
        <a:lstStyle/>
        <a:p>
          <a:endParaRPr lang="en-US"/>
        </a:p>
      </dgm:t>
    </dgm:pt>
    <dgm:pt modelId="{DE32FA6F-10EE-44A1-AB8D-AB8BB72A3152}">
      <dgm:prSet phldrT="[Text]" custT="1"/>
      <dgm:spPr/>
      <dgm:t>
        <a:bodyPr/>
        <a:lstStyle/>
        <a:p>
          <a:pPr>
            <a:lnSpc>
              <a:spcPct val="80000"/>
            </a:lnSpc>
            <a:spcBef>
              <a:spcPts val="0"/>
            </a:spcBef>
            <a:spcAft>
              <a:spcPts val="0"/>
            </a:spcAft>
          </a:pPr>
          <a:r>
            <a:rPr lang="vi-VN" sz="2100" b="1" dirty="0">
              <a:solidFill>
                <a:schemeClr val="tx1"/>
              </a:solidFill>
              <a:latin typeface="+mj-lt"/>
            </a:rPr>
            <a:t>I. Hoạt động trải nghiệm, hướng nghiệp</a:t>
          </a:r>
          <a:endParaRPr lang="en-US" sz="2100" b="1" dirty="0">
            <a:solidFill>
              <a:schemeClr val="tx1"/>
            </a:solidFill>
            <a:latin typeface="+mj-lt"/>
          </a:endParaRPr>
        </a:p>
      </dgm:t>
    </dgm:pt>
    <dgm:pt modelId="{3D7E858A-AD39-41EE-9DEB-44C8D12CBB21}" type="parTrans" cxnId="{8E7C54C9-B29D-4C50-AF21-7266E378D7DB}">
      <dgm:prSet/>
      <dgm:spPr/>
      <dgm:t>
        <a:bodyPr/>
        <a:lstStyle/>
        <a:p>
          <a:pPr>
            <a:lnSpc>
              <a:spcPct val="80000"/>
            </a:lnSpc>
            <a:spcBef>
              <a:spcPts val="0"/>
            </a:spcBef>
            <a:spcAft>
              <a:spcPts val="0"/>
            </a:spcAft>
          </a:pPr>
          <a:endParaRPr lang="en-US" sz="2400">
            <a:solidFill>
              <a:schemeClr val="tx1"/>
            </a:solidFill>
            <a:latin typeface="+mj-lt"/>
          </a:endParaRPr>
        </a:p>
      </dgm:t>
    </dgm:pt>
    <dgm:pt modelId="{FBE28125-34CF-451F-8B5E-90092486ADB5}" type="sibTrans" cxnId="{8E7C54C9-B29D-4C50-AF21-7266E378D7DB}">
      <dgm:prSet/>
      <dgm:spPr/>
      <dgm:t>
        <a:bodyPr/>
        <a:lstStyle/>
        <a:p>
          <a:pPr>
            <a:lnSpc>
              <a:spcPct val="80000"/>
            </a:lnSpc>
            <a:spcBef>
              <a:spcPts val="0"/>
            </a:spcBef>
            <a:spcAft>
              <a:spcPts val="0"/>
            </a:spcAft>
          </a:pPr>
          <a:endParaRPr lang="en-US" sz="2400">
            <a:solidFill>
              <a:schemeClr val="tx1"/>
            </a:solidFill>
            <a:latin typeface="+mj-lt"/>
          </a:endParaRPr>
        </a:p>
      </dgm:t>
    </dgm:pt>
    <dgm:pt modelId="{1F37D8B4-A741-4339-B9CC-8C9A029B9954}">
      <dgm:prSet phldrT="[Text]" custT="1"/>
      <dgm:spPr/>
      <dgm:t>
        <a:bodyPr/>
        <a:lstStyle/>
        <a:p>
          <a:pPr algn="just">
            <a:lnSpc>
              <a:spcPct val="80000"/>
            </a:lnSpc>
            <a:spcBef>
              <a:spcPts val="0"/>
            </a:spcBef>
            <a:spcAft>
              <a:spcPts val="0"/>
            </a:spcAft>
          </a:pPr>
          <a:r>
            <a:rPr lang="vi-VN" sz="2400" dirty="0">
              <a:solidFill>
                <a:schemeClr val="tx1"/>
              </a:solidFill>
              <a:latin typeface="+mj-lt"/>
            </a:rPr>
            <a:t>1. Quy trình</a:t>
          </a:r>
          <a:endParaRPr lang="en-US" sz="2400" dirty="0">
            <a:solidFill>
              <a:schemeClr val="tx1"/>
            </a:solidFill>
            <a:latin typeface="+mj-lt"/>
          </a:endParaRPr>
        </a:p>
      </dgm:t>
    </dgm:pt>
    <dgm:pt modelId="{D0DF8F46-64D2-4679-99DE-BC7949FA407A}" type="parTrans" cxnId="{B9833352-F6AE-495C-BE46-E4349E4F6B1A}">
      <dgm:prSet/>
      <dgm:spPr/>
      <dgm:t>
        <a:bodyPr/>
        <a:lstStyle/>
        <a:p>
          <a:pPr>
            <a:lnSpc>
              <a:spcPct val="80000"/>
            </a:lnSpc>
            <a:spcBef>
              <a:spcPts val="0"/>
            </a:spcBef>
            <a:spcAft>
              <a:spcPts val="0"/>
            </a:spcAft>
          </a:pPr>
          <a:endParaRPr lang="en-US" sz="2400">
            <a:solidFill>
              <a:schemeClr val="tx1"/>
            </a:solidFill>
            <a:latin typeface="+mj-lt"/>
          </a:endParaRPr>
        </a:p>
      </dgm:t>
    </dgm:pt>
    <dgm:pt modelId="{F5FB5689-15CA-428B-B53D-849E53D9316E}" type="sibTrans" cxnId="{B9833352-F6AE-495C-BE46-E4349E4F6B1A}">
      <dgm:prSet/>
      <dgm:spPr/>
      <dgm:t>
        <a:bodyPr/>
        <a:lstStyle/>
        <a:p>
          <a:pPr>
            <a:lnSpc>
              <a:spcPct val="80000"/>
            </a:lnSpc>
            <a:spcBef>
              <a:spcPts val="0"/>
            </a:spcBef>
            <a:spcAft>
              <a:spcPts val="0"/>
            </a:spcAft>
          </a:pPr>
          <a:endParaRPr lang="en-US" sz="2400">
            <a:solidFill>
              <a:schemeClr val="tx1"/>
            </a:solidFill>
            <a:latin typeface="+mj-lt"/>
          </a:endParaRPr>
        </a:p>
      </dgm:t>
    </dgm:pt>
    <dgm:pt modelId="{6D3C5BB5-FB96-4E11-8702-1C3EE7D06960}">
      <dgm:prSet phldrT="[Text]" custT="1"/>
      <dgm:spPr/>
      <dgm:t>
        <a:bodyPr/>
        <a:lstStyle/>
        <a:p>
          <a:pPr>
            <a:lnSpc>
              <a:spcPct val="80000"/>
            </a:lnSpc>
            <a:spcBef>
              <a:spcPts val="0"/>
            </a:spcBef>
            <a:spcAft>
              <a:spcPts val="0"/>
            </a:spcAft>
          </a:pPr>
          <a:r>
            <a:rPr lang="vi-VN" sz="2100" b="1" dirty="0">
              <a:solidFill>
                <a:schemeClr val="tx1"/>
              </a:solidFill>
              <a:latin typeface="+mj-lt"/>
            </a:rPr>
            <a:t>II. Sinh hoạt chủ đề theo hướng trải nghiệm </a:t>
          </a:r>
          <a:endParaRPr lang="en-US" sz="2100" b="1" dirty="0">
            <a:solidFill>
              <a:schemeClr val="tx1"/>
            </a:solidFill>
            <a:latin typeface="+mj-lt"/>
          </a:endParaRPr>
        </a:p>
      </dgm:t>
    </dgm:pt>
    <dgm:pt modelId="{0DD464A1-7503-43E8-BCFE-1C48F70CD9F4}" type="parTrans" cxnId="{C4464E4D-91B9-4CD0-B837-D12F300F7367}">
      <dgm:prSet/>
      <dgm:spPr/>
      <dgm:t>
        <a:bodyPr/>
        <a:lstStyle/>
        <a:p>
          <a:pPr>
            <a:lnSpc>
              <a:spcPct val="80000"/>
            </a:lnSpc>
            <a:spcBef>
              <a:spcPts val="0"/>
            </a:spcBef>
            <a:spcAft>
              <a:spcPts val="0"/>
            </a:spcAft>
          </a:pPr>
          <a:endParaRPr lang="en-US" sz="2400">
            <a:solidFill>
              <a:schemeClr val="tx1"/>
            </a:solidFill>
            <a:latin typeface="+mj-lt"/>
          </a:endParaRPr>
        </a:p>
      </dgm:t>
    </dgm:pt>
    <dgm:pt modelId="{8C2737A3-131D-40BA-BE5E-E9711092BD21}" type="sibTrans" cxnId="{C4464E4D-91B9-4CD0-B837-D12F300F7367}">
      <dgm:prSet/>
      <dgm:spPr/>
      <dgm:t>
        <a:bodyPr/>
        <a:lstStyle/>
        <a:p>
          <a:pPr>
            <a:lnSpc>
              <a:spcPct val="80000"/>
            </a:lnSpc>
            <a:spcBef>
              <a:spcPts val="0"/>
            </a:spcBef>
            <a:spcAft>
              <a:spcPts val="0"/>
            </a:spcAft>
          </a:pPr>
          <a:endParaRPr lang="en-US" sz="2400">
            <a:solidFill>
              <a:schemeClr val="tx1"/>
            </a:solidFill>
            <a:latin typeface="+mj-lt"/>
          </a:endParaRPr>
        </a:p>
      </dgm:t>
    </dgm:pt>
    <dgm:pt modelId="{CD948535-6511-4AA6-AFC7-C46A983D378F}">
      <dgm:prSet phldrT="[Text]" custT="1"/>
      <dgm:spPr/>
      <dgm:t>
        <a:bodyPr/>
        <a:lstStyle/>
        <a:p>
          <a:pPr algn="just">
            <a:lnSpc>
              <a:spcPct val="80000"/>
            </a:lnSpc>
            <a:spcBef>
              <a:spcPts val="0"/>
            </a:spcBef>
            <a:spcAft>
              <a:spcPts val="0"/>
            </a:spcAft>
          </a:pPr>
          <a:r>
            <a:rPr lang="vi-VN" sz="2400" dirty="0">
              <a:solidFill>
                <a:schemeClr val="tx1"/>
              </a:solidFill>
              <a:latin typeface="+mj-lt"/>
            </a:rPr>
            <a:t>1. Quy trình</a:t>
          </a:r>
          <a:endParaRPr lang="en-US" sz="2400" dirty="0">
            <a:solidFill>
              <a:schemeClr val="tx1"/>
            </a:solidFill>
            <a:latin typeface="+mj-lt"/>
          </a:endParaRPr>
        </a:p>
      </dgm:t>
    </dgm:pt>
    <dgm:pt modelId="{34CF31F0-2566-468F-9EA9-94A3577049EF}" type="parTrans" cxnId="{FD4C3AD4-BCB6-402F-BDBD-37E9A05156DF}">
      <dgm:prSet/>
      <dgm:spPr/>
      <dgm:t>
        <a:bodyPr/>
        <a:lstStyle/>
        <a:p>
          <a:pPr>
            <a:lnSpc>
              <a:spcPct val="80000"/>
            </a:lnSpc>
            <a:spcBef>
              <a:spcPts val="0"/>
            </a:spcBef>
            <a:spcAft>
              <a:spcPts val="0"/>
            </a:spcAft>
          </a:pPr>
          <a:endParaRPr lang="en-US" sz="2400">
            <a:solidFill>
              <a:schemeClr val="tx1"/>
            </a:solidFill>
            <a:latin typeface="+mj-lt"/>
          </a:endParaRPr>
        </a:p>
      </dgm:t>
    </dgm:pt>
    <dgm:pt modelId="{6FC6627E-AF25-4C41-95E0-C80799EFC65D}" type="sibTrans" cxnId="{FD4C3AD4-BCB6-402F-BDBD-37E9A05156DF}">
      <dgm:prSet/>
      <dgm:spPr/>
      <dgm:t>
        <a:bodyPr/>
        <a:lstStyle/>
        <a:p>
          <a:pPr>
            <a:lnSpc>
              <a:spcPct val="80000"/>
            </a:lnSpc>
            <a:spcBef>
              <a:spcPts val="0"/>
            </a:spcBef>
            <a:spcAft>
              <a:spcPts val="0"/>
            </a:spcAft>
          </a:pPr>
          <a:endParaRPr lang="en-US" sz="2400">
            <a:solidFill>
              <a:schemeClr val="tx1"/>
            </a:solidFill>
            <a:latin typeface="+mj-lt"/>
          </a:endParaRPr>
        </a:p>
      </dgm:t>
    </dgm:pt>
    <dgm:pt modelId="{D2250736-5489-4C6E-87C4-AD6A0D1CC4CC}">
      <dgm:prSet phldrT="[Text]" custT="1"/>
      <dgm:spPr/>
      <dgm:t>
        <a:bodyPr/>
        <a:lstStyle/>
        <a:p>
          <a:pPr algn="just">
            <a:lnSpc>
              <a:spcPct val="80000"/>
            </a:lnSpc>
            <a:spcBef>
              <a:spcPts val="0"/>
            </a:spcBef>
            <a:spcAft>
              <a:spcPts val="0"/>
            </a:spcAft>
          </a:pPr>
          <a:r>
            <a:rPr lang="vi-VN" sz="2400" dirty="0">
              <a:solidFill>
                <a:schemeClr val="tx1"/>
              </a:solidFill>
              <a:latin typeface="+mj-lt"/>
            </a:rPr>
            <a:t>2. Nội dung</a:t>
          </a:r>
          <a:endParaRPr lang="en-US" sz="2400" dirty="0">
            <a:solidFill>
              <a:schemeClr val="tx1"/>
            </a:solidFill>
            <a:latin typeface="+mj-lt"/>
          </a:endParaRPr>
        </a:p>
      </dgm:t>
    </dgm:pt>
    <dgm:pt modelId="{93C27B8A-CEE1-4D23-97BF-AB3BFA4DC038}" type="parTrans" cxnId="{E63EB102-409C-4495-AEB0-77B9E8B99F3A}">
      <dgm:prSet/>
      <dgm:spPr/>
      <dgm:t>
        <a:bodyPr/>
        <a:lstStyle/>
        <a:p>
          <a:pPr>
            <a:lnSpc>
              <a:spcPct val="80000"/>
            </a:lnSpc>
            <a:spcBef>
              <a:spcPts val="0"/>
            </a:spcBef>
            <a:spcAft>
              <a:spcPts val="0"/>
            </a:spcAft>
          </a:pPr>
          <a:endParaRPr lang="en-US" sz="2400">
            <a:solidFill>
              <a:schemeClr val="tx1"/>
            </a:solidFill>
            <a:latin typeface="+mj-lt"/>
          </a:endParaRPr>
        </a:p>
      </dgm:t>
    </dgm:pt>
    <dgm:pt modelId="{48265A76-5D9D-4B11-BA97-5A3EFD9A81A2}" type="sibTrans" cxnId="{E63EB102-409C-4495-AEB0-77B9E8B99F3A}">
      <dgm:prSet/>
      <dgm:spPr/>
      <dgm:t>
        <a:bodyPr/>
        <a:lstStyle/>
        <a:p>
          <a:pPr>
            <a:lnSpc>
              <a:spcPct val="80000"/>
            </a:lnSpc>
            <a:spcBef>
              <a:spcPts val="0"/>
            </a:spcBef>
            <a:spcAft>
              <a:spcPts val="0"/>
            </a:spcAft>
          </a:pPr>
          <a:endParaRPr lang="en-US" sz="2400">
            <a:solidFill>
              <a:schemeClr val="tx1"/>
            </a:solidFill>
            <a:latin typeface="+mj-lt"/>
          </a:endParaRPr>
        </a:p>
      </dgm:t>
    </dgm:pt>
    <dgm:pt modelId="{FEEA9375-B0AD-4A09-BBAE-05601D583877}">
      <dgm:prSet phldrT="[Text]" custT="1"/>
      <dgm:spPr/>
      <dgm:t>
        <a:bodyPr/>
        <a:lstStyle/>
        <a:p>
          <a:pPr algn="just">
            <a:lnSpc>
              <a:spcPct val="80000"/>
            </a:lnSpc>
            <a:spcBef>
              <a:spcPts val="0"/>
            </a:spcBef>
            <a:spcAft>
              <a:spcPts val="0"/>
            </a:spcAft>
          </a:pPr>
          <a:r>
            <a:rPr lang="vi-VN" sz="2400" dirty="0">
              <a:solidFill>
                <a:schemeClr val="tx1"/>
              </a:solidFill>
              <a:latin typeface="+mj-lt"/>
            </a:rPr>
            <a:t>4. Một số lỗi thường gặp </a:t>
          </a:r>
          <a:endParaRPr lang="en-US" sz="2400" dirty="0">
            <a:solidFill>
              <a:schemeClr val="tx1"/>
            </a:solidFill>
            <a:latin typeface="+mj-lt"/>
          </a:endParaRPr>
        </a:p>
      </dgm:t>
    </dgm:pt>
    <dgm:pt modelId="{F6CADA03-3846-4673-994B-B8D9D3341EC3}" type="parTrans" cxnId="{C13D5DDD-4CBB-4E40-A736-29637F7D3B10}">
      <dgm:prSet/>
      <dgm:spPr/>
      <dgm:t>
        <a:bodyPr/>
        <a:lstStyle/>
        <a:p>
          <a:pPr>
            <a:lnSpc>
              <a:spcPct val="80000"/>
            </a:lnSpc>
            <a:spcBef>
              <a:spcPts val="0"/>
            </a:spcBef>
            <a:spcAft>
              <a:spcPts val="0"/>
            </a:spcAft>
          </a:pPr>
          <a:endParaRPr lang="en-US" sz="2400">
            <a:solidFill>
              <a:schemeClr val="tx1"/>
            </a:solidFill>
            <a:latin typeface="+mj-lt"/>
          </a:endParaRPr>
        </a:p>
      </dgm:t>
    </dgm:pt>
    <dgm:pt modelId="{BC692060-F977-4C35-9CB5-96862C33E461}" type="sibTrans" cxnId="{C13D5DDD-4CBB-4E40-A736-29637F7D3B10}">
      <dgm:prSet/>
      <dgm:spPr/>
      <dgm:t>
        <a:bodyPr/>
        <a:lstStyle/>
        <a:p>
          <a:pPr>
            <a:lnSpc>
              <a:spcPct val="80000"/>
            </a:lnSpc>
            <a:spcBef>
              <a:spcPts val="0"/>
            </a:spcBef>
            <a:spcAft>
              <a:spcPts val="0"/>
            </a:spcAft>
          </a:pPr>
          <a:endParaRPr lang="en-US" sz="2400">
            <a:solidFill>
              <a:schemeClr val="tx1"/>
            </a:solidFill>
            <a:latin typeface="+mj-lt"/>
          </a:endParaRPr>
        </a:p>
      </dgm:t>
    </dgm:pt>
    <dgm:pt modelId="{739131BE-EF93-433A-9F5A-EC5932AA809E}">
      <dgm:prSet phldrT="[Text]" custT="1"/>
      <dgm:spPr/>
      <dgm:t>
        <a:bodyPr/>
        <a:lstStyle/>
        <a:p>
          <a:pPr algn="just">
            <a:lnSpc>
              <a:spcPct val="80000"/>
            </a:lnSpc>
            <a:spcBef>
              <a:spcPts val="0"/>
            </a:spcBef>
            <a:spcAft>
              <a:spcPts val="0"/>
            </a:spcAft>
          </a:pPr>
          <a:r>
            <a:rPr lang="vi-VN" sz="2400" dirty="0">
              <a:solidFill>
                <a:schemeClr val="tx1"/>
              </a:solidFill>
              <a:latin typeface="+mj-lt"/>
            </a:rPr>
            <a:t>2. Nội dung</a:t>
          </a:r>
          <a:endParaRPr lang="en-US" sz="2400" dirty="0">
            <a:solidFill>
              <a:schemeClr val="tx1"/>
            </a:solidFill>
            <a:latin typeface="+mj-lt"/>
          </a:endParaRPr>
        </a:p>
      </dgm:t>
    </dgm:pt>
    <dgm:pt modelId="{EECC252B-E3ED-4D46-8F81-E7FAB19FBAB4}" type="parTrans" cxnId="{4D135182-0CCD-41FD-B090-C4E52731F6E9}">
      <dgm:prSet/>
      <dgm:spPr/>
      <dgm:t>
        <a:bodyPr/>
        <a:lstStyle/>
        <a:p>
          <a:pPr>
            <a:lnSpc>
              <a:spcPct val="80000"/>
            </a:lnSpc>
            <a:spcBef>
              <a:spcPts val="0"/>
            </a:spcBef>
            <a:spcAft>
              <a:spcPts val="0"/>
            </a:spcAft>
          </a:pPr>
          <a:endParaRPr lang="en-US" sz="2400">
            <a:solidFill>
              <a:schemeClr val="tx1"/>
            </a:solidFill>
            <a:latin typeface="+mj-lt"/>
          </a:endParaRPr>
        </a:p>
      </dgm:t>
    </dgm:pt>
    <dgm:pt modelId="{9561D3A3-85BD-444D-B0E6-93BADDC99667}" type="sibTrans" cxnId="{4D135182-0CCD-41FD-B090-C4E52731F6E9}">
      <dgm:prSet/>
      <dgm:spPr/>
      <dgm:t>
        <a:bodyPr/>
        <a:lstStyle/>
        <a:p>
          <a:pPr>
            <a:lnSpc>
              <a:spcPct val="80000"/>
            </a:lnSpc>
            <a:spcBef>
              <a:spcPts val="0"/>
            </a:spcBef>
            <a:spcAft>
              <a:spcPts val="0"/>
            </a:spcAft>
          </a:pPr>
          <a:endParaRPr lang="en-US" sz="2400">
            <a:solidFill>
              <a:schemeClr val="tx1"/>
            </a:solidFill>
            <a:latin typeface="+mj-lt"/>
          </a:endParaRPr>
        </a:p>
      </dgm:t>
    </dgm:pt>
    <dgm:pt modelId="{9BFCEBEC-A2DD-43B5-B647-3B84614A71E3}">
      <dgm:prSet phldrT="[Text]" custT="1"/>
      <dgm:spPr/>
      <dgm:t>
        <a:bodyPr/>
        <a:lstStyle/>
        <a:p>
          <a:pPr algn="just">
            <a:lnSpc>
              <a:spcPct val="80000"/>
            </a:lnSpc>
            <a:spcBef>
              <a:spcPts val="0"/>
            </a:spcBef>
            <a:spcAft>
              <a:spcPts val="0"/>
            </a:spcAft>
          </a:pPr>
          <a:r>
            <a:rPr lang="vi-VN" sz="2400" dirty="0">
              <a:solidFill>
                <a:schemeClr val="tx1"/>
              </a:solidFill>
              <a:latin typeface="+mj-lt"/>
            </a:rPr>
            <a:t>3. Đề thi</a:t>
          </a:r>
          <a:endParaRPr lang="en-US" sz="2400" dirty="0">
            <a:solidFill>
              <a:schemeClr val="tx1"/>
            </a:solidFill>
            <a:latin typeface="+mj-lt"/>
          </a:endParaRPr>
        </a:p>
      </dgm:t>
    </dgm:pt>
    <dgm:pt modelId="{B8F39EE1-C23B-430F-8F08-71CDB0D33EA9}" type="parTrans" cxnId="{2A2DB087-D02A-4A13-94F4-E6CDB40520B6}">
      <dgm:prSet/>
      <dgm:spPr/>
      <dgm:t>
        <a:bodyPr/>
        <a:lstStyle/>
        <a:p>
          <a:pPr>
            <a:lnSpc>
              <a:spcPct val="80000"/>
            </a:lnSpc>
            <a:spcBef>
              <a:spcPts val="0"/>
            </a:spcBef>
            <a:spcAft>
              <a:spcPts val="0"/>
            </a:spcAft>
          </a:pPr>
          <a:endParaRPr lang="en-US" sz="2400">
            <a:solidFill>
              <a:schemeClr val="tx1"/>
            </a:solidFill>
            <a:latin typeface="+mj-lt"/>
          </a:endParaRPr>
        </a:p>
      </dgm:t>
    </dgm:pt>
    <dgm:pt modelId="{F54531F1-572F-4E9C-B680-D62652A65018}" type="sibTrans" cxnId="{2A2DB087-D02A-4A13-94F4-E6CDB40520B6}">
      <dgm:prSet/>
      <dgm:spPr/>
      <dgm:t>
        <a:bodyPr/>
        <a:lstStyle/>
        <a:p>
          <a:pPr>
            <a:lnSpc>
              <a:spcPct val="80000"/>
            </a:lnSpc>
            <a:spcBef>
              <a:spcPts val="0"/>
            </a:spcBef>
            <a:spcAft>
              <a:spcPts val="0"/>
            </a:spcAft>
          </a:pPr>
          <a:endParaRPr lang="en-US" sz="2400">
            <a:solidFill>
              <a:schemeClr val="tx1"/>
            </a:solidFill>
            <a:latin typeface="+mj-lt"/>
          </a:endParaRPr>
        </a:p>
      </dgm:t>
    </dgm:pt>
    <dgm:pt modelId="{9B270AF3-3B96-4848-9D57-E53D30FB91E6}">
      <dgm:prSet phldrT="[Text]" custT="1"/>
      <dgm:spPr/>
      <dgm:t>
        <a:bodyPr/>
        <a:lstStyle/>
        <a:p>
          <a:pPr algn="just">
            <a:lnSpc>
              <a:spcPct val="80000"/>
            </a:lnSpc>
            <a:spcBef>
              <a:spcPts val="0"/>
            </a:spcBef>
            <a:spcAft>
              <a:spcPts val="0"/>
            </a:spcAft>
          </a:pPr>
          <a:r>
            <a:rPr lang="vi-VN" sz="2400" dirty="0">
              <a:solidFill>
                <a:schemeClr val="tx1"/>
              </a:solidFill>
              <a:latin typeface="+mj-lt"/>
            </a:rPr>
            <a:t>3. Đề thi</a:t>
          </a:r>
          <a:endParaRPr lang="en-US" sz="2400" dirty="0">
            <a:solidFill>
              <a:schemeClr val="tx1"/>
            </a:solidFill>
            <a:latin typeface="+mj-lt"/>
          </a:endParaRPr>
        </a:p>
      </dgm:t>
    </dgm:pt>
    <dgm:pt modelId="{7DF24080-A853-47AC-945A-41E76A54ABB3}" type="parTrans" cxnId="{7EE48E26-BCDE-424F-A633-566FBFC1B6DD}">
      <dgm:prSet/>
      <dgm:spPr/>
      <dgm:t>
        <a:bodyPr/>
        <a:lstStyle/>
        <a:p>
          <a:pPr>
            <a:lnSpc>
              <a:spcPct val="80000"/>
            </a:lnSpc>
            <a:spcBef>
              <a:spcPts val="0"/>
            </a:spcBef>
            <a:spcAft>
              <a:spcPts val="0"/>
            </a:spcAft>
          </a:pPr>
          <a:endParaRPr lang="en-US" sz="2400">
            <a:solidFill>
              <a:schemeClr val="tx1"/>
            </a:solidFill>
            <a:latin typeface="+mj-lt"/>
          </a:endParaRPr>
        </a:p>
      </dgm:t>
    </dgm:pt>
    <dgm:pt modelId="{45F6BC03-6E89-417E-990E-69E785C657AF}" type="sibTrans" cxnId="{7EE48E26-BCDE-424F-A633-566FBFC1B6DD}">
      <dgm:prSet/>
      <dgm:spPr/>
      <dgm:t>
        <a:bodyPr/>
        <a:lstStyle/>
        <a:p>
          <a:pPr>
            <a:lnSpc>
              <a:spcPct val="80000"/>
            </a:lnSpc>
            <a:spcBef>
              <a:spcPts val="0"/>
            </a:spcBef>
            <a:spcAft>
              <a:spcPts val="0"/>
            </a:spcAft>
          </a:pPr>
          <a:endParaRPr lang="en-US" sz="2400">
            <a:solidFill>
              <a:schemeClr val="tx1"/>
            </a:solidFill>
            <a:latin typeface="+mj-lt"/>
          </a:endParaRPr>
        </a:p>
      </dgm:t>
    </dgm:pt>
    <dgm:pt modelId="{0C6FF78A-70A6-4040-8A7A-038DDA3CBD7F}">
      <dgm:prSet phldrT="[Text]" custT="1"/>
      <dgm:spPr/>
      <dgm:t>
        <a:bodyPr/>
        <a:lstStyle/>
        <a:p>
          <a:pPr algn="just">
            <a:lnSpc>
              <a:spcPct val="80000"/>
            </a:lnSpc>
            <a:spcBef>
              <a:spcPts val="0"/>
            </a:spcBef>
            <a:spcAft>
              <a:spcPts val="0"/>
            </a:spcAft>
          </a:pPr>
          <a:r>
            <a:rPr lang="vi-VN" sz="2400" dirty="0">
              <a:solidFill>
                <a:schemeClr val="tx1"/>
              </a:solidFill>
              <a:latin typeface="+mj-lt"/>
            </a:rPr>
            <a:t>4. Một số lỗi thường gặp </a:t>
          </a:r>
          <a:endParaRPr lang="en-US" sz="2400" dirty="0">
            <a:solidFill>
              <a:schemeClr val="tx1"/>
            </a:solidFill>
            <a:latin typeface="+mj-lt"/>
          </a:endParaRPr>
        </a:p>
      </dgm:t>
    </dgm:pt>
    <dgm:pt modelId="{CFBE8A93-6AEB-4C4F-B3F1-0E82231E6CDA}" type="parTrans" cxnId="{06F3391E-C47F-4ACB-8219-D87E2FC04847}">
      <dgm:prSet/>
      <dgm:spPr/>
      <dgm:t>
        <a:bodyPr/>
        <a:lstStyle/>
        <a:p>
          <a:pPr>
            <a:lnSpc>
              <a:spcPct val="80000"/>
            </a:lnSpc>
            <a:spcBef>
              <a:spcPts val="0"/>
            </a:spcBef>
            <a:spcAft>
              <a:spcPts val="0"/>
            </a:spcAft>
          </a:pPr>
          <a:endParaRPr lang="en-US" sz="2400">
            <a:solidFill>
              <a:schemeClr val="tx1"/>
            </a:solidFill>
            <a:latin typeface="+mj-lt"/>
          </a:endParaRPr>
        </a:p>
      </dgm:t>
    </dgm:pt>
    <dgm:pt modelId="{B7DB4E17-8265-4973-BD62-CD689CF143B6}" type="sibTrans" cxnId="{06F3391E-C47F-4ACB-8219-D87E2FC04847}">
      <dgm:prSet/>
      <dgm:spPr/>
      <dgm:t>
        <a:bodyPr/>
        <a:lstStyle/>
        <a:p>
          <a:pPr>
            <a:lnSpc>
              <a:spcPct val="80000"/>
            </a:lnSpc>
            <a:spcBef>
              <a:spcPts val="0"/>
            </a:spcBef>
            <a:spcAft>
              <a:spcPts val="0"/>
            </a:spcAft>
          </a:pPr>
          <a:endParaRPr lang="en-US" sz="2400">
            <a:solidFill>
              <a:schemeClr val="tx1"/>
            </a:solidFill>
            <a:latin typeface="+mj-lt"/>
          </a:endParaRPr>
        </a:p>
      </dgm:t>
    </dgm:pt>
    <dgm:pt modelId="{B621C147-BA8D-4DD5-B96B-A08F05608B24}" type="pres">
      <dgm:prSet presAssocID="{444518EF-319D-4BA5-AE55-B4DA71B3EA28}" presName="diagram" presStyleCnt="0">
        <dgm:presLayoutVars>
          <dgm:chPref val="1"/>
          <dgm:dir/>
          <dgm:animOne val="branch"/>
          <dgm:animLvl val="lvl"/>
          <dgm:resizeHandles/>
        </dgm:presLayoutVars>
      </dgm:prSet>
      <dgm:spPr/>
    </dgm:pt>
    <dgm:pt modelId="{A013B44F-8083-433D-A76E-C098D9331B19}" type="pres">
      <dgm:prSet presAssocID="{DE32FA6F-10EE-44A1-AB8D-AB8BB72A3152}" presName="root" presStyleCnt="0"/>
      <dgm:spPr/>
    </dgm:pt>
    <dgm:pt modelId="{7925409D-7C92-4FE2-B877-D666D8BD68CF}" type="pres">
      <dgm:prSet presAssocID="{DE32FA6F-10EE-44A1-AB8D-AB8BB72A3152}" presName="rootComposite" presStyleCnt="0"/>
      <dgm:spPr/>
    </dgm:pt>
    <dgm:pt modelId="{CAD00011-1CEB-454E-A4CE-3988043716FE}" type="pres">
      <dgm:prSet presAssocID="{DE32FA6F-10EE-44A1-AB8D-AB8BB72A3152}" presName="rootText" presStyleLbl="node1" presStyleIdx="0" presStyleCnt="2" custScaleX="284281" custScaleY="128244"/>
      <dgm:spPr/>
    </dgm:pt>
    <dgm:pt modelId="{E8831382-011A-4514-965E-B80E9D999D24}" type="pres">
      <dgm:prSet presAssocID="{DE32FA6F-10EE-44A1-AB8D-AB8BB72A3152}" presName="rootConnector" presStyleLbl="node1" presStyleIdx="0" presStyleCnt="2"/>
      <dgm:spPr/>
    </dgm:pt>
    <dgm:pt modelId="{6C2F5B08-C426-4DB3-B5EC-7A500B2B5F14}" type="pres">
      <dgm:prSet presAssocID="{DE32FA6F-10EE-44A1-AB8D-AB8BB72A3152}" presName="childShape" presStyleCnt="0"/>
      <dgm:spPr/>
    </dgm:pt>
    <dgm:pt modelId="{17EC139E-482B-4792-BF38-CADD2CF16463}" type="pres">
      <dgm:prSet presAssocID="{D0DF8F46-64D2-4679-99DE-BC7949FA407A}" presName="Name13" presStyleLbl="parChTrans1D2" presStyleIdx="0" presStyleCnt="8"/>
      <dgm:spPr/>
    </dgm:pt>
    <dgm:pt modelId="{BBC477F5-682D-475A-9465-EA93A960E341}" type="pres">
      <dgm:prSet presAssocID="{1F37D8B4-A741-4339-B9CC-8C9A029B9954}" presName="childText" presStyleLbl="bgAcc1" presStyleIdx="0" presStyleCnt="8" custScaleX="257355">
        <dgm:presLayoutVars>
          <dgm:bulletEnabled val="1"/>
        </dgm:presLayoutVars>
      </dgm:prSet>
      <dgm:spPr/>
    </dgm:pt>
    <dgm:pt modelId="{D97E7226-1A1B-4F1E-B8A7-5040312DB15C}" type="pres">
      <dgm:prSet presAssocID="{EECC252B-E3ED-4D46-8F81-E7FAB19FBAB4}" presName="Name13" presStyleLbl="parChTrans1D2" presStyleIdx="1" presStyleCnt="8"/>
      <dgm:spPr/>
    </dgm:pt>
    <dgm:pt modelId="{0BCC54B3-E598-4B3E-92A3-7FE52604DB41}" type="pres">
      <dgm:prSet presAssocID="{739131BE-EF93-433A-9F5A-EC5932AA809E}" presName="childText" presStyleLbl="bgAcc1" presStyleIdx="1" presStyleCnt="8" custScaleX="257355">
        <dgm:presLayoutVars>
          <dgm:bulletEnabled val="1"/>
        </dgm:presLayoutVars>
      </dgm:prSet>
      <dgm:spPr/>
    </dgm:pt>
    <dgm:pt modelId="{E691F0EA-0541-41FF-8328-45DD7554EB5A}" type="pres">
      <dgm:prSet presAssocID="{B8F39EE1-C23B-430F-8F08-71CDB0D33EA9}" presName="Name13" presStyleLbl="parChTrans1D2" presStyleIdx="2" presStyleCnt="8"/>
      <dgm:spPr/>
    </dgm:pt>
    <dgm:pt modelId="{F1DDAE2F-1004-4F6E-B247-732C2996268F}" type="pres">
      <dgm:prSet presAssocID="{9BFCEBEC-A2DD-43B5-B647-3B84614A71E3}" presName="childText" presStyleLbl="bgAcc1" presStyleIdx="2" presStyleCnt="8" custScaleX="257355">
        <dgm:presLayoutVars>
          <dgm:bulletEnabled val="1"/>
        </dgm:presLayoutVars>
      </dgm:prSet>
      <dgm:spPr/>
    </dgm:pt>
    <dgm:pt modelId="{11BEF7C3-7AAF-4BD2-BBF6-12FD13371D36}" type="pres">
      <dgm:prSet presAssocID="{F6CADA03-3846-4673-994B-B8D9D3341EC3}" presName="Name13" presStyleLbl="parChTrans1D2" presStyleIdx="3" presStyleCnt="8"/>
      <dgm:spPr/>
    </dgm:pt>
    <dgm:pt modelId="{9406F92C-9210-4886-85EB-0545E50B0AF4}" type="pres">
      <dgm:prSet presAssocID="{FEEA9375-B0AD-4A09-BBAE-05601D583877}" presName="childText" presStyleLbl="bgAcc1" presStyleIdx="3" presStyleCnt="8" custScaleX="257355" custScaleY="133450">
        <dgm:presLayoutVars>
          <dgm:bulletEnabled val="1"/>
        </dgm:presLayoutVars>
      </dgm:prSet>
      <dgm:spPr/>
    </dgm:pt>
    <dgm:pt modelId="{1788EE19-AB5D-46DF-9EA6-EC86A20FBCFB}" type="pres">
      <dgm:prSet presAssocID="{6D3C5BB5-FB96-4E11-8702-1C3EE7D06960}" presName="root" presStyleCnt="0"/>
      <dgm:spPr/>
    </dgm:pt>
    <dgm:pt modelId="{9AF62F37-40F4-4A43-BE88-36937E18E59F}" type="pres">
      <dgm:prSet presAssocID="{6D3C5BB5-FB96-4E11-8702-1C3EE7D06960}" presName="rootComposite" presStyleCnt="0"/>
      <dgm:spPr/>
    </dgm:pt>
    <dgm:pt modelId="{447A8662-C753-4743-90C0-3D7236C57B67}" type="pres">
      <dgm:prSet presAssocID="{6D3C5BB5-FB96-4E11-8702-1C3EE7D06960}" presName="rootText" presStyleLbl="node1" presStyleIdx="1" presStyleCnt="2" custScaleX="284281" custScaleY="128244"/>
      <dgm:spPr/>
    </dgm:pt>
    <dgm:pt modelId="{555502AD-0A3F-4423-B62B-D61604FB70AF}" type="pres">
      <dgm:prSet presAssocID="{6D3C5BB5-FB96-4E11-8702-1C3EE7D06960}" presName="rootConnector" presStyleLbl="node1" presStyleIdx="1" presStyleCnt="2"/>
      <dgm:spPr/>
    </dgm:pt>
    <dgm:pt modelId="{9F5F71D9-0B0E-4C0B-AEC6-B644E0D53E00}" type="pres">
      <dgm:prSet presAssocID="{6D3C5BB5-FB96-4E11-8702-1C3EE7D06960}" presName="childShape" presStyleCnt="0"/>
      <dgm:spPr/>
    </dgm:pt>
    <dgm:pt modelId="{EE46A559-AA2D-496D-863B-97BC46DA2DEE}" type="pres">
      <dgm:prSet presAssocID="{34CF31F0-2566-468F-9EA9-94A3577049EF}" presName="Name13" presStyleLbl="parChTrans1D2" presStyleIdx="4" presStyleCnt="8"/>
      <dgm:spPr/>
    </dgm:pt>
    <dgm:pt modelId="{9E054182-7295-4D13-98FA-214D13A79A33}" type="pres">
      <dgm:prSet presAssocID="{CD948535-6511-4AA6-AFC7-C46A983D378F}" presName="childText" presStyleLbl="bgAcc1" presStyleIdx="4" presStyleCnt="8" custScaleX="257355">
        <dgm:presLayoutVars>
          <dgm:bulletEnabled val="1"/>
        </dgm:presLayoutVars>
      </dgm:prSet>
      <dgm:spPr/>
    </dgm:pt>
    <dgm:pt modelId="{C3D0B70B-E688-4DEC-8C2A-AB2DF4DE980A}" type="pres">
      <dgm:prSet presAssocID="{93C27B8A-CEE1-4D23-97BF-AB3BFA4DC038}" presName="Name13" presStyleLbl="parChTrans1D2" presStyleIdx="5" presStyleCnt="8"/>
      <dgm:spPr/>
    </dgm:pt>
    <dgm:pt modelId="{2FB1541A-B802-4BB1-B0F1-C78DB73F2EAA}" type="pres">
      <dgm:prSet presAssocID="{D2250736-5489-4C6E-87C4-AD6A0D1CC4CC}" presName="childText" presStyleLbl="bgAcc1" presStyleIdx="5" presStyleCnt="8" custScaleX="257355">
        <dgm:presLayoutVars>
          <dgm:bulletEnabled val="1"/>
        </dgm:presLayoutVars>
      </dgm:prSet>
      <dgm:spPr/>
    </dgm:pt>
    <dgm:pt modelId="{FF19F534-EED7-4EEA-9FA3-3E72C9445D17}" type="pres">
      <dgm:prSet presAssocID="{7DF24080-A853-47AC-945A-41E76A54ABB3}" presName="Name13" presStyleLbl="parChTrans1D2" presStyleIdx="6" presStyleCnt="8"/>
      <dgm:spPr/>
    </dgm:pt>
    <dgm:pt modelId="{247307B7-7778-4B53-A871-FB0DBE1581F1}" type="pres">
      <dgm:prSet presAssocID="{9B270AF3-3B96-4848-9D57-E53D30FB91E6}" presName="childText" presStyleLbl="bgAcc1" presStyleIdx="6" presStyleCnt="8" custScaleX="257355">
        <dgm:presLayoutVars>
          <dgm:bulletEnabled val="1"/>
        </dgm:presLayoutVars>
      </dgm:prSet>
      <dgm:spPr/>
    </dgm:pt>
    <dgm:pt modelId="{DCD334E2-12CB-4088-8400-86640677D832}" type="pres">
      <dgm:prSet presAssocID="{CFBE8A93-6AEB-4C4F-B3F1-0E82231E6CDA}" presName="Name13" presStyleLbl="parChTrans1D2" presStyleIdx="7" presStyleCnt="8"/>
      <dgm:spPr/>
    </dgm:pt>
    <dgm:pt modelId="{F479A31C-B5AE-431A-9BC9-0F63047CC309}" type="pres">
      <dgm:prSet presAssocID="{0C6FF78A-70A6-4040-8A7A-038DDA3CBD7F}" presName="childText" presStyleLbl="bgAcc1" presStyleIdx="7" presStyleCnt="8" custScaleX="257355" custScaleY="133450">
        <dgm:presLayoutVars>
          <dgm:bulletEnabled val="1"/>
        </dgm:presLayoutVars>
      </dgm:prSet>
      <dgm:spPr/>
    </dgm:pt>
  </dgm:ptLst>
  <dgm:cxnLst>
    <dgm:cxn modelId="{E63EB102-409C-4495-AEB0-77B9E8B99F3A}" srcId="{6D3C5BB5-FB96-4E11-8702-1C3EE7D06960}" destId="{D2250736-5489-4C6E-87C4-AD6A0D1CC4CC}" srcOrd="1" destOrd="0" parTransId="{93C27B8A-CEE1-4D23-97BF-AB3BFA4DC038}" sibTransId="{48265A76-5D9D-4B11-BA97-5A3EFD9A81A2}"/>
    <dgm:cxn modelId="{7F53BE04-3336-4FF5-B22E-DDB4AD6458F5}" type="presOf" srcId="{CFBE8A93-6AEB-4C4F-B3F1-0E82231E6CDA}" destId="{DCD334E2-12CB-4088-8400-86640677D832}" srcOrd="0" destOrd="0" presId="urn:microsoft.com/office/officeart/2005/8/layout/hierarchy3"/>
    <dgm:cxn modelId="{E446C908-542E-47C6-86BA-9AE5DA02D6A9}" type="presOf" srcId="{DE32FA6F-10EE-44A1-AB8D-AB8BB72A3152}" destId="{E8831382-011A-4514-965E-B80E9D999D24}" srcOrd="1" destOrd="0" presId="urn:microsoft.com/office/officeart/2005/8/layout/hierarchy3"/>
    <dgm:cxn modelId="{DC744912-EFE9-4C2C-ADC5-03D64E14202F}" type="presOf" srcId="{9B270AF3-3B96-4848-9D57-E53D30FB91E6}" destId="{247307B7-7778-4B53-A871-FB0DBE1581F1}" srcOrd="0" destOrd="0" presId="urn:microsoft.com/office/officeart/2005/8/layout/hierarchy3"/>
    <dgm:cxn modelId="{87742C16-AD69-4146-918F-083FD957C726}" type="presOf" srcId="{CD948535-6511-4AA6-AFC7-C46A983D378F}" destId="{9E054182-7295-4D13-98FA-214D13A79A33}" srcOrd="0" destOrd="0" presId="urn:microsoft.com/office/officeart/2005/8/layout/hierarchy3"/>
    <dgm:cxn modelId="{06F3391E-C47F-4ACB-8219-D87E2FC04847}" srcId="{6D3C5BB5-FB96-4E11-8702-1C3EE7D06960}" destId="{0C6FF78A-70A6-4040-8A7A-038DDA3CBD7F}" srcOrd="3" destOrd="0" parTransId="{CFBE8A93-6AEB-4C4F-B3F1-0E82231E6CDA}" sibTransId="{B7DB4E17-8265-4973-BD62-CD689CF143B6}"/>
    <dgm:cxn modelId="{C45DB020-9F4E-4629-AC9B-EA5DCD71C709}" type="presOf" srcId="{F6CADA03-3846-4673-994B-B8D9D3341EC3}" destId="{11BEF7C3-7AAF-4BD2-BBF6-12FD13371D36}" srcOrd="0" destOrd="0" presId="urn:microsoft.com/office/officeart/2005/8/layout/hierarchy3"/>
    <dgm:cxn modelId="{61242221-A961-4FDB-A106-9A778C74FDE7}" type="presOf" srcId="{DE32FA6F-10EE-44A1-AB8D-AB8BB72A3152}" destId="{CAD00011-1CEB-454E-A4CE-3988043716FE}" srcOrd="0" destOrd="0" presId="urn:microsoft.com/office/officeart/2005/8/layout/hierarchy3"/>
    <dgm:cxn modelId="{7EE48E26-BCDE-424F-A633-566FBFC1B6DD}" srcId="{6D3C5BB5-FB96-4E11-8702-1C3EE7D06960}" destId="{9B270AF3-3B96-4848-9D57-E53D30FB91E6}" srcOrd="2" destOrd="0" parTransId="{7DF24080-A853-47AC-945A-41E76A54ABB3}" sibTransId="{45F6BC03-6E89-417E-990E-69E785C657AF}"/>
    <dgm:cxn modelId="{53632934-DD5A-45E2-8962-BA5DCD09D868}" type="presOf" srcId="{B8F39EE1-C23B-430F-8F08-71CDB0D33EA9}" destId="{E691F0EA-0541-41FF-8328-45DD7554EB5A}" srcOrd="0" destOrd="0" presId="urn:microsoft.com/office/officeart/2005/8/layout/hierarchy3"/>
    <dgm:cxn modelId="{3D095862-E55B-4C98-96AD-386808BC607D}" type="presOf" srcId="{444518EF-319D-4BA5-AE55-B4DA71B3EA28}" destId="{B621C147-BA8D-4DD5-B96B-A08F05608B24}" srcOrd="0" destOrd="0" presId="urn:microsoft.com/office/officeart/2005/8/layout/hierarchy3"/>
    <dgm:cxn modelId="{87299B65-13DC-4159-BE5D-596454AD9129}" type="presOf" srcId="{9BFCEBEC-A2DD-43B5-B647-3B84614A71E3}" destId="{F1DDAE2F-1004-4F6E-B247-732C2996268F}" srcOrd="0" destOrd="0" presId="urn:microsoft.com/office/officeart/2005/8/layout/hierarchy3"/>
    <dgm:cxn modelId="{0E552A69-563F-41F1-8A87-0BDCD7FCFAAA}" type="presOf" srcId="{D0DF8F46-64D2-4679-99DE-BC7949FA407A}" destId="{17EC139E-482B-4792-BF38-CADD2CF16463}" srcOrd="0" destOrd="0" presId="urn:microsoft.com/office/officeart/2005/8/layout/hierarchy3"/>
    <dgm:cxn modelId="{4A7DAC49-9AFD-455F-AF29-7DCB9FB4B8FB}" type="presOf" srcId="{739131BE-EF93-433A-9F5A-EC5932AA809E}" destId="{0BCC54B3-E598-4B3E-92A3-7FE52604DB41}" srcOrd="0" destOrd="0" presId="urn:microsoft.com/office/officeart/2005/8/layout/hierarchy3"/>
    <dgm:cxn modelId="{C4464E4D-91B9-4CD0-B837-D12F300F7367}" srcId="{444518EF-319D-4BA5-AE55-B4DA71B3EA28}" destId="{6D3C5BB5-FB96-4E11-8702-1C3EE7D06960}" srcOrd="1" destOrd="0" parTransId="{0DD464A1-7503-43E8-BCFE-1C48F70CD9F4}" sibTransId="{8C2737A3-131D-40BA-BE5E-E9711092BD21}"/>
    <dgm:cxn modelId="{CDF9BB4D-D1C0-44AD-8389-0B197B1858B7}" type="presOf" srcId="{93C27B8A-CEE1-4D23-97BF-AB3BFA4DC038}" destId="{C3D0B70B-E688-4DEC-8C2A-AB2DF4DE980A}" srcOrd="0" destOrd="0" presId="urn:microsoft.com/office/officeart/2005/8/layout/hierarchy3"/>
    <dgm:cxn modelId="{276E1971-3755-414A-9C38-B7069869F4A5}" type="presOf" srcId="{34CF31F0-2566-468F-9EA9-94A3577049EF}" destId="{EE46A559-AA2D-496D-863B-97BC46DA2DEE}" srcOrd="0" destOrd="0" presId="urn:microsoft.com/office/officeart/2005/8/layout/hierarchy3"/>
    <dgm:cxn modelId="{B9833352-F6AE-495C-BE46-E4349E4F6B1A}" srcId="{DE32FA6F-10EE-44A1-AB8D-AB8BB72A3152}" destId="{1F37D8B4-A741-4339-B9CC-8C9A029B9954}" srcOrd="0" destOrd="0" parTransId="{D0DF8F46-64D2-4679-99DE-BC7949FA407A}" sibTransId="{F5FB5689-15CA-428B-B53D-849E53D9316E}"/>
    <dgm:cxn modelId="{5C946172-3AC4-4709-831C-BBB90CD9023C}" type="presOf" srcId="{7DF24080-A853-47AC-945A-41E76A54ABB3}" destId="{FF19F534-EED7-4EEA-9FA3-3E72C9445D17}" srcOrd="0" destOrd="0" presId="urn:microsoft.com/office/officeart/2005/8/layout/hierarchy3"/>
    <dgm:cxn modelId="{B8010677-4A62-49DC-9CE7-21B0E6E81A5E}" type="presOf" srcId="{FEEA9375-B0AD-4A09-BBAE-05601D583877}" destId="{9406F92C-9210-4886-85EB-0545E50B0AF4}" srcOrd="0" destOrd="0" presId="urn:microsoft.com/office/officeart/2005/8/layout/hierarchy3"/>
    <dgm:cxn modelId="{4D135182-0CCD-41FD-B090-C4E52731F6E9}" srcId="{DE32FA6F-10EE-44A1-AB8D-AB8BB72A3152}" destId="{739131BE-EF93-433A-9F5A-EC5932AA809E}" srcOrd="1" destOrd="0" parTransId="{EECC252B-E3ED-4D46-8F81-E7FAB19FBAB4}" sibTransId="{9561D3A3-85BD-444D-B0E6-93BADDC99667}"/>
    <dgm:cxn modelId="{2A2DB087-D02A-4A13-94F4-E6CDB40520B6}" srcId="{DE32FA6F-10EE-44A1-AB8D-AB8BB72A3152}" destId="{9BFCEBEC-A2DD-43B5-B647-3B84614A71E3}" srcOrd="2" destOrd="0" parTransId="{B8F39EE1-C23B-430F-8F08-71CDB0D33EA9}" sibTransId="{F54531F1-572F-4E9C-B680-D62652A65018}"/>
    <dgm:cxn modelId="{A8084288-1702-49BF-8350-6E812E8219C6}" type="presOf" srcId="{1F37D8B4-A741-4339-B9CC-8C9A029B9954}" destId="{BBC477F5-682D-475A-9465-EA93A960E341}" srcOrd="0" destOrd="0" presId="urn:microsoft.com/office/officeart/2005/8/layout/hierarchy3"/>
    <dgm:cxn modelId="{6CFBE293-4ABA-44AD-9270-C1844C00CF0B}" type="presOf" srcId="{6D3C5BB5-FB96-4E11-8702-1C3EE7D06960}" destId="{555502AD-0A3F-4423-B62B-D61604FB70AF}" srcOrd="1" destOrd="0" presId="urn:microsoft.com/office/officeart/2005/8/layout/hierarchy3"/>
    <dgm:cxn modelId="{5C6CECA2-06F1-46C6-8BC2-6FB826E66ABE}" type="presOf" srcId="{D2250736-5489-4C6E-87C4-AD6A0D1CC4CC}" destId="{2FB1541A-B802-4BB1-B0F1-C78DB73F2EAA}" srcOrd="0" destOrd="0" presId="urn:microsoft.com/office/officeart/2005/8/layout/hierarchy3"/>
    <dgm:cxn modelId="{8E7C54C9-B29D-4C50-AF21-7266E378D7DB}" srcId="{444518EF-319D-4BA5-AE55-B4DA71B3EA28}" destId="{DE32FA6F-10EE-44A1-AB8D-AB8BB72A3152}" srcOrd="0" destOrd="0" parTransId="{3D7E858A-AD39-41EE-9DEB-44C8D12CBB21}" sibTransId="{FBE28125-34CF-451F-8B5E-90092486ADB5}"/>
    <dgm:cxn modelId="{809807D0-0442-4D3F-BC8B-E0614EB38FB8}" type="presOf" srcId="{0C6FF78A-70A6-4040-8A7A-038DDA3CBD7F}" destId="{F479A31C-B5AE-431A-9BC9-0F63047CC309}" srcOrd="0" destOrd="0" presId="urn:microsoft.com/office/officeart/2005/8/layout/hierarchy3"/>
    <dgm:cxn modelId="{FD4C3AD4-BCB6-402F-BDBD-37E9A05156DF}" srcId="{6D3C5BB5-FB96-4E11-8702-1C3EE7D06960}" destId="{CD948535-6511-4AA6-AFC7-C46A983D378F}" srcOrd="0" destOrd="0" parTransId="{34CF31F0-2566-468F-9EA9-94A3577049EF}" sibTransId="{6FC6627E-AF25-4C41-95E0-C80799EFC65D}"/>
    <dgm:cxn modelId="{C13D5DDD-4CBB-4E40-A736-29637F7D3B10}" srcId="{DE32FA6F-10EE-44A1-AB8D-AB8BB72A3152}" destId="{FEEA9375-B0AD-4A09-BBAE-05601D583877}" srcOrd="3" destOrd="0" parTransId="{F6CADA03-3846-4673-994B-B8D9D3341EC3}" sibTransId="{BC692060-F977-4C35-9CB5-96862C33E461}"/>
    <dgm:cxn modelId="{8B3E03F4-2117-433A-B51A-416B67B337BE}" type="presOf" srcId="{EECC252B-E3ED-4D46-8F81-E7FAB19FBAB4}" destId="{D97E7226-1A1B-4F1E-B8A7-5040312DB15C}" srcOrd="0" destOrd="0" presId="urn:microsoft.com/office/officeart/2005/8/layout/hierarchy3"/>
    <dgm:cxn modelId="{D96B85FA-FA15-4534-85C9-37C90CD12960}" type="presOf" srcId="{6D3C5BB5-FB96-4E11-8702-1C3EE7D06960}" destId="{447A8662-C753-4743-90C0-3D7236C57B67}" srcOrd="0" destOrd="0" presId="urn:microsoft.com/office/officeart/2005/8/layout/hierarchy3"/>
    <dgm:cxn modelId="{DFBF11CC-9FA8-4FDD-9E86-99340FF6217E}" type="presParOf" srcId="{B621C147-BA8D-4DD5-B96B-A08F05608B24}" destId="{A013B44F-8083-433D-A76E-C098D9331B19}" srcOrd="0" destOrd="0" presId="urn:microsoft.com/office/officeart/2005/8/layout/hierarchy3"/>
    <dgm:cxn modelId="{752788A9-C0D9-430B-9005-72F0FC9CF8BA}" type="presParOf" srcId="{A013B44F-8083-433D-A76E-C098D9331B19}" destId="{7925409D-7C92-4FE2-B877-D666D8BD68CF}" srcOrd="0" destOrd="0" presId="urn:microsoft.com/office/officeart/2005/8/layout/hierarchy3"/>
    <dgm:cxn modelId="{DDD924B1-6DCF-4CA1-B690-613AB25C3027}" type="presParOf" srcId="{7925409D-7C92-4FE2-B877-D666D8BD68CF}" destId="{CAD00011-1CEB-454E-A4CE-3988043716FE}" srcOrd="0" destOrd="0" presId="urn:microsoft.com/office/officeart/2005/8/layout/hierarchy3"/>
    <dgm:cxn modelId="{FFBF2705-74FD-4FD3-A275-882510C491BB}" type="presParOf" srcId="{7925409D-7C92-4FE2-B877-D666D8BD68CF}" destId="{E8831382-011A-4514-965E-B80E9D999D24}" srcOrd="1" destOrd="0" presId="urn:microsoft.com/office/officeart/2005/8/layout/hierarchy3"/>
    <dgm:cxn modelId="{1B56C2B0-725A-4F0B-829D-A921B9FB7829}" type="presParOf" srcId="{A013B44F-8083-433D-A76E-C098D9331B19}" destId="{6C2F5B08-C426-4DB3-B5EC-7A500B2B5F14}" srcOrd="1" destOrd="0" presId="urn:microsoft.com/office/officeart/2005/8/layout/hierarchy3"/>
    <dgm:cxn modelId="{25472CF8-EC0D-4267-82FE-21E6C8B2E5C6}" type="presParOf" srcId="{6C2F5B08-C426-4DB3-B5EC-7A500B2B5F14}" destId="{17EC139E-482B-4792-BF38-CADD2CF16463}" srcOrd="0" destOrd="0" presId="urn:microsoft.com/office/officeart/2005/8/layout/hierarchy3"/>
    <dgm:cxn modelId="{0156A060-BA28-4FAC-BD53-2A6BE118D858}" type="presParOf" srcId="{6C2F5B08-C426-4DB3-B5EC-7A500B2B5F14}" destId="{BBC477F5-682D-475A-9465-EA93A960E341}" srcOrd="1" destOrd="0" presId="urn:microsoft.com/office/officeart/2005/8/layout/hierarchy3"/>
    <dgm:cxn modelId="{1473D208-54D3-4D41-8A36-5DE2BAD99612}" type="presParOf" srcId="{6C2F5B08-C426-4DB3-B5EC-7A500B2B5F14}" destId="{D97E7226-1A1B-4F1E-B8A7-5040312DB15C}" srcOrd="2" destOrd="0" presId="urn:microsoft.com/office/officeart/2005/8/layout/hierarchy3"/>
    <dgm:cxn modelId="{AB473942-44B5-4543-980A-8DA3D43BBE50}" type="presParOf" srcId="{6C2F5B08-C426-4DB3-B5EC-7A500B2B5F14}" destId="{0BCC54B3-E598-4B3E-92A3-7FE52604DB41}" srcOrd="3" destOrd="0" presId="urn:microsoft.com/office/officeart/2005/8/layout/hierarchy3"/>
    <dgm:cxn modelId="{EA76E87A-F4E7-4697-970D-CB81849010FD}" type="presParOf" srcId="{6C2F5B08-C426-4DB3-B5EC-7A500B2B5F14}" destId="{E691F0EA-0541-41FF-8328-45DD7554EB5A}" srcOrd="4" destOrd="0" presId="urn:microsoft.com/office/officeart/2005/8/layout/hierarchy3"/>
    <dgm:cxn modelId="{47D34B3E-7167-4B0F-A3E9-31CB6BA57F8A}" type="presParOf" srcId="{6C2F5B08-C426-4DB3-B5EC-7A500B2B5F14}" destId="{F1DDAE2F-1004-4F6E-B247-732C2996268F}" srcOrd="5" destOrd="0" presId="urn:microsoft.com/office/officeart/2005/8/layout/hierarchy3"/>
    <dgm:cxn modelId="{82DD489E-9959-4A04-9DCE-1553BC2528CD}" type="presParOf" srcId="{6C2F5B08-C426-4DB3-B5EC-7A500B2B5F14}" destId="{11BEF7C3-7AAF-4BD2-BBF6-12FD13371D36}" srcOrd="6" destOrd="0" presId="urn:microsoft.com/office/officeart/2005/8/layout/hierarchy3"/>
    <dgm:cxn modelId="{6B727AB2-68E4-4E0D-8E82-45D708AC54B7}" type="presParOf" srcId="{6C2F5B08-C426-4DB3-B5EC-7A500B2B5F14}" destId="{9406F92C-9210-4886-85EB-0545E50B0AF4}" srcOrd="7" destOrd="0" presId="urn:microsoft.com/office/officeart/2005/8/layout/hierarchy3"/>
    <dgm:cxn modelId="{D98A006D-8A64-49B2-AB47-23397555C777}" type="presParOf" srcId="{B621C147-BA8D-4DD5-B96B-A08F05608B24}" destId="{1788EE19-AB5D-46DF-9EA6-EC86A20FBCFB}" srcOrd="1" destOrd="0" presId="urn:microsoft.com/office/officeart/2005/8/layout/hierarchy3"/>
    <dgm:cxn modelId="{81C28245-7F84-46E6-9019-2396BFA68244}" type="presParOf" srcId="{1788EE19-AB5D-46DF-9EA6-EC86A20FBCFB}" destId="{9AF62F37-40F4-4A43-BE88-36937E18E59F}" srcOrd="0" destOrd="0" presId="urn:microsoft.com/office/officeart/2005/8/layout/hierarchy3"/>
    <dgm:cxn modelId="{4225A2D0-4C32-4C40-82B0-373A4685CFC6}" type="presParOf" srcId="{9AF62F37-40F4-4A43-BE88-36937E18E59F}" destId="{447A8662-C753-4743-90C0-3D7236C57B67}" srcOrd="0" destOrd="0" presId="urn:microsoft.com/office/officeart/2005/8/layout/hierarchy3"/>
    <dgm:cxn modelId="{9DBF9848-7F4C-4676-8108-815BE30A4B33}" type="presParOf" srcId="{9AF62F37-40F4-4A43-BE88-36937E18E59F}" destId="{555502AD-0A3F-4423-B62B-D61604FB70AF}" srcOrd="1" destOrd="0" presId="urn:microsoft.com/office/officeart/2005/8/layout/hierarchy3"/>
    <dgm:cxn modelId="{8DC140A7-E1E7-4A55-A071-97A5C02A2129}" type="presParOf" srcId="{1788EE19-AB5D-46DF-9EA6-EC86A20FBCFB}" destId="{9F5F71D9-0B0E-4C0B-AEC6-B644E0D53E00}" srcOrd="1" destOrd="0" presId="urn:microsoft.com/office/officeart/2005/8/layout/hierarchy3"/>
    <dgm:cxn modelId="{13C45309-BE24-4E1D-9AC8-312668D60A5A}" type="presParOf" srcId="{9F5F71D9-0B0E-4C0B-AEC6-B644E0D53E00}" destId="{EE46A559-AA2D-496D-863B-97BC46DA2DEE}" srcOrd="0" destOrd="0" presId="urn:microsoft.com/office/officeart/2005/8/layout/hierarchy3"/>
    <dgm:cxn modelId="{1B0BCEAA-9E08-44A4-B2A2-4003D01A484B}" type="presParOf" srcId="{9F5F71D9-0B0E-4C0B-AEC6-B644E0D53E00}" destId="{9E054182-7295-4D13-98FA-214D13A79A33}" srcOrd="1" destOrd="0" presId="urn:microsoft.com/office/officeart/2005/8/layout/hierarchy3"/>
    <dgm:cxn modelId="{E0454ED4-567E-499D-A004-03EC22485D23}" type="presParOf" srcId="{9F5F71D9-0B0E-4C0B-AEC6-B644E0D53E00}" destId="{C3D0B70B-E688-4DEC-8C2A-AB2DF4DE980A}" srcOrd="2" destOrd="0" presId="urn:microsoft.com/office/officeart/2005/8/layout/hierarchy3"/>
    <dgm:cxn modelId="{F7CA3009-956E-41B0-89A4-63984C783F62}" type="presParOf" srcId="{9F5F71D9-0B0E-4C0B-AEC6-B644E0D53E00}" destId="{2FB1541A-B802-4BB1-B0F1-C78DB73F2EAA}" srcOrd="3" destOrd="0" presId="urn:microsoft.com/office/officeart/2005/8/layout/hierarchy3"/>
    <dgm:cxn modelId="{C4976B5A-A77F-4E37-898F-B4E5C056167A}" type="presParOf" srcId="{9F5F71D9-0B0E-4C0B-AEC6-B644E0D53E00}" destId="{FF19F534-EED7-4EEA-9FA3-3E72C9445D17}" srcOrd="4" destOrd="0" presId="urn:microsoft.com/office/officeart/2005/8/layout/hierarchy3"/>
    <dgm:cxn modelId="{87A6E3D0-7425-44B1-B637-97E5F804E8A5}" type="presParOf" srcId="{9F5F71D9-0B0E-4C0B-AEC6-B644E0D53E00}" destId="{247307B7-7778-4B53-A871-FB0DBE1581F1}" srcOrd="5" destOrd="0" presId="urn:microsoft.com/office/officeart/2005/8/layout/hierarchy3"/>
    <dgm:cxn modelId="{956748B6-609F-43BE-AAAF-8AF0E65EC428}" type="presParOf" srcId="{9F5F71D9-0B0E-4C0B-AEC6-B644E0D53E00}" destId="{DCD334E2-12CB-4088-8400-86640677D832}" srcOrd="6" destOrd="0" presId="urn:microsoft.com/office/officeart/2005/8/layout/hierarchy3"/>
    <dgm:cxn modelId="{01847694-7410-4FD0-A4AE-A786E0A73481}" type="presParOf" srcId="{9F5F71D9-0B0E-4C0B-AEC6-B644E0D53E00}" destId="{F479A31C-B5AE-431A-9BC9-0F63047CC309}"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899AD79-946A-46E9-A7DC-85730C949C28}" type="doc">
      <dgm:prSet loTypeId="urn:microsoft.com/office/officeart/2009/3/layout/CircleRelationship" loCatId="relationship" qsTypeId="urn:microsoft.com/office/officeart/2005/8/quickstyle/3d7" qsCatId="3D" csTypeId="urn:microsoft.com/office/officeart/2005/8/colors/accent1_5" csCatId="accent1" phldr="1"/>
      <dgm:spPr/>
      <dgm:t>
        <a:bodyPr/>
        <a:lstStyle/>
        <a:p>
          <a:endParaRPr lang="en-US"/>
        </a:p>
      </dgm:t>
    </dgm:pt>
    <dgm:pt modelId="{F444E496-EACB-461D-80D3-9BE882E1C66D}">
      <dgm:prSet phldrT="[Text]" custT="1"/>
      <dgm:spPr/>
      <dgm:t>
        <a:bodyPr/>
        <a:lstStyle/>
        <a:p>
          <a:pPr>
            <a:lnSpc>
              <a:spcPct val="100000"/>
            </a:lnSpc>
            <a:spcBef>
              <a:spcPts val="0"/>
            </a:spcBef>
            <a:spcAft>
              <a:spcPts val="0"/>
            </a:spcAft>
          </a:pPr>
          <a:r>
            <a:rPr lang="vi-VN" sz="2400" dirty="0">
              <a:latin typeface="+mj-lt"/>
            </a:rPr>
            <a:t>HS </a:t>
          </a:r>
        </a:p>
        <a:p>
          <a:pPr>
            <a:lnSpc>
              <a:spcPct val="100000"/>
            </a:lnSpc>
            <a:spcBef>
              <a:spcPts val="0"/>
            </a:spcBef>
            <a:spcAft>
              <a:spcPts val="0"/>
            </a:spcAft>
          </a:pPr>
          <a:r>
            <a:rPr lang="vi-VN" sz="2400" dirty="0">
              <a:latin typeface="+mj-lt"/>
            </a:rPr>
            <a:t>đánh giá </a:t>
          </a:r>
        </a:p>
        <a:p>
          <a:pPr>
            <a:lnSpc>
              <a:spcPct val="100000"/>
            </a:lnSpc>
            <a:spcBef>
              <a:spcPts val="0"/>
            </a:spcBef>
            <a:spcAft>
              <a:spcPts val="0"/>
            </a:spcAft>
          </a:pPr>
          <a:r>
            <a:rPr lang="vi-VN" sz="2400" dirty="0">
              <a:latin typeface="+mj-lt"/>
            </a:rPr>
            <a:t>lẫn nhau</a:t>
          </a:r>
          <a:endParaRPr lang="en-US" sz="2400" dirty="0">
            <a:latin typeface="+mj-lt"/>
          </a:endParaRPr>
        </a:p>
      </dgm:t>
    </dgm:pt>
    <dgm:pt modelId="{AB13B58C-4A13-44F9-BC27-9A5E90BBA64D}" type="parTrans" cxnId="{809330A6-49A0-4AA6-834B-7EA7987D8C73}">
      <dgm:prSet/>
      <dgm:spPr/>
      <dgm:t>
        <a:bodyPr/>
        <a:lstStyle/>
        <a:p>
          <a:pPr>
            <a:lnSpc>
              <a:spcPct val="100000"/>
            </a:lnSpc>
            <a:spcBef>
              <a:spcPts val="0"/>
            </a:spcBef>
            <a:spcAft>
              <a:spcPts val="0"/>
            </a:spcAft>
          </a:pPr>
          <a:endParaRPr lang="en-US" sz="2400">
            <a:latin typeface="+mj-lt"/>
          </a:endParaRPr>
        </a:p>
      </dgm:t>
    </dgm:pt>
    <dgm:pt modelId="{A44778AF-2A9C-40EB-89C3-089F96ABA319}" type="sibTrans" cxnId="{809330A6-49A0-4AA6-834B-7EA7987D8C73}">
      <dgm:prSet/>
      <dgm:spPr/>
      <dgm:t>
        <a:bodyPr/>
        <a:lstStyle/>
        <a:p>
          <a:pPr>
            <a:lnSpc>
              <a:spcPct val="100000"/>
            </a:lnSpc>
            <a:spcBef>
              <a:spcPts val="0"/>
            </a:spcBef>
            <a:spcAft>
              <a:spcPts val="0"/>
            </a:spcAft>
          </a:pPr>
          <a:endParaRPr lang="en-US" sz="2400">
            <a:latin typeface="+mj-lt"/>
          </a:endParaRPr>
        </a:p>
      </dgm:t>
    </dgm:pt>
    <dgm:pt modelId="{DA563B04-D913-4AD1-808E-C83477EEAA7D}">
      <dgm:prSet phldrT="[Text]" custT="1"/>
      <dgm:spPr/>
      <dgm:t>
        <a:bodyPr/>
        <a:lstStyle/>
        <a:p>
          <a:pPr>
            <a:lnSpc>
              <a:spcPct val="100000"/>
            </a:lnSpc>
            <a:spcBef>
              <a:spcPts val="0"/>
            </a:spcBef>
            <a:spcAft>
              <a:spcPts val="0"/>
            </a:spcAft>
          </a:pPr>
          <a:r>
            <a:rPr lang="vi-VN" sz="2400" dirty="0">
              <a:latin typeface="+mj-lt"/>
            </a:rPr>
            <a:t>HS tự đánh giá</a:t>
          </a:r>
          <a:endParaRPr lang="en-US" sz="2400" dirty="0">
            <a:latin typeface="+mj-lt"/>
          </a:endParaRPr>
        </a:p>
      </dgm:t>
    </dgm:pt>
    <dgm:pt modelId="{95A88F33-D001-417C-8081-B0AB1E51C52A}" type="parTrans" cxnId="{C799EA4A-567D-4DC7-822E-C8883B932D1E}">
      <dgm:prSet/>
      <dgm:spPr/>
      <dgm:t>
        <a:bodyPr/>
        <a:lstStyle/>
        <a:p>
          <a:pPr>
            <a:lnSpc>
              <a:spcPct val="100000"/>
            </a:lnSpc>
            <a:spcBef>
              <a:spcPts val="0"/>
            </a:spcBef>
            <a:spcAft>
              <a:spcPts val="0"/>
            </a:spcAft>
          </a:pPr>
          <a:endParaRPr lang="en-US" sz="2400">
            <a:latin typeface="+mj-lt"/>
          </a:endParaRPr>
        </a:p>
      </dgm:t>
    </dgm:pt>
    <dgm:pt modelId="{30C61078-BB73-4A32-8DC1-ACAC701702F5}" type="sibTrans" cxnId="{C799EA4A-567D-4DC7-822E-C8883B932D1E}">
      <dgm:prSet/>
      <dgm:spPr/>
      <dgm:t>
        <a:bodyPr/>
        <a:lstStyle/>
        <a:p>
          <a:pPr>
            <a:lnSpc>
              <a:spcPct val="100000"/>
            </a:lnSpc>
            <a:spcBef>
              <a:spcPts val="0"/>
            </a:spcBef>
            <a:spcAft>
              <a:spcPts val="0"/>
            </a:spcAft>
          </a:pPr>
          <a:endParaRPr lang="en-US" sz="2400">
            <a:latin typeface="+mj-lt"/>
          </a:endParaRPr>
        </a:p>
      </dgm:t>
    </dgm:pt>
    <dgm:pt modelId="{15BE9FE2-627E-4D0F-8431-CA8A5622D0D7}">
      <dgm:prSet phldrT="[Text]" custT="1"/>
      <dgm:spPr/>
      <dgm:t>
        <a:bodyPr/>
        <a:lstStyle/>
        <a:p>
          <a:pPr>
            <a:lnSpc>
              <a:spcPct val="100000"/>
            </a:lnSpc>
            <a:spcBef>
              <a:spcPts val="0"/>
            </a:spcBef>
            <a:spcAft>
              <a:spcPts val="0"/>
            </a:spcAft>
          </a:pPr>
          <a:r>
            <a:rPr lang="vi-VN" sz="2400" dirty="0">
              <a:latin typeface="+mj-lt"/>
            </a:rPr>
            <a:t>GV đánh giá HS</a:t>
          </a:r>
          <a:endParaRPr lang="en-US" sz="2400" dirty="0">
            <a:latin typeface="+mj-lt"/>
          </a:endParaRPr>
        </a:p>
      </dgm:t>
    </dgm:pt>
    <dgm:pt modelId="{911CA7A9-CDE3-4588-BFDF-C57503ED11F1}" type="parTrans" cxnId="{2AF046EE-EF70-4853-AB7D-B8C9BFE204A2}">
      <dgm:prSet/>
      <dgm:spPr/>
      <dgm:t>
        <a:bodyPr/>
        <a:lstStyle/>
        <a:p>
          <a:pPr>
            <a:lnSpc>
              <a:spcPct val="100000"/>
            </a:lnSpc>
            <a:spcBef>
              <a:spcPts val="0"/>
            </a:spcBef>
            <a:spcAft>
              <a:spcPts val="0"/>
            </a:spcAft>
          </a:pPr>
          <a:endParaRPr lang="en-US" sz="2400">
            <a:latin typeface="+mj-lt"/>
          </a:endParaRPr>
        </a:p>
      </dgm:t>
    </dgm:pt>
    <dgm:pt modelId="{42644A2E-BABE-4C7C-9EF8-D13A5806B675}" type="sibTrans" cxnId="{2AF046EE-EF70-4853-AB7D-B8C9BFE204A2}">
      <dgm:prSet/>
      <dgm:spPr/>
      <dgm:t>
        <a:bodyPr/>
        <a:lstStyle/>
        <a:p>
          <a:pPr>
            <a:lnSpc>
              <a:spcPct val="100000"/>
            </a:lnSpc>
            <a:spcBef>
              <a:spcPts val="0"/>
            </a:spcBef>
            <a:spcAft>
              <a:spcPts val="0"/>
            </a:spcAft>
          </a:pPr>
          <a:endParaRPr lang="en-US" sz="2400">
            <a:latin typeface="+mj-lt"/>
          </a:endParaRPr>
        </a:p>
      </dgm:t>
    </dgm:pt>
    <dgm:pt modelId="{132B7A94-95BC-4EB3-B8FF-10DF2BDC32A0}" type="pres">
      <dgm:prSet presAssocID="{6899AD79-946A-46E9-A7DC-85730C949C28}" presName="Name0" presStyleCnt="0">
        <dgm:presLayoutVars>
          <dgm:chMax val="1"/>
          <dgm:chPref val="1"/>
        </dgm:presLayoutVars>
      </dgm:prSet>
      <dgm:spPr/>
    </dgm:pt>
    <dgm:pt modelId="{98874A4C-FC07-435C-8520-7303A11A4716}" type="pres">
      <dgm:prSet presAssocID="{F444E496-EACB-461D-80D3-9BE882E1C66D}" presName="Parent" presStyleLbl="node0" presStyleIdx="0" presStyleCnt="1" custScaleX="131574" custLinFactNeighborX="7686">
        <dgm:presLayoutVars>
          <dgm:chMax val="5"/>
          <dgm:chPref val="5"/>
        </dgm:presLayoutVars>
      </dgm:prSet>
      <dgm:spPr/>
    </dgm:pt>
    <dgm:pt modelId="{52630B29-05E2-498E-8761-EB6BE0AB24FB}" type="pres">
      <dgm:prSet presAssocID="{F444E496-EACB-461D-80D3-9BE882E1C66D}" presName="Accent1" presStyleLbl="node1" presStyleIdx="0" presStyleCnt="13"/>
      <dgm:spPr/>
    </dgm:pt>
    <dgm:pt modelId="{3A200311-9466-47D4-8156-C83F2D1CFFDD}" type="pres">
      <dgm:prSet presAssocID="{F444E496-EACB-461D-80D3-9BE882E1C66D}" presName="Accent2" presStyleLbl="node1" presStyleIdx="1" presStyleCnt="13"/>
      <dgm:spPr/>
    </dgm:pt>
    <dgm:pt modelId="{A99A1709-8488-4930-8C28-3E867E3E8DD5}" type="pres">
      <dgm:prSet presAssocID="{F444E496-EACB-461D-80D3-9BE882E1C66D}" presName="Accent3" presStyleLbl="node1" presStyleIdx="2" presStyleCnt="13"/>
      <dgm:spPr/>
    </dgm:pt>
    <dgm:pt modelId="{9C5083A3-B1B4-4D52-9A1B-CB31226E537A}" type="pres">
      <dgm:prSet presAssocID="{F444E496-EACB-461D-80D3-9BE882E1C66D}" presName="Accent4" presStyleLbl="node1" presStyleIdx="3" presStyleCnt="13"/>
      <dgm:spPr/>
    </dgm:pt>
    <dgm:pt modelId="{9F947C50-8F29-4390-8AAC-4054E54D7839}" type="pres">
      <dgm:prSet presAssocID="{F444E496-EACB-461D-80D3-9BE882E1C66D}" presName="Accent5" presStyleLbl="node1" presStyleIdx="4" presStyleCnt="13"/>
      <dgm:spPr/>
    </dgm:pt>
    <dgm:pt modelId="{06D836FD-058F-4D43-B051-A880A3505FA5}" type="pres">
      <dgm:prSet presAssocID="{F444E496-EACB-461D-80D3-9BE882E1C66D}" presName="Accent6" presStyleLbl="node1" presStyleIdx="5" presStyleCnt="13"/>
      <dgm:spPr/>
    </dgm:pt>
    <dgm:pt modelId="{D738C6DC-07D5-4A0B-8D30-29157FEB6216}" type="pres">
      <dgm:prSet presAssocID="{DA563B04-D913-4AD1-808E-C83477EEAA7D}" presName="Child1" presStyleLbl="node1" presStyleIdx="6" presStyleCnt="13" custScaleX="190311" custScaleY="183478" custLinFactNeighborX="-24624">
        <dgm:presLayoutVars>
          <dgm:chMax val="0"/>
          <dgm:chPref val="0"/>
        </dgm:presLayoutVars>
      </dgm:prSet>
      <dgm:spPr/>
    </dgm:pt>
    <dgm:pt modelId="{E617F08B-A557-4514-97EC-110A766681A3}" type="pres">
      <dgm:prSet presAssocID="{DA563B04-D913-4AD1-808E-C83477EEAA7D}" presName="Accent7" presStyleCnt="0"/>
      <dgm:spPr/>
    </dgm:pt>
    <dgm:pt modelId="{9B9650CD-1750-4ABC-8020-DED46AA2A604}" type="pres">
      <dgm:prSet presAssocID="{DA563B04-D913-4AD1-808E-C83477EEAA7D}" presName="AccentHold1" presStyleLbl="node1" presStyleIdx="7" presStyleCnt="13"/>
      <dgm:spPr/>
    </dgm:pt>
    <dgm:pt modelId="{E0D215BC-E489-49F1-AA26-FD3D9B6FDCC1}" type="pres">
      <dgm:prSet presAssocID="{DA563B04-D913-4AD1-808E-C83477EEAA7D}" presName="Accent8" presStyleCnt="0"/>
      <dgm:spPr/>
    </dgm:pt>
    <dgm:pt modelId="{AF689A90-B340-4291-A5D9-9C661CE5AF49}" type="pres">
      <dgm:prSet presAssocID="{DA563B04-D913-4AD1-808E-C83477EEAA7D}" presName="AccentHold2" presStyleLbl="node1" presStyleIdx="8" presStyleCnt="13"/>
      <dgm:spPr/>
    </dgm:pt>
    <dgm:pt modelId="{5967D7DD-51E3-4A53-AC41-60B372C9595D}" type="pres">
      <dgm:prSet presAssocID="{15BE9FE2-627E-4D0F-8431-CA8A5622D0D7}" presName="Child2" presStyleLbl="node1" presStyleIdx="9" presStyleCnt="13" custScaleX="238695" custScaleY="173806" custLinFactY="25546" custLinFactNeighborX="23672" custLinFactNeighborY="100000">
        <dgm:presLayoutVars>
          <dgm:chMax val="0"/>
          <dgm:chPref val="0"/>
        </dgm:presLayoutVars>
      </dgm:prSet>
      <dgm:spPr/>
    </dgm:pt>
    <dgm:pt modelId="{E086FECE-38A6-4E42-94AB-607D6C4064A4}" type="pres">
      <dgm:prSet presAssocID="{15BE9FE2-627E-4D0F-8431-CA8A5622D0D7}" presName="Accent9" presStyleCnt="0"/>
      <dgm:spPr/>
    </dgm:pt>
    <dgm:pt modelId="{528C63A6-7CF2-4DCB-AA17-36606DB6424B}" type="pres">
      <dgm:prSet presAssocID="{15BE9FE2-627E-4D0F-8431-CA8A5622D0D7}" presName="AccentHold1" presStyleLbl="node1" presStyleIdx="10" presStyleCnt="13"/>
      <dgm:spPr/>
    </dgm:pt>
    <dgm:pt modelId="{56467BC6-6FC5-4E06-965D-FA7D77FF307B}" type="pres">
      <dgm:prSet presAssocID="{15BE9FE2-627E-4D0F-8431-CA8A5622D0D7}" presName="Accent10" presStyleCnt="0"/>
      <dgm:spPr/>
    </dgm:pt>
    <dgm:pt modelId="{7C2AEB38-E714-4440-AE55-08F09E6F11BA}" type="pres">
      <dgm:prSet presAssocID="{15BE9FE2-627E-4D0F-8431-CA8A5622D0D7}" presName="AccentHold2" presStyleLbl="node1" presStyleIdx="11" presStyleCnt="13"/>
      <dgm:spPr/>
    </dgm:pt>
    <dgm:pt modelId="{5BBB00A6-545B-48A0-AF01-F50DAFD8ADC7}" type="pres">
      <dgm:prSet presAssocID="{15BE9FE2-627E-4D0F-8431-CA8A5622D0D7}" presName="Accent11" presStyleCnt="0"/>
      <dgm:spPr/>
    </dgm:pt>
    <dgm:pt modelId="{C5135B29-D0C6-4E68-9E85-C2371C8167E5}" type="pres">
      <dgm:prSet presAssocID="{15BE9FE2-627E-4D0F-8431-CA8A5622D0D7}" presName="AccentHold3" presStyleLbl="node1" presStyleIdx="12" presStyleCnt="13"/>
      <dgm:spPr/>
    </dgm:pt>
  </dgm:ptLst>
  <dgm:cxnLst>
    <dgm:cxn modelId="{2DCA590A-9E8F-4CB3-90EB-064309F4A5EB}" type="presOf" srcId="{15BE9FE2-627E-4D0F-8431-CA8A5622D0D7}" destId="{5967D7DD-51E3-4A53-AC41-60B372C9595D}" srcOrd="0" destOrd="0" presId="urn:microsoft.com/office/officeart/2009/3/layout/CircleRelationship"/>
    <dgm:cxn modelId="{DF603618-E61A-4FFF-9F28-295DBF6EDAA3}" type="presOf" srcId="{F444E496-EACB-461D-80D3-9BE882E1C66D}" destId="{98874A4C-FC07-435C-8520-7303A11A4716}" srcOrd="0" destOrd="0" presId="urn:microsoft.com/office/officeart/2009/3/layout/CircleRelationship"/>
    <dgm:cxn modelId="{C799EA4A-567D-4DC7-822E-C8883B932D1E}" srcId="{F444E496-EACB-461D-80D3-9BE882E1C66D}" destId="{DA563B04-D913-4AD1-808E-C83477EEAA7D}" srcOrd="0" destOrd="0" parTransId="{95A88F33-D001-417C-8081-B0AB1E51C52A}" sibTransId="{30C61078-BB73-4A32-8DC1-ACAC701702F5}"/>
    <dgm:cxn modelId="{809330A6-49A0-4AA6-834B-7EA7987D8C73}" srcId="{6899AD79-946A-46E9-A7DC-85730C949C28}" destId="{F444E496-EACB-461D-80D3-9BE882E1C66D}" srcOrd="0" destOrd="0" parTransId="{AB13B58C-4A13-44F9-BC27-9A5E90BBA64D}" sibTransId="{A44778AF-2A9C-40EB-89C3-089F96ABA319}"/>
    <dgm:cxn modelId="{8AC259B7-67F8-42DF-AA9A-889080C3AC0A}" type="presOf" srcId="{DA563B04-D913-4AD1-808E-C83477EEAA7D}" destId="{D738C6DC-07D5-4A0B-8D30-29157FEB6216}" srcOrd="0" destOrd="0" presId="urn:microsoft.com/office/officeart/2009/3/layout/CircleRelationship"/>
    <dgm:cxn modelId="{FAA21DB9-3EA8-4B5F-A984-DBFE1AD21AD2}" type="presOf" srcId="{6899AD79-946A-46E9-A7DC-85730C949C28}" destId="{132B7A94-95BC-4EB3-B8FF-10DF2BDC32A0}" srcOrd="0" destOrd="0" presId="urn:microsoft.com/office/officeart/2009/3/layout/CircleRelationship"/>
    <dgm:cxn modelId="{2AF046EE-EF70-4853-AB7D-B8C9BFE204A2}" srcId="{F444E496-EACB-461D-80D3-9BE882E1C66D}" destId="{15BE9FE2-627E-4D0F-8431-CA8A5622D0D7}" srcOrd="1" destOrd="0" parTransId="{911CA7A9-CDE3-4588-BFDF-C57503ED11F1}" sibTransId="{42644A2E-BABE-4C7C-9EF8-D13A5806B675}"/>
    <dgm:cxn modelId="{1A04DD4C-3D39-4470-BC85-C7E804F6D326}" type="presParOf" srcId="{132B7A94-95BC-4EB3-B8FF-10DF2BDC32A0}" destId="{98874A4C-FC07-435C-8520-7303A11A4716}" srcOrd="0" destOrd="0" presId="urn:microsoft.com/office/officeart/2009/3/layout/CircleRelationship"/>
    <dgm:cxn modelId="{A4A136E4-CFD5-4E8C-8CB6-E4CDFEE2AEA4}" type="presParOf" srcId="{132B7A94-95BC-4EB3-B8FF-10DF2BDC32A0}" destId="{52630B29-05E2-498E-8761-EB6BE0AB24FB}" srcOrd="1" destOrd="0" presId="urn:microsoft.com/office/officeart/2009/3/layout/CircleRelationship"/>
    <dgm:cxn modelId="{6B23880D-CF84-4EA0-A58A-39C4790056B6}" type="presParOf" srcId="{132B7A94-95BC-4EB3-B8FF-10DF2BDC32A0}" destId="{3A200311-9466-47D4-8156-C83F2D1CFFDD}" srcOrd="2" destOrd="0" presId="urn:microsoft.com/office/officeart/2009/3/layout/CircleRelationship"/>
    <dgm:cxn modelId="{4DB73F8A-A9E9-4EA4-871E-E04061F99EA2}" type="presParOf" srcId="{132B7A94-95BC-4EB3-B8FF-10DF2BDC32A0}" destId="{A99A1709-8488-4930-8C28-3E867E3E8DD5}" srcOrd="3" destOrd="0" presId="urn:microsoft.com/office/officeart/2009/3/layout/CircleRelationship"/>
    <dgm:cxn modelId="{B58C20FE-E4BF-4B80-A9AB-35FDB1A9196A}" type="presParOf" srcId="{132B7A94-95BC-4EB3-B8FF-10DF2BDC32A0}" destId="{9C5083A3-B1B4-4D52-9A1B-CB31226E537A}" srcOrd="4" destOrd="0" presId="urn:microsoft.com/office/officeart/2009/3/layout/CircleRelationship"/>
    <dgm:cxn modelId="{81B2A3F7-6160-467F-A9E4-7380EC7F293A}" type="presParOf" srcId="{132B7A94-95BC-4EB3-B8FF-10DF2BDC32A0}" destId="{9F947C50-8F29-4390-8AAC-4054E54D7839}" srcOrd="5" destOrd="0" presId="urn:microsoft.com/office/officeart/2009/3/layout/CircleRelationship"/>
    <dgm:cxn modelId="{F09A005B-7D82-4316-A9DD-DBE9767FB334}" type="presParOf" srcId="{132B7A94-95BC-4EB3-B8FF-10DF2BDC32A0}" destId="{06D836FD-058F-4D43-B051-A880A3505FA5}" srcOrd="6" destOrd="0" presId="urn:microsoft.com/office/officeart/2009/3/layout/CircleRelationship"/>
    <dgm:cxn modelId="{BAEAF8CA-858E-42F2-9A36-930473A8D4D3}" type="presParOf" srcId="{132B7A94-95BC-4EB3-B8FF-10DF2BDC32A0}" destId="{D738C6DC-07D5-4A0B-8D30-29157FEB6216}" srcOrd="7" destOrd="0" presId="urn:microsoft.com/office/officeart/2009/3/layout/CircleRelationship"/>
    <dgm:cxn modelId="{56CE2C2C-885D-42B6-93E4-7E2AB0C11F70}" type="presParOf" srcId="{132B7A94-95BC-4EB3-B8FF-10DF2BDC32A0}" destId="{E617F08B-A557-4514-97EC-110A766681A3}" srcOrd="8" destOrd="0" presId="urn:microsoft.com/office/officeart/2009/3/layout/CircleRelationship"/>
    <dgm:cxn modelId="{A3E3DF37-613C-4A84-8C3F-12667A8ABFF1}" type="presParOf" srcId="{E617F08B-A557-4514-97EC-110A766681A3}" destId="{9B9650CD-1750-4ABC-8020-DED46AA2A604}" srcOrd="0" destOrd="0" presId="urn:microsoft.com/office/officeart/2009/3/layout/CircleRelationship"/>
    <dgm:cxn modelId="{BD6E61E6-EFBE-4DE9-8E48-BF2B0E1D5C96}" type="presParOf" srcId="{132B7A94-95BC-4EB3-B8FF-10DF2BDC32A0}" destId="{E0D215BC-E489-49F1-AA26-FD3D9B6FDCC1}" srcOrd="9" destOrd="0" presId="urn:microsoft.com/office/officeart/2009/3/layout/CircleRelationship"/>
    <dgm:cxn modelId="{3228FA40-0B95-4F9E-BC5D-BFF34262B4C3}" type="presParOf" srcId="{E0D215BC-E489-49F1-AA26-FD3D9B6FDCC1}" destId="{AF689A90-B340-4291-A5D9-9C661CE5AF49}" srcOrd="0" destOrd="0" presId="urn:microsoft.com/office/officeart/2009/3/layout/CircleRelationship"/>
    <dgm:cxn modelId="{9BF50134-546F-43F9-9345-C554C95E5C0A}" type="presParOf" srcId="{132B7A94-95BC-4EB3-B8FF-10DF2BDC32A0}" destId="{5967D7DD-51E3-4A53-AC41-60B372C9595D}" srcOrd="10" destOrd="0" presId="urn:microsoft.com/office/officeart/2009/3/layout/CircleRelationship"/>
    <dgm:cxn modelId="{B26CF574-9D00-494F-A10C-DB5B55B5756D}" type="presParOf" srcId="{132B7A94-95BC-4EB3-B8FF-10DF2BDC32A0}" destId="{E086FECE-38A6-4E42-94AB-607D6C4064A4}" srcOrd="11" destOrd="0" presId="urn:microsoft.com/office/officeart/2009/3/layout/CircleRelationship"/>
    <dgm:cxn modelId="{724910A4-2D84-46B6-88EB-8A4BAFB98D69}" type="presParOf" srcId="{E086FECE-38A6-4E42-94AB-607D6C4064A4}" destId="{528C63A6-7CF2-4DCB-AA17-36606DB6424B}" srcOrd="0" destOrd="0" presId="urn:microsoft.com/office/officeart/2009/3/layout/CircleRelationship"/>
    <dgm:cxn modelId="{9B5CF324-A98C-46C3-806F-3597D404EAE5}" type="presParOf" srcId="{132B7A94-95BC-4EB3-B8FF-10DF2BDC32A0}" destId="{56467BC6-6FC5-4E06-965D-FA7D77FF307B}" srcOrd="12" destOrd="0" presId="urn:microsoft.com/office/officeart/2009/3/layout/CircleRelationship"/>
    <dgm:cxn modelId="{812A4EFC-4D7A-450A-B3BC-2714D565AE34}" type="presParOf" srcId="{56467BC6-6FC5-4E06-965D-FA7D77FF307B}" destId="{7C2AEB38-E714-4440-AE55-08F09E6F11BA}" srcOrd="0" destOrd="0" presId="urn:microsoft.com/office/officeart/2009/3/layout/CircleRelationship"/>
    <dgm:cxn modelId="{4AA4F936-7FBC-4B6F-8C16-9FADDCD2C9ED}" type="presParOf" srcId="{132B7A94-95BC-4EB3-B8FF-10DF2BDC32A0}" destId="{5BBB00A6-545B-48A0-AF01-F50DAFD8ADC7}" srcOrd="13" destOrd="0" presId="urn:microsoft.com/office/officeart/2009/3/layout/CircleRelationship"/>
    <dgm:cxn modelId="{CE879A94-A66C-4823-B3DA-13D354824664}" type="presParOf" srcId="{5BBB00A6-545B-48A0-AF01-F50DAFD8ADC7}" destId="{C5135B29-D0C6-4E68-9E85-C2371C8167E5}"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8D9C535-0DE3-4186-A860-78D19975505D}" type="doc">
      <dgm:prSet loTypeId="urn:microsoft.com/office/officeart/2005/8/layout/matrix1" loCatId="matrix" qsTypeId="urn:microsoft.com/office/officeart/2005/8/quickstyle/3d3" qsCatId="3D" csTypeId="urn:microsoft.com/office/officeart/2005/8/colors/accent1_2" csCatId="accent1" phldr="1"/>
      <dgm:spPr/>
      <dgm:t>
        <a:bodyPr/>
        <a:lstStyle/>
        <a:p>
          <a:endParaRPr lang="en-US"/>
        </a:p>
      </dgm:t>
    </dgm:pt>
    <dgm:pt modelId="{F103BC40-354C-4BAA-824C-9D2FAE51C144}">
      <dgm:prSet phldrT="[Text]" custT="1"/>
      <dgm:spPr/>
      <dgm:t>
        <a:bodyPr/>
        <a:lstStyle/>
        <a:p>
          <a:pPr>
            <a:lnSpc>
              <a:spcPct val="80000"/>
            </a:lnSpc>
            <a:spcBef>
              <a:spcPts val="0"/>
            </a:spcBef>
            <a:spcAft>
              <a:spcPts val="0"/>
            </a:spcAft>
          </a:pPr>
          <a:r>
            <a:rPr lang="vi-VN" sz="2400">
              <a:solidFill>
                <a:schemeClr val="tx1"/>
              </a:solidFill>
              <a:latin typeface="Times New Roman" panose="02020603050405020304" pitchFamily="18" charset="0"/>
              <a:cs typeface="Times New Roman" panose="02020603050405020304" pitchFamily="18" charset="0"/>
            </a:rPr>
            <a:t>*Đề thi bám vào các mạch nội dung chính của Hoạt động trải nghiệm, hướng nghiệp</a:t>
          </a:r>
          <a:endParaRPr lang="en-US" sz="2400" dirty="0">
            <a:solidFill>
              <a:schemeClr val="tx1"/>
            </a:solidFill>
            <a:latin typeface="Times New Roman" panose="02020603050405020304" pitchFamily="18" charset="0"/>
            <a:cs typeface="Times New Roman" panose="02020603050405020304" pitchFamily="18" charset="0"/>
          </a:endParaRPr>
        </a:p>
      </dgm:t>
    </dgm:pt>
    <dgm:pt modelId="{9F95C779-4A1A-47D8-941E-234C517F10C3}" type="parTrans" cxnId="{5C398ABA-AADB-4A40-80E7-DE465E4C778C}">
      <dgm:prSet/>
      <dgm:spPr/>
      <dgm:t>
        <a:bodyPr/>
        <a:lstStyle/>
        <a:p>
          <a:pPr>
            <a:lnSpc>
              <a:spcPct val="80000"/>
            </a:lnSpc>
            <a:spcBef>
              <a:spcPts val="0"/>
            </a:spcBef>
            <a:spcAft>
              <a:spcPts val="0"/>
            </a:spcAft>
          </a:pPr>
          <a:endParaRPr lang="en-US" sz="2400">
            <a:solidFill>
              <a:schemeClr val="tx1"/>
            </a:solidFill>
            <a:latin typeface="Times New Roman" panose="02020603050405020304" pitchFamily="18" charset="0"/>
            <a:cs typeface="Times New Roman" panose="02020603050405020304" pitchFamily="18" charset="0"/>
          </a:endParaRPr>
        </a:p>
      </dgm:t>
    </dgm:pt>
    <dgm:pt modelId="{A3682EA8-39E7-4E42-80A2-5536EBD11D93}" type="sibTrans" cxnId="{5C398ABA-AADB-4A40-80E7-DE465E4C778C}">
      <dgm:prSet/>
      <dgm:spPr/>
      <dgm:t>
        <a:bodyPr/>
        <a:lstStyle/>
        <a:p>
          <a:pPr>
            <a:lnSpc>
              <a:spcPct val="80000"/>
            </a:lnSpc>
            <a:spcBef>
              <a:spcPts val="0"/>
            </a:spcBef>
            <a:spcAft>
              <a:spcPts val="0"/>
            </a:spcAft>
          </a:pPr>
          <a:endParaRPr lang="en-US" sz="2400">
            <a:solidFill>
              <a:schemeClr val="tx1"/>
            </a:solidFill>
            <a:latin typeface="Times New Roman" panose="02020603050405020304" pitchFamily="18" charset="0"/>
            <a:cs typeface="Times New Roman" panose="02020603050405020304" pitchFamily="18" charset="0"/>
          </a:endParaRPr>
        </a:p>
      </dgm:t>
    </dgm:pt>
    <dgm:pt modelId="{775D2018-F6DE-4EB2-B8CA-9C00B510170B}">
      <dgm:prSet phldrT="[Text]" custT="1"/>
      <dgm:spPr/>
      <dgm:t>
        <a:bodyPr/>
        <a:lstStyle/>
        <a:p>
          <a:pPr>
            <a:lnSpc>
              <a:spcPct val="80000"/>
            </a:lnSpc>
            <a:spcBef>
              <a:spcPts val="0"/>
            </a:spcBef>
            <a:spcAft>
              <a:spcPts val="0"/>
            </a:spcAft>
          </a:pPr>
          <a:r>
            <a:rPr lang="vi-VN" sz="2400">
              <a:solidFill>
                <a:schemeClr val="tx1"/>
              </a:solidFill>
              <a:latin typeface="Times New Roman" panose="02020603050405020304" pitchFamily="18" charset="0"/>
              <a:cs typeface="Times New Roman" panose="02020603050405020304" pitchFamily="18" charset="0"/>
            </a:rPr>
            <a:t>Hoạt động hướng vào bản thân</a:t>
          </a:r>
          <a:endParaRPr lang="en-US" sz="2400" dirty="0">
            <a:solidFill>
              <a:schemeClr val="tx1"/>
            </a:solidFill>
            <a:latin typeface="Times New Roman" panose="02020603050405020304" pitchFamily="18" charset="0"/>
            <a:cs typeface="Times New Roman" panose="02020603050405020304" pitchFamily="18" charset="0"/>
          </a:endParaRPr>
        </a:p>
      </dgm:t>
    </dgm:pt>
    <dgm:pt modelId="{535CB9B0-CE2C-4DD9-9C48-399C02F8193A}" type="parTrans" cxnId="{C25F98A2-A790-4BD5-A194-B6EC0CD54EB3}">
      <dgm:prSet/>
      <dgm:spPr/>
      <dgm:t>
        <a:bodyPr/>
        <a:lstStyle/>
        <a:p>
          <a:pPr>
            <a:lnSpc>
              <a:spcPct val="80000"/>
            </a:lnSpc>
            <a:spcBef>
              <a:spcPts val="0"/>
            </a:spcBef>
            <a:spcAft>
              <a:spcPts val="0"/>
            </a:spcAft>
          </a:pPr>
          <a:endParaRPr lang="en-US" sz="2400">
            <a:solidFill>
              <a:schemeClr val="tx1"/>
            </a:solidFill>
            <a:latin typeface="Times New Roman" panose="02020603050405020304" pitchFamily="18" charset="0"/>
            <a:cs typeface="Times New Roman" panose="02020603050405020304" pitchFamily="18" charset="0"/>
          </a:endParaRPr>
        </a:p>
      </dgm:t>
    </dgm:pt>
    <dgm:pt modelId="{2E9D761D-73E9-4841-B849-2796E4D7CDE4}" type="sibTrans" cxnId="{C25F98A2-A790-4BD5-A194-B6EC0CD54EB3}">
      <dgm:prSet/>
      <dgm:spPr/>
      <dgm:t>
        <a:bodyPr/>
        <a:lstStyle/>
        <a:p>
          <a:pPr>
            <a:lnSpc>
              <a:spcPct val="80000"/>
            </a:lnSpc>
            <a:spcBef>
              <a:spcPts val="0"/>
            </a:spcBef>
            <a:spcAft>
              <a:spcPts val="0"/>
            </a:spcAft>
          </a:pPr>
          <a:endParaRPr lang="en-US" sz="2400">
            <a:solidFill>
              <a:schemeClr val="tx1"/>
            </a:solidFill>
            <a:latin typeface="Times New Roman" panose="02020603050405020304" pitchFamily="18" charset="0"/>
            <a:cs typeface="Times New Roman" panose="02020603050405020304" pitchFamily="18" charset="0"/>
          </a:endParaRPr>
        </a:p>
      </dgm:t>
    </dgm:pt>
    <dgm:pt modelId="{EB91E9CE-2C96-45B8-9EA8-CDB5C0166F9B}">
      <dgm:prSet phldrT="[Text]" custT="1"/>
      <dgm:spPr/>
      <dgm:t>
        <a:bodyPr/>
        <a:lstStyle/>
        <a:p>
          <a:pPr>
            <a:lnSpc>
              <a:spcPct val="80000"/>
            </a:lnSpc>
            <a:spcBef>
              <a:spcPts val="0"/>
            </a:spcBef>
            <a:spcAft>
              <a:spcPts val="0"/>
            </a:spcAft>
          </a:pPr>
          <a:r>
            <a:rPr lang="vi-VN" sz="2400">
              <a:solidFill>
                <a:schemeClr val="tx1"/>
              </a:solidFill>
              <a:latin typeface="Times New Roman" panose="02020603050405020304" pitchFamily="18" charset="0"/>
              <a:cs typeface="Times New Roman" panose="02020603050405020304" pitchFamily="18" charset="0"/>
            </a:rPr>
            <a:t>Hoạt động hướng đến xã hội</a:t>
          </a:r>
          <a:endParaRPr lang="en-US" sz="2400" dirty="0">
            <a:solidFill>
              <a:schemeClr val="tx1"/>
            </a:solidFill>
            <a:latin typeface="Times New Roman" panose="02020603050405020304" pitchFamily="18" charset="0"/>
            <a:cs typeface="Times New Roman" panose="02020603050405020304" pitchFamily="18" charset="0"/>
          </a:endParaRPr>
        </a:p>
      </dgm:t>
    </dgm:pt>
    <dgm:pt modelId="{598A1012-C662-4B6C-89A2-DA05C1B08FDD}" type="parTrans" cxnId="{2F61DE82-843B-4AA2-ACEA-5F288CFE9FCF}">
      <dgm:prSet/>
      <dgm:spPr/>
      <dgm:t>
        <a:bodyPr/>
        <a:lstStyle/>
        <a:p>
          <a:pPr>
            <a:lnSpc>
              <a:spcPct val="80000"/>
            </a:lnSpc>
            <a:spcBef>
              <a:spcPts val="0"/>
            </a:spcBef>
            <a:spcAft>
              <a:spcPts val="0"/>
            </a:spcAft>
          </a:pPr>
          <a:endParaRPr lang="en-US" sz="2400">
            <a:solidFill>
              <a:schemeClr val="tx1"/>
            </a:solidFill>
            <a:latin typeface="Times New Roman" panose="02020603050405020304" pitchFamily="18" charset="0"/>
            <a:cs typeface="Times New Roman" panose="02020603050405020304" pitchFamily="18" charset="0"/>
          </a:endParaRPr>
        </a:p>
      </dgm:t>
    </dgm:pt>
    <dgm:pt modelId="{38A8F0E3-CC26-48B2-9484-048265F3DFD4}" type="sibTrans" cxnId="{2F61DE82-843B-4AA2-ACEA-5F288CFE9FCF}">
      <dgm:prSet/>
      <dgm:spPr/>
      <dgm:t>
        <a:bodyPr/>
        <a:lstStyle/>
        <a:p>
          <a:pPr>
            <a:lnSpc>
              <a:spcPct val="80000"/>
            </a:lnSpc>
            <a:spcBef>
              <a:spcPts val="0"/>
            </a:spcBef>
            <a:spcAft>
              <a:spcPts val="0"/>
            </a:spcAft>
          </a:pPr>
          <a:endParaRPr lang="en-US" sz="2400">
            <a:solidFill>
              <a:schemeClr val="tx1"/>
            </a:solidFill>
            <a:latin typeface="Times New Roman" panose="02020603050405020304" pitchFamily="18" charset="0"/>
            <a:cs typeface="Times New Roman" panose="02020603050405020304" pitchFamily="18" charset="0"/>
          </a:endParaRPr>
        </a:p>
      </dgm:t>
    </dgm:pt>
    <dgm:pt modelId="{BF469C09-ED61-4657-A3CF-E395CA0E72F6}">
      <dgm:prSet phldrT="[Text]" custT="1"/>
      <dgm:spPr/>
      <dgm:t>
        <a:bodyPr/>
        <a:lstStyle/>
        <a:p>
          <a:pPr>
            <a:lnSpc>
              <a:spcPct val="80000"/>
            </a:lnSpc>
            <a:spcBef>
              <a:spcPts val="0"/>
            </a:spcBef>
            <a:spcAft>
              <a:spcPts val="0"/>
            </a:spcAft>
          </a:pPr>
          <a:r>
            <a:rPr lang="vi-VN" sz="2400">
              <a:solidFill>
                <a:schemeClr val="tx1"/>
              </a:solidFill>
              <a:latin typeface="Times New Roman" panose="02020603050405020304" pitchFamily="18" charset="0"/>
              <a:cs typeface="Times New Roman" panose="02020603050405020304" pitchFamily="18" charset="0"/>
            </a:rPr>
            <a:t>Hoạt động hướng nghiệp</a:t>
          </a:r>
          <a:endParaRPr lang="en-US" sz="2400" dirty="0">
            <a:solidFill>
              <a:schemeClr val="tx1"/>
            </a:solidFill>
            <a:latin typeface="Times New Roman" panose="02020603050405020304" pitchFamily="18" charset="0"/>
            <a:cs typeface="Times New Roman" panose="02020603050405020304" pitchFamily="18" charset="0"/>
          </a:endParaRPr>
        </a:p>
      </dgm:t>
    </dgm:pt>
    <dgm:pt modelId="{443C1F75-7F2B-447E-95C9-470DCA884199}" type="parTrans" cxnId="{D9EBE573-BA9D-4547-8190-7E91274B61FF}">
      <dgm:prSet/>
      <dgm:spPr/>
      <dgm:t>
        <a:bodyPr/>
        <a:lstStyle/>
        <a:p>
          <a:pPr>
            <a:lnSpc>
              <a:spcPct val="80000"/>
            </a:lnSpc>
            <a:spcBef>
              <a:spcPts val="0"/>
            </a:spcBef>
            <a:spcAft>
              <a:spcPts val="0"/>
            </a:spcAft>
          </a:pPr>
          <a:endParaRPr lang="en-US" sz="2400">
            <a:solidFill>
              <a:schemeClr val="tx1"/>
            </a:solidFill>
            <a:latin typeface="Times New Roman" panose="02020603050405020304" pitchFamily="18" charset="0"/>
            <a:cs typeface="Times New Roman" panose="02020603050405020304" pitchFamily="18" charset="0"/>
          </a:endParaRPr>
        </a:p>
      </dgm:t>
    </dgm:pt>
    <dgm:pt modelId="{410B1499-2ABD-4996-8083-FB23797FEF71}" type="sibTrans" cxnId="{D9EBE573-BA9D-4547-8190-7E91274B61FF}">
      <dgm:prSet/>
      <dgm:spPr/>
      <dgm:t>
        <a:bodyPr/>
        <a:lstStyle/>
        <a:p>
          <a:pPr>
            <a:lnSpc>
              <a:spcPct val="80000"/>
            </a:lnSpc>
            <a:spcBef>
              <a:spcPts val="0"/>
            </a:spcBef>
            <a:spcAft>
              <a:spcPts val="0"/>
            </a:spcAft>
          </a:pPr>
          <a:endParaRPr lang="en-US" sz="2400">
            <a:solidFill>
              <a:schemeClr val="tx1"/>
            </a:solidFill>
            <a:latin typeface="Times New Roman" panose="02020603050405020304" pitchFamily="18" charset="0"/>
            <a:cs typeface="Times New Roman" panose="02020603050405020304" pitchFamily="18" charset="0"/>
          </a:endParaRPr>
        </a:p>
      </dgm:t>
    </dgm:pt>
    <dgm:pt modelId="{D0B3D7CC-BB1B-4EF7-B28D-A9E5E86B02F4}">
      <dgm:prSet phldrT="[Text]" custT="1"/>
      <dgm:spPr/>
      <dgm:t>
        <a:bodyPr/>
        <a:lstStyle/>
        <a:p>
          <a:pPr>
            <a:lnSpc>
              <a:spcPct val="80000"/>
            </a:lnSpc>
            <a:spcBef>
              <a:spcPts val="0"/>
            </a:spcBef>
            <a:spcAft>
              <a:spcPts val="0"/>
            </a:spcAft>
          </a:pPr>
          <a:r>
            <a:rPr lang="vi-VN" sz="2400" dirty="0">
              <a:solidFill>
                <a:schemeClr val="tx1"/>
              </a:solidFill>
              <a:latin typeface="Times New Roman" panose="02020603050405020304" pitchFamily="18" charset="0"/>
              <a:cs typeface="Times New Roman" panose="02020603050405020304" pitchFamily="18" charset="0"/>
            </a:rPr>
            <a:t>Hoạt động hướng đến tự nhiên</a:t>
          </a:r>
          <a:endParaRPr lang="en-US" sz="2400" dirty="0">
            <a:solidFill>
              <a:schemeClr val="tx1"/>
            </a:solidFill>
            <a:latin typeface="Times New Roman" panose="02020603050405020304" pitchFamily="18" charset="0"/>
            <a:cs typeface="Times New Roman" panose="02020603050405020304" pitchFamily="18" charset="0"/>
          </a:endParaRPr>
        </a:p>
      </dgm:t>
    </dgm:pt>
    <dgm:pt modelId="{561C4FF2-80A0-4940-8F70-BB900FC310C2}" type="parTrans" cxnId="{F3084A0C-B6C1-450B-B2FD-E717D077D7E7}">
      <dgm:prSet/>
      <dgm:spPr/>
      <dgm:t>
        <a:bodyPr/>
        <a:lstStyle/>
        <a:p>
          <a:pPr>
            <a:lnSpc>
              <a:spcPct val="80000"/>
            </a:lnSpc>
            <a:spcBef>
              <a:spcPts val="0"/>
            </a:spcBef>
            <a:spcAft>
              <a:spcPts val="0"/>
            </a:spcAft>
          </a:pPr>
          <a:endParaRPr lang="en-US" sz="2400">
            <a:solidFill>
              <a:schemeClr val="tx1"/>
            </a:solidFill>
            <a:latin typeface="Times New Roman" panose="02020603050405020304" pitchFamily="18" charset="0"/>
            <a:cs typeface="Times New Roman" panose="02020603050405020304" pitchFamily="18" charset="0"/>
          </a:endParaRPr>
        </a:p>
      </dgm:t>
    </dgm:pt>
    <dgm:pt modelId="{D6224301-CA10-4FE2-AD56-A3AC21D8A51D}" type="sibTrans" cxnId="{F3084A0C-B6C1-450B-B2FD-E717D077D7E7}">
      <dgm:prSet/>
      <dgm:spPr/>
      <dgm:t>
        <a:bodyPr/>
        <a:lstStyle/>
        <a:p>
          <a:pPr>
            <a:lnSpc>
              <a:spcPct val="80000"/>
            </a:lnSpc>
            <a:spcBef>
              <a:spcPts val="0"/>
            </a:spcBef>
            <a:spcAft>
              <a:spcPts val="0"/>
            </a:spcAft>
          </a:pPr>
          <a:endParaRPr lang="en-US" sz="2400">
            <a:solidFill>
              <a:schemeClr val="tx1"/>
            </a:solidFill>
            <a:latin typeface="Times New Roman" panose="02020603050405020304" pitchFamily="18" charset="0"/>
            <a:cs typeface="Times New Roman" panose="02020603050405020304" pitchFamily="18" charset="0"/>
          </a:endParaRPr>
        </a:p>
      </dgm:t>
    </dgm:pt>
    <dgm:pt modelId="{3DE00600-877D-4DF6-AEB1-DAB95905B694}" type="pres">
      <dgm:prSet presAssocID="{A8D9C535-0DE3-4186-A860-78D19975505D}" presName="diagram" presStyleCnt="0">
        <dgm:presLayoutVars>
          <dgm:chMax val="1"/>
          <dgm:dir/>
          <dgm:animLvl val="ctr"/>
          <dgm:resizeHandles val="exact"/>
        </dgm:presLayoutVars>
      </dgm:prSet>
      <dgm:spPr/>
    </dgm:pt>
    <dgm:pt modelId="{EB4C6667-7E33-4A32-AAD5-AA9F7B2871B7}" type="pres">
      <dgm:prSet presAssocID="{A8D9C535-0DE3-4186-A860-78D19975505D}" presName="matrix" presStyleCnt="0"/>
      <dgm:spPr/>
    </dgm:pt>
    <dgm:pt modelId="{C4C9855C-1F9E-4601-9031-ED9E13EFEEDE}" type="pres">
      <dgm:prSet presAssocID="{A8D9C535-0DE3-4186-A860-78D19975505D}" presName="tile1" presStyleLbl="node1" presStyleIdx="0" presStyleCnt="4"/>
      <dgm:spPr/>
    </dgm:pt>
    <dgm:pt modelId="{06B10BF3-307C-4FB8-8AC7-38C279BC1D74}" type="pres">
      <dgm:prSet presAssocID="{A8D9C535-0DE3-4186-A860-78D19975505D}" presName="tile1text" presStyleLbl="node1" presStyleIdx="0" presStyleCnt="4">
        <dgm:presLayoutVars>
          <dgm:chMax val="0"/>
          <dgm:chPref val="0"/>
          <dgm:bulletEnabled val="1"/>
        </dgm:presLayoutVars>
      </dgm:prSet>
      <dgm:spPr/>
    </dgm:pt>
    <dgm:pt modelId="{D5BCF5AE-AF5F-4A5E-AF65-061B16315E19}" type="pres">
      <dgm:prSet presAssocID="{A8D9C535-0DE3-4186-A860-78D19975505D}" presName="tile2" presStyleLbl="node1" presStyleIdx="1" presStyleCnt="4"/>
      <dgm:spPr/>
    </dgm:pt>
    <dgm:pt modelId="{7A2FE6C5-6573-4566-A718-E83B3E15174F}" type="pres">
      <dgm:prSet presAssocID="{A8D9C535-0DE3-4186-A860-78D19975505D}" presName="tile2text" presStyleLbl="node1" presStyleIdx="1" presStyleCnt="4">
        <dgm:presLayoutVars>
          <dgm:chMax val="0"/>
          <dgm:chPref val="0"/>
          <dgm:bulletEnabled val="1"/>
        </dgm:presLayoutVars>
      </dgm:prSet>
      <dgm:spPr/>
    </dgm:pt>
    <dgm:pt modelId="{A09E4A96-E3B2-4E57-A0A8-5F97AAEF8A29}" type="pres">
      <dgm:prSet presAssocID="{A8D9C535-0DE3-4186-A860-78D19975505D}" presName="tile3" presStyleLbl="node1" presStyleIdx="2" presStyleCnt="4"/>
      <dgm:spPr/>
    </dgm:pt>
    <dgm:pt modelId="{3B306133-BA94-4455-B7A9-9AAFDD3CA401}" type="pres">
      <dgm:prSet presAssocID="{A8D9C535-0DE3-4186-A860-78D19975505D}" presName="tile3text" presStyleLbl="node1" presStyleIdx="2" presStyleCnt="4">
        <dgm:presLayoutVars>
          <dgm:chMax val="0"/>
          <dgm:chPref val="0"/>
          <dgm:bulletEnabled val="1"/>
        </dgm:presLayoutVars>
      </dgm:prSet>
      <dgm:spPr/>
    </dgm:pt>
    <dgm:pt modelId="{A31A19C4-A45D-4321-A0A5-801E44E3BFAD}" type="pres">
      <dgm:prSet presAssocID="{A8D9C535-0DE3-4186-A860-78D19975505D}" presName="tile4" presStyleLbl="node1" presStyleIdx="3" presStyleCnt="4"/>
      <dgm:spPr/>
    </dgm:pt>
    <dgm:pt modelId="{3E5D0C2D-6B7E-4F9A-814C-48375D202A16}" type="pres">
      <dgm:prSet presAssocID="{A8D9C535-0DE3-4186-A860-78D19975505D}" presName="tile4text" presStyleLbl="node1" presStyleIdx="3" presStyleCnt="4">
        <dgm:presLayoutVars>
          <dgm:chMax val="0"/>
          <dgm:chPref val="0"/>
          <dgm:bulletEnabled val="1"/>
        </dgm:presLayoutVars>
      </dgm:prSet>
      <dgm:spPr/>
    </dgm:pt>
    <dgm:pt modelId="{C894094A-F6EE-459E-A65D-675C4E918F2C}" type="pres">
      <dgm:prSet presAssocID="{A8D9C535-0DE3-4186-A860-78D19975505D}" presName="centerTile" presStyleLbl="fgShp" presStyleIdx="0" presStyleCnt="1" custScaleX="265153" custScaleY="128244">
        <dgm:presLayoutVars>
          <dgm:chMax val="0"/>
          <dgm:chPref val="0"/>
        </dgm:presLayoutVars>
      </dgm:prSet>
      <dgm:spPr/>
    </dgm:pt>
  </dgm:ptLst>
  <dgm:cxnLst>
    <dgm:cxn modelId="{F3084A0C-B6C1-450B-B2FD-E717D077D7E7}" srcId="{F103BC40-354C-4BAA-824C-9D2FAE51C144}" destId="{D0B3D7CC-BB1B-4EF7-B28D-A9E5E86B02F4}" srcOrd="3" destOrd="0" parTransId="{561C4FF2-80A0-4940-8F70-BB900FC310C2}" sibTransId="{D6224301-CA10-4FE2-AD56-A3AC21D8A51D}"/>
    <dgm:cxn modelId="{823C240E-8BEC-499D-8E7F-D1265340C339}" type="presOf" srcId="{BF469C09-ED61-4657-A3CF-E395CA0E72F6}" destId="{A09E4A96-E3B2-4E57-A0A8-5F97AAEF8A29}" srcOrd="0" destOrd="0" presId="urn:microsoft.com/office/officeart/2005/8/layout/matrix1"/>
    <dgm:cxn modelId="{97647531-A66C-4D67-B8DE-D53B685042AA}" type="presOf" srcId="{EB91E9CE-2C96-45B8-9EA8-CDB5C0166F9B}" destId="{7A2FE6C5-6573-4566-A718-E83B3E15174F}" srcOrd="1" destOrd="0" presId="urn:microsoft.com/office/officeart/2005/8/layout/matrix1"/>
    <dgm:cxn modelId="{F50E5D34-DEB5-45DC-A35F-3D7E6A56A97F}" type="presOf" srcId="{775D2018-F6DE-4EB2-B8CA-9C00B510170B}" destId="{06B10BF3-307C-4FB8-8AC7-38C279BC1D74}" srcOrd="1" destOrd="0" presId="urn:microsoft.com/office/officeart/2005/8/layout/matrix1"/>
    <dgm:cxn modelId="{D9EBE573-BA9D-4547-8190-7E91274B61FF}" srcId="{F103BC40-354C-4BAA-824C-9D2FAE51C144}" destId="{BF469C09-ED61-4657-A3CF-E395CA0E72F6}" srcOrd="2" destOrd="0" parTransId="{443C1F75-7F2B-447E-95C9-470DCA884199}" sibTransId="{410B1499-2ABD-4996-8083-FB23797FEF71}"/>
    <dgm:cxn modelId="{AEECFA56-0C60-489B-884D-EDF6F732F0E8}" type="presOf" srcId="{775D2018-F6DE-4EB2-B8CA-9C00B510170B}" destId="{C4C9855C-1F9E-4601-9031-ED9E13EFEEDE}" srcOrd="0" destOrd="0" presId="urn:microsoft.com/office/officeart/2005/8/layout/matrix1"/>
    <dgm:cxn modelId="{2F61DE82-843B-4AA2-ACEA-5F288CFE9FCF}" srcId="{F103BC40-354C-4BAA-824C-9D2FAE51C144}" destId="{EB91E9CE-2C96-45B8-9EA8-CDB5C0166F9B}" srcOrd="1" destOrd="0" parTransId="{598A1012-C662-4B6C-89A2-DA05C1B08FDD}" sibTransId="{38A8F0E3-CC26-48B2-9484-048265F3DFD4}"/>
    <dgm:cxn modelId="{5877829E-7865-40DC-BA06-DCAA52937A8F}" type="presOf" srcId="{A8D9C535-0DE3-4186-A860-78D19975505D}" destId="{3DE00600-877D-4DF6-AEB1-DAB95905B694}" srcOrd="0" destOrd="0" presId="urn:microsoft.com/office/officeart/2005/8/layout/matrix1"/>
    <dgm:cxn modelId="{C25F98A2-A790-4BD5-A194-B6EC0CD54EB3}" srcId="{F103BC40-354C-4BAA-824C-9D2FAE51C144}" destId="{775D2018-F6DE-4EB2-B8CA-9C00B510170B}" srcOrd="0" destOrd="0" parTransId="{535CB9B0-CE2C-4DD9-9C48-399C02F8193A}" sibTransId="{2E9D761D-73E9-4841-B849-2796E4D7CDE4}"/>
    <dgm:cxn modelId="{6E7BEDAA-B5E6-46F3-AB8D-9110F5019380}" type="presOf" srcId="{EB91E9CE-2C96-45B8-9EA8-CDB5C0166F9B}" destId="{D5BCF5AE-AF5F-4A5E-AF65-061B16315E19}" srcOrd="0" destOrd="0" presId="urn:microsoft.com/office/officeart/2005/8/layout/matrix1"/>
    <dgm:cxn modelId="{D70AABB2-72CE-45BB-B2C5-620FBC8B3E6E}" type="presOf" srcId="{F103BC40-354C-4BAA-824C-9D2FAE51C144}" destId="{C894094A-F6EE-459E-A65D-675C4E918F2C}" srcOrd="0" destOrd="0" presId="urn:microsoft.com/office/officeart/2005/8/layout/matrix1"/>
    <dgm:cxn modelId="{5C398ABA-AADB-4A40-80E7-DE465E4C778C}" srcId="{A8D9C535-0DE3-4186-A860-78D19975505D}" destId="{F103BC40-354C-4BAA-824C-9D2FAE51C144}" srcOrd="0" destOrd="0" parTransId="{9F95C779-4A1A-47D8-941E-234C517F10C3}" sibTransId="{A3682EA8-39E7-4E42-80A2-5536EBD11D93}"/>
    <dgm:cxn modelId="{115CCDBC-66CE-4ED7-B7EC-6CC20E729CB9}" type="presOf" srcId="{D0B3D7CC-BB1B-4EF7-B28D-A9E5E86B02F4}" destId="{3E5D0C2D-6B7E-4F9A-814C-48375D202A16}" srcOrd="1" destOrd="0" presId="urn:microsoft.com/office/officeart/2005/8/layout/matrix1"/>
    <dgm:cxn modelId="{3ACE99BE-009C-40C4-9E3A-1611F37D8856}" type="presOf" srcId="{D0B3D7CC-BB1B-4EF7-B28D-A9E5E86B02F4}" destId="{A31A19C4-A45D-4321-A0A5-801E44E3BFAD}" srcOrd="0" destOrd="0" presId="urn:microsoft.com/office/officeart/2005/8/layout/matrix1"/>
    <dgm:cxn modelId="{9B6777CA-8585-4471-82C7-0E4F9A4394CB}" type="presOf" srcId="{BF469C09-ED61-4657-A3CF-E395CA0E72F6}" destId="{3B306133-BA94-4455-B7A9-9AAFDD3CA401}" srcOrd="1" destOrd="0" presId="urn:microsoft.com/office/officeart/2005/8/layout/matrix1"/>
    <dgm:cxn modelId="{1E2BB56C-0D6F-43BA-981F-320B41B07EA0}" type="presParOf" srcId="{3DE00600-877D-4DF6-AEB1-DAB95905B694}" destId="{EB4C6667-7E33-4A32-AAD5-AA9F7B2871B7}" srcOrd="0" destOrd="0" presId="urn:microsoft.com/office/officeart/2005/8/layout/matrix1"/>
    <dgm:cxn modelId="{A46CA4D7-EF4C-4EAA-BC09-761422BEFF66}" type="presParOf" srcId="{EB4C6667-7E33-4A32-AAD5-AA9F7B2871B7}" destId="{C4C9855C-1F9E-4601-9031-ED9E13EFEEDE}" srcOrd="0" destOrd="0" presId="urn:microsoft.com/office/officeart/2005/8/layout/matrix1"/>
    <dgm:cxn modelId="{7DC88782-F5AB-455A-B599-2A46348C1B24}" type="presParOf" srcId="{EB4C6667-7E33-4A32-AAD5-AA9F7B2871B7}" destId="{06B10BF3-307C-4FB8-8AC7-38C279BC1D74}" srcOrd="1" destOrd="0" presId="urn:microsoft.com/office/officeart/2005/8/layout/matrix1"/>
    <dgm:cxn modelId="{B7B7109A-58FA-491B-B299-DBCFCC68BDF5}" type="presParOf" srcId="{EB4C6667-7E33-4A32-AAD5-AA9F7B2871B7}" destId="{D5BCF5AE-AF5F-4A5E-AF65-061B16315E19}" srcOrd="2" destOrd="0" presId="urn:microsoft.com/office/officeart/2005/8/layout/matrix1"/>
    <dgm:cxn modelId="{889C522E-BE68-4C17-B300-E373047AE122}" type="presParOf" srcId="{EB4C6667-7E33-4A32-AAD5-AA9F7B2871B7}" destId="{7A2FE6C5-6573-4566-A718-E83B3E15174F}" srcOrd="3" destOrd="0" presId="urn:microsoft.com/office/officeart/2005/8/layout/matrix1"/>
    <dgm:cxn modelId="{EAB07ECC-2A6A-417D-8634-3F7AB58407F6}" type="presParOf" srcId="{EB4C6667-7E33-4A32-AAD5-AA9F7B2871B7}" destId="{A09E4A96-E3B2-4E57-A0A8-5F97AAEF8A29}" srcOrd="4" destOrd="0" presId="urn:microsoft.com/office/officeart/2005/8/layout/matrix1"/>
    <dgm:cxn modelId="{39B137FE-4955-4212-B9D8-F283997D2BE8}" type="presParOf" srcId="{EB4C6667-7E33-4A32-AAD5-AA9F7B2871B7}" destId="{3B306133-BA94-4455-B7A9-9AAFDD3CA401}" srcOrd="5" destOrd="0" presId="urn:microsoft.com/office/officeart/2005/8/layout/matrix1"/>
    <dgm:cxn modelId="{FBB3531B-A99A-4B59-A346-41324708419F}" type="presParOf" srcId="{EB4C6667-7E33-4A32-AAD5-AA9F7B2871B7}" destId="{A31A19C4-A45D-4321-A0A5-801E44E3BFAD}" srcOrd="6" destOrd="0" presId="urn:microsoft.com/office/officeart/2005/8/layout/matrix1"/>
    <dgm:cxn modelId="{509B8FE9-48A6-4695-A1CD-DC282880C237}" type="presParOf" srcId="{EB4C6667-7E33-4A32-AAD5-AA9F7B2871B7}" destId="{3E5D0C2D-6B7E-4F9A-814C-48375D202A16}" srcOrd="7" destOrd="0" presId="urn:microsoft.com/office/officeart/2005/8/layout/matrix1"/>
    <dgm:cxn modelId="{B79580F1-352D-40F7-BC9A-94C6DC4A16E9}" type="presParOf" srcId="{3DE00600-877D-4DF6-AEB1-DAB95905B694}" destId="{C894094A-F6EE-459E-A65D-675C4E918F2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1E8A5C6-7D96-4BDB-B0C2-E6D123A0A38C}" type="doc">
      <dgm:prSet loTypeId="urn:microsoft.com/office/officeart/2009/3/layout/RandomtoResultProcess" loCatId="process" qsTypeId="urn:microsoft.com/office/officeart/2005/8/quickstyle/3d1" qsCatId="3D" csTypeId="urn:microsoft.com/office/officeart/2005/8/colors/accent1_2" csCatId="accent1" phldr="1"/>
      <dgm:spPr/>
      <dgm:t>
        <a:bodyPr/>
        <a:lstStyle/>
        <a:p>
          <a:endParaRPr lang="en-US"/>
        </a:p>
      </dgm:t>
    </dgm:pt>
    <dgm:pt modelId="{95E7720D-7886-4A5A-AE38-ACC1800F0317}">
      <dgm:prSet phldrT="[Text]" custT="1"/>
      <dgm:spPr/>
      <dgm:t>
        <a:bodyPr/>
        <a:lstStyle/>
        <a:p>
          <a:pPr>
            <a:lnSpc>
              <a:spcPct val="100000"/>
            </a:lnSpc>
            <a:spcAft>
              <a:spcPts val="0"/>
            </a:spcAft>
          </a:pPr>
          <a:r>
            <a:rPr lang="vi-VN" sz="2800" dirty="0">
              <a:latin typeface="+mj-lt"/>
            </a:rPr>
            <a:t>Nhận xét </a:t>
          </a:r>
        </a:p>
        <a:p>
          <a:pPr>
            <a:lnSpc>
              <a:spcPct val="100000"/>
            </a:lnSpc>
            <a:spcAft>
              <a:spcPts val="0"/>
            </a:spcAft>
          </a:pPr>
          <a:r>
            <a:rPr lang="vi-VN" sz="2800" dirty="0">
              <a:latin typeface="+mj-lt"/>
            </a:rPr>
            <a:t>đánh giá </a:t>
          </a:r>
        </a:p>
        <a:p>
          <a:pPr>
            <a:lnSpc>
              <a:spcPct val="100000"/>
            </a:lnSpc>
            <a:spcAft>
              <a:spcPts val="0"/>
            </a:spcAft>
          </a:pPr>
          <a:r>
            <a:rPr lang="vi-VN" sz="2800" dirty="0">
              <a:latin typeface="+mj-lt"/>
            </a:rPr>
            <a:t>thi đua</a:t>
          </a:r>
          <a:endParaRPr lang="en-US" sz="2800" dirty="0">
            <a:latin typeface="+mj-lt"/>
          </a:endParaRPr>
        </a:p>
      </dgm:t>
    </dgm:pt>
    <dgm:pt modelId="{45A57649-F875-48BF-95A3-BE057FFD668C}" type="parTrans" cxnId="{A526ECD8-DE27-44A4-A62F-A4FD784CB16E}">
      <dgm:prSet/>
      <dgm:spPr/>
      <dgm:t>
        <a:bodyPr/>
        <a:lstStyle/>
        <a:p>
          <a:endParaRPr lang="en-US" sz="2800">
            <a:latin typeface="+mj-lt"/>
          </a:endParaRPr>
        </a:p>
      </dgm:t>
    </dgm:pt>
    <dgm:pt modelId="{11888034-FC7B-4D3D-8234-0B1DCDDA4DE0}" type="sibTrans" cxnId="{A526ECD8-DE27-44A4-A62F-A4FD784CB16E}">
      <dgm:prSet/>
      <dgm:spPr/>
      <dgm:t>
        <a:bodyPr/>
        <a:lstStyle/>
        <a:p>
          <a:endParaRPr lang="en-US" sz="2800">
            <a:latin typeface="+mj-lt"/>
          </a:endParaRPr>
        </a:p>
      </dgm:t>
    </dgm:pt>
    <dgm:pt modelId="{486A3C00-E929-42E2-8167-73CF2B3E9418}">
      <dgm:prSet phldrT="[Text]" custT="1"/>
      <dgm:spPr/>
      <dgm:t>
        <a:bodyPr/>
        <a:lstStyle/>
        <a:p>
          <a:r>
            <a:rPr lang="vi-VN" sz="2800" dirty="0">
              <a:latin typeface="+mj-lt"/>
            </a:rPr>
            <a:t>Nội dung 1</a:t>
          </a:r>
          <a:endParaRPr lang="en-US" sz="2800" dirty="0">
            <a:latin typeface="+mj-lt"/>
          </a:endParaRPr>
        </a:p>
      </dgm:t>
    </dgm:pt>
    <dgm:pt modelId="{7522D4F6-15D2-4A2A-BBDC-D1851FF1708C}" type="parTrans" cxnId="{92E275F0-DB20-4A2A-B6AF-E768CC3683B7}">
      <dgm:prSet/>
      <dgm:spPr/>
      <dgm:t>
        <a:bodyPr/>
        <a:lstStyle/>
        <a:p>
          <a:endParaRPr lang="en-US" sz="2800">
            <a:latin typeface="+mj-lt"/>
          </a:endParaRPr>
        </a:p>
      </dgm:t>
    </dgm:pt>
    <dgm:pt modelId="{A2145633-DFAF-4418-B0BE-711649A97CAE}" type="sibTrans" cxnId="{92E275F0-DB20-4A2A-B6AF-E768CC3683B7}">
      <dgm:prSet/>
      <dgm:spPr/>
      <dgm:t>
        <a:bodyPr/>
        <a:lstStyle/>
        <a:p>
          <a:endParaRPr lang="en-US" sz="2800">
            <a:latin typeface="+mj-lt"/>
          </a:endParaRPr>
        </a:p>
      </dgm:t>
    </dgm:pt>
    <dgm:pt modelId="{31C33F4B-5843-4E19-ACE0-D8AD47F7C050}">
      <dgm:prSet phldrT="[Text]" custT="1"/>
      <dgm:spPr/>
      <dgm:t>
        <a:bodyPr/>
        <a:lstStyle/>
        <a:p>
          <a:pPr>
            <a:lnSpc>
              <a:spcPct val="100000"/>
            </a:lnSpc>
            <a:spcAft>
              <a:spcPts val="0"/>
            </a:spcAft>
          </a:pPr>
          <a:r>
            <a:rPr lang="vi-VN" sz="2800" dirty="0">
              <a:solidFill>
                <a:schemeClr val="tx1"/>
              </a:solidFill>
              <a:latin typeface="+mj-lt"/>
            </a:rPr>
            <a:t>Sinh hoạt theo </a:t>
          </a:r>
        </a:p>
        <a:p>
          <a:pPr>
            <a:lnSpc>
              <a:spcPct val="100000"/>
            </a:lnSpc>
            <a:spcAft>
              <a:spcPts val="0"/>
            </a:spcAft>
          </a:pPr>
          <a:r>
            <a:rPr lang="vi-VN" sz="2800" dirty="0">
              <a:solidFill>
                <a:schemeClr val="tx1"/>
              </a:solidFill>
              <a:latin typeface="+mj-lt"/>
            </a:rPr>
            <a:t>chủ đề</a:t>
          </a:r>
          <a:endParaRPr lang="en-US" sz="2800" dirty="0">
            <a:solidFill>
              <a:schemeClr val="tx1"/>
            </a:solidFill>
            <a:latin typeface="+mj-lt"/>
          </a:endParaRPr>
        </a:p>
      </dgm:t>
    </dgm:pt>
    <dgm:pt modelId="{9214B270-6ADB-4D2B-B224-F1FDCA024958}" type="parTrans" cxnId="{9451AC90-3921-4A2A-A3C5-C3946AAA8670}">
      <dgm:prSet/>
      <dgm:spPr/>
      <dgm:t>
        <a:bodyPr/>
        <a:lstStyle/>
        <a:p>
          <a:endParaRPr lang="en-US" sz="2800">
            <a:latin typeface="+mj-lt"/>
          </a:endParaRPr>
        </a:p>
      </dgm:t>
    </dgm:pt>
    <dgm:pt modelId="{998674F0-B454-4886-9C59-582CE8361FB1}" type="sibTrans" cxnId="{9451AC90-3921-4A2A-A3C5-C3946AAA8670}">
      <dgm:prSet/>
      <dgm:spPr/>
      <dgm:t>
        <a:bodyPr/>
        <a:lstStyle/>
        <a:p>
          <a:endParaRPr lang="en-US" sz="2800">
            <a:latin typeface="+mj-lt"/>
          </a:endParaRPr>
        </a:p>
      </dgm:t>
    </dgm:pt>
    <dgm:pt modelId="{7E933174-B86E-41BB-A038-C869613909C4}">
      <dgm:prSet phldrT="[Text]" custT="1"/>
      <dgm:spPr/>
      <dgm:t>
        <a:bodyPr/>
        <a:lstStyle/>
        <a:p>
          <a:r>
            <a:rPr lang="vi-VN" sz="2800" dirty="0">
              <a:latin typeface="+mj-lt"/>
            </a:rPr>
            <a:t>Nội dung 2</a:t>
          </a:r>
          <a:endParaRPr lang="en-US" sz="2800" dirty="0">
            <a:latin typeface="+mj-lt"/>
          </a:endParaRPr>
        </a:p>
      </dgm:t>
    </dgm:pt>
    <dgm:pt modelId="{CFDC199D-C579-44B9-81F9-9518CDAC041B}" type="parTrans" cxnId="{976ABDBB-9048-41B2-814D-30EA9CD31EEB}">
      <dgm:prSet/>
      <dgm:spPr/>
      <dgm:t>
        <a:bodyPr/>
        <a:lstStyle/>
        <a:p>
          <a:endParaRPr lang="en-US" sz="2800">
            <a:latin typeface="+mj-lt"/>
          </a:endParaRPr>
        </a:p>
      </dgm:t>
    </dgm:pt>
    <dgm:pt modelId="{7E0902C9-516E-42E9-8552-A9F199CA8FBD}" type="sibTrans" cxnId="{976ABDBB-9048-41B2-814D-30EA9CD31EEB}">
      <dgm:prSet/>
      <dgm:spPr/>
      <dgm:t>
        <a:bodyPr/>
        <a:lstStyle/>
        <a:p>
          <a:endParaRPr lang="en-US" sz="2800">
            <a:latin typeface="+mj-lt"/>
          </a:endParaRPr>
        </a:p>
      </dgm:t>
    </dgm:pt>
    <dgm:pt modelId="{285A9BD8-8077-457C-A0D2-18442352CEB7}" type="pres">
      <dgm:prSet presAssocID="{C1E8A5C6-7D96-4BDB-B0C2-E6D123A0A38C}" presName="Name0" presStyleCnt="0">
        <dgm:presLayoutVars>
          <dgm:dir/>
          <dgm:animOne val="branch"/>
          <dgm:animLvl val="lvl"/>
        </dgm:presLayoutVars>
      </dgm:prSet>
      <dgm:spPr/>
    </dgm:pt>
    <dgm:pt modelId="{CC86AC18-6E7D-4115-B1EB-F4426A2FC309}" type="pres">
      <dgm:prSet presAssocID="{95E7720D-7886-4A5A-AE38-ACC1800F0317}" presName="chaos" presStyleCnt="0"/>
      <dgm:spPr/>
    </dgm:pt>
    <dgm:pt modelId="{B154272B-5522-4393-919D-0EE59808760B}" type="pres">
      <dgm:prSet presAssocID="{95E7720D-7886-4A5A-AE38-ACC1800F0317}" presName="parTx1" presStyleLbl="revTx" presStyleIdx="0" presStyleCnt="3" custScaleX="140257" custScaleY="125717"/>
      <dgm:spPr/>
    </dgm:pt>
    <dgm:pt modelId="{2295EEA4-8FAF-4559-A775-A0EB22641AEE}" type="pres">
      <dgm:prSet presAssocID="{95E7720D-7886-4A5A-AE38-ACC1800F0317}" presName="desTx1" presStyleLbl="revTx" presStyleIdx="1" presStyleCnt="3" custLinFactNeighborY="-19813">
        <dgm:presLayoutVars>
          <dgm:bulletEnabled val="1"/>
        </dgm:presLayoutVars>
      </dgm:prSet>
      <dgm:spPr/>
    </dgm:pt>
    <dgm:pt modelId="{2841CAD1-0ECB-4A07-A20A-BFD379BB709A}" type="pres">
      <dgm:prSet presAssocID="{95E7720D-7886-4A5A-AE38-ACC1800F0317}" presName="c1" presStyleLbl="node1" presStyleIdx="0" presStyleCnt="19"/>
      <dgm:spPr/>
    </dgm:pt>
    <dgm:pt modelId="{E99FB259-1BE1-43F8-88C7-E59F9E13665B}" type="pres">
      <dgm:prSet presAssocID="{95E7720D-7886-4A5A-AE38-ACC1800F0317}" presName="c2" presStyleLbl="node1" presStyleIdx="1" presStyleCnt="19"/>
      <dgm:spPr/>
    </dgm:pt>
    <dgm:pt modelId="{9E080B44-AEEB-4A62-BC66-92377441EAF7}" type="pres">
      <dgm:prSet presAssocID="{95E7720D-7886-4A5A-AE38-ACC1800F0317}" presName="c3" presStyleLbl="node1" presStyleIdx="2" presStyleCnt="19" custLinFactY="-14689" custLinFactNeighborX="-68981" custLinFactNeighborY="-100000"/>
      <dgm:spPr/>
    </dgm:pt>
    <dgm:pt modelId="{3B8AD310-D63A-4618-A57C-1F0B1C72F5CE}" type="pres">
      <dgm:prSet presAssocID="{95E7720D-7886-4A5A-AE38-ACC1800F0317}" presName="c4" presStyleLbl="node1" presStyleIdx="3" presStyleCnt="19"/>
      <dgm:spPr/>
    </dgm:pt>
    <dgm:pt modelId="{8996ADB4-E841-439F-89E1-960FF463762F}" type="pres">
      <dgm:prSet presAssocID="{95E7720D-7886-4A5A-AE38-ACC1800F0317}" presName="c5" presStyleLbl="node1" presStyleIdx="4" presStyleCnt="19"/>
      <dgm:spPr/>
    </dgm:pt>
    <dgm:pt modelId="{79B75962-06A4-48E2-B0C9-87B1778CE162}" type="pres">
      <dgm:prSet presAssocID="{95E7720D-7886-4A5A-AE38-ACC1800F0317}" presName="c6" presStyleLbl="node1" presStyleIdx="5" presStyleCnt="19"/>
      <dgm:spPr/>
    </dgm:pt>
    <dgm:pt modelId="{6AF73224-6830-4517-B8BD-5E38E680AB6C}" type="pres">
      <dgm:prSet presAssocID="{95E7720D-7886-4A5A-AE38-ACC1800F0317}" presName="c7" presStyleLbl="node1" presStyleIdx="6" presStyleCnt="19" custLinFactNeighborX="68246" custLinFactNeighborY="-73965"/>
      <dgm:spPr/>
    </dgm:pt>
    <dgm:pt modelId="{01A76A63-24F9-4B64-B9A3-075A68F21052}" type="pres">
      <dgm:prSet presAssocID="{95E7720D-7886-4A5A-AE38-ACC1800F0317}" presName="c8" presStyleLbl="node1" presStyleIdx="7" presStyleCnt="19"/>
      <dgm:spPr/>
    </dgm:pt>
    <dgm:pt modelId="{68C4D6B0-1AF9-417F-B479-B5EC885AB451}" type="pres">
      <dgm:prSet presAssocID="{95E7720D-7886-4A5A-AE38-ACC1800F0317}" presName="c9" presStyleLbl="node1" presStyleIdx="8" presStyleCnt="19"/>
      <dgm:spPr/>
    </dgm:pt>
    <dgm:pt modelId="{6B787916-0686-4EB5-85DB-9FC89CF7855A}" type="pres">
      <dgm:prSet presAssocID="{95E7720D-7886-4A5A-AE38-ACC1800F0317}" presName="c10" presStyleLbl="node1" presStyleIdx="9" presStyleCnt="19" custLinFactX="-100000" custLinFactNeighborX="-199084" custLinFactNeighborY="-28590"/>
      <dgm:spPr/>
    </dgm:pt>
    <dgm:pt modelId="{19A3CDA5-4FCF-401C-B276-81CA7F4F8800}" type="pres">
      <dgm:prSet presAssocID="{95E7720D-7886-4A5A-AE38-ACC1800F0317}" presName="c11" presStyleLbl="node1" presStyleIdx="10" presStyleCnt="19"/>
      <dgm:spPr/>
    </dgm:pt>
    <dgm:pt modelId="{5A6A2C3D-F4A4-42FB-B4FA-5CA30ACED152}" type="pres">
      <dgm:prSet presAssocID="{95E7720D-7886-4A5A-AE38-ACC1800F0317}" presName="c12" presStyleLbl="node1" presStyleIdx="11" presStyleCnt="19"/>
      <dgm:spPr/>
    </dgm:pt>
    <dgm:pt modelId="{E6F47A6F-E375-4E1C-A2A1-B0D971779128}" type="pres">
      <dgm:prSet presAssocID="{95E7720D-7886-4A5A-AE38-ACC1800F0317}" presName="c13" presStyleLbl="node1" presStyleIdx="12" presStyleCnt="19" custLinFactX="-88375" custLinFactY="-93106" custLinFactNeighborX="-100000" custLinFactNeighborY="-100000"/>
      <dgm:spPr/>
    </dgm:pt>
    <dgm:pt modelId="{AE7C24AF-2011-4264-A29B-C4416AE9FC8E}" type="pres">
      <dgm:prSet presAssocID="{95E7720D-7886-4A5A-AE38-ACC1800F0317}" presName="c14" presStyleLbl="node1" presStyleIdx="13" presStyleCnt="19"/>
      <dgm:spPr/>
    </dgm:pt>
    <dgm:pt modelId="{DDD0A9A9-464D-424E-B596-E553B9F20845}" type="pres">
      <dgm:prSet presAssocID="{95E7720D-7886-4A5A-AE38-ACC1800F0317}" presName="c15" presStyleLbl="node1" presStyleIdx="14" presStyleCnt="19" custLinFactX="-100000" custLinFactNeighborX="-198221" custLinFactNeighborY="59828"/>
      <dgm:spPr/>
    </dgm:pt>
    <dgm:pt modelId="{A65962F1-67D6-42B7-B9AA-74146C2BCABF}" type="pres">
      <dgm:prSet presAssocID="{95E7720D-7886-4A5A-AE38-ACC1800F0317}" presName="c16" presStyleLbl="node1" presStyleIdx="15" presStyleCnt="19"/>
      <dgm:spPr/>
    </dgm:pt>
    <dgm:pt modelId="{397B0EC8-7B34-4378-9CFF-D651D0D7CB9D}" type="pres">
      <dgm:prSet presAssocID="{95E7720D-7886-4A5A-AE38-ACC1800F0317}" presName="c17" presStyleLbl="node1" presStyleIdx="16" presStyleCnt="19" custLinFactNeighborX="82607" custLinFactNeighborY="79531"/>
      <dgm:spPr/>
    </dgm:pt>
    <dgm:pt modelId="{F3FFE711-58A5-4602-8118-CB866165D2B9}" type="pres">
      <dgm:prSet presAssocID="{95E7720D-7886-4A5A-AE38-ACC1800F0317}" presName="c18" presStyleLbl="node1" presStyleIdx="17" presStyleCnt="19" custLinFactY="-8706" custLinFactNeighborX="48746" custLinFactNeighborY="-100000"/>
      <dgm:spPr/>
    </dgm:pt>
    <dgm:pt modelId="{9774AC0A-15D4-4115-A1C2-32C5F421FF8A}" type="pres">
      <dgm:prSet presAssocID="{11888034-FC7B-4D3D-8234-0B1DCDDA4DE0}" presName="chevronComposite1" presStyleCnt="0"/>
      <dgm:spPr/>
    </dgm:pt>
    <dgm:pt modelId="{1B05EF54-2B28-4482-A8F0-950E731112CC}" type="pres">
      <dgm:prSet presAssocID="{11888034-FC7B-4D3D-8234-0B1DCDDA4DE0}" presName="chevron1" presStyleLbl="sibTrans2D1" presStyleIdx="0" presStyleCnt="2"/>
      <dgm:spPr/>
    </dgm:pt>
    <dgm:pt modelId="{A5766084-BF8A-4823-9973-3E8DE7E84232}" type="pres">
      <dgm:prSet presAssocID="{11888034-FC7B-4D3D-8234-0B1DCDDA4DE0}" presName="spChevron1" presStyleCnt="0"/>
      <dgm:spPr/>
    </dgm:pt>
    <dgm:pt modelId="{45D7B092-9B8A-4FC7-A757-2E18DDAE5BBC}" type="pres">
      <dgm:prSet presAssocID="{11888034-FC7B-4D3D-8234-0B1DCDDA4DE0}" presName="overlap" presStyleCnt="0"/>
      <dgm:spPr/>
    </dgm:pt>
    <dgm:pt modelId="{0D341997-C599-438D-A622-157BED67B407}" type="pres">
      <dgm:prSet presAssocID="{11888034-FC7B-4D3D-8234-0B1DCDDA4DE0}" presName="chevronComposite2" presStyleCnt="0"/>
      <dgm:spPr/>
    </dgm:pt>
    <dgm:pt modelId="{29E97474-6903-4E79-A9BB-343B705FE001}" type="pres">
      <dgm:prSet presAssocID="{11888034-FC7B-4D3D-8234-0B1DCDDA4DE0}" presName="chevron2" presStyleLbl="sibTrans2D1" presStyleIdx="1" presStyleCnt="2"/>
      <dgm:spPr/>
    </dgm:pt>
    <dgm:pt modelId="{0975E16E-D7F4-4D8B-BF07-3A3D1C6B1B16}" type="pres">
      <dgm:prSet presAssocID="{11888034-FC7B-4D3D-8234-0B1DCDDA4DE0}" presName="spChevron2" presStyleCnt="0"/>
      <dgm:spPr/>
    </dgm:pt>
    <dgm:pt modelId="{D3C8A192-4AF2-49F9-A1D9-550A2E581E9E}" type="pres">
      <dgm:prSet presAssocID="{31C33F4B-5843-4E19-ACE0-D8AD47F7C050}" presName="last" presStyleCnt="0"/>
      <dgm:spPr/>
    </dgm:pt>
    <dgm:pt modelId="{8E506BC4-FCAB-49E4-9E4F-3DBFEC635D42}" type="pres">
      <dgm:prSet presAssocID="{31C33F4B-5843-4E19-ACE0-D8AD47F7C050}" presName="circleTx" presStyleLbl="node1" presStyleIdx="18" presStyleCnt="19" custScaleX="140257" custScaleY="125717"/>
      <dgm:spPr/>
    </dgm:pt>
    <dgm:pt modelId="{EF0C5E7D-6ACC-4E27-A6B5-A04D9C71AA6D}" type="pres">
      <dgm:prSet presAssocID="{31C33F4B-5843-4E19-ACE0-D8AD47F7C050}" presName="desTxN" presStyleLbl="revTx" presStyleIdx="2" presStyleCnt="3" custLinFactNeighborY="-19813">
        <dgm:presLayoutVars>
          <dgm:bulletEnabled val="1"/>
        </dgm:presLayoutVars>
      </dgm:prSet>
      <dgm:spPr/>
    </dgm:pt>
    <dgm:pt modelId="{F5AC51F5-3029-4B49-8B78-A1DF70C72932}" type="pres">
      <dgm:prSet presAssocID="{31C33F4B-5843-4E19-ACE0-D8AD47F7C050}" presName="spN" presStyleCnt="0"/>
      <dgm:spPr/>
    </dgm:pt>
  </dgm:ptLst>
  <dgm:cxnLst>
    <dgm:cxn modelId="{3030B31C-79CB-4863-AC3F-285B77C8EECC}" type="presOf" srcId="{95E7720D-7886-4A5A-AE38-ACC1800F0317}" destId="{B154272B-5522-4393-919D-0EE59808760B}" srcOrd="0" destOrd="0" presId="urn:microsoft.com/office/officeart/2009/3/layout/RandomtoResultProcess"/>
    <dgm:cxn modelId="{EF6E584A-C237-4B10-8557-448FCA8566E9}" type="presOf" srcId="{7E933174-B86E-41BB-A038-C869613909C4}" destId="{EF0C5E7D-6ACC-4E27-A6B5-A04D9C71AA6D}" srcOrd="0" destOrd="0" presId="urn:microsoft.com/office/officeart/2009/3/layout/RandomtoResultProcess"/>
    <dgm:cxn modelId="{55D26F6E-2D0B-498C-A30C-1CC221B3D5CC}" type="presOf" srcId="{C1E8A5C6-7D96-4BDB-B0C2-E6D123A0A38C}" destId="{285A9BD8-8077-457C-A0D2-18442352CEB7}" srcOrd="0" destOrd="0" presId="urn:microsoft.com/office/officeart/2009/3/layout/RandomtoResultProcess"/>
    <dgm:cxn modelId="{9451AC90-3921-4A2A-A3C5-C3946AAA8670}" srcId="{C1E8A5C6-7D96-4BDB-B0C2-E6D123A0A38C}" destId="{31C33F4B-5843-4E19-ACE0-D8AD47F7C050}" srcOrd="1" destOrd="0" parTransId="{9214B270-6ADB-4D2B-B224-F1FDCA024958}" sibTransId="{998674F0-B454-4886-9C59-582CE8361FB1}"/>
    <dgm:cxn modelId="{A1E209A4-30EC-4BFB-80ED-45D385CC7234}" type="presOf" srcId="{486A3C00-E929-42E2-8167-73CF2B3E9418}" destId="{2295EEA4-8FAF-4559-A775-A0EB22641AEE}" srcOrd="0" destOrd="0" presId="urn:microsoft.com/office/officeart/2009/3/layout/RandomtoResultProcess"/>
    <dgm:cxn modelId="{976ABDBB-9048-41B2-814D-30EA9CD31EEB}" srcId="{31C33F4B-5843-4E19-ACE0-D8AD47F7C050}" destId="{7E933174-B86E-41BB-A038-C869613909C4}" srcOrd="0" destOrd="0" parTransId="{CFDC199D-C579-44B9-81F9-9518CDAC041B}" sibTransId="{7E0902C9-516E-42E9-8552-A9F199CA8FBD}"/>
    <dgm:cxn modelId="{A526ECD8-DE27-44A4-A62F-A4FD784CB16E}" srcId="{C1E8A5C6-7D96-4BDB-B0C2-E6D123A0A38C}" destId="{95E7720D-7886-4A5A-AE38-ACC1800F0317}" srcOrd="0" destOrd="0" parTransId="{45A57649-F875-48BF-95A3-BE057FFD668C}" sibTransId="{11888034-FC7B-4D3D-8234-0B1DCDDA4DE0}"/>
    <dgm:cxn modelId="{67D24BE3-26BB-45F0-8C7A-C64C9CA2E049}" type="presOf" srcId="{31C33F4B-5843-4E19-ACE0-D8AD47F7C050}" destId="{8E506BC4-FCAB-49E4-9E4F-3DBFEC635D42}" srcOrd="0" destOrd="0" presId="urn:microsoft.com/office/officeart/2009/3/layout/RandomtoResultProcess"/>
    <dgm:cxn modelId="{92E275F0-DB20-4A2A-B6AF-E768CC3683B7}" srcId="{95E7720D-7886-4A5A-AE38-ACC1800F0317}" destId="{486A3C00-E929-42E2-8167-73CF2B3E9418}" srcOrd="0" destOrd="0" parTransId="{7522D4F6-15D2-4A2A-BBDC-D1851FF1708C}" sibTransId="{A2145633-DFAF-4418-B0BE-711649A97CAE}"/>
    <dgm:cxn modelId="{26F9C469-FCD7-4663-8C91-D833995A19BE}" type="presParOf" srcId="{285A9BD8-8077-457C-A0D2-18442352CEB7}" destId="{CC86AC18-6E7D-4115-B1EB-F4426A2FC309}" srcOrd="0" destOrd="0" presId="urn:microsoft.com/office/officeart/2009/3/layout/RandomtoResultProcess"/>
    <dgm:cxn modelId="{C39AE406-4361-426F-A7E0-4CF3F23A5CC1}" type="presParOf" srcId="{CC86AC18-6E7D-4115-B1EB-F4426A2FC309}" destId="{B154272B-5522-4393-919D-0EE59808760B}" srcOrd="0" destOrd="0" presId="urn:microsoft.com/office/officeart/2009/3/layout/RandomtoResultProcess"/>
    <dgm:cxn modelId="{14DDE9CF-9F76-41EC-85D0-995D2EB6B17C}" type="presParOf" srcId="{CC86AC18-6E7D-4115-B1EB-F4426A2FC309}" destId="{2295EEA4-8FAF-4559-A775-A0EB22641AEE}" srcOrd="1" destOrd="0" presId="urn:microsoft.com/office/officeart/2009/3/layout/RandomtoResultProcess"/>
    <dgm:cxn modelId="{58150B85-C665-41B6-ABAC-AB3C623D6C35}" type="presParOf" srcId="{CC86AC18-6E7D-4115-B1EB-F4426A2FC309}" destId="{2841CAD1-0ECB-4A07-A20A-BFD379BB709A}" srcOrd="2" destOrd="0" presId="urn:microsoft.com/office/officeart/2009/3/layout/RandomtoResultProcess"/>
    <dgm:cxn modelId="{14F3DC4E-77D7-48AC-AACE-21328E137720}" type="presParOf" srcId="{CC86AC18-6E7D-4115-B1EB-F4426A2FC309}" destId="{E99FB259-1BE1-43F8-88C7-E59F9E13665B}" srcOrd="3" destOrd="0" presId="urn:microsoft.com/office/officeart/2009/3/layout/RandomtoResultProcess"/>
    <dgm:cxn modelId="{139540C6-E5B8-44E8-91BB-FC6FE117B380}" type="presParOf" srcId="{CC86AC18-6E7D-4115-B1EB-F4426A2FC309}" destId="{9E080B44-AEEB-4A62-BC66-92377441EAF7}" srcOrd="4" destOrd="0" presId="urn:microsoft.com/office/officeart/2009/3/layout/RandomtoResultProcess"/>
    <dgm:cxn modelId="{571752BF-1893-446E-9FFE-3B961921115E}" type="presParOf" srcId="{CC86AC18-6E7D-4115-B1EB-F4426A2FC309}" destId="{3B8AD310-D63A-4618-A57C-1F0B1C72F5CE}" srcOrd="5" destOrd="0" presId="urn:microsoft.com/office/officeart/2009/3/layout/RandomtoResultProcess"/>
    <dgm:cxn modelId="{9AADB5C8-D575-4AA1-B137-40BEF7BEA037}" type="presParOf" srcId="{CC86AC18-6E7D-4115-B1EB-F4426A2FC309}" destId="{8996ADB4-E841-439F-89E1-960FF463762F}" srcOrd="6" destOrd="0" presId="urn:microsoft.com/office/officeart/2009/3/layout/RandomtoResultProcess"/>
    <dgm:cxn modelId="{3CED3CFA-78A9-40EF-8A55-10F082A0A77D}" type="presParOf" srcId="{CC86AC18-6E7D-4115-B1EB-F4426A2FC309}" destId="{79B75962-06A4-48E2-B0C9-87B1778CE162}" srcOrd="7" destOrd="0" presId="urn:microsoft.com/office/officeart/2009/3/layout/RandomtoResultProcess"/>
    <dgm:cxn modelId="{D6A2725A-64EF-47E2-9970-58F3534A7167}" type="presParOf" srcId="{CC86AC18-6E7D-4115-B1EB-F4426A2FC309}" destId="{6AF73224-6830-4517-B8BD-5E38E680AB6C}" srcOrd="8" destOrd="0" presId="urn:microsoft.com/office/officeart/2009/3/layout/RandomtoResultProcess"/>
    <dgm:cxn modelId="{519967DA-DCAF-411A-AACA-5A0B4504109E}" type="presParOf" srcId="{CC86AC18-6E7D-4115-B1EB-F4426A2FC309}" destId="{01A76A63-24F9-4B64-B9A3-075A68F21052}" srcOrd="9" destOrd="0" presId="urn:microsoft.com/office/officeart/2009/3/layout/RandomtoResultProcess"/>
    <dgm:cxn modelId="{88A91925-343D-4FA6-A9A0-B9A2B6E74837}" type="presParOf" srcId="{CC86AC18-6E7D-4115-B1EB-F4426A2FC309}" destId="{68C4D6B0-1AF9-417F-B479-B5EC885AB451}" srcOrd="10" destOrd="0" presId="urn:microsoft.com/office/officeart/2009/3/layout/RandomtoResultProcess"/>
    <dgm:cxn modelId="{B28EB29E-3194-4988-A296-9C4F810DC9EF}" type="presParOf" srcId="{CC86AC18-6E7D-4115-B1EB-F4426A2FC309}" destId="{6B787916-0686-4EB5-85DB-9FC89CF7855A}" srcOrd="11" destOrd="0" presId="urn:microsoft.com/office/officeart/2009/3/layout/RandomtoResultProcess"/>
    <dgm:cxn modelId="{C63470D6-087C-46B8-A6F9-CF92EBFD0E4D}" type="presParOf" srcId="{CC86AC18-6E7D-4115-B1EB-F4426A2FC309}" destId="{19A3CDA5-4FCF-401C-B276-81CA7F4F8800}" srcOrd="12" destOrd="0" presId="urn:microsoft.com/office/officeart/2009/3/layout/RandomtoResultProcess"/>
    <dgm:cxn modelId="{05A7A884-6E63-4C95-A35F-51E9B6E5E031}" type="presParOf" srcId="{CC86AC18-6E7D-4115-B1EB-F4426A2FC309}" destId="{5A6A2C3D-F4A4-42FB-B4FA-5CA30ACED152}" srcOrd="13" destOrd="0" presId="urn:microsoft.com/office/officeart/2009/3/layout/RandomtoResultProcess"/>
    <dgm:cxn modelId="{95ECE035-FDC1-436E-80D7-57C4C9417A5E}" type="presParOf" srcId="{CC86AC18-6E7D-4115-B1EB-F4426A2FC309}" destId="{E6F47A6F-E375-4E1C-A2A1-B0D971779128}" srcOrd="14" destOrd="0" presId="urn:microsoft.com/office/officeart/2009/3/layout/RandomtoResultProcess"/>
    <dgm:cxn modelId="{02E8EF0D-1EBF-4C53-ADA5-2D3D2021CA31}" type="presParOf" srcId="{CC86AC18-6E7D-4115-B1EB-F4426A2FC309}" destId="{AE7C24AF-2011-4264-A29B-C4416AE9FC8E}" srcOrd="15" destOrd="0" presId="urn:microsoft.com/office/officeart/2009/3/layout/RandomtoResultProcess"/>
    <dgm:cxn modelId="{34CE5507-9975-40E0-AD64-69DBF728424B}" type="presParOf" srcId="{CC86AC18-6E7D-4115-B1EB-F4426A2FC309}" destId="{DDD0A9A9-464D-424E-B596-E553B9F20845}" srcOrd="16" destOrd="0" presId="urn:microsoft.com/office/officeart/2009/3/layout/RandomtoResultProcess"/>
    <dgm:cxn modelId="{C81BFCB3-E9BD-4210-8C1F-D215C4F21815}" type="presParOf" srcId="{CC86AC18-6E7D-4115-B1EB-F4426A2FC309}" destId="{A65962F1-67D6-42B7-B9AA-74146C2BCABF}" srcOrd="17" destOrd="0" presId="urn:microsoft.com/office/officeart/2009/3/layout/RandomtoResultProcess"/>
    <dgm:cxn modelId="{67130D07-3258-4A49-ADC0-54816D3BEB3D}" type="presParOf" srcId="{CC86AC18-6E7D-4115-B1EB-F4426A2FC309}" destId="{397B0EC8-7B34-4378-9CFF-D651D0D7CB9D}" srcOrd="18" destOrd="0" presId="urn:microsoft.com/office/officeart/2009/3/layout/RandomtoResultProcess"/>
    <dgm:cxn modelId="{F2C416FE-C81A-40C5-9157-3FB77A916D6E}" type="presParOf" srcId="{CC86AC18-6E7D-4115-B1EB-F4426A2FC309}" destId="{F3FFE711-58A5-4602-8118-CB866165D2B9}" srcOrd="19" destOrd="0" presId="urn:microsoft.com/office/officeart/2009/3/layout/RandomtoResultProcess"/>
    <dgm:cxn modelId="{C8998EB5-FAC5-4A08-933F-8CE0B7A8C911}" type="presParOf" srcId="{285A9BD8-8077-457C-A0D2-18442352CEB7}" destId="{9774AC0A-15D4-4115-A1C2-32C5F421FF8A}" srcOrd="1" destOrd="0" presId="urn:microsoft.com/office/officeart/2009/3/layout/RandomtoResultProcess"/>
    <dgm:cxn modelId="{4EEDAE89-D235-4394-8D39-A8D9254709D9}" type="presParOf" srcId="{9774AC0A-15D4-4115-A1C2-32C5F421FF8A}" destId="{1B05EF54-2B28-4482-A8F0-950E731112CC}" srcOrd="0" destOrd="0" presId="urn:microsoft.com/office/officeart/2009/3/layout/RandomtoResultProcess"/>
    <dgm:cxn modelId="{9B043DCA-28B7-43F6-87B7-8D67D00DB3C9}" type="presParOf" srcId="{9774AC0A-15D4-4115-A1C2-32C5F421FF8A}" destId="{A5766084-BF8A-4823-9973-3E8DE7E84232}" srcOrd="1" destOrd="0" presId="urn:microsoft.com/office/officeart/2009/3/layout/RandomtoResultProcess"/>
    <dgm:cxn modelId="{640C45C6-D992-43FB-8A91-694480FE223C}" type="presParOf" srcId="{285A9BD8-8077-457C-A0D2-18442352CEB7}" destId="{45D7B092-9B8A-4FC7-A757-2E18DDAE5BBC}" srcOrd="2" destOrd="0" presId="urn:microsoft.com/office/officeart/2009/3/layout/RandomtoResultProcess"/>
    <dgm:cxn modelId="{CFEA7930-642A-45B0-B4EA-85C4F14AA074}" type="presParOf" srcId="{285A9BD8-8077-457C-A0D2-18442352CEB7}" destId="{0D341997-C599-438D-A622-157BED67B407}" srcOrd="3" destOrd="0" presId="urn:microsoft.com/office/officeart/2009/3/layout/RandomtoResultProcess"/>
    <dgm:cxn modelId="{E1863535-8BB5-4C3C-81FF-67949E33CABE}" type="presParOf" srcId="{0D341997-C599-438D-A622-157BED67B407}" destId="{29E97474-6903-4E79-A9BB-343B705FE001}" srcOrd="0" destOrd="0" presId="urn:microsoft.com/office/officeart/2009/3/layout/RandomtoResultProcess"/>
    <dgm:cxn modelId="{86252754-2115-4262-93F7-4AFF28086B12}" type="presParOf" srcId="{0D341997-C599-438D-A622-157BED67B407}" destId="{0975E16E-D7F4-4D8B-BF07-3A3D1C6B1B16}" srcOrd="1" destOrd="0" presId="urn:microsoft.com/office/officeart/2009/3/layout/RandomtoResultProcess"/>
    <dgm:cxn modelId="{5C3BAAD2-F3B7-4930-8187-3D5B9E61AB31}" type="presParOf" srcId="{285A9BD8-8077-457C-A0D2-18442352CEB7}" destId="{D3C8A192-4AF2-49F9-A1D9-550A2E581E9E}" srcOrd="4" destOrd="0" presId="urn:microsoft.com/office/officeart/2009/3/layout/RandomtoResultProcess"/>
    <dgm:cxn modelId="{5A83CACF-7EB9-4231-8B4A-66432AD0516A}" type="presParOf" srcId="{D3C8A192-4AF2-49F9-A1D9-550A2E581E9E}" destId="{8E506BC4-FCAB-49E4-9E4F-3DBFEC635D42}" srcOrd="0" destOrd="0" presId="urn:microsoft.com/office/officeart/2009/3/layout/RandomtoResultProcess"/>
    <dgm:cxn modelId="{39F4FE34-7B75-4AC5-BA02-E1EF454828C5}" type="presParOf" srcId="{D3C8A192-4AF2-49F9-A1D9-550A2E581E9E}" destId="{EF0C5E7D-6ACC-4E27-A6B5-A04D9C71AA6D}" srcOrd="1" destOrd="0" presId="urn:microsoft.com/office/officeart/2009/3/layout/RandomtoResultProcess"/>
    <dgm:cxn modelId="{3D666B8C-5B9A-4D39-9A16-4B5FF943D4A5}" type="presParOf" srcId="{D3C8A192-4AF2-49F9-A1D9-550A2E581E9E}" destId="{F5AC51F5-3029-4B49-8B78-A1DF70C72932}"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36EB1EE-9A02-4FD7-9600-C9C56876CA94}" type="doc">
      <dgm:prSet loTypeId="urn:microsoft.com/office/officeart/2008/layout/LinedList" loCatId="list" qsTypeId="urn:microsoft.com/office/officeart/2005/8/quickstyle/3d7" qsCatId="3D" csTypeId="urn:microsoft.com/office/officeart/2005/8/colors/accent1_3" csCatId="accent1" phldr="1"/>
      <dgm:spPr/>
      <dgm:t>
        <a:bodyPr/>
        <a:lstStyle/>
        <a:p>
          <a:endParaRPr lang="en-US"/>
        </a:p>
      </dgm:t>
    </dgm:pt>
    <dgm:pt modelId="{66AE5452-D243-4072-BECC-2D1ECC4B37B5}">
      <dgm:prSet phldrT="[Text]" custT="1"/>
      <dgm:spPr/>
      <dgm:t>
        <a:bodyPr/>
        <a:lstStyle/>
        <a:p>
          <a:r>
            <a:rPr lang="vi-VN" sz="2800" b="1" i="1" dirty="0">
              <a:latin typeface="+mj-lt"/>
              <a:cs typeface="Times New Roman" panose="02020603050405020304" pitchFamily="18" charset="0"/>
            </a:rPr>
            <a:t>Nhận xét đánh giá thi đua</a:t>
          </a:r>
          <a:endParaRPr lang="en-US" sz="2800" dirty="0"/>
        </a:p>
      </dgm:t>
    </dgm:pt>
    <dgm:pt modelId="{2598F92D-4AEB-47DB-BB00-011A2D1F2C5E}" type="parTrans" cxnId="{0B54BEA2-B8A9-4851-9CD4-F90E1F8E65B2}">
      <dgm:prSet/>
      <dgm:spPr/>
      <dgm:t>
        <a:bodyPr/>
        <a:lstStyle/>
        <a:p>
          <a:endParaRPr lang="en-US" sz="2800"/>
        </a:p>
      </dgm:t>
    </dgm:pt>
    <dgm:pt modelId="{7DD819C3-830D-4715-A1F9-B64D31FE7B50}" type="sibTrans" cxnId="{0B54BEA2-B8A9-4851-9CD4-F90E1F8E65B2}">
      <dgm:prSet/>
      <dgm:spPr/>
      <dgm:t>
        <a:bodyPr/>
        <a:lstStyle/>
        <a:p>
          <a:endParaRPr lang="en-US" sz="2800"/>
        </a:p>
      </dgm:t>
    </dgm:pt>
    <dgm:pt modelId="{103803BB-B785-43BF-AFEE-58C0F9A38FD8}">
      <dgm:prSet phldrT="[Text]" custT="1"/>
      <dgm:spPr/>
      <dgm:t>
        <a:bodyPr/>
        <a:lstStyle/>
        <a:p>
          <a:pPr>
            <a:lnSpc>
              <a:spcPct val="80000"/>
            </a:lnSpc>
            <a:spcAft>
              <a:spcPts val="0"/>
            </a:spcAft>
          </a:pPr>
          <a:r>
            <a:rPr lang="vi-VN" sz="2800" dirty="0">
              <a:latin typeface="+mj-lt"/>
              <a:cs typeface="Times New Roman" panose="02020603050405020304" pitchFamily="18" charset="0"/>
            </a:rPr>
            <a:t>- HS được chia sẻ, đối thoại, bàn bạc những vấn đề Hs quan tâm.</a:t>
          </a:r>
          <a:endParaRPr lang="en-US" sz="2800" dirty="0"/>
        </a:p>
      </dgm:t>
    </dgm:pt>
    <dgm:pt modelId="{5F83574C-5B87-491D-B504-614A3BC13738}" type="parTrans" cxnId="{0821CFB3-4680-488B-A779-5DF9FE33DF17}">
      <dgm:prSet/>
      <dgm:spPr/>
      <dgm:t>
        <a:bodyPr/>
        <a:lstStyle/>
        <a:p>
          <a:endParaRPr lang="en-US" sz="2800"/>
        </a:p>
      </dgm:t>
    </dgm:pt>
    <dgm:pt modelId="{ED2256B4-39D2-48AC-9A02-F43FC287CA54}" type="sibTrans" cxnId="{0821CFB3-4680-488B-A779-5DF9FE33DF17}">
      <dgm:prSet/>
      <dgm:spPr/>
      <dgm:t>
        <a:bodyPr/>
        <a:lstStyle/>
        <a:p>
          <a:endParaRPr lang="en-US" sz="2800"/>
        </a:p>
      </dgm:t>
    </dgm:pt>
    <dgm:pt modelId="{0D66EE05-DCF6-4315-86AA-3F1A6FA07B3F}">
      <dgm:prSet phldrT="[Text]" custT="1"/>
      <dgm:spPr/>
      <dgm:t>
        <a:bodyPr/>
        <a:lstStyle/>
        <a:p>
          <a:pPr algn="just">
            <a:lnSpc>
              <a:spcPct val="80000"/>
            </a:lnSpc>
            <a:spcAft>
              <a:spcPts val="0"/>
            </a:spcAft>
          </a:pPr>
          <a:r>
            <a:rPr lang="vi-VN" sz="2800" dirty="0">
              <a:latin typeface="+mj-lt"/>
              <a:cs typeface="Times New Roman" panose="02020603050405020304" pitchFamily="18" charset="0"/>
            </a:rPr>
            <a:t>- Tạo môi trường chung để học sinh cùng trải nghiệm những xúc cảm tích cực, tăng cường giao lưu, tạo sự thân mật, cởi mở, sẵn sàng giúp đỡ</a:t>
          </a:r>
          <a:r>
            <a:rPr lang="en-US" sz="2800" dirty="0">
              <a:latin typeface="+mj-lt"/>
              <a:cs typeface="Times New Roman" panose="02020603050405020304" pitchFamily="18" charset="0"/>
            </a:rPr>
            <a:t>,</a:t>
          </a:r>
          <a:r>
            <a:rPr lang="vi-VN" sz="2800" dirty="0">
              <a:latin typeface="+mj-lt"/>
              <a:cs typeface="Times New Roman" panose="02020603050405020304" pitchFamily="18" charset="0"/>
            </a:rPr>
            <a:t> lắng nghe ý kiến của nhau;</a:t>
          </a:r>
          <a:r>
            <a:rPr lang="vi-VN" sz="2800" dirty="0">
              <a:latin typeface="+mj-lt"/>
            </a:rPr>
            <a:t> </a:t>
          </a:r>
          <a:endParaRPr lang="en-US" sz="2800" dirty="0"/>
        </a:p>
      </dgm:t>
    </dgm:pt>
    <dgm:pt modelId="{C915B64A-F24D-43A4-901C-D9258DA2BBF6}" type="parTrans" cxnId="{D82EEB2F-142B-4F89-834A-A51DCB0B6ACD}">
      <dgm:prSet/>
      <dgm:spPr/>
      <dgm:t>
        <a:bodyPr/>
        <a:lstStyle/>
        <a:p>
          <a:endParaRPr lang="en-US" sz="2800"/>
        </a:p>
      </dgm:t>
    </dgm:pt>
    <dgm:pt modelId="{1C829B8B-13FC-4E0B-AF79-5E0C9E86C96E}" type="sibTrans" cxnId="{D82EEB2F-142B-4F89-834A-A51DCB0B6ACD}">
      <dgm:prSet/>
      <dgm:spPr/>
      <dgm:t>
        <a:bodyPr/>
        <a:lstStyle/>
        <a:p>
          <a:endParaRPr lang="en-US" sz="2800"/>
        </a:p>
      </dgm:t>
    </dgm:pt>
    <dgm:pt modelId="{2456D7CB-F116-4FA4-B4BD-0705CBA98C30}">
      <dgm:prSet phldrT="[Text]" custT="1"/>
      <dgm:spPr/>
      <dgm:t>
        <a:bodyPr/>
        <a:lstStyle/>
        <a:p>
          <a:pPr algn="just">
            <a:lnSpc>
              <a:spcPct val="80000"/>
            </a:lnSpc>
            <a:spcAft>
              <a:spcPts val="0"/>
            </a:spcAft>
          </a:pPr>
          <a:r>
            <a:rPr lang="vi-VN" sz="2800" dirty="0">
              <a:latin typeface="+mj-lt"/>
            </a:rPr>
            <a:t>- Tự đánh giá, nhận xét nhau thẳng thắn, tích cực; </a:t>
          </a:r>
          <a:r>
            <a:rPr lang="vi-VN" sz="2800" dirty="0">
              <a:latin typeface="+mj-lt"/>
              <a:cs typeface="Times New Roman" panose="02020603050405020304" pitchFamily="18" charset="0"/>
            </a:rPr>
            <a:t>Nỗ lực cố gắng và hợp tác với nhau để hoàn thành công việc được giao.</a:t>
          </a:r>
          <a:endParaRPr lang="en-US" sz="2800" dirty="0"/>
        </a:p>
      </dgm:t>
    </dgm:pt>
    <dgm:pt modelId="{4213AD3F-F1C9-451F-BB8F-AC338A794E9E}" type="parTrans" cxnId="{4F552041-1233-4541-8260-C94A59520F2C}">
      <dgm:prSet/>
      <dgm:spPr/>
      <dgm:t>
        <a:bodyPr/>
        <a:lstStyle/>
        <a:p>
          <a:endParaRPr lang="en-US" sz="2800"/>
        </a:p>
      </dgm:t>
    </dgm:pt>
    <dgm:pt modelId="{6DB6260F-4964-4B5E-8BB5-E9DCEC68E5A4}" type="sibTrans" cxnId="{4F552041-1233-4541-8260-C94A59520F2C}">
      <dgm:prSet/>
      <dgm:spPr/>
      <dgm:t>
        <a:bodyPr/>
        <a:lstStyle/>
        <a:p>
          <a:endParaRPr lang="en-US" sz="2800"/>
        </a:p>
      </dgm:t>
    </dgm:pt>
    <dgm:pt modelId="{3967F869-E109-471B-81C9-FCA2AD103A6D}" type="pres">
      <dgm:prSet presAssocID="{436EB1EE-9A02-4FD7-9600-C9C56876CA94}" presName="vert0" presStyleCnt="0">
        <dgm:presLayoutVars>
          <dgm:dir/>
          <dgm:animOne val="branch"/>
          <dgm:animLvl val="lvl"/>
        </dgm:presLayoutVars>
      </dgm:prSet>
      <dgm:spPr/>
    </dgm:pt>
    <dgm:pt modelId="{E183DC40-E00E-4216-AA85-2408C9A76ED8}" type="pres">
      <dgm:prSet presAssocID="{66AE5452-D243-4072-BECC-2D1ECC4B37B5}" presName="thickLine" presStyleLbl="alignNode1" presStyleIdx="0" presStyleCnt="1"/>
      <dgm:spPr/>
    </dgm:pt>
    <dgm:pt modelId="{F80AB6C9-2A71-4ACE-8C69-9B09D2B179CF}" type="pres">
      <dgm:prSet presAssocID="{66AE5452-D243-4072-BECC-2D1ECC4B37B5}" presName="horz1" presStyleCnt="0"/>
      <dgm:spPr/>
    </dgm:pt>
    <dgm:pt modelId="{B65DF1E6-F98B-4545-A1B6-89431294F7B1}" type="pres">
      <dgm:prSet presAssocID="{66AE5452-D243-4072-BECC-2D1ECC4B37B5}" presName="tx1" presStyleLbl="revTx" presStyleIdx="0" presStyleCnt="4"/>
      <dgm:spPr/>
    </dgm:pt>
    <dgm:pt modelId="{280380CB-4A56-493A-BAD0-5DA090EDF142}" type="pres">
      <dgm:prSet presAssocID="{66AE5452-D243-4072-BECC-2D1ECC4B37B5}" presName="vert1" presStyleCnt="0"/>
      <dgm:spPr/>
    </dgm:pt>
    <dgm:pt modelId="{66DEC9F5-DB09-4FA9-B67B-847622A08801}" type="pres">
      <dgm:prSet presAssocID="{103803BB-B785-43BF-AFEE-58C0F9A38FD8}" presName="vertSpace2a" presStyleCnt="0"/>
      <dgm:spPr/>
    </dgm:pt>
    <dgm:pt modelId="{891462BC-BA78-4A0C-9687-FFEDB1E2DECA}" type="pres">
      <dgm:prSet presAssocID="{103803BB-B785-43BF-AFEE-58C0F9A38FD8}" presName="horz2" presStyleCnt="0"/>
      <dgm:spPr/>
    </dgm:pt>
    <dgm:pt modelId="{FEDA22E5-DF1E-4634-8F47-2E1C51644871}" type="pres">
      <dgm:prSet presAssocID="{103803BB-B785-43BF-AFEE-58C0F9A38FD8}" presName="horzSpace2" presStyleCnt="0"/>
      <dgm:spPr/>
    </dgm:pt>
    <dgm:pt modelId="{A875977C-409C-458D-A9F2-572F5334482B}" type="pres">
      <dgm:prSet presAssocID="{103803BB-B785-43BF-AFEE-58C0F9A38FD8}" presName="tx2" presStyleLbl="revTx" presStyleIdx="1" presStyleCnt="4" custScaleX="104565" custScaleY="82776" custLinFactNeighborY="-5825"/>
      <dgm:spPr/>
    </dgm:pt>
    <dgm:pt modelId="{058BFDD3-B53D-4C5E-A62A-90566E75B32C}" type="pres">
      <dgm:prSet presAssocID="{103803BB-B785-43BF-AFEE-58C0F9A38FD8}" presName="vert2" presStyleCnt="0"/>
      <dgm:spPr/>
    </dgm:pt>
    <dgm:pt modelId="{B63CF4B7-8605-402E-807F-410E5B3194C6}" type="pres">
      <dgm:prSet presAssocID="{103803BB-B785-43BF-AFEE-58C0F9A38FD8}" presName="thinLine2b" presStyleLbl="callout" presStyleIdx="0" presStyleCnt="3" custLinFactY="-118491" custLinFactNeighborY="-200000"/>
      <dgm:spPr/>
    </dgm:pt>
    <dgm:pt modelId="{DCDEEEBB-CE32-4856-A21C-4B53C6BEF77E}" type="pres">
      <dgm:prSet presAssocID="{103803BB-B785-43BF-AFEE-58C0F9A38FD8}" presName="vertSpace2b" presStyleCnt="0"/>
      <dgm:spPr/>
    </dgm:pt>
    <dgm:pt modelId="{0EF17408-3FD2-450E-ACEB-D3C2E1EC41BA}" type="pres">
      <dgm:prSet presAssocID="{0D66EE05-DCF6-4315-86AA-3F1A6FA07B3F}" presName="horz2" presStyleCnt="0"/>
      <dgm:spPr/>
    </dgm:pt>
    <dgm:pt modelId="{F7A73D19-BF4E-4917-B26D-98476FC5A55F}" type="pres">
      <dgm:prSet presAssocID="{0D66EE05-DCF6-4315-86AA-3F1A6FA07B3F}" presName="horzSpace2" presStyleCnt="0"/>
      <dgm:spPr/>
    </dgm:pt>
    <dgm:pt modelId="{CD683DB3-BC1F-4A3B-B6EE-F4AABDA607CD}" type="pres">
      <dgm:prSet presAssocID="{0D66EE05-DCF6-4315-86AA-3F1A6FA07B3F}" presName="tx2" presStyleLbl="revTx" presStyleIdx="2" presStyleCnt="4" custScaleX="104565" custLinFactNeighborY="-24475"/>
      <dgm:spPr/>
    </dgm:pt>
    <dgm:pt modelId="{4DB38C2B-F7FA-49A6-889C-65A628764423}" type="pres">
      <dgm:prSet presAssocID="{0D66EE05-DCF6-4315-86AA-3F1A6FA07B3F}" presName="vert2" presStyleCnt="0"/>
      <dgm:spPr/>
    </dgm:pt>
    <dgm:pt modelId="{708DE4C4-BA77-4568-9CB9-FDB8520280AD}" type="pres">
      <dgm:prSet presAssocID="{0D66EE05-DCF6-4315-86AA-3F1A6FA07B3F}" presName="thinLine2b" presStyleLbl="callout" presStyleIdx="1" presStyleCnt="3" custLinFactY="100000" custLinFactNeighborY="102744"/>
      <dgm:spPr/>
    </dgm:pt>
    <dgm:pt modelId="{D2CB0896-EB61-4FCD-A5D9-B939952DC12F}" type="pres">
      <dgm:prSet presAssocID="{0D66EE05-DCF6-4315-86AA-3F1A6FA07B3F}" presName="vertSpace2b" presStyleCnt="0"/>
      <dgm:spPr/>
    </dgm:pt>
    <dgm:pt modelId="{522AAEB0-29D9-4114-B2E4-59298AA3C50F}" type="pres">
      <dgm:prSet presAssocID="{2456D7CB-F116-4FA4-B4BD-0705CBA98C30}" presName="horz2" presStyleCnt="0"/>
      <dgm:spPr/>
    </dgm:pt>
    <dgm:pt modelId="{76DA6D0F-AF6A-49B3-8F34-47D6F428461D}" type="pres">
      <dgm:prSet presAssocID="{2456D7CB-F116-4FA4-B4BD-0705CBA98C30}" presName="horzSpace2" presStyleCnt="0"/>
      <dgm:spPr/>
    </dgm:pt>
    <dgm:pt modelId="{ABDBD9DF-1A99-46CA-B48A-47D24B3C78A3}" type="pres">
      <dgm:prSet presAssocID="{2456D7CB-F116-4FA4-B4BD-0705CBA98C30}" presName="tx2" presStyleLbl="revTx" presStyleIdx="3" presStyleCnt="4" custScaleX="104565"/>
      <dgm:spPr/>
    </dgm:pt>
    <dgm:pt modelId="{E5BD5E77-6C69-4C88-86F2-4C1CE81272E9}" type="pres">
      <dgm:prSet presAssocID="{2456D7CB-F116-4FA4-B4BD-0705CBA98C30}" presName="vert2" presStyleCnt="0"/>
      <dgm:spPr/>
    </dgm:pt>
    <dgm:pt modelId="{C3EA1DBF-E144-42CE-A0B3-A1B6E8DB2FB2}" type="pres">
      <dgm:prSet presAssocID="{2456D7CB-F116-4FA4-B4BD-0705CBA98C30}" presName="thinLine2b" presStyleLbl="callout" presStyleIdx="2" presStyleCnt="3"/>
      <dgm:spPr/>
    </dgm:pt>
    <dgm:pt modelId="{18E7E5AE-66D3-4A42-824D-F2B14D4DAB0F}" type="pres">
      <dgm:prSet presAssocID="{2456D7CB-F116-4FA4-B4BD-0705CBA98C30}" presName="vertSpace2b" presStyleCnt="0"/>
      <dgm:spPr/>
    </dgm:pt>
  </dgm:ptLst>
  <dgm:cxnLst>
    <dgm:cxn modelId="{D82EEB2F-142B-4F89-834A-A51DCB0B6ACD}" srcId="{66AE5452-D243-4072-BECC-2D1ECC4B37B5}" destId="{0D66EE05-DCF6-4315-86AA-3F1A6FA07B3F}" srcOrd="1" destOrd="0" parTransId="{C915B64A-F24D-43A4-901C-D9258DA2BBF6}" sibTransId="{1C829B8B-13FC-4E0B-AF79-5E0C9E86C96E}"/>
    <dgm:cxn modelId="{810DD93D-D0A4-4F24-A514-8645CCD8A2F1}" type="presOf" srcId="{0D66EE05-DCF6-4315-86AA-3F1A6FA07B3F}" destId="{CD683DB3-BC1F-4A3B-B6EE-F4AABDA607CD}" srcOrd="0" destOrd="0" presId="urn:microsoft.com/office/officeart/2008/layout/LinedList"/>
    <dgm:cxn modelId="{4F552041-1233-4541-8260-C94A59520F2C}" srcId="{66AE5452-D243-4072-BECC-2D1ECC4B37B5}" destId="{2456D7CB-F116-4FA4-B4BD-0705CBA98C30}" srcOrd="2" destOrd="0" parTransId="{4213AD3F-F1C9-451F-BB8F-AC338A794E9E}" sibTransId="{6DB6260F-4964-4B5E-8BB5-E9DCEC68E5A4}"/>
    <dgm:cxn modelId="{4B02E8A1-16B0-4395-A897-C49B58F90597}" type="presOf" srcId="{2456D7CB-F116-4FA4-B4BD-0705CBA98C30}" destId="{ABDBD9DF-1A99-46CA-B48A-47D24B3C78A3}" srcOrd="0" destOrd="0" presId="urn:microsoft.com/office/officeart/2008/layout/LinedList"/>
    <dgm:cxn modelId="{0B54BEA2-B8A9-4851-9CD4-F90E1F8E65B2}" srcId="{436EB1EE-9A02-4FD7-9600-C9C56876CA94}" destId="{66AE5452-D243-4072-BECC-2D1ECC4B37B5}" srcOrd="0" destOrd="0" parTransId="{2598F92D-4AEB-47DB-BB00-011A2D1F2C5E}" sibTransId="{7DD819C3-830D-4715-A1F9-B64D31FE7B50}"/>
    <dgm:cxn modelId="{0821CFB3-4680-488B-A779-5DF9FE33DF17}" srcId="{66AE5452-D243-4072-BECC-2D1ECC4B37B5}" destId="{103803BB-B785-43BF-AFEE-58C0F9A38FD8}" srcOrd="0" destOrd="0" parTransId="{5F83574C-5B87-491D-B504-614A3BC13738}" sibTransId="{ED2256B4-39D2-48AC-9A02-F43FC287CA54}"/>
    <dgm:cxn modelId="{33BB0DBD-85AA-4ABF-9BEF-0DCAB57A8936}" type="presOf" srcId="{436EB1EE-9A02-4FD7-9600-C9C56876CA94}" destId="{3967F869-E109-471B-81C9-FCA2AD103A6D}" srcOrd="0" destOrd="0" presId="urn:microsoft.com/office/officeart/2008/layout/LinedList"/>
    <dgm:cxn modelId="{F7762AD3-D15C-4328-9652-A4C1910D943B}" type="presOf" srcId="{103803BB-B785-43BF-AFEE-58C0F9A38FD8}" destId="{A875977C-409C-458D-A9F2-572F5334482B}" srcOrd="0" destOrd="0" presId="urn:microsoft.com/office/officeart/2008/layout/LinedList"/>
    <dgm:cxn modelId="{307849EB-D5C1-4DF7-BA68-EA32D1754AC6}" type="presOf" srcId="{66AE5452-D243-4072-BECC-2D1ECC4B37B5}" destId="{B65DF1E6-F98B-4545-A1B6-89431294F7B1}" srcOrd="0" destOrd="0" presId="urn:microsoft.com/office/officeart/2008/layout/LinedList"/>
    <dgm:cxn modelId="{FF3DD0C3-A352-4EDE-81B4-D9B7562BBE06}" type="presParOf" srcId="{3967F869-E109-471B-81C9-FCA2AD103A6D}" destId="{E183DC40-E00E-4216-AA85-2408C9A76ED8}" srcOrd="0" destOrd="0" presId="urn:microsoft.com/office/officeart/2008/layout/LinedList"/>
    <dgm:cxn modelId="{8EC79566-A6E2-4F7A-8B3A-D5D94CD5EC1B}" type="presParOf" srcId="{3967F869-E109-471B-81C9-FCA2AD103A6D}" destId="{F80AB6C9-2A71-4ACE-8C69-9B09D2B179CF}" srcOrd="1" destOrd="0" presId="urn:microsoft.com/office/officeart/2008/layout/LinedList"/>
    <dgm:cxn modelId="{DACD36D4-FEE1-42ED-9C54-6C0FB23874E4}" type="presParOf" srcId="{F80AB6C9-2A71-4ACE-8C69-9B09D2B179CF}" destId="{B65DF1E6-F98B-4545-A1B6-89431294F7B1}" srcOrd="0" destOrd="0" presId="urn:microsoft.com/office/officeart/2008/layout/LinedList"/>
    <dgm:cxn modelId="{B621FC43-CB08-40A4-BE9A-9EB9B61387F2}" type="presParOf" srcId="{F80AB6C9-2A71-4ACE-8C69-9B09D2B179CF}" destId="{280380CB-4A56-493A-BAD0-5DA090EDF142}" srcOrd="1" destOrd="0" presId="urn:microsoft.com/office/officeart/2008/layout/LinedList"/>
    <dgm:cxn modelId="{524537B6-C675-443F-AD02-F281333A65D1}" type="presParOf" srcId="{280380CB-4A56-493A-BAD0-5DA090EDF142}" destId="{66DEC9F5-DB09-4FA9-B67B-847622A08801}" srcOrd="0" destOrd="0" presId="urn:microsoft.com/office/officeart/2008/layout/LinedList"/>
    <dgm:cxn modelId="{5AFD936E-345E-4911-8600-7255DEFE0BB8}" type="presParOf" srcId="{280380CB-4A56-493A-BAD0-5DA090EDF142}" destId="{891462BC-BA78-4A0C-9687-FFEDB1E2DECA}" srcOrd="1" destOrd="0" presId="urn:microsoft.com/office/officeart/2008/layout/LinedList"/>
    <dgm:cxn modelId="{AC0769BE-F256-453B-834F-680981DFE71C}" type="presParOf" srcId="{891462BC-BA78-4A0C-9687-FFEDB1E2DECA}" destId="{FEDA22E5-DF1E-4634-8F47-2E1C51644871}" srcOrd="0" destOrd="0" presId="urn:microsoft.com/office/officeart/2008/layout/LinedList"/>
    <dgm:cxn modelId="{1E62219A-F354-4360-9D26-78A8D51C6BD3}" type="presParOf" srcId="{891462BC-BA78-4A0C-9687-FFEDB1E2DECA}" destId="{A875977C-409C-458D-A9F2-572F5334482B}" srcOrd="1" destOrd="0" presId="urn:microsoft.com/office/officeart/2008/layout/LinedList"/>
    <dgm:cxn modelId="{960B1FD3-862C-411D-9578-98ADFBD7153B}" type="presParOf" srcId="{891462BC-BA78-4A0C-9687-FFEDB1E2DECA}" destId="{058BFDD3-B53D-4C5E-A62A-90566E75B32C}" srcOrd="2" destOrd="0" presId="urn:microsoft.com/office/officeart/2008/layout/LinedList"/>
    <dgm:cxn modelId="{07144329-EDC3-446A-9196-0DB361E5BF00}" type="presParOf" srcId="{280380CB-4A56-493A-BAD0-5DA090EDF142}" destId="{B63CF4B7-8605-402E-807F-410E5B3194C6}" srcOrd="2" destOrd="0" presId="urn:microsoft.com/office/officeart/2008/layout/LinedList"/>
    <dgm:cxn modelId="{BEB84BAE-7E85-40FC-ACD8-1325C82CD9A0}" type="presParOf" srcId="{280380CB-4A56-493A-BAD0-5DA090EDF142}" destId="{DCDEEEBB-CE32-4856-A21C-4B53C6BEF77E}" srcOrd="3" destOrd="0" presId="urn:microsoft.com/office/officeart/2008/layout/LinedList"/>
    <dgm:cxn modelId="{2FED19E6-1A45-48D1-B842-837E3E76D5C4}" type="presParOf" srcId="{280380CB-4A56-493A-BAD0-5DA090EDF142}" destId="{0EF17408-3FD2-450E-ACEB-D3C2E1EC41BA}" srcOrd="4" destOrd="0" presId="urn:microsoft.com/office/officeart/2008/layout/LinedList"/>
    <dgm:cxn modelId="{92C05481-1494-42DB-A12C-4099199D325B}" type="presParOf" srcId="{0EF17408-3FD2-450E-ACEB-D3C2E1EC41BA}" destId="{F7A73D19-BF4E-4917-B26D-98476FC5A55F}" srcOrd="0" destOrd="0" presId="urn:microsoft.com/office/officeart/2008/layout/LinedList"/>
    <dgm:cxn modelId="{37CDB927-ECAA-4B4B-B741-8127ECA55C49}" type="presParOf" srcId="{0EF17408-3FD2-450E-ACEB-D3C2E1EC41BA}" destId="{CD683DB3-BC1F-4A3B-B6EE-F4AABDA607CD}" srcOrd="1" destOrd="0" presId="urn:microsoft.com/office/officeart/2008/layout/LinedList"/>
    <dgm:cxn modelId="{8E33D34C-7425-4569-A710-30CB384C415F}" type="presParOf" srcId="{0EF17408-3FD2-450E-ACEB-D3C2E1EC41BA}" destId="{4DB38C2B-F7FA-49A6-889C-65A628764423}" srcOrd="2" destOrd="0" presId="urn:microsoft.com/office/officeart/2008/layout/LinedList"/>
    <dgm:cxn modelId="{B42F0144-D2BB-4651-93D1-6D4204C0BE3C}" type="presParOf" srcId="{280380CB-4A56-493A-BAD0-5DA090EDF142}" destId="{708DE4C4-BA77-4568-9CB9-FDB8520280AD}" srcOrd="5" destOrd="0" presId="urn:microsoft.com/office/officeart/2008/layout/LinedList"/>
    <dgm:cxn modelId="{87F78D56-67EE-49D2-B9D4-059D8A1FCF21}" type="presParOf" srcId="{280380CB-4A56-493A-BAD0-5DA090EDF142}" destId="{D2CB0896-EB61-4FCD-A5D9-B939952DC12F}" srcOrd="6" destOrd="0" presId="urn:microsoft.com/office/officeart/2008/layout/LinedList"/>
    <dgm:cxn modelId="{91E536C5-CD26-4C1D-90C9-450AA8FD9FCD}" type="presParOf" srcId="{280380CB-4A56-493A-BAD0-5DA090EDF142}" destId="{522AAEB0-29D9-4114-B2E4-59298AA3C50F}" srcOrd="7" destOrd="0" presId="urn:microsoft.com/office/officeart/2008/layout/LinedList"/>
    <dgm:cxn modelId="{F9669351-F7E6-471A-8839-058E2FF21922}" type="presParOf" srcId="{522AAEB0-29D9-4114-B2E4-59298AA3C50F}" destId="{76DA6D0F-AF6A-49B3-8F34-47D6F428461D}" srcOrd="0" destOrd="0" presId="urn:microsoft.com/office/officeart/2008/layout/LinedList"/>
    <dgm:cxn modelId="{84A99273-14ED-477F-A038-665DF03E0391}" type="presParOf" srcId="{522AAEB0-29D9-4114-B2E4-59298AA3C50F}" destId="{ABDBD9DF-1A99-46CA-B48A-47D24B3C78A3}" srcOrd="1" destOrd="0" presId="urn:microsoft.com/office/officeart/2008/layout/LinedList"/>
    <dgm:cxn modelId="{17676199-8F2C-4899-B627-B2CDC0F3F07F}" type="presParOf" srcId="{522AAEB0-29D9-4114-B2E4-59298AA3C50F}" destId="{E5BD5E77-6C69-4C88-86F2-4C1CE81272E9}" srcOrd="2" destOrd="0" presId="urn:microsoft.com/office/officeart/2008/layout/LinedList"/>
    <dgm:cxn modelId="{B181AE68-5F90-48B4-BCDC-CCBA85294717}" type="presParOf" srcId="{280380CB-4A56-493A-BAD0-5DA090EDF142}" destId="{C3EA1DBF-E144-42CE-A0B3-A1B6E8DB2FB2}" srcOrd="8" destOrd="0" presId="urn:microsoft.com/office/officeart/2008/layout/LinedList"/>
    <dgm:cxn modelId="{F1A1809B-8060-4135-96E9-77E116A79B2C}" type="presParOf" srcId="{280380CB-4A56-493A-BAD0-5DA090EDF142}" destId="{18E7E5AE-66D3-4A42-824D-F2B14D4DAB0F}"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B7B3A07-955D-4229-85DF-49F9B8124DC6}" type="doc">
      <dgm:prSet loTypeId="urn:microsoft.com/office/officeart/2005/8/layout/cycle4" loCatId="cycle" qsTypeId="urn:microsoft.com/office/officeart/2005/8/quickstyle/3d7" qsCatId="3D" csTypeId="urn:microsoft.com/office/officeart/2005/8/colors/accent1_2" csCatId="accent1" phldr="1"/>
      <dgm:spPr/>
      <dgm:t>
        <a:bodyPr/>
        <a:lstStyle/>
        <a:p>
          <a:endParaRPr lang="en-US"/>
        </a:p>
      </dgm:t>
    </dgm:pt>
    <dgm:pt modelId="{981CB27F-0D07-4EC9-9A4F-FF42A9037E50}">
      <dgm:prSet phldrT="[Text]" custT="1"/>
      <dgm:spPr/>
      <dgm:t>
        <a:bodyPr/>
        <a:lstStyle/>
        <a:p>
          <a:r>
            <a:rPr lang="vi-VN" sz="2800" dirty="0">
              <a:latin typeface="+mj-lt"/>
            </a:rPr>
            <a:t>1</a:t>
          </a:r>
          <a:endParaRPr lang="en-US" sz="2800" dirty="0">
            <a:latin typeface="+mj-lt"/>
          </a:endParaRPr>
        </a:p>
      </dgm:t>
    </dgm:pt>
    <dgm:pt modelId="{ADFF5173-1DE6-45D6-B659-15048957B27D}" type="parTrans" cxnId="{A384A285-FB39-47C9-B439-AC6A8DAC55D7}">
      <dgm:prSet/>
      <dgm:spPr/>
      <dgm:t>
        <a:bodyPr/>
        <a:lstStyle/>
        <a:p>
          <a:endParaRPr lang="en-US" sz="2800">
            <a:latin typeface="+mj-lt"/>
          </a:endParaRPr>
        </a:p>
      </dgm:t>
    </dgm:pt>
    <dgm:pt modelId="{03F7D35D-ECD0-4EB7-8FB3-5F30866D826E}" type="sibTrans" cxnId="{A384A285-FB39-47C9-B439-AC6A8DAC55D7}">
      <dgm:prSet/>
      <dgm:spPr/>
      <dgm:t>
        <a:bodyPr/>
        <a:lstStyle/>
        <a:p>
          <a:endParaRPr lang="en-US" sz="2800">
            <a:latin typeface="+mj-lt"/>
          </a:endParaRPr>
        </a:p>
      </dgm:t>
    </dgm:pt>
    <dgm:pt modelId="{B3E793F7-9AE3-48E7-98F3-D75D34D5B689}">
      <dgm:prSet phldrT="[Text]" custT="1"/>
      <dgm:spPr/>
      <dgm:t>
        <a:bodyPr/>
        <a:lstStyle/>
        <a:p>
          <a:pPr>
            <a:lnSpc>
              <a:spcPct val="80000"/>
            </a:lnSpc>
            <a:spcAft>
              <a:spcPts val="0"/>
            </a:spcAft>
          </a:pPr>
          <a:r>
            <a:rPr lang="vi-VN" sz="2800" dirty="0">
              <a:latin typeface="+mj-lt"/>
              <a:cs typeface="Times New Roman" panose="02020603050405020304" pitchFamily="18" charset="0"/>
            </a:rPr>
            <a:t>Kinh nghiệm rời rạc, cụ thể</a:t>
          </a:r>
          <a:endParaRPr lang="en-US" sz="2800" dirty="0">
            <a:latin typeface="+mj-lt"/>
          </a:endParaRPr>
        </a:p>
      </dgm:t>
    </dgm:pt>
    <dgm:pt modelId="{39D01825-9F6F-4F67-AF20-B0B7D55B4ABF}" type="parTrans" cxnId="{CAB99872-514D-40FC-9262-CEB146019EAE}">
      <dgm:prSet/>
      <dgm:spPr/>
      <dgm:t>
        <a:bodyPr/>
        <a:lstStyle/>
        <a:p>
          <a:endParaRPr lang="en-US" sz="2800">
            <a:latin typeface="+mj-lt"/>
          </a:endParaRPr>
        </a:p>
      </dgm:t>
    </dgm:pt>
    <dgm:pt modelId="{CDA376C7-9120-417B-9C2A-8F253B14F04D}" type="sibTrans" cxnId="{CAB99872-514D-40FC-9262-CEB146019EAE}">
      <dgm:prSet/>
      <dgm:spPr/>
      <dgm:t>
        <a:bodyPr/>
        <a:lstStyle/>
        <a:p>
          <a:endParaRPr lang="en-US" sz="2800">
            <a:latin typeface="+mj-lt"/>
          </a:endParaRPr>
        </a:p>
      </dgm:t>
    </dgm:pt>
    <dgm:pt modelId="{59E3F4BF-F24F-4C1A-B71E-915681E32ADD}">
      <dgm:prSet phldrT="[Text]" custT="1"/>
      <dgm:spPr/>
      <dgm:t>
        <a:bodyPr/>
        <a:lstStyle/>
        <a:p>
          <a:r>
            <a:rPr lang="vi-VN" sz="2800" dirty="0">
              <a:latin typeface="+mj-lt"/>
            </a:rPr>
            <a:t>2</a:t>
          </a:r>
          <a:endParaRPr lang="en-US" sz="2800" dirty="0">
            <a:latin typeface="+mj-lt"/>
          </a:endParaRPr>
        </a:p>
      </dgm:t>
    </dgm:pt>
    <dgm:pt modelId="{05ABC26C-FE20-451A-8144-485320CA29D5}" type="parTrans" cxnId="{ED8433C5-527C-40AF-8ADD-1B836794559B}">
      <dgm:prSet/>
      <dgm:spPr/>
      <dgm:t>
        <a:bodyPr/>
        <a:lstStyle/>
        <a:p>
          <a:endParaRPr lang="en-US" sz="2800">
            <a:latin typeface="+mj-lt"/>
          </a:endParaRPr>
        </a:p>
      </dgm:t>
    </dgm:pt>
    <dgm:pt modelId="{FFA49AFA-7EF5-4D87-929A-95BC93383DE9}" type="sibTrans" cxnId="{ED8433C5-527C-40AF-8ADD-1B836794559B}">
      <dgm:prSet/>
      <dgm:spPr/>
      <dgm:t>
        <a:bodyPr/>
        <a:lstStyle/>
        <a:p>
          <a:endParaRPr lang="en-US" sz="2800">
            <a:latin typeface="+mj-lt"/>
          </a:endParaRPr>
        </a:p>
      </dgm:t>
    </dgm:pt>
    <dgm:pt modelId="{CE60A4B4-3508-4CF7-8301-856014871B5B}">
      <dgm:prSet phldrT="[Text]" custT="1"/>
      <dgm:spPr/>
      <dgm:t>
        <a:bodyPr/>
        <a:lstStyle/>
        <a:p>
          <a:pPr>
            <a:lnSpc>
              <a:spcPct val="80000"/>
            </a:lnSpc>
            <a:spcAft>
              <a:spcPts val="0"/>
            </a:spcAft>
          </a:pPr>
          <a:r>
            <a:rPr lang="vi-VN" sz="2800" dirty="0">
              <a:latin typeface="+mj-lt"/>
              <a:cs typeface="Times New Roman" panose="02020603050405020304" pitchFamily="18" charset="0"/>
            </a:rPr>
            <a:t>Quan sát, chiêm nghiệm</a:t>
          </a:r>
          <a:endParaRPr lang="en-US" sz="2800" dirty="0">
            <a:latin typeface="+mj-lt"/>
          </a:endParaRPr>
        </a:p>
      </dgm:t>
    </dgm:pt>
    <dgm:pt modelId="{4BFB8C40-EB51-4AB8-B4C8-747F7D75C610}" type="parTrans" cxnId="{056F6A5C-1E89-4765-9C92-E2118A973C2B}">
      <dgm:prSet/>
      <dgm:spPr/>
      <dgm:t>
        <a:bodyPr/>
        <a:lstStyle/>
        <a:p>
          <a:endParaRPr lang="en-US" sz="2800">
            <a:latin typeface="+mj-lt"/>
          </a:endParaRPr>
        </a:p>
      </dgm:t>
    </dgm:pt>
    <dgm:pt modelId="{63B8842A-EC27-4DD0-AB04-A548C96350E3}" type="sibTrans" cxnId="{056F6A5C-1E89-4765-9C92-E2118A973C2B}">
      <dgm:prSet/>
      <dgm:spPr/>
      <dgm:t>
        <a:bodyPr/>
        <a:lstStyle/>
        <a:p>
          <a:endParaRPr lang="en-US" sz="2800">
            <a:latin typeface="+mj-lt"/>
          </a:endParaRPr>
        </a:p>
      </dgm:t>
    </dgm:pt>
    <dgm:pt modelId="{D8353785-BE45-484B-8F8D-515041F97857}">
      <dgm:prSet phldrT="[Text]" custT="1"/>
      <dgm:spPr/>
      <dgm:t>
        <a:bodyPr/>
        <a:lstStyle/>
        <a:p>
          <a:r>
            <a:rPr lang="vi-VN" sz="2800" dirty="0">
              <a:latin typeface="+mj-lt"/>
            </a:rPr>
            <a:t>3</a:t>
          </a:r>
          <a:endParaRPr lang="en-US" sz="2800" dirty="0">
            <a:latin typeface="+mj-lt"/>
          </a:endParaRPr>
        </a:p>
      </dgm:t>
    </dgm:pt>
    <dgm:pt modelId="{7D2063AD-19CD-45E1-B241-F6D85DD61C2B}" type="parTrans" cxnId="{2E2FDDA6-4A5F-427F-998F-9A7B2BB55D4F}">
      <dgm:prSet/>
      <dgm:spPr/>
      <dgm:t>
        <a:bodyPr/>
        <a:lstStyle/>
        <a:p>
          <a:endParaRPr lang="en-US" sz="2800">
            <a:latin typeface="+mj-lt"/>
          </a:endParaRPr>
        </a:p>
      </dgm:t>
    </dgm:pt>
    <dgm:pt modelId="{3DA731AA-CC86-4857-A97A-65DB7150CD79}" type="sibTrans" cxnId="{2E2FDDA6-4A5F-427F-998F-9A7B2BB55D4F}">
      <dgm:prSet/>
      <dgm:spPr/>
      <dgm:t>
        <a:bodyPr/>
        <a:lstStyle/>
        <a:p>
          <a:endParaRPr lang="en-US" sz="2800">
            <a:latin typeface="+mj-lt"/>
          </a:endParaRPr>
        </a:p>
      </dgm:t>
    </dgm:pt>
    <dgm:pt modelId="{48974A2D-6F9F-4EE4-BE0D-EDE91902EDAD}">
      <dgm:prSet phldrT="[Text]" custT="1"/>
      <dgm:spPr/>
      <dgm:t>
        <a:bodyPr anchor="ctr"/>
        <a:lstStyle/>
        <a:p>
          <a:pPr>
            <a:lnSpc>
              <a:spcPct val="80000"/>
            </a:lnSpc>
            <a:spcAft>
              <a:spcPts val="0"/>
            </a:spcAft>
          </a:pPr>
          <a:r>
            <a:rPr lang="vi-VN" sz="2800" dirty="0">
              <a:latin typeface="+mj-lt"/>
              <a:cs typeface="Times New Roman" panose="02020603050405020304" pitchFamily="18" charset="0"/>
            </a:rPr>
            <a:t>Kinh nghiệm mới, khoa học</a:t>
          </a:r>
          <a:endParaRPr lang="en-US" sz="2800" dirty="0">
            <a:latin typeface="+mj-lt"/>
          </a:endParaRPr>
        </a:p>
      </dgm:t>
    </dgm:pt>
    <dgm:pt modelId="{C2E4E210-D161-4EC0-85F2-876FDE5B3B58}" type="parTrans" cxnId="{08263670-E016-46DF-983D-133ADD2EA17B}">
      <dgm:prSet/>
      <dgm:spPr/>
      <dgm:t>
        <a:bodyPr/>
        <a:lstStyle/>
        <a:p>
          <a:endParaRPr lang="en-US" sz="2800">
            <a:latin typeface="+mj-lt"/>
          </a:endParaRPr>
        </a:p>
      </dgm:t>
    </dgm:pt>
    <dgm:pt modelId="{DFB73376-DBF6-491E-BD5B-AE76997D7496}" type="sibTrans" cxnId="{08263670-E016-46DF-983D-133ADD2EA17B}">
      <dgm:prSet/>
      <dgm:spPr/>
      <dgm:t>
        <a:bodyPr/>
        <a:lstStyle/>
        <a:p>
          <a:endParaRPr lang="en-US" sz="2800">
            <a:latin typeface="+mj-lt"/>
          </a:endParaRPr>
        </a:p>
      </dgm:t>
    </dgm:pt>
    <dgm:pt modelId="{DDB610B4-6108-4254-B1CC-F2D28ACF278E}">
      <dgm:prSet phldrT="[Text]" custT="1"/>
      <dgm:spPr/>
      <dgm:t>
        <a:bodyPr/>
        <a:lstStyle/>
        <a:p>
          <a:r>
            <a:rPr lang="vi-VN" sz="2800" dirty="0">
              <a:latin typeface="+mj-lt"/>
            </a:rPr>
            <a:t>4</a:t>
          </a:r>
          <a:endParaRPr lang="en-US" sz="2800" dirty="0">
            <a:latin typeface="+mj-lt"/>
          </a:endParaRPr>
        </a:p>
      </dgm:t>
    </dgm:pt>
    <dgm:pt modelId="{BD72DC97-0A5F-40E0-905C-541846550932}" type="parTrans" cxnId="{6FE022B7-076A-43A9-B6A0-B2EDD6749F9F}">
      <dgm:prSet/>
      <dgm:spPr/>
      <dgm:t>
        <a:bodyPr/>
        <a:lstStyle/>
        <a:p>
          <a:endParaRPr lang="en-US" sz="2800">
            <a:latin typeface="+mj-lt"/>
          </a:endParaRPr>
        </a:p>
      </dgm:t>
    </dgm:pt>
    <dgm:pt modelId="{0AABC801-0002-4A3D-8240-EDCAC3D749D7}" type="sibTrans" cxnId="{6FE022B7-076A-43A9-B6A0-B2EDD6749F9F}">
      <dgm:prSet/>
      <dgm:spPr/>
      <dgm:t>
        <a:bodyPr/>
        <a:lstStyle/>
        <a:p>
          <a:endParaRPr lang="en-US" sz="2800">
            <a:latin typeface="+mj-lt"/>
          </a:endParaRPr>
        </a:p>
      </dgm:t>
    </dgm:pt>
    <dgm:pt modelId="{78ECDC64-CB07-4B8D-B27B-98EF989791C7}">
      <dgm:prSet phldrT="[Text]" custT="1"/>
      <dgm:spPr/>
      <dgm:t>
        <a:bodyPr anchor="ctr"/>
        <a:lstStyle/>
        <a:p>
          <a:pPr>
            <a:lnSpc>
              <a:spcPct val="80000"/>
            </a:lnSpc>
            <a:spcAft>
              <a:spcPts val="0"/>
            </a:spcAft>
          </a:pPr>
          <a:r>
            <a:rPr lang="vi-VN" sz="2800" dirty="0">
              <a:latin typeface="+mj-lt"/>
              <a:cs typeface="Times New Roman" panose="02020603050405020304" pitchFamily="18" charset="0"/>
            </a:rPr>
            <a:t>Thử nghiệm tích cực</a:t>
          </a:r>
          <a:endParaRPr lang="en-US" sz="2800" dirty="0">
            <a:latin typeface="+mj-lt"/>
          </a:endParaRPr>
        </a:p>
      </dgm:t>
    </dgm:pt>
    <dgm:pt modelId="{720FE58C-6E63-42B8-9409-BB6F7ACF3A83}" type="parTrans" cxnId="{F489F860-3CF6-49BD-86AC-D832133A4CDD}">
      <dgm:prSet/>
      <dgm:spPr/>
      <dgm:t>
        <a:bodyPr/>
        <a:lstStyle/>
        <a:p>
          <a:endParaRPr lang="en-US" sz="2800">
            <a:latin typeface="+mj-lt"/>
          </a:endParaRPr>
        </a:p>
      </dgm:t>
    </dgm:pt>
    <dgm:pt modelId="{D97EEA66-57F4-470B-9C37-29DBEA0AF722}" type="sibTrans" cxnId="{F489F860-3CF6-49BD-86AC-D832133A4CDD}">
      <dgm:prSet/>
      <dgm:spPr/>
      <dgm:t>
        <a:bodyPr/>
        <a:lstStyle/>
        <a:p>
          <a:endParaRPr lang="en-US" sz="2800">
            <a:latin typeface="+mj-lt"/>
          </a:endParaRPr>
        </a:p>
      </dgm:t>
    </dgm:pt>
    <dgm:pt modelId="{F0309BA5-6E51-4ADF-AB8B-9538E61BE63C}" type="pres">
      <dgm:prSet presAssocID="{6B7B3A07-955D-4229-85DF-49F9B8124DC6}" presName="cycleMatrixDiagram" presStyleCnt="0">
        <dgm:presLayoutVars>
          <dgm:chMax val="1"/>
          <dgm:dir/>
          <dgm:animLvl val="lvl"/>
          <dgm:resizeHandles val="exact"/>
        </dgm:presLayoutVars>
      </dgm:prSet>
      <dgm:spPr/>
    </dgm:pt>
    <dgm:pt modelId="{FB09C255-7591-41E4-9E57-764CEE529426}" type="pres">
      <dgm:prSet presAssocID="{6B7B3A07-955D-4229-85DF-49F9B8124DC6}" presName="children" presStyleCnt="0"/>
      <dgm:spPr/>
    </dgm:pt>
    <dgm:pt modelId="{BF5A06D8-1394-448A-A955-C4D6888D682C}" type="pres">
      <dgm:prSet presAssocID="{6B7B3A07-955D-4229-85DF-49F9B8124DC6}" presName="child1group" presStyleCnt="0"/>
      <dgm:spPr/>
    </dgm:pt>
    <dgm:pt modelId="{A2B51727-7400-4F14-BF88-1963AF258EAF}" type="pres">
      <dgm:prSet presAssocID="{6B7B3A07-955D-4229-85DF-49F9B8124DC6}" presName="child1" presStyleLbl="bgAcc1" presStyleIdx="0" presStyleCnt="4" custScaleX="226128" custScaleY="119616" custLinFactNeighborX="-27454"/>
      <dgm:spPr/>
    </dgm:pt>
    <dgm:pt modelId="{12B38A96-E49F-45BF-B9D1-CA6D53A678EF}" type="pres">
      <dgm:prSet presAssocID="{6B7B3A07-955D-4229-85DF-49F9B8124DC6}" presName="child1Text" presStyleLbl="bgAcc1" presStyleIdx="0" presStyleCnt="4">
        <dgm:presLayoutVars>
          <dgm:bulletEnabled val="1"/>
        </dgm:presLayoutVars>
      </dgm:prSet>
      <dgm:spPr/>
    </dgm:pt>
    <dgm:pt modelId="{F19B60DF-5111-4FB9-AC61-0DBF65DC7B05}" type="pres">
      <dgm:prSet presAssocID="{6B7B3A07-955D-4229-85DF-49F9B8124DC6}" presName="child2group" presStyleCnt="0"/>
      <dgm:spPr/>
    </dgm:pt>
    <dgm:pt modelId="{49418CF6-469F-4854-98D7-6420F53EEC79}" type="pres">
      <dgm:prSet presAssocID="{6B7B3A07-955D-4229-85DF-49F9B8124DC6}" presName="child2" presStyleLbl="bgAcc1" presStyleIdx="1" presStyleCnt="4" custScaleX="226128" custScaleY="119616" custLinFactNeighborX="29009"/>
      <dgm:spPr/>
    </dgm:pt>
    <dgm:pt modelId="{92ED8B48-5C65-4D2E-803C-5F8F8A046081}" type="pres">
      <dgm:prSet presAssocID="{6B7B3A07-955D-4229-85DF-49F9B8124DC6}" presName="child2Text" presStyleLbl="bgAcc1" presStyleIdx="1" presStyleCnt="4">
        <dgm:presLayoutVars>
          <dgm:bulletEnabled val="1"/>
        </dgm:presLayoutVars>
      </dgm:prSet>
      <dgm:spPr/>
    </dgm:pt>
    <dgm:pt modelId="{54B87C3F-ABF0-461E-B264-ABD42F3B0630}" type="pres">
      <dgm:prSet presAssocID="{6B7B3A07-955D-4229-85DF-49F9B8124DC6}" presName="child3group" presStyleCnt="0"/>
      <dgm:spPr/>
    </dgm:pt>
    <dgm:pt modelId="{7F139391-1C5C-46ED-A3D3-FED2E10DD947}" type="pres">
      <dgm:prSet presAssocID="{6B7B3A07-955D-4229-85DF-49F9B8124DC6}" presName="child3" presStyleLbl="bgAcc1" presStyleIdx="2" presStyleCnt="4" custScaleX="226128" custScaleY="119616" custLinFactNeighborX="29009" custLinFactNeighborY="-5600"/>
      <dgm:spPr/>
    </dgm:pt>
    <dgm:pt modelId="{D53161DA-F582-4A3C-99FD-A35C25EA58A3}" type="pres">
      <dgm:prSet presAssocID="{6B7B3A07-955D-4229-85DF-49F9B8124DC6}" presName="child3Text" presStyleLbl="bgAcc1" presStyleIdx="2" presStyleCnt="4">
        <dgm:presLayoutVars>
          <dgm:bulletEnabled val="1"/>
        </dgm:presLayoutVars>
      </dgm:prSet>
      <dgm:spPr/>
    </dgm:pt>
    <dgm:pt modelId="{F46BD7B8-27B3-4E29-B723-244D5FF2F3BF}" type="pres">
      <dgm:prSet presAssocID="{6B7B3A07-955D-4229-85DF-49F9B8124DC6}" presName="child4group" presStyleCnt="0"/>
      <dgm:spPr/>
    </dgm:pt>
    <dgm:pt modelId="{914BB4A0-D210-4479-B6BC-6A08D710C0E0}" type="pres">
      <dgm:prSet presAssocID="{6B7B3A07-955D-4229-85DF-49F9B8124DC6}" presName="child4" presStyleLbl="bgAcc1" presStyleIdx="3" presStyleCnt="4" custScaleX="226128" custScaleY="119616" custLinFactNeighborX="-27454" custLinFactNeighborY="-5600"/>
      <dgm:spPr/>
    </dgm:pt>
    <dgm:pt modelId="{9E1C5719-461F-49B7-A3D3-89E36D9ABB89}" type="pres">
      <dgm:prSet presAssocID="{6B7B3A07-955D-4229-85DF-49F9B8124DC6}" presName="child4Text" presStyleLbl="bgAcc1" presStyleIdx="3" presStyleCnt="4">
        <dgm:presLayoutVars>
          <dgm:bulletEnabled val="1"/>
        </dgm:presLayoutVars>
      </dgm:prSet>
      <dgm:spPr/>
    </dgm:pt>
    <dgm:pt modelId="{374BA2FE-4763-44AB-AD30-C36B174D27F6}" type="pres">
      <dgm:prSet presAssocID="{6B7B3A07-955D-4229-85DF-49F9B8124DC6}" presName="childPlaceholder" presStyleCnt="0"/>
      <dgm:spPr/>
    </dgm:pt>
    <dgm:pt modelId="{DE42F6A7-C78D-4407-905A-C276DCDE516C}" type="pres">
      <dgm:prSet presAssocID="{6B7B3A07-955D-4229-85DF-49F9B8124DC6}" presName="circle" presStyleCnt="0"/>
      <dgm:spPr/>
    </dgm:pt>
    <dgm:pt modelId="{AF99752A-B729-477E-851A-1E59258BD740}" type="pres">
      <dgm:prSet presAssocID="{6B7B3A07-955D-4229-85DF-49F9B8124DC6}" presName="quadrant1" presStyleLbl="node1" presStyleIdx="0" presStyleCnt="4">
        <dgm:presLayoutVars>
          <dgm:chMax val="1"/>
          <dgm:bulletEnabled val="1"/>
        </dgm:presLayoutVars>
      </dgm:prSet>
      <dgm:spPr/>
    </dgm:pt>
    <dgm:pt modelId="{D104346B-B533-4A65-9E0E-31CF0FCDB75F}" type="pres">
      <dgm:prSet presAssocID="{6B7B3A07-955D-4229-85DF-49F9B8124DC6}" presName="quadrant2" presStyleLbl="node1" presStyleIdx="1" presStyleCnt="4">
        <dgm:presLayoutVars>
          <dgm:chMax val="1"/>
          <dgm:bulletEnabled val="1"/>
        </dgm:presLayoutVars>
      </dgm:prSet>
      <dgm:spPr/>
    </dgm:pt>
    <dgm:pt modelId="{3EB78CDF-A7EC-47F4-A54A-68BD955A37C8}" type="pres">
      <dgm:prSet presAssocID="{6B7B3A07-955D-4229-85DF-49F9B8124DC6}" presName="quadrant3" presStyleLbl="node1" presStyleIdx="2" presStyleCnt="4">
        <dgm:presLayoutVars>
          <dgm:chMax val="1"/>
          <dgm:bulletEnabled val="1"/>
        </dgm:presLayoutVars>
      </dgm:prSet>
      <dgm:spPr/>
    </dgm:pt>
    <dgm:pt modelId="{E97CFC0D-D876-48D3-B59F-529823D1FEB7}" type="pres">
      <dgm:prSet presAssocID="{6B7B3A07-955D-4229-85DF-49F9B8124DC6}" presName="quadrant4" presStyleLbl="node1" presStyleIdx="3" presStyleCnt="4">
        <dgm:presLayoutVars>
          <dgm:chMax val="1"/>
          <dgm:bulletEnabled val="1"/>
        </dgm:presLayoutVars>
      </dgm:prSet>
      <dgm:spPr/>
    </dgm:pt>
    <dgm:pt modelId="{5910AF07-4C0C-4D3F-9608-75AECFA87A8D}" type="pres">
      <dgm:prSet presAssocID="{6B7B3A07-955D-4229-85DF-49F9B8124DC6}" presName="quadrantPlaceholder" presStyleCnt="0"/>
      <dgm:spPr/>
    </dgm:pt>
    <dgm:pt modelId="{A7F59D62-4879-4947-88F8-DFE39466CE41}" type="pres">
      <dgm:prSet presAssocID="{6B7B3A07-955D-4229-85DF-49F9B8124DC6}" presName="center1" presStyleLbl="fgShp" presStyleIdx="0" presStyleCnt="2"/>
      <dgm:spPr/>
    </dgm:pt>
    <dgm:pt modelId="{FDE714DD-B9A8-4885-A8E1-390EE13069AD}" type="pres">
      <dgm:prSet presAssocID="{6B7B3A07-955D-4229-85DF-49F9B8124DC6}" presName="center2" presStyleLbl="fgShp" presStyleIdx="1" presStyleCnt="2"/>
      <dgm:spPr/>
    </dgm:pt>
  </dgm:ptLst>
  <dgm:cxnLst>
    <dgm:cxn modelId="{33084B08-BE5C-4DC9-81D9-32ABE3AACD11}" type="presOf" srcId="{59E3F4BF-F24F-4C1A-B71E-915681E32ADD}" destId="{D104346B-B533-4A65-9E0E-31CF0FCDB75F}" srcOrd="0" destOrd="0" presId="urn:microsoft.com/office/officeart/2005/8/layout/cycle4"/>
    <dgm:cxn modelId="{9953ED20-1199-4F47-B956-C21523DF4DF2}" type="presOf" srcId="{6B7B3A07-955D-4229-85DF-49F9B8124DC6}" destId="{F0309BA5-6E51-4ADF-AB8B-9538E61BE63C}" srcOrd="0" destOrd="0" presId="urn:microsoft.com/office/officeart/2005/8/layout/cycle4"/>
    <dgm:cxn modelId="{A6E37036-0FE6-4ACF-93CA-6DD2DDD783E0}" type="presOf" srcId="{B3E793F7-9AE3-48E7-98F3-D75D34D5B689}" destId="{A2B51727-7400-4F14-BF88-1963AF258EAF}" srcOrd="0" destOrd="0" presId="urn:microsoft.com/office/officeart/2005/8/layout/cycle4"/>
    <dgm:cxn modelId="{056F6A5C-1E89-4765-9C92-E2118A973C2B}" srcId="{59E3F4BF-F24F-4C1A-B71E-915681E32ADD}" destId="{CE60A4B4-3508-4CF7-8301-856014871B5B}" srcOrd="0" destOrd="0" parTransId="{4BFB8C40-EB51-4AB8-B4C8-747F7D75C610}" sibTransId="{63B8842A-EC27-4DD0-AB04-A548C96350E3}"/>
    <dgm:cxn modelId="{AA34C45D-9A85-4163-AFA6-E83C5D273BBE}" type="presOf" srcId="{DDB610B4-6108-4254-B1CC-F2D28ACF278E}" destId="{E97CFC0D-D876-48D3-B59F-529823D1FEB7}" srcOrd="0" destOrd="0" presId="urn:microsoft.com/office/officeart/2005/8/layout/cycle4"/>
    <dgm:cxn modelId="{F489F860-3CF6-49BD-86AC-D832133A4CDD}" srcId="{DDB610B4-6108-4254-B1CC-F2D28ACF278E}" destId="{78ECDC64-CB07-4B8D-B27B-98EF989791C7}" srcOrd="0" destOrd="0" parTransId="{720FE58C-6E63-42B8-9409-BB6F7ACF3A83}" sibTransId="{D97EEA66-57F4-470B-9C37-29DBEA0AF722}"/>
    <dgm:cxn modelId="{08263670-E016-46DF-983D-133ADD2EA17B}" srcId="{D8353785-BE45-484B-8F8D-515041F97857}" destId="{48974A2D-6F9F-4EE4-BE0D-EDE91902EDAD}" srcOrd="0" destOrd="0" parTransId="{C2E4E210-D161-4EC0-85F2-876FDE5B3B58}" sibTransId="{DFB73376-DBF6-491E-BD5B-AE76997D7496}"/>
    <dgm:cxn modelId="{CAB99872-514D-40FC-9262-CEB146019EAE}" srcId="{981CB27F-0D07-4EC9-9A4F-FF42A9037E50}" destId="{B3E793F7-9AE3-48E7-98F3-D75D34D5B689}" srcOrd="0" destOrd="0" parTransId="{39D01825-9F6F-4F67-AF20-B0B7D55B4ABF}" sibTransId="{CDA376C7-9120-417B-9C2A-8F253B14F04D}"/>
    <dgm:cxn modelId="{1208B255-3B16-4884-9E00-A8E2286ADDFE}" type="presOf" srcId="{CE60A4B4-3508-4CF7-8301-856014871B5B}" destId="{49418CF6-469F-4854-98D7-6420F53EEC79}" srcOrd="0" destOrd="0" presId="urn:microsoft.com/office/officeart/2005/8/layout/cycle4"/>
    <dgm:cxn modelId="{C9D26C78-ACBF-4C30-801D-2EFB1EBF6DDE}" type="presOf" srcId="{78ECDC64-CB07-4B8D-B27B-98EF989791C7}" destId="{9E1C5719-461F-49B7-A3D3-89E36D9ABB89}" srcOrd="1" destOrd="0" presId="urn:microsoft.com/office/officeart/2005/8/layout/cycle4"/>
    <dgm:cxn modelId="{1AC91B7B-9A90-40B9-9A28-5F4B0473F35C}" type="presOf" srcId="{48974A2D-6F9F-4EE4-BE0D-EDE91902EDAD}" destId="{7F139391-1C5C-46ED-A3D3-FED2E10DD947}" srcOrd="0" destOrd="0" presId="urn:microsoft.com/office/officeart/2005/8/layout/cycle4"/>
    <dgm:cxn modelId="{A384A285-FB39-47C9-B439-AC6A8DAC55D7}" srcId="{6B7B3A07-955D-4229-85DF-49F9B8124DC6}" destId="{981CB27F-0D07-4EC9-9A4F-FF42A9037E50}" srcOrd="0" destOrd="0" parTransId="{ADFF5173-1DE6-45D6-B659-15048957B27D}" sibTransId="{03F7D35D-ECD0-4EB7-8FB3-5F30866D826E}"/>
    <dgm:cxn modelId="{E3C12086-0481-4CF1-BE24-2147EAE884E3}" type="presOf" srcId="{D8353785-BE45-484B-8F8D-515041F97857}" destId="{3EB78CDF-A7EC-47F4-A54A-68BD955A37C8}" srcOrd="0" destOrd="0" presId="urn:microsoft.com/office/officeart/2005/8/layout/cycle4"/>
    <dgm:cxn modelId="{2E2FDDA6-4A5F-427F-998F-9A7B2BB55D4F}" srcId="{6B7B3A07-955D-4229-85DF-49F9B8124DC6}" destId="{D8353785-BE45-484B-8F8D-515041F97857}" srcOrd="2" destOrd="0" parTransId="{7D2063AD-19CD-45E1-B241-F6D85DD61C2B}" sibTransId="{3DA731AA-CC86-4857-A97A-65DB7150CD79}"/>
    <dgm:cxn modelId="{E3782BA7-CE53-4738-8848-794FDB8EA247}" type="presOf" srcId="{CE60A4B4-3508-4CF7-8301-856014871B5B}" destId="{92ED8B48-5C65-4D2E-803C-5F8F8A046081}" srcOrd="1" destOrd="0" presId="urn:microsoft.com/office/officeart/2005/8/layout/cycle4"/>
    <dgm:cxn modelId="{6FE022B7-076A-43A9-B6A0-B2EDD6749F9F}" srcId="{6B7B3A07-955D-4229-85DF-49F9B8124DC6}" destId="{DDB610B4-6108-4254-B1CC-F2D28ACF278E}" srcOrd="3" destOrd="0" parTransId="{BD72DC97-0A5F-40E0-905C-541846550932}" sibTransId="{0AABC801-0002-4A3D-8240-EDCAC3D749D7}"/>
    <dgm:cxn modelId="{F3F6F1BE-1C8E-4F8F-BB57-CB2864BCC842}" type="presOf" srcId="{B3E793F7-9AE3-48E7-98F3-D75D34D5B689}" destId="{12B38A96-E49F-45BF-B9D1-CA6D53A678EF}" srcOrd="1" destOrd="0" presId="urn:microsoft.com/office/officeart/2005/8/layout/cycle4"/>
    <dgm:cxn modelId="{ED8433C5-527C-40AF-8ADD-1B836794559B}" srcId="{6B7B3A07-955D-4229-85DF-49F9B8124DC6}" destId="{59E3F4BF-F24F-4C1A-B71E-915681E32ADD}" srcOrd="1" destOrd="0" parTransId="{05ABC26C-FE20-451A-8144-485320CA29D5}" sibTransId="{FFA49AFA-7EF5-4D87-929A-95BC93383DE9}"/>
    <dgm:cxn modelId="{782310CA-DEC9-441A-8C5C-CFB200878831}" type="presOf" srcId="{48974A2D-6F9F-4EE4-BE0D-EDE91902EDAD}" destId="{D53161DA-F582-4A3C-99FD-A35C25EA58A3}" srcOrd="1" destOrd="0" presId="urn:microsoft.com/office/officeart/2005/8/layout/cycle4"/>
    <dgm:cxn modelId="{BD9ACFCE-1669-44A8-8B21-4E4E95705C62}" type="presOf" srcId="{981CB27F-0D07-4EC9-9A4F-FF42A9037E50}" destId="{AF99752A-B729-477E-851A-1E59258BD740}" srcOrd="0" destOrd="0" presId="urn:microsoft.com/office/officeart/2005/8/layout/cycle4"/>
    <dgm:cxn modelId="{7BB227DA-4552-4836-9B93-7E54CBB3740F}" type="presOf" srcId="{78ECDC64-CB07-4B8D-B27B-98EF989791C7}" destId="{914BB4A0-D210-4479-B6BC-6A08D710C0E0}" srcOrd="0" destOrd="0" presId="urn:microsoft.com/office/officeart/2005/8/layout/cycle4"/>
    <dgm:cxn modelId="{5C4C2B03-3FB4-44E6-92DD-33E94226AA8D}" type="presParOf" srcId="{F0309BA5-6E51-4ADF-AB8B-9538E61BE63C}" destId="{FB09C255-7591-41E4-9E57-764CEE529426}" srcOrd="0" destOrd="0" presId="urn:microsoft.com/office/officeart/2005/8/layout/cycle4"/>
    <dgm:cxn modelId="{27249127-231D-4FFA-8CFB-ECBBFEB4D802}" type="presParOf" srcId="{FB09C255-7591-41E4-9E57-764CEE529426}" destId="{BF5A06D8-1394-448A-A955-C4D6888D682C}" srcOrd="0" destOrd="0" presId="urn:microsoft.com/office/officeart/2005/8/layout/cycle4"/>
    <dgm:cxn modelId="{58CCDBA9-4521-4266-8446-DC458F9247B8}" type="presParOf" srcId="{BF5A06D8-1394-448A-A955-C4D6888D682C}" destId="{A2B51727-7400-4F14-BF88-1963AF258EAF}" srcOrd="0" destOrd="0" presId="urn:microsoft.com/office/officeart/2005/8/layout/cycle4"/>
    <dgm:cxn modelId="{F91340D6-218F-4E96-AC48-714E6D8CA89F}" type="presParOf" srcId="{BF5A06D8-1394-448A-A955-C4D6888D682C}" destId="{12B38A96-E49F-45BF-B9D1-CA6D53A678EF}" srcOrd="1" destOrd="0" presId="urn:microsoft.com/office/officeart/2005/8/layout/cycle4"/>
    <dgm:cxn modelId="{300CB4D9-36FE-4129-AE71-AFBCBE63B334}" type="presParOf" srcId="{FB09C255-7591-41E4-9E57-764CEE529426}" destId="{F19B60DF-5111-4FB9-AC61-0DBF65DC7B05}" srcOrd="1" destOrd="0" presId="urn:microsoft.com/office/officeart/2005/8/layout/cycle4"/>
    <dgm:cxn modelId="{C1D84E38-6EF9-4EBA-BF73-A4256CACFFD9}" type="presParOf" srcId="{F19B60DF-5111-4FB9-AC61-0DBF65DC7B05}" destId="{49418CF6-469F-4854-98D7-6420F53EEC79}" srcOrd="0" destOrd="0" presId="urn:microsoft.com/office/officeart/2005/8/layout/cycle4"/>
    <dgm:cxn modelId="{2E2B11F9-4BC6-4179-AB93-BCDE1A59EE24}" type="presParOf" srcId="{F19B60DF-5111-4FB9-AC61-0DBF65DC7B05}" destId="{92ED8B48-5C65-4D2E-803C-5F8F8A046081}" srcOrd="1" destOrd="0" presId="urn:microsoft.com/office/officeart/2005/8/layout/cycle4"/>
    <dgm:cxn modelId="{BAC6C4A9-E71B-4309-8938-DCD01B0AD261}" type="presParOf" srcId="{FB09C255-7591-41E4-9E57-764CEE529426}" destId="{54B87C3F-ABF0-461E-B264-ABD42F3B0630}" srcOrd="2" destOrd="0" presId="urn:microsoft.com/office/officeart/2005/8/layout/cycle4"/>
    <dgm:cxn modelId="{849B567F-C0E2-4565-A448-225759214153}" type="presParOf" srcId="{54B87C3F-ABF0-461E-B264-ABD42F3B0630}" destId="{7F139391-1C5C-46ED-A3D3-FED2E10DD947}" srcOrd="0" destOrd="0" presId="urn:microsoft.com/office/officeart/2005/8/layout/cycle4"/>
    <dgm:cxn modelId="{725F141A-54D8-4A95-820F-5DB3CB869E77}" type="presParOf" srcId="{54B87C3F-ABF0-461E-B264-ABD42F3B0630}" destId="{D53161DA-F582-4A3C-99FD-A35C25EA58A3}" srcOrd="1" destOrd="0" presId="urn:microsoft.com/office/officeart/2005/8/layout/cycle4"/>
    <dgm:cxn modelId="{9C472A4D-4266-496C-AF6A-DC9FF9D600E4}" type="presParOf" srcId="{FB09C255-7591-41E4-9E57-764CEE529426}" destId="{F46BD7B8-27B3-4E29-B723-244D5FF2F3BF}" srcOrd="3" destOrd="0" presId="urn:microsoft.com/office/officeart/2005/8/layout/cycle4"/>
    <dgm:cxn modelId="{F9D69F68-9968-4C43-B6AE-20BB16EFC04D}" type="presParOf" srcId="{F46BD7B8-27B3-4E29-B723-244D5FF2F3BF}" destId="{914BB4A0-D210-4479-B6BC-6A08D710C0E0}" srcOrd="0" destOrd="0" presId="urn:microsoft.com/office/officeart/2005/8/layout/cycle4"/>
    <dgm:cxn modelId="{0A2B3D25-6CD5-49EE-A318-223742EF265C}" type="presParOf" srcId="{F46BD7B8-27B3-4E29-B723-244D5FF2F3BF}" destId="{9E1C5719-461F-49B7-A3D3-89E36D9ABB89}" srcOrd="1" destOrd="0" presId="urn:microsoft.com/office/officeart/2005/8/layout/cycle4"/>
    <dgm:cxn modelId="{D8A4E139-9660-44B4-832A-2A3D32CD191E}" type="presParOf" srcId="{FB09C255-7591-41E4-9E57-764CEE529426}" destId="{374BA2FE-4763-44AB-AD30-C36B174D27F6}" srcOrd="4" destOrd="0" presId="urn:microsoft.com/office/officeart/2005/8/layout/cycle4"/>
    <dgm:cxn modelId="{E2DF0540-F193-498F-9695-97A409790021}" type="presParOf" srcId="{F0309BA5-6E51-4ADF-AB8B-9538E61BE63C}" destId="{DE42F6A7-C78D-4407-905A-C276DCDE516C}" srcOrd="1" destOrd="0" presId="urn:microsoft.com/office/officeart/2005/8/layout/cycle4"/>
    <dgm:cxn modelId="{D8A9F691-18F0-4C6F-B7E6-FC35138A16EB}" type="presParOf" srcId="{DE42F6A7-C78D-4407-905A-C276DCDE516C}" destId="{AF99752A-B729-477E-851A-1E59258BD740}" srcOrd="0" destOrd="0" presId="urn:microsoft.com/office/officeart/2005/8/layout/cycle4"/>
    <dgm:cxn modelId="{210CDA18-7582-46C7-853E-51FAD7350AE4}" type="presParOf" srcId="{DE42F6A7-C78D-4407-905A-C276DCDE516C}" destId="{D104346B-B533-4A65-9E0E-31CF0FCDB75F}" srcOrd="1" destOrd="0" presId="urn:microsoft.com/office/officeart/2005/8/layout/cycle4"/>
    <dgm:cxn modelId="{EF3EDB5C-9A15-4D06-8CE5-267DAFAC8318}" type="presParOf" srcId="{DE42F6A7-C78D-4407-905A-C276DCDE516C}" destId="{3EB78CDF-A7EC-47F4-A54A-68BD955A37C8}" srcOrd="2" destOrd="0" presId="urn:microsoft.com/office/officeart/2005/8/layout/cycle4"/>
    <dgm:cxn modelId="{2DB4C857-4428-40CF-9479-69DD79B76B7A}" type="presParOf" srcId="{DE42F6A7-C78D-4407-905A-C276DCDE516C}" destId="{E97CFC0D-D876-48D3-B59F-529823D1FEB7}" srcOrd="3" destOrd="0" presId="urn:microsoft.com/office/officeart/2005/8/layout/cycle4"/>
    <dgm:cxn modelId="{47AE90D9-61F8-419B-8547-F026D661B3B9}" type="presParOf" srcId="{DE42F6A7-C78D-4407-905A-C276DCDE516C}" destId="{5910AF07-4C0C-4D3F-9608-75AECFA87A8D}" srcOrd="4" destOrd="0" presId="urn:microsoft.com/office/officeart/2005/8/layout/cycle4"/>
    <dgm:cxn modelId="{E153F638-47B8-45E1-827A-C65D8E493F60}" type="presParOf" srcId="{F0309BA5-6E51-4ADF-AB8B-9538E61BE63C}" destId="{A7F59D62-4879-4947-88F8-DFE39466CE41}" srcOrd="2" destOrd="0" presId="urn:microsoft.com/office/officeart/2005/8/layout/cycle4"/>
    <dgm:cxn modelId="{32BF80FE-4117-475C-B06A-DE375E5C1910}" type="presParOf" srcId="{F0309BA5-6E51-4ADF-AB8B-9538E61BE63C}" destId="{FDE714DD-B9A8-4885-A8E1-390EE13069AD}"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9E1007A-3EE2-4B61-B0E7-21603F7989AB}" type="doc">
      <dgm:prSet loTypeId="urn:microsoft.com/office/officeart/2005/8/layout/bList2" loCatId="list" qsTypeId="urn:microsoft.com/office/officeart/2005/8/quickstyle/simple1" qsCatId="simple" csTypeId="urn:microsoft.com/office/officeart/2005/8/colors/accent1_2" csCatId="accent1" phldr="1"/>
      <dgm:spPr/>
    </dgm:pt>
    <dgm:pt modelId="{52008F11-2F06-41D2-A189-AC0A9B93C3F3}">
      <dgm:prSet phldrT="[Text]" custT="1"/>
      <dgm:spPr/>
      <dgm:t>
        <a:bodyPr/>
        <a:lstStyle/>
        <a:p>
          <a:pPr>
            <a:lnSpc>
              <a:spcPct val="80000"/>
            </a:lnSpc>
            <a:spcBef>
              <a:spcPts val="0"/>
            </a:spcBef>
            <a:spcAft>
              <a:spcPts val="0"/>
            </a:spcAft>
          </a:pPr>
          <a:r>
            <a:rPr lang="vi-VN" sz="2800" b="1" i="1" dirty="0">
              <a:latin typeface="+mj-lt"/>
            </a:rPr>
            <a:t>Sinh hoạt theo chủ đề</a:t>
          </a:r>
          <a:endParaRPr lang="en-US" sz="2800" b="1" i="1" dirty="0">
            <a:latin typeface="+mj-lt"/>
          </a:endParaRPr>
        </a:p>
      </dgm:t>
    </dgm:pt>
    <dgm:pt modelId="{C0B16806-2F61-44F6-BEF1-ABC07D7DB4F5}" type="parTrans" cxnId="{D95F3E75-6D08-4649-9DFA-F69BA168C507}">
      <dgm:prSet/>
      <dgm:spPr/>
      <dgm:t>
        <a:bodyPr/>
        <a:lstStyle/>
        <a:p>
          <a:pPr>
            <a:lnSpc>
              <a:spcPct val="80000"/>
            </a:lnSpc>
            <a:spcBef>
              <a:spcPts val="0"/>
            </a:spcBef>
            <a:spcAft>
              <a:spcPts val="0"/>
            </a:spcAft>
          </a:pPr>
          <a:endParaRPr lang="en-US" sz="2800">
            <a:latin typeface="+mj-lt"/>
          </a:endParaRPr>
        </a:p>
      </dgm:t>
    </dgm:pt>
    <dgm:pt modelId="{F837331D-C24E-42B4-8FD9-17AAB119D597}" type="sibTrans" cxnId="{D95F3E75-6D08-4649-9DFA-F69BA168C507}">
      <dgm:prSet/>
      <dgm:spPr/>
      <dgm:t>
        <a:bodyPr/>
        <a:lstStyle/>
        <a:p>
          <a:pPr>
            <a:lnSpc>
              <a:spcPct val="80000"/>
            </a:lnSpc>
            <a:spcBef>
              <a:spcPts val="0"/>
            </a:spcBef>
            <a:spcAft>
              <a:spcPts val="0"/>
            </a:spcAft>
          </a:pPr>
          <a:endParaRPr lang="en-US" sz="2800">
            <a:latin typeface="+mj-lt"/>
          </a:endParaRPr>
        </a:p>
      </dgm:t>
    </dgm:pt>
    <dgm:pt modelId="{671CD4DC-7C8A-4A69-A3FB-4BE509DD767D}">
      <dgm:prSet custT="1"/>
      <dgm:spPr/>
      <dgm:t>
        <a:bodyPr/>
        <a:lstStyle/>
        <a:p>
          <a:pPr>
            <a:lnSpc>
              <a:spcPct val="80000"/>
            </a:lnSpc>
            <a:spcBef>
              <a:spcPts val="0"/>
            </a:spcBef>
            <a:spcAft>
              <a:spcPts val="0"/>
            </a:spcAft>
          </a:pPr>
          <a:r>
            <a:rPr lang="vi-VN" sz="2800" dirty="0">
              <a:latin typeface="+mj-lt"/>
            </a:rPr>
            <a:t>Đảm bảo nguyên tắc trải nghiệm</a:t>
          </a:r>
          <a:endParaRPr lang="en-US" sz="2800" dirty="0">
            <a:latin typeface="+mj-lt"/>
          </a:endParaRPr>
        </a:p>
      </dgm:t>
    </dgm:pt>
    <dgm:pt modelId="{7C042179-A29C-415B-9269-7C9B741B109C}" type="sibTrans" cxnId="{08E26A18-14AF-41EE-BC09-F205A671C24A}">
      <dgm:prSet/>
      <dgm:spPr/>
      <dgm:t>
        <a:bodyPr/>
        <a:lstStyle/>
        <a:p>
          <a:pPr>
            <a:lnSpc>
              <a:spcPct val="80000"/>
            </a:lnSpc>
            <a:spcBef>
              <a:spcPts val="0"/>
            </a:spcBef>
            <a:spcAft>
              <a:spcPts val="0"/>
            </a:spcAft>
          </a:pPr>
          <a:endParaRPr lang="en-US" sz="2800">
            <a:latin typeface="+mj-lt"/>
          </a:endParaRPr>
        </a:p>
      </dgm:t>
    </dgm:pt>
    <dgm:pt modelId="{1F78DE1D-A642-4AC3-8904-2382ED5D1009}" type="parTrans" cxnId="{08E26A18-14AF-41EE-BC09-F205A671C24A}">
      <dgm:prSet/>
      <dgm:spPr/>
      <dgm:t>
        <a:bodyPr/>
        <a:lstStyle/>
        <a:p>
          <a:pPr>
            <a:lnSpc>
              <a:spcPct val="80000"/>
            </a:lnSpc>
            <a:spcBef>
              <a:spcPts val="0"/>
            </a:spcBef>
            <a:spcAft>
              <a:spcPts val="0"/>
            </a:spcAft>
          </a:pPr>
          <a:endParaRPr lang="en-US" sz="2800">
            <a:latin typeface="+mj-lt"/>
          </a:endParaRPr>
        </a:p>
      </dgm:t>
    </dgm:pt>
    <dgm:pt modelId="{4F2AB73D-B284-4939-B4D3-DBAA449ABFD6}" type="pres">
      <dgm:prSet presAssocID="{99E1007A-3EE2-4B61-B0E7-21603F7989AB}" presName="diagram" presStyleCnt="0">
        <dgm:presLayoutVars>
          <dgm:dir/>
          <dgm:animLvl val="lvl"/>
          <dgm:resizeHandles val="exact"/>
        </dgm:presLayoutVars>
      </dgm:prSet>
      <dgm:spPr/>
    </dgm:pt>
    <dgm:pt modelId="{8821F88C-C3EC-422F-B5B5-1712366B3E90}" type="pres">
      <dgm:prSet presAssocID="{52008F11-2F06-41D2-A189-AC0A9B93C3F3}" presName="compNode" presStyleCnt="0"/>
      <dgm:spPr/>
    </dgm:pt>
    <dgm:pt modelId="{DC8B794A-6A2C-4A4F-AAC5-5D769E3E204F}" type="pres">
      <dgm:prSet presAssocID="{52008F11-2F06-41D2-A189-AC0A9B93C3F3}" presName="childRect" presStyleLbl="bgAcc1" presStyleIdx="0" presStyleCnt="1" custScaleX="116098" custScaleY="73721" custLinFactNeighborY="20123">
        <dgm:presLayoutVars>
          <dgm:bulletEnabled val="1"/>
        </dgm:presLayoutVars>
      </dgm:prSet>
      <dgm:spPr/>
    </dgm:pt>
    <dgm:pt modelId="{0A4B89BF-5D88-41EF-BF37-FEE31AEA35EB}" type="pres">
      <dgm:prSet presAssocID="{52008F11-2F06-41D2-A189-AC0A9B93C3F3}" presName="parentText" presStyleLbl="node1" presStyleIdx="0" presStyleCnt="0">
        <dgm:presLayoutVars>
          <dgm:chMax val="0"/>
          <dgm:bulletEnabled val="1"/>
        </dgm:presLayoutVars>
      </dgm:prSet>
      <dgm:spPr/>
    </dgm:pt>
    <dgm:pt modelId="{A928AD85-35ED-46CF-8FF2-68F45BEB3962}" type="pres">
      <dgm:prSet presAssocID="{52008F11-2F06-41D2-A189-AC0A9B93C3F3}" presName="parentRect" presStyleLbl="alignNode1" presStyleIdx="0" presStyleCnt="1" custScaleX="116098"/>
      <dgm:spPr/>
    </dgm:pt>
    <dgm:pt modelId="{ED8B230C-BCAD-4AE6-8F04-EE4462F1CDF4}" type="pres">
      <dgm:prSet presAssocID="{52008F11-2F06-41D2-A189-AC0A9B93C3F3}" presName="adorn" presStyleLbl="fgAccFollowNode1" presStyleIdx="0" presStyleCnt="1"/>
      <dgm:spPr/>
    </dgm:pt>
  </dgm:ptLst>
  <dgm:cxnLst>
    <dgm:cxn modelId="{08E26A18-14AF-41EE-BC09-F205A671C24A}" srcId="{52008F11-2F06-41D2-A189-AC0A9B93C3F3}" destId="{671CD4DC-7C8A-4A69-A3FB-4BE509DD767D}" srcOrd="0" destOrd="0" parTransId="{1F78DE1D-A642-4AC3-8904-2382ED5D1009}" sibTransId="{7C042179-A29C-415B-9269-7C9B741B109C}"/>
    <dgm:cxn modelId="{F8E0CD1E-FAFF-4877-97BA-A54EA1B16288}" type="presOf" srcId="{99E1007A-3EE2-4B61-B0E7-21603F7989AB}" destId="{4F2AB73D-B284-4939-B4D3-DBAA449ABFD6}" srcOrd="0" destOrd="0" presId="urn:microsoft.com/office/officeart/2005/8/layout/bList2"/>
    <dgm:cxn modelId="{D95F3E75-6D08-4649-9DFA-F69BA168C507}" srcId="{99E1007A-3EE2-4B61-B0E7-21603F7989AB}" destId="{52008F11-2F06-41D2-A189-AC0A9B93C3F3}" srcOrd="0" destOrd="0" parTransId="{C0B16806-2F61-44F6-BEF1-ABC07D7DB4F5}" sibTransId="{F837331D-C24E-42B4-8FD9-17AAB119D597}"/>
    <dgm:cxn modelId="{5E2C1384-DE75-4815-ACFA-DACF590AEE75}" type="presOf" srcId="{52008F11-2F06-41D2-A189-AC0A9B93C3F3}" destId="{A928AD85-35ED-46CF-8FF2-68F45BEB3962}" srcOrd="1" destOrd="0" presId="urn:microsoft.com/office/officeart/2005/8/layout/bList2"/>
    <dgm:cxn modelId="{F4305ABE-9869-4C70-8078-E8D0AA490AA2}" type="presOf" srcId="{671CD4DC-7C8A-4A69-A3FB-4BE509DD767D}" destId="{DC8B794A-6A2C-4A4F-AAC5-5D769E3E204F}" srcOrd="0" destOrd="0" presId="urn:microsoft.com/office/officeart/2005/8/layout/bList2"/>
    <dgm:cxn modelId="{4AB1D5F6-F45A-4113-9AD8-E9E858F1B30F}" type="presOf" srcId="{52008F11-2F06-41D2-A189-AC0A9B93C3F3}" destId="{0A4B89BF-5D88-41EF-BF37-FEE31AEA35EB}" srcOrd="0" destOrd="0" presId="urn:microsoft.com/office/officeart/2005/8/layout/bList2"/>
    <dgm:cxn modelId="{C12F30C8-08FE-476C-8BB6-043A0F3F42F8}" type="presParOf" srcId="{4F2AB73D-B284-4939-B4D3-DBAA449ABFD6}" destId="{8821F88C-C3EC-422F-B5B5-1712366B3E90}" srcOrd="0" destOrd="0" presId="urn:microsoft.com/office/officeart/2005/8/layout/bList2"/>
    <dgm:cxn modelId="{984911DE-1407-4269-A58B-8536A5401986}" type="presParOf" srcId="{8821F88C-C3EC-422F-B5B5-1712366B3E90}" destId="{DC8B794A-6A2C-4A4F-AAC5-5D769E3E204F}" srcOrd="0" destOrd="0" presId="urn:microsoft.com/office/officeart/2005/8/layout/bList2"/>
    <dgm:cxn modelId="{8546A0D9-4547-495D-B09D-62918B49680F}" type="presParOf" srcId="{8821F88C-C3EC-422F-B5B5-1712366B3E90}" destId="{0A4B89BF-5D88-41EF-BF37-FEE31AEA35EB}" srcOrd="1" destOrd="0" presId="urn:microsoft.com/office/officeart/2005/8/layout/bList2"/>
    <dgm:cxn modelId="{D46C9A45-ABE6-48CD-8B9F-2445CDDF6507}" type="presParOf" srcId="{8821F88C-C3EC-422F-B5B5-1712366B3E90}" destId="{A928AD85-35ED-46CF-8FF2-68F45BEB3962}" srcOrd="2" destOrd="0" presId="urn:microsoft.com/office/officeart/2005/8/layout/bList2"/>
    <dgm:cxn modelId="{96DB3685-C7A5-4628-BB04-3788BEC2851F}" type="presParOf" srcId="{8821F88C-C3EC-422F-B5B5-1712366B3E90}" destId="{ED8B230C-BCAD-4AE6-8F04-EE4462F1CDF4}" srcOrd="3" destOrd="0" presId="urn:microsoft.com/office/officeart/2005/8/layout/b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D0CBB6-53CA-4C76-BE33-B4432B1F47FA}" type="doc">
      <dgm:prSet loTypeId="urn:diagrams.loki3.com/BracketList" loCatId="list" qsTypeId="urn:microsoft.com/office/officeart/2005/8/quickstyle/3d4" qsCatId="3D" csTypeId="urn:microsoft.com/office/officeart/2005/8/colors/accent1_1" csCatId="accent1" phldr="1"/>
      <dgm:spPr/>
      <dgm:t>
        <a:bodyPr/>
        <a:lstStyle/>
        <a:p>
          <a:endParaRPr lang="en-US"/>
        </a:p>
      </dgm:t>
    </dgm:pt>
    <dgm:pt modelId="{57F57EA6-B0A5-446D-94D6-0F9D3B13CC5B}">
      <dgm:prSet phldrT="[Text]" custT="1"/>
      <dgm:spPr/>
      <dgm:t>
        <a:bodyPr/>
        <a:lstStyle/>
        <a:p>
          <a:pPr algn="r"/>
          <a:r>
            <a:rPr lang="vi-VN" sz="2800" dirty="0">
              <a:latin typeface="+mj-lt"/>
            </a:rPr>
            <a:t>Nhiệm vụ 1</a:t>
          </a:r>
          <a:endParaRPr lang="en-US" sz="2800" dirty="0">
            <a:latin typeface="+mj-lt"/>
          </a:endParaRPr>
        </a:p>
      </dgm:t>
    </dgm:pt>
    <dgm:pt modelId="{950E33C4-CB75-4582-AF12-3D52CD3DEC21}" type="parTrans" cxnId="{B0DAF551-F8E5-4387-AA76-B77048F0AE0E}">
      <dgm:prSet/>
      <dgm:spPr/>
      <dgm:t>
        <a:bodyPr/>
        <a:lstStyle/>
        <a:p>
          <a:pPr algn="just"/>
          <a:endParaRPr lang="en-US" sz="2800">
            <a:latin typeface="+mj-lt"/>
          </a:endParaRPr>
        </a:p>
      </dgm:t>
    </dgm:pt>
    <dgm:pt modelId="{0B98D817-9519-4984-8521-7F162246E673}" type="sibTrans" cxnId="{B0DAF551-F8E5-4387-AA76-B77048F0AE0E}">
      <dgm:prSet/>
      <dgm:spPr/>
      <dgm:t>
        <a:bodyPr/>
        <a:lstStyle/>
        <a:p>
          <a:pPr algn="just"/>
          <a:endParaRPr lang="en-US" sz="2800">
            <a:latin typeface="+mj-lt"/>
          </a:endParaRPr>
        </a:p>
      </dgm:t>
    </dgm:pt>
    <dgm:pt modelId="{502289E0-35B7-4D3C-8971-C9C0F4927AA9}">
      <dgm:prSet phldrT="[Text]" custT="1"/>
      <dgm:spPr/>
      <dgm:t>
        <a:bodyPr/>
        <a:lstStyle/>
        <a:p>
          <a:pPr algn="just">
            <a:buSzPts val="1600"/>
          </a:pPr>
          <a:r>
            <a:rPr lang="vi-VN" sz="2800" dirty="0">
              <a:latin typeface="+mj-lt"/>
            </a:rPr>
            <a:t>Kích thích HS tự xem bản thân đã có kinh nghiệm gì về vấn đề giờ trải nghiệm đưa ra.</a:t>
          </a:r>
          <a:endParaRPr lang="en-US" sz="2800" dirty="0">
            <a:latin typeface="+mj-lt"/>
          </a:endParaRPr>
        </a:p>
      </dgm:t>
    </dgm:pt>
    <dgm:pt modelId="{1816F985-82C8-43A4-A104-AD11CAE3299E}" type="parTrans" cxnId="{D60BA092-68F8-4978-9C76-6D65F793B4CF}">
      <dgm:prSet/>
      <dgm:spPr/>
      <dgm:t>
        <a:bodyPr/>
        <a:lstStyle/>
        <a:p>
          <a:pPr algn="just"/>
          <a:endParaRPr lang="en-US" sz="2800">
            <a:latin typeface="+mj-lt"/>
          </a:endParaRPr>
        </a:p>
      </dgm:t>
    </dgm:pt>
    <dgm:pt modelId="{91936BE6-C550-4FC6-9C53-A29DCA1B2DD1}" type="sibTrans" cxnId="{D60BA092-68F8-4978-9C76-6D65F793B4CF}">
      <dgm:prSet/>
      <dgm:spPr/>
      <dgm:t>
        <a:bodyPr/>
        <a:lstStyle/>
        <a:p>
          <a:pPr algn="just"/>
          <a:endParaRPr lang="en-US" sz="2800">
            <a:latin typeface="+mj-lt"/>
          </a:endParaRPr>
        </a:p>
      </dgm:t>
    </dgm:pt>
    <dgm:pt modelId="{01F3FF33-B4CD-4DAC-A666-83A0074B70A6}">
      <dgm:prSet phldrT="[Text]" custT="1"/>
      <dgm:spPr/>
      <dgm:t>
        <a:bodyPr/>
        <a:lstStyle/>
        <a:p>
          <a:pPr algn="r"/>
          <a:r>
            <a:rPr lang="vi-VN" sz="2800" dirty="0">
              <a:latin typeface="+mj-lt"/>
            </a:rPr>
            <a:t>Nhiệm vụ 2</a:t>
          </a:r>
          <a:endParaRPr lang="en-US" sz="2800" dirty="0">
            <a:latin typeface="+mj-lt"/>
          </a:endParaRPr>
        </a:p>
      </dgm:t>
    </dgm:pt>
    <dgm:pt modelId="{56A17B03-FE73-4CCC-90D6-C3C8AC76B76E}" type="parTrans" cxnId="{7741009C-35E7-42B3-A8BB-B460768959E8}">
      <dgm:prSet/>
      <dgm:spPr/>
      <dgm:t>
        <a:bodyPr/>
        <a:lstStyle/>
        <a:p>
          <a:pPr algn="just"/>
          <a:endParaRPr lang="en-US" sz="2800">
            <a:latin typeface="+mj-lt"/>
          </a:endParaRPr>
        </a:p>
      </dgm:t>
    </dgm:pt>
    <dgm:pt modelId="{782B730C-2A21-4330-B6B7-5BD275C50796}" type="sibTrans" cxnId="{7741009C-35E7-42B3-A8BB-B460768959E8}">
      <dgm:prSet/>
      <dgm:spPr/>
      <dgm:t>
        <a:bodyPr/>
        <a:lstStyle/>
        <a:p>
          <a:pPr algn="just"/>
          <a:endParaRPr lang="en-US" sz="2800">
            <a:latin typeface="+mj-lt"/>
          </a:endParaRPr>
        </a:p>
      </dgm:t>
    </dgm:pt>
    <dgm:pt modelId="{D78601A4-1E86-4E77-AACC-67D627B00865}">
      <dgm:prSet phldrT="[Text]" custT="1"/>
      <dgm:spPr/>
      <dgm:t>
        <a:bodyPr/>
        <a:lstStyle/>
        <a:p>
          <a:pPr algn="just">
            <a:buSzPts val="1600"/>
          </a:pPr>
          <a:r>
            <a:rPr lang="vi-VN" sz="2800">
              <a:latin typeface="+mj-lt"/>
            </a:rPr>
            <a:t>Kết nối kinh nghiệm hiện có của HS với vấn đề giờ trải nghiệm đưa ra. Liên kết giữa cái “đã biết” và “chưa biết”.  </a:t>
          </a:r>
          <a:endParaRPr lang="en-US" sz="2800" dirty="0">
            <a:latin typeface="+mj-lt"/>
          </a:endParaRPr>
        </a:p>
      </dgm:t>
    </dgm:pt>
    <dgm:pt modelId="{662BDEE7-5E48-423B-ADAB-19F90B8ED81C}" type="parTrans" cxnId="{E00182B6-0D6D-4637-A166-5421EF159CB6}">
      <dgm:prSet/>
      <dgm:spPr/>
      <dgm:t>
        <a:bodyPr/>
        <a:lstStyle/>
        <a:p>
          <a:pPr algn="just"/>
          <a:endParaRPr lang="en-US" sz="2800">
            <a:latin typeface="+mj-lt"/>
          </a:endParaRPr>
        </a:p>
      </dgm:t>
    </dgm:pt>
    <dgm:pt modelId="{E7BD97BA-001A-4FE4-8708-2BEBDD8E01C0}" type="sibTrans" cxnId="{E00182B6-0D6D-4637-A166-5421EF159CB6}">
      <dgm:prSet/>
      <dgm:spPr/>
      <dgm:t>
        <a:bodyPr/>
        <a:lstStyle/>
        <a:p>
          <a:pPr algn="just"/>
          <a:endParaRPr lang="en-US" sz="2800">
            <a:latin typeface="+mj-lt"/>
          </a:endParaRPr>
        </a:p>
      </dgm:t>
    </dgm:pt>
    <dgm:pt modelId="{A5F6E4DB-D58F-4B1E-9398-1FCA6A62DEB0}" type="pres">
      <dgm:prSet presAssocID="{CED0CBB6-53CA-4C76-BE33-B4432B1F47FA}" presName="Name0" presStyleCnt="0">
        <dgm:presLayoutVars>
          <dgm:dir/>
          <dgm:animLvl val="lvl"/>
          <dgm:resizeHandles val="exact"/>
        </dgm:presLayoutVars>
      </dgm:prSet>
      <dgm:spPr/>
    </dgm:pt>
    <dgm:pt modelId="{120BC4BA-8241-433D-AFC3-9806EC8E10FE}" type="pres">
      <dgm:prSet presAssocID="{57F57EA6-B0A5-446D-94D6-0F9D3B13CC5B}" presName="linNode" presStyleCnt="0"/>
      <dgm:spPr/>
    </dgm:pt>
    <dgm:pt modelId="{50B9CA98-84EC-4AB9-AC1D-773D8E2D1DD5}" type="pres">
      <dgm:prSet presAssocID="{57F57EA6-B0A5-446D-94D6-0F9D3B13CC5B}" presName="parTx" presStyleLbl="revTx" presStyleIdx="0" presStyleCnt="2" custScaleX="83604">
        <dgm:presLayoutVars>
          <dgm:chMax val="1"/>
          <dgm:bulletEnabled val="1"/>
        </dgm:presLayoutVars>
      </dgm:prSet>
      <dgm:spPr/>
    </dgm:pt>
    <dgm:pt modelId="{63F9F279-9D36-468B-A0E9-7DD102CE607B}" type="pres">
      <dgm:prSet presAssocID="{57F57EA6-B0A5-446D-94D6-0F9D3B13CC5B}" presName="bracket" presStyleLbl="parChTrans1D1" presStyleIdx="0" presStyleCnt="2"/>
      <dgm:spPr/>
    </dgm:pt>
    <dgm:pt modelId="{77876F84-61FA-483F-8B25-EAF788610F3D}" type="pres">
      <dgm:prSet presAssocID="{57F57EA6-B0A5-446D-94D6-0F9D3B13CC5B}" presName="spH" presStyleCnt="0"/>
      <dgm:spPr/>
    </dgm:pt>
    <dgm:pt modelId="{86F8B62F-4724-489F-8A9C-1B7A2CAC5CF3}" type="pres">
      <dgm:prSet presAssocID="{57F57EA6-B0A5-446D-94D6-0F9D3B13CC5B}" presName="desTx" presStyleLbl="node1" presStyleIdx="0" presStyleCnt="2">
        <dgm:presLayoutVars>
          <dgm:bulletEnabled val="1"/>
        </dgm:presLayoutVars>
      </dgm:prSet>
      <dgm:spPr/>
    </dgm:pt>
    <dgm:pt modelId="{E54A2019-CE2F-4CBB-9A1E-65FB44BEB262}" type="pres">
      <dgm:prSet presAssocID="{0B98D817-9519-4984-8521-7F162246E673}" presName="spV" presStyleCnt="0"/>
      <dgm:spPr/>
    </dgm:pt>
    <dgm:pt modelId="{174AC9E7-CEF5-4108-A815-6E67E1B53703}" type="pres">
      <dgm:prSet presAssocID="{01F3FF33-B4CD-4DAC-A666-83A0074B70A6}" presName="linNode" presStyleCnt="0"/>
      <dgm:spPr/>
    </dgm:pt>
    <dgm:pt modelId="{A5CE6624-39CE-45EB-ADAB-D8AC29FB46D0}" type="pres">
      <dgm:prSet presAssocID="{01F3FF33-B4CD-4DAC-A666-83A0074B70A6}" presName="parTx" presStyleLbl="revTx" presStyleIdx="1" presStyleCnt="2" custScaleX="83604">
        <dgm:presLayoutVars>
          <dgm:chMax val="1"/>
          <dgm:bulletEnabled val="1"/>
        </dgm:presLayoutVars>
      </dgm:prSet>
      <dgm:spPr/>
    </dgm:pt>
    <dgm:pt modelId="{724EA488-A795-4602-8CFD-8C07DA24F63D}" type="pres">
      <dgm:prSet presAssocID="{01F3FF33-B4CD-4DAC-A666-83A0074B70A6}" presName="bracket" presStyleLbl="parChTrans1D1" presStyleIdx="1" presStyleCnt="2"/>
      <dgm:spPr/>
    </dgm:pt>
    <dgm:pt modelId="{F5FD774A-421D-447B-AC13-6CCE744BD9A9}" type="pres">
      <dgm:prSet presAssocID="{01F3FF33-B4CD-4DAC-A666-83A0074B70A6}" presName="spH" presStyleCnt="0"/>
      <dgm:spPr/>
    </dgm:pt>
    <dgm:pt modelId="{069772F8-B235-4744-A1F6-B4B2C29AAD52}" type="pres">
      <dgm:prSet presAssocID="{01F3FF33-B4CD-4DAC-A666-83A0074B70A6}" presName="desTx" presStyleLbl="node1" presStyleIdx="1" presStyleCnt="2">
        <dgm:presLayoutVars>
          <dgm:bulletEnabled val="1"/>
        </dgm:presLayoutVars>
      </dgm:prSet>
      <dgm:spPr/>
    </dgm:pt>
  </dgm:ptLst>
  <dgm:cxnLst>
    <dgm:cxn modelId="{CCD59644-C4AF-466A-9E3A-AE5605975504}" type="presOf" srcId="{01F3FF33-B4CD-4DAC-A666-83A0074B70A6}" destId="{A5CE6624-39CE-45EB-ADAB-D8AC29FB46D0}" srcOrd="0" destOrd="0" presId="urn:diagrams.loki3.com/BracketList"/>
    <dgm:cxn modelId="{B0DAF551-F8E5-4387-AA76-B77048F0AE0E}" srcId="{CED0CBB6-53CA-4C76-BE33-B4432B1F47FA}" destId="{57F57EA6-B0A5-446D-94D6-0F9D3B13CC5B}" srcOrd="0" destOrd="0" parTransId="{950E33C4-CB75-4582-AF12-3D52CD3DEC21}" sibTransId="{0B98D817-9519-4984-8521-7F162246E673}"/>
    <dgm:cxn modelId="{B7CE918A-E7BF-420E-9CF6-26CB5DF541E6}" type="presOf" srcId="{CED0CBB6-53CA-4C76-BE33-B4432B1F47FA}" destId="{A5F6E4DB-D58F-4B1E-9398-1FCA6A62DEB0}" srcOrd="0" destOrd="0" presId="urn:diagrams.loki3.com/BracketList"/>
    <dgm:cxn modelId="{D60BA092-68F8-4978-9C76-6D65F793B4CF}" srcId="{57F57EA6-B0A5-446D-94D6-0F9D3B13CC5B}" destId="{502289E0-35B7-4D3C-8971-C9C0F4927AA9}" srcOrd="0" destOrd="0" parTransId="{1816F985-82C8-43A4-A104-AD11CAE3299E}" sibTransId="{91936BE6-C550-4FC6-9C53-A29DCA1B2DD1}"/>
    <dgm:cxn modelId="{7741009C-35E7-42B3-A8BB-B460768959E8}" srcId="{CED0CBB6-53CA-4C76-BE33-B4432B1F47FA}" destId="{01F3FF33-B4CD-4DAC-A666-83A0074B70A6}" srcOrd="1" destOrd="0" parTransId="{56A17B03-FE73-4CCC-90D6-C3C8AC76B76E}" sibTransId="{782B730C-2A21-4330-B6B7-5BD275C50796}"/>
    <dgm:cxn modelId="{E00182B6-0D6D-4637-A166-5421EF159CB6}" srcId="{01F3FF33-B4CD-4DAC-A666-83A0074B70A6}" destId="{D78601A4-1E86-4E77-AACC-67D627B00865}" srcOrd="0" destOrd="0" parTransId="{662BDEE7-5E48-423B-ADAB-19F90B8ED81C}" sibTransId="{E7BD97BA-001A-4FE4-8708-2BEBDD8E01C0}"/>
    <dgm:cxn modelId="{9F2A13BA-B900-4552-8142-C33EF7CDBA30}" type="presOf" srcId="{57F57EA6-B0A5-446D-94D6-0F9D3B13CC5B}" destId="{50B9CA98-84EC-4AB9-AC1D-773D8E2D1DD5}" srcOrd="0" destOrd="0" presId="urn:diagrams.loki3.com/BracketList"/>
    <dgm:cxn modelId="{672EAED7-8EE4-4AC2-B647-7C2D9841CBB5}" type="presOf" srcId="{502289E0-35B7-4D3C-8971-C9C0F4927AA9}" destId="{86F8B62F-4724-489F-8A9C-1B7A2CAC5CF3}" srcOrd="0" destOrd="0" presId="urn:diagrams.loki3.com/BracketList"/>
    <dgm:cxn modelId="{BBDFBEF6-477D-4D2F-925A-8DBD9E243D39}" type="presOf" srcId="{D78601A4-1E86-4E77-AACC-67D627B00865}" destId="{069772F8-B235-4744-A1F6-B4B2C29AAD52}" srcOrd="0" destOrd="0" presId="urn:diagrams.loki3.com/BracketList"/>
    <dgm:cxn modelId="{D20385A2-E26F-4387-9B9A-2C31F6D7443F}" type="presParOf" srcId="{A5F6E4DB-D58F-4B1E-9398-1FCA6A62DEB0}" destId="{120BC4BA-8241-433D-AFC3-9806EC8E10FE}" srcOrd="0" destOrd="0" presId="urn:diagrams.loki3.com/BracketList"/>
    <dgm:cxn modelId="{FA9B4DFB-345E-4130-9A22-A63C049BCBFF}" type="presParOf" srcId="{120BC4BA-8241-433D-AFC3-9806EC8E10FE}" destId="{50B9CA98-84EC-4AB9-AC1D-773D8E2D1DD5}" srcOrd="0" destOrd="0" presId="urn:diagrams.loki3.com/BracketList"/>
    <dgm:cxn modelId="{C5F66A6A-4145-4AE1-94E5-4F11D74AAAE5}" type="presParOf" srcId="{120BC4BA-8241-433D-AFC3-9806EC8E10FE}" destId="{63F9F279-9D36-468B-A0E9-7DD102CE607B}" srcOrd="1" destOrd="0" presId="urn:diagrams.loki3.com/BracketList"/>
    <dgm:cxn modelId="{0229D827-945A-4685-B13A-21C3F4B63D19}" type="presParOf" srcId="{120BC4BA-8241-433D-AFC3-9806EC8E10FE}" destId="{77876F84-61FA-483F-8B25-EAF788610F3D}" srcOrd="2" destOrd="0" presId="urn:diagrams.loki3.com/BracketList"/>
    <dgm:cxn modelId="{88935BB2-2D74-4B15-A841-A2EE6342F899}" type="presParOf" srcId="{120BC4BA-8241-433D-AFC3-9806EC8E10FE}" destId="{86F8B62F-4724-489F-8A9C-1B7A2CAC5CF3}" srcOrd="3" destOrd="0" presId="urn:diagrams.loki3.com/BracketList"/>
    <dgm:cxn modelId="{6FA4C0AD-7BA7-4682-B911-FE844C334211}" type="presParOf" srcId="{A5F6E4DB-D58F-4B1E-9398-1FCA6A62DEB0}" destId="{E54A2019-CE2F-4CBB-9A1E-65FB44BEB262}" srcOrd="1" destOrd="0" presId="urn:diagrams.loki3.com/BracketList"/>
    <dgm:cxn modelId="{B688DE47-E76C-46DE-AE42-BF2C82BE5321}" type="presParOf" srcId="{A5F6E4DB-D58F-4B1E-9398-1FCA6A62DEB0}" destId="{174AC9E7-CEF5-4108-A815-6E67E1B53703}" srcOrd="2" destOrd="0" presId="urn:diagrams.loki3.com/BracketList"/>
    <dgm:cxn modelId="{2CDAF66B-E66D-4CBE-BACE-FC73FD68C4A5}" type="presParOf" srcId="{174AC9E7-CEF5-4108-A815-6E67E1B53703}" destId="{A5CE6624-39CE-45EB-ADAB-D8AC29FB46D0}" srcOrd="0" destOrd="0" presId="urn:diagrams.loki3.com/BracketList"/>
    <dgm:cxn modelId="{7423E097-D563-409D-8573-AF4725221B59}" type="presParOf" srcId="{174AC9E7-CEF5-4108-A815-6E67E1B53703}" destId="{724EA488-A795-4602-8CFD-8C07DA24F63D}" srcOrd="1" destOrd="0" presId="urn:diagrams.loki3.com/BracketList"/>
    <dgm:cxn modelId="{67661DCD-BC3D-4F4F-89F3-57DD25B35621}" type="presParOf" srcId="{174AC9E7-CEF5-4108-A815-6E67E1B53703}" destId="{F5FD774A-421D-447B-AC13-6CCE744BD9A9}" srcOrd="2" destOrd="0" presId="urn:diagrams.loki3.com/BracketList"/>
    <dgm:cxn modelId="{13A6C08B-5981-4437-96F8-7EB7CB719C71}" type="presParOf" srcId="{174AC9E7-CEF5-4108-A815-6E67E1B53703}" destId="{069772F8-B235-4744-A1F6-B4B2C29AAD52}"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7C83AF-650F-4BF5-9E0C-A180BA1701ED}" type="doc">
      <dgm:prSet loTypeId="urn:microsoft.com/office/officeart/2011/layout/CircleProcess" loCatId="process" qsTypeId="urn:microsoft.com/office/officeart/2005/8/quickstyle/simple5" qsCatId="simple" csTypeId="urn:microsoft.com/office/officeart/2005/8/colors/accent1_2" csCatId="accent1" phldr="1"/>
      <dgm:spPr/>
      <dgm:t>
        <a:bodyPr/>
        <a:lstStyle/>
        <a:p>
          <a:endParaRPr lang="en-US"/>
        </a:p>
      </dgm:t>
    </dgm:pt>
    <dgm:pt modelId="{E1D5BE41-475F-4B8F-AEF5-61F2B8041621}">
      <dgm:prSet phldrT="[Text]" custT="1"/>
      <dgm:spPr/>
      <dgm:t>
        <a:bodyPr/>
        <a:lstStyle/>
        <a:p>
          <a:pPr>
            <a:lnSpc>
              <a:spcPct val="80000"/>
            </a:lnSpc>
            <a:spcBef>
              <a:spcPts val="0"/>
            </a:spcBef>
            <a:spcAft>
              <a:spcPts val="0"/>
            </a:spcAft>
          </a:pPr>
          <a:r>
            <a:rPr lang="vi-VN" sz="2800" dirty="0">
              <a:latin typeface="+mj-lt"/>
            </a:rPr>
            <a:t>Tổng hợp</a:t>
          </a:r>
          <a:endParaRPr lang="en-US" sz="2800" dirty="0">
            <a:latin typeface="+mj-lt"/>
          </a:endParaRPr>
        </a:p>
      </dgm:t>
    </dgm:pt>
    <dgm:pt modelId="{3204AD9C-9E14-4AB7-B219-5A173F36ADD0}" type="parTrans" cxnId="{1A960F31-0A5C-46A1-9FD0-6262D130CA5A}">
      <dgm:prSet/>
      <dgm:spPr/>
      <dgm:t>
        <a:bodyPr/>
        <a:lstStyle/>
        <a:p>
          <a:pPr>
            <a:lnSpc>
              <a:spcPct val="80000"/>
            </a:lnSpc>
            <a:spcBef>
              <a:spcPts val="0"/>
            </a:spcBef>
            <a:spcAft>
              <a:spcPts val="0"/>
            </a:spcAft>
          </a:pPr>
          <a:endParaRPr lang="en-US" sz="2800">
            <a:latin typeface="+mj-lt"/>
          </a:endParaRPr>
        </a:p>
      </dgm:t>
    </dgm:pt>
    <dgm:pt modelId="{5B807A1F-E906-40B6-93D9-44BE9EB21581}" type="sibTrans" cxnId="{1A960F31-0A5C-46A1-9FD0-6262D130CA5A}">
      <dgm:prSet/>
      <dgm:spPr/>
      <dgm:t>
        <a:bodyPr/>
        <a:lstStyle/>
        <a:p>
          <a:pPr>
            <a:lnSpc>
              <a:spcPct val="80000"/>
            </a:lnSpc>
            <a:spcBef>
              <a:spcPts val="0"/>
            </a:spcBef>
            <a:spcAft>
              <a:spcPts val="0"/>
            </a:spcAft>
          </a:pPr>
          <a:endParaRPr lang="en-US" sz="2800">
            <a:latin typeface="+mj-lt"/>
          </a:endParaRPr>
        </a:p>
      </dgm:t>
    </dgm:pt>
    <dgm:pt modelId="{D7F37362-CD68-457C-9176-BA6A551E1268}">
      <dgm:prSet phldrT="[Text]" custT="1"/>
      <dgm:spPr/>
      <dgm:t>
        <a:bodyPr/>
        <a:lstStyle/>
        <a:p>
          <a:pPr>
            <a:lnSpc>
              <a:spcPct val="80000"/>
            </a:lnSpc>
            <a:spcBef>
              <a:spcPts val="0"/>
            </a:spcBef>
            <a:spcAft>
              <a:spcPts val="0"/>
            </a:spcAft>
          </a:pPr>
          <a:r>
            <a:rPr lang="vi-VN" sz="2800" dirty="0">
              <a:latin typeface="+mj-lt"/>
            </a:rPr>
            <a:t>Nhận xét</a:t>
          </a:r>
          <a:endParaRPr lang="en-US" sz="2800" dirty="0">
            <a:latin typeface="+mj-lt"/>
          </a:endParaRPr>
        </a:p>
      </dgm:t>
    </dgm:pt>
    <dgm:pt modelId="{6A4F68B0-8B45-47BC-BB12-6F2B0FD25146}" type="parTrans" cxnId="{2BCD4627-6515-43C2-A977-7EA6A601ED7F}">
      <dgm:prSet/>
      <dgm:spPr/>
      <dgm:t>
        <a:bodyPr/>
        <a:lstStyle/>
        <a:p>
          <a:pPr>
            <a:lnSpc>
              <a:spcPct val="80000"/>
            </a:lnSpc>
            <a:spcBef>
              <a:spcPts val="0"/>
            </a:spcBef>
            <a:spcAft>
              <a:spcPts val="0"/>
            </a:spcAft>
          </a:pPr>
          <a:endParaRPr lang="en-US" sz="2800">
            <a:latin typeface="+mj-lt"/>
          </a:endParaRPr>
        </a:p>
      </dgm:t>
    </dgm:pt>
    <dgm:pt modelId="{888A3105-8615-4EAE-B54B-E0991521DE51}" type="sibTrans" cxnId="{2BCD4627-6515-43C2-A977-7EA6A601ED7F}">
      <dgm:prSet/>
      <dgm:spPr/>
      <dgm:t>
        <a:bodyPr/>
        <a:lstStyle/>
        <a:p>
          <a:pPr>
            <a:lnSpc>
              <a:spcPct val="80000"/>
            </a:lnSpc>
            <a:spcBef>
              <a:spcPts val="0"/>
            </a:spcBef>
            <a:spcAft>
              <a:spcPts val="0"/>
            </a:spcAft>
          </a:pPr>
          <a:endParaRPr lang="en-US" sz="2800">
            <a:latin typeface="+mj-lt"/>
          </a:endParaRPr>
        </a:p>
      </dgm:t>
    </dgm:pt>
    <dgm:pt modelId="{314A615C-81FD-4C8C-9B12-2A0213C8D18F}">
      <dgm:prSet phldrT="[Text]" custT="1"/>
      <dgm:spPr/>
      <dgm:t>
        <a:bodyPr/>
        <a:lstStyle/>
        <a:p>
          <a:pPr>
            <a:lnSpc>
              <a:spcPct val="80000"/>
            </a:lnSpc>
            <a:spcBef>
              <a:spcPts val="0"/>
            </a:spcBef>
            <a:spcAft>
              <a:spcPts val="0"/>
            </a:spcAft>
          </a:pPr>
          <a:r>
            <a:rPr lang="vi-VN" sz="2800" dirty="0">
              <a:latin typeface="+mj-lt"/>
            </a:rPr>
            <a:t>Định hướng</a:t>
          </a:r>
          <a:endParaRPr lang="en-US" sz="2800" dirty="0">
            <a:latin typeface="+mj-lt"/>
          </a:endParaRPr>
        </a:p>
      </dgm:t>
    </dgm:pt>
    <dgm:pt modelId="{1055CD35-9578-4A45-9ED2-F203831B3695}" type="parTrans" cxnId="{85AD1BC4-69E6-45C3-9389-45A5413FBBD4}">
      <dgm:prSet/>
      <dgm:spPr/>
      <dgm:t>
        <a:bodyPr/>
        <a:lstStyle/>
        <a:p>
          <a:pPr>
            <a:lnSpc>
              <a:spcPct val="80000"/>
            </a:lnSpc>
            <a:spcBef>
              <a:spcPts val="0"/>
            </a:spcBef>
            <a:spcAft>
              <a:spcPts val="0"/>
            </a:spcAft>
          </a:pPr>
          <a:endParaRPr lang="en-US" sz="2800">
            <a:latin typeface="+mj-lt"/>
          </a:endParaRPr>
        </a:p>
      </dgm:t>
    </dgm:pt>
    <dgm:pt modelId="{D354EF5C-0F43-4B60-BECE-7BC455F1D4BB}" type="sibTrans" cxnId="{85AD1BC4-69E6-45C3-9389-45A5413FBBD4}">
      <dgm:prSet/>
      <dgm:spPr/>
      <dgm:t>
        <a:bodyPr/>
        <a:lstStyle/>
        <a:p>
          <a:pPr>
            <a:lnSpc>
              <a:spcPct val="80000"/>
            </a:lnSpc>
            <a:spcBef>
              <a:spcPts val="0"/>
            </a:spcBef>
            <a:spcAft>
              <a:spcPts val="0"/>
            </a:spcAft>
          </a:pPr>
          <a:endParaRPr lang="en-US" sz="2800">
            <a:latin typeface="+mj-lt"/>
          </a:endParaRPr>
        </a:p>
      </dgm:t>
    </dgm:pt>
    <dgm:pt modelId="{17052037-4BD4-4155-96F2-B1C6571BEBED}" type="pres">
      <dgm:prSet presAssocID="{EC7C83AF-650F-4BF5-9E0C-A180BA1701ED}" presName="Name0" presStyleCnt="0">
        <dgm:presLayoutVars>
          <dgm:chMax val="11"/>
          <dgm:chPref val="11"/>
          <dgm:dir/>
          <dgm:resizeHandles/>
        </dgm:presLayoutVars>
      </dgm:prSet>
      <dgm:spPr/>
    </dgm:pt>
    <dgm:pt modelId="{D8D802D9-BC89-4BDC-83A8-3FC0FC28DBC9}" type="pres">
      <dgm:prSet presAssocID="{314A615C-81FD-4C8C-9B12-2A0213C8D18F}" presName="Accent3" presStyleCnt="0"/>
      <dgm:spPr/>
    </dgm:pt>
    <dgm:pt modelId="{14EF5D58-7D2A-4EEF-9D50-7B8F95AA9088}" type="pres">
      <dgm:prSet presAssocID="{314A615C-81FD-4C8C-9B12-2A0213C8D18F}" presName="Accent" presStyleLbl="node1" presStyleIdx="0" presStyleCnt="3"/>
      <dgm:spPr/>
    </dgm:pt>
    <dgm:pt modelId="{16B77352-3786-46FE-9C81-A6022353B923}" type="pres">
      <dgm:prSet presAssocID="{314A615C-81FD-4C8C-9B12-2A0213C8D18F}" presName="ParentBackground3" presStyleCnt="0"/>
      <dgm:spPr/>
    </dgm:pt>
    <dgm:pt modelId="{C9B1B39C-D07C-41AD-9E3C-21A3A96975FF}" type="pres">
      <dgm:prSet presAssocID="{314A615C-81FD-4C8C-9B12-2A0213C8D18F}" presName="ParentBackground" presStyleLbl="fgAcc1" presStyleIdx="0" presStyleCnt="3"/>
      <dgm:spPr/>
    </dgm:pt>
    <dgm:pt modelId="{10D57ADE-E21E-4455-9C11-6E685513605C}" type="pres">
      <dgm:prSet presAssocID="{314A615C-81FD-4C8C-9B12-2A0213C8D18F}" presName="Parent3" presStyleLbl="revTx" presStyleIdx="0" presStyleCnt="0">
        <dgm:presLayoutVars>
          <dgm:chMax val="1"/>
          <dgm:chPref val="1"/>
          <dgm:bulletEnabled val="1"/>
        </dgm:presLayoutVars>
      </dgm:prSet>
      <dgm:spPr/>
    </dgm:pt>
    <dgm:pt modelId="{7859E6EA-C507-48E6-BD05-48A65A385869}" type="pres">
      <dgm:prSet presAssocID="{D7F37362-CD68-457C-9176-BA6A551E1268}" presName="Accent2" presStyleCnt="0"/>
      <dgm:spPr/>
    </dgm:pt>
    <dgm:pt modelId="{F7927F6D-A7B5-473F-A61F-DAF8F063145C}" type="pres">
      <dgm:prSet presAssocID="{D7F37362-CD68-457C-9176-BA6A551E1268}" presName="Accent" presStyleLbl="node1" presStyleIdx="1" presStyleCnt="3"/>
      <dgm:spPr/>
    </dgm:pt>
    <dgm:pt modelId="{E2EF996C-8F50-405C-8B24-60113CB88473}" type="pres">
      <dgm:prSet presAssocID="{D7F37362-CD68-457C-9176-BA6A551E1268}" presName="ParentBackground2" presStyleCnt="0"/>
      <dgm:spPr/>
    </dgm:pt>
    <dgm:pt modelId="{0C4D6E05-C7B5-417F-839F-6E3A9C8388F1}" type="pres">
      <dgm:prSet presAssocID="{D7F37362-CD68-457C-9176-BA6A551E1268}" presName="ParentBackground" presStyleLbl="fgAcc1" presStyleIdx="1" presStyleCnt="3"/>
      <dgm:spPr/>
    </dgm:pt>
    <dgm:pt modelId="{343808E8-72EA-4426-A963-0D75C3A2C953}" type="pres">
      <dgm:prSet presAssocID="{D7F37362-CD68-457C-9176-BA6A551E1268}" presName="Parent2" presStyleLbl="revTx" presStyleIdx="0" presStyleCnt="0">
        <dgm:presLayoutVars>
          <dgm:chMax val="1"/>
          <dgm:chPref val="1"/>
          <dgm:bulletEnabled val="1"/>
        </dgm:presLayoutVars>
      </dgm:prSet>
      <dgm:spPr/>
    </dgm:pt>
    <dgm:pt modelId="{AFEDAEBF-3100-409C-9FD1-0C4D5B53CBAB}" type="pres">
      <dgm:prSet presAssocID="{E1D5BE41-475F-4B8F-AEF5-61F2B8041621}" presName="Accent1" presStyleCnt="0"/>
      <dgm:spPr/>
    </dgm:pt>
    <dgm:pt modelId="{8C78B71F-1BF1-4030-9F89-6F9C9B2AE09E}" type="pres">
      <dgm:prSet presAssocID="{E1D5BE41-475F-4B8F-AEF5-61F2B8041621}" presName="Accent" presStyleLbl="node1" presStyleIdx="2" presStyleCnt="3"/>
      <dgm:spPr/>
    </dgm:pt>
    <dgm:pt modelId="{BC72463B-BFA7-44E5-82E6-FD422B8DAA41}" type="pres">
      <dgm:prSet presAssocID="{E1D5BE41-475F-4B8F-AEF5-61F2B8041621}" presName="ParentBackground1" presStyleCnt="0"/>
      <dgm:spPr/>
    </dgm:pt>
    <dgm:pt modelId="{6F787CB4-8DB3-4456-9267-45713C41F18A}" type="pres">
      <dgm:prSet presAssocID="{E1D5BE41-475F-4B8F-AEF5-61F2B8041621}" presName="ParentBackground" presStyleLbl="fgAcc1" presStyleIdx="2" presStyleCnt="3"/>
      <dgm:spPr/>
    </dgm:pt>
    <dgm:pt modelId="{320AE09F-A537-4C09-A84A-1B356CA55B38}" type="pres">
      <dgm:prSet presAssocID="{E1D5BE41-475F-4B8F-AEF5-61F2B8041621}" presName="Parent1" presStyleLbl="revTx" presStyleIdx="0" presStyleCnt="0">
        <dgm:presLayoutVars>
          <dgm:chMax val="1"/>
          <dgm:chPref val="1"/>
          <dgm:bulletEnabled val="1"/>
        </dgm:presLayoutVars>
      </dgm:prSet>
      <dgm:spPr/>
    </dgm:pt>
  </dgm:ptLst>
  <dgm:cxnLst>
    <dgm:cxn modelId="{2BCD4627-6515-43C2-A977-7EA6A601ED7F}" srcId="{EC7C83AF-650F-4BF5-9E0C-A180BA1701ED}" destId="{D7F37362-CD68-457C-9176-BA6A551E1268}" srcOrd="1" destOrd="0" parTransId="{6A4F68B0-8B45-47BC-BB12-6F2B0FD25146}" sibTransId="{888A3105-8615-4EAE-B54B-E0991521DE51}"/>
    <dgm:cxn modelId="{0303102B-A71F-4E13-A536-AF89840DFD4F}" type="presOf" srcId="{314A615C-81FD-4C8C-9B12-2A0213C8D18F}" destId="{10D57ADE-E21E-4455-9C11-6E685513605C}" srcOrd="1" destOrd="0" presId="urn:microsoft.com/office/officeart/2011/layout/CircleProcess"/>
    <dgm:cxn modelId="{1A960F31-0A5C-46A1-9FD0-6262D130CA5A}" srcId="{EC7C83AF-650F-4BF5-9E0C-A180BA1701ED}" destId="{E1D5BE41-475F-4B8F-AEF5-61F2B8041621}" srcOrd="0" destOrd="0" parTransId="{3204AD9C-9E14-4AB7-B219-5A173F36ADD0}" sibTransId="{5B807A1F-E906-40B6-93D9-44BE9EB21581}"/>
    <dgm:cxn modelId="{A0BE6A5E-E65E-4116-8775-0AD07BE1D1D4}" type="presOf" srcId="{EC7C83AF-650F-4BF5-9E0C-A180BA1701ED}" destId="{17052037-4BD4-4155-96F2-B1C6571BEBED}" srcOrd="0" destOrd="0" presId="urn:microsoft.com/office/officeart/2011/layout/CircleProcess"/>
    <dgm:cxn modelId="{1BF3F8B1-107C-4DE4-9705-851E922EF646}" type="presOf" srcId="{D7F37362-CD68-457C-9176-BA6A551E1268}" destId="{0C4D6E05-C7B5-417F-839F-6E3A9C8388F1}" srcOrd="0" destOrd="0" presId="urn:microsoft.com/office/officeart/2011/layout/CircleProcess"/>
    <dgm:cxn modelId="{0DE620B4-F098-4DC6-A6CD-2ED7D9B04B49}" type="presOf" srcId="{314A615C-81FD-4C8C-9B12-2A0213C8D18F}" destId="{C9B1B39C-D07C-41AD-9E3C-21A3A96975FF}" srcOrd="0" destOrd="0" presId="urn:microsoft.com/office/officeart/2011/layout/CircleProcess"/>
    <dgm:cxn modelId="{20B0C6C1-C5CC-4ECA-B23C-8286C4A248B6}" type="presOf" srcId="{E1D5BE41-475F-4B8F-AEF5-61F2B8041621}" destId="{320AE09F-A537-4C09-A84A-1B356CA55B38}" srcOrd="1" destOrd="0" presId="urn:microsoft.com/office/officeart/2011/layout/CircleProcess"/>
    <dgm:cxn modelId="{85AD1BC4-69E6-45C3-9389-45A5413FBBD4}" srcId="{EC7C83AF-650F-4BF5-9E0C-A180BA1701ED}" destId="{314A615C-81FD-4C8C-9B12-2A0213C8D18F}" srcOrd="2" destOrd="0" parTransId="{1055CD35-9578-4A45-9ED2-F203831B3695}" sibTransId="{D354EF5C-0F43-4B60-BECE-7BC455F1D4BB}"/>
    <dgm:cxn modelId="{B3E268F3-BD7C-4D69-9FB6-932BA2DE5CFF}" type="presOf" srcId="{E1D5BE41-475F-4B8F-AEF5-61F2B8041621}" destId="{6F787CB4-8DB3-4456-9267-45713C41F18A}" srcOrd="0" destOrd="0" presId="urn:microsoft.com/office/officeart/2011/layout/CircleProcess"/>
    <dgm:cxn modelId="{A8DAD8F7-764A-4C31-945D-7162A100B304}" type="presOf" srcId="{D7F37362-CD68-457C-9176-BA6A551E1268}" destId="{343808E8-72EA-4426-A963-0D75C3A2C953}" srcOrd="1" destOrd="0" presId="urn:microsoft.com/office/officeart/2011/layout/CircleProcess"/>
    <dgm:cxn modelId="{02FDEE8F-E2EF-4A21-9098-887A7B0B42DA}" type="presParOf" srcId="{17052037-4BD4-4155-96F2-B1C6571BEBED}" destId="{D8D802D9-BC89-4BDC-83A8-3FC0FC28DBC9}" srcOrd="0" destOrd="0" presId="urn:microsoft.com/office/officeart/2011/layout/CircleProcess"/>
    <dgm:cxn modelId="{F528CCDD-516E-4F1B-A7DB-A3E5BBACDF71}" type="presParOf" srcId="{D8D802D9-BC89-4BDC-83A8-3FC0FC28DBC9}" destId="{14EF5D58-7D2A-4EEF-9D50-7B8F95AA9088}" srcOrd="0" destOrd="0" presId="urn:microsoft.com/office/officeart/2011/layout/CircleProcess"/>
    <dgm:cxn modelId="{59C6E144-B49D-496E-9018-22609A0C3922}" type="presParOf" srcId="{17052037-4BD4-4155-96F2-B1C6571BEBED}" destId="{16B77352-3786-46FE-9C81-A6022353B923}" srcOrd="1" destOrd="0" presId="urn:microsoft.com/office/officeart/2011/layout/CircleProcess"/>
    <dgm:cxn modelId="{BA81AAF3-501D-4D6C-B58E-1814D9298FDF}" type="presParOf" srcId="{16B77352-3786-46FE-9C81-A6022353B923}" destId="{C9B1B39C-D07C-41AD-9E3C-21A3A96975FF}" srcOrd="0" destOrd="0" presId="urn:microsoft.com/office/officeart/2011/layout/CircleProcess"/>
    <dgm:cxn modelId="{C80D5C9E-BF39-4A29-8189-B46FAB3ADE8C}" type="presParOf" srcId="{17052037-4BD4-4155-96F2-B1C6571BEBED}" destId="{10D57ADE-E21E-4455-9C11-6E685513605C}" srcOrd="2" destOrd="0" presId="urn:microsoft.com/office/officeart/2011/layout/CircleProcess"/>
    <dgm:cxn modelId="{776FBE6C-AE83-4D20-9868-FED610CFECD8}" type="presParOf" srcId="{17052037-4BD4-4155-96F2-B1C6571BEBED}" destId="{7859E6EA-C507-48E6-BD05-48A65A385869}" srcOrd="3" destOrd="0" presId="urn:microsoft.com/office/officeart/2011/layout/CircleProcess"/>
    <dgm:cxn modelId="{C212D013-C628-4BD6-BB79-C1B5711DA95A}" type="presParOf" srcId="{7859E6EA-C507-48E6-BD05-48A65A385869}" destId="{F7927F6D-A7B5-473F-A61F-DAF8F063145C}" srcOrd="0" destOrd="0" presId="urn:microsoft.com/office/officeart/2011/layout/CircleProcess"/>
    <dgm:cxn modelId="{9665F5FF-3AFA-449C-BE84-8D44D5619AF2}" type="presParOf" srcId="{17052037-4BD4-4155-96F2-B1C6571BEBED}" destId="{E2EF996C-8F50-405C-8B24-60113CB88473}" srcOrd="4" destOrd="0" presId="urn:microsoft.com/office/officeart/2011/layout/CircleProcess"/>
    <dgm:cxn modelId="{4214E26A-2922-4809-82E0-E8988E2AAB82}" type="presParOf" srcId="{E2EF996C-8F50-405C-8B24-60113CB88473}" destId="{0C4D6E05-C7B5-417F-839F-6E3A9C8388F1}" srcOrd="0" destOrd="0" presId="urn:microsoft.com/office/officeart/2011/layout/CircleProcess"/>
    <dgm:cxn modelId="{F160A1ED-E03A-464D-B31D-F1C662185CC2}" type="presParOf" srcId="{17052037-4BD4-4155-96F2-B1C6571BEBED}" destId="{343808E8-72EA-4426-A963-0D75C3A2C953}" srcOrd="5" destOrd="0" presId="urn:microsoft.com/office/officeart/2011/layout/CircleProcess"/>
    <dgm:cxn modelId="{ED9990C2-76E5-4991-91BB-005C900FDFEA}" type="presParOf" srcId="{17052037-4BD4-4155-96F2-B1C6571BEBED}" destId="{AFEDAEBF-3100-409C-9FD1-0C4D5B53CBAB}" srcOrd="6" destOrd="0" presId="urn:microsoft.com/office/officeart/2011/layout/CircleProcess"/>
    <dgm:cxn modelId="{9420517F-E6BA-44ED-9D76-335E28DA5F8E}" type="presParOf" srcId="{AFEDAEBF-3100-409C-9FD1-0C4D5B53CBAB}" destId="{8C78B71F-1BF1-4030-9F89-6F9C9B2AE09E}" srcOrd="0" destOrd="0" presId="urn:microsoft.com/office/officeart/2011/layout/CircleProcess"/>
    <dgm:cxn modelId="{B3EF5815-D1B2-4D93-A84B-7C74712C0F8B}" type="presParOf" srcId="{17052037-4BD4-4155-96F2-B1C6571BEBED}" destId="{BC72463B-BFA7-44E5-82E6-FD422B8DAA41}" srcOrd="7" destOrd="0" presId="urn:microsoft.com/office/officeart/2011/layout/CircleProcess"/>
    <dgm:cxn modelId="{BFE3C882-A296-4E99-AABF-61FCBAF0EDD3}" type="presParOf" srcId="{BC72463B-BFA7-44E5-82E6-FD422B8DAA41}" destId="{6F787CB4-8DB3-4456-9267-45713C41F18A}" srcOrd="0" destOrd="0" presId="urn:microsoft.com/office/officeart/2011/layout/CircleProcess"/>
    <dgm:cxn modelId="{774234F2-BEB1-448A-A9A2-AA808EECC449}" type="presParOf" srcId="{17052037-4BD4-4155-96F2-B1C6571BEBED}" destId="{320AE09F-A537-4C09-A84A-1B356CA55B3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1D9A37-477F-4173-B774-39BF8647FDA1}" type="doc">
      <dgm:prSet loTypeId="urn:microsoft.com/office/officeart/2008/layout/AccentedPicture" loCatId="picture" qsTypeId="urn:microsoft.com/office/officeart/2005/8/quickstyle/simple3" qsCatId="simple" csTypeId="urn:microsoft.com/office/officeart/2005/8/colors/accent1_2" csCatId="accent1" phldr="1"/>
      <dgm:spPr/>
      <dgm:t>
        <a:bodyPr/>
        <a:lstStyle/>
        <a:p>
          <a:endParaRPr lang="en-US"/>
        </a:p>
      </dgm:t>
    </dgm:pt>
    <dgm:pt modelId="{6A27711A-DC06-4924-BD51-95FC643FBEC0}">
      <dgm:prSet phldrT="[Text]" custT="1"/>
      <dgm:spPr/>
      <dgm:t>
        <a:bodyPr/>
        <a:lstStyle/>
        <a:p>
          <a:r>
            <a:rPr lang="vi-VN" sz="2800" b="1" dirty="0">
              <a:latin typeface="+mj-lt"/>
            </a:rPr>
            <a:t>Tổng hợp</a:t>
          </a:r>
        </a:p>
        <a:p>
          <a:r>
            <a:rPr lang="vi-VN" sz="2800" dirty="0">
              <a:latin typeface="+mj-lt"/>
            </a:rPr>
            <a:t>(Trên cơ sở các ý kiến cá nhân, khái quát lại để tạo ra cái nhìn tổng thể)</a:t>
          </a:r>
          <a:endParaRPr lang="en-US" sz="2800" dirty="0">
            <a:latin typeface="+mj-lt"/>
          </a:endParaRPr>
        </a:p>
      </dgm:t>
    </dgm:pt>
    <dgm:pt modelId="{3785871A-E8CF-46E4-8392-84D28F08FD6B}" type="parTrans" cxnId="{380A0E4D-3F0C-4DFC-A48D-F475F72DE1C3}">
      <dgm:prSet/>
      <dgm:spPr/>
      <dgm:t>
        <a:bodyPr/>
        <a:lstStyle/>
        <a:p>
          <a:endParaRPr lang="en-US" sz="2800">
            <a:latin typeface="+mj-lt"/>
          </a:endParaRPr>
        </a:p>
      </dgm:t>
    </dgm:pt>
    <dgm:pt modelId="{E8B2AFDA-BED3-4120-BA7A-358BD8CEF222}" type="sibTrans" cxnId="{380A0E4D-3F0C-4DFC-A48D-F475F72DE1C3}">
      <dgm:prSet/>
      <dgm:spPr/>
      <dgm:t>
        <a:bodyPr/>
        <a:lstStyle/>
        <a:p>
          <a:endParaRPr lang="en-US" sz="2800">
            <a:latin typeface="+mj-lt"/>
          </a:endParaRPr>
        </a:p>
      </dgm:t>
    </dgm:pt>
    <dgm:pt modelId="{CC23BE87-089F-4B8E-A852-D2EE1706271E}">
      <dgm:prSet phldrT="[Text]" custT="1"/>
      <dgm:spPr/>
      <dgm:t>
        <a:bodyPr/>
        <a:lstStyle/>
        <a:p>
          <a:r>
            <a:rPr lang="vi-VN" sz="2800" dirty="0">
              <a:latin typeface="+mj-lt"/>
            </a:rPr>
            <a:t>Tiêu chí</a:t>
          </a:r>
          <a:endParaRPr lang="en-US" sz="2800" dirty="0">
            <a:latin typeface="+mj-lt"/>
          </a:endParaRPr>
        </a:p>
      </dgm:t>
    </dgm:pt>
    <dgm:pt modelId="{80234362-3543-4AE2-8472-4B3C40D8CE65}" type="parTrans" cxnId="{390A4DFF-FD54-4EFB-8264-0BE5B07F7EF9}">
      <dgm:prSet/>
      <dgm:spPr/>
      <dgm:t>
        <a:bodyPr/>
        <a:lstStyle/>
        <a:p>
          <a:endParaRPr lang="en-US" sz="2800">
            <a:latin typeface="+mj-lt"/>
          </a:endParaRPr>
        </a:p>
      </dgm:t>
    </dgm:pt>
    <dgm:pt modelId="{C6DBC092-7DF8-44F5-A872-FB5368FE512D}" type="sibTrans" cxnId="{390A4DFF-FD54-4EFB-8264-0BE5B07F7EF9}">
      <dgm:prSet/>
      <dgm:spPr/>
      <dgm:t>
        <a:bodyPr/>
        <a:lstStyle/>
        <a:p>
          <a:endParaRPr lang="en-US" sz="2800">
            <a:latin typeface="+mj-lt"/>
          </a:endParaRPr>
        </a:p>
      </dgm:t>
    </dgm:pt>
    <dgm:pt modelId="{3BC4C52E-3AB9-4B50-9988-84C6BB691F54}">
      <dgm:prSet phldrT="[Text]" custT="1"/>
      <dgm:spPr/>
      <dgm:t>
        <a:bodyPr/>
        <a:lstStyle/>
        <a:p>
          <a:r>
            <a:rPr lang="vi-VN" sz="2800" dirty="0">
              <a:latin typeface="+mj-lt"/>
            </a:rPr>
            <a:t>Khoa học</a:t>
          </a:r>
          <a:endParaRPr lang="en-US" sz="2800" dirty="0">
            <a:latin typeface="+mj-lt"/>
          </a:endParaRPr>
        </a:p>
      </dgm:t>
    </dgm:pt>
    <dgm:pt modelId="{E1B4B364-7F75-40AA-A2BA-4D4DECF990C2}" type="parTrans" cxnId="{99DB7BE9-3246-46D3-86CA-9E6BF7C3CD2B}">
      <dgm:prSet/>
      <dgm:spPr/>
      <dgm:t>
        <a:bodyPr/>
        <a:lstStyle/>
        <a:p>
          <a:endParaRPr lang="en-US" sz="2800">
            <a:latin typeface="+mj-lt"/>
          </a:endParaRPr>
        </a:p>
      </dgm:t>
    </dgm:pt>
    <dgm:pt modelId="{C3EB96A1-6399-4D46-9929-47A6D95F5566}" type="sibTrans" cxnId="{99DB7BE9-3246-46D3-86CA-9E6BF7C3CD2B}">
      <dgm:prSet/>
      <dgm:spPr/>
      <dgm:t>
        <a:bodyPr/>
        <a:lstStyle/>
        <a:p>
          <a:endParaRPr lang="en-US" sz="2800">
            <a:latin typeface="+mj-lt"/>
          </a:endParaRPr>
        </a:p>
      </dgm:t>
    </dgm:pt>
    <dgm:pt modelId="{F608AA13-4AA7-4B97-A97E-FBD285FD910D}">
      <dgm:prSet phldrT="[Text]" custT="1"/>
      <dgm:spPr/>
      <dgm:t>
        <a:bodyPr/>
        <a:lstStyle/>
        <a:p>
          <a:r>
            <a:rPr lang="vi-VN" sz="2800" dirty="0">
              <a:latin typeface="+mj-lt"/>
            </a:rPr>
            <a:t>Phù hợp</a:t>
          </a:r>
          <a:endParaRPr lang="en-US" sz="2800" dirty="0">
            <a:latin typeface="+mj-lt"/>
          </a:endParaRPr>
        </a:p>
      </dgm:t>
    </dgm:pt>
    <dgm:pt modelId="{87E1627A-4624-4B0E-8A4F-B7FB4AA445FF}" type="parTrans" cxnId="{14DB75B7-7A8A-4607-895B-9BBF829469E8}">
      <dgm:prSet/>
      <dgm:spPr/>
      <dgm:t>
        <a:bodyPr/>
        <a:lstStyle/>
        <a:p>
          <a:endParaRPr lang="en-US" sz="2800">
            <a:latin typeface="+mj-lt"/>
          </a:endParaRPr>
        </a:p>
      </dgm:t>
    </dgm:pt>
    <dgm:pt modelId="{A55ED341-5E62-4F5B-82E7-2276CD49DA66}" type="sibTrans" cxnId="{14DB75B7-7A8A-4607-895B-9BBF829469E8}">
      <dgm:prSet/>
      <dgm:spPr/>
      <dgm:t>
        <a:bodyPr/>
        <a:lstStyle/>
        <a:p>
          <a:endParaRPr lang="en-US" sz="2800">
            <a:latin typeface="+mj-lt"/>
          </a:endParaRPr>
        </a:p>
      </dgm:t>
    </dgm:pt>
    <dgm:pt modelId="{01F389A0-41F1-4A39-8AAF-DAA93F729728}" type="pres">
      <dgm:prSet presAssocID="{B81D9A37-477F-4173-B774-39BF8647FDA1}" presName="Name0" presStyleCnt="0">
        <dgm:presLayoutVars>
          <dgm:dir/>
        </dgm:presLayoutVars>
      </dgm:prSet>
      <dgm:spPr/>
    </dgm:pt>
    <dgm:pt modelId="{DACAD20E-F91C-41A9-B3E6-2A67574835B5}" type="pres">
      <dgm:prSet presAssocID="{E8B2AFDA-BED3-4120-BA7A-358BD8CEF222}" presName="picture_1" presStyleLbl="bgImgPlace1" presStyleIdx="0" presStyleCnt="1" custScaleX="217304"/>
      <dgm:spPr/>
    </dgm:pt>
    <dgm:pt modelId="{992DB27D-D886-41BF-B21D-51F5356F5876}" type="pres">
      <dgm:prSet presAssocID="{6A27711A-DC06-4924-BD51-95FC643FBEC0}" presName="text_1" presStyleLbl="node1" presStyleIdx="0" presStyleCnt="0" custScaleX="196722" custLinFactNeighborX="-12164">
        <dgm:presLayoutVars>
          <dgm:bulletEnabled val="1"/>
        </dgm:presLayoutVars>
      </dgm:prSet>
      <dgm:spPr/>
    </dgm:pt>
    <dgm:pt modelId="{D419C3E7-F527-4259-8197-51AA3BF587AF}" type="pres">
      <dgm:prSet presAssocID="{B81D9A37-477F-4173-B774-39BF8647FDA1}" presName="linV" presStyleCnt="0"/>
      <dgm:spPr/>
    </dgm:pt>
    <dgm:pt modelId="{02E38ACE-CF4C-4A5E-A280-3B139EA71381}" type="pres">
      <dgm:prSet presAssocID="{CC23BE87-089F-4B8E-A852-D2EE1706271E}" presName="pair" presStyleCnt="0"/>
      <dgm:spPr/>
    </dgm:pt>
    <dgm:pt modelId="{E70B14F5-D3E5-4429-BEE4-1127F0D27374}" type="pres">
      <dgm:prSet presAssocID="{CC23BE87-089F-4B8E-A852-D2EE1706271E}" presName="spaceH" presStyleLbl="node1" presStyleIdx="0" presStyleCnt="0"/>
      <dgm:spPr/>
    </dgm:pt>
    <dgm:pt modelId="{21F0C4F5-6704-4B8D-BA43-2C8AADDBEBDA}" type="pres">
      <dgm:prSet presAssocID="{CC23BE87-089F-4B8E-A852-D2EE1706271E}" presName="desPictures" presStyleLbl="alignImgPlace1" presStyleIdx="0" presStyleCnt="3" custLinFactNeighborX="80340" custLinFactNeighborY="32136"/>
      <dgm:spPr/>
    </dgm:pt>
    <dgm:pt modelId="{AF684694-1B95-4547-883A-C6655E121A99}" type="pres">
      <dgm:prSet presAssocID="{CC23BE87-089F-4B8E-A852-D2EE1706271E}" presName="desTextWrapper" presStyleCnt="0"/>
      <dgm:spPr/>
    </dgm:pt>
    <dgm:pt modelId="{7A195611-2E28-412C-B49F-1B928E2CD4CC}" type="pres">
      <dgm:prSet presAssocID="{CC23BE87-089F-4B8E-A852-D2EE1706271E}" presName="desText" presStyleLbl="revTx" presStyleIdx="0" presStyleCnt="3" custLinFactNeighborX="32110" custLinFactNeighborY="32136">
        <dgm:presLayoutVars>
          <dgm:bulletEnabled val="1"/>
        </dgm:presLayoutVars>
      </dgm:prSet>
      <dgm:spPr/>
    </dgm:pt>
    <dgm:pt modelId="{585252E0-FCC1-4466-A207-FA422064FE57}" type="pres">
      <dgm:prSet presAssocID="{C6DBC092-7DF8-44F5-A872-FB5368FE512D}" presName="spaceV" presStyleCnt="0"/>
      <dgm:spPr/>
    </dgm:pt>
    <dgm:pt modelId="{7B1B1230-7265-4C26-A874-BEB30048D8EB}" type="pres">
      <dgm:prSet presAssocID="{3BC4C52E-3AB9-4B50-9988-84C6BB691F54}" presName="pair" presStyleCnt="0"/>
      <dgm:spPr/>
    </dgm:pt>
    <dgm:pt modelId="{304F9053-A639-400F-9F30-C7D825D1D5A6}" type="pres">
      <dgm:prSet presAssocID="{3BC4C52E-3AB9-4B50-9988-84C6BB691F54}" presName="spaceH" presStyleLbl="node1" presStyleIdx="0" presStyleCnt="0"/>
      <dgm:spPr/>
    </dgm:pt>
    <dgm:pt modelId="{29E39C91-7565-4369-B7F5-FC141108A1D4}" type="pres">
      <dgm:prSet presAssocID="{3BC4C52E-3AB9-4B50-9988-84C6BB691F54}" presName="desPictures" presStyleLbl="alignImgPlace1" presStyleIdx="1" presStyleCnt="3" custLinFactNeighborX="80340" custLinFactNeighborY="32136"/>
      <dgm:spPr/>
    </dgm:pt>
    <dgm:pt modelId="{C667B2C3-BA33-48DC-98A6-7BFE4870F40B}" type="pres">
      <dgm:prSet presAssocID="{3BC4C52E-3AB9-4B50-9988-84C6BB691F54}" presName="desTextWrapper" presStyleCnt="0"/>
      <dgm:spPr/>
    </dgm:pt>
    <dgm:pt modelId="{9225B748-F943-47C9-A881-663A9EAF3FF3}" type="pres">
      <dgm:prSet presAssocID="{3BC4C52E-3AB9-4B50-9988-84C6BB691F54}" presName="desText" presStyleLbl="revTx" presStyleIdx="1" presStyleCnt="3" custLinFactNeighborX="32110" custLinFactNeighborY="32136">
        <dgm:presLayoutVars>
          <dgm:bulletEnabled val="1"/>
        </dgm:presLayoutVars>
      </dgm:prSet>
      <dgm:spPr/>
    </dgm:pt>
    <dgm:pt modelId="{0A64B4CF-2C32-41BD-97B1-7101680BDCC4}" type="pres">
      <dgm:prSet presAssocID="{C3EB96A1-6399-4D46-9929-47A6D95F5566}" presName="spaceV" presStyleCnt="0"/>
      <dgm:spPr/>
    </dgm:pt>
    <dgm:pt modelId="{2B7EDABD-5385-453A-A708-CD59107F6168}" type="pres">
      <dgm:prSet presAssocID="{F608AA13-4AA7-4B97-A97E-FBD285FD910D}" presName="pair" presStyleCnt="0"/>
      <dgm:spPr/>
    </dgm:pt>
    <dgm:pt modelId="{E41F721C-B6DA-4C79-B8D6-45778DA2305B}" type="pres">
      <dgm:prSet presAssocID="{F608AA13-4AA7-4B97-A97E-FBD285FD910D}" presName="spaceH" presStyleLbl="node1" presStyleIdx="0" presStyleCnt="0"/>
      <dgm:spPr/>
    </dgm:pt>
    <dgm:pt modelId="{C6B6E292-6F3F-4F0A-B54F-A851CCEB16B7}" type="pres">
      <dgm:prSet presAssocID="{F608AA13-4AA7-4B97-A97E-FBD285FD910D}" presName="desPictures" presStyleLbl="alignImgPlace1" presStyleIdx="2" presStyleCnt="3" custLinFactNeighborX="80340" custLinFactNeighborY="32136"/>
      <dgm:spPr/>
    </dgm:pt>
    <dgm:pt modelId="{B49D6383-452A-4592-B56A-A7AC98257528}" type="pres">
      <dgm:prSet presAssocID="{F608AA13-4AA7-4B97-A97E-FBD285FD910D}" presName="desTextWrapper" presStyleCnt="0"/>
      <dgm:spPr/>
    </dgm:pt>
    <dgm:pt modelId="{DDC50BDD-5B01-4318-A6E3-DF4D8439A7DB}" type="pres">
      <dgm:prSet presAssocID="{F608AA13-4AA7-4B97-A97E-FBD285FD910D}" presName="desText" presStyleLbl="revTx" presStyleIdx="2" presStyleCnt="3" custLinFactNeighborX="32110" custLinFactNeighborY="32136">
        <dgm:presLayoutVars>
          <dgm:bulletEnabled val="1"/>
        </dgm:presLayoutVars>
      </dgm:prSet>
      <dgm:spPr/>
    </dgm:pt>
    <dgm:pt modelId="{382BA536-DC98-4E09-8639-70210CD97177}" type="pres">
      <dgm:prSet presAssocID="{B81D9A37-477F-4173-B774-39BF8647FDA1}" presName="maxNode" presStyleCnt="0"/>
      <dgm:spPr/>
    </dgm:pt>
    <dgm:pt modelId="{EE625A6E-94CC-44B5-AE2C-C750415FD3A8}" type="pres">
      <dgm:prSet presAssocID="{B81D9A37-477F-4173-B774-39BF8647FDA1}" presName="Name33" presStyleCnt="0"/>
      <dgm:spPr/>
    </dgm:pt>
  </dgm:ptLst>
  <dgm:cxnLst>
    <dgm:cxn modelId="{80F5182C-8308-447C-A71B-6A3278F67D46}" type="presOf" srcId="{6A27711A-DC06-4924-BD51-95FC643FBEC0}" destId="{992DB27D-D886-41BF-B21D-51F5356F5876}" srcOrd="0" destOrd="0" presId="urn:microsoft.com/office/officeart/2008/layout/AccentedPicture"/>
    <dgm:cxn modelId="{380A0E4D-3F0C-4DFC-A48D-F475F72DE1C3}" srcId="{B81D9A37-477F-4173-B774-39BF8647FDA1}" destId="{6A27711A-DC06-4924-BD51-95FC643FBEC0}" srcOrd="0" destOrd="0" parTransId="{3785871A-E8CF-46E4-8392-84D28F08FD6B}" sibTransId="{E8B2AFDA-BED3-4120-BA7A-358BD8CEF222}"/>
    <dgm:cxn modelId="{4808189C-E95D-4420-85D0-9A414AB07A8C}" type="presOf" srcId="{B81D9A37-477F-4173-B774-39BF8647FDA1}" destId="{01F389A0-41F1-4A39-8AAF-DAA93F729728}" srcOrd="0" destOrd="0" presId="urn:microsoft.com/office/officeart/2008/layout/AccentedPicture"/>
    <dgm:cxn modelId="{E22D10A0-C365-46CF-866A-A7B152EFB3BA}" type="presOf" srcId="{F608AA13-4AA7-4B97-A97E-FBD285FD910D}" destId="{DDC50BDD-5B01-4318-A6E3-DF4D8439A7DB}" srcOrd="0" destOrd="0" presId="urn:microsoft.com/office/officeart/2008/layout/AccentedPicture"/>
    <dgm:cxn modelId="{14DB75B7-7A8A-4607-895B-9BBF829469E8}" srcId="{B81D9A37-477F-4173-B774-39BF8647FDA1}" destId="{F608AA13-4AA7-4B97-A97E-FBD285FD910D}" srcOrd="3" destOrd="0" parTransId="{87E1627A-4624-4B0E-8A4F-B7FB4AA445FF}" sibTransId="{A55ED341-5E62-4F5B-82E7-2276CD49DA66}"/>
    <dgm:cxn modelId="{AF66F5D5-A408-4BA9-8579-B88FBAB096B6}" type="presOf" srcId="{3BC4C52E-3AB9-4B50-9988-84C6BB691F54}" destId="{9225B748-F943-47C9-A881-663A9EAF3FF3}" srcOrd="0" destOrd="0" presId="urn:microsoft.com/office/officeart/2008/layout/AccentedPicture"/>
    <dgm:cxn modelId="{9B8710DF-8FC3-4C2D-9D72-01858870FA19}" type="presOf" srcId="{E8B2AFDA-BED3-4120-BA7A-358BD8CEF222}" destId="{DACAD20E-F91C-41A9-B3E6-2A67574835B5}" srcOrd="0" destOrd="0" presId="urn:microsoft.com/office/officeart/2008/layout/AccentedPicture"/>
    <dgm:cxn modelId="{99DB7BE9-3246-46D3-86CA-9E6BF7C3CD2B}" srcId="{B81D9A37-477F-4173-B774-39BF8647FDA1}" destId="{3BC4C52E-3AB9-4B50-9988-84C6BB691F54}" srcOrd="2" destOrd="0" parTransId="{E1B4B364-7F75-40AA-A2BA-4D4DECF990C2}" sibTransId="{C3EB96A1-6399-4D46-9929-47A6D95F5566}"/>
    <dgm:cxn modelId="{064710FF-3D9B-4E40-9501-53D7F5BC0065}" type="presOf" srcId="{CC23BE87-089F-4B8E-A852-D2EE1706271E}" destId="{7A195611-2E28-412C-B49F-1B928E2CD4CC}" srcOrd="0" destOrd="0" presId="urn:microsoft.com/office/officeart/2008/layout/AccentedPicture"/>
    <dgm:cxn modelId="{390A4DFF-FD54-4EFB-8264-0BE5B07F7EF9}" srcId="{B81D9A37-477F-4173-B774-39BF8647FDA1}" destId="{CC23BE87-089F-4B8E-A852-D2EE1706271E}" srcOrd="1" destOrd="0" parTransId="{80234362-3543-4AE2-8472-4B3C40D8CE65}" sibTransId="{C6DBC092-7DF8-44F5-A872-FB5368FE512D}"/>
    <dgm:cxn modelId="{993B8A42-A553-43D5-BFD7-64C917820B74}" type="presParOf" srcId="{01F389A0-41F1-4A39-8AAF-DAA93F729728}" destId="{DACAD20E-F91C-41A9-B3E6-2A67574835B5}" srcOrd="0" destOrd="0" presId="urn:microsoft.com/office/officeart/2008/layout/AccentedPicture"/>
    <dgm:cxn modelId="{8EFBFC07-3F1E-4D23-A1A1-C14E796A7226}" type="presParOf" srcId="{01F389A0-41F1-4A39-8AAF-DAA93F729728}" destId="{992DB27D-D886-41BF-B21D-51F5356F5876}" srcOrd="1" destOrd="0" presId="urn:microsoft.com/office/officeart/2008/layout/AccentedPicture"/>
    <dgm:cxn modelId="{7C59F6DC-0B36-4952-A996-492DB9548722}" type="presParOf" srcId="{01F389A0-41F1-4A39-8AAF-DAA93F729728}" destId="{D419C3E7-F527-4259-8197-51AA3BF587AF}" srcOrd="2" destOrd="0" presId="urn:microsoft.com/office/officeart/2008/layout/AccentedPicture"/>
    <dgm:cxn modelId="{E29FA913-B30F-42C2-84EF-E11339CAEC8E}" type="presParOf" srcId="{D419C3E7-F527-4259-8197-51AA3BF587AF}" destId="{02E38ACE-CF4C-4A5E-A280-3B139EA71381}" srcOrd="0" destOrd="0" presId="urn:microsoft.com/office/officeart/2008/layout/AccentedPicture"/>
    <dgm:cxn modelId="{87538418-C634-4C77-B439-17F1D31A05A1}" type="presParOf" srcId="{02E38ACE-CF4C-4A5E-A280-3B139EA71381}" destId="{E70B14F5-D3E5-4429-BEE4-1127F0D27374}" srcOrd="0" destOrd="0" presId="urn:microsoft.com/office/officeart/2008/layout/AccentedPicture"/>
    <dgm:cxn modelId="{7124962C-CAA6-42AF-BE4D-CC3316C5B145}" type="presParOf" srcId="{02E38ACE-CF4C-4A5E-A280-3B139EA71381}" destId="{21F0C4F5-6704-4B8D-BA43-2C8AADDBEBDA}" srcOrd="1" destOrd="0" presId="urn:microsoft.com/office/officeart/2008/layout/AccentedPicture"/>
    <dgm:cxn modelId="{099415B2-308A-4D3B-B2D1-88A6552CCF67}" type="presParOf" srcId="{02E38ACE-CF4C-4A5E-A280-3B139EA71381}" destId="{AF684694-1B95-4547-883A-C6655E121A99}" srcOrd="2" destOrd="0" presId="urn:microsoft.com/office/officeart/2008/layout/AccentedPicture"/>
    <dgm:cxn modelId="{7B2CBC03-FCA0-485A-94FE-09ABC8B86ED0}" type="presParOf" srcId="{AF684694-1B95-4547-883A-C6655E121A99}" destId="{7A195611-2E28-412C-B49F-1B928E2CD4CC}" srcOrd="0" destOrd="0" presId="urn:microsoft.com/office/officeart/2008/layout/AccentedPicture"/>
    <dgm:cxn modelId="{F1D03F59-2BF6-4304-AA74-87B2AECFA4B2}" type="presParOf" srcId="{D419C3E7-F527-4259-8197-51AA3BF587AF}" destId="{585252E0-FCC1-4466-A207-FA422064FE57}" srcOrd="1" destOrd="0" presId="urn:microsoft.com/office/officeart/2008/layout/AccentedPicture"/>
    <dgm:cxn modelId="{F29A489D-1D95-487C-893F-B27D6E88340E}" type="presParOf" srcId="{D419C3E7-F527-4259-8197-51AA3BF587AF}" destId="{7B1B1230-7265-4C26-A874-BEB30048D8EB}" srcOrd="2" destOrd="0" presId="urn:microsoft.com/office/officeart/2008/layout/AccentedPicture"/>
    <dgm:cxn modelId="{A63652D0-960E-4D1D-BDB1-F70B99F41E00}" type="presParOf" srcId="{7B1B1230-7265-4C26-A874-BEB30048D8EB}" destId="{304F9053-A639-400F-9F30-C7D825D1D5A6}" srcOrd="0" destOrd="0" presId="urn:microsoft.com/office/officeart/2008/layout/AccentedPicture"/>
    <dgm:cxn modelId="{6161A882-A0F0-4518-B30F-9ACE1B8C6C90}" type="presParOf" srcId="{7B1B1230-7265-4C26-A874-BEB30048D8EB}" destId="{29E39C91-7565-4369-B7F5-FC141108A1D4}" srcOrd="1" destOrd="0" presId="urn:microsoft.com/office/officeart/2008/layout/AccentedPicture"/>
    <dgm:cxn modelId="{7D8C0128-EFD1-4EDF-9CDC-021730139A92}" type="presParOf" srcId="{7B1B1230-7265-4C26-A874-BEB30048D8EB}" destId="{C667B2C3-BA33-48DC-98A6-7BFE4870F40B}" srcOrd="2" destOrd="0" presId="urn:microsoft.com/office/officeart/2008/layout/AccentedPicture"/>
    <dgm:cxn modelId="{8E80D083-8714-457F-A610-53B7D4158E41}" type="presParOf" srcId="{C667B2C3-BA33-48DC-98A6-7BFE4870F40B}" destId="{9225B748-F943-47C9-A881-663A9EAF3FF3}" srcOrd="0" destOrd="0" presId="urn:microsoft.com/office/officeart/2008/layout/AccentedPicture"/>
    <dgm:cxn modelId="{0940443A-566E-479E-A1F9-D80FD3A9F811}" type="presParOf" srcId="{D419C3E7-F527-4259-8197-51AA3BF587AF}" destId="{0A64B4CF-2C32-41BD-97B1-7101680BDCC4}" srcOrd="3" destOrd="0" presId="urn:microsoft.com/office/officeart/2008/layout/AccentedPicture"/>
    <dgm:cxn modelId="{9A06C8AF-6C63-40D8-B130-B149CEB39FCC}" type="presParOf" srcId="{D419C3E7-F527-4259-8197-51AA3BF587AF}" destId="{2B7EDABD-5385-453A-A708-CD59107F6168}" srcOrd="4" destOrd="0" presId="urn:microsoft.com/office/officeart/2008/layout/AccentedPicture"/>
    <dgm:cxn modelId="{1C7C9518-692E-424D-93C0-BC8C9254D892}" type="presParOf" srcId="{2B7EDABD-5385-453A-A708-CD59107F6168}" destId="{E41F721C-B6DA-4C79-B8D6-45778DA2305B}" srcOrd="0" destOrd="0" presId="urn:microsoft.com/office/officeart/2008/layout/AccentedPicture"/>
    <dgm:cxn modelId="{EE45C700-0D90-404F-8594-D464279E9AEB}" type="presParOf" srcId="{2B7EDABD-5385-453A-A708-CD59107F6168}" destId="{C6B6E292-6F3F-4F0A-B54F-A851CCEB16B7}" srcOrd="1" destOrd="0" presId="urn:microsoft.com/office/officeart/2008/layout/AccentedPicture"/>
    <dgm:cxn modelId="{17AFB555-4B9B-45B4-9A85-1DE3E9F8A085}" type="presParOf" srcId="{2B7EDABD-5385-453A-A708-CD59107F6168}" destId="{B49D6383-452A-4592-B56A-A7AC98257528}" srcOrd="2" destOrd="0" presId="urn:microsoft.com/office/officeart/2008/layout/AccentedPicture"/>
    <dgm:cxn modelId="{6F701785-C428-4F20-9C46-5B587E6F4981}" type="presParOf" srcId="{B49D6383-452A-4592-B56A-A7AC98257528}" destId="{DDC50BDD-5B01-4318-A6E3-DF4D8439A7DB}" srcOrd="0" destOrd="0" presId="urn:microsoft.com/office/officeart/2008/layout/AccentedPicture"/>
    <dgm:cxn modelId="{A2DE62D4-907F-4E68-A709-E7A8BB00751A}" type="presParOf" srcId="{01F389A0-41F1-4A39-8AAF-DAA93F729728}" destId="{382BA536-DC98-4E09-8639-70210CD97177}" srcOrd="3" destOrd="0" presId="urn:microsoft.com/office/officeart/2008/layout/AccentedPicture"/>
    <dgm:cxn modelId="{1F5DF00D-F6AD-452D-A852-452963E6040B}" type="presParOf" srcId="{382BA536-DC98-4E09-8639-70210CD97177}" destId="{EE625A6E-94CC-44B5-AE2C-C750415FD3A8}"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1D9A37-477F-4173-B774-39BF8647FDA1}" type="doc">
      <dgm:prSet loTypeId="urn:microsoft.com/office/officeart/2008/layout/AccentedPicture" loCatId="picture" qsTypeId="urn:microsoft.com/office/officeart/2005/8/quickstyle/simple3" qsCatId="simple" csTypeId="urn:microsoft.com/office/officeart/2005/8/colors/accent1_2" csCatId="accent1" phldr="1"/>
      <dgm:spPr/>
      <dgm:t>
        <a:bodyPr/>
        <a:lstStyle/>
        <a:p>
          <a:endParaRPr lang="en-US"/>
        </a:p>
      </dgm:t>
    </dgm:pt>
    <dgm:pt modelId="{6A27711A-DC06-4924-BD51-95FC643FBEC0}">
      <dgm:prSet phldrT="[Text]" custT="1"/>
      <dgm:spPr/>
      <dgm:t>
        <a:bodyPr/>
        <a:lstStyle/>
        <a:p>
          <a:r>
            <a:rPr lang="vi-VN" sz="2800" b="1" dirty="0">
              <a:latin typeface="+mj-lt"/>
            </a:rPr>
            <a:t>Tổng hợp</a:t>
          </a:r>
        </a:p>
        <a:p>
          <a:r>
            <a:rPr lang="vi-VN" sz="2800" dirty="0">
              <a:latin typeface="+mj-lt"/>
            </a:rPr>
            <a:t>(VD. Trên cơ sở các ý kiến cá nhân về các biểu hiện của sự chủ động)</a:t>
          </a:r>
          <a:endParaRPr lang="en-US" sz="2800" dirty="0">
            <a:latin typeface="+mj-lt"/>
          </a:endParaRPr>
        </a:p>
      </dgm:t>
    </dgm:pt>
    <dgm:pt modelId="{3785871A-E8CF-46E4-8392-84D28F08FD6B}" type="parTrans" cxnId="{380A0E4D-3F0C-4DFC-A48D-F475F72DE1C3}">
      <dgm:prSet/>
      <dgm:spPr/>
      <dgm:t>
        <a:bodyPr/>
        <a:lstStyle/>
        <a:p>
          <a:endParaRPr lang="en-US" sz="2800">
            <a:latin typeface="+mj-lt"/>
          </a:endParaRPr>
        </a:p>
      </dgm:t>
    </dgm:pt>
    <dgm:pt modelId="{E8B2AFDA-BED3-4120-BA7A-358BD8CEF222}" type="sibTrans" cxnId="{380A0E4D-3F0C-4DFC-A48D-F475F72DE1C3}">
      <dgm:prSet/>
      <dgm:spPr/>
      <dgm:t>
        <a:bodyPr/>
        <a:lstStyle/>
        <a:p>
          <a:endParaRPr lang="en-US" sz="2800">
            <a:latin typeface="+mj-lt"/>
          </a:endParaRPr>
        </a:p>
      </dgm:t>
    </dgm:pt>
    <dgm:pt modelId="{CC23BE87-089F-4B8E-A852-D2EE1706271E}">
      <dgm:prSet phldrT="[Text]" custT="1"/>
      <dgm:spPr/>
      <dgm:t>
        <a:bodyPr/>
        <a:lstStyle/>
        <a:p>
          <a:r>
            <a:rPr lang="vi-VN" sz="2800" dirty="0">
              <a:latin typeface="+mj-lt"/>
            </a:rPr>
            <a:t>Tiêu chí</a:t>
          </a:r>
          <a:endParaRPr lang="en-US" sz="2800" dirty="0">
            <a:latin typeface="+mj-lt"/>
          </a:endParaRPr>
        </a:p>
      </dgm:t>
    </dgm:pt>
    <dgm:pt modelId="{80234362-3543-4AE2-8472-4B3C40D8CE65}" type="parTrans" cxnId="{390A4DFF-FD54-4EFB-8264-0BE5B07F7EF9}">
      <dgm:prSet/>
      <dgm:spPr/>
      <dgm:t>
        <a:bodyPr/>
        <a:lstStyle/>
        <a:p>
          <a:endParaRPr lang="en-US" sz="2800">
            <a:latin typeface="+mj-lt"/>
          </a:endParaRPr>
        </a:p>
      </dgm:t>
    </dgm:pt>
    <dgm:pt modelId="{C6DBC092-7DF8-44F5-A872-FB5368FE512D}" type="sibTrans" cxnId="{390A4DFF-FD54-4EFB-8264-0BE5B07F7EF9}">
      <dgm:prSet/>
      <dgm:spPr/>
      <dgm:t>
        <a:bodyPr/>
        <a:lstStyle/>
        <a:p>
          <a:endParaRPr lang="en-US" sz="2800">
            <a:latin typeface="+mj-lt"/>
          </a:endParaRPr>
        </a:p>
      </dgm:t>
    </dgm:pt>
    <dgm:pt modelId="{3BC4C52E-3AB9-4B50-9988-84C6BB691F54}">
      <dgm:prSet phldrT="[Text]" custT="1"/>
      <dgm:spPr/>
      <dgm:t>
        <a:bodyPr/>
        <a:lstStyle/>
        <a:p>
          <a:r>
            <a:rPr lang="vi-VN" sz="2800" dirty="0">
              <a:latin typeface="+mj-lt"/>
            </a:rPr>
            <a:t>Khoa học</a:t>
          </a:r>
          <a:endParaRPr lang="en-US" sz="2800" dirty="0">
            <a:latin typeface="+mj-lt"/>
          </a:endParaRPr>
        </a:p>
      </dgm:t>
    </dgm:pt>
    <dgm:pt modelId="{E1B4B364-7F75-40AA-A2BA-4D4DECF990C2}" type="parTrans" cxnId="{99DB7BE9-3246-46D3-86CA-9E6BF7C3CD2B}">
      <dgm:prSet/>
      <dgm:spPr/>
      <dgm:t>
        <a:bodyPr/>
        <a:lstStyle/>
        <a:p>
          <a:endParaRPr lang="en-US" sz="2800">
            <a:latin typeface="+mj-lt"/>
          </a:endParaRPr>
        </a:p>
      </dgm:t>
    </dgm:pt>
    <dgm:pt modelId="{C3EB96A1-6399-4D46-9929-47A6D95F5566}" type="sibTrans" cxnId="{99DB7BE9-3246-46D3-86CA-9E6BF7C3CD2B}">
      <dgm:prSet/>
      <dgm:spPr/>
      <dgm:t>
        <a:bodyPr/>
        <a:lstStyle/>
        <a:p>
          <a:endParaRPr lang="en-US" sz="2800">
            <a:latin typeface="+mj-lt"/>
          </a:endParaRPr>
        </a:p>
      </dgm:t>
    </dgm:pt>
    <dgm:pt modelId="{F608AA13-4AA7-4B97-A97E-FBD285FD910D}">
      <dgm:prSet phldrT="[Text]" custT="1"/>
      <dgm:spPr/>
      <dgm:t>
        <a:bodyPr/>
        <a:lstStyle/>
        <a:p>
          <a:r>
            <a:rPr lang="vi-VN" sz="2800" dirty="0">
              <a:latin typeface="+mj-lt"/>
            </a:rPr>
            <a:t>Phù hợp</a:t>
          </a:r>
          <a:endParaRPr lang="en-US" sz="2800" dirty="0">
            <a:latin typeface="+mj-lt"/>
          </a:endParaRPr>
        </a:p>
      </dgm:t>
    </dgm:pt>
    <dgm:pt modelId="{87E1627A-4624-4B0E-8A4F-B7FB4AA445FF}" type="parTrans" cxnId="{14DB75B7-7A8A-4607-895B-9BBF829469E8}">
      <dgm:prSet/>
      <dgm:spPr/>
      <dgm:t>
        <a:bodyPr/>
        <a:lstStyle/>
        <a:p>
          <a:endParaRPr lang="en-US" sz="2800">
            <a:latin typeface="+mj-lt"/>
          </a:endParaRPr>
        </a:p>
      </dgm:t>
    </dgm:pt>
    <dgm:pt modelId="{A55ED341-5E62-4F5B-82E7-2276CD49DA66}" type="sibTrans" cxnId="{14DB75B7-7A8A-4607-895B-9BBF829469E8}">
      <dgm:prSet/>
      <dgm:spPr/>
      <dgm:t>
        <a:bodyPr/>
        <a:lstStyle/>
        <a:p>
          <a:endParaRPr lang="en-US" sz="2800">
            <a:latin typeface="+mj-lt"/>
          </a:endParaRPr>
        </a:p>
      </dgm:t>
    </dgm:pt>
    <dgm:pt modelId="{01F389A0-41F1-4A39-8AAF-DAA93F729728}" type="pres">
      <dgm:prSet presAssocID="{B81D9A37-477F-4173-B774-39BF8647FDA1}" presName="Name0" presStyleCnt="0">
        <dgm:presLayoutVars>
          <dgm:dir/>
        </dgm:presLayoutVars>
      </dgm:prSet>
      <dgm:spPr/>
    </dgm:pt>
    <dgm:pt modelId="{DACAD20E-F91C-41A9-B3E6-2A67574835B5}" type="pres">
      <dgm:prSet presAssocID="{E8B2AFDA-BED3-4120-BA7A-358BD8CEF222}" presName="picture_1" presStyleLbl="bgImgPlace1" presStyleIdx="0" presStyleCnt="1" custScaleX="217304"/>
      <dgm:spPr/>
    </dgm:pt>
    <dgm:pt modelId="{992DB27D-D886-41BF-B21D-51F5356F5876}" type="pres">
      <dgm:prSet presAssocID="{6A27711A-DC06-4924-BD51-95FC643FBEC0}" presName="text_1" presStyleLbl="node1" presStyleIdx="0" presStyleCnt="0" custScaleX="200676" custLinFactNeighborX="-12164">
        <dgm:presLayoutVars>
          <dgm:bulletEnabled val="1"/>
        </dgm:presLayoutVars>
      </dgm:prSet>
      <dgm:spPr/>
    </dgm:pt>
    <dgm:pt modelId="{D419C3E7-F527-4259-8197-51AA3BF587AF}" type="pres">
      <dgm:prSet presAssocID="{B81D9A37-477F-4173-B774-39BF8647FDA1}" presName="linV" presStyleCnt="0"/>
      <dgm:spPr/>
    </dgm:pt>
    <dgm:pt modelId="{02E38ACE-CF4C-4A5E-A280-3B139EA71381}" type="pres">
      <dgm:prSet presAssocID="{CC23BE87-089F-4B8E-A852-D2EE1706271E}" presName="pair" presStyleCnt="0"/>
      <dgm:spPr/>
    </dgm:pt>
    <dgm:pt modelId="{E70B14F5-D3E5-4429-BEE4-1127F0D27374}" type="pres">
      <dgm:prSet presAssocID="{CC23BE87-089F-4B8E-A852-D2EE1706271E}" presName="spaceH" presStyleLbl="node1" presStyleIdx="0" presStyleCnt="0"/>
      <dgm:spPr/>
    </dgm:pt>
    <dgm:pt modelId="{21F0C4F5-6704-4B8D-BA43-2C8AADDBEBDA}" type="pres">
      <dgm:prSet presAssocID="{CC23BE87-089F-4B8E-A852-D2EE1706271E}" presName="desPictures" presStyleLbl="alignImgPlace1" presStyleIdx="0" presStyleCnt="3" custLinFactNeighborX="80340" custLinFactNeighborY="32136"/>
      <dgm:spPr/>
    </dgm:pt>
    <dgm:pt modelId="{AF684694-1B95-4547-883A-C6655E121A99}" type="pres">
      <dgm:prSet presAssocID="{CC23BE87-089F-4B8E-A852-D2EE1706271E}" presName="desTextWrapper" presStyleCnt="0"/>
      <dgm:spPr/>
    </dgm:pt>
    <dgm:pt modelId="{7A195611-2E28-412C-B49F-1B928E2CD4CC}" type="pres">
      <dgm:prSet presAssocID="{CC23BE87-089F-4B8E-A852-D2EE1706271E}" presName="desText" presStyleLbl="revTx" presStyleIdx="0" presStyleCnt="3" custLinFactNeighborX="32110" custLinFactNeighborY="32136">
        <dgm:presLayoutVars>
          <dgm:bulletEnabled val="1"/>
        </dgm:presLayoutVars>
      </dgm:prSet>
      <dgm:spPr/>
    </dgm:pt>
    <dgm:pt modelId="{585252E0-FCC1-4466-A207-FA422064FE57}" type="pres">
      <dgm:prSet presAssocID="{C6DBC092-7DF8-44F5-A872-FB5368FE512D}" presName="spaceV" presStyleCnt="0"/>
      <dgm:spPr/>
    </dgm:pt>
    <dgm:pt modelId="{7B1B1230-7265-4C26-A874-BEB30048D8EB}" type="pres">
      <dgm:prSet presAssocID="{3BC4C52E-3AB9-4B50-9988-84C6BB691F54}" presName="pair" presStyleCnt="0"/>
      <dgm:spPr/>
    </dgm:pt>
    <dgm:pt modelId="{304F9053-A639-400F-9F30-C7D825D1D5A6}" type="pres">
      <dgm:prSet presAssocID="{3BC4C52E-3AB9-4B50-9988-84C6BB691F54}" presName="spaceH" presStyleLbl="node1" presStyleIdx="0" presStyleCnt="0"/>
      <dgm:spPr/>
    </dgm:pt>
    <dgm:pt modelId="{29E39C91-7565-4369-B7F5-FC141108A1D4}" type="pres">
      <dgm:prSet presAssocID="{3BC4C52E-3AB9-4B50-9988-84C6BB691F54}" presName="desPictures" presStyleLbl="alignImgPlace1" presStyleIdx="1" presStyleCnt="3" custLinFactNeighborX="80340" custLinFactNeighborY="32136"/>
      <dgm:spPr/>
    </dgm:pt>
    <dgm:pt modelId="{C667B2C3-BA33-48DC-98A6-7BFE4870F40B}" type="pres">
      <dgm:prSet presAssocID="{3BC4C52E-3AB9-4B50-9988-84C6BB691F54}" presName="desTextWrapper" presStyleCnt="0"/>
      <dgm:spPr/>
    </dgm:pt>
    <dgm:pt modelId="{9225B748-F943-47C9-A881-663A9EAF3FF3}" type="pres">
      <dgm:prSet presAssocID="{3BC4C52E-3AB9-4B50-9988-84C6BB691F54}" presName="desText" presStyleLbl="revTx" presStyleIdx="1" presStyleCnt="3" custLinFactNeighborX="32110" custLinFactNeighborY="32136">
        <dgm:presLayoutVars>
          <dgm:bulletEnabled val="1"/>
        </dgm:presLayoutVars>
      </dgm:prSet>
      <dgm:spPr/>
    </dgm:pt>
    <dgm:pt modelId="{0A64B4CF-2C32-41BD-97B1-7101680BDCC4}" type="pres">
      <dgm:prSet presAssocID="{C3EB96A1-6399-4D46-9929-47A6D95F5566}" presName="spaceV" presStyleCnt="0"/>
      <dgm:spPr/>
    </dgm:pt>
    <dgm:pt modelId="{2B7EDABD-5385-453A-A708-CD59107F6168}" type="pres">
      <dgm:prSet presAssocID="{F608AA13-4AA7-4B97-A97E-FBD285FD910D}" presName="pair" presStyleCnt="0"/>
      <dgm:spPr/>
    </dgm:pt>
    <dgm:pt modelId="{E41F721C-B6DA-4C79-B8D6-45778DA2305B}" type="pres">
      <dgm:prSet presAssocID="{F608AA13-4AA7-4B97-A97E-FBD285FD910D}" presName="spaceH" presStyleLbl="node1" presStyleIdx="0" presStyleCnt="0"/>
      <dgm:spPr/>
    </dgm:pt>
    <dgm:pt modelId="{C6B6E292-6F3F-4F0A-B54F-A851CCEB16B7}" type="pres">
      <dgm:prSet presAssocID="{F608AA13-4AA7-4B97-A97E-FBD285FD910D}" presName="desPictures" presStyleLbl="alignImgPlace1" presStyleIdx="2" presStyleCnt="3" custLinFactNeighborX="80340" custLinFactNeighborY="32136"/>
      <dgm:spPr/>
    </dgm:pt>
    <dgm:pt modelId="{B49D6383-452A-4592-B56A-A7AC98257528}" type="pres">
      <dgm:prSet presAssocID="{F608AA13-4AA7-4B97-A97E-FBD285FD910D}" presName="desTextWrapper" presStyleCnt="0"/>
      <dgm:spPr/>
    </dgm:pt>
    <dgm:pt modelId="{DDC50BDD-5B01-4318-A6E3-DF4D8439A7DB}" type="pres">
      <dgm:prSet presAssocID="{F608AA13-4AA7-4B97-A97E-FBD285FD910D}" presName="desText" presStyleLbl="revTx" presStyleIdx="2" presStyleCnt="3" custLinFactNeighborX="32110" custLinFactNeighborY="32136">
        <dgm:presLayoutVars>
          <dgm:bulletEnabled val="1"/>
        </dgm:presLayoutVars>
      </dgm:prSet>
      <dgm:spPr/>
    </dgm:pt>
    <dgm:pt modelId="{382BA536-DC98-4E09-8639-70210CD97177}" type="pres">
      <dgm:prSet presAssocID="{B81D9A37-477F-4173-B774-39BF8647FDA1}" presName="maxNode" presStyleCnt="0"/>
      <dgm:spPr/>
    </dgm:pt>
    <dgm:pt modelId="{EE625A6E-94CC-44B5-AE2C-C750415FD3A8}" type="pres">
      <dgm:prSet presAssocID="{B81D9A37-477F-4173-B774-39BF8647FDA1}" presName="Name33" presStyleCnt="0"/>
      <dgm:spPr/>
    </dgm:pt>
  </dgm:ptLst>
  <dgm:cxnLst>
    <dgm:cxn modelId="{80F5182C-8308-447C-A71B-6A3278F67D46}" type="presOf" srcId="{6A27711A-DC06-4924-BD51-95FC643FBEC0}" destId="{992DB27D-D886-41BF-B21D-51F5356F5876}" srcOrd="0" destOrd="0" presId="urn:microsoft.com/office/officeart/2008/layout/AccentedPicture"/>
    <dgm:cxn modelId="{380A0E4D-3F0C-4DFC-A48D-F475F72DE1C3}" srcId="{B81D9A37-477F-4173-B774-39BF8647FDA1}" destId="{6A27711A-DC06-4924-BD51-95FC643FBEC0}" srcOrd="0" destOrd="0" parTransId="{3785871A-E8CF-46E4-8392-84D28F08FD6B}" sibTransId="{E8B2AFDA-BED3-4120-BA7A-358BD8CEF222}"/>
    <dgm:cxn modelId="{4808189C-E95D-4420-85D0-9A414AB07A8C}" type="presOf" srcId="{B81D9A37-477F-4173-B774-39BF8647FDA1}" destId="{01F389A0-41F1-4A39-8AAF-DAA93F729728}" srcOrd="0" destOrd="0" presId="urn:microsoft.com/office/officeart/2008/layout/AccentedPicture"/>
    <dgm:cxn modelId="{E22D10A0-C365-46CF-866A-A7B152EFB3BA}" type="presOf" srcId="{F608AA13-4AA7-4B97-A97E-FBD285FD910D}" destId="{DDC50BDD-5B01-4318-A6E3-DF4D8439A7DB}" srcOrd="0" destOrd="0" presId="urn:microsoft.com/office/officeart/2008/layout/AccentedPicture"/>
    <dgm:cxn modelId="{14DB75B7-7A8A-4607-895B-9BBF829469E8}" srcId="{B81D9A37-477F-4173-B774-39BF8647FDA1}" destId="{F608AA13-4AA7-4B97-A97E-FBD285FD910D}" srcOrd="3" destOrd="0" parTransId="{87E1627A-4624-4B0E-8A4F-B7FB4AA445FF}" sibTransId="{A55ED341-5E62-4F5B-82E7-2276CD49DA66}"/>
    <dgm:cxn modelId="{AF66F5D5-A408-4BA9-8579-B88FBAB096B6}" type="presOf" srcId="{3BC4C52E-3AB9-4B50-9988-84C6BB691F54}" destId="{9225B748-F943-47C9-A881-663A9EAF3FF3}" srcOrd="0" destOrd="0" presId="urn:microsoft.com/office/officeart/2008/layout/AccentedPicture"/>
    <dgm:cxn modelId="{9B8710DF-8FC3-4C2D-9D72-01858870FA19}" type="presOf" srcId="{E8B2AFDA-BED3-4120-BA7A-358BD8CEF222}" destId="{DACAD20E-F91C-41A9-B3E6-2A67574835B5}" srcOrd="0" destOrd="0" presId="urn:microsoft.com/office/officeart/2008/layout/AccentedPicture"/>
    <dgm:cxn modelId="{99DB7BE9-3246-46D3-86CA-9E6BF7C3CD2B}" srcId="{B81D9A37-477F-4173-B774-39BF8647FDA1}" destId="{3BC4C52E-3AB9-4B50-9988-84C6BB691F54}" srcOrd="2" destOrd="0" parTransId="{E1B4B364-7F75-40AA-A2BA-4D4DECF990C2}" sibTransId="{C3EB96A1-6399-4D46-9929-47A6D95F5566}"/>
    <dgm:cxn modelId="{064710FF-3D9B-4E40-9501-53D7F5BC0065}" type="presOf" srcId="{CC23BE87-089F-4B8E-A852-D2EE1706271E}" destId="{7A195611-2E28-412C-B49F-1B928E2CD4CC}" srcOrd="0" destOrd="0" presId="urn:microsoft.com/office/officeart/2008/layout/AccentedPicture"/>
    <dgm:cxn modelId="{390A4DFF-FD54-4EFB-8264-0BE5B07F7EF9}" srcId="{B81D9A37-477F-4173-B774-39BF8647FDA1}" destId="{CC23BE87-089F-4B8E-A852-D2EE1706271E}" srcOrd="1" destOrd="0" parTransId="{80234362-3543-4AE2-8472-4B3C40D8CE65}" sibTransId="{C6DBC092-7DF8-44F5-A872-FB5368FE512D}"/>
    <dgm:cxn modelId="{993B8A42-A553-43D5-BFD7-64C917820B74}" type="presParOf" srcId="{01F389A0-41F1-4A39-8AAF-DAA93F729728}" destId="{DACAD20E-F91C-41A9-B3E6-2A67574835B5}" srcOrd="0" destOrd="0" presId="urn:microsoft.com/office/officeart/2008/layout/AccentedPicture"/>
    <dgm:cxn modelId="{8EFBFC07-3F1E-4D23-A1A1-C14E796A7226}" type="presParOf" srcId="{01F389A0-41F1-4A39-8AAF-DAA93F729728}" destId="{992DB27D-D886-41BF-B21D-51F5356F5876}" srcOrd="1" destOrd="0" presId="urn:microsoft.com/office/officeart/2008/layout/AccentedPicture"/>
    <dgm:cxn modelId="{7C59F6DC-0B36-4952-A996-492DB9548722}" type="presParOf" srcId="{01F389A0-41F1-4A39-8AAF-DAA93F729728}" destId="{D419C3E7-F527-4259-8197-51AA3BF587AF}" srcOrd="2" destOrd="0" presId="urn:microsoft.com/office/officeart/2008/layout/AccentedPicture"/>
    <dgm:cxn modelId="{E29FA913-B30F-42C2-84EF-E11339CAEC8E}" type="presParOf" srcId="{D419C3E7-F527-4259-8197-51AA3BF587AF}" destId="{02E38ACE-CF4C-4A5E-A280-3B139EA71381}" srcOrd="0" destOrd="0" presId="urn:microsoft.com/office/officeart/2008/layout/AccentedPicture"/>
    <dgm:cxn modelId="{87538418-C634-4C77-B439-17F1D31A05A1}" type="presParOf" srcId="{02E38ACE-CF4C-4A5E-A280-3B139EA71381}" destId="{E70B14F5-D3E5-4429-BEE4-1127F0D27374}" srcOrd="0" destOrd="0" presId="urn:microsoft.com/office/officeart/2008/layout/AccentedPicture"/>
    <dgm:cxn modelId="{7124962C-CAA6-42AF-BE4D-CC3316C5B145}" type="presParOf" srcId="{02E38ACE-CF4C-4A5E-A280-3B139EA71381}" destId="{21F0C4F5-6704-4B8D-BA43-2C8AADDBEBDA}" srcOrd="1" destOrd="0" presId="urn:microsoft.com/office/officeart/2008/layout/AccentedPicture"/>
    <dgm:cxn modelId="{099415B2-308A-4D3B-B2D1-88A6552CCF67}" type="presParOf" srcId="{02E38ACE-CF4C-4A5E-A280-3B139EA71381}" destId="{AF684694-1B95-4547-883A-C6655E121A99}" srcOrd="2" destOrd="0" presId="urn:microsoft.com/office/officeart/2008/layout/AccentedPicture"/>
    <dgm:cxn modelId="{7B2CBC03-FCA0-485A-94FE-09ABC8B86ED0}" type="presParOf" srcId="{AF684694-1B95-4547-883A-C6655E121A99}" destId="{7A195611-2E28-412C-B49F-1B928E2CD4CC}" srcOrd="0" destOrd="0" presId="urn:microsoft.com/office/officeart/2008/layout/AccentedPicture"/>
    <dgm:cxn modelId="{F1D03F59-2BF6-4304-AA74-87B2AECFA4B2}" type="presParOf" srcId="{D419C3E7-F527-4259-8197-51AA3BF587AF}" destId="{585252E0-FCC1-4466-A207-FA422064FE57}" srcOrd="1" destOrd="0" presId="urn:microsoft.com/office/officeart/2008/layout/AccentedPicture"/>
    <dgm:cxn modelId="{F29A489D-1D95-487C-893F-B27D6E88340E}" type="presParOf" srcId="{D419C3E7-F527-4259-8197-51AA3BF587AF}" destId="{7B1B1230-7265-4C26-A874-BEB30048D8EB}" srcOrd="2" destOrd="0" presId="urn:microsoft.com/office/officeart/2008/layout/AccentedPicture"/>
    <dgm:cxn modelId="{A63652D0-960E-4D1D-BDB1-F70B99F41E00}" type="presParOf" srcId="{7B1B1230-7265-4C26-A874-BEB30048D8EB}" destId="{304F9053-A639-400F-9F30-C7D825D1D5A6}" srcOrd="0" destOrd="0" presId="urn:microsoft.com/office/officeart/2008/layout/AccentedPicture"/>
    <dgm:cxn modelId="{6161A882-A0F0-4518-B30F-9ACE1B8C6C90}" type="presParOf" srcId="{7B1B1230-7265-4C26-A874-BEB30048D8EB}" destId="{29E39C91-7565-4369-B7F5-FC141108A1D4}" srcOrd="1" destOrd="0" presId="urn:microsoft.com/office/officeart/2008/layout/AccentedPicture"/>
    <dgm:cxn modelId="{7D8C0128-EFD1-4EDF-9CDC-021730139A92}" type="presParOf" srcId="{7B1B1230-7265-4C26-A874-BEB30048D8EB}" destId="{C667B2C3-BA33-48DC-98A6-7BFE4870F40B}" srcOrd="2" destOrd="0" presId="urn:microsoft.com/office/officeart/2008/layout/AccentedPicture"/>
    <dgm:cxn modelId="{8E80D083-8714-457F-A610-53B7D4158E41}" type="presParOf" srcId="{C667B2C3-BA33-48DC-98A6-7BFE4870F40B}" destId="{9225B748-F943-47C9-A881-663A9EAF3FF3}" srcOrd="0" destOrd="0" presId="urn:microsoft.com/office/officeart/2008/layout/AccentedPicture"/>
    <dgm:cxn modelId="{0940443A-566E-479E-A1F9-D80FD3A9F811}" type="presParOf" srcId="{D419C3E7-F527-4259-8197-51AA3BF587AF}" destId="{0A64B4CF-2C32-41BD-97B1-7101680BDCC4}" srcOrd="3" destOrd="0" presId="urn:microsoft.com/office/officeart/2008/layout/AccentedPicture"/>
    <dgm:cxn modelId="{9A06C8AF-6C63-40D8-B130-B149CEB39FCC}" type="presParOf" srcId="{D419C3E7-F527-4259-8197-51AA3BF587AF}" destId="{2B7EDABD-5385-453A-A708-CD59107F6168}" srcOrd="4" destOrd="0" presId="urn:microsoft.com/office/officeart/2008/layout/AccentedPicture"/>
    <dgm:cxn modelId="{1C7C9518-692E-424D-93C0-BC8C9254D892}" type="presParOf" srcId="{2B7EDABD-5385-453A-A708-CD59107F6168}" destId="{E41F721C-B6DA-4C79-B8D6-45778DA2305B}" srcOrd="0" destOrd="0" presId="urn:microsoft.com/office/officeart/2008/layout/AccentedPicture"/>
    <dgm:cxn modelId="{EE45C700-0D90-404F-8594-D464279E9AEB}" type="presParOf" srcId="{2B7EDABD-5385-453A-A708-CD59107F6168}" destId="{C6B6E292-6F3F-4F0A-B54F-A851CCEB16B7}" srcOrd="1" destOrd="0" presId="urn:microsoft.com/office/officeart/2008/layout/AccentedPicture"/>
    <dgm:cxn modelId="{17AFB555-4B9B-45B4-9A85-1DE3E9F8A085}" type="presParOf" srcId="{2B7EDABD-5385-453A-A708-CD59107F6168}" destId="{B49D6383-452A-4592-B56A-A7AC98257528}" srcOrd="2" destOrd="0" presId="urn:microsoft.com/office/officeart/2008/layout/AccentedPicture"/>
    <dgm:cxn modelId="{6F701785-C428-4F20-9C46-5B587E6F4981}" type="presParOf" srcId="{B49D6383-452A-4592-B56A-A7AC98257528}" destId="{DDC50BDD-5B01-4318-A6E3-DF4D8439A7DB}" srcOrd="0" destOrd="0" presId="urn:microsoft.com/office/officeart/2008/layout/AccentedPicture"/>
    <dgm:cxn modelId="{A2DE62D4-907F-4E68-A709-E7A8BB00751A}" type="presParOf" srcId="{01F389A0-41F1-4A39-8AAF-DAA93F729728}" destId="{382BA536-DC98-4E09-8639-70210CD97177}" srcOrd="3" destOrd="0" presId="urn:microsoft.com/office/officeart/2008/layout/AccentedPicture"/>
    <dgm:cxn modelId="{1F5DF00D-F6AD-452D-A852-452963E6040B}" type="presParOf" srcId="{382BA536-DC98-4E09-8639-70210CD97177}" destId="{EE625A6E-94CC-44B5-AE2C-C750415FD3A8}"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CF8DA0-8900-4BF3-80DD-2B378202EE69}"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en-US"/>
        </a:p>
      </dgm:t>
    </dgm:pt>
    <dgm:pt modelId="{EC741C63-78D0-44CA-85E9-530E48CAF409}">
      <dgm:prSet phldrT="[Text]" custT="1"/>
      <dgm:spPr/>
      <dgm:t>
        <a:bodyPr/>
        <a:lstStyle/>
        <a:p>
          <a:r>
            <a:rPr lang="vi-VN" sz="2800" b="1" dirty="0">
              <a:latin typeface="+mj-lt"/>
            </a:rPr>
            <a:t>Nhận xét</a:t>
          </a:r>
          <a:endParaRPr lang="en-US" sz="2800" b="1" dirty="0">
            <a:latin typeface="+mj-lt"/>
          </a:endParaRPr>
        </a:p>
      </dgm:t>
    </dgm:pt>
    <dgm:pt modelId="{C2235CE0-A302-4BA1-A0AB-05B8E8B016F0}" type="parTrans" cxnId="{AFDF2776-29F0-4788-905F-88DDFB0087F5}">
      <dgm:prSet/>
      <dgm:spPr/>
      <dgm:t>
        <a:bodyPr/>
        <a:lstStyle/>
        <a:p>
          <a:endParaRPr lang="en-US" sz="2800">
            <a:latin typeface="+mj-lt"/>
          </a:endParaRPr>
        </a:p>
      </dgm:t>
    </dgm:pt>
    <dgm:pt modelId="{07EA36BD-1537-4EF2-8576-1FDB00239709}" type="sibTrans" cxnId="{AFDF2776-29F0-4788-905F-88DDFB0087F5}">
      <dgm:prSet/>
      <dgm:spPr/>
      <dgm:t>
        <a:bodyPr/>
        <a:lstStyle/>
        <a:p>
          <a:endParaRPr lang="en-US" sz="2800">
            <a:latin typeface="+mj-lt"/>
          </a:endParaRPr>
        </a:p>
      </dgm:t>
    </dgm:pt>
    <dgm:pt modelId="{9EF28B54-9F86-4D40-A602-4F3BADA74334}">
      <dgm:prSet phldrT="[Text]" custT="1"/>
      <dgm:spPr/>
      <dgm:t>
        <a:bodyPr/>
        <a:lstStyle/>
        <a:p>
          <a:r>
            <a:rPr lang="vi-VN" sz="2800" dirty="0">
              <a:latin typeface="+mj-lt"/>
            </a:rPr>
            <a:t>Tích cực</a:t>
          </a:r>
          <a:endParaRPr lang="en-US" sz="2800" dirty="0">
            <a:latin typeface="+mj-lt"/>
          </a:endParaRPr>
        </a:p>
      </dgm:t>
    </dgm:pt>
    <dgm:pt modelId="{C9D195EF-E215-449D-8B44-057FB17959D3}" type="parTrans" cxnId="{6246CEC1-02A4-4F10-BA59-375DD49074C9}">
      <dgm:prSet custT="1"/>
      <dgm:spPr/>
      <dgm:t>
        <a:bodyPr/>
        <a:lstStyle/>
        <a:p>
          <a:endParaRPr lang="en-US" sz="2800">
            <a:latin typeface="+mj-lt"/>
          </a:endParaRPr>
        </a:p>
      </dgm:t>
    </dgm:pt>
    <dgm:pt modelId="{1BBD60CA-8DC6-43FB-B016-48887D93AF2A}" type="sibTrans" cxnId="{6246CEC1-02A4-4F10-BA59-375DD49074C9}">
      <dgm:prSet/>
      <dgm:spPr/>
      <dgm:t>
        <a:bodyPr/>
        <a:lstStyle/>
        <a:p>
          <a:endParaRPr lang="en-US" sz="2800">
            <a:latin typeface="+mj-lt"/>
          </a:endParaRPr>
        </a:p>
      </dgm:t>
    </dgm:pt>
    <dgm:pt modelId="{979FE9F1-CC94-48E5-B736-ADE9B85ECB02}">
      <dgm:prSet phldrT="[Text]" custT="1"/>
      <dgm:spPr/>
      <dgm:t>
        <a:bodyPr/>
        <a:lstStyle/>
        <a:p>
          <a:r>
            <a:rPr lang="vi-VN" sz="2800" dirty="0">
              <a:latin typeface="+mj-lt"/>
            </a:rPr>
            <a:t>Tiêu cực</a:t>
          </a:r>
          <a:endParaRPr lang="en-US" sz="2800" dirty="0">
            <a:latin typeface="+mj-lt"/>
          </a:endParaRPr>
        </a:p>
      </dgm:t>
    </dgm:pt>
    <dgm:pt modelId="{B6D6986E-E095-4650-A8F4-5C933A4B9B64}" type="parTrans" cxnId="{C1935FCC-A2F4-4CD6-96F8-42FF164813D0}">
      <dgm:prSet custT="1"/>
      <dgm:spPr/>
      <dgm:t>
        <a:bodyPr/>
        <a:lstStyle/>
        <a:p>
          <a:endParaRPr lang="en-US" sz="2800">
            <a:latin typeface="+mj-lt"/>
          </a:endParaRPr>
        </a:p>
      </dgm:t>
    </dgm:pt>
    <dgm:pt modelId="{55FD8FF4-A8A7-4F6F-84EF-F4C141E1BC8E}" type="sibTrans" cxnId="{C1935FCC-A2F4-4CD6-96F8-42FF164813D0}">
      <dgm:prSet/>
      <dgm:spPr/>
      <dgm:t>
        <a:bodyPr/>
        <a:lstStyle/>
        <a:p>
          <a:endParaRPr lang="en-US" sz="2800">
            <a:latin typeface="+mj-lt"/>
          </a:endParaRPr>
        </a:p>
      </dgm:t>
    </dgm:pt>
    <dgm:pt modelId="{FD58C7DF-50C9-4985-BF40-4B16C4954A01}">
      <dgm:prSet phldrT="[Text]" custT="1"/>
      <dgm:spPr/>
      <dgm:t>
        <a:bodyPr/>
        <a:lstStyle/>
        <a:p>
          <a:r>
            <a:rPr lang="vi-VN" sz="2800" i="1" dirty="0">
              <a:latin typeface="+mj-lt"/>
            </a:rPr>
            <a:t>Tùy hoàn cảnh cụ thể</a:t>
          </a:r>
          <a:endParaRPr lang="en-US" sz="2800" i="1" dirty="0">
            <a:latin typeface="+mj-lt"/>
          </a:endParaRPr>
        </a:p>
      </dgm:t>
    </dgm:pt>
    <dgm:pt modelId="{6B763D37-6EB0-4535-B91E-D8F2D02F8C47}" type="parTrans" cxnId="{E5217FF3-6ED6-4515-8633-095CAC89A0A8}">
      <dgm:prSet custT="1"/>
      <dgm:spPr/>
      <dgm:t>
        <a:bodyPr/>
        <a:lstStyle/>
        <a:p>
          <a:endParaRPr lang="en-US" sz="2800">
            <a:latin typeface="+mj-lt"/>
          </a:endParaRPr>
        </a:p>
      </dgm:t>
    </dgm:pt>
    <dgm:pt modelId="{894275A5-EDAB-4D6D-9334-FE21BEE4FC07}" type="sibTrans" cxnId="{E5217FF3-6ED6-4515-8633-095CAC89A0A8}">
      <dgm:prSet/>
      <dgm:spPr/>
      <dgm:t>
        <a:bodyPr/>
        <a:lstStyle/>
        <a:p>
          <a:endParaRPr lang="en-US" sz="2800">
            <a:latin typeface="+mj-lt"/>
          </a:endParaRPr>
        </a:p>
      </dgm:t>
    </dgm:pt>
    <dgm:pt modelId="{A9AEDF75-664E-48D0-8D9A-04A93B6EFA1A}" type="pres">
      <dgm:prSet presAssocID="{4ACF8DA0-8900-4BF3-80DD-2B378202EE69}" presName="Name0" presStyleCnt="0">
        <dgm:presLayoutVars>
          <dgm:chPref val="1"/>
          <dgm:dir/>
          <dgm:animOne val="branch"/>
          <dgm:animLvl val="lvl"/>
          <dgm:resizeHandles val="exact"/>
        </dgm:presLayoutVars>
      </dgm:prSet>
      <dgm:spPr/>
    </dgm:pt>
    <dgm:pt modelId="{E1CBE604-99FF-42A9-AAE6-94919416EC82}" type="pres">
      <dgm:prSet presAssocID="{EC741C63-78D0-44CA-85E9-530E48CAF409}" presName="root1" presStyleCnt="0"/>
      <dgm:spPr/>
    </dgm:pt>
    <dgm:pt modelId="{F4E8B12F-B579-4877-AC14-75A9A42FB671}" type="pres">
      <dgm:prSet presAssocID="{EC741C63-78D0-44CA-85E9-530E48CAF409}" presName="LevelOneTextNode" presStyleLbl="node0" presStyleIdx="0" presStyleCnt="1" custAng="5400000" custScaleX="70594" custScaleY="44338" custLinFactX="-58892" custLinFactNeighborX="-100000">
        <dgm:presLayoutVars>
          <dgm:chPref val="3"/>
        </dgm:presLayoutVars>
      </dgm:prSet>
      <dgm:spPr/>
    </dgm:pt>
    <dgm:pt modelId="{92F22B69-3CA7-4D86-B024-9E41FA86B2E6}" type="pres">
      <dgm:prSet presAssocID="{EC741C63-78D0-44CA-85E9-530E48CAF409}" presName="level2hierChild" presStyleCnt="0"/>
      <dgm:spPr/>
    </dgm:pt>
    <dgm:pt modelId="{3C3739C7-6677-4276-BE84-FA912CF05F6C}" type="pres">
      <dgm:prSet presAssocID="{C9D195EF-E215-449D-8B44-057FB17959D3}" presName="conn2-1" presStyleLbl="parChTrans1D2" presStyleIdx="0" presStyleCnt="3"/>
      <dgm:spPr/>
    </dgm:pt>
    <dgm:pt modelId="{AAA7666C-EA7A-43F5-8E72-48B5CF5E6BCF}" type="pres">
      <dgm:prSet presAssocID="{C9D195EF-E215-449D-8B44-057FB17959D3}" presName="connTx" presStyleLbl="parChTrans1D2" presStyleIdx="0" presStyleCnt="3"/>
      <dgm:spPr/>
    </dgm:pt>
    <dgm:pt modelId="{962EC8B7-51BD-46C1-A4E4-E5B30AE428DA}" type="pres">
      <dgm:prSet presAssocID="{9EF28B54-9F86-4D40-A602-4F3BADA74334}" presName="root2" presStyleCnt="0"/>
      <dgm:spPr/>
    </dgm:pt>
    <dgm:pt modelId="{EABDEEF2-3B54-4650-B1A0-7D72AD3393D4}" type="pres">
      <dgm:prSet presAssocID="{9EF28B54-9F86-4D40-A602-4F3BADA74334}" presName="LevelTwoTextNode" presStyleLbl="node2" presStyleIdx="0" presStyleCnt="3" custScaleX="126974" custScaleY="56717" custLinFactNeighborX="-7365">
        <dgm:presLayoutVars>
          <dgm:chPref val="3"/>
        </dgm:presLayoutVars>
      </dgm:prSet>
      <dgm:spPr/>
    </dgm:pt>
    <dgm:pt modelId="{9A993F6C-F38F-4C43-9855-039C7CF136D5}" type="pres">
      <dgm:prSet presAssocID="{9EF28B54-9F86-4D40-A602-4F3BADA74334}" presName="level3hierChild" presStyleCnt="0"/>
      <dgm:spPr/>
    </dgm:pt>
    <dgm:pt modelId="{07450E15-18F2-4A2F-BE39-057F74D28697}" type="pres">
      <dgm:prSet presAssocID="{B6D6986E-E095-4650-A8F4-5C933A4B9B64}" presName="conn2-1" presStyleLbl="parChTrans1D2" presStyleIdx="1" presStyleCnt="3"/>
      <dgm:spPr/>
    </dgm:pt>
    <dgm:pt modelId="{FF7F22D2-3550-485E-BA9E-AC29C9A296EC}" type="pres">
      <dgm:prSet presAssocID="{B6D6986E-E095-4650-A8F4-5C933A4B9B64}" presName="connTx" presStyleLbl="parChTrans1D2" presStyleIdx="1" presStyleCnt="3"/>
      <dgm:spPr/>
    </dgm:pt>
    <dgm:pt modelId="{0075A691-565C-4CE8-82EB-4BDF5EFF48A8}" type="pres">
      <dgm:prSet presAssocID="{979FE9F1-CC94-48E5-B736-ADE9B85ECB02}" presName="root2" presStyleCnt="0"/>
      <dgm:spPr/>
    </dgm:pt>
    <dgm:pt modelId="{7B7C588D-AE23-4DA5-A063-AF6CEA195D51}" type="pres">
      <dgm:prSet presAssocID="{979FE9F1-CC94-48E5-B736-ADE9B85ECB02}" presName="LevelTwoTextNode" presStyleLbl="node2" presStyleIdx="1" presStyleCnt="3" custScaleX="126974" custScaleY="56717" custLinFactNeighborX="-7365">
        <dgm:presLayoutVars>
          <dgm:chPref val="3"/>
        </dgm:presLayoutVars>
      </dgm:prSet>
      <dgm:spPr/>
    </dgm:pt>
    <dgm:pt modelId="{864FC061-5DFD-450F-80B3-45258E55EB88}" type="pres">
      <dgm:prSet presAssocID="{979FE9F1-CC94-48E5-B736-ADE9B85ECB02}" presName="level3hierChild" presStyleCnt="0"/>
      <dgm:spPr/>
    </dgm:pt>
    <dgm:pt modelId="{D79E32B7-75D3-4808-B9FB-C9DBFAA3771D}" type="pres">
      <dgm:prSet presAssocID="{6B763D37-6EB0-4535-B91E-D8F2D02F8C47}" presName="conn2-1" presStyleLbl="parChTrans1D2" presStyleIdx="2" presStyleCnt="3"/>
      <dgm:spPr/>
    </dgm:pt>
    <dgm:pt modelId="{73E69FDB-0F82-433B-AE25-6B01AB93FF59}" type="pres">
      <dgm:prSet presAssocID="{6B763D37-6EB0-4535-B91E-D8F2D02F8C47}" presName="connTx" presStyleLbl="parChTrans1D2" presStyleIdx="2" presStyleCnt="3"/>
      <dgm:spPr/>
    </dgm:pt>
    <dgm:pt modelId="{AF10E053-564D-4AC4-9862-289A71DA7C00}" type="pres">
      <dgm:prSet presAssocID="{FD58C7DF-50C9-4985-BF40-4B16C4954A01}" presName="root2" presStyleCnt="0"/>
      <dgm:spPr/>
    </dgm:pt>
    <dgm:pt modelId="{EAEEC37E-D219-4888-A5E2-108CC264990E}" type="pres">
      <dgm:prSet presAssocID="{FD58C7DF-50C9-4985-BF40-4B16C4954A01}" presName="LevelTwoTextNode" presStyleLbl="node2" presStyleIdx="2" presStyleCnt="3" custScaleX="126974" custScaleY="56717" custLinFactNeighborX="-7365">
        <dgm:presLayoutVars>
          <dgm:chPref val="3"/>
        </dgm:presLayoutVars>
      </dgm:prSet>
      <dgm:spPr/>
    </dgm:pt>
    <dgm:pt modelId="{A6F65C28-9355-45BD-8066-F07F049F0FDE}" type="pres">
      <dgm:prSet presAssocID="{FD58C7DF-50C9-4985-BF40-4B16C4954A01}" presName="level3hierChild" presStyleCnt="0"/>
      <dgm:spPr/>
    </dgm:pt>
  </dgm:ptLst>
  <dgm:cxnLst>
    <dgm:cxn modelId="{136B460B-9024-4210-83BB-061D0E5DD683}" type="presOf" srcId="{979FE9F1-CC94-48E5-B736-ADE9B85ECB02}" destId="{7B7C588D-AE23-4DA5-A063-AF6CEA195D51}" srcOrd="0" destOrd="0" presId="urn:microsoft.com/office/officeart/2008/layout/HorizontalMultiLevelHierarchy"/>
    <dgm:cxn modelId="{DD918B0F-6EFE-4A93-8645-4FB96B5ADC9C}" type="presOf" srcId="{EC741C63-78D0-44CA-85E9-530E48CAF409}" destId="{F4E8B12F-B579-4877-AC14-75A9A42FB671}" srcOrd="0" destOrd="0" presId="urn:microsoft.com/office/officeart/2008/layout/HorizontalMultiLevelHierarchy"/>
    <dgm:cxn modelId="{DDE2382A-DE2B-4F01-9F1C-8074EFC1E18F}" type="presOf" srcId="{FD58C7DF-50C9-4985-BF40-4B16C4954A01}" destId="{EAEEC37E-D219-4888-A5E2-108CC264990E}" srcOrd="0" destOrd="0" presId="urn:microsoft.com/office/officeart/2008/layout/HorizontalMultiLevelHierarchy"/>
    <dgm:cxn modelId="{69F83034-37DB-4DED-B914-B3A8E27DAA79}" type="presOf" srcId="{B6D6986E-E095-4650-A8F4-5C933A4B9B64}" destId="{FF7F22D2-3550-485E-BA9E-AC29C9A296EC}" srcOrd="1" destOrd="0" presId="urn:microsoft.com/office/officeart/2008/layout/HorizontalMultiLevelHierarchy"/>
    <dgm:cxn modelId="{A1076B41-8CE0-43FF-8897-EC80DDAA304D}" type="presOf" srcId="{4ACF8DA0-8900-4BF3-80DD-2B378202EE69}" destId="{A9AEDF75-664E-48D0-8D9A-04A93B6EFA1A}" srcOrd="0" destOrd="0" presId="urn:microsoft.com/office/officeart/2008/layout/HorizontalMultiLevelHierarchy"/>
    <dgm:cxn modelId="{566D2F67-4A6A-4610-9185-13716A0A99BE}" type="presOf" srcId="{9EF28B54-9F86-4D40-A602-4F3BADA74334}" destId="{EABDEEF2-3B54-4650-B1A0-7D72AD3393D4}" srcOrd="0" destOrd="0" presId="urn:microsoft.com/office/officeart/2008/layout/HorizontalMultiLevelHierarchy"/>
    <dgm:cxn modelId="{AFDF2776-29F0-4788-905F-88DDFB0087F5}" srcId="{4ACF8DA0-8900-4BF3-80DD-2B378202EE69}" destId="{EC741C63-78D0-44CA-85E9-530E48CAF409}" srcOrd="0" destOrd="0" parTransId="{C2235CE0-A302-4BA1-A0AB-05B8E8B016F0}" sibTransId="{07EA36BD-1537-4EF2-8576-1FDB00239709}"/>
    <dgm:cxn modelId="{D117A0B5-7BD7-47B4-B861-0F20321DB2B9}" type="presOf" srcId="{C9D195EF-E215-449D-8B44-057FB17959D3}" destId="{3C3739C7-6677-4276-BE84-FA912CF05F6C}" srcOrd="0" destOrd="0" presId="urn:microsoft.com/office/officeart/2008/layout/HorizontalMultiLevelHierarchy"/>
    <dgm:cxn modelId="{6246CEC1-02A4-4F10-BA59-375DD49074C9}" srcId="{EC741C63-78D0-44CA-85E9-530E48CAF409}" destId="{9EF28B54-9F86-4D40-A602-4F3BADA74334}" srcOrd="0" destOrd="0" parTransId="{C9D195EF-E215-449D-8B44-057FB17959D3}" sibTransId="{1BBD60CA-8DC6-43FB-B016-48887D93AF2A}"/>
    <dgm:cxn modelId="{33C105C4-42A4-47E6-BF16-49F34B00E315}" type="presOf" srcId="{6B763D37-6EB0-4535-B91E-D8F2D02F8C47}" destId="{73E69FDB-0F82-433B-AE25-6B01AB93FF59}" srcOrd="1" destOrd="0" presId="urn:microsoft.com/office/officeart/2008/layout/HorizontalMultiLevelHierarchy"/>
    <dgm:cxn modelId="{C1935FCC-A2F4-4CD6-96F8-42FF164813D0}" srcId="{EC741C63-78D0-44CA-85E9-530E48CAF409}" destId="{979FE9F1-CC94-48E5-B736-ADE9B85ECB02}" srcOrd="1" destOrd="0" parTransId="{B6D6986E-E095-4650-A8F4-5C933A4B9B64}" sibTransId="{55FD8FF4-A8A7-4F6F-84EF-F4C141E1BC8E}"/>
    <dgm:cxn modelId="{813A73CE-6B1C-4CE1-8577-A3E4867A343D}" type="presOf" srcId="{6B763D37-6EB0-4535-B91E-D8F2D02F8C47}" destId="{D79E32B7-75D3-4808-B9FB-C9DBFAA3771D}" srcOrd="0" destOrd="0" presId="urn:microsoft.com/office/officeart/2008/layout/HorizontalMultiLevelHierarchy"/>
    <dgm:cxn modelId="{559688E9-C951-4109-9ED3-93F02D54E99D}" type="presOf" srcId="{C9D195EF-E215-449D-8B44-057FB17959D3}" destId="{AAA7666C-EA7A-43F5-8E72-48B5CF5E6BCF}" srcOrd="1" destOrd="0" presId="urn:microsoft.com/office/officeart/2008/layout/HorizontalMultiLevelHierarchy"/>
    <dgm:cxn modelId="{E5217FF3-6ED6-4515-8633-095CAC89A0A8}" srcId="{EC741C63-78D0-44CA-85E9-530E48CAF409}" destId="{FD58C7DF-50C9-4985-BF40-4B16C4954A01}" srcOrd="2" destOrd="0" parTransId="{6B763D37-6EB0-4535-B91E-D8F2D02F8C47}" sibTransId="{894275A5-EDAB-4D6D-9334-FE21BEE4FC07}"/>
    <dgm:cxn modelId="{ECE781F6-7F46-4585-8899-5A03270B7040}" type="presOf" srcId="{B6D6986E-E095-4650-A8F4-5C933A4B9B64}" destId="{07450E15-18F2-4A2F-BE39-057F74D28697}" srcOrd="0" destOrd="0" presId="urn:microsoft.com/office/officeart/2008/layout/HorizontalMultiLevelHierarchy"/>
    <dgm:cxn modelId="{BC42BC63-152B-4B49-8C8A-45B57D55D87E}" type="presParOf" srcId="{A9AEDF75-664E-48D0-8D9A-04A93B6EFA1A}" destId="{E1CBE604-99FF-42A9-AAE6-94919416EC82}" srcOrd="0" destOrd="0" presId="urn:microsoft.com/office/officeart/2008/layout/HorizontalMultiLevelHierarchy"/>
    <dgm:cxn modelId="{6B975EA6-B734-4443-AC5E-E705528E6A0C}" type="presParOf" srcId="{E1CBE604-99FF-42A9-AAE6-94919416EC82}" destId="{F4E8B12F-B579-4877-AC14-75A9A42FB671}" srcOrd="0" destOrd="0" presId="urn:microsoft.com/office/officeart/2008/layout/HorizontalMultiLevelHierarchy"/>
    <dgm:cxn modelId="{F85C762C-E160-48A8-8B12-1E5F5332F24F}" type="presParOf" srcId="{E1CBE604-99FF-42A9-AAE6-94919416EC82}" destId="{92F22B69-3CA7-4D86-B024-9E41FA86B2E6}" srcOrd="1" destOrd="0" presId="urn:microsoft.com/office/officeart/2008/layout/HorizontalMultiLevelHierarchy"/>
    <dgm:cxn modelId="{409B116D-2D2F-4E49-B3F8-2FA5CFD1C9DE}" type="presParOf" srcId="{92F22B69-3CA7-4D86-B024-9E41FA86B2E6}" destId="{3C3739C7-6677-4276-BE84-FA912CF05F6C}" srcOrd="0" destOrd="0" presId="urn:microsoft.com/office/officeart/2008/layout/HorizontalMultiLevelHierarchy"/>
    <dgm:cxn modelId="{2B82C75F-D9C1-4AC8-897F-A455CA214F6E}" type="presParOf" srcId="{3C3739C7-6677-4276-BE84-FA912CF05F6C}" destId="{AAA7666C-EA7A-43F5-8E72-48B5CF5E6BCF}" srcOrd="0" destOrd="0" presId="urn:microsoft.com/office/officeart/2008/layout/HorizontalMultiLevelHierarchy"/>
    <dgm:cxn modelId="{3F347179-632F-4F25-8222-CCA62E2DFB0B}" type="presParOf" srcId="{92F22B69-3CA7-4D86-B024-9E41FA86B2E6}" destId="{962EC8B7-51BD-46C1-A4E4-E5B30AE428DA}" srcOrd="1" destOrd="0" presId="urn:microsoft.com/office/officeart/2008/layout/HorizontalMultiLevelHierarchy"/>
    <dgm:cxn modelId="{BB196E61-86E5-457B-A719-37B4D2DD996C}" type="presParOf" srcId="{962EC8B7-51BD-46C1-A4E4-E5B30AE428DA}" destId="{EABDEEF2-3B54-4650-B1A0-7D72AD3393D4}" srcOrd="0" destOrd="0" presId="urn:microsoft.com/office/officeart/2008/layout/HorizontalMultiLevelHierarchy"/>
    <dgm:cxn modelId="{F2F8BCD5-7F7B-4681-B484-AA78385DCC58}" type="presParOf" srcId="{962EC8B7-51BD-46C1-A4E4-E5B30AE428DA}" destId="{9A993F6C-F38F-4C43-9855-039C7CF136D5}" srcOrd="1" destOrd="0" presId="urn:microsoft.com/office/officeart/2008/layout/HorizontalMultiLevelHierarchy"/>
    <dgm:cxn modelId="{CF64C1F8-301C-423E-9403-8840FBE8C1CD}" type="presParOf" srcId="{92F22B69-3CA7-4D86-B024-9E41FA86B2E6}" destId="{07450E15-18F2-4A2F-BE39-057F74D28697}" srcOrd="2" destOrd="0" presId="urn:microsoft.com/office/officeart/2008/layout/HorizontalMultiLevelHierarchy"/>
    <dgm:cxn modelId="{5D84D0FA-FF3A-4A13-A903-C4C847336221}" type="presParOf" srcId="{07450E15-18F2-4A2F-BE39-057F74D28697}" destId="{FF7F22D2-3550-485E-BA9E-AC29C9A296EC}" srcOrd="0" destOrd="0" presId="urn:microsoft.com/office/officeart/2008/layout/HorizontalMultiLevelHierarchy"/>
    <dgm:cxn modelId="{2006DEB7-6DA0-4DB3-B0C5-141D417BA658}" type="presParOf" srcId="{92F22B69-3CA7-4D86-B024-9E41FA86B2E6}" destId="{0075A691-565C-4CE8-82EB-4BDF5EFF48A8}" srcOrd="3" destOrd="0" presId="urn:microsoft.com/office/officeart/2008/layout/HorizontalMultiLevelHierarchy"/>
    <dgm:cxn modelId="{E056854C-B2A0-4594-BB18-02389D009F48}" type="presParOf" srcId="{0075A691-565C-4CE8-82EB-4BDF5EFF48A8}" destId="{7B7C588D-AE23-4DA5-A063-AF6CEA195D51}" srcOrd="0" destOrd="0" presId="urn:microsoft.com/office/officeart/2008/layout/HorizontalMultiLevelHierarchy"/>
    <dgm:cxn modelId="{2A848009-E3CA-42AA-99F2-A2F7E2D08093}" type="presParOf" srcId="{0075A691-565C-4CE8-82EB-4BDF5EFF48A8}" destId="{864FC061-5DFD-450F-80B3-45258E55EB88}" srcOrd="1" destOrd="0" presId="urn:microsoft.com/office/officeart/2008/layout/HorizontalMultiLevelHierarchy"/>
    <dgm:cxn modelId="{60A6F7B4-17DD-48C1-BBD5-0D27242BBED7}" type="presParOf" srcId="{92F22B69-3CA7-4D86-B024-9E41FA86B2E6}" destId="{D79E32B7-75D3-4808-B9FB-C9DBFAA3771D}" srcOrd="4" destOrd="0" presId="urn:microsoft.com/office/officeart/2008/layout/HorizontalMultiLevelHierarchy"/>
    <dgm:cxn modelId="{05C5F38C-6770-4909-BBD4-25F2EA4E40E8}" type="presParOf" srcId="{D79E32B7-75D3-4808-B9FB-C9DBFAA3771D}" destId="{73E69FDB-0F82-433B-AE25-6B01AB93FF59}" srcOrd="0" destOrd="0" presId="urn:microsoft.com/office/officeart/2008/layout/HorizontalMultiLevelHierarchy"/>
    <dgm:cxn modelId="{0936B10C-2C64-4704-99DA-018F3D112314}" type="presParOf" srcId="{92F22B69-3CA7-4D86-B024-9E41FA86B2E6}" destId="{AF10E053-564D-4AC4-9862-289A71DA7C00}" srcOrd="5" destOrd="0" presId="urn:microsoft.com/office/officeart/2008/layout/HorizontalMultiLevelHierarchy"/>
    <dgm:cxn modelId="{21B30F08-8021-4AA9-AC55-CF53F606B15F}" type="presParOf" srcId="{AF10E053-564D-4AC4-9862-289A71DA7C00}" destId="{EAEEC37E-D219-4888-A5E2-108CC264990E}" srcOrd="0" destOrd="0" presId="urn:microsoft.com/office/officeart/2008/layout/HorizontalMultiLevelHierarchy"/>
    <dgm:cxn modelId="{6BC15DA2-C036-4590-8D36-679BAF2945F3}" type="presParOf" srcId="{AF10E053-564D-4AC4-9862-289A71DA7C00}" destId="{A6F65C28-9355-45BD-8066-F07F049F0FDE}"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CF8DA0-8900-4BF3-80DD-2B378202EE69}"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en-US"/>
        </a:p>
      </dgm:t>
    </dgm:pt>
    <dgm:pt modelId="{EC741C63-78D0-44CA-85E9-530E48CAF409}">
      <dgm:prSet phldrT="[Text]" custT="1"/>
      <dgm:spPr/>
      <dgm:t>
        <a:bodyPr/>
        <a:lstStyle/>
        <a:p>
          <a:pPr>
            <a:lnSpc>
              <a:spcPct val="90000"/>
            </a:lnSpc>
            <a:spcAft>
              <a:spcPct val="35000"/>
            </a:spcAft>
          </a:pPr>
          <a:r>
            <a:rPr lang="vi-VN" sz="2800" b="1" dirty="0">
              <a:latin typeface="+mj-lt"/>
            </a:rPr>
            <a:t>Nhận xét</a:t>
          </a:r>
        </a:p>
        <a:p>
          <a:pPr>
            <a:lnSpc>
              <a:spcPct val="80000"/>
            </a:lnSpc>
            <a:spcAft>
              <a:spcPts val="0"/>
            </a:spcAft>
          </a:pPr>
          <a:r>
            <a:rPr lang="vi-VN" sz="2400" i="1" dirty="0">
              <a:latin typeface="+mj-lt"/>
            </a:rPr>
            <a:t>VD. Em đã chủ động chép bài của bạn</a:t>
          </a:r>
          <a:endParaRPr lang="en-US" sz="2400" b="1" dirty="0">
            <a:latin typeface="+mj-lt"/>
          </a:endParaRPr>
        </a:p>
      </dgm:t>
    </dgm:pt>
    <dgm:pt modelId="{C2235CE0-A302-4BA1-A0AB-05B8E8B016F0}" type="parTrans" cxnId="{AFDF2776-29F0-4788-905F-88DDFB0087F5}">
      <dgm:prSet/>
      <dgm:spPr/>
      <dgm:t>
        <a:bodyPr/>
        <a:lstStyle/>
        <a:p>
          <a:endParaRPr lang="en-US" sz="2800">
            <a:latin typeface="+mj-lt"/>
          </a:endParaRPr>
        </a:p>
      </dgm:t>
    </dgm:pt>
    <dgm:pt modelId="{07EA36BD-1537-4EF2-8576-1FDB00239709}" type="sibTrans" cxnId="{AFDF2776-29F0-4788-905F-88DDFB0087F5}">
      <dgm:prSet/>
      <dgm:spPr/>
      <dgm:t>
        <a:bodyPr/>
        <a:lstStyle/>
        <a:p>
          <a:endParaRPr lang="en-US" sz="2800">
            <a:latin typeface="+mj-lt"/>
          </a:endParaRPr>
        </a:p>
      </dgm:t>
    </dgm:pt>
    <dgm:pt modelId="{9EF28B54-9F86-4D40-A602-4F3BADA74334}">
      <dgm:prSet phldrT="[Text]" custT="1"/>
      <dgm:spPr/>
      <dgm:t>
        <a:bodyPr/>
        <a:lstStyle/>
        <a:p>
          <a:pPr algn="just">
            <a:lnSpc>
              <a:spcPct val="80000"/>
            </a:lnSpc>
            <a:spcAft>
              <a:spcPts val="0"/>
            </a:spcAft>
          </a:pPr>
          <a:r>
            <a:rPr lang="vi-VN" sz="2000" i="1" dirty="0">
              <a:latin typeface="+mj-lt"/>
            </a:rPr>
            <a:t>- Đây cũng là một biểu hiện của sự chủ động, và có nghĩa em đã cố gắng hoàn thành nhiệm vụ học tập ở hình thức. </a:t>
          </a:r>
          <a:endParaRPr lang="en-US" sz="2000" dirty="0">
            <a:latin typeface="+mj-lt"/>
          </a:endParaRPr>
        </a:p>
      </dgm:t>
    </dgm:pt>
    <dgm:pt modelId="{C9D195EF-E215-449D-8B44-057FB17959D3}" type="parTrans" cxnId="{6246CEC1-02A4-4F10-BA59-375DD49074C9}">
      <dgm:prSet custT="1"/>
      <dgm:spPr/>
      <dgm:t>
        <a:bodyPr/>
        <a:lstStyle/>
        <a:p>
          <a:endParaRPr lang="en-US" sz="2800">
            <a:latin typeface="+mj-lt"/>
          </a:endParaRPr>
        </a:p>
      </dgm:t>
    </dgm:pt>
    <dgm:pt modelId="{1BBD60CA-8DC6-43FB-B016-48887D93AF2A}" type="sibTrans" cxnId="{6246CEC1-02A4-4F10-BA59-375DD49074C9}">
      <dgm:prSet/>
      <dgm:spPr/>
      <dgm:t>
        <a:bodyPr/>
        <a:lstStyle/>
        <a:p>
          <a:endParaRPr lang="en-US" sz="2800">
            <a:latin typeface="+mj-lt"/>
          </a:endParaRPr>
        </a:p>
      </dgm:t>
    </dgm:pt>
    <dgm:pt modelId="{979FE9F1-CC94-48E5-B736-ADE9B85ECB02}">
      <dgm:prSet phldrT="[Text]" custT="1"/>
      <dgm:spPr/>
      <dgm:t>
        <a:bodyPr/>
        <a:lstStyle/>
        <a:p>
          <a:pPr algn="just">
            <a:lnSpc>
              <a:spcPct val="80000"/>
            </a:lnSpc>
            <a:spcAft>
              <a:spcPts val="0"/>
            </a:spcAft>
          </a:pPr>
          <a:r>
            <a:rPr lang="vi-VN" sz="2000" i="1" dirty="0">
              <a:latin typeface="+mj-lt"/>
            </a:rPr>
            <a:t>- Tuy nhiên sự chủ động này mang lại nhiều hậu quả xấu:</a:t>
          </a:r>
        </a:p>
        <a:p>
          <a:pPr algn="just">
            <a:lnSpc>
              <a:spcPct val="80000"/>
            </a:lnSpc>
            <a:spcAft>
              <a:spcPts val="0"/>
            </a:spcAft>
          </a:pPr>
          <a:r>
            <a:rPr lang="vi-VN" sz="2000" i="1" dirty="0">
              <a:latin typeface="+mj-lt"/>
            </a:rPr>
            <a:t>+ Chép bài được xem là hành vi không trung thực, vi phạm quy định về bản quyền sở hữu trí tuệ...</a:t>
          </a:r>
        </a:p>
        <a:p>
          <a:pPr algn="just">
            <a:lnSpc>
              <a:spcPct val="80000"/>
            </a:lnSpc>
            <a:spcAft>
              <a:spcPts val="0"/>
            </a:spcAft>
          </a:pPr>
          <a:r>
            <a:rPr lang="vi-VN" sz="2000" i="1" dirty="0">
              <a:latin typeface="+mj-lt"/>
            </a:rPr>
            <a:t>+ Việc chép bài sẽ khiến em mất kiến thức, mất, cơ hội học hỏi và phát triển kĩ năng cá nhân, mất sự sáng tạo ....</a:t>
          </a:r>
          <a:endParaRPr lang="en-US" sz="2000" dirty="0">
            <a:latin typeface="+mj-lt"/>
          </a:endParaRPr>
        </a:p>
      </dgm:t>
    </dgm:pt>
    <dgm:pt modelId="{B6D6986E-E095-4650-A8F4-5C933A4B9B64}" type="parTrans" cxnId="{C1935FCC-A2F4-4CD6-96F8-42FF164813D0}">
      <dgm:prSet custT="1"/>
      <dgm:spPr/>
      <dgm:t>
        <a:bodyPr/>
        <a:lstStyle/>
        <a:p>
          <a:endParaRPr lang="en-US" sz="2800">
            <a:latin typeface="+mj-lt"/>
          </a:endParaRPr>
        </a:p>
      </dgm:t>
    </dgm:pt>
    <dgm:pt modelId="{55FD8FF4-A8A7-4F6F-84EF-F4C141E1BC8E}" type="sibTrans" cxnId="{C1935FCC-A2F4-4CD6-96F8-42FF164813D0}">
      <dgm:prSet/>
      <dgm:spPr/>
      <dgm:t>
        <a:bodyPr/>
        <a:lstStyle/>
        <a:p>
          <a:endParaRPr lang="en-US" sz="2800">
            <a:latin typeface="+mj-lt"/>
          </a:endParaRPr>
        </a:p>
      </dgm:t>
    </dgm:pt>
    <dgm:pt modelId="{A9AEDF75-664E-48D0-8D9A-04A93B6EFA1A}" type="pres">
      <dgm:prSet presAssocID="{4ACF8DA0-8900-4BF3-80DD-2B378202EE69}" presName="Name0" presStyleCnt="0">
        <dgm:presLayoutVars>
          <dgm:chPref val="1"/>
          <dgm:dir/>
          <dgm:animOne val="branch"/>
          <dgm:animLvl val="lvl"/>
          <dgm:resizeHandles val="exact"/>
        </dgm:presLayoutVars>
      </dgm:prSet>
      <dgm:spPr/>
    </dgm:pt>
    <dgm:pt modelId="{E1CBE604-99FF-42A9-AAE6-94919416EC82}" type="pres">
      <dgm:prSet presAssocID="{EC741C63-78D0-44CA-85E9-530E48CAF409}" presName="root1" presStyleCnt="0"/>
      <dgm:spPr/>
    </dgm:pt>
    <dgm:pt modelId="{F4E8B12F-B579-4877-AC14-75A9A42FB671}" type="pres">
      <dgm:prSet presAssocID="{EC741C63-78D0-44CA-85E9-530E48CAF409}" presName="LevelOneTextNode" presStyleLbl="node0" presStyleIdx="0" presStyleCnt="1" custAng="5400000" custScaleX="194299" custScaleY="53566" custLinFactX="-58892" custLinFactNeighborX="-100000">
        <dgm:presLayoutVars>
          <dgm:chPref val="3"/>
        </dgm:presLayoutVars>
      </dgm:prSet>
      <dgm:spPr/>
    </dgm:pt>
    <dgm:pt modelId="{92F22B69-3CA7-4D86-B024-9E41FA86B2E6}" type="pres">
      <dgm:prSet presAssocID="{EC741C63-78D0-44CA-85E9-530E48CAF409}" presName="level2hierChild" presStyleCnt="0"/>
      <dgm:spPr/>
    </dgm:pt>
    <dgm:pt modelId="{3C3739C7-6677-4276-BE84-FA912CF05F6C}" type="pres">
      <dgm:prSet presAssocID="{C9D195EF-E215-449D-8B44-057FB17959D3}" presName="conn2-1" presStyleLbl="parChTrans1D2" presStyleIdx="0" presStyleCnt="2"/>
      <dgm:spPr/>
    </dgm:pt>
    <dgm:pt modelId="{AAA7666C-EA7A-43F5-8E72-48B5CF5E6BCF}" type="pres">
      <dgm:prSet presAssocID="{C9D195EF-E215-449D-8B44-057FB17959D3}" presName="connTx" presStyleLbl="parChTrans1D2" presStyleIdx="0" presStyleCnt="2"/>
      <dgm:spPr/>
    </dgm:pt>
    <dgm:pt modelId="{962EC8B7-51BD-46C1-A4E4-E5B30AE428DA}" type="pres">
      <dgm:prSet presAssocID="{9EF28B54-9F86-4D40-A602-4F3BADA74334}" presName="root2" presStyleCnt="0"/>
      <dgm:spPr/>
    </dgm:pt>
    <dgm:pt modelId="{EABDEEF2-3B54-4650-B1A0-7D72AD3393D4}" type="pres">
      <dgm:prSet presAssocID="{9EF28B54-9F86-4D40-A602-4F3BADA74334}" presName="LevelTwoTextNode" presStyleLbl="node2" presStyleIdx="0" presStyleCnt="2" custScaleX="208825" custScaleY="103030" custLinFactNeighborX="-7365">
        <dgm:presLayoutVars>
          <dgm:chPref val="3"/>
        </dgm:presLayoutVars>
      </dgm:prSet>
      <dgm:spPr/>
    </dgm:pt>
    <dgm:pt modelId="{9A993F6C-F38F-4C43-9855-039C7CF136D5}" type="pres">
      <dgm:prSet presAssocID="{9EF28B54-9F86-4D40-A602-4F3BADA74334}" presName="level3hierChild" presStyleCnt="0"/>
      <dgm:spPr/>
    </dgm:pt>
    <dgm:pt modelId="{07450E15-18F2-4A2F-BE39-057F74D28697}" type="pres">
      <dgm:prSet presAssocID="{B6D6986E-E095-4650-A8F4-5C933A4B9B64}" presName="conn2-1" presStyleLbl="parChTrans1D2" presStyleIdx="1" presStyleCnt="2"/>
      <dgm:spPr/>
    </dgm:pt>
    <dgm:pt modelId="{FF7F22D2-3550-485E-BA9E-AC29C9A296EC}" type="pres">
      <dgm:prSet presAssocID="{B6D6986E-E095-4650-A8F4-5C933A4B9B64}" presName="connTx" presStyleLbl="parChTrans1D2" presStyleIdx="1" presStyleCnt="2"/>
      <dgm:spPr/>
    </dgm:pt>
    <dgm:pt modelId="{0075A691-565C-4CE8-82EB-4BDF5EFF48A8}" type="pres">
      <dgm:prSet presAssocID="{979FE9F1-CC94-48E5-B736-ADE9B85ECB02}" presName="root2" presStyleCnt="0"/>
      <dgm:spPr/>
    </dgm:pt>
    <dgm:pt modelId="{7B7C588D-AE23-4DA5-A063-AF6CEA195D51}" type="pres">
      <dgm:prSet presAssocID="{979FE9F1-CC94-48E5-B736-ADE9B85ECB02}" presName="LevelTwoTextNode" presStyleLbl="node2" presStyleIdx="1" presStyleCnt="2" custScaleX="208825" custScaleY="230673" custLinFactNeighborX="-7365">
        <dgm:presLayoutVars>
          <dgm:chPref val="3"/>
        </dgm:presLayoutVars>
      </dgm:prSet>
      <dgm:spPr/>
    </dgm:pt>
    <dgm:pt modelId="{864FC061-5DFD-450F-80B3-45258E55EB88}" type="pres">
      <dgm:prSet presAssocID="{979FE9F1-CC94-48E5-B736-ADE9B85ECB02}" presName="level3hierChild" presStyleCnt="0"/>
      <dgm:spPr/>
    </dgm:pt>
  </dgm:ptLst>
  <dgm:cxnLst>
    <dgm:cxn modelId="{136B460B-9024-4210-83BB-061D0E5DD683}" type="presOf" srcId="{979FE9F1-CC94-48E5-B736-ADE9B85ECB02}" destId="{7B7C588D-AE23-4DA5-A063-AF6CEA195D51}" srcOrd="0" destOrd="0" presId="urn:microsoft.com/office/officeart/2008/layout/HorizontalMultiLevelHierarchy"/>
    <dgm:cxn modelId="{DD918B0F-6EFE-4A93-8645-4FB96B5ADC9C}" type="presOf" srcId="{EC741C63-78D0-44CA-85E9-530E48CAF409}" destId="{F4E8B12F-B579-4877-AC14-75A9A42FB671}" srcOrd="0" destOrd="0" presId="urn:microsoft.com/office/officeart/2008/layout/HorizontalMultiLevelHierarchy"/>
    <dgm:cxn modelId="{69F83034-37DB-4DED-B914-B3A8E27DAA79}" type="presOf" srcId="{B6D6986E-E095-4650-A8F4-5C933A4B9B64}" destId="{FF7F22D2-3550-485E-BA9E-AC29C9A296EC}" srcOrd="1" destOrd="0" presId="urn:microsoft.com/office/officeart/2008/layout/HorizontalMultiLevelHierarchy"/>
    <dgm:cxn modelId="{A1076B41-8CE0-43FF-8897-EC80DDAA304D}" type="presOf" srcId="{4ACF8DA0-8900-4BF3-80DD-2B378202EE69}" destId="{A9AEDF75-664E-48D0-8D9A-04A93B6EFA1A}" srcOrd="0" destOrd="0" presId="urn:microsoft.com/office/officeart/2008/layout/HorizontalMultiLevelHierarchy"/>
    <dgm:cxn modelId="{566D2F67-4A6A-4610-9185-13716A0A99BE}" type="presOf" srcId="{9EF28B54-9F86-4D40-A602-4F3BADA74334}" destId="{EABDEEF2-3B54-4650-B1A0-7D72AD3393D4}" srcOrd="0" destOrd="0" presId="urn:microsoft.com/office/officeart/2008/layout/HorizontalMultiLevelHierarchy"/>
    <dgm:cxn modelId="{AFDF2776-29F0-4788-905F-88DDFB0087F5}" srcId="{4ACF8DA0-8900-4BF3-80DD-2B378202EE69}" destId="{EC741C63-78D0-44CA-85E9-530E48CAF409}" srcOrd="0" destOrd="0" parTransId="{C2235CE0-A302-4BA1-A0AB-05B8E8B016F0}" sibTransId="{07EA36BD-1537-4EF2-8576-1FDB00239709}"/>
    <dgm:cxn modelId="{D117A0B5-7BD7-47B4-B861-0F20321DB2B9}" type="presOf" srcId="{C9D195EF-E215-449D-8B44-057FB17959D3}" destId="{3C3739C7-6677-4276-BE84-FA912CF05F6C}" srcOrd="0" destOrd="0" presId="urn:microsoft.com/office/officeart/2008/layout/HorizontalMultiLevelHierarchy"/>
    <dgm:cxn modelId="{6246CEC1-02A4-4F10-BA59-375DD49074C9}" srcId="{EC741C63-78D0-44CA-85E9-530E48CAF409}" destId="{9EF28B54-9F86-4D40-A602-4F3BADA74334}" srcOrd="0" destOrd="0" parTransId="{C9D195EF-E215-449D-8B44-057FB17959D3}" sibTransId="{1BBD60CA-8DC6-43FB-B016-48887D93AF2A}"/>
    <dgm:cxn modelId="{C1935FCC-A2F4-4CD6-96F8-42FF164813D0}" srcId="{EC741C63-78D0-44CA-85E9-530E48CAF409}" destId="{979FE9F1-CC94-48E5-B736-ADE9B85ECB02}" srcOrd="1" destOrd="0" parTransId="{B6D6986E-E095-4650-A8F4-5C933A4B9B64}" sibTransId="{55FD8FF4-A8A7-4F6F-84EF-F4C141E1BC8E}"/>
    <dgm:cxn modelId="{559688E9-C951-4109-9ED3-93F02D54E99D}" type="presOf" srcId="{C9D195EF-E215-449D-8B44-057FB17959D3}" destId="{AAA7666C-EA7A-43F5-8E72-48B5CF5E6BCF}" srcOrd="1" destOrd="0" presId="urn:microsoft.com/office/officeart/2008/layout/HorizontalMultiLevelHierarchy"/>
    <dgm:cxn modelId="{ECE781F6-7F46-4585-8899-5A03270B7040}" type="presOf" srcId="{B6D6986E-E095-4650-A8F4-5C933A4B9B64}" destId="{07450E15-18F2-4A2F-BE39-057F74D28697}" srcOrd="0" destOrd="0" presId="urn:microsoft.com/office/officeart/2008/layout/HorizontalMultiLevelHierarchy"/>
    <dgm:cxn modelId="{BC42BC63-152B-4B49-8C8A-45B57D55D87E}" type="presParOf" srcId="{A9AEDF75-664E-48D0-8D9A-04A93B6EFA1A}" destId="{E1CBE604-99FF-42A9-AAE6-94919416EC82}" srcOrd="0" destOrd="0" presId="urn:microsoft.com/office/officeart/2008/layout/HorizontalMultiLevelHierarchy"/>
    <dgm:cxn modelId="{6B975EA6-B734-4443-AC5E-E705528E6A0C}" type="presParOf" srcId="{E1CBE604-99FF-42A9-AAE6-94919416EC82}" destId="{F4E8B12F-B579-4877-AC14-75A9A42FB671}" srcOrd="0" destOrd="0" presId="urn:microsoft.com/office/officeart/2008/layout/HorizontalMultiLevelHierarchy"/>
    <dgm:cxn modelId="{F85C762C-E160-48A8-8B12-1E5F5332F24F}" type="presParOf" srcId="{E1CBE604-99FF-42A9-AAE6-94919416EC82}" destId="{92F22B69-3CA7-4D86-B024-9E41FA86B2E6}" srcOrd="1" destOrd="0" presId="urn:microsoft.com/office/officeart/2008/layout/HorizontalMultiLevelHierarchy"/>
    <dgm:cxn modelId="{409B116D-2D2F-4E49-B3F8-2FA5CFD1C9DE}" type="presParOf" srcId="{92F22B69-3CA7-4D86-B024-9E41FA86B2E6}" destId="{3C3739C7-6677-4276-BE84-FA912CF05F6C}" srcOrd="0" destOrd="0" presId="urn:microsoft.com/office/officeart/2008/layout/HorizontalMultiLevelHierarchy"/>
    <dgm:cxn modelId="{2B82C75F-D9C1-4AC8-897F-A455CA214F6E}" type="presParOf" srcId="{3C3739C7-6677-4276-BE84-FA912CF05F6C}" destId="{AAA7666C-EA7A-43F5-8E72-48B5CF5E6BCF}" srcOrd="0" destOrd="0" presId="urn:microsoft.com/office/officeart/2008/layout/HorizontalMultiLevelHierarchy"/>
    <dgm:cxn modelId="{3F347179-632F-4F25-8222-CCA62E2DFB0B}" type="presParOf" srcId="{92F22B69-3CA7-4D86-B024-9E41FA86B2E6}" destId="{962EC8B7-51BD-46C1-A4E4-E5B30AE428DA}" srcOrd="1" destOrd="0" presId="urn:microsoft.com/office/officeart/2008/layout/HorizontalMultiLevelHierarchy"/>
    <dgm:cxn modelId="{BB196E61-86E5-457B-A719-37B4D2DD996C}" type="presParOf" srcId="{962EC8B7-51BD-46C1-A4E4-E5B30AE428DA}" destId="{EABDEEF2-3B54-4650-B1A0-7D72AD3393D4}" srcOrd="0" destOrd="0" presId="urn:microsoft.com/office/officeart/2008/layout/HorizontalMultiLevelHierarchy"/>
    <dgm:cxn modelId="{F2F8BCD5-7F7B-4681-B484-AA78385DCC58}" type="presParOf" srcId="{962EC8B7-51BD-46C1-A4E4-E5B30AE428DA}" destId="{9A993F6C-F38F-4C43-9855-039C7CF136D5}" srcOrd="1" destOrd="0" presId="urn:microsoft.com/office/officeart/2008/layout/HorizontalMultiLevelHierarchy"/>
    <dgm:cxn modelId="{CF64C1F8-301C-423E-9403-8840FBE8C1CD}" type="presParOf" srcId="{92F22B69-3CA7-4D86-B024-9E41FA86B2E6}" destId="{07450E15-18F2-4A2F-BE39-057F74D28697}" srcOrd="2" destOrd="0" presId="urn:microsoft.com/office/officeart/2008/layout/HorizontalMultiLevelHierarchy"/>
    <dgm:cxn modelId="{5D84D0FA-FF3A-4A13-A903-C4C847336221}" type="presParOf" srcId="{07450E15-18F2-4A2F-BE39-057F74D28697}" destId="{FF7F22D2-3550-485E-BA9E-AC29C9A296EC}" srcOrd="0" destOrd="0" presId="urn:microsoft.com/office/officeart/2008/layout/HorizontalMultiLevelHierarchy"/>
    <dgm:cxn modelId="{2006DEB7-6DA0-4DB3-B0C5-141D417BA658}" type="presParOf" srcId="{92F22B69-3CA7-4D86-B024-9E41FA86B2E6}" destId="{0075A691-565C-4CE8-82EB-4BDF5EFF48A8}" srcOrd="3" destOrd="0" presId="urn:microsoft.com/office/officeart/2008/layout/HorizontalMultiLevelHierarchy"/>
    <dgm:cxn modelId="{E056854C-B2A0-4594-BB18-02389D009F48}" type="presParOf" srcId="{0075A691-565C-4CE8-82EB-4BDF5EFF48A8}" destId="{7B7C588D-AE23-4DA5-A063-AF6CEA195D51}" srcOrd="0" destOrd="0" presId="urn:microsoft.com/office/officeart/2008/layout/HorizontalMultiLevelHierarchy"/>
    <dgm:cxn modelId="{2A848009-E3CA-42AA-99F2-A2F7E2D08093}" type="presParOf" srcId="{0075A691-565C-4CE8-82EB-4BDF5EFF48A8}" destId="{864FC061-5DFD-450F-80B3-45258E55EB88}"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409DD7-FCD2-4386-89F7-6BFF2AF1A4A5}" type="doc">
      <dgm:prSet loTypeId="urn:microsoft.com/office/officeart/2009/3/layout/HorizontalOrganizationChart" loCatId="hierarchy" qsTypeId="urn:microsoft.com/office/officeart/2005/8/quickstyle/simple3" qsCatId="simple" csTypeId="urn:microsoft.com/office/officeart/2005/8/colors/accent1_2" csCatId="accent1" phldr="1"/>
      <dgm:spPr/>
      <dgm:t>
        <a:bodyPr/>
        <a:lstStyle/>
        <a:p>
          <a:endParaRPr lang="en-US"/>
        </a:p>
      </dgm:t>
    </dgm:pt>
    <dgm:pt modelId="{E9B9AF7A-726D-48A3-B087-DE9012DF6301}">
      <dgm:prSet phldrT="[Text]" custT="1"/>
      <dgm:spPr/>
      <dgm:t>
        <a:bodyPr/>
        <a:lstStyle/>
        <a:p>
          <a:pPr>
            <a:lnSpc>
              <a:spcPct val="80000"/>
            </a:lnSpc>
            <a:spcBef>
              <a:spcPts val="0"/>
            </a:spcBef>
            <a:spcAft>
              <a:spcPts val="0"/>
            </a:spcAft>
          </a:pPr>
          <a:r>
            <a:rPr lang="vi-VN" sz="2400" b="1" dirty="0">
              <a:latin typeface="+mj-lt"/>
            </a:rPr>
            <a:t>Định hướng</a:t>
          </a:r>
          <a:endParaRPr lang="en-US" sz="2400" b="1" dirty="0">
            <a:latin typeface="+mj-lt"/>
          </a:endParaRPr>
        </a:p>
      </dgm:t>
    </dgm:pt>
    <dgm:pt modelId="{291A474A-DFE0-4E7A-9270-441935BEBF5C}" type="parTrans" cxnId="{CBA0EB01-9AE5-485E-8A6F-F415E13FA82E}">
      <dgm:prSet/>
      <dgm:spPr/>
      <dgm:t>
        <a:bodyPr/>
        <a:lstStyle/>
        <a:p>
          <a:pPr>
            <a:lnSpc>
              <a:spcPct val="80000"/>
            </a:lnSpc>
            <a:spcBef>
              <a:spcPts val="0"/>
            </a:spcBef>
            <a:spcAft>
              <a:spcPts val="0"/>
            </a:spcAft>
          </a:pPr>
          <a:endParaRPr lang="en-US" sz="2400">
            <a:latin typeface="+mj-lt"/>
          </a:endParaRPr>
        </a:p>
      </dgm:t>
    </dgm:pt>
    <dgm:pt modelId="{393A22B0-650A-40F1-BB60-92EFE630AE9C}" type="sibTrans" cxnId="{CBA0EB01-9AE5-485E-8A6F-F415E13FA82E}">
      <dgm:prSet/>
      <dgm:spPr/>
      <dgm:t>
        <a:bodyPr/>
        <a:lstStyle/>
        <a:p>
          <a:pPr>
            <a:lnSpc>
              <a:spcPct val="80000"/>
            </a:lnSpc>
            <a:spcBef>
              <a:spcPts val="0"/>
            </a:spcBef>
            <a:spcAft>
              <a:spcPts val="0"/>
            </a:spcAft>
          </a:pPr>
          <a:endParaRPr lang="en-US" sz="2400">
            <a:latin typeface="+mj-lt"/>
          </a:endParaRPr>
        </a:p>
      </dgm:t>
    </dgm:pt>
    <dgm:pt modelId="{E42461B5-3475-4D8C-B92D-60E0CBDB2D1A}" type="asst">
      <dgm:prSet phldrT="[Text]" custT="1"/>
      <dgm:spPr/>
      <dgm:t>
        <a:bodyPr/>
        <a:lstStyle/>
        <a:p>
          <a:pPr>
            <a:lnSpc>
              <a:spcPct val="80000"/>
            </a:lnSpc>
            <a:spcBef>
              <a:spcPts val="0"/>
            </a:spcBef>
            <a:spcAft>
              <a:spcPts val="0"/>
            </a:spcAft>
          </a:pPr>
          <a:r>
            <a:rPr lang="vi-VN" sz="2400" dirty="0">
              <a:latin typeface="+mj-lt"/>
            </a:rPr>
            <a:t>Rút ra các kinh nghiệm mới tích cực</a:t>
          </a:r>
          <a:endParaRPr lang="en-US" sz="2400" dirty="0">
            <a:latin typeface="+mj-lt"/>
          </a:endParaRPr>
        </a:p>
      </dgm:t>
    </dgm:pt>
    <dgm:pt modelId="{28C34244-0100-47F4-8A58-8BCA89513043}" type="parTrans" cxnId="{68F0C7D7-86CC-4B73-B6E5-D7140A24DD7E}">
      <dgm:prSet/>
      <dgm:spPr/>
      <dgm:t>
        <a:bodyPr/>
        <a:lstStyle/>
        <a:p>
          <a:pPr>
            <a:lnSpc>
              <a:spcPct val="80000"/>
            </a:lnSpc>
            <a:spcBef>
              <a:spcPts val="0"/>
            </a:spcBef>
            <a:spcAft>
              <a:spcPts val="0"/>
            </a:spcAft>
          </a:pPr>
          <a:endParaRPr lang="en-US" sz="2400">
            <a:latin typeface="+mj-lt"/>
          </a:endParaRPr>
        </a:p>
      </dgm:t>
    </dgm:pt>
    <dgm:pt modelId="{2402E4E4-F963-472A-BE76-770989F2FA1B}" type="sibTrans" cxnId="{68F0C7D7-86CC-4B73-B6E5-D7140A24DD7E}">
      <dgm:prSet/>
      <dgm:spPr/>
      <dgm:t>
        <a:bodyPr/>
        <a:lstStyle/>
        <a:p>
          <a:pPr>
            <a:lnSpc>
              <a:spcPct val="80000"/>
            </a:lnSpc>
            <a:spcBef>
              <a:spcPts val="0"/>
            </a:spcBef>
            <a:spcAft>
              <a:spcPts val="0"/>
            </a:spcAft>
          </a:pPr>
          <a:endParaRPr lang="en-US" sz="2400">
            <a:latin typeface="+mj-lt"/>
          </a:endParaRPr>
        </a:p>
      </dgm:t>
    </dgm:pt>
    <dgm:pt modelId="{3BE6AD0E-D7F7-4C52-87C4-5BC3A54613B6}">
      <dgm:prSet phldrT="[Text]" custT="1"/>
      <dgm:spPr/>
      <dgm:t>
        <a:bodyPr/>
        <a:lstStyle/>
        <a:p>
          <a:pPr>
            <a:lnSpc>
              <a:spcPct val="80000"/>
            </a:lnSpc>
            <a:spcBef>
              <a:spcPts val="0"/>
            </a:spcBef>
            <a:spcAft>
              <a:spcPts val="0"/>
            </a:spcAft>
          </a:pPr>
          <a:r>
            <a:rPr lang="vi-VN" sz="2400" dirty="0">
              <a:latin typeface="+mj-lt"/>
            </a:rPr>
            <a:t>.....</a:t>
          </a:r>
          <a:endParaRPr lang="en-US" sz="2400" dirty="0">
            <a:latin typeface="+mj-lt"/>
          </a:endParaRPr>
        </a:p>
      </dgm:t>
    </dgm:pt>
    <dgm:pt modelId="{49112AAC-0DDA-462B-ADE3-C82CD1352667}" type="parTrans" cxnId="{C8549A66-453E-46A2-8AD2-06789C83BC0B}">
      <dgm:prSet/>
      <dgm:spPr/>
      <dgm:t>
        <a:bodyPr/>
        <a:lstStyle/>
        <a:p>
          <a:pPr>
            <a:lnSpc>
              <a:spcPct val="80000"/>
            </a:lnSpc>
            <a:spcBef>
              <a:spcPts val="0"/>
            </a:spcBef>
            <a:spcAft>
              <a:spcPts val="0"/>
            </a:spcAft>
          </a:pPr>
          <a:endParaRPr lang="en-US" sz="2400">
            <a:latin typeface="+mj-lt"/>
          </a:endParaRPr>
        </a:p>
      </dgm:t>
    </dgm:pt>
    <dgm:pt modelId="{A73C9266-0EFB-4ECD-A19C-1B6A5DC6348F}" type="sibTrans" cxnId="{C8549A66-453E-46A2-8AD2-06789C83BC0B}">
      <dgm:prSet/>
      <dgm:spPr/>
      <dgm:t>
        <a:bodyPr/>
        <a:lstStyle/>
        <a:p>
          <a:pPr>
            <a:lnSpc>
              <a:spcPct val="80000"/>
            </a:lnSpc>
            <a:spcBef>
              <a:spcPts val="0"/>
            </a:spcBef>
            <a:spcAft>
              <a:spcPts val="0"/>
            </a:spcAft>
          </a:pPr>
          <a:endParaRPr lang="en-US" sz="2400">
            <a:latin typeface="+mj-lt"/>
          </a:endParaRPr>
        </a:p>
      </dgm:t>
    </dgm:pt>
    <dgm:pt modelId="{9CE5B420-AC63-49FC-8AB6-B41C009B5615}">
      <dgm:prSet phldrT="[Text]" custT="1"/>
      <dgm:spPr/>
      <dgm:t>
        <a:bodyPr/>
        <a:lstStyle/>
        <a:p>
          <a:pPr>
            <a:lnSpc>
              <a:spcPct val="80000"/>
            </a:lnSpc>
            <a:spcBef>
              <a:spcPts val="0"/>
            </a:spcBef>
            <a:spcAft>
              <a:spcPts val="0"/>
            </a:spcAft>
          </a:pPr>
          <a:r>
            <a:rPr lang="vi-VN" sz="2400" dirty="0">
              <a:latin typeface="+mj-lt"/>
            </a:rPr>
            <a:t>.....</a:t>
          </a:r>
          <a:endParaRPr lang="en-US" sz="2400" dirty="0">
            <a:latin typeface="+mj-lt"/>
          </a:endParaRPr>
        </a:p>
      </dgm:t>
    </dgm:pt>
    <dgm:pt modelId="{B555E930-D2A0-4026-8DA3-B9B57D8F0A8B}" type="parTrans" cxnId="{3F40B8D4-7420-41AD-AAED-9505A5EA1EF6}">
      <dgm:prSet/>
      <dgm:spPr/>
      <dgm:t>
        <a:bodyPr/>
        <a:lstStyle/>
        <a:p>
          <a:pPr>
            <a:lnSpc>
              <a:spcPct val="80000"/>
            </a:lnSpc>
            <a:spcBef>
              <a:spcPts val="0"/>
            </a:spcBef>
            <a:spcAft>
              <a:spcPts val="0"/>
            </a:spcAft>
          </a:pPr>
          <a:endParaRPr lang="en-US" sz="2400">
            <a:latin typeface="+mj-lt"/>
          </a:endParaRPr>
        </a:p>
      </dgm:t>
    </dgm:pt>
    <dgm:pt modelId="{F111FF61-E517-43DC-A102-007F99B7CF59}" type="sibTrans" cxnId="{3F40B8D4-7420-41AD-AAED-9505A5EA1EF6}">
      <dgm:prSet/>
      <dgm:spPr/>
      <dgm:t>
        <a:bodyPr/>
        <a:lstStyle/>
        <a:p>
          <a:pPr>
            <a:lnSpc>
              <a:spcPct val="80000"/>
            </a:lnSpc>
            <a:spcBef>
              <a:spcPts val="0"/>
            </a:spcBef>
            <a:spcAft>
              <a:spcPts val="0"/>
            </a:spcAft>
          </a:pPr>
          <a:endParaRPr lang="en-US" sz="2400">
            <a:latin typeface="+mj-lt"/>
          </a:endParaRPr>
        </a:p>
      </dgm:t>
    </dgm:pt>
    <dgm:pt modelId="{55A42478-3EF6-4960-BE1F-777B18A3C652}">
      <dgm:prSet phldrT="[Text]" custT="1"/>
      <dgm:spPr/>
      <dgm:t>
        <a:bodyPr/>
        <a:lstStyle/>
        <a:p>
          <a:pPr>
            <a:lnSpc>
              <a:spcPct val="80000"/>
            </a:lnSpc>
            <a:spcBef>
              <a:spcPts val="0"/>
            </a:spcBef>
            <a:spcAft>
              <a:spcPts val="0"/>
            </a:spcAft>
          </a:pPr>
          <a:r>
            <a:rPr lang="vi-VN" sz="2400" dirty="0">
              <a:latin typeface="+mj-lt"/>
            </a:rPr>
            <a:t>.....</a:t>
          </a:r>
          <a:endParaRPr lang="en-US" sz="2400" dirty="0">
            <a:latin typeface="+mj-lt"/>
          </a:endParaRPr>
        </a:p>
      </dgm:t>
    </dgm:pt>
    <dgm:pt modelId="{179A2E5C-3C1F-43FC-9F32-7C7412F46F6F}" type="parTrans" cxnId="{D6FAB413-18E2-401A-9E68-D0512F1B29B5}">
      <dgm:prSet/>
      <dgm:spPr/>
      <dgm:t>
        <a:bodyPr/>
        <a:lstStyle/>
        <a:p>
          <a:pPr>
            <a:lnSpc>
              <a:spcPct val="80000"/>
            </a:lnSpc>
            <a:spcBef>
              <a:spcPts val="0"/>
            </a:spcBef>
            <a:spcAft>
              <a:spcPts val="0"/>
            </a:spcAft>
          </a:pPr>
          <a:endParaRPr lang="en-US" sz="2400">
            <a:latin typeface="+mj-lt"/>
          </a:endParaRPr>
        </a:p>
      </dgm:t>
    </dgm:pt>
    <dgm:pt modelId="{D497280C-0670-455C-8890-C2D8687E1338}" type="sibTrans" cxnId="{D6FAB413-18E2-401A-9E68-D0512F1B29B5}">
      <dgm:prSet/>
      <dgm:spPr/>
      <dgm:t>
        <a:bodyPr/>
        <a:lstStyle/>
        <a:p>
          <a:pPr>
            <a:lnSpc>
              <a:spcPct val="80000"/>
            </a:lnSpc>
            <a:spcBef>
              <a:spcPts val="0"/>
            </a:spcBef>
            <a:spcAft>
              <a:spcPts val="0"/>
            </a:spcAft>
          </a:pPr>
          <a:endParaRPr lang="en-US" sz="2400">
            <a:latin typeface="+mj-lt"/>
          </a:endParaRPr>
        </a:p>
      </dgm:t>
    </dgm:pt>
    <dgm:pt modelId="{53EDB041-2D1F-453E-BD91-5948800B2BAC}" type="pres">
      <dgm:prSet presAssocID="{BC409DD7-FCD2-4386-89F7-6BFF2AF1A4A5}" presName="hierChild1" presStyleCnt="0">
        <dgm:presLayoutVars>
          <dgm:orgChart val="1"/>
          <dgm:chPref val="1"/>
          <dgm:dir/>
          <dgm:animOne val="branch"/>
          <dgm:animLvl val="lvl"/>
          <dgm:resizeHandles/>
        </dgm:presLayoutVars>
      </dgm:prSet>
      <dgm:spPr/>
    </dgm:pt>
    <dgm:pt modelId="{8BB23854-49C3-496F-892B-3CA944474747}" type="pres">
      <dgm:prSet presAssocID="{E9B9AF7A-726D-48A3-B087-DE9012DF6301}" presName="hierRoot1" presStyleCnt="0">
        <dgm:presLayoutVars>
          <dgm:hierBranch val="init"/>
        </dgm:presLayoutVars>
      </dgm:prSet>
      <dgm:spPr/>
    </dgm:pt>
    <dgm:pt modelId="{A79C208F-7196-4932-9988-953F08A85539}" type="pres">
      <dgm:prSet presAssocID="{E9B9AF7A-726D-48A3-B087-DE9012DF6301}" presName="rootComposite1" presStyleCnt="0"/>
      <dgm:spPr/>
    </dgm:pt>
    <dgm:pt modelId="{BDA3ED69-2717-45B0-A448-1CCCC961BABE}" type="pres">
      <dgm:prSet presAssocID="{E9B9AF7A-726D-48A3-B087-DE9012DF6301}" presName="rootText1" presStyleLbl="node0" presStyleIdx="0" presStyleCnt="1" custScaleX="104060" custScaleY="153399">
        <dgm:presLayoutVars>
          <dgm:chPref val="3"/>
        </dgm:presLayoutVars>
      </dgm:prSet>
      <dgm:spPr/>
    </dgm:pt>
    <dgm:pt modelId="{E066C303-4441-484B-936D-BCCA1C550151}" type="pres">
      <dgm:prSet presAssocID="{E9B9AF7A-726D-48A3-B087-DE9012DF6301}" presName="rootConnector1" presStyleLbl="node1" presStyleIdx="0" presStyleCnt="0"/>
      <dgm:spPr/>
    </dgm:pt>
    <dgm:pt modelId="{5C360721-9FBD-450B-A602-9CA6D5226E4D}" type="pres">
      <dgm:prSet presAssocID="{E9B9AF7A-726D-48A3-B087-DE9012DF6301}" presName="hierChild2" presStyleCnt="0"/>
      <dgm:spPr/>
    </dgm:pt>
    <dgm:pt modelId="{F0DD79A5-75EF-4E69-B1C7-A85ED9047ABB}" type="pres">
      <dgm:prSet presAssocID="{49112AAC-0DDA-462B-ADE3-C82CD1352667}" presName="Name64" presStyleLbl="parChTrans1D2" presStyleIdx="0" presStyleCnt="4"/>
      <dgm:spPr/>
    </dgm:pt>
    <dgm:pt modelId="{265A314D-A92B-4B8E-ADE4-47F513D25C95}" type="pres">
      <dgm:prSet presAssocID="{3BE6AD0E-D7F7-4C52-87C4-5BC3A54613B6}" presName="hierRoot2" presStyleCnt="0">
        <dgm:presLayoutVars>
          <dgm:hierBranch val="init"/>
        </dgm:presLayoutVars>
      </dgm:prSet>
      <dgm:spPr/>
    </dgm:pt>
    <dgm:pt modelId="{0514AFFF-5A1A-478A-9009-20E4129CC5A7}" type="pres">
      <dgm:prSet presAssocID="{3BE6AD0E-D7F7-4C52-87C4-5BC3A54613B6}" presName="rootComposite" presStyleCnt="0"/>
      <dgm:spPr/>
    </dgm:pt>
    <dgm:pt modelId="{6D987D07-4FBB-4D20-83E7-F189FFABC23C}" type="pres">
      <dgm:prSet presAssocID="{3BE6AD0E-D7F7-4C52-87C4-5BC3A54613B6}" presName="rootText" presStyleLbl="node2" presStyleIdx="0" presStyleCnt="3" custScaleY="74937">
        <dgm:presLayoutVars>
          <dgm:chPref val="3"/>
        </dgm:presLayoutVars>
      </dgm:prSet>
      <dgm:spPr/>
    </dgm:pt>
    <dgm:pt modelId="{C15982E1-31D8-4F1F-A6A7-A2F502656FF1}" type="pres">
      <dgm:prSet presAssocID="{3BE6AD0E-D7F7-4C52-87C4-5BC3A54613B6}" presName="rootConnector" presStyleLbl="node2" presStyleIdx="0" presStyleCnt="3"/>
      <dgm:spPr/>
    </dgm:pt>
    <dgm:pt modelId="{84CF8B85-DE89-44A2-9381-B571F2F81E9B}" type="pres">
      <dgm:prSet presAssocID="{3BE6AD0E-D7F7-4C52-87C4-5BC3A54613B6}" presName="hierChild4" presStyleCnt="0"/>
      <dgm:spPr/>
    </dgm:pt>
    <dgm:pt modelId="{8C742A87-828A-4D7F-8E82-BD54AEAD8F1E}" type="pres">
      <dgm:prSet presAssocID="{3BE6AD0E-D7F7-4C52-87C4-5BC3A54613B6}" presName="hierChild5" presStyleCnt="0"/>
      <dgm:spPr/>
    </dgm:pt>
    <dgm:pt modelId="{6F4FCB5F-AE76-4119-9261-FA8B89643C25}" type="pres">
      <dgm:prSet presAssocID="{B555E930-D2A0-4026-8DA3-B9B57D8F0A8B}" presName="Name64" presStyleLbl="parChTrans1D2" presStyleIdx="1" presStyleCnt="4"/>
      <dgm:spPr/>
    </dgm:pt>
    <dgm:pt modelId="{F35E720A-ADCE-418E-9411-D78D3482C3FD}" type="pres">
      <dgm:prSet presAssocID="{9CE5B420-AC63-49FC-8AB6-B41C009B5615}" presName="hierRoot2" presStyleCnt="0">
        <dgm:presLayoutVars>
          <dgm:hierBranch val="init"/>
        </dgm:presLayoutVars>
      </dgm:prSet>
      <dgm:spPr/>
    </dgm:pt>
    <dgm:pt modelId="{12E16CFF-8ADE-4C45-8D7A-48F6E3756E42}" type="pres">
      <dgm:prSet presAssocID="{9CE5B420-AC63-49FC-8AB6-B41C009B5615}" presName="rootComposite" presStyleCnt="0"/>
      <dgm:spPr/>
    </dgm:pt>
    <dgm:pt modelId="{818ED93A-7AD3-443A-9A14-EB5A2FFBA855}" type="pres">
      <dgm:prSet presAssocID="{9CE5B420-AC63-49FC-8AB6-B41C009B5615}" presName="rootText" presStyleLbl="node2" presStyleIdx="1" presStyleCnt="3" custScaleY="74937">
        <dgm:presLayoutVars>
          <dgm:chPref val="3"/>
        </dgm:presLayoutVars>
      </dgm:prSet>
      <dgm:spPr/>
    </dgm:pt>
    <dgm:pt modelId="{6E3F99F9-3B8B-45F5-B4F2-B04B4D448B3B}" type="pres">
      <dgm:prSet presAssocID="{9CE5B420-AC63-49FC-8AB6-B41C009B5615}" presName="rootConnector" presStyleLbl="node2" presStyleIdx="1" presStyleCnt="3"/>
      <dgm:spPr/>
    </dgm:pt>
    <dgm:pt modelId="{95E59B7C-7764-4FBC-AB37-598B5C1B260A}" type="pres">
      <dgm:prSet presAssocID="{9CE5B420-AC63-49FC-8AB6-B41C009B5615}" presName="hierChild4" presStyleCnt="0"/>
      <dgm:spPr/>
    </dgm:pt>
    <dgm:pt modelId="{9DEF959C-44CF-44D0-B6AB-AB4A3575ACD4}" type="pres">
      <dgm:prSet presAssocID="{9CE5B420-AC63-49FC-8AB6-B41C009B5615}" presName="hierChild5" presStyleCnt="0"/>
      <dgm:spPr/>
    </dgm:pt>
    <dgm:pt modelId="{7D638871-FC8F-4AB0-9C91-A70DCC448F6D}" type="pres">
      <dgm:prSet presAssocID="{179A2E5C-3C1F-43FC-9F32-7C7412F46F6F}" presName="Name64" presStyleLbl="parChTrans1D2" presStyleIdx="2" presStyleCnt="4"/>
      <dgm:spPr/>
    </dgm:pt>
    <dgm:pt modelId="{EEABF87D-DA7D-4396-A12D-EA0CF6745DEB}" type="pres">
      <dgm:prSet presAssocID="{55A42478-3EF6-4960-BE1F-777B18A3C652}" presName="hierRoot2" presStyleCnt="0">
        <dgm:presLayoutVars>
          <dgm:hierBranch val="init"/>
        </dgm:presLayoutVars>
      </dgm:prSet>
      <dgm:spPr/>
    </dgm:pt>
    <dgm:pt modelId="{31536B0F-5326-40C7-B633-C03534EB3B72}" type="pres">
      <dgm:prSet presAssocID="{55A42478-3EF6-4960-BE1F-777B18A3C652}" presName="rootComposite" presStyleCnt="0"/>
      <dgm:spPr/>
    </dgm:pt>
    <dgm:pt modelId="{39AC7CD8-0225-4697-B7E6-DCD3284831A1}" type="pres">
      <dgm:prSet presAssocID="{55A42478-3EF6-4960-BE1F-777B18A3C652}" presName="rootText" presStyleLbl="node2" presStyleIdx="2" presStyleCnt="3" custScaleY="74937">
        <dgm:presLayoutVars>
          <dgm:chPref val="3"/>
        </dgm:presLayoutVars>
      </dgm:prSet>
      <dgm:spPr/>
    </dgm:pt>
    <dgm:pt modelId="{42C43BA2-2024-4C02-8EF5-A90E7FDE5F0C}" type="pres">
      <dgm:prSet presAssocID="{55A42478-3EF6-4960-BE1F-777B18A3C652}" presName="rootConnector" presStyleLbl="node2" presStyleIdx="2" presStyleCnt="3"/>
      <dgm:spPr/>
    </dgm:pt>
    <dgm:pt modelId="{F05B1E54-4F3A-4C2B-867E-F3663795E100}" type="pres">
      <dgm:prSet presAssocID="{55A42478-3EF6-4960-BE1F-777B18A3C652}" presName="hierChild4" presStyleCnt="0"/>
      <dgm:spPr/>
    </dgm:pt>
    <dgm:pt modelId="{26AE101B-D675-46EF-84A3-BD76E5C8B265}" type="pres">
      <dgm:prSet presAssocID="{55A42478-3EF6-4960-BE1F-777B18A3C652}" presName="hierChild5" presStyleCnt="0"/>
      <dgm:spPr/>
    </dgm:pt>
    <dgm:pt modelId="{769ADE7A-0036-44EA-8F6F-741A56DB1194}" type="pres">
      <dgm:prSet presAssocID="{E9B9AF7A-726D-48A3-B087-DE9012DF6301}" presName="hierChild3" presStyleCnt="0"/>
      <dgm:spPr/>
    </dgm:pt>
    <dgm:pt modelId="{373A3550-EA73-4666-9AE7-56BAABF7C430}" type="pres">
      <dgm:prSet presAssocID="{28C34244-0100-47F4-8A58-8BCA89513043}" presName="Name115" presStyleLbl="parChTrans1D2" presStyleIdx="3" presStyleCnt="4"/>
      <dgm:spPr/>
    </dgm:pt>
    <dgm:pt modelId="{2BD2A85D-B07D-4AF4-B8AC-C1E8FDA02477}" type="pres">
      <dgm:prSet presAssocID="{E42461B5-3475-4D8C-B92D-60E0CBDB2D1A}" presName="hierRoot3" presStyleCnt="0">
        <dgm:presLayoutVars>
          <dgm:hierBranch val="init"/>
        </dgm:presLayoutVars>
      </dgm:prSet>
      <dgm:spPr/>
    </dgm:pt>
    <dgm:pt modelId="{967C7647-D927-4DFF-AF31-5D74495AD43B}" type="pres">
      <dgm:prSet presAssocID="{E42461B5-3475-4D8C-B92D-60E0CBDB2D1A}" presName="rootComposite3" presStyleCnt="0"/>
      <dgm:spPr/>
    </dgm:pt>
    <dgm:pt modelId="{CFC82AC5-D3E0-432B-AA60-F3953193F3AE}" type="pres">
      <dgm:prSet presAssocID="{E42461B5-3475-4D8C-B92D-60E0CBDB2D1A}" presName="rootText3" presStyleLbl="asst1" presStyleIdx="0" presStyleCnt="1" custScaleX="112684" custScaleY="187175" custLinFactNeighborY="-25134">
        <dgm:presLayoutVars>
          <dgm:chPref val="3"/>
        </dgm:presLayoutVars>
      </dgm:prSet>
      <dgm:spPr/>
    </dgm:pt>
    <dgm:pt modelId="{25E9024B-CE7F-4696-A4D8-4E68BADC4B42}" type="pres">
      <dgm:prSet presAssocID="{E42461B5-3475-4D8C-B92D-60E0CBDB2D1A}" presName="rootConnector3" presStyleLbl="asst1" presStyleIdx="0" presStyleCnt="1"/>
      <dgm:spPr/>
    </dgm:pt>
    <dgm:pt modelId="{3A8ACE6E-99A8-4688-8A93-1E6DCDCCB1B0}" type="pres">
      <dgm:prSet presAssocID="{E42461B5-3475-4D8C-B92D-60E0CBDB2D1A}" presName="hierChild6" presStyleCnt="0"/>
      <dgm:spPr/>
    </dgm:pt>
    <dgm:pt modelId="{50A63F11-DE1A-46EB-B6F4-43C12DED65AB}" type="pres">
      <dgm:prSet presAssocID="{E42461B5-3475-4D8C-B92D-60E0CBDB2D1A}" presName="hierChild7" presStyleCnt="0"/>
      <dgm:spPr/>
    </dgm:pt>
  </dgm:ptLst>
  <dgm:cxnLst>
    <dgm:cxn modelId="{CBA0EB01-9AE5-485E-8A6F-F415E13FA82E}" srcId="{BC409DD7-FCD2-4386-89F7-6BFF2AF1A4A5}" destId="{E9B9AF7A-726D-48A3-B087-DE9012DF6301}" srcOrd="0" destOrd="0" parTransId="{291A474A-DFE0-4E7A-9270-441935BEBF5C}" sibTransId="{393A22B0-650A-40F1-BB60-92EFE630AE9C}"/>
    <dgm:cxn modelId="{C6AC340D-45B0-4C64-9A5F-903915C2CF87}" type="presOf" srcId="{E9B9AF7A-726D-48A3-B087-DE9012DF6301}" destId="{BDA3ED69-2717-45B0-A448-1CCCC961BABE}" srcOrd="0" destOrd="0" presId="urn:microsoft.com/office/officeart/2009/3/layout/HorizontalOrganizationChart"/>
    <dgm:cxn modelId="{2E64930F-BF3D-47F9-B133-11C1A06B540D}" type="presOf" srcId="{BC409DD7-FCD2-4386-89F7-6BFF2AF1A4A5}" destId="{53EDB041-2D1F-453E-BD91-5948800B2BAC}" srcOrd="0" destOrd="0" presId="urn:microsoft.com/office/officeart/2009/3/layout/HorizontalOrganizationChart"/>
    <dgm:cxn modelId="{D6FAB413-18E2-401A-9E68-D0512F1B29B5}" srcId="{E9B9AF7A-726D-48A3-B087-DE9012DF6301}" destId="{55A42478-3EF6-4960-BE1F-777B18A3C652}" srcOrd="3" destOrd="0" parTransId="{179A2E5C-3C1F-43FC-9F32-7C7412F46F6F}" sibTransId="{D497280C-0670-455C-8890-C2D8687E1338}"/>
    <dgm:cxn modelId="{23E69230-7893-4154-B2EE-2818B3A40549}" type="presOf" srcId="{9CE5B420-AC63-49FC-8AB6-B41C009B5615}" destId="{6E3F99F9-3B8B-45F5-B4F2-B04B4D448B3B}" srcOrd="1" destOrd="0" presId="urn:microsoft.com/office/officeart/2009/3/layout/HorizontalOrganizationChart"/>
    <dgm:cxn modelId="{842C2142-9DF1-47F7-8908-5C1577971124}" type="presOf" srcId="{3BE6AD0E-D7F7-4C52-87C4-5BC3A54613B6}" destId="{C15982E1-31D8-4F1F-A6A7-A2F502656FF1}" srcOrd="1" destOrd="0" presId="urn:microsoft.com/office/officeart/2009/3/layout/HorizontalOrganizationChart"/>
    <dgm:cxn modelId="{2BDE2546-4BCF-40C4-ADC0-757B4408BBDD}" type="presOf" srcId="{E42461B5-3475-4D8C-B92D-60E0CBDB2D1A}" destId="{25E9024B-CE7F-4696-A4D8-4E68BADC4B42}" srcOrd="1" destOrd="0" presId="urn:microsoft.com/office/officeart/2009/3/layout/HorizontalOrganizationChart"/>
    <dgm:cxn modelId="{C8549A66-453E-46A2-8AD2-06789C83BC0B}" srcId="{E9B9AF7A-726D-48A3-B087-DE9012DF6301}" destId="{3BE6AD0E-D7F7-4C52-87C4-5BC3A54613B6}" srcOrd="1" destOrd="0" parTransId="{49112AAC-0DDA-462B-ADE3-C82CD1352667}" sibTransId="{A73C9266-0EFB-4ECD-A19C-1B6A5DC6348F}"/>
    <dgm:cxn modelId="{A640C24D-EE4C-4EE6-BBC6-1DA73797CF64}" type="presOf" srcId="{9CE5B420-AC63-49FC-8AB6-B41C009B5615}" destId="{818ED93A-7AD3-443A-9A14-EB5A2FFBA855}" srcOrd="0" destOrd="0" presId="urn:microsoft.com/office/officeart/2009/3/layout/HorizontalOrganizationChart"/>
    <dgm:cxn modelId="{A6064B6E-F06F-42EA-AA59-BC85F4FF6D36}" type="presOf" srcId="{49112AAC-0DDA-462B-ADE3-C82CD1352667}" destId="{F0DD79A5-75EF-4E69-B1C7-A85ED9047ABB}" srcOrd="0" destOrd="0" presId="urn:microsoft.com/office/officeart/2009/3/layout/HorizontalOrganizationChart"/>
    <dgm:cxn modelId="{50C0CA6E-DCF5-4F14-BC92-DA7ED7D4B13F}" type="presOf" srcId="{28C34244-0100-47F4-8A58-8BCA89513043}" destId="{373A3550-EA73-4666-9AE7-56BAABF7C430}" srcOrd="0" destOrd="0" presId="urn:microsoft.com/office/officeart/2009/3/layout/HorizontalOrganizationChart"/>
    <dgm:cxn modelId="{F4761F72-B908-4777-BBDE-D07FA573C31E}" type="presOf" srcId="{E42461B5-3475-4D8C-B92D-60E0CBDB2D1A}" destId="{CFC82AC5-D3E0-432B-AA60-F3953193F3AE}" srcOrd="0" destOrd="0" presId="urn:microsoft.com/office/officeart/2009/3/layout/HorizontalOrganizationChart"/>
    <dgm:cxn modelId="{25727056-6D6F-4298-A361-DD63102C032D}" type="presOf" srcId="{E9B9AF7A-726D-48A3-B087-DE9012DF6301}" destId="{E066C303-4441-484B-936D-BCCA1C550151}" srcOrd="1" destOrd="0" presId="urn:microsoft.com/office/officeart/2009/3/layout/HorizontalOrganizationChart"/>
    <dgm:cxn modelId="{40E6A057-4C2E-4204-8DF6-AE14798A46B5}" type="presOf" srcId="{55A42478-3EF6-4960-BE1F-777B18A3C652}" destId="{39AC7CD8-0225-4697-B7E6-DCD3284831A1}" srcOrd="0" destOrd="0" presId="urn:microsoft.com/office/officeart/2009/3/layout/HorizontalOrganizationChart"/>
    <dgm:cxn modelId="{804F3F8E-ADAA-4D5E-AC1B-AF51BC54E60C}" type="presOf" srcId="{B555E930-D2A0-4026-8DA3-B9B57D8F0A8B}" destId="{6F4FCB5F-AE76-4119-9261-FA8B89643C25}" srcOrd="0" destOrd="0" presId="urn:microsoft.com/office/officeart/2009/3/layout/HorizontalOrganizationChart"/>
    <dgm:cxn modelId="{EC0CD9BE-7711-4376-AF25-37CF80A33CD3}" type="presOf" srcId="{3BE6AD0E-D7F7-4C52-87C4-5BC3A54613B6}" destId="{6D987D07-4FBB-4D20-83E7-F189FFABC23C}" srcOrd="0" destOrd="0" presId="urn:microsoft.com/office/officeart/2009/3/layout/HorizontalOrganizationChart"/>
    <dgm:cxn modelId="{DE8963D2-F72F-48A6-A200-008F896D7360}" type="presOf" srcId="{179A2E5C-3C1F-43FC-9F32-7C7412F46F6F}" destId="{7D638871-FC8F-4AB0-9C91-A70DCC448F6D}" srcOrd="0" destOrd="0" presId="urn:microsoft.com/office/officeart/2009/3/layout/HorizontalOrganizationChart"/>
    <dgm:cxn modelId="{3F40B8D4-7420-41AD-AAED-9505A5EA1EF6}" srcId="{E9B9AF7A-726D-48A3-B087-DE9012DF6301}" destId="{9CE5B420-AC63-49FC-8AB6-B41C009B5615}" srcOrd="2" destOrd="0" parTransId="{B555E930-D2A0-4026-8DA3-B9B57D8F0A8B}" sibTransId="{F111FF61-E517-43DC-A102-007F99B7CF59}"/>
    <dgm:cxn modelId="{68F0C7D7-86CC-4B73-B6E5-D7140A24DD7E}" srcId="{E9B9AF7A-726D-48A3-B087-DE9012DF6301}" destId="{E42461B5-3475-4D8C-B92D-60E0CBDB2D1A}" srcOrd="0" destOrd="0" parTransId="{28C34244-0100-47F4-8A58-8BCA89513043}" sibTransId="{2402E4E4-F963-472A-BE76-770989F2FA1B}"/>
    <dgm:cxn modelId="{9A006EFC-B686-4FCC-9F95-82371DC082F9}" type="presOf" srcId="{55A42478-3EF6-4960-BE1F-777B18A3C652}" destId="{42C43BA2-2024-4C02-8EF5-A90E7FDE5F0C}" srcOrd="1" destOrd="0" presId="urn:microsoft.com/office/officeart/2009/3/layout/HorizontalOrganizationChart"/>
    <dgm:cxn modelId="{21CBEDB4-943C-4DB1-A44F-B01E27C04436}" type="presParOf" srcId="{53EDB041-2D1F-453E-BD91-5948800B2BAC}" destId="{8BB23854-49C3-496F-892B-3CA944474747}" srcOrd="0" destOrd="0" presId="urn:microsoft.com/office/officeart/2009/3/layout/HorizontalOrganizationChart"/>
    <dgm:cxn modelId="{F58CD608-78B9-493E-9F85-B77423D20B0C}" type="presParOf" srcId="{8BB23854-49C3-496F-892B-3CA944474747}" destId="{A79C208F-7196-4932-9988-953F08A85539}" srcOrd="0" destOrd="0" presId="urn:microsoft.com/office/officeart/2009/3/layout/HorizontalOrganizationChart"/>
    <dgm:cxn modelId="{81BA5BB1-E480-430A-ACDA-987EA1E72270}" type="presParOf" srcId="{A79C208F-7196-4932-9988-953F08A85539}" destId="{BDA3ED69-2717-45B0-A448-1CCCC961BABE}" srcOrd="0" destOrd="0" presId="urn:microsoft.com/office/officeart/2009/3/layout/HorizontalOrganizationChart"/>
    <dgm:cxn modelId="{1D200C80-0AD7-49DC-B907-A1C48E2E2B4C}" type="presParOf" srcId="{A79C208F-7196-4932-9988-953F08A85539}" destId="{E066C303-4441-484B-936D-BCCA1C550151}" srcOrd="1" destOrd="0" presId="urn:microsoft.com/office/officeart/2009/3/layout/HorizontalOrganizationChart"/>
    <dgm:cxn modelId="{FC5855AA-739A-48D7-A624-FC1CF5DDF4E7}" type="presParOf" srcId="{8BB23854-49C3-496F-892B-3CA944474747}" destId="{5C360721-9FBD-450B-A602-9CA6D5226E4D}" srcOrd="1" destOrd="0" presId="urn:microsoft.com/office/officeart/2009/3/layout/HorizontalOrganizationChart"/>
    <dgm:cxn modelId="{61CA8B0E-F59B-4D94-A7FF-820B818D5E4D}" type="presParOf" srcId="{5C360721-9FBD-450B-A602-9CA6D5226E4D}" destId="{F0DD79A5-75EF-4E69-B1C7-A85ED9047ABB}" srcOrd="0" destOrd="0" presId="urn:microsoft.com/office/officeart/2009/3/layout/HorizontalOrganizationChart"/>
    <dgm:cxn modelId="{54EE297F-C659-4B79-BBA1-2BC92709EC5E}" type="presParOf" srcId="{5C360721-9FBD-450B-A602-9CA6D5226E4D}" destId="{265A314D-A92B-4B8E-ADE4-47F513D25C95}" srcOrd="1" destOrd="0" presId="urn:microsoft.com/office/officeart/2009/3/layout/HorizontalOrganizationChart"/>
    <dgm:cxn modelId="{384FCE7D-144A-4414-AD25-1DC1079FED04}" type="presParOf" srcId="{265A314D-A92B-4B8E-ADE4-47F513D25C95}" destId="{0514AFFF-5A1A-478A-9009-20E4129CC5A7}" srcOrd="0" destOrd="0" presId="urn:microsoft.com/office/officeart/2009/3/layout/HorizontalOrganizationChart"/>
    <dgm:cxn modelId="{2098333F-A4AF-4659-B2C1-51875CCB14DB}" type="presParOf" srcId="{0514AFFF-5A1A-478A-9009-20E4129CC5A7}" destId="{6D987D07-4FBB-4D20-83E7-F189FFABC23C}" srcOrd="0" destOrd="0" presId="urn:microsoft.com/office/officeart/2009/3/layout/HorizontalOrganizationChart"/>
    <dgm:cxn modelId="{67BCDAD7-6151-4877-BB65-562DDF96D7F2}" type="presParOf" srcId="{0514AFFF-5A1A-478A-9009-20E4129CC5A7}" destId="{C15982E1-31D8-4F1F-A6A7-A2F502656FF1}" srcOrd="1" destOrd="0" presId="urn:microsoft.com/office/officeart/2009/3/layout/HorizontalOrganizationChart"/>
    <dgm:cxn modelId="{CD3469F0-79CA-416B-9D0A-976C36A5AEA3}" type="presParOf" srcId="{265A314D-A92B-4B8E-ADE4-47F513D25C95}" destId="{84CF8B85-DE89-44A2-9381-B571F2F81E9B}" srcOrd="1" destOrd="0" presId="urn:microsoft.com/office/officeart/2009/3/layout/HorizontalOrganizationChart"/>
    <dgm:cxn modelId="{0AE37733-9BD3-478F-AFE7-D5357F2511FC}" type="presParOf" srcId="{265A314D-A92B-4B8E-ADE4-47F513D25C95}" destId="{8C742A87-828A-4D7F-8E82-BD54AEAD8F1E}" srcOrd="2" destOrd="0" presId="urn:microsoft.com/office/officeart/2009/3/layout/HorizontalOrganizationChart"/>
    <dgm:cxn modelId="{BEE6DA5B-C4B1-4358-B72A-20ACBFFF1A13}" type="presParOf" srcId="{5C360721-9FBD-450B-A602-9CA6D5226E4D}" destId="{6F4FCB5F-AE76-4119-9261-FA8B89643C25}" srcOrd="2" destOrd="0" presId="urn:microsoft.com/office/officeart/2009/3/layout/HorizontalOrganizationChart"/>
    <dgm:cxn modelId="{83FB8C0C-406F-46A8-908E-ACD7CBCC8844}" type="presParOf" srcId="{5C360721-9FBD-450B-A602-9CA6D5226E4D}" destId="{F35E720A-ADCE-418E-9411-D78D3482C3FD}" srcOrd="3" destOrd="0" presId="urn:microsoft.com/office/officeart/2009/3/layout/HorizontalOrganizationChart"/>
    <dgm:cxn modelId="{C125B400-00F1-4000-A595-1716822CF9B2}" type="presParOf" srcId="{F35E720A-ADCE-418E-9411-D78D3482C3FD}" destId="{12E16CFF-8ADE-4C45-8D7A-48F6E3756E42}" srcOrd="0" destOrd="0" presId="urn:microsoft.com/office/officeart/2009/3/layout/HorizontalOrganizationChart"/>
    <dgm:cxn modelId="{59714BC9-5E10-4E46-805B-44394557C645}" type="presParOf" srcId="{12E16CFF-8ADE-4C45-8D7A-48F6E3756E42}" destId="{818ED93A-7AD3-443A-9A14-EB5A2FFBA855}" srcOrd="0" destOrd="0" presId="urn:microsoft.com/office/officeart/2009/3/layout/HorizontalOrganizationChart"/>
    <dgm:cxn modelId="{65515629-2585-4F9A-B50F-51725ACF0552}" type="presParOf" srcId="{12E16CFF-8ADE-4C45-8D7A-48F6E3756E42}" destId="{6E3F99F9-3B8B-45F5-B4F2-B04B4D448B3B}" srcOrd="1" destOrd="0" presId="urn:microsoft.com/office/officeart/2009/3/layout/HorizontalOrganizationChart"/>
    <dgm:cxn modelId="{36F7BFEE-80A0-4CEE-9206-EBA1C0188DF7}" type="presParOf" srcId="{F35E720A-ADCE-418E-9411-D78D3482C3FD}" destId="{95E59B7C-7764-4FBC-AB37-598B5C1B260A}" srcOrd="1" destOrd="0" presId="urn:microsoft.com/office/officeart/2009/3/layout/HorizontalOrganizationChart"/>
    <dgm:cxn modelId="{A4EF2706-9E29-479D-9F57-68D4FC892192}" type="presParOf" srcId="{F35E720A-ADCE-418E-9411-D78D3482C3FD}" destId="{9DEF959C-44CF-44D0-B6AB-AB4A3575ACD4}" srcOrd="2" destOrd="0" presId="urn:microsoft.com/office/officeart/2009/3/layout/HorizontalOrganizationChart"/>
    <dgm:cxn modelId="{92A89913-4B0E-4F4C-8885-DCBF1FEB0E54}" type="presParOf" srcId="{5C360721-9FBD-450B-A602-9CA6D5226E4D}" destId="{7D638871-FC8F-4AB0-9C91-A70DCC448F6D}" srcOrd="4" destOrd="0" presId="urn:microsoft.com/office/officeart/2009/3/layout/HorizontalOrganizationChart"/>
    <dgm:cxn modelId="{A1A5D2B2-8F16-494E-BC29-20CDA897F41A}" type="presParOf" srcId="{5C360721-9FBD-450B-A602-9CA6D5226E4D}" destId="{EEABF87D-DA7D-4396-A12D-EA0CF6745DEB}" srcOrd="5" destOrd="0" presId="urn:microsoft.com/office/officeart/2009/3/layout/HorizontalOrganizationChart"/>
    <dgm:cxn modelId="{5344ADD8-F7B1-4C96-B56F-09A2E8943C68}" type="presParOf" srcId="{EEABF87D-DA7D-4396-A12D-EA0CF6745DEB}" destId="{31536B0F-5326-40C7-B633-C03534EB3B72}" srcOrd="0" destOrd="0" presId="urn:microsoft.com/office/officeart/2009/3/layout/HorizontalOrganizationChart"/>
    <dgm:cxn modelId="{225F94CF-A910-4226-B054-98E3618267C4}" type="presParOf" srcId="{31536B0F-5326-40C7-B633-C03534EB3B72}" destId="{39AC7CD8-0225-4697-B7E6-DCD3284831A1}" srcOrd="0" destOrd="0" presId="urn:microsoft.com/office/officeart/2009/3/layout/HorizontalOrganizationChart"/>
    <dgm:cxn modelId="{B7222BBF-165A-4E76-85D5-3034F4526A9D}" type="presParOf" srcId="{31536B0F-5326-40C7-B633-C03534EB3B72}" destId="{42C43BA2-2024-4C02-8EF5-A90E7FDE5F0C}" srcOrd="1" destOrd="0" presId="urn:microsoft.com/office/officeart/2009/3/layout/HorizontalOrganizationChart"/>
    <dgm:cxn modelId="{290029F4-E819-46BA-AA94-00026CD70028}" type="presParOf" srcId="{EEABF87D-DA7D-4396-A12D-EA0CF6745DEB}" destId="{F05B1E54-4F3A-4C2B-867E-F3663795E100}" srcOrd="1" destOrd="0" presId="urn:microsoft.com/office/officeart/2009/3/layout/HorizontalOrganizationChart"/>
    <dgm:cxn modelId="{F3B87039-D632-4AFD-8C85-CC3FC0FB640B}" type="presParOf" srcId="{EEABF87D-DA7D-4396-A12D-EA0CF6745DEB}" destId="{26AE101B-D675-46EF-84A3-BD76E5C8B265}" srcOrd="2" destOrd="0" presId="urn:microsoft.com/office/officeart/2009/3/layout/HorizontalOrganizationChart"/>
    <dgm:cxn modelId="{E6C93550-D5BE-417F-B5C3-25FEFEE1ED04}" type="presParOf" srcId="{8BB23854-49C3-496F-892B-3CA944474747}" destId="{769ADE7A-0036-44EA-8F6F-741A56DB1194}" srcOrd="2" destOrd="0" presId="urn:microsoft.com/office/officeart/2009/3/layout/HorizontalOrganizationChart"/>
    <dgm:cxn modelId="{088A93EF-754C-4E88-9798-443D57ADDE43}" type="presParOf" srcId="{769ADE7A-0036-44EA-8F6F-741A56DB1194}" destId="{373A3550-EA73-4666-9AE7-56BAABF7C430}" srcOrd="0" destOrd="0" presId="urn:microsoft.com/office/officeart/2009/3/layout/HorizontalOrganizationChart"/>
    <dgm:cxn modelId="{470BE600-050A-49E6-B68E-E8C9868D542D}" type="presParOf" srcId="{769ADE7A-0036-44EA-8F6F-741A56DB1194}" destId="{2BD2A85D-B07D-4AF4-B8AC-C1E8FDA02477}" srcOrd="1" destOrd="0" presId="urn:microsoft.com/office/officeart/2009/3/layout/HorizontalOrganizationChart"/>
    <dgm:cxn modelId="{BFFB1660-5A3A-459C-980A-2DBE4803F53A}" type="presParOf" srcId="{2BD2A85D-B07D-4AF4-B8AC-C1E8FDA02477}" destId="{967C7647-D927-4DFF-AF31-5D74495AD43B}" srcOrd="0" destOrd="0" presId="urn:microsoft.com/office/officeart/2009/3/layout/HorizontalOrganizationChart"/>
    <dgm:cxn modelId="{C78DD032-7E1C-4B03-8234-976F61C36C8F}" type="presParOf" srcId="{967C7647-D927-4DFF-AF31-5D74495AD43B}" destId="{CFC82AC5-D3E0-432B-AA60-F3953193F3AE}" srcOrd="0" destOrd="0" presId="urn:microsoft.com/office/officeart/2009/3/layout/HorizontalOrganizationChart"/>
    <dgm:cxn modelId="{6DBE1FCA-7037-4FB1-A3DF-E1F72EE3A086}" type="presParOf" srcId="{967C7647-D927-4DFF-AF31-5D74495AD43B}" destId="{25E9024B-CE7F-4696-A4D8-4E68BADC4B42}" srcOrd="1" destOrd="0" presId="urn:microsoft.com/office/officeart/2009/3/layout/HorizontalOrganizationChart"/>
    <dgm:cxn modelId="{9F2086B6-94AE-463D-82F5-DB3ED5C59920}" type="presParOf" srcId="{2BD2A85D-B07D-4AF4-B8AC-C1E8FDA02477}" destId="{3A8ACE6E-99A8-4688-8A93-1E6DCDCCB1B0}" srcOrd="1" destOrd="0" presId="urn:microsoft.com/office/officeart/2009/3/layout/HorizontalOrganizationChart"/>
    <dgm:cxn modelId="{62179819-3B6B-45EF-B1B4-1F0312BA1D3B}" type="presParOf" srcId="{2BD2A85D-B07D-4AF4-B8AC-C1E8FDA02477}" destId="{50A63F11-DE1A-46EB-B6F4-43C12DED65AB}"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409DD7-FCD2-4386-89F7-6BFF2AF1A4A5}" type="doc">
      <dgm:prSet loTypeId="urn:microsoft.com/office/officeart/2009/3/layout/HorizontalOrganizationChart" loCatId="hierarchy" qsTypeId="urn:microsoft.com/office/officeart/2005/8/quickstyle/simple3" qsCatId="simple" csTypeId="urn:microsoft.com/office/officeart/2005/8/colors/accent1_2" csCatId="accent1" phldr="1"/>
      <dgm:spPr/>
      <dgm:t>
        <a:bodyPr/>
        <a:lstStyle/>
        <a:p>
          <a:endParaRPr lang="en-US"/>
        </a:p>
      </dgm:t>
    </dgm:pt>
    <dgm:pt modelId="{E9B9AF7A-726D-48A3-B087-DE9012DF6301}">
      <dgm:prSet phldrT="[Text]" custT="1"/>
      <dgm:spPr/>
      <dgm:t>
        <a:bodyPr/>
        <a:lstStyle/>
        <a:p>
          <a:pPr>
            <a:lnSpc>
              <a:spcPct val="80000"/>
            </a:lnSpc>
            <a:spcBef>
              <a:spcPts val="0"/>
            </a:spcBef>
            <a:spcAft>
              <a:spcPts val="1200"/>
            </a:spcAft>
          </a:pPr>
          <a:r>
            <a:rPr lang="vi-VN" sz="2400" b="1" dirty="0">
              <a:latin typeface="+mj-lt"/>
            </a:rPr>
            <a:t>Định hướng</a:t>
          </a:r>
        </a:p>
        <a:p>
          <a:pPr>
            <a:lnSpc>
              <a:spcPct val="80000"/>
            </a:lnSpc>
            <a:spcBef>
              <a:spcPts val="0"/>
            </a:spcBef>
            <a:spcAft>
              <a:spcPts val="1200"/>
            </a:spcAft>
          </a:pPr>
          <a:r>
            <a:rPr lang="vi-VN" sz="2400" i="1" dirty="0">
              <a:latin typeface="+mj-lt"/>
            </a:rPr>
            <a:t>VD. Em đã chủ động chép bài của bạn</a:t>
          </a:r>
          <a:endParaRPr lang="en-US" sz="2400" b="1" dirty="0">
            <a:latin typeface="+mj-lt"/>
          </a:endParaRPr>
        </a:p>
      </dgm:t>
    </dgm:pt>
    <dgm:pt modelId="{291A474A-DFE0-4E7A-9270-441935BEBF5C}" type="parTrans" cxnId="{CBA0EB01-9AE5-485E-8A6F-F415E13FA82E}">
      <dgm:prSet/>
      <dgm:spPr/>
      <dgm:t>
        <a:bodyPr/>
        <a:lstStyle/>
        <a:p>
          <a:pPr>
            <a:lnSpc>
              <a:spcPct val="80000"/>
            </a:lnSpc>
            <a:spcBef>
              <a:spcPts val="0"/>
            </a:spcBef>
            <a:spcAft>
              <a:spcPts val="0"/>
            </a:spcAft>
          </a:pPr>
          <a:endParaRPr lang="en-US" sz="2400">
            <a:latin typeface="+mj-lt"/>
          </a:endParaRPr>
        </a:p>
      </dgm:t>
    </dgm:pt>
    <dgm:pt modelId="{393A22B0-650A-40F1-BB60-92EFE630AE9C}" type="sibTrans" cxnId="{CBA0EB01-9AE5-485E-8A6F-F415E13FA82E}">
      <dgm:prSet/>
      <dgm:spPr/>
      <dgm:t>
        <a:bodyPr/>
        <a:lstStyle/>
        <a:p>
          <a:pPr>
            <a:lnSpc>
              <a:spcPct val="80000"/>
            </a:lnSpc>
            <a:spcBef>
              <a:spcPts val="0"/>
            </a:spcBef>
            <a:spcAft>
              <a:spcPts val="0"/>
            </a:spcAft>
          </a:pPr>
          <a:endParaRPr lang="en-US" sz="2400">
            <a:latin typeface="+mj-lt"/>
          </a:endParaRPr>
        </a:p>
      </dgm:t>
    </dgm:pt>
    <dgm:pt modelId="{E42461B5-3475-4D8C-B92D-60E0CBDB2D1A}" type="asst">
      <dgm:prSet phldrT="[Text]" custT="1"/>
      <dgm:spPr/>
      <dgm:t>
        <a:bodyPr/>
        <a:lstStyle/>
        <a:p>
          <a:pPr>
            <a:lnSpc>
              <a:spcPct val="80000"/>
            </a:lnSpc>
            <a:spcBef>
              <a:spcPts val="0"/>
            </a:spcBef>
            <a:spcAft>
              <a:spcPts val="0"/>
            </a:spcAft>
          </a:pPr>
          <a:r>
            <a:rPr lang="vi-VN" sz="2400" dirty="0">
              <a:latin typeface="+mj-lt"/>
            </a:rPr>
            <a:t>Rút ra các kinh nghiệm mới tích cực</a:t>
          </a:r>
          <a:endParaRPr lang="en-US" sz="2400" dirty="0">
            <a:latin typeface="+mj-lt"/>
          </a:endParaRPr>
        </a:p>
      </dgm:t>
    </dgm:pt>
    <dgm:pt modelId="{28C34244-0100-47F4-8A58-8BCA89513043}" type="parTrans" cxnId="{68F0C7D7-86CC-4B73-B6E5-D7140A24DD7E}">
      <dgm:prSet/>
      <dgm:spPr/>
      <dgm:t>
        <a:bodyPr/>
        <a:lstStyle/>
        <a:p>
          <a:pPr>
            <a:lnSpc>
              <a:spcPct val="80000"/>
            </a:lnSpc>
            <a:spcBef>
              <a:spcPts val="0"/>
            </a:spcBef>
            <a:spcAft>
              <a:spcPts val="0"/>
            </a:spcAft>
          </a:pPr>
          <a:endParaRPr lang="en-US" sz="2400">
            <a:latin typeface="+mj-lt"/>
          </a:endParaRPr>
        </a:p>
      </dgm:t>
    </dgm:pt>
    <dgm:pt modelId="{2402E4E4-F963-472A-BE76-770989F2FA1B}" type="sibTrans" cxnId="{68F0C7D7-86CC-4B73-B6E5-D7140A24DD7E}">
      <dgm:prSet/>
      <dgm:spPr/>
      <dgm:t>
        <a:bodyPr/>
        <a:lstStyle/>
        <a:p>
          <a:pPr>
            <a:lnSpc>
              <a:spcPct val="80000"/>
            </a:lnSpc>
            <a:spcBef>
              <a:spcPts val="0"/>
            </a:spcBef>
            <a:spcAft>
              <a:spcPts val="0"/>
            </a:spcAft>
          </a:pPr>
          <a:endParaRPr lang="en-US" sz="2400">
            <a:latin typeface="+mj-lt"/>
          </a:endParaRPr>
        </a:p>
      </dgm:t>
    </dgm:pt>
    <dgm:pt modelId="{3BE6AD0E-D7F7-4C52-87C4-5BC3A54613B6}">
      <dgm:prSet phldrT="[Text]" custT="1"/>
      <dgm:spPr/>
      <dgm:t>
        <a:bodyPr/>
        <a:lstStyle/>
        <a:p>
          <a:pPr algn="just">
            <a:lnSpc>
              <a:spcPct val="80000"/>
            </a:lnSpc>
            <a:spcBef>
              <a:spcPts val="0"/>
            </a:spcBef>
            <a:spcAft>
              <a:spcPts val="0"/>
            </a:spcAft>
          </a:pPr>
          <a:r>
            <a:rPr lang="vi-VN" sz="2000" i="1" dirty="0">
              <a:latin typeface="+mj-lt"/>
            </a:rPr>
            <a:t>Em nghỉ học, em chủ động mượn vở, chép bài của bạn bù lại phần đã nghỉ.</a:t>
          </a:r>
          <a:endParaRPr lang="en-US" sz="2000" dirty="0">
            <a:latin typeface="+mj-lt"/>
          </a:endParaRPr>
        </a:p>
      </dgm:t>
    </dgm:pt>
    <dgm:pt modelId="{49112AAC-0DDA-462B-ADE3-C82CD1352667}" type="parTrans" cxnId="{C8549A66-453E-46A2-8AD2-06789C83BC0B}">
      <dgm:prSet/>
      <dgm:spPr/>
      <dgm:t>
        <a:bodyPr/>
        <a:lstStyle/>
        <a:p>
          <a:pPr>
            <a:lnSpc>
              <a:spcPct val="80000"/>
            </a:lnSpc>
            <a:spcBef>
              <a:spcPts val="0"/>
            </a:spcBef>
            <a:spcAft>
              <a:spcPts val="0"/>
            </a:spcAft>
          </a:pPr>
          <a:endParaRPr lang="en-US" sz="2400">
            <a:latin typeface="+mj-lt"/>
          </a:endParaRPr>
        </a:p>
      </dgm:t>
    </dgm:pt>
    <dgm:pt modelId="{A73C9266-0EFB-4ECD-A19C-1B6A5DC6348F}" type="sibTrans" cxnId="{C8549A66-453E-46A2-8AD2-06789C83BC0B}">
      <dgm:prSet/>
      <dgm:spPr/>
      <dgm:t>
        <a:bodyPr/>
        <a:lstStyle/>
        <a:p>
          <a:pPr>
            <a:lnSpc>
              <a:spcPct val="80000"/>
            </a:lnSpc>
            <a:spcBef>
              <a:spcPts val="0"/>
            </a:spcBef>
            <a:spcAft>
              <a:spcPts val="0"/>
            </a:spcAft>
          </a:pPr>
          <a:endParaRPr lang="en-US" sz="2400">
            <a:latin typeface="+mj-lt"/>
          </a:endParaRPr>
        </a:p>
      </dgm:t>
    </dgm:pt>
    <dgm:pt modelId="{9CE5B420-AC63-49FC-8AB6-B41C009B5615}">
      <dgm:prSet phldrT="[Text]" custT="1"/>
      <dgm:spPr/>
      <dgm:t>
        <a:bodyPr/>
        <a:lstStyle/>
        <a:p>
          <a:pPr algn="just">
            <a:lnSpc>
              <a:spcPct val="80000"/>
            </a:lnSpc>
            <a:spcBef>
              <a:spcPts val="0"/>
            </a:spcBef>
            <a:spcAft>
              <a:spcPts val="0"/>
            </a:spcAft>
          </a:pPr>
          <a:r>
            <a:rPr lang="vi-VN" sz="2000" i="1" dirty="0">
              <a:latin typeface="+mj-lt"/>
            </a:rPr>
            <a:t>Em không hiểu bài, chủ động chép bài của bạn để tham khảo....</a:t>
          </a:r>
          <a:endParaRPr lang="en-US" sz="2000" dirty="0">
            <a:latin typeface="+mj-lt"/>
          </a:endParaRPr>
        </a:p>
      </dgm:t>
    </dgm:pt>
    <dgm:pt modelId="{B555E930-D2A0-4026-8DA3-B9B57D8F0A8B}" type="parTrans" cxnId="{3F40B8D4-7420-41AD-AAED-9505A5EA1EF6}">
      <dgm:prSet/>
      <dgm:spPr/>
      <dgm:t>
        <a:bodyPr/>
        <a:lstStyle/>
        <a:p>
          <a:pPr>
            <a:lnSpc>
              <a:spcPct val="80000"/>
            </a:lnSpc>
            <a:spcBef>
              <a:spcPts val="0"/>
            </a:spcBef>
            <a:spcAft>
              <a:spcPts val="0"/>
            </a:spcAft>
          </a:pPr>
          <a:endParaRPr lang="en-US" sz="2400">
            <a:latin typeface="+mj-lt"/>
          </a:endParaRPr>
        </a:p>
      </dgm:t>
    </dgm:pt>
    <dgm:pt modelId="{F111FF61-E517-43DC-A102-007F99B7CF59}" type="sibTrans" cxnId="{3F40B8D4-7420-41AD-AAED-9505A5EA1EF6}">
      <dgm:prSet/>
      <dgm:spPr/>
      <dgm:t>
        <a:bodyPr/>
        <a:lstStyle/>
        <a:p>
          <a:pPr>
            <a:lnSpc>
              <a:spcPct val="80000"/>
            </a:lnSpc>
            <a:spcBef>
              <a:spcPts val="0"/>
            </a:spcBef>
            <a:spcAft>
              <a:spcPts val="0"/>
            </a:spcAft>
          </a:pPr>
          <a:endParaRPr lang="en-US" sz="2400">
            <a:latin typeface="+mj-lt"/>
          </a:endParaRPr>
        </a:p>
      </dgm:t>
    </dgm:pt>
    <dgm:pt modelId="{55A42478-3EF6-4960-BE1F-777B18A3C652}">
      <dgm:prSet phldrT="[Text]" custT="1"/>
      <dgm:spPr/>
      <dgm:t>
        <a:bodyPr/>
        <a:lstStyle/>
        <a:p>
          <a:pPr>
            <a:lnSpc>
              <a:spcPct val="80000"/>
            </a:lnSpc>
            <a:spcBef>
              <a:spcPts val="0"/>
            </a:spcBef>
            <a:spcAft>
              <a:spcPts val="0"/>
            </a:spcAft>
          </a:pPr>
          <a:r>
            <a:rPr lang="vi-VN" sz="2400" dirty="0">
              <a:latin typeface="+mj-lt"/>
            </a:rPr>
            <a:t>.....</a:t>
          </a:r>
          <a:endParaRPr lang="en-US" sz="2400" dirty="0">
            <a:latin typeface="+mj-lt"/>
          </a:endParaRPr>
        </a:p>
      </dgm:t>
    </dgm:pt>
    <dgm:pt modelId="{179A2E5C-3C1F-43FC-9F32-7C7412F46F6F}" type="parTrans" cxnId="{D6FAB413-18E2-401A-9E68-D0512F1B29B5}">
      <dgm:prSet/>
      <dgm:spPr/>
      <dgm:t>
        <a:bodyPr/>
        <a:lstStyle/>
        <a:p>
          <a:pPr>
            <a:lnSpc>
              <a:spcPct val="80000"/>
            </a:lnSpc>
            <a:spcBef>
              <a:spcPts val="0"/>
            </a:spcBef>
            <a:spcAft>
              <a:spcPts val="0"/>
            </a:spcAft>
          </a:pPr>
          <a:endParaRPr lang="en-US" sz="2400">
            <a:latin typeface="+mj-lt"/>
          </a:endParaRPr>
        </a:p>
      </dgm:t>
    </dgm:pt>
    <dgm:pt modelId="{D497280C-0670-455C-8890-C2D8687E1338}" type="sibTrans" cxnId="{D6FAB413-18E2-401A-9E68-D0512F1B29B5}">
      <dgm:prSet/>
      <dgm:spPr/>
      <dgm:t>
        <a:bodyPr/>
        <a:lstStyle/>
        <a:p>
          <a:pPr>
            <a:lnSpc>
              <a:spcPct val="80000"/>
            </a:lnSpc>
            <a:spcBef>
              <a:spcPts val="0"/>
            </a:spcBef>
            <a:spcAft>
              <a:spcPts val="0"/>
            </a:spcAft>
          </a:pPr>
          <a:endParaRPr lang="en-US" sz="2400">
            <a:latin typeface="+mj-lt"/>
          </a:endParaRPr>
        </a:p>
      </dgm:t>
    </dgm:pt>
    <dgm:pt modelId="{53EDB041-2D1F-453E-BD91-5948800B2BAC}" type="pres">
      <dgm:prSet presAssocID="{BC409DD7-FCD2-4386-89F7-6BFF2AF1A4A5}" presName="hierChild1" presStyleCnt="0">
        <dgm:presLayoutVars>
          <dgm:orgChart val="1"/>
          <dgm:chPref val="1"/>
          <dgm:dir/>
          <dgm:animOne val="branch"/>
          <dgm:animLvl val="lvl"/>
          <dgm:resizeHandles/>
        </dgm:presLayoutVars>
      </dgm:prSet>
      <dgm:spPr/>
    </dgm:pt>
    <dgm:pt modelId="{8BB23854-49C3-496F-892B-3CA944474747}" type="pres">
      <dgm:prSet presAssocID="{E9B9AF7A-726D-48A3-B087-DE9012DF6301}" presName="hierRoot1" presStyleCnt="0">
        <dgm:presLayoutVars>
          <dgm:hierBranch val="init"/>
        </dgm:presLayoutVars>
      </dgm:prSet>
      <dgm:spPr/>
    </dgm:pt>
    <dgm:pt modelId="{A79C208F-7196-4932-9988-953F08A85539}" type="pres">
      <dgm:prSet presAssocID="{E9B9AF7A-726D-48A3-B087-DE9012DF6301}" presName="rootComposite1" presStyleCnt="0"/>
      <dgm:spPr/>
    </dgm:pt>
    <dgm:pt modelId="{BDA3ED69-2717-45B0-A448-1CCCC961BABE}" type="pres">
      <dgm:prSet presAssocID="{E9B9AF7A-726D-48A3-B087-DE9012DF6301}" presName="rootText1" presStyleLbl="node0" presStyleIdx="0" presStyleCnt="1" custScaleX="104060" custScaleY="458324">
        <dgm:presLayoutVars>
          <dgm:chPref val="3"/>
        </dgm:presLayoutVars>
      </dgm:prSet>
      <dgm:spPr/>
    </dgm:pt>
    <dgm:pt modelId="{E066C303-4441-484B-936D-BCCA1C550151}" type="pres">
      <dgm:prSet presAssocID="{E9B9AF7A-726D-48A3-B087-DE9012DF6301}" presName="rootConnector1" presStyleLbl="node1" presStyleIdx="0" presStyleCnt="0"/>
      <dgm:spPr/>
    </dgm:pt>
    <dgm:pt modelId="{5C360721-9FBD-450B-A602-9CA6D5226E4D}" type="pres">
      <dgm:prSet presAssocID="{E9B9AF7A-726D-48A3-B087-DE9012DF6301}" presName="hierChild2" presStyleCnt="0"/>
      <dgm:spPr/>
    </dgm:pt>
    <dgm:pt modelId="{F0DD79A5-75EF-4E69-B1C7-A85ED9047ABB}" type="pres">
      <dgm:prSet presAssocID="{49112AAC-0DDA-462B-ADE3-C82CD1352667}" presName="Name64" presStyleLbl="parChTrans1D2" presStyleIdx="0" presStyleCnt="4"/>
      <dgm:spPr/>
    </dgm:pt>
    <dgm:pt modelId="{265A314D-A92B-4B8E-ADE4-47F513D25C95}" type="pres">
      <dgm:prSet presAssocID="{3BE6AD0E-D7F7-4C52-87C4-5BC3A54613B6}" presName="hierRoot2" presStyleCnt="0">
        <dgm:presLayoutVars>
          <dgm:hierBranch val="init"/>
        </dgm:presLayoutVars>
      </dgm:prSet>
      <dgm:spPr/>
    </dgm:pt>
    <dgm:pt modelId="{0514AFFF-5A1A-478A-9009-20E4129CC5A7}" type="pres">
      <dgm:prSet presAssocID="{3BE6AD0E-D7F7-4C52-87C4-5BC3A54613B6}" presName="rootComposite" presStyleCnt="0"/>
      <dgm:spPr/>
    </dgm:pt>
    <dgm:pt modelId="{6D987D07-4FBB-4D20-83E7-F189FFABC23C}" type="pres">
      <dgm:prSet presAssocID="{3BE6AD0E-D7F7-4C52-87C4-5BC3A54613B6}" presName="rootText" presStyleLbl="node2" presStyleIdx="0" presStyleCnt="3" custScaleX="230673" custScaleY="185322">
        <dgm:presLayoutVars>
          <dgm:chPref val="3"/>
        </dgm:presLayoutVars>
      </dgm:prSet>
      <dgm:spPr/>
    </dgm:pt>
    <dgm:pt modelId="{C15982E1-31D8-4F1F-A6A7-A2F502656FF1}" type="pres">
      <dgm:prSet presAssocID="{3BE6AD0E-D7F7-4C52-87C4-5BC3A54613B6}" presName="rootConnector" presStyleLbl="node2" presStyleIdx="0" presStyleCnt="3"/>
      <dgm:spPr/>
    </dgm:pt>
    <dgm:pt modelId="{84CF8B85-DE89-44A2-9381-B571F2F81E9B}" type="pres">
      <dgm:prSet presAssocID="{3BE6AD0E-D7F7-4C52-87C4-5BC3A54613B6}" presName="hierChild4" presStyleCnt="0"/>
      <dgm:spPr/>
    </dgm:pt>
    <dgm:pt modelId="{8C742A87-828A-4D7F-8E82-BD54AEAD8F1E}" type="pres">
      <dgm:prSet presAssocID="{3BE6AD0E-D7F7-4C52-87C4-5BC3A54613B6}" presName="hierChild5" presStyleCnt="0"/>
      <dgm:spPr/>
    </dgm:pt>
    <dgm:pt modelId="{6F4FCB5F-AE76-4119-9261-FA8B89643C25}" type="pres">
      <dgm:prSet presAssocID="{B555E930-D2A0-4026-8DA3-B9B57D8F0A8B}" presName="Name64" presStyleLbl="parChTrans1D2" presStyleIdx="1" presStyleCnt="4"/>
      <dgm:spPr/>
    </dgm:pt>
    <dgm:pt modelId="{F35E720A-ADCE-418E-9411-D78D3482C3FD}" type="pres">
      <dgm:prSet presAssocID="{9CE5B420-AC63-49FC-8AB6-B41C009B5615}" presName="hierRoot2" presStyleCnt="0">
        <dgm:presLayoutVars>
          <dgm:hierBranch val="init"/>
        </dgm:presLayoutVars>
      </dgm:prSet>
      <dgm:spPr/>
    </dgm:pt>
    <dgm:pt modelId="{12E16CFF-8ADE-4C45-8D7A-48F6E3756E42}" type="pres">
      <dgm:prSet presAssocID="{9CE5B420-AC63-49FC-8AB6-B41C009B5615}" presName="rootComposite" presStyleCnt="0"/>
      <dgm:spPr/>
    </dgm:pt>
    <dgm:pt modelId="{818ED93A-7AD3-443A-9A14-EB5A2FFBA855}" type="pres">
      <dgm:prSet presAssocID="{9CE5B420-AC63-49FC-8AB6-B41C009B5615}" presName="rootText" presStyleLbl="node2" presStyleIdx="1" presStyleCnt="3" custScaleX="230673" custScaleY="133450">
        <dgm:presLayoutVars>
          <dgm:chPref val="3"/>
        </dgm:presLayoutVars>
      </dgm:prSet>
      <dgm:spPr/>
    </dgm:pt>
    <dgm:pt modelId="{6E3F99F9-3B8B-45F5-B4F2-B04B4D448B3B}" type="pres">
      <dgm:prSet presAssocID="{9CE5B420-AC63-49FC-8AB6-B41C009B5615}" presName="rootConnector" presStyleLbl="node2" presStyleIdx="1" presStyleCnt="3"/>
      <dgm:spPr/>
    </dgm:pt>
    <dgm:pt modelId="{95E59B7C-7764-4FBC-AB37-598B5C1B260A}" type="pres">
      <dgm:prSet presAssocID="{9CE5B420-AC63-49FC-8AB6-B41C009B5615}" presName="hierChild4" presStyleCnt="0"/>
      <dgm:spPr/>
    </dgm:pt>
    <dgm:pt modelId="{9DEF959C-44CF-44D0-B6AB-AB4A3575ACD4}" type="pres">
      <dgm:prSet presAssocID="{9CE5B420-AC63-49FC-8AB6-B41C009B5615}" presName="hierChild5" presStyleCnt="0"/>
      <dgm:spPr/>
    </dgm:pt>
    <dgm:pt modelId="{7D638871-FC8F-4AB0-9C91-A70DCC448F6D}" type="pres">
      <dgm:prSet presAssocID="{179A2E5C-3C1F-43FC-9F32-7C7412F46F6F}" presName="Name64" presStyleLbl="parChTrans1D2" presStyleIdx="2" presStyleCnt="4"/>
      <dgm:spPr/>
    </dgm:pt>
    <dgm:pt modelId="{EEABF87D-DA7D-4396-A12D-EA0CF6745DEB}" type="pres">
      <dgm:prSet presAssocID="{55A42478-3EF6-4960-BE1F-777B18A3C652}" presName="hierRoot2" presStyleCnt="0">
        <dgm:presLayoutVars>
          <dgm:hierBranch val="init"/>
        </dgm:presLayoutVars>
      </dgm:prSet>
      <dgm:spPr/>
    </dgm:pt>
    <dgm:pt modelId="{31536B0F-5326-40C7-B633-C03534EB3B72}" type="pres">
      <dgm:prSet presAssocID="{55A42478-3EF6-4960-BE1F-777B18A3C652}" presName="rootComposite" presStyleCnt="0"/>
      <dgm:spPr/>
    </dgm:pt>
    <dgm:pt modelId="{39AC7CD8-0225-4697-B7E6-DCD3284831A1}" type="pres">
      <dgm:prSet presAssocID="{55A42478-3EF6-4960-BE1F-777B18A3C652}" presName="rootText" presStyleLbl="node2" presStyleIdx="2" presStyleCnt="3" custScaleX="230673" custScaleY="74937">
        <dgm:presLayoutVars>
          <dgm:chPref val="3"/>
        </dgm:presLayoutVars>
      </dgm:prSet>
      <dgm:spPr/>
    </dgm:pt>
    <dgm:pt modelId="{42C43BA2-2024-4C02-8EF5-A90E7FDE5F0C}" type="pres">
      <dgm:prSet presAssocID="{55A42478-3EF6-4960-BE1F-777B18A3C652}" presName="rootConnector" presStyleLbl="node2" presStyleIdx="2" presStyleCnt="3"/>
      <dgm:spPr/>
    </dgm:pt>
    <dgm:pt modelId="{F05B1E54-4F3A-4C2B-867E-F3663795E100}" type="pres">
      <dgm:prSet presAssocID="{55A42478-3EF6-4960-BE1F-777B18A3C652}" presName="hierChild4" presStyleCnt="0"/>
      <dgm:spPr/>
    </dgm:pt>
    <dgm:pt modelId="{26AE101B-D675-46EF-84A3-BD76E5C8B265}" type="pres">
      <dgm:prSet presAssocID="{55A42478-3EF6-4960-BE1F-777B18A3C652}" presName="hierChild5" presStyleCnt="0"/>
      <dgm:spPr/>
    </dgm:pt>
    <dgm:pt modelId="{769ADE7A-0036-44EA-8F6F-741A56DB1194}" type="pres">
      <dgm:prSet presAssocID="{E9B9AF7A-726D-48A3-B087-DE9012DF6301}" presName="hierChild3" presStyleCnt="0"/>
      <dgm:spPr/>
    </dgm:pt>
    <dgm:pt modelId="{373A3550-EA73-4666-9AE7-56BAABF7C430}" type="pres">
      <dgm:prSet presAssocID="{28C34244-0100-47F4-8A58-8BCA89513043}" presName="Name115" presStyleLbl="parChTrans1D2" presStyleIdx="3" presStyleCnt="4"/>
      <dgm:spPr/>
    </dgm:pt>
    <dgm:pt modelId="{2BD2A85D-B07D-4AF4-B8AC-C1E8FDA02477}" type="pres">
      <dgm:prSet presAssocID="{E42461B5-3475-4D8C-B92D-60E0CBDB2D1A}" presName="hierRoot3" presStyleCnt="0">
        <dgm:presLayoutVars>
          <dgm:hierBranch val="init"/>
        </dgm:presLayoutVars>
      </dgm:prSet>
      <dgm:spPr/>
    </dgm:pt>
    <dgm:pt modelId="{967C7647-D927-4DFF-AF31-5D74495AD43B}" type="pres">
      <dgm:prSet presAssocID="{E42461B5-3475-4D8C-B92D-60E0CBDB2D1A}" presName="rootComposite3" presStyleCnt="0"/>
      <dgm:spPr/>
    </dgm:pt>
    <dgm:pt modelId="{CFC82AC5-D3E0-432B-AA60-F3953193F3AE}" type="pres">
      <dgm:prSet presAssocID="{E42461B5-3475-4D8C-B92D-60E0CBDB2D1A}" presName="rootText3" presStyleLbl="asst1" presStyleIdx="0" presStyleCnt="1" custScaleX="112684" custScaleY="187175" custLinFactNeighborY="-25134">
        <dgm:presLayoutVars>
          <dgm:chPref val="3"/>
        </dgm:presLayoutVars>
      </dgm:prSet>
      <dgm:spPr/>
    </dgm:pt>
    <dgm:pt modelId="{25E9024B-CE7F-4696-A4D8-4E68BADC4B42}" type="pres">
      <dgm:prSet presAssocID="{E42461B5-3475-4D8C-B92D-60E0CBDB2D1A}" presName="rootConnector3" presStyleLbl="asst1" presStyleIdx="0" presStyleCnt="1"/>
      <dgm:spPr/>
    </dgm:pt>
    <dgm:pt modelId="{3A8ACE6E-99A8-4688-8A93-1E6DCDCCB1B0}" type="pres">
      <dgm:prSet presAssocID="{E42461B5-3475-4D8C-B92D-60E0CBDB2D1A}" presName="hierChild6" presStyleCnt="0"/>
      <dgm:spPr/>
    </dgm:pt>
    <dgm:pt modelId="{50A63F11-DE1A-46EB-B6F4-43C12DED65AB}" type="pres">
      <dgm:prSet presAssocID="{E42461B5-3475-4D8C-B92D-60E0CBDB2D1A}" presName="hierChild7" presStyleCnt="0"/>
      <dgm:spPr/>
    </dgm:pt>
  </dgm:ptLst>
  <dgm:cxnLst>
    <dgm:cxn modelId="{CBA0EB01-9AE5-485E-8A6F-F415E13FA82E}" srcId="{BC409DD7-FCD2-4386-89F7-6BFF2AF1A4A5}" destId="{E9B9AF7A-726D-48A3-B087-DE9012DF6301}" srcOrd="0" destOrd="0" parTransId="{291A474A-DFE0-4E7A-9270-441935BEBF5C}" sibTransId="{393A22B0-650A-40F1-BB60-92EFE630AE9C}"/>
    <dgm:cxn modelId="{C6AC340D-45B0-4C64-9A5F-903915C2CF87}" type="presOf" srcId="{E9B9AF7A-726D-48A3-B087-DE9012DF6301}" destId="{BDA3ED69-2717-45B0-A448-1CCCC961BABE}" srcOrd="0" destOrd="0" presId="urn:microsoft.com/office/officeart/2009/3/layout/HorizontalOrganizationChart"/>
    <dgm:cxn modelId="{2E64930F-BF3D-47F9-B133-11C1A06B540D}" type="presOf" srcId="{BC409DD7-FCD2-4386-89F7-6BFF2AF1A4A5}" destId="{53EDB041-2D1F-453E-BD91-5948800B2BAC}" srcOrd="0" destOrd="0" presId="urn:microsoft.com/office/officeart/2009/3/layout/HorizontalOrganizationChart"/>
    <dgm:cxn modelId="{D6FAB413-18E2-401A-9E68-D0512F1B29B5}" srcId="{E9B9AF7A-726D-48A3-B087-DE9012DF6301}" destId="{55A42478-3EF6-4960-BE1F-777B18A3C652}" srcOrd="3" destOrd="0" parTransId="{179A2E5C-3C1F-43FC-9F32-7C7412F46F6F}" sibTransId="{D497280C-0670-455C-8890-C2D8687E1338}"/>
    <dgm:cxn modelId="{23E69230-7893-4154-B2EE-2818B3A40549}" type="presOf" srcId="{9CE5B420-AC63-49FC-8AB6-B41C009B5615}" destId="{6E3F99F9-3B8B-45F5-B4F2-B04B4D448B3B}" srcOrd="1" destOrd="0" presId="urn:microsoft.com/office/officeart/2009/3/layout/HorizontalOrganizationChart"/>
    <dgm:cxn modelId="{842C2142-9DF1-47F7-8908-5C1577971124}" type="presOf" srcId="{3BE6AD0E-D7F7-4C52-87C4-5BC3A54613B6}" destId="{C15982E1-31D8-4F1F-A6A7-A2F502656FF1}" srcOrd="1" destOrd="0" presId="urn:microsoft.com/office/officeart/2009/3/layout/HorizontalOrganizationChart"/>
    <dgm:cxn modelId="{2BDE2546-4BCF-40C4-ADC0-757B4408BBDD}" type="presOf" srcId="{E42461B5-3475-4D8C-B92D-60E0CBDB2D1A}" destId="{25E9024B-CE7F-4696-A4D8-4E68BADC4B42}" srcOrd="1" destOrd="0" presId="urn:microsoft.com/office/officeart/2009/3/layout/HorizontalOrganizationChart"/>
    <dgm:cxn modelId="{C8549A66-453E-46A2-8AD2-06789C83BC0B}" srcId="{E9B9AF7A-726D-48A3-B087-DE9012DF6301}" destId="{3BE6AD0E-D7F7-4C52-87C4-5BC3A54613B6}" srcOrd="1" destOrd="0" parTransId="{49112AAC-0DDA-462B-ADE3-C82CD1352667}" sibTransId="{A73C9266-0EFB-4ECD-A19C-1B6A5DC6348F}"/>
    <dgm:cxn modelId="{A640C24D-EE4C-4EE6-BBC6-1DA73797CF64}" type="presOf" srcId="{9CE5B420-AC63-49FC-8AB6-B41C009B5615}" destId="{818ED93A-7AD3-443A-9A14-EB5A2FFBA855}" srcOrd="0" destOrd="0" presId="urn:microsoft.com/office/officeart/2009/3/layout/HorizontalOrganizationChart"/>
    <dgm:cxn modelId="{A6064B6E-F06F-42EA-AA59-BC85F4FF6D36}" type="presOf" srcId="{49112AAC-0DDA-462B-ADE3-C82CD1352667}" destId="{F0DD79A5-75EF-4E69-B1C7-A85ED9047ABB}" srcOrd="0" destOrd="0" presId="urn:microsoft.com/office/officeart/2009/3/layout/HorizontalOrganizationChart"/>
    <dgm:cxn modelId="{50C0CA6E-DCF5-4F14-BC92-DA7ED7D4B13F}" type="presOf" srcId="{28C34244-0100-47F4-8A58-8BCA89513043}" destId="{373A3550-EA73-4666-9AE7-56BAABF7C430}" srcOrd="0" destOrd="0" presId="urn:microsoft.com/office/officeart/2009/3/layout/HorizontalOrganizationChart"/>
    <dgm:cxn modelId="{F4761F72-B908-4777-BBDE-D07FA573C31E}" type="presOf" srcId="{E42461B5-3475-4D8C-B92D-60E0CBDB2D1A}" destId="{CFC82AC5-D3E0-432B-AA60-F3953193F3AE}" srcOrd="0" destOrd="0" presId="urn:microsoft.com/office/officeart/2009/3/layout/HorizontalOrganizationChart"/>
    <dgm:cxn modelId="{25727056-6D6F-4298-A361-DD63102C032D}" type="presOf" srcId="{E9B9AF7A-726D-48A3-B087-DE9012DF6301}" destId="{E066C303-4441-484B-936D-BCCA1C550151}" srcOrd="1" destOrd="0" presId="urn:microsoft.com/office/officeart/2009/3/layout/HorizontalOrganizationChart"/>
    <dgm:cxn modelId="{40E6A057-4C2E-4204-8DF6-AE14798A46B5}" type="presOf" srcId="{55A42478-3EF6-4960-BE1F-777B18A3C652}" destId="{39AC7CD8-0225-4697-B7E6-DCD3284831A1}" srcOrd="0" destOrd="0" presId="urn:microsoft.com/office/officeart/2009/3/layout/HorizontalOrganizationChart"/>
    <dgm:cxn modelId="{804F3F8E-ADAA-4D5E-AC1B-AF51BC54E60C}" type="presOf" srcId="{B555E930-D2A0-4026-8DA3-B9B57D8F0A8B}" destId="{6F4FCB5F-AE76-4119-9261-FA8B89643C25}" srcOrd="0" destOrd="0" presId="urn:microsoft.com/office/officeart/2009/3/layout/HorizontalOrganizationChart"/>
    <dgm:cxn modelId="{EC0CD9BE-7711-4376-AF25-37CF80A33CD3}" type="presOf" srcId="{3BE6AD0E-D7F7-4C52-87C4-5BC3A54613B6}" destId="{6D987D07-4FBB-4D20-83E7-F189FFABC23C}" srcOrd="0" destOrd="0" presId="urn:microsoft.com/office/officeart/2009/3/layout/HorizontalOrganizationChart"/>
    <dgm:cxn modelId="{DE8963D2-F72F-48A6-A200-008F896D7360}" type="presOf" srcId="{179A2E5C-3C1F-43FC-9F32-7C7412F46F6F}" destId="{7D638871-FC8F-4AB0-9C91-A70DCC448F6D}" srcOrd="0" destOrd="0" presId="urn:microsoft.com/office/officeart/2009/3/layout/HorizontalOrganizationChart"/>
    <dgm:cxn modelId="{3F40B8D4-7420-41AD-AAED-9505A5EA1EF6}" srcId="{E9B9AF7A-726D-48A3-B087-DE9012DF6301}" destId="{9CE5B420-AC63-49FC-8AB6-B41C009B5615}" srcOrd="2" destOrd="0" parTransId="{B555E930-D2A0-4026-8DA3-B9B57D8F0A8B}" sibTransId="{F111FF61-E517-43DC-A102-007F99B7CF59}"/>
    <dgm:cxn modelId="{68F0C7D7-86CC-4B73-B6E5-D7140A24DD7E}" srcId="{E9B9AF7A-726D-48A3-B087-DE9012DF6301}" destId="{E42461B5-3475-4D8C-B92D-60E0CBDB2D1A}" srcOrd="0" destOrd="0" parTransId="{28C34244-0100-47F4-8A58-8BCA89513043}" sibTransId="{2402E4E4-F963-472A-BE76-770989F2FA1B}"/>
    <dgm:cxn modelId="{9A006EFC-B686-4FCC-9F95-82371DC082F9}" type="presOf" srcId="{55A42478-3EF6-4960-BE1F-777B18A3C652}" destId="{42C43BA2-2024-4C02-8EF5-A90E7FDE5F0C}" srcOrd="1" destOrd="0" presId="urn:microsoft.com/office/officeart/2009/3/layout/HorizontalOrganizationChart"/>
    <dgm:cxn modelId="{21CBEDB4-943C-4DB1-A44F-B01E27C04436}" type="presParOf" srcId="{53EDB041-2D1F-453E-BD91-5948800B2BAC}" destId="{8BB23854-49C3-496F-892B-3CA944474747}" srcOrd="0" destOrd="0" presId="urn:microsoft.com/office/officeart/2009/3/layout/HorizontalOrganizationChart"/>
    <dgm:cxn modelId="{F58CD608-78B9-493E-9F85-B77423D20B0C}" type="presParOf" srcId="{8BB23854-49C3-496F-892B-3CA944474747}" destId="{A79C208F-7196-4932-9988-953F08A85539}" srcOrd="0" destOrd="0" presId="urn:microsoft.com/office/officeart/2009/3/layout/HorizontalOrganizationChart"/>
    <dgm:cxn modelId="{81BA5BB1-E480-430A-ACDA-987EA1E72270}" type="presParOf" srcId="{A79C208F-7196-4932-9988-953F08A85539}" destId="{BDA3ED69-2717-45B0-A448-1CCCC961BABE}" srcOrd="0" destOrd="0" presId="urn:microsoft.com/office/officeart/2009/3/layout/HorizontalOrganizationChart"/>
    <dgm:cxn modelId="{1D200C80-0AD7-49DC-B907-A1C48E2E2B4C}" type="presParOf" srcId="{A79C208F-7196-4932-9988-953F08A85539}" destId="{E066C303-4441-484B-936D-BCCA1C550151}" srcOrd="1" destOrd="0" presId="urn:microsoft.com/office/officeart/2009/3/layout/HorizontalOrganizationChart"/>
    <dgm:cxn modelId="{FC5855AA-739A-48D7-A624-FC1CF5DDF4E7}" type="presParOf" srcId="{8BB23854-49C3-496F-892B-3CA944474747}" destId="{5C360721-9FBD-450B-A602-9CA6D5226E4D}" srcOrd="1" destOrd="0" presId="urn:microsoft.com/office/officeart/2009/3/layout/HorizontalOrganizationChart"/>
    <dgm:cxn modelId="{61CA8B0E-F59B-4D94-A7FF-820B818D5E4D}" type="presParOf" srcId="{5C360721-9FBD-450B-A602-9CA6D5226E4D}" destId="{F0DD79A5-75EF-4E69-B1C7-A85ED9047ABB}" srcOrd="0" destOrd="0" presId="urn:microsoft.com/office/officeart/2009/3/layout/HorizontalOrganizationChart"/>
    <dgm:cxn modelId="{54EE297F-C659-4B79-BBA1-2BC92709EC5E}" type="presParOf" srcId="{5C360721-9FBD-450B-A602-9CA6D5226E4D}" destId="{265A314D-A92B-4B8E-ADE4-47F513D25C95}" srcOrd="1" destOrd="0" presId="urn:microsoft.com/office/officeart/2009/3/layout/HorizontalOrganizationChart"/>
    <dgm:cxn modelId="{384FCE7D-144A-4414-AD25-1DC1079FED04}" type="presParOf" srcId="{265A314D-A92B-4B8E-ADE4-47F513D25C95}" destId="{0514AFFF-5A1A-478A-9009-20E4129CC5A7}" srcOrd="0" destOrd="0" presId="urn:microsoft.com/office/officeart/2009/3/layout/HorizontalOrganizationChart"/>
    <dgm:cxn modelId="{2098333F-A4AF-4659-B2C1-51875CCB14DB}" type="presParOf" srcId="{0514AFFF-5A1A-478A-9009-20E4129CC5A7}" destId="{6D987D07-4FBB-4D20-83E7-F189FFABC23C}" srcOrd="0" destOrd="0" presId="urn:microsoft.com/office/officeart/2009/3/layout/HorizontalOrganizationChart"/>
    <dgm:cxn modelId="{67BCDAD7-6151-4877-BB65-562DDF96D7F2}" type="presParOf" srcId="{0514AFFF-5A1A-478A-9009-20E4129CC5A7}" destId="{C15982E1-31D8-4F1F-A6A7-A2F502656FF1}" srcOrd="1" destOrd="0" presId="urn:microsoft.com/office/officeart/2009/3/layout/HorizontalOrganizationChart"/>
    <dgm:cxn modelId="{CD3469F0-79CA-416B-9D0A-976C36A5AEA3}" type="presParOf" srcId="{265A314D-A92B-4B8E-ADE4-47F513D25C95}" destId="{84CF8B85-DE89-44A2-9381-B571F2F81E9B}" srcOrd="1" destOrd="0" presId="urn:microsoft.com/office/officeart/2009/3/layout/HorizontalOrganizationChart"/>
    <dgm:cxn modelId="{0AE37733-9BD3-478F-AFE7-D5357F2511FC}" type="presParOf" srcId="{265A314D-A92B-4B8E-ADE4-47F513D25C95}" destId="{8C742A87-828A-4D7F-8E82-BD54AEAD8F1E}" srcOrd="2" destOrd="0" presId="urn:microsoft.com/office/officeart/2009/3/layout/HorizontalOrganizationChart"/>
    <dgm:cxn modelId="{BEE6DA5B-C4B1-4358-B72A-20ACBFFF1A13}" type="presParOf" srcId="{5C360721-9FBD-450B-A602-9CA6D5226E4D}" destId="{6F4FCB5F-AE76-4119-9261-FA8B89643C25}" srcOrd="2" destOrd="0" presId="urn:microsoft.com/office/officeart/2009/3/layout/HorizontalOrganizationChart"/>
    <dgm:cxn modelId="{83FB8C0C-406F-46A8-908E-ACD7CBCC8844}" type="presParOf" srcId="{5C360721-9FBD-450B-A602-9CA6D5226E4D}" destId="{F35E720A-ADCE-418E-9411-D78D3482C3FD}" srcOrd="3" destOrd="0" presId="urn:microsoft.com/office/officeart/2009/3/layout/HorizontalOrganizationChart"/>
    <dgm:cxn modelId="{C125B400-00F1-4000-A595-1716822CF9B2}" type="presParOf" srcId="{F35E720A-ADCE-418E-9411-D78D3482C3FD}" destId="{12E16CFF-8ADE-4C45-8D7A-48F6E3756E42}" srcOrd="0" destOrd="0" presId="urn:microsoft.com/office/officeart/2009/3/layout/HorizontalOrganizationChart"/>
    <dgm:cxn modelId="{59714BC9-5E10-4E46-805B-44394557C645}" type="presParOf" srcId="{12E16CFF-8ADE-4C45-8D7A-48F6E3756E42}" destId="{818ED93A-7AD3-443A-9A14-EB5A2FFBA855}" srcOrd="0" destOrd="0" presId="urn:microsoft.com/office/officeart/2009/3/layout/HorizontalOrganizationChart"/>
    <dgm:cxn modelId="{65515629-2585-4F9A-B50F-51725ACF0552}" type="presParOf" srcId="{12E16CFF-8ADE-4C45-8D7A-48F6E3756E42}" destId="{6E3F99F9-3B8B-45F5-B4F2-B04B4D448B3B}" srcOrd="1" destOrd="0" presId="urn:microsoft.com/office/officeart/2009/3/layout/HorizontalOrganizationChart"/>
    <dgm:cxn modelId="{36F7BFEE-80A0-4CEE-9206-EBA1C0188DF7}" type="presParOf" srcId="{F35E720A-ADCE-418E-9411-D78D3482C3FD}" destId="{95E59B7C-7764-4FBC-AB37-598B5C1B260A}" srcOrd="1" destOrd="0" presId="urn:microsoft.com/office/officeart/2009/3/layout/HorizontalOrganizationChart"/>
    <dgm:cxn modelId="{A4EF2706-9E29-479D-9F57-68D4FC892192}" type="presParOf" srcId="{F35E720A-ADCE-418E-9411-D78D3482C3FD}" destId="{9DEF959C-44CF-44D0-B6AB-AB4A3575ACD4}" srcOrd="2" destOrd="0" presId="urn:microsoft.com/office/officeart/2009/3/layout/HorizontalOrganizationChart"/>
    <dgm:cxn modelId="{92A89913-4B0E-4F4C-8885-DCBF1FEB0E54}" type="presParOf" srcId="{5C360721-9FBD-450B-A602-9CA6D5226E4D}" destId="{7D638871-FC8F-4AB0-9C91-A70DCC448F6D}" srcOrd="4" destOrd="0" presId="urn:microsoft.com/office/officeart/2009/3/layout/HorizontalOrganizationChart"/>
    <dgm:cxn modelId="{A1A5D2B2-8F16-494E-BC29-20CDA897F41A}" type="presParOf" srcId="{5C360721-9FBD-450B-A602-9CA6D5226E4D}" destId="{EEABF87D-DA7D-4396-A12D-EA0CF6745DEB}" srcOrd="5" destOrd="0" presId="urn:microsoft.com/office/officeart/2009/3/layout/HorizontalOrganizationChart"/>
    <dgm:cxn modelId="{5344ADD8-F7B1-4C96-B56F-09A2E8943C68}" type="presParOf" srcId="{EEABF87D-DA7D-4396-A12D-EA0CF6745DEB}" destId="{31536B0F-5326-40C7-B633-C03534EB3B72}" srcOrd="0" destOrd="0" presId="urn:microsoft.com/office/officeart/2009/3/layout/HorizontalOrganizationChart"/>
    <dgm:cxn modelId="{225F94CF-A910-4226-B054-98E3618267C4}" type="presParOf" srcId="{31536B0F-5326-40C7-B633-C03534EB3B72}" destId="{39AC7CD8-0225-4697-B7E6-DCD3284831A1}" srcOrd="0" destOrd="0" presId="urn:microsoft.com/office/officeart/2009/3/layout/HorizontalOrganizationChart"/>
    <dgm:cxn modelId="{B7222BBF-165A-4E76-85D5-3034F4526A9D}" type="presParOf" srcId="{31536B0F-5326-40C7-B633-C03534EB3B72}" destId="{42C43BA2-2024-4C02-8EF5-A90E7FDE5F0C}" srcOrd="1" destOrd="0" presId="urn:microsoft.com/office/officeart/2009/3/layout/HorizontalOrganizationChart"/>
    <dgm:cxn modelId="{290029F4-E819-46BA-AA94-00026CD70028}" type="presParOf" srcId="{EEABF87D-DA7D-4396-A12D-EA0CF6745DEB}" destId="{F05B1E54-4F3A-4C2B-867E-F3663795E100}" srcOrd="1" destOrd="0" presId="urn:microsoft.com/office/officeart/2009/3/layout/HorizontalOrganizationChart"/>
    <dgm:cxn modelId="{F3B87039-D632-4AFD-8C85-CC3FC0FB640B}" type="presParOf" srcId="{EEABF87D-DA7D-4396-A12D-EA0CF6745DEB}" destId="{26AE101B-D675-46EF-84A3-BD76E5C8B265}" srcOrd="2" destOrd="0" presId="urn:microsoft.com/office/officeart/2009/3/layout/HorizontalOrganizationChart"/>
    <dgm:cxn modelId="{E6C93550-D5BE-417F-B5C3-25FEFEE1ED04}" type="presParOf" srcId="{8BB23854-49C3-496F-892B-3CA944474747}" destId="{769ADE7A-0036-44EA-8F6F-741A56DB1194}" srcOrd="2" destOrd="0" presId="urn:microsoft.com/office/officeart/2009/3/layout/HorizontalOrganizationChart"/>
    <dgm:cxn modelId="{088A93EF-754C-4E88-9798-443D57ADDE43}" type="presParOf" srcId="{769ADE7A-0036-44EA-8F6F-741A56DB1194}" destId="{373A3550-EA73-4666-9AE7-56BAABF7C430}" srcOrd="0" destOrd="0" presId="urn:microsoft.com/office/officeart/2009/3/layout/HorizontalOrganizationChart"/>
    <dgm:cxn modelId="{470BE600-050A-49E6-B68E-E8C9868D542D}" type="presParOf" srcId="{769ADE7A-0036-44EA-8F6F-741A56DB1194}" destId="{2BD2A85D-B07D-4AF4-B8AC-C1E8FDA02477}" srcOrd="1" destOrd="0" presId="urn:microsoft.com/office/officeart/2009/3/layout/HorizontalOrganizationChart"/>
    <dgm:cxn modelId="{BFFB1660-5A3A-459C-980A-2DBE4803F53A}" type="presParOf" srcId="{2BD2A85D-B07D-4AF4-B8AC-C1E8FDA02477}" destId="{967C7647-D927-4DFF-AF31-5D74495AD43B}" srcOrd="0" destOrd="0" presId="urn:microsoft.com/office/officeart/2009/3/layout/HorizontalOrganizationChart"/>
    <dgm:cxn modelId="{C78DD032-7E1C-4B03-8234-976F61C36C8F}" type="presParOf" srcId="{967C7647-D927-4DFF-AF31-5D74495AD43B}" destId="{CFC82AC5-D3E0-432B-AA60-F3953193F3AE}" srcOrd="0" destOrd="0" presId="urn:microsoft.com/office/officeart/2009/3/layout/HorizontalOrganizationChart"/>
    <dgm:cxn modelId="{6DBE1FCA-7037-4FB1-A3DF-E1F72EE3A086}" type="presParOf" srcId="{967C7647-D927-4DFF-AF31-5D74495AD43B}" destId="{25E9024B-CE7F-4696-A4D8-4E68BADC4B42}" srcOrd="1" destOrd="0" presId="urn:microsoft.com/office/officeart/2009/3/layout/HorizontalOrganizationChart"/>
    <dgm:cxn modelId="{9F2086B6-94AE-463D-82F5-DB3ED5C59920}" type="presParOf" srcId="{2BD2A85D-B07D-4AF4-B8AC-C1E8FDA02477}" destId="{3A8ACE6E-99A8-4688-8A93-1E6DCDCCB1B0}" srcOrd="1" destOrd="0" presId="urn:microsoft.com/office/officeart/2009/3/layout/HorizontalOrganizationChart"/>
    <dgm:cxn modelId="{62179819-3B6B-45EF-B1B4-1F0312BA1D3B}" type="presParOf" srcId="{2BD2A85D-B07D-4AF4-B8AC-C1E8FDA02477}" destId="{50A63F11-DE1A-46EB-B6F4-43C12DED65AB}"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00011-1CEB-454E-A4CE-3988043716FE}">
      <dsp:nvSpPr>
        <dsp:cNvPr id="0" name=""/>
        <dsp:cNvSpPr/>
      </dsp:nvSpPr>
      <dsp:spPr>
        <a:xfrm>
          <a:off x="358" y="422950"/>
          <a:ext cx="3328936" cy="75086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80000"/>
            </a:lnSpc>
            <a:spcBef>
              <a:spcPct val="0"/>
            </a:spcBef>
            <a:spcAft>
              <a:spcPts val="0"/>
            </a:spcAft>
            <a:buNone/>
          </a:pPr>
          <a:r>
            <a:rPr lang="vi-VN" sz="2100" b="1" kern="1200" dirty="0">
              <a:solidFill>
                <a:schemeClr val="tx1"/>
              </a:solidFill>
              <a:latin typeface="+mj-lt"/>
            </a:rPr>
            <a:t>I. Hoạt động trải nghiệm, hướng nghiệp</a:t>
          </a:r>
          <a:endParaRPr lang="en-US" sz="2100" b="1" kern="1200" dirty="0">
            <a:solidFill>
              <a:schemeClr val="tx1"/>
            </a:solidFill>
            <a:latin typeface="+mj-lt"/>
          </a:endParaRPr>
        </a:p>
      </dsp:txBody>
      <dsp:txXfrm>
        <a:off x="22350" y="444942"/>
        <a:ext cx="3284952" cy="706885"/>
      </dsp:txXfrm>
    </dsp:sp>
    <dsp:sp modelId="{17EC139E-482B-4792-BF38-CADD2CF16463}">
      <dsp:nvSpPr>
        <dsp:cNvPr id="0" name=""/>
        <dsp:cNvSpPr/>
      </dsp:nvSpPr>
      <dsp:spPr>
        <a:xfrm>
          <a:off x="333251" y="1173820"/>
          <a:ext cx="332893" cy="439125"/>
        </a:xfrm>
        <a:custGeom>
          <a:avLst/>
          <a:gdLst/>
          <a:ahLst/>
          <a:cxnLst/>
          <a:rect l="0" t="0" r="0" b="0"/>
          <a:pathLst>
            <a:path>
              <a:moveTo>
                <a:pt x="0" y="0"/>
              </a:moveTo>
              <a:lnTo>
                <a:pt x="0" y="439125"/>
              </a:lnTo>
              <a:lnTo>
                <a:pt x="332893" y="439125"/>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BBC477F5-682D-475A-9465-EA93A960E341}">
      <dsp:nvSpPr>
        <dsp:cNvPr id="0" name=""/>
        <dsp:cNvSpPr/>
      </dsp:nvSpPr>
      <dsp:spPr>
        <a:xfrm>
          <a:off x="666145" y="1320195"/>
          <a:ext cx="2410905" cy="58550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80000"/>
            </a:lnSpc>
            <a:spcBef>
              <a:spcPct val="0"/>
            </a:spcBef>
            <a:spcAft>
              <a:spcPts val="0"/>
            </a:spcAft>
            <a:buNone/>
          </a:pPr>
          <a:r>
            <a:rPr lang="vi-VN" sz="2400" kern="1200" dirty="0">
              <a:solidFill>
                <a:schemeClr val="tx1"/>
              </a:solidFill>
              <a:latin typeface="+mj-lt"/>
            </a:rPr>
            <a:t>1. Quy trình</a:t>
          </a:r>
          <a:endParaRPr lang="en-US" sz="2400" kern="1200" dirty="0">
            <a:solidFill>
              <a:schemeClr val="tx1"/>
            </a:solidFill>
            <a:latin typeface="+mj-lt"/>
          </a:endParaRPr>
        </a:p>
      </dsp:txBody>
      <dsp:txXfrm>
        <a:off x="683294" y="1337344"/>
        <a:ext cx="2376607" cy="551203"/>
      </dsp:txXfrm>
    </dsp:sp>
    <dsp:sp modelId="{D97E7226-1A1B-4F1E-B8A7-5040312DB15C}">
      <dsp:nvSpPr>
        <dsp:cNvPr id="0" name=""/>
        <dsp:cNvSpPr/>
      </dsp:nvSpPr>
      <dsp:spPr>
        <a:xfrm>
          <a:off x="333251" y="1173820"/>
          <a:ext cx="332893" cy="1171002"/>
        </a:xfrm>
        <a:custGeom>
          <a:avLst/>
          <a:gdLst/>
          <a:ahLst/>
          <a:cxnLst/>
          <a:rect l="0" t="0" r="0" b="0"/>
          <a:pathLst>
            <a:path>
              <a:moveTo>
                <a:pt x="0" y="0"/>
              </a:moveTo>
              <a:lnTo>
                <a:pt x="0" y="1171002"/>
              </a:lnTo>
              <a:lnTo>
                <a:pt x="332893" y="1171002"/>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BCC54B3-E598-4B3E-92A3-7FE52604DB41}">
      <dsp:nvSpPr>
        <dsp:cNvPr id="0" name=""/>
        <dsp:cNvSpPr/>
      </dsp:nvSpPr>
      <dsp:spPr>
        <a:xfrm>
          <a:off x="666145" y="2052071"/>
          <a:ext cx="2410905" cy="58550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80000"/>
            </a:lnSpc>
            <a:spcBef>
              <a:spcPct val="0"/>
            </a:spcBef>
            <a:spcAft>
              <a:spcPts val="0"/>
            </a:spcAft>
            <a:buNone/>
          </a:pPr>
          <a:r>
            <a:rPr lang="vi-VN" sz="2400" kern="1200" dirty="0">
              <a:solidFill>
                <a:schemeClr val="tx1"/>
              </a:solidFill>
              <a:latin typeface="+mj-lt"/>
            </a:rPr>
            <a:t>2. Nội dung</a:t>
          </a:r>
          <a:endParaRPr lang="en-US" sz="2400" kern="1200" dirty="0">
            <a:solidFill>
              <a:schemeClr val="tx1"/>
            </a:solidFill>
            <a:latin typeface="+mj-lt"/>
          </a:endParaRPr>
        </a:p>
      </dsp:txBody>
      <dsp:txXfrm>
        <a:off x="683294" y="2069220"/>
        <a:ext cx="2376607" cy="551203"/>
      </dsp:txXfrm>
    </dsp:sp>
    <dsp:sp modelId="{E691F0EA-0541-41FF-8328-45DD7554EB5A}">
      <dsp:nvSpPr>
        <dsp:cNvPr id="0" name=""/>
        <dsp:cNvSpPr/>
      </dsp:nvSpPr>
      <dsp:spPr>
        <a:xfrm>
          <a:off x="333251" y="1173820"/>
          <a:ext cx="332893" cy="1902878"/>
        </a:xfrm>
        <a:custGeom>
          <a:avLst/>
          <a:gdLst/>
          <a:ahLst/>
          <a:cxnLst/>
          <a:rect l="0" t="0" r="0" b="0"/>
          <a:pathLst>
            <a:path>
              <a:moveTo>
                <a:pt x="0" y="0"/>
              </a:moveTo>
              <a:lnTo>
                <a:pt x="0" y="1902878"/>
              </a:lnTo>
              <a:lnTo>
                <a:pt x="332893" y="1902878"/>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1DDAE2F-1004-4F6E-B247-732C2996268F}">
      <dsp:nvSpPr>
        <dsp:cNvPr id="0" name=""/>
        <dsp:cNvSpPr/>
      </dsp:nvSpPr>
      <dsp:spPr>
        <a:xfrm>
          <a:off x="666145" y="2783948"/>
          <a:ext cx="2410905" cy="58550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80000"/>
            </a:lnSpc>
            <a:spcBef>
              <a:spcPct val="0"/>
            </a:spcBef>
            <a:spcAft>
              <a:spcPts val="0"/>
            </a:spcAft>
            <a:buNone/>
          </a:pPr>
          <a:r>
            <a:rPr lang="vi-VN" sz="2400" kern="1200" dirty="0">
              <a:solidFill>
                <a:schemeClr val="tx1"/>
              </a:solidFill>
              <a:latin typeface="+mj-lt"/>
            </a:rPr>
            <a:t>3. Đề thi</a:t>
          </a:r>
          <a:endParaRPr lang="en-US" sz="2400" kern="1200" dirty="0">
            <a:solidFill>
              <a:schemeClr val="tx1"/>
            </a:solidFill>
            <a:latin typeface="+mj-lt"/>
          </a:endParaRPr>
        </a:p>
      </dsp:txBody>
      <dsp:txXfrm>
        <a:off x="683294" y="2801097"/>
        <a:ext cx="2376607" cy="551203"/>
      </dsp:txXfrm>
    </dsp:sp>
    <dsp:sp modelId="{11BEF7C3-7AAF-4BD2-BBF6-12FD13371D36}">
      <dsp:nvSpPr>
        <dsp:cNvPr id="0" name=""/>
        <dsp:cNvSpPr/>
      </dsp:nvSpPr>
      <dsp:spPr>
        <a:xfrm>
          <a:off x="333251" y="1173820"/>
          <a:ext cx="332893" cy="2732679"/>
        </a:xfrm>
        <a:custGeom>
          <a:avLst/>
          <a:gdLst/>
          <a:ahLst/>
          <a:cxnLst/>
          <a:rect l="0" t="0" r="0" b="0"/>
          <a:pathLst>
            <a:path>
              <a:moveTo>
                <a:pt x="0" y="0"/>
              </a:moveTo>
              <a:lnTo>
                <a:pt x="0" y="2732679"/>
              </a:lnTo>
              <a:lnTo>
                <a:pt x="332893" y="2732679"/>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406F92C-9210-4886-85EB-0545E50B0AF4}">
      <dsp:nvSpPr>
        <dsp:cNvPr id="0" name=""/>
        <dsp:cNvSpPr/>
      </dsp:nvSpPr>
      <dsp:spPr>
        <a:xfrm>
          <a:off x="666145" y="3515824"/>
          <a:ext cx="2410905" cy="78135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80000"/>
            </a:lnSpc>
            <a:spcBef>
              <a:spcPct val="0"/>
            </a:spcBef>
            <a:spcAft>
              <a:spcPts val="0"/>
            </a:spcAft>
            <a:buNone/>
          </a:pPr>
          <a:r>
            <a:rPr lang="vi-VN" sz="2400" kern="1200" dirty="0">
              <a:solidFill>
                <a:schemeClr val="tx1"/>
              </a:solidFill>
              <a:latin typeface="+mj-lt"/>
            </a:rPr>
            <a:t>4. Một số lỗi thường gặp </a:t>
          </a:r>
          <a:endParaRPr lang="en-US" sz="2400" kern="1200" dirty="0">
            <a:solidFill>
              <a:schemeClr val="tx1"/>
            </a:solidFill>
            <a:latin typeface="+mj-lt"/>
          </a:endParaRPr>
        </a:p>
      </dsp:txBody>
      <dsp:txXfrm>
        <a:off x="689030" y="3538709"/>
        <a:ext cx="2365135" cy="735581"/>
      </dsp:txXfrm>
    </dsp:sp>
    <dsp:sp modelId="{447A8662-C753-4743-90C0-3D7236C57B67}">
      <dsp:nvSpPr>
        <dsp:cNvPr id="0" name=""/>
        <dsp:cNvSpPr/>
      </dsp:nvSpPr>
      <dsp:spPr>
        <a:xfrm>
          <a:off x="3622045" y="422950"/>
          <a:ext cx="3328936" cy="75086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80000"/>
            </a:lnSpc>
            <a:spcBef>
              <a:spcPct val="0"/>
            </a:spcBef>
            <a:spcAft>
              <a:spcPts val="0"/>
            </a:spcAft>
            <a:buNone/>
          </a:pPr>
          <a:r>
            <a:rPr lang="vi-VN" sz="2100" b="1" kern="1200" dirty="0">
              <a:solidFill>
                <a:schemeClr val="tx1"/>
              </a:solidFill>
              <a:latin typeface="+mj-lt"/>
            </a:rPr>
            <a:t>II. Sinh hoạt chủ đề theo hướng trải nghiệm </a:t>
          </a:r>
          <a:endParaRPr lang="en-US" sz="2100" b="1" kern="1200" dirty="0">
            <a:solidFill>
              <a:schemeClr val="tx1"/>
            </a:solidFill>
            <a:latin typeface="+mj-lt"/>
          </a:endParaRPr>
        </a:p>
      </dsp:txBody>
      <dsp:txXfrm>
        <a:off x="3644037" y="444942"/>
        <a:ext cx="3284952" cy="706885"/>
      </dsp:txXfrm>
    </dsp:sp>
    <dsp:sp modelId="{EE46A559-AA2D-496D-863B-97BC46DA2DEE}">
      <dsp:nvSpPr>
        <dsp:cNvPr id="0" name=""/>
        <dsp:cNvSpPr/>
      </dsp:nvSpPr>
      <dsp:spPr>
        <a:xfrm>
          <a:off x="3954938" y="1173820"/>
          <a:ext cx="332893" cy="439125"/>
        </a:xfrm>
        <a:custGeom>
          <a:avLst/>
          <a:gdLst/>
          <a:ahLst/>
          <a:cxnLst/>
          <a:rect l="0" t="0" r="0" b="0"/>
          <a:pathLst>
            <a:path>
              <a:moveTo>
                <a:pt x="0" y="0"/>
              </a:moveTo>
              <a:lnTo>
                <a:pt x="0" y="439125"/>
              </a:lnTo>
              <a:lnTo>
                <a:pt x="332893" y="439125"/>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E054182-7295-4D13-98FA-214D13A79A33}">
      <dsp:nvSpPr>
        <dsp:cNvPr id="0" name=""/>
        <dsp:cNvSpPr/>
      </dsp:nvSpPr>
      <dsp:spPr>
        <a:xfrm>
          <a:off x="4287832" y="1320195"/>
          <a:ext cx="2410905" cy="58550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80000"/>
            </a:lnSpc>
            <a:spcBef>
              <a:spcPct val="0"/>
            </a:spcBef>
            <a:spcAft>
              <a:spcPts val="0"/>
            </a:spcAft>
            <a:buNone/>
          </a:pPr>
          <a:r>
            <a:rPr lang="vi-VN" sz="2400" kern="1200" dirty="0">
              <a:solidFill>
                <a:schemeClr val="tx1"/>
              </a:solidFill>
              <a:latin typeface="+mj-lt"/>
            </a:rPr>
            <a:t>1. Quy trình</a:t>
          </a:r>
          <a:endParaRPr lang="en-US" sz="2400" kern="1200" dirty="0">
            <a:solidFill>
              <a:schemeClr val="tx1"/>
            </a:solidFill>
            <a:latin typeface="+mj-lt"/>
          </a:endParaRPr>
        </a:p>
      </dsp:txBody>
      <dsp:txXfrm>
        <a:off x="4304981" y="1337344"/>
        <a:ext cx="2376607" cy="551203"/>
      </dsp:txXfrm>
    </dsp:sp>
    <dsp:sp modelId="{C3D0B70B-E688-4DEC-8C2A-AB2DF4DE980A}">
      <dsp:nvSpPr>
        <dsp:cNvPr id="0" name=""/>
        <dsp:cNvSpPr/>
      </dsp:nvSpPr>
      <dsp:spPr>
        <a:xfrm>
          <a:off x="3954938" y="1173820"/>
          <a:ext cx="332893" cy="1171002"/>
        </a:xfrm>
        <a:custGeom>
          <a:avLst/>
          <a:gdLst/>
          <a:ahLst/>
          <a:cxnLst/>
          <a:rect l="0" t="0" r="0" b="0"/>
          <a:pathLst>
            <a:path>
              <a:moveTo>
                <a:pt x="0" y="0"/>
              </a:moveTo>
              <a:lnTo>
                <a:pt x="0" y="1171002"/>
              </a:lnTo>
              <a:lnTo>
                <a:pt x="332893" y="1171002"/>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FB1541A-B802-4BB1-B0F1-C78DB73F2EAA}">
      <dsp:nvSpPr>
        <dsp:cNvPr id="0" name=""/>
        <dsp:cNvSpPr/>
      </dsp:nvSpPr>
      <dsp:spPr>
        <a:xfrm>
          <a:off x="4287832" y="2052071"/>
          <a:ext cx="2410905" cy="58550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80000"/>
            </a:lnSpc>
            <a:spcBef>
              <a:spcPct val="0"/>
            </a:spcBef>
            <a:spcAft>
              <a:spcPts val="0"/>
            </a:spcAft>
            <a:buNone/>
          </a:pPr>
          <a:r>
            <a:rPr lang="vi-VN" sz="2400" kern="1200" dirty="0">
              <a:solidFill>
                <a:schemeClr val="tx1"/>
              </a:solidFill>
              <a:latin typeface="+mj-lt"/>
            </a:rPr>
            <a:t>2. Nội dung</a:t>
          </a:r>
          <a:endParaRPr lang="en-US" sz="2400" kern="1200" dirty="0">
            <a:solidFill>
              <a:schemeClr val="tx1"/>
            </a:solidFill>
            <a:latin typeface="+mj-lt"/>
          </a:endParaRPr>
        </a:p>
      </dsp:txBody>
      <dsp:txXfrm>
        <a:off x="4304981" y="2069220"/>
        <a:ext cx="2376607" cy="551203"/>
      </dsp:txXfrm>
    </dsp:sp>
    <dsp:sp modelId="{FF19F534-EED7-4EEA-9FA3-3E72C9445D17}">
      <dsp:nvSpPr>
        <dsp:cNvPr id="0" name=""/>
        <dsp:cNvSpPr/>
      </dsp:nvSpPr>
      <dsp:spPr>
        <a:xfrm>
          <a:off x="3954938" y="1173820"/>
          <a:ext cx="332893" cy="1902878"/>
        </a:xfrm>
        <a:custGeom>
          <a:avLst/>
          <a:gdLst/>
          <a:ahLst/>
          <a:cxnLst/>
          <a:rect l="0" t="0" r="0" b="0"/>
          <a:pathLst>
            <a:path>
              <a:moveTo>
                <a:pt x="0" y="0"/>
              </a:moveTo>
              <a:lnTo>
                <a:pt x="0" y="1902878"/>
              </a:lnTo>
              <a:lnTo>
                <a:pt x="332893" y="1902878"/>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47307B7-7778-4B53-A871-FB0DBE1581F1}">
      <dsp:nvSpPr>
        <dsp:cNvPr id="0" name=""/>
        <dsp:cNvSpPr/>
      </dsp:nvSpPr>
      <dsp:spPr>
        <a:xfrm>
          <a:off x="4287832" y="2783948"/>
          <a:ext cx="2410905" cy="58550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80000"/>
            </a:lnSpc>
            <a:spcBef>
              <a:spcPct val="0"/>
            </a:spcBef>
            <a:spcAft>
              <a:spcPts val="0"/>
            </a:spcAft>
            <a:buNone/>
          </a:pPr>
          <a:r>
            <a:rPr lang="vi-VN" sz="2400" kern="1200" dirty="0">
              <a:solidFill>
                <a:schemeClr val="tx1"/>
              </a:solidFill>
              <a:latin typeface="+mj-lt"/>
            </a:rPr>
            <a:t>3. Đề thi</a:t>
          </a:r>
          <a:endParaRPr lang="en-US" sz="2400" kern="1200" dirty="0">
            <a:solidFill>
              <a:schemeClr val="tx1"/>
            </a:solidFill>
            <a:latin typeface="+mj-lt"/>
          </a:endParaRPr>
        </a:p>
      </dsp:txBody>
      <dsp:txXfrm>
        <a:off x="4304981" y="2801097"/>
        <a:ext cx="2376607" cy="551203"/>
      </dsp:txXfrm>
    </dsp:sp>
    <dsp:sp modelId="{DCD334E2-12CB-4088-8400-86640677D832}">
      <dsp:nvSpPr>
        <dsp:cNvPr id="0" name=""/>
        <dsp:cNvSpPr/>
      </dsp:nvSpPr>
      <dsp:spPr>
        <a:xfrm>
          <a:off x="3954938" y="1173820"/>
          <a:ext cx="332893" cy="2732679"/>
        </a:xfrm>
        <a:custGeom>
          <a:avLst/>
          <a:gdLst/>
          <a:ahLst/>
          <a:cxnLst/>
          <a:rect l="0" t="0" r="0" b="0"/>
          <a:pathLst>
            <a:path>
              <a:moveTo>
                <a:pt x="0" y="0"/>
              </a:moveTo>
              <a:lnTo>
                <a:pt x="0" y="2732679"/>
              </a:lnTo>
              <a:lnTo>
                <a:pt x="332893" y="2732679"/>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479A31C-B5AE-431A-9BC9-0F63047CC309}">
      <dsp:nvSpPr>
        <dsp:cNvPr id="0" name=""/>
        <dsp:cNvSpPr/>
      </dsp:nvSpPr>
      <dsp:spPr>
        <a:xfrm>
          <a:off x="4287832" y="3515824"/>
          <a:ext cx="2410905" cy="78135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80000"/>
            </a:lnSpc>
            <a:spcBef>
              <a:spcPct val="0"/>
            </a:spcBef>
            <a:spcAft>
              <a:spcPts val="0"/>
            </a:spcAft>
            <a:buNone/>
          </a:pPr>
          <a:r>
            <a:rPr lang="vi-VN" sz="2400" kern="1200" dirty="0">
              <a:solidFill>
                <a:schemeClr val="tx1"/>
              </a:solidFill>
              <a:latin typeface="+mj-lt"/>
            </a:rPr>
            <a:t>4. Một số lỗi thường gặp </a:t>
          </a:r>
          <a:endParaRPr lang="en-US" sz="2400" kern="1200" dirty="0">
            <a:solidFill>
              <a:schemeClr val="tx1"/>
            </a:solidFill>
            <a:latin typeface="+mj-lt"/>
          </a:endParaRPr>
        </a:p>
      </dsp:txBody>
      <dsp:txXfrm>
        <a:off x="4310717" y="3538709"/>
        <a:ext cx="2365135" cy="7355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74A4C-FC07-435C-8520-7303A11A4716}">
      <dsp:nvSpPr>
        <dsp:cNvPr id="0" name=""/>
        <dsp:cNvSpPr/>
      </dsp:nvSpPr>
      <dsp:spPr>
        <a:xfrm>
          <a:off x="1150434" y="174370"/>
          <a:ext cx="2224336" cy="1690522"/>
        </a:xfrm>
        <a:prstGeom prst="ellipse">
          <a:avLst/>
        </a:prstGeom>
        <a:solidFill>
          <a:schemeClr val="accent1">
            <a:alpha val="80000"/>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vi-VN" sz="2400" kern="1200" dirty="0">
              <a:latin typeface="+mj-lt"/>
            </a:rPr>
            <a:t>HS </a:t>
          </a:r>
        </a:p>
        <a:p>
          <a:pPr marL="0" lvl="0" indent="0" algn="ctr" defTabSz="1066800">
            <a:lnSpc>
              <a:spcPct val="100000"/>
            </a:lnSpc>
            <a:spcBef>
              <a:spcPct val="0"/>
            </a:spcBef>
            <a:spcAft>
              <a:spcPts val="0"/>
            </a:spcAft>
            <a:buNone/>
          </a:pPr>
          <a:r>
            <a:rPr lang="vi-VN" sz="2400" kern="1200" dirty="0">
              <a:latin typeface="+mj-lt"/>
            </a:rPr>
            <a:t>đánh giá </a:t>
          </a:r>
        </a:p>
        <a:p>
          <a:pPr marL="0" lvl="0" indent="0" algn="ctr" defTabSz="1066800">
            <a:lnSpc>
              <a:spcPct val="100000"/>
            </a:lnSpc>
            <a:spcBef>
              <a:spcPct val="0"/>
            </a:spcBef>
            <a:spcAft>
              <a:spcPts val="0"/>
            </a:spcAft>
            <a:buNone/>
          </a:pPr>
          <a:r>
            <a:rPr lang="vi-VN" sz="2400" kern="1200" dirty="0">
              <a:latin typeface="+mj-lt"/>
            </a:rPr>
            <a:t>lẫn nhau</a:t>
          </a:r>
          <a:endParaRPr lang="en-US" sz="2400" kern="1200" dirty="0">
            <a:latin typeface="+mj-lt"/>
          </a:endParaRPr>
        </a:p>
      </dsp:txBody>
      <dsp:txXfrm>
        <a:off x="1476180" y="421941"/>
        <a:ext cx="1572844" cy="1195380"/>
      </dsp:txXfrm>
    </dsp:sp>
    <dsp:sp modelId="{52630B29-05E2-498E-8761-EB6BE0AB24FB}">
      <dsp:nvSpPr>
        <dsp:cNvPr id="0" name=""/>
        <dsp:cNvSpPr/>
      </dsp:nvSpPr>
      <dsp:spPr>
        <a:xfrm>
          <a:off x="2251983" y="97348"/>
          <a:ext cx="188014" cy="188011"/>
        </a:xfrm>
        <a:prstGeom prst="ellipse">
          <a:avLst/>
        </a:prstGeom>
        <a:solidFill>
          <a:schemeClr val="accent1">
            <a:alpha val="90000"/>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3A200311-9466-47D4-8156-C83F2D1CFFDD}">
      <dsp:nvSpPr>
        <dsp:cNvPr id="0" name=""/>
        <dsp:cNvSpPr/>
      </dsp:nvSpPr>
      <dsp:spPr>
        <a:xfrm>
          <a:off x="1806784" y="1739288"/>
          <a:ext cx="136137" cy="136268"/>
        </a:xfrm>
        <a:prstGeom prst="ellipse">
          <a:avLst/>
        </a:prstGeom>
        <a:solidFill>
          <a:schemeClr val="accent1">
            <a:alpha val="90000"/>
            <a:hueOff val="0"/>
            <a:satOff val="0"/>
            <a:lumOff val="0"/>
            <a:alphaOff val="-3333"/>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A99A1709-8488-4930-8C28-3E867E3E8DD5}">
      <dsp:nvSpPr>
        <dsp:cNvPr id="0" name=""/>
        <dsp:cNvSpPr/>
      </dsp:nvSpPr>
      <dsp:spPr>
        <a:xfrm>
          <a:off x="3086730" y="860454"/>
          <a:ext cx="136137" cy="136268"/>
        </a:xfrm>
        <a:prstGeom prst="ellipse">
          <a:avLst/>
        </a:prstGeom>
        <a:solidFill>
          <a:schemeClr val="accent1">
            <a:alpha val="90000"/>
            <a:hueOff val="0"/>
            <a:satOff val="0"/>
            <a:lumOff val="0"/>
            <a:alphaOff val="-6667"/>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9C5083A3-B1B4-4D52-9A1B-CB31226E537A}">
      <dsp:nvSpPr>
        <dsp:cNvPr id="0" name=""/>
        <dsp:cNvSpPr/>
      </dsp:nvSpPr>
      <dsp:spPr>
        <a:xfrm>
          <a:off x="2435281" y="1884247"/>
          <a:ext cx="188014" cy="188011"/>
        </a:xfrm>
        <a:prstGeom prst="ellipse">
          <a:avLst/>
        </a:prstGeom>
        <a:solidFill>
          <a:schemeClr val="accent1">
            <a:alpha val="90000"/>
            <a:hueOff val="0"/>
            <a:satOff val="0"/>
            <a:lumOff val="0"/>
            <a:alphaOff val="-1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9F947C50-8F29-4390-8AAC-4054E54D7839}">
      <dsp:nvSpPr>
        <dsp:cNvPr id="0" name=""/>
        <dsp:cNvSpPr/>
      </dsp:nvSpPr>
      <dsp:spPr>
        <a:xfrm>
          <a:off x="1845456" y="364554"/>
          <a:ext cx="136137" cy="136268"/>
        </a:xfrm>
        <a:prstGeom prst="ellipse">
          <a:avLst/>
        </a:prstGeom>
        <a:solidFill>
          <a:schemeClr val="accent1">
            <a:alpha val="90000"/>
            <a:hueOff val="0"/>
            <a:satOff val="0"/>
            <a:lumOff val="0"/>
            <a:alphaOff val="-13333"/>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06D836FD-058F-4D43-B051-A880A3505FA5}">
      <dsp:nvSpPr>
        <dsp:cNvPr id="0" name=""/>
        <dsp:cNvSpPr/>
      </dsp:nvSpPr>
      <dsp:spPr>
        <a:xfrm>
          <a:off x="1416293" y="1144051"/>
          <a:ext cx="136137" cy="136268"/>
        </a:xfrm>
        <a:prstGeom prst="ellipse">
          <a:avLst/>
        </a:prstGeom>
        <a:solidFill>
          <a:schemeClr val="accent1">
            <a:alpha val="90000"/>
            <a:hueOff val="0"/>
            <a:satOff val="0"/>
            <a:lumOff val="0"/>
            <a:alphaOff val="-16667"/>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D738C6DC-07D5-4A0B-8D30-29157FEB6216}">
      <dsp:nvSpPr>
        <dsp:cNvPr id="0" name=""/>
        <dsp:cNvSpPr/>
      </dsp:nvSpPr>
      <dsp:spPr>
        <a:xfrm>
          <a:off x="279597" y="192717"/>
          <a:ext cx="1307989" cy="1260624"/>
        </a:xfrm>
        <a:prstGeom prst="ellipse">
          <a:avLst/>
        </a:prstGeom>
        <a:solidFill>
          <a:schemeClr val="accent1">
            <a:alpha val="90000"/>
            <a:hueOff val="0"/>
            <a:satOff val="0"/>
            <a:lumOff val="0"/>
            <a:alphaOff val="-2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vi-VN" sz="2400" kern="1200" dirty="0">
              <a:latin typeface="+mj-lt"/>
            </a:rPr>
            <a:t>HS tự đánh giá</a:t>
          </a:r>
          <a:endParaRPr lang="en-US" sz="2400" kern="1200" dirty="0">
            <a:latin typeface="+mj-lt"/>
          </a:endParaRPr>
        </a:p>
      </dsp:txBody>
      <dsp:txXfrm>
        <a:off x="471148" y="377331"/>
        <a:ext cx="924887" cy="891396"/>
      </dsp:txXfrm>
    </dsp:sp>
    <dsp:sp modelId="{9B9650CD-1750-4ABC-8020-DED46AA2A604}">
      <dsp:nvSpPr>
        <dsp:cNvPr id="0" name=""/>
        <dsp:cNvSpPr/>
      </dsp:nvSpPr>
      <dsp:spPr>
        <a:xfrm>
          <a:off x="2061767" y="370478"/>
          <a:ext cx="188014" cy="188011"/>
        </a:xfrm>
        <a:prstGeom prst="ellipse">
          <a:avLst/>
        </a:prstGeom>
        <a:solidFill>
          <a:schemeClr val="accent1">
            <a:alpha val="90000"/>
            <a:hueOff val="0"/>
            <a:satOff val="0"/>
            <a:lumOff val="0"/>
            <a:alphaOff val="-23333"/>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AF689A90-B340-4291-A5D9-9C661CE5AF49}">
      <dsp:nvSpPr>
        <dsp:cNvPr id="0" name=""/>
        <dsp:cNvSpPr/>
      </dsp:nvSpPr>
      <dsp:spPr>
        <a:xfrm>
          <a:off x="823638" y="1368005"/>
          <a:ext cx="339872" cy="339882"/>
        </a:xfrm>
        <a:prstGeom prst="ellipse">
          <a:avLst/>
        </a:prstGeom>
        <a:solidFill>
          <a:schemeClr val="accent1">
            <a:alpha val="90000"/>
            <a:hueOff val="0"/>
            <a:satOff val="0"/>
            <a:lumOff val="0"/>
            <a:alphaOff val="-26667"/>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5967D7DD-51E3-4A53-AC41-60B372C9595D}">
      <dsp:nvSpPr>
        <dsp:cNvPr id="0" name=""/>
        <dsp:cNvSpPr/>
      </dsp:nvSpPr>
      <dsp:spPr>
        <a:xfrm>
          <a:off x="2837260" y="765241"/>
          <a:ext cx="1640528" cy="1194170"/>
        </a:xfrm>
        <a:prstGeom prst="ellipse">
          <a:avLst/>
        </a:prstGeom>
        <a:solidFill>
          <a:schemeClr val="accent1">
            <a:alpha val="90000"/>
            <a:hueOff val="0"/>
            <a:satOff val="0"/>
            <a:lumOff val="0"/>
            <a:alphaOff val="-3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vi-VN" sz="2400" kern="1200" dirty="0">
              <a:latin typeface="+mj-lt"/>
            </a:rPr>
            <a:t>GV đánh giá HS</a:t>
          </a:r>
          <a:endParaRPr lang="en-US" sz="2400" kern="1200" dirty="0">
            <a:latin typeface="+mj-lt"/>
          </a:endParaRPr>
        </a:p>
      </dsp:txBody>
      <dsp:txXfrm>
        <a:off x="3077510" y="940123"/>
        <a:ext cx="1160028" cy="844406"/>
      </dsp:txXfrm>
    </dsp:sp>
    <dsp:sp modelId="{528C63A6-7CF2-4DCB-AA17-36606DB6424B}">
      <dsp:nvSpPr>
        <dsp:cNvPr id="0" name=""/>
        <dsp:cNvSpPr/>
      </dsp:nvSpPr>
      <dsp:spPr>
        <a:xfrm>
          <a:off x="2844638" y="630574"/>
          <a:ext cx="188014" cy="188011"/>
        </a:xfrm>
        <a:prstGeom prst="ellipse">
          <a:avLst/>
        </a:prstGeom>
        <a:solidFill>
          <a:schemeClr val="accent1">
            <a:alpha val="90000"/>
            <a:hueOff val="0"/>
            <a:satOff val="0"/>
            <a:lumOff val="0"/>
            <a:alphaOff val="-33333"/>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7C2AEB38-E714-4440-AE55-08F09E6F11BA}">
      <dsp:nvSpPr>
        <dsp:cNvPr id="0" name=""/>
        <dsp:cNvSpPr/>
      </dsp:nvSpPr>
      <dsp:spPr>
        <a:xfrm>
          <a:off x="694417" y="1772467"/>
          <a:ext cx="136137" cy="136268"/>
        </a:xfrm>
        <a:prstGeom prst="ellipse">
          <a:avLst/>
        </a:prstGeom>
        <a:solidFill>
          <a:schemeClr val="accent1">
            <a:alpha val="90000"/>
            <a:hueOff val="0"/>
            <a:satOff val="0"/>
            <a:lumOff val="0"/>
            <a:alphaOff val="-36667"/>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C5135B29-D0C6-4E68-9E85-C2371C8167E5}">
      <dsp:nvSpPr>
        <dsp:cNvPr id="0" name=""/>
        <dsp:cNvSpPr/>
      </dsp:nvSpPr>
      <dsp:spPr>
        <a:xfrm>
          <a:off x="2052021" y="1578531"/>
          <a:ext cx="136137" cy="136268"/>
        </a:xfrm>
        <a:prstGeom prst="ellipse">
          <a:avLst/>
        </a:prstGeom>
        <a:solidFill>
          <a:schemeClr val="accent1">
            <a:alpha val="90000"/>
            <a:hueOff val="0"/>
            <a:satOff val="0"/>
            <a:lumOff val="0"/>
            <a:alphaOff val="-4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9855C-1F9E-4601-9031-ED9E13EFEEDE}">
      <dsp:nvSpPr>
        <dsp:cNvPr id="0" name=""/>
        <dsp:cNvSpPr/>
      </dsp:nvSpPr>
      <dsp:spPr>
        <a:xfrm rot="16200000">
          <a:off x="491466" y="-491466"/>
          <a:ext cx="1525211" cy="2508144"/>
        </a:xfrm>
        <a:prstGeom prst="round1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80000"/>
            </a:lnSpc>
            <a:spcBef>
              <a:spcPct val="0"/>
            </a:spcBef>
            <a:spcAft>
              <a:spcPts val="0"/>
            </a:spcAft>
            <a:buNone/>
          </a:pPr>
          <a:r>
            <a:rPr lang="vi-VN" sz="2400" kern="1200">
              <a:solidFill>
                <a:schemeClr val="tx1"/>
              </a:solidFill>
              <a:latin typeface="Times New Roman" panose="02020603050405020304" pitchFamily="18" charset="0"/>
              <a:cs typeface="Times New Roman" panose="02020603050405020304" pitchFamily="18" charset="0"/>
            </a:rPr>
            <a:t>Hoạt động hướng vào bản thân</a:t>
          </a: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rot="5400000">
        <a:off x="-1" y="1"/>
        <a:ext cx="2508144" cy="1143908"/>
      </dsp:txXfrm>
    </dsp:sp>
    <dsp:sp modelId="{D5BCF5AE-AF5F-4A5E-AF65-061B16315E19}">
      <dsp:nvSpPr>
        <dsp:cNvPr id="0" name=""/>
        <dsp:cNvSpPr/>
      </dsp:nvSpPr>
      <dsp:spPr>
        <a:xfrm>
          <a:off x="2508144" y="0"/>
          <a:ext cx="2508144" cy="1525211"/>
        </a:xfrm>
        <a:prstGeom prst="round1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80000"/>
            </a:lnSpc>
            <a:spcBef>
              <a:spcPct val="0"/>
            </a:spcBef>
            <a:spcAft>
              <a:spcPts val="0"/>
            </a:spcAft>
            <a:buNone/>
          </a:pPr>
          <a:r>
            <a:rPr lang="vi-VN" sz="2400" kern="1200">
              <a:solidFill>
                <a:schemeClr val="tx1"/>
              </a:solidFill>
              <a:latin typeface="Times New Roman" panose="02020603050405020304" pitchFamily="18" charset="0"/>
              <a:cs typeface="Times New Roman" panose="02020603050405020304" pitchFamily="18" charset="0"/>
            </a:rPr>
            <a:t>Hoạt động hướng đến xã hội</a:t>
          </a: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a:off x="2508144" y="0"/>
        <a:ext cx="2508144" cy="1143908"/>
      </dsp:txXfrm>
    </dsp:sp>
    <dsp:sp modelId="{A09E4A96-E3B2-4E57-A0A8-5F97AAEF8A29}">
      <dsp:nvSpPr>
        <dsp:cNvPr id="0" name=""/>
        <dsp:cNvSpPr/>
      </dsp:nvSpPr>
      <dsp:spPr>
        <a:xfrm rot="10800000">
          <a:off x="0" y="1525211"/>
          <a:ext cx="2508144" cy="1525211"/>
        </a:xfrm>
        <a:prstGeom prst="round1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80000"/>
            </a:lnSpc>
            <a:spcBef>
              <a:spcPct val="0"/>
            </a:spcBef>
            <a:spcAft>
              <a:spcPts val="0"/>
            </a:spcAft>
            <a:buNone/>
          </a:pPr>
          <a:r>
            <a:rPr lang="vi-VN" sz="2400" kern="1200">
              <a:solidFill>
                <a:schemeClr val="tx1"/>
              </a:solidFill>
              <a:latin typeface="Times New Roman" panose="02020603050405020304" pitchFamily="18" charset="0"/>
              <a:cs typeface="Times New Roman" panose="02020603050405020304" pitchFamily="18" charset="0"/>
            </a:rPr>
            <a:t>Hoạt động hướng nghiệp</a:t>
          </a: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rot="10800000">
        <a:off x="0" y="1906514"/>
        <a:ext cx="2508144" cy="1143908"/>
      </dsp:txXfrm>
    </dsp:sp>
    <dsp:sp modelId="{A31A19C4-A45D-4321-A0A5-801E44E3BFAD}">
      <dsp:nvSpPr>
        <dsp:cNvPr id="0" name=""/>
        <dsp:cNvSpPr/>
      </dsp:nvSpPr>
      <dsp:spPr>
        <a:xfrm rot="5400000">
          <a:off x="2999610" y="1033745"/>
          <a:ext cx="1525211" cy="2508144"/>
        </a:xfrm>
        <a:prstGeom prst="round1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80000"/>
            </a:lnSpc>
            <a:spcBef>
              <a:spcPct val="0"/>
            </a:spcBef>
            <a:spcAft>
              <a:spcPts val="0"/>
            </a:spcAft>
            <a:buNone/>
          </a:pPr>
          <a:r>
            <a:rPr lang="vi-VN" sz="2400" kern="1200" dirty="0">
              <a:solidFill>
                <a:schemeClr val="tx1"/>
              </a:solidFill>
              <a:latin typeface="Times New Roman" panose="02020603050405020304" pitchFamily="18" charset="0"/>
              <a:cs typeface="Times New Roman" panose="02020603050405020304" pitchFamily="18" charset="0"/>
            </a:rPr>
            <a:t>Hoạt động hướng đến tự nhiên</a:t>
          </a: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rot="-5400000">
        <a:off x="2508143" y="1906514"/>
        <a:ext cx="2508144" cy="1143908"/>
      </dsp:txXfrm>
    </dsp:sp>
    <dsp:sp modelId="{C894094A-F6EE-459E-A65D-675C4E918F2C}">
      <dsp:nvSpPr>
        <dsp:cNvPr id="0" name=""/>
        <dsp:cNvSpPr/>
      </dsp:nvSpPr>
      <dsp:spPr>
        <a:xfrm>
          <a:off x="513018" y="1036213"/>
          <a:ext cx="3990251" cy="977996"/>
        </a:xfrm>
        <a:prstGeom prst="round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80000"/>
            </a:lnSpc>
            <a:spcBef>
              <a:spcPct val="0"/>
            </a:spcBef>
            <a:spcAft>
              <a:spcPts val="0"/>
            </a:spcAft>
            <a:buNone/>
          </a:pPr>
          <a:r>
            <a:rPr lang="vi-VN" sz="2400" kern="1200">
              <a:solidFill>
                <a:schemeClr val="tx1"/>
              </a:solidFill>
              <a:latin typeface="Times New Roman" panose="02020603050405020304" pitchFamily="18" charset="0"/>
              <a:cs typeface="Times New Roman" panose="02020603050405020304" pitchFamily="18" charset="0"/>
            </a:rPr>
            <a:t>*Đề thi bám vào các mạch nội dung chính của Hoạt động trải nghiệm, hướng nghiệp</a:t>
          </a: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a:off x="560760" y="1083955"/>
        <a:ext cx="3894767" cy="88251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4272B-5522-4393-919D-0EE59808760B}">
      <dsp:nvSpPr>
        <dsp:cNvPr id="0" name=""/>
        <dsp:cNvSpPr/>
      </dsp:nvSpPr>
      <dsp:spPr>
        <a:xfrm>
          <a:off x="542948" y="565964"/>
          <a:ext cx="2528129" cy="746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100000"/>
            </a:lnSpc>
            <a:spcBef>
              <a:spcPct val="0"/>
            </a:spcBef>
            <a:spcAft>
              <a:spcPts val="0"/>
            </a:spcAft>
            <a:buNone/>
          </a:pPr>
          <a:r>
            <a:rPr lang="vi-VN" sz="2800" kern="1200" dirty="0">
              <a:latin typeface="+mj-lt"/>
            </a:rPr>
            <a:t>Nhận xét </a:t>
          </a:r>
        </a:p>
        <a:p>
          <a:pPr marL="0" lvl="0" indent="0" algn="ctr" defTabSz="1244600">
            <a:lnSpc>
              <a:spcPct val="100000"/>
            </a:lnSpc>
            <a:spcBef>
              <a:spcPct val="0"/>
            </a:spcBef>
            <a:spcAft>
              <a:spcPts val="0"/>
            </a:spcAft>
            <a:buNone/>
          </a:pPr>
          <a:r>
            <a:rPr lang="vi-VN" sz="2800" kern="1200" dirty="0">
              <a:latin typeface="+mj-lt"/>
            </a:rPr>
            <a:t>đánh giá </a:t>
          </a:r>
        </a:p>
        <a:p>
          <a:pPr marL="0" lvl="0" indent="0" algn="ctr" defTabSz="1244600">
            <a:lnSpc>
              <a:spcPct val="100000"/>
            </a:lnSpc>
            <a:spcBef>
              <a:spcPct val="0"/>
            </a:spcBef>
            <a:spcAft>
              <a:spcPts val="0"/>
            </a:spcAft>
            <a:buNone/>
          </a:pPr>
          <a:r>
            <a:rPr lang="vi-VN" sz="2800" kern="1200" dirty="0">
              <a:latin typeface="+mj-lt"/>
            </a:rPr>
            <a:t>thi đua</a:t>
          </a:r>
          <a:endParaRPr lang="en-US" sz="2800" kern="1200" dirty="0">
            <a:latin typeface="+mj-lt"/>
          </a:endParaRPr>
        </a:p>
      </dsp:txBody>
      <dsp:txXfrm>
        <a:off x="542948" y="565964"/>
        <a:ext cx="2528129" cy="746765"/>
      </dsp:txXfrm>
    </dsp:sp>
    <dsp:sp modelId="{2295EEA4-8FAF-4559-A775-A0EB22641AEE}">
      <dsp:nvSpPr>
        <dsp:cNvPr id="0" name=""/>
        <dsp:cNvSpPr/>
      </dsp:nvSpPr>
      <dsp:spPr>
        <a:xfrm>
          <a:off x="905764" y="1674402"/>
          <a:ext cx="1802498" cy="1112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vi-VN" sz="2800" kern="1200" dirty="0">
              <a:latin typeface="+mj-lt"/>
            </a:rPr>
            <a:t>Nội dung 1</a:t>
          </a:r>
          <a:endParaRPr lang="en-US" sz="2800" kern="1200" dirty="0">
            <a:latin typeface="+mj-lt"/>
          </a:endParaRPr>
        </a:p>
      </dsp:txBody>
      <dsp:txXfrm>
        <a:off x="905764" y="1674402"/>
        <a:ext cx="1802498" cy="1112876"/>
      </dsp:txXfrm>
    </dsp:sp>
    <dsp:sp modelId="{2841CAD1-0ECB-4A07-A20A-BFD379BB709A}">
      <dsp:nvSpPr>
        <dsp:cNvPr id="0" name=""/>
        <dsp:cNvSpPr/>
      </dsp:nvSpPr>
      <dsp:spPr>
        <a:xfrm>
          <a:off x="903715" y="461685"/>
          <a:ext cx="143380" cy="14338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99FB259-1BE1-43F8-88C7-E59F9E13665B}">
      <dsp:nvSpPr>
        <dsp:cNvPr id="0" name=""/>
        <dsp:cNvSpPr/>
      </dsp:nvSpPr>
      <dsp:spPr>
        <a:xfrm>
          <a:off x="1004082" y="260952"/>
          <a:ext cx="143380" cy="14338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E080B44-AEEB-4A62-BC66-92377441EAF7}">
      <dsp:nvSpPr>
        <dsp:cNvPr id="0" name=""/>
        <dsp:cNvSpPr/>
      </dsp:nvSpPr>
      <dsp:spPr>
        <a:xfrm>
          <a:off x="1089538" y="42690"/>
          <a:ext cx="225312" cy="22531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B8AD310-D63A-4618-A57C-1F0B1C72F5CE}">
      <dsp:nvSpPr>
        <dsp:cNvPr id="0" name=""/>
        <dsp:cNvSpPr/>
      </dsp:nvSpPr>
      <dsp:spPr>
        <a:xfrm>
          <a:off x="1445694" y="80293"/>
          <a:ext cx="143380" cy="14338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996ADB4-E841-439F-89E1-960FF463762F}">
      <dsp:nvSpPr>
        <dsp:cNvPr id="0" name=""/>
        <dsp:cNvSpPr/>
      </dsp:nvSpPr>
      <dsp:spPr>
        <a:xfrm>
          <a:off x="1706646" y="0"/>
          <a:ext cx="143380" cy="14338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9B75962-06A4-48E2-B0C9-87B1778CE162}">
      <dsp:nvSpPr>
        <dsp:cNvPr id="0" name=""/>
        <dsp:cNvSpPr/>
      </dsp:nvSpPr>
      <dsp:spPr>
        <a:xfrm>
          <a:off x="2027819" y="140512"/>
          <a:ext cx="143380" cy="14338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AF73224-6830-4517-B8BD-5E38E680AB6C}">
      <dsp:nvSpPr>
        <dsp:cNvPr id="0" name=""/>
        <dsp:cNvSpPr/>
      </dsp:nvSpPr>
      <dsp:spPr>
        <a:xfrm>
          <a:off x="2382318" y="74227"/>
          <a:ext cx="225312" cy="22531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1A76A63-24F9-4B64-B9A3-075A68F21052}">
      <dsp:nvSpPr>
        <dsp:cNvPr id="0" name=""/>
        <dsp:cNvSpPr/>
      </dsp:nvSpPr>
      <dsp:spPr>
        <a:xfrm>
          <a:off x="2509577" y="461685"/>
          <a:ext cx="143380" cy="14338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8C4D6B0-1AF9-417F-B479-B5EC885AB451}">
      <dsp:nvSpPr>
        <dsp:cNvPr id="0" name=""/>
        <dsp:cNvSpPr/>
      </dsp:nvSpPr>
      <dsp:spPr>
        <a:xfrm>
          <a:off x="2630017" y="682491"/>
          <a:ext cx="143380" cy="14338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B787916-0686-4EB5-85DB-9FC89CF7855A}">
      <dsp:nvSpPr>
        <dsp:cNvPr id="0" name=""/>
        <dsp:cNvSpPr/>
      </dsp:nvSpPr>
      <dsp:spPr>
        <a:xfrm>
          <a:off x="483506" y="155543"/>
          <a:ext cx="368692" cy="36869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9A3CDA5-4FCF-401C-B276-81CA7F4F8800}">
      <dsp:nvSpPr>
        <dsp:cNvPr id="0" name=""/>
        <dsp:cNvSpPr/>
      </dsp:nvSpPr>
      <dsp:spPr>
        <a:xfrm>
          <a:off x="803349" y="1023737"/>
          <a:ext cx="143380" cy="14338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6A2C3D-F4A4-42FB-B4FA-5CA30ACED152}">
      <dsp:nvSpPr>
        <dsp:cNvPr id="0" name=""/>
        <dsp:cNvSpPr/>
      </dsp:nvSpPr>
      <dsp:spPr>
        <a:xfrm>
          <a:off x="923789" y="1204396"/>
          <a:ext cx="225312" cy="22531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6F47A6F-E375-4E1C-A2A1-B0D971779128}">
      <dsp:nvSpPr>
        <dsp:cNvPr id="0" name=""/>
        <dsp:cNvSpPr/>
      </dsp:nvSpPr>
      <dsp:spPr>
        <a:xfrm>
          <a:off x="607532" y="732122"/>
          <a:ext cx="327726" cy="32772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E7C24AF-2011-4264-A29B-C4416AE9FC8E}">
      <dsp:nvSpPr>
        <dsp:cNvPr id="0" name=""/>
        <dsp:cNvSpPr/>
      </dsp:nvSpPr>
      <dsp:spPr>
        <a:xfrm>
          <a:off x="1646427" y="1625935"/>
          <a:ext cx="143380" cy="14338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DD0A9A9-464D-424E-B596-E553B9F20845}">
      <dsp:nvSpPr>
        <dsp:cNvPr id="0" name=""/>
        <dsp:cNvSpPr/>
      </dsp:nvSpPr>
      <dsp:spPr>
        <a:xfrm>
          <a:off x="1054791" y="1499782"/>
          <a:ext cx="225312" cy="22531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65962F1-67D6-42B7-B9AA-74146C2BCABF}">
      <dsp:nvSpPr>
        <dsp:cNvPr id="0" name=""/>
        <dsp:cNvSpPr/>
      </dsp:nvSpPr>
      <dsp:spPr>
        <a:xfrm>
          <a:off x="1927452" y="1646008"/>
          <a:ext cx="143380" cy="14338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97B0EC8-7B34-4378-9CFF-D651D0D7CB9D}">
      <dsp:nvSpPr>
        <dsp:cNvPr id="0" name=""/>
        <dsp:cNvSpPr/>
      </dsp:nvSpPr>
      <dsp:spPr>
        <a:xfrm>
          <a:off x="2378837" y="1585480"/>
          <a:ext cx="327726" cy="32772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3FFE711-58A5-4602-8118-CB866165D2B9}">
      <dsp:nvSpPr>
        <dsp:cNvPr id="0" name=""/>
        <dsp:cNvSpPr/>
      </dsp:nvSpPr>
      <dsp:spPr>
        <a:xfrm>
          <a:off x="2659555" y="999615"/>
          <a:ext cx="225312" cy="22531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B05EF54-2B28-4482-A8F0-950E731112CC}">
      <dsp:nvSpPr>
        <dsp:cNvPr id="0" name=""/>
        <dsp:cNvSpPr/>
      </dsp:nvSpPr>
      <dsp:spPr>
        <a:xfrm>
          <a:off x="3071078" y="300765"/>
          <a:ext cx="661710" cy="1263276"/>
        </a:xfrm>
        <a:prstGeom prst="chevron">
          <a:avLst>
            <a:gd name="adj" fmla="val 6231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9E97474-6903-4E79-A9BB-343B705FE001}">
      <dsp:nvSpPr>
        <dsp:cNvPr id="0" name=""/>
        <dsp:cNvSpPr/>
      </dsp:nvSpPr>
      <dsp:spPr>
        <a:xfrm>
          <a:off x="3612477" y="300765"/>
          <a:ext cx="661710" cy="1263276"/>
        </a:xfrm>
        <a:prstGeom prst="chevron">
          <a:avLst>
            <a:gd name="adj" fmla="val 6231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E506BC4-FCAB-49E4-9E4F-3DBFEC635D42}">
      <dsp:nvSpPr>
        <dsp:cNvPr id="0" name=""/>
        <dsp:cNvSpPr/>
      </dsp:nvSpPr>
      <dsp:spPr>
        <a:xfrm>
          <a:off x="4274187" y="13900"/>
          <a:ext cx="2151492" cy="192845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100000"/>
            </a:lnSpc>
            <a:spcBef>
              <a:spcPct val="0"/>
            </a:spcBef>
            <a:spcAft>
              <a:spcPts val="0"/>
            </a:spcAft>
            <a:buNone/>
          </a:pPr>
          <a:r>
            <a:rPr lang="vi-VN" sz="2800" kern="1200" dirty="0">
              <a:solidFill>
                <a:schemeClr val="tx1"/>
              </a:solidFill>
              <a:latin typeface="+mj-lt"/>
            </a:rPr>
            <a:t>Sinh hoạt theo </a:t>
          </a:r>
        </a:p>
        <a:p>
          <a:pPr marL="0" lvl="0" indent="0" algn="ctr" defTabSz="1244600">
            <a:lnSpc>
              <a:spcPct val="100000"/>
            </a:lnSpc>
            <a:spcBef>
              <a:spcPct val="0"/>
            </a:spcBef>
            <a:spcAft>
              <a:spcPts val="0"/>
            </a:spcAft>
            <a:buNone/>
          </a:pPr>
          <a:r>
            <a:rPr lang="vi-VN" sz="2800" kern="1200" dirty="0">
              <a:solidFill>
                <a:schemeClr val="tx1"/>
              </a:solidFill>
              <a:latin typeface="+mj-lt"/>
            </a:rPr>
            <a:t>chủ đề</a:t>
          </a:r>
          <a:endParaRPr lang="en-US" sz="2800" kern="1200" dirty="0">
            <a:solidFill>
              <a:schemeClr val="tx1"/>
            </a:solidFill>
            <a:latin typeface="+mj-lt"/>
          </a:endParaRPr>
        </a:p>
      </dsp:txBody>
      <dsp:txXfrm>
        <a:off x="4589266" y="296315"/>
        <a:ext cx="1521334" cy="1363623"/>
      </dsp:txXfrm>
    </dsp:sp>
    <dsp:sp modelId="{EF0C5E7D-6ACC-4E27-A6B5-A04D9C71AA6D}">
      <dsp:nvSpPr>
        <dsp:cNvPr id="0" name=""/>
        <dsp:cNvSpPr/>
      </dsp:nvSpPr>
      <dsp:spPr>
        <a:xfrm>
          <a:off x="4447601" y="1674402"/>
          <a:ext cx="1804663" cy="1112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vi-VN" sz="2800" kern="1200" dirty="0">
              <a:latin typeface="+mj-lt"/>
            </a:rPr>
            <a:t>Nội dung 2</a:t>
          </a:r>
          <a:endParaRPr lang="en-US" sz="2800" kern="1200" dirty="0">
            <a:latin typeface="+mj-lt"/>
          </a:endParaRPr>
        </a:p>
      </dsp:txBody>
      <dsp:txXfrm>
        <a:off x="4447601" y="1674402"/>
        <a:ext cx="1804663" cy="111287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3DC40-E00E-4216-AA85-2408C9A76ED8}">
      <dsp:nvSpPr>
        <dsp:cNvPr id="0" name=""/>
        <dsp:cNvSpPr/>
      </dsp:nvSpPr>
      <dsp:spPr>
        <a:xfrm>
          <a:off x="0" y="1786"/>
          <a:ext cx="8337983" cy="0"/>
        </a:xfrm>
        <a:prstGeom prst="line">
          <a:avLst/>
        </a:prstGeom>
        <a:solidFill>
          <a:schemeClr val="accent1">
            <a:shade val="8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B65DF1E6-F98B-4545-A1B6-89431294F7B1}">
      <dsp:nvSpPr>
        <dsp:cNvPr id="0" name=""/>
        <dsp:cNvSpPr/>
      </dsp:nvSpPr>
      <dsp:spPr>
        <a:xfrm>
          <a:off x="0" y="1786"/>
          <a:ext cx="1608970" cy="3654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vi-VN" sz="2800" b="1" i="1" kern="1200" dirty="0">
              <a:latin typeface="+mj-lt"/>
              <a:cs typeface="Times New Roman" panose="02020603050405020304" pitchFamily="18" charset="0"/>
            </a:rPr>
            <a:t>Nhận xét đánh giá thi đua</a:t>
          </a:r>
          <a:endParaRPr lang="en-US" sz="2800" kern="1200" dirty="0"/>
        </a:p>
      </dsp:txBody>
      <dsp:txXfrm>
        <a:off x="0" y="1786"/>
        <a:ext cx="1608970" cy="3654593"/>
      </dsp:txXfrm>
    </dsp:sp>
    <dsp:sp modelId="{A875977C-409C-458D-A9F2-572F5334482B}">
      <dsp:nvSpPr>
        <dsp:cNvPr id="0" name=""/>
        <dsp:cNvSpPr/>
      </dsp:nvSpPr>
      <dsp:spPr>
        <a:xfrm>
          <a:off x="1729642" y="0"/>
          <a:ext cx="6603497" cy="998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80000"/>
            </a:lnSpc>
            <a:spcBef>
              <a:spcPct val="0"/>
            </a:spcBef>
            <a:spcAft>
              <a:spcPts val="0"/>
            </a:spcAft>
            <a:buNone/>
          </a:pPr>
          <a:r>
            <a:rPr lang="vi-VN" sz="2800" kern="1200" dirty="0">
              <a:latin typeface="+mj-lt"/>
              <a:cs typeface="Times New Roman" panose="02020603050405020304" pitchFamily="18" charset="0"/>
            </a:rPr>
            <a:t>- HS được chia sẻ, đối thoại, bàn bạc những vấn đề Hs quan tâm.</a:t>
          </a:r>
          <a:endParaRPr lang="en-US" sz="2800" kern="1200" dirty="0"/>
        </a:p>
      </dsp:txBody>
      <dsp:txXfrm>
        <a:off x="1729642" y="0"/>
        <a:ext cx="6603497" cy="998528"/>
      </dsp:txXfrm>
    </dsp:sp>
    <dsp:sp modelId="{B63CF4B7-8605-402E-807F-410E5B3194C6}">
      <dsp:nvSpPr>
        <dsp:cNvPr id="0" name=""/>
        <dsp:cNvSpPr/>
      </dsp:nvSpPr>
      <dsp:spPr>
        <a:xfrm>
          <a:off x="1608970" y="897342"/>
          <a:ext cx="6435880" cy="0"/>
        </a:xfrm>
        <a:prstGeom prst="lin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p3d z="10000"/>
      </dsp:spPr>
      <dsp:style>
        <a:lnRef idx="1">
          <a:scrgbClr r="0" g="0" b="0"/>
        </a:lnRef>
        <a:fillRef idx="1">
          <a:scrgbClr r="0" g="0" b="0"/>
        </a:fillRef>
        <a:effectRef idx="0">
          <a:scrgbClr r="0" g="0" b="0"/>
        </a:effectRef>
        <a:fontRef idx="minor"/>
      </dsp:style>
    </dsp:sp>
    <dsp:sp modelId="{CD683DB3-BC1F-4A3B-B6EE-F4AABDA607CD}">
      <dsp:nvSpPr>
        <dsp:cNvPr id="0" name=""/>
        <dsp:cNvSpPr/>
      </dsp:nvSpPr>
      <dsp:spPr>
        <a:xfrm>
          <a:off x="1729642" y="825702"/>
          <a:ext cx="6603497" cy="1206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80000"/>
            </a:lnSpc>
            <a:spcBef>
              <a:spcPct val="0"/>
            </a:spcBef>
            <a:spcAft>
              <a:spcPts val="0"/>
            </a:spcAft>
            <a:buNone/>
          </a:pPr>
          <a:r>
            <a:rPr lang="vi-VN" sz="2800" kern="1200" dirty="0">
              <a:latin typeface="+mj-lt"/>
              <a:cs typeface="Times New Roman" panose="02020603050405020304" pitchFamily="18" charset="0"/>
            </a:rPr>
            <a:t>- Tạo môi trường chung để học sinh cùng trải nghiệm những xúc cảm tích cực, tăng cường giao lưu, tạo sự thân mật, cởi mở, sẵn sàng giúp đỡ</a:t>
          </a:r>
          <a:r>
            <a:rPr lang="en-US" sz="2800" kern="1200" dirty="0">
              <a:latin typeface="+mj-lt"/>
              <a:cs typeface="Times New Roman" panose="02020603050405020304" pitchFamily="18" charset="0"/>
            </a:rPr>
            <a:t>,</a:t>
          </a:r>
          <a:r>
            <a:rPr lang="vi-VN" sz="2800" kern="1200" dirty="0">
              <a:latin typeface="+mj-lt"/>
              <a:cs typeface="Times New Roman" panose="02020603050405020304" pitchFamily="18" charset="0"/>
            </a:rPr>
            <a:t> lắng nghe ý kiến của nhau;</a:t>
          </a:r>
          <a:r>
            <a:rPr lang="vi-VN" sz="2800" kern="1200" dirty="0">
              <a:latin typeface="+mj-lt"/>
            </a:rPr>
            <a:t> </a:t>
          </a:r>
          <a:endParaRPr lang="en-US" sz="2800" kern="1200" dirty="0"/>
        </a:p>
      </dsp:txBody>
      <dsp:txXfrm>
        <a:off x="1729642" y="825702"/>
        <a:ext cx="6603497" cy="1206301"/>
      </dsp:txXfrm>
    </dsp:sp>
    <dsp:sp modelId="{708DE4C4-BA77-4568-9CB9-FDB8520280AD}">
      <dsp:nvSpPr>
        <dsp:cNvPr id="0" name=""/>
        <dsp:cNvSpPr/>
      </dsp:nvSpPr>
      <dsp:spPr>
        <a:xfrm>
          <a:off x="1608970" y="2425215"/>
          <a:ext cx="6435880" cy="0"/>
        </a:xfrm>
        <a:prstGeom prst="lin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p3d z="10000"/>
      </dsp:spPr>
      <dsp:style>
        <a:lnRef idx="1">
          <a:scrgbClr r="0" g="0" b="0"/>
        </a:lnRef>
        <a:fillRef idx="1">
          <a:scrgbClr r="0" g="0" b="0"/>
        </a:fillRef>
        <a:effectRef idx="0">
          <a:scrgbClr r="0" g="0" b="0"/>
        </a:effectRef>
        <a:fontRef idx="minor"/>
      </dsp:style>
    </dsp:sp>
    <dsp:sp modelId="{ABDBD9DF-1A99-46CA-B48A-47D24B3C78A3}">
      <dsp:nvSpPr>
        <dsp:cNvPr id="0" name=""/>
        <dsp:cNvSpPr/>
      </dsp:nvSpPr>
      <dsp:spPr>
        <a:xfrm>
          <a:off x="1729642" y="2387560"/>
          <a:ext cx="6603497" cy="1206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80000"/>
            </a:lnSpc>
            <a:spcBef>
              <a:spcPct val="0"/>
            </a:spcBef>
            <a:spcAft>
              <a:spcPts val="0"/>
            </a:spcAft>
            <a:buNone/>
          </a:pPr>
          <a:r>
            <a:rPr lang="vi-VN" sz="2800" kern="1200" dirty="0">
              <a:latin typeface="+mj-lt"/>
            </a:rPr>
            <a:t>- Tự đánh giá, nhận xét nhau thẳng thắn, tích cực; </a:t>
          </a:r>
          <a:r>
            <a:rPr lang="vi-VN" sz="2800" kern="1200" dirty="0">
              <a:latin typeface="+mj-lt"/>
              <a:cs typeface="Times New Roman" panose="02020603050405020304" pitchFamily="18" charset="0"/>
            </a:rPr>
            <a:t>Nỗ lực cố gắng và hợp tác với nhau để hoàn thành công việc được giao.</a:t>
          </a:r>
          <a:endParaRPr lang="en-US" sz="2800" kern="1200" dirty="0"/>
        </a:p>
      </dsp:txBody>
      <dsp:txXfrm>
        <a:off x="1729642" y="2387560"/>
        <a:ext cx="6603497" cy="1206301"/>
      </dsp:txXfrm>
    </dsp:sp>
    <dsp:sp modelId="{C3EA1DBF-E144-42CE-A0B3-A1B6E8DB2FB2}">
      <dsp:nvSpPr>
        <dsp:cNvPr id="0" name=""/>
        <dsp:cNvSpPr/>
      </dsp:nvSpPr>
      <dsp:spPr>
        <a:xfrm>
          <a:off x="1608970" y="3593862"/>
          <a:ext cx="6435880" cy="0"/>
        </a:xfrm>
        <a:prstGeom prst="lin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p3d z="10000"/>
      </dsp:spPr>
      <dsp:style>
        <a:lnRef idx="1">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39391-1C5C-46ED-A3D3-FED2E10DD947}">
      <dsp:nvSpPr>
        <dsp:cNvPr id="0" name=""/>
        <dsp:cNvSpPr/>
      </dsp:nvSpPr>
      <dsp:spPr>
        <a:xfrm>
          <a:off x="3819744" y="1909157"/>
          <a:ext cx="3381458" cy="11586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a:lnSpc>
              <a:spcPct val="80000"/>
            </a:lnSpc>
            <a:spcBef>
              <a:spcPct val="0"/>
            </a:spcBef>
            <a:spcAft>
              <a:spcPts val="0"/>
            </a:spcAft>
            <a:buChar char="•"/>
          </a:pPr>
          <a:r>
            <a:rPr lang="vi-VN" sz="2800" kern="1200" dirty="0">
              <a:latin typeface="+mj-lt"/>
              <a:cs typeface="Times New Roman" panose="02020603050405020304" pitchFamily="18" charset="0"/>
            </a:rPr>
            <a:t>Kinh nghiệm mới, khoa học</a:t>
          </a:r>
          <a:endParaRPr lang="en-US" sz="2800" kern="1200" dirty="0">
            <a:latin typeface="+mj-lt"/>
          </a:endParaRPr>
        </a:p>
      </dsp:txBody>
      <dsp:txXfrm>
        <a:off x="4859634" y="2224278"/>
        <a:ext cx="2316116" cy="818102"/>
      </dsp:txXfrm>
    </dsp:sp>
    <dsp:sp modelId="{914BB4A0-D210-4479-B6BC-6A08D710C0E0}">
      <dsp:nvSpPr>
        <dsp:cNvPr id="0" name=""/>
        <dsp:cNvSpPr/>
      </dsp:nvSpPr>
      <dsp:spPr>
        <a:xfrm>
          <a:off x="535591" y="1909157"/>
          <a:ext cx="3381458" cy="11586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a:lnSpc>
              <a:spcPct val="80000"/>
            </a:lnSpc>
            <a:spcBef>
              <a:spcPct val="0"/>
            </a:spcBef>
            <a:spcAft>
              <a:spcPts val="0"/>
            </a:spcAft>
            <a:buChar char="•"/>
          </a:pPr>
          <a:r>
            <a:rPr lang="vi-VN" sz="2800" kern="1200" dirty="0">
              <a:latin typeface="+mj-lt"/>
              <a:cs typeface="Times New Roman" panose="02020603050405020304" pitchFamily="18" charset="0"/>
            </a:rPr>
            <a:t>Thử nghiệm tích cực</a:t>
          </a:r>
          <a:endParaRPr lang="en-US" sz="2800" kern="1200" dirty="0">
            <a:latin typeface="+mj-lt"/>
          </a:endParaRPr>
        </a:p>
      </dsp:txBody>
      <dsp:txXfrm>
        <a:off x="561043" y="2224278"/>
        <a:ext cx="2316116" cy="818102"/>
      </dsp:txXfrm>
    </dsp:sp>
    <dsp:sp modelId="{49418CF6-469F-4854-98D7-6420F53EEC79}">
      <dsp:nvSpPr>
        <dsp:cNvPr id="0" name=""/>
        <dsp:cNvSpPr/>
      </dsp:nvSpPr>
      <dsp:spPr>
        <a:xfrm>
          <a:off x="3819744" y="-95006"/>
          <a:ext cx="3381458" cy="11586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l" defTabSz="1244600">
            <a:lnSpc>
              <a:spcPct val="80000"/>
            </a:lnSpc>
            <a:spcBef>
              <a:spcPct val="0"/>
            </a:spcBef>
            <a:spcAft>
              <a:spcPts val="0"/>
            </a:spcAft>
            <a:buChar char="•"/>
          </a:pPr>
          <a:r>
            <a:rPr lang="vi-VN" sz="2800" kern="1200" dirty="0">
              <a:latin typeface="+mj-lt"/>
              <a:cs typeface="Times New Roman" panose="02020603050405020304" pitchFamily="18" charset="0"/>
            </a:rPr>
            <a:t>Quan sát, chiêm nghiệm</a:t>
          </a:r>
          <a:endParaRPr lang="en-US" sz="2800" kern="1200" dirty="0">
            <a:latin typeface="+mj-lt"/>
          </a:endParaRPr>
        </a:p>
      </dsp:txBody>
      <dsp:txXfrm>
        <a:off x="4859634" y="-69554"/>
        <a:ext cx="2316116" cy="818102"/>
      </dsp:txXfrm>
    </dsp:sp>
    <dsp:sp modelId="{A2B51727-7400-4F14-BF88-1963AF258EAF}">
      <dsp:nvSpPr>
        <dsp:cNvPr id="0" name=""/>
        <dsp:cNvSpPr/>
      </dsp:nvSpPr>
      <dsp:spPr>
        <a:xfrm>
          <a:off x="535591" y="-95006"/>
          <a:ext cx="3381458" cy="11586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l" defTabSz="1244600">
            <a:lnSpc>
              <a:spcPct val="80000"/>
            </a:lnSpc>
            <a:spcBef>
              <a:spcPct val="0"/>
            </a:spcBef>
            <a:spcAft>
              <a:spcPts val="0"/>
            </a:spcAft>
            <a:buChar char="•"/>
          </a:pPr>
          <a:r>
            <a:rPr lang="vi-VN" sz="2800" kern="1200" dirty="0">
              <a:latin typeface="+mj-lt"/>
              <a:cs typeface="Times New Roman" panose="02020603050405020304" pitchFamily="18" charset="0"/>
            </a:rPr>
            <a:t>Kinh nghiệm rời rạc, cụ thể</a:t>
          </a:r>
          <a:endParaRPr lang="en-US" sz="2800" kern="1200" dirty="0">
            <a:latin typeface="+mj-lt"/>
          </a:endParaRPr>
        </a:p>
      </dsp:txBody>
      <dsp:txXfrm>
        <a:off x="561043" y="-69554"/>
        <a:ext cx="2316116" cy="818102"/>
      </dsp:txXfrm>
    </dsp:sp>
    <dsp:sp modelId="{AF99752A-B729-477E-851A-1E59258BD740}">
      <dsp:nvSpPr>
        <dsp:cNvPr id="0" name=""/>
        <dsp:cNvSpPr/>
      </dsp:nvSpPr>
      <dsp:spPr>
        <a:xfrm>
          <a:off x="2515778" y="172543"/>
          <a:ext cx="1310722" cy="1310722"/>
        </a:xfrm>
        <a:prstGeom prst="pieWedg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vi-VN" sz="2800" kern="1200" dirty="0">
              <a:latin typeface="+mj-lt"/>
            </a:rPr>
            <a:t>1</a:t>
          </a:r>
          <a:endParaRPr lang="en-US" sz="2800" kern="1200" dirty="0">
            <a:latin typeface="+mj-lt"/>
          </a:endParaRPr>
        </a:p>
      </dsp:txBody>
      <dsp:txXfrm>
        <a:off x="2899680" y="556445"/>
        <a:ext cx="926820" cy="926820"/>
      </dsp:txXfrm>
    </dsp:sp>
    <dsp:sp modelId="{D104346B-B533-4A65-9E0E-31CF0FCDB75F}">
      <dsp:nvSpPr>
        <dsp:cNvPr id="0" name=""/>
        <dsp:cNvSpPr/>
      </dsp:nvSpPr>
      <dsp:spPr>
        <a:xfrm rot="5400000">
          <a:off x="3887041" y="172543"/>
          <a:ext cx="1310722" cy="1310722"/>
        </a:xfrm>
        <a:prstGeom prst="pieWedg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vi-VN" sz="2800" kern="1200" dirty="0">
              <a:latin typeface="+mj-lt"/>
            </a:rPr>
            <a:t>2</a:t>
          </a:r>
          <a:endParaRPr lang="en-US" sz="2800" kern="1200" dirty="0">
            <a:latin typeface="+mj-lt"/>
          </a:endParaRPr>
        </a:p>
      </dsp:txBody>
      <dsp:txXfrm rot="-5400000">
        <a:off x="3887041" y="556445"/>
        <a:ext cx="926820" cy="926820"/>
      </dsp:txXfrm>
    </dsp:sp>
    <dsp:sp modelId="{3EB78CDF-A7EC-47F4-A54A-68BD955A37C8}">
      <dsp:nvSpPr>
        <dsp:cNvPr id="0" name=""/>
        <dsp:cNvSpPr/>
      </dsp:nvSpPr>
      <dsp:spPr>
        <a:xfrm rot="10800000">
          <a:off x="3887041" y="1543806"/>
          <a:ext cx="1310722" cy="1310722"/>
        </a:xfrm>
        <a:prstGeom prst="pieWedg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vi-VN" sz="2800" kern="1200" dirty="0">
              <a:latin typeface="+mj-lt"/>
            </a:rPr>
            <a:t>3</a:t>
          </a:r>
          <a:endParaRPr lang="en-US" sz="2800" kern="1200" dirty="0">
            <a:latin typeface="+mj-lt"/>
          </a:endParaRPr>
        </a:p>
      </dsp:txBody>
      <dsp:txXfrm rot="10800000">
        <a:off x="3887041" y="1543806"/>
        <a:ext cx="926820" cy="926820"/>
      </dsp:txXfrm>
    </dsp:sp>
    <dsp:sp modelId="{E97CFC0D-D876-48D3-B59F-529823D1FEB7}">
      <dsp:nvSpPr>
        <dsp:cNvPr id="0" name=""/>
        <dsp:cNvSpPr/>
      </dsp:nvSpPr>
      <dsp:spPr>
        <a:xfrm rot="16200000">
          <a:off x="2515778" y="1543806"/>
          <a:ext cx="1310722" cy="1310722"/>
        </a:xfrm>
        <a:prstGeom prst="pieWedg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vi-VN" sz="2800" kern="1200" dirty="0">
              <a:latin typeface="+mj-lt"/>
            </a:rPr>
            <a:t>4</a:t>
          </a:r>
          <a:endParaRPr lang="en-US" sz="2800" kern="1200" dirty="0">
            <a:latin typeface="+mj-lt"/>
          </a:endParaRPr>
        </a:p>
      </dsp:txBody>
      <dsp:txXfrm rot="5400000">
        <a:off x="2899680" y="1543806"/>
        <a:ext cx="926820" cy="926820"/>
      </dsp:txXfrm>
    </dsp:sp>
    <dsp:sp modelId="{A7F59D62-4879-4947-88F8-DFE39466CE41}">
      <dsp:nvSpPr>
        <dsp:cNvPr id="0" name=""/>
        <dsp:cNvSpPr/>
      </dsp:nvSpPr>
      <dsp:spPr>
        <a:xfrm>
          <a:off x="3630497" y="1241099"/>
          <a:ext cx="452547" cy="393519"/>
        </a:xfrm>
        <a:prstGeom prst="circularArrow">
          <a:avLst/>
        </a:prstGeom>
        <a:solidFill>
          <a:schemeClr val="accent1">
            <a:tint val="60000"/>
            <a:hueOff val="0"/>
            <a:satOff val="0"/>
            <a:lumOff val="0"/>
            <a:alphaOff val="0"/>
          </a:schemeClr>
        </a:solidFill>
        <a:ln>
          <a:noFill/>
        </a:ln>
        <a:effectLst/>
        <a:sp3d z="57200" extrusionH="600" contourW="3000" prstMaterial="plastic">
          <a:bevelT w="80600" h="18600" prst="relaxedInset"/>
          <a:bevelB w="80600" h="8600" prst="relaxedInset"/>
        </a:sp3d>
      </dsp:spPr>
      <dsp:style>
        <a:lnRef idx="0">
          <a:scrgbClr r="0" g="0" b="0"/>
        </a:lnRef>
        <a:fillRef idx="1">
          <a:scrgbClr r="0" g="0" b="0"/>
        </a:fillRef>
        <a:effectRef idx="0">
          <a:scrgbClr r="0" g="0" b="0"/>
        </a:effectRef>
        <a:fontRef idx="minor"/>
      </dsp:style>
    </dsp:sp>
    <dsp:sp modelId="{FDE714DD-B9A8-4885-A8E1-390EE13069AD}">
      <dsp:nvSpPr>
        <dsp:cNvPr id="0" name=""/>
        <dsp:cNvSpPr/>
      </dsp:nvSpPr>
      <dsp:spPr>
        <a:xfrm rot="10800000">
          <a:off x="3630497" y="1392453"/>
          <a:ext cx="452547" cy="393519"/>
        </a:xfrm>
        <a:prstGeom prst="circularArrow">
          <a:avLst/>
        </a:prstGeom>
        <a:solidFill>
          <a:schemeClr val="accent1">
            <a:tint val="60000"/>
            <a:hueOff val="0"/>
            <a:satOff val="0"/>
            <a:lumOff val="0"/>
            <a:alphaOff val="0"/>
          </a:schemeClr>
        </a:solidFill>
        <a:ln>
          <a:noFill/>
        </a:ln>
        <a:effectLst/>
        <a:sp3d z="57200" extrusionH="600" contourW="3000" prstMaterial="plastic">
          <a:bevelT w="80600" h="18600" prst="relaxedInset"/>
          <a:bevelB w="80600" h="8600" prst="relaxedInset"/>
        </a:sp3d>
      </dsp:spPr>
      <dsp:style>
        <a:lnRef idx="0">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B794A-6A2C-4A4F-AAC5-5D769E3E204F}">
      <dsp:nvSpPr>
        <dsp:cNvPr id="0" name=""/>
        <dsp:cNvSpPr/>
      </dsp:nvSpPr>
      <dsp:spPr>
        <a:xfrm>
          <a:off x="1207322" y="367543"/>
          <a:ext cx="2813711" cy="133371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106680" rIns="35560" bIns="35560" numCol="1" spcCol="1270" anchor="t" anchorCtr="0">
          <a:noAutofit/>
        </a:bodyPr>
        <a:lstStyle/>
        <a:p>
          <a:pPr marL="285750" lvl="1" indent="-285750" algn="l" defTabSz="1244600">
            <a:lnSpc>
              <a:spcPct val="80000"/>
            </a:lnSpc>
            <a:spcBef>
              <a:spcPct val="0"/>
            </a:spcBef>
            <a:spcAft>
              <a:spcPts val="0"/>
            </a:spcAft>
            <a:buChar char="•"/>
          </a:pPr>
          <a:r>
            <a:rPr lang="vi-VN" sz="2800" kern="1200" dirty="0">
              <a:latin typeface="+mj-lt"/>
            </a:rPr>
            <a:t>Đảm bảo nguyên tắc trải nghiệm</a:t>
          </a:r>
          <a:endParaRPr lang="en-US" sz="2800" kern="1200" dirty="0">
            <a:latin typeface="+mj-lt"/>
          </a:endParaRPr>
        </a:p>
      </dsp:txBody>
      <dsp:txXfrm>
        <a:off x="1238573" y="398794"/>
        <a:ext cx="2751209" cy="1302465"/>
      </dsp:txXfrm>
    </dsp:sp>
    <dsp:sp modelId="{A928AD85-35ED-46CF-8FF2-68F45BEB3962}">
      <dsp:nvSpPr>
        <dsp:cNvPr id="0" name=""/>
        <dsp:cNvSpPr/>
      </dsp:nvSpPr>
      <dsp:spPr>
        <a:xfrm>
          <a:off x="1207322" y="1574918"/>
          <a:ext cx="2813711" cy="77793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80000"/>
            </a:lnSpc>
            <a:spcBef>
              <a:spcPct val="0"/>
            </a:spcBef>
            <a:spcAft>
              <a:spcPts val="0"/>
            </a:spcAft>
            <a:buNone/>
          </a:pPr>
          <a:r>
            <a:rPr lang="vi-VN" sz="2800" b="1" i="1" kern="1200" dirty="0">
              <a:latin typeface="+mj-lt"/>
            </a:rPr>
            <a:t>Sinh hoạt theo chủ đề</a:t>
          </a:r>
          <a:endParaRPr lang="en-US" sz="2800" b="1" i="1" kern="1200" dirty="0">
            <a:latin typeface="+mj-lt"/>
          </a:endParaRPr>
        </a:p>
      </dsp:txBody>
      <dsp:txXfrm>
        <a:off x="1207322" y="1574918"/>
        <a:ext cx="1981486" cy="777930"/>
      </dsp:txXfrm>
    </dsp:sp>
    <dsp:sp modelId="{ED8B230C-BCAD-4AE6-8F04-EE4462F1CDF4}">
      <dsp:nvSpPr>
        <dsp:cNvPr id="0" name=""/>
        <dsp:cNvSpPr/>
      </dsp:nvSpPr>
      <dsp:spPr>
        <a:xfrm>
          <a:off x="3177690" y="1698485"/>
          <a:ext cx="848248" cy="848248"/>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9CA98-84EC-4AB9-AC1D-773D8E2D1DD5}">
      <dsp:nvSpPr>
        <dsp:cNvPr id="0" name=""/>
        <dsp:cNvSpPr/>
      </dsp:nvSpPr>
      <dsp:spPr>
        <a:xfrm>
          <a:off x="299355" y="219933"/>
          <a:ext cx="1390115" cy="877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vi-VN" sz="2800" kern="1200" dirty="0">
              <a:latin typeface="+mj-lt"/>
            </a:rPr>
            <a:t>Nhiệm vụ 1</a:t>
          </a:r>
          <a:endParaRPr lang="en-US" sz="2800" kern="1200" dirty="0">
            <a:latin typeface="+mj-lt"/>
          </a:endParaRPr>
        </a:p>
      </dsp:txBody>
      <dsp:txXfrm>
        <a:off x="299355" y="219933"/>
        <a:ext cx="1390115" cy="877948"/>
      </dsp:txXfrm>
    </dsp:sp>
    <dsp:sp modelId="{63F9F279-9D36-468B-A0E9-7DD102CE607B}">
      <dsp:nvSpPr>
        <dsp:cNvPr id="0" name=""/>
        <dsp:cNvSpPr/>
      </dsp:nvSpPr>
      <dsp:spPr>
        <a:xfrm>
          <a:off x="1689470" y="446"/>
          <a:ext cx="397765" cy="1316922"/>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6F8B62F-4724-489F-8A9C-1B7A2CAC5CF3}">
      <dsp:nvSpPr>
        <dsp:cNvPr id="0" name=""/>
        <dsp:cNvSpPr/>
      </dsp:nvSpPr>
      <dsp:spPr>
        <a:xfrm>
          <a:off x="2246341" y="446"/>
          <a:ext cx="5409604" cy="1316922"/>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just" defTabSz="1244600">
            <a:lnSpc>
              <a:spcPct val="90000"/>
            </a:lnSpc>
            <a:spcBef>
              <a:spcPct val="0"/>
            </a:spcBef>
            <a:spcAft>
              <a:spcPct val="15000"/>
            </a:spcAft>
            <a:buSzPts val="1600"/>
            <a:buChar char="•"/>
          </a:pPr>
          <a:r>
            <a:rPr lang="vi-VN" sz="2800" kern="1200" dirty="0">
              <a:latin typeface="+mj-lt"/>
            </a:rPr>
            <a:t>Kích thích HS tự xem bản thân đã có kinh nghiệm gì về vấn đề giờ trải nghiệm đưa ra.</a:t>
          </a:r>
          <a:endParaRPr lang="en-US" sz="2800" kern="1200" dirty="0">
            <a:latin typeface="+mj-lt"/>
          </a:endParaRPr>
        </a:p>
      </dsp:txBody>
      <dsp:txXfrm>
        <a:off x="2246341" y="446"/>
        <a:ext cx="5409604" cy="1316922"/>
      </dsp:txXfrm>
    </dsp:sp>
    <dsp:sp modelId="{A5CE6624-39CE-45EB-ADAB-D8AC29FB46D0}">
      <dsp:nvSpPr>
        <dsp:cNvPr id="0" name=""/>
        <dsp:cNvSpPr/>
      </dsp:nvSpPr>
      <dsp:spPr>
        <a:xfrm>
          <a:off x="299355" y="1732925"/>
          <a:ext cx="1390115" cy="877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vi-VN" sz="2800" kern="1200" dirty="0">
              <a:latin typeface="+mj-lt"/>
            </a:rPr>
            <a:t>Nhiệm vụ 2</a:t>
          </a:r>
          <a:endParaRPr lang="en-US" sz="2800" kern="1200" dirty="0">
            <a:latin typeface="+mj-lt"/>
          </a:endParaRPr>
        </a:p>
      </dsp:txBody>
      <dsp:txXfrm>
        <a:off x="299355" y="1732925"/>
        <a:ext cx="1390115" cy="877948"/>
      </dsp:txXfrm>
    </dsp:sp>
    <dsp:sp modelId="{724EA488-A795-4602-8CFD-8C07DA24F63D}">
      <dsp:nvSpPr>
        <dsp:cNvPr id="0" name=""/>
        <dsp:cNvSpPr/>
      </dsp:nvSpPr>
      <dsp:spPr>
        <a:xfrm>
          <a:off x="1689470" y="1335104"/>
          <a:ext cx="397765" cy="1673588"/>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69772F8-B235-4744-A1F6-B4B2C29AAD52}">
      <dsp:nvSpPr>
        <dsp:cNvPr id="0" name=""/>
        <dsp:cNvSpPr/>
      </dsp:nvSpPr>
      <dsp:spPr>
        <a:xfrm>
          <a:off x="2246341" y="1335104"/>
          <a:ext cx="5409604" cy="1673588"/>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just" defTabSz="1244600">
            <a:lnSpc>
              <a:spcPct val="90000"/>
            </a:lnSpc>
            <a:spcBef>
              <a:spcPct val="0"/>
            </a:spcBef>
            <a:spcAft>
              <a:spcPct val="15000"/>
            </a:spcAft>
            <a:buSzPts val="1600"/>
            <a:buChar char="•"/>
          </a:pPr>
          <a:r>
            <a:rPr lang="vi-VN" sz="2800" kern="1200">
              <a:latin typeface="+mj-lt"/>
            </a:rPr>
            <a:t>Kết nối kinh nghiệm hiện có của HS với vấn đề giờ trải nghiệm đưa ra. Liên kết giữa cái “đã biết” và “chưa biết”.  </a:t>
          </a:r>
          <a:endParaRPr lang="en-US" sz="2800" kern="1200" dirty="0">
            <a:latin typeface="+mj-lt"/>
          </a:endParaRPr>
        </a:p>
      </dsp:txBody>
      <dsp:txXfrm>
        <a:off x="2246341" y="1335104"/>
        <a:ext cx="5409604" cy="16735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F5D58-7D2A-4EEF-9D50-7B8F95AA9088}">
      <dsp:nvSpPr>
        <dsp:cNvPr id="0" name=""/>
        <dsp:cNvSpPr/>
      </dsp:nvSpPr>
      <dsp:spPr>
        <a:xfrm>
          <a:off x="4689276" y="563280"/>
          <a:ext cx="1492117" cy="149239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9B1B39C-D07C-41AD-9E3C-21A3A96975FF}">
      <dsp:nvSpPr>
        <dsp:cNvPr id="0" name=""/>
        <dsp:cNvSpPr/>
      </dsp:nvSpPr>
      <dsp:spPr>
        <a:xfrm>
          <a:off x="4738819" y="613036"/>
          <a:ext cx="1393031" cy="1392882"/>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80000"/>
            </a:lnSpc>
            <a:spcBef>
              <a:spcPct val="0"/>
            </a:spcBef>
            <a:spcAft>
              <a:spcPts val="0"/>
            </a:spcAft>
            <a:buNone/>
          </a:pPr>
          <a:r>
            <a:rPr lang="vi-VN" sz="2800" kern="1200" dirty="0">
              <a:latin typeface="+mj-lt"/>
            </a:rPr>
            <a:t>Định hướng</a:t>
          </a:r>
          <a:endParaRPr lang="en-US" sz="2800" kern="1200" dirty="0">
            <a:latin typeface="+mj-lt"/>
          </a:endParaRPr>
        </a:p>
      </dsp:txBody>
      <dsp:txXfrm>
        <a:off x="4937962" y="812056"/>
        <a:ext cx="994744" cy="994841"/>
      </dsp:txXfrm>
    </dsp:sp>
    <dsp:sp modelId="{F7927F6D-A7B5-473F-A61F-DAF8F063145C}">
      <dsp:nvSpPr>
        <dsp:cNvPr id="0" name=""/>
        <dsp:cNvSpPr/>
      </dsp:nvSpPr>
      <dsp:spPr>
        <a:xfrm rot="2700000">
          <a:off x="3148928" y="565084"/>
          <a:ext cx="1488523" cy="1488523"/>
        </a:xfrm>
        <a:prstGeom prst="teardrop">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C4D6E05-C7B5-417F-839F-6E3A9C8388F1}">
      <dsp:nvSpPr>
        <dsp:cNvPr id="0" name=""/>
        <dsp:cNvSpPr/>
      </dsp:nvSpPr>
      <dsp:spPr>
        <a:xfrm>
          <a:off x="3196674" y="613036"/>
          <a:ext cx="1393031" cy="1392882"/>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80000"/>
            </a:lnSpc>
            <a:spcBef>
              <a:spcPct val="0"/>
            </a:spcBef>
            <a:spcAft>
              <a:spcPts val="0"/>
            </a:spcAft>
            <a:buNone/>
          </a:pPr>
          <a:r>
            <a:rPr lang="vi-VN" sz="2800" kern="1200" dirty="0">
              <a:latin typeface="+mj-lt"/>
            </a:rPr>
            <a:t>Nhận xét</a:t>
          </a:r>
          <a:endParaRPr lang="en-US" sz="2800" kern="1200" dirty="0">
            <a:latin typeface="+mj-lt"/>
          </a:endParaRPr>
        </a:p>
      </dsp:txBody>
      <dsp:txXfrm>
        <a:off x="3395817" y="812056"/>
        <a:ext cx="994744" cy="994841"/>
      </dsp:txXfrm>
    </dsp:sp>
    <dsp:sp modelId="{8C78B71F-1BF1-4030-9F89-6F9C9B2AE09E}">
      <dsp:nvSpPr>
        <dsp:cNvPr id="0" name=""/>
        <dsp:cNvSpPr/>
      </dsp:nvSpPr>
      <dsp:spPr>
        <a:xfrm rot="2700000">
          <a:off x="1606782" y="565084"/>
          <a:ext cx="1488523" cy="1488523"/>
        </a:xfrm>
        <a:prstGeom prst="teardrop">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F787CB4-8DB3-4456-9267-45713C41F18A}">
      <dsp:nvSpPr>
        <dsp:cNvPr id="0" name=""/>
        <dsp:cNvSpPr/>
      </dsp:nvSpPr>
      <dsp:spPr>
        <a:xfrm>
          <a:off x="1654528" y="613036"/>
          <a:ext cx="1393031" cy="1392882"/>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80000"/>
            </a:lnSpc>
            <a:spcBef>
              <a:spcPct val="0"/>
            </a:spcBef>
            <a:spcAft>
              <a:spcPts val="0"/>
            </a:spcAft>
            <a:buNone/>
          </a:pPr>
          <a:r>
            <a:rPr lang="vi-VN" sz="2800" kern="1200" dirty="0">
              <a:latin typeface="+mj-lt"/>
            </a:rPr>
            <a:t>Tổng hợp</a:t>
          </a:r>
          <a:endParaRPr lang="en-US" sz="2800" kern="1200" dirty="0">
            <a:latin typeface="+mj-lt"/>
          </a:endParaRPr>
        </a:p>
      </dsp:txBody>
      <dsp:txXfrm>
        <a:off x="1853671" y="812056"/>
        <a:ext cx="994744" cy="9948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AD20E-F91C-41A9-B3E6-2A67574835B5}">
      <dsp:nvSpPr>
        <dsp:cNvPr id="0" name=""/>
        <dsp:cNvSpPr/>
      </dsp:nvSpPr>
      <dsp:spPr>
        <a:xfrm>
          <a:off x="1240596" y="174307"/>
          <a:ext cx="3956577" cy="2322394"/>
        </a:xfrm>
        <a:prstGeom prst="roundRect">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92DB27D-D886-41BF-B21D-51F5356F5876}">
      <dsp:nvSpPr>
        <dsp:cNvPr id="0" name=""/>
        <dsp:cNvSpPr/>
      </dsp:nvSpPr>
      <dsp:spPr>
        <a:xfrm>
          <a:off x="1532786" y="1010369"/>
          <a:ext cx="2758008" cy="1393436"/>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b" anchorCtr="0">
          <a:noAutofit/>
        </a:bodyPr>
        <a:lstStyle/>
        <a:p>
          <a:pPr marL="0" lvl="0" indent="0" algn="l" defTabSz="1244600">
            <a:lnSpc>
              <a:spcPct val="90000"/>
            </a:lnSpc>
            <a:spcBef>
              <a:spcPct val="0"/>
            </a:spcBef>
            <a:spcAft>
              <a:spcPct val="35000"/>
            </a:spcAft>
            <a:buNone/>
          </a:pPr>
          <a:r>
            <a:rPr lang="vi-VN" sz="2800" b="1" kern="1200" dirty="0">
              <a:latin typeface="+mj-lt"/>
            </a:rPr>
            <a:t>Tổng hợp</a:t>
          </a:r>
        </a:p>
        <a:p>
          <a:pPr marL="0" lvl="0" indent="0" algn="l" defTabSz="1244600">
            <a:lnSpc>
              <a:spcPct val="90000"/>
            </a:lnSpc>
            <a:spcBef>
              <a:spcPct val="0"/>
            </a:spcBef>
            <a:spcAft>
              <a:spcPct val="35000"/>
            </a:spcAft>
            <a:buNone/>
          </a:pPr>
          <a:r>
            <a:rPr lang="vi-VN" sz="2800" kern="1200" dirty="0">
              <a:latin typeface="+mj-lt"/>
            </a:rPr>
            <a:t>(Trên cơ sở các ý kiến cá nhân, khái quát lại để tạo ra cái nhìn tổng thể)</a:t>
          </a:r>
          <a:endParaRPr lang="en-US" sz="2800" kern="1200" dirty="0">
            <a:latin typeface="+mj-lt"/>
          </a:endParaRPr>
        </a:p>
      </dsp:txBody>
      <dsp:txXfrm>
        <a:off x="1532786" y="1010369"/>
        <a:ext cx="2758008" cy="1393436"/>
      </dsp:txXfrm>
    </dsp:sp>
    <dsp:sp modelId="{21F0C4F5-6704-4B8D-BA43-2C8AADDBEBDA}">
      <dsp:nvSpPr>
        <dsp:cNvPr id="0" name=""/>
        <dsp:cNvSpPr/>
      </dsp:nvSpPr>
      <dsp:spPr>
        <a:xfrm>
          <a:off x="4319509" y="259695"/>
          <a:ext cx="627046" cy="627046"/>
        </a:xfrm>
        <a:prstGeom prst="ellipse">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A195611-2E28-412C-B49F-1B928E2CD4CC}">
      <dsp:nvSpPr>
        <dsp:cNvPr id="0" name=""/>
        <dsp:cNvSpPr/>
      </dsp:nvSpPr>
      <dsp:spPr>
        <a:xfrm>
          <a:off x="4965517" y="259695"/>
          <a:ext cx="1627936" cy="627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35560" rIns="71120" bIns="35560" numCol="1" spcCol="1270" anchor="ctr" anchorCtr="0">
          <a:noAutofit/>
        </a:bodyPr>
        <a:lstStyle/>
        <a:p>
          <a:pPr marL="0" lvl="0" indent="0" algn="l" defTabSz="1244600">
            <a:lnSpc>
              <a:spcPct val="90000"/>
            </a:lnSpc>
            <a:spcBef>
              <a:spcPct val="0"/>
            </a:spcBef>
            <a:spcAft>
              <a:spcPct val="35000"/>
            </a:spcAft>
            <a:buNone/>
          </a:pPr>
          <a:r>
            <a:rPr lang="vi-VN" sz="2800" kern="1200" dirty="0">
              <a:latin typeface="+mj-lt"/>
            </a:rPr>
            <a:t>Tiêu chí</a:t>
          </a:r>
          <a:endParaRPr lang="en-US" sz="2800" kern="1200" dirty="0">
            <a:latin typeface="+mj-lt"/>
          </a:endParaRPr>
        </a:p>
      </dsp:txBody>
      <dsp:txXfrm>
        <a:off x="4965517" y="259695"/>
        <a:ext cx="1627936" cy="627046"/>
      </dsp:txXfrm>
    </dsp:sp>
    <dsp:sp modelId="{29E39C91-7565-4369-B7F5-FC141108A1D4}">
      <dsp:nvSpPr>
        <dsp:cNvPr id="0" name=""/>
        <dsp:cNvSpPr/>
      </dsp:nvSpPr>
      <dsp:spPr>
        <a:xfrm>
          <a:off x="4319509" y="999609"/>
          <a:ext cx="627046" cy="627046"/>
        </a:xfrm>
        <a:prstGeom prst="ellipse">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225B748-F943-47C9-A881-663A9EAF3FF3}">
      <dsp:nvSpPr>
        <dsp:cNvPr id="0" name=""/>
        <dsp:cNvSpPr/>
      </dsp:nvSpPr>
      <dsp:spPr>
        <a:xfrm>
          <a:off x="4965517" y="999609"/>
          <a:ext cx="1627936" cy="627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35560" rIns="71120" bIns="35560" numCol="1" spcCol="1270" anchor="ctr" anchorCtr="0">
          <a:noAutofit/>
        </a:bodyPr>
        <a:lstStyle/>
        <a:p>
          <a:pPr marL="0" lvl="0" indent="0" algn="l" defTabSz="1244600">
            <a:lnSpc>
              <a:spcPct val="90000"/>
            </a:lnSpc>
            <a:spcBef>
              <a:spcPct val="0"/>
            </a:spcBef>
            <a:spcAft>
              <a:spcPct val="35000"/>
            </a:spcAft>
            <a:buNone/>
          </a:pPr>
          <a:r>
            <a:rPr lang="vi-VN" sz="2800" kern="1200" dirty="0">
              <a:latin typeface="+mj-lt"/>
            </a:rPr>
            <a:t>Khoa học</a:t>
          </a:r>
          <a:endParaRPr lang="en-US" sz="2800" kern="1200" dirty="0">
            <a:latin typeface="+mj-lt"/>
          </a:endParaRPr>
        </a:p>
      </dsp:txBody>
      <dsp:txXfrm>
        <a:off x="4965517" y="999609"/>
        <a:ext cx="1627936" cy="627046"/>
      </dsp:txXfrm>
    </dsp:sp>
    <dsp:sp modelId="{C6B6E292-6F3F-4F0A-B54F-A851CCEB16B7}">
      <dsp:nvSpPr>
        <dsp:cNvPr id="0" name=""/>
        <dsp:cNvSpPr/>
      </dsp:nvSpPr>
      <dsp:spPr>
        <a:xfrm>
          <a:off x="4319509" y="1739524"/>
          <a:ext cx="627046" cy="627046"/>
        </a:xfrm>
        <a:prstGeom prst="ellipse">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DC50BDD-5B01-4318-A6E3-DF4D8439A7DB}">
      <dsp:nvSpPr>
        <dsp:cNvPr id="0" name=""/>
        <dsp:cNvSpPr/>
      </dsp:nvSpPr>
      <dsp:spPr>
        <a:xfrm>
          <a:off x="4965517" y="1739524"/>
          <a:ext cx="1627936" cy="627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35560" rIns="71120" bIns="35560" numCol="1" spcCol="1270" anchor="ctr" anchorCtr="0">
          <a:noAutofit/>
        </a:bodyPr>
        <a:lstStyle/>
        <a:p>
          <a:pPr marL="0" lvl="0" indent="0" algn="l" defTabSz="1244600">
            <a:lnSpc>
              <a:spcPct val="90000"/>
            </a:lnSpc>
            <a:spcBef>
              <a:spcPct val="0"/>
            </a:spcBef>
            <a:spcAft>
              <a:spcPct val="35000"/>
            </a:spcAft>
            <a:buNone/>
          </a:pPr>
          <a:r>
            <a:rPr lang="vi-VN" sz="2800" kern="1200" dirty="0">
              <a:latin typeface="+mj-lt"/>
            </a:rPr>
            <a:t>Phù hợp</a:t>
          </a:r>
          <a:endParaRPr lang="en-US" sz="2800" kern="1200" dirty="0">
            <a:latin typeface="+mj-lt"/>
          </a:endParaRPr>
        </a:p>
      </dsp:txBody>
      <dsp:txXfrm>
        <a:off x="4965517" y="1739524"/>
        <a:ext cx="1627936" cy="6270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AD20E-F91C-41A9-B3E6-2A67574835B5}">
      <dsp:nvSpPr>
        <dsp:cNvPr id="0" name=""/>
        <dsp:cNvSpPr/>
      </dsp:nvSpPr>
      <dsp:spPr>
        <a:xfrm>
          <a:off x="1240596" y="174307"/>
          <a:ext cx="3956577" cy="2322394"/>
        </a:xfrm>
        <a:prstGeom prst="roundRect">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92DB27D-D886-41BF-B21D-51F5356F5876}">
      <dsp:nvSpPr>
        <dsp:cNvPr id="0" name=""/>
        <dsp:cNvSpPr/>
      </dsp:nvSpPr>
      <dsp:spPr>
        <a:xfrm>
          <a:off x="1505069" y="1010369"/>
          <a:ext cx="2813443" cy="1393436"/>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b" anchorCtr="0">
          <a:noAutofit/>
        </a:bodyPr>
        <a:lstStyle/>
        <a:p>
          <a:pPr marL="0" lvl="0" indent="0" algn="l" defTabSz="1244600">
            <a:lnSpc>
              <a:spcPct val="90000"/>
            </a:lnSpc>
            <a:spcBef>
              <a:spcPct val="0"/>
            </a:spcBef>
            <a:spcAft>
              <a:spcPct val="35000"/>
            </a:spcAft>
            <a:buNone/>
          </a:pPr>
          <a:r>
            <a:rPr lang="vi-VN" sz="2800" b="1" kern="1200" dirty="0">
              <a:latin typeface="+mj-lt"/>
            </a:rPr>
            <a:t>Tổng hợp</a:t>
          </a:r>
        </a:p>
        <a:p>
          <a:pPr marL="0" lvl="0" indent="0" algn="l" defTabSz="1244600">
            <a:lnSpc>
              <a:spcPct val="90000"/>
            </a:lnSpc>
            <a:spcBef>
              <a:spcPct val="0"/>
            </a:spcBef>
            <a:spcAft>
              <a:spcPct val="35000"/>
            </a:spcAft>
            <a:buNone/>
          </a:pPr>
          <a:r>
            <a:rPr lang="vi-VN" sz="2800" kern="1200" dirty="0">
              <a:latin typeface="+mj-lt"/>
            </a:rPr>
            <a:t>(VD. Trên cơ sở các ý kiến cá nhân về các biểu hiện của sự chủ động)</a:t>
          </a:r>
          <a:endParaRPr lang="en-US" sz="2800" kern="1200" dirty="0">
            <a:latin typeface="+mj-lt"/>
          </a:endParaRPr>
        </a:p>
      </dsp:txBody>
      <dsp:txXfrm>
        <a:off x="1505069" y="1010369"/>
        <a:ext cx="2813443" cy="1393436"/>
      </dsp:txXfrm>
    </dsp:sp>
    <dsp:sp modelId="{21F0C4F5-6704-4B8D-BA43-2C8AADDBEBDA}">
      <dsp:nvSpPr>
        <dsp:cNvPr id="0" name=""/>
        <dsp:cNvSpPr/>
      </dsp:nvSpPr>
      <dsp:spPr>
        <a:xfrm>
          <a:off x="4319509" y="259695"/>
          <a:ext cx="627046" cy="627046"/>
        </a:xfrm>
        <a:prstGeom prst="ellipse">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A195611-2E28-412C-B49F-1B928E2CD4CC}">
      <dsp:nvSpPr>
        <dsp:cNvPr id="0" name=""/>
        <dsp:cNvSpPr/>
      </dsp:nvSpPr>
      <dsp:spPr>
        <a:xfrm>
          <a:off x="4965517" y="259695"/>
          <a:ext cx="1627936" cy="627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35560" rIns="71120" bIns="35560" numCol="1" spcCol="1270" anchor="ctr" anchorCtr="0">
          <a:noAutofit/>
        </a:bodyPr>
        <a:lstStyle/>
        <a:p>
          <a:pPr marL="0" lvl="0" indent="0" algn="l" defTabSz="1244600">
            <a:lnSpc>
              <a:spcPct val="90000"/>
            </a:lnSpc>
            <a:spcBef>
              <a:spcPct val="0"/>
            </a:spcBef>
            <a:spcAft>
              <a:spcPct val="35000"/>
            </a:spcAft>
            <a:buNone/>
          </a:pPr>
          <a:r>
            <a:rPr lang="vi-VN" sz="2800" kern="1200" dirty="0">
              <a:latin typeface="+mj-lt"/>
            </a:rPr>
            <a:t>Tiêu chí</a:t>
          </a:r>
          <a:endParaRPr lang="en-US" sz="2800" kern="1200" dirty="0">
            <a:latin typeface="+mj-lt"/>
          </a:endParaRPr>
        </a:p>
      </dsp:txBody>
      <dsp:txXfrm>
        <a:off x="4965517" y="259695"/>
        <a:ext cx="1627936" cy="627046"/>
      </dsp:txXfrm>
    </dsp:sp>
    <dsp:sp modelId="{29E39C91-7565-4369-B7F5-FC141108A1D4}">
      <dsp:nvSpPr>
        <dsp:cNvPr id="0" name=""/>
        <dsp:cNvSpPr/>
      </dsp:nvSpPr>
      <dsp:spPr>
        <a:xfrm>
          <a:off x="4319509" y="999609"/>
          <a:ext cx="627046" cy="627046"/>
        </a:xfrm>
        <a:prstGeom prst="ellipse">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225B748-F943-47C9-A881-663A9EAF3FF3}">
      <dsp:nvSpPr>
        <dsp:cNvPr id="0" name=""/>
        <dsp:cNvSpPr/>
      </dsp:nvSpPr>
      <dsp:spPr>
        <a:xfrm>
          <a:off x="4965517" y="999609"/>
          <a:ext cx="1627936" cy="627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35560" rIns="71120" bIns="35560" numCol="1" spcCol="1270" anchor="ctr" anchorCtr="0">
          <a:noAutofit/>
        </a:bodyPr>
        <a:lstStyle/>
        <a:p>
          <a:pPr marL="0" lvl="0" indent="0" algn="l" defTabSz="1244600">
            <a:lnSpc>
              <a:spcPct val="90000"/>
            </a:lnSpc>
            <a:spcBef>
              <a:spcPct val="0"/>
            </a:spcBef>
            <a:spcAft>
              <a:spcPct val="35000"/>
            </a:spcAft>
            <a:buNone/>
          </a:pPr>
          <a:r>
            <a:rPr lang="vi-VN" sz="2800" kern="1200" dirty="0">
              <a:latin typeface="+mj-lt"/>
            </a:rPr>
            <a:t>Khoa học</a:t>
          </a:r>
          <a:endParaRPr lang="en-US" sz="2800" kern="1200" dirty="0">
            <a:latin typeface="+mj-lt"/>
          </a:endParaRPr>
        </a:p>
      </dsp:txBody>
      <dsp:txXfrm>
        <a:off x="4965517" y="999609"/>
        <a:ext cx="1627936" cy="627046"/>
      </dsp:txXfrm>
    </dsp:sp>
    <dsp:sp modelId="{C6B6E292-6F3F-4F0A-B54F-A851CCEB16B7}">
      <dsp:nvSpPr>
        <dsp:cNvPr id="0" name=""/>
        <dsp:cNvSpPr/>
      </dsp:nvSpPr>
      <dsp:spPr>
        <a:xfrm>
          <a:off x="4319509" y="1739524"/>
          <a:ext cx="627046" cy="627046"/>
        </a:xfrm>
        <a:prstGeom prst="ellipse">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DC50BDD-5B01-4318-A6E3-DF4D8439A7DB}">
      <dsp:nvSpPr>
        <dsp:cNvPr id="0" name=""/>
        <dsp:cNvSpPr/>
      </dsp:nvSpPr>
      <dsp:spPr>
        <a:xfrm>
          <a:off x="4965517" y="1739524"/>
          <a:ext cx="1627936" cy="627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35560" rIns="71120" bIns="35560" numCol="1" spcCol="1270" anchor="ctr" anchorCtr="0">
          <a:noAutofit/>
        </a:bodyPr>
        <a:lstStyle/>
        <a:p>
          <a:pPr marL="0" lvl="0" indent="0" algn="l" defTabSz="1244600">
            <a:lnSpc>
              <a:spcPct val="90000"/>
            </a:lnSpc>
            <a:spcBef>
              <a:spcPct val="0"/>
            </a:spcBef>
            <a:spcAft>
              <a:spcPct val="35000"/>
            </a:spcAft>
            <a:buNone/>
          </a:pPr>
          <a:r>
            <a:rPr lang="vi-VN" sz="2800" kern="1200" dirty="0">
              <a:latin typeface="+mj-lt"/>
            </a:rPr>
            <a:t>Phù hợp</a:t>
          </a:r>
          <a:endParaRPr lang="en-US" sz="2800" kern="1200" dirty="0">
            <a:latin typeface="+mj-lt"/>
          </a:endParaRPr>
        </a:p>
      </dsp:txBody>
      <dsp:txXfrm>
        <a:off x="4965517" y="1739524"/>
        <a:ext cx="1627936" cy="6270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E32B7-75D3-4808-B9FB-C9DBFAA3771D}">
      <dsp:nvSpPr>
        <dsp:cNvPr id="0" name=""/>
        <dsp:cNvSpPr/>
      </dsp:nvSpPr>
      <dsp:spPr>
        <a:xfrm>
          <a:off x="1346114" y="2032000"/>
          <a:ext cx="1543885" cy="629754"/>
        </a:xfrm>
        <a:custGeom>
          <a:avLst/>
          <a:gdLst/>
          <a:ahLst/>
          <a:cxnLst/>
          <a:rect l="0" t="0" r="0" b="0"/>
          <a:pathLst>
            <a:path>
              <a:moveTo>
                <a:pt x="0" y="0"/>
              </a:moveTo>
              <a:lnTo>
                <a:pt x="771942" y="0"/>
              </a:lnTo>
              <a:lnTo>
                <a:pt x="771942" y="629754"/>
              </a:lnTo>
              <a:lnTo>
                <a:pt x="1543885" y="6297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mj-lt"/>
          </a:endParaRPr>
        </a:p>
      </dsp:txBody>
      <dsp:txXfrm>
        <a:off x="2076372" y="2305192"/>
        <a:ext cx="83369" cy="83369"/>
      </dsp:txXfrm>
    </dsp:sp>
    <dsp:sp modelId="{07450E15-18F2-4A2F-BE39-057F74D28697}">
      <dsp:nvSpPr>
        <dsp:cNvPr id="0" name=""/>
        <dsp:cNvSpPr/>
      </dsp:nvSpPr>
      <dsp:spPr>
        <a:xfrm>
          <a:off x="1346114" y="1986279"/>
          <a:ext cx="1543885" cy="91440"/>
        </a:xfrm>
        <a:custGeom>
          <a:avLst/>
          <a:gdLst/>
          <a:ahLst/>
          <a:cxnLst/>
          <a:rect l="0" t="0" r="0" b="0"/>
          <a:pathLst>
            <a:path>
              <a:moveTo>
                <a:pt x="0" y="45720"/>
              </a:moveTo>
              <a:lnTo>
                <a:pt x="1543885"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mj-lt"/>
          </a:endParaRPr>
        </a:p>
      </dsp:txBody>
      <dsp:txXfrm>
        <a:off x="2079460" y="1993402"/>
        <a:ext cx="77194" cy="77194"/>
      </dsp:txXfrm>
    </dsp:sp>
    <dsp:sp modelId="{3C3739C7-6677-4276-BE84-FA912CF05F6C}">
      <dsp:nvSpPr>
        <dsp:cNvPr id="0" name=""/>
        <dsp:cNvSpPr/>
      </dsp:nvSpPr>
      <dsp:spPr>
        <a:xfrm>
          <a:off x="1346114" y="1402245"/>
          <a:ext cx="1543885" cy="629754"/>
        </a:xfrm>
        <a:custGeom>
          <a:avLst/>
          <a:gdLst/>
          <a:ahLst/>
          <a:cxnLst/>
          <a:rect l="0" t="0" r="0" b="0"/>
          <a:pathLst>
            <a:path>
              <a:moveTo>
                <a:pt x="0" y="629754"/>
              </a:moveTo>
              <a:lnTo>
                <a:pt x="771942" y="629754"/>
              </a:lnTo>
              <a:lnTo>
                <a:pt x="771942" y="0"/>
              </a:lnTo>
              <a:lnTo>
                <a:pt x="154388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mj-lt"/>
          </a:endParaRPr>
        </a:p>
      </dsp:txBody>
      <dsp:txXfrm>
        <a:off x="2076372" y="1675438"/>
        <a:ext cx="83369" cy="83369"/>
      </dsp:txXfrm>
    </dsp:sp>
    <dsp:sp modelId="{F4E8B12F-B579-4877-AC14-75A9A42FB671}">
      <dsp:nvSpPr>
        <dsp:cNvPr id="0" name=""/>
        <dsp:cNvSpPr/>
      </dsp:nvSpPr>
      <dsp:spPr>
        <a:xfrm>
          <a:off x="174908" y="1759982"/>
          <a:ext cx="1798378" cy="54403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b="1" kern="1200" dirty="0">
              <a:latin typeface="+mj-lt"/>
            </a:rPr>
            <a:t>Nhận xét</a:t>
          </a:r>
          <a:endParaRPr lang="en-US" sz="2800" b="1" kern="1200" dirty="0">
            <a:latin typeface="+mj-lt"/>
          </a:endParaRPr>
        </a:p>
      </dsp:txBody>
      <dsp:txXfrm>
        <a:off x="174908" y="1759982"/>
        <a:ext cx="1798378" cy="544034"/>
      </dsp:txXfrm>
    </dsp:sp>
    <dsp:sp modelId="{EABDEEF2-3B54-4650-B1A0-7D72AD3393D4}">
      <dsp:nvSpPr>
        <dsp:cNvPr id="0" name=""/>
        <dsp:cNvSpPr/>
      </dsp:nvSpPr>
      <dsp:spPr>
        <a:xfrm>
          <a:off x="2890000" y="1183700"/>
          <a:ext cx="3209573" cy="43709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kern="1200" dirty="0">
              <a:latin typeface="+mj-lt"/>
            </a:rPr>
            <a:t>Tích cực</a:t>
          </a:r>
          <a:endParaRPr lang="en-US" sz="2800" kern="1200" dirty="0">
            <a:latin typeface="+mj-lt"/>
          </a:endParaRPr>
        </a:p>
      </dsp:txBody>
      <dsp:txXfrm>
        <a:off x="2890000" y="1183700"/>
        <a:ext cx="3209573" cy="437091"/>
      </dsp:txXfrm>
    </dsp:sp>
    <dsp:sp modelId="{7B7C588D-AE23-4DA5-A063-AF6CEA195D51}">
      <dsp:nvSpPr>
        <dsp:cNvPr id="0" name=""/>
        <dsp:cNvSpPr/>
      </dsp:nvSpPr>
      <dsp:spPr>
        <a:xfrm>
          <a:off x="2890000" y="1813454"/>
          <a:ext cx="3209573" cy="43709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kern="1200" dirty="0">
              <a:latin typeface="+mj-lt"/>
            </a:rPr>
            <a:t>Tiêu cực</a:t>
          </a:r>
          <a:endParaRPr lang="en-US" sz="2800" kern="1200" dirty="0">
            <a:latin typeface="+mj-lt"/>
          </a:endParaRPr>
        </a:p>
      </dsp:txBody>
      <dsp:txXfrm>
        <a:off x="2890000" y="1813454"/>
        <a:ext cx="3209573" cy="437091"/>
      </dsp:txXfrm>
    </dsp:sp>
    <dsp:sp modelId="{EAEEC37E-D219-4888-A5E2-108CC264990E}">
      <dsp:nvSpPr>
        <dsp:cNvPr id="0" name=""/>
        <dsp:cNvSpPr/>
      </dsp:nvSpPr>
      <dsp:spPr>
        <a:xfrm>
          <a:off x="2890000" y="2443208"/>
          <a:ext cx="3209573" cy="43709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i="1" kern="1200" dirty="0">
              <a:latin typeface="+mj-lt"/>
            </a:rPr>
            <a:t>Tùy hoàn cảnh cụ thể</a:t>
          </a:r>
          <a:endParaRPr lang="en-US" sz="2800" i="1" kern="1200" dirty="0">
            <a:latin typeface="+mj-lt"/>
          </a:endParaRPr>
        </a:p>
      </dsp:txBody>
      <dsp:txXfrm>
        <a:off x="2890000" y="2443208"/>
        <a:ext cx="3209573" cy="4370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50E15-18F2-4A2F-BE39-057F74D28697}">
      <dsp:nvSpPr>
        <dsp:cNvPr id="0" name=""/>
        <dsp:cNvSpPr/>
      </dsp:nvSpPr>
      <dsp:spPr>
        <a:xfrm>
          <a:off x="1835021" y="2032000"/>
          <a:ext cx="497156" cy="493333"/>
        </a:xfrm>
        <a:custGeom>
          <a:avLst/>
          <a:gdLst/>
          <a:ahLst/>
          <a:cxnLst/>
          <a:rect l="0" t="0" r="0" b="0"/>
          <a:pathLst>
            <a:path>
              <a:moveTo>
                <a:pt x="0" y="0"/>
              </a:moveTo>
              <a:lnTo>
                <a:pt x="248578" y="0"/>
              </a:lnTo>
              <a:lnTo>
                <a:pt x="248578" y="493333"/>
              </a:lnTo>
              <a:lnTo>
                <a:pt x="497156" y="4933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mj-lt"/>
          </a:endParaRPr>
        </a:p>
      </dsp:txBody>
      <dsp:txXfrm>
        <a:off x="2066089" y="2261156"/>
        <a:ext cx="35019" cy="35019"/>
      </dsp:txXfrm>
    </dsp:sp>
    <dsp:sp modelId="{3C3739C7-6677-4276-BE84-FA912CF05F6C}">
      <dsp:nvSpPr>
        <dsp:cNvPr id="0" name=""/>
        <dsp:cNvSpPr/>
      </dsp:nvSpPr>
      <dsp:spPr>
        <a:xfrm>
          <a:off x="1835021" y="1046824"/>
          <a:ext cx="497156" cy="985175"/>
        </a:xfrm>
        <a:custGeom>
          <a:avLst/>
          <a:gdLst/>
          <a:ahLst/>
          <a:cxnLst/>
          <a:rect l="0" t="0" r="0" b="0"/>
          <a:pathLst>
            <a:path>
              <a:moveTo>
                <a:pt x="0" y="985175"/>
              </a:moveTo>
              <a:lnTo>
                <a:pt x="248578" y="985175"/>
              </a:lnTo>
              <a:lnTo>
                <a:pt x="248578" y="0"/>
              </a:lnTo>
              <a:lnTo>
                <a:pt x="49715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mj-lt"/>
          </a:endParaRPr>
        </a:p>
      </dsp:txBody>
      <dsp:txXfrm>
        <a:off x="2056011" y="1511824"/>
        <a:ext cx="55175" cy="55175"/>
      </dsp:txXfrm>
    </dsp:sp>
    <dsp:sp modelId="{F4E8B12F-B579-4877-AC14-75A9A42FB671}">
      <dsp:nvSpPr>
        <dsp:cNvPr id="0" name=""/>
        <dsp:cNvSpPr/>
      </dsp:nvSpPr>
      <dsp:spPr>
        <a:xfrm>
          <a:off x="0" y="1283314"/>
          <a:ext cx="2172672" cy="149737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b="1" kern="1200" dirty="0">
              <a:latin typeface="+mj-lt"/>
            </a:rPr>
            <a:t>Nhận xét</a:t>
          </a:r>
        </a:p>
        <a:p>
          <a:pPr marL="0" lvl="0" indent="0" algn="ctr" defTabSz="1244600">
            <a:lnSpc>
              <a:spcPct val="80000"/>
            </a:lnSpc>
            <a:spcBef>
              <a:spcPct val="0"/>
            </a:spcBef>
            <a:spcAft>
              <a:spcPts val="0"/>
            </a:spcAft>
            <a:buNone/>
          </a:pPr>
          <a:r>
            <a:rPr lang="vi-VN" sz="2400" i="1" kern="1200" dirty="0">
              <a:latin typeface="+mj-lt"/>
            </a:rPr>
            <a:t>VD. Em đã chủ động chép bài của bạn</a:t>
          </a:r>
          <a:endParaRPr lang="en-US" sz="2400" b="1" kern="1200" dirty="0">
            <a:latin typeface="+mj-lt"/>
          </a:endParaRPr>
        </a:p>
      </dsp:txBody>
      <dsp:txXfrm>
        <a:off x="0" y="1283314"/>
        <a:ext cx="2172672" cy="1497370"/>
      </dsp:txXfrm>
    </dsp:sp>
    <dsp:sp modelId="{EABDEEF2-3B54-4650-B1A0-7D72AD3393D4}">
      <dsp:nvSpPr>
        <dsp:cNvPr id="0" name=""/>
        <dsp:cNvSpPr/>
      </dsp:nvSpPr>
      <dsp:spPr>
        <a:xfrm>
          <a:off x="2332177" y="649822"/>
          <a:ext cx="5278554" cy="79400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just" defTabSz="889000">
            <a:lnSpc>
              <a:spcPct val="80000"/>
            </a:lnSpc>
            <a:spcBef>
              <a:spcPct val="0"/>
            </a:spcBef>
            <a:spcAft>
              <a:spcPts val="0"/>
            </a:spcAft>
            <a:buNone/>
          </a:pPr>
          <a:r>
            <a:rPr lang="vi-VN" sz="2000" i="1" kern="1200" dirty="0">
              <a:latin typeface="+mj-lt"/>
            </a:rPr>
            <a:t>- Đây cũng là một biểu hiện của sự chủ động, và có nghĩa em đã cố gắng hoàn thành nhiệm vụ học tập ở hình thức. </a:t>
          </a:r>
          <a:endParaRPr lang="en-US" sz="2000" kern="1200" dirty="0">
            <a:latin typeface="+mj-lt"/>
          </a:endParaRPr>
        </a:p>
      </dsp:txBody>
      <dsp:txXfrm>
        <a:off x="2332177" y="649822"/>
        <a:ext cx="5278554" cy="794003"/>
      </dsp:txXfrm>
    </dsp:sp>
    <dsp:sp modelId="{7B7C588D-AE23-4DA5-A063-AF6CEA195D51}">
      <dsp:nvSpPr>
        <dsp:cNvPr id="0" name=""/>
        <dsp:cNvSpPr/>
      </dsp:nvSpPr>
      <dsp:spPr>
        <a:xfrm>
          <a:off x="2332177" y="1636489"/>
          <a:ext cx="5278554" cy="177768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just" defTabSz="889000">
            <a:lnSpc>
              <a:spcPct val="80000"/>
            </a:lnSpc>
            <a:spcBef>
              <a:spcPct val="0"/>
            </a:spcBef>
            <a:spcAft>
              <a:spcPts val="0"/>
            </a:spcAft>
            <a:buNone/>
          </a:pPr>
          <a:r>
            <a:rPr lang="vi-VN" sz="2000" i="1" kern="1200" dirty="0">
              <a:latin typeface="+mj-lt"/>
            </a:rPr>
            <a:t>- Tuy nhiên sự chủ động này mang lại nhiều hậu quả xấu:</a:t>
          </a:r>
        </a:p>
        <a:p>
          <a:pPr marL="0" lvl="0" indent="0" algn="just" defTabSz="889000">
            <a:lnSpc>
              <a:spcPct val="80000"/>
            </a:lnSpc>
            <a:spcBef>
              <a:spcPct val="0"/>
            </a:spcBef>
            <a:spcAft>
              <a:spcPts val="0"/>
            </a:spcAft>
            <a:buNone/>
          </a:pPr>
          <a:r>
            <a:rPr lang="vi-VN" sz="2000" i="1" kern="1200" dirty="0">
              <a:latin typeface="+mj-lt"/>
            </a:rPr>
            <a:t>+ Chép bài được xem là hành vi không trung thực, vi phạm quy định về bản quyền sở hữu trí tuệ...</a:t>
          </a:r>
        </a:p>
        <a:p>
          <a:pPr marL="0" lvl="0" indent="0" algn="just" defTabSz="889000">
            <a:lnSpc>
              <a:spcPct val="80000"/>
            </a:lnSpc>
            <a:spcBef>
              <a:spcPct val="0"/>
            </a:spcBef>
            <a:spcAft>
              <a:spcPts val="0"/>
            </a:spcAft>
            <a:buNone/>
          </a:pPr>
          <a:r>
            <a:rPr lang="vi-VN" sz="2000" i="1" kern="1200" dirty="0">
              <a:latin typeface="+mj-lt"/>
            </a:rPr>
            <a:t>+ Việc chép bài sẽ khiến em mất kiến thức, mất, cơ hội học hỏi và phát triển kĩ năng cá nhân, mất sự sáng tạo ....</a:t>
          </a:r>
          <a:endParaRPr lang="en-US" sz="2000" kern="1200" dirty="0">
            <a:latin typeface="+mj-lt"/>
          </a:endParaRPr>
        </a:p>
      </dsp:txBody>
      <dsp:txXfrm>
        <a:off x="2332177" y="1636489"/>
        <a:ext cx="5278554" cy="17776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A3550-EA73-4666-9AE7-56BAABF7C430}">
      <dsp:nvSpPr>
        <dsp:cNvPr id="0" name=""/>
        <dsp:cNvSpPr/>
      </dsp:nvSpPr>
      <dsp:spPr>
        <a:xfrm>
          <a:off x="1824613" y="1227640"/>
          <a:ext cx="1337276" cy="243763"/>
        </a:xfrm>
        <a:custGeom>
          <a:avLst/>
          <a:gdLst/>
          <a:ahLst/>
          <a:cxnLst/>
          <a:rect l="0" t="0" r="0" b="0"/>
          <a:pathLst>
            <a:path>
              <a:moveTo>
                <a:pt x="0" y="243763"/>
              </a:moveTo>
              <a:lnTo>
                <a:pt x="1337276" y="243763"/>
              </a:lnTo>
              <a:lnTo>
                <a:pt x="133727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638871-FC8F-4AB0-9C91-A70DCC448F6D}">
      <dsp:nvSpPr>
        <dsp:cNvPr id="0" name=""/>
        <dsp:cNvSpPr/>
      </dsp:nvSpPr>
      <dsp:spPr>
        <a:xfrm>
          <a:off x="1824613" y="1471403"/>
          <a:ext cx="2674552" cy="619324"/>
        </a:xfrm>
        <a:custGeom>
          <a:avLst/>
          <a:gdLst/>
          <a:ahLst/>
          <a:cxnLst/>
          <a:rect l="0" t="0" r="0" b="0"/>
          <a:pathLst>
            <a:path>
              <a:moveTo>
                <a:pt x="0" y="0"/>
              </a:moveTo>
              <a:lnTo>
                <a:pt x="2499383" y="0"/>
              </a:lnTo>
              <a:lnTo>
                <a:pt x="2499383" y="619324"/>
              </a:lnTo>
              <a:lnTo>
                <a:pt x="2674552" y="6193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4FCB5F-AE76-4119-9261-FA8B89643C25}">
      <dsp:nvSpPr>
        <dsp:cNvPr id="0" name=""/>
        <dsp:cNvSpPr/>
      </dsp:nvSpPr>
      <dsp:spPr>
        <a:xfrm>
          <a:off x="1824613" y="1425683"/>
          <a:ext cx="2674552" cy="91440"/>
        </a:xfrm>
        <a:custGeom>
          <a:avLst/>
          <a:gdLst/>
          <a:ahLst/>
          <a:cxnLst/>
          <a:rect l="0" t="0" r="0" b="0"/>
          <a:pathLst>
            <a:path>
              <a:moveTo>
                <a:pt x="0" y="45720"/>
              </a:moveTo>
              <a:lnTo>
                <a:pt x="2674552"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DD79A5-75EF-4E69-B1C7-A85ED9047ABB}">
      <dsp:nvSpPr>
        <dsp:cNvPr id="0" name=""/>
        <dsp:cNvSpPr/>
      </dsp:nvSpPr>
      <dsp:spPr>
        <a:xfrm>
          <a:off x="1824613" y="852079"/>
          <a:ext cx="2674552" cy="619324"/>
        </a:xfrm>
        <a:custGeom>
          <a:avLst/>
          <a:gdLst/>
          <a:ahLst/>
          <a:cxnLst/>
          <a:rect l="0" t="0" r="0" b="0"/>
          <a:pathLst>
            <a:path>
              <a:moveTo>
                <a:pt x="0" y="619324"/>
              </a:moveTo>
              <a:lnTo>
                <a:pt x="2499383" y="619324"/>
              </a:lnTo>
              <a:lnTo>
                <a:pt x="2499383" y="0"/>
              </a:lnTo>
              <a:lnTo>
                <a:pt x="267455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A3ED69-2717-45B0-A448-1CCCC961BABE}">
      <dsp:nvSpPr>
        <dsp:cNvPr id="0" name=""/>
        <dsp:cNvSpPr/>
      </dsp:nvSpPr>
      <dsp:spPr>
        <a:xfrm>
          <a:off x="1803" y="1061624"/>
          <a:ext cx="1822810" cy="81955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80000"/>
            </a:lnSpc>
            <a:spcBef>
              <a:spcPct val="0"/>
            </a:spcBef>
            <a:spcAft>
              <a:spcPts val="0"/>
            </a:spcAft>
            <a:buNone/>
          </a:pPr>
          <a:r>
            <a:rPr lang="vi-VN" sz="2400" b="1" kern="1200" dirty="0">
              <a:latin typeface="+mj-lt"/>
            </a:rPr>
            <a:t>Định hướng</a:t>
          </a:r>
          <a:endParaRPr lang="en-US" sz="2400" b="1" kern="1200" dirty="0">
            <a:latin typeface="+mj-lt"/>
          </a:endParaRPr>
        </a:p>
      </dsp:txBody>
      <dsp:txXfrm>
        <a:off x="1803" y="1061624"/>
        <a:ext cx="1822810" cy="819558"/>
      </dsp:txXfrm>
    </dsp:sp>
    <dsp:sp modelId="{6D987D07-4FBB-4D20-83E7-F189FFABC23C}">
      <dsp:nvSpPr>
        <dsp:cNvPr id="0" name=""/>
        <dsp:cNvSpPr/>
      </dsp:nvSpPr>
      <dsp:spPr>
        <a:xfrm>
          <a:off x="4499166" y="651897"/>
          <a:ext cx="1751691" cy="40036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80000"/>
            </a:lnSpc>
            <a:spcBef>
              <a:spcPct val="0"/>
            </a:spcBef>
            <a:spcAft>
              <a:spcPts val="0"/>
            </a:spcAft>
            <a:buNone/>
          </a:pPr>
          <a:r>
            <a:rPr lang="vi-VN" sz="2400" kern="1200" dirty="0">
              <a:latin typeface="+mj-lt"/>
            </a:rPr>
            <a:t>.....</a:t>
          </a:r>
          <a:endParaRPr lang="en-US" sz="2400" kern="1200" dirty="0">
            <a:latin typeface="+mj-lt"/>
          </a:endParaRPr>
        </a:p>
      </dsp:txBody>
      <dsp:txXfrm>
        <a:off x="4499166" y="651897"/>
        <a:ext cx="1751691" cy="400362"/>
      </dsp:txXfrm>
    </dsp:sp>
    <dsp:sp modelId="{818ED93A-7AD3-443A-9A14-EB5A2FFBA855}">
      <dsp:nvSpPr>
        <dsp:cNvPr id="0" name=""/>
        <dsp:cNvSpPr/>
      </dsp:nvSpPr>
      <dsp:spPr>
        <a:xfrm>
          <a:off x="4499166" y="1271222"/>
          <a:ext cx="1751691" cy="40036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80000"/>
            </a:lnSpc>
            <a:spcBef>
              <a:spcPct val="0"/>
            </a:spcBef>
            <a:spcAft>
              <a:spcPts val="0"/>
            </a:spcAft>
            <a:buNone/>
          </a:pPr>
          <a:r>
            <a:rPr lang="vi-VN" sz="2400" kern="1200" dirty="0">
              <a:latin typeface="+mj-lt"/>
            </a:rPr>
            <a:t>.....</a:t>
          </a:r>
          <a:endParaRPr lang="en-US" sz="2400" kern="1200" dirty="0">
            <a:latin typeface="+mj-lt"/>
          </a:endParaRPr>
        </a:p>
      </dsp:txBody>
      <dsp:txXfrm>
        <a:off x="4499166" y="1271222"/>
        <a:ext cx="1751691" cy="400362"/>
      </dsp:txXfrm>
    </dsp:sp>
    <dsp:sp modelId="{39AC7CD8-0225-4697-B7E6-DCD3284831A1}">
      <dsp:nvSpPr>
        <dsp:cNvPr id="0" name=""/>
        <dsp:cNvSpPr/>
      </dsp:nvSpPr>
      <dsp:spPr>
        <a:xfrm>
          <a:off x="4499166" y="1890546"/>
          <a:ext cx="1751691" cy="40036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80000"/>
            </a:lnSpc>
            <a:spcBef>
              <a:spcPct val="0"/>
            </a:spcBef>
            <a:spcAft>
              <a:spcPts val="0"/>
            </a:spcAft>
            <a:buNone/>
          </a:pPr>
          <a:r>
            <a:rPr lang="vi-VN" sz="2400" kern="1200" dirty="0">
              <a:latin typeface="+mj-lt"/>
            </a:rPr>
            <a:t>.....</a:t>
          </a:r>
          <a:endParaRPr lang="en-US" sz="2400" kern="1200" dirty="0">
            <a:latin typeface="+mj-lt"/>
          </a:endParaRPr>
        </a:p>
      </dsp:txBody>
      <dsp:txXfrm>
        <a:off x="4499166" y="1890546"/>
        <a:ext cx="1751691" cy="400362"/>
      </dsp:txXfrm>
    </dsp:sp>
    <dsp:sp modelId="{CFC82AC5-D3E0-432B-AA60-F3953193F3AE}">
      <dsp:nvSpPr>
        <dsp:cNvPr id="0" name=""/>
        <dsp:cNvSpPr/>
      </dsp:nvSpPr>
      <dsp:spPr>
        <a:xfrm>
          <a:off x="2174951" y="227628"/>
          <a:ext cx="1973876" cy="10000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80000"/>
            </a:lnSpc>
            <a:spcBef>
              <a:spcPct val="0"/>
            </a:spcBef>
            <a:spcAft>
              <a:spcPts val="0"/>
            </a:spcAft>
            <a:buNone/>
          </a:pPr>
          <a:r>
            <a:rPr lang="vi-VN" sz="2400" kern="1200" dirty="0">
              <a:latin typeface="+mj-lt"/>
            </a:rPr>
            <a:t>Rút ra các kinh nghiệm mới tích cực</a:t>
          </a:r>
          <a:endParaRPr lang="en-US" sz="2400" kern="1200" dirty="0">
            <a:latin typeface="+mj-lt"/>
          </a:endParaRPr>
        </a:p>
      </dsp:txBody>
      <dsp:txXfrm>
        <a:off x="2174951" y="227628"/>
        <a:ext cx="1973876" cy="10000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A3550-EA73-4666-9AE7-56BAABF7C430}">
      <dsp:nvSpPr>
        <dsp:cNvPr id="0" name=""/>
        <dsp:cNvSpPr/>
      </dsp:nvSpPr>
      <dsp:spPr>
        <a:xfrm>
          <a:off x="1576390" y="1115804"/>
          <a:ext cx="1155372" cy="210605"/>
        </a:xfrm>
        <a:custGeom>
          <a:avLst/>
          <a:gdLst/>
          <a:ahLst/>
          <a:cxnLst/>
          <a:rect l="0" t="0" r="0" b="0"/>
          <a:pathLst>
            <a:path>
              <a:moveTo>
                <a:pt x="0" y="210605"/>
              </a:moveTo>
              <a:lnTo>
                <a:pt x="1155372" y="210605"/>
              </a:lnTo>
              <a:lnTo>
                <a:pt x="115537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638871-FC8F-4AB0-9C91-A70DCC448F6D}">
      <dsp:nvSpPr>
        <dsp:cNvPr id="0" name=""/>
        <dsp:cNvSpPr/>
      </dsp:nvSpPr>
      <dsp:spPr>
        <a:xfrm>
          <a:off x="1576390" y="1326410"/>
          <a:ext cx="2310744" cy="924890"/>
        </a:xfrm>
        <a:custGeom>
          <a:avLst/>
          <a:gdLst/>
          <a:ahLst/>
          <a:cxnLst/>
          <a:rect l="0" t="0" r="0" b="0"/>
          <a:pathLst>
            <a:path>
              <a:moveTo>
                <a:pt x="0" y="0"/>
              </a:moveTo>
              <a:lnTo>
                <a:pt x="2159403" y="0"/>
              </a:lnTo>
              <a:lnTo>
                <a:pt x="2159403" y="924890"/>
              </a:lnTo>
              <a:lnTo>
                <a:pt x="2310744" y="9248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4FCB5F-AE76-4119-9261-FA8B89643C25}">
      <dsp:nvSpPr>
        <dsp:cNvPr id="0" name=""/>
        <dsp:cNvSpPr/>
      </dsp:nvSpPr>
      <dsp:spPr>
        <a:xfrm>
          <a:off x="1576390" y="1326410"/>
          <a:ext cx="2310744" cy="254764"/>
        </a:xfrm>
        <a:custGeom>
          <a:avLst/>
          <a:gdLst/>
          <a:ahLst/>
          <a:cxnLst/>
          <a:rect l="0" t="0" r="0" b="0"/>
          <a:pathLst>
            <a:path>
              <a:moveTo>
                <a:pt x="0" y="0"/>
              </a:moveTo>
              <a:lnTo>
                <a:pt x="2159403" y="0"/>
              </a:lnTo>
              <a:lnTo>
                <a:pt x="2159403" y="254764"/>
              </a:lnTo>
              <a:lnTo>
                <a:pt x="2310744" y="2547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DD79A5-75EF-4E69-B1C7-A85ED9047ABB}">
      <dsp:nvSpPr>
        <dsp:cNvPr id="0" name=""/>
        <dsp:cNvSpPr/>
      </dsp:nvSpPr>
      <dsp:spPr>
        <a:xfrm>
          <a:off x="1576390" y="656284"/>
          <a:ext cx="2310744" cy="670125"/>
        </a:xfrm>
        <a:custGeom>
          <a:avLst/>
          <a:gdLst/>
          <a:ahLst/>
          <a:cxnLst/>
          <a:rect l="0" t="0" r="0" b="0"/>
          <a:pathLst>
            <a:path>
              <a:moveTo>
                <a:pt x="0" y="670125"/>
              </a:moveTo>
              <a:lnTo>
                <a:pt x="2159403" y="670125"/>
              </a:lnTo>
              <a:lnTo>
                <a:pt x="2159403" y="0"/>
              </a:lnTo>
              <a:lnTo>
                <a:pt x="231074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A3ED69-2717-45B0-A448-1CCCC961BABE}">
      <dsp:nvSpPr>
        <dsp:cNvPr id="0" name=""/>
        <dsp:cNvSpPr/>
      </dsp:nvSpPr>
      <dsp:spPr>
        <a:xfrm>
          <a:off x="1528" y="268616"/>
          <a:ext cx="1574861" cy="211558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80000"/>
            </a:lnSpc>
            <a:spcBef>
              <a:spcPct val="0"/>
            </a:spcBef>
            <a:spcAft>
              <a:spcPts val="1200"/>
            </a:spcAft>
            <a:buNone/>
          </a:pPr>
          <a:r>
            <a:rPr lang="vi-VN" sz="2400" b="1" kern="1200" dirty="0">
              <a:latin typeface="+mj-lt"/>
            </a:rPr>
            <a:t>Định hướng</a:t>
          </a:r>
        </a:p>
        <a:p>
          <a:pPr marL="0" lvl="0" indent="0" algn="ctr" defTabSz="1066800">
            <a:lnSpc>
              <a:spcPct val="80000"/>
            </a:lnSpc>
            <a:spcBef>
              <a:spcPct val="0"/>
            </a:spcBef>
            <a:spcAft>
              <a:spcPts val="1200"/>
            </a:spcAft>
            <a:buNone/>
          </a:pPr>
          <a:r>
            <a:rPr lang="vi-VN" sz="2400" i="1" kern="1200" dirty="0">
              <a:latin typeface="+mj-lt"/>
            </a:rPr>
            <a:t>VD. Em đã chủ động chép bài của bạn</a:t>
          </a:r>
          <a:endParaRPr lang="en-US" sz="2400" b="1" kern="1200" dirty="0">
            <a:latin typeface="+mj-lt"/>
          </a:endParaRPr>
        </a:p>
      </dsp:txBody>
      <dsp:txXfrm>
        <a:off x="1528" y="268616"/>
        <a:ext cx="1574861" cy="2115587"/>
      </dsp:txXfrm>
    </dsp:sp>
    <dsp:sp modelId="{6D987D07-4FBB-4D20-83E7-F189FFABC23C}">
      <dsp:nvSpPr>
        <dsp:cNvPr id="0" name=""/>
        <dsp:cNvSpPr/>
      </dsp:nvSpPr>
      <dsp:spPr>
        <a:xfrm>
          <a:off x="3887134" y="228568"/>
          <a:ext cx="3491043" cy="85543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just" defTabSz="889000">
            <a:lnSpc>
              <a:spcPct val="80000"/>
            </a:lnSpc>
            <a:spcBef>
              <a:spcPct val="0"/>
            </a:spcBef>
            <a:spcAft>
              <a:spcPts val="0"/>
            </a:spcAft>
            <a:buNone/>
          </a:pPr>
          <a:r>
            <a:rPr lang="vi-VN" sz="2000" i="1" kern="1200" dirty="0">
              <a:latin typeface="+mj-lt"/>
            </a:rPr>
            <a:t>Em nghỉ học, em chủ động mượn vở, chép bài của bạn bù lại phần đã nghỉ.</a:t>
          </a:r>
          <a:endParaRPr lang="en-US" sz="2000" kern="1200" dirty="0">
            <a:latin typeface="+mj-lt"/>
          </a:endParaRPr>
        </a:p>
      </dsp:txBody>
      <dsp:txXfrm>
        <a:off x="3887134" y="228568"/>
        <a:ext cx="3491043" cy="855431"/>
      </dsp:txXfrm>
    </dsp:sp>
    <dsp:sp modelId="{818ED93A-7AD3-443A-9A14-EB5A2FFBA855}">
      <dsp:nvSpPr>
        <dsp:cNvPr id="0" name=""/>
        <dsp:cNvSpPr/>
      </dsp:nvSpPr>
      <dsp:spPr>
        <a:xfrm>
          <a:off x="3887134" y="1273176"/>
          <a:ext cx="3491043" cy="61599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just" defTabSz="889000">
            <a:lnSpc>
              <a:spcPct val="80000"/>
            </a:lnSpc>
            <a:spcBef>
              <a:spcPct val="0"/>
            </a:spcBef>
            <a:spcAft>
              <a:spcPts val="0"/>
            </a:spcAft>
            <a:buNone/>
          </a:pPr>
          <a:r>
            <a:rPr lang="vi-VN" sz="2000" i="1" kern="1200" dirty="0">
              <a:latin typeface="+mj-lt"/>
            </a:rPr>
            <a:t>Em không hiểu bài, chủ động chép bài của bạn để tham khảo....</a:t>
          </a:r>
          <a:endParaRPr lang="en-US" sz="2000" kern="1200" dirty="0">
            <a:latin typeface="+mj-lt"/>
          </a:endParaRPr>
        </a:p>
      </dsp:txBody>
      <dsp:txXfrm>
        <a:off x="3887134" y="1273176"/>
        <a:ext cx="3491043" cy="615994"/>
      </dsp:txXfrm>
    </dsp:sp>
    <dsp:sp modelId="{39AC7CD8-0225-4697-B7E6-DCD3284831A1}">
      <dsp:nvSpPr>
        <dsp:cNvPr id="0" name=""/>
        <dsp:cNvSpPr/>
      </dsp:nvSpPr>
      <dsp:spPr>
        <a:xfrm>
          <a:off x="3887134" y="2078348"/>
          <a:ext cx="3491043" cy="34590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80000"/>
            </a:lnSpc>
            <a:spcBef>
              <a:spcPct val="0"/>
            </a:spcBef>
            <a:spcAft>
              <a:spcPts val="0"/>
            </a:spcAft>
            <a:buNone/>
          </a:pPr>
          <a:r>
            <a:rPr lang="vi-VN" sz="2400" kern="1200" dirty="0">
              <a:latin typeface="+mj-lt"/>
            </a:rPr>
            <a:t>.....</a:t>
          </a:r>
          <a:endParaRPr lang="en-US" sz="2400" kern="1200" dirty="0">
            <a:latin typeface="+mj-lt"/>
          </a:endParaRPr>
        </a:p>
      </dsp:txBody>
      <dsp:txXfrm>
        <a:off x="3887134" y="2078348"/>
        <a:ext cx="3491043" cy="345903"/>
      </dsp:txXfrm>
    </dsp:sp>
    <dsp:sp modelId="{CFC82AC5-D3E0-432B-AA60-F3953193F3AE}">
      <dsp:nvSpPr>
        <dsp:cNvPr id="0" name=""/>
        <dsp:cNvSpPr/>
      </dsp:nvSpPr>
      <dsp:spPr>
        <a:xfrm>
          <a:off x="1879073" y="251820"/>
          <a:ext cx="1705378" cy="86398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80000"/>
            </a:lnSpc>
            <a:spcBef>
              <a:spcPct val="0"/>
            </a:spcBef>
            <a:spcAft>
              <a:spcPts val="0"/>
            </a:spcAft>
            <a:buNone/>
          </a:pPr>
          <a:r>
            <a:rPr lang="vi-VN" sz="2400" kern="1200" dirty="0">
              <a:latin typeface="+mj-lt"/>
            </a:rPr>
            <a:t>Rút ra các kinh nghiệm mới tích cực</a:t>
          </a:r>
          <a:endParaRPr lang="en-US" sz="2400" kern="1200" dirty="0">
            <a:latin typeface="+mj-lt"/>
          </a:endParaRPr>
        </a:p>
      </dsp:txBody>
      <dsp:txXfrm>
        <a:off x="1879073" y="251820"/>
        <a:ext cx="1705378" cy="8639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
        <p:cNvGrpSpPr/>
        <p:nvPr/>
      </p:nvGrpSpPr>
      <p:grpSpPr>
        <a:xfrm>
          <a:off x="0" y="0"/>
          <a:ext cx="0" cy="0"/>
          <a:chOff x="0" y="0"/>
          <a:chExt cx="0" cy="0"/>
        </a:xfrm>
      </p:grpSpPr>
      <p:sp>
        <p:nvSpPr>
          <p:cNvPr id="1463" name="Google Shape;1463;gaa8335b708_0_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4" name="Google Shape;1464;gaa8335b708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b1c575b397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b1c575b39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1017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b1c575b397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b1c575b39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5057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b1c575b397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b1c575b39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7313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b1c575b397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b1c575b39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811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b1c575b397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b1c575b39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898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b1c575b397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b1c575b39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1312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b1c575b397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b1c575b39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3094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b1c575b397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b1c575b39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275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b1c575b397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b1c575b39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1144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gaa8335b708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6" name="Google Shape;1226;gaa8335b708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0730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
        <p:cNvGrpSpPr/>
        <p:nvPr/>
      </p:nvGrpSpPr>
      <p:grpSpPr>
        <a:xfrm>
          <a:off x="0" y="0"/>
          <a:ext cx="0" cy="0"/>
          <a:chOff x="0" y="0"/>
          <a:chExt cx="0" cy="0"/>
        </a:xfrm>
      </p:grpSpPr>
      <p:sp>
        <p:nvSpPr>
          <p:cNvPr id="1463" name="Google Shape;1463;gaa8335b708_0_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4" name="Google Shape;1464;gaa8335b708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3850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gaa8335b708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6" name="Google Shape;1226;gaa8335b708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434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b1c575b397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b1c575b397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64766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gaa8335b708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0" name="Google Shape;1020;gaa8335b708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908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b1c575b397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b1c575b397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81490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b1c575b397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b1c575b397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92122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b1c575b397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b1c575b397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96978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b1c575b397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b1c575b397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90207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b1c575b397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b1c575b397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2851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gaa8335b708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0" name="Google Shape;1020;gaa8335b708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63908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b1d36f5c6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b1d36f5c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3930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962c8e87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962c8e87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962c8e87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962c8e87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8800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b1c575b397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b1c575b397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b1c575b397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b1c575b397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14415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b1c575b397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b1c575b397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24474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b1c575b397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b1c575b397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12140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b1d36f5c6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b1d36f5c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67606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b1d36f5c6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b1d36f5c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75662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5"/>
        <p:cNvGrpSpPr/>
        <p:nvPr/>
      </p:nvGrpSpPr>
      <p:grpSpPr>
        <a:xfrm>
          <a:off x="0" y="0"/>
          <a:ext cx="0" cy="0"/>
          <a:chOff x="0" y="0"/>
          <a:chExt cx="0" cy="0"/>
        </a:xfrm>
      </p:grpSpPr>
      <p:sp>
        <p:nvSpPr>
          <p:cNvPr id="1306" name="Google Shape;1306;ge5e8e1901e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7" name="Google Shape;1307;ge5e8e1901e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4003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b1c575b397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b1c575b397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93d42c1dd5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93d42c1dd5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b24c19d4a6_0_1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b24c19d4a6_0_1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gaa8335b708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0" name="Google Shape;1020;gaa8335b708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0396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b1c575b397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b1c575b397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0098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b1c575b397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b1c575b39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47400" y="2304825"/>
            <a:ext cx="5449200" cy="1027500"/>
          </a:xfrm>
          <a:prstGeom prst="rect">
            <a:avLst/>
          </a:prstGeom>
        </p:spPr>
        <p:txBody>
          <a:bodyPr spcFirstLastPara="1" wrap="square" lIns="91425" tIns="91425" rIns="91425" bIns="91425" anchor="b" anchorCtr="0">
            <a:no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endParaRPr/>
          </a:p>
        </p:txBody>
      </p:sp>
      <p:sp>
        <p:nvSpPr>
          <p:cNvPr id="10" name="Google Shape;10;p2"/>
          <p:cNvSpPr txBox="1">
            <a:spLocks noGrp="1"/>
          </p:cNvSpPr>
          <p:nvPr>
            <p:ph type="subTitle" idx="1"/>
          </p:nvPr>
        </p:nvSpPr>
        <p:spPr>
          <a:xfrm>
            <a:off x="2394900" y="3788550"/>
            <a:ext cx="4354200" cy="4359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
  <p:cSld name="BLANK_1_1_1_1_1">
    <p:spTree>
      <p:nvGrpSpPr>
        <p:cNvPr id="1" name="Shape 72"/>
        <p:cNvGrpSpPr/>
        <p:nvPr/>
      </p:nvGrpSpPr>
      <p:grpSpPr>
        <a:xfrm>
          <a:off x="0" y="0"/>
          <a:ext cx="0" cy="0"/>
          <a:chOff x="0" y="0"/>
          <a:chExt cx="0" cy="0"/>
        </a:xfrm>
      </p:grpSpPr>
      <p:sp>
        <p:nvSpPr>
          <p:cNvPr id="73" name="Google Shape;73;p19"/>
          <p:cNvSpPr txBox="1">
            <a:spLocks noGrp="1"/>
          </p:cNvSpPr>
          <p:nvPr>
            <p:ph type="title" hasCustomPrompt="1"/>
          </p:nvPr>
        </p:nvSpPr>
        <p:spPr>
          <a:xfrm>
            <a:off x="5435275" y="539500"/>
            <a:ext cx="2995500" cy="7764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7000" b="0"/>
            </a:lvl1pPr>
            <a:lvl2pPr lvl="1" rtl="0">
              <a:spcBef>
                <a:spcPts val="0"/>
              </a:spcBef>
              <a:spcAft>
                <a:spcPts val="0"/>
              </a:spcAft>
              <a:buSzPts val="7000"/>
              <a:buNone/>
              <a:defRPr sz="7000" b="0"/>
            </a:lvl2pPr>
            <a:lvl3pPr lvl="2" rtl="0">
              <a:spcBef>
                <a:spcPts val="0"/>
              </a:spcBef>
              <a:spcAft>
                <a:spcPts val="0"/>
              </a:spcAft>
              <a:buSzPts val="7000"/>
              <a:buNone/>
              <a:defRPr sz="7000" b="0"/>
            </a:lvl3pPr>
            <a:lvl4pPr lvl="3" rtl="0">
              <a:spcBef>
                <a:spcPts val="0"/>
              </a:spcBef>
              <a:spcAft>
                <a:spcPts val="0"/>
              </a:spcAft>
              <a:buSzPts val="7000"/>
              <a:buNone/>
              <a:defRPr sz="7000" b="0"/>
            </a:lvl4pPr>
            <a:lvl5pPr lvl="4" rtl="0">
              <a:spcBef>
                <a:spcPts val="0"/>
              </a:spcBef>
              <a:spcAft>
                <a:spcPts val="0"/>
              </a:spcAft>
              <a:buSzPts val="7000"/>
              <a:buNone/>
              <a:defRPr sz="7000" b="0"/>
            </a:lvl5pPr>
            <a:lvl6pPr lvl="5" rtl="0">
              <a:spcBef>
                <a:spcPts val="0"/>
              </a:spcBef>
              <a:spcAft>
                <a:spcPts val="0"/>
              </a:spcAft>
              <a:buSzPts val="7000"/>
              <a:buNone/>
              <a:defRPr sz="7000" b="0"/>
            </a:lvl6pPr>
            <a:lvl7pPr lvl="6" rtl="0">
              <a:spcBef>
                <a:spcPts val="0"/>
              </a:spcBef>
              <a:spcAft>
                <a:spcPts val="0"/>
              </a:spcAft>
              <a:buSzPts val="7000"/>
              <a:buNone/>
              <a:defRPr sz="7000" b="0"/>
            </a:lvl7pPr>
            <a:lvl8pPr lvl="7" rtl="0">
              <a:spcBef>
                <a:spcPts val="0"/>
              </a:spcBef>
              <a:spcAft>
                <a:spcPts val="0"/>
              </a:spcAft>
              <a:buSzPts val="7000"/>
              <a:buNone/>
              <a:defRPr sz="7000" b="0"/>
            </a:lvl8pPr>
            <a:lvl9pPr lvl="8" rtl="0">
              <a:spcBef>
                <a:spcPts val="0"/>
              </a:spcBef>
              <a:spcAft>
                <a:spcPts val="0"/>
              </a:spcAft>
              <a:buSzPts val="7000"/>
              <a:buNone/>
              <a:defRPr sz="7000" b="0"/>
            </a:lvl9pPr>
          </a:lstStyle>
          <a:p>
            <a:r>
              <a:t>xx%</a:t>
            </a:r>
          </a:p>
        </p:txBody>
      </p:sp>
      <p:sp>
        <p:nvSpPr>
          <p:cNvPr id="74" name="Google Shape;74;p19"/>
          <p:cNvSpPr txBox="1">
            <a:spLocks noGrp="1"/>
          </p:cNvSpPr>
          <p:nvPr>
            <p:ph type="subTitle" idx="1"/>
          </p:nvPr>
        </p:nvSpPr>
        <p:spPr>
          <a:xfrm>
            <a:off x="5435275" y="1315900"/>
            <a:ext cx="2995500" cy="30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75" name="Google Shape;75;p19"/>
          <p:cNvSpPr txBox="1">
            <a:spLocks noGrp="1"/>
          </p:cNvSpPr>
          <p:nvPr>
            <p:ph type="title" idx="2" hasCustomPrompt="1"/>
          </p:nvPr>
        </p:nvSpPr>
        <p:spPr>
          <a:xfrm>
            <a:off x="5435275" y="2033250"/>
            <a:ext cx="2995500" cy="7764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7000" b="0"/>
            </a:lvl1pPr>
            <a:lvl2pPr lvl="1" rtl="0">
              <a:spcBef>
                <a:spcPts val="0"/>
              </a:spcBef>
              <a:spcAft>
                <a:spcPts val="0"/>
              </a:spcAft>
              <a:buSzPts val="7000"/>
              <a:buNone/>
              <a:defRPr sz="7000" b="0"/>
            </a:lvl2pPr>
            <a:lvl3pPr lvl="2" rtl="0">
              <a:spcBef>
                <a:spcPts val="0"/>
              </a:spcBef>
              <a:spcAft>
                <a:spcPts val="0"/>
              </a:spcAft>
              <a:buSzPts val="7000"/>
              <a:buNone/>
              <a:defRPr sz="7000" b="0"/>
            </a:lvl3pPr>
            <a:lvl4pPr lvl="3" rtl="0">
              <a:spcBef>
                <a:spcPts val="0"/>
              </a:spcBef>
              <a:spcAft>
                <a:spcPts val="0"/>
              </a:spcAft>
              <a:buSzPts val="7000"/>
              <a:buNone/>
              <a:defRPr sz="7000" b="0"/>
            </a:lvl4pPr>
            <a:lvl5pPr lvl="4" rtl="0">
              <a:spcBef>
                <a:spcPts val="0"/>
              </a:spcBef>
              <a:spcAft>
                <a:spcPts val="0"/>
              </a:spcAft>
              <a:buSzPts val="7000"/>
              <a:buNone/>
              <a:defRPr sz="7000" b="0"/>
            </a:lvl5pPr>
            <a:lvl6pPr lvl="5" rtl="0">
              <a:spcBef>
                <a:spcPts val="0"/>
              </a:spcBef>
              <a:spcAft>
                <a:spcPts val="0"/>
              </a:spcAft>
              <a:buSzPts val="7000"/>
              <a:buNone/>
              <a:defRPr sz="7000" b="0"/>
            </a:lvl6pPr>
            <a:lvl7pPr lvl="6" rtl="0">
              <a:spcBef>
                <a:spcPts val="0"/>
              </a:spcBef>
              <a:spcAft>
                <a:spcPts val="0"/>
              </a:spcAft>
              <a:buSzPts val="7000"/>
              <a:buNone/>
              <a:defRPr sz="7000" b="0"/>
            </a:lvl7pPr>
            <a:lvl8pPr lvl="7" rtl="0">
              <a:spcBef>
                <a:spcPts val="0"/>
              </a:spcBef>
              <a:spcAft>
                <a:spcPts val="0"/>
              </a:spcAft>
              <a:buSzPts val="7000"/>
              <a:buNone/>
              <a:defRPr sz="7000" b="0"/>
            </a:lvl8pPr>
            <a:lvl9pPr lvl="8" rtl="0">
              <a:spcBef>
                <a:spcPts val="0"/>
              </a:spcBef>
              <a:spcAft>
                <a:spcPts val="0"/>
              </a:spcAft>
              <a:buSzPts val="7000"/>
              <a:buNone/>
              <a:defRPr sz="7000" b="0"/>
            </a:lvl9pPr>
          </a:lstStyle>
          <a:p>
            <a:r>
              <a:t>xx%</a:t>
            </a:r>
          </a:p>
        </p:txBody>
      </p:sp>
      <p:sp>
        <p:nvSpPr>
          <p:cNvPr id="76" name="Google Shape;76;p19"/>
          <p:cNvSpPr txBox="1">
            <a:spLocks noGrp="1"/>
          </p:cNvSpPr>
          <p:nvPr>
            <p:ph type="subTitle" idx="3"/>
          </p:nvPr>
        </p:nvSpPr>
        <p:spPr>
          <a:xfrm>
            <a:off x="5435275" y="2809650"/>
            <a:ext cx="2995500" cy="30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77" name="Google Shape;77;p19"/>
          <p:cNvSpPr txBox="1">
            <a:spLocks noGrp="1"/>
          </p:cNvSpPr>
          <p:nvPr>
            <p:ph type="title" idx="4" hasCustomPrompt="1"/>
          </p:nvPr>
        </p:nvSpPr>
        <p:spPr>
          <a:xfrm>
            <a:off x="5435275" y="3527000"/>
            <a:ext cx="2995500" cy="7764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7000" b="0"/>
            </a:lvl1pPr>
            <a:lvl2pPr lvl="1" rtl="0">
              <a:spcBef>
                <a:spcPts val="0"/>
              </a:spcBef>
              <a:spcAft>
                <a:spcPts val="0"/>
              </a:spcAft>
              <a:buSzPts val="7000"/>
              <a:buNone/>
              <a:defRPr sz="7000" b="0"/>
            </a:lvl2pPr>
            <a:lvl3pPr lvl="2" rtl="0">
              <a:spcBef>
                <a:spcPts val="0"/>
              </a:spcBef>
              <a:spcAft>
                <a:spcPts val="0"/>
              </a:spcAft>
              <a:buSzPts val="7000"/>
              <a:buNone/>
              <a:defRPr sz="7000" b="0"/>
            </a:lvl3pPr>
            <a:lvl4pPr lvl="3" rtl="0">
              <a:spcBef>
                <a:spcPts val="0"/>
              </a:spcBef>
              <a:spcAft>
                <a:spcPts val="0"/>
              </a:spcAft>
              <a:buSzPts val="7000"/>
              <a:buNone/>
              <a:defRPr sz="7000" b="0"/>
            </a:lvl4pPr>
            <a:lvl5pPr lvl="4" rtl="0">
              <a:spcBef>
                <a:spcPts val="0"/>
              </a:spcBef>
              <a:spcAft>
                <a:spcPts val="0"/>
              </a:spcAft>
              <a:buSzPts val="7000"/>
              <a:buNone/>
              <a:defRPr sz="7000" b="0"/>
            </a:lvl5pPr>
            <a:lvl6pPr lvl="5" rtl="0">
              <a:spcBef>
                <a:spcPts val="0"/>
              </a:spcBef>
              <a:spcAft>
                <a:spcPts val="0"/>
              </a:spcAft>
              <a:buSzPts val="7000"/>
              <a:buNone/>
              <a:defRPr sz="7000" b="0"/>
            </a:lvl6pPr>
            <a:lvl7pPr lvl="6" rtl="0">
              <a:spcBef>
                <a:spcPts val="0"/>
              </a:spcBef>
              <a:spcAft>
                <a:spcPts val="0"/>
              </a:spcAft>
              <a:buSzPts val="7000"/>
              <a:buNone/>
              <a:defRPr sz="7000" b="0"/>
            </a:lvl7pPr>
            <a:lvl8pPr lvl="7" rtl="0">
              <a:spcBef>
                <a:spcPts val="0"/>
              </a:spcBef>
              <a:spcAft>
                <a:spcPts val="0"/>
              </a:spcAft>
              <a:buSzPts val="7000"/>
              <a:buNone/>
              <a:defRPr sz="7000" b="0"/>
            </a:lvl8pPr>
            <a:lvl9pPr lvl="8" rtl="0">
              <a:spcBef>
                <a:spcPts val="0"/>
              </a:spcBef>
              <a:spcAft>
                <a:spcPts val="0"/>
              </a:spcAft>
              <a:buSzPts val="7000"/>
              <a:buNone/>
              <a:defRPr sz="7000" b="0"/>
            </a:lvl9pPr>
          </a:lstStyle>
          <a:p>
            <a:r>
              <a:t>xx%</a:t>
            </a:r>
          </a:p>
        </p:txBody>
      </p:sp>
      <p:sp>
        <p:nvSpPr>
          <p:cNvPr id="78" name="Google Shape;78;p19"/>
          <p:cNvSpPr txBox="1">
            <a:spLocks noGrp="1"/>
          </p:cNvSpPr>
          <p:nvPr>
            <p:ph type="subTitle" idx="5"/>
          </p:nvPr>
        </p:nvSpPr>
        <p:spPr>
          <a:xfrm>
            <a:off x="5435275" y="4303400"/>
            <a:ext cx="2995500" cy="30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2">
  <p:cSld name="BLANK_1_1_1_1_1_1">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a:off x="4397375" y="1366550"/>
            <a:ext cx="3924000" cy="4128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81" name="Google Shape;81;p20"/>
          <p:cNvSpPr txBox="1">
            <a:spLocks noGrp="1"/>
          </p:cNvSpPr>
          <p:nvPr>
            <p:ph type="subTitle" idx="1"/>
          </p:nvPr>
        </p:nvSpPr>
        <p:spPr>
          <a:xfrm>
            <a:off x="4397375" y="2136650"/>
            <a:ext cx="3676200" cy="104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BLANK_1_1_1_1_1_1_1_1_1_1">
    <p:spTree>
      <p:nvGrpSpPr>
        <p:cNvPr id="1" name="Shape 119"/>
        <p:cNvGrpSpPr/>
        <p:nvPr/>
      </p:nvGrpSpPr>
      <p:grpSpPr>
        <a:xfrm>
          <a:off x="0" y="0"/>
          <a:ext cx="0" cy="0"/>
          <a:chOff x="0" y="0"/>
          <a:chExt cx="0" cy="0"/>
        </a:xfrm>
      </p:grpSpPr>
      <p:sp>
        <p:nvSpPr>
          <p:cNvPr id="120" name="Google Shape;120;p26"/>
          <p:cNvSpPr txBox="1">
            <a:spLocks noGrp="1"/>
          </p:cNvSpPr>
          <p:nvPr>
            <p:ph type="title"/>
          </p:nvPr>
        </p:nvSpPr>
        <p:spPr>
          <a:xfrm>
            <a:off x="713225" y="1524950"/>
            <a:ext cx="3924000" cy="4128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121" name="Google Shape;121;p26"/>
          <p:cNvSpPr txBox="1">
            <a:spLocks noGrp="1"/>
          </p:cNvSpPr>
          <p:nvPr>
            <p:ph type="subTitle" idx="1"/>
          </p:nvPr>
        </p:nvSpPr>
        <p:spPr>
          <a:xfrm>
            <a:off x="758300" y="2337500"/>
            <a:ext cx="3676200" cy="357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b="1"/>
            </a:lvl1pPr>
            <a:lvl2pPr lvl="1" rtl="0">
              <a:lnSpc>
                <a:spcPct val="100000"/>
              </a:lnSpc>
              <a:spcBef>
                <a:spcPts val="0"/>
              </a:spcBef>
              <a:spcAft>
                <a:spcPts val="0"/>
              </a:spcAft>
              <a:buSzPts val="1600"/>
              <a:buNone/>
              <a:defRPr sz="1600" b="1"/>
            </a:lvl2pPr>
            <a:lvl3pPr lvl="2" rtl="0">
              <a:lnSpc>
                <a:spcPct val="100000"/>
              </a:lnSpc>
              <a:spcBef>
                <a:spcPts val="0"/>
              </a:spcBef>
              <a:spcAft>
                <a:spcPts val="0"/>
              </a:spcAft>
              <a:buSzPts val="1600"/>
              <a:buNone/>
              <a:defRPr sz="1600" b="1"/>
            </a:lvl3pPr>
            <a:lvl4pPr lvl="3" rtl="0">
              <a:lnSpc>
                <a:spcPct val="100000"/>
              </a:lnSpc>
              <a:spcBef>
                <a:spcPts val="0"/>
              </a:spcBef>
              <a:spcAft>
                <a:spcPts val="0"/>
              </a:spcAft>
              <a:buSzPts val="1600"/>
              <a:buNone/>
              <a:defRPr sz="1600" b="1"/>
            </a:lvl4pPr>
            <a:lvl5pPr lvl="4" rtl="0">
              <a:lnSpc>
                <a:spcPct val="100000"/>
              </a:lnSpc>
              <a:spcBef>
                <a:spcPts val="0"/>
              </a:spcBef>
              <a:spcAft>
                <a:spcPts val="0"/>
              </a:spcAft>
              <a:buSzPts val="1600"/>
              <a:buNone/>
              <a:defRPr sz="1600" b="1"/>
            </a:lvl5pPr>
            <a:lvl6pPr lvl="5" rtl="0">
              <a:lnSpc>
                <a:spcPct val="100000"/>
              </a:lnSpc>
              <a:spcBef>
                <a:spcPts val="0"/>
              </a:spcBef>
              <a:spcAft>
                <a:spcPts val="0"/>
              </a:spcAft>
              <a:buSzPts val="1600"/>
              <a:buNone/>
              <a:defRPr sz="1600" b="1"/>
            </a:lvl6pPr>
            <a:lvl7pPr lvl="6" rtl="0">
              <a:lnSpc>
                <a:spcPct val="100000"/>
              </a:lnSpc>
              <a:spcBef>
                <a:spcPts val="0"/>
              </a:spcBef>
              <a:spcAft>
                <a:spcPts val="0"/>
              </a:spcAft>
              <a:buSzPts val="1600"/>
              <a:buNone/>
              <a:defRPr sz="1600" b="1"/>
            </a:lvl7pPr>
            <a:lvl8pPr lvl="7" rtl="0">
              <a:lnSpc>
                <a:spcPct val="100000"/>
              </a:lnSpc>
              <a:spcBef>
                <a:spcPts val="0"/>
              </a:spcBef>
              <a:spcAft>
                <a:spcPts val="0"/>
              </a:spcAft>
              <a:buSzPts val="1600"/>
              <a:buNone/>
              <a:defRPr sz="1600" b="1"/>
            </a:lvl8pPr>
            <a:lvl9pPr lvl="8" rtl="0">
              <a:lnSpc>
                <a:spcPct val="100000"/>
              </a:lnSpc>
              <a:spcBef>
                <a:spcPts val="0"/>
              </a:spcBef>
              <a:spcAft>
                <a:spcPts val="0"/>
              </a:spcAft>
              <a:buSzPts val="1600"/>
              <a:buNone/>
              <a:defRPr sz="1600" b="1"/>
            </a:lvl9pPr>
          </a:lstStyle>
          <a:p>
            <a:endParaRPr/>
          </a:p>
        </p:txBody>
      </p:sp>
      <p:sp>
        <p:nvSpPr>
          <p:cNvPr id="122" name="Google Shape;122;p26"/>
          <p:cNvSpPr txBox="1">
            <a:spLocks noGrp="1"/>
          </p:cNvSpPr>
          <p:nvPr>
            <p:ph type="subTitle" idx="2"/>
          </p:nvPr>
        </p:nvSpPr>
        <p:spPr>
          <a:xfrm>
            <a:off x="758300" y="2725275"/>
            <a:ext cx="3174900" cy="609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3" name="Google Shape;123;p26"/>
          <p:cNvSpPr txBox="1">
            <a:spLocks noGrp="1"/>
          </p:cNvSpPr>
          <p:nvPr>
            <p:ph type="subTitle" idx="3"/>
          </p:nvPr>
        </p:nvSpPr>
        <p:spPr>
          <a:xfrm>
            <a:off x="758300" y="3617025"/>
            <a:ext cx="3676200" cy="357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b="1"/>
            </a:lvl1pPr>
            <a:lvl2pPr lvl="1" rtl="0">
              <a:lnSpc>
                <a:spcPct val="100000"/>
              </a:lnSpc>
              <a:spcBef>
                <a:spcPts val="0"/>
              </a:spcBef>
              <a:spcAft>
                <a:spcPts val="0"/>
              </a:spcAft>
              <a:buSzPts val="1600"/>
              <a:buNone/>
              <a:defRPr sz="1600" b="1"/>
            </a:lvl2pPr>
            <a:lvl3pPr lvl="2" rtl="0">
              <a:lnSpc>
                <a:spcPct val="100000"/>
              </a:lnSpc>
              <a:spcBef>
                <a:spcPts val="0"/>
              </a:spcBef>
              <a:spcAft>
                <a:spcPts val="0"/>
              </a:spcAft>
              <a:buSzPts val="1600"/>
              <a:buNone/>
              <a:defRPr sz="1600" b="1"/>
            </a:lvl3pPr>
            <a:lvl4pPr lvl="3" rtl="0">
              <a:lnSpc>
                <a:spcPct val="100000"/>
              </a:lnSpc>
              <a:spcBef>
                <a:spcPts val="0"/>
              </a:spcBef>
              <a:spcAft>
                <a:spcPts val="0"/>
              </a:spcAft>
              <a:buSzPts val="1600"/>
              <a:buNone/>
              <a:defRPr sz="1600" b="1"/>
            </a:lvl4pPr>
            <a:lvl5pPr lvl="4" rtl="0">
              <a:lnSpc>
                <a:spcPct val="100000"/>
              </a:lnSpc>
              <a:spcBef>
                <a:spcPts val="0"/>
              </a:spcBef>
              <a:spcAft>
                <a:spcPts val="0"/>
              </a:spcAft>
              <a:buSzPts val="1600"/>
              <a:buNone/>
              <a:defRPr sz="1600" b="1"/>
            </a:lvl5pPr>
            <a:lvl6pPr lvl="5" rtl="0">
              <a:lnSpc>
                <a:spcPct val="100000"/>
              </a:lnSpc>
              <a:spcBef>
                <a:spcPts val="0"/>
              </a:spcBef>
              <a:spcAft>
                <a:spcPts val="0"/>
              </a:spcAft>
              <a:buSzPts val="1600"/>
              <a:buNone/>
              <a:defRPr sz="1600" b="1"/>
            </a:lvl6pPr>
            <a:lvl7pPr lvl="6" rtl="0">
              <a:lnSpc>
                <a:spcPct val="100000"/>
              </a:lnSpc>
              <a:spcBef>
                <a:spcPts val="0"/>
              </a:spcBef>
              <a:spcAft>
                <a:spcPts val="0"/>
              </a:spcAft>
              <a:buSzPts val="1600"/>
              <a:buNone/>
              <a:defRPr sz="1600" b="1"/>
            </a:lvl7pPr>
            <a:lvl8pPr lvl="7" rtl="0">
              <a:lnSpc>
                <a:spcPct val="100000"/>
              </a:lnSpc>
              <a:spcBef>
                <a:spcPts val="0"/>
              </a:spcBef>
              <a:spcAft>
                <a:spcPts val="0"/>
              </a:spcAft>
              <a:buSzPts val="1600"/>
              <a:buNone/>
              <a:defRPr sz="1600" b="1"/>
            </a:lvl8pPr>
            <a:lvl9pPr lvl="8" rtl="0">
              <a:lnSpc>
                <a:spcPct val="100000"/>
              </a:lnSpc>
              <a:spcBef>
                <a:spcPts val="0"/>
              </a:spcBef>
              <a:spcAft>
                <a:spcPts val="0"/>
              </a:spcAft>
              <a:buSzPts val="1600"/>
              <a:buNone/>
              <a:defRPr sz="1600" b="1"/>
            </a:lvl9pPr>
          </a:lstStyle>
          <a:p>
            <a:endParaRPr/>
          </a:p>
        </p:txBody>
      </p:sp>
      <p:sp>
        <p:nvSpPr>
          <p:cNvPr id="124" name="Google Shape;124;p26"/>
          <p:cNvSpPr txBox="1">
            <a:spLocks noGrp="1"/>
          </p:cNvSpPr>
          <p:nvPr>
            <p:ph type="subTitle" idx="4"/>
          </p:nvPr>
        </p:nvSpPr>
        <p:spPr>
          <a:xfrm>
            <a:off x="758300" y="4004800"/>
            <a:ext cx="3174900" cy="609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2">
  <p:cSld name="CUSTOM">
    <p:spTree>
      <p:nvGrpSpPr>
        <p:cNvPr id="1" name="Shape 125"/>
        <p:cNvGrpSpPr/>
        <p:nvPr/>
      </p:nvGrpSpPr>
      <p:grpSpPr>
        <a:xfrm>
          <a:off x="0" y="0"/>
          <a:ext cx="0" cy="0"/>
          <a:chOff x="0" y="0"/>
          <a:chExt cx="0" cy="0"/>
        </a:xfrm>
      </p:grpSpPr>
      <p:sp>
        <p:nvSpPr>
          <p:cNvPr id="126" name="Google Shape;126;p27"/>
          <p:cNvSpPr txBox="1">
            <a:spLocks noGrp="1"/>
          </p:cNvSpPr>
          <p:nvPr>
            <p:ph type="ctrTitle"/>
          </p:nvPr>
        </p:nvSpPr>
        <p:spPr>
          <a:xfrm>
            <a:off x="4680775" y="2177325"/>
            <a:ext cx="3750000" cy="776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8400"/>
              <a:buNone/>
              <a:defRPr sz="8400" b="0"/>
            </a:lvl1pPr>
            <a:lvl2pPr lvl="1" algn="r" rtl="0">
              <a:spcBef>
                <a:spcPts val="0"/>
              </a:spcBef>
              <a:spcAft>
                <a:spcPts val="0"/>
              </a:spcAft>
              <a:buSzPts val="8400"/>
              <a:buNone/>
              <a:defRPr sz="8400" b="0"/>
            </a:lvl2pPr>
            <a:lvl3pPr lvl="2" algn="r" rtl="0">
              <a:spcBef>
                <a:spcPts val="0"/>
              </a:spcBef>
              <a:spcAft>
                <a:spcPts val="0"/>
              </a:spcAft>
              <a:buSzPts val="8400"/>
              <a:buNone/>
              <a:defRPr sz="8400" b="0"/>
            </a:lvl3pPr>
            <a:lvl4pPr lvl="3" algn="r" rtl="0">
              <a:spcBef>
                <a:spcPts val="0"/>
              </a:spcBef>
              <a:spcAft>
                <a:spcPts val="0"/>
              </a:spcAft>
              <a:buSzPts val="8400"/>
              <a:buNone/>
              <a:defRPr sz="8400" b="0"/>
            </a:lvl4pPr>
            <a:lvl5pPr lvl="4" algn="r" rtl="0">
              <a:spcBef>
                <a:spcPts val="0"/>
              </a:spcBef>
              <a:spcAft>
                <a:spcPts val="0"/>
              </a:spcAft>
              <a:buSzPts val="8400"/>
              <a:buNone/>
              <a:defRPr sz="8400" b="0"/>
            </a:lvl5pPr>
            <a:lvl6pPr lvl="5" algn="r" rtl="0">
              <a:spcBef>
                <a:spcPts val="0"/>
              </a:spcBef>
              <a:spcAft>
                <a:spcPts val="0"/>
              </a:spcAft>
              <a:buSzPts val="8400"/>
              <a:buNone/>
              <a:defRPr sz="8400" b="0"/>
            </a:lvl6pPr>
            <a:lvl7pPr lvl="6" algn="r" rtl="0">
              <a:spcBef>
                <a:spcPts val="0"/>
              </a:spcBef>
              <a:spcAft>
                <a:spcPts val="0"/>
              </a:spcAft>
              <a:buSzPts val="8400"/>
              <a:buNone/>
              <a:defRPr sz="8400" b="0"/>
            </a:lvl7pPr>
            <a:lvl8pPr lvl="7" algn="r" rtl="0">
              <a:spcBef>
                <a:spcPts val="0"/>
              </a:spcBef>
              <a:spcAft>
                <a:spcPts val="0"/>
              </a:spcAft>
              <a:buSzPts val="8400"/>
              <a:buNone/>
              <a:defRPr sz="8400" b="0"/>
            </a:lvl8pPr>
            <a:lvl9pPr lvl="8" algn="r" rtl="0">
              <a:spcBef>
                <a:spcPts val="0"/>
              </a:spcBef>
              <a:spcAft>
                <a:spcPts val="0"/>
              </a:spcAft>
              <a:buSzPts val="8400"/>
              <a:buNone/>
              <a:defRPr sz="8400" b="0"/>
            </a:lvl9pPr>
          </a:lstStyle>
          <a:p>
            <a:endParaRPr/>
          </a:p>
        </p:txBody>
      </p:sp>
      <p:sp>
        <p:nvSpPr>
          <p:cNvPr id="127" name="Google Shape;127;p27"/>
          <p:cNvSpPr txBox="1">
            <a:spLocks noGrp="1"/>
          </p:cNvSpPr>
          <p:nvPr>
            <p:ph type="subTitle" idx="1"/>
          </p:nvPr>
        </p:nvSpPr>
        <p:spPr>
          <a:xfrm>
            <a:off x="5576575" y="3083850"/>
            <a:ext cx="2854200" cy="39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000"/>
              <a:buNone/>
              <a:defRPr sz="2000" b="1"/>
            </a:lvl1pPr>
            <a:lvl2pPr lvl="1" algn="r" rtl="0">
              <a:lnSpc>
                <a:spcPct val="100000"/>
              </a:lnSpc>
              <a:spcBef>
                <a:spcPts val="0"/>
              </a:spcBef>
              <a:spcAft>
                <a:spcPts val="0"/>
              </a:spcAft>
              <a:buSzPts val="2000"/>
              <a:buNone/>
              <a:defRPr sz="2000" b="1"/>
            </a:lvl2pPr>
            <a:lvl3pPr lvl="2" algn="r" rtl="0">
              <a:lnSpc>
                <a:spcPct val="100000"/>
              </a:lnSpc>
              <a:spcBef>
                <a:spcPts val="0"/>
              </a:spcBef>
              <a:spcAft>
                <a:spcPts val="0"/>
              </a:spcAft>
              <a:buSzPts val="2000"/>
              <a:buNone/>
              <a:defRPr sz="2000" b="1"/>
            </a:lvl3pPr>
            <a:lvl4pPr lvl="3" algn="r" rtl="0">
              <a:lnSpc>
                <a:spcPct val="100000"/>
              </a:lnSpc>
              <a:spcBef>
                <a:spcPts val="0"/>
              </a:spcBef>
              <a:spcAft>
                <a:spcPts val="0"/>
              </a:spcAft>
              <a:buSzPts val="2000"/>
              <a:buNone/>
              <a:defRPr sz="2000" b="1"/>
            </a:lvl4pPr>
            <a:lvl5pPr lvl="4" algn="r" rtl="0">
              <a:lnSpc>
                <a:spcPct val="100000"/>
              </a:lnSpc>
              <a:spcBef>
                <a:spcPts val="0"/>
              </a:spcBef>
              <a:spcAft>
                <a:spcPts val="0"/>
              </a:spcAft>
              <a:buSzPts val="2000"/>
              <a:buNone/>
              <a:defRPr sz="2000" b="1"/>
            </a:lvl5pPr>
            <a:lvl6pPr lvl="5" algn="r" rtl="0">
              <a:lnSpc>
                <a:spcPct val="100000"/>
              </a:lnSpc>
              <a:spcBef>
                <a:spcPts val="0"/>
              </a:spcBef>
              <a:spcAft>
                <a:spcPts val="0"/>
              </a:spcAft>
              <a:buSzPts val="2000"/>
              <a:buNone/>
              <a:defRPr sz="2000" b="1"/>
            </a:lvl6pPr>
            <a:lvl7pPr lvl="6" algn="r" rtl="0">
              <a:lnSpc>
                <a:spcPct val="100000"/>
              </a:lnSpc>
              <a:spcBef>
                <a:spcPts val="0"/>
              </a:spcBef>
              <a:spcAft>
                <a:spcPts val="0"/>
              </a:spcAft>
              <a:buSzPts val="2000"/>
              <a:buNone/>
              <a:defRPr sz="2000" b="1"/>
            </a:lvl7pPr>
            <a:lvl8pPr lvl="7" algn="r" rtl="0">
              <a:lnSpc>
                <a:spcPct val="100000"/>
              </a:lnSpc>
              <a:spcBef>
                <a:spcPts val="0"/>
              </a:spcBef>
              <a:spcAft>
                <a:spcPts val="0"/>
              </a:spcAft>
              <a:buSzPts val="2000"/>
              <a:buNone/>
              <a:defRPr sz="2000" b="1"/>
            </a:lvl8pPr>
            <a:lvl9pPr lvl="8" algn="r" rtl="0">
              <a:lnSpc>
                <a:spcPct val="100000"/>
              </a:lnSpc>
              <a:spcBef>
                <a:spcPts val="0"/>
              </a:spcBef>
              <a:spcAft>
                <a:spcPts val="0"/>
              </a:spcAft>
              <a:buSzPts val="2000"/>
              <a:buNone/>
              <a:defRPr sz="2000" b="1"/>
            </a:lvl9pPr>
          </a:lstStyle>
          <a:p>
            <a:endParaRPr/>
          </a:p>
        </p:txBody>
      </p:sp>
      <p:sp>
        <p:nvSpPr>
          <p:cNvPr id="128" name="Google Shape;128;p27"/>
          <p:cNvSpPr txBox="1">
            <a:spLocks noGrp="1"/>
          </p:cNvSpPr>
          <p:nvPr>
            <p:ph type="subTitle" idx="2"/>
          </p:nvPr>
        </p:nvSpPr>
        <p:spPr>
          <a:xfrm>
            <a:off x="5576575" y="3410175"/>
            <a:ext cx="2854200" cy="615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800"/>
            </a:lvl1pPr>
            <a:lvl2pPr lvl="1" algn="r" rtl="0">
              <a:lnSpc>
                <a:spcPct val="100000"/>
              </a:lnSpc>
              <a:spcBef>
                <a:spcPts val="0"/>
              </a:spcBef>
              <a:spcAft>
                <a:spcPts val="0"/>
              </a:spcAft>
              <a:buSzPts val="1800"/>
              <a:buNone/>
              <a:defRPr sz="1800"/>
            </a:lvl2pPr>
            <a:lvl3pPr lvl="2" algn="r" rtl="0">
              <a:lnSpc>
                <a:spcPct val="100000"/>
              </a:lnSpc>
              <a:spcBef>
                <a:spcPts val="0"/>
              </a:spcBef>
              <a:spcAft>
                <a:spcPts val="0"/>
              </a:spcAft>
              <a:buSzPts val="1800"/>
              <a:buNone/>
              <a:defRPr sz="1800"/>
            </a:lvl3pPr>
            <a:lvl4pPr lvl="3" algn="r" rtl="0">
              <a:lnSpc>
                <a:spcPct val="100000"/>
              </a:lnSpc>
              <a:spcBef>
                <a:spcPts val="0"/>
              </a:spcBef>
              <a:spcAft>
                <a:spcPts val="0"/>
              </a:spcAft>
              <a:buSzPts val="1800"/>
              <a:buNone/>
              <a:defRPr sz="1800"/>
            </a:lvl4pPr>
            <a:lvl5pPr lvl="4" algn="r" rtl="0">
              <a:lnSpc>
                <a:spcPct val="100000"/>
              </a:lnSpc>
              <a:spcBef>
                <a:spcPts val="0"/>
              </a:spcBef>
              <a:spcAft>
                <a:spcPts val="0"/>
              </a:spcAft>
              <a:buSzPts val="1800"/>
              <a:buNone/>
              <a:defRPr sz="1800"/>
            </a:lvl5pPr>
            <a:lvl6pPr lvl="5" algn="r" rtl="0">
              <a:lnSpc>
                <a:spcPct val="100000"/>
              </a:lnSpc>
              <a:spcBef>
                <a:spcPts val="0"/>
              </a:spcBef>
              <a:spcAft>
                <a:spcPts val="0"/>
              </a:spcAft>
              <a:buSzPts val="1800"/>
              <a:buNone/>
              <a:defRPr sz="1800"/>
            </a:lvl6pPr>
            <a:lvl7pPr lvl="6" algn="r" rtl="0">
              <a:lnSpc>
                <a:spcPct val="100000"/>
              </a:lnSpc>
              <a:spcBef>
                <a:spcPts val="0"/>
              </a:spcBef>
              <a:spcAft>
                <a:spcPts val="0"/>
              </a:spcAft>
              <a:buSzPts val="1800"/>
              <a:buNone/>
              <a:defRPr sz="1800"/>
            </a:lvl7pPr>
            <a:lvl8pPr lvl="7" algn="r" rtl="0">
              <a:lnSpc>
                <a:spcPct val="100000"/>
              </a:lnSpc>
              <a:spcBef>
                <a:spcPts val="0"/>
              </a:spcBef>
              <a:spcAft>
                <a:spcPts val="0"/>
              </a:spcAft>
              <a:buSzPts val="1800"/>
              <a:buNone/>
              <a:defRPr sz="1800"/>
            </a:lvl8pPr>
            <a:lvl9pPr lvl="8" algn="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1">
    <p:spTree>
      <p:nvGrpSpPr>
        <p:cNvPr id="1" name="Shape 129"/>
        <p:cNvGrpSpPr/>
        <p:nvPr/>
      </p:nvGrpSpPr>
      <p:grpSpPr>
        <a:xfrm>
          <a:off x="0" y="0"/>
          <a:ext cx="0" cy="0"/>
          <a:chOff x="0" y="0"/>
          <a:chExt cx="0" cy="0"/>
        </a:xfrm>
      </p:grpSpPr>
      <p:grpSp>
        <p:nvGrpSpPr>
          <p:cNvPr id="130" name="Google Shape;130;p28"/>
          <p:cNvGrpSpPr/>
          <p:nvPr/>
        </p:nvGrpSpPr>
        <p:grpSpPr>
          <a:xfrm>
            <a:off x="0" y="-228600"/>
            <a:ext cx="9143962" cy="2468078"/>
            <a:chOff x="0" y="-228600"/>
            <a:chExt cx="9143962" cy="2468078"/>
          </a:xfrm>
        </p:grpSpPr>
        <p:sp>
          <p:nvSpPr>
            <p:cNvPr id="131" name="Google Shape;131;p28"/>
            <p:cNvSpPr/>
            <p:nvPr/>
          </p:nvSpPr>
          <p:spPr>
            <a:xfrm>
              <a:off x="1841705" y="788567"/>
              <a:ext cx="955139" cy="944633"/>
            </a:xfrm>
            <a:custGeom>
              <a:avLst/>
              <a:gdLst/>
              <a:ahLst/>
              <a:cxnLst/>
              <a:rect l="l" t="t" r="r" b="b"/>
              <a:pathLst>
                <a:path w="29548" h="29223" extrusionOk="0">
                  <a:moveTo>
                    <a:pt x="19698" y="25697"/>
                  </a:moveTo>
                  <a:cubicBezTo>
                    <a:pt x="19635" y="26109"/>
                    <a:pt x="19572" y="26520"/>
                    <a:pt x="19413" y="26900"/>
                  </a:cubicBezTo>
                  <a:cubicBezTo>
                    <a:pt x="19413" y="26912"/>
                    <a:pt x="19409" y="26924"/>
                    <a:pt x="19404" y="26937"/>
                  </a:cubicBezTo>
                  <a:lnTo>
                    <a:pt x="19404" y="26937"/>
                  </a:lnTo>
                  <a:cubicBezTo>
                    <a:pt x="19491" y="26569"/>
                    <a:pt x="19581" y="26106"/>
                    <a:pt x="19698" y="25697"/>
                  </a:cubicBezTo>
                  <a:close/>
                  <a:moveTo>
                    <a:pt x="14137" y="0"/>
                  </a:moveTo>
                  <a:cubicBezTo>
                    <a:pt x="13579" y="0"/>
                    <a:pt x="13017" y="71"/>
                    <a:pt x="12414" y="204"/>
                  </a:cubicBezTo>
                  <a:cubicBezTo>
                    <a:pt x="11623" y="394"/>
                    <a:pt x="10863" y="742"/>
                    <a:pt x="10008" y="805"/>
                  </a:cubicBezTo>
                  <a:cubicBezTo>
                    <a:pt x="9838" y="822"/>
                    <a:pt x="9671" y="829"/>
                    <a:pt x="9505" y="829"/>
                  </a:cubicBezTo>
                  <a:cubicBezTo>
                    <a:pt x="8708" y="829"/>
                    <a:pt x="7944" y="668"/>
                    <a:pt x="7157" y="615"/>
                  </a:cubicBezTo>
                  <a:cubicBezTo>
                    <a:pt x="6875" y="590"/>
                    <a:pt x="6585" y="575"/>
                    <a:pt x="6295" y="575"/>
                  </a:cubicBezTo>
                  <a:cubicBezTo>
                    <a:pt x="4790" y="575"/>
                    <a:pt x="3255" y="972"/>
                    <a:pt x="2565" y="2325"/>
                  </a:cubicBezTo>
                  <a:cubicBezTo>
                    <a:pt x="2407" y="2420"/>
                    <a:pt x="2249" y="2579"/>
                    <a:pt x="1995" y="2895"/>
                  </a:cubicBezTo>
                  <a:cubicBezTo>
                    <a:pt x="1900" y="2895"/>
                    <a:pt x="1837" y="2959"/>
                    <a:pt x="1837" y="3054"/>
                  </a:cubicBezTo>
                  <a:cubicBezTo>
                    <a:pt x="1837" y="3054"/>
                    <a:pt x="1837" y="3085"/>
                    <a:pt x="1837" y="3085"/>
                  </a:cubicBezTo>
                  <a:cubicBezTo>
                    <a:pt x="602" y="4035"/>
                    <a:pt x="0" y="5429"/>
                    <a:pt x="158" y="6981"/>
                  </a:cubicBezTo>
                  <a:cubicBezTo>
                    <a:pt x="317" y="8184"/>
                    <a:pt x="855" y="9324"/>
                    <a:pt x="1172" y="10496"/>
                  </a:cubicBezTo>
                  <a:cubicBezTo>
                    <a:pt x="1552" y="11889"/>
                    <a:pt x="1805" y="13314"/>
                    <a:pt x="1900" y="14740"/>
                  </a:cubicBezTo>
                  <a:cubicBezTo>
                    <a:pt x="2090" y="17241"/>
                    <a:pt x="697" y="23639"/>
                    <a:pt x="4244" y="24684"/>
                  </a:cubicBezTo>
                  <a:cubicBezTo>
                    <a:pt x="4624" y="25127"/>
                    <a:pt x="5067" y="25507"/>
                    <a:pt x="5637" y="25792"/>
                  </a:cubicBezTo>
                  <a:cubicBezTo>
                    <a:pt x="6221" y="26071"/>
                    <a:pt x="6833" y="26216"/>
                    <a:pt x="7429" y="26216"/>
                  </a:cubicBezTo>
                  <a:cubicBezTo>
                    <a:pt x="8254" y="26216"/>
                    <a:pt x="9047" y="25937"/>
                    <a:pt x="9691" y="25349"/>
                  </a:cubicBezTo>
                  <a:cubicBezTo>
                    <a:pt x="10008" y="26235"/>
                    <a:pt x="10356" y="27059"/>
                    <a:pt x="11306" y="27565"/>
                  </a:cubicBezTo>
                  <a:cubicBezTo>
                    <a:pt x="12699" y="28326"/>
                    <a:pt x="14853" y="29086"/>
                    <a:pt x="16436" y="29212"/>
                  </a:cubicBezTo>
                  <a:cubicBezTo>
                    <a:pt x="16545" y="29219"/>
                    <a:pt x="16650" y="29223"/>
                    <a:pt x="16753" y="29223"/>
                  </a:cubicBezTo>
                  <a:cubicBezTo>
                    <a:pt x="19468" y="29223"/>
                    <a:pt x="20173" y="26845"/>
                    <a:pt x="20173" y="24525"/>
                  </a:cubicBezTo>
                  <a:cubicBezTo>
                    <a:pt x="20818" y="24674"/>
                    <a:pt x="21524" y="24823"/>
                    <a:pt x="22213" y="24823"/>
                  </a:cubicBezTo>
                  <a:cubicBezTo>
                    <a:pt x="22844" y="24823"/>
                    <a:pt x="23461" y="24698"/>
                    <a:pt x="24005" y="24335"/>
                  </a:cubicBezTo>
                  <a:cubicBezTo>
                    <a:pt x="24322" y="24145"/>
                    <a:pt x="24575" y="23892"/>
                    <a:pt x="24765" y="23575"/>
                  </a:cubicBezTo>
                  <a:cubicBezTo>
                    <a:pt x="24955" y="23290"/>
                    <a:pt x="25050" y="22910"/>
                    <a:pt x="25145" y="22593"/>
                  </a:cubicBezTo>
                  <a:cubicBezTo>
                    <a:pt x="25494" y="21517"/>
                    <a:pt x="25525" y="21738"/>
                    <a:pt x="26317" y="20598"/>
                  </a:cubicBezTo>
                  <a:cubicBezTo>
                    <a:pt x="26507" y="20313"/>
                    <a:pt x="26602" y="20092"/>
                    <a:pt x="26665" y="19870"/>
                  </a:cubicBezTo>
                  <a:cubicBezTo>
                    <a:pt x="27242" y="20180"/>
                    <a:pt x="27818" y="20335"/>
                    <a:pt x="28449" y="20335"/>
                  </a:cubicBezTo>
                  <a:cubicBezTo>
                    <a:pt x="28719" y="20335"/>
                    <a:pt x="28999" y="20307"/>
                    <a:pt x="29294" y="20250"/>
                  </a:cubicBezTo>
                  <a:cubicBezTo>
                    <a:pt x="29357" y="20218"/>
                    <a:pt x="29452" y="20155"/>
                    <a:pt x="29452" y="20060"/>
                  </a:cubicBezTo>
                  <a:cubicBezTo>
                    <a:pt x="29547" y="19395"/>
                    <a:pt x="29452" y="19015"/>
                    <a:pt x="29104" y="18413"/>
                  </a:cubicBezTo>
                  <a:cubicBezTo>
                    <a:pt x="28787" y="17843"/>
                    <a:pt x="28249" y="17400"/>
                    <a:pt x="27932" y="16798"/>
                  </a:cubicBezTo>
                  <a:cubicBezTo>
                    <a:pt x="27584" y="16165"/>
                    <a:pt x="27457" y="15468"/>
                    <a:pt x="27299" y="14771"/>
                  </a:cubicBezTo>
                  <a:cubicBezTo>
                    <a:pt x="27109" y="14106"/>
                    <a:pt x="26919" y="13029"/>
                    <a:pt x="26349" y="12459"/>
                  </a:cubicBezTo>
                  <a:cubicBezTo>
                    <a:pt x="26951" y="12269"/>
                    <a:pt x="27584" y="12048"/>
                    <a:pt x="28186" y="11763"/>
                  </a:cubicBezTo>
                  <a:cubicBezTo>
                    <a:pt x="28439" y="11794"/>
                    <a:pt x="28661" y="11826"/>
                    <a:pt x="28914" y="11826"/>
                  </a:cubicBezTo>
                  <a:cubicBezTo>
                    <a:pt x="29072" y="11826"/>
                    <a:pt x="29167" y="11668"/>
                    <a:pt x="29136" y="11541"/>
                  </a:cubicBezTo>
                  <a:cubicBezTo>
                    <a:pt x="28502" y="8786"/>
                    <a:pt x="26602" y="6791"/>
                    <a:pt x="24449" y="5049"/>
                  </a:cubicBezTo>
                  <a:cubicBezTo>
                    <a:pt x="22042" y="3085"/>
                    <a:pt x="19128" y="1154"/>
                    <a:pt x="16120" y="299"/>
                  </a:cubicBezTo>
                  <a:cubicBezTo>
                    <a:pt x="15424" y="95"/>
                    <a:pt x="14783" y="0"/>
                    <a:pt x="14137"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8"/>
            <p:cNvSpPr/>
            <p:nvPr/>
          </p:nvSpPr>
          <p:spPr>
            <a:xfrm>
              <a:off x="1963509" y="194191"/>
              <a:ext cx="2101" cy="2101"/>
            </a:xfrm>
            <a:custGeom>
              <a:avLst/>
              <a:gdLst/>
              <a:ahLst/>
              <a:cxnLst/>
              <a:rect l="l" t="t" r="r" b="b"/>
              <a:pathLst>
                <a:path w="65" h="65" extrusionOk="0">
                  <a:moveTo>
                    <a:pt x="32" y="1"/>
                  </a:moveTo>
                  <a:cubicBezTo>
                    <a:pt x="1" y="1"/>
                    <a:pt x="1" y="64"/>
                    <a:pt x="32" y="64"/>
                  </a:cubicBezTo>
                  <a:cubicBezTo>
                    <a:pt x="64" y="64"/>
                    <a:pt x="64" y="1"/>
                    <a:pt x="3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8"/>
            <p:cNvSpPr/>
            <p:nvPr/>
          </p:nvSpPr>
          <p:spPr>
            <a:xfrm>
              <a:off x="92129" y="-228600"/>
              <a:ext cx="2405691" cy="1977999"/>
            </a:xfrm>
            <a:custGeom>
              <a:avLst/>
              <a:gdLst/>
              <a:ahLst/>
              <a:cxnLst/>
              <a:rect l="l" t="t" r="r" b="b"/>
              <a:pathLst>
                <a:path w="74422" h="61191" extrusionOk="0">
                  <a:moveTo>
                    <a:pt x="15487" y="1"/>
                  </a:moveTo>
                  <a:cubicBezTo>
                    <a:pt x="15550" y="254"/>
                    <a:pt x="15614" y="476"/>
                    <a:pt x="15740" y="697"/>
                  </a:cubicBezTo>
                  <a:cubicBezTo>
                    <a:pt x="16532" y="2281"/>
                    <a:pt x="18400" y="3484"/>
                    <a:pt x="19762" y="4593"/>
                  </a:cubicBezTo>
                  <a:cubicBezTo>
                    <a:pt x="19540" y="6619"/>
                    <a:pt x="19287" y="8900"/>
                    <a:pt x="17102" y="9786"/>
                  </a:cubicBezTo>
                  <a:cubicBezTo>
                    <a:pt x="16492" y="10038"/>
                    <a:pt x="15781" y="10142"/>
                    <a:pt x="15034" y="10142"/>
                  </a:cubicBezTo>
                  <a:cubicBezTo>
                    <a:pt x="13337" y="10142"/>
                    <a:pt x="11454" y="9608"/>
                    <a:pt x="10135" y="9058"/>
                  </a:cubicBezTo>
                  <a:cubicBezTo>
                    <a:pt x="6620" y="7633"/>
                    <a:pt x="4276" y="3421"/>
                    <a:pt x="2661" y="32"/>
                  </a:cubicBezTo>
                  <a:lnTo>
                    <a:pt x="32" y="32"/>
                  </a:lnTo>
                  <a:cubicBezTo>
                    <a:pt x="1" y="64"/>
                    <a:pt x="1" y="159"/>
                    <a:pt x="64" y="222"/>
                  </a:cubicBezTo>
                  <a:cubicBezTo>
                    <a:pt x="3579" y="5479"/>
                    <a:pt x="8045" y="10008"/>
                    <a:pt x="12637" y="14315"/>
                  </a:cubicBezTo>
                  <a:cubicBezTo>
                    <a:pt x="17292" y="18685"/>
                    <a:pt x="22676" y="22042"/>
                    <a:pt x="28218" y="25177"/>
                  </a:cubicBezTo>
                  <a:cubicBezTo>
                    <a:pt x="28186" y="25272"/>
                    <a:pt x="28154" y="25399"/>
                    <a:pt x="28281" y="25494"/>
                  </a:cubicBezTo>
                  <a:cubicBezTo>
                    <a:pt x="29041" y="26159"/>
                    <a:pt x="29706" y="26888"/>
                    <a:pt x="30276" y="27679"/>
                  </a:cubicBezTo>
                  <a:cubicBezTo>
                    <a:pt x="30688" y="29453"/>
                    <a:pt x="30973" y="31163"/>
                    <a:pt x="31195" y="32968"/>
                  </a:cubicBezTo>
                  <a:cubicBezTo>
                    <a:pt x="31195" y="33000"/>
                    <a:pt x="31195" y="33000"/>
                    <a:pt x="31195" y="33031"/>
                  </a:cubicBezTo>
                  <a:cubicBezTo>
                    <a:pt x="31195" y="33031"/>
                    <a:pt x="31195" y="33063"/>
                    <a:pt x="31195" y="33063"/>
                  </a:cubicBezTo>
                  <a:cubicBezTo>
                    <a:pt x="28471" y="34108"/>
                    <a:pt x="25558" y="36135"/>
                    <a:pt x="24513" y="38985"/>
                  </a:cubicBezTo>
                  <a:cubicBezTo>
                    <a:pt x="24069" y="40188"/>
                    <a:pt x="24259" y="41392"/>
                    <a:pt x="24639" y="42564"/>
                  </a:cubicBezTo>
                  <a:cubicBezTo>
                    <a:pt x="25399" y="44907"/>
                    <a:pt x="26413" y="47187"/>
                    <a:pt x="27299" y="49467"/>
                  </a:cubicBezTo>
                  <a:cubicBezTo>
                    <a:pt x="27337" y="49566"/>
                    <a:pt x="27412" y="49607"/>
                    <a:pt x="27489" y="49607"/>
                  </a:cubicBezTo>
                  <a:cubicBezTo>
                    <a:pt x="27609" y="49607"/>
                    <a:pt x="27730" y="49508"/>
                    <a:pt x="27711" y="49372"/>
                  </a:cubicBezTo>
                  <a:cubicBezTo>
                    <a:pt x="26919" y="45667"/>
                    <a:pt x="30213" y="43450"/>
                    <a:pt x="31638" y="40474"/>
                  </a:cubicBezTo>
                  <a:cubicBezTo>
                    <a:pt x="32747" y="38162"/>
                    <a:pt x="32525" y="35565"/>
                    <a:pt x="31701" y="33253"/>
                  </a:cubicBezTo>
                  <a:cubicBezTo>
                    <a:pt x="31765" y="33158"/>
                    <a:pt x="31701" y="33031"/>
                    <a:pt x="31606" y="32968"/>
                  </a:cubicBezTo>
                  <a:cubicBezTo>
                    <a:pt x="31606" y="32968"/>
                    <a:pt x="31606" y="32936"/>
                    <a:pt x="31606" y="32936"/>
                  </a:cubicBezTo>
                  <a:cubicBezTo>
                    <a:pt x="31606" y="32905"/>
                    <a:pt x="31575" y="32873"/>
                    <a:pt x="31543" y="32873"/>
                  </a:cubicBezTo>
                  <a:cubicBezTo>
                    <a:pt x="31511" y="31385"/>
                    <a:pt x="31258" y="29833"/>
                    <a:pt x="30815" y="28408"/>
                  </a:cubicBezTo>
                  <a:lnTo>
                    <a:pt x="30815" y="28408"/>
                  </a:lnTo>
                  <a:cubicBezTo>
                    <a:pt x="31733" y="29801"/>
                    <a:pt x="32461" y="31321"/>
                    <a:pt x="33158" y="32873"/>
                  </a:cubicBezTo>
                  <a:cubicBezTo>
                    <a:pt x="34583" y="35945"/>
                    <a:pt x="35755" y="38953"/>
                    <a:pt x="36262" y="42342"/>
                  </a:cubicBezTo>
                  <a:cubicBezTo>
                    <a:pt x="36262" y="42342"/>
                    <a:pt x="36293" y="42374"/>
                    <a:pt x="36293" y="42374"/>
                  </a:cubicBezTo>
                  <a:cubicBezTo>
                    <a:pt x="36262" y="42374"/>
                    <a:pt x="36262" y="42374"/>
                    <a:pt x="36230" y="42405"/>
                  </a:cubicBezTo>
                  <a:cubicBezTo>
                    <a:pt x="36008" y="42437"/>
                    <a:pt x="36008" y="42722"/>
                    <a:pt x="36167" y="42817"/>
                  </a:cubicBezTo>
                  <a:cubicBezTo>
                    <a:pt x="33570" y="45034"/>
                    <a:pt x="33633" y="49943"/>
                    <a:pt x="35153" y="52666"/>
                  </a:cubicBezTo>
                  <a:cubicBezTo>
                    <a:pt x="35755" y="53743"/>
                    <a:pt x="36547" y="54693"/>
                    <a:pt x="37275" y="55643"/>
                  </a:cubicBezTo>
                  <a:cubicBezTo>
                    <a:pt x="37972" y="56530"/>
                    <a:pt x="38637" y="57765"/>
                    <a:pt x="39524" y="58461"/>
                  </a:cubicBezTo>
                  <a:cubicBezTo>
                    <a:pt x="39892" y="58730"/>
                    <a:pt x="40270" y="58882"/>
                    <a:pt x="40633" y="58882"/>
                  </a:cubicBezTo>
                  <a:cubicBezTo>
                    <a:pt x="40956" y="58882"/>
                    <a:pt x="41267" y="58761"/>
                    <a:pt x="41551" y="58493"/>
                  </a:cubicBezTo>
                  <a:cubicBezTo>
                    <a:pt x="42216" y="59253"/>
                    <a:pt x="42849" y="60013"/>
                    <a:pt x="43102" y="61058"/>
                  </a:cubicBezTo>
                  <a:cubicBezTo>
                    <a:pt x="43141" y="61137"/>
                    <a:pt x="43217" y="61191"/>
                    <a:pt x="43291" y="61191"/>
                  </a:cubicBezTo>
                  <a:cubicBezTo>
                    <a:pt x="43337" y="61191"/>
                    <a:pt x="43383" y="61170"/>
                    <a:pt x="43419" y="61122"/>
                  </a:cubicBezTo>
                  <a:cubicBezTo>
                    <a:pt x="44812" y="59633"/>
                    <a:pt x="45604" y="57860"/>
                    <a:pt x="45572" y="55833"/>
                  </a:cubicBezTo>
                  <a:lnTo>
                    <a:pt x="45572" y="55833"/>
                  </a:lnTo>
                  <a:cubicBezTo>
                    <a:pt x="45953" y="55991"/>
                    <a:pt x="46364" y="56213"/>
                    <a:pt x="46681" y="56498"/>
                  </a:cubicBezTo>
                  <a:cubicBezTo>
                    <a:pt x="46713" y="56593"/>
                    <a:pt x="46713" y="56688"/>
                    <a:pt x="46713" y="56783"/>
                  </a:cubicBezTo>
                  <a:cubicBezTo>
                    <a:pt x="46727" y="56910"/>
                    <a:pt x="46816" y="56968"/>
                    <a:pt x="46908" y="56968"/>
                  </a:cubicBezTo>
                  <a:cubicBezTo>
                    <a:pt x="47023" y="56968"/>
                    <a:pt x="47142" y="56878"/>
                    <a:pt x="47124" y="56720"/>
                  </a:cubicBezTo>
                  <a:cubicBezTo>
                    <a:pt x="47124" y="56720"/>
                    <a:pt x="47124" y="56720"/>
                    <a:pt x="47124" y="56688"/>
                  </a:cubicBezTo>
                  <a:cubicBezTo>
                    <a:pt x="47188" y="56656"/>
                    <a:pt x="47219" y="56561"/>
                    <a:pt x="47124" y="56498"/>
                  </a:cubicBezTo>
                  <a:cubicBezTo>
                    <a:pt x="47124" y="56466"/>
                    <a:pt x="47124" y="56466"/>
                    <a:pt x="47093" y="56435"/>
                  </a:cubicBezTo>
                  <a:cubicBezTo>
                    <a:pt x="46649" y="50766"/>
                    <a:pt x="45699" y="43735"/>
                    <a:pt x="39714" y="41329"/>
                  </a:cubicBezTo>
                  <a:cubicBezTo>
                    <a:pt x="39714" y="41329"/>
                    <a:pt x="39714" y="41297"/>
                    <a:pt x="39745" y="41297"/>
                  </a:cubicBezTo>
                  <a:cubicBezTo>
                    <a:pt x="39872" y="41202"/>
                    <a:pt x="39840" y="41044"/>
                    <a:pt x="39714" y="40949"/>
                  </a:cubicBezTo>
                  <a:cubicBezTo>
                    <a:pt x="34900" y="36578"/>
                    <a:pt x="34932" y="28724"/>
                    <a:pt x="29516" y="24924"/>
                  </a:cubicBezTo>
                  <a:cubicBezTo>
                    <a:pt x="29928" y="24789"/>
                    <a:pt x="30340" y="24730"/>
                    <a:pt x="30751" y="24730"/>
                  </a:cubicBezTo>
                  <a:cubicBezTo>
                    <a:pt x="32742" y="24730"/>
                    <a:pt x="34715" y="26105"/>
                    <a:pt x="36578" y="26761"/>
                  </a:cubicBezTo>
                  <a:cubicBezTo>
                    <a:pt x="38479" y="27394"/>
                    <a:pt x="40442" y="27743"/>
                    <a:pt x="42406" y="28123"/>
                  </a:cubicBezTo>
                  <a:cubicBezTo>
                    <a:pt x="47029" y="29073"/>
                    <a:pt x="52540" y="30941"/>
                    <a:pt x="53521" y="36262"/>
                  </a:cubicBezTo>
                  <a:cubicBezTo>
                    <a:pt x="53521" y="36333"/>
                    <a:pt x="53575" y="36368"/>
                    <a:pt x="53642" y="36368"/>
                  </a:cubicBezTo>
                  <a:cubicBezTo>
                    <a:pt x="53664" y="36368"/>
                    <a:pt x="53688" y="36364"/>
                    <a:pt x="53711" y="36357"/>
                  </a:cubicBezTo>
                  <a:cubicBezTo>
                    <a:pt x="53729" y="36391"/>
                    <a:pt x="53765" y="36417"/>
                    <a:pt x="53805" y="36417"/>
                  </a:cubicBezTo>
                  <a:cubicBezTo>
                    <a:pt x="53838" y="36417"/>
                    <a:pt x="53873" y="36399"/>
                    <a:pt x="53901" y="36357"/>
                  </a:cubicBezTo>
                  <a:cubicBezTo>
                    <a:pt x="54440" y="35565"/>
                    <a:pt x="54852" y="34741"/>
                    <a:pt x="55485" y="34045"/>
                  </a:cubicBezTo>
                  <a:cubicBezTo>
                    <a:pt x="56150" y="33285"/>
                    <a:pt x="56942" y="32683"/>
                    <a:pt x="57797" y="32113"/>
                  </a:cubicBezTo>
                  <a:cubicBezTo>
                    <a:pt x="57936" y="32029"/>
                    <a:pt x="57831" y="31848"/>
                    <a:pt x="57696" y="31848"/>
                  </a:cubicBezTo>
                  <a:cubicBezTo>
                    <a:pt x="57677" y="31848"/>
                    <a:pt x="57658" y="31852"/>
                    <a:pt x="57638" y="31860"/>
                  </a:cubicBezTo>
                  <a:cubicBezTo>
                    <a:pt x="57607" y="31891"/>
                    <a:pt x="57543" y="31923"/>
                    <a:pt x="57512" y="31923"/>
                  </a:cubicBezTo>
                  <a:lnTo>
                    <a:pt x="57480" y="31923"/>
                  </a:lnTo>
                  <a:cubicBezTo>
                    <a:pt x="56720" y="31416"/>
                    <a:pt x="55960" y="31195"/>
                    <a:pt x="55105" y="30973"/>
                  </a:cubicBezTo>
                  <a:cubicBezTo>
                    <a:pt x="53648" y="30593"/>
                    <a:pt x="52476" y="30054"/>
                    <a:pt x="51241" y="29168"/>
                  </a:cubicBezTo>
                  <a:cubicBezTo>
                    <a:pt x="50006" y="28313"/>
                    <a:pt x="48803" y="27363"/>
                    <a:pt x="47346" y="26951"/>
                  </a:cubicBezTo>
                  <a:cubicBezTo>
                    <a:pt x="51463" y="25937"/>
                    <a:pt x="54503" y="22834"/>
                    <a:pt x="58810" y="22422"/>
                  </a:cubicBezTo>
                  <a:cubicBezTo>
                    <a:pt x="58842" y="22486"/>
                    <a:pt x="58873" y="22517"/>
                    <a:pt x="58937" y="22517"/>
                  </a:cubicBezTo>
                  <a:cubicBezTo>
                    <a:pt x="61344" y="22771"/>
                    <a:pt x="62515" y="25209"/>
                    <a:pt x="64796" y="25716"/>
                  </a:cubicBezTo>
                  <a:cubicBezTo>
                    <a:pt x="65147" y="25793"/>
                    <a:pt x="65494" y="25824"/>
                    <a:pt x="65839" y="25824"/>
                  </a:cubicBezTo>
                  <a:cubicBezTo>
                    <a:pt x="66765" y="25824"/>
                    <a:pt x="67672" y="25601"/>
                    <a:pt x="68596" y="25462"/>
                  </a:cubicBezTo>
                  <a:cubicBezTo>
                    <a:pt x="69127" y="25393"/>
                    <a:pt x="69637" y="25357"/>
                    <a:pt x="70134" y="25357"/>
                  </a:cubicBezTo>
                  <a:cubicBezTo>
                    <a:pt x="71445" y="25357"/>
                    <a:pt x="72671" y="25608"/>
                    <a:pt x="73980" y="26159"/>
                  </a:cubicBezTo>
                  <a:cubicBezTo>
                    <a:pt x="74011" y="26191"/>
                    <a:pt x="74043" y="26223"/>
                    <a:pt x="74043" y="26254"/>
                  </a:cubicBezTo>
                  <a:cubicBezTo>
                    <a:pt x="74084" y="26296"/>
                    <a:pt x="74132" y="26313"/>
                    <a:pt x="74178" y="26313"/>
                  </a:cubicBezTo>
                  <a:cubicBezTo>
                    <a:pt x="74308" y="26313"/>
                    <a:pt x="74422" y="26173"/>
                    <a:pt x="74328" y="26032"/>
                  </a:cubicBezTo>
                  <a:cubicBezTo>
                    <a:pt x="73156" y="24386"/>
                    <a:pt x="71889" y="22296"/>
                    <a:pt x="70211" y="21092"/>
                  </a:cubicBezTo>
                  <a:cubicBezTo>
                    <a:pt x="68944" y="20142"/>
                    <a:pt x="67646" y="20617"/>
                    <a:pt x="66347" y="20047"/>
                  </a:cubicBezTo>
                  <a:cubicBezTo>
                    <a:pt x="65632" y="19723"/>
                    <a:pt x="65090" y="19574"/>
                    <a:pt x="64506" y="19574"/>
                  </a:cubicBezTo>
                  <a:cubicBezTo>
                    <a:pt x="64004" y="19574"/>
                    <a:pt x="63471" y="19684"/>
                    <a:pt x="62769" y="19889"/>
                  </a:cubicBezTo>
                  <a:cubicBezTo>
                    <a:pt x="61312" y="20332"/>
                    <a:pt x="60014" y="20839"/>
                    <a:pt x="58968" y="21947"/>
                  </a:cubicBezTo>
                  <a:cubicBezTo>
                    <a:pt x="57353" y="22011"/>
                    <a:pt x="55833" y="22359"/>
                    <a:pt x="54376" y="23024"/>
                  </a:cubicBezTo>
                  <a:cubicBezTo>
                    <a:pt x="53648" y="23246"/>
                    <a:pt x="52951" y="23531"/>
                    <a:pt x="52223" y="23752"/>
                  </a:cubicBezTo>
                  <a:cubicBezTo>
                    <a:pt x="51843" y="23879"/>
                    <a:pt x="51495" y="24006"/>
                    <a:pt x="51115" y="24101"/>
                  </a:cubicBezTo>
                  <a:cubicBezTo>
                    <a:pt x="52128" y="23657"/>
                    <a:pt x="53141" y="23151"/>
                    <a:pt x="53965" y="22517"/>
                  </a:cubicBezTo>
                  <a:cubicBezTo>
                    <a:pt x="56023" y="20934"/>
                    <a:pt x="56150" y="18210"/>
                    <a:pt x="56910" y="15898"/>
                  </a:cubicBezTo>
                  <a:cubicBezTo>
                    <a:pt x="57037" y="15582"/>
                    <a:pt x="57163" y="15265"/>
                    <a:pt x="57322" y="14917"/>
                  </a:cubicBezTo>
                  <a:cubicBezTo>
                    <a:pt x="57733" y="14062"/>
                    <a:pt x="58303" y="13333"/>
                    <a:pt x="59222" y="12795"/>
                  </a:cubicBezTo>
                  <a:cubicBezTo>
                    <a:pt x="59222" y="12795"/>
                    <a:pt x="59254" y="12763"/>
                    <a:pt x="59254" y="12763"/>
                  </a:cubicBezTo>
                  <a:cubicBezTo>
                    <a:pt x="59317" y="12732"/>
                    <a:pt x="59349" y="12700"/>
                    <a:pt x="59380" y="12668"/>
                  </a:cubicBezTo>
                  <a:cubicBezTo>
                    <a:pt x="61629" y="12668"/>
                    <a:pt x="63751" y="12352"/>
                    <a:pt x="65682" y="11116"/>
                  </a:cubicBezTo>
                  <a:cubicBezTo>
                    <a:pt x="68374" y="9438"/>
                    <a:pt x="70369" y="6873"/>
                    <a:pt x="73758" y="6588"/>
                  </a:cubicBezTo>
                  <a:cubicBezTo>
                    <a:pt x="73948" y="6556"/>
                    <a:pt x="74011" y="6271"/>
                    <a:pt x="73853" y="6144"/>
                  </a:cubicBezTo>
                  <a:cubicBezTo>
                    <a:pt x="71877" y="4709"/>
                    <a:pt x="69309" y="3888"/>
                    <a:pt x="66775" y="3888"/>
                  </a:cubicBezTo>
                  <a:cubicBezTo>
                    <a:pt x="65003" y="3888"/>
                    <a:pt x="63248" y="4290"/>
                    <a:pt x="61724" y="5163"/>
                  </a:cubicBezTo>
                  <a:cubicBezTo>
                    <a:pt x="59602" y="6398"/>
                    <a:pt x="56688" y="10166"/>
                    <a:pt x="58842" y="12478"/>
                  </a:cubicBezTo>
                  <a:cubicBezTo>
                    <a:pt x="58430" y="12732"/>
                    <a:pt x="58113" y="13017"/>
                    <a:pt x="57828" y="13333"/>
                  </a:cubicBezTo>
                  <a:cubicBezTo>
                    <a:pt x="56752" y="14315"/>
                    <a:pt x="56340" y="15835"/>
                    <a:pt x="55897" y="17165"/>
                  </a:cubicBezTo>
                  <a:cubicBezTo>
                    <a:pt x="55073" y="19667"/>
                    <a:pt x="53996" y="21694"/>
                    <a:pt x="51368" y="22707"/>
                  </a:cubicBezTo>
                  <a:cubicBezTo>
                    <a:pt x="48479" y="23821"/>
                    <a:pt x="45162" y="24237"/>
                    <a:pt x="41888" y="24237"/>
                  </a:cubicBezTo>
                  <a:cubicBezTo>
                    <a:pt x="39670" y="24237"/>
                    <a:pt x="37472" y="24046"/>
                    <a:pt x="35438" y="23752"/>
                  </a:cubicBezTo>
                  <a:lnTo>
                    <a:pt x="35343" y="23752"/>
                  </a:lnTo>
                  <a:cubicBezTo>
                    <a:pt x="30688" y="23341"/>
                    <a:pt x="26634" y="21662"/>
                    <a:pt x="22549" y="19445"/>
                  </a:cubicBezTo>
                  <a:cubicBezTo>
                    <a:pt x="19255" y="17640"/>
                    <a:pt x="16754" y="14853"/>
                    <a:pt x="13745" y="12732"/>
                  </a:cubicBezTo>
                  <a:lnTo>
                    <a:pt x="13745" y="12732"/>
                  </a:lnTo>
                  <a:cubicBezTo>
                    <a:pt x="14237" y="12869"/>
                    <a:pt x="14734" y="12928"/>
                    <a:pt x="15235" y="12928"/>
                  </a:cubicBezTo>
                  <a:cubicBezTo>
                    <a:pt x="18109" y="12928"/>
                    <a:pt x="21104" y="10998"/>
                    <a:pt x="23980" y="10998"/>
                  </a:cubicBezTo>
                  <a:cubicBezTo>
                    <a:pt x="24989" y="10998"/>
                    <a:pt x="25982" y="11236"/>
                    <a:pt x="26951" y="11876"/>
                  </a:cubicBezTo>
                  <a:cubicBezTo>
                    <a:pt x="26824" y="13587"/>
                    <a:pt x="26888" y="15360"/>
                    <a:pt x="27363" y="17039"/>
                  </a:cubicBezTo>
                  <a:cubicBezTo>
                    <a:pt x="27838" y="18875"/>
                    <a:pt x="29991" y="20490"/>
                    <a:pt x="29833" y="22422"/>
                  </a:cubicBezTo>
                  <a:cubicBezTo>
                    <a:pt x="29809" y="22565"/>
                    <a:pt x="29928" y="22689"/>
                    <a:pt x="30056" y="22689"/>
                  </a:cubicBezTo>
                  <a:cubicBezTo>
                    <a:pt x="30098" y="22689"/>
                    <a:pt x="30142" y="22676"/>
                    <a:pt x="30181" y="22644"/>
                  </a:cubicBezTo>
                  <a:cubicBezTo>
                    <a:pt x="33760" y="19572"/>
                    <a:pt x="32208" y="12162"/>
                    <a:pt x="27394" y="11275"/>
                  </a:cubicBezTo>
                  <a:cubicBezTo>
                    <a:pt x="27358" y="11220"/>
                    <a:pt x="27289" y="11186"/>
                    <a:pt x="27219" y="11186"/>
                  </a:cubicBezTo>
                  <a:cubicBezTo>
                    <a:pt x="27168" y="11186"/>
                    <a:pt x="27118" y="11203"/>
                    <a:pt x="27078" y="11243"/>
                  </a:cubicBezTo>
                  <a:cubicBezTo>
                    <a:pt x="26261" y="10400"/>
                    <a:pt x="25312" y="10120"/>
                    <a:pt x="24308" y="10120"/>
                  </a:cubicBezTo>
                  <a:cubicBezTo>
                    <a:pt x="22859" y="10120"/>
                    <a:pt x="21297" y="10703"/>
                    <a:pt x="19857" y="11021"/>
                  </a:cubicBezTo>
                  <a:cubicBezTo>
                    <a:pt x="20839" y="10578"/>
                    <a:pt x="21694" y="9881"/>
                    <a:pt x="22676" y="9343"/>
                  </a:cubicBezTo>
                  <a:cubicBezTo>
                    <a:pt x="24288" y="8466"/>
                    <a:pt x="26752" y="7695"/>
                    <a:pt x="28885" y="7695"/>
                  </a:cubicBezTo>
                  <a:cubicBezTo>
                    <a:pt x="29602" y="7695"/>
                    <a:pt x="30281" y="7782"/>
                    <a:pt x="30878" y="7981"/>
                  </a:cubicBezTo>
                  <a:lnTo>
                    <a:pt x="30941" y="7981"/>
                  </a:lnTo>
                  <a:cubicBezTo>
                    <a:pt x="32747" y="9501"/>
                    <a:pt x="33697" y="11813"/>
                    <a:pt x="35660" y="13175"/>
                  </a:cubicBezTo>
                  <a:cubicBezTo>
                    <a:pt x="36420" y="13682"/>
                    <a:pt x="37244" y="13998"/>
                    <a:pt x="38130" y="14252"/>
                  </a:cubicBezTo>
                  <a:cubicBezTo>
                    <a:pt x="39587" y="14695"/>
                    <a:pt x="41931" y="14410"/>
                    <a:pt x="42754" y="15962"/>
                  </a:cubicBezTo>
                  <a:cubicBezTo>
                    <a:pt x="42799" y="16052"/>
                    <a:pt x="42872" y="16090"/>
                    <a:pt x="42944" y="16090"/>
                  </a:cubicBezTo>
                  <a:cubicBezTo>
                    <a:pt x="43073" y="16090"/>
                    <a:pt x="43195" y="15966"/>
                    <a:pt x="43134" y="15803"/>
                  </a:cubicBezTo>
                  <a:lnTo>
                    <a:pt x="43166" y="15803"/>
                  </a:lnTo>
                  <a:cubicBezTo>
                    <a:pt x="41360" y="12573"/>
                    <a:pt x="39397" y="9153"/>
                    <a:pt x="36325" y="6999"/>
                  </a:cubicBezTo>
                  <a:cubicBezTo>
                    <a:pt x="35477" y="6394"/>
                    <a:pt x="34308" y="5921"/>
                    <a:pt x="33267" y="5921"/>
                  </a:cubicBezTo>
                  <a:cubicBezTo>
                    <a:pt x="32402" y="5921"/>
                    <a:pt x="31626" y="6247"/>
                    <a:pt x="31195" y="7094"/>
                  </a:cubicBezTo>
                  <a:cubicBezTo>
                    <a:pt x="31163" y="7094"/>
                    <a:pt x="31131" y="7126"/>
                    <a:pt x="31131" y="7126"/>
                  </a:cubicBezTo>
                  <a:cubicBezTo>
                    <a:pt x="30260" y="6937"/>
                    <a:pt x="29383" y="6843"/>
                    <a:pt x="28507" y="6843"/>
                  </a:cubicBezTo>
                  <a:cubicBezTo>
                    <a:pt x="27188" y="6843"/>
                    <a:pt x="25870" y="7056"/>
                    <a:pt x="24576" y="7475"/>
                  </a:cubicBezTo>
                  <a:cubicBezTo>
                    <a:pt x="22359" y="8203"/>
                    <a:pt x="20491" y="9786"/>
                    <a:pt x="18210" y="10356"/>
                  </a:cubicBezTo>
                  <a:cubicBezTo>
                    <a:pt x="18970" y="9976"/>
                    <a:pt x="19572" y="9438"/>
                    <a:pt x="19952" y="8583"/>
                  </a:cubicBezTo>
                  <a:cubicBezTo>
                    <a:pt x="20522" y="7285"/>
                    <a:pt x="20586" y="5701"/>
                    <a:pt x="20427" y="4308"/>
                  </a:cubicBezTo>
                  <a:cubicBezTo>
                    <a:pt x="21504" y="3389"/>
                    <a:pt x="21852" y="1647"/>
                    <a:pt x="21757"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8"/>
            <p:cNvSpPr/>
            <p:nvPr/>
          </p:nvSpPr>
          <p:spPr>
            <a:xfrm>
              <a:off x="3229876" y="917968"/>
              <a:ext cx="32" cy="32"/>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6AB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8"/>
            <p:cNvSpPr/>
            <p:nvPr/>
          </p:nvSpPr>
          <p:spPr>
            <a:xfrm>
              <a:off x="0" y="-216025"/>
              <a:ext cx="1447546" cy="1993968"/>
            </a:xfrm>
            <a:custGeom>
              <a:avLst/>
              <a:gdLst/>
              <a:ahLst/>
              <a:cxnLst/>
              <a:rect l="l" t="t" r="r" b="b"/>
              <a:pathLst>
                <a:path w="44781" h="61685" extrusionOk="0">
                  <a:moveTo>
                    <a:pt x="3411" y="20587"/>
                  </a:moveTo>
                  <a:cubicBezTo>
                    <a:pt x="3993" y="20587"/>
                    <a:pt x="4159" y="20926"/>
                    <a:pt x="3927" y="21622"/>
                  </a:cubicBezTo>
                  <a:cubicBezTo>
                    <a:pt x="4529" y="23015"/>
                    <a:pt x="4402" y="24313"/>
                    <a:pt x="5448" y="25643"/>
                  </a:cubicBezTo>
                  <a:cubicBezTo>
                    <a:pt x="6927" y="27545"/>
                    <a:pt x="9067" y="28368"/>
                    <a:pt x="11280" y="28368"/>
                  </a:cubicBezTo>
                  <a:cubicBezTo>
                    <a:pt x="11720" y="28368"/>
                    <a:pt x="12163" y="28335"/>
                    <a:pt x="12605" y="28272"/>
                  </a:cubicBezTo>
                  <a:lnTo>
                    <a:pt x="12605" y="28272"/>
                  </a:lnTo>
                  <a:cubicBezTo>
                    <a:pt x="10569" y="29270"/>
                    <a:pt x="8110" y="30293"/>
                    <a:pt x="5909" y="30293"/>
                  </a:cubicBezTo>
                  <a:cubicBezTo>
                    <a:pt x="4548" y="30293"/>
                    <a:pt x="3285" y="29902"/>
                    <a:pt x="2281" y="28874"/>
                  </a:cubicBezTo>
                  <a:cubicBezTo>
                    <a:pt x="2217" y="28779"/>
                    <a:pt x="2122" y="28779"/>
                    <a:pt x="2059" y="28779"/>
                  </a:cubicBezTo>
                  <a:cubicBezTo>
                    <a:pt x="1299" y="27164"/>
                    <a:pt x="634" y="25422"/>
                    <a:pt x="1014" y="23585"/>
                  </a:cubicBezTo>
                  <a:cubicBezTo>
                    <a:pt x="1267" y="22350"/>
                    <a:pt x="1901" y="21368"/>
                    <a:pt x="2946" y="20640"/>
                  </a:cubicBezTo>
                  <a:cubicBezTo>
                    <a:pt x="3123" y="20604"/>
                    <a:pt x="3278" y="20587"/>
                    <a:pt x="3411" y="20587"/>
                  </a:cubicBezTo>
                  <a:close/>
                  <a:moveTo>
                    <a:pt x="37782" y="19246"/>
                  </a:moveTo>
                  <a:cubicBezTo>
                    <a:pt x="37806" y="19414"/>
                    <a:pt x="37957" y="19491"/>
                    <a:pt x="38084" y="19491"/>
                  </a:cubicBezTo>
                  <a:cubicBezTo>
                    <a:pt x="38124" y="19491"/>
                    <a:pt x="38163" y="19483"/>
                    <a:pt x="38193" y="19468"/>
                  </a:cubicBezTo>
                  <a:cubicBezTo>
                    <a:pt x="38257" y="19531"/>
                    <a:pt x="38288" y="19595"/>
                    <a:pt x="38320" y="19690"/>
                  </a:cubicBezTo>
                  <a:cubicBezTo>
                    <a:pt x="37592" y="26055"/>
                    <a:pt x="30751" y="29507"/>
                    <a:pt x="25209" y="31407"/>
                  </a:cubicBezTo>
                  <a:cubicBezTo>
                    <a:pt x="21356" y="32725"/>
                    <a:pt x="17374" y="33355"/>
                    <a:pt x="13370" y="33355"/>
                  </a:cubicBezTo>
                  <a:cubicBezTo>
                    <a:pt x="11120" y="33355"/>
                    <a:pt x="8864" y="33156"/>
                    <a:pt x="6619" y="32769"/>
                  </a:cubicBezTo>
                  <a:lnTo>
                    <a:pt x="6556" y="32769"/>
                  </a:lnTo>
                  <a:cubicBezTo>
                    <a:pt x="5733" y="32072"/>
                    <a:pt x="4941" y="31344"/>
                    <a:pt x="4149" y="30647"/>
                  </a:cubicBezTo>
                  <a:lnTo>
                    <a:pt x="4149" y="30647"/>
                  </a:lnTo>
                  <a:cubicBezTo>
                    <a:pt x="4739" y="30823"/>
                    <a:pt x="5366" y="30903"/>
                    <a:pt x="6017" y="30903"/>
                  </a:cubicBezTo>
                  <a:cubicBezTo>
                    <a:pt x="10397" y="30903"/>
                    <a:pt x="15881" y="27317"/>
                    <a:pt x="18749" y="25580"/>
                  </a:cubicBezTo>
                  <a:cubicBezTo>
                    <a:pt x="22512" y="23328"/>
                    <a:pt x="26456" y="20475"/>
                    <a:pt x="31019" y="20475"/>
                  </a:cubicBezTo>
                  <a:cubicBezTo>
                    <a:pt x="31140" y="20475"/>
                    <a:pt x="31262" y="20477"/>
                    <a:pt x="31385" y="20481"/>
                  </a:cubicBezTo>
                  <a:cubicBezTo>
                    <a:pt x="32469" y="20534"/>
                    <a:pt x="33620" y="20874"/>
                    <a:pt x="34726" y="20874"/>
                  </a:cubicBezTo>
                  <a:cubicBezTo>
                    <a:pt x="34944" y="20874"/>
                    <a:pt x="35161" y="20861"/>
                    <a:pt x="35375" y="20830"/>
                  </a:cubicBezTo>
                  <a:cubicBezTo>
                    <a:pt x="36198" y="20703"/>
                    <a:pt x="37053" y="19753"/>
                    <a:pt x="37782" y="19246"/>
                  </a:cubicBezTo>
                  <a:close/>
                  <a:moveTo>
                    <a:pt x="38700" y="20418"/>
                  </a:moveTo>
                  <a:cubicBezTo>
                    <a:pt x="39967" y="23363"/>
                    <a:pt x="39713" y="27607"/>
                    <a:pt x="38922" y="30457"/>
                  </a:cubicBezTo>
                  <a:cubicBezTo>
                    <a:pt x="37845" y="34289"/>
                    <a:pt x="34868" y="37361"/>
                    <a:pt x="31321" y="39039"/>
                  </a:cubicBezTo>
                  <a:cubicBezTo>
                    <a:pt x="29263" y="39989"/>
                    <a:pt x="27014" y="40528"/>
                    <a:pt x="24766" y="40718"/>
                  </a:cubicBezTo>
                  <a:cubicBezTo>
                    <a:pt x="24271" y="40759"/>
                    <a:pt x="23480" y="40854"/>
                    <a:pt x="22779" y="40854"/>
                  </a:cubicBezTo>
                  <a:cubicBezTo>
                    <a:pt x="22404" y="40854"/>
                    <a:pt x="22054" y="40827"/>
                    <a:pt x="21789" y="40750"/>
                  </a:cubicBezTo>
                  <a:lnTo>
                    <a:pt x="19730" y="39641"/>
                  </a:lnTo>
                  <a:cubicBezTo>
                    <a:pt x="19889" y="39419"/>
                    <a:pt x="20015" y="39198"/>
                    <a:pt x="20079" y="38944"/>
                  </a:cubicBezTo>
                  <a:cubicBezTo>
                    <a:pt x="19952" y="38596"/>
                    <a:pt x="19952" y="38343"/>
                    <a:pt x="19857" y="38121"/>
                  </a:cubicBezTo>
                  <a:cubicBezTo>
                    <a:pt x="19984" y="38058"/>
                    <a:pt x="20047" y="37899"/>
                    <a:pt x="19920" y="37741"/>
                  </a:cubicBezTo>
                  <a:cubicBezTo>
                    <a:pt x="19414" y="37076"/>
                    <a:pt x="19604" y="37298"/>
                    <a:pt x="18717" y="37171"/>
                  </a:cubicBezTo>
                  <a:cubicBezTo>
                    <a:pt x="18655" y="37163"/>
                    <a:pt x="18591" y="37159"/>
                    <a:pt x="18526" y="37159"/>
                  </a:cubicBezTo>
                  <a:cubicBezTo>
                    <a:pt x="17828" y="37159"/>
                    <a:pt x="16976" y="37585"/>
                    <a:pt x="16310" y="37614"/>
                  </a:cubicBezTo>
                  <a:cubicBezTo>
                    <a:pt x="16178" y="37620"/>
                    <a:pt x="16045" y="37623"/>
                    <a:pt x="15912" y="37623"/>
                  </a:cubicBezTo>
                  <a:cubicBezTo>
                    <a:pt x="14584" y="37623"/>
                    <a:pt x="13247" y="37335"/>
                    <a:pt x="12066" y="36759"/>
                  </a:cubicBezTo>
                  <a:cubicBezTo>
                    <a:pt x="10420" y="35936"/>
                    <a:pt x="8868" y="34764"/>
                    <a:pt x="7348" y="33466"/>
                  </a:cubicBezTo>
                  <a:lnTo>
                    <a:pt x="7348" y="33466"/>
                  </a:lnTo>
                  <a:cubicBezTo>
                    <a:pt x="9347" y="33779"/>
                    <a:pt x="11357" y="33937"/>
                    <a:pt x="13360" y="33937"/>
                  </a:cubicBezTo>
                  <a:cubicBezTo>
                    <a:pt x="18244" y="33937"/>
                    <a:pt x="23089" y="32999"/>
                    <a:pt x="27648" y="31091"/>
                  </a:cubicBezTo>
                  <a:cubicBezTo>
                    <a:pt x="32335" y="29127"/>
                    <a:pt x="37972" y="25770"/>
                    <a:pt x="38700" y="20418"/>
                  </a:cubicBezTo>
                  <a:close/>
                  <a:moveTo>
                    <a:pt x="38162" y="38564"/>
                  </a:moveTo>
                  <a:cubicBezTo>
                    <a:pt x="34868" y="45278"/>
                    <a:pt x="38985" y="50820"/>
                    <a:pt x="41614" y="56806"/>
                  </a:cubicBezTo>
                  <a:cubicBezTo>
                    <a:pt x="40569" y="55571"/>
                    <a:pt x="39238" y="54494"/>
                    <a:pt x="37972" y="53354"/>
                  </a:cubicBezTo>
                  <a:cubicBezTo>
                    <a:pt x="35470" y="51169"/>
                    <a:pt x="33538" y="48477"/>
                    <a:pt x="34266" y="44930"/>
                  </a:cubicBezTo>
                  <a:cubicBezTo>
                    <a:pt x="34741" y="42523"/>
                    <a:pt x="36388" y="40275"/>
                    <a:pt x="38162" y="38564"/>
                  </a:cubicBezTo>
                  <a:close/>
                  <a:moveTo>
                    <a:pt x="38257" y="39134"/>
                  </a:moveTo>
                  <a:lnTo>
                    <a:pt x="38257" y="39134"/>
                  </a:lnTo>
                  <a:cubicBezTo>
                    <a:pt x="38510" y="42491"/>
                    <a:pt x="41392" y="45183"/>
                    <a:pt x="42595" y="48255"/>
                  </a:cubicBezTo>
                  <a:cubicBezTo>
                    <a:pt x="44147" y="52182"/>
                    <a:pt x="44337" y="56204"/>
                    <a:pt x="43387" y="60226"/>
                  </a:cubicBezTo>
                  <a:cubicBezTo>
                    <a:pt x="43355" y="60068"/>
                    <a:pt x="43324" y="59909"/>
                    <a:pt x="43292" y="59783"/>
                  </a:cubicBezTo>
                  <a:cubicBezTo>
                    <a:pt x="42785" y="56996"/>
                    <a:pt x="41139" y="54557"/>
                    <a:pt x="39808" y="52119"/>
                  </a:cubicBezTo>
                  <a:cubicBezTo>
                    <a:pt x="37465" y="47812"/>
                    <a:pt x="36737" y="43790"/>
                    <a:pt x="38257" y="39134"/>
                  </a:cubicBezTo>
                  <a:close/>
                  <a:moveTo>
                    <a:pt x="26166" y="1"/>
                  </a:moveTo>
                  <a:cubicBezTo>
                    <a:pt x="26042" y="1"/>
                    <a:pt x="25944" y="157"/>
                    <a:pt x="26064" y="277"/>
                  </a:cubicBezTo>
                  <a:cubicBezTo>
                    <a:pt x="31226" y="5660"/>
                    <a:pt x="36927" y="11044"/>
                    <a:pt x="37750" y="18835"/>
                  </a:cubicBezTo>
                  <a:cubicBezTo>
                    <a:pt x="37655" y="18866"/>
                    <a:pt x="37560" y="18898"/>
                    <a:pt x="37433" y="18930"/>
                  </a:cubicBezTo>
                  <a:cubicBezTo>
                    <a:pt x="37275" y="19151"/>
                    <a:pt x="37085" y="19341"/>
                    <a:pt x="36927" y="19531"/>
                  </a:cubicBezTo>
                  <a:cubicBezTo>
                    <a:pt x="36188" y="20055"/>
                    <a:pt x="35432" y="20311"/>
                    <a:pt x="34644" y="20311"/>
                  </a:cubicBezTo>
                  <a:cubicBezTo>
                    <a:pt x="34384" y="20311"/>
                    <a:pt x="34122" y="20283"/>
                    <a:pt x="33855" y="20228"/>
                  </a:cubicBezTo>
                  <a:cubicBezTo>
                    <a:pt x="33348" y="20196"/>
                    <a:pt x="32841" y="20070"/>
                    <a:pt x="32303" y="20006"/>
                  </a:cubicBezTo>
                  <a:cubicBezTo>
                    <a:pt x="31944" y="19977"/>
                    <a:pt x="31589" y="19962"/>
                    <a:pt x="31239" y="19962"/>
                  </a:cubicBezTo>
                  <a:cubicBezTo>
                    <a:pt x="28620" y="19962"/>
                    <a:pt x="26221" y="20769"/>
                    <a:pt x="23847" y="21970"/>
                  </a:cubicBezTo>
                  <a:cubicBezTo>
                    <a:pt x="20680" y="23585"/>
                    <a:pt x="17798" y="25675"/>
                    <a:pt x="14632" y="27259"/>
                  </a:cubicBezTo>
                  <a:cubicBezTo>
                    <a:pt x="14537" y="27322"/>
                    <a:pt x="14442" y="27354"/>
                    <a:pt x="14347" y="27385"/>
                  </a:cubicBezTo>
                  <a:cubicBezTo>
                    <a:pt x="13472" y="27660"/>
                    <a:pt x="12564" y="27795"/>
                    <a:pt x="11669" y="27795"/>
                  </a:cubicBezTo>
                  <a:cubicBezTo>
                    <a:pt x="8119" y="27795"/>
                    <a:pt x="4756" y="25667"/>
                    <a:pt x="4402" y="21622"/>
                  </a:cubicBezTo>
                  <a:cubicBezTo>
                    <a:pt x="4311" y="20677"/>
                    <a:pt x="4660" y="19908"/>
                    <a:pt x="3613" y="19908"/>
                  </a:cubicBezTo>
                  <a:cubicBezTo>
                    <a:pt x="3572" y="19908"/>
                    <a:pt x="3529" y="19909"/>
                    <a:pt x="3484" y="19911"/>
                  </a:cubicBezTo>
                  <a:cubicBezTo>
                    <a:pt x="2122" y="19943"/>
                    <a:pt x="951" y="22002"/>
                    <a:pt x="634" y="23078"/>
                  </a:cubicBezTo>
                  <a:cubicBezTo>
                    <a:pt x="0" y="25263"/>
                    <a:pt x="824" y="27512"/>
                    <a:pt x="1932" y="29380"/>
                  </a:cubicBezTo>
                  <a:cubicBezTo>
                    <a:pt x="1980" y="29452"/>
                    <a:pt x="2027" y="29487"/>
                    <a:pt x="2075" y="29487"/>
                  </a:cubicBezTo>
                  <a:cubicBezTo>
                    <a:pt x="2091" y="29487"/>
                    <a:pt x="2106" y="29483"/>
                    <a:pt x="2122" y="29475"/>
                  </a:cubicBezTo>
                  <a:cubicBezTo>
                    <a:pt x="2376" y="29697"/>
                    <a:pt x="2629" y="29919"/>
                    <a:pt x="2914" y="30077"/>
                  </a:cubicBezTo>
                  <a:cubicBezTo>
                    <a:pt x="4022" y="31059"/>
                    <a:pt x="5131" y="32104"/>
                    <a:pt x="6271" y="33086"/>
                  </a:cubicBezTo>
                  <a:cubicBezTo>
                    <a:pt x="6271" y="33212"/>
                    <a:pt x="6334" y="33307"/>
                    <a:pt x="6461" y="33339"/>
                  </a:cubicBezTo>
                  <a:lnTo>
                    <a:pt x="6556" y="33339"/>
                  </a:lnTo>
                  <a:cubicBezTo>
                    <a:pt x="7981" y="34606"/>
                    <a:pt x="9470" y="35809"/>
                    <a:pt x="11053" y="36759"/>
                  </a:cubicBezTo>
                  <a:cubicBezTo>
                    <a:pt x="12130" y="37424"/>
                    <a:pt x="13270" y="37899"/>
                    <a:pt x="14505" y="38089"/>
                  </a:cubicBezTo>
                  <a:cubicBezTo>
                    <a:pt x="14574" y="38098"/>
                    <a:pt x="14656" y="38101"/>
                    <a:pt x="14749" y="38101"/>
                  </a:cubicBezTo>
                  <a:cubicBezTo>
                    <a:pt x="15552" y="38101"/>
                    <a:pt x="17175" y="37825"/>
                    <a:pt x="18335" y="37825"/>
                  </a:cubicBezTo>
                  <a:cubicBezTo>
                    <a:pt x="18583" y="37825"/>
                    <a:pt x="18809" y="37837"/>
                    <a:pt x="19002" y="37868"/>
                  </a:cubicBezTo>
                  <a:cubicBezTo>
                    <a:pt x="19002" y="37899"/>
                    <a:pt x="19002" y="37963"/>
                    <a:pt x="19065" y="37963"/>
                  </a:cubicBezTo>
                  <a:cubicBezTo>
                    <a:pt x="19002" y="38564"/>
                    <a:pt x="18939" y="39198"/>
                    <a:pt x="18844" y="39799"/>
                  </a:cubicBezTo>
                  <a:cubicBezTo>
                    <a:pt x="18780" y="39863"/>
                    <a:pt x="18749" y="39989"/>
                    <a:pt x="18812" y="40085"/>
                  </a:cubicBezTo>
                  <a:cubicBezTo>
                    <a:pt x="19598" y="41143"/>
                    <a:pt x="21066" y="41454"/>
                    <a:pt x="22616" y="41454"/>
                  </a:cubicBezTo>
                  <a:cubicBezTo>
                    <a:pt x="24126" y="41454"/>
                    <a:pt x="25714" y="41159"/>
                    <a:pt x="26824" y="40971"/>
                  </a:cubicBezTo>
                  <a:cubicBezTo>
                    <a:pt x="30371" y="40338"/>
                    <a:pt x="33728" y="38786"/>
                    <a:pt x="36198" y="36126"/>
                  </a:cubicBezTo>
                  <a:cubicBezTo>
                    <a:pt x="37750" y="34511"/>
                    <a:pt x="38827" y="32611"/>
                    <a:pt x="39397" y="30520"/>
                  </a:cubicBezTo>
                  <a:lnTo>
                    <a:pt x="39397" y="30520"/>
                  </a:lnTo>
                  <a:cubicBezTo>
                    <a:pt x="39112" y="33086"/>
                    <a:pt x="38668" y="35588"/>
                    <a:pt x="38130" y="38153"/>
                  </a:cubicBezTo>
                  <a:cubicBezTo>
                    <a:pt x="35153" y="40370"/>
                    <a:pt x="32936" y="44391"/>
                    <a:pt x="33728" y="48097"/>
                  </a:cubicBezTo>
                  <a:cubicBezTo>
                    <a:pt x="34995" y="53892"/>
                    <a:pt x="42532" y="55349"/>
                    <a:pt x="43102" y="61461"/>
                  </a:cubicBezTo>
                  <a:cubicBezTo>
                    <a:pt x="43070" y="61493"/>
                    <a:pt x="43102" y="61556"/>
                    <a:pt x="43134" y="61588"/>
                  </a:cubicBezTo>
                  <a:cubicBezTo>
                    <a:pt x="43172" y="61652"/>
                    <a:pt x="43246" y="61684"/>
                    <a:pt x="43321" y="61684"/>
                  </a:cubicBezTo>
                  <a:cubicBezTo>
                    <a:pt x="43433" y="61684"/>
                    <a:pt x="43545" y="61612"/>
                    <a:pt x="43545" y="61461"/>
                  </a:cubicBezTo>
                  <a:cubicBezTo>
                    <a:pt x="43545" y="61334"/>
                    <a:pt x="43545" y="61208"/>
                    <a:pt x="43514" y="61081"/>
                  </a:cubicBezTo>
                  <a:cubicBezTo>
                    <a:pt x="44781" y="57787"/>
                    <a:pt x="44781" y="54145"/>
                    <a:pt x="43925" y="50725"/>
                  </a:cubicBezTo>
                  <a:cubicBezTo>
                    <a:pt x="43450" y="48920"/>
                    <a:pt x="42754" y="47178"/>
                    <a:pt x="41899" y="45563"/>
                  </a:cubicBezTo>
                  <a:cubicBezTo>
                    <a:pt x="40632" y="43283"/>
                    <a:pt x="38763" y="41351"/>
                    <a:pt x="38415" y="38691"/>
                  </a:cubicBezTo>
                  <a:cubicBezTo>
                    <a:pt x="38447" y="38596"/>
                    <a:pt x="38447" y="38533"/>
                    <a:pt x="38478" y="38469"/>
                  </a:cubicBezTo>
                  <a:cubicBezTo>
                    <a:pt x="38510" y="38438"/>
                    <a:pt x="38510" y="38406"/>
                    <a:pt x="38510" y="38374"/>
                  </a:cubicBezTo>
                  <a:cubicBezTo>
                    <a:pt x="39872" y="34352"/>
                    <a:pt x="40315" y="29855"/>
                    <a:pt x="40030" y="25643"/>
                  </a:cubicBezTo>
                  <a:cubicBezTo>
                    <a:pt x="40094" y="23458"/>
                    <a:pt x="39872" y="21178"/>
                    <a:pt x="38763" y="19373"/>
                  </a:cubicBezTo>
                  <a:cubicBezTo>
                    <a:pt x="38763" y="19215"/>
                    <a:pt x="38763" y="19088"/>
                    <a:pt x="38763" y="18930"/>
                  </a:cubicBezTo>
                  <a:cubicBezTo>
                    <a:pt x="38827" y="18866"/>
                    <a:pt x="38858" y="18740"/>
                    <a:pt x="38732" y="18676"/>
                  </a:cubicBezTo>
                  <a:cubicBezTo>
                    <a:pt x="38732" y="18581"/>
                    <a:pt x="38732" y="18518"/>
                    <a:pt x="38732" y="18423"/>
                  </a:cubicBezTo>
                  <a:cubicBezTo>
                    <a:pt x="38715" y="18324"/>
                    <a:pt x="38622" y="18268"/>
                    <a:pt x="38536" y="18268"/>
                  </a:cubicBezTo>
                  <a:cubicBezTo>
                    <a:pt x="38457" y="18268"/>
                    <a:pt x="38383" y="18316"/>
                    <a:pt x="38383" y="18423"/>
                  </a:cubicBezTo>
                  <a:cubicBezTo>
                    <a:pt x="38383" y="18455"/>
                    <a:pt x="38383" y="18518"/>
                    <a:pt x="38383" y="18550"/>
                  </a:cubicBezTo>
                  <a:cubicBezTo>
                    <a:pt x="38320" y="18550"/>
                    <a:pt x="38288" y="18518"/>
                    <a:pt x="38257" y="18518"/>
                  </a:cubicBezTo>
                  <a:cubicBezTo>
                    <a:pt x="37338" y="11076"/>
                    <a:pt x="31891" y="4742"/>
                    <a:pt x="26286" y="55"/>
                  </a:cubicBezTo>
                  <a:cubicBezTo>
                    <a:pt x="26247" y="17"/>
                    <a:pt x="26205" y="1"/>
                    <a:pt x="2616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8"/>
            <p:cNvSpPr/>
            <p:nvPr/>
          </p:nvSpPr>
          <p:spPr>
            <a:xfrm>
              <a:off x="865042" y="-226531"/>
              <a:ext cx="2337162" cy="2466010"/>
            </a:xfrm>
            <a:custGeom>
              <a:avLst/>
              <a:gdLst/>
              <a:ahLst/>
              <a:cxnLst/>
              <a:rect l="l" t="t" r="r" b="b"/>
              <a:pathLst>
                <a:path w="72302" h="76288" extrusionOk="0">
                  <a:moveTo>
                    <a:pt x="46176" y="7801"/>
                  </a:moveTo>
                  <a:cubicBezTo>
                    <a:pt x="47419" y="7801"/>
                    <a:pt x="48674" y="8016"/>
                    <a:pt x="49911" y="8424"/>
                  </a:cubicBezTo>
                  <a:cubicBezTo>
                    <a:pt x="51875" y="9057"/>
                    <a:pt x="53585" y="10197"/>
                    <a:pt x="55485" y="10989"/>
                  </a:cubicBezTo>
                  <a:cubicBezTo>
                    <a:pt x="57100" y="11654"/>
                    <a:pt x="58779" y="11876"/>
                    <a:pt x="60489" y="12098"/>
                  </a:cubicBezTo>
                  <a:cubicBezTo>
                    <a:pt x="63751" y="12541"/>
                    <a:pt x="65587" y="13491"/>
                    <a:pt x="68216" y="15423"/>
                  </a:cubicBezTo>
                  <a:cubicBezTo>
                    <a:pt x="69166" y="16119"/>
                    <a:pt x="70084" y="16721"/>
                    <a:pt x="71161" y="17165"/>
                  </a:cubicBezTo>
                  <a:cubicBezTo>
                    <a:pt x="67646" y="17418"/>
                    <a:pt x="65112" y="18463"/>
                    <a:pt x="62104" y="20553"/>
                  </a:cubicBezTo>
                  <a:cubicBezTo>
                    <a:pt x="58988" y="22675"/>
                    <a:pt x="54529" y="25252"/>
                    <a:pt x="50406" y="25252"/>
                  </a:cubicBezTo>
                  <a:cubicBezTo>
                    <a:pt x="49668" y="25252"/>
                    <a:pt x="48940" y="25170"/>
                    <a:pt x="48233" y="24987"/>
                  </a:cubicBezTo>
                  <a:cubicBezTo>
                    <a:pt x="47462" y="24773"/>
                    <a:pt x="46966" y="24602"/>
                    <a:pt x="46354" y="24602"/>
                  </a:cubicBezTo>
                  <a:cubicBezTo>
                    <a:pt x="46061" y="24602"/>
                    <a:pt x="45741" y="24641"/>
                    <a:pt x="45351" y="24733"/>
                  </a:cubicBezTo>
                  <a:cubicBezTo>
                    <a:pt x="43433" y="25190"/>
                    <a:pt x="42108" y="25828"/>
                    <a:pt x="40426" y="25828"/>
                  </a:cubicBezTo>
                  <a:cubicBezTo>
                    <a:pt x="39775" y="25828"/>
                    <a:pt x="39070" y="25732"/>
                    <a:pt x="38257" y="25493"/>
                  </a:cubicBezTo>
                  <a:cubicBezTo>
                    <a:pt x="33475" y="24100"/>
                    <a:pt x="30688" y="19730"/>
                    <a:pt x="27965" y="15866"/>
                  </a:cubicBezTo>
                  <a:cubicBezTo>
                    <a:pt x="27965" y="15866"/>
                    <a:pt x="27951" y="15852"/>
                    <a:pt x="27932" y="15843"/>
                  </a:cubicBezTo>
                  <a:lnTo>
                    <a:pt x="27932" y="15843"/>
                  </a:lnTo>
                  <a:cubicBezTo>
                    <a:pt x="29791" y="16345"/>
                    <a:pt x="31680" y="16722"/>
                    <a:pt x="33570" y="16943"/>
                  </a:cubicBezTo>
                  <a:cubicBezTo>
                    <a:pt x="35512" y="17190"/>
                    <a:pt x="37452" y="17284"/>
                    <a:pt x="39390" y="17284"/>
                  </a:cubicBezTo>
                  <a:cubicBezTo>
                    <a:pt x="45519" y="17284"/>
                    <a:pt x="51636" y="16346"/>
                    <a:pt x="57772" y="16346"/>
                  </a:cubicBezTo>
                  <a:cubicBezTo>
                    <a:pt x="60394" y="16346"/>
                    <a:pt x="63019" y="16517"/>
                    <a:pt x="65651" y="17006"/>
                  </a:cubicBezTo>
                  <a:cubicBezTo>
                    <a:pt x="65680" y="17012"/>
                    <a:pt x="65708" y="17015"/>
                    <a:pt x="65735" y="17015"/>
                  </a:cubicBezTo>
                  <a:cubicBezTo>
                    <a:pt x="66117" y="17015"/>
                    <a:pt x="66255" y="16428"/>
                    <a:pt x="65841" y="16309"/>
                  </a:cubicBezTo>
                  <a:cubicBezTo>
                    <a:pt x="63127" y="15651"/>
                    <a:pt x="60395" y="15423"/>
                    <a:pt x="57654" y="15423"/>
                  </a:cubicBezTo>
                  <a:cubicBezTo>
                    <a:pt x="51443" y="15423"/>
                    <a:pt x="45182" y="16595"/>
                    <a:pt x="38960" y="16595"/>
                  </a:cubicBezTo>
                  <a:cubicBezTo>
                    <a:pt x="38155" y="16595"/>
                    <a:pt x="37350" y="16576"/>
                    <a:pt x="36547" y="16531"/>
                  </a:cubicBezTo>
                  <a:cubicBezTo>
                    <a:pt x="33792" y="16373"/>
                    <a:pt x="31068" y="15898"/>
                    <a:pt x="28440" y="15138"/>
                  </a:cubicBezTo>
                  <a:cubicBezTo>
                    <a:pt x="29358" y="14726"/>
                    <a:pt x="30086" y="14124"/>
                    <a:pt x="30847" y="13364"/>
                  </a:cubicBezTo>
                  <a:cubicBezTo>
                    <a:pt x="31512" y="12763"/>
                    <a:pt x="32145" y="11971"/>
                    <a:pt x="32937" y="11527"/>
                  </a:cubicBezTo>
                  <a:cubicBezTo>
                    <a:pt x="33764" y="11057"/>
                    <a:pt x="34476" y="10977"/>
                    <a:pt x="35190" y="10977"/>
                  </a:cubicBezTo>
                  <a:cubicBezTo>
                    <a:pt x="35556" y="10977"/>
                    <a:pt x="35923" y="10998"/>
                    <a:pt x="36307" y="10998"/>
                  </a:cubicBezTo>
                  <a:cubicBezTo>
                    <a:pt x="36635" y="10998"/>
                    <a:pt x="36976" y="10983"/>
                    <a:pt x="37339" y="10926"/>
                  </a:cubicBezTo>
                  <a:cubicBezTo>
                    <a:pt x="38859" y="10704"/>
                    <a:pt x="40062" y="9691"/>
                    <a:pt x="41361" y="8994"/>
                  </a:cubicBezTo>
                  <a:cubicBezTo>
                    <a:pt x="42897" y="8181"/>
                    <a:pt x="44525" y="7801"/>
                    <a:pt x="46176" y="7801"/>
                  </a:cubicBezTo>
                  <a:close/>
                  <a:moveTo>
                    <a:pt x="28471" y="43355"/>
                  </a:moveTo>
                  <a:cubicBezTo>
                    <a:pt x="35597" y="43671"/>
                    <a:pt x="42342" y="47662"/>
                    <a:pt x="45478" y="54154"/>
                  </a:cubicBezTo>
                  <a:cubicBezTo>
                    <a:pt x="48708" y="60804"/>
                    <a:pt x="48264" y="71065"/>
                    <a:pt x="41677" y="75530"/>
                  </a:cubicBezTo>
                  <a:cubicBezTo>
                    <a:pt x="42121" y="70590"/>
                    <a:pt x="39841" y="66410"/>
                    <a:pt x="35787" y="63591"/>
                  </a:cubicBezTo>
                  <a:cubicBezTo>
                    <a:pt x="32525" y="61343"/>
                    <a:pt x="29295" y="59443"/>
                    <a:pt x="28376" y="55231"/>
                  </a:cubicBezTo>
                  <a:cubicBezTo>
                    <a:pt x="27553" y="51525"/>
                    <a:pt x="28186" y="47250"/>
                    <a:pt x="28250" y="43450"/>
                  </a:cubicBezTo>
                  <a:lnTo>
                    <a:pt x="28250" y="43450"/>
                  </a:lnTo>
                  <a:cubicBezTo>
                    <a:pt x="29390" y="45287"/>
                    <a:pt x="31037" y="46648"/>
                    <a:pt x="32557" y="48168"/>
                  </a:cubicBezTo>
                  <a:cubicBezTo>
                    <a:pt x="34742" y="50322"/>
                    <a:pt x="36800" y="52570"/>
                    <a:pt x="38574" y="55072"/>
                  </a:cubicBezTo>
                  <a:cubicBezTo>
                    <a:pt x="42089" y="60044"/>
                    <a:pt x="44021" y="65618"/>
                    <a:pt x="43926" y="71730"/>
                  </a:cubicBezTo>
                  <a:cubicBezTo>
                    <a:pt x="43926" y="71809"/>
                    <a:pt x="43989" y="71849"/>
                    <a:pt x="44053" y="71849"/>
                  </a:cubicBezTo>
                  <a:cubicBezTo>
                    <a:pt x="44116" y="71849"/>
                    <a:pt x="44179" y="71809"/>
                    <a:pt x="44179" y="71730"/>
                  </a:cubicBezTo>
                  <a:cubicBezTo>
                    <a:pt x="44749" y="66315"/>
                    <a:pt x="42976" y="60963"/>
                    <a:pt x="40126" y="56402"/>
                  </a:cubicBezTo>
                  <a:cubicBezTo>
                    <a:pt x="38732" y="54185"/>
                    <a:pt x="37085" y="52159"/>
                    <a:pt x="35312" y="50227"/>
                  </a:cubicBezTo>
                  <a:cubicBezTo>
                    <a:pt x="33127" y="47883"/>
                    <a:pt x="30435" y="45920"/>
                    <a:pt x="28471" y="43355"/>
                  </a:cubicBezTo>
                  <a:close/>
                  <a:moveTo>
                    <a:pt x="1" y="0"/>
                  </a:moveTo>
                  <a:cubicBezTo>
                    <a:pt x="666" y="348"/>
                    <a:pt x="1363" y="665"/>
                    <a:pt x="2059" y="950"/>
                  </a:cubicBezTo>
                  <a:cubicBezTo>
                    <a:pt x="4530" y="2280"/>
                    <a:pt x="6968" y="3674"/>
                    <a:pt x="9058" y="5447"/>
                  </a:cubicBezTo>
                  <a:cubicBezTo>
                    <a:pt x="13270" y="8994"/>
                    <a:pt x="15234" y="15391"/>
                    <a:pt x="16880" y="20490"/>
                  </a:cubicBezTo>
                  <a:cubicBezTo>
                    <a:pt x="20142" y="30465"/>
                    <a:pt x="17450" y="41550"/>
                    <a:pt x="21377" y="51272"/>
                  </a:cubicBezTo>
                  <a:cubicBezTo>
                    <a:pt x="21415" y="51373"/>
                    <a:pt x="21499" y="51419"/>
                    <a:pt x="21580" y="51419"/>
                  </a:cubicBezTo>
                  <a:cubicBezTo>
                    <a:pt x="21700" y="51419"/>
                    <a:pt x="21814" y="51316"/>
                    <a:pt x="21757" y="51145"/>
                  </a:cubicBezTo>
                  <a:cubicBezTo>
                    <a:pt x="19256" y="42500"/>
                    <a:pt x="19889" y="33537"/>
                    <a:pt x="18401" y="24828"/>
                  </a:cubicBezTo>
                  <a:lnTo>
                    <a:pt x="18401" y="24828"/>
                  </a:lnTo>
                  <a:cubicBezTo>
                    <a:pt x="19256" y="27109"/>
                    <a:pt x="20554" y="29230"/>
                    <a:pt x="21789" y="31447"/>
                  </a:cubicBezTo>
                  <a:cubicBezTo>
                    <a:pt x="23848" y="35184"/>
                    <a:pt x="24703" y="39839"/>
                    <a:pt x="27648" y="43038"/>
                  </a:cubicBezTo>
                  <a:cubicBezTo>
                    <a:pt x="27616" y="43165"/>
                    <a:pt x="27680" y="43291"/>
                    <a:pt x="27806" y="43291"/>
                  </a:cubicBezTo>
                  <a:cubicBezTo>
                    <a:pt x="27648" y="48865"/>
                    <a:pt x="26413" y="55864"/>
                    <a:pt x="30561" y="60266"/>
                  </a:cubicBezTo>
                  <a:cubicBezTo>
                    <a:pt x="32588" y="62451"/>
                    <a:pt x="35470" y="63528"/>
                    <a:pt x="37592" y="65555"/>
                  </a:cubicBezTo>
                  <a:cubicBezTo>
                    <a:pt x="40411" y="68278"/>
                    <a:pt x="41614" y="72047"/>
                    <a:pt x="41171" y="75879"/>
                  </a:cubicBezTo>
                  <a:cubicBezTo>
                    <a:pt x="41037" y="76038"/>
                    <a:pt x="41173" y="76288"/>
                    <a:pt x="41370" y="76288"/>
                  </a:cubicBezTo>
                  <a:cubicBezTo>
                    <a:pt x="41407" y="76288"/>
                    <a:pt x="41447" y="76279"/>
                    <a:pt x="41487" y="76259"/>
                  </a:cubicBezTo>
                  <a:cubicBezTo>
                    <a:pt x="48581" y="72173"/>
                    <a:pt x="49310" y="61596"/>
                    <a:pt x="46396" y="54756"/>
                  </a:cubicBezTo>
                  <a:cubicBezTo>
                    <a:pt x="43292" y="47440"/>
                    <a:pt x="35914" y="42943"/>
                    <a:pt x="28060" y="42911"/>
                  </a:cubicBezTo>
                  <a:cubicBezTo>
                    <a:pt x="28060" y="42880"/>
                    <a:pt x="28060" y="42848"/>
                    <a:pt x="28028" y="42816"/>
                  </a:cubicBezTo>
                  <a:cubicBezTo>
                    <a:pt x="25336" y="39523"/>
                    <a:pt x="24449" y="35279"/>
                    <a:pt x="22423" y="31574"/>
                  </a:cubicBezTo>
                  <a:cubicBezTo>
                    <a:pt x="20459" y="27900"/>
                    <a:pt x="18147" y="24448"/>
                    <a:pt x="17514" y="20236"/>
                  </a:cubicBezTo>
                  <a:cubicBezTo>
                    <a:pt x="17514" y="20199"/>
                    <a:pt x="17481" y="20184"/>
                    <a:pt x="17441" y="20184"/>
                  </a:cubicBezTo>
                  <a:cubicBezTo>
                    <a:pt x="17413" y="20184"/>
                    <a:pt x="17382" y="20192"/>
                    <a:pt x="17355" y="20205"/>
                  </a:cubicBezTo>
                  <a:cubicBezTo>
                    <a:pt x="17102" y="19191"/>
                    <a:pt x="16785" y="18210"/>
                    <a:pt x="16405" y="17228"/>
                  </a:cubicBezTo>
                  <a:cubicBezTo>
                    <a:pt x="15075" y="13618"/>
                    <a:pt x="13809" y="9691"/>
                    <a:pt x="11370" y="6650"/>
                  </a:cubicBezTo>
                  <a:lnTo>
                    <a:pt x="11370" y="6650"/>
                  </a:lnTo>
                  <a:cubicBezTo>
                    <a:pt x="14664" y="8994"/>
                    <a:pt x="17736" y="11591"/>
                    <a:pt x="21409" y="13396"/>
                  </a:cubicBezTo>
                  <a:cubicBezTo>
                    <a:pt x="23436" y="14378"/>
                    <a:pt x="25558" y="15169"/>
                    <a:pt x="27711" y="15771"/>
                  </a:cubicBezTo>
                  <a:cubicBezTo>
                    <a:pt x="27585" y="15803"/>
                    <a:pt x="27458" y="15961"/>
                    <a:pt x="27553" y="16119"/>
                  </a:cubicBezTo>
                  <a:cubicBezTo>
                    <a:pt x="29611" y="19508"/>
                    <a:pt x="32050" y="23118"/>
                    <a:pt x="35597" y="25082"/>
                  </a:cubicBezTo>
                  <a:cubicBezTo>
                    <a:pt x="37288" y="26032"/>
                    <a:pt x="38774" y="26392"/>
                    <a:pt x="40276" y="26392"/>
                  </a:cubicBezTo>
                  <a:cubicBezTo>
                    <a:pt x="41728" y="26392"/>
                    <a:pt x="43195" y="26055"/>
                    <a:pt x="44876" y="25588"/>
                  </a:cubicBezTo>
                  <a:cubicBezTo>
                    <a:pt x="45430" y="25436"/>
                    <a:pt x="45947" y="25381"/>
                    <a:pt x="46446" y="25381"/>
                  </a:cubicBezTo>
                  <a:cubicBezTo>
                    <a:pt x="47724" y="25381"/>
                    <a:pt x="48880" y="25742"/>
                    <a:pt x="50218" y="25742"/>
                  </a:cubicBezTo>
                  <a:cubicBezTo>
                    <a:pt x="50418" y="25742"/>
                    <a:pt x="50621" y="25734"/>
                    <a:pt x="50830" y="25715"/>
                  </a:cubicBezTo>
                  <a:cubicBezTo>
                    <a:pt x="53047" y="25525"/>
                    <a:pt x="55295" y="24797"/>
                    <a:pt x="57322" y="23910"/>
                  </a:cubicBezTo>
                  <a:cubicBezTo>
                    <a:pt x="59444" y="22992"/>
                    <a:pt x="61280" y="21725"/>
                    <a:pt x="63181" y="20426"/>
                  </a:cubicBezTo>
                  <a:cubicBezTo>
                    <a:pt x="65999" y="18558"/>
                    <a:pt x="68596" y="17735"/>
                    <a:pt x="72016" y="17671"/>
                  </a:cubicBezTo>
                  <a:cubicBezTo>
                    <a:pt x="72238" y="17671"/>
                    <a:pt x="72301" y="17450"/>
                    <a:pt x="72270" y="17291"/>
                  </a:cubicBezTo>
                  <a:cubicBezTo>
                    <a:pt x="72301" y="17165"/>
                    <a:pt x="72270" y="17006"/>
                    <a:pt x="72080" y="16943"/>
                  </a:cubicBezTo>
                  <a:cubicBezTo>
                    <a:pt x="69609" y="16183"/>
                    <a:pt x="67994" y="14251"/>
                    <a:pt x="65777" y="12984"/>
                  </a:cubicBezTo>
                  <a:cubicBezTo>
                    <a:pt x="64416" y="12224"/>
                    <a:pt x="62959" y="11908"/>
                    <a:pt x="61407" y="11654"/>
                  </a:cubicBezTo>
                  <a:cubicBezTo>
                    <a:pt x="58399" y="11211"/>
                    <a:pt x="56277" y="10831"/>
                    <a:pt x="53522" y="9501"/>
                  </a:cubicBezTo>
                  <a:cubicBezTo>
                    <a:pt x="51653" y="8614"/>
                    <a:pt x="49911" y="7727"/>
                    <a:pt x="47821" y="7442"/>
                  </a:cubicBezTo>
                  <a:cubicBezTo>
                    <a:pt x="47236" y="7365"/>
                    <a:pt x="46648" y="7322"/>
                    <a:pt x="46061" y="7322"/>
                  </a:cubicBezTo>
                  <a:cubicBezTo>
                    <a:pt x="44963" y="7322"/>
                    <a:pt x="43870" y="7471"/>
                    <a:pt x="42817" y="7822"/>
                  </a:cubicBezTo>
                  <a:cubicBezTo>
                    <a:pt x="40442" y="8614"/>
                    <a:pt x="38795" y="10102"/>
                    <a:pt x="36167" y="10229"/>
                  </a:cubicBezTo>
                  <a:cubicBezTo>
                    <a:pt x="34393" y="10324"/>
                    <a:pt x="33412" y="10197"/>
                    <a:pt x="31987" y="11274"/>
                  </a:cubicBezTo>
                  <a:cubicBezTo>
                    <a:pt x="30435" y="12446"/>
                    <a:pt x="29453" y="14029"/>
                    <a:pt x="27648" y="14916"/>
                  </a:cubicBezTo>
                  <a:cubicBezTo>
                    <a:pt x="25653" y="14283"/>
                    <a:pt x="23753" y="13523"/>
                    <a:pt x="21884" y="12604"/>
                  </a:cubicBezTo>
                  <a:cubicBezTo>
                    <a:pt x="17514" y="10419"/>
                    <a:pt x="13967" y="6935"/>
                    <a:pt x="9597" y="4814"/>
                  </a:cubicBezTo>
                  <a:cubicBezTo>
                    <a:pt x="8551" y="3895"/>
                    <a:pt x="7380" y="3040"/>
                    <a:pt x="6145" y="2280"/>
                  </a:cubicBezTo>
                  <a:lnTo>
                    <a:pt x="6145" y="2280"/>
                  </a:lnTo>
                  <a:cubicBezTo>
                    <a:pt x="7611" y="2636"/>
                    <a:pt x="9109" y="2835"/>
                    <a:pt x="10637" y="2835"/>
                  </a:cubicBezTo>
                  <a:cubicBezTo>
                    <a:pt x="11288" y="2835"/>
                    <a:pt x="11944" y="2799"/>
                    <a:pt x="12605" y="2724"/>
                  </a:cubicBezTo>
                  <a:cubicBezTo>
                    <a:pt x="14122" y="3610"/>
                    <a:pt x="15449" y="4136"/>
                    <a:pt x="17018" y="4136"/>
                  </a:cubicBezTo>
                  <a:cubicBezTo>
                    <a:pt x="17579" y="4136"/>
                    <a:pt x="18170" y="4069"/>
                    <a:pt x="18812" y="3927"/>
                  </a:cubicBezTo>
                  <a:cubicBezTo>
                    <a:pt x="20617" y="3547"/>
                    <a:pt x="23626" y="3959"/>
                    <a:pt x="25083" y="2502"/>
                  </a:cubicBezTo>
                  <a:cubicBezTo>
                    <a:pt x="25621" y="1963"/>
                    <a:pt x="25684" y="1520"/>
                    <a:pt x="25938" y="855"/>
                  </a:cubicBezTo>
                  <a:cubicBezTo>
                    <a:pt x="26033" y="602"/>
                    <a:pt x="26159" y="317"/>
                    <a:pt x="26318" y="0"/>
                  </a:cubicBezTo>
                  <a:lnTo>
                    <a:pt x="25621" y="0"/>
                  </a:lnTo>
                  <a:cubicBezTo>
                    <a:pt x="25273" y="633"/>
                    <a:pt x="24861" y="1235"/>
                    <a:pt x="24386" y="1710"/>
                  </a:cubicBezTo>
                  <a:cubicBezTo>
                    <a:pt x="22866" y="3199"/>
                    <a:pt x="21346" y="2660"/>
                    <a:pt x="19446" y="3040"/>
                  </a:cubicBezTo>
                  <a:cubicBezTo>
                    <a:pt x="18622" y="3199"/>
                    <a:pt x="17831" y="3642"/>
                    <a:pt x="16975" y="3642"/>
                  </a:cubicBezTo>
                  <a:cubicBezTo>
                    <a:pt x="16941" y="3643"/>
                    <a:pt x="16906" y="3643"/>
                    <a:pt x="16871" y="3643"/>
                  </a:cubicBezTo>
                  <a:cubicBezTo>
                    <a:pt x="15736" y="3643"/>
                    <a:pt x="14632" y="3150"/>
                    <a:pt x="13619" y="2597"/>
                  </a:cubicBezTo>
                  <a:cubicBezTo>
                    <a:pt x="13840" y="2565"/>
                    <a:pt x="14062" y="2534"/>
                    <a:pt x="14284" y="2470"/>
                  </a:cubicBezTo>
                  <a:cubicBezTo>
                    <a:pt x="16120" y="2090"/>
                    <a:pt x="18401" y="1235"/>
                    <a:pt x="20332" y="0"/>
                  </a:cubicBezTo>
                  <a:lnTo>
                    <a:pt x="19287" y="0"/>
                  </a:lnTo>
                  <a:cubicBezTo>
                    <a:pt x="17197" y="1077"/>
                    <a:pt x="14759" y="1773"/>
                    <a:pt x="12700" y="2090"/>
                  </a:cubicBezTo>
                  <a:cubicBezTo>
                    <a:pt x="12637" y="2058"/>
                    <a:pt x="12605" y="2027"/>
                    <a:pt x="12542" y="1995"/>
                  </a:cubicBezTo>
                  <a:cubicBezTo>
                    <a:pt x="12489" y="1969"/>
                    <a:pt x="12437" y="1957"/>
                    <a:pt x="12388" y="1957"/>
                  </a:cubicBezTo>
                  <a:cubicBezTo>
                    <a:pt x="12257" y="1957"/>
                    <a:pt x="12144" y="2039"/>
                    <a:pt x="12098" y="2153"/>
                  </a:cubicBezTo>
                  <a:cubicBezTo>
                    <a:pt x="11560" y="2217"/>
                    <a:pt x="11053" y="2248"/>
                    <a:pt x="10578" y="2248"/>
                  </a:cubicBezTo>
                  <a:cubicBezTo>
                    <a:pt x="7950" y="2248"/>
                    <a:pt x="5416" y="1488"/>
                    <a:pt x="2978" y="443"/>
                  </a:cubicBezTo>
                  <a:cubicBezTo>
                    <a:pt x="2693" y="285"/>
                    <a:pt x="2408" y="158"/>
                    <a:pt x="212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8"/>
            <p:cNvSpPr/>
            <p:nvPr/>
          </p:nvSpPr>
          <p:spPr>
            <a:xfrm>
              <a:off x="4922106" y="-226531"/>
              <a:ext cx="236813" cy="777998"/>
            </a:xfrm>
            <a:custGeom>
              <a:avLst/>
              <a:gdLst/>
              <a:ahLst/>
              <a:cxnLst/>
              <a:rect l="l" t="t" r="r" b="b"/>
              <a:pathLst>
                <a:path w="7326" h="24068" extrusionOk="0">
                  <a:moveTo>
                    <a:pt x="0" y="0"/>
                  </a:moveTo>
                  <a:cubicBezTo>
                    <a:pt x="95" y="190"/>
                    <a:pt x="159" y="380"/>
                    <a:pt x="254" y="570"/>
                  </a:cubicBezTo>
                  <a:cubicBezTo>
                    <a:pt x="1299" y="3262"/>
                    <a:pt x="855" y="6144"/>
                    <a:pt x="1425" y="8931"/>
                  </a:cubicBezTo>
                  <a:cubicBezTo>
                    <a:pt x="2407" y="14029"/>
                    <a:pt x="5036" y="19160"/>
                    <a:pt x="6999" y="23973"/>
                  </a:cubicBezTo>
                  <a:cubicBezTo>
                    <a:pt x="7032" y="24040"/>
                    <a:pt x="7085" y="24067"/>
                    <a:pt x="7136" y="24067"/>
                  </a:cubicBezTo>
                  <a:cubicBezTo>
                    <a:pt x="7232" y="24067"/>
                    <a:pt x="7325" y="23970"/>
                    <a:pt x="7284" y="23847"/>
                  </a:cubicBezTo>
                  <a:cubicBezTo>
                    <a:pt x="5289" y="18431"/>
                    <a:pt x="1964" y="12636"/>
                    <a:pt x="1489" y="6840"/>
                  </a:cubicBezTo>
                  <a:cubicBezTo>
                    <a:pt x="1299" y="4687"/>
                    <a:pt x="1330" y="2502"/>
                    <a:pt x="539" y="443"/>
                  </a:cubicBezTo>
                  <a:cubicBezTo>
                    <a:pt x="475" y="317"/>
                    <a:pt x="380" y="158"/>
                    <a:pt x="31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8"/>
            <p:cNvSpPr/>
            <p:nvPr/>
          </p:nvSpPr>
          <p:spPr>
            <a:xfrm>
              <a:off x="4422250" y="295985"/>
              <a:ext cx="117275" cy="269429"/>
            </a:xfrm>
            <a:custGeom>
              <a:avLst/>
              <a:gdLst/>
              <a:ahLst/>
              <a:cxnLst/>
              <a:rect l="l" t="t" r="r" b="b"/>
              <a:pathLst>
                <a:path w="3628" h="8335" extrusionOk="0">
                  <a:moveTo>
                    <a:pt x="3453" y="1"/>
                  </a:moveTo>
                  <a:cubicBezTo>
                    <a:pt x="3405" y="1"/>
                    <a:pt x="3357" y="25"/>
                    <a:pt x="3334" y="82"/>
                  </a:cubicBezTo>
                  <a:cubicBezTo>
                    <a:pt x="2416" y="2869"/>
                    <a:pt x="1276" y="5498"/>
                    <a:pt x="41" y="8158"/>
                  </a:cubicBezTo>
                  <a:cubicBezTo>
                    <a:pt x="0" y="8259"/>
                    <a:pt x="76" y="8334"/>
                    <a:pt x="152" y="8334"/>
                  </a:cubicBezTo>
                  <a:cubicBezTo>
                    <a:pt x="196" y="8334"/>
                    <a:pt x="239" y="8310"/>
                    <a:pt x="262" y="8253"/>
                  </a:cubicBezTo>
                  <a:cubicBezTo>
                    <a:pt x="1719" y="5719"/>
                    <a:pt x="2796" y="2996"/>
                    <a:pt x="3587" y="177"/>
                  </a:cubicBezTo>
                  <a:cubicBezTo>
                    <a:pt x="3628" y="76"/>
                    <a:pt x="3539" y="1"/>
                    <a:pt x="3453"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8"/>
            <p:cNvSpPr/>
            <p:nvPr/>
          </p:nvSpPr>
          <p:spPr>
            <a:xfrm>
              <a:off x="4280210" y="358342"/>
              <a:ext cx="193950" cy="727830"/>
            </a:xfrm>
            <a:custGeom>
              <a:avLst/>
              <a:gdLst/>
              <a:ahLst/>
              <a:cxnLst/>
              <a:rect l="l" t="t" r="r" b="b"/>
              <a:pathLst>
                <a:path w="6000" h="22516" extrusionOk="0">
                  <a:moveTo>
                    <a:pt x="5843" y="1"/>
                  </a:moveTo>
                  <a:cubicBezTo>
                    <a:pt x="5813" y="1"/>
                    <a:pt x="5783" y="16"/>
                    <a:pt x="5765" y="53"/>
                  </a:cubicBezTo>
                  <a:cubicBezTo>
                    <a:pt x="1299" y="6704"/>
                    <a:pt x="96" y="14526"/>
                    <a:pt x="1" y="22380"/>
                  </a:cubicBezTo>
                  <a:cubicBezTo>
                    <a:pt x="1" y="22467"/>
                    <a:pt x="68" y="22516"/>
                    <a:pt x="128" y="22516"/>
                  </a:cubicBezTo>
                  <a:cubicBezTo>
                    <a:pt x="178" y="22516"/>
                    <a:pt x="223" y="22483"/>
                    <a:pt x="223" y="22412"/>
                  </a:cubicBezTo>
                  <a:cubicBezTo>
                    <a:pt x="413" y="14653"/>
                    <a:pt x="1743" y="6894"/>
                    <a:pt x="5955" y="180"/>
                  </a:cubicBezTo>
                  <a:cubicBezTo>
                    <a:pt x="5999" y="90"/>
                    <a:pt x="5918" y="1"/>
                    <a:pt x="5843"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8"/>
            <p:cNvSpPr/>
            <p:nvPr/>
          </p:nvSpPr>
          <p:spPr>
            <a:xfrm>
              <a:off x="4093916" y="310370"/>
              <a:ext cx="324155" cy="795841"/>
            </a:xfrm>
            <a:custGeom>
              <a:avLst/>
              <a:gdLst/>
              <a:ahLst/>
              <a:cxnLst/>
              <a:rect l="l" t="t" r="r" b="b"/>
              <a:pathLst>
                <a:path w="10028" h="24620" extrusionOk="0">
                  <a:moveTo>
                    <a:pt x="9901" y="0"/>
                  </a:moveTo>
                  <a:cubicBezTo>
                    <a:pt x="9885" y="0"/>
                    <a:pt x="9867" y="5"/>
                    <a:pt x="9849" y="17"/>
                  </a:cubicBezTo>
                  <a:cubicBezTo>
                    <a:pt x="2914" y="5939"/>
                    <a:pt x="0" y="15947"/>
                    <a:pt x="3135" y="24592"/>
                  </a:cubicBezTo>
                  <a:cubicBezTo>
                    <a:pt x="3145" y="24612"/>
                    <a:pt x="3161" y="24619"/>
                    <a:pt x="3177" y="24619"/>
                  </a:cubicBezTo>
                  <a:cubicBezTo>
                    <a:pt x="3214" y="24619"/>
                    <a:pt x="3252" y="24582"/>
                    <a:pt x="3230" y="24561"/>
                  </a:cubicBezTo>
                  <a:cubicBezTo>
                    <a:pt x="665" y="15725"/>
                    <a:pt x="3072" y="6351"/>
                    <a:pt x="9976" y="176"/>
                  </a:cubicBezTo>
                  <a:cubicBezTo>
                    <a:pt x="10027" y="98"/>
                    <a:pt x="9974" y="0"/>
                    <a:pt x="990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8"/>
            <p:cNvSpPr/>
            <p:nvPr/>
          </p:nvSpPr>
          <p:spPr>
            <a:xfrm>
              <a:off x="4775702" y="-226531"/>
              <a:ext cx="429987" cy="822801"/>
            </a:xfrm>
            <a:custGeom>
              <a:avLst/>
              <a:gdLst/>
              <a:ahLst/>
              <a:cxnLst/>
              <a:rect l="l" t="t" r="r" b="b"/>
              <a:pathLst>
                <a:path w="13302" h="25454" extrusionOk="0">
                  <a:moveTo>
                    <a:pt x="539" y="0"/>
                  </a:moveTo>
                  <a:cubicBezTo>
                    <a:pt x="1236" y="1045"/>
                    <a:pt x="1964" y="2027"/>
                    <a:pt x="2724" y="3040"/>
                  </a:cubicBezTo>
                  <a:cubicBezTo>
                    <a:pt x="3041" y="6650"/>
                    <a:pt x="32" y="9501"/>
                    <a:pt x="32" y="13111"/>
                  </a:cubicBezTo>
                  <a:cubicBezTo>
                    <a:pt x="1" y="17355"/>
                    <a:pt x="2756" y="20838"/>
                    <a:pt x="3136" y="24955"/>
                  </a:cubicBezTo>
                  <a:cubicBezTo>
                    <a:pt x="3104" y="24987"/>
                    <a:pt x="3073" y="25018"/>
                    <a:pt x="3041" y="25018"/>
                  </a:cubicBezTo>
                  <a:cubicBezTo>
                    <a:pt x="2841" y="25161"/>
                    <a:pt x="2950" y="25407"/>
                    <a:pt x="3113" y="25407"/>
                  </a:cubicBezTo>
                  <a:cubicBezTo>
                    <a:pt x="3131" y="25407"/>
                    <a:pt x="3149" y="25405"/>
                    <a:pt x="3168" y="25398"/>
                  </a:cubicBezTo>
                  <a:cubicBezTo>
                    <a:pt x="3193" y="25436"/>
                    <a:pt x="3232" y="25454"/>
                    <a:pt x="3271" y="25454"/>
                  </a:cubicBezTo>
                  <a:cubicBezTo>
                    <a:pt x="3331" y="25454"/>
                    <a:pt x="3389" y="25412"/>
                    <a:pt x="3389" y="25335"/>
                  </a:cubicBezTo>
                  <a:lnTo>
                    <a:pt x="3389" y="25303"/>
                  </a:lnTo>
                  <a:cubicBezTo>
                    <a:pt x="7411" y="23023"/>
                    <a:pt x="13302" y="20141"/>
                    <a:pt x="12700" y="14694"/>
                  </a:cubicBezTo>
                  <a:cubicBezTo>
                    <a:pt x="12098" y="9564"/>
                    <a:pt x="7760" y="4940"/>
                    <a:pt x="3199" y="2914"/>
                  </a:cubicBezTo>
                  <a:cubicBezTo>
                    <a:pt x="3168" y="2819"/>
                    <a:pt x="3104" y="2755"/>
                    <a:pt x="3041" y="2724"/>
                  </a:cubicBezTo>
                  <a:cubicBezTo>
                    <a:pt x="2439" y="1805"/>
                    <a:pt x="1774" y="918"/>
                    <a:pt x="1141"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8"/>
            <p:cNvSpPr/>
            <p:nvPr/>
          </p:nvSpPr>
          <p:spPr>
            <a:xfrm>
              <a:off x="3367068" y="-226531"/>
              <a:ext cx="1914351" cy="2031012"/>
            </a:xfrm>
            <a:custGeom>
              <a:avLst/>
              <a:gdLst/>
              <a:ahLst/>
              <a:cxnLst/>
              <a:rect l="l" t="t" r="r" b="b"/>
              <a:pathLst>
                <a:path w="59222" h="62831" extrusionOk="0">
                  <a:moveTo>
                    <a:pt x="35058" y="0"/>
                  </a:moveTo>
                  <a:cubicBezTo>
                    <a:pt x="34076" y="3610"/>
                    <a:pt x="32873" y="7189"/>
                    <a:pt x="31701" y="10704"/>
                  </a:cubicBezTo>
                  <a:cubicBezTo>
                    <a:pt x="30846" y="13364"/>
                    <a:pt x="29674" y="15549"/>
                    <a:pt x="27964" y="17703"/>
                  </a:cubicBezTo>
                  <a:cubicBezTo>
                    <a:pt x="26887" y="19096"/>
                    <a:pt x="25905" y="20363"/>
                    <a:pt x="25462" y="22073"/>
                  </a:cubicBezTo>
                  <a:cubicBezTo>
                    <a:pt x="25430" y="22137"/>
                    <a:pt x="25462" y="22200"/>
                    <a:pt x="25494" y="22232"/>
                  </a:cubicBezTo>
                  <a:cubicBezTo>
                    <a:pt x="25240" y="22358"/>
                    <a:pt x="24987" y="22485"/>
                    <a:pt x="24765" y="22612"/>
                  </a:cubicBezTo>
                  <a:cubicBezTo>
                    <a:pt x="24670" y="22643"/>
                    <a:pt x="24544" y="22707"/>
                    <a:pt x="24417" y="22770"/>
                  </a:cubicBezTo>
                  <a:cubicBezTo>
                    <a:pt x="24417" y="22738"/>
                    <a:pt x="24417" y="22738"/>
                    <a:pt x="24385" y="22707"/>
                  </a:cubicBezTo>
                  <a:cubicBezTo>
                    <a:pt x="21472" y="19793"/>
                    <a:pt x="18115" y="16721"/>
                    <a:pt x="13839" y="16151"/>
                  </a:cubicBezTo>
                  <a:cubicBezTo>
                    <a:pt x="13480" y="16107"/>
                    <a:pt x="13125" y="16086"/>
                    <a:pt x="12773" y="16086"/>
                  </a:cubicBezTo>
                  <a:cubicBezTo>
                    <a:pt x="11355" y="16086"/>
                    <a:pt x="9990" y="16435"/>
                    <a:pt x="8646" y="17070"/>
                  </a:cubicBezTo>
                  <a:cubicBezTo>
                    <a:pt x="5795" y="18495"/>
                    <a:pt x="3420" y="20046"/>
                    <a:pt x="158" y="20490"/>
                  </a:cubicBezTo>
                  <a:cubicBezTo>
                    <a:pt x="32" y="20490"/>
                    <a:pt x="0" y="20616"/>
                    <a:pt x="32" y="20711"/>
                  </a:cubicBezTo>
                  <a:cubicBezTo>
                    <a:pt x="32" y="20743"/>
                    <a:pt x="0" y="20806"/>
                    <a:pt x="32" y="20838"/>
                  </a:cubicBezTo>
                  <a:cubicBezTo>
                    <a:pt x="570" y="23847"/>
                    <a:pt x="2534" y="26285"/>
                    <a:pt x="4655" y="28375"/>
                  </a:cubicBezTo>
                  <a:cubicBezTo>
                    <a:pt x="6492" y="30180"/>
                    <a:pt x="9216" y="31067"/>
                    <a:pt x="11749" y="31669"/>
                  </a:cubicBezTo>
                  <a:cubicBezTo>
                    <a:pt x="5954" y="33474"/>
                    <a:pt x="1140" y="36609"/>
                    <a:pt x="317" y="43830"/>
                  </a:cubicBezTo>
                  <a:cubicBezTo>
                    <a:pt x="32" y="46268"/>
                    <a:pt x="63" y="48802"/>
                    <a:pt x="697" y="51145"/>
                  </a:cubicBezTo>
                  <a:cubicBezTo>
                    <a:pt x="1013" y="52317"/>
                    <a:pt x="1425" y="53995"/>
                    <a:pt x="2819" y="54280"/>
                  </a:cubicBezTo>
                  <a:cubicBezTo>
                    <a:pt x="2918" y="54298"/>
                    <a:pt x="3016" y="54306"/>
                    <a:pt x="3112" y="54306"/>
                  </a:cubicBezTo>
                  <a:cubicBezTo>
                    <a:pt x="3721" y="54306"/>
                    <a:pt x="4271" y="53993"/>
                    <a:pt x="4845" y="53774"/>
                  </a:cubicBezTo>
                  <a:cubicBezTo>
                    <a:pt x="5629" y="53454"/>
                    <a:pt x="6440" y="53002"/>
                    <a:pt x="7325" y="53002"/>
                  </a:cubicBezTo>
                  <a:cubicBezTo>
                    <a:pt x="7406" y="53002"/>
                    <a:pt x="7487" y="53006"/>
                    <a:pt x="7569" y="53014"/>
                  </a:cubicBezTo>
                  <a:cubicBezTo>
                    <a:pt x="8202" y="53077"/>
                    <a:pt x="8646" y="53584"/>
                    <a:pt x="9279" y="53647"/>
                  </a:cubicBezTo>
                  <a:cubicBezTo>
                    <a:pt x="9391" y="53659"/>
                    <a:pt x="9501" y="53664"/>
                    <a:pt x="9608" y="53664"/>
                  </a:cubicBezTo>
                  <a:cubicBezTo>
                    <a:pt x="10953" y="53664"/>
                    <a:pt x="11914" y="52776"/>
                    <a:pt x="12794" y="51779"/>
                  </a:cubicBezTo>
                  <a:cubicBezTo>
                    <a:pt x="12921" y="52982"/>
                    <a:pt x="13238" y="53995"/>
                    <a:pt x="13934" y="54629"/>
                  </a:cubicBezTo>
                  <a:cubicBezTo>
                    <a:pt x="13934" y="54661"/>
                    <a:pt x="13934" y="54692"/>
                    <a:pt x="13934" y="54724"/>
                  </a:cubicBezTo>
                  <a:cubicBezTo>
                    <a:pt x="15075" y="57384"/>
                    <a:pt x="17133" y="59189"/>
                    <a:pt x="19508" y="60709"/>
                  </a:cubicBezTo>
                  <a:cubicBezTo>
                    <a:pt x="20718" y="61483"/>
                    <a:pt x="22389" y="62830"/>
                    <a:pt x="23944" y="62830"/>
                  </a:cubicBezTo>
                  <a:cubicBezTo>
                    <a:pt x="24425" y="62830"/>
                    <a:pt x="24894" y="62702"/>
                    <a:pt x="25335" y="62388"/>
                  </a:cubicBezTo>
                  <a:cubicBezTo>
                    <a:pt x="25937" y="61944"/>
                    <a:pt x="26222" y="61121"/>
                    <a:pt x="26792" y="60709"/>
                  </a:cubicBezTo>
                  <a:cubicBezTo>
                    <a:pt x="27837" y="59918"/>
                    <a:pt x="29104" y="59949"/>
                    <a:pt x="30244" y="59506"/>
                  </a:cubicBezTo>
                  <a:cubicBezTo>
                    <a:pt x="31194" y="59157"/>
                    <a:pt x="31922" y="58556"/>
                    <a:pt x="32556" y="57764"/>
                  </a:cubicBezTo>
                  <a:cubicBezTo>
                    <a:pt x="34203" y="55706"/>
                    <a:pt x="35216" y="52665"/>
                    <a:pt x="35501" y="50037"/>
                  </a:cubicBezTo>
                  <a:cubicBezTo>
                    <a:pt x="37432" y="52670"/>
                    <a:pt x="40227" y="55059"/>
                    <a:pt x="43587" y="55059"/>
                  </a:cubicBezTo>
                  <a:cubicBezTo>
                    <a:pt x="43865" y="55059"/>
                    <a:pt x="44147" y="55043"/>
                    <a:pt x="44432" y="55009"/>
                  </a:cubicBezTo>
                  <a:cubicBezTo>
                    <a:pt x="46617" y="54756"/>
                    <a:pt x="49657" y="53520"/>
                    <a:pt x="51557" y="52412"/>
                  </a:cubicBezTo>
                  <a:cubicBezTo>
                    <a:pt x="52349" y="51905"/>
                    <a:pt x="52697" y="51557"/>
                    <a:pt x="52381" y="50575"/>
                  </a:cubicBezTo>
                  <a:cubicBezTo>
                    <a:pt x="51842" y="48738"/>
                    <a:pt x="49815" y="47250"/>
                    <a:pt x="48865" y="45540"/>
                  </a:cubicBezTo>
                  <a:cubicBezTo>
                    <a:pt x="47820" y="43671"/>
                    <a:pt x="47155" y="41676"/>
                    <a:pt x="45952" y="39903"/>
                  </a:cubicBezTo>
                  <a:cubicBezTo>
                    <a:pt x="46649" y="39808"/>
                    <a:pt x="47314" y="39618"/>
                    <a:pt x="48010" y="39333"/>
                  </a:cubicBezTo>
                  <a:cubicBezTo>
                    <a:pt x="49435" y="38763"/>
                    <a:pt x="50766" y="37876"/>
                    <a:pt x="52222" y="37369"/>
                  </a:cubicBezTo>
                  <a:cubicBezTo>
                    <a:pt x="53426" y="36926"/>
                    <a:pt x="54756" y="36768"/>
                    <a:pt x="55928" y="36261"/>
                  </a:cubicBezTo>
                  <a:cubicBezTo>
                    <a:pt x="58239" y="35247"/>
                    <a:pt x="59221" y="33094"/>
                    <a:pt x="58334" y="31226"/>
                  </a:cubicBezTo>
                  <a:cubicBezTo>
                    <a:pt x="58334" y="31162"/>
                    <a:pt x="58303" y="31067"/>
                    <a:pt x="58239" y="31067"/>
                  </a:cubicBezTo>
                  <a:cubicBezTo>
                    <a:pt x="57954" y="30529"/>
                    <a:pt x="57511" y="30054"/>
                    <a:pt x="56941" y="29610"/>
                  </a:cubicBezTo>
                  <a:cubicBezTo>
                    <a:pt x="54883" y="28090"/>
                    <a:pt x="52191" y="28407"/>
                    <a:pt x="49784" y="27964"/>
                  </a:cubicBezTo>
                  <a:cubicBezTo>
                    <a:pt x="47381" y="27507"/>
                    <a:pt x="45183" y="26438"/>
                    <a:pt x="42713" y="26438"/>
                  </a:cubicBezTo>
                  <a:cubicBezTo>
                    <a:pt x="42610" y="26438"/>
                    <a:pt x="42508" y="26440"/>
                    <a:pt x="42405" y="26444"/>
                  </a:cubicBezTo>
                  <a:lnTo>
                    <a:pt x="42342" y="26444"/>
                  </a:lnTo>
                  <a:cubicBezTo>
                    <a:pt x="41993" y="26032"/>
                    <a:pt x="41613" y="25620"/>
                    <a:pt x="41201" y="25272"/>
                  </a:cubicBezTo>
                  <a:cubicBezTo>
                    <a:pt x="39871" y="24195"/>
                    <a:pt x="38256" y="23562"/>
                    <a:pt x="36768" y="22770"/>
                  </a:cubicBezTo>
                  <a:cubicBezTo>
                    <a:pt x="35754" y="22232"/>
                    <a:pt x="34773" y="21408"/>
                    <a:pt x="33728" y="20901"/>
                  </a:cubicBezTo>
                  <a:cubicBezTo>
                    <a:pt x="33728" y="20870"/>
                    <a:pt x="33696" y="20838"/>
                    <a:pt x="33696" y="20806"/>
                  </a:cubicBezTo>
                  <a:cubicBezTo>
                    <a:pt x="32081" y="18241"/>
                    <a:pt x="33316" y="15074"/>
                    <a:pt x="33918" y="12383"/>
                  </a:cubicBezTo>
                  <a:cubicBezTo>
                    <a:pt x="34456" y="9944"/>
                    <a:pt x="34994" y="7537"/>
                    <a:pt x="35533" y="5130"/>
                  </a:cubicBezTo>
                  <a:cubicBezTo>
                    <a:pt x="35913" y="3420"/>
                    <a:pt x="36293" y="1710"/>
                    <a:pt x="36704"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8"/>
            <p:cNvSpPr/>
            <p:nvPr/>
          </p:nvSpPr>
          <p:spPr>
            <a:xfrm>
              <a:off x="5042908" y="-226531"/>
              <a:ext cx="734036" cy="523277"/>
            </a:xfrm>
            <a:custGeom>
              <a:avLst/>
              <a:gdLst/>
              <a:ahLst/>
              <a:cxnLst/>
              <a:rect l="l" t="t" r="r" b="b"/>
              <a:pathLst>
                <a:path w="22708" h="16188" extrusionOk="0">
                  <a:moveTo>
                    <a:pt x="0" y="0"/>
                  </a:moveTo>
                  <a:cubicBezTo>
                    <a:pt x="1330" y="950"/>
                    <a:pt x="2661" y="1868"/>
                    <a:pt x="4371" y="1995"/>
                  </a:cubicBezTo>
                  <a:cubicBezTo>
                    <a:pt x="4371" y="2027"/>
                    <a:pt x="4371" y="2027"/>
                    <a:pt x="4371" y="2027"/>
                  </a:cubicBezTo>
                  <a:cubicBezTo>
                    <a:pt x="3927" y="3959"/>
                    <a:pt x="5352" y="5510"/>
                    <a:pt x="6967" y="6365"/>
                  </a:cubicBezTo>
                  <a:cubicBezTo>
                    <a:pt x="8013" y="6935"/>
                    <a:pt x="9089" y="6872"/>
                    <a:pt x="10198" y="7126"/>
                  </a:cubicBezTo>
                  <a:cubicBezTo>
                    <a:pt x="11591" y="7442"/>
                    <a:pt x="12795" y="8076"/>
                    <a:pt x="13966" y="8836"/>
                  </a:cubicBezTo>
                  <a:cubicBezTo>
                    <a:pt x="14030" y="9184"/>
                    <a:pt x="14061" y="9501"/>
                    <a:pt x="14125" y="9849"/>
                  </a:cubicBezTo>
                  <a:cubicBezTo>
                    <a:pt x="14283" y="10641"/>
                    <a:pt x="14505" y="11274"/>
                    <a:pt x="15075" y="11844"/>
                  </a:cubicBezTo>
                  <a:cubicBezTo>
                    <a:pt x="15455" y="12161"/>
                    <a:pt x="15930" y="12288"/>
                    <a:pt x="16310" y="12541"/>
                  </a:cubicBezTo>
                  <a:cubicBezTo>
                    <a:pt x="17703" y="13491"/>
                    <a:pt x="18368" y="14346"/>
                    <a:pt x="18748" y="15866"/>
                  </a:cubicBezTo>
                  <a:cubicBezTo>
                    <a:pt x="18717" y="15929"/>
                    <a:pt x="18748" y="15993"/>
                    <a:pt x="18780" y="16024"/>
                  </a:cubicBezTo>
                  <a:cubicBezTo>
                    <a:pt x="18780" y="16056"/>
                    <a:pt x="18780" y="16056"/>
                    <a:pt x="18780" y="16056"/>
                  </a:cubicBezTo>
                  <a:cubicBezTo>
                    <a:pt x="18810" y="16147"/>
                    <a:pt x="18891" y="16187"/>
                    <a:pt x="18967" y="16187"/>
                  </a:cubicBezTo>
                  <a:cubicBezTo>
                    <a:pt x="19051" y="16187"/>
                    <a:pt x="19128" y="16139"/>
                    <a:pt x="19128" y="16056"/>
                  </a:cubicBezTo>
                  <a:cubicBezTo>
                    <a:pt x="19160" y="16056"/>
                    <a:pt x="19160" y="16024"/>
                    <a:pt x="19160" y="16024"/>
                  </a:cubicBezTo>
                  <a:cubicBezTo>
                    <a:pt x="21757" y="11971"/>
                    <a:pt x="22707" y="6492"/>
                    <a:pt x="19318" y="2597"/>
                  </a:cubicBezTo>
                  <a:cubicBezTo>
                    <a:pt x="18052" y="1172"/>
                    <a:pt x="16373" y="348"/>
                    <a:pt x="14536" y="0"/>
                  </a:cubicBezTo>
                  <a:lnTo>
                    <a:pt x="9691" y="0"/>
                  </a:lnTo>
                  <a:cubicBezTo>
                    <a:pt x="7918" y="317"/>
                    <a:pt x="6239" y="887"/>
                    <a:pt x="4814" y="1678"/>
                  </a:cubicBezTo>
                  <a:cubicBezTo>
                    <a:pt x="4782" y="1615"/>
                    <a:pt x="4719" y="1552"/>
                    <a:pt x="4592" y="1520"/>
                  </a:cubicBezTo>
                  <a:cubicBezTo>
                    <a:pt x="3167" y="1457"/>
                    <a:pt x="2090" y="792"/>
                    <a:pt x="1045"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8"/>
            <p:cNvSpPr/>
            <p:nvPr/>
          </p:nvSpPr>
          <p:spPr>
            <a:xfrm>
              <a:off x="6417567" y="925241"/>
              <a:ext cx="179210" cy="726666"/>
            </a:xfrm>
            <a:custGeom>
              <a:avLst/>
              <a:gdLst/>
              <a:ahLst/>
              <a:cxnLst/>
              <a:rect l="l" t="t" r="r" b="b"/>
              <a:pathLst>
                <a:path w="5544" h="22480" extrusionOk="0">
                  <a:moveTo>
                    <a:pt x="5245" y="1"/>
                  </a:moveTo>
                  <a:cubicBezTo>
                    <a:pt x="5183" y="1"/>
                    <a:pt x="5120" y="28"/>
                    <a:pt x="5074" y="93"/>
                  </a:cubicBezTo>
                  <a:cubicBezTo>
                    <a:pt x="3174" y="3228"/>
                    <a:pt x="1907" y="6648"/>
                    <a:pt x="1400" y="10290"/>
                  </a:cubicBezTo>
                  <a:cubicBezTo>
                    <a:pt x="830" y="14344"/>
                    <a:pt x="1242" y="18365"/>
                    <a:pt x="39" y="22324"/>
                  </a:cubicBezTo>
                  <a:cubicBezTo>
                    <a:pt x="1" y="22418"/>
                    <a:pt x="76" y="22479"/>
                    <a:pt x="156" y="22479"/>
                  </a:cubicBezTo>
                  <a:cubicBezTo>
                    <a:pt x="210" y="22479"/>
                    <a:pt x="266" y="22451"/>
                    <a:pt x="292" y="22387"/>
                  </a:cubicBezTo>
                  <a:cubicBezTo>
                    <a:pt x="1559" y="19126"/>
                    <a:pt x="1400" y="15642"/>
                    <a:pt x="1654" y="12222"/>
                  </a:cubicBezTo>
                  <a:cubicBezTo>
                    <a:pt x="1970" y="7946"/>
                    <a:pt x="3269" y="4019"/>
                    <a:pt x="5454" y="314"/>
                  </a:cubicBezTo>
                  <a:cubicBezTo>
                    <a:pt x="5544" y="157"/>
                    <a:pt x="5396" y="1"/>
                    <a:pt x="5245"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8"/>
            <p:cNvSpPr/>
            <p:nvPr/>
          </p:nvSpPr>
          <p:spPr>
            <a:xfrm>
              <a:off x="7188961" y="1474426"/>
              <a:ext cx="255626" cy="103893"/>
            </a:xfrm>
            <a:custGeom>
              <a:avLst/>
              <a:gdLst/>
              <a:ahLst/>
              <a:cxnLst/>
              <a:rect l="l" t="t" r="r" b="b"/>
              <a:pathLst>
                <a:path w="7908" h="3214" extrusionOk="0">
                  <a:moveTo>
                    <a:pt x="117" y="0"/>
                  </a:moveTo>
                  <a:cubicBezTo>
                    <a:pt x="59" y="0"/>
                    <a:pt x="1" y="120"/>
                    <a:pt x="54" y="173"/>
                  </a:cubicBezTo>
                  <a:cubicBezTo>
                    <a:pt x="2239" y="1978"/>
                    <a:pt x="4963" y="3118"/>
                    <a:pt x="7781" y="3213"/>
                  </a:cubicBezTo>
                  <a:cubicBezTo>
                    <a:pt x="7876" y="3213"/>
                    <a:pt x="7908" y="3055"/>
                    <a:pt x="7813" y="3023"/>
                  </a:cubicBezTo>
                  <a:cubicBezTo>
                    <a:pt x="4994" y="2612"/>
                    <a:pt x="2461" y="1693"/>
                    <a:pt x="149" y="15"/>
                  </a:cubicBezTo>
                  <a:cubicBezTo>
                    <a:pt x="139" y="4"/>
                    <a:pt x="128" y="0"/>
                    <a:pt x="11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8"/>
            <p:cNvSpPr/>
            <p:nvPr/>
          </p:nvSpPr>
          <p:spPr>
            <a:xfrm>
              <a:off x="6837804" y="1023189"/>
              <a:ext cx="286884" cy="422100"/>
            </a:xfrm>
            <a:custGeom>
              <a:avLst/>
              <a:gdLst/>
              <a:ahLst/>
              <a:cxnLst/>
              <a:rect l="l" t="t" r="r" b="b"/>
              <a:pathLst>
                <a:path w="8875" h="13058" extrusionOk="0">
                  <a:moveTo>
                    <a:pt x="115" y="0"/>
                  </a:moveTo>
                  <a:cubicBezTo>
                    <a:pt x="57" y="0"/>
                    <a:pt x="0" y="67"/>
                    <a:pt x="23" y="134"/>
                  </a:cubicBezTo>
                  <a:cubicBezTo>
                    <a:pt x="2366" y="4821"/>
                    <a:pt x="4932" y="9382"/>
                    <a:pt x="8700" y="13024"/>
                  </a:cubicBezTo>
                  <a:cubicBezTo>
                    <a:pt x="8724" y="13047"/>
                    <a:pt x="8748" y="13057"/>
                    <a:pt x="8769" y="13057"/>
                  </a:cubicBezTo>
                  <a:cubicBezTo>
                    <a:pt x="8833" y="13057"/>
                    <a:pt x="8874" y="12968"/>
                    <a:pt x="8827" y="12897"/>
                  </a:cubicBezTo>
                  <a:cubicBezTo>
                    <a:pt x="5122" y="9192"/>
                    <a:pt x="2715" y="4600"/>
                    <a:pt x="181" y="39"/>
                  </a:cubicBezTo>
                  <a:cubicBezTo>
                    <a:pt x="163" y="12"/>
                    <a:pt x="139" y="0"/>
                    <a:pt x="11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8"/>
            <p:cNvSpPr/>
            <p:nvPr/>
          </p:nvSpPr>
          <p:spPr>
            <a:xfrm>
              <a:off x="6825230" y="1095696"/>
              <a:ext cx="82623" cy="188649"/>
            </a:xfrm>
            <a:custGeom>
              <a:avLst/>
              <a:gdLst/>
              <a:ahLst/>
              <a:cxnLst/>
              <a:rect l="l" t="t" r="r" b="b"/>
              <a:pathLst>
                <a:path w="2556" h="5836" extrusionOk="0">
                  <a:moveTo>
                    <a:pt x="36" y="0"/>
                  </a:moveTo>
                  <a:cubicBezTo>
                    <a:pt x="16" y="0"/>
                    <a:pt x="0" y="22"/>
                    <a:pt x="0" y="45"/>
                  </a:cubicBezTo>
                  <a:cubicBezTo>
                    <a:pt x="602" y="2040"/>
                    <a:pt x="1394" y="3972"/>
                    <a:pt x="2439" y="5809"/>
                  </a:cubicBezTo>
                  <a:cubicBezTo>
                    <a:pt x="2448" y="5828"/>
                    <a:pt x="2464" y="5836"/>
                    <a:pt x="2481" y="5836"/>
                  </a:cubicBezTo>
                  <a:cubicBezTo>
                    <a:pt x="2517" y="5836"/>
                    <a:pt x="2556" y="5799"/>
                    <a:pt x="2534" y="5777"/>
                  </a:cubicBezTo>
                  <a:cubicBezTo>
                    <a:pt x="1520" y="3908"/>
                    <a:pt x="665" y="2008"/>
                    <a:pt x="63" y="13"/>
                  </a:cubicBezTo>
                  <a:cubicBezTo>
                    <a:pt x="54" y="4"/>
                    <a:pt x="45" y="0"/>
                    <a:pt x="3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8"/>
            <p:cNvSpPr/>
            <p:nvPr/>
          </p:nvSpPr>
          <p:spPr>
            <a:xfrm>
              <a:off x="6895118" y="1001498"/>
              <a:ext cx="122415" cy="181925"/>
            </a:xfrm>
            <a:custGeom>
              <a:avLst/>
              <a:gdLst/>
              <a:ahLst/>
              <a:cxnLst/>
              <a:rect l="l" t="t" r="r" b="b"/>
              <a:pathLst>
                <a:path w="3787" h="5628" extrusionOk="0">
                  <a:moveTo>
                    <a:pt x="54" y="1"/>
                  </a:moveTo>
                  <a:cubicBezTo>
                    <a:pt x="26" y="1"/>
                    <a:pt x="1" y="23"/>
                    <a:pt x="23" y="45"/>
                  </a:cubicBezTo>
                  <a:cubicBezTo>
                    <a:pt x="973" y="2072"/>
                    <a:pt x="2145" y="3972"/>
                    <a:pt x="3665" y="5619"/>
                  </a:cubicBezTo>
                  <a:cubicBezTo>
                    <a:pt x="3671" y="5625"/>
                    <a:pt x="3679" y="5627"/>
                    <a:pt x="3688" y="5627"/>
                  </a:cubicBezTo>
                  <a:cubicBezTo>
                    <a:pt x="3728" y="5627"/>
                    <a:pt x="3786" y="5576"/>
                    <a:pt x="3760" y="5524"/>
                  </a:cubicBezTo>
                  <a:cubicBezTo>
                    <a:pt x="2367" y="3751"/>
                    <a:pt x="1132" y="2009"/>
                    <a:pt x="87" y="14"/>
                  </a:cubicBezTo>
                  <a:cubicBezTo>
                    <a:pt x="77" y="4"/>
                    <a:pt x="65" y="1"/>
                    <a:pt x="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8"/>
            <p:cNvSpPr/>
            <p:nvPr/>
          </p:nvSpPr>
          <p:spPr>
            <a:xfrm>
              <a:off x="6528348" y="984107"/>
              <a:ext cx="83657" cy="216965"/>
            </a:xfrm>
            <a:custGeom>
              <a:avLst/>
              <a:gdLst/>
              <a:ahLst/>
              <a:cxnLst/>
              <a:rect l="l" t="t" r="r" b="b"/>
              <a:pathLst>
                <a:path w="2588" h="6712" extrusionOk="0">
                  <a:moveTo>
                    <a:pt x="2560" y="0"/>
                  </a:moveTo>
                  <a:cubicBezTo>
                    <a:pt x="2552" y="0"/>
                    <a:pt x="2543" y="4"/>
                    <a:pt x="2534" y="13"/>
                  </a:cubicBezTo>
                  <a:cubicBezTo>
                    <a:pt x="1014" y="1850"/>
                    <a:pt x="0" y="4225"/>
                    <a:pt x="95" y="6664"/>
                  </a:cubicBezTo>
                  <a:cubicBezTo>
                    <a:pt x="111" y="6695"/>
                    <a:pt x="143" y="6711"/>
                    <a:pt x="170" y="6711"/>
                  </a:cubicBezTo>
                  <a:cubicBezTo>
                    <a:pt x="198" y="6711"/>
                    <a:pt x="222" y="6695"/>
                    <a:pt x="222" y="6664"/>
                  </a:cubicBezTo>
                  <a:cubicBezTo>
                    <a:pt x="380" y="4225"/>
                    <a:pt x="1014" y="1977"/>
                    <a:pt x="2565" y="45"/>
                  </a:cubicBezTo>
                  <a:cubicBezTo>
                    <a:pt x="2588" y="23"/>
                    <a:pt x="2578" y="0"/>
                    <a:pt x="256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8"/>
            <p:cNvSpPr/>
            <p:nvPr/>
          </p:nvSpPr>
          <p:spPr>
            <a:xfrm>
              <a:off x="6606125" y="1018825"/>
              <a:ext cx="104474" cy="464090"/>
            </a:xfrm>
            <a:custGeom>
              <a:avLst/>
              <a:gdLst/>
              <a:ahLst/>
              <a:cxnLst/>
              <a:rect l="l" t="t" r="r" b="b"/>
              <a:pathLst>
                <a:path w="3232" h="14357" extrusionOk="0">
                  <a:moveTo>
                    <a:pt x="1022" y="0"/>
                  </a:moveTo>
                  <a:cubicBezTo>
                    <a:pt x="999" y="0"/>
                    <a:pt x="967" y="16"/>
                    <a:pt x="951" y="48"/>
                  </a:cubicBezTo>
                  <a:cubicBezTo>
                    <a:pt x="1" y="4861"/>
                    <a:pt x="2851" y="9453"/>
                    <a:pt x="1489" y="14267"/>
                  </a:cubicBezTo>
                  <a:cubicBezTo>
                    <a:pt x="1471" y="14322"/>
                    <a:pt x="1517" y="14356"/>
                    <a:pt x="1565" y="14356"/>
                  </a:cubicBezTo>
                  <a:cubicBezTo>
                    <a:pt x="1599" y="14356"/>
                    <a:pt x="1634" y="14339"/>
                    <a:pt x="1648" y="14299"/>
                  </a:cubicBezTo>
                  <a:cubicBezTo>
                    <a:pt x="3231" y="9580"/>
                    <a:pt x="191" y="4861"/>
                    <a:pt x="1046" y="48"/>
                  </a:cubicBezTo>
                  <a:cubicBezTo>
                    <a:pt x="1062" y="16"/>
                    <a:pt x="1046" y="0"/>
                    <a:pt x="1022"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8"/>
            <p:cNvSpPr/>
            <p:nvPr/>
          </p:nvSpPr>
          <p:spPr>
            <a:xfrm>
              <a:off x="6447146" y="941307"/>
              <a:ext cx="96425" cy="110293"/>
            </a:xfrm>
            <a:custGeom>
              <a:avLst/>
              <a:gdLst/>
              <a:ahLst/>
              <a:cxnLst/>
              <a:rect l="l" t="t" r="r" b="b"/>
              <a:pathLst>
                <a:path w="2983" h="3412" extrusionOk="0">
                  <a:moveTo>
                    <a:pt x="2887" y="1"/>
                  </a:moveTo>
                  <a:cubicBezTo>
                    <a:pt x="2878" y="1"/>
                    <a:pt x="2869" y="3"/>
                    <a:pt x="2860" y="7"/>
                  </a:cubicBezTo>
                  <a:cubicBezTo>
                    <a:pt x="1625" y="831"/>
                    <a:pt x="675" y="1971"/>
                    <a:pt x="42" y="3301"/>
                  </a:cubicBezTo>
                  <a:cubicBezTo>
                    <a:pt x="1" y="3363"/>
                    <a:pt x="53" y="3411"/>
                    <a:pt x="113" y="3411"/>
                  </a:cubicBezTo>
                  <a:cubicBezTo>
                    <a:pt x="145" y="3411"/>
                    <a:pt x="178" y="3397"/>
                    <a:pt x="200" y="3364"/>
                  </a:cubicBezTo>
                  <a:cubicBezTo>
                    <a:pt x="865" y="2066"/>
                    <a:pt x="1784" y="1021"/>
                    <a:pt x="2955" y="102"/>
                  </a:cubicBezTo>
                  <a:cubicBezTo>
                    <a:pt x="2983" y="75"/>
                    <a:pt x="2940" y="1"/>
                    <a:pt x="2887"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8"/>
            <p:cNvSpPr/>
            <p:nvPr/>
          </p:nvSpPr>
          <p:spPr>
            <a:xfrm>
              <a:off x="6816017" y="1379938"/>
              <a:ext cx="19460" cy="114527"/>
            </a:xfrm>
            <a:custGeom>
              <a:avLst/>
              <a:gdLst/>
              <a:ahLst/>
              <a:cxnLst/>
              <a:rect l="l" t="t" r="r" b="b"/>
              <a:pathLst>
                <a:path w="602" h="3543" extrusionOk="0">
                  <a:moveTo>
                    <a:pt x="32" y="0"/>
                  </a:moveTo>
                  <a:cubicBezTo>
                    <a:pt x="16" y="0"/>
                    <a:pt x="0" y="8"/>
                    <a:pt x="0" y="24"/>
                  </a:cubicBezTo>
                  <a:cubicBezTo>
                    <a:pt x="0" y="1228"/>
                    <a:pt x="158" y="2368"/>
                    <a:pt x="475" y="3508"/>
                  </a:cubicBezTo>
                  <a:cubicBezTo>
                    <a:pt x="487" y="3532"/>
                    <a:pt x="509" y="3542"/>
                    <a:pt x="530" y="3542"/>
                  </a:cubicBezTo>
                  <a:cubicBezTo>
                    <a:pt x="566" y="3542"/>
                    <a:pt x="602" y="3515"/>
                    <a:pt x="602" y="3476"/>
                  </a:cubicBezTo>
                  <a:cubicBezTo>
                    <a:pt x="317" y="2336"/>
                    <a:pt x="158" y="1196"/>
                    <a:pt x="63" y="24"/>
                  </a:cubicBezTo>
                  <a:cubicBezTo>
                    <a:pt x="63" y="8"/>
                    <a:pt x="48" y="0"/>
                    <a:pt x="32"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8"/>
            <p:cNvSpPr/>
            <p:nvPr/>
          </p:nvSpPr>
          <p:spPr>
            <a:xfrm>
              <a:off x="6811329" y="1260752"/>
              <a:ext cx="67139" cy="176365"/>
            </a:xfrm>
            <a:custGeom>
              <a:avLst/>
              <a:gdLst/>
              <a:ahLst/>
              <a:cxnLst/>
              <a:rect l="l" t="t" r="r" b="b"/>
              <a:pathLst>
                <a:path w="2077" h="5456" extrusionOk="0">
                  <a:moveTo>
                    <a:pt x="34" y="1"/>
                  </a:moveTo>
                  <a:cubicBezTo>
                    <a:pt x="14" y="1"/>
                    <a:pt x="0" y="19"/>
                    <a:pt x="18" y="38"/>
                  </a:cubicBezTo>
                  <a:cubicBezTo>
                    <a:pt x="557" y="1874"/>
                    <a:pt x="1222" y="3679"/>
                    <a:pt x="1982" y="5421"/>
                  </a:cubicBezTo>
                  <a:cubicBezTo>
                    <a:pt x="1982" y="5445"/>
                    <a:pt x="1996" y="5456"/>
                    <a:pt x="2013" y="5456"/>
                  </a:cubicBezTo>
                  <a:cubicBezTo>
                    <a:pt x="2041" y="5456"/>
                    <a:pt x="2077" y="5429"/>
                    <a:pt x="2077" y="5390"/>
                  </a:cubicBezTo>
                  <a:cubicBezTo>
                    <a:pt x="1349" y="3616"/>
                    <a:pt x="684" y="1843"/>
                    <a:pt x="82" y="38"/>
                  </a:cubicBezTo>
                  <a:cubicBezTo>
                    <a:pt x="68" y="11"/>
                    <a:pt x="49" y="1"/>
                    <a:pt x="3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8"/>
            <p:cNvSpPr/>
            <p:nvPr/>
          </p:nvSpPr>
          <p:spPr>
            <a:xfrm>
              <a:off x="6764812" y="606702"/>
              <a:ext cx="89088" cy="18522"/>
            </a:xfrm>
            <a:custGeom>
              <a:avLst/>
              <a:gdLst/>
              <a:ahLst/>
              <a:cxnLst/>
              <a:rect l="l" t="t" r="r" b="b"/>
              <a:pathLst>
                <a:path w="2756" h="573" extrusionOk="0">
                  <a:moveTo>
                    <a:pt x="2615" y="0"/>
                  </a:moveTo>
                  <a:cubicBezTo>
                    <a:pt x="1746" y="0"/>
                    <a:pt x="905" y="270"/>
                    <a:pt x="64" y="541"/>
                  </a:cubicBezTo>
                  <a:cubicBezTo>
                    <a:pt x="39" y="541"/>
                    <a:pt x="34" y="561"/>
                    <a:pt x="16" y="569"/>
                  </a:cubicBezTo>
                  <a:lnTo>
                    <a:pt x="16" y="569"/>
                  </a:lnTo>
                  <a:lnTo>
                    <a:pt x="2756" y="2"/>
                  </a:lnTo>
                  <a:cubicBezTo>
                    <a:pt x="2709" y="1"/>
                    <a:pt x="2662" y="0"/>
                    <a:pt x="2615" y="0"/>
                  </a:cubicBezTo>
                  <a:close/>
                  <a:moveTo>
                    <a:pt x="16" y="569"/>
                  </a:moveTo>
                  <a:lnTo>
                    <a:pt x="1" y="573"/>
                  </a:lnTo>
                  <a:cubicBezTo>
                    <a:pt x="7" y="573"/>
                    <a:pt x="12" y="571"/>
                    <a:pt x="16" y="569"/>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8"/>
            <p:cNvSpPr/>
            <p:nvPr/>
          </p:nvSpPr>
          <p:spPr>
            <a:xfrm>
              <a:off x="6084643" y="1111794"/>
              <a:ext cx="84918" cy="102923"/>
            </a:xfrm>
            <a:custGeom>
              <a:avLst/>
              <a:gdLst/>
              <a:ahLst/>
              <a:cxnLst/>
              <a:rect l="l" t="t" r="r" b="b"/>
              <a:pathLst>
                <a:path w="2627" h="3184" extrusionOk="0">
                  <a:moveTo>
                    <a:pt x="2546" y="1"/>
                  </a:moveTo>
                  <a:cubicBezTo>
                    <a:pt x="2534" y="1"/>
                    <a:pt x="2523" y="7"/>
                    <a:pt x="2515" y="22"/>
                  </a:cubicBezTo>
                  <a:cubicBezTo>
                    <a:pt x="1534" y="909"/>
                    <a:pt x="678" y="1922"/>
                    <a:pt x="45" y="3094"/>
                  </a:cubicBezTo>
                  <a:cubicBezTo>
                    <a:pt x="0" y="3139"/>
                    <a:pt x="51" y="3183"/>
                    <a:pt x="95" y="3183"/>
                  </a:cubicBezTo>
                  <a:cubicBezTo>
                    <a:pt x="113" y="3183"/>
                    <a:pt x="131" y="3176"/>
                    <a:pt x="140" y="3157"/>
                  </a:cubicBezTo>
                  <a:cubicBezTo>
                    <a:pt x="837" y="2017"/>
                    <a:pt x="1629" y="1004"/>
                    <a:pt x="2579" y="85"/>
                  </a:cubicBezTo>
                  <a:cubicBezTo>
                    <a:pt x="2627" y="61"/>
                    <a:pt x="2583" y="1"/>
                    <a:pt x="254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8"/>
            <p:cNvSpPr/>
            <p:nvPr/>
          </p:nvSpPr>
          <p:spPr>
            <a:xfrm>
              <a:off x="6172084" y="1236992"/>
              <a:ext cx="19201" cy="43154"/>
            </a:xfrm>
            <a:custGeom>
              <a:avLst/>
              <a:gdLst/>
              <a:ahLst/>
              <a:cxnLst/>
              <a:rect l="l" t="t" r="r" b="b"/>
              <a:pathLst>
                <a:path w="594" h="1335" extrusionOk="0">
                  <a:moveTo>
                    <a:pt x="511" y="0"/>
                  </a:moveTo>
                  <a:cubicBezTo>
                    <a:pt x="497" y="0"/>
                    <a:pt x="484" y="4"/>
                    <a:pt x="475" y="13"/>
                  </a:cubicBezTo>
                  <a:cubicBezTo>
                    <a:pt x="222" y="393"/>
                    <a:pt x="32" y="836"/>
                    <a:pt x="0" y="1311"/>
                  </a:cubicBezTo>
                  <a:cubicBezTo>
                    <a:pt x="0" y="1327"/>
                    <a:pt x="24" y="1335"/>
                    <a:pt x="48" y="1335"/>
                  </a:cubicBezTo>
                  <a:cubicBezTo>
                    <a:pt x="72" y="1335"/>
                    <a:pt x="95" y="1327"/>
                    <a:pt x="95" y="1311"/>
                  </a:cubicBezTo>
                  <a:cubicBezTo>
                    <a:pt x="159" y="868"/>
                    <a:pt x="285" y="424"/>
                    <a:pt x="570" y="76"/>
                  </a:cubicBezTo>
                  <a:cubicBezTo>
                    <a:pt x="594" y="29"/>
                    <a:pt x="549" y="0"/>
                    <a:pt x="51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8"/>
            <p:cNvSpPr/>
            <p:nvPr/>
          </p:nvSpPr>
          <p:spPr>
            <a:xfrm>
              <a:off x="6055646" y="933161"/>
              <a:ext cx="374194" cy="208432"/>
            </a:xfrm>
            <a:custGeom>
              <a:avLst/>
              <a:gdLst/>
              <a:ahLst/>
              <a:cxnLst/>
              <a:rect l="l" t="t" r="r" b="b"/>
              <a:pathLst>
                <a:path w="11576" h="6448" extrusionOk="0">
                  <a:moveTo>
                    <a:pt x="11507" y="1"/>
                  </a:moveTo>
                  <a:cubicBezTo>
                    <a:pt x="11501" y="1"/>
                    <a:pt x="11495" y="2"/>
                    <a:pt x="11488" y="6"/>
                  </a:cubicBezTo>
                  <a:cubicBezTo>
                    <a:pt x="7371" y="1209"/>
                    <a:pt x="2716" y="2824"/>
                    <a:pt x="24" y="6371"/>
                  </a:cubicBezTo>
                  <a:cubicBezTo>
                    <a:pt x="0" y="6418"/>
                    <a:pt x="45" y="6447"/>
                    <a:pt x="83" y="6447"/>
                  </a:cubicBezTo>
                  <a:cubicBezTo>
                    <a:pt x="97" y="6447"/>
                    <a:pt x="110" y="6443"/>
                    <a:pt x="119" y="6435"/>
                  </a:cubicBezTo>
                  <a:cubicBezTo>
                    <a:pt x="2842" y="3046"/>
                    <a:pt x="7498" y="1399"/>
                    <a:pt x="11520" y="133"/>
                  </a:cubicBezTo>
                  <a:cubicBezTo>
                    <a:pt x="11576" y="104"/>
                    <a:pt x="11557" y="1"/>
                    <a:pt x="11507"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8"/>
            <p:cNvSpPr/>
            <p:nvPr/>
          </p:nvSpPr>
          <p:spPr>
            <a:xfrm>
              <a:off x="5989120" y="1172470"/>
              <a:ext cx="38337" cy="54112"/>
            </a:xfrm>
            <a:custGeom>
              <a:avLst/>
              <a:gdLst/>
              <a:ahLst/>
              <a:cxnLst/>
              <a:rect l="l" t="t" r="r" b="b"/>
              <a:pathLst>
                <a:path w="1186" h="1674" extrusionOk="0">
                  <a:moveTo>
                    <a:pt x="1133" y="0"/>
                  </a:moveTo>
                  <a:cubicBezTo>
                    <a:pt x="1121" y="0"/>
                    <a:pt x="1109" y="4"/>
                    <a:pt x="1100" y="13"/>
                  </a:cubicBezTo>
                  <a:cubicBezTo>
                    <a:pt x="847" y="615"/>
                    <a:pt x="467" y="1153"/>
                    <a:pt x="23" y="1628"/>
                  </a:cubicBezTo>
                  <a:cubicBezTo>
                    <a:pt x="1" y="1651"/>
                    <a:pt x="26" y="1673"/>
                    <a:pt x="54" y="1673"/>
                  </a:cubicBezTo>
                  <a:cubicBezTo>
                    <a:pt x="65" y="1673"/>
                    <a:pt x="77" y="1669"/>
                    <a:pt x="87" y="1660"/>
                  </a:cubicBezTo>
                  <a:cubicBezTo>
                    <a:pt x="562" y="1217"/>
                    <a:pt x="910" y="647"/>
                    <a:pt x="1163" y="45"/>
                  </a:cubicBezTo>
                  <a:cubicBezTo>
                    <a:pt x="1186" y="23"/>
                    <a:pt x="1161" y="0"/>
                    <a:pt x="113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8"/>
            <p:cNvSpPr/>
            <p:nvPr/>
          </p:nvSpPr>
          <p:spPr>
            <a:xfrm>
              <a:off x="6151848" y="1039610"/>
              <a:ext cx="165342" cy="151378"/>
            </a:xfrm>
            <a:custGeom>
              <a:avLst/>
              <a:gdLst/>
              <a:ahLst/>
              <a:cxnLst/>
              <a:rect l="l" t="t" r="r" b="b"/>
              <a:pathLst>
                <a:path w="5115" h="4683" extrusionOk="0">
                  <a:moveTo>
                    <a:pt x="5022" y="0"/>
                  </a:moveTo>
                  <a:cubicBezTo>
                    <a:pt x="5014" y="0"/>
                    <a:pt x="5005" y="2"/>
                    <a:pt x="4997" y="6"/>
                  </a:cubicBezTo>
                  <a:cubicBezTo>
                    <a:pt x="3160" y="1337"/>
                    <a:pt x="1481" y="2857"/>
                    <a:pt x="25" y="4567"/>
                  </a:cubicBezTo>
                  <a:cubicBezTo>
                    <a:pt x="0" y="4615"/>
                    <a:pt x="32" y="4683"/>
                    <a:pt x="77" y="4683"/>
                  </a:cubicBezTo>
                  <a:cubicBezTo>
                    <a:pt x="90" y="4683"/>
                    <a:pt x="105" y="4676"/>
                    <a:pt x="120" y="4662"/>
                  </a:cubicBezTo>
                  <a:cubicBezTo>
                    <a:pt x="1640" y="3015"/>
                    <a:pt x="3286" y="1495"/>
                    <a:pt x="5060" y="133"/>
                  </a:cubicBezTo>
                  <a:cubicBezTo>
                    <a:pt x="5115" y="78"/>
                    <a:pt x="5075" y="0"/>
                    <a:pt x="5022"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8"/>
            <p:cNvSpPr/>
            <p:nvPr/>
          </p:nvSpPr>
          <p:spPr>
            <a:xfrm>
              <a:off x="5982040" y="968138"/>
              <a:ext cx="269914" cy="180470"/>
            </a:xfrm>
            <a:custGeom>
              <a:avLst/>
              <a:gdLst/>
              <a:ahLst/>
              <a:cxnLst/>
              <a:rect l="l" t="t" r="r" b="b"/>
              <a:pathLst>
                <a:path w="8350" h="5583" extrusionOk="0">
                  <a:moveTo>
                    <a:pt x="8254" y="1"/>
                  </a:moveTo>
                  <a:cubicBezTo>
                    <a:pt x="4993" y="919"/>
                    <a:pt x="2142" y="2819"/>
                    <a:pt x="52" y="5479"/>
                  </a:cubicBezTo>
                  <a:cubicBezTo>
                    <a:pt x="0" y="5531"/>
                    <a:pt x="54" y="5583"/>
                    <a:pt x="93" y="5583"/>
                  </a:cubicBezTo>
                  <a:cubicBezTo>
                    <a:pt x="102" y="5583"/>
                    <a:pt x="110" y="5580"/>
                    <a:pt x="116" y="5574"/>
                  </a:cubicBezTo>
                  <a:cubicBezTo>
                    <a:pt x="2396" y="3009"/>
                    <a:pt x="5056" y="1236"/>
                    <a:pt x="8286" y="127"/>
                  </a:cubicBezTo>
                  <a:cubicBezTo>
                    <a:pt x="8349" y="96"/>
                    <a:pt x="8318" y="1"/>
                    <a:pt x="82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8"/>
            <p:cNvSpPr/>
            <p:nvPr/>
          </p:nvSpPr>
          <p:spPr>
            <a:xfrm>
              <a:off x="7336076" y="8899"/>
              <a:ext cx="3103" cy="8986"/>
            </a:xfrm>
            <a:custGeom>
              <a:avLst/>
              <a:gdLst/>
              <a:ahLst/>
              <a:cxnLst/>
              <a:rect l="l" t="t" r="r" b="b"/>
              <a:pathLst>
                <a:path w="96" h="278" extrusionOk="0">
                  <a:moveTo>
                    <a:pt x="32" y="1"/>
                  </a:moveTo>
                  <a:cubicBezTo>
                    <a:pt x="32" y="1"/>
                    <a:pt x="0" y="1"/>
                    <a:pt x="0" y="33"/>
                  </a:cubicBezTo>
                  <a:cubicBezTo>
                    <a:pt x="0" y="96"/>
                    <a:pt x="32" y="191"/>
                    <a:pt x="63" y="254"/>
                  </a:cubicBezTo>
                  <a:cubicBezTo>
                    <a:pt x="63" y="270"/>
                    <a:pt x="71" y="278"/>
                    <a:pt x="79" y="278"/>
                  </a:cubicBezTo>
                  <a:cubicBezTo>
                    <a:pt x="87" y="278"/>
                    <a:pt x="95" y="270"/>
                    <a:pt x="95" y="254"/>
                  </a:cubicBezTo>
                  <a:cubicBezTo>
                    <a:pt x="95" y="191"/>
                    <a:pt x="63" y="96"/>
                    <a:pt x="3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8"/>
            <p:cNvSpPr/>
            <p:nvPr/>
          </p:nvSpPr>
          <p:spPr>
            <a:xfrm>
              <a:off x="6837513" y="-226531"/>
              <a:ext cx="900865" cy="2442024"/>
            </a:xfrm>
            <a:custGeom>
              <a:avLst/>
              <a:gdLst/>
              <a:ahLst/>
              <a:cxnLst/>
              <a:rect l="l" t="t" r="r" b="b"/>
              <a:pathLst>
                <a:path w="27869" h="75546" extrusionOk="0">
                  <a:moveTo>
                    <a:pt x="27141" y="0"/>
                  </a:moveTo>
                  <a:cubicBezTo>
                    <a:pt x="26064" y="3579"/>
                    <a:pt x="24385" y="7126"/>
                    <a:pt x="22960" y="10197"/>
                  </a:cubicBezTo>
                  <a:cubicBezTo>
                    <a:pt x="17957" y="20933"/>
                    <a:pt x="7221" y="28027"/>
                    <a:pt x="2945" y="39079"/>
                  </a:cubicBezTo>
                  <a:cubicBezTo>
                    <a:pt x="2860" y="39271"/>
                    <a:pt x="3004" y="39434"/>
                    <a:pt x="3155" y="39434"/>
                  </a:cubicBezTo>
                  <a:cubicBezTo>
                    <a:pt x="3229" y="39434"/>
                    <a:pt x="3305" y="39395"/>
                    <a:pt x="3357" y="39301"/>
                  </a:cubicBezTo>
                  <a:cubicBezTo>
                    <a:pt x="7949" y="30212"/>
                    <a:pt x="15360" y="23308"/>
                    <a:pt x="20838" y="14948"/>
                  </a:cubicBezTo>
                  <a:lnTo>
                    <a:pt x="20838" y="14948"/>
                  </a:lnTo>
                  <a:cubicBezTo>
                    <a:pt x="19825" y="17513"/>
                    <a:pt x="19255" y="20268"/>
                    <a:pt x="18558" y="23023"/>
                  </a:cubicBezTo>
                  <a:cubicBezTo>
                    <a:pt x="17355" y="27710"/>
                    <a:pt x="14505" y="32207"/>
                    <a:pt x="14473" y="37148"/>
                  </a:cubicBezTo>
                  <a:cubicBezTo>
                    <a:pt x="14346" y="37211"/>
                    <a:pt x="14315" y="37338"/>
                    <a:pt x="14378" y="37464"/>
                  </a:cubicBezTo>
                  <a:cubicBezTo>
                    <a:pt x="9976" y="41930"/>
                    <a:pt x="3579" y="46743"/>
                    <a:pt x="3579" y="53615"/>
                  </a:cubicBezTo>
                  <a:cubicBezTo>
                    <a:pt x="3610" y="56941"/>
                    <a:pt x="5131" y="60076"/>
                    <a:pt x="5321" y="63401"/>
                  </a:cubicBezTo>
                  <a:cubicBezTo>
                    <a:pt x="5574" y="67803"/>
                    <a:pt x="3674" y="71857"/>
                    <a:pt x="349" y="74675"/>
                  </a:cubicBezTo>
                  <a:cubicBezTo>
                    <a:pt x="64" y="74675"/>
                    <a:pt x="0" y="75150"/>
                    <a:pt x="317" y="75214"/>
                  </a:cubicBezTo>
                  <a:cubicBezTo>
                    <a:pt x="1287" y="75439"/>
                    <a:pt x="2254" y="75545"/>
                    <a:pt x="3210" y="75545"/>
                  </a:cubicBezTo>
                  <a:cubicBezTo>
                    <a:pt x="11128" y="75545"/>
                    <a:pt x="18362" y="68283"/>
                    <a:pt x="20933" y="61248"/>
                  </a:cubicBezTo>
                  <a:cubicBezTo>
                    <a:pt x="23974" y="52792"/>
                    <a:pt x="21345" y="43418"/>
                    <a:pt x="14885" y="37338"/>
                  </a:cubicBezTo>
                  <a:cubicBezTo>
                    <a:pt x="14916" y="37306"/>
                    <a:pt x="14948" y="37274"/>
                    <a:pt x="14948" y="37211"/>
                  </a:cubicBezTo>
                  <a:cubicBezTo>
                    <a:pt x="15265" y="32429"/>
                    <a:pt x="17798" y="28217"/>
                    <a:pt x="19002" y="23625"/>
                  </a:cubicBezTo>
                  <a:cubicBezTo>
                    <a:pt x="20173" y="19096"/>
                    <a:pt x="20933" y="14441"/>
                    <a:pt x="23657" y="10514"/>
                  </a:cubicBezTo>
                  <a:cubicBezTo>
                    <a:pt x="23689" y="10419"/>
                    <a:pt x="23625" y="10356"/>
                    <a:pt x="23562" y="10356"/>
                  </a:cubicBezTo>
                  <a:cubicBezTo>
                    <a:pt x="24100" y="9311"/>
                    <a:pt x="24607" y="8234"/>
                    <a:pt x="25050" y="7126"/>
                  </a:cubicBezTo>
                  <a:cubicBezTo>
                    <a:pt x="26000" y="4845"/>
                    <a:pt x="27077" y="2439"/>
                    <a:pt x="27869"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8"/>
            <p:cNvSpPr/>
            <p:nvPr/>
          </p:nvSpPr>
          <p:spPr>
            <a:xfrm>
              <a:off x="7810039" y="-226531"/>
              <a:ext cx="1333923" cy="1629309"/>
            </a:xfrm>
            <a:custGeom>
              <a:avLst/>
              <a:gdLst/>
              <a:ahLst/>
              <a:cxnLst/>
              <a:rect l="l" t="t" r="r" b="b"/>
              <a:pathLst>
                <a:path w="41266" h="50404" extrusionOk="0">
                  <a:moveTo>
                    <a:pt x="1" y="0"/>
                  </a:moveTo>
                  <a:cubicBezTo>
                    <a:pt x="507" y="2660"/>
                    <a:pt x="1078" y="5289"/>
                    <a:pt x="2059" y="7854"/>
                  </a:cubicBezTo>
                  <a:cubicBezTo>
                    <a:pt x="2978" y="10229"/>
                    <a:pt x="4118" y="12509"/>
                    <a:pt x="5448" y="14663"/>
                  </a:cubicBezTo>
                  <a:cubicBezTo>
                    <a:pt x="5393" y="14630"/>
                    <a:pt x="5331" y="14612"/>
                    <a:pt x="5272" y="14612"/>
                  </a:cubicBezTo>
                  <a:cubicBezTo>
                    <a:pt x="5159" y="14612"/>
                    <a:pt x="5057" y="14676"/>
                    <a:pt x="5036" y="14821"/>
                  </a:cubicBezTo>
                  <a:cubicBezTo>
                    <a:pt x="4118" y="19223"/>
                    <a:pt x="3358" y="24068"/>
                    <a:pt x="4783" y="28439"/>
                  </a:cubicBezTo>
                  <a:cubicBezTo>
                    <a:pt x="6113" y="32524"/>
                    <a:pt x="8488" y="34139"/>
                    <a:pt x="12035" y="35976"/>
                  </a:cubicBezTo>
                  <a:cubicBezTo>
                    <a:pt x="14315" y="37179"/>
                    <a:pt x="14949" y="39174"/>
                    <a:pt x="16849" y="40663"/>
                  </a:cubicBezTo>
                  <a:cubicBezTo>
                    <a:pt x="18844" y="42215"/>
                    <a:pt x="21282" y="43323"/>
                    <a:pt x="23626" y="44178"/>
                  </a:cubicBezTo>
                  <a:cubicBezTo>
                    <a:pt x="26096" y="45033"/>
                    <a:pt x="28566" y="45413"/>
                    <a:pt x="31131" y="45825"/>
                  </a:cubicBezTo>
                  <a:cubicBezTo>
                    <a:pt x="34932" y="46427"/>
                    <a:pt x="37687" y="47757"/>
                    <a:pt x="40569" y="50322"/>
                  </a:cubicBezTo>
                  <a:cubicBezTo>
                    <a:pt x="40638" y="50379"/>
                    <a:pt x="40710" y="50403"/>
                    <a:pt x="40778" y="50403"/>
                  </a:cubicBezTo>
                  <a:cubicBezTo>
                    <a:pt x="40898" y="50403"/>
                    <a:pt x="41003" y="50328"/>
                    <a:pt x="41044" y="50227"/>
                  </a:cubicBezTo>
                  <a:cubicBezTo>
                    <a:pt x="41202" y="50164"/>
                    <a:pt x="41266" y="50005"/>
                    <a:pt x="41171" y="49815"/>
                  </a:cubicBezTo>
                  <a:cubicBezTo>
                    <a:pt x="39714" y="47250"/>
                    <a:pt x="39872" y="44431"/>
                    <a:pt x="39017" y="41676"/>
                  </a:cubicBezTo>
                  <a:cubicBezTo>
                    <a:pt x="38479" y="39998"/>
                    <a:pt x="37529" y="38604"/>
                    <a:pt x="36420" y="37211"/>
                  </a:cubicBezTo>
                  <a:cubicBezTo>
                    <a:pt x="34298" y="34519"/>
                    <a:pt x="32842" y="32556"/>
                    <a:pt x="31575" y="29357"/>
                  </a:cubicBezTo>
                  <a:cubicBezTo>
                    <a:pt x="30751" y="27172"/>
                    <a:pt x="29960" y="25113"/>
                    <a:pt x="28440" y="23277"/>
                  </a:cubicBezTo>
                  <a:cubicBezTo>
                    <a:pt x="27268" y="21788"/>
                    <a:pt x="25779" y="20521"/>
                    <a:pt x="24006" y="19730"/>
                  </a:cubicBezTo>
                  <a:cubicBezTo>
                    <a:pt x="21472" y="18558"/>
                    <a:pt x="18939" y="18526"/>
                    <a:pt x="16659" y="16594"/>
                  </a:cubicBezTo>
                  <a:cubicBezTo>
                    <a:pt x="15139" y="15328"/>
                    <a:pt x="14410" y="14441"/>
                    <a:pt x="12415" y="14251"/>
                  </a:cubicBezTo>
                  <a:cubicBezTo>
                    <a:pt x="11989" y="14208"/>
                    <a:pt x="11569" y="14193"/>
                    <a:pt x="11153" y="14193"/>
                  </a:cubicBezTo>
                  <a:cubicBezTo>
                    <a:pt x="10333" y="14193"/>
                    <a:pt x="9528" y="14249"/>
                    <a:pt x="8721" y="14249"/>
                  </a:cubicBezTo>
                  <a:cubicBezTo>
                    <a:pt x="7839" y="14249"/>
                    <a:pt x="6956" y="14182"/>
                    <a:pt x="6050" y="13903"/>
                  </a:cubicBezTo>
                  <a:cubicBezTo>
                    <a:pt x="4878" y="11844"/>
                    <a:pt x="3864" y="9754"/>
                    <a:pt x="3041" y="7537"/>
                  </a:cubicBezTo>
                  <a:cubicBezTo>
                    <a:pt x="2123" y="5099"/>
                    <a:pt x="1584" y="2534"/>
                    <a:pt x="107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8"/>
            <p:cNvSpPr/>
            <p:nvPr/>
          </p:nvSpPr>
          <p:spPr>
            <a:xfrm>
              <a:off x="6307207" y="-226531"/>
              <a:ext cx="1253046" cy="1433905"/>
            </a:xfrm>
            <a:custGeom>
              <a:avLst/>
              <a:gdLst/>
              <a:ahLst/>
              <a:cxnLst/>
              <a:rect l="l" t="t" r="r" b="b"/>
              <a:pathLst>
                <a:path w="38764" h="44359" extrusionOk="0">
                  <a:moveTo>
                    <a:pt x="1" y="0"/>
                  </a:moveTo>
                  <a:cubicBezTo>
                    <a:pt x="381" y="918"/>
                    <a:pt x="824" y="1773"/>
                    <a:pt x="1457" y="2565"/>
                  </a:cubicBezTo>
                  <a:cubicBezTo>
                    <a:pt x="2027" y="3262"/>
                    <a:pt x="4498" y="4782"/>
                    <a:pt x="5353" y="5859"/>
                  </a:cubicBezTo>
                  <a:cubicBezTo>
                    <a:pt x="5321" y="5890"/>
                    <a:pt x="5289" y="5922"/>
                    <a:pt x="5321" y="5985"/>
                  </a:cubicBezTo>
                  <a:cubicBezTo>
                    <a:pt x="4783" y="6429"/>
                    <a:pt x="4276" y="6904"/>
                    <a:pt x="3738" y="7347"/>
                  </a:cubicBezTo>
                  <a:cubicBezTo>
                    <a:pt x="3643" y="7347"/>
                    <a:pt x="3516" y="7442"/>
                    <a:pt x="3484" y="7537"/>
                  </a:cubicBezTo>
                  <a:cubicBezTo>
                    <a:pt x="3168" y="10482"/>
                    <a:pt x="7284" y="13016"/>
                    <a:pt x="9406" y="14409"/>
                  </a:cubicBezTo>
                  <a:cubicBezTo>
                    <a:pt x="12543" y="16471"/>
                    <a:pt x="16159" y="17734"/>
                    <a:pt x="19888" y="17734"/>
                  </a:cubicBezTo>
                  <a:cubicBezTo>
                    <a:pt x="20225" y="17734"/>
                    <a:pt x="20563" y="17724"/>
                    <a:pt x="20902" y="17703"/>
                  </a:cubicBezTo>
                  <a:cubicBezTo>
                    <a:pt x="23436" y="17513"/>
                    <a:pt x="25779" y="16785"/>
                    <a:pt x="27869" y="15486"/>
                  </a:cubicBezTo>
                  <a:lnTo>
                    <a:pt x="27869" y="15486"/>
                  </a:lnTo>
                  <a:cubicBezTo>
                    <a:pt x="25653" y="17386"/>
                    <a:pt x="23341" y="19128"/>
                    <a:pt x="20902" y="20838"/>
                  </a:cubicBezTo>
                  <a:cubicBezTo>
                    <a:pt x="20412" y="20778"/>
                    <a:pt x="19912" y="20749"/>
                    <a:pt x="19407" y="20749"/>
                  </a:cubicBezTo>
                  <a:cubicBezTo>
                    <a:pt x="15632" y="20749"/>
                    <a:pt x="11583" y="22412"/>
                    <a:pt x="9628" y="25652"/>
                  </a:cubicBezTo>
                  <a:cubicBezTo>
                    <a:pt x="6208" y="31384"/>
                    <a:pt x="11306" y="38414"/>
                    <a:pt x="7094" y="43893"/>
                  </a:cubicBezTo>
                  <a:cubicBezTo>
                    <a:pt x="7031" y="43925"/>
                    <a:pt x="6999" y="43988"/>
                    <a:pt x="7031" y="44020"/>
                  </a:cubicBezTo>
                  <a:cubicBezTo>
                    <a:pt x="6985" y="44181"/>
                    <a:pt x="7123" y="44359"/>
                    <a:pt x="7275" y="44359"/>
                  </a:cubicBezTo>
                  <a:cubicBezTo>
                    <a:pt x="7332" y="44359"/>
                    <a:pt x="7391" y="44334"/>
                    <a:pt x="7443" y="44273"/>
                  </a:cubicBezTo>
                  <a:cubicBezTo>
                    <a:pt x="7538" y="44146"/>
                    <a:pt x="7633" y="44020"/>
                    <a:pt x="7728" y="43925"/>
                  </a:cubicBezTo>
                  <a:cubicBezTo>
                    <a:pt x="11306" y="42151"/>
                    <a:pt x="14093" y="39143"/>
                    <a:pt x="16025" y="35659"/>
                  </a:cubicBezTo>
                  <a:cubicBezTo>
                    <a:pt x="17039" y="33822"/>
                    <a:pt x="17799" y="31859"/>
                    <a:pt x="18337" y="29832"/>
                  </a:cubicBezTo>
                  <a:cubicBezTo>
                    <a:pt x="19065" y="26982"/>
                    <a:pt x="19002" y="23942"/>
                    <a:pt x="20744" y="21472"/>
                  </a:cubicBezTo>
                  <a:cubicBezTo>
                    <a:pt x="20839" y="21408"/>
                    <a:pt x="20902" y="21377"/>
                    <a:pt x="20966" y="21345"/>
                  </a:cubicBezTo>
                  <a:cubicBezTo>
                    <a:pt x="20997" y="21345"/>
                    <a:pt x="20997" y="21345"/>
                    <a:pt x="20997" y="21313"/>
                  </a:cubicBezTo>
                  <a:cubicBezTo>
                    <a:pt x="21029" y="21313"/>
                    <a:pt x="21061" y="21313"/>
                    <a:pt x="21092" y="21281"/>
                  </a:cubicBezTo>
                  <a:cubicBezTo>
                    <a:pt x="25336" y="19001"/>
                    <a:pt x="29104" y="15644"/>
                    <a:pt x="32145" y="11908"/>
                  </a:cubicBezTo>
                  <a:cubicBezTo>
                    <a:pt x="33887" y="10166"/>
                    <a:pt x="35438" y="8139"/>
                    <a:pt x="35913" y="5764"/>
                  </a:cubicBezTo>
                  <a:cubicBezTo>
                    <a:pt x="36040" y="5637"/>
                    <a:pt x="36135" y="5542"/>
                    <a:pt x="36262" y="5415"/>
                  </a:cubicBezTo>
                  <a:cubicBezTo>
                    <a:pt x="36275" y="5419"/>
                    <a:pt x="36288" y="5420"/>
                    <a:pt x="36301" y="5420"/>
                  </a:cubicBezTo>
                  <a:cubicBezTo>
                    <a:pt x="36407" y="5420"/>
                    <a:pt x="36480" y="5307"/>
                    <a:pt x="36452" y="5194"/>
                  </a:cubicBezTo>
                  <a:cubicBezTo>
                    <a:pt x="36515" y="5099"/>
                    <a:pt x="36578" y="5035"/>
                    <a:pt x="36642" y="4972"/>
                  </a:cubicBezTo>
                  <a:cubicBezTo>
                    <a:pt x="36737" y="4830"/>
                    <a:pt x="36618" y="4651"/>
                    <a:pt x="36486" y="4651"/>
                  </a:cubicBezTo>
                  <a:cubicBezTo>
                    <a:pt x="36442" y="4651"/>
                    <a:pt x="36396" y="4671"/>
                    <a:pt x="36357" y="4719"/>
                  </a:cubicBezTo>
                  <a:lnTo>
                    <a:pt x="36262" y="4814"/>
                  </a:lnTo>
                  <a:cubicBezTo>
                    <a:pt x="36230" y="4750"/>
                    <a:pt x="36198" y="4719"/>
                    <a:pt x="36167" y="4687"/>
                  </a:cubicBezTo>
                  <a:cubicBezTo>
                    <a:pt x="37243" y="3230"/>
                    <a:pt x="38067" y="1647"/>
                    <a:pt x="38764" y="0"/>
                  </a:cubicBezTo>
                  <a:lnTo>
                    <a:pt x="38067" y="0"/>
                  </a:lnTo>
                  <a:cubicBezTo>
                    <a:pt x="37433" y="1583"/>
                    <a:pt x="36578" y="3104"/>
                    <a:pt x="35502" y="4560"/>
                  </a:cubicBezTo>
                  <a:cubicBezTo>
                    <a:pt x="35407" y="4529"/>
                    <a:pt x="35280" y="4497"/>
                    <a:pt x="35153" y="4402"/>
                  </a:cubicBezTo>
                  <a:cubicBezTo>
                    <a:pt x="34868" y="4434"/>
                    <a:pt x="34583" y="4465"/>
                    <a:pt x="34267" y="4497"/>
                  </a:cubicBezTo>
                  <a:cubicBezTo>
                    <a:pt x="32936" y="4339"/>
                    <a:pt x="31923" y="3737"/>
                    <a:pt x="31195" y="2724"/>
                  </a:cubicBezTo>
                  <a:cubicBezTo>
                    <a:pt x="30783" y="2312"/>
                    <a:pt x="30466" y="1805"/>
                    <a:pt x="30086" y="1362"/>
                  </a:cubicBezTo>
                  <a:cubicBezTo>
                    <a:pt x="29643" y="855"/>
                    <a:pt x="29168" y="412"/>
                    <a:pt x="28693"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8"/>
            <p:cNvSpPr/>
            <p:nvPr/>
          </p:nvSpPr>
          <p:spPr>
            <a:xfrm>
              <a:off x="3489615" y="-226531"/>
              <a:ext cx="1149930" cy="257081"/>
            </a:xfrm>
            <a:custGeom>
              <a:avLst/>
              <a:gdLst/>
              <a:ahLst/>
              <a:cxnLst/>
              <a:rect l="l" t="t" r="r" b="b"/>
              <a:pathLst>
                <a:path w="35574" h="7953" extrusionOk="0">
                  <a:moveTo>
                    <a:pt x="2828" y="0"/>
                  </a:moveTo>
                  <a:cubicBezTo>
                    <a:pt x="1783" y="1298"/>
                    <a:pt x="864" y="2692"/>
                    <a:pt x="104" y="4212"/>
                  </a:cubicBezTo>
                  <a:cubicBezTo>
                    <a:pt x="1" y="4398"/>
                    <a:pt x="181" y="4557"/>
                    <a:pt x="362" y="4557"/>
                  </a:cubicBezTo>
                  <a:cubicBezTo>
                    <a:pt x="459" y="4557"/>
                    <a:pt x="556" y="4512"/>
                    <a:pt x="611" y="4402"/>
                  </a:cubicBezTo>
                  <a:cubicBezTo>
                    <a:pt x="1534" y="4180"/>
                    <a:pt x="2437" y="4084"/>
                    <a:pt x="3323" y="4084"/>
                  </a:cubicBezTo>
                  <a:cubicBezTo>
                    <a:pt x="7881" y="4084"/>
                    <a:pt x="12029" y="6614"/>
                    <a:pt x="16509" y="7569"/>
                  </a:cubicBezTo>
                  <a:cubicBezTo>
                    <a:pt x="17577" y="7794"/>
                    <a:pt x="18678" y="7952"/>
                    <a:pt x="19773" y="7952"/>
                  </a:cubicBezTo>
                  <a:cubicBezTo>
                    <a:pt x="20529" y="7952"/>
                    <a:pt x="21282" y="7877"/>
                    <a:pt x="22019" y="7696"/>
                  </a:cubicBezTo>
                  <a:cubicBezTo>
                    <a:pt x="24711" y="7030"/>
                    <a:pt x="26738" y="4940"/>
                    <a:pt x="29145" y="3705"/>
                  </a:cubicBezTo>
                  <a:cubicBezTo>
                    <a:pt x="29240" y="3674"/>
                    <a:pt x="29272" y="3610"/>
                    <a:pt x="29272" y="3547"/>
                  </a:cubicBezTo>
                  <a:cubicBezTo>
                    <a:pt x="31773" y="3325"/>
                    <a:pt x="33927" y="1932"/>
                    <a:pt x="35574" y="0"/>
                  </a:cubicBezTo>
                  <a:lnTo>
                    <a:pt x="34275" y="0"/>
                  </a:lnTo>
                  <a:cubicBezTo>
                    <a:pt x="33389" y="887"/>
                    <a:pt x="32375" y="1647"/>
                    <a:pt x="31203" y="2153"/>
                  </a:cubicBezTo>
                  <a:cubicBezTo>
                    <a:pt x="30095" y="1900"/>
                    <a:pt x="28955" y="950"/>
                    <a:pt x="27973" y="0"/>
                  </a:cubicBezTo>
                  <a:lnTo>
                    <a:pt x="27403" y="0"/>
                  </a:lnTo>
                  <a:cubicBezTo>
                    <a:pt x="27656" y="190"/>
                    <a:pt x="27878" y="412"/>
                    <a:pt x="28100" y="602"/>
                  </a:cubicBezTo>
                  <a:cubicBezTo>
                    <a:pt x="28860" y="1235"/>
                    <a:pt x="29683" y="2027"/>
                    <a:pt x="30570" y="2375"/>
                  </a:cubicBezTo>
                  <a:cubicBezTo>
                    <a:pt x="29937" y="2565"/>
                    <a:pt x="29303" y="2724"/>
                    <a:pt x="28575" y="2755"/>
                  </a:cubicBezTo>
                  <a:cubicBezTo>
                    <a:pt x="28394" y="2769"/>
                    <a:pt x="28212" y="2776"/>
                    <a:pt x="28031" y="2776"/>
                  </a:cubicBezTo>
                  <a:cubicBezTo>
                    <a:pt x="24906" y="2776"/>
                    <a:pt x="21683" y="808"/>
                    <a:pt x="18631" y="0"/>
                  </a:cubicBezTo>
                  <a:lnTo>
                    <a:pt x="15749" y="0"/>
                  </a:lnTo>
                  <a:cubicBezTo>
                    <a:pt x="19486" y="538"/>
                    <a:pt x="22684" y="2248"/>
                    <a:pt x="26326" y="3262"/>
                  </a:cubicBezTo>
                  <a:cubicBezTo>
                    <a:pt x="27055" y="3484"/>
                    <a:pt x="27751" y="3547"/>
                    <a:pt x="28448" y="3579"/>
                  </a:cubicBezTo>
                  <a:cubicBezTo>
                    <a:pt x="26168" y="4655"/>
                    <a:pt x="24363" y="6524"/>
                    <a:pt x="21829" y="7094"/>
                  </a:cubicBezTo>
                  <a:cubicBezTo>
                    <a:pt x="21104" y="7264"/>
                    <a:pt x="20373" y="7337"/>
                    <a:pt x="19642" y="7337"/>
                  </a:cubicBezTo>
                  <a:cubicBezTo>
                    <a:pt x="17371" y="7337"/>
                    <a:pt x="15094" y="6625"/>
                    <a:pt x="12962" y="5859"/>
                  </a:cubicBezTo>
                  <a:cubicBezTo>
                    <a:pt x="9822" y="4732"/>
                    <a:pt x="6705" y="3445"/>
                    <a:pt x="3417" y="3445"/>
                  </a:cubicBezTo>
                  <a:cubicBezTo>
                    <a:pt x="2825" y="3445"/>
                    <a:pt x="2228" y="3487"/>
                    <a:pt x="1624" y="3579"/>
                  </a:cubicBezTo>
                  <a:cubicBezTo>
                    <a:pt x="4221" y="1615"/>
                    <a:pt x="7198" y="443"/>
                    <a:pt x="10333" y="0"/>
                  </a:cubicBezTo>
                  <a:lnTo>
                    <a:pt x="7832" y="0"/>
                  </a:lnTo>
                  <a:cubicBezTo>
                    <a:pt x="5456" y="633"/>
                    <a:pt x="3208" y="1742"/>
                    <a:pt x="1181" y="3357"/>
                  </a:cubicBezTo>
                  <a:cubicBezTo>
                    <a:pt x="1878" y="2153"/>
                    <a:pt x="2701" y="1045"/>
                    <a:pt x="36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8"/>
            <p:cNvSpPr/>
            <p:nvPr/>
          </p:nvSpPr>
          <p:spPr>
            <a:xfrm>
              <a:off x="4821766" y="-226531"/>
              <a:ext cx="444501" cy="898829"/>
            </a:xfrm>
            <a:custGeom>
              <a:avLst/>
              <a:gdLst/>
              <a:ahLst/>
              <a:cxnLst/>
              <a:rect l="l" t="t" r="r" b="b"/>
              <a:pathLst>
                <a:path w="13751" h="27806" extrusionOk="0">
                  <a:moveTo>
                    <a:pt x="1" y="0"/>
                  </a:moveTo>
                  <a:cubicBezTo>
                    <a:pt x="127" y="1140"/>
                    <a:pt x="317" y="2280"/>
                    <a:pt x="602" y="3420"/>
                  </a:cubicBezTo>
                  <a:cubicBezTo>
                    <a:pt x="1394" y="6777"/>
                    <a:pt x="1014" y="10229"/>
                    <a:pt x="1901" y="13554"/>
                  </a:cubicBezTo>
                  <a:cubicBezTo>
                    <a:pt x="3484" y="19508"/>
                    <a:pt x="8203" y="24227"/>
                    <a:pt x="13112" y="27647"/>
                  </a:cubicBezTo>
                  <a:cubicBezTo>
                    <a:pt x="13143" y="27679"/>
                    <a:pt x="13175" y="27710"/>
                    <a:pt x="13238" y="27742"/>
                  </a:cubicBezTo>
                  <a:cubicBezTo>
                    <a:pt x="13290" y="27787"/>
                    <a:pt x="13344" y="27806"/>
                    <a:pt x="13395" y="27806"/>
                  </a:cubicBezTo>
                  <a:cubicBezTo>
                    <a:pt x="13595" y="27806"/>
                    <a:pt x="13751" y="27513"/>
                    <a:pt x="13523" y="27362"/>
                  </a:cubicBezTo>
                  <a:cubicBezTo>
                    <a:pt x="9882" y="24448"/>
                    <a:pt x="10135" y="19761"/>
                    <a:pt x="9850" y="15549"/>
                  </a:cubicBezTo>
                  <a:cubicBezTo>
                    <a:pt x="9597" y="12478"/>
                    <a:pt x="8805" y="10451"/>
                    <a:pt x="7253" y="7886"/>
                  </a:cubicBezTo>
                  <a:cubicBezTo>
                    <a:pt x="5796" y="5447"/>
                    <a:pt x="7158" y="2850"/>
                    <a:pt x="5733" y="253"/>
                  </a:cubicBezTo>
                  <a:cubicBezTo>
                    <a:pt x="5701" y="190"/>
                    <a:pt x="5638" y="95"/>
                    <a:pt x="5575" y="0"/>
                  </a:cubicBezTo>
                  <a:lnTo>
                    <a:pt x="5195" y="0"/>
                  </a:lnTo>
                  <a:cubicBezTo>
                    <a:pt x="5670" y="855"/>
                    <a:pt x="6018" y="1710"/>
                    <a:pt x="6145" y="2597"/>
                  </a:cubicBezTo>
                  <a:cubicBezTo>
                    <a:pt x="6335" y="3895"/>
                    <a:pt x="5670" y="5004"/>
                    <a:pt x="5860" y="6239"/>
                  </a:cubicBezTo>
                  <a:cubicBezTo>
                    <a:pt x="6050" y="7506"/>
                    <a:pt x="7190" y="8456"/>
                    <a:pt x="7791" y="9501"/>
                  </a:cubicBezTo>
                  <a:cubicBezTo>
                    <a:pt x="10673" y="14346"/>
                    <a:pt x="8425" y="20901"/>
                    <a:pt x="11275" y="25557"/>
                  </a:cubicBezTo>
                  <a:cubicBezTo>
                    <a:pt x="7031" y="21947"/>
                    <a:pt x="3168" y="17798"/>
                    <a:pt x="2186" y="12034"/>
                  </a:cubicBezTo>
                  <a:cubicBezTo>
                    <a:pt x="1774" y="9564"/>
                    <a:pt x="2091" y="7062"/>
                    <a:pt x="1521" y="4624"/>
                  </a:cubicBezTo>
                  <a:cubicBezTo>
                    <a:pt x="1173" y="3009"/>
                    <a:pt x="856" y="1520"/>
                    <a:pt x="66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8"/>
            <p:cNvSpPr/>
            <p:nvPr/>
          </p:nvSpPr>
          <p:spPr>
            <a:xfrm>
              <a:off x="4012002" y="-226531"/>
              <a:ext cx="720718" cy="1561524"/>
            </a:xfrm>
            <a:custGeom>
              <a:avLst/>
              <a:gdLst/>
              <a:ahLst/>
              <a:cxnLst/>
              <a:rect l="l" t="t" r="r" b="b"/>
              <a:pathLst>
                <a:path w="22296" h="48307" extrusionOk="0">
                  <a:moveTo>
                    <a:pt x="16088" y="13206"/>
                  </a:moveTo>
                  <a:lnTo>
                    <a:pt x="16088" y="13206"/>
                  </a:lnTo>
                  <a:cubicBezTo>
                    <a:pt x="14537" y="16056"/>
                    <a:pt x="12225" y="18431"/>
                    <a:pt x="10610" y="21250"/>
                  </a:cubicBezTo>
                  <a:cubicBezTo>
                    <a:pt x="9026" y="23942"/>
                    <a:pt x="7886" y="26919"/>
                    <a:pt x="7158" y="29959"/>
                  </a:cubicBezTo>
                  <a:cubicBezTo>
                    <a:pt x="5986" y="34994"/>
                    <a:pt x="5511" y="41265"/>
                    <a:pt x="8963" y="45540"/>
                  </a:cubicBezTo>
                  <a:cubicBezTo>
                    <a:pt x="9023" y="45609"/>
                    <a:pt x="9098" y="45638"/>
                    <a:pt x="9170" y="45638"/>
                  </a:cubicBezTo>
                  <a:cubicBezTo>
                    <a:pt x="9364" y="45638"/>
                    <a:pt x="9545" y="45431"/>
                    <a:pt x="9406" y="45223"/>
                  </a:cubicBezTo>
                  <a:cubicBezTo>
                    <a:pt x="5606" y="40156"/>
                    <a:pt x="6651" y="32746"/>
                    <a:pt x="8583" y="27109"/>
                  </a:cubicBezTo>
                  <a:cubicBezTo>
                    <a:pt x="9565" y="24195"/>
                    <a:pt x="11021" y="21440"/>
                    <a:pt x="12795" y="18938"/>
                  </a:cubicBezTo>
                  <a:cubicBezTo>
                    <a:pt x="14062" y="17101"/>
                    <a:pt x="15423" y="15423"/>
                    <a:pt x="16405" y="13459"/>
                  </a:cubicBezTo>
                  <a:lnTo>
                    <a:pt x="16405" y="13459"/>
                  </a:lnTo>
                  <a:cubicBezTo>
                    <a:pt x="16247" y="14188"/>
                    <a:pt x="16120" y="14916"/>
                    <a:pt x="16025" y="15708"/>
                  </a:cubicBezTo>
                  <a:cubicBezTo>
                    <a:pt x="16008" y="15858"/>
                    <a:pt x="16115" y="15938"/>
                    <a:pt x="16229" y="15938"/>
                  </a:cubicBezTo>
                  <a:cubicBezTo>
                    <a:pt x="16331" y="15938"/>
                    <a:pt x="16439" y="15874"/>
                    <a:pt x="16468" y="15739"/>
                  </a:cubicBezTo>
                  <a:cubicBezTo>
                    <a:pt x="16595" y="15043"/>
                    <a:pt x="16753" y="14378"/>
                    <a:pt x="16944" y="13713"/>
                  </a:cubicBezTo>
                  <a:cubicBezTo>
                    <a:pt x="16975" y="14568"/>
                    <a:pt x="17039" y="15454"/>
                    <a:pt x="17070" y="16373"/>
                  </a:cubicBezTo>
                  <a:cubicBezTo>
                    <a:pt x="17324" y="21598"/>
                    <a:pt x="15867" y="25525"/>
                    <a:pt x="13207" y="29959"/>
                  </a:cubicBezTo>
                  <a:cubicBezTo>
                    <a:pt x="9945" y="35311"/>
                    <a:pt x="8995" y="41233"/>
                    <a:pt x="9628" y="47408"/>
                  </a:cubicBezTo>
                  <a:cubicBezTo>
                    <a:pt x="6588" y="44590"/>
                    <a:pt x="3389" y="41170"/>
                    <a:pt x="1837" y="37306"/>
                  </a:cubicBezTo>
                  <a:cubicBezTo>
                    <a:pt x="254" y="33442"/>
                    <a:pt x="1172" y="28882"/>
                    <a:pt x="2787" y="25208"/>
                  </a:cubicBezTo>
                  <a:cubicBezTo>
                    <a:pt x="4403" y="21472"/>
                    <a:pt x="7126" y="18305"/>
                    <a:pt x="10736" y="16373"/>
                  </a:cubicBezTo>
                  <a:cubicBezTo>
                    <a:pt x="12637" y="15359"/>
                    <a:pt x="14663" y="14694"/>
                    <a:pt x="16088" y="13206"/>
                  </a:cubicBezTo>
                  <a:close/>
                  <a:moveTo>
                    <a:pt x="21029" y="0"/>
                  </a:moveTo>
                  <a:cubicBezTo>
                    <a:pt x="19984" y="3895"/>
                    <a:pt x="18115" y="7506"/>
                    <a:pt x="16944" y="11401"/>
                  </a:cubicBezTo>
                  <a:cubicBezTo>
                    <a:pt x="14568" y="14948"/>
                    <a:pt x="9565" y="15644"/>
                    <a:pt x="6461" y="18590"/>
                  </a:cubicBezTo>
                  <a:cubicBezTo>
                    <a:pt x="3769" y="21186"/>
                    <a:pt x="1901" y="24607"/>
                    <a:pt x="982" y="28185"/>
                  </a:cubicBezTo>
                  <a:cubicBezTo>
                    <a:pt x="96" y="31732"/>
                    <a:pt x="1" y="35247"/>
                    <a:pt x="1711" y="38509"/>
                  </a:cubicBezTo>
                  <a:cubicBezTo>
                    <a:pt x="3642" y="42246"/>
                    <a:pt x="6524" y="45477"/>
                    <a:pt x="9660" y="48232"/>
                  </a:cubicBezTo>
                  <a:cubicBezTo>
                    <a:pt x="9720" y="48284"/>
                    <a:pt x="9782" y="48307"/>
                    <a:pt x="9840" y="48307"/>
                  </a:cubicBezTo>
                  <a:cubicBezTo>
                    <a:pt x="10027" y="48307"/>
                    <a:pt x="10175" y="48077"/>
                    <a:pt x="10103" y="47883"/>
                  </a:cubicBezTo>
                  <a:cubicBezTo>
                    <a:pt x="10166" y="47820"/>
                    <a:pt x="10198" y="47757"/>
                    <a:pt x="10166" y="47693"/>
                  </a:cubicBezTo>
                  <a:cubicBezTo>
                    <a:pt x="9533" y="43988"/>
                    <a:pt x="9818" y="40093"/>
                    <a:pt x="10926" y="36514"/>
                  </a:cubicBezTo>
                  <a:cubicBezTo>
                    <a:pt x="11971" y="33189"/>
                    <a:pt x="13935" y="30465"/>
                    <a:pt x="15550" y="27457"/>
                  </a:cubicBezTo>
                  <a:cubicBezTo>
                    <a:pt x="16912" y="24955"/>
                    <a:pt x="17640" y="22263"/>
                    <a:pt x="17799" y="19445"/>
                  </a:cubicBezTo>
                  <a:cubicBezTo>
                    <a:pt x="17925" y="16753"/>
                    <a:pt x="17292" y="13998"/>
                    <a:pt x="17767" y="11369"/>
                  </a:cubicBezTo>
                  <a:cubicBezTo>
                    <a:pt x="19034" y="8139"/>
                    <a:pt x="20744" y="5099"/>
                    <a:pt x="21821" y="1742"/>
                  </a:cubicBezTo>
                  <a:cubicBezTo>
                    <a:pt x="22011" y="1172"/>
                    <a:pt x="22169" y="602"/>
                    <a:pt x="2229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8"/>
            <p:cNvSpPr/>
            <p:nvPr/>
          </p:nvSpPr>
          <p:spPr>
            <a:xfrm>
              <a:off x="7167141" y="-226531"/>
              <a:ext cx="1058547" cy="978995"/>
            </a:xfrm>
            <a:custGeom>
              <a:avLst/>
              <a:gdLst/>
              <a:ahLst/>
              <a:cxnLst/>
              <a:rect l="l" t="t" r="r" b="b"/>
              <a:pathLst>
                <a:path w="32747" h="30286" extrusionOk="0">
                  <a:moveTo>
                    <a:pt x="19382" y="5890"/>
                  </a:moveTo>
                  <a:cubicBezTo>
                    <a:pt x="20997" y="6745"/>
                    <a:pt x="22296" y="7917"/>
                    <a:pt x="23151" y="9532"/>
                  </a:cubicBezTo>
                  <a:cubicBezTo>
                    <a:pt x="23847" y="10862"/>
                    <a:pt x="23911" y="12129"/>
                    <a:pt x="24037" y="13459"/>
                  </a:cubicBezTo>
                  <a:cubicBezTo>
                    <a:pt x="23056" y="12668"/>
                    <a:pt x="21947" y="12098"/>
                    <a:pt x="20744" y="11781"/>
                  </a:cubicBezTo>
                  <a:cubicBezTo>
                    <a:pt x="19952" y="11559"/>
                    <a:pt x="19160" y="11559"/>
                    <a:pt x="18369" y="11337"/>
                  </a:cubicBezTo>
                  <a:cubicBezTo>
                    <a:pt x="16659" y="10894"/>
                    <a:pt x="14695" y="9216"/>
                    <a:pt x="15043" y="7252"/>
                  </a:cubicBezTo>
                  <a:cubicBezTo>
                    <a:pt x="15043" y="7221"/>
                    <a:pt x="15043" y="7189"/>
                    <a:pt x="15043" y="7189"/>
                  </a:cubicBezTo>
                  <a:cubicBezTo>
                    <a:pt x="16374" y="6682"/>
                    <a:pt x="17862" y="6207"/>
                    <a:pt x="19382" y="5890"/>
                  </a:cubicBezTo>
                  <a:close/>
                  <a:moveTo>
                    <a:pt x="22716" y="5490"/>
                  </a:moveTo>
                  <a:cubicBezTo>
                    <a:pt x="24951" y="5490"/>
                    <a:pt x="27084" y="6090"/>
                    <a:pt x="28724" y="7822"/>
                  </a:cubicBezTo>
                  <a:cubicBezTo>
                    <a:pt x="32081" y="11369"/>
                    <a:pt x="31226" y="16373"/>
                    <a:pt x="29073" y="20268"/>
                  </a:cubicBezTo>
                  <a:cubicBezTo>
                    <a:pt x="28851" y="19286"/>
                    <a:pt x="28376" y="18400"/>
                    <a:pt x="27521" y="17703"/>
                  </a:cubicBezTo>
                  <a:cubicBezTo>
                    <a:pt x="27014" y="17291"/>
                    <a:pt x="26381" y="17133"/>
                    <a:pt x="25874" y="16753"/>
                  </a:cubicBezTo>
                  <a:cubicBezTo>
                    <a:pt x="24259" y="15486"/>
                    <a:pt x="24734" y="13649"/>
                    <a:pt x="24449" y="12003"/>
                  </a:cubicBezTo>
                  <a:cubicBezTo>
                    <a:pt x="24006" y="9342"/>
                    <a:pt x="22359" y="7094"/>
                    <a:pt x="20079" y="5732"/>
                  </a:cubicBezTo>
                  <a:cubicBezTo>
                    <a:pt x="20958" y="5581"/>
                    <a:pt x="21845" y="5490"/>
                    <a:pt x="22716" y="5490"/>
                  </a:cubicBezTo>
                  <a:close/>
                  <a:moveTo>
                    <a:pt x="5289" y="8772"/>
                  </a:moveTo>
                  <a:cubicBezTo>
                    <a:pt x="8013" y="11686"/>
                    <a:pt x="10040" y="17513"/>
                    <a:pt x="9058" y="21377"/>
                  </a:cubicBezTo>
                  <a:cubicBezTo>
                    <a:pt x="8330" y="24132"/>
                    <a:pt x="6144" y="26222"/>
                    <a:pt x="5448" y="29009"/>
                  </a:cubicBezTo>
                  <a:cubicBezTo>
                    <a:pt x="5226" y="25272"/>
                    <a:pt x="2534" y="21947"/>
                    <a:pt x="2597" y="18083"/>
                  </a:cubicBezTo>
                  <a:cubicBezTo>
                    <a:pt x="2661" y="14726"/>
                    <a:pt x="5289" y="12066"/>
                    <a:pt x="5289" y="8772"/>
                  </a:cubicBezTo>
                  <a:close/>
                  <a:moveTo>
                    <a:pt x="5828" y="8677"/>
                  </a:moveTo>
                  <a:lnTo>
                    <a:pt x="5828" y="8677"/>
                  </a:lnTo>
                  <a:cubicBezTo>
                    <a:pt x="9565" y="10862"/>
                    <a:pt x="12922" y="14283"/>
                    <a:pt x="13903" y="18621"/>
                  </a:cubicBezTo>
                  <a:cubicBezTo>
                    <a:pt x="15265" y="24448"/>
                    <a:pt x="9660" y="26760"/>
                    <a:pt x="5638" y="29484"/>
                  </a:cubicBezTo>
                  <a:cubicBezTo>
                    <a:pt x="6651" y="25810"/>
                    <a:pt x="9976" y="23055"/>
                    <a:pt x="9723" y="19001"/>
                  </a:cubicBezTo>
                  <a:cubicBezTo>
                    <a:pt x="9470" y="15454"/>
                    <a:pt x="8266" y="11401"/>
                    <a:pt x="5828" y="8677"/>
                  </a:cubicBezTo>
                  <a:close/>
                  <a:moveTo>
                    <a:pt x="1" y="0"/>
                  </a:moveTo>
                  <a:cubicBezTo>
                    <a:pt x="951" y="3040"/>
                    <a:pt x="2851" y="5542"/>
                    <a:pt x="4783" y="8107"/>
                  </a:cubicBezTo>
                  <a:cubicBezTo>
                    <a:pt x="5099" y="11654"/>
                    <a:pt x="2122" y="14504"/>
                    <a:pt x="2091" y="18083"/>
                  </a:cubicBezTo>
                  <a:cubicBezTo>
                    <a:pt x="2091" y="22263"/>
                    <a:pt x="4814" y="25715"/>
                    <a:pt x="5163" y="29800"/>
                  </a:cubicBezTo>
                  <a:cubicBezTo>
                    <a:pt x="5131" y="29800"/>
                    <a:pt x="5099" y="29832"/>
                    <a:pt x="5068" y="29864"/>
                  </a:cubicBezTo>
                  <a:cubicBezTo>
                    <a:pt x="4895" y="29979"/>
                    <a:pt x="5010" y="30252"/>
                    <a:pt x="5176" y="30252"/>
                  </a:cubicBezTo>
                  <a:cubicBezTo>
                    <a:pt x="5192" y="30252"/>
                    <a:pt x="5209" y="30249"/>
                    <a:pt x="5226" y="30244"/>
                  </a:cubicBezTo>
                  <a:cubicBezTo>
                    <a:pt x="5252" y="30270"/>
                    <a:pt x="5289" y="30285"/>
                    <a:pt x="5326" y="30285"/>
                  </a:cubicBezTo>
                  <a:cubicBezTo>
                    <a:pt x="5378" y="30285"/>
                    <a:pt x="5429" y="30255"/>
                    <a:pt x="5448" y="30180"/>
                  </a:cubicBezTo>
                  <a:cubicBezTo>
                    <a:pt x="5448" y="30149"/>
                    <a:pt x="5448" y="30149"/>
                    <a:pt x="5448" y="30117"/>
                  </a:cubicBezTo>
                  <a:cubicBezTo>
                    <a:pt x="9406" y="27869"/>
                    <a:pt x="15233" y="25018"/>
                    <a:pt x="14632" y="19635"/>
                  </a:cubicBezTo>
                  <a:cubicBezTo>
                    <a:pt x="14030" y="14536"/>
                    <a:pt x="9755" y="10007"/>
                    <a:pt x="5258" y="7981"/>
                  </a:cubicBezTo>
                  <a:cubicBezTo>
                    <a:pt x="5226" y="7886"/>
                    <a:pt x="5163" y="7822"/>
                    <a:pt x="5068" y="7791"/>
                  </a:cubicBezTo>
                  <a:cubicBezTo>
                    <a:pt x="3769" y="5732"/>
                    <a:pt x="2059" y="3800"/>
                    <a:pt x="1046" y="1583"/>
                  </a:cubicBezTo>
                  <a:lnTo>
                    <a:pt x="1046" y="1583"/>
                  </a:lnTo>
                  <a:cubicBezTo>
                    <a:pt x="2154" y="2597"/>
                    <a:pt x="3991" y="2692"/>
                    <a:pt x="5574" y="2850"/>
                  </a:cubicBezTo>
                  <a:cubicBezTo>
                    <a:pt x="9185" y="3230"/>
                    <a:pt x="11085" y="6777"/>
                    <a:pt x="14600" y="7094"/>
                  </a:cubicBezTo>
                  <a:cubicBezTo>
                    <a:pt x="14600" y="7094"/>
                    <a:pt x="14568" y="7094"/>
                    <a:pt x="14568" y="7126"/>
                  </a:cubicBezTo>
                  <a:cubicBezTo>
                    <a:pt x="14157" y="9026"/>
                    <a:pt x="15550" y="10546"/>
                    <a:pt x="17165" y="11401"/>
                  </a:cubicBezTo>
                  <a:cubicBezTo>
                    <a:pt x="18179" y="11939"/>
                    <a:pt x="19255" y="11876"/>
                    <a:pt x="20364" y="12161"/>
                  </a:cubicBezTo>
                  <a:cubicBezTo>
                    <a:pt x="21726" y="12478"/>
                    <a:pt x="22929" y="13111"/>
                    <a:pt x="24101" y="13839"/>
                  </a:cubicBezTo>
                  <a:cubicBezTo>
                    <a:pt x="24132" y="14188"/>
                    <a:pt x="24196" y="14504"/>
                    <a:pt x="24259" y="14853"/>
                  </a:cubicBezTo>
                  <a:cubicBezTo>
                    <a:pt x="24417" y="15613"/>
                    <a:pt x="24607" y="16246"/>
                    <a:pt x="25178" y="16816"/>
                  </a:cubicBezTo>
                  <a:cubicBezTo>
                    <a:pt x="25558" y="17133"/>
                    <a:pt x="26033" y="17260"/>
                    <a:pt x="26413" y="17513"/>
                  </a:cubicBezTo>
                  <a:cubicBezTo>
                    <a:pt x="27774" y="18463"/>
                    <a:pt x="28439" y="19286"/>
                    <a:pt x="28788" y="20806"/>
                  </a:cubicBezTo>
                  <a:cubicBezTo>
                    <a:pt x="28788" y="20870"/>
                    <a:pt x="28788" y="20933"/>
                    <a:pt x="28851" y="20965"/>
                  </a:cubicBezTo>
                  <a:cubicBezTo>
                    <a:pt x="28851" y="20996"/>
                    <a:pt x="28851" y="20996"/>
                    <a:pt x="28851" y="20996"/>
                  </a:cubicBezTo>
                  <a:cubicBezTo>
                    <a:pt x="28866" y="21087"/>
                    <a:pt x="28946" y="21127"/>
                    <a:pt x="29026" y="21127"/>
                  </a:cubicBezTo>
                  <a:cubicBezTo>
                    <a:pt x="29113" y="21127"/>
                    <a:pt x="29200" y="21079"/>
                    <a:pt x="29200" y="20996"/>
                  </a:cubicBezTo>
                  <a:cubicBezTo>
                    <a:pt x="29200" y="20965"/>
                    <a:pt x="29231" y="20965"/>
                    <a:pt x="29231" y="20965"/>
                  </a:cubicBezTo>
                  <a:cubicBezTo>
                    <a:pt x="31765" y="16943"/>
                    <a:pt x="32746" y="11527"/>
                    <a:pt x="29358" y="7664"/>
                  </a:cubicBezTo>
                  <a:cubicBezTo>
                    <a:pt x="27638" y="5686"/>
                    <a:pt x="25044" y="4892"/>
                    <a:pt x="22360" y="4892"/>
                  </a:cubicBezTo>
                  <a:cubicBezTo>
                    <a:pt x="19757" y="4892"/>
                    <a:pt x="17070" y="5639"/>
                    <a:pt x="15012" y="6777"/>
                  </a:cubicBezTo>
                  <a:cubicBezTo>
                    <a:pt x="14980" y="6682"/>
                    <a:pt x="14917" y="6619"/>
                    <a:pt x="14822" y="6619"/>
                  </a:cubicBezTo>
                  <a:cubicBezTo>
                    <a:pt x="11877" y="6492"/>
                    <a:pt x="10356" y="3737"/>
                    <a:pt x="7760" y="2787"/>
                  </a:cubicBezTo>
                  <a:cubicBezTo>
                    <a:pt x="5384" y="1900"/>
                    <a:pt x="1932" y="3040"/>
                    <a:pt x="539" y="285"/>
                  </a:cubicBezTo>
                  <a:cubicBezTo>
                    <a:pt x="507" y="190"/>
                    <a:pt x="507" y="95"/>
                    <a:pt x="47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8"/>
            <p:cNvSpPr/>
            <p:nvPr/>
          </p:nvSpPr>
          <p:spPr>
            <a:xfrm>
              <a:off x="5838352" y="-226531"/>
              <a:ext cx="1895926" cy="2173889"/>
            </a:xfrm>
            <a:custGeom>
              <a:avLst/>
              <a:gdLst/>
              <a:ahLst/>
              <a:cxnLst/>
              <a:rect l="l" t="t" r="r" b="b"/>
              <a:pathLst>
                <a:path w="58652" h="67251" extrusionOk="0">
                  <a:moveTo>
                    <a:pt x="12654" y="21512"/>
                  </a:moveTo>
                  <a:cubicBezTo>
                    <a:pt x="17073" y="21512"/>
                    <a:pt x="20498" y="24758"/>
                    <a:pt x="23594" y="27647"/>
                  </a:cubicBezTo>
                  <a:cubicBezTo>
                    <a:pt x="22137" y="26887"/>
                    <a:pt x="20585" y="26222"/>
                    <a:pt x="19002" y="26063"/>
                  </a:cubicBezTo>
                  <a:cubicBezTo>
                    <a:pt x="18763" y="26035"/>
                    <a:pt x="18530" y="26022"/>
                    <a:pt x="18301" y="26022"/>
                  </a:cubicBezTo>
                  <a:cubicBezTo>
                    <a:pt x="16740" y="26022"/>
                    <a:pt x="15386" y="26619"/>
                    <a:pt x="13840" y="26950"/>
                  </a:cubicBezTo>
                  <a:cubicBezTo>
                    <a:pt x="13333" y="27068"/>
                    <a:pt x="12858" y="27116"/>
                    <a:pt x="12403" y="27116"/>
                  </a:cubicBezTo>
                  <a:cubicBezTo>
                    <a:pt x="10526" y="27116"/>
                    <a:pt x="8994" y="26287"/>
                    <a:pt x="7031" y="26032"/>
                  </a:cubicBezTo>
                  <a:cubicBezTo>
                    <a:pt x="6875" y="26009"/>
                    <a:pt x="6714" y="25999"/>
                    <a:pt x="6547" y="25999"/>
                  </a:cubicBezTo>
                  <a:cubicBezTo>
                    <a:pt x="5388" y="25999"/>
                    <a:pt x="3985" y="26483"/>
                    <a:pt x="2782" y="26483"/>
                  </a:cubicBezTo>
                  <a:cubicBezTo>
                    <a:pt x="2007" y="26483"/>
                    <a:pt x="1314" y="26282"/>
                    <a:pt x="824" y="25620"/>
                  </a:cubicBezTo>
                  <a:cubicBezTo>
                    <a:pt x="2439" y="25430"/>
                    <a:pt x="3959" y="25018"/>
                    <a:pt x="5447" y="24322"/>
                  </a:cubicBezTo>
                  <a:cubicBezTo>
                    <a:pt x="7506" y="23308"/>
                    <a:pt x="9279" y="21852"/>
                    <a:pt x="11654" y="21567"/>
                  </a:cubicBezTo>
                  <a:cubicBezTo>
                    <a:pt x="11993" y="21529"/>
                    <a:pt x="12326" y="21512"/>
                    <a:pt x="12654" y="21512"/>
                  </a:cubicBezTo>
                  <a:close/>
                  <a:moveTo>
                    <a:pt x="729" y="26317"/>
                  </a:moveTo>
                  <a:lnTo>
                    <a:pt x="729" y="26317"/>
                  </a:lnTo>
                  <a:cubicBezTo>
                    <a:pt x="1292" y="26824"/>
                    <a:pt x="1957" y="27056"/>
                    <a:pt x="2766" y="27056"/>
                  </a:cubicBezTo>
                  <a:cubicBezTo>
                    <a:pt x="2866" y="27056"/>
                    <a:pt x="2968" y="27052"/>
                    <a:pt x="3072" y="27045"/>
                  </a:cubicBezTo>
                  <a:cubicBezTo>
                    <a:pt x="4301" y="26967"/>
                    <a:pt x="5206" y="26500"/>
                    <a:pt x="6411" y="26500"/>
                  </a:cubicBezTo>
                  <a:cubicBezTo>
                    <a:pt x="6666" y="26500"/>
                    <a:pt x="6934" y="26521"/>
                    <a:pt x="7221" y="26570"/>
                  </a:cubicBezTo>
                  <a:cubicBezTo>
                    <a:pt x="8234" y="26729"/>
                    <a:pt x="9184" y="27172"/>
                    <a:pt x="10166" y="27457"/>
                  </a:cubicBezTo>
                  <a:cubicBezTo>
                    <a:pt x="10765" y="27614"/>
                    <a:pt x="11327" y="27680"/>
                    <a:pt x="11874" y="27680"/>
                  </a:cubicBezTo>
                  <a:cubicBezTo>
                    <a:pt x="13093" y="27680"/>
                    <a:pt x="14238" y="27353"/>
                    <a:pt x="15550" y="26982"/>
                  </a:cubicBezTo>
                  <a:cubicBezTo>
                    <a:pt x="16443" y="26713"/>
                    <a:pt x="17277" y="26599"/>
                    <a:pt x="18082" y="26599"/>
                  </a:cubicBezTo>
                  <a:cubicBezTo>
                    <a:pt x="19932" y="26599"/>
                    <a:pt x="21623" y="27204"/>
                    <a:pt x="23499" y="27932"/>
                  </a:cubicBezTo>
                  <a:cubicBezTo>
                    <a:pt x="21535" y="28850"/>
                    <a:pt x="18685" y="30180"/>
                    <a:pt x="18052" y="31986"/>
                  </a:cubicBezTo>
                  <a:cubicBezTo>
                    <a:pt x="17545" y="33537"/>
                    <a:pt x="18843" y="34297"/>
                    <a:pt x="20173" y="34519"/>
                  </a:cubicBezTo>
                  <a:cubicBezTo>
                    <a:pt x="17513" y="34994"/>
                    <a:pt x="14790" y="35501"/>
                    <a:pt x="12256" y="36261"/>
                  </a:cubicBezTo>
                  <a:cubicBezTo>
                    <a:pt x="9754" y="35406"/>
                    <a:pt x="6936" y="34709"/>
                    <a:pt x="5004" y="32841"/>
                  </a:cubicBezTo>
                  <a:cubicBezTo>
                    <a:pt x="3135" y="31036"/>
                    <a:pt x="1394" y="28819"/>
                    <a:pt x="729" y="26317"/>
                  </a:cubicBezTo>
                  <a:close/>
                  <a:moveTo>
                    <a:pt x="42247" y="31669"/>
                  </a:moveTo>
                  <a:lnTo>
                    <a:pt x="42247" y="31669"/>
                  </a:lnTo>
                  <a:cubicBezTo>
                    <a:pt x="45414" y="31732"/>
                    <a:pt x="48517" y="33189"/>
                    <a:pt x="51684" y="33569"/>
                  </a:cubicBezTo>
                  <a:cubicBezTo>
                    <a:pt x="53078" y="33727"/>
                    <a:pt x="55991" y="34487"/>
                    <a:pt x="57258" y="35913"/>
                  </a:cubicBezTo>
                  <a:cubicBezTo>
                    <a:pt x="56054" y="36229"/>
                    <a:pt x="54914" y="36641"/>
                    <a:pt x="53711" y="36958"/>
                  </a:cubicBezTo>
                  <a:cubicBezTo>
                    <a:pt x="53171" y="37095"/>
                    <a:pt x="52719" y="37147"/>
                    <a:pt x="52304" y="37147"/>
                  </a:cubicBezTo>
                  <a:cubicBezTo>
                    <a:pt x="51382" y="37147"/>
                    <a:pt x="50645" y="36889"/>
                    <a:pt x="49531" y="36736"/>
                  </a:cubicBezTo>
                  <a:cubicBezTo>
                    <a:pt x="49395" y="36719"/>
                    <a:pt x="49273" y="36711"/>
                    <a:pt x="49157" y="36711"/>
                  </a:cubicBezTo>
                  <a:cubicBezTo>
                    <a:pt x="48841" y="36711"/>
                    <a:pt x="48571" y="36770"/>
                    <a:pt x="48200" y="36863"/>
                  </a:cubicBezTo>
                  <a:cubicBezTo>
                    <a:pt x="47133" y="37129"/>
                    <a:pt x="46252" y="37357"/>
                    <a:pt x="45384" y="37357"/>
                  </a:cubicBezTo>
                  <a:cubicBezTo>
                    <a:pt x="44502" y="37357"/>
                    <a:pt x="43633" y="37122"/>
                    <a:pt x="42595" y="36451"/>
                  </a:cubicBezTo>
                  <a:cubicBezTo>
                    <a:pt x="42595" y="36419"/>
                    <a:pt x="42563" y="36419"/>
                    <a:pt x="42563" y="36419"/>
                  </a:cubicBezTo>
                  <a:cubicBezTo>
                    <a:pt x="42848" y="36008"/>
                    <a:pt x="43070" y="35501"/>
                    <a:pt x="43133" y="34931"/>
                  </a:cubicBezTo>
                  <a:cubicBezTo>
                    <a:pt x="43292" y="33759"/>
                    <a:pt x="42880" y="32619"/>
                    <a:pt x="42247" y="31669"/>
                  </a:cubicBezTo>
                  <a:close/>
                  <a:moveTo>
                    <a:pt x="38470" y="32804"/>
                  </a:moveTo>
                  <a:cubicBezTo>
                    <a:pt x="40015" y="32804"/>
                    <a:pt x="41546" y="33053"/>
                    <a:pt x="42373" y="33949"/>
                  </a:cubicBezTo>
                  <a:cubicBezTo>
                    <a:pt x="42658" y="35849"/>
                    <a:pt x="41708" y="37623"/>
                    <a:pt x="38985" y="37686"/>
                  </a:cubicBezTo>
                  <a:cubicBezTo>
                    <a:pt x="38965" y="37686"/>
                    <a:pt x="38945" y="37686"/>
                    <a:pt x="38925" y="37686"/>
                  </a:cubicBezTo>
                  <a:cubicBezTo>
                    <a:pt x="36263" y="37686"/>
                    <a:pt x="34285" y="35583"/>
                    <a:pt x="32556" y="33822"/>
                  </a:cubicBezTo>
                  <a:cubicBezTo>
                    <a:pt x="32493" y="33759"/>
                    <a:pt x="32429" y="33759"/>
                    <a:pt x="32398" y="33759"/>
                  </a:cubicBezTo>
                  <a:cubicBezTo>
                    <a:pt x="32334" y="33759"/>
                    <a:pt x="32303" y="33791"/>
                    <a:pt x="32271" y="33791"/>
                  </a:cubicBezTo>
                  <a:cubicBezTo>
                    <a:pt x="32176" y="33727"/>
                    <a:pt x="32049" y="33664"/>
                    <a:pt x="31954" y="33632"/>
                  </a:cubicBezTo>
                  <a:cubicBezTo>
                    <a:pt x="32936" y="33506"/>
                    <a:pt x="33949" y="33252"/>
                    <a:pt x="34963" y="33094"/>
                  </a:cubicBezTo>
                  <a:cubicBezTo>
                    <a:pt x="35872" y="32979"/>
                    <a:pt x="37176" y="32804"/>
                    <a:pt x="38470" y="32804"/>
                  </a:cubicBezTo>
                  <a:close/>
                  <a:moveTo>
                    <a:pt x="30037" y="33790"/>
                  </a:moveTo>
                  <a:cubicBezTo>
                    <a:pt x="30747" y="33790"/>
                    <a:pt x="31431" y="33912"/>
                    <a:pt x="32049" y="34266"/>
                  </a:cubicBezTo>
                  <a:cubicBezTo>
                    <a:pt x="32018" y="34392"/>
                    <a:pt x="31954" y="34519"/>
                    <a:pt x="31891" y="34646"/>
                  </a:cubicBezTo>
                  <a:cubicBezTo>
                    <a:pt x="31764" y="34709"/>
                    <a:pt x="31701" y="34836"/>
                    <a:pt x="31764" y="34994"/>
                  </a:cubicBezTo>
                  <a:cubicBezTo>
                    <a:pt x="31194" y="36546"/>
                    <a:pt x="30656" y="38319"/>
                    <a:pt x="29484" y="39333"/>
                  </a:cubicBezTo>
                  <a:cubicBezTo>
                    <a:pt x="29009" y="39713"/>
                    <a:pt x="28597" y="39934"/>
                    <a:pt x="28217" y="39998"/>
                  </a:cubicBezTo>
                  <a:cubicBezTo>
                    <a:pt x="28186" y="39966"/>
                    <a:pt x="28186" y="39934"/>
                    <a:pt x="28186" y="39903"/>
                  </a:cubicBezTo>
                  <a:cubicBezTo>
                    <a:pt x="28186" y="39871"/>
                    <a:pt x="28162" y="39855"/>
                    <a:pt x="28138" y="39855"/>
                  </a:cubicBezTo>
                  <a:cubicBezTo>
                    <a:pt x="28114" y="39855"/>
                    <a:pt x="28091" y="39871"/>
                    <a:pt x="28091" y="39903"/>
                  </a:cubicBezTo>
                  <a:cubicBezTo>
                    <a:pt x="28091" y="39934"/>
                    <a:pt x="28091" y="39966"/>
                    <a:pt x="28122" y="39998"/>
                  </a:cubicBezTo>
                  <a:cubicBezTo>
                    <a:pt x="28074" y="40002"/>
                    <a:pt x="28026" y="40004"/>
                    <a:pt x="27979" y="40004"/>
                  </a:cubicBezTo>
                  <a:cubicBezTo>
                    <a:pt x="26015" y="40004"/>
                    <a:pt x="25010" y="36219"/>
                    <a:pt x="24639" y="34487"/>
                  </a:cubicBezTo>
                  <a:cubicBezTo>
                    <a:pt x="25114" y="34456"/>
                    <a:pt x="25589" y="34392"/>
                    <a:pt x="26064" y="34361"/>
                  </a:cubicBezTo>
                  <a:cubicBezTo>
                    <a:pt x="27301" y="34216"/>
                    <a:pt x="28713" y="33790"/>
                    <a:pt x="30037" y="33790"/>
                  </a:cubicBezTo>
                  <a:close/>
                  <a:moveTo>
                    <a:pt x="32493" y="34297"/>
                  </a:moveTo>
                  <a:cubicBezTo>
                    <a:pt x="34158" y="36183"/>
                    <a:pt x="36229" y="38193"/>
                    <a:pt x="38922" y="38193"/>
                  </a:cubicBezTo>
                  <a:cubicBezTo>
                    <a:pt x="38943" y="38193"/>
                    <a:pt x="38964" y="38193"/>
                    <a:pt x="38985" y="38193"/>
                  </a:cubicBezTo>
                  <a:cubicBezTo>
                    <a:pt x="40252" y="38161"/>
                    <a:pt x="41487" y="37686"/>
                    <a:pt x="42278" y="36799"/>
                  </a:cubicBezTo>
                  <a:cubicBezTo>
                    <a:pt x="42278" y="36831"/>
                    <a:pt x="42310" y="36863"/>
                    <a:pt x="42342" y="36863"/>
                  </a:cubicBezTo>
                  <a:cubicBezTo>
                    <a:pt x="43292" y="37496"/>
                    <a:pt x="44210" y="37876"/>
                    <a:pt x="45350" y="37939"/>
                  </a:cubicBezTo>
                  <a:cubicBezTo>
                    <a:pt x="45429" y="37944"/>
                    <a:pt x="45507" y="37946"/>
                    <a:pt x="45585" y="37946"/>
                  </a:cubicBezTo>
                  <a:cubicBezTo>
                    <a:pt x="46887" y="37946"/>
                    <a:pt x="48110" y="37325"/>
                    <a:pt x="49400" y="37325"/>
                  </a:cubicBezTo>
                  <a:cubicBezTo>
                    <a:pt x="49590" y="37325"/>
                    <a:pt x="49781" y="37338"/>
                    <a:pt x="49974" y="37369"/>
                  </a:cubicBezTo>
                  <a:cubicBezTo>
                    <a:pt x="50818" y="37501"/>
                    <a:pt x="51267" y="37787"/>
                    <a:pt x="52035" y="37787"/>
                  </a:cubicBezTo>
                  <a:cubicBezTo>
                    <a:pt x="52188" y="37787"/>
                    <a:pt x="52354" y="37776"/>
                    <a:pt x="52539" y="37749"/>
                  </a:cubicBezTo>
                  <a:cubicBezTo>
                    <a:pt x="54186" y="37496"/>
                    <a:pt x="55928" y="36768"/>
                    <a:pt x="57480" y="36198"/>
                  </a:cubicBezTo>
                  <a:lnTo>
                    <a:pt x="57480" y="36198"/>
                  </a:lnTo>
                  <a:cubicBezTo>
                    <a:pt x="58050" y="37053"/>
                    <a:pt x="58018" y="38161"/>
                    <a:pt x="56719" y="39491"/>
                  </a:cubicBezTo>
                  <a:cubicBezTo>
                    <a:pt x="55358" y="40916"/>
                    <a:pt x="52983" y="41011"/>
                    <a:pt x="51209" y="41676"/>
                  </a:cubicBezTo>
                  <a:cubicBezTo>
                    <a:pt x="49657" y="42278"/>
                    <a:pt x="48264" y="43291"/>
                    <a:pt x="46649" y="43798"/>
                  </a:cubicBezTo>
                  <a:cubicBezTo>
                    <a:pt x="46142" y="43925"/>
                    <a:pt x="45667" y="44020"/>
                    <a:pt x="45192" y="44051"/>
                  </a:cubicBezTo>
                  <a:cubicBezTo>
                    <a:pt x="45160" y="44020"/>
                    <a:pt x="45129" y="43988"/>
                    <a:pt x="45097" y="43956"/>
                  </a:cubicBezTo>
                  <a:cubicBezTo>
                    <a:pt x="45079" y="43929"/>
                    <a:pt x="45051" y="43918"/>
                    <a:pt x="45020" y="43918"/>
                  </a:cubicBezTo>
                  <a:cubicBezTo>
                    <a:pt x="44941" y="43918"/>
                    <a:pt x="44844" y="43992"/>
                    <a:pt x="44844" y="44083"/>
                  </a:cubicBezTo>
                  <a:cubicBezTo>
                    <a:pt x="43355" y="44083"/>
                    <a:pt x="41962" y="43545"/>
                    <a:pt x="40537" y="42721"/>
                  </a:cubicBezTo>
                  <a:cubicBezTo>
                    <a:pt x="37180" y="40758"/>
                    <a:pt x="34424" y="38003"/>
                    <a:pt x="32271" y="34772"/>
                  </a:cubicBezTo>
                  <a:cubicBezTo>
                    <a:pt x="32334" y="34646"/>
                    <a:pt x="32366" y="34487"/>
                    <a:pt x="32398" y="34361"/>
                  </a:cubicBezTo>
                  <a:cubicBezTo>
                    <a:pt x="32429" y="34329"/>
                    <a:pt x="32461" y="34329"/>
                    <a:pt x="32493" y="34297"/>
                  </a:cubicBezTo>
                  <a:close/>
                  <a:moveTo>
                    <a:pt x="20110" y="35184"/>
                  </a:moveTo>
                  <a:lnTo>
                    <a:pt x="19983" y="35311"/>
                  </a:lnTo>
                  <a:cubicBezTo>
                    <a:pt x="16563" y="36831"/>
                    <a:pt x="13175" y="38446"/>
                    <a:pt x="10388" y="41043"/>
                  </a:cubicBezTo>
                  <a:cubicBezTo>
                    <a:pt x="10333" y="41098"/>
                    <a:pt x="10396" y="41176"/>
                    <a:pt x="10455" y="41176"/>
                  </a:cubicBezTo>
                  <a:cubicBezTo>
                    <a:pt x="10465" y="41176"/>
                    <a:pt x="10474" y="41174"/>
                    <a:pt x="10483" y="41170"/>
                  </a:cubicBezTo>
                  <a:cubicBezTo>
                    <a:pt x="13396" y="39016"/>
                    <a:pt x="16310" y="37338"/>
                    <a:pt x="19508" y="35723"/>
                  </a:cubicBezTo>
                  <a:lnTo>
                    <a:pt x="19508" y="35723"/>
                  </a:lnTo>
                  <a:cubicBezTo>
                    <a:pt x="18907" y="36293"/>
                    <a:pt x="18273" y="36863"/>
                    <a:pt x="17672" y="37464"/>
                  </a:cubicBezTo>
                  <a:cubicBezTo>
                    <a:pt x="17721" y="37391"/>
                    <a:pt x="17675" y="37317"/>
                    <a:pt x="17607" y="37317"/>
                  </a:cubicBezTo>
                  <a:cubicBezTo>
                    <a:pt x="17588" y="37317"/>
                    <a:pt x="17566" y="37323"/>
                    <a:pt x="17545" y="37338"/>
                  </a:cubicBezTo>
                  <a:cubicBezTo>
                    <a:pt x="15328" y="39554"/>
                    <a:pt x="13175" y="41930"/>
                    <a:pt x="11369" y="44495"/>
                  </a:cubicBezTo>
                  <a:cubicBezTo>
                    <a:pt x="11321" y="44543"/>
                    <a:pt x="11384" y="44611"/>
                    <a:pt x="11445" y="44611"/>
                  </a:cubicBezTo>
                  <a:cubicBezTo>
                    <a:pt x="11463" y="44611"/>
                    <a:pt x="11481" y="44605"/>
                    <a:pt x="11496" y="44590"/>
                  </a:cubicBezTo>
                  <a:cubicBezTo>
                    <a:pt x="13079" y="42595"/>
                    <a:pt x="14695" y="40663"/>
                    <a:pt x="16405" y="38794"/>
                  </a:cubicBezTo>
                  <a:lnTo>
                    <a:pt x="16405" y="38794"/>
                  </a:lnTo>
                  <a:cubicBezTo>
                    <a:pt x="15930" y="39364"/>
                    <a:pt x="15518" y="39934"/>
                    <a:pt x="15170" y="40568"/>
                  </a:cubicBezTo>
                  <a:cubicBezTo>
                    <a:pt x="13776" y="43101"/>
                    <a:pt x="13745" y="46458"/>
                    <a:pt x="13333" y="49245"/>
                  </a:cubicBezTo>
                  <a:cubicBezTo>
                    <a:pt x="13111" y="50734"/>
                    <a:pt x="12541" y="53584"/>
                    <a:pt x="12699" y="55959"/>
                  </a:cubicBezTo>
                  <a:cubicBezTo>
                    <a:pt x="11668" y="56943"/>
                    <a:pt x="11036" y="57442"/>
                    <a:pt x="9826" y="57442"/>
                  </a:cubicBezTo>
                  <a:cubicBezTo>
                    <a:pt x="9402" y="57442"/>
                    <a:pt x="8906" y="57381"/>
                    <a:pt x="8297" y="57257"/>
                  </a:cubicBezTo>
                  <a:cubicBezTo>
                    <a:pt x="7791" y="57131"/>
                    <a:pt x="7664" y="56909"/>
                    <a:pt x="7126" y="56877"/>
                  </a:cubicBezTo>
                  <a:cubicBezTo>
                    <a:pt x="7084" y="56875"/>
                    <a:pt x="7042" y="56873"/>
                    <a:pt x="7000" y="56873"/>
                  </a:cubicBezTo>
                  <a:cubicBezTo>
                    <a:pt x="5743" y="56873"/>
                    <a:pt x="4684" y="58016"/>
                    <a:pt x="3599" y="58016"/>
                  </a:cubicBezTo>
                  <a:cubicBezTo>
                    <a:pt x="2962" y="58016"/>
                    <a:pt x="2315" y="57622"/>
                    <a:pt x="1615" y="56371"/>
                  </a:cubicBezTo>
                  <a:cubicBezTo>
                    <a:pt x="0" y="53457"/>
                    <a:pt x="760" y="47978"/>
                    <a:pt x="1774" y="45001"/>
                  </a:cubicBezTo>
                  <a:cubicBezTo>
                    <a:pt x="4339" y="37528"/>
                    <a:pt x="13333" y="36451"/>
                    <a:pt x="20110" y="35184"/>
                  </a:cubicBezTo>
                  <a:close/>
                  <a:moveTo>
                    <a:pt x="32081" y="35437"/>
                  </a:moveTo>
                  <a:cubicBezTo>
                    <a:pt x="34519" y="39016"/>
                    <a:pt x="37845" y="42278"/>
                    <a:pt x="41867" y="44020"/>
                  </a:cubicBezTo>
                  <a:cubicBezTo>
                    <a:pt x="42817" y="44416"/>
                    <a:pt x="43723" y="44614"/>
                    <a:pt x="44622" y="44614"/>
                  </a:cubicBezTo>
                  <a:cubicBezTo>
                    <a:pt x="44801" y="44614"/>
                    <a:pt x="44981" y="44606"/>
                    <a:pt x="45160" y="44590"/>
                  </a:cubicBezTo>
                  <a:cubicBezTo>
                    <a:pt x="46902" y="47250"/>
                    <a:pt x="47725" y="50354"/>
                    <a:pt x="49689" y="52887"/>
                  </a:cubicBezTo>
                  <a:cubicBezTo>
                    <a:pt x="49974" y="53235"/>
                    <a:pt x="50512" y="53710"/>
                    <a:pt x="50702" y="54059"/>
                  </a:cubicBezTo>
                  <a:cubicBezTo>
                    <a:pt x="51906" y="56529"/>
                    <a:pt x="49974" y="56909"/>
                    <a:pt x="48676" y="57447"/>
                  </a:cubicBezTo>
                  <a:cubicBezTo>
                    <a:pt x="46879" y="58201"/>
                    <a:pt x="45083" y="59086"/>
                    <a:pt x="43117" y="59086"/>
                  </a:cubicBezTo>
                  <a:cubicBezTo>
                    <a:pt x="42934" y="59086"/>
                    <a:pt x="42750" y="59079"/>
                    <a:pt x="42563" y="59062"/>
                  </a:cubicBezTo>
                  <a:cubicBezTo>
                    <a:pt x="38256" y="58651"/>
                    <a:pt x="35660" y="54692"/>
                    <a:pt x="33759" y="51240"/>
                  </a:cubicBezTo>
                  <a:cubicBezTo>
                    <a:pt x="31796" y="47725"/>
                    <a:pt x="30339" y="44020"/>
                    <a:pt x="29167" y="40156"/>
                  </a:cubicBezTo>
                  <a:cubicBezTo>
                    <a:pt x="29167" y="40156"/>
                    <a:pt x="29167" y="40156"/>
                    <a:pt x="29136" y="40124"/>
                  </a:cubicBezTo>
                  <a:cubicBezTo>
                    <a:pt x="30656" y="39333"/>
                    <a:pt x="31511" y="37211"/>
                    <a:pt x="32081" y="35437"/>
                  </a:cubicBezTo>
                  <a:close/>
                  <a:moveTo>
                    <a:pt x="24132" y="34551"/>
                  </a:moveTo>
                  <a:cubicBezTo>
                    <a:pt x="24480" y="36198"/>
                    <a:pt x="25177" y="39396"/>
                    <a:pt x="26951" y="40251"/>
                  </a:cubicBezTo>
                  <a:cubicBezTo>
                    <a:pt x="26571" y="44811"/>
                    <a:pt x="29642" y="49150"/>
                    <a:pt x="27616" y="53647"/>
                  </a:cubicBezTo>
                  <a:cubicBezTo>
                    <a:pt x="26697" y="55674"/>
                    <a:pt x="25145" y="57479"/>
                    <a:pt x="23499" y="58999"/>
                  </a:cubicBezTo>
                  <a:cubicBezTo>
                    <a:pt x="22852" y="59587"/>
                    <a:pt x="21962" y="59896"/>
                    <a:pt x="21063" y="59896"/>
                  </a:cubicBezTo>
                  <a:cubicBezTo>
                    <a:pt x="20509" y="59896"/>
                    <a:pt x="19952" y="59779"/>
                    <a:pt x="19445" y="59538"/>
                  </a:cubicBezTo>
                  <a:cubicBezTo>
                    <a:pt x="19097" y="59379"/>
                    <a:pt x="18875" y="58904"/>
                    <a:pt x="18527" y="58682"/>
                  </a:cubicBezTo>
                  <a:cubicBezTo>
                    <a:pt x="18215" y="58541"/>
                    <a:pt x="17953" y="58424"/>
                    <a:pt x="17629" y="58424"/>
                  </a:cubicBezTo>
                  <a:cubicBezTo>
                    <a:pt x="17591" y="58424"/>
                    <a:pt x="17553" y="58426"/>
                    <a:pt x="17513" y="58429"/>
                  </a:cubicBezTo>
                  <a:cubicBezTo>
                    <a:pt x="17101" y="58461"/>
                    <a:pt x="16816" y="58904"/>
                    <a:pt x="16500" y="58904"/>
                  </a:cubicBezTo>
                  <a:cubicBezTo>
                    <a:pt x="16367" y="59009"/>
                    <a:pt x="16228" y="59062"/>
                    <a:pt x="16083" y="59062"/>
                  </a:cubicBezTo>
                  <a:cubicBezTo>
                    <a:pt x="15746" y="59062"/>
                    <a:pt x="15378" y="58774"/>
                    <a:pt x="14980" y="58176"/>
                  </a:cubicBezTo>
                  <a:cubicBezTo>
                    <a:pt x="13840" y="58144"/>
                    <a:pt x="13301" y="57637"/>
                    <a:pt x="13365" y="56687"/>
                  </a:cubicBezTo>
                  <a:cubicBezTo>
                    <a:pt x="13175" y="56054"/>
                    <a:pt x="13206" y="55357"/>
                    <a:pt x="13238" y="54692"/>
                  </a:cubicBezTo>
                  <a:cubicBezTo>
                    <a:pt x="13270" y="52064"/>
                    <a:pt x="13871" y="49403"/>
                    <a:pt x="14251" y="46775"/>
                  </a:cubicBezTo>
                  <a:cubicBezTo>
                    <a:pt x="14600" y="44558"/>
                    <a:pt x="14758" y="42183"/>
                    <a:pt x="16025" y="40219"/>
                  </a:cubicBezTo>
                  <a:cubicBezTo>
                    <a:pt x="17386" y="38129"/>
                    <a:pt x="19667" y="36356"/>
                    <a:pt x="21472" y="34614"/>
                  </a:cubicBezTo>
                  <a:cubicBezTo>
                    <a:pt x="21701" y="34623"/>
                    <a:pt x="21935" y="34627"/>
                    <a:pt x="22171" y="34627"/>
                  </a:cubicBezTo>
                  <a:cubicBezTo>
                    <a:pt x="22817" y="34627"/>
                    <a:pt x="23483" y="34597"/>
                    <a:pt x="24132" y="34551"/>
                  </a:cubicBezTo>
                  <a:close/>
                  <a:moveTo>
                    <a:pt x="28692" y="40314"/>
                  </a:moveTo>
                  <a:cubicBezTo>
                    <a:pt x="30054" y="45192"/>
                    <a:pt x="32113" y="50164"/>
                    <a:pt x="35026" y="54344"/>
                  </a:cubicBezTo>
                  <a:cubicBezTo>
                    <a:pt x="34329" y="56656"/>
                    <a:pt x="33728" y="59031"/>
                    <a:pt x="32429" y="61089"/>
                  </a:cubicBezTo>
                  <a:cubicBezTo>
                    <a:pt x="31289" y="62894"/>
                    <a:pt x="30181" y="63243"/>
                    <a:pt x="28281" y="63781"/>
                  </a:cubicBezTo>
                  <a:cubicBezTo>
                    <a:pt x="27584" y="63971"/>
                    <a:pt x="27014" y="64098"/>
                    <a:pt x="26444" y="64541"/>
                  </a:cubicBezTo>
                  <a:cubicBezTo>
                    <a:pt x="25206" y="65562"/>
                    <a:pt x="25541" y="66221"/>
                    <a:pt x="23754" y="66221"/>
                  </a:cubicBezTo>
                  <a:cubicBezTo>
                    <a:pt x="23712" y="66221"/>
                    <a:pt x="23669" y="66220"/>
                    <a:pt x="23625" y="66220"/>
                  </a:cubicBezTo>
                  <a:cubicBezTo>
                    <a:pt x="21979" y="66188"/>
                    <a:pt x="20997" y="65523"/>
                    <a:pt x="19667" y="64668"/>
                  </a:cubicBezTo>
                  <a:cubicBezTo>
                    <a:pt x="17608" y="63369"/>
                    <a:pt x="15835" y="61818"/>
                    <a:pt x="14726" y="59664"/>
                  </a:cubicBezTo>
                  <a:lnTo>
                    <a:pt x="14726" y="59664"/>
                  </a:lnTo>
                  <a:cubicBezTo>
                    <a:pt x="15008" y="59772"/>
                    <a:pt x="15333" y="59821"/>
                    <a:pt x="15703" y="59821"/>
                  </a:cubicBezTo>
                  <a:cubicBezTo>
                    <a:pt x="15875" y="59821"/>
                    <a:pt x="16056" y="59811"/>
                    <a:pt x="16246" y="59791"/>
                  </a:cubicBezTo>
                  <a:cubicBezTo>
                    <a:pt x="17524" y="59625"/>
                    <a:pt x="18086" y="59526"/>
                    <a:pt x="18384" y="59526"/>
                  </a:cubicBezTo>
                  <a:cubicBezTo>
                    <a:pt x="18884" y="59526"/>
                    <a:pt x="18643" y="59805"/>
                    <a:pt x="19793" y="60519"/>
                  </a:cubicBezTo>
                  <a:cubicBezTo>
                    <a:pt x="20194" y="60767"/>
                    <a:pt x="20560" y="60877"/>
                    <a:pt x="20953" y="60877"/>
                  </a:cubicBezTo>
                  <a:cubicBezTo>
                    <a:pt x="21214" y="60877"/>
                    <a:pt x="21486" y="60829"/>
                    <a:pt x="21788" y="60741"/>
                  </a:cubicBezTo>
                  <a:cubicBezTo>
                    <a:pt x="23752" y="60108"/>
                    <a:pt x="25494" y="57827"/>
                    <a:pt x="26666" y="56244"/>
                  </a:cubicBezTo>
                  <a:cubicBezTo>
                    <a:pt x="28027" y="54375"/>
                    <a:pt x="28946" y="52285"/>
                    <a:pt x="28851" y="49974"/>
                  </a:cubicBezTo>
                  <a:cubicBezTo>
                    <a:pt x="28756" y="46680"/>
                    <a:pt x="27141" y="43671"/>
                    <a:pt x="27236" y="40346"/>
                  </a:cubicBezTo>
                  <a:lnTo>
                    <a:pt x="27236" y="40346"/>
                  </a:lnTo>
                  <a:cubicBezTo>
                    <a:pt x="27449" y="40417"/>
                    <a:pt x="27663" y="40453"/>
                    <a:pt x="27877" y="40453"/>
                  </a:cubicBezTo>
                  <a:cubicBezTo>
                    <a:pt x="27948" y="40453"/>
                    <a:pt x="28019" y="40449"/>
                    <a:pt x="28091" y="40441"/>
                  </a:cubicBezTo>
                  <a:lnTo>
                    <a:pt x="28154" y="40441"/>
                  </a:lnTo>
                  <a:cubicBezTo>
                    <a:pt x="28502" y="43260"/>
                    <a:pt x="29104" y="46078"/>
                    <a:pt x="29896" y="48802"/>
                  </a:cubicBezTo>
                  <a:cubicBezTo>
                    <a:pt x="29908" y="48839"/>
                    <a:pt x="29940" y="48857"/>
                    <a:pt x="29973" y="48857"/>
                  </a:cubicBezTo>
                  <a:cubicBezTo>
                    <a:pt x="30023" y="48857"/>
                    <a:pt x="30073" y="48815"/>
                    <a:pt x="30054" y="48738"/>
                  </a:cubicBezTo>
                  <a:cubicBezTo>
                    <a:pt x="29389" y="45983"/>
                    <a:pt x="28819" y="43196"/>
                    <a:pt x="28281" y="40410"/>
                  </a:cubicBezTo>
                  <a:cubicBezTo>
                    <a:pt x="28407" y="40378"/>
                    <a:pt x="28566" y="40346"/>
                    <a:pt x="28692" y="40314"/>
                  </a:cubicBezTo>
                  <a:close/>
                  <a:moveTo>
                    <a:pt x="35913" y="0"/>
                  </a:moveTo>
                  <a:cubicBezTo>
                    <a:pt x="35818" y="602"/>
                    <a:pt x="35691" y="1203"/>
                    <a:pt x="35565" y="1805"/>
                  </a:cubicBezTo>
                  <a:cubicBezTo>
                    <a:pt x="34519" y="6492"/>
                    <a:pt x="32968" y="11147"/>
                    <a:pt x="31448" y="15708"/>
                  </a:cubicBezTo>
                  <a:cubicBezTo>
                    <a:pt x="30592" y="18305"/>
                    <a:pt x="29452" y="20458"/>
                    <a:pt x="27742" y="22612"/>
                  </a:cubicBezTo>
                  <a:cubicBezTo>
                    <a:pt x="26697" y="23973"/>
                    <a:pt x="25715" y="25240"/>
                    <a:pt x="25272" y="26919"/>
                  </a:cubicBezTo>
                  <a:cubicBezTo>
                    <a:pt x="25240" y="27014"/>
                    <a:pt x="25272" y="27045"/>
                    <a:pt x="25335" y="27077"/>
                  </a:cubicBezTo>
                  <a:cubicBezTo>
                    <a:pt x="25082" y="27204"/>
                    <a:pt x="24829" y="27330"/>
                    <a:pt x="24575" y="27457"/>
                  </a:cubicBezTo>
                  <a:cubicBezTo>
                    <a:pt x="24480" y="27489"/>
                    <a:pt x="24354" y="27552"/>
                    <a:pt x="24259" y="27615"/>
                  </a:cubicBezTo>
                  <a:cubicBezTo>
                    <a:pt x="24227" y="27584"/>
                    <a:pt x="24227" y="27584"/>
                    <a:pt x="24227" y="27552"/>
                  </a:cubicBezTo>
                  <a:cubicBezTo>
                    <a:pt x="21345" y="24670"/>
                    <a:pt x="17988" y="21630"/>
                    <a:pt x="13776" y="21091"/>
                  </a:cubicBezTo>
                  <a:cubicBezTo>
                    <a:pt x="13400" y="21045"/>
                    <a:pt x="13029" y="21022"/>
                    <a:pt x="12663" y="21022"/>
                  </a:cubicBezTo>
                  <a:cubicBezTo>
                    <a:pt x="11273" y="21022"/>
                    <a:pt x="9949" y="21352"/>
                    <a:pt x="8646" y="21978"/>
                  </a:cubicBezTo>
                  <a:cubicBezTo>
                    <a:pt x="5796" y="23372"/>
                    <a:pt x="3484" y="24923"/>
                    <a:pt x="222" y="25367"/>
                  </a:cubicBezTo>
                  <a:cubicBezTo>
                    <a:pt x="127" y="25367"/>
                    <a:pt x="95" y="25493"/>
                    <a:pt x="127" y="25588"/>
                  </a:cubicBezTo>
                  <a:cubicBezTo>
                    <a:pt x="127" y="25620"/>
                    <a:pt x="95" y="25683"/>
                    <a:pt x="95" y="25715"/>
                  </a:cubicBezTo>
                  <a:cubicBezTo>
                    <a:pt x="634" y="28660"/>
                    <a:pt x="2597" y="31099"/>
                    <a:pt x="4687" y="33157"/>
                  </a:cubicBezTo>
                  <a:cubicBezTo>
                    <a:pt x="6492" y="34962"/>
                    <a:pt x="9216" y="35849"/>
                    <a:pt x="11686" y="36419"/>
                  </a:cubicBezTo>
                  <a:cubicBezTo>
                    <a:pt x="5954" y="38224"/>
                    <a:pt x="1204" y="41328"/>
                    <a:pt x="412" y="48485"/>
                  </a:cubicBezTo>
                  <a:cubicBezTo>
                    <a:pt x="127" y="50860"/>
                    <a:pt x="127" y="53362"/>
                    <a:pt x="792" y="55706"/>
                  </a:cubicBezTo>
                  <a:cubicBezTo>
                    <a:pt x="1109" y="56846"/>
                    <a:pt x="1520" y="58524"/>
                    <a:pt x="2882" y="58777"/>
                  </a:cubicBezTo>
                  <a:cubicBezTo>
                    <a:pt x="3001" y="58803"/>
                    <a:pt x="3118" y="58815"/>
                    <a:pt x="3232" y="58815"/>
                  </a:cubicBezTo>
                  <a:cubicBezTo>
                    <a:pt x="3818" y="58815"/>
                    <a:pt x="4347" y="58514"/>
                    <a:pt x="4877" y="58302"/>
                  </a:cubicBezTo>
                  <a:cubicBezTo>
                    <a:pt x="5661" y="57983"/>
                    <a:pt x="6445" y="57531"/>
                    <a:pt x="7326" y="57531"/>
                  </a:cubicBezTo>
                  <a:cubicBezTo>
                    <a:pt x="7406" y="57531"/>
                    <a:pt x="7487" y="57534"/>
                    <a:pt x="7569" y="57542"/>
                  </a:cubicBezTo>
                  <a:cubicBezTo>
                    <a:pt x="8171" y="57606"/>
                    <a:pt x="8646" y="58112"/>
                    <a:pt x="9248" y="58176"/>
                  </a:cubicBezTo>
                  <a:cubicBezTo>
                    <a:pt x="9360" y="58187"/>
                    <a:pt x="9470" y="58193"/>
                    <a:pt x="9577" y="58193"/>
                  </a:cubicBezTo>
                  <a:cubicBezTo>
                    <a:pt x="10917" y="58193"/>
                    <a:pt x="11851" y="57307"/>
                    <a:pt x="12731" y="56339"/>
                  </a:cubicBezTo>
                  <a:cubicBezTo>
                    <a:pt x="12858" y="57511"/>
                    <a:pt x="13175" y="58524"/>
                    <a:pt x="13840" y="59157"/>
                  </a:cubicBezTo>
                  <a:cubicBezTo>
                    <a:pt x="13840" y="59189"/>
                    <a:pt x="13840" y="59221"/>
                    <a:pt x="13871" y="59221"/>
                  </a:cubicBezTo>
                  <a:cubicBezTo>
                    <a:pt x="14980" y="61849"/>
                    <a:pt x="17006" y="63654"/>
                    <a:pt x="19382" y="65175"/>
                  </a:cubicBezTo>
                  <a:cubicBezTo>
                    <a:pt x="20560" y="65920"/>
                    <a:pt x="22196" y="67251"/>
                    <a:pt x="23733" y="67251"/>
                  </a:cubicBezTo>
                  <a:cubicBezTo>
                    <a:pt x="24219" y="67251"/>
                    <a:pt x="24696" y="67117"/>
                    <a:pt x="25145" y="66790"/>
                  </a:cubicBezTo>
                  <a:cubicBezTo>
                    <a:pt x="25747" y="66378"/>
                    <a:pt x="26000" y="65586"/>
                    <a:pt x="26602" y="65143"/>
                  </a:cubicBezTo>
                  <a:cubicBezTo>
                    <a:pt x="27616" y="64383"/>
                    <a:pt x="28851" y="64383"/>
                    <a:pt x="29991" y="63971"/>
                  </a:cubicBezTo>
                  <a:cubicBezTo>
                    <a:pt x="30941" y="63591"/>
                    <a:pt x="31638" y="63021"/>
                    <a:pt x="32271" y="62229"/>
                  </a:cubicBezTo>
                  <a:cubicBezTo>
                    <a:pt x="33918" y="60203"/>
                    <a:pt x="34931" y="57194"/>
                    <a:pt x="35216" y="54597"/>
                  </a:cubicBezTo>
                  <a:cubicBezTo>
                    <a:pt x="37087" y="57198"/>
                    <a:pt x="39847" y="59557"/>
                    <a:pt x="43174" y="59557"/>
                  </a:cubicBezTo>
                  <a:cubicBezTo>
                    <a:pt x="43452" y="59557"/>
                    <a:pt x="43734" y="59540"/>
                    <a:pt x="44020" y="59506"/>
                  </a:cubicBezTo>
                  <a:cubicBezTo>
                    <a:pt x="46174" y="59252"/>
                    <a:pt x="49214" y="58049"/>
                    <a:pt x="51051" y="56941"/>
                  </a:cubicBezTo>
                  <a:cubicBezTo>
                    <a:pt x="51842" y="56466"/>
                    <a:pt x="52191" y="56117"/>
                    <a:pt x="51906" y="55136"/>
                  </a:cubicBezTo>
                  <a:cubicBezTo>
                    <a:pt x="51336" y="53299"/>
                    <a:pt x="49341" y="51842"/>
                    <a:pt x="48391" y="50164"/>
                  </a:cubicBezTo>
                  <a:cubicBezTo>
                    <a:pt x="47377" y="48295"/>
                    <a:pt x="46712" y="46300"/>
                    <a:pt x="45540" y="44558"/>
                  </a:cubicBezTo>
                  <a:cubicBezTo>
                    <a:pt x="46205" y="44463"/>
                    <a:pt x="46870" y="44273"/>
                    <a:pt x="47567" y="43988"/>
                  </a:cubicBezTo>
                  <a:cubicBezTo>
                    <a:pt x="48992" y="43418"/>
                    <a:pt x="50291" y="42563"/>
                    <a:pt x="51716" y="42056"/>
                  </a:cubicBezTo>
                  <a:cubicBezTo>
                    <a:pt x="52919" y="41645"/>
                    <a:pt x="54218" y="41486"/>
                    <a:pt x="55421" y="40948"/>
                  </a:cubicBezTo>
                  <a:cubicBezTo>
                    <a:pt x="57701" y="39966"/>
                    <a:pt x="58651" y="37844"/>
                    <a:pt x="57765" y="35976"/>
                  </a:cubicBezTo>
                  <a:cubicBezTo>
                    <a:pt x="57796" y="35913"/>
                    <a:pt x="57733" y="35849"/>
                    <a:pt x="57670" y="35818"/>
                  </a:cubicBezTo>
                  <a:cubicBezTo>
                    <a:pt x="57385" y="35311"/>
                    <a:pt x="56973" y="34836"/>
                    <a:pt x="56403" y="34392"/>
                  </a:cubicBezTo>
                  <a:cubicBezTo>
                    <a:pt x="54376" y="32872"/>
                    <a:pt x="51684" y="33189"/>
                    <a:pt x="49341" y="32746"/>
                  </a:cubicBezTo>
                  <a:cubicBezTo>
                    <a:pt x="46941" y="32290"/>
                    <a:pt x="44774" y="31251"/>
                    <a:pt x="42337" y="31251"/>
                  </a:cubicBezTo>
                  <a:cubicBezTo>
                    <a:pt x="42234" y="31251"/>
                    <a:pt x="42130" y="31253"/>
                    <a:pt x="42025" y="31257"/>
                  </a:cubicBezTo>
                  <a:lnTo>
                    <a:pt x="41962" y="31257"/>
                  </a:lnTo>
                  <a:cubicBezTo>
                    <a:pt x="41613" y="30845"/>
                    <a:pt x="41233" y="30434"/>
                    <a:pt x="40822" y="30117"/>
                  </a:cubicBezTo>
                  <a:cubicBezTo>
                    <a:pt x="39523" y="29009"/>
                    <a:pt x="37908" y="28407"/>
                    <a:pt x="36451" y="27615"/>
                  </a:cubicBezTo>
                  <a:cubicBezTo>
                    <a:pt x="35438" y="27077"/>
                    <a:pt x="34488" y="26254"/>
                    <a:pt x="33443" y="25747"/>
                  </a:cubicBezTo>
                  <a:cubicBezTo>
                    <a:pt x="33411" y="25715"/>
                    <a:pt x="33411" y="25683"/>
                    <a:pt x="33411" y="25683"/>
                  </a:cubicBezTo>
                  <a:cubicBezTo>
                    <a:pt x="31796" y="23150"/>
                    <a:pt x="32999" y="19983"/>
                    <a:pt x="33601" y="17323"/>
                  </a:cubicBezTo>
                  <a:cubicBezTo>
                    <a:pt x="34139" y="14948"/>
                    <a:pt x="34678" y="12541"/>
                    <a:pt x="35216" y="10166"/>
                  </a:cubicBezTo>
                  <a:cubicBezTo>
                    <a:pt x="35945" y="6777"/>
                    <a:pt x="36831" y="3389"/>
                    <a:pt x="37528" y="0"/>
                  </a:cubicBezTo>
                  <a:lnTo>
                    <a:pt x="36958" y="0"/>
                  </a:lnTo>
                  <a:cubicBezTo>
                    <a:pt x="36895" y="222"/>
                    <a:pt x="36863" y="443"/>
                    <a:pt x="36800" y="633"/>
                  </a:cubicBezTo>
                  <a:cubicBezTo>
                    <a:pt x="35755" y="5415"/>
                    <a:pt x="34646" y="10166"/>
                    <a:pt x="33601" y="14948"/>
                  </a:cubicBezTo>
                  <a:cubicBezTo>
                    <a:pt x="32904" y="18115"/>
                    <a:pt x="31036" y="22453"/>
                    <a:pt x="32873" y="25493"/>
                  </a:cubicBezTo>
                  <a:lnTo>
                    <a:pt x="31416" y="25778"/>
                  </a:lnTo>
                  <a:cubicBezTo>
                    <a:pt x="31701" y="25810"/>
                    <a:pt x="31986" y="25842"/>
                    <a:pt x="32271" y="25905"/>
                  </a:cubicBezTo>
                  <a:cubicBezTo>
                    <a:pt x="33443" y="26222"/>
                    <a:pt x="34488" y="27140"/>
                    <a:pt x="35533" y="27742"/>
                  </a:cubicBezTo>
                  <a:cubicBezTo>
                    <a:pt x="37180" y="28692"/>
                    <a:pt x="39016" y="29325"/>
                    <a:pt x="40473" y="30560"/>
                  </a:cubicBezTo>
                  <a:cubicBezTo>
                    <a:pt x="41392" y="31321"/>
                    <a:pt x="42025" y="32397"/>
                    <a:pt x="42310" y="33474"/>
                  </a:cubicBezTo>
                  <a:cubicBezTo>
                    <a:pt x="41328" y="32556"/>
                    <a:pt x="39808" y="32556"/>
                    <a:pt x="38478" y="32524"/>
                  </a:cubicBezTo>
                  <a:cubicBezTo>
                    <a:pt x="38333" y="32519"/>
                    <a:pt x="38189" y="32516"/>
                    <a:pt x="38045" y="32516"/>
                  </a:cubicBezTo>
                  <a:cubicBezTo>
                    <a:pt x="35542" y="32516"/>
                    <a:pt x="33141" y="33256"/>
                    <a:pt x="30656" y="33316"/>
                  </a:cubicBezTo>
                  <a:cubicBezTo>
                    <a:pt x="30537" y="33307"/>
                    <a:pt x="30416" y="33303"/>
                    <a:pt x="30292" y="33303"/>
                  </a:cubicBezTo>
                  <a:cubicBezTo>
                    <a:pt x="29953" y="33303"/>
                    <a:pt x="29593" y="33333"/>
                    <a:pt x="29199" y="33379"/>
                  </a:cubicBezTo>
                  <a:cubicBezTo>
                    <a:pt x="27014" y="33664"/>
                    <a:pt x="24860" y="34012"/>
                    <a:pt x="22644" y="34076"/>
                  </a:cubicBezTo>
                  <a:cubicBezTo>
                    <a:pt x="22453" y="34076"/>
                    <a:pt x="22139" y="34088"/>
                    <a:pt x="21769" y="34088"/>
                  </a:cubicBezTo>
                  <a:cubicBezTo>
                    <a:pt x="20169" y="34088"/>
                    <a:pt x="17508" y="33858"/>
                    <a:pt x="19128" y="31416"/>
                  </a:cubicBezTo>
                  <a:cubicBezTo>
                    <a:pt x="19698" y="30560"/>
                    <a:pt x="21282" y="29895"/>
                    <a:pt x="22169" y="29389"/>
                  </a:cubicBezTo>
                  <a:cubicBezTo>
                    <a:pt x="24227" y="28185"/>
                    <a:pt x="26412" y="27109"/>
                    <a:pt x="28661" y="26349"/>
                  </a:cubicBezTo>
                  <a:lnTo>
                    <a:pt x="28661" y="26349"/>
                  </a:lnTo>
                  <a:lnTo>
                    <a:pt x="25589" y="26950"/>
                  </a:lnTo>
                  <a:cubicBezTo>
                    <a:pt x="26381" y="24702"/>
                    <a:pt x="28091" y="23118"/>
                    <a:pt x="29421" y="21186"/>
                  </a:cubicBezTo>
                  <a:cubicBezTo>
                    <a:pt x="30719" y="19350"/>
                    <a:pt x="31479" y="17196"/>
                    <a:pt x="32176" y="15074"/>
                  </a:cubicBezTo>
                  <a:cubicBezTo>
                    <a:pt x="33759" y="10134"/>
                    <a:pt x="35501" y="5130"/>
                    <a:pt x="364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1_1">
    <p:spTree>
      <p:nvGrpSpPr>
        <p:cNvPr id="1" name="Shape 170"/>
        <p:cNvGrpSpPr/>
        <p:nvPr/>
      </p:nvGrpSpPr>
      <p:grpSpPr>
        <a:xfrm>
          <a:off x="0" y="0"/>
          <a:ext cx="0" cy="0"/>
          <a:chOff x="0" y="0"/>
          <a:chExt cx="0" cy="0"/>
        </a:xfrm>
      </p:grpSpPr>
      <p:grpSp>
        <p:nvGrpSpPr>
          <p:cNvPr id="171" name="Google Shape;171;p29"/>
          <p:cNvGrpSpPr/>
          <p:nvPr/>
        </p:nvGrpSpPr>
        <p:grpSpPr>
          <a:xfrm>
            <a:off x="6490875" y="-147094"/>
            <a:ext cx="2781633" cy="1257244"/>
            <a:chOff x="6490875" y="-147094"/>
            <a:chExt cx="2781633" cy="1257244"/>
          </a:xfrm>
        </p:grpSpPr>
        <p:sp>
          <p:nvSpPr>
            <p:cNvPr id="172" name="Google Shape;172;p29"/>
            <p:cNvSpPr/>
            <p:nvPr/>
          </p:nvSpPr>
          <p:spPr>
            <a:xfrm flipH="1">
              <a:off x="7250130" y="79764"/>
              <a:ext cx="1155744" cy="763768"/>
            </a:xfrm>
            <a:custGeom>
              <a:avLst/>
              <a:gdLst/>
              <a:ahLst/>
              <a:cxnLst/>
              <a:rect l="l" t="t" r="r" b="b"/>
              <a:pathLst>
                <a:path w="36270" h="23967" extrusionOk="0">
                  <a:moveTo>
                    <a:pt x="23658" y="0"/>
                  </a:moveTo>
                  <a:cubicBezTo>
                    <a:pt x="23650" y="0"/>
                    <a:pt x="23642" y="2"/>
                    <a:pt x="23633" y="4"/>
                  </a:cubicBezTo>
                  <a:cubicBezTo>
                    <a:pt x="19611" y="796"/>
                    <a:pt x="16540" y="4058"/>
                    <a:pt x="12581" y="5103"/>
                  </a:cubicBezTo>
                  <a:cubicBezTo>
                    <a:pt x="11111" y="5517"/>
                    <a:pt x="9391" y="6013"/>
                    <a:pt x="7771" y="6013"/>
                  </a:cubicBezTo>
                  <a:cubicBezTo>
                    <a:pt x="7158" y="6013"/>
                    <a:pt x="6559" y="5942"/>
                    <a:pt x="5994" y="5768"/>
                  </a:cubicBezTo>
                  <a:cubicBezTo>
                    <a:pt x="4949" y="5452"/>
                    <a:pt x="3967" y="4977"/>
                    <a:pt x="3017" y="4438"/>
                  </a:cubicBezTo>
                  <a:cubicBezTo>
                    <a:pt x="2162" y="3868"/>
                    <a:pt x="1243" y="3393"/>
                    <a:pt x="325" y="2950"/>
                  </a:cubicBezTo>
                  <a:cubicBezTo>
                    <a:pt x="301" y="2938"/>
                    <a:pt x="277" y="2932"/>
                    <a:pt x="255" y="2932"/>
                  </a:cubicBezTo>
                  <a:cubicBezTo>
                    <a:pt x="100" y="2932"/>
                    <a:pt x="1" y="3187"/>
                    <a:pt x="167" y="3298"/>
                  </a:cubicBezTo>
                  <a:cubicBezTo>
                    <a:pt x="610" y="3488"/>
                    <a:pt x="1053" y="3710"/>
                    <a:pt x="1497" y="3963"/>
                  </a:cubicBezTo>
                  <a:cubicBezTo>
                    <a:pt x="2003" y="4248"/>
                    <a:pt x="2510" y="4565"/>
                    <a:pt x="3049" y="4850"/>
                  </a:cubicBezTo>
                  <a:cubicBezTo>
                    <a:pt x="3904" y="5420"/>
                    <a:pt x="4695" y="6085"/>
                    <a:pt x="5265" y="6940"/>
                  </a:cubicBezTo>
                  <a:cubicBezTo>
                    <a:pt x="5360" y="7098"/>
                    <a:pt x="5455" y="7257"/>
                    <a:pt x="5550" y="7478"/>
                  </a:cubicBezTo>
                  <a:cubicBezTo>
                    <a:pt x="5519" y="7510"/>
                    <a:pt x="5519" y="7605"/>
                    <a:pt x="5582" y="7637"/>
                  </a:cubicBezTo>
                  <a:cubicBezTo>
                    <a:pt x="5614" y="7637"/>
                    <a:pt x="5614" y="7668"/>
                    <a:pt x="5645" y="7668"/>
                  </a:cubicBezTo>
                  <a:cubicBezTo>
                    <a:pt x="6532" y="9537"/>
                    <a:pt x="7070" y="12704"/>
                    <a:pt x="4885" y="13464"/>
                  </a:cubicBezTo>
                  <a:lnTo>
                    <a:pt x="4790" y="13464"/>
                  </a:lnTo>
                  <a:cubicBezTo>
                    <a:pt x="4727" y="13464"/>
                    <a:pt x="4695" y="13527"/>
                    <a:pt x="4727" y="13590"/>
                  </a:cubicBezTo>
                  <a:cubicBezTo>
                    <a:pt x="4701" y="13642"/>
                    <a:pt x="4739" y="13694"/>
                    <a:pt x="4805" y="13694"/>
                  </a:cubicBezTo>
                  <a:cubicBezTo>
                    <a:pt x="4820" y="13694"/>
                    <a:pt x="4836" y="13691"/>
                    <a:pt x="4854" y="13685"/>
                  </a:cubicBezTo>
                  <a:cubicBezTo>
                    <a:pt x="4885" y="13685"/>
                    <a:pt x="4917" y="13685"/>
                    <a:pt x="4980" y="13654"/>
                  </a:cubicBezTo>
                  <a:cubicBezTo>
                    <a:pt x="5341" y="13699"/>
                    <a:pt x="5758" y="13765"/>
                    <a:pt x="6158" y="13765"/>
                  </a:cubicBezTo>
                  <a:cubicBezTo>
                    <a:pt x="6602" y="13765"/>
                    <a:pt x="7024" y="13684"/>
                    <a:pt x="7324" y="13400"/>
                  </a:cubicBezTo>
                  <a:cubicBezTo>
                    <a:pt x="7609" y="13147"/>
                    <a:pt x="7862" y="12545"/>
                    <a:pt x="8084" y="12260"/>
                  </a:cubicBezTo>
                  <a:cubicBezTo>
                    <a:pt x="8242" y="12039"/>
                    <a:pt x="8369" y="11944"/>
                    <a:pt x="8432" y="11659"/>
                  </a:cubicBezTo>
                  <a:cubicBezTo>
                    <a:pt x="8622" y="10835"/>
                    <a:pt x="7831" y="9949"/>
                    <a:pt x="7577" y="9283"/>
                  </a:cubicBezTo>
                  <a:cubicBezTo>
                    <a:pt x="7229" y="8365"/>
                    <a:pt x="6690" y="7922"/>
                    <a:pt x="5835" y="7510"/>
                  </a:cubicBezTo>
                  <a:cubicBezTo>
                    <a:pt x="5455" y="6718"/>
                    <a:pt x="4917" y="6053"/>
                    <a:pt x="4315" y="5483"/>
                  </a:cubicBezTo>
                  <a:lnTo>
                    <a:pt x="4315" y="5483"/>
                  </a:lnTo>
                  <a:cubicBezTo>
                    <a:pt x="4822" y="5705"/>
                    <a:pt x="5360" y="5927"/>
                    <a:pt x="5899" y="6085"/>
                  </a:cubicBezTo>
                  <a:cubicBezTo>
                    <a:pt x="7514" y="7035"/>
                    <a:pt x="9414" y="7447"/>
                    <a:pt x="11061" y="8428"/>
                  </a:cubicBezTo>
                  <a:cubicBezTo>
                    <a:pt x="11758" y="8840"/>
                    <a:pt x="12423" y="9315"/>
                    <a:pt x="13056" y="9822"/>
                  </a:cubicBezTo>
                  <a:cubicBezTo>
                    <a:pt x="13151" y="10582"/>
                    <a:pt x="12834" y="11247"/>
                    <a:pt x="12803" y="12007"/>
                  </a:cubicBezTo>
                  <a:cubicBezTo>
                    <a:pt x="12739" y="12704"/>
                    <a:pt x="12993" y="13020"/>
                    <a:pt x="13341" y="13622"/>
                  </a:cubicBezTo>
                  <a:cubicBezTo>
                    <a:pt x="13879" y="14509"/>
                    <a:pt x="13753" y="15364"/>
                    <a:pt x="13974" y="16314"/>
                  </a:cubicBezTo>
                  <a:cubicBezTo>
                    <a:pt x="14164" y="16947"/>
                    <a:pt x="14481" y="17517"/>
                    <a:pt x="14924" y="18024"/>
                  </a:cubicBezTo>
                  <a:cubicBezTo>
                    <a:pt x="15463" y="18657"/>
                    <a:pt x="16128" y="19037"/>
                    <a:pt x="16825" y="19449"/>
                  </a:cubicBezTo>
                  <a:cubicBezTo>
                    <a:pt x="17838" y="20083"/>
                    <a:pt x="18440" y="20684"/>
                    <a:pt x="19231" y="21571"/>
                  </a:cubicBezTo>
                  <a:cubicBezTo>
                    <a:pt x="19611" y="22014"/>
                    <a:pt x="20055" y="22426"/>
                    <a:pt x="20593" y="22711"/>
                  </a:cubicBezTo>
                  <a:cubicBezTo>
                    <a:pt x="21480" y="23186"/>
                    <a:pt x="22462" y="23281"/>
                    <a:pt x="23253" y="23946"/>
                  </a:cubicBezTo>
                  <a:cubicBezTo>
                    <a:pt x="23266" y="23959"/>
                    <a:pt x="23285" y="23967"/>
                    <a:pt x="23305" y="23967"/>
                  </a:cubicBezTo>
                  <a:cubicBezTo>
                    <a:pt x="23332" y="23967"/>
                    <a:pt x="23361" y="23952"/>
                    <a:pt x="23380" y="23915"/>
                  </a:cubicBezTo>
                  <a:cubicBezTo>
                    <a:pt x="23443" y="23915"/>
                    <a:pt x="23507" y="23851"/>
                    <a:pt x="23443" y="23756"/>
                  </a:cubicBezTo>
                  <a:cubicBezTo>
                    <a:pt x="22747" y="22616"/>
                    <a:pt x="22462" y="21603"/>
                    <a:pt x="22462" y="20273"/>
                  </a:cubicBezTo>
                  <a:cubicBezTo>
                    <a:pt x="22493" y="19386"/>
                    <a:pt x="22493" y="18499"/>
                    <a:pt x="22367" y="17612"/>
                  </a:cubicBezTo>
                  <a:cubicBezTo>
                    <a:pt x="22208" y="16757"/>
                    <a:pt x="21955" y="15871"/>
                    <a:pt x="21543" y="15111"/>
                  </a:cubicBezTo>
                  <a:cubicBezTo>
                    <a:pt x="21163" y="14350"/>
                    <a:pt x="20530" y="14034"/>
                    <a:pt x="20245" y="13179"/>
                  </a:cubicBezTo>
                  <a:cubicBezTo>
                    <a:pt x="19833" y="11849"/>
                    <a:pt x="19421" y="10962"/>
                    <a:pt x="18091" y="10265"/>
                  </a:cubicBezTo>
                  <a:cubicBezTo>
                    <a:pt x="16977" y="9657"/>
                    <a:pt x="15659" y="9515"/>
                    <a:pt x="14382" y="9515"/>
                  </a:cubicBezTo>
                  <a:cubicBezTo>
                    <a:pt x="14063" y="9515"/>
                    <a:pt x="13746" y="9524"/>
                    <a:pt x="13436" y="9537"/>
                  </a:cubicBezTo>
                  <a:cubicBezTo>
                    <a:pt x="13373" y="9537"/>
                    <a:pt x="13341" y="9600"/>
                    <a:pt x="13373" y="9664"/>
                  </a:cubicBezTo>
                  <a:cubicBezTo>
                    <a:pt x="12708" y="9093"/>
                    <a:pt x="11979" y="8555"/>
                    <a:pt x="11219" y="8112"/>
                  </a:cubicBezTo>
                  <a:cubicBezTo>
                    <a:pt x="9857" y="7288"/>
                    <a:pt x="8337" y="6845"/>
                    <a:pt x="6880" y="6243"/>
                  </a:cubicBezTo>
                  <a:lnTo>
                    <a:pt x="6880" y="6243"/>
                  </a:lnTo>
                  <a:cubicBezTo>
                    <a:pt x="7106" y="6267"/>
                    <a:pt x="7334" y="6278"/>
                    <a:pt x="7563" y="6278"/>
                  </a:cubicBezTo>
                  <a:cubicBezTo>
                    <a:pt x="8846" y="6278"/>
                    <a:pt x="10173" y="5937"/>
                    <a:pt x="11409" y="5642"/>
                  </a:cubicBezTo>
                  <a:cubicBezTo>
                    <a:pt x="11821" y="5547"/>
                    <a:pt x="12201" y="5452"/>
                    <a:pt x="12581" y="5325"/>
                  </a:cubicBezTo>
                  <a:cubicBezTo>
                    <a:pt x="12581" y="5347"/>
                    <a:pt x="12597" y="5370"/>
                    <a:pt x="12617" y="5370"/>
                  </a:cubicBezTo>
                  <a:cubicBezTo>
                    <a:pt x="12626" y="5370"/>
                    <a:pt x="12635" y="5366"/>
                    <a:pt x="12644" y="5357"/>
                  </a:cubicBezTo>
                  <a:cubicBezTo>
                    <a:pt x="14164" y="4660"/>
                    <a:pt x="15779" y="4691"/>
                    <a:pt x="17395" y="4565"/>
                  </a:cubicBezTo>
                  <a:cubicBezTo>
                    <a:pt x="18853" y="4425"/>
                    <a:pt x="20261" y="3937"/>
                    <a:pt x="21708" y="3937"/>
                  </a:cubicBezTo>
                  <a:cubicBezTo>
                    <a:pt x="21895" y="3937"/>
                    <a:pt x="22083" y="3945"/>
                    <a:pt x="22272" y="3963"/>
                  </a:cubicBezTo>
                  <a:cubicBezTo>
                    <a:pt x="22282" y="3974"/>
                    <a:pt x="22289" y="3977"/>
                    <a:pt x="22295" y="3977"/>
                  </a:cubicBezTo>
                  <a:cubicBezTo>
                    <a:pt x="22307" y="3977"/>
                    <a:pt x="22314" y="3963"/>
                    <a:pt x="22335" y="3963"/>
                  </a:cubicBezTo>
                  <a:cubicBezTo>
                    <a:pt x="23780" y="6171"/>
                    <a:pt x="26233" y="7558"/>
                    <a:pt x="28848" y="7558"/>
                  </a:cubicBezTo>
                  <a:cubicBezTo>
                    <a:pt x="29271" y="7558"/>
                    <a:pt x="29698" y="7522"/>
                    <a:pt x="30126" y="7447"/>
                  </a:cubicBezTo>
                  <a:cubicBezTo>
                    <a:pt x="32976" y="6940"/>
                    <a:pt x="36269" y="4438"/>
                    <a:pt x="36111" y="1240"/>
                  </a:cubicBezTo>
                  <a:cubicBezTo>
                    <a:pt x="36111" y="1172"/>
                    <a:pt x="36066" y="1140"/>
                    <a:pt x="36018" y="1140"/>
                  </a:cubicBezTo>
                  <a:cubicBezTo>
                    <a:pt x="35978" y="1140"/>
                    <a:pt x="35936" y="1164"/>
                    <a:pt x="35921" y="1208"/>
                  </a:cubicBezTo>
                  <a:cubicBezTo>
                    <a:pt x="35026" y="1958"/>
                    <a:pt x="33946" y="2375"/>
                    <a:pt x="32823" y="2375"/>
                  </a:cubicBezTo>
                  <a:cubicBezTo>
                    <a:pt x="32475" y="2375"/>
                    <a:pt x="32124" y="2335"/>
                    <a:pt x="31772" y="2253"/>
                  </a:cubicBezTo>
                  <a:cubicBezTo>
                    <a:pt x="30664" y="1968"/>
                    <a:pt x="29682" y="1271"/>
                    <a:pt x="28542" y="1081"/>
                  </a:cubicBezTo>
                  <a:cubicBezTo>
                    <a:pt x="28320" y="1042"/>
                    <a:pt x="28100" y="1024"/>
                    <a:pt x="27884" y="1024"/>
                  </a:cubicBezTo>
                  <a:cubicBezTo>
                    <a:pt x="25816" y="1024"/>
                    <a:pt x="24004" y="2687"/>
                    <a:pt x="22398" y="3805"/>
                  </a:cubicBezTo>
                  <a:cubicBezTo>
                    <a:pt x="22382" y="3789"/>
                    <a:pt x="22359" y="3781"/>
                    <a:pt x="22335" y="3781"/>
                  </a:cubicBezTo>
                  <a:cubicBezTo>
                    <a:pt x="22311" y="3781"/>
                    <a:pt x="22287" y="3789"/>
                    <a:pt x="22272" y="3805"/>
                  </a:cubicBezTo>
                  <a:cubicBezTo>
                    <a:pt x="22001" y="3759"/>
                    <a:pt x="21729" y="3739"/>
                    <a:pt x="21457" y="3739"/>
                  </a:cubicBezTo>
                  <a:cubicBezTo>
                    <a:pt x="20042" y="3739"/>
                    <a:pt x="18612" y="4269"/>
                    <a:pt x="17205" y="4375"/>
                  </a:cubicBezTo>
                  <a:cubicBezTo>
                    <a:pt x="16223" y="4438"/>
                    <a:pt x="15273" y="4470"/>
                    <a:pt x="14323" y="4691"/>
                  </a:cubicBezTo>
                  <a:cubicBezTo>
                    <a:pt x="17490" y="3298"/>
                    <a:pt x="20308" y="1176"/>
                    <a:pt x="23665" y="131"/>
                  </a:cubicBezTo>
                  <a:cubicBezTo>
                    <a:pt x="23751" y="131"/>
                    <a:pt x="23733" y="0"/>
                    <a:pt x="2365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9"/>
            <p:cNvSpPr/>
            <p:nvPr/>
          </p:nvSpPr>
          <p:spPr>
            <a:xfrm flipH="1">
              <a:off x="6490875" y="12143"/>
              <a:ext cx="917680" cy="687063"/>
            </a:xfrm>
            <a:custGeom>
              <a:avLst/>
              <a:gdLst/>
              <a:ahLst/>
              <a:cxnLst/>
              <a:rect l="l" t="t" r="r" b="b"/>
              <a:pathLst>
                <a:path w="28799" h="21560" extrusionOk="0">
                  <a:moveTo>
                    <a:pt x="4853" y="1"/>
                  </a:moveTo>
                  <a:cubicBezTo>
                    <a:pt x="4778" y="1"/>
                    <a:pt x="4759" y="134"/>
                    <a:pt x="4846" y="163"/>
                  </a:cubicBezTo>
                  <a:cubicBezTo>
                    <a:pt x="8488" y="1050"/>
                    <a:pt x="12351" y="1810"/>
                    <a:pt x="14790" y="4882"/>
                  </a:cubicBezTo>
                  <a:cubicBezTo>
                    <a:pt x="14758" y="4913"/>
                    <a:pt x="14726" y="4945"/>
                    <a:pt x="14695" y="5008"/>
                  </a:cubicBezTo>
                  <a:cubicBezTo>
                    <a:pt x="14663" y="5135"/>
                    <a:pt x="14663" y="5262"/>
                    <a:pt x="14631" y="5388"/>
                  </a:cubicBezTo>
                  <a:cubicBezTo>
                    <a:pt x="14410" y="5958"/>
                    <a:pt x="14030" y="6338"/>
                    <a:pt x="13523" y="6528"/>
                  </a:cubicBezTo>
                  <a:cubicBezTo>
                    <a:pt x="13301" y="6655"/>
                    <a:pt x="13048" y="6718"/>
                    <a:pt x="12795" y="6845"/>
                  </a:cubicBezTo>
                  <a:cubicBezTo>
                    <a:pt x="11433" y="7542"/>
                    <a:pt x="10514" y="8650"/>
                    <a:pt x="9723" y="9949"/>
                  </a:cubicBezTo>
                  <a:cubicBezTo>
                    <a:pt x="8836" y="11500"/>
                    <a:pt x="8171" y="13147"/>
                    <a:pt x="7253" y="14667"/>
                  </a:cubicBezTo>
                  <a:cubicBezTo>
                    <a:pt x="7221" y="14731"/>
                    <a:pt x="7221" y="14762"/>
                    <a:pt x="7189" y="14826"/>
                  </a:cubicBezTo>
                  <a:cubicBezTo>
                    <a:pt x="6374" y="15779"/>
                    <a:pt x="5179" y="16363"/>
                    <a:pt x="4016" y="16363"/>
                  </a:cubicBezTo>
                  <a:cubicBezTo>
                    <a:pt x="3054" y="16363"/>
                    <a:pt x="2113" y="15964"/>
                    <a:pt x="1425" y="15047"/>
                  </a:cubicBezTo>
                  <a:cubicBezTo>
                    <a:pt x="1192" y="14744"/>
                    <a:pt x="1097" y="14441"/>
                    <a:pt x="860" y="14441"/>
                  </a:cubicBezTo>
                  <a:cubicBezTo>
                    <a:pt x="775" y="14441"/>
                    <a:pt x="672" y="14480"/>
                    <a:pt x="539" y="14572"/>
                  </a:cubicBezTo>
                  <a:cubicBezTo>
                    <a:pt x="0" y="14952"/>
                    <a:pt x="64" y="16124"/>
                    <a:pt x="190" y="16663"/>
                  </a:cubicBezTo>
                  <a:cubicBezTo>
                    <a:pt x="507" y="17771"/>
                    <a:pt x="1457" y="18499"/>
                    <a:pt x="2439" y="19006"/>
                  </a:cubicBezTo>
                  <a:cubicBezTo>
                    <a:pt x="2502" y="19006"/>
                    <a:pt x="2534" y="19006"/>
                    <a:pt x="2566" y="18974"/>
                  </a:cubicBezTo>
                  <a:cubicBezTo>
                    <a:pt x="2724" y="19006"/>
                    <a:pt x="2882" y="19038"/>
                    <a:pt x="3041" y="19038"/>
                  </a:cubicBezTo>
                  <a:cubicBezTo>
                    <a:pt x="3769" y="19133"/>
                    <a:pt x="4529" y="19291"/>
                    <a:pt x="5289" y="19418"/>
                  </a:cubicBezTo>
                  <a:cubicBezTo>
                    <a:pt x="5311" y="19440"/>
                    <a:pt x="5334" y="19462"/>
                    <a:pt x="5367" y="19462"/>
                  </a:cubicBezTo>
                  <a:cubicBezTo>
                    <a:pt x="5381" y="19462"/>
                    <a:pt x="5397" y="19459"/>
                    <a:pt x="5416" y="19449"/>
                  </a:cubicBezTo>
                  <a:cubicBezTo>
                    <a:pt x="5447" y="19449"/>
                    <a:pt x="5447" y="19449"/>
                    <a:pt x="5479" y="19418"/>
                  </a:cubicBezTo>
                  <a:cubicBezTo>
                    <a:pt x="6429" y="19576"/>
                    <a:pt x="7379" y="19671"/>
                    <a:pt x="8298" y="19671"/>
                  </a:cubicBezTo>
                  <a:cubicBezTo>
                    <a:pt x="8931" y="19671"/>
                    <a:pt x="9533" y="19544"/>
                    <a:pt x="10103" y="19291"/>
                  </a:cubicBezTo>
                  <a:cubicBezTo>
                    <a:pt x="10483" y="19133"/>
                    <a:pt x="11401" y="18246"/>
                    <a:pt x="11971" y="17993"/>
                  </a:cubicBezTo>
                  <a:cubicBezTo>
                    <a:pt x="11971" y="18024"/>
                    <a:pt x="12003" y="18024"/>
                    <a:pt x="12035" y="18024"/>
                  </a:cubicBezTo>
                  <a:cubicBezTo>
                    <a:pt x="12161" y="18309"/>
                    <a:pt x="12288" y="18563"/>
                    <a:pt x="12446" y="18848"/>
                  </a:cubicBezTo>
                  <a:cubicBezTo>
                    <a:pt x="12415" y="18911"/>
                    <a:pt x="12446" y="18974"/>
                    <a:pt x="12478" y="18974"/>
                  </a:cubicBezTo>
                  <a:cubicBezTo>
                    <a:pt x="12642" y="19038"/>
                    <a:pt x="12812" y="19066"/>
                    <a:pt x="12986" y="19066"/>
                  </a:cubicBezTo>
                  <a:cubicBezTo>
                    <a:pt x="14114" y="19066"/>
                    <a:pt x="15379" y="17860"/>
                    <a:pt x="16120" y="17201"/>
                  </a:cubicBezTo>
                  <a:cubicBezTo>
                    <a:pt x="17450" y="15997"/>
                    <a:pt x="18463" y="14414"/>
                    <a:pt x="18812" y="12641"/>
                  </a:cubicBezTo>
                  <a:cubicBezTo>
                    <a:pt x="19033" y="11532"/>
                    <a:pt x="18970" y="10424"/>
                    <a:pt x="18653" y="9379"/>
                  </a:cubicBezTo>
                  <a:lnTo>
                    <a:pt x="18653" y="9379"/>
                  </a:lnTo>
                  <a:cubicBezTo>
                    <a:pt x="19192" y="10550"/>
                    <a:pt x="19698" y="11754"/>
                    <a:pt x="20174" y="12989"/>
                  </a:cubicBezTo>
                  <a:cubicBezTo>
                    <a:pt x="19477" y="14699"/>
                    <a:pt x="19635" y="17011"/>
                    <a:pt x="20965" y="18373"/>
                  </a:cubicBezTo>
                  <a:cubicBezTo>
                    <a:pt x="23055" y="20494"/>
                    <a:pt x="26666" y="19069"/>
                    <a:pt x="28534" y="21508"/>
                  </a:cubicBezTo>
                  <a:cubicBezTo>
                    <a:pt x="28534" y="21540"/>
                    <a:pt x="28566" y="21540"/>
                    <a:pt x="28597" y="21540"/>
                  </a:cubicBezTo>
                  <a:cubicBezTo>
                    <a:pt x="28618" y="21553"/>
                    <a:pt x="28641" y="21560"/>
                    <a:pt x="28662" y="21560"/>
                  </a:cubicBezTo>
                  <a:cubicBezTo>
                    <a:pt x="28737" y="21560"/>
                    <a:pt x="28798" y="21480"/>
                    <a:pt x="28724" y="21381"/>
                  </a:cubicBezTo>
                  <a:cubicBezTo>
                    <a:pt x="28692" y="21350"/>
                    <a:pt x="28661" y="21286"/>
                    <a:pt x="28629" y="21254"/>
                  </a:cubicBezTo>
                  <a:cubicBezTo>
                    <a:pt x="28249" y="19513"/>
                    <a:pt x="27299" y="17961"/>
                    <a:pt x="26001" y="16726"/>
                  </a:cubicBezTo>
                  <a:cubicBezTo>
                    <a:pt x="25336" y="16092"/>
                    <a:pt x="24544" y="15554"/>
                    <a:pt x="23752" y="15079"/>
                  </a:cubicBezTo>
                  <a:cubicBezTo>
                    <a:pt x="22612" y="14446"/>
                    <a:pt x="21282" y="14129"/>
                    <a:pt x="20427" y="13116"/>
                  </a:cubicBezTo>
                  <a:cubicBezTo>
                    <a:pt x="20395" y="13084"/>
                    <a:pt x="20395" y="13052"/>
                    <a:pt x="20395" y="13021"/>
                  </a:cubicBezTo>
                  <a:cubicBezTo>
                    <a:pt x="20395" y="12989"/>
                    <a:pt x="20395" y="12989"/>
                    <a:pt x="20395" y="12989"/>
                  </a:cubicBezTo>
                  <a:cubicBezTo>
                    <a:pt x="20395" y="12989"/>
                    <a:pt x="20395" y="12957"/>
                    <a:pt x="20395" y="12957"/>
                  </a:cubicBezTo>
                  <a:cubicBezTo>
                    <a:pt x="19888" y="10867"/>
                    <a:pt x="18843" y="8872"/>
                    <a:pt x="17577" y="7162"/>
                  </a:cubicBezTo>
                  <a:cubicBezTo>
                    <a:pt x="17038" y="6212"/>
                    <a:pt x="16342" y="5293"/>
                    <a:pt x="15360" y="4818"/>
                  </a:cubicBezTo>
                  <a:cubicBezTo>
                    <a:pt x="15328" y="4755"/>
                    <a:pt x="15296" y="4692"/>
                    <a:pt x="15265" y="4660"/>
                  </a:cubicBezTo>
                  <a:cubicBezTo>
                    <a:pt x="15265" y="4597"/>
                    <a:pt x="15233" y="4533"/>
                    <a:pt x="15170" y="4533"/>
                  </a:cubicBezTo>
                  <a:cubicBezTo>
                    <a:pt x="15138" y="4502"/>
                    <a:pt x="15138" y="4470"/>
                    <a:pt x="15106" y="4438"/>
                  </a:cubicBezTo>
                  <a:cubicBezTo>
                    <a:pt x="15088" y="4410"/>
                    <a:pt x="15064" y="4399"/>
                    <a:pt x="15040" y="4399"/>
                  </a:cubicBezTo>
                  <a:cubicBezTo>
                    <a:pt x="14983" y="4399"/>
                    <a:pt x="14926" y="4466"/>
                    <a:pt x="14948" y="4533"/>
                  </a:cubicBezTo>
                  <a:lnTo>
                    <a:pt x="14980" y="4597"/>
                  </a:lnTo>
                  <a:lnTo>
                    <a:pt x="14916" y="4597"/>
                  </a:lnTo>
                  <a:cubicBezTo>
                    <a:pt x="12541" y="1683"/>
                    <a:pt x="8519" y="480"/>
                    <a:pt x="4877" y="5"/>
                  </a:cubicBezTo>
                  <a:cubicBezTo>
                    <a:pt x="4869" y="2"/>
                    <a:pt x="4861" y="1"/>
                    <a:pt x="4853"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9"/>
            <p:cNvSpPr/>
            <p:nvPr/>
          </p:nvSpPr>
          <p:spPr>
            <a:xfrm flipH="1">
              <a:off x="7556919" y="154809"/>
              <a:ext cx="682198" cy="640632"/>
            </a:xfrm>
            <a:custGeom>
              <a:avLst/>
              <a:gdLst/>
              <a:ahLst/>
              <a:cxnLst/>
              <a:rect l="l" t="t" r="r" b="b"/>
              <a:pathLst>
                <a:path w="21409" h="20103" extrusionOk="0">
                  <a:moveTo>
                    <a:pt x="16537" y="2431"/>
                  </a:moveTo>
                  <a:cubicBezTo>
                    <a:pt x="17284" y="2431"/>
                    <a:pt x="18027" y="2551"/>
                    <a:pt x="18717" y="2812"/>
                  </a:cubicBezTo>
                  <a:cubicBezTo>
                    <a:pt x="19255" y="2875"/>
                    <a:pt x="19382" y="3192"/>
                    <a:pt x="19097" y="3762"/>
                  </a:cubicBezTo>
                  <a:cubicBezTo>
                    <a:pt x="19002" y="3793"/>
                    <a:pt x="18907" y="3793"/>
                    <a:pt x="18812" y="3825"/>
                  </a:cubicBezTo>
                  <a:cubicBezTo>
                    <a:pt x="18590" y="3952"/>
                    <a:pt x="18210" y="3983"/>
                    <a:pt x="17957" y="4078"/>
                  </a:cubicBezTo>
                  <a:cubicBezTo>
                    <a:pt x="17324" y="4300"/>
                    <a:pt x="16785" y="4617"/>
                    <a:pt x="16247" y="4997"/>
                  </a:cubicBezTo>
                  <a:cubicBezTo>
                    <a:pt x="16189" y="4995"/>
                    <a:pt x="16131" y="4995"/>
                    <a:pt x="16073" y="4995"/>
                  </a:cubicBezTo>
                  <a:cubicBezTo>
                    <a:pt x="14605" y="4995"/>
                    <a:pt x="13073" y="5386"/>
                    <a:pt x="12098" y="6422"/>
                  </a:cubicBezTo>
                  <a:cubicBezTo>
                    <a:pt x="11560" y="6643"/>
                    <a:pt x="11022" y="6865"/>
                    <a:pt x="10483" y="7055"/>
                  </a:cubicBezTo>
                  <a:cubicBezTo>
                    <a:pt x="11402" y="6517"/>
                    <a:pt x="11972" y="5503"/>
                    <a:pt x="12795" y="4807"/>
                  </a:cubicBezTo>
                  <a:cubicBezTo>
                    <a:pt x="13357" y="4349"/>
                    <a:pt x="13918" y="4192"/>
                    <a:pt x="14525" y="4192"/>
                  </a:cubicBezTo>
                  <a:cubicBezTo>
                    <a:pt x="14842" y="4192"/>
                    <a:pt x="15171" y="4235"/>
                    <a:pt x="15519" y="4300"/>
                  </a:cubicBezTo>
                  <a:cubicBezTo>
                    <a:pt x="15883" y="4363"/>
                    <a:pt x="16247" y="4427"/>
                    <a:pt x="16603" y="4427"/>
                  </a:cubicBezTo>
                  <a:cubicBezTo>
                    <a:pt x="16959" y="4427"/>
                    <a:pt x="17308" y="4363"/>
                    <a:pt x="17640" y="4173"/>
                  </a:cubicBezTo>
                  <a:cubicBezTo>
                    <a:pt x="17640" y="4173"/>
                    <a:pt x="17640" y="4110"/>
                    <a:pt x="17609" y="4110"/>
                  </a:cubicBezTo>
                  <a:cubicBezTo>
                    <a:pt x="17327" y="4194"/>
                    <a:pt x="17042" y="4224"/>
                    <a:pt x="16755" y="4224"/>
                  </a:cubicBezTo>
                  <a:cubicBezTo>
                    <a:pt x="15985" y="4224"/>
                    <a:pt x="15206" y="4004"/>
                    <a:pt x="14453" y="4004"/>
                  </a:cubicBezTo>
                  <a:cubicBezTo>
                    <a:pt x="14004" y="4004"/>
                    <a:pt x="13565" y="4082"/>
                    <a:pt x="13143" y="4332"/>
                  </a:cubicBezTo>
                  <a:cubicBezTo>
                    <a:pt x="11813" y="5123"/>
                    <a:pt x="11243" y="6802"/>
                    <a:pt x="9691" y="7213"/>
                  </a:cubicBezTo>
                  <a:cubicBezTo>
                    <a:pt x="8868" y="7055"/>
                    <a:pt x="8076" y="6897"/>
                    <a:pt x="7348" y="6517"/>
                  </a:cubicBezTo>
                  <a:cubicBezTo>
                    <a:pt x="7316" y="6517"/>
                    <a:pt x="7316" y="6485"/>
                    <a:pt x="7285" y="6485"/>
                  </a:cubicBezTo>
                  <a:cubicBezTo>
                    <a:pt x="8045" y="6010"/>
                    <a:pt x="8678" y="5662"/>
                    <a:pt x="9596" y="5630"/>
                  </a:cubicBezTo>
                  <a:cubicBezTo>
                    <a:pt x="9672" y="5630"/>
                    <a:pt x="9745" y="5631"/>
                    <a:pt x="9814" y="5631"/>
                  </a:cubicBezTo>
                  <a:cubicBezTo>
                    <a:pt x="10092" y="5631"/>
                    <a:pt x="10325" y="5611"/>
                    <a:pt x="10578" y="5408"/>
                  </a:cubicBezTo>
                  <a:cubicBezTo>
                    <a:pt x="11117" y="5028"/>
                    <a:pt x="11497" y="4363"/>
                    <a:pt x="12067" y="3920"/>
                  </a:cubicBezTo>
                  <a:cubicBezTo>
                    <a:pt x="12700" y="3445"/>
                    <a:pt x="13428" y="3065"/>
                    <a:pt x="14188" y="2812"/>
                  </a:cubicBezTo>
                  <a:cubicBezTo>
                    <a:pt x="14940" y="2567"/>
                    <a:pt x="15741" y="2431"/>
                    <a:pt x="16537" y="2431"/>
                  </a:cubicBezTo>
                  <a:close/>
                  <a:moveTo>
                    <a:pt x="381" y="373"/>
                  </a:moveTo>
                  <a:lnTo>
                    <a:pt x="381" y="373"/>
                  </a:lnTo>
                  <a:cubicBezTo>
                    <a:pt x="1046" y="1070"/>
                    <a:pt x="1584" y="1893"/>
                    <a:pt x="2344" y="2495"/>
                  </a:cubicBezTo>
                  <a:cubicBezTo>
                    <a:pt x="2819" y="2907"/>
                    <a:pt x="3326" y="3192"/>
                    <a:pt x="3864" y="3477"/>
                  </a:cubicBezTo>
                  <a:cubicBezTo>
                    <a:pt x="4086" y="3572"/>
                    <a:pt x="4308" y="3667"/>
                    <a:pt x="4498" y="3762"/>
                  </a:cubicBezTo>
                  <a:cubicBezTo>
                    <a:pt x="4593" y="3793"/>
                    <a:pt x="4719" y="3825"/>
                    <a:pt x="4814" y="3888"/>
                  </a:cubicBezTo>
                  <a:cubicBezTo>
                    <a:pt x="5163" y="3920"/>
                    <a:pt x="5321" y="4142"/>
                    <a:pt x="5226" y="4522"/>
                  </a:cubicBezTo>
                  <a:cubicBezTo>
                    <a:pt x="5163" y="4522"/>
                    <a:pt x="5163" y="4617"/>
                    <a:pt x="5194" y="4648"/>
                  </a:cubicBezTo>
                  <a:cubicBezTo>
                    <a:pt x="5954" y="5250"/>
                    <a:pt x="6810" y="5725"/>
                    <a:pt x="7760" y="6010"/>
                  </a:cubicBezTo>
                  <a:cubicBezTo>
                    <a:pt x="7538" y="6137"/>
                    <a:pt x="7348" y="6295"/>
                    <a:pt x="7190" y="6453"/>
                  </a:cubicBezTo>
                  <a:cubicBezTo>
                    <a:pt x="7158" y="6485"/>
                    <a:pt x="7095" y="6517"/>
                    <a:pt x="7095" y="6580"/>
                  </a:cubicBezTo>
                  <a:cubicBezTo>
                    <a:pt x="7095" y="6612"/>
                    <a:pt x="7095" y="6675"/>
                    <a:pt x="7095" y="6738"/>
                  </a:cubicBezTo>
                  <a:cubicBezTo>
                    <a:pt x="6873" y="7023"/>
                    <a:pt x="6746" y="7309"/>
                    <a:pt x="6683" y="7657"/>
                  </a:cubicBezTo>
                  <a:cubicBezTo>
                    <a:pt x="6081" y="6137"/>
                    <a:pt x="4561" y="5282"/>
                    <a:pt x="3326" y="4300"/>
                  </a:cubicBezTo>
                  <a:cubicBezTo>
                    <a:pt x="2503" y="3635"/>
                    <a:pt x="1806" y="2907"/>
                    <a:pt x="1172" y="2051"/>
                  </a:cubicBezTo>
                  <a:cubicBezTo>
                    <a:pt x="792" y="1545"/>
                    <a:pt x="666" y="911"/>
                    <a:pt x="381" y="373"/>
                  </a:cubicBezTo>
                  <a:close/>
                  <a:moveTo>
                    <a:pt x="14924" y="5960"/>
                  </a:moveTo>
                  <a:cubicBezTo>
                    <a:pt x="16043" y="5960"/>
                    <a:pt x="17172" y="6245"/>
                    <a:pt x="18147" y="6802"/>
                  </a:cubicBezTo>
                  <a:cubicBezTo>
                    <a:pt x="18844" y="7182"/>
                    <a:pt x="19414" y="7689"/>
                    <a:pt x="19794" y="8385"/>
                  </a:cubicBezTo>
                  <a:cubicBezTo>
                    <a:pt x="20047" y="8829"/>
                    <a:pt x="21061" y="10855"/>
                    <a:pt x="20111" y="11109"/>
                  </a:cubicBezTo>
                  <a:cubicBezTo>
                    <a:pt x="20107" y="11111"/>
                    <a:pt x="20101" y="11112"/>
                    <a:pt x="20094" y="11112"/>
                  </a:cubicBezTo>
                  <a:cubicBezTo>
                    <a:pt x="19982" y="11112"/>
                    <a:pt x="19475" y="10887"/>
                    <a:pt x="19445" y="10887"/>
                  </a:cubicBezTo>
                  <a:cubicBezTo>
                    <a:pt x="19255" y="10855"/>
                    <a:pt x="19065" y="10824"/>
                    <a:pt x="18875" y="10824"/>
                  </a:cubicBezTo>
                  <a:cubicBezTo>
                    <a:pt x="18860" y="10808"/>
                    <a:pt x="18836" y="10800"/>
                    <a:pt x="18812" y="10800"/>
                  </a:cubicBezTo>
                  <a:cubicBezTo>
                    <a:pt x="18788" y="10800"/>
                    <a:pt x="18765" y="10808"/>
                    <a:pt x="18749" y="10824"/>
                  </a:cubicBezTo>
                  <a:cubicBezTo>
                    <a:pt x="18654" y="10824"/>
                    <a:pt x="18559" y="10824"/>
                    <a:pt x="18432" y="10855"/>
                  </a:cubicBezTo>
                  <a:cubicBezTo>
                    <a:pt x="18234" y="10863"/>
                    <a:pt x="18044" y="10868"/>
                    <a:pt x="17860" y="10868"/>
                  </a:cubicBezTo>
                  <a:cubicBezTo>
                    <a:pt x="17247" y="10868"/>
                    <a:pt x="16690" y="10806"/>
                    <a:pt x="16057" y="10539"/>
                  </a:cubicBezTo>
                  <a:cubicBezTo>
                    <a:pt x="15867" y="10254"/>
                    <a:pt x="15645" y="9937"/>
                    <a:pt x="15392" y="9684"/>
                  </a:cubicBezTo>
                  <a:cubicBezTo>
                    <a:pt x="14600" y="8829"/>
                    <a:pt x="13587" y="8195"/>
                    <a:pt x="12510" y="7815"/>
                  </a:cubicBezTo>
                  <a:cubicBezTo>
                    <a:pt x="11782" y="7562"/>
                    <a:pt x="11022" y="7435"/>
                    <a:pt x="10261" y="7309"/>
                  </a:cubicBezTo>
                  <a:cubicBezTo>
                    <a:pt x="10768" y="7213"/>
                    <a:pt x="11275" y="6992"/>
                    <a:pt x="11782" y="6802"/>
                  </a:cubicBezTo>
                  <a:lnTo>
                    <a:pt x="11782" y="6802"/>
                  </a:lnTo>
                  <a:cubicBezTo>
                    <a:pt x="11756" y="6827"/>
                    <a:pt x="11793" y="6874"/>
                    <a:pt x="11824" y="6874"/>
                  </a:cubicBezTo>
                  <a:cubicBezTo>
                    <a:pt x="11832" y="6874"/>
                    <a:pt x="11839" y="6871"/>
                    <a:pt x="11845" y="6865"/>
                  </a:cubicBezTo>
                  <a:cubicBezTo>
                    <a:pt x="11908" y="6802"/>
                    <a:pt x="11972" y="6738"/>
                    <a:pt x="12035" y="6675"/>
                  </a:cubicBezTo>
                  <a:cubicBezTo>
                    <a:pt x="12573" y="6453"/>
                    <a:pt x="13143" y="6200"/>
                    <a:pt x="13713" y="6073"/>
                  </a:cubicBezTo>
                  <a:cubicBezTo>
                    <a:pt x="14110" y="5997"/>
                    <a:pt x="14517" y="5960"/>
                    <a:pt x="14924" y="5960"/>
                  </a:cubicBezTo>
                  <a:close/>
                  <a:moveTo>
                    <a:pt x="16215" y="10824"/>
                  </a:moveTo>
                  <a:cubicBezTo>
                    <a:pt x="17039" y="11077"/>
                    <a:pt x="17894" y="10982"/>
                    <a:pt x="18717" y="11045"/>
                  </a:cubicBezTo>
                  <a:cubicBezTo>
                    <a:pt x="18717" y="11330"/>
                    <a:pt x="18749" y="11615"/>
                    <a:pt x="18812" y="11900"/>
                  </a:cubicBezTo>
                  <a:cubicBezTo>
                    <a:pt x="18907" y="12217"/>
                    <a:pt x="19287" y="12787"/>
                    <a:pt x="19255" y="13041"/>
                  </a:cubicBezTo>
                  <a:cubicBezTo>
                    <a:pt x="19097" y="13294"/>
                    <a:pt x="18907" y="13579"/>
                    <a:pt x="18717" y="13832"/>
                  </a:cubicBezTo>
                  <a:cubicBezTo>
                    <a:pt x="18559" y="13864"/>
                    <a:pt x="18400" y="13896"/>
                    <a:pt x="18242" y="13896"/>
                  </a:cubicBezTo>
                  <a:lnTo>
                    <a:pt x="17894" y="13896"/>
                  </a:lnTo>
                  <a:cubicBezTo>
                    <a:pt x="17640" y="13927"/>
                    <a:pt x="17450" y="13991"/>
                    <a:pt x="17292" y="14117"/>
                  </a:cubicBezTo>
                  <a:cubicBezTo>
                    <a:pt x="17165" y="13674"/>
                    <a:pt x="17070" y="13262"/>
                    <a:pt x="16975" y="12851"/>
                  </a:cubicBezTo>
                  <a:cubicBezTo>
                    <a:pt x="16817" y="12122"/>
                    <a:pt x="16564" y="11425"/>
                    <a:pt x="16215" y="10824"/>
                  </a:cubicBezTo>
                  <a:close/>
                  <a:moveTo>
                    <a:pt x="7316" y="6675"/>
                  </a:moveTo>
                  <a:lnTo>
                    <a:pt x="7316" y="6675"/>
                  </a:lnTo>
                  <a:cubicBezTo>
                    <a:pt x="9311" y="7720"/>
                    <a:pt x="11718" y="7404"/>
                    <a:pt x="13713" y="8607"/>
                  </a:cubicBezTo>
                  <a:cubicBezTo>
                    <a:pt x="14727" y="9209"/>
                    <a:pt x="15614" y="10095"/>
                    <a:pt x="16184" y="11172"/>
                  </a:cubicBezTo>
                  <a:cubicBezTo>
                    <a:pt x="16690" y="12249"/>
                    <a:pt x="16785" y="13452"/>
                    <a:pt x="17102" y="14592"/>
                  </a:cubicBezTo>
                  <a:cubicBezTo>
                    <a:pt x="17229" y="15004"/>
                    <a:pt x="17419" y="15226"/>
                    <a:pt x="16817" y="15542"/>
                  </a:cubicBezTo>
                  <a:cubicBezTo>
                    <a:pt x="16564" y="15669"/>
                    <a:pt x="16089" y="15637"/>
                    <a:pt x="15804" y="15669"/>
                  </a:cubicBezTo>
                  <a:cubicBezTo>
                    <a:pt x="15492" y="15695"/>
                    <a:pt x="15180" y="15716"/>
                    <a:pt x="14868" y="15716"/>
                  </a:cubicBezTo>
                  <a:cubicBezTo>
                    <a:pt x="14420" y="15716"/>
                    <a:pt x="13971" y="15673"/>
                    <a:pt x="13523" y="15542"/>
                  </a:cubicBezTo>
                  <a:cubicBezTo>
                    <a:pt x="12162" y="15131"/>
                    <a:pt x="11338" y="14022"/>
                    <a:pt x="10768" y="12787"/>
                  </a:cubicBezTo>
                  <a:cubicBezTo>
                    <a:pt x="10293" y="11774"/>
                    <a:pt x="9818" y="10950"/>
                    <a:pt x="9090" y="10127"/>
                  </a:cubicBezTo>
                  <a:cubicBezTo>
                    <a:pt x="8171" y="9145"/>
                    <a:pt x="7190" y="8100"/>
                    <a:pt x="7316" y="6675"/>
                  </a:cubicBezTo>
                  <a:close/>
                  <a:moveTo>
                    <a:pt x="8868" y="10254"/>
                  </a:moveTo>
                  <a:lnTo>
                    <a:pt x="8868" y="10254"/>
                  </a:lnTo>
                  <a:cubicBezTo>
                    <a:pt x="9311" y="10760"/>
                    <a:pt x="9723" y="11235"/>
                    <a:pt x="10071" y="11837"/>
                  </a:cubicBezTo>
                  <a:cubicBezTo>
                    <a:pt x="10420" y="12502"/>
                    <a:pt x="10641" y="13262"/>
                    <a:pt x="11085" y="13896"/>
                  </a:cubicBezTo>
                  <a:cubicBezTo>
                    <a:pt x="11687" y="14877"/>
                    <a:pt x="12637" y="15606"/>
                    <a:pt x="13777" y="15859"/>
                  </a:cubicBezTo>
                  <a:cubicBezTo>
                    <a:pt x="13903" y="15891"/>
                    <a:pt x="14062" y="15891"/>
                    <a:pt x="14188" y="15922"/>
                  </a:cubicBezTo>
                  <a:cubicBezTo>
                    <a:pt x="14188" y="15922"/>
                    <a:pt x="14188" y="15922"/>
                    <a:pt x="14188" y="15954"/>
                  </a:cubicBezTo>
                  <a:cubicBezTo>
                    <a:pt x="14442" y="16461"/>
                    <a:pt x="14632" y="17791"/>
                    <a:pt x="14220" y="18329"/>
                  </a:cubicBezTo>
                  <a:cubicBezTo>
                    <a:pt x="13845" y="18793"/>
                    <a:pt x="13578" y="18956"/>
                    <a:pt x="13367" y="18956"/>
                  </a:cubicBezTo>
                  <a:cubicBezTo>
                    <a:pt x="12902" y="18956"/>
                    <a:pt x="12714" y="18163"/>
                    <a:pt x="12257" y="18076"/>
                  </a:cubicBezTo>
                  <a:cubicBezTo>
                    <a:pt x="12193" y="18060"/>
                    <a:pt x="12137" y="18054"/>
                    <a:pt x="12087" y="18054"/>
                  </a:cubicBezTo>
                  <a:cubicBezTo>
                    <a:pt x="11868" y="18054"/>
                    <a:pt x="11750" y="18174"/>
                    <a:pt x="11567" y="18174"/>
                  </a:cubicBezTo>
                  <a:cubicBezTo>
                    <a:pt x="11454" y="18174"/>
                    <a:pt x="11317" y="18129"/>
                    <a:pt x="11117" y="17981"/>
                  </a:cubicBezTo>
                  <a:cubicBezTo>
                    <a:pt x="10610" y="17633"/>
                    <a:pt x="10230" y="16904"/>
                    <a:pt x="9976" y="16366"/>
                  </a:cubicBezTo>
                  <a:cubicBezTo>
                    <a:pt x="9343" y="15162"/>
                    <a:pt x="9216" y="13896"/>
                    <a:pt x="9185" y="12566"/>
                  </a:cubicBezTo>
                  <a:cubicBezTo>
                    <a:pt x="9185" y="11774"/>
                    <a:pt x="9185" y="10982"/>
                    <a:pt x="8868" y="10254"/>
                  </a:cubicBezTo>
                  <a:close/>
                  <a:moveTo>
                    <a:pt x="7031" y="7182"/>
                  </a:moveTo>
                  <a:cubicBezTo>
                    <a:pt x="6968" y="7847"/>
                    <a:pt x="7253" y="8480"/>
                    <a:pt x="7633" y="9082"/>
                  </a:cubicBezTo>
                  <a:cubicBezTo>
                    <a:pt x="7950" y="9620"/>
                    <a:pt x="8361" y="10127"/>
                    <a:pt x="8488" y="10729"/>
                  </a:cubicBezTo>
                  <a:cubicBezTo>
                    <a:pt x="8710" y="11615"/>
                    <a:pt x="8298" y="12439"/>
                    <a:pt x="7950" y="13231"/>
                  </a:cubicBezTo>
                  <a:cubicBezTo>
                    <a:pt x="7095" y="15226"/>
                    <a:pt x="6683" y="17126"/>
                    <a:pt x="7506" y="19058"/>
                  </a:cubicBezTo>
                  <a:cubicBezTo>
                    <a:pt x="7253" y="18583"/>
                    <a:pt x="7063" y="18044"/>
                    <a:pt x="7000" y="17823"/>
                  </a:cubicBezTo>
                  <a:cubicBezTo>
                    <a:pt x="6746" y="17063"/>
                    <a:pt x="6651" y="16271"/>
                    <a:pt x="6683" y="15479"/>
                  </a:cubicBezTo>
                  <a:cubicBezTo>
                    <a:pt x="6746" y="13959"/>
                    <a:pt x="7411" y="12502"/>
                    <a:pt x="7380" y="11014"/>
                  </a:cubicBezTo>
                  <a:cubicBezTo>
                    <a:pt x="7348" y="9715"/>
                    <a:pt x="6493" y="8385"/>
                    <a:pt x="7031" y="7182"/>
                  </a:cubicBezTo>
                  <a:close/>
                  <a:moveTo>
                    <a:pt x="7611" y="8683"/>
                  </a:moveTo>
                  <a:cubicBezTo>
                    <a:pt x="7818" y="9042"/>
                    <a:pt x="8081" y="9380"/>
                    <a:pt x="8361" y="9684"/>
                  </a:cubicBezTo>
                  <a:cubicBezTo>
                    <a:pt x="8425" y="9747"/>
                    <a:pt x="8488" y="9842"/>
                    <a:pt x="8551" y="9905"/>
                  </a:cubicBezTo>
                  <a:cubicBezTo>
                    <a:pt x="8551" y="9937"/>
                    <a:pt x="8551" y="9937"/>
                    <a:pt x="8551" y="9937"/>
                  </a:cubicBezTo>
                  <a:cubicBezTo>
                    <a:pt x="9343" y="11489"/>
                    <a:pt x="8805" y="13294"/>
                    <a:pt x="9216" y="14941"/>
                  </a:cubicBezTo>
                  <a:cubicBezTo>
                    <a:pt x="9280" y="15194"/>
                    <a:pt x="9343" y="15416"/>
                    <a:pt x="9438" y="15637"/>
                  </a:cubicBezTo>
                  <a:cubicBezTo>
                    <a:pt x="9121" y="16239"/>
                    <a:pt x="8868" y="16841"/>
                    <a:pt x="8741" y="17474"/>
                  </a:cubicBezTo>
                  <a:cubicBezTo>
                    <a:pt x="8646" y="17823"/>
                    <a:pt x="8615" y="18171"/>
                    <a:pt x="8583" y="18519"/>
                  </a:cubicBezTo>
                  <a:cubicBezTo>
                    <a:pt x="8551" y="18741"/>
                    <a:pt x="8710" y="19374"/>
                    <a:pt x="8583" y="19533"/>
                  </a:cubicBezTo>
                  <a:cubicBezTo>
                    <a:pt x="8484" y="19692"/>
                    <a:pt x="8372" y="19763"/>
                    <a:pt x="8255" y="19763"/>
                  </a:cubicBezTo>
                  <a:cubicBezTo>
                    <a:pt x="8186" y="19763"/>
                    <a:pt x="8115" y="19738"/>
                    <a:pt x="8045" y="19691"/>
                  </a:cubicBezTo>
                  <a:cubicBezTo>
                    <a:pt x="7380" y="18614"/>
                    <a:pt x="7063" y="17379"/>
                    <a:pt x="7221" y="16112"/>
                  </a:cubicBezTo>
                  <a:cubicBezTo>
                    <a:pt x="7380" y="14751"/>
                    <a:pt x="8076" y="13579"/>
                    <a:pt x="8520" y="12312"/>
                  </a:cubicBezTo>
                  <a:cubicBezTo>
                    <a:pt x="8773" y="11552"/>
                    <a:pt x="8805" y="10919"/>
                    <a:pt x="8456" y="10190"/>
                  </a:cubicBezTo>
                  <a:cubicBezTo>
                    <a:pt x="8231" y="9664"/>
                    <a:pt x="7886" y="9177"/>
                    <a:pt x="7611" y="8683"/>
                  </a:cubicBezTo>
                  <a:close/>
                  <a:moveTo>
                    <a:pt x="159" y="1"/>
                  </a:moveTo>
                  <a:cubicBezTo>
                    <a:pt x="143" y="1"/>
                    <a:pt x="127" y="9"/>
                    <a:pt x="127" y="25"/>
                  </a:cubicBezTo>
                  <a:cubicBezTo>
                    <a:pt x="64" y="25"/>
                    <a:pt x="1" y="88"/>
                    <a:pt x="64" y="151"/>
                  </a:cubicBezTo>
                  <a:cubicBezTo>
                    <a:pt x="444" y="626"/>
                    <a:pt x="507" y="1418"/>
                    <a:pt x="887" y="1956"/>
                  </a:cubicBezTo>
                  <a:cubicBezTo>
                    <a:pt x="1426" y="2685"/>
                    <a:pt x="2027" y="3413"/>
                    <a:pt x="2693" y="3983"/>
                  </a:cubicBezTo>
                  <a:cubicBezTo>
                    <a:pt x="4149" y="5250"/>
                    <a:pt x="5796" y="6042"/>
                    <a:pt x="6651" y="7847"/>
                  </a:cubicBezTo>
                  <a:cubicBezTo>
                    <a:pt x="6651" y="7847"/>
                    <a:pt x="6651" y="7879"/>
                    <a:pt x="6683" y="7879"/>
                  </a:cubicBezTo>
                  <a:cubicBezTo>
                    <a:pt x="6620" y="8892"/>
                    <a:pt x="7190" y="10000"/>
                    <a:pt x="7190" y="11014"/>
                  </a:cubicBezTo>
                  <a:cubicBezTo>
                    <a:pt x="7221" y="11995"/>
                    <a:pt x="6810" y="12977"/>
                    <a:pt x="6651" y="13959"/>
                  </a:cubicBezTo>
                  <a:cubicBezTo>
                    <a:pt x="6493" y="14877"/>
                    <a:pt x="6429" y="15827"/>
                    <a:pt x="6588" y="16777"/>
                  </a:cubicBezTo>
                  <a:cubicBezTo>
                    <a:pt x="6683" y="17506"/>
                    <a:pt x="6905" y="18266"/>
                    <a:pt x="7285" y="18931"/>
                  </a:cubicBezTo>
                  <a:cubicBezTo>
                    <a:pt x="7475" y="19248"/>
                    <a:pt x="7886" y="20103"/>
                    <a:pt x="8330" y="20103"/>
                  </a:cubicBezTo>
                  <a:cubicBezTo>
                    <a:pt x="8710" y="20103"/>
                    <a:pt x="8710" y="19818"/>
                    <a:pt x="8741" y="19533"/>
                  </a:cubicBezTo>
                  <a:cubicBezTo>
                    <a:pt x="8805" y="18836"/>
                    <a:pt x="8710" y="18234"/>
                    <a:pt x="8868" y="17538"/>
                  </a:cubicBezTo>
                  <a:cubicBezTo>
                    <a:pt x="8995" y="16936"/>
                    <a:pt x="9216" y="16366"/>
                    <a:pt x="9501" y="15859"/>
                  </a:cubicBezTo>
                  <a:cubicBezTo>
                    <a:pt x="9660" y="16271"/>
                    <a:pt x="9881" y="16714"/>
                    <a:pt x="10135" y="17094"/>
                  </a:cubicBezTo>
                  <a:cubicBezTo>
                    <a:pt x="10388" y="17506"/>
                    <a:pt x="10831" y="18298"/>
                    <a:pt x="11338" y="18424"/>
                  </a:cubicBezTo>
                  <a:cubicBezTo>
                    <a:pt x="11370" y="18435"/>
                    <a:pt x="11405" y="18438"/>
                    <a:pt x="11441" y="18438"/>
                  </a:cubicBezTo>
                  <a:cubicBezTo>
                    <a:pt x="11514" y="18438"/>
                    <a:pt x="11592" y="18424"/>
                    <a:pt x="11655" y="18424"/>
                  </a:cubicBezTo>
                  <a:cubicBezTo>
                    <a:pt x="11718" y="18424"/>
                    <a:pt x="11782" y="18393"/>
                    <a:pt x="11813" y="18329"/>
                  </a:cubicBezTo>
                  <a:cubicBezTo>
                    <a:pt x="12130" y="18488"/>
                    <a:pt x="12447" y="18646"/>
                    <a:pt x="12732" y="18804"/>
                  </a:cubicBezTo>
                  <a:cubicBezTo>
                    <a:pt x="12827" y="18868"/>
                    <a:pt x="12858" y="18994"/>
                    <a:pt x="12953" y="19058"/>
                  </a:cubicBezTo>
                  <a:cubicBezTo>
                    <a:pt x="13141" y="19170"/>
                    <a:pt x="13306" y="19249"/>
                    <a:pt x="13488" y="19249"/>
                  </a:cubicBezTo>
                  <a:cubicBezTo>
                    <a:pt x="13614" y="19249"/>
                    <a:pt x="13748" y="19212"/>
                    <a:pt x="13903" y="19121"/>
                  </a:cubicBezTo>
                  <a:cubicBezTo>
                    <a:pt x="14758" y="18551"/>
                    <a:pt x="14758" y="16809"/>
                    <a:pt x="14378" y="15922"/>
                  </a:cubicBezTo>
                  <a:lnTo>
                    <a:pt x="14378" y="15922"/>
                  </a:lnTo>
                  <a:cubicBezTo>
                    <a:pt x="14560" y="15947"/>
                    <a:pt x="14746" y="15957"/>
                    <a:pt x="14933" y="15957"/>
                  </a:cubicBezTo>
                  <a:cubicBezTo>
                    <a:pt x="15236" y="15957"/>
                    <a:pt x="15542" y="15930"/>
                    <a:pt x="15835" y="15891"/>
                  </a:cubicBezTo>
                  <a:cubicBezTo>
                    <a:pt x="16247" y="15859"/>
                    <a:pt x="17039" y="15891"/>
                    <a:pt x="17355" y="15606"/>
                  </a:cubicBezTo>
                  <a:cubicBezTo>
                    <a:pt x="17577" y="15384"/>
                    <a:pt x="17514" y="15289"/>
                    <a:pt x="17482" y="14972"/>
                  </a:cubicBezTo>
                  <a:cubicBezTo>
                    <a:pt x="17450" y="14751"/>
                    <a:pt x="17387" y="14529"/>
                    <a:pt x="17324" y="14307"/>
                  </a:cubicBezTo>
                  <a:cubicBezTo>
                    <a:pt x="17894" y="13927"/>
                    <a:pt x="19129" y="14276"/>
                    <a:pt x="19414" y="13484"/>
                  </a:cubicBezTo>
                  <a:cubicBezTo>
                    <a:pt x="19509" y="13231"/>
                    <a:pt x="19445" y="13009"/>
                    <a:pt x="19350" y="12787"/>
                  </a:cubicBezTo>
                  <a:cubicBezTo>
                    <a:pt x="19129" y="12154"/>
                    <a:pt x="18907" y="11710"/>
                    <a:pt x="18875" y="11045"/>
                  </a:cubicBezTo>
                  <a:lnTo>
                    <a:pt x="18875" y="11045"/>
                  </a:lnTo>
                  <a:cubicBezTo>
                    <a:pt x="19382" y="11077"/>
                    <a:pt x="19857" y="11172"/>
                    <a:pt x="20332" y="11457"/>
                  </a:cubicBezTo>
                  <a:cubicBezTo>
                    <a:pt x="20364" y="11457"/>
                    <a:pt x="20427" y="11457"/>
                    <a:pt x="20459" y="11425"/>
                  </a:cubicBezTo>
                  <a:cubicBezTo>
                    <a:pt x="21029" y="10412"/>
                    <a:pt x="20491" y="9209"/>
                    <a:pt x="19984" y="8290"/>
                  </a:cubicBezTo>
                  <a:cubicBezTo>
                    <a:pt x="19445" y="7277"/>
                    <a:pt x="18495" y="6643"/>
                    <a:pt x="17450" y="6232"/>
                  </a:cubicBezTo>
                  <a:cubicBezTo>
                    <a:pt x="16645" y="5910"/>
                    <a:pt x="15790" y="5755"/>
                    <a:pt x="14933" y="5755"/>
                  </a:cubicBezTo>
                  <a:cubicBezTo>
                    <a:pt x="14610" y="5755"/>
                    <a:pt x="14287" y="5777"/>
                    <a:pt x="13967" y="5820"/>
                  </a:cubicBezTo>
                  <a:cubicBezTo>
                    <a:pt x="13492" y="5915"/>
                    <a:pt x="13048" y="6042"/>
                    <a:pt x="12573" y="6232"/>
                  </a:cubicBezTo>
                  <a:cubicBezTo>
                    <a:pt x="13618" y="5503"/>
                    <a:pt x="14885" y="5218"/>
                    <a:pt x="16152" y="5187"/>
                  </a:cubicBezTo>
                  <a:cubicBezTo>
                    <a:pt x="16168" y="5203"/>
                    <a:pt x="16191" y="5210"/>
                    <a:pt x="16215" y="5210"/>
                  </a:cubicBezTo>
                  <a:cubicBezTo>
                    <a:pt x="16239" y="5210"/>
                    <a:pt x="16263" y="5203"/>
                    <a:pt x="16279" y="5187"/>
                  </a:cubicBezTo>
                  <a:lnTo>
                    <a:pt x="16722" y="5187"/>
                  </a:lnTo>
                  <a:cubicBezTo>
                    <a:pt x="17577" y="5250"/>
                    <a:pt x="18432" y="5408"/>
                    <a:pt x="19224" y="5725"/>
                  </a:cubicBezTo>
                  <a:cubicBezTo>
                    <a:pt x="19509" y="5820"/>
                    <a:pt x="20427" y="6105"/>
                    <a:pt x="20586" y="6390"/>
                  </a:cubicBezTo>
                  <a:cubicBezTo>
                    <a:pt x="20902" y="7118"/>
                    <a:pt x="19826" y="7055"/>
                    <a:pt x="19445" y="7118"/>
                  </a:cubicBezTo>
                  <a:cubicBezTo>
                    <a:pt x="19359" y="7147"/>
                    <a:pt x="19377" y="7281"/>
                    <a:pt x="19453" y="7281"/>
                  </a:cubicBezTo>
                  <a:cubicBezTo>
                    <a:pt x="19461" y="7281"/>
                    <a:pt x="19469" y="7280"/>
                    <a:pt x="19477" y="7277"/>
                  </a:cubicBezTo>
                  <a:cubicBezTo>
                    <a:pt x="19889" y="7213"/>
                    <a:pt x="21409" y="7277"/>
                    <a:pt x="21061" y="6580"/>
                  </a:cubicBezTo>
                  <a:cubicBezTo>
                    <a:pt x="20934" y="6232"/>
                    <a:pt x="20142" y="5947"/>
                    <a:pt x="19857" y="5820"/>
                  </a:cubicBezTo>
                  <a:cubicBezTo>
                    <a:pt x="19319" y="5535"/>
                    <a:pt x="18717" y="5345"/>
                    <a:pt x="18115" y="5218"/>
                  </a:cubicBezTo>
                  <a:cubicBezTo>
                    <a:pt x="17640" y="5092"/>
                    <a:pt x="17102" y="5028"/>
                    <a:pt x="16564" y="4997"/>
                  </a:cubicBezTo>
                  <a:cubicBezTo>
                    <a:pt x="16944" y="4743"/>
                    <a:pt x="17355" y="4522"/>
                    <a:pt x="17767" y="4332"/>
                  </a:cubicBezTo>
                  <a:cubicBezTo>
                    <a:pt x="18242" y="4142"/>
                    <a:pt x="18939" y="4142"/>
                    <a:pt x="19382" y="3888"/>
                  </a:cubicBezTo>
                  <a:cubicBezTo>
                    <a:pt x="19635" y="3762"/>
                    <a:pt x="19762" y="3603"/>
                    <a:pt x="19699" y="3318"/>
                  </a:cubicBezTo>
                  <a:cubicBezTo>
                    <a:pt x="19572" y="2748"/>
                    <a:pt x="18717" y="2558"/>
                    <a:pt x="18274" y="2431"/>
                  </a:cubicBezTo>
                  <a:cubicBezTo>
                    <a:pt x="17705" y="2300"/>
                    <a:pt x="17122" y="2229"/>
                    <a:pt x="16544" y="2229"/>
                  </a:cubicBezTo>
                  <a:cubicBezTo>
                    <a:pt x="16285" y="2229"/>
                    <a:pt x="16027" y="2244"/>
                    <a:pt x="15772" y="2273"/>
                  </a:cubicBezTo>
                  <a:cubicBezTo>
                    <a:pt x="14157" y="2431"/>
                    <a:pt x="12605" y="3128"/>
                    <a:pt x="11433" y="4237"/>
                  </a:cubicBezTo>
                  <a:cubicBezTo>
                    <a:pt x="11022" y="4585"/>
                    <a:pt x="10768" y="4933"/>
                    <a:pt x="10293" y="5218"/>
                  </a:cubicBezTo>
                  <a:cubicBezTo>
                    <a:pt x="9786" y="5503"/>
                    <a:pt x="9470" y="5440"/>
                    <a:pt x="8931" y="5535"/>
                  </a:cubicBezTo>
                  <a:cubicBezTo>
                    <a:pt x="8551" y="5598"/>
                    <a:pt x="8203" y="5725"/>
                    <a:pt x="7855" y="5915"/>
                  </a:cubicBezTo>
                  <a:cubicBezTo>
                    <a:pt x="7190" y="5693"/>
                    <a:pt x="6556" y="5408"/>
                    <a:pt x="5954" y="5028"/>
                  </a:cubicBezTo>
                  <a:cubicBezTo>
                    <a:pt x="5606" y="4807"/>
                    <a:pt x="5289" y="4712"/>
                    <a:pt x="5764" y="4522"/>
                  </a:cubicBezTo>
                  <a:cubicBezTo>
                    <a:pt x="5796" y="4522"/>
                    <a:pt x="5796" y="4490"/>
                    <a:pt x="5796" y="4490"/>
                  </a:cubicBezTo>
                  <a:cubicBezTo>
                    <a:pt x="5733" y="4205"/>
                    <a:pt x="5638" y="4110"/>
                    <a:pt x="5384" y="3983"/>
                  </a:cubicBezTo>
                  <a:cubicBezTo>
                    <a:pt x="4688" y="3572"/>
                    <a:pt x="3896" y="3382"/>
                    <a:pt x="3231" y="2970"/>
                  </a:cubicBezTo>
                  <a:cubicBezTo>
                    <a:pt x="1964" y="2178"/>
                    <a:pt x="1331" y="911"/>
                    <a:pt x="191" y="25"/>
                  </a:cubicBezTo>
                  <a:cubicBezTo>
                    <a:pt x="191" y="9"/>
                    <a:pt x="175" y="1"/>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9"/>
            <p:cNvSpPr/>
            <p:nvPr/>
          </p:nvSpPr>
          <p:spPr>
            <a:xfrm flipH="1">
              <a:off x="6581068" y="53601"/>
              <a:ext cx="1207269" cy="758319"/>
            </a:xfrm>
            <a:custGeom>
              <a:avLst/>
              <a:gdLst/>
              <a:ahLst/>
              <a:cxnLst/>
              <a:rect l="l" t="t" r="r" b="b"/>
              <a:pathLst>
                <a:path w="37887" h="23796" extrusionOk="0">
                  <a:moveTo>
                    <a:pt x="18539" y="252"/>
                  </a:moveTo>
                  <a:cubicBezTo>
                    <a:pt x="18777" y="252"/>
                    <a:pt x="19009" y="273"/>
                    <a:pt x="19234" y="319"/>
                  </a:cubicBezTo>
                  <a:cubicBezTo>
                    <a:pt x="19899" y="477"/>
                    <a:pt x="20342" y="984"/>
                    <a:pt x="20976" y="1111"/>
                  </a:cubicBezTo>
                  <a:cubicBezTo>
                    <a:pt x="21082" y="1137"/>
                    <a:pt x="21189" y="1148"/>
                    <a:pt x="21297" y="1148"/>
                  </a:cubicBezTo>
                  <a:cubicBezTo>
                    <a:pt x="21831" y="1148"/>
                    <a:pt x="22380" y="868"/>
                    <a:pt x="22907" y="762"/>
                  </a:cubicBezTo>
                  <a:cubicBezTo>
                    <a:pt x="23216" y="704"/>
                    <a:pt x="23524" y="679"/>
                    <a:pt x="23831" y="679"/>
                  </a:cubicBezTo>
                  <a:cubicBezTo>
                    <a:pt x="26054" y="679"/>
                    <a:pt x="28240" y="2004"/>
                    <a:pt x="30405" y="2004"/>
                  </a:cubicBezTo>
                  <a:cubicBezTo>
                    <a:pt x="30735" y="2004"/>
                    <a:pt x="31065" y="1973"/>
                    <a:pt x="31395" y="1902"/>
                  </a:cubicBezTo>
                  <a:lnTo>
                    <a:pt x="31395" y="1902"/>
                  </a:lnTo>
                  <a:cubicBezTo>
                    <a:pt x="29298" y="3108"/>
                    <a:pt x="27071" y="4096"/>
                    <a:pt x="24679" y="4096"/>
                  </a:cubicBezTo>
                  <a:cubicBezTo>
                    <a:pt x="24180" y="4096"/>
                    <a:pt x="23674" y="4054"/>
                    <a:pt x="23161" y="3961"/>
                  </a:cubicBezTo>
                  <a:cubicBezTo>
                    <a:pt x="21862" y="3739"/>
                    <a:pt x="20691" y="3106"/>
                    <a:pt x="19392" y="2947"/>
                  </a:cubicBezTo>
                  <a:cubicBezTo>
                    <a:pt x="17777" y="2757"/>
                    <a:pt x="16352" y="2504"/>
                    <a:pt x="14864" y="1839"/>
                  </a:cubicBezTo>
                  <a:cubicBezTo>
                    <a:pt x="15149" y="1807"/>
                    <a:pt x="15434" y="1712"/>
                    <a:pt x="15719" y="1649"/>
                  </a:cubicBezTo>
                  <a:cubicBezTo>
                    <a:pt x="15750" y="1617"/>
                    <a:pt x="15750" y="1617"/>
                    <a:pt x="15750" y="1586"/>
                  </a:cubicBezTo>
                  <a:cubicBezTo>
                    <a:pt x="16415" y="1459"/>
                    <a:pt x="17049" y="1332"/>
                    <a:pt x="17745" y="1332"/>
                  </a:cubicBezTo>
                  <a:cubicBezTo>
                    <a:pt x="17777" y="1332"/>
                    <a:pt x="17808" y="1331"/>
                    <a:pt x="17840" y="1331"/>
                  </a:cubicBezTo>
                  <a:cubicBezTo>
                    <a:pt x="19290" y="1331"/>
                    <a:pt x="20596" y="2034"/>
                    <a:pt x="22052" y="2251"/>
                  </a:cubicBezTo>
                  <a:cubicBezTo>
                    <a:pt x="22983" y="2395"/>
                    <a:pt x="23953" y="2446"/>
                    <a:pt x="24937" y="2446"/>
                  </a:cubicBezTo>
                  <a:cubicBezTo>
                    <a:pt x="26765" y="2446"/>
                    <a:pt x="28642" y="2270"/>
                    <a:pt x="30413" y="2187"/>
                  </a:cubicBezTo>
                  <a:cubicBezTo>
                    <a:pt x="30508" y="2187"/>
                    <a:pt x="30508" y="2029"/>
                    <a:pt x="30413" y="2029"/>
                  </a:cubicBezTo>
                  <a:cubicBezTo>
                    <a:pt x="28624" y="2048"/>
                    <a:pt x="26678" y="2257"/>
                    <a:pt x="24782" y="2257"/>
                  </a:cubicBezTo>
                  <a:cubicBezTo>
                    <a:pt x="23489" y="2257"/>
                    <a:pt x="22220" y="2160"/>
                    <a:pt x="21039" y="1839"/>
                  </a:cubicBezTo>
                  <a:cubicBezTo>
                    <a:pt x="19971" y="1564"/>
                    <a:pt x="18962" y="1172"/>
                    <a:pt x="17870" y="1172"/>
                  </a:cubicBezTo>
                  <a:cubicBezTo>
                    <a:pt x="17829" y="1172"/>
                    <a:pt x="17787" y="1173"/>
                    <a:pt x="17745" y="1174"/>
                  </a:cubicBezTo>
                  <a:cubicBezTo>
                    <a:pt x="16479" y="1206"/>
                    <a:pt x="15244" y="1617"/>
                    <a:pt x="13977" y="1649"/>
                  </a:cubicBezTo>
                  <a:cubicBezTo>
                    <a:pt x="13945" y="1649"/>
                    <a:pt x="13945" y="1649"/>
                    <a:pt x="13913" y="1681"/>
                  </a:cubicBezTo>
                  <a:cubicBezTo>
                    <a:pt x="13850" y="1681"/>
                    <a:pt x="13755" y="1681"/>
                    <a:pt x="13692" y="1649"/>
                  </a:cubicBezTo>
                  <a:cubicBezTo>
                    <a:pt x="15150" y="1154"/>
                    <a:pt x="16966" y="252"/>
                    <a:pt x="18539" y="252"/>
                  </a:cubicBezTo>
                  <a:close/>
                  <a:moveTo>
                    <a:pt x="22116" y="9281"/>
                  </a:moveTo>
                  <a:cubicBezTo>
                    <a:pt x="22559" y="9439"/>
                    <a:pt x="23002" y="9566"/>
                    <a:pt x="23446" y="9724"/>
                  </a:cubicBezTo>
                  <a:cubicBezTo>
                    <a:pt x="26043" y="10516"/>
                    <a:pt x="27721" y="11941"/>
                    <a:pt x="29400" y="14031"/>
                  </a:cubicBezTo>
                  <a:cubicBezTo>
                    <a:pt x="31458" y="16597"/>
                    <a:pt x="34182" y="18117"/>
                    <a:pt x="37317" y="18877"/>
                  </a:cubicBezTo>
                  <a:cubicBezTo>
                    <a:pt x="35417" y="19890"/>
                    <a:pt x="33137" y="20840"/>
                    <a:pt x="30983" y="20904"/>
                  </a:cubicBezTo>
                  <a:cubicBezTo>
                    <a:pt x="30907" y="20907"/>
                    <a:pt x="30831" y="20909"/>
                    <a:pt x="30755" y="20909"/>
                  </a:cubicBezTo>
                  <a:cubicBezTo>
                    <a:pt x="28682" y="20909"/>
                    <a:pt x="26686" y="19680"/>
                    <a:pt x="25219" y="18275"/>
                  </a:cubicBezTo>
                  <a:cubicBezTo>
                    <a:pt x="23699" y="16818"/>
                    <a:pt x="22622" y="14918"/>
                    <a:pt x="22306" y="12828"/>
                  </a:cubicBezTo>
                  <a:cubicBezTo>
                    <a:pt x="22147" y="11720"/>
                    <a:pt x="22179" y="10580"/>
                    <a:pt x="21736" y="9629"/>
                  </a:cubicBezTo>
                  <a:lnTo>
                    <a:pt x="21736" y="9629"/>
                  </a:lnTo>
                  <a:cubicBezTo>
                    <a:pt x="22844" y="10896"/>
                    <a:pt x="23604" y="12448"/>
                    <a:pt x="24681" y="13746"/>
                  </a:cubicBezTo>
                  <a:cubicBezTo>
                    <a:pt x="25726" y="15013"/>
                    <a:pt x="26961" y="16090"/>
                    <a:pt x="28323" y="16977"/>
                  </a:cubicBezTo>
                  <a:cubicBezTo>
                    <a:pt x="30053" y="18122"/>
                    <a:pt x="32233" y="19192"/>
                    <a:pt x="34387" y="19192"/>
                  </a:cubicBezTo>
                  <a:cubicBezTo>
                    <a:pt x="35032" y="19192"/>
                    <a:pt x="35675" y="19096"/>
                    <a:pt x="36304" y="18877"/>
                  </a:cubicBezTo>
                  <a:cubicBezTo>
                    <a:pt x="36453" y="18847"/>
                    <a:pt x="36405" y="18621"/>
                    <a:pt x="36241" y="18621"/>
                  </a:cubicBezTo>
                  <a:cubicBezTo>
                    <a:pt x="36230" y="18621"/>
                    <a:pt x="36220" y="18622"/>
                    <a:pt x="36208" y="18623"/>
                  </a:cubicBezTo>
                  <a:cubicBezTo>
                    <a:pt x="35615" y="18801"/>
                    <a:pt x="35013" y="18882"/>
                    <a:pt x="34409" y="18882"/>
                  </a:cubicBezTo>
                  <a:cubicBezTo>
                    <a:pt x="31794" y="18882"/>
                    <a:pt x="29164" y="17375"/>
                    <a:pt x="27183" y="15805"/>
                  </a:cubicBezTo>
                  <a:cubicBezTo>
                    <a:pt x="25948" y="14791"/>
                    <a:pt x="24871" y="13588"/>
                    <a:pt x="23953" y="12258"/>
                  </a:cubicBezTo>
                  <a:cubicBezTo>
                    <a:pt x="23256" y="11308"/>
                    <a:pt x="22686" y="10358"/>
                    <a:pt x="21894" y="9534"/>
                  </a:cubicBezTo>
                  <a:lnTo>
                    <a:pt x="21894" y="9534"/>
                  </a:lnTo>
                  <a:cubicBezTo>
                    <a:pt x="22242" y="9724"/>
                    <a:pt x="22591" y="9914"/>
                    <a:pt x="22939" y="10104"/>
                  </a:cubicBezTo>
                  <a:cubicBezTo>
                    <a:pt x="22957" y="10113"/>
                    <a:pt x="22974" y="10117"/>
                    <a:pt x="22989" y="10117"/>
                  </a:cubicBezTo>
                  <a:cubicBezTo>
                    <a:pt x="23088" y="10117"/>
                    <a:pt x="23143" y="9965"/>
                    <a:pt x="23034" y="9883"/>
                  </a:cubicBezTo>
                  <a:cubicBezTo>
                    <a:pt x="22717" y="9724"/>
                    <a:pt x="22432" y="9503"/>
                    <a:pt x="22116" y="9281"/>
                  </a:cubicBezTo>
                  <a:close/>
                  <a:moveTo>
                    <a:pt x="16320" y="9788"/>
                  </a:moveTo>
                  <a:cubicBezTo>
                    <a:pt x="16447" y="11086"/>
                    <a:pt x="17049" y="12290"/>
                    <a:pt x="16890" y="13620"/>
                  </a:cubicBezTo>
                  <a:cubicBezTo>
                    <a:pt x="16669" y="15235"/>
                    <a:pt x="15687" y="16565"/>
                    <a:pt x="14674" y="17768"/>
                  </a:cubicBezTo>
                  <a:cubicBezTo>
                    <a:pt x="13375" y="19320"/>
                    <a:pt x="11950" y="20872"/>
                    <a:pt x="11538" y="22899"/>
                  </a:cubicBezTo>
                  <a:cubicBezTo>
                    <a:pt x="10810" y="20555"/>
                    <a:pt x="11032" y="18117"/>
                    <a:pt x="12045" y="15900"/>
                  </a:cubicBezTo>
                  <a:cubicBezTo>
                    <a:pt x="12963" y="13873"/>
                    <a:pt x="14547" y="12511"/>
                    <a:pt x="15814" y="10770"/>
                  </a:cubicBezTo>
                  <a:cubicBezTo>
                    <a:pt x="16035" y="10421"/>
                    <a:pt x="16194" y="10104"/>
                    <a:pt x="16320" y="9788"/>
                  </a:cubicBezTo>
                  <a:close/>
                  <a:moveTo>
                    <a:pt x="16130" y="8521"/>
                  </a:moveTo>
                  <a:lnTo>
                    <a:pt x="16130" y="8521"/>
                  </a:lnTo>
                  <a:cubicBezTo>
                    <a:pt x="16099" y="8869"/>
                    <a:pt x="16067" y="9186"/>
                    <a:pt x="15972" y="9566"/>
                  </a:cubicBezTo>
                  <a:cubicBezTo>
                    <a:pt x="15465" y="11308"/>
                    <a:pt x="13660" y="12606"/>
                    <a:pt x="12710" y="14126"/>
                  </a:cubicBezTo>
                  <a:cubicBezTo>
                    <a:pt x="10968" y="16818"/>
                    <a:pt x="10303" y="20017"/>
                    <a:pt x="11348" y="23089"/>
                  </a:cubicBezTo>
                  <a:cubicBezTo>
                    <a:pt x="8846" y="20080"/>
                    <a:pt x="7991" y="15710"/>
                    <a:pt x="10525" y="12385"/>
                  </a:cubicBezTo>
                  <a:cubicBezTo>
                    <a:pt x="11665" y="10928"/>
                    <a:pt x="13248" y="10294"/>
                    <a:pt x="14800" y="9408"/>
                  </a:cubicBezTo>
                  <a:cubicBezTo>
                    <a:pt x="15244" y="9154"/>
                    <a:pt x="15782" y="8901"/>
                    <a:pt x="16130" y="8521"/>
                  </a:cubicBezTo>
                  <a:close/>
                  <a:moveTo>
                    <a:pt x="8854" y="1"/>
                  </a:moveTo>
                  <a:cubicBezTo>
                    <a:pt x="8069" y="1"/>
                    <a:pt x="6440" y="628"/>
                    <a:pt x="6440" y="1617"/>
                  </a:cubicBezTo>
                  <a:cubicBezTo>
                    <a:pt x="6186" y="1617"/>
                    <a:pt x="5901" y="1649"/>
                    <a:pt x="5648" y="1712"/>
                  </a:cubicBezTo>
                  <a:cubicBezTo>
                    <a:pt x="3558" y="2061"/>
                    <a:pt x="1658" y="3359"/>
                    <a:pt x="106" y="4752"/>
                  </a:cubicBezTo>
                  <a:cubicBezTo>
                    <a:pt x="1" y="4831"/>
                    <a:pt x="114" y="4997"/>
                    <a:pt x="227" y="4997"/>
                  </a:cubicBezTo>
                  <a:cubicBezTo>
                    <a:pt x="251" y="4997"/>
                    <a:pt x="274" y="4990"/>
                    <a:pt x="296" y="4974"/>
                  </a:cubicBezTo>
                  <a:cubicBezTo>
                    <a:pt x="2323" y="3707"/>
                    <a:pt x="4159" y="2187"/>
                    <a:pt x="6661" y="2092"/>
                  </a:cubicBezTo>
                  <a:cubicBezTo>
                    <a:pt x="6795" y="2086"/>
                    <a:pt x="6929" y="2083"/>
                    <a:pt x="7064" y="2083"/>
                  </a:cubicBezTo>
                  <a:cubicBezTo>
                    <a:pt x="9006" y="2083"/>
                    <a:pt x="11064" y="2699"/>
                    <a:pt x="12900" y="3232"/>
                  </a:cubicBezTo>
                  <a:cubicBezTo>
                    <a:pt x="13153" y="3296"/>
                    <a:pt x="13343" y="3359"/>
                    <a:pt x="13565" y="3454"/>
                  </a:cubicBezTo>
                  <a:cubicBezTo>
                    <a:pt x="14800" y="4816"/>
                    <a:pt x="16035" y="6336"/>
                    <a:pt x="16130" y="8173"/>
                  </a:cubicBezTo>
                  <a:cubicBezTo>
                    <a:pt x="15529" y="9059"/>
                    <a:pt x="13913" y="9598"/>
                    <a:pt x="13185" y="9978"/>
                  </a:cubicBezTo>
                  <a:cubicBezTo>
                    <a:pt x="12520" y="10326"/>
                    <a:pt x="11887" y="10706"/>
                    <a:pt x="11317" y="11181"/>
                  </a:cubicBezTo>
                  <a:cubicBezTo>
                    <a:pt x="10145" y="12195"/>
                    <a:pt x="9353" y="13588"/>
                    <a:pt x="8941" y="15076"/>
                  </a:cubicBezTo>
                  <a:cubicBezTo>
                    <a:pt x="8118" y="18243"/>
                    <a:pt x="9385" y="21442"/>
                    <a:pt x="11570" y="23754"/>
                  </a:cubicBezTo>
                  <a:cubicBezTo>
                    <a:pt x="11599" y="23783"/>
                    <a:pt x="11632" y="23796"/>
                    <a:pt x="11664" y="23796"/>
                  </a:cubicBezTo>
                  <a:cubicBezTo>
                    <a:pt x="11768" y="23796"/>
                    <a:pt x="11857" y="23661"/>
                    <a:pt x="11760" y="23564"/>
                  </a:cubicBezTo>
                  <a:cubicBezTo>
                    <a:pt x="12108" y="20524"/>
                    <a:pt x="14642" y="18750"/>
                    <a:pt x="16162" y="16343"/>
                  </a:cubicBezTo>
                  <a:cubicBezTo>
                    <a:pt x="16669" y="15520"/>
                    <a:pt x="17080" y="14633"/>
                    <a:pt x="17207" y="13651"/>
                  </a:cubicBezTo>
                  <a:cubicBezTo>
                    <a:pt x="17365" y="12226"/>
                    <a:pt x="16700" y="10865"/>
                    <a:pt x="16510" y="9439"/>
                  </a:cubicBezTo>
                  <a:cubicBezTo>
                    <a:pt x="16510" y="9408"/>
                    <a:pt x="16510" y="9376"/>
                    <a:pt x="16479" y="9376"/>
                  </a:cubicBezTo>
                  <a:cubicBezTo>
                    <a:pt x="16985" y="7413"/>
                    <a:pt x="16004" y="5354"/>
                    <a:pt x="14547" y="3866"/>
                  </a:cubicBezTo>
                  <a:lnTo>
                    <a:pt x="14547" y="3866"/>
                  </a:lnTo>
                  <a:cubicBezTo>
                    <a:pt x="17017" y="5101"/>
                    <a:pt x="18791" y="7254"/>
                    <a:pt x="21007" y="8901"/>
                  </a:cubicBezTo>
                  <a:cubicBezTo>
                    <a:pt x="22306" y="10706"/>
                    <a:pt x="21767" y="13271"/>
                    <a:pt x="22654" y="15298"/>
                  </a:cubicBezTo>
                  <a:cubicBezTo>
                    <a:pt x="23446" y="17103"/>
                    <a:pt x="24776" y="18623"/>
                    <a:pt x="26391" y="19700"/>
                  </a:cubicBezTo>
                  <a:cubicBezTo>
                    <a:pt x="27720" y="20622"/>
                    <a:pt x="29165" y="21242"/>
                    <a:pt x="30746" y="21242"/>
                  </a:cubicBezTo>
                  <a:cubicBezTo>
                    <a:pt x="31011" y="21242"/>
                    <a:pt x="31280" y="21225"/>
                    <a:pt x="31553" y="21189"/>
                  </a:cubicBezTo>
                  <a:cubicBezTo>
                    <a:pt x="33738" y="20904"/>
                    <a:pt x="35828" y="20080"/>
                    <a:pt x="37729" y="19035"/>
                  </a:cubicBezTo>
                  <a:cubicBezTo>
                    <a:pt x="37887" y="18940"/>
                    <a:pt x="37792" y="18750"/>
                    <a:pt x="37634" y="18750"/>
                  </a:cubicBezTo>
                  <a:cubicBezTo>
                    <a:pt x="37634" y="18718"/>
                    <a:pt x="37602" y="18687"/>
                    <a:pt x="37539" y="18687"/>
                  </a:cubicBezTo>
                  <a:cubicBezTo>
                    <a:pt x="35638" y="18338"/>
                    <a:pt x="33770" y="17515"/>
                    <a:pt x="32218" y="16312"/>
                  </a:cubicBezTo>
                  <a:cubicBezTo>
                    <a:pt x="30793" y="15203"/>
                    <a:pt x="29780" y="13778"/>
                    <a:pt x="28608" y="12416"/>
                  </a:cubicBezTo>
                  <a:cubicBezTo>
                    <a:pt x="27626" y="11308"/>
                    <a:pt x="26423" y="10485"/>
                    <a:pt x="25093" y="9914"/>
                  </a:cubicBezTo>
                  <a:cubicBezTo>
                    <a:pt x="23794" y="9344"/>
                    <a:pt x="22306" y="9186"/>
                    <a:pt x="21134" y="8489"/>
                  </a:cubicBezTo>
                  <a:cubicBezTo>
                    <a:pt x="19772" y="7286"/>
                    <a:pt x="18569" y="5893"/>
                    <a:pt x="17144" y="4784"/>
                  </a:cubicBezTo>
                  <a:cubicBezTo>
                    <a:pt x="15529" y="3517"/>
                    <a:pt x="13692" y="2916"/>
                    <a:pt x="11728" y="2409"/>
                  </a:cubicBezTo>
                  <a:cubicBezTo>
                    <a:pt x="10172" y="1982"/>
                    <a:pt x="8557" y="1584"/>
                    <a:pt x="6939" y="1584"/>
                  </a:cubicBezTo>
                  <a:cubicBezTo>
                    <a:pt x="6878" y="1584"/>
                    <a:pt x="6817" y="1584"/>
                    <a:pt x="6756" y="1586"/>
                  </a:cubicBezTo>
                  <a:cubicBezTo>
                    <a:pt x="6883" y="1206"/>
                    <a:pt x="8055" y="699"/>
                    <a:pt x="8181" y="667"/>
                  </a:cubicBezTo>
                  <a:cubicBezTo>
                    <a:pt x="8460" y="574"/>
                    <a:pt x="8718" y="532"/>
                    <a:pt x="8967" y="532"/>
                  </a:cubicBezTo>
                  <a:cubicBezTo>
                    <a:pt x="9396" y="532"/>
                    <a:pt x="9799" y="657"/>
                    <a:pt x="10240" y="857"/>
                  </a:cubicBezTo>
                  <a:cubicBezTo>
                    <a:pt x="10842" y="1111"/>
                    <a:pt x="11443" y="1459"/>
                    <a:pt x="12045" y="1681"/>
                  </a:cubicBezTo>
                  <a:cubicBezTo>
                    <a:pt x="12610" y="1898"/>
                    <a:pt x="13146" y="1981"/>
                    <a:pt x="13682" y="1981"/>
                  </a:cubicBezTo>
                  <a:cubicBezTo>
                    <a:pt x="13927" y="1981"/>
                    <a:pt x="14172" y="1964"/>
                    <a:pt x="14420" y="1934"/>
                  </a:cubicBezTo>
                  <a:cubicBezTo>
                    <a:pt x="14420" y="1966"/>
                    <a:pt x="14452" y="1997"/>
                    <a:pt x="14484" y="1997"/>
                  </a:cubicBezTo>
                  <a:cubicBezTo>
                    <a:pt x="15814" y="2662"/>
                    <a:pt x="17144" y="3042"/>
                    <a:pt x="18632" y="3201"/>
                  </a:cubicBezTo>
                  <a:cubicBezTo>
                    <a:pt x="20437" y="3422"/>
                    <a:pt x="22052" y="4214"/>
                    <a:pt x="23826" y="4372"/>
                  </a:cubicBezTo>
                  <a:cubicBezTo>
                    <a:pt x="24097" y="4397"/>
                    <a:pt x="24367" y="4408"/>
                    <a:pt x="24637" y="4408"/>
                  </a:cubicBezTo>
                  <a:cubicBezTo>
                    <a:pt x="27557" y="4408"/>
                    <a:pt x="30409" y="3048"/>
                    <a:pt x="32757" y="1396"/>
                  </a:cubicBezTo>
                  <a:cubicBezTo>
                    <a:pt x="32757" y="1396"/>
                    <a:pt x="32788" y="1364"/>
                    <a:pt x="32820" y="1364"/>
                  </a:cubicBezTo>
                  <a:cubicBezTo>
                    <a:pt x="32925" y="1285"/>
                    <a:pt x="32856" y="1119"/>
                    <a:pt x="32739" y="1119"/>
                  </a:cubicBezTo>
                  <a:cubicBezTo>
                    <a:pt x="32715" y="1119"/>
                    <a:pt x="32689" y="1126"/>
                    <a:pt x="32662" y="1142"/>
                  </a:cubicBezTo>
                  <a:cubicBezTo>
                    <a:pt x="31930" y="1593"/>
                    <a:pt x="31174" y="1759"/>
                    <a:pt x="30408" y="1759"/>
                  </a:cubicBezTo>
                  <a:cubicBezTo>
                    <a:pt x="29020" y="1759"/>
                    <a:pt x="27600" y="1213"/>
                    <a:pt x="26233" y="825"/>
                  </a:cubicBezTo>
                  <a:cubicBezTo>
                    <a:pt x="25421" y="610"/>
                    <a:pt x="24723" y="516"/>
                    <a:pt x="24023" y="516"/>
                  </a:cubicBezTo>
                  <a:cubicBezTo>
                    <a:pt x="23385" y="516"/>
                    <a:pt x="22746" y="594"/>
                    <a:pt x="22021" y="730"/>
                  </a:cubicBezTo>
                  <a:cubicBezTo>
                    <a:pt x="21853" y="763"/>
                    <a:pt x="21691" y="778"/>
                    <a:pt x="21533" y="778"/>
                  </a:cubicBezTo>
                  <a:cubicBezTo>
                    <a:pt x="20449" y="778"/>
                    <a:pt x="19572" y="99"/>
                    <a:pt x="18414" y="99"/>
                  </a:cubicBezTo>
                  <a:cubicBezTo>
                    <a:pt x="18280" y="99"/>
                    <a:pt x="18142" y="108"/>
                    <a:pt x="17999" y="129"/>
                  </a:cubicBezTo>
                  <a:cubicBezTo>
                    <a:pt x="16415" y="350"/>
                    <a:pt x="14800" y="1047"/>
                    <a:pt x="13312" y="1617"/>
                  </a:cubicBezTo>
                  <a:cubicBezTo>
                    <a:pt x="12647" y="1491"/>
                    <a:pt x="12013" y="1269"/>
                    <a:pt x="11285" y="857"/>
                  </a:cubicBezTo>
                  <a:cubicBezTo>
                    <a:pt x="10557" y="445"/>
                    <a:pt x="9796" y="34"/>
                    <a:pt x="8910" y="2"/>
                  </a:cubicBezTo>
                  <a:cubicBezTo>
                    <a:pt x="8892" y="1"/>
                    <a:pt x="8873" y="1"/>
                    <a:pt x="88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9"/>
            <p:cNvSpPr/>
            <p:nvPr/>
          </p:nvSpPr>
          <p:spPr>
            <a:xfrm flipH="1">
              <a:off x="6937481" y="374911"/>
              <a:ext cx="113376" cy="102295"/>
            </a:xfrm>
            <a:custGeom>
              <a:avLst/>
              <a:gdLst/>
              <a:ahLst/>
              <a:cxnLst/>
              <a:rect l="l" t="t" r="r" b="b"/>
              <a:pathLst>
                <a:path w="3558" h="3210" extrusionOk="0">
                  <a:moveTo>
                    <a:pt x="98" y="1"/>
                  </a:moveTo>
                  <a:cubicBezTo>
                    <a:pt x="46" y="1"/>
                    <a:pt x="1" y="68"/>
                    <a:pt x="50" y="116"/>
                  </a:cubicBezTo>
                  <a:cubicBezTo>
                    <a:pt x="1253" y="1067"/>
                    <a:pt x="2361" y="2112"/>
                    <a:pt x="3438" y="3188"/>
                  </a:cubicBezTo>
                  <a:cubicBezTo>
                    <a:pt x="3453" y="3203"/>
                    <a:pt x="3468" y="3209"/>
                    <a:pt x="3481" y="3209"/>
                  </a:cubicBezTo>
                  <a:cubicBezTo>
                    <a:pt x="3526" y="3209"/>
                    <a:pt x="3557" y="3142"/>
                    <a:pt x="3533" y="3093"/>
                  </a:cubicBezTo>
                  <a:cubicBezTo>
                    <a:pt x="2551" y="1922"/>
                    <a:pt x="1380" y="908"/>
                    <a:pt x="145" y="21"/>
                  </a:cubicBezTo>
                  <a:cubicBezTo>
                    <a:pt x="130" y="7"/>
                    <a:pt x="113" y="1"/>
                    <a:pt x="9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9"/>
            <p:cNvSpPr/>
            <p:nvPr/>
          </p:nvSpPr>
          <p:spPr>
            <a:xfrm flipH="1">
              <a:off x="6711493" y="417135"/>
              <a:ext cx="320339" cy="220077"/>
            </a:xfrm>
            <a:custGeom>
              <a:avLst/>
              <a:gdLst/>
              <a:ahLst/>
              <a:cxnLst/>
              <a:rect l="l" t="t" r="r" b="b"/>
              <a:pathLst>
                <a:path w="10053" h="6906" extrusionOk="0">
                  <a:moveTo>
                    <a:pt x="89" y="0"/>
                  </a:moveTo>
                  <a:cubicBezTo>
                    <a:pt x="41" y="0"/>
                    <a:pt x="0" y="45"/>
                    <a:pt x="23" y="90"/>
                  </a:cubicBezTo>
                  <a:cubicBezTo>
                    <a:pt x="2493" y="3478"/>
                    <a:pt x="6103" y="5474"/>
                    <a:pt x="9967" y="6899"/>
                  </a:cubicBezTo>
                  <a:cubicBezTo>
                    <a:pt x="9975" y="6903"/>
                    <a:pt x="9984" y="6905"/>
                    <a:pt x="9991" y="6905"/>
                  </a:cubicBezTo>
                  <a:cubicBezTo>
                    <a:pt x="10037" y="6905"/>
                    <a:pt x="10053" y="6831"/>
                    <a:pt x="9998" y="6804"/>
                  </a:cubicBezTo>
                  <a:cubicBezTo>
                    <a:pt x="6230" y="5315"/>
                    <a:pt x="2683" y="3288"/>
                    <a:pt x="149" y="27"/>
                  </a:cubicBezTo>
                  <a:cubicBezTo>
                    <a:pt x="131" y="8"/>
                    <a:pt x="109" y="0"/>
                    <a:pt x="8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9"/>
            <p:cNvSpPr/>
            <p:nvPr/>
          </p:nvSpPr>
          <p:spPr>
            <a:xfrm flipH="1">
              <a:off x="6717262" y="436031"/>
              <a:ext cx="346787" cy="246368"/>
            </a:xfrm>
            <a:custGeom>
              <a:avLst/>
              <a:gdLst/>
              <a:ahLst/>
              <a:cxnLst/>
              <a:rect l="l" t="t" r="r" b="b"/>
              <a:pathLst>
                <a:path w="10883" h="7731" extrusionOk="0">
                  <a:moveTo>
                    <a:pt x="62" y="1"/>
                  </a:moveTo>
                  <a:cubicBezTo>
                    <a:pt x="29" y="1"/>
                    <a:pt x="1" y="28"/>
                    <a:pt x="20" y="67"/>
                  </a:cubicBezTo>
                  <a:cubicBezTo>
                    <a:pt x="1667" y="4501"/>
                    <a:pt x="6037" y="7731"/>
                    <a:pt x="10851" y="7731"/>
                  </a:cubicBezTo>
                  <a:cubicBezTo>
                    <a:pt x="10883" y="7731"/>
                    <a:pt x="10883" y="7667"/>
                    <a:pt x="10851" y="7667"/>
                  </a:cubicBezTo>
                  <a:cubicBezTo>
                    <a:pt x="6069" y="7351"/>
                    <a:pt x="1889" y="4501"/>
                    <a:pt x="115" y="35"/>
                  </a:cubicBezTo>
                  <a:cubicBezTo>
                    <a:pt x="103" y="11"/>
                    <a:pt x="82" y="1"/>
                    <a:pt x="6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9"/>
            <p:cNvSpPr/>
            <p:nvPr/>
          </p:nvSpPr>
          <p:spPr>
            <a:xfrm flipH="1">
              <a:off x="8300669" y="650748"/>
              <a:ext cx="461182" cy="459402"/>
            </a:xfrm>
            <a:custGeom>
              <a:avLst/>
              <a:gdLst/>
              <a:ahLst/>
              <a:cxnLst/>
              <a:rect l="l" t="t" r="r" b="b"/>
              <a:pathLst>
                <a:path w="14473" h="14416" extrusionOk="0">
                  <a:moveTo>
                    <a:pt x="7506" y="13344"/>
                  </a:moveTo>
                  <a:cubicBezTo>
                    <a:pt x="7411" y="13502"/>
                    <a:pt x="7316" y="13660"/>
                    <a:pt x="7157" y="13787"/>
                  </a:cubicBezTo>
                  <a:cubicBezTo>
                    <a:pt x="7157" y="13819"/>
                    <a:pt x="7126" y="13819"/>
                    <a:pt x="7126" y="13819"/>
                  </a:cubicBezTo>
                  <a:cubicBezTo>
                    <a:pt x="7252" y="13692"/>
                    <a:pt x="7379" y="13502"/>
                    <a:pt x="7506" y="13344"/>
                  </a:cubicBezTo>
                  <a:close/>
                  <a:moveTo>
                    <a:pt x="5736" y="1"/>
                  </a:moveTo>
                  <a:cubicBezTo>
                    <a:pt x="5432" y="1"/>
                    <a:pt x="5138" y="85"/>
                    <a:pt x="4877" y="296"/>
                  </a:cubicBezTo>
                  <a:cubicBezTo>
                    <a:pt x="4814" y="296"/>
                    <a:pt x="4719" y="328"/>
                    <a:pt x="4529" y="391"/>
                  </a:cubicBezTo>
                  <a:cubicBezTo>
                    <a:pt x="4497" y="391"/>
                    <a:pt x="4465" y="423"/>
                    <a:pt x="4434" y="454"/>
                  </a:cubicBezTo>
                  <a:cubicBezTo>
                    <a:pt x="3737" y="613"/>
                    <a:pt x="3199" y="1088"/>
                    <a:pt x="2977" y="1753"/>
                  </a:cubicBezTo>
                  <a:cubicBezTo>
                    <a:pt x="2819" y="2291"/>
                    <a:pt x="2819" y="2861"/>
                    <a:pt x="2724" y="3431"/>
                  </a:cubicBezTo>
                  <a:cubicBezTo>
                    <a:pt x="2629" y="4065"/>
                    <a:pt x="2439" y="4698"/>
                    <a:pt x="2217" y="5331"/>
                  </a:cubicBezTo>
                  <a:cubicBezTo>
                    <a:pt x="1805" y="6408"/>
                    <a:pt x="0" y="8815"/>
                    <a:pt x="1267" y="9955"/>
                  </a:cubicBezTo>
                  <a:cubicBezTo>
                    <a:pt x="1330" y="10208"/>
                    <a:pt x="1457" y="10430"/>
                    <a:pt x="1647" y="10683"/>
                  </a:cubicBezTo>
                  <a:cubicBezTo>
                    <a:pt x="1991" y="11102"/>
                    <a:pt x="2469" y="11348"/>
                    <a:pt x="2978" y="11348"/>
                  </a:cubicBezTo>
                  <a:cubicBezTo>
                    <a:pt x="3124" y="11348"/>
                    <a:pt x="3272" y="11328"/>
                    <a:pt x="3420" y="11285"/>
                  </a:cubicBezTo>
                  <a:lnTo>
                    <a:pt x="3420" y="11285"/>
                  </a:lnTo>
                  <a:cubicBezTo>
                    <a:pt x="3357" y="11697"/>
                    <a:pt x="3357" y="12109"/>
                    <a:pt x="3642" y="12520"/>
                  </a:cubicBezTo>
                  <a:cubicBezTo>
                    <a:pt x="4085" y="13090"/>
                    <a:pt x="4845" y="13819"/>
                    <a:pt x="5479" y="14167"/>
                  </a:cubicBezTo>
                  <a:cubicBezTo>
                    <a:pt x="5778" y="14340"/>
                    <a:pt x="6051" y="14415"/>
                    <a:pt x="6301" y="14415"/>
                  </a:cubicBezTo>
                  <a:cubicBezTo>
                    <a:pt x="7056" y="14415"/>
                    <a:pt x="7592" y="13725"/>
                    <a:pt x="7949" y="12964"/>
                  </a:cubicBezTo>
                  <a:cubicBezTo>
                    <a:pt x="8377" y="13277"/>
                    <a:pt x="8856" y="13643"/>
                    <a:pt x="9410" y="13643"/>
                  </a:cubicBezTo>
                  <a:cubicBezTo>
                    <a:pt x="9471" y="13643"/>
                    <a:pt x="9533" y="13638"/>
                    <a:pt x="9596" y="13629"/>
                  </a:cubicBezTo>
                  <a:cubicBezTo>
                    <a:pt x="9754" y="13597"/>
                    <a:pt x="9913" y="13534"/>
                    <a:pt x="10071" y="13439"/>
                  </a:cubicBezTo>
                  <a:cubicBezTo>
                    <a:pt x="10198" y="13375"/>
                    <a:pt x="10293" y="13217"/>
                    <a:pt x="10388" y="13122"/>
                  </a:cubicBezTo>
                  <a:cubicBezTo>
                    <a:pt x="10768" y="12710"/>
                    <a:pt x="10736" y="12837"/>
                    <a:pt x="11274" y="12489"/>
                  </a:cubicBezTo>
                  <a:cubicBezTo>
                    <a:pt x="11401" y="12425"/>
                    <a:pt x="11496" y="12362"/>
                    <a:pt x="11559" y="12267"/>
                  </a:cubicBezTo>
                  <a:cubicBezTo>
                    <a:pt x="11813" y="12615"/>
                    <a:pt x="12129" y="12837"/>
                    <a:pt x="12573" y="12932"/>
                  </a:cubicBezTo>
                  <a:cubicBezTo>
                    <a:pt x="12604" y="12932"/>
                    <a:pt x="12668" y="12932"/>
                    <a:pt x="12668" y="12900"/>
                  </a:cubicBezTo>
                  <a:cubicBezTo>
                    <a:pt x="12858" y="12647"/>
                    <a:pt x="12889" y="12457"/>
                    <a:pt x="12858" y="12140"/>
                  </a:cubicBezTo>
                  <a:cubicBezTo>
                    <a:pt x="12826" y="11824"/>
                    <a:pt x="12699" y="11539"/>
                    <a:pt x="12668" y="11222"/>
                  </a:cubicBezTo>
                  <a:cubicBezTo>
                    <a:pt x="12668" y="10905"/>
                    <a:pt x="12731" y="10588"/>
                    <a:pt x="12794" y="10272"/>
                  </a:cubicBezTo>
                  <a:cubicBezTo>
                    <a:pt x="12858" y="9955"/>
                    <a:pt x="12984" y="9448"/>
                    <a:pt x="12858" y="9132"/>
                  </a:cubicBezTo>
                  <a:lnTo>
                    <a:pt x="12858" y="9132"/>
                  </a:lnTo>
                  <a:cubicBezTo>
                    <a:pt x="13143" y="9163"/>
                    <a:pt x="13459" y="9195"/>
                    <a:pt x="13776" y="9195"/>
                  </a:cubicBezTo>
                  <a:cubicBezTo>
                    <a:pt x="13871" y="9258"/>
                    <a:pt x="13966" y="9290"/>
                    <a:pt x="14061" y="9353"/>
                  </a:cubicBezTo>
                  <a:cubicBezTo>
                    <a:pt x="14073" y="9359"/>
                    <a:pt x="14084" y="9362"/>
                    <a:pt x="14096" y="9362"/>
                  </a:cubicBezTo>
                  <a:cubicBezTo>
                    <a:pt x="14146" y="9362"/>
                    <a:pt x="14188" y="9310"/>
                    <a:pt x="14188" y="9258"/>
                  </a:cubicBezTo>
                  <a:cubicBezTo>
                    <a:pt x="14473" y="7992"/>
                    <a:pt x="14061" y="6788"/>
                    <a:pt x="13491" y="5648"/>
                  </a:cubicBezTo>
                  <a:cubicBezTo>
                    <a:pt x="12858" y="4381"/>
                    <a:pt x="12034" y="2988"/>
                    <a:pt x="10926" y="2038"/>
                  </a:cubicBezTo>
                  <a:cubicBezTo>
                    <a:pt x="10483" y="1658"/>
                    <a:pt x="10008" y="1436"/>
                    <a:pt x="9406" y="1310"/>
                  </a:cubicBezTo>
                  <a:cubicBezTo>
                    <a:pt x="9026" y="1214"/>
                    <a:pt x="8646" y="1214"/>
                    <a:pt x="8266" y="1088"/>
                  </a:cubicBezTo>
                  <a:cubicBezTo>
                    <a:pt x="7854" y="929"/>
                    <a:pt x="7506" y="676"/>
                    <a:pt x="7126" y="454"/>
                  </a:cubicBezTo>
                  <a:cubicBezTo>
                    <a:pt x="6702" y="204"/>
                    <a:pt x="6208" y="1"/>
                    <a:pt x="5736"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9"/>
            <p:cNvSpPr/>
            <p:nvPr/>
          </p:nvSpPr>
          <p:spPr>
            <a:xfrm flipH="1">
              <a:off x="8461098" y="391737"/>
              <a:ext cx="2039" cy="1020"/>
            </a:xfrm>
            <a:custGeom>
              <a:avLst/>
              <a:gdLst/>
              <a:ahLst/>
              <a:cxnLst/>
              <a:rect l="l" t="t" r="r" b="b"/>
              <a:pathLst>
                <a:path w="64" h="32" extrusionOk="0">
                  <a:moveTo>
                    <a:pt x="32" y="0"/>
                  </a:moveTo>
                  <a:cubicBezTo>
                    <a:pt x="0" y="0"/>
                    <a:pt x="0" y="32"/>
                    <a:pt x="32" y="32"/>
                  </a:cubicBezTo>
                  <a:cubicBezTo>
                    <a:pt x="32" y="32"/>
                    <a:pt x="63" y="0"/>
                    <a:pt x="32"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9"/>
            <p:cNvSpPr/>
            <p:nvPr/>
          </p:nvSpPr>
          <p:spPr>
            <a:xfrm flipH="1">
              <a:off x="8206938" y="-147094"/>
              <a:ext cx="945466" cy="1089167"/>
            </a:xfrm>
            <a:custGeom>
              <a:avLst/>
              <a:gdLst/>
              <a:ahLst/>
              <a:cxnLst/>
              <a:rect l="l" t="t" r="r" b="b"/>
              <a:pathLst>
                <a:path w="29671" h="34178" extrusionOk="0">
                  <a:moveTo>
                    <a:pt x="3294" y="8232"/>
                  </a:moveTo>
                  <a:cubicBezTo>
                    <a:pt x="4877" y="9562"/>
                    <a:pt x="7759" y="8454"/>
                    <a:pt x="8963" y="10449"/>
                  </a:cubicBezTo>
                  <a:cubicBezTo>
                    <a:pt x="8582" y="11114"/>
                    <a:pt x="8266" y="11874"/>
                    <a:pt x="8139" y="12666"/>
                  </a:cubicBezTo>
                  <a:cubicBezTo>
                    <a:pt x="7981" y="13521"/>
                    <a:pt x="8582" y="14629"/>
                    <a:pt x="8139" y="15389"/>
                  </a:cubicBezTo>
                  <a:cubicBezTo>
                    <a:pt x="8099" y="15429"/>
                    <a:pt x="8110" y="15494"/>
                    <a:pt x="8147" y="15529"/>
                  </a:cubicBezTo>
                  <a:lnTo>
                    <a:pt x="8147" y="15529"/>
                  </a:lnTo>
                  <a:cubicBezTo>
                    <a:pt x="7230" y="14711"/>
                    <a:pt x="6427" y="13771"/>
                    <a:pt x="5669" y="12729"/>
                  </a:cubicBezTo>
                  <a:cubicBezTo>
                    <a:pt x="4656" y="11367"/>
                    <a:pt x="4149" y="9720"/>
                    <a:pt x="3294" y="8232"/>
                  </a:cubicBezTo>
                  <a:close/>
                  <a:moveTo>
                    <a:pt x="514" y="1"/>
                  </a:moveTo>
                  <a:cubicBezTo>
                    <a:pt x="320" y="1"/>
                    <a:pt x="137" y="75"/>
                    <a:pt x="64" y="251"/>
                  </a:cubicBezTo>
                  <a:cubicBezTo>
                    <a:pt x="32" y="283"/>
                    <a:pt x="0" y="315"/>
                    <a:pt x="0" y="346"/>
                  </a:cubicBezTo>
                  <a:cubicBezTo>
                    <a:pt x="475" y="3228"/>
                    <a:pt x="1425" y="5983"/>
                    <a:pt x="2534" y="8675"/>
                  </a:cubicBezTo>
                  <a:cubicBezTo>
                    <a:pt x="3610" y="11399"/>
                    <a:pt x="5226" y="13837"/>
                    <a:pt x="6936" y="16212"/>
                  </a:cubicBezTo>
                  <a:cubicBezTo>
                    <a:pt x="6904" y="16244"/>
                    <a:pt x="6872" y="16307"/>
                    <a:pt x="6872" y="16371"/>
                  </a:cubicBezTo>
                  <a:cubicBezTo>
                    <a:pt x="7094" y="16783"/>
                    <a:pt x="7221" y="17226"/>
                    <a:pt x="7316" y="17669"/>
                  </a:cubicBezTo>
                  <a:cubicBezTo>
                    <a:pt x="7126" y="18461"/>
                    <a:pt x="6936" y="19253"/>
                    <a:pt x="6651" y="20044"/>
                  </a:cubicBezTo>
                  <a:cubicBezTo>
                    <a:pt x="6651" y="20044"/>
                    <a:pt x="6651" y="20076"/>
                    <a:pt x="6651" y="20076"/>
                  </a:cubicBezTo>
                  <a:cubicBezTo>
                    <a:pt x="6489" y="20065"/>
                    <a:pt x="6325" y="20059"/>
                    <a:pt x="6158" y="20059"/>
                  </a:cubicBezTo>
                  <a:cubicBezTo>
                    <a:pt x="4922" y="20059"/>
                    <a:pt x="3589" y="20386"/>
                    <a:pt x="2724" y="21279"/>
                  </a:cubicBezTo>
                  <a:cubicBezTo>
                    <a:pt x="2312" y="21691"/>
                    <a:pt x="2154" y="22230"/>
                    <a:pt x="2059" y="22800"/>
                  </a:cubicBezTo>
                  <a:cubicBezTo>
                    <a:pt x="1932" y="23908"/>
                    <a:pt x="1900" y="25048"/>
                    <a:pt x="1837" y="26188"/>
                  </a:cubicBezTo>
                  <a:cubicBezTo>
                    <a:pt x="1837" y="26256"/>
                    <a:pt x="1882" y="26288"/>
                    <a:pt x="1930" y="26288"/>
                  </a:cubicBezTo>
                  <a:cubicBezTo>
                    <a:pt x="1970" y="26288"/>
                    <a:pt x="2012" y="26264"/>
                    <a:pt x="2027" y="26220"/>
                  </a:cubicBezTo>
                  <a:cubicBezTo>
                    <a:pt x="2439" y="24541"/>
                    <a:pt x="4244" y="24225"/>
                    <a:pt x="5416" y="23275"/>
                  </a:cubicBezTo>
                  <a:cubicBezTo>
                    <a:pt x="6302" y="22515"/>
                    <a:pt x="6714" y="21406"/>
                    <a:pt x="6841" y="20266"/>
                  </a:cubicBezTo>
                  <a:cubicBezTo>
                    <a:pt x="6872" y="20234"/>
                    <a:pt x="6872" y="20171"/>
                    <a:pt x="6841" y="20139"/>
                  </a:cubicBezTo>
                  <a:cubicBezTo>
                    <a:pt x="6841" y="20139"/>
                    <a:pt x="6841" y="20139"/>
                    <a:pt x="6841" y="20108"/>
                  </a:cubicBezTo>
                  <a:cubicBezTo>
                    <a:pt x="6841" y="20108"/>
                    <a:pt x="6841" y="20076"/>
                    <a:pt x="6841" y="20076"/>
                  </a:cubicBezTo>
                  <a:cubicBezTo>
                    <a:pt x="7094" y="19474"/>
                    <a:pt x="7284" y="18778"/>
                    <a:pt x="7379" y="18081"/>
                  </a:cubicBezTo>
                  <a:cubicBezTo>
                    <a:pt x="7506" y="18841"/>
                    <a:pt x="7506" y="19633"/>
                    <a:pt x="7506" y="20393"/>
                  </a:cubicBezTo>
                  <a:cubicBezTo>
                    <a:pt x="7506" y="21945"/>
                    <a:pt x="7411" y="23433"/>
                    <a:pt x="6967" y="24953"/>
                  </a:cubicBezTo>
                  <a:cubicBezTo>
                    <a:pt x="6967" y="24953"/>
                    <a:pt x="6967" y="24953"/>
                    <a:pt x="6967" y="24985"/>
                  </a:cubicBezTo>
                  <a:cubicBezTo>
                    <a:pt x="6967" y="24953"/>
                    <a:pt x="6967" y="24953"/>
                    <a:pt x="6936" y="24953"/>
                  </a:cubicBezTo>
                  <a:cubicBezTo>
                    <a:pt x="6841" y="24953"/>
                    <a:pt x="6777" y="25048"/>
                    <a:pt x="6841" y="25143"/>
                  </a:cubicBezTo>
                  <a:cubicBezTo>
                    <a:pt x="5321" y="25555"/>
                    <a:pt x="4402" y="27613"/>
                    <a:pt x="4529" y="29038"/>
                  </a:cubicBezTo>
                  <a:cubicBezTo>
                    <a:pt x="4561" y="29608"/>
                    <a:pt x="4719" y="30147"/>
                    <a:pt x="4814" y="30717"/>
                  </a:cubicBezTo>
                  <a:cubicBezTo>
                    <a:pt x="4941" y="31192"/>
                    <a:pt x="4972" y="31857"/>
                    <a:pt x="5226" y="32300"/>
                  </a:cubicBezTo>
                  <a:cubicBezTo>
                    <a:pt x="5375" y="32575"/>
                    <a:pt x="5565" y="32751"/>
                    <a:pt x="5825" y="32751"/>
                  </a:cubicBezTo>
                  <a:cubicBezTo>
                    <a:pt x="5894" y="32751"/>
                    <a:pt x="5969" y="32739"/>
                    <a:pt x="6049" y="32712"/>
                  </a:cubicBezTo>
                  <a:cubicBezTo>
                    <a:pt x="6207" y="33155"/>
                    <a:pt x="6302" y="33599"/>
                    <a:pt x="6207" y="34074"/>
                  </a:cubicBezTo>
                  <a:cubicBezTo>
                    <a:pt x="6207" y="34125"/>
                    <a:pt x="6250" y="34177"/>
                    <a:pt x="6300" y="34177"/>
                  </a:cubicBezTo>
                  <a:cubicBezTo>
                    <a:pt x="6311" y="34177"/>
                    <a:pt x="6322" y="34175"/>
                    <a:pt x="6334" y="34169"/>
                  </a:cubicBezTo>
                  <a:cubicBezTo>
                    <a:pt x="7189" y="33820"/>
                    <a:pt x="7854" y="33219"/>
                    <a:pt x="8234" y="32364"/>
                  </a:cubicBezTo>
                  <a:cubicBezTo>
                    <a:pt x="8392" y="32522"/>
                    <a:pt x="8487" y="32680"/>
                    <a:pt x="8582" y="32870"/>
                  </a:cubicBezTo>
                  <a:cubicBezTo>
                    <a:pt x="8582" y="32902"/>
                    <a:pt x="8551" y="32965"/>
                    <a:pt x="8551" y="32997"/>
                  </a:cubicBezTo>
                  <a:cubicBezTo>
                    <a:pt x="8512" y="33074"/>
                    <a:pt x="8567" y="33116"/>
                    <a:pt x="8623" y="33116"/>
                  </a:cubicBezTo>
                  <a:cubicBezTo>
                    <a:pt x="8660" y="33116"/>
                    <a:pt x="8697" y="33098"/>
                    <a:pt x="8709" y="33060"/>
                  </a:cubicBezTo>
                  <a:cubicBezTo>
                    <a:pt x="8709" y="33060"/>
                    <a:pt x="8709" y="33029"/>
                    <a:pt x="8709" y="33029"/>
                  </a:cubicBezTo>
                  <a:cubicBezTo>
                    <a:pt x="8772" y="33029"/>
                    <a:pt x="8772" y="32997"/>
                    <a:pt x="8772" y="32965"/>
                  </a:cubicBezTo>
                  <a:cubicBezTo>
                    <a:pt x="8772" y="32934"/>
                    <a:pt x="8772" y="32934"/>
                    <a:pt x="8772" y="32934"/>
                  </a:cubicBezTo>
                  <a:cubicBezTo>
                    <a:pt x="9691" y="30463"/>
                    <a:pt x="10641" y="27360"/>
                    <a:pt x="8614" y="25175"/>
                  </a:cubicBezTo>
                  <a:cubicBezTo>
                    <a:pt x="8677" y="25175"/>
                    <a:pt x="8709" y="25080"/>
                    <a:pt x="8677" y="25016"/>
                  </a:cubicBezTo>
                  <a:cubicBezTo>
                    <a:pt x="7506" y="22261"/>
                    <a:pt x="9058" y="18999"/>
                    <a:pt x="7506" y="16371"/>
                  </a:cubicBezTo>
                  <a:lnTo>
                    <a:pt x="7506" y="16371"/>
                  </a:lnTo>
                  <a:cubicBezTo>
                    <a:pt x="8677" y="16529"/>
                    <a:pt x="9343" y="17733"/>
                    <a:pt x="10103" y="18493"/>
                  </a:cubicBezTo>
                  <a:cubicBezTo>
                    <a:pt x="10768" y="19126"/>
                    <a:pt x="11559" y="19664"/>
                    <a:pt x="12288" y="20203"/>
                  </a:cubicBezTo>
                  <a:cubicBezTo>
                    <a:pt x="14030" y="21501"/>
                    <a:pt x="15961" y="23338"/>
                    <a:pt x="15328" y="25745"/>
                  </a:cubicBezTo>
                  <a:cubicBezTo>
                    <a:pt x="15328" y="25776"/>
                    <a:pt x="15360" y="25808"/>
                    <a:pt x="15391" y="25840"/>
                  </a:cubicBezTo>
                  <a:cubicBezTo>
                    <a:pt x="15423" y="25871"/>
                    <a:pt x="15455" y="25871"/>
                    <a:pt x="15486" y="25871"/>
                  </a:cubicBezTo>
                  <a:cubicBezTo>
                    <a:pt x="15866" y="25650"/>
                    <a:pt x="16183" y="25365"/>
                    <a:pt x="16595" y="25206"/>
                  </a:cubicBezTo>
                  <a:cubicBezTo>
                    <a:pt x="17038" y="25016"/>
                    <a:pt x="17481" y="24921"/>
                    <a:pt x="17925" y="24858"/>
                  </a:cubicBezTo>
                  <a:cubicBezTo>
                    <a:pt x="18020" y="24826"/>
                    <a:pt x="17988" y="24700"/>
                    <a:pt x="17925" y="24700"/>
                  </a:cubicBezTo>
                  <a:lnTo>
                    <a:pt x="17830" y="24700"/>
                  </a:lnTo>
                  <a:cubicBezTo>
                    <a:pt x="17608" y="24351"/>
                    <a:pt x="17355" y="24098"/>
                    <a:pt x="17038" y="23845"/>
                  </a:cubicBezTo>
                  <a:cubicBezTo>
                    <a:pt x="16500" y="23401"/>
                    <a:pt x="16120" y="22958"/>
                    <a:pt x="15771" y="22356"/>
                  </a:cubicBezTo>
                  <a:cubicBezTo>
                    <a:pt x="15423" y="21755"/>
                    <a:pt x="15106" y="21121"/>
                    <a:pt x="14568" y="20678"/>
                  </a:cubicBezTo>
                  <a:lnTo>
                    <a:pt x="14568" y="20678"/>
                  </a:lnTo>
                  <a:cubicBezTo>
                    <a:pt x="15009" y="20766"/>
                    <a:pt x="15451" y="20795"/>
                    <a:pt x="15892" y="20795"/>
                  </a:cubicBezTo>
                  <a:cubicBezTo>
                    <a:pt x="16692" y="20795"/>
                    <a:pt x="17491" y="20701"/>
                    <a:pt x="18286" y="20701"/>
                  </a:cubicBezTo>
                  <a:cubicBezTo>
                    <a:pt x="18939" y="20701"/>
                    <a:pt x="19590" y="20764"/>
                    <a:pt x="20237" y="20994"/>
                  </a:cubicBezTo>
                  <a:cubicBezTo>
                    <a:pt x="20237" y="21026"/>
                    <a:pt x="20237" y="21058"/>
                    <a:pt x="20268" y="21058"/>
                  </a:cubicBezTo>
                  <a:cubicBezTo>
                    <a:pt x="21218" y="21628"/>
                    <a:pt x="21250" y="22895"/>
                    <a:pt x="22074" y="23528"/>
                  </a:cubicBezTo>
                  <a:cubicBezTo>
                    <a:pt x="22580" y="23908"/>
                    <a:pt x="23150" y="23971"/>
                    <a:pt x="23720" y="24161"/>
                  </a:cubicBezTo>
                  <a:cubicBezTo>
                    <a:pt x="24575" y="24415"/>
                    <a:pt x="25209" y="24826"/>
                    <a:pt x="25842" y="25491"/>
                  </a:cubicBezTo>
                  <a:cubicBezTo>
                    <a:pt x="25842" y="25491"/>
                    <a:pt x="25842" y="25523"/>
                    <a:pt x="25842" y="25523"/>
                  </a:cubicBezTo>
                  <a:cubicBezTo>
                    <a:pt x="25855" y="25574"/>
                    <a:pt x="25888" y="25594"/>
                    <a:pt x="25921" y="25594"/>
                  </a:cubicBezTo>
                  <a:cubicBezTo>
                    <a:pt x="25970" y="25594"/>
                    <a:pt x="26019" y="25548"/>
                    <a:pt x="26000" y="25491"/>
                  </a:cubicBezTo>
                  <a:cubicBezTo>
                    <a:pt x="25842" y="24573"/>
                    <a:pt x="25715" y="23465"/>
                    <a:pt x="25240" y="22641"/>
                  </a:cubicBezTo>
                  <a:cubicBezTo>
                    <a:pt x="24892" y="22008"/>
                    <a:pt x="24259" y="21945"/>
                    <a:pt x="23815" y="21469"/>
                  </a:cubicBezTo>
                  <a:cubicBezTo>
                    <a:pt x="23372" y="20931"/>
                    <a:pt x="23087" y="20804"/>
                    <a:pt x="22359" y="20709"/>
                  </a:cubicBezTo>
                  <a:cubicBezTo>
                    <a:pt x="22040" y="20651"/>
                    <a:pt x="21734" y="20613"/>
                    <a:pt x="21436" y="20613"/>
                  </a:cubicBezTo>
                  <a:cubicBezTo>
                    <a:pt x="21082" y="20613"/>
                    <a:pt x="20739" y="20667"/>
                    <a:pt x="20395" y="20804"/>
                  </a:cubicBezTo>
                  <a:cubicBezTo>
                    <a:pt x="19698" y="20551"/>
                    <a:pt x="19002" y="20393"/>
                    <a:pt x="18273" y="20393"/>
                  </a:cubicBezTo>
                  <a:cubicBezTo>
                    <a:pt x="17925" y="20329"/>
                    <a:pt x="17576" y="20298"/>
                    <a:pt x="17228" y="20266"/>
                  </a:cubicBezTo>
                  <a:cubicBezTo>
                    <a:pt x="17038" y="20266"/>
                    <a:pt x="16848" y="20234"/>
                    <a:pt x="16690" y="20203"/>
                  </a:cubicBezTo>
                  <a:lnTo>
                    <a:pt x="16690" y="20203"/>
                  </a:lnTo>
                  <a:cubicBezTo>
                    <a:pt x="16816" y="20211"/>
                    <a:pt x="16943" y="20215"/>
                    <a:pt x="17069" y="20215"/>
                  </a:cubicBezTo>
                  <a:cubicBezTo>
                    <a:pt x="17448" y="20215"/>
                    <a:pt x="17822" y="20179"/>
                    <a:pt x="18178" y="20108"/>
                  </a:cubicBezTo>
                  <a:cubicBezTo>
                    <a:pt x="19350" y="19823"/>
                    <a:pt x="19920" y="18714"/>
                    <a:pt x="20680" y="17923"/>
                  </a:cubicBezTo>
                  <a:cubicBezTo>
                    <a:pt x="20807" y="17796"/>
                    <a:pt x="20933" y="17701"/>
                    <a:pt x="21060" y="17574"/>
                  </a:cubicBezTo>
                  <a:cubicBezTo>
                    <a:pt x="21377" y="17321"/>
                    <a:pt x="21757" y="17099"/>
                    <a:pt x="22264" y="17068"/>
                  </a:cubicBezTo>
                  <a:cubicBezTo>
                    <a:pt x="22264" y="17068"/>
                    <a:pt x="22264" y="17068"/>
                    <a:pt x="22295" y="17036"/>
                  </a:cubicBezTo>
                  <a:cubicBezTo>
                    <a:pt x="22295" y="17046"/>
                    <a:pt x="22299" y="17050"/>
                    <a:pt x="22305" y="17050"/>
                  </a:cubicBezTo>
                  <a:cubicBezTo>
                    <a:pt x="22316" y="17050"/>
                    <a:pt x="22337" y="17036"/>
                    <a:pt x="22359" y="17036"/>
                  </a:cubicBezTo>
                  <a:cubicBezTo>
                    <a:pt x="23117" y="17402"/>
                    <a:pt x="23897" y="17639"/>
                    <a:pt x="24734" y="17639"/>
                  </a:cubicBezTo>
                  <a:cubicBezTo>
                    <a:pt x="24911" y="17639"/>
                    <a:pt x="25090" y="17628"/>
                    <a:pt x="25272" y="17606"/>
                  </a:cubicBezTo>
                  <a:cubicBezTo>
                    <a:pt x="26335" y="17490"/>
                    <a:pt x="27330" y="17088"/>
                    <a:pt x="28356" y="17088"/>
                  </a:cubicBezTo>
                  <a:cubicBezTo>
                    <a:pt x="28737" y="17088"/>
                    <a:pt x="29122" y="17144"/>
                    <a:pt x="29516" y="17289"/>
                  </a:cubicBezTo>
                  <a:cubicBezTo>
                    <a:pt x="29526" y="17293"/>
                    <a:pt x="29536" y="17294"/>
                    <a:pt x="29545" y="17294"/>
                  </a:cubicBezTo>
                  <a:cubicBezTo>
                    <a:pt x="29623" y="17294"/>
                    <a:pt x="29671" y="17187"/>
                    <a:pt x="29642" y="17131"/>
                  </a:cubicBezTo>
                  <a:cubicBezTo>
                    <a:pt x="28785" y="15565"/>
                    <a:pt x="26991" y="14357"/>
                    <a:pt x="25159" y="14357"/>
                  </a:cubicBezTo>
                  <a:cubicBezTo>
                    <a:pt x="25028" y="14357"/>
                    <a:pt x="24897" y="14363"/>
                    <a:pt x="24765" y="14376"/>
                  </a:cubicBezTo>
                  <a:cubicBezTo>
                    <a:pt x="23657" y="14471"/>
                    <a:pt x="21725" y="15484"/>
                    <a:pt x="22169" y="16846"/>
                  </a:cubicBezTo>
                  <a:cubicBezTo>
                    <a:pt x="21947" y="16878"/>
                    <a:pt x="21757" y="16941"/>
                    <a:pt x="21567" y="17036"/>
                  </a:cubicBezTo>
                  <a:cubicBezTo>
                    <a:pt x="20933" y="17226"/>
                    <a:pt x="20458" y="17764"/>
                    <a:pt x="20015" y="18239"/>
                  </a:cubicBezTo>
                  <a:cubicBezTo>
                    <a:pt x="19247" y="19067"/>
                    <a:pt x="18478" y="19674"/>
                    <a:pt x="17323" y="19674"/>
                  </a:cubicBezTo>
                  <a:cubicBezTo>
                    <a:pt x="17241" y="19674"/>
                    <a:pt x="17156" y="19671"/>
                    <a:pt x="17070" y="19664"/>
                  </a:cubicBezTo>
                  <a:cubicBezTo>
                    <a:pt x="14695" y="19506"/>
                    <a:pt x="12161" y="18303"/>
                    <a:pt x="10229" y="17036"/>
                  </a:cubicBezTo>
                  <a:cubicBezTo>
                    <a:pt x="10198" y="17036"/>
                    <a:pt x="10198" y="17004"/>
                    <a:pt x="10166" y="17004"/>
                  </a:cubicBezTo>
                  <a:cubicBezTo>
                    <a:pt x="9430" y="16572"/>
                    <a:pt x="8764" y="16080"/>
                    <a:pt x="8150" y="15532"/>
                  </a:cubicBezTo>
                  <a:lnTo>
                    <a:pt x="8150" y="15532"/>
                  </a:lnTo>
                  <a:cubicBezTo>
                    <a:pt x="8165" y="15545"/>
                    <a:pt x="8183" y="15552"/>
                    <a:pt x="8205" y="15552"/>
                  </a:cubicBezTo>
                  <a:cubicBezTo>
                    <a:pt x="8214" y="15552"/>
                    <a:pt x="8224" y="15551"/>
                    <a:pt x="8234" y="15547"/>
                  </a:cubicBezTo>
                  <a:cubicBezTo>
                    <a:pt x="10324" y="14977"/>
                    <a:pt x="11116" y="11557"/>
                    <a:pt x="9279" y="10290"/>
                  </a:cubicBezTo>
                  <a:cubicBezTo>
                    <a:pt x="9253" y="10239"/>
                    <a:pt x="9206" y="10187"/>
                    <a:pt x="9173" y="10187"/>
                  </a:cubicBezTo>
                  <a:cubicBezTo>
                    <a:pt x="9165" y="10187"/>
                    <a:pt x="9158" y="10190"/>
                    <a:pt x="9153" y="10195"/>
                  </a:cubicBezTo>
                  <a:cubicBezTo>
                    <a:pt x="8709" y="8960"/>
                    <a:pt x="7284" y="8960"/>
                    <a:pt x="6176" y="8707"/>
                  </a:cubicBezTo>
                  <a:cubicBezTo>
                    <a:pt x="6651" y="8707"/>
                    <a:pt x="7157" y="8580"/>
                    <a:pt x="7664" y="8549"/>
                  </a:cubicBezTo>
                  <a:cubicBezTo>
                    <a:pt x="7766" y="8543"/>
                    <a:pt x="7872" y="8540"/>
                    <a:pt x="7981" y="8540"/>
                  </a:cubicBezTo>
                  <a:cubicBezTo>
                    <a:pt x="9102" y="8540"/>
                    <a:pt x="10590" y="8841"/>
                    <a:pt x="11369" y="9562"/>
                  </a:cubicBezTo>
                  <a:cubicBezTo>
                    <a:pt x="11369" y="9562"/>
                    <a:pt x="11369" y="9562"/>
                    <a:pt x="11369" y="9594"/>
                  </a:cubicBezTo>
                  <a:cubicBezTo>
                    <a:pt x="11844" y="10575"/>
                    <a:pt x="11813" y="11715"/>
                    <a:pt x="12351" y="12666"/>
                  </a:cubicBezTo>
                  <a:cubicBezTo>
                    <a:pt x="12573" y="13014"/>
                    <a:pt x="12858" y="13331"/>
                    <a:pt x="13174" y="13584"/>
                  </a:cubicBezTo>
                  <a:cubicBezTo>
                    <a:pt x="13713" y="14059"/>
                    <a:pt x="14726" y="14376"/>
                    <a:pt x="14758" y="15199"/>
                  </a:cubicBezTo>
                  <a:cubicBezTo>
                    <a:pt x="14774" y="15262"/>
                    <a:pt x="14821" y="15294"/>
                    <a:pt x="14865" y="15294"/>
                  </a:cubicBezTo>
                  <a:cubicBezTo>
                    <a:pt x="14908" y="15294"/>
                    <a:pt x="14948" y="15262"/>
                    <a:pt x="14948" y="15199"/>
                  </a:cubicBezTo>
                  <a:lnTo>
                    <a:pt x="14980" y="15199"/>
                  </a:lnTo>
                  <a:cubicBezTo>
                    <a:pt x="14853" y="13521"/>
                    <a:pt x="14695" y="11715"/>
                    <a:pt x="13808" y="10195"/>
                  </a:cubicBezTo>
                  <a:cubicBezTo>
                    <a:pt x="13495" y="9641"/>
                    <a:pt x="12852" y="9050"/>
                    <a:pt x="12227" y="9050"/>
                  </a:cubicBezTo>
                  <a:cubicBezTo>
                    <a:pt x="12031" y="9050"/>
                    <a:pt x="11836" y="9109"/>
                    <a:pt x="11654" y="9245"/>
                  </a:cubicBezTo>
                  <a:lnTo>
                    <a:pt x="11623" y="9245"/>
                  </a:lnTo>
                  <a:cubicBezTo>
                    <a:pt x="10799" y="8644"/>
                    <a:pt x="9849" y="8264"/>
                    <a:pt x="8836" y="8137"/>
                  </a:cubicBezTo>
                  <a:cubicBezTo>
                    <a:pt x="8626" y="8112"/>
                    <a:pt x="8417" y="8103"/>
                    <a:pt x="8207" y="8103"/>
                  </a:cubicBezTo>
                  <a:cubicBezTo>
                    <a:pt x="7626" y="8103"/>
                    <a:pt x="7046" y="8173"/>
                    <a:pt x="6465" y="8173"/>
                  </a:cubicBezTo>
                  <a:cubicBezTo>
                    <a:pt x="6179" y="8173"/>
                    <a:pt x="5892" y="8156"/>
                    <a:pt x="5606" y="8105"/>
                  </a:cubicBezTo>
                  <a:cubicBezTo>
                    <a:pt x="5986" y="8105"/>
                    <a:pt x="6366" y="7979"/>
                    <a:pt x="6682" y="7694"/>
                  </a:cubicBezTo>
                  <a:cubicBezTo>
                    <a:pt x="7157" y="7282"/>
                    <a:pt x="7506" y="6617"/>
                    <a:pt x="7696" y="6015"/>
                  </a:cubicBezTo>
                  <a:cubicBezTo>
                    <a:pt x="8709" y="5730"/>
                    <a:pt x="9343" y="4210"/>
                    <a:pt x="9343" y="3260"/>
                  </a:cubicBezTo>
                  <a:cubicBezTo>
                    <a:pt x="9406" y="1771"/>
                    <a:pt x="7379" y="568"/>
                    <a:pt x="6112" y="315"/>
                  </a:cubicBezTo>
                  <a:cubicBezTo>
                    <a:pt x="6099" y="311"/>
                    <a:pt x="6086" y="310"/>
                    <a:pt x="6074" y="310"/>
                  </a:cubicBezTo>
                  <a:cubicBezTo>
                    <a:pt x="5974" y="310"/>
                    <a:pt x="5933" y="417"/>
                    <a:pt x="6017" y="473"/>
                  </a:cubicBezTo>
                  <a:cubicBezTo>
                    <a:pt x="6492" y="758"/>
                    <a:pt x="6429" y="695"/>
                    <a:pt x="6651" y="1360"/>
                  </a:cubicBezTo>
                  <a:cubicBezTo>
                    <a:pt x="6872" y="2025"/>
                    <a:pt x="6872" y="2025"/>
                    <a:pt x="6682" y="2563"/>
                  </a:cubicBezTo>
                  <a:cubicBezTo>
                    <a:pt x="6587" y="2912"/>
                    <a:pt x="6429" y="3228"/>
                    <a:pt x="6461" y="3577"/>
                  </a:cubicBezTo>
                  <a:cubicBezTo>
                    <a:pt x="6492" y="4400"/>
                    <a:pt x="7031" y="5255"/>
                    <a:pt x="7379" y="5983"/>
                  </a:cubicBezTo>
                  <a:cubicBezTo>
                    <a:pt x="6912" y="6792"/>
                    <a:pt x="6354" y="7663"/>
                    <a:pt x="5313" y="7663"/>
                  </a:cubicBezTo>
                  <a:cubicBezTo>
                    <a:pt x="5295" y="7663"/>
                    <a:pt x="5276" y="7662"/>
                    <a:pt x="5257" y="7662"/>
                  </a:cubicBezTo>
                  <a:cubicBezTo>
                    <a:pt x="4275" y="7599"/>
                    <a:pt x="3135" y="6712"/>
                    <a:pt x="2502" y="6015"/>
                  </a:cubicBezTo>
                  <a:cubicBezTo>
                    <a:pt x="1204" y="4622"/>
                    <a:pt x="1140" y="2120"/>
                    <a:pt x="1109" y="346"/>
                  </a:cubicBezTo>
                  <a:cubicBezTo>
                    <a:pt x="1109" y="315"/>
                    <a:pt x="1109" y="283"/>
                    <a:pt x="1077" y="251"/>
                  </a:cubicBezTo>
                  <a:cubicBezTo>
                    <a:pt x="975" y="99"/>
                    <a:pt x="737" y="1"/>
                    <a:pt x="514"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9"/>
            <p:cNvSpPr/>
            <p:nvPr/>
          </p:nvSpPr>
          <p:spPr>
            <a:xfrm flipH="1">
              <a:off x="8301046" y="459326"/>
              <a:ext cx="327604" cy="98216"/>
            </a:xfrm>
            <a:custGeom>
              <a:avLst/>
              <a:gdLst/>
              <a:ahLst/>
              <a:cxnLst/>
              <a:rect l="l" t="t" r="r" b="b"/>
              <a:pathLst>
                <a:path w="10281" h="3082" extrusionOk="0">
                  <a:moveTo>
                    <a:pt x="159" y="1"/>
                  </a:moveTo>
                  <a:cubicBezTo>
                    <a:pt x="64" y="1"/>
                    <a:pt x="0" y="159"/>
                    <a:pt x="127" y="159"/>
                  </a:cubicBezTo>
                  <a:cubicBezTo>
                    <a:pt x="3547" y="919"/>
                    <a:pt x="6904" y="1869"/>
                    <a:pt x="10230" y="3073"/>
                  </a:cubicBezTo>
                  <a:cubicBezTo>
                    <a:pt x="10236" y="3079"/>
                    <a:pt x="10242" y="3082"/>
                    <a:pt x="10247" y="3082"/>
                  </a:cubicBezTo>
                  <a:cubicBezTo>
                    <a:pt x="10270" y="3082"/>
                    <a:pt x="10281" y="3035"/>
                    <a:pt x="10230" y="3010"/>
                  </a:cubicBezTo>
                  <a:cubicBezTo>
                    <a:pt x="6999" y="1679"/>
                    <a:pt x="3611" y="634"/>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9"/>
            <p:cNvSpPr/>
            <p:nvPr/>
          </p:nvSpPr>
          <p:spPr>
            <a:xfrm flipH="1">
              <a:off x="8158380" y="253086"/>
              <a:ext cx="1114128" cy="675432"/>
            </a:xfrm>
            <a:custGeom>
              <a:avLst/>
              <a:gdLst/>
              <a:ahLst/>
              <a:cxnLst/>
              <a:rect l="l" t="t" r="r" b="b"/>
              <a:pathLst>
                <a:path w="34964" h="21195" extrusionOk="0">
                  <a:moveTo>
                    <a:pt x="26208" y="2190"/>
                  </a:moveTo>
                  <a:cubicBezTo>
                    <a:pt x="27798" y="2190"/>
                    <a:pt x="29325" y="2683"/>
                    <a:pt x="30688" y="3528"/>
                  </a:cubicBezTo>
                  <a:cubicBezTo>
                    <a:pt x="31416" y="3971"/>
                    <a:pt x="32081" y="4478"/>
                    <a:pt x="32810" y="4890"/>
                  </a:cubicBezTo>
                  <a:cubicBezTo>
                    <a:pt x="33095" y="5048"/>
                    <a:pt x="33443" y="5143"/>
                    <a:pt x="33696" y="5333"/>
                  </a:cubicBezTo>
                  <a:cubicBezTo>
                    <a:pt x="33855" y="5396"/>
                    <a:pt x="33981" y="5460"/>
                    <a:pt x="34140" y="5555"/>
                  </a:cubicBezTo>
                  <a:cubicBezTo>
                    <a:pt x="34045" y="5650"/>
                    <a:pt x="33981" y="5776"/>
                    <a:pt x="33886" y="5871"/>
                  </a:cubicBezTo>
                  <a:cubicBezTo>
                    <a:pt x="32588" y="5428"/>
                    <a:pt x="31543" y="4510"/>
                    <a:pt x="30245" y="4003"/>
                  </a:cubicBezTo>
                  <a:cubicBezTo>
                    <a:pt x="29518" y="3728"/>
                    <a:pt x="28708" y="3627"/>
                    <a:pt x="27892" y="3627"/>
                  </a:cubicBezTo>
                  <a:cubicBezTo>
                    <a:pt x="27108" y="3627"/>
                    <a:pt x="26318" y="3720"/>
                    <a:pt x="25589" y="3844"/>
                  </a:cubicBezTo>
                  <a:cubicBezTo>
                    <a:pt x="25472" y="3874"/>
                    <a:pt x="25490" y="4038"/>
                    <a:pt x="25593" y="4038"/>
                  </a:cubicBezTo>
                  <a:cubicBezTo>
                    <a:pt x="25602" y="4038"/>
                    <a:pt x="25611" y="4037"/>
                    <a:pt x="25621" y="4034"/>
                  </a:cubicBezTo>
                  <a:cubicBezTo>
                    <a:pt x="26318" y="3978"/>
                    <a:pt x="27000" y="3926"/>
                    <a:pt x="27668" y="3926"/>
                  </a:cubicBezTo>
                  <a:cubicBezTo>
                    <a:pt x="28881" y="3926"/>
                    <a:pt x="30051" y="4098"/>
                    <a:pt x="31195" y="4731"/>
                  </a:cubicBezTo>
                  <a:cubicBezTo>
                    <a:pt x="32081" y="5206"/>
                    <a:pt x="32873" y="5745"/>
                    <a:pt x="33791" y="6030"/>
                  </a:cubicBezTo>
                  <a:cubicBezTo>
                    <a:pt x="33760" y="6061"/>
                    <a:pt x="33728" y="6125"/>
                    <a:pt x="33696" y="6156"/>
                  </a:cubicBezTo>
                  <a:cubicBezTo>
                    <a:pt x="33651" y="6175"/>
                    <a:pt x="33592" y="6182"/>
                    <a:pt x="33525" y="6182"/>
                  </a:cubicBezTo>
                  <a:cubicBezTo>
                    <a:pt x="33161" y="6182"/>
                    <a:pt x="32531" y="5959"/>
                    <a:pt x="32155" y="5959"/>
                  </a:cubicBezTo>
                  <a:cubicBezTo>
                    <a:pt x="32117" y="5959"/>
                    <a:pt x="32082" y="5961"/>
                    <a:pt x="32050" y="5966"/>
                  </a:cubicBezTo>
                  <a:cubicBezTo>
                    <a:pt x="31353" y="6061"/>
                    <a:pt x="30751" y="6441"/>
                    <a:pt x="30086" y="6600"/>
                  </a:cubicBezTo>
                  <a:cubicBezTo>
                    <a:pt x="29840" y="6661"/>
                    <a:pt x="29601" y="6689"/>
                    <a:pt x="29369" y="6689"/>
                  </a:cubicBezTo>
                  <a:cubicBezTo>
                    <a:pt x="27930" y="6689"/>
                    <a:pt x="26731" y="5638"/>
                    <a:pt x="25367" y="5175"/>
                  </a:cubicBezTo>
                  <a:cubicBezTo>
                    <a:pt x="24689" y="4959"/>
                    <a:pt x="23984" y="4865"/>
                    <a:pt x="23275" y="4865"/>
                  </a:cubicBezTo>
                  <a:cubicBezTo>
                    <a:pt x="22629" y="4865"/>
                    <a:pt x="21980" y="4944"/>
                    <a:pt x="21345" y="5080"/>
                  </a:cubicBezTo>
                  <a:cubicBezTo>
                    <a:pt x="20395" y="5270"/>
                    <a:pt x="19097" y="5650"/>
                    <a:pt x="17989" y="5650"/>
                  </a:cubicBezTo>
                  <a:lnTo>
                    <a:pt x="17862" y="5650"/>
                  </a:lnTo>
                  <a:cubicBezTo>
                    <a:pt x="16880" y="5650"/>
                    <a:pt x="16025" y="5301"/>
                    <a:pt x="15550" y="4256"/>
                  </a:cubicBezTo>
                  <a:cubicBezTo>
                    <a:pt x="15550" y="4193"/>
                    <a:pt x="15582" y="4129"/>
                    <a:pt x="15613" y="4066"/>
                  </a:cubicBezTo>
                  <a:cubicBezTo>
                    <a:pt x="15613" y="4034"/>
                    <a:pt x="15613" y="4003"/>
                    <a:pt x="15613" y="3971"/>
                  </a:cubicBezTo>
                  <a:cubicBezTo>
                    <a:pt x="16138" y="3519"/>
                    <a:pt x="16762" y="3392"/>
                    <a:pt x="17423" y="3392"/>
                  </a:cubicBezTo>
                  <a:cubicBezTo>
                    <a:pt x="18272" y="3392"/>
                    <a:pt x="19182" y="3602"/>
                    <a:pt x="20023" y="3602"/>
                  </a:cubicBezTo>
                  <a:cubicBezTo>
                    <a:pt x="20225" y="3602"/>
                    <a:pt x="20424" y="3590"/>
                    <a:pt x="20617" y="3559"/>
                  </a:cubicBezTo>
                  <a:cubicBezTo>
                    <a:pt x="22296" y="3306"/>
                    <a:pt x="23752" y="2419"/>
                    <a:pt x="25431" y="2229"/>
                  </a:cubicBezTo>
                  <a:cubicBezTo>
                    <a:pt x="25691" y="2203"/>
                    <a:pt x="25951" y="2190"/>
                    <a:pt x="26208" y="2190"/>
                  </a:cubicBezTo>
                  <a:close/>
                  <a:moveTo>
                    <a:pt x="988" y="501"/>
                  </a:moveTo>
                  <a:cubicBezTo>
                    <a:pt x="1337" y="501"/>
                    <a:pt x="2062" y="975"/>
                    <a:pt x="2376" y="1089"/>
                  </a:cubicBezTo>
                  <a:cubicBezTo>
                    <a:pt x="2845" y="1227"/>
                    <a:pt x="3313" y="1317"/>
                    <a:pt x="3803" y="1317"/>
                  </a:cubicBezTo>
                  <a:cubicBezTo>
                    <a:pt x="3876" y="1317"/>
                    <a:pt x="3949" y="1315"/>
                    <a:pt x="4023" y="1311"/>
                  </a:cubicBezTo>
                  <a:cubicBezTo>
                    <a:pt x="4971" y="1291"/>
                    <a:pt x="5867" y="1129"/>
                    <a:pt x="6778" y="1129"/>
                  </a:cubicBezTo>
                  <a:cubicBezTo>
                    <a:pt x="7297" y="1129"/>
                    <a:pt x="7821" y="1182"/>
                    <a:pt x="8361" y="1343"/>
                  </a:cubicBezTo>
                  <a:cubicBezTo>
                    <a:pt x="9628" y="1723"/>
                    <a:pt x="10800" y="2388"/>
                    <a:pt x="12066" y="2799"/>
                  </a:cubicBezTo>
                  <a:cubicBezTo>
                    <a:pt x="12573" y="2958"/>
                    <a:pt x="13080" y="3084"/>
                    <a:pt x="13618" y="3116"/>
                  </a:cubicBezTo>
                  <a:cubicBezTo>
                    <a:pt x="13714" y="3124"/>
                    <a:pt x="13812" y="3127"/>
                    <a:pt x="13912" y="3127"/>
                  </a:cubicBezTo>
                  <a:cubicBezTo>
                    <a:pt x="14190" y="3127"/>
                    <a:pt x="14478" y="3104"/>
                    <a:pt x="14761" y="3104"/>
                  </a:cubicBezTo>
                  <a:cubicBezTo>
                    <a:pt x="15178" y="3104"/>
                    <a:pt x="15584" y="3154"/>
                    <a:pt x="15930" y="3401"/>
                  </a:cubicBezTo>
                  <a:cubicBezTo>
                    <a:pt x="15677" y="3528"/>
                    <a:pt x="15455" y="3686"/>
                    <a:pt x="15233" y="3939"/>
                  </a:cubicBezTo>
                  <a:cubicBezTo>
                    <a:pt x="15170" y="4003"/>
                    <a:pt x="15202" y="4098"/>
                    <a:pt x="15233" y="4129"/>
                  </a:cubicBezTo>
                  <a:cubicBezTo>
                    <a:pt x="14948" y="4795"/>
                    <a:pt x="14220" y="5270"/>
                    <a:pt x="14062" y="6030"/>
                  </a:cubicBezTo>
                  <a:cubicBezTo>
                    <a:pt x="13998" y="6346"/>
                    <a:pt x="14093" y="6600"/>
                    <a:pt x="14220" y="6885"/>
                  </a:cubicBezTo>
                  <a:cubicBezTo>
                    <a:pt x="14220" y="6916"/>
                    <a:pt x="14220" y="6948"/>
                    <a:pt x="14220" y="6980"/>
                  </a:cubicBezTo>
                  <a:cubicBezTo>
                    <a:pt x="13080" y="6410"/>
                    <a:pt x="12573" y="5238"/>
                    <a:pt x="11718" y="4320"/>
                  </a:cubicBezTo>
                  <a:cubicBezTo>
                    <a:pt x="10990" y="3464"/>
                    <a:pt x="10008" y="2863"/>
                    <a:pt x="8931" y="2514"/>
                  </a:cubicBezTo>
                  <a:cubicBezTo>
                    <a:pt x="7885" y="2174"/>
                    <a:pt x="6817" y="2094"/>
                    <a:pt x="5746" y="2094"/>
                  </a:cubicBezTo>
                  <a:cubicBezTo>
                    <a:pt x="5520" y="2094"/>
                    <a:pt x="5294" y="2097"/>
                    <a:pt x="5068" y="2103"/>
                  </a:cubicBezTo>
                  <a:cubicBezTo>
                    <a:pt x="4726" y="2103"/>
                    <a:pt x="4378" y="2113"/>
                    <a:pt x="4030" y="2113"/>
                  </a:cubicBezTo>
                  <a:cubicBezTo>
                    <a:pt x="3508" y="2113"/>
                    <a:pt x="2984" y="2090"/>
                    <a:pt x="2471" y="1976"/>
                  </a:cubicBezTo>
                  <a:cubicBezTo>
                    <a:pt x="2059" y="1881"/>
                    <a:pt x="1" y="994"/>
                    <a:pt x="887" y="519"/>
                  </a:cubicBezTo>
                  <a:cubicBezTo>
                    <a:pt x="915" y="507"/>
                    <a:pt x="949" y="501"/>
                    <a:pt x="988" y="501"/>
                  </a:cubicBezTo>
                  <a:close/>
                  <a:moveTo>
                    <a:pt x="23355" y="5148"/>
                  </a:moveTo>
                  <a:cubicBezTo>
                    <a:pt x="23784" y="5148"/>
                    <a:pt x="24221" y="5192"/>
                    <a:pt x="24671" y="5301"/>
                  </a:cubicBezTo>
                  <a:cubicBezTo>
                    <a:pt x="26268" y="5656"/>
                    <a:pt x="27671" y="7033"/>
                    <a:pt x="29372" y="7033"/>
                  </a:cubicBezTo>
                  <a:cubicBezTo>
                    <a:pt x="29492" y="7033"/>
                    <a:pt x="29614" y="7026"/>
                    <a:pt x="29738" y="7011"/>
                  </a:cubicBezTo>
                  <a:cubicBezTo>
                    <a:pt x="30371" y="6916"/>
                    <a:pt x="30941" y="6631"/>
                    <a:pt x="31543" y="6410"/>
                  </a:cubicBezTo>
                  <a:cubicBezTo>
                    <a:pt x="31543" y="6441"/>
                    <a:pt x="31543" y="6441"/>
                    <a:pt x="31575" y="6441"/>
                  </a:cubicBezTo>
                  <a:cubicBezTo>
                    <a:pt x="32430" y="6790"/>
                    <a:pt x="33031" y="7075"/>
                    <a:pt x="33348" y="8025"/>
                  </a:cubicBezTo>
                  <a:cubicBezTo>
                    <a:pt x="33475" y="8341"/>
                    <a:pt x="33475" y="8690"/>
                    <a:pt x="33570" y="9038"/>
                  </a:cubicBezTo>
                  <a:cubicBezTo>
                    <a:pt x="33633" y="9292"/>
                    <a:pt x="33728" y="9482"/>
                    <a:pt x="33855" y="9703"/>
                  </a:cubicBezTo>
                  <a:cubicBezTo>
                    <a:pt x="33950" y="9893"/>
                    <a:pt x="34076" y="10083"/>
                    <a:pt x="34203" y="10273"/>
                  </a:cubicBezTo>
                  <a:cubicBezTo>
                    <a:pt x="34583" y="10717"/>
                    <a:pt x="34488" y="11065"/>
                    <a:pt x="33950" y="11318"/>
                  </a:cubicBezTo>
                  <a:lnTo>
                    <a:pt x="33886" y="11382"/>
                  </a:lnTo>
                  <a:cubicBezTo>
                    <a:pt x="33380" y="11097"/>
                    <a:pt x="32841" y="10780"/>
                    <a:pt x="32271" y="10527"/>
                  </a:cubicBezTo>
                  <a:cubicBezTo>
                    <a:pt x="32262" y="10522"/>
                    <a:pt x="32254" y="10520"/>
                    <a:pt x="32247" y="10520"/>
                  </a:cubicBezTo>
                  <a:cubicBezTo>
                    <a:pt x="32201" y="10520"/>
                    <a:pt x="32185" y="10594"/>
                    <a:pt x="32240" y="10622"/>
                  </a:cubicBezTo>
                  <a:cubicBezTo>
                    <a:pt x="32746" y="10907"/>
                    <a:pt x="33285" y="11160"/>
                    <a:pt x="33823" y="11445"/>
                  </a:cubicBezTo>
                  <a:cubicBezTo>
                    <a:pt x="33392" y="11850"/>
                    <a:pt x="33124" y="11891"/>
                    <a:pt x="32628" y="11891"/>
                  </a:cubicBezTo>
                  <a:cubicBezTo>
                    <a:pt x="32504" y="11891"/>
                    <a:pt x="32366" y="11888"/>
                    <a:pt x="32208" y="11888"/>
                  </a:cubicBezTo>
                  <a:cubicBezTo>
                    <a:pt x="31765" y="11888"/>
                    <a:pt x="31353" y="11857"/>
                    <a:pt x="30941" y="11857"/>
                  </a:cubicBezTo>
                  <a:cubicBezTo>
                    <a:pt x="30684" y="11844"/>
                    <a:pt x="30443" y="11826"/>
                    <a:pt x="30209" y="11826"/>
                  </a:cubicBezTo>
                  <a:cubicBezTo>
                    <a:pt x="29866" y="11826"/>
                    <a:pt x="29538" y="11865"/>
                    <a:pt x="29199" y="12015"/>
                  </a:cubicBezTo>
                  <a:cubicBezTo>
                    <a:pt x="29136" y="11857"/>
                    <a:pt x="29041" y="11698"/>
                    <a:pt x="28914" y="11540"/>
                  </a:cubicBezTo>
                  <a:cubicBezTo>
                    <a:pt x="27901" y="10147"/>
                    <a:pt x="25874" y="9893"/>
                    <a:pt x="24322" y="9450"/>
                  </a:cubicBezTo>
                  <a:cubicBezTo>
                    <a:pt x="23151" y="9102"/>
                    <a:pt x="21979" y="8690"/>
                    <a:pt x="20902" y="8151"/>
                  </a:cubicBezTo>
                  <a:cubicBezTo>
                    <a:pt x="19984" y="7676"/>
                    <a:pt x="18527" y="6916"/>
                    <a:pt x="18084" y="5903"/>
                  </a:cubicBezTo>
                  <a:lnTo>
                    <a:pt x="18084" y="5903"/>
                  </a:lnTo>
                  <a:cubicBezTo>
                    <a:pt x="18113" y="5903"/>
                    <a:pt x="18142" y="5904"/>
                    <a:pt x="18171" y="5904"/>
                  </a:cubicBezTo>
                  <a:cubicBezTo>
                    <a:pt x="19954" y="5904"/>
                    <a:pt x="21581" y="5148"/>
                    <a:pt x="23355" y="5148"/>
                  </a:cubicBezTo>
                  <a:close/>
                  <a:moveTo>
                    <a:pt x="15423" y="4478"/>
                  </a:moveTo>
                  <a:cubicBezTo>
                    <a:pt x="15898" y="5396"/>
                    <a:pt x="16848" y="5840"/>
                    <a:pt x="17894" y="5903"/>
                  </a:cubicBezTo>
                  <a:cubicBezTo>
                    <a:pt x="18305" y="7011"/>
                    <a:pt x="19794" y="7835"/>
                    <a:pt x="20775" y="8373"/>
                  </a:cubicBezTo>
                  <a:cubicBezTo>
                    <a:pt x="22169" y="9133"/>
                    <a:pt x="23721" y="9608"/>
                    <a:pt x="25241" y="10020"/>
                  </a:cubicBezTo>
                  <a:cubicBezTo>
                    <a:pt x="26096" y="10242"/>
                    <a:pt x="26983" y="10463"/>
                    <a:pt x="27743" y="10907"/>
                  </a:cubicBezTo>
                  <a:cubicBezTo>
                    <a:pt x="28756" y="11508"/>
                    <a:pt x="28978" y="12363"/>
                    <a:pt x="29231" y="13440"/>
                  </a:cubicBezTo>
                  <a:cubicBezTo>
                    <a:pt x="29358" y="14074"/>
                    <a:pt x="29611" y="14295"/>
                    <a:pt x="29896" y="14802"/>
                  </a:cubicBezTo>
                  <a:cubicBezTo>
                    <a:pt x="30181" y="15340"/>
                    <a:pt x="30213" y="16100"/>
                    <a:pt x="30086" y="16734"/>
                  </a:cubicBezTo>
                  <a:cubicBezTo>
                    <a:pt x="29918" y="17432"/>
                    <a:pt x="29145" y="17668"/>
                    <a:pt x="28179" y="17668"/>
                  </a:cubicBezTo>
                  <a:cubicBezTo>
                    <a:pt x="26604" y="17668"/>
                    <a:pt x="24514" y="17040"/>
                    <a:pt x="23689" y="16765"/>
                  </a:cubicBezTo>
                  <a:cubicBezTo>
                    <a:pt x="21821" y="16100"/>
                    <a:pt x="19794" y="14675"/>
                    <a:pt x="18369" y="13345"/>
                  </a:cubicBezTo>
                  <a:cubicBezTo>
                    <a:pt x="17039" y="12078"/>
                    <a:pt x="16532" y="10590"/>
                    <a:pt x="15835" y="8975"/>
                  </a:cubicBezTo>
                  <a:cubicBezTo>
                    <a:pt x="15835" y="8911"/>
                    <a:pt x="15835" y="8880"/>
                    <a:pt x="15835" y="8816"/>
                  </a:cubicBezTo>
                  <a:cubicBezTo>
                    <a:pt x="15835" y="8753"/>
                    <a:pt x="15772" y="8690"/>
                    <a:pt x="15708" y="8690"/>
                  </a:cubicBezTo>
                  <a:cubicBezTo>
                    <a:pt x="15613" y="8500"/>
                    <a:pt x="15487" y="8278"/>
                    <a:pt x="15360" y="8056"/>
                  </a:cubicBezTo>
                  <a:lnTo>
                    <a:pt x="15392" y="7993"/>
                  </a:lnTo>
                  <a:cubicBezTo>
                    <a:pt x="15443" y="7916"/>
                    <a:pt x="15369" y="7818"/>
                    <a:pt x="15289" y="7818"/>
                  </a:cubicBezTo>
                  <a:cubicBezTo>
                    <a:pt x="15270" y="7818"/>
                    <a:pt x="15251" y="7823"/>
                    <a:pt x="15233" y="7835"/>
                  </a:cubicBezTo>
                  <a:cubicBezTo>
                    <a:pt x="14758" y="7043"/>
                    <a:pt x="14283" y="6251"/>
                    <a:pt x="14790" y="5396"/>
                  </a:cubicBezTo>
                  <a:cubicBezTo>
                    <a:pt x="14980" y="5048"/>
                    <a:pt x="15233" y="4795"/>
                    <a:pt x="15423" y="4478"/>
                  </a:cubicBezTo>
                  <a:close/>
                  <a:moveTo>
                    <a:pt x="12700" y="10083"/>
                  </a:moveTo>
                  <a:lnTo>
                    <a:pt x="12700" y="10083"/>
                  </a:lnTo>
                  <a:cubicBezTo>
                    <a:pt x="12637" y="10780"/>
                    <a:pt x="12668" y="11477"/>
                    <a:pt x="12763" y="12173"/>
                  </a:cubicBezTo>
                  <a:cubicBezTo>
                    <a:pt x="12922" y="13282"/>
                    <a:pt x="13302" y="14105"/>
                    <a:pt x="13048" y="15277"/>
                  </a:cubicBezTo>
                  <a:cubicBezTo>
                    <a:pt x="12922" y="15910"/>
                    <a:pt x="12953" y="16322"/>
                    <a:pt x="13270" y="16924"/>
                  </a:cubicBezTo>
                  <a:cubicBezTo>
                    <a:pt x="13745" y="17969"/>
                    <a:pt x="14093" y="18792"/>
                    <a:pt x="14062" y="19901"/>
                  </a:cubicBezTo>
                  <a:cubicBezTo>
                    <a:pt x="14030" y="19869"/>
                    <a:pt x="13998" y="19869"/>
                    <a:pt x="13967" y="19837"/>
                  </a:cubicBezTo>
                  <a:cubicBezTo>
                    <a:pt x="13080" y="19077"/>
                    <a:pt x="12193" y="18222"/>
                    <a:pt x="11813" y="17082"/>
                  </a:cubicBezTo>
                  <a:cubicBezTo>
                    <a:pt x="11306" y="15657"/>
                    <a:pt x="11465" y="14105"/>
                    <a:pt x="11845" y="12680"/>
                  </a:cubicBezTo>
                  <a:cubicBezTo>
                    <a:pt x="12066" y="11762"/>
                    <a:pt x="12288" y="10875"/>
                    <a:pt x="12700" y="10083"/>
                  </a:cubicBezTo>
                  <a:close/>
                  <a:moveTo>
                    <a:pt x="14062" y="19964"/>
                  </a:moveTo>
                  <a:lnTo>
                    <a:pt x="14062" y="19996"/>
                  </a:lnTo>
                  <a:cubicBezTo>
                    <a:pt x="14030" y="19964"/>
                    <a:pt x="14030" y="19964"/>
                    <a:pt x="13998" y="19964"/>
                  </a:cubicBezTo>
                  <a:close/>
                  <a:moveTo>
                    <a:pt x="14442" y="7233"/>
                  </a:moveTo>
                  <a:cubicBezTo>
                    <a:pt x="14600" y="7423"/>
                    <a:pt x="14758" y="7645"/>
                    <a:pt x="14885" y="7835"/>
                  </a:cubicBezTo>
                  <a:cubicBezTo>
                    <a:pt x="14948" y="7930"/>
                    <a:pt x="14980" y="7993"/>
                    <a:pt x="15012" y="8088"/>
                  </a:cubicBezTo>
                  <a:cubicBezTo>
                    <a:pt x="13872" y="9767"/>
                    <a:pt x="14568" y="11318"/>
                    <a:pt x="15043" y="13187"/>
                  </a:cubicBezTo>
                  <a:cubicBezTo>
                    <a:pt x="15392" y="14612"/>
                    <a:pt x="15265" y="16100"/>
                    <a:pt x="15202" y="17525"/>
                  </a:cubicBezTo>
                  <a:cubicBezTo>
                    <a:pt x="15170" y="18254"/>
                    <a:pt x="15138" y="18982"/>
                    <a:pt x="15107" y="19711"/>
                  </a:cubicBezTo>
                  <a:cubicBezTo>
                    <a:pt x="15084" y="20111"/>
                    <a:pt x="15187" y="20355"/>
                    <a:pt x="15009" y="20355"/>
                  </a:cubicBezTo>
                  <a:cubicBezTo>
                    <a:pt x="14933" y="20355"/>
                    <a:pt x="14807" y="20311"/>
                    <a:pt x="14600" y="20217"/>
                  </a:cubicBezTo>
                  <a:cubicBezTo>
                    <a:pt x="14442" y="20154"/>
                    <a:pt x="14315" y="20091"/>
                    <a:pt x="14220" y="20059"/>
                  </a:cubicBezTo>
                  <a:cubicBezTo>
                    <a:pt x="14505" y="18190"/>
                    <a:pt x="13048" y="16797"/>
                    <a:pt x="13397" y="14992"/>
                  </a:cubicBezTo>
                  <a:cubicBezTo>
                    <a:pt x="13587" y="14232"/>
                    <a:pt x="13397" y="13757"/>
                    <a:pt x="13207" y="12965"/>
                  </a:cubicBezTo>
                  <a:cubicBezTo>
                    <a:pt x="12922" y="11857"/>
                    <a:pt x="12890" y="10717"/>
                    <a:pt x="13017" y="9577"/>
                  </a:cubicBezTo>
                  <a:cubicBezTo>
                    <a:pt x="13175" y="9292"/>
                    <a:pt x="13397" y="9007"/>
                    <a:pt x="13618" y="8753"/>
                  </a:cubicBezTo>
                  <a:cubicBezTo>
                    <a:pt x="14030" y="8310"/>
                    <a:pt x="14283" y="7803"/>
                    <a:pt x="14410" y="7265"/>
                  </a:cubicBezTo>
                  <a:cubicBezTo>
                    <a:pt x="14442" y="7265"/>
                    <a:pt x="14442" y="7233"/>
                    <a:pt x="14442" y="7233"/>
                  </a:cubicBezTo>
                  <a:close/>
                  <a:moveTo>
                    <a:pt x="15898" y="9957"/>
                  </a:moveTo>
                  <a:cubicBezTo>
                    <a:pt x="16405" y="11128"/>
                    <a:pt x="16848" y="12300"/>
                    <a:pt x="17830" y="13282"/>
                  </a:cubicBezTo>
                  <a:cubicBezTo>
                    <a:pt x="19255" y="14739"/>
                    <a:pt x="21282" y="16132"/>
                    <a:pt x="23151" y="16892"/>
                  </a:cubicBezTo>
                  <a:cubicBezTo>
                    <a:pt x="23752" y="17145"/>
                    <a:pt x="24354" y="17304"/>
                    <a:pt x="24987" y="17430"/>
                  </a:cubicBezTo>
                  <a:cubicBezTo>
                    <a:pt x="25082" y="18127"/>
                    <a:pt x="25336" y="19267"/>
                    <a:pt x="25114" y="19901"/>
                  </a:cubicBezTo>
                  <a:cubicBezTo>
                    <a:pt x="25177" y="20154"/>
                    <a:pt x="25051" y="20344"/>
                    <a:pt x="24702" y="20376"/>
                  </a:cubicBezTo>
                  <a:cubicBezTo>
                    <a:pt x="24551" y="20554"/>
                    <a:pt x="24406" y="20643"/>
                    <a:pt x="24267" y="20643"/>
                  </a:cubicBezTo>
                  <a:cubicBezTo>
                    <a:pt x="24086" y="20643"/>
                    <a:pt x="23914" y="20491"/>
                    <a:pt x="23752" y="20186"/>
                  </a:cubicBezTo>
                  <a:cubicBezTo>
                    <a:pt x="23562" y="20027"/>
                    <a:pt x="23372" y="19837"/>
                    <a:pt x="23182" y="19679"/>
                  </a:cubicBezTo>
                  <a:cubicBezTo>
                    <a:pt x="22232" y="18919"/>
                    <a:pt x="21092" y="18507"/>
                    <a:pt x="20079" y="17842"/>
                  </a:cubicBezTo>
                  <a:cubicBezTo>
                    <a:pt x="18685" y="16924"/>
                    <a:pt x="17925" y="15467"/>
                    <a:pt x="17260" y="13979"/>
                  </a:cubicBezTo>
                  <a:cubicBezTo>
                    <a:pt x="16658" y="12680"/>
                    <a:pt x="16088" y="11350"/>
                    <a:pt x="15898" y="9957"/>
                  </a:cubicBezTo>
                  <a:close/>
                  <a:moveTo>
                    <a:pt x="820" y="0"/>
                  </a:moveTo>
                  <a:cubicBezTo>
                    <a:pt x="780" y="0"/>
                    <a:pt x="729" y="30"/>
                    <a:pt x="729" y="76"/>
                  </a:cubicBezTo>
                  <a:cubicBezTo>
                    <a:pt x="571" y="361"/>
                    <a:pt x="412" y="646"/>
                    <a:pt x="254" y="963"/>
                  </a:cubicBezTo>
                  <a:cubicBezTo>
                    <a:pt x="254" y="994"/>
                    <a:pt x="254" y="1058"/>
                    <a:pt x="286" y="1089"/>
                  </a:cubicBezTo>
                  <a:cubicBezTo>
                    <a:pt x="2439" y="3053"/>
                    <a:pt x="5448" y="1976"/>
                    <a:pt x="8044" y="2578"/>
                  </a:cubicBezTo>
                  <a:cubicBezTo>
                    <a:pt x="9913" y="3053"/>
                    <a:pt x="11148" y="4034"/>
                    <a:pt x="12288" y="5523"/>
                  </a:cubicBezTo>
                  <a:cubicBezTo>
                    <a:pt x="12795" y="6251"/>
                    <a:pt x="13333" y="6853"/>
                    <a:pt x="14157" y="7201"/>
                  </a:cubicBezTo>
                  <a:cubicBezTo>
                    <a:pt x="13903" y="8025"/>
                    <a:pt x="13333" y="8690"/>
                    <a:pt x="12827" y="9418"/>
                  </a:cubicBezTo>
                  <a:cubicBezTo>
                    <a:pt x="12795" y="9418"/>
                    <a:pt x="12763" y="9450"/>
                    <a:pt x="12763" y="9482"/>
                  </a:cubicBezTo>
                  <a:cubicBezTo>
                    <a:pt x="12510" y="9862"/>
                    <a:pt x="12288" y="10242"/>
                    <a:pt x="12130" y="10685"/>
                  </a:cubicBezTo>
                  <a:cubicBezTo>
                    <a:pt x="11686" y="12110"/>
                    <a:pt x="11243" y="13598"/>
                    <a:pt x="11243" y="15087"/>
                  </a:cubicBezTo>
                  <a:cubicBezTo>
                    <a:pt x="11243" y="16164"/>
                    <a:pt x="11496" y="17272"/>
                    <a:pt x="12066" y="18190"/>
                  </a:cubicBezTo>
                  <a:cubicBezTo>
                    <a:pt x="12351" y="18634"/>
                    <a:pt x="12668" y="18951"/>
                    <a:pt x="13080" y="19299"/>
                  </a:cubicBezTo>
                  <a:cubicBezTo>
                    <a:pt x="13587" y="19742"/>
                    <a:pt x="13777" y="20376"/>
                    <a:pt x="14220" y="20851"/>
                  </a:cubicBezTo>
                  <a:cubicBezTo>
                    <a:pt x="14446" y="21091"/>
                    <a:pt x="14633" y="21194"/>
                    <a:pt x="14787" y="21194"/>
                  </a:cubicBezTo>
                  <a:cubicBezTo>
                    <a:pt x="15647" y="21194"/>
                    <a:pt x="15492" y="17982"/>
                    <a:pt x="15518" y="17525"/>
                  </a:cubicBezTo>
                  <a:cubicBezTo>
                    <a:pt x="15613" y="16069"/>
                    <a:pt x="15740" y="14549"/>
                    <a:pt x="15360" y="13092"/>
                  </a:cubicBezTo>
                  <a:cubicBezTo>
                    <a:pt x="14885" y="11382"/>
                    <a:pt x="14252" y="9988"/>
                    <a:pt x="15170" y="8341"/>
                  </a:cubicBezTo>
                  <a:lnTo>
                    <a:pt x="15170" y="8341"/>
                  </a:lnTo>
                  <a:cubicBezTo>
                    <a:pt x="15297" y="8595"/>
                    <a:pt x="15423" y="8848"/>
                    <a:pt x="15518" y="9070"/>
                  </a:cubicBezTo>
                  <a:cubicBezTo>
                    <a:pt x="15550" y="11065"/>
                    <a:pt x="16373" y="12933"/>
                    <a:pt x="17229" y="14707"/>
                  </a:cubicBezTo>
                  <a:cubicBezTo>
                    <a:pt x="18084" y="16417"/>
                    <a:pt x="19097" y="17652"/>
                    <a:pt x="20807" y="18539"/>
                  </a:cubicBezTo>
                  <a:cubicBezTo>
                    <a:pt x="21821" y="19077"/>
                    <a:pt x="22676" y="19616"/>
                    <a:pt x="23594" y="20344"/>
                  </a:cubicBezTo>
                  <a:cubicBezTo>
                    <a:pt x="23873" y="20567"/>
                    <a:pt x="24300" y="21036"/>
                    <a:pt x="24744" y="21036"/>
                  </a:cubicBezTo>
                  <a:cubicBezTo>
                    <a:pt x="24804" y="21036"/>
                    <a:pt x="24864" y="21028"/>
                    <a:pt x="24924" y="21009"/>
                  </a:cubicBezTo>
                  <a:cubicBezTo>
                    <a:pt x="25367" y="20882"/>
                    <a:pt x="25177" y="20914"/>
                    <a:pt x="25336" y="20597"/>
                  </a:cubicBezTo>
                  <a:cubicBezTo>
                    <a:pt x="25716" y="19869"/>
                    <a:pt x="25367" y="18349"/>
                    <a:pt x="25146" y="17430"/>
                  </a:cubicBezTo>
                  <a:lnTo>
                    <a:pt x="25146" y="17430"/>
                  </a:lnTo>
                  <a:cubicBezTo>
                    <a:pt x="25494" y="17525"/>
                    <a:pt x="25843" y="17557"/>
                    <a:pt x="26191" y="17620"/>
                  </a:cubicBezTo>
                  <a:cubicBezTo>
                    <a:pt x="27073" y="17763"/>
                    <a:pt x="28083" y="18110"/>
                    <a:pt x="28991" y="18110"/>
                  </a:cubicBezTo>
                  <a:cubicBezTo>
                    <a:pt x="29094" y="18110"/>
                    <a:pt x="29195" y="18105"/>
                    <a:pt x="29294" y="18095"/>
                  </a:cubicBezTo>
                  <a:cubicBezTo>
                    <a:pt x="29706" y="18064"/>
                    <a:pt x="30150" y="17937"/>
                    <a:pt x="30340" y="17525"/>
                  </a:cubicBezTo>
                  <a:cubicBezTo>
                    <a:pt x="30561" y="17019"/>
                    <a:pt x="30308" y="17304"/>
                    <a:pt x="30340" y="16797"/>
                  </a:cubicBezTo>
                  <a:cubicBezTo>
                    <a:pt x="30371" y="16385"/>
                    <a:pt x="30625" y="15847"/>
                    <a:pt x="30625" y="15404"/>
                  </a:cubicBezTo>
                  <a:cubicBezTo>
                    <a:pt x="30593" y="14770"/>
                    <a:pt x="29801" y="14295"/>
                    <a:pt x="29611" y="13725"/>
                  </a:cubicBezTo>
                  <a:cubicBezTo>
                    <a:pt x="29421" y="13218"/>
                    <a:pt x="29389" y="12680"/>
                    <a:pt x="29231" y="12173"/>
                  </a:cubicBezTo>
                  <a:cubicBezTo>
                    <a:pt x="29393" y="12134"/>
                    <a:pt x="29605" y="12119"/>
                    <a:pt x="29850" y="12119"/>
                  </a:cubicBezTo>
                  <a:cubicBezTo>
                    <a:pt x="30585" y="12119"/>
                    <a:pt x="31624" y="12253"/>
                    <a:pt x="32556" y="12253"/>
                  </a:cubicBezTo>
                  <a:cubicBezTo>
                    <a:pt x="33799" y="12253"/>
                    <a:pt x="34852" y="12015"/>
                    <a:pt x="34742" y="10907"/>
                  </a:cubicBezTo>
                  <a:cubicBezTo>
                    <a:pt x="34710" y="10495"/>
                    <a:pt x="34488" y="10178"/>
                    <a:pt x="34298" y="9830"/>
                  </a:cubicBezTo>
                  <a:cubicBezTo>
                    <a:pt x="33918" y="9102"/>
                    <a:pt x="33886" y="8341"/>
                    <a:pt x="33570" y="7613"/>
                  </a:cubicBezTo>
                  <a:cubicBezTo>
                    <a:pt x="33285" y="6916"/>
                    <a:pt x="32683" y="6568"/>
                    <a:pt x="32050" y="6283"/>
                  </a:cubicBezTo>
                  <a:cubicBezTo>
                    <a:pt x="32176" y="6251"/>
                    <a:pt x="32335" y="6251"/>
                    <a:pt x="32461" y="6251"/>
                  </a:cubicBezTo>
                  <a:cubicBezTo>
                    <a:pt x="33169" y="6251"/>
                    <a:pt x="33746" y="6512"/>
                    <a:pt x="34409" y="6512"/>
                  </a:cubicBezTo>
                  <a:cubicBezTo>
                    <a:pt x="34547" y="6512"/>
                    <a:pt x="34689" y="6500"/>
                    <a:pt x="34837" y="6473"/>
                  </a:cubicBezTo>
                  <a:cubicBezTo>
                    <a:pt x="34900" y="6473"/>
                    <a:pt x="34963" y="6378"/>
                    <a:pt x="34963" y="6346"/>
                  </a:cubicBezTo>
                  <a:cubicBezTo>
                    <a:pt x="34900" y="5840"/>
                    <a:pt x="34678" y="5586"/>
                    <a:pt x="34266" y="5333"/>
                  </a:cubicBezTo>
                  <a:cubicBezTo>
                    <a:pt x="33443" y="4795"/>
                    <a:pt x="32525" y="4415"/>
                    <a:pt x="31701" y="3844"/>
                  </a:cubicBezTo>
                  <a:cubicBezTo>
                    <a:pt x="30086" y="2768"/>
                    <a:pt x="28471" y="1944"/>
                    <a:pt x="26508" y="1881"/>
                  </a:cubicBezTo>
                  <a:cubicBezTo>
                    <a:pt x="26458" y="1880"/>
                    <a:pt x="26408" y="1879"/>
                    <a:pt x="26359" y="1879"/>
                  </a:cubicBezTo>
                  <a:cubicBezTo>
                    <a:pt x="24082" y="1879"/>
                    <a:pt x="22183" y="3276"/>
                    <a:pt x="19920" y="3338"/>
                  </a:cubicBezTo>
                  <a:cubicBezTo>
                    <a:pt x="19880" y="3339"/>
                    <a:pt x="19840" y="3339"/>
                    <a:pt x="19799" y="3339"/>
                  </a:cubicBezTo>
                  <a:cubicBezTo>
                    <a:pt x="18957" y="3339"/>
                    <a:pt x="18075" y="3126"/>
                    <a:pt x="17242" y="3126"/>
                  </a:cubicBezTo>
                  <a:cubicBezTo>
                    <a:pt x="16889" y="3126"/>
                    <a:pt x="16544" y="3165"/>
                    <a:pt x="16215" y="3274"/>
                  </a:cubicBezTo>
                  <a:cubicBezTo>
                    <a:pt x="15804" y="2917"/>
                    <a:pt x="15321" y="2852"/>
                    <a:pt x="14814" y="2852"/>
                  </a:cubicBezTo>
                  <a:cubicBezTo>
                    <a:pt x="14527" y="2852"/>
                    <a:pt x="14231" y="2873"/>
                    <a:pt x="13936" y="2873"/>
                  </a:cubicBezTo>
                  <a:cubicBezTo>
                    <a:pt x="13830" y="2873"/>
                    <a:pt x="13724" y="2870"/>
                    <a:pt x="13618" y="2863"/>
                  </a:cubicBezTo>
                  <a:cubicBezTo>
                    <a:pt x="12161" y="2768"/>
                    <a:pt x="10863" y="2039"/>
                    <a:pt x="9533" y="1501"/>
                  </a:cubicBezTo>
                  <a:cubicBezTo>
                    <a:pt x="8500" y="1088"/>
                    <a:pt x="7552" y="864"/>
                    <a:pt x="6499" y="864"/>
                  </a:cubicBezTo>
                  <a:cubicBezTo>
                    <a:pt x="6260" y="864"/>
                    <a:pt x="6016" y="876"/>
                    <a:pt x="5764" y="899"/>
                  </a:cubicBezTo>
                  <a:cubicBezTo>
                    <a:pt x="5158" y="972"/>
                    <a:pt x="4590" y="1028"/>
                    <a:pt x="4044" y="1028"/>
                  </a:cubicBezTo>
                  <a:cubicBezTo>
                    <a:pt x="2935" y="1028"/>
                    <a:pt x="1917" y="798"/>
                    <a:pt x="856" y="13"/>
                  </a:cubicBezTo>
                  <a:cubicBezTo>
                    <a:pt x="847" y="4"/>
                    <a:pt x="834" y="0"/>
                    <a:pt x="8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CUSTOM_1_1_1">
    <p:spTree>
      <p:nvGrpSpPr>
        <p:cNvPr id="1" name="Shape 184"/>
        <p:cNvGrpSpPr/>
        <p:nvPr/>
      </p:nvGrpSpPr>
      <p:grpSpPr>
        <a:xfrm>
          <a:off x="0" y="0"/>
          <a:ext cx="0" cy="0"/>
          <a:chOff x="0" y="0"/>
          <a:chExt cx="0" cy="0"/>
        </a:xfrm>
      </p:grpSpPr>
      <p:grpSp>
        <p:nvGrpSpPr>
          <p:cNvPr id="185" name="Google Shape;185;p30"/>
          <p:cNvGrpSpPr/>
          <p:nvPr/>
        </p:nvGrpSpPr>
        <p:grpSpPr>
          <a:xfrm>
            <a:off x="-184675" y="0"/>
            <a:ext cx="1826099" cy="5202533"/>
            <a:chOff x="-184675" y="0"/>
            <a:chExt cx="1826099" cy="5202533"/>
          </a:xfrm>
        </p:grpSpPr>
        <p:sp>
          <p:nvSpPr>
            <p:cNvPr id="186" name="Google Shape;186;p30"/>
            <p:cNvSpPr/>
            <p:nvPr/>
          </p:nvSpPr>
          <p:spPr>
            <a:xfrm>
              <a:off x="910383" y="449542"/>
              <a:ext cx="578319" cy="517624"/>
            </a:xfrm>
            <a:custGeom>
              <a:avLst/>
              <a:gdLst/>
              <a:ahLst/>
              <a:cxnLst/>
              <a:rect l="l" t="t" r="r" b="b"/>
              <a:pathLst>
                <a:path w="19066" h="17065" extrusionOk="0">
                  <a:moveTo>
                    <a:pt x="17450" y="9989"/>
                  </a:moveTo>
                  <a:lnTo>
                    <a:pt x="17450" y="9989"/>
                  </a:lnTo>
                  <a:cubicBezTo>
                    <a:pt x="17626" y="10165"/>
                    <a:pt x="17775" y="10341"/>
                    <a:pt x="17872" y="10517"/>
                  </a:cubicBezTo>
                  <a:lnTo>
                    <a:pt x="17872" y="10517"/>
                  </a:lnTo>
                  <a:cubicBezTo>
                    <a:pt x="17741" y="10353"/>
                    <a:pt x="17606" y="10171"/>
                    <a:pt x="17450" y="9989"/>
                  </a:cubicBezTo>
                  <a:close/>
                  <a:moveTo>
                    <a:pt x="11979" y="1"/>
                  </a:moveTo>
                  <a:cubicBezTo>
                    <a:pt x="11203" y="1"/>
                    <a:pt x="10424" y="126"/>
                    <a:pt x="9660" y="298"/>
                  </a:cubicBezTo>
                  <a:cubicBezTo>
                    <a:pt x="7886" y="710"/>
                    <a:pt x="5923" y="1343"/>
                    <a:pt x="4434" y="2451"/>
                  </a:cubicBezTo>
                  <a:cubicBezTo>
                    <a:pt x="3801" y="2895"/>
                    <a:pt x="3389" y="3401"/>
                    <a:pt x="3072" y="4098"/>
                  </a:cubicBezTo>
                  <a:cubicBezTo>
                    <a:pt x="2851" y="4541"/>
                    <a:pt x="2724" y="5017"/>
                    <a:pt x="2439" y="5460"/>
                  </a:cubicBezTo>
                  <a:cubicBezTo>
                    <a:pt x="2154" y="5903"/>
                    <a:pt x="1711" y="6283"/>
                    <a:pt x="1331" y="6695"/>
                  </a:cubicBezTo>
                  <a:cubicBezTo>
                    <a:pt x="634" y="7423"/>
                    <a:pt x="0" y="8437"/>
                    <a:pt x="444" y="9418"/>
                  </a:cubicBezTo>
                  <a:cubicBezTo>
                    <a:pt x="444" y="9514"/>
                    <a:pt x="444" y="9672"/>
                    <a:pt x="507" y="9894"/>
                  </a:cubicBezTo>
                  <a:cubicBezTo>
                    <a:pt x="475" y="9925"/>
                    <a:pt x="475" y="9989"/>
                    <a:pt x="539" y="10020"/>
                  </a:cubicBezTo>
                  <a:cubicBezTo>
                    <a:pt x="539" y="10020"/>
                    <a:pt x="539" y="10020"/>
                    <a:pt x="539" y="10052"/>
                  </a:cubicBezTo>
                  <a:cubicBezTo>
                    <a:pt x="539" y="10939"/>
                    <a:pt x="951" y="11730"/>
                    <a:pt x="1742" y="12205"/>
                  </a:cubicBezTo>
                  <a:cubicBezTo>
                    <a:pt x="2344" y="12585"/>
                    <a:pt x="3072" y="12744"/>
                    <a:pt x="3706" y="13029"/>
                  </a:cubicBezTo>
                  <a:cubicBezTo>
                    <a:pt x="4497" y="13345"/>
                    <a:pt x="5226" y="13757"/>
                    <a:pt x="5954" y="14232"/>
                  </a:cubicBezTo>
                  <a:cubicBezTo>
                    <a:pt x="6954" y="14916"/>
                    <a:pt x="8828" y="17064"/>
                    <a:pt x="10432" y="17064"/>
                  </a:cubicBezTo>
                  <a:cubicBezTo>
                    <a:pt x="10759" y="17064"/>
                    <a:pt x="11075" y="16975"/>
                    <a:pt x="11370" y="16766"/>
                  </a:cubicBezTo>
                  <a:cubicBezTo>
                    <a:pt x="11718" y="16766"/>
                    <a:pt x="12066" y="16671"/>
                    <a:pt x="12415" y="16512"/>
                  </a:cubicBezTo>
                  <a:cubicBezTo>
                    <a:pt x="13206" y="16101"/>
                    <a:pt x="13713" y="15372"/>
                    <a:pt x="13681" y="14486"/>
                  </a:cubicBezTo>
                  <a:lnTo>
                    <a:pt x="13681" y="14486"/>
                  </a:lnTo>
                  <a:cubicBezTo>
                    <a:pt x="13986" y="14600"/>
                    <a:pt x="14290" y="14691"/>
                    <a:pt x="14607" y="14691"/>
                  </a:cubicBezTo>
                  <a:cubicBezTo>
                    <a:pt x="14819" y="14691"/>
                    <a:pt x="15037" y="14650"/>
                    <a:pt x="15265" y="14549"/>
                  </a:cubicBezTo>
                  <a:cubicBezTo>
                    <a:pt x="16120" y="14169"/>
                    <a:pt x="17260" y="13472"/>
                    <a:pt x="17893" y="12775"/>
                  </a:cubicBezTo>
                  <a:cubicBezTo>
                    <a:pt x="19065" y="11477"/>
                    <a:pt x="18210" y="10210"/>
                    <a:pt x="17070" y="9355"/>
                  </a:cubicBezTo>
                  <a:cubicBezTo>
                    <a:pt x="17672" y="8880"/>
                    <a:pt x="18337" y="8310"/>
                    <a:pt x="18400" y="7518"/>
                  </a:cubicBezTo>
                  <a:cubicBezTo>
                    <a:pt x="18400" y="7297"/>
                    <a:pt x="18400" y="7075"/>
                    <a:pt x="18305" y="6885"/>
                  </a:cubicBezTo>
                  <a:cubicBezTo>
                    <a:pt x="18242" y="6695"/>
                    <a:pt x="18115" y="6505"/>
                    <a:pt x="17988" y="6347"/>
                  </a:cubicBezTo>
                  <a:cubicBezTo>
                    <a:pt x="17608" y="5808"/>
                    <a:pt x="17735" y="5872"/>
                    <a:pt x="17482" y="5080"/>
                  </a:cubicBezTo>
                  <a:cubicBezTo>
                    <a:pt x="17418" y="4890"/>
                    <a:pt x="17387" y="4763"/>
                    <a:pt x="17292" y="4668"/>
                  </a:cubicBezTo>
                  <a:cubicBezTo>
                    <a:pt x="17798" y="4446"/>
                    <a:pt x="18147" y="4098"/>
                    <a:pt x="18400" y="3591"/>
                  </a:cubicBezTo>
                  <a:cubicBezTo>
                    <a:pt x="18432" y="3528"/>
                    <a:pt x="18432" y="3496"/>
                    <a:pt x="18400" y="3465"/>
                  </a:cubicBezTo>
                  <a:cubicBezTo>
                    <a:pt x="18115" y="3180"/>
                    <a:pt x="17893" y="3053"/>
                    <a:pt x="17513" y="3021"/>
                  </a:cubicBezTo>
                  <a:cubicBezTo>
                    <a:pt x="17401" y="3003"/>
                    <a:pt x="17285" y="2998"/>
                    <a:pt x="17167" y="2998"/>
                  </a:cubicBezTo>
                  <a:cubicBezTo>
                    <a:pt x="17042" y="2998"/>
                    <a:pt x="16916" y="3003"/>
                    <a:pt x="16787" y="3003"/>
                  </a:cubicBezTo>
                  <a:cubicBezTo>
                    <a:pt x="16630" y="3003"/>
                    <a:pt x="16470" y="2995"/>
                    <a:pt x="16310" y="2958"/>
                  </a:cubicBezTo>
                  <a:cubicBezTo>
                    <a:pt x="15930" y="2895"/>
                    <a:pt x="15550" y="2705"/>
                    <a:pt x="15170" y="2515"/>
                  </a:cubicBezTo>
                  <a:cubicBezTo>
                    <a:pt x="14827" y="2372"/>
                    <a:pt x="14329" y="2126"/>
                    <a:pt x="13886" y="2126"/>
                  </a:cubicBezTo>
                  <a:cubicBezTo>
                    <a:pt x="13838" y="2126"/>
                    <a:pt x="13791" y="2128"/>
                    <a:pt x="13745" y="2135"/>
                  </a:cubicBezTo>
                  <a:cubicBezTo>
                    <a:pt x="13903" y="1786"/>
                    <a:pt x="13998" y="1406"/>
                    <a:pt x="14093" y="1026"/>
                  </a:cubicBezTo>
                  <a:cubicBezTo>
                    <a:pt x="14220" y="931"/>
                    <a:pt x="14315" y="836"/>
                    <a:pt x="14378" y="710"/>
                  </a:cubicBezTo>
                  <a:cubicBezTo>
                    <a:pt x="14442" y="646"/>
                    <a:pt x="14410" y="520"/>
                    <a:pt x="14347" y="488"/>
                  </a:cubicBezTo>
                  <a:cubicBezTo>
                    <a:pt x="13575" y="134"/>
                    <a:pt x="12779" y="1"/>
                    <a:pt x="11979"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0"/>
            <p:cNvSpPr/>
            <p:nvPr/>
          </p:nvSpPr>
          <p:spPr>
            <a:xfrm>
              <a:off x="647196" y="490247"/>
              <a:ext cx="1941" cy="1001"/>
            </a:xfrm>
            <a:custGeom>
              <a:avLst/>
              <a:gdLst/>
              <a:ahLst/>
              <a:cxnLst/>
              <a:rect l="l" t="t" r="r" b="b"/>
              <a:pathLst>
                <a:path w="64" h="33" extrusionOk="0">
                  <a:moveTo>
                    <a:pt x="32" y="1"/>
                  </a:moveTo>
                  <a:lnTo>
                    <a:pt x="32" y="1"/>
                  </a:lnTo>
                  <a:cubicBezTo>
                    <a:pt x="0" y="33"/>
                    <a:pt x="32" y="33"/>
                    <a:pt x="63" y="33"/>
                  </a:cubicBezTo>
                  <a:cubicBezTo>
                    <a:pt x="63" y="1"/>
                    <a:pt x="32" y="1"/>
                    <a:pt x="3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0"/>
            <p:cNvSpPr/>
            <p:nvPr/>
          </p:nvSpPr>
          <p:spPr>
            <a:xfrm>
              <a:off x="-184675" y="191361"/>
              <a:ext cx="1345853" cy="1128278"/>
            </a:xfrm>
            <a:custGeom>
              <a:avLst/>
              <a:gdLst/>
              <a:ahLst/>
              <a:cxnLst/>
              <a:rect l="l" t="t" r="r" b="b"/>
              <a:pathLst>
                <a:path w="44370" h="37197" extrusionOk="0">
                  <a:moveTo>
                    <a:pt x="30062" y="1"/>
                  </a:moveTo>
                  <a:cubicBezTo>
                    <a:pt x="30050" y="1"/>
                    <a:pt x="30037" y="3"/>
                    <a:pt x="30023" y="6"/>
                  </a:cubicBezTo>
                  <a:cubicBezTo>
                    <a:pt x="27679" y="671"/>
                    <a:pt x="25526" y="2761"/>
                    <a:pt x="25178" y="5231"/>
                  </a:cubicBezTo>
                  <a:cubicBezTo>
                    <a:pt x="24993" y="6647"/>
                    <a:pt x="25616" y="9228"/>
                    <a:pt x="27336" y="9228"/>
                  </a:cubicBezTo>
                  <a:cubicBezTo>
                    <a:pt x="27386" y="9228"/>
                    <a:pt x="27437" y="9226"/>
                    <a:pt x="27489" y="9222"/>
                  </a:cubicBezTo>
                  <a:cubicBezTo>
                    <a:pt x="27489" y="9507"/>
                    <a:pt x="27489" y="9760"/>
                    <a:pt x="27553" y="10013"/>
                  </a:cubicBezTo>
                  <a:cubicBezTo>
                    <a:pt x="27584" y="10868"/>
                    <a:pt x="28155" y="11597"/>
                    <a:pt x="28598" y="12293"/>
                  </a:cubicBezTo>
                  <a:cubicBezTo>
                    <a:pt x="29485" y="13592"/>
                    <a:pt x="29991" y="14795"/>
                    <a:pt x="29516" y="16379"/>
                  </a:cubicBezTo>
                  <a:cubicBezTo>
                    <a:pt x="28630" y="19292"/>
                    <a:pt x="26381" y="22047"/>
                    <a:pt x="24228" y="24106"/>
                  </a:cubicBezTo>
                  <a:cubicBezTo>
                    <a:pt x="24196" y="24138"/>
                    <a:pt x="24196" y="24138"/>
                    <a:pt x="24196" y="24169"/>
                  </a:cubicBezTo>
                  <a:cubicBezTo>
                    <a:pt x="22296" y="26164"/>
                    <a:pt x="20079" y="27431"/>
                    <a:pt x="17577" y="28508"/>
                  </a:cubicBezTo>
                  <a:cubicBezTo>
                    <a:pt x="15550" y="29363"/>
                    <a:pt x="13365" y="29521"/>
                    <a:pt x="11275" y="30155"/>
                  </a:cubicBezTo>
                  <a:cubicBezTo>
                    <a:pt x="13397" y="28571"/>
                    <a:pt x="12858" y="24644"/>
                    <a:pt x="15677" y="23726"/>
                  </a:cubicBezTo>
                  <a:cubicBezTo>
                    <a:pt x="16405" y="24423"/>
                    <a:pt x="17260" y="25024"/>
                    <a:pt x="18210" y="25404"/>
                  </a:cubicBezTo>
                  <a:cubicBezTo>
                    <a:pt x="19224" y="25848"/>
                    <a:pt x="20744" y="25436"/>
                    <a:pt x="21567" y="26228"/>
                  </a:cubicBezTo>
                  <a:cubicBezTo>
                    <a:pt x="21599" y="26249"/>
                    <a:pt x="21638" y="26259"/>
                    <a:pt x="21675" y="26259"/>
                  </a:cubicBezTo>
                  <a:cubicBezTo>
                    <a:pt x="21750" y="26259"/>
                    <a:pt x="21821" y="26217"/>
                    <a:pt x="21821" y="26133"/>
                  </a:cubicBezTo>
                  <a:cubicBezTo>
                    <a:pt x="21729" y="24139"/>
                    <a:pt x="19613" y="22559"/>
                    <a:pt x="17635" y="22559"/>
                  </a:cubicBezTo>
                  <a:cubicBezTo>
                    <a:pt x="16880" y="22559"/>
                    <a:pt x="16145" y="22789"/>
                    <a:pt x="15550" y="23314"/>
                  </a:cubicBezTo>
                  <a:cubicBezTo>
                    <a:pt x="15542" y="23310"/>
                    <a:pt x="15533" y="23308"/>
                    <a:pt x="15524" y="23308"/>
                  </a:cubicBezTo>
                  <a:cubicBezTo>
                    <a:pt x="15471" y="23308"/>
                    <a:pt x="15424" y="23386"/>
                    <a:pt x="15424" y="23441"/>
                  </a:cubicBezTo>
                  <a:cubicBezTo>
                    <a:pt x="13745" y="23631"/>
                    <a:pt x="13333" y="25373"/>
                    <a:pt x="12700" y="26703"/>
                  </a:cubicBezTo>
                  <a:cubicBezTo>
                    <a:pt x="12858" y="26101"/>
                    <a:pt x="12827" y="25436"/>
                    <a:pt x="12953" y="24771"/>
                  </a:cubicBezTo>
                  <a:cubicBezTo>
                    <a:pt x="13175" y="23378"/>
                    <a:pt x="14062" y="21319"/>
                    <a:pt x="15297" y="20496"/>
                  </a:cubicBezTo>
                  <a:lnTo>
                    <a:pt x="15297" y="20464"/>
                  </a:lnTo>
                  <a:cubicBezTo>
                    <a:pt x="15716" y="20376"/>
                    <a:pt x="16142" y="20355"/>
                    <a:pt x="16569" y="20355"/>
                  </a:cubicBezTo>
                  <a:cubicBezTo>
                    <a:pt x="16985" y="20355"/>
                    <a:pt x="17403" y="20375"/>
                    <a:pt x="17818" y="20375"/>
                  </a:cubicBezTo>
                  <a:cubicBezTo>
                    <a:pt x="18358" y="20375"/>
                    <a:pt x="18893" y="20340"/>
                    <a:pt x="19414" y="20179"/>
                  </a:cubicBezTo>
                  <a:cubicBezTo>
                    <a:pt x="19921" y="20021"/>
                    <a:pt x="20396" y="19736"/>
                    <a:pt x="20807" y="19451"/>
                  </a:cubicBezTo>
                  <a:cubicBezTo>
                    <a:pt x="21482" y="18952"/>
                    <a:pt x="22157" y="17910"/>
                    <a:pt x="23058" y="17910"/>
                  </a:cubicBezTo>
                  <a:cubicBezTo>
                    <a:pt x="23130" y="17910"/>
                    <a:pt x="23203" y="17916"/>
                    <a:pt x="23277" y="17930"/>
                  </a:cubicBezTo>
                  <a:cubicBezTo>
                    <a:pt x="23289" y="17932"/>
                    <a:pt x="23299" y="17933"/>
                    <a:pt x="23309" y="17933"/>
                  </a:cubicBezTo>
                  <a:cubicBezTo>
                    <a:pt x="23471" y="17933"/>
                    <a:pt x="23490" y="17707"/>
                    <a:pt x="23341" y="17677"/>
                  </a:cubicBezTo>
                  <a:cubicBezTo>
                    <a:pt x="22077" y="17470"/>
                    <a:pt x="20746" y="17262"/>
                    <a:pt x="19434" y="17262"/>
                  </a:cubicBezTo>
                  <a:cubicBezTo>
                    <a:pt x="18543" y="17262"/>
                    <a:pt x="17662" y="17358"/>
                    <a:pt x="16817" y="17614"/>
                  </a:cubicBezTo>
                  <a:cubicBezTo>
                    <a:pt x="15740" y="17962"/>
                    <a:pt x="14473" y="18912"/>
                    <a:pt x="15012" y="20021"/>
                  </a:cubicBezTo>
                  <a:cubicBezTo>
                    <a:pt x="14980" y="20052"/>
                    <a:pt x="14980" y="20052"/>
                    <a:pt x="14980" y="20084"/>
                  </a:cubicBezTo>
                  <a:cubicBezTo>
                    <a:pt x="13967" y="20907"/>
                    <a:pt x="13238" y="21984"/>
                    <a:pt x="12763" y="23219"/>
                  </a:cubicBezTo>
                  <a:cubicBezTo>
                    <a:pt x="12288" y="24518"/>
                    <a:pt x="12352" y="25943"/>
                    <a:pt x="11813" y="27209"/>
                  </a:cubicBezTo>
                  <a:cubicBezTo>
                    <a:pt x="11877" y="26703"/>
                    <a:pt x="11877" y="26228"/>
                    <a:pt x="11623" y="25753"/>
                  </a:cubicBezTo>
                  <a:cubicBezTo>
                    <a:pt x="11212" y="25024"/>
                    <a:pt x="10515" y="24423"/>
                    <a:pt x="9818" y="23979"/>
                  </a:cubicBezTo>
                  <a:cubicBezTo>
                    <a:pt x="9755" y="22649"/>
                    <a:pt x="8045" y="21414"/>
                    <a:pt x="6905" y="21129"/>
                  </a:cubicBezTo>
                  <a:cubicBezTo>
                    <a:pt x="6725" y="21083"/>
                    <a:pt x="6543" y="21062"/>
                    <a:pt x="6361" y="21062"/>
                  </a:cubicBezTo>
                  <a:cubicBezTo>
                    <a:pt x="4647" y="21062"/>
                    <a:pt x="2879" y="22951"/>
                    <a:pt x="2249" y="24296"/>
                  </a:cubicBezTo>
                  <a:cubicBezTo>
                    <a:pt x="2202" y="24390"/>
                    <a:pt x="2277" y="24501"/>
                    <a:pt x="2370" y="24501"/>
                  </a:cubicBezTo>
                  <a:cubicBezTo>
                    <a:pt x="2403" y="24501"/>
                    <a:pt x="2438" y="24487"/>
                    <a:pt x="2471" y="24454"/>
                  </a:cubicBezTo>
                  <a:cubicBezTo>
                    <a:pt x="2946" y="23948"/>
                    <a:pt x="2851" y="24011"/>
                    <a:pt x="3738" y="23916"/>
                  </a:cubicBezTo>
                  <a:cubicBezTo>
                    <a:pt x="3973" y="23891"/>
                    <a:pt x="4145" y="23877"/>
                    <a:pt x="4283" y="23877"/>
                  </a:cubicBezTo>
                  <a:cubicBezTo>
                    <a:pt x="4667" y="23877"/>
                    <a:pt x="4784" y="23985"/>
                    <a:pt x="5226" y="24264"/>
                  </a:cubicBezTo>
                  <a:cubicBezTo>
                    <a:pt x="5638" y="24486"/>
                    <a:pt x="5986" y="24739"/>
                    <a:pt x="6430" y="24834"/>
                  </a:cubicBezTo>
                  <a:cubicBezTo>
                    <a:pt x="6623" y="24877"/>
                    <a:pt x="6825" y="24895"/>
                    <a:pt x="7031" y="24895"/>
                  </a:cubicBezTo>
                  <a:cubicBezTo>
                    <a:pt x="7907" y="24895"/>
                    <a:pt x="8872" y="24570"/>
                    <a:pt x="9691" y="24391"/>
                  </a:cubicBezTo>
                  <a:cubicBezTo>
                    <a:pt x="10547" y="25214"/>
                    <a:pt x="11497" y="26164"/>
                    <a:pt x="11117" y="27495"/>
                  </a:cubicBezTo>
                  <a:cubicBezTo>
                    <a:pt x="10800" y="28698"/>
                    <a:pt x="9311" y="29870"/>
                    <a:pt x="8266" y="30471"/>
                  </a:cubicBezTo>
                  <a:cubicBezTo>
                    <a:pt x="7392" y="30961"/>
                    <a:pt x="6336" y="31136"/>
                    <a:pt x="5240" y="31136"/>
                  </a:cubicBezTo>
                  <a:cubicBezTo>
                    <a:pt x="3715" y="31136"/>
                    <a:pt x="2114" y="30798"/>
                    <a:pt x="824" y="30503"/>
                  </a:cubicBezTo>
                  <a:cubicBezTo>
                    <a:pt x="792" y="30503"/>
                    <a:pt x="761" y="30503"/>
                    <a:pt x="729" y="30535"/>
                  </a:cubicBezTo>
                  <a:cubicBezTo>
                    <a:pt x="317" y="30693"/>
                    <a:pt x="1" y="31485"/>
                    <a:pt x="444" y="31770"/>
                  </a:cubicBezTo>
                  <a:cubicBezTo>
                    <a:pt x="444" y="31833"/>
                    <a:pt x="476" y="31896"/>
                    <a:pt x="539" y="31896"/>
                  </a:cubicBezTo>
                  <a:cubicBezTo>
                    <a:pt x="1310" y="31949"/>
                    <a:pt x="2080" y="31973"/>
                    <a:pt x="2850" y="31973"/>
                  </a:cubicBezTo>
                  <a:cubicBezTo>
                    <a:pt x="5783" y="31973"/>
                    <a:pt x="8707" y="31626"/>
                    <a:pt x="11592" y="31200"/>
                  </a:cubicBezTo>
                  <a:cubicBezTo>
                    <a:pt x="15329" y="30630"/>
                    <a:pt x="18812" y="29363"/>
                    <a:pt x="22264" y="27938"/>
                  </a:cubicBezTo>
                  <a:cubicBezTo>
                    <a:pt x="22290" y="27990"/>
                    <a:pt x="22337" y="28041"/>
                    <a:pt x="22388" y="28041"/>
                  </a:cubicBezTo>
                  <a:cubicBezTo>
                    <a:pt x="22399" y="28041"/>
                    <a:pt x="22411" y="28039"/>
                    <a:pt x="22422" y="28033"/>
                  </a:cubicBezTo>
                  <a:cubicBezTo>
                    <a:pt x="22882" y="27936"/>
                    <a:pt x="23323" y="27895"/>
                    <a:pt x="23760" y="27895"/>
                  </a:cubicBezTo>
                  <a:cubicBezTo>
                    <a:pt x="23895" y="27895"/>
                    <a:pt x="24030" y="27899"/>
                    <a:pt x="24164" y="27906"/>
                  </a:cubicBezTo>
                  <a:cubicBezTo>
                    <a:pt x="25114" y="28350"/>
                    <a:pt x="26033" y="28856"/>
                    <a:pt x="26951" y="29395"/>
                  </a:cubicBezTo>
                  <a:cubicBezTo>
                    <a:pt x="26951" y="29395"/>
                    <a:pt x="26951" y="29395"/>
                    <a:pt x="26983" y="29426"/>
                  </a:cubicBezTo>
                  <a:cubicBezTo>
                    <a:pt x="26476" y="31073"/>
                    <a:pt x="26349" y="33163"/>
                    <a:pt x="27299" y="34652"/>
                  </a:cubicBezTo>
                  <a:cubicBezTo>
                    <a:pt x="27711" y="35285"/>
                    <a:pt x="28313" y="35633"/>
                    <a:pt x="29010" y="35887"/>
                  </a:cubicBezTo>
                  <a:cubicBezTo>
                    <a:pt x="30340" y="36393"/>
                    <a:pt x="31765" y="36742"/>
                    <a:pt x="33158" y="37185"/>
                  </a:cubicBezTo>
                  <a:cubicBezTo>
                    <a:pt x="33174" y="37193"/>
                    <a:pt x="33189" y="37196"/>
                    <a:pt x="33203" y="37196"/>
                  </a:cubicBezTo>
                  <a:cubicBezTo>
                    <a:pt x="33305" y="37196"/>
                    <a:pt x="33364" y="37019"/>
                    <a:pt x="33253" y="36964"/>
                  </a:cubicBezTo>
                  <a:cubicBezTo>
                    <a:pt x="31258" y="35982"/>
                    <a:pt x="31416" y="33670"/>
                    <a:pt x="30561" y="31928"/>
                  </a:cubicBezTo>
                  <a:cubicBezTo>
                    <a:pt x="29896" y="30566"/>
                    <a:pt x="28630" y="29743"/>
                    <a:pt x="27236" y="29268"/>
                  </a:cubicBezTo>
                  <a:cubicBezTo>
                    <a:pt x="27236" y="29222"/>
                    <a:pt x="27185" y="29192"/>
                    <a:pt x="27133" y="29192"/>
                  </a:cubicBezTo>
                  <a:cubicBezTo>
                    <a:pt x="27114" y="29192"/>
                    <a:pt x="27095" y="29196"/>
                    <a:pt x="27078" y="29205"/>
                  </a:cubicBezTo>
                  <a:lnTo>
                    <a:pt x="27014" y="29205"/>
                  </a:lnTo>
                  <a:cubicBezTo>
                    <a:pt x="26318" y="28698"/>
                    <a:pt x="25526" y="28223"/>
                    <a:pt x="24703" y="27938"/>
                  </a:cubicBezTo>
                  <a:lnTo>
                    <a:pt x="24703" y="27938"/>
                  </a:lnTo>
                  <a:cubicBezTo>
                    <a:pt x="25653" y="28001"/>
                    <a:pt x="26634" y="28223"/>
                    <a:pt x="27616" y="28445"/>
                  </a:cubicBezTo>
                  <a:cubicBezTo>
                    <a:pt x="29548" y="28920"/>
                    <a:pt x="31353" y="29458"/>
                    <a:pt x="33095" y="30440"/>
                  </a:cubicBezTo>
                  <a:cubicBezTo>
                    <a:pt x="33127" y="30471"/>
                    <a:pt x="33127" y="30471"/>
                    <a:pt x="33127" y="30471"/>
                  </a:cubicBezTo>
                  <a:cubicBezTo>
                    <a:pt x="33127" y="30471"/>
                    <a:pt x="33127" y="30471"/>
                    <a:pt x="33127" y="30503"/>
                  </a:cubicBezTo>
                  <a:cubicBezTo>
                    <a:pt x="33072" y="30613"/>
                    <a:pt x="33160" y="30699"/>
                    <a:pt x="33246" y="30699"/>
                  </a:cubicBezTo>
                  <a:cubicBezTo>
                    <a:pt x="33259" y="30699"/>
                    <a:pt x="33272" y="30697"/>
                    <a:pt x="33285" y="30693"/>
                  </a:cubicBezTo>
                  <a:cubicBezTo>
                    <a:pt x="33348" y="32688"/>
                    <a:pt x="35660" y="34430"/>
                    <a:pt x="37465" y="34715"/>
                  </a:cubicBezTo>
                  <a:cubicBezTo>
                    <a:pt x="38162" y="34810"/>
                    <a:pt x="38890" y="34810"/>
                    <a:pt x="39619" y="34810"/>
                  </a:cubicBezTo>
                  <a:cubicBezTo>
                    <a:pt x="40019" y="34830"/>
                    <a:pt x="40495" y="34888"/>
                    <a:pt x="40951" y="34888"/>
                  </a:cubicBezTo>
                  <a:cubicBezTo>
                    <a:pt x="41217" y="34888"/>
                    <a:pt x="41476" y="34868"/>
                    <a:pt x="41709" y="34810"/>
                  </a:cubicBezTo>
                  <a:cubicBezTo>
                    <a:pt x="42216" y="34652"/>
                    <a:pt x="42501" y="34367"/>
                    <a:pt x="42469" y="33892"/>
                  </a:cubicBezTo>
                  <a:cubicBezTo>
                    <a:pt x="42670" y="33871"/>
                    <a:pt x="42867" y="33856"/>
                    <a:pt x="43061" y="33856"/>
                  </a:cubicBezTo>
                  <a:cubicBezTo>
                    <a:pt x="43451" y="33856"/>
                    <a:pt x="43831" y="33913"/>
                    <a:pt x="44211" y="34082"/>
                  </a:cubicBezTo>
                  <a:cubicBezTo>
                    <a:pt x="44228" y="34087"/>
                    <a:pt x="44245" y="34090"/>
                    <a:pt x="44260" y="34090"/>
                  </a:cubicBezTo>
                  <a:cubicBezTo>
                    <a:pt x="44327" y="34090"/>
                    <a:pt x="44369" y="34038"/>
                    <a:pt x="44369" y="33987"/>
                  </a:cubicBezTo>
                  <a:cubicBezTo>
                    <a:pt x="44179" y="32815"/>
                    <a:pt x="43641" y="31770"/>
                    <a:pt x="42691" y="31073"/>
                  </a:cubicBezTo>
                  <a:cubicBezTo>
                    <a:pt x="42912" y="30946"/>
                    <a:pt x="43166" y="30851"/>
                    <a:pt x="43419" y="30788"/>
                  </a:cubicBezTo>
                  <a:cubicBezTo>
                    <a:pt x="43451" y="30820"/>
                    <a:pt x="43514" y="30851"/>
                    <a:pt x="43577" y="30883"/>
                  </a:cubicBezTo>
                  <a:cubicBezTo>
                    <a:pt x="43599" y="30899"/>
                    <a:pt x="43620" y="30906"/>
                    <a:pt x="43638" y="30906"/>
                  </a:cubicBezTo>
                  <a:cubicBezTo>
                    <a:pt x="43730" y="30906"/>
                    <a:pt x="43777" y="30740"/>
                    <a:pt x="43672" y="30661"/>
                  </a:cubicBezTo>
                  <a:cubicBezTo>
                    <a:pt x="43672" y="30598"/>
                    <a:pt x="43641" y="30566"/>
                    <a:pt x="43577" y="30566"/>
                  </a:cubicBezTo>
                  <a:cubicBezTo>
                    <a:pt x="43546" y="30566"/>
                    <a:pt x="43546" y="30566"/>
                    <a:pt x="43546" y="30598"/>
                  </a:cubicBezTo>
                  <a:cubicBezTo>
                    <a:pt x="41529" y="29246"/>
                    <a:pt x="39081" y="27778"/>
                    <a:pt x="36646" y="27778"/>
                  </a:cubicBezTo>
                  <a:cubicBezTo>
                    <a:pt x="35716" y="27778"/>
                    <a:pt x="34788" y="27992"/>
                    <a:pt x="33887" y="28508"/>
                  </a:cubicBezTo>
                  <a:cubicBezTo>
                    <a:pt x="33887" y="28413"/>
                    <a:pt x="33792" y="28350"/>
                    <a:pt x="33697" y="28350"/>
                  </a:cubicBezTo>
                  <a:cubicBezTo>
                    <a:pt x="33298" y="28420"/>
                    <a:pt x="32902" y="28451"/>
                    <a:pt x="32507" y="28451"/>
                  </a:cubicBezTo>
                  <a:cubicBezTo>
                    <a:pt x="29794" y="28451"/>
                    <a:pt x="27149" y="27003"/>
                    <a:pt x="24478" y="27003"/>
                  </a:cubicBezTo>
                  <a:cubicBezTo>
                    <a:pt x="23858" y="27003"/>
                    <a:pt x="23236" y="27081"/>
                    <a:pt x="22612" y="27273"/>
                  </a:cubicBezTo>
                  <a:cubicBezTo>
                    <a:pt x="23119" y="25879"/>
                    <a:pt x="24861" y="25436"/>
                    <a:pt x="26033" y="24676"/>
                  </a:cubicBezTo>
                  <a:cubicBezTo>
                    <a:pt x="27014" y="24043"/>
                    <a:pt x="27869" y="23251"/>
                    <a:pt x="28788" y="22491"/>
                  </a:cubicBezTo>
                  <a:cubicBezTo>
                    <a:pt x="30346" y="21146"/>
                    <a:pt x="32343" y="19765"/>
                    <a:pt x="34413" y="19765"/>
                  </a:cubicBezTo>
                  <a:cubicBezTo>
                    <a:pt x="35121" y="19765"/>
                    <a:pt x="35837" y="19926"/>
                    <a:pt x="36547" y="20306"/>
                  </a:cubicBezTo>
                  <a:cubicBezTo>
                    <a:pt x="36565" y="20315"/>
                    <a:pt x="36581" y="20319"/>
                    <a:pt x="36595" y="20319"/>
                  </a:cubicBezTo>
                  <a:cubicBezTo>
                    <a:pt x="36629" y="20319"/>
                    <a:pt x="36651" y="20296"/>
                    <a:pt x="36674" y="20274"/>
                  </a:cubicBezTo>
                  <a:cubicBezTo>
                    <a:pt x="36705" y="20242"/>
                    <a:pt x="36769" y="20211"/>
                    <a:pt x="36737" y="20147"/>
                  </a:cubicBezTo>
                  <a:cubicBezTo>
                    <a:pt x="36578" y="19641"/>
                    <a:pt x="36325" y="19134"/>
                    <a:pt x="36230" y="18596"/>
                  </a:cubicBezTo>
                  <a:cubicBezTo>
                    <a:pt x="36135" y="17994"/>
                    <a:pt x="36135" y="17424"/>
                    <a:pt x="36198" y="16822"/>
                  </a:cubicBezTo>
                  <a:cubicBezTo>
                    <a:pt x="36198" y="16775"/>
                    <a:pt x="36159" y="16751"/>
                    <a:pt x="36119" y="16751"/>
                  </a:cubicBezTo>
                  <a:cubicBezTo>
                    <a:pt x="36080" y="16751"/>
                    <a:pt x="36040" y="16775"/>
                    <a:pt x="36040" y="16822"/>
                  </a:cubicBezTo>
                  <a:cubicBezTo>
                    <a:pt x="36008" y="16854"/>
                    <a:pt x="36008" y="16885"/>
                    <a:pt x="36008" y="16917"/>
                  </a:cubicBezTo>
                  <a:lnTo>
                    <a:pt x="35977" y="16917"/>
                  </a:lnTo>
                  <a:cubicBezTo>
                    <a:pt x="35502" y="17075"/>
                    <a:pt x="35122" y="17360"/>
                    <a:pt x="34710" y="17677"/>
                  </a:cubicBezTo>
                  <a:cubicBezTo>
                    <a:pt x="33982" y="18184"/>
                    <a:pt x="33317" y="18532"/>
                    <a:pt x="32462" y="18786"/>
                  </a:cubicBezTo>
                  <a:cubicBezTo>
                    <a:pt x="31606" y="19039"/>
                    <a:pt x="30751" y="19261"/>
                    <a:pt x="30023" y="19799"/>
                  </a:cubicBezTo>
                  <a:cubicBezTo>
                    <a:pt x="31036" y="17519"/>
                    <a:pt x="30720" y="14985"/>
                    <a:pt x="32081" y="12863"/>
                  </a:cubicBezTo>
                  <a:cubicBezTo>
                    <a:pt x="32113" y="12863"/>
                    <a:pt x="32176" y="12863"/>
                    <a:pt x="32176" y="12832"/>
                  </a:cubicBezTo>
                  <a:cubicBezTo>
                    <a:pt x="33158" y="11818"/>
                    <a:pt x="34742" y="12167"/>
                    <a:pt x="35787" y="11280"/>
                  </a:cubicBezTo>
                  <a:cubicBezTo>
                    <a:pt x="36388" y="10805"/>
                    <a:pt x="36674" y="10108"/>
                    <a:pt x="37054" y="9443"/>
                  </a:cubicBezTo>
                  <a:cubicBezTo>
                    <a:pt x="37624" y="8462"/>
                    <a:pt x="38320" y="7765"/>
                    <a:pt x="39302" y="7195"/>
                  </a:cubicBezTo>
                  <a:lnTo>
                    <a:pt x="39397" y="7195"/>
                  </a:lnTo>
                  <a:cubicBezTo>
                    <a:pt x="39524" y="7195"/>
                    <a:pt x="39524" y="7005"/>
                    <a:pt x="39397" y="7005"/>
                  </a:cubicBezTo>
                  <a:cubicBezTo>
                    <a:pt x="38748" y="6971"/>
                    <a:pt x="38034" y="6909"/>
                    <a:pt x="37336" y="6909"/>
                  </a:cubicBezTo>
                  <a:cubicBezTo>
                    <a:pt x="36739" y="6909"/>
                    <a:pt x="36154" y="6954"/>
                    <a:pt x="35628" y="7100"/>
                  </a:cubicBezTo>
                  <a:cubicBezTo>
                    <a:pt x="34710" y="7353"/>
                    <a:pt x="34457" y="8113"/>
                    <a:pt x="33728" y="8525"/>
                  </a:cubicBezTo>
                  <a:cubicBezTo>
                    <a:pt x="32968" y="8905"/>
                    <a:pt x="32715" y="9253"/>
                    <a:pt x="32367" y="10108"/>
                  </a:cubicBezTo>
                  <a:cubicBezTo>
                    <a:pt x="32018" y="10932"/>
                    <a:pt x="31796" y="11723"/>
                    <a:pt x="31923" y="12610"/>
                  </a:cubicBezTo>
                  <a:cubicBezTo>
                    <a:pt x="31385" y="13370"/>
                    <a:pt x="30973" y="14194"/>
                    <a:pt x="30751" y="15112"/>
                  </a:cubicBezTo>
                  <a:cubicBezTo>
                    <a:pt x="30625" y="15524"/>
                    <a:pt x="30466" y="15967"/>
                    <a:pt x="30308" y="16379"/>
                  </a:cubicBezTo>
                  <a:cubicBezTo>
                    <a:pt x="30245" y="16600"/>
                    <a:pt x="30150" y="16790"/>
                    <a:pt x="30086" y="17012"/>
                  </a:cubicBezTo>
                  <a:cubicBezTo>
                    <a:pt x="30245" y="16379"/>
                    <a:pt x="30371" y="15745"/>
                    <a:pt x="30371" y="15112"/>
                  </a:cubicBezTo>
                  <a:cubicBezTo>
                    <a:pt x="30403" y="13592"/>
                    <a:pt x="29168" y="12547"/>
                    <a:pt x="28408" y="11375"/>
                  </a:cubicBezTo>
                  <a:cubicBezTo>
                    <a:pt x="28281" y="11185"/>
                    <a:pt x="28186" y="10995"/>
                    <a:pt x="28091" y="10805"/>
                  </a:cubicBezTo>
                  <a:cubicBezTo>
                    <a:pt x="27838" y="10330"/>
                    <a:pt x="27711" y="9792"/>
                    <a:pt x="27806" y="9158"/>
                  </a:cubicBezTo>
                  <a:cubicBezTo>
                    <a:pt x="27806" y="9158"/>
                    <a:pt x="27806" y="9158"/>
                    <a:pt x="27774" y="9127"/>
                  </a:cubicBezTo>
                  <a:cubicBezTo>
                    <a:pt x="27806" y="9095"/>
                    <a:pt x="27806" y="9063"/>
                    <a:pt x="27806" y="9032"/>
                  </a:cubicBezTo>
                  <a:cubicBezTo>
                    <a:pt x="28598" y="8018"/>
                    <a:pt x="29231" y="6910"/>
                    <a:pt x="29358" y="5580"/>
                  </a:cubicBezTo>
                  <a:cubicBezTo>
                    <a:pt x="29580" y="3711"/>
                    <a:pt x="29105" y="1874"/>
                    <a:pt x="30181" y="196"/>
                  </a:cubicBezTo>
                  <a:cubicBezTo>
                    <a:pt x="30238" y="111"/>
                    <a:pt x="30168" y="1"/>
                    <a:pt x="3006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0"/>
            <p:cNvSpPr/>
            <p:nvPr/>
          </p:nvSpPr>
          <p:spPr>
            <a:xfrm>
              <a:off x="176846" y="2385082"/>
              <a:ext cx="1072679" cy="1610231"/>
            </a:xfrm>
            <a:custGeom>
              <a:avLst/>
              <a:gdLst/>
              <a:ahLst/>
              <a:cxnLst/>
              <a:rect l="l" t="t" r="r" b="b"/>
              <a:pathLst>
                <a:path w="35364" h="53086" extrusionOk="0">
                  <a:moveTo>
                    <a:pt x="2252" y="1"/>
                  </a:moveTo>
                  <a:cubicBezTo>
                    <a:pt x="2122" y="1"/>
                    <a:pt x="1990" y="5"/>
                    <a:pt x="1858" y="13"/>
                  </a:cubicBezTo>
                  <a:cubicBezTo>
                    <a:pt x="1699" y="13"/>
                    <a:pt x="1668" y="234"/>
                    <a:pt x="1826" y="266"/>
                  </a:cubicBezTo>
                  <a:cubicBezTo>
                    <a:pt x="3251" y="1976"/>
                    <a:pt x="3853" y="4193"/>
                    <a:pt x="3346" y="6378"/>
                  </a:cubicBezTo>
                  <a:cubicBezTo>
                    <a:pt x="2966" y="8057"/>
                    <a:pt x="1921" y="9482"/>
                    <a:pt x="1604" y="11160"/>
                  </a:cubicBezTo>
                  <a:cubicBezTo>
                    <a:pt x="1003" y="14612"/>
                    <a:pt x="3790" y="17589"/>
                    <a:pt x="5626" y="20217"/>
                  </a:cubicBezTo>
                  <a:cubicBezTo>
                    <a:pt x="5595" y="20249"/>
                    <a:pt x="5595" y="20344"/>
                    <a:pt x="5658" y="20376"/>
                  </a:cubicBezTo>
                  <a:cubicBezTo>
                    <a:pt x="5246" y="22846"/>
                    <a:pt x="6291" y="25379"/>
                    <a:pt x="6481" y="27850"/>
                  </a:cubicBezTo>
                  <a:cubicBezTo>
                    <a:pt x="6576" y="29275"/>
                    <a:pt x="6640" y="30731"/>
                    <a:pt x="6925" y="32093"/>
                  </a:cubicBezTo>
                  <a:cubicBezTo>
                    <a:pt x="4898" y="27406"/>
                    <a:pt x="1763" y="23289"/>
                    <a:pt x="243" y="18317"/>
                  </a:cubicBezTo>
                  <a:cubicBezTo>
                    <a:pt x="231" y="18260"/>
                    <a:pt x="195" y="18236"/>
                    <a:pt x="155" y="18236"/>
                  </a:cubicBezTo>
                  <a:cubicBezTo>
                    <a:pt x="84" y="18236"/>
                    <a:pt x="1" y="18311"/>
                    <a:pt x="21" y="18412"/>
                  </a:cubicBezTo>
                  <a:cubicBezTo>
                    <a:pt x="1193" y="24334"/>
                    <a:pt x="5975" y="28831"/>
                    <a:pt x="7558" y="34658"/>
                  </a:cubicBezTo>
                  <a:cubicBezTo>
                    <a:pt x="8350" y="37635"/>
                    <a:pt x="9427" y="41341"/>
                    <a:pt x="8508" y="44381"/>
                  </a:cubicBezTo>
                  <a:cubicBezTo>
                    <a:pt x="8065" y="45901"/>
                    <a:pt x="7337" y="47358"/>
                    <a:pt x="6576" y="48783"/>
                  </a:cubicBezTo>
                  <a:cubicBezTo>
                    <a:pt x="5721" y="50018"/>
                    <a:pt x="5025" y="51380"/>
                    <a:pt x="4391" y="52710"/>
                  </a:cubicBezTo>
                  <a:cubicBezTo>
                    <a:pt x="4287" y="52918"/>
                    <a:pt x="4457" y="53085"/>
                    <a:pt x="4630" y="53085"/>
                  </a:cubicBezTo>
                  <a:cubicBezTo>
                    <a:pt x="4721" y="53085"/>
                    <a:pt x="4812" y="53040"/>
                    <a:pt x="4866" y="52931"/>
                  </a:cubicBezTo>
                  <a:cubicBezTo>
                    <a:pt x="5183" y="52298"/>
                    <a:pt x="5500" y="51633"/>
                    <a:pt x="5848" y="51000"/>
                  </a:cubicBezTo>
                  <a:cubicBezTo>
                    <a:pt x="6291" y="50240"/>
                    <a:pt x="6735" y="49479"/>
                    <a:pt x="7178" y="48719"/>
                  </a:cubicBezTo>
                  <a:cubicBezTo>
                    <a:pt x="8002" y="47421"/>
                    <a:pt x="8983" y="46281"/>
                    <a:pt x="10282" y="45458"/>
                  </a:cubicBezTo>
                  <a:cubicBezTo>
                    <a:pt x="10503" y="45299"/>
                    <a:pt x="10757" y="45141"/>
                    <a:pt x="11042" y="45014"/>
                  </a:cubicBezTo>
                  <a:cubicBezTo>
                    <a:pt x="11065" y="45026"/>
                    <a:pt x="11097" y="45033"/>
                    <a:pt x="11131" y="45033"/>
                  </a:cubicBezTo>
                  <a:cubicBezTo>
                    <a:pt x="11189" y="45033"/>
                    <a:pt x="11255" y="45011"/>
                    <a:pt x="11295" y="44951"/>
                  </a:cubicBezTo>
                  <a:cubicBezTo>
                    <a:pt x="11295" y="44919"/>
                    <a:pt x="11327" y="44887"/>
                    <a:pt x="11327" y="44856"/>
                  </a:cubicBezTo>
                  <a:cubicBezTo>
                    <a:pt x="12655" y="44230"/>
                    <a:pt x="14433" y="43722"/>
                    <a:pt x="16042" y="43722"/>
                  </a:cubicBezTo>
                  <a:cubicBezTo>
                    <a:pt x="17770" y="43722"/>
                    <a:pt x="19303" y="44308"/>
                    <a:pt x="19877" y="45964"/>
                  </a:cubicBezTo>
                  <a:cubicBezTo>
                    <a:pt x="19877" y="46028"/>
                    <a:pt x="19877" y="46059"/>
                    <a:pt x="19877" y="46091"/>
                  </a:cubicBezTo>
                  <a:cubicBezTo>
                    <a:pt x="19877" y="46169"/>
                    <a:pt x="19942" y="46226"/>
                    <a:pt x="20000" y="46226"/>
                  </a:cubicBezTo>
                  <a:cubicBezTo>
                    <a:pt x="20012" y="46226"/>
                    <a:pt x="20025" y="46223"/>
                    <a:pt x="20036" y="46218"/>
                  </a:cubicBezTo>
                  <a:cubicBezTo>
                    <a:pt x="20048" y="46222"/>
                    <a:pt x="20061" y="46224"/>
                    <a:pt x="20074" y="46224"/>
                  </a:cubicBezTo>
                  <a:cubicBezTo>
                    <a:pt x="20161" y="46224"/>
                    <a:pt x="20253" y="46138"/>
                    <a:pt x="20226" y="46028"/>
                  </a:cubicBezTo>
                  <a:cubicBezTo>
                    <a:pt x="20194" y="45964"/>
                    <a:pt x="20162" y="45901"/>
                    <a:pt x="20162" y="45838"/>
                  </a:cubicBezTo>
                  <a:cubicBezTo>
                    <a:pt x="20289" y="44729"/>
                    <a:pt x="20574" y="43241"/>
                    <a:pt x="19782" y="42354"/>
                  </a:cubicBezTo>
                  <a:cubicBezTo>
                    <a:pt x="19402" y="41974"/>
                    <a:pt x="18547" y="41594"/>
                    <a:pt x="18104" y="41277"/>
                  </a:cubicBezTo>
                  <a:cubicBezTo>
                    <a:pt x="17787" y="41056"/>
                    <a:pt x="17597" y="40834"/>
                    <a:pt x="17186" y="40739"/>
                  </a:cubicBezTo>
                  <a:cubicBezTo>
                    <a:pt x="17083" y="40719"/>
                    <a:pt x="16980" y="40711"/>
                    <a:pt x="16875" y="40711"/>
                  </a:cubicBezTo>
                  <a:cubicBezTo>
                    <a:pt x="15784" y="40711"/>
                    <a:pt x="14598" y="41690"/>
                    <a:pt x="13702" y="42037"/>
                  </a:cubicBezTo>
                  <a:cubicBezTo>
                    <a:pt x="12372" y="42544"/>
                    <a:pt x="11707" y="43336"/>
                    <a:pt x="11073" y="44571"/>
                  </a:cubicBezTo>
                  <a:cubicBezTo>
                    <a:pt x="9933" y="45141"/>
                    <a:pt x="8983" y="45933"/>
                    <a:pt x="8097" y="46819"/>
                  </a:cubicBezTo>
                  <a:cubicBezTo>
                    <a:pt x="8445" y="46059"/>
                    <a:pt x="8762" y="45299"/>
                    <a:pt x="8983" y="44507"/>
                  </a:cubicBezTo>
                  <a:cubicBezTo>
                    <a:pt x="10408" y="42101"/>
                    <a:pt x="11010" y="39314"/>
                    <a:pt x="12435" y="36875"/>
                  </a:cubicBezTo>
                  <a:cubicBezTo>
                    <a:pt x="13069" y="35862"/>
                    <a:pt x="13734" y="34880"/>
                    <a:pt x="14494" y="33962"/>
                  </a:cubicBezTo>
                  <a:cubicBezTo>
                    <a:pt x="14660" y="33939"/>
                    <a:pt x="14821" y="33930"/>
                    <a:pt x="14979" y="33930"/>
                  </a:cubicBezTo>
                  <a:cubicBezTo>
                    <a:pt x="15938" y="33930"/>
                    <a:pt x="16772" y="34287"/>
                    <a:pt x="17724" y="34342"/>
                  </a:cubicBezTo>
                  <a:cubicBezTo>
                    <a:pt x="17801" y="34346"/>
                    <a:pt x="17874" y="34349"/>
                    <a:pt x="17945" y="34349"/>
                  </a:cubicBezTo>
                  <a:cubicBezTo>
                    <a:pt x="18836" y="34349"/>
                    <a:pt x="19277" y="33988"/>
                    <a:pt x="20099" y="33518"/>
                  </a:cubicBezTo>
                  <a:cubicBezTo>
                    <a:pt x="21398" y="32758"/>
                    <a:pt x="22664" y="32948"/>
                    <a:pt x="24058" y="32600"/>
                  </a:cubicBezTo>
                  <a:cubicBezTo>
                    <a:pt x="25008" y="32347"/>
                    <a:pt x="25863" y="31840"/>
                    <a:pt x="26591" y="31207"/>
                  </a:cubicBezTo>
                  <a:cubicBezTo>
                    <a:pt x="27510" y="30383"/>
                    <a:pt x="28080" y="29433"/>
                    <a:pt x="28713" y="28388"/>
                  </a:cubicBezTo>
                  <a:cubicBezTo>
                    <a:pt x="29600" y="26900"/>
                    <a:pt x="30518" y="26044"/>
                    <a:pt x="31817" y="24873"/>
                  </a:cubicBezTo>
                  <a:cubicBezTo>
                    <a:pt x="32482" y="24271"/>
                    <a:pt x="33115" y="23669"/>
                    <a:pt x="33527" y="22846"/>
                  </a:cubicBezTo>
                  <a:cubicBezTo>
                    <a:pt x="34192" y="21547"/>
                    <a:pt x="34350" y="20122"/>
                    <a:pt x="35300" y="18951"/>
                  </a:cubicBezTo>
                  <a:cubicBezTo>
                    <a:pt x="35364" y="18887"/>
                    <a:pt x="35364" y="18792"/>
                    <a:pt x="35300" y="18729"/>
                  </a:cubicBezTo>
                  <a:cubicBezTo>
                    <a:pt x="35277" y="18660"/>
                    <a:pt x="35222" y="18608"/>
                    <a:pt x="35145" y="18608"/>
                  </a:cubicBezTo>
                  <a:cubicBezTo>
                    <a:pt x="35115" y="18608"/>
                    <a:pt x="35082" y="18616"/>
                    <a:pt x="35047" y="18634"/>
                  </a:cubicBezTo>
                  <a:cubicBezTo>
                    <a:pt x="33455" y="19644"/>
                    <a:pt x="31981" y="20092"/>
                    <a:pt x="30111" y="20092"/>
                  </a:cubicBezTo>
                  <a:cubicBezTo>
                    <a:pt x="30046" y="20092"/>
                    <a:pt x="29982" y="20092"/>
                    <a:pt x="29917" y="20091"/>
                  </a:cubicBezTo>
                  <a:cubicBezTo>
                    <a:pt x="29446" y="20080"/>
                    <a:pt x="28984" y="20068"/>
                    <a:pt x="28524" y="20068"/>
                  </a:cubicBezTo>
                  <a:cubicBezTo>
                    <a:pt x="27683" y="20068"/>
                    <a:pt x="26849" y="20106"/>
                    <a:pt x="25990" y="20249"/>
                  </a:cubicBezTo>
                  <a:cubicBezTo>
                    <a:pt x="24754" y="20471"/>
                    <a:pt x="23424" y="20819"/>
                    <a:pt x="22284" y="21421"/>
                  </a:cubicBezTo>
                  <a:cubicBezTo>
                    <a:pt x="21208" y="22023"/>
                    <a:pt x="20701" y="22973"/>
                    <a:pt x="19466" y="23384"/>
                  </a:cubicBezTo>
                  <a:cubicBezTo>
                    <a:pt x="17502" y="23986"/>
                    <a:pt x="16172" y="24588"/>
                    <a:pt x="15159" y="26551"/>
                  </a:cubicBezTo>
                  <a:cubicBezTo>
                    <a:pt x="14050" y="28610"/>
                    <a:pt x="14019" y="31112"/>
                    <a:pt x="14082" y="33392"/>
                  </a:cubicBezTo>
                  <a:cubicBezTo>
                    <a:pt x="14082" y="33488"/>
                    <a:pt x="14156" y="33530"/>
                    <a:pt x="14219" y="33530"/>
                  </a:cubicBezTo>
                  <a:cubicBezTo>
                    <a:pt x="14239" y="33530"/>
                    <a:pt x="14257" y="33526"/>
                    <a:pt x="14272" y="33518"/>
                  </a:cubicBezTo>
                  <a:lnTo>
                    <a:pt x="14272" y="33518"/>
                  </a:lnTo>
                  <a:cubicBezTo>
                    <a:pt x="13417" y="34500"/>
                    <a:pt x="12657" y="35545"/>
                    <a:pt x="11992" y="36654"/>
                  </a:cubicBezTo>
                  <a:cubicBezTo>
                    <a:pt x="10788" y="38680"/>
                    <a:pt x="10123" y="40929"/>
                    <a:pt x="9268" y="43082"/>
                  </a:cubicBezTo>
                  <a:cubicBezTo>
                    <a:pt x="9490" y="40834"/>
                    <a:pt x="8857" y="38554"/>
                    <a:pt x="8350" y="36400"/>
                  </a:cubicBezTo>
                  <a:cubicBezTo>
                    <a:pt x="8223" y="35798"/>
                    <a:pt x="8065" y="35228"/>
                    <a:pt x="7875" y="34627"/>
                  </a:cubicBezTo>
                  <a:lnTo>
                    <a:pt x="7875" y="34627"/>
                  </a:lnTo>
                  <a:cubicBezTo>
                    <a:pt x="7892" y="34635"/>
                    <a:pt x="7907" y="34639"/>
                    <a:pt x="7918" y="34639"/>
                  </a:cubicBezTo>
                  <a:cubicBezTo>
                    <a:pt x="7951" y="34639"/>
                    <a:pt x="7961" y="34610"/>
                    <a:pt x="7938" y="34563"/>
                  </a:cubicBezTo>
                  <a:cubicBezTo>
                    <a:pt x="6925" y="32347"/>
                    <a:pt x="6956" y="29940"/>
                    <a:pt x="6735" y="27565"/>
                  </a:cubicBezTo>
                  <a:cubicBezTo>
                    <a:pt x="6545" y="25158"/>
                    <a:pt x="5626" y="22814"/>
                    <a:pt x="5911" y="20376"/>
                  </a:cubicBezTo>
                  <a:cubicBezTo>
                    <a:pt x="5911" y="20344"/>
                    <a:pt x="5880" y="20344"/>
                    <a:pt x="5880" y="20312"/>
                  </a:cubicBezTo>
                  <a:cubicBezTo>
                    <a:pt x="9648" y="17842"/>
                    <a:pt x="11802" y="13345"/>
                    <a:pt x="11010" y="8817"/>
                  </a:cubicBezTo>
                  <a:cubicBezTo>
                    <a:pt x="10271" y="4723"/>
                    <a:pt x="6780" y="1"/>
                    <a:pt x="2252" y="1"/>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0"/>
            <p:cNvSpPr/>
            <p:nvPr/>
          </p:nvSpPr>
          <p:spPr>
            <a:xfrm>
              <a:off x="82363" y="1315566"/>
              <a:ext cx="965089" cy="1281123"/>
            </a:xfrm>
            <a:custGeom>
              <a:avLst/>
              <a:gdLst/>
              <a:ahLst/>
              <a:cxnLst/>
              <a:rect l="l" t="t" r="r" b="b"/>
              <a:pathLst>
                <a:path w="31817" h="42236" extrusionOk="0">
                  <a:moveTo>
                    <a:pt x="31628" y="1"/>
                  </a:moveTo>
                  <a:cubicBezTo>
                    <a:pt x="31602" y="1"/>
                    <a:pt x="31573" y="8"/>
                    <a:pt x="31543" y="26"/>
                  </a:cubicBezTo>
                  <a:cubicBezTo>
                    <a:pt x="31448" y="90"/>
                    <a:pt x="31385" y="153"/>
                    <a:pt x="31321" y="185"/>
                  </a:cubicBezTo>
                  <a:cubicBezTo>
                    <a:pt x="28756" y="723"/>
                    <a:pt x="26476" y="2180"/>
                    <a:pt x="24671" y="4048"/>
                  </a:cubicBezTo>
                  <a:cubicBezTo>
                    <a:pt x="23721" y="5062"/>
                    <a:pt x="22929" y="6170"/>
                    <a:pt x="22264" y="7373"/>
                  </a:cubicBezTo>
                  <a:cubicBezTo>
                    <a:pt x="21314" y="9083"/>
                    <a:pt x="20839" y="11015"/>
                    <a:pt x="19351" y="12282"/>
                  </a:cubicBezTo>
                  <a:cubicBezTo>
                    <a:pt x="19287" y="12282"/>
                    <a:pt x="19224" y="12314"/>
                    <a:pt x="19192" y="12314"/>
                  </a:cubicBezTo>
                  <a:cubicBezTo>
                    <a:pt x="19161" y="12314"/>
                    <a:pt x="19161" y="12314"/>
                    <a:pt x="19161" y="12345"/>
                  </a:cubicBezTo>
                  <a:cubicBezTo>
                    <a:pt x="19145" y="12330"/>
                    <a:pt x="19137" y="12322"/>
                    <a:pt x="19129" y="12322"/>
                  </a:cubicBezTo>
                  <a:cubicBezTo>
                    <a:pt x="19121" y="12322"/>
                    <a:pt x="19113" y="12330"/>
                    <a:pt x="19097" y="12345"/>
                  </a:cubicBezTo>
                  <a:cubicBezTo>
                    <a:pt x="16025" y="13074"/>
                    <a:pt x="13080" y="14594"/>
                    <a:pt x="10547" y="16462"/>
                  </a:cubicBezTo>
                  <a:cubicBezTo>
                    <a:pt x="9153" y="17286"/>
                    <a:pt x="7823" y="18299"/>
                    <a:pt x="7126" y="19724"/>
                  </a:cubicBezTo>
                  <a:cubicBezTo>
                    <a:pt x="7031" y="19788"/>
                    <a:pt x="6936" y="19851"/>
                    <a:pt x="6873" y="19914"/>
                  </a:cubicBezTo>
                  <a:cubicBezTo>
                    <a:pt x="6846" y="19897"/>
                    <a:pt x="6822" y="19889"/>
                    <a:pt x="6801" y="19889"/>
                  </a:cubicBezTo>
                  <a:cubicBezTo>
                    <a:pt x="6747" y="19889"/>
                    <a:pt x="6715" y="19941"/>
                    <a:pt x="6715" y="20009"/>
                  </a:cubicBezTo>
                  <a:cubicBezTo>
                    <a:pt x="6651" y="20041"/>
                    <a:pt x="6620" y="20073"/>
                    <a:pt x="6556" y="20136"/>
                  </a:cubicBezTo>
                  <a:cubicBezTo>
                    <a:pt x="6454" y="20213"/>
                    <a:pt x="6517" y="20352"/>
                    <a:pt x="6612" y="20352"/>
                  </a:cubicBezTo>
                  <a:cubicBezTo>
                    <a:pt x="6635" y="20352"/>
                    <a:pt x="6659" y="20344"/>
                    <a:pt x="6683" y="20326"/>
                  </a:cubicBezTo>
                  <a:lnTo>
                    <a:pt x="6746" y="20294"/>
                  </a:lnTo>
                  <a:cubicBezTo>
                    <a:pt x="6778" y="20326"/>
                    <a:pt x="6778" y="20358"/>
                    <a:pt x="6810" y="20389"/>
                  </a:cubicBezTo>
                  <a:cubicBezTo>
                    <a:pt x="2503" y="23905"/>
                    <a:pt x="729" y="29827"/>
                    <a:pt x="1" y="35179"/>
                  </a:cubicBezTo>
                  <a:cubicBezTo>
                    <a:pt x="1" y="35273"/>
                    <a:pt x="80" y="35334"/>
                    <a:pt x="150" y="35334"/>
                  </a:cubicBezTo>
                  <a:cubicBezTo>
                    <a:pt x="198" y="35334"/>
                    <a:pt x="241" y="35306"/>
                    <a:pt x="254" y="35242"/>
                  </a:cubicBezTo>
                  <a:cubicBezTo>
                    <a:pt x="1553" y="29858"/>
                    <a:pt x="2661" y="24190"/>
                    <a:pt x="7190" y="20579"/>
                  </a:cubicBezTo>
                  <a:cubicBezTo>
                    <a:pt x="7253" y="20611"/>
                    <a:pt x="7316" y="20643"/>
                    <a:pt x="7380" y="20738"/>
                  </a:cubicBezTo>
                  <a:cubicBezTo>
                    <a:pt x="7570" y="20738"/>
                    <a:pt x="7760" y="20769"/>
                    <a:pt x="7950" y="20801"/>
                  </a:cubicBezTo>
                  <a:cubicBezTo>
                    <a:pt x="8773" y="21149"/>
                    <a:pt x="9343" y="21688"/>
                    <a:pt x="9628" y="22448"/>
                  </a:cubicBezTo>
                  <a:cubicBezTo>
                    <a:pt x="9818" y="22796"/>
                    <a:pt x="9913" y="23144"/>
                    <a:pt x="10103" y="23493"/>
                  </a:cubicBezTo>
                  <a:cubicBezTo>
                    <a:pt x="11117" y="25520"/>
                    <a:pt x="12763" y="26881"/>
                    <a:pt x="14695" y="28021"/>
                  </a:cubicBezTo>
                  <a:cubicBezTo>
                    <a:pt x="16944" y="29352"/>
                    <a:pt x="19382" y="30333"/>
                    <a:pt x="21631" y="31663"/>
                  </a:cubicBezTo>
                  <a:cubicBezTo>
                    <a:pt x="21694" y="31695"/>
                    <a:pt x="21757" y="31758"/>
                    <a:pt x="21821" y="31790"/>
                  </a:cubicBezTo>
                  <a:cubicBezTo>
                    <a:pt x="24418" y="33975"/>
                    <a:pt x="25146" y="38029"/>
                    <a:pt x="22169" y="40309"/>
                  </a:cubicBezTo>
                  <a:cubicBezTo>
                    <a:pt x="21567" y="40752"/>
                    <a:pt x="20966" y="40816"/>
                    <a:pt x="21472" y="41544"/>
                  </a:cubicBezTo>
                  <a:cubicBezTo>
                    <a:pt x="21802" y="42068"/>
                    <a:pt x="22596" y="42235"/>
                    <a:pt x="23343" y="42235"/>
                  </a:cubicBezTo>
                  <a:cubicBezTo>
                    <a:pt x="23815" y="42235"/>
                    <a:pt x="24269" y="42168"/>
                    <a:pt x="24576" y="42082"/>
                  </a:cubicBezTo>
                  <a:cubicBezTo>
                    <a:pt x="26191" y="41607"/>
                    <a:pt x="27268" y="40182"/>
                    <a:pt x="27996" y="38757"/>
                  </a:cubicBezTo>
                  <a:cubicBezTo>
                    <a:pt x="28028" y="38694"/>
                    <a:pt x="28028" y="38631"/>
                    <a:pt x="27965" y="38599"/>
                  </a:cubicBezTo>
                  <a:cubicBezTo>
                    <a:pt x="28028" y="38346"/>
                    <a:pt x="28060" y="38124"/>
                    <a:pt x="28060" y="37871"/>
                  </a:cubicBezTo>
                  <a:cubicBezTo>
                    <a:pt x="28218" y="36794"/>
                    <a:pt x="28440" y="35685"/>
                    <a:pt x="28598" y="34577"/>
                  </a:cubicBezTo>
                  <a:cubicBezTo>
                    <a:pt x="28661" y="34545"/>
                    <a:pt x="28693" y="34450"/>
                    <a:pt x="28661" y="34355"/>
                  </a:cubicBezTo>
                  <a:cubicBezTo>
                    <a:pt x="28661" y="34355"/>
                    <a:pt x="28661" y="34324"/>
                    <a:pt x="28630" y="34324"/>
                  </a:cubicBezTo>
                  <a:cubicBezTo>
                    <a:pt x="28851" y="32898"/>
                    <a:pt x="29010" y="31505"/>
                    <a:pt x="28978" y="30143"/>
                  </a:cubicBezTo>
                  <a:cubicBezTo>
                    <a:pt x="28978" y="29193"/>
                    <a:pt x="28820" y="28306"/>
                    <a:pt x="28440" y="27451"/>
                  </a:cubicBezTo>
                  <a:cubicBezTo>
                    <a:pt x="28218" y="26913"/>
                    <a:pt x="26888" y="25551"/>
                    <a:pt x="26508" y="24728"/>
                  </a:cubicBezTo>
                  <a:cubicBezTo>
                    <a:pt x="26539" y="24728"/>
                    <a:pt x="26571" y="24696"/>
                    <a:pt x="26571" y="24633"/>
                  </a:cubicBezTo>
                  <a:cubicBezTo>
                    <a:pt x="26983" y="24443"/>
                    <a:pt x="27394" y="24253"/>
                    <a:pt x="27774" y="24063"/>
                  </a:cubicBezTo>
                  <a:cubicBezTo>
                    <a:pt x="27869" y="24063"/>
                    <a:pt x="27965" y="24031"/>
                    <a:pt x="27996" y="23968"/>
                  </a:cubicBezTo>
                  <a:cubicBezTo>
                    <a:pt x="28693" y="22163"/>
                    <a:pt x="26476" y="19851"/>
                    <a:pt x="25368" y="18616"/>
                  </a:cubicBezTo>
                  <a:cubicBezTo>
                    <a:pt x="23563" y="16652"/>
                    <a:pt x="21251" y="15164"/>
                    <a:pt x="18622" y="14657"/>
                  </a:cubicBezTo>
                  <a:cubicBezTo>
                    <a:pt x="17979" y="14534"/>
                    <a:pt x="17346" y="14473"/>
                    <a:pt x="16720" y="14473"/>
                  </a:cubicBezTo>
                  <a:cubicBezTo>
                    <a:pt x="15744" y="14473"/>
                    <a:pt x="14786" y="14621"/>
                    <a:pt x="13840" y="14911"/>
                  </a:cubicBezTo>
                  <a:cubicBezTo>
                    <a:pt x="15550" y="14055"/>
                    <a:pt x="17324" y="13359"/>
                    <a:pt x="19129" y="12662"/>
                  </a:cubicBezTo>
                  <a:cubicBezTo>
                    <a:pt x="20094" y="13031"/>
                    <a:pt x="21176" y="13230"/>
                    <a:pt x="22256" y="13230"/>
                  </a:cubicBezTo>
                  <a:cubicBezTo>
                    <a:pt x="24047" y="13230"/>
                    <a:pt x="25833" y="12683"/>
                    <a:pt x="27078" y="11459"/>
                  </a:cubicBezTo>
                  <a:cubicBezTo>
                    <a:pt x="30213" y="8387"/>
                    <a:pt x="28123" y="3098"/>
                    <a:pt x="31701" y="311"/>
                  </a:cubicBezTo>
                  <a:cubicBezTo>
                    <a:pt x="31765" y="311"/>
                    <a:pt x="31765" y="280"/>
                    <a:pt x="31765" y="248"/>
                  </a:cubicBezTo>
                  <a:cubicBezTo>
                    <a:pt x="31816" y="145"/>
                    <a:pt x="31742" y="1"/>
                    <a:pt x="31628"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0"/>
            <p:cNvSpPr/>
            <p:nvPr/>
          </p:nvSpPr>
          <p:spPr>
            <a:xfrm>
              <a:off x="968012" y="3859827"/>
              <a:ext cx="673412" cy="601554"/>
            </a:xfrm>
            <a:custGeom>
              <a:avLst/>
              <a:gdLst/>
              <a:ahLst/>
              <a:cxnLst/>
              <a:rect l="l" t="t" r="r" b="b"/>
              <a:pathLst>
                <a:path w="22201" h="19832" extrusionOk="0">
                  <a:moveTo>
                    <a:pt x="20015" y="9979"/>
                  </a:moveTo>
                  <a:lnTo>
                    <a:pt x="20015" y="9979"/>
                  </a:lnTo>
                  <a:cubicBezTo>
                    <a:pt x="20237" y="10106"/>
                    <a:pt x="20459" y="10296"/>
                    <a:pt x="20649" y="10486"/>
                  </a:cubicBezTo>
                  <a:cubicBezTo>
                    <a:pt x="20681" y="10486"/>
                    <a:pt x="20681" y="10517"/>
                    <a:pt x="20712" y="10549"/>
                  </a:cubicBezTo>
                  <a:cubicBezTo>
                    <a:pt x="20522" y="10391"/>
                    <a:pt x="20237" y="10169"/>
                    <a:pt x="20015" y="9979"/>
                  </a:cubicBezTo>
                  <a:close/>
                  <a:moveTo>
                    <a:pt x="12769" y="1"/>
                  </a:moveTo>
                  <a:cubicBezTo>
                    <a:pt x="11338" y="1"/>
                    <a:pt x="9969" y="530"/>
                    <a:pt x="8678" y="1175"/>
                  </a:cubicBezTo>
                  <a:cubicBezTo>
                    <a:pt x="6778" y="2094"/>
                    <a:pt x="4751" y="3329"/>
                    <a:pt x="3358" y="4944"/>
                  </a:cubicBezTo>
                  <a:cubicBezTo>
                    <a:pt x="2787" y="5609"/>
                    <a:pt x="2439" y="6306"/>
                    <a:pt x="2281" y="7192"/>
                  </a:cubicBezTo>
                  <a:cubicBezTo>
                    <a:pt x="2154" y="7731"/>
                    <a:pt x="2154" y="8301"/>
                    <a:pt x="1932" y="8839"/>
                  </a:cubicBezTo>
                  <a:cubicBezTo>
                    <a:pt x="1711" y="9441"/>
                    <a:pt x="1331" y="9979"/>
                    <a:pt x="1014" y="10517"/>
                  </a:cubicBezTo>
                  <a:cubicBezTo>
                    <a:pt x="412" y="11563"/>
                    <a:pt x="1" y="12861"/>
                    <a:pt x="761" y="13843"/>
                  </a:cubicBezTo>
                  <a:cubicBezTo>
                    <a:pt x="761" y="13969"/>
                    <a:pt x="824" y="14096"/>
                    <a:pt x="919" y="14349"/>
                  </a:cubicBezTo>
                  <a:cubicBezTo>
                    <a:pt x="919" y="14413"/>
                    <a:pt x="951" y="14476"/>
                    <a:pt x="982" y="14476"/>
                  </a:cubicBezTo>
                  <a:cubicBezTo>
                    <a:pt x="982" y="14508"/>
                    <a:pt x="982" y="14508"/>
                    <a:pt x="1014" y="14508"/>
                  </a:cubicBezTo>
                  <a:cubicBezTo>
                    <a:pt x="1267" y="15521"/>
                    <a:pt x="1932" y="16313"/>
                    <a:pt x="2946" y="16630"/>
                  </a:cubicBezTo>
                  <a:cubicBezTo>
                    <a:pt x="3706" y="16915"/>
                    <a:pt x="4561" y="16883"/>
                    <a:pt x="5384" y="17010"/>
                  </a:cubicBezTo>
                  <a:cubicBezTo>
                    <a:pt x="6334" y="17200"/>
                    <a:pt x="7284" y="17453"/>
                    <a:pt x="8171" y="17770"/>
                  </a:cubicBezTo>
                  <a:cubicBezTo>
                    <a:pt x="9377" y="18219"/>
                    <a:pt x="11640" y="19832"/>
                    <a:pt x="13409" y="19832"/>
                  </a:cubicBezTo>
                  <a:cubicBezTo>
                    <a:pt x="14010" y="19832"/>
                    <a:pt x="14554" y="19645"/>
                    <a:pt x="14980" y="19163"/>
                  </a:cubicBezTo>
                  <a:cubicBezTo>
                    <a:pt x="15360" y="19068"/>
                    <a:pt x="15708" y="18910"/>
                    <a:pt x="16057" y="18625"/>
                  </a:cubicBezTo>
                  <a:cubicBezTo>
                    <a:pt x="16849" y="17960"/>
                    <a:pt x="17229" y="16978"/>
                    <a:pt x="16944" y="16028"/>
                  </a:cubicBezTo>
                  <a:lnTo>
                    <a:pt x="16944" y="16028"/>
                  </a:lnTo>
                  <a:cubicBezTo>
                    <a:pt x="17122" y="16046"/>
                    <a:pt x="17298" y="16059"/>
                    <a:pt x="17471" y="16059"/>
                  </a:cubicBezTo>
                  <a:cubicBezTo>
                    <a:pt x="17913" y="16059"/>
                    <a:pt x="18339" y="15975"/>
                    <a:pt x="18749" y="15679"/>
                  </a:cubicBezTo>
                  <a:cubicBezTo>
                    <a:pt x="19604" y="15014"/>
                    <a:pt x="20712" y="13906"/>
                    <a:pt x="21219" y="12956"/>
                  </a:cubicBezTo>
                  <a:cubicBezTo>
                    <a:pt x="22201" y="11183"/>
                    <a:pt x="20902" y="10042"/>
                    <a:pt x="19414" y="9346"/>
                  </a:cubicBezTo>
                  <a:cubicBezTo>
                    <a:pt x="19952" y="8649"/>
                    <a:pt x="20522" y="7857"/>
                    <a:pt x="20395" y="6939"/>
                  </a:cubicBezTo>
                  <a:cubicBezTo>
                    <a:pt x="20364" y="6686"/>
                    <a:pt x="20269" y="6432"/>
                    <a:pt x="20142" y="6242"/>
                  </a:cubicBezTo>
                  <a:cubicBezTo>
                    <a:pt x="20015" y="6020"/>
                    <a:pt x="19825" y="5894"/>
                    <a:pt x="19635" y="5735"/>
                  </a:cubicBezTo>
                  <a:cubicBezTo>
                    <a:pt x="19065" y="5197"/>
                    <a:pt x="19224" y="5260"/>
                    <a:pt x="18749" y="4437"/>
                  </a:cubicBezTo>
                  <a:cubicBezTo>
                    <a:pt x="18622" y="4247"/>
                    <a:pt x="18527" y="4120"/>
                    <a:pt x="18400" y="4025"/>
                  </a:cubicBezTo>
                  <a:cubicBezTo>
                    <a:pt x="18907" y="3645"/>
                    <a:pt x="19224" y="3170"/>
                    <a:pt x="19382" y="2505"/>
                  </a:cubicBezTo>
                  <a:cubicBezTo>
                    <a:pt x="19382" y="2474"/>
                    <a:pt x="19382" y="2410"/>
                    <a:pt x="19319" y="2379"/>
                  </a:cubicBezTo>
                  <a:cubicBezTo>
                    <a:pt x="18997" y="2164"/>
                    <a:pt x="18744" y="2086"/>
                    <a:pt x="18406" y="2086"/>
                  </a:cubicBezTo>
                  <a:cubicBezTo>
                    <a:pt x="18344" y="2086"/>
                    <a:pt x="18279" y="2089"/>
                    <a:pt x="18210" y="2094"/>
                  </a:cubicBezTo>
                  <a:cubicBezTo>
                    <a:pt x="17767" y="2157"/>
                    <a:pt x="17324" y="2347"/>
                    <a:pt x="16880" y="2379"/>
                  </a:cubicBezTo>
                  <a:cubicBezTo>
                    <a:pt x="16826" y="2382"/>
                    <a:pt x="16772" y="2384"/>
                    <a:pt x="16719" y="2384"/>
                  </a:cubicBezTo>
                  <a:cubicBezTo>
                    <a:pt x="16272" y="2384"/>
                    <a:pt x="15851" y="2273"/>
                    <a:pt x="15455" y="2189"/>
                  </a:cubicBezTo>
                  <a:cubicBezTo>
                    <a:pt x="15126" y="2123"/>
                    <a:pt x="14674" y="2026"/>
                    <a:pt x="14259" y="2026"/>
                  </a:cubicBezTo>
                  <a:cubicBezTo>
                    <a:pt x="14076" y="2026"/>
                    <a:pt x="13900" y="2045"/>
                    <a:pt x="13745" y="2094"/>
                  </a:cubicBezTo>
                  <a:cubicBezTo>
                    <a:pt x="13808" y="1682"/>
                    <a:pt x="13840" y="1238"/>
                    <a:pt x="13840" y="763"/>
                  </a:cubicBezTo>
                  <a:cubicBezTo>
                    <a:pt x="13935" y="637"/>
                    <a:pt x="14030" y="510"/>
                    <a:pt x="14093" y="352"/>
                  </a:cubicBezTo>
                  <a:cubicBezTo>
                    <a:pt x="14125" y="257"/>
                    <a:pt x="14062" y="162"/>
                    <a:pt x="13967" y="130"/>
                  </a:cubicBezTo>
                  <a:cubicBezTo>
                    <a:pt x="13563" y="41"/>
                    <a:pt x="13164" y="1"/>
                    <a:pt x="12769" y="1"/>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0"/>
            <p:cNvSpPr/>
            <p:nvPr/>
          </p:nvSpPr>
          <p:spPr>
            <a:xfrm>
              <a:off x="615500" y="4077243"/>
              <a:ext cx="971" cy="1456"/>
            </a:xfrm>
            <a:custGeom>
              <a:avLst/>
              <a:gdLst/>
              <a:ahLst/>
              <a:cxnLst/>
              <a:rect l="l" t="t" r="r" b="b"/>
              <a:pathLst>
                <a:path w="32" h="48" extrusionOk="0">
                  <a:moveTo>
                    <a:pt x="16" y="0"/>
                  </a:moveTo>
                  <a:cubicBezTo>
                    <a:pt x="8" y="0"/>
                    <a:pt x="0" y="8"/>
                    <a:pt x="0" y="24"/>
                  </a:cubicBezTo>
                  <a:cubicBezTo>
                    <a:pt x="0" y="40"/>
                    <a:pt x="8" y="48"/>
                    <a:pt x="16" y="48"/>
                  </a:cubicBezTo>
                  <a:cubicBezTo>
                    <a:pt x="24" y="48"/>
                    <a:pt x="32" y="40"/>
                    <a:pt x="32" y="24"/>
                  </a:cubicBezTo>
                  <a:cubicBezTo>
                    <a:pt x="32" y="8"/>
                    <a:pt x="24" y="0"/>
                    <a:pt x="16"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0"/>
            <p:cNvSpPr/>
            <p:nvPr/>
          </p:nvSpPr>
          <p:spPr>
            <a:xfrm>
              <a:off x="-146245" y="3721000"/>
              <a:ext cx="1533156" cy="1324590"/>
            </a:xfrm>
            <a:custGeom>
              <a:avLst/>
              <a:gdLst/>
              <a:ahLst/>
              <a:cxnLst/>
              <a:rect l="l" t="t" r="r" b="b"/>
              <a:pathLst>
                <a:path w="50545" h="43669" extrusionOk="0">
                  <a:moveTo>
                    <a:pt x="25482" y="0"/>
                  </a:moveTo>
                  <a:cubicBezTo>
                    <a:pt x="25455" y="0"/>
                    <a:pt x="25426" y="7"/>
                    <a:pt x="25399" y="20"/>
                  </a:cubicBezTo>
                  <a:cubicBezTo>
                    <a:pt x="22929" y="1382"/>
                    <a:pt x="21060" y="4295"/>
                    <a:pt x="21345" y="7177"/>
                  </a:cubicBezTo>
                  <a:cubicBezTo>
                    <a:pt x="21459" y="8685"/>
                    <a:pt x="22673" y="11140"/>
                    <a:pt x="24388" y="11140"/>
                  </a:cubicBezTo>
                  <a:cubicBezTo>
                    <a:pt x="24582" y="11140"/>
                    <a:pt x="24782" y="11108"/>
                    <a:pt x="24987" y="11041"/>
                  </a:cubicBezTo>
                  <a:cubicBezTo>
                    <a:pt x="25051" y="11358"/>
                    <a:pt x="25114" y="11643"/>
                    <a:pt x="25241" y="11896"/>
                  </a:cubicBezTo>
                  <a:cubicBezTo>
                    <a:pt x="25526" y="12846"/>
                    <a:pt x="26349" y="13543"/>
                    <a:pt x="27046" y="14176"/>
                  </a:cubicBezTo>
                  <a:cubicBezTo>
                    <a:pt x="28376" y="15411"/>
                    <a:pt x="29294" y="16646"/>
                    <a:pt x="29168" y="18546"/>
                  </a:cubicBezTo>
                  <a:cubicBezTo>
                    <a:pt x="28914" y="22062"/>
                    <a:pt x="27141" y="25767"/>
                    <a:pt x="25272" y="28649"/>
                  </a:cubicBezTo>
                  <a:cubicBezTo>
                    <a:pt x="25241" y="28649"/>
                    <a:pt x="25241" y="28680"/>
                    <a:pt x="25241" y="28712"/>
                  </a:cubicBezTo>
                  <a:cubicBezTo>
                    <a:pt x="23657" y="31436"/>
                    <a:pt x="21472" y="33462"/>
                    <a:pt x="18939" y="35331"/>
                  </a:cubicBezTo>
                  <a:cubicBezTo>
                    <a:pt x="16912" y="36819"/>
                    <a:pt x="14473" y="37579"/>
                    <a:pt x="12320" y="38846"/>
                  </a:cubicBezTo>
                  <a:cubicBezTo>
                    <a:pt x="14283" y="36503"/>
                    <a:pt x="12636" y="32259"/>
                    <a:pt x="15550" y="30454"/>
                  </a:cubicBezTo>
                  <a:cubicBezTo>
                    <a:pt x="16563" y="31056"/>
                    <a:pt x="17672" y="31499"/>
                    <a:pt x="18844" y="31689"/>
                  </a:cubicBezTo>
                  <a:cubicBezTo>
                    <a:pt x="18996" y="31716"/>
                    <a:pt x="19154" y="31727"/>
                    <a:pt x="19315" y="31727"/>
                  </a:cubicBezTo>
                  <a:cubicBezTo>
                    <a:pt x="20103" y="31727"/>
                    <a:pt x="20977" y="31462"/>
                    <a:pt x="21769" y="31462"/>
                  </a:cubicBezTo>
                  <a:cubicBezTo>
                    <a:pt x="22161" y="31462"/>
                    <a:pt x="22534" y="31527"/>
                    <a:pt x="22866" y="31721"/>
                  </a:cubicBezTo>
                  <a:cubicBezTo>
                    <a:pt x="22886" y="31734"/>
                    <a:pt x="22909" y="31740"/>
                    <a:pt x="22933" y="31740"/>
                  </a:cubicBezTo>
                  <a:cubicBezTo>
                    <a:pt x="23020" y="31740"/>
                    <a:pt x="23112" y="31655"/>
                    <a:pt x="23087" y="31531"/>
                  </a:cubicBezTo>
                  <a:cubicBezTo>
                    <a:pt x="22566" y="29659"/>
                    <a:pt x="20504" y="28504"/>
                    <a:pt x="18543" y="28504"/>
                  </a:cubicBezTo>
                  <a:cubicBezTo>
                    <a:pt x="17286" y="28504"/>
                    <a:pt x="16071" y="28978"/>
                    <a:pt x="15328" y="30042"/>
                  </a:cubicBezTo>
                  <a:cubicBezTo>
                    <a:pt x="15233" y="30042"/>
                    <a:pt x="15170" y="30137"/>
                    <a:pt x="15202" y="30201"/>
                  </a:cubicBezTo>
                  <a:cubicBezTo>
                    <a:pt x="13365" y="30866"/>
                    <a:pt x="13365" y="32924"/>
                    <a:pt x="12985" y="34603"/>
                  </a:cubicBezTo>
                  <a:cubicBezTo>
                    <a:pt x="13016" y="33874"/>
                    <a:pt x="12826" y="33146"/>
                    <a:pt x="12763" y="32386"/>
                  </a:cubicBezTo>
                  <a:cubicBezTo>
                    <a:pt x="12668" y="30739"/>
                    <a:pt x="13111" y="28174"/>
                    <a:pt x="14283" y="26939"/>
                  </a:cubicBezTo>
                  <a:cubicBezTo>
                    <a:pt x="14283" y="26939"/>
                    <a:pt x="14283" y="26907"/>
                    <a:pt x="14283" y="26907"/>
                  </a:cubicBezTo>
                  <a:cubicBezTo>
                    <a:pt x="15740" y="26210"/>
                    <a:pt x="17418" y="26305"/>
                    <a:pt x="18812" y="25482"/>
                  </a:cubicBezTo>
                  <a:cubicBezTo>
                    <a:pt x="19350" y="25165"/>
                    <a:pt x="19794" y="24753"/>
                    <a:pt x="20205" y="24278"/>
                  </a:cubicBezTo>
                  <a:cubicBezTo>
                    <a:pt x="20870" y="23487"/>
                    <a:pt x="21377" y="21967"/>
                    <a:pt x="22549" y="21935"/>
                  </a:cubicBezTo>
                  <a:cubicBezTo>
                    <a:pt x="22771" y="21903"/>
                    <a:pt x="22739" y="21650"/>
                    <a:pt x="22581" y="21650"/>
                  </a:cubicBezTo>
                  <a:lnTo>
                    <a:pt x="22581" y="21618"/>
                  </a:lnTo>
                  <a:cubicBezTo>
                    <a:pt x="20079" y="21808"/>
                    <a:pt x="17418" y="22030"/>
                    <a:pt x="15202" y="23328"/>
                  </a:cubicBezTo>
                  <a:cubicBezTo>
                    <a:pt x="14093" y="23962"/>
                    <a:pt x="12953" y="25387"/>
                    <a:pt x="13808" y="26495"/>
                  </a:cubicBezTo>
                  <a:cubicBezTo>
                    <a:pt x="13808" y="26527"/>
                    <a:pt x="13808" y="26527"/>
                    <a:pt x="13808" y="26559"/>
                  </a:cubicBezTo>
                  <a:cubicBezTo>
                    <a:pt x="12890" y="27762"/>
                    <a:pt x="12351" y="29155"/>
                    <a:pt x="12161" y="30676"/>
                  </a:cubicBezTo>
                  <a:cubicBezTo>
                    <a:pt x="11971" y="32259"/>
                    <a:pt x="12415" y="33842"/>
                    <a:pt x="12130" y="35426"/>
                  </a:cubicBezTo>
                  <a:cubicBezTo>
                    <a:pt x="12098" y="34856"/>
                    <a:pt x="11940" y="34317"/>
                    <a:pt x="11528" y="33842"/>
                  </a:cubicBezTo>
                  <a:cubicBezTo>
                    <a:pt x="10895" y="33114"/>
                    <a:pt x="9945" y="32639"/>
                    <a:pt x="9026" y="32322"/>
                  </a:cubicBezTo>
                  <a:cubicBezTo>
                    <a:pt x="8614" y="30834"/>
                    <a:pt x="6366" y="29916"/>
                    <a:pt x="5004" y="29884"/>
                  </a:cubicBezTo>
                  <a:cubicBezTo>
                    <a:pt x="4992" y="29884"/>
                    <a:pt x="4981" y="29884"/>
                    <a:pt x="4969" y="29884"/>
                  </a:cubicBezTo>
                  <a:cubicBezTo>
                    <a:pt x="2768" y="29884"/>
                    <a:pt x="1012" y="32808"/>
                    <a:pt x="634" y="34698"/>
                  </a:cubicBezTo>
                  <a:cubicBezTo>
                    <a:pt x="612" y="34805"/>
                    <a:pt x="693" y="34883"/>
                    <a:pt x="776" y="34883"/>
                  </a:cubicBezTo>
                  <a:cubicBezTo>
                    <a:pt x="816" y="34883"/>
                    <a:pt x="857" y="34865"/>
                    <a:pt x="887" y="34824"/>
                  </a:cubicBezTo>
                  <a:cubicBezTo>
                    <a:pt x="1299" y="34127"/>
                    <a:pt x="1204" y="34222"/>
                    <a:pt x="2186" y="33874"/>
                  </a:cubicBezTo>
                  <a:cubicBezTo>
                    <a:pt x="2664" y="33705"/>
                    <a:pt x="2909" y="33632"/>
                    <a:pt x="3126" y="33632"/>
                  </a:cubicBezTo>
                  <a:cubicBezTo>
                    <a:pt x="3355" y="33632"/>
                    <a:pt x="3553" y="33712"/>
                    <a:pt x="3959" y="33842"/>
                  </a:cubicBezTo>
                  <a:cubicBezTo>
                    <a:pt x="4428" y="33989"/>
                    <a:pt x="4870" y="34163"/>
                    <a:pt x="5360" y="34163"/>
                  </a:cubicBezTo>
                  <a:cubicBezTo>
                    <a:pt x="5399" y="34163"/>
                    <a:pt x="5439" y="34162"/>
                    <a:pt x="5479" y="34159"/>
                  </a:cubicBezTo>
                  <a:cubicBezTo>
                    <a:pt x="6683" y="34127"/>
                    <a:pt x="7949" y="33304"/>
                    <a:pt x="9026" y="32797"/>
                  </a:cubicBezTo>
                  <a:cubicBezTo>
                    <a:pt x="10198" y="33526"/>
                    <a:pt x="11528" y="34317"/>
                    <a:pt x="11465" y="35933"/>
                  </a:cubicBezTo>
                  <a:cubicBezTo>
                    <a:pt x="11401" y="37358"/>
                    <a:pt x="10040" y="39068"/>
                    <a:pt x="9026" y="40018"/>
                  </a:cubicBezTo>
                  <a:cubicBezTo>
                    <a:pt x="6968" y="41886"/>
                    <a:pt x="3326" y="42013"/>
                    <a:pt x="697" y="42045"/>
                  </a:cubicBezTo>
                  <a:cubicBezTo>
                    <a:pt x="634" y="42045"/>
                    <a:pt x="602" y="42045"/>
                    <a:pt x="571" y="42076"/>
                  </a:cubicBezTo>
                  <a:cubicBezTo>
                    <a:pt x="159" y="42393"/>
                    <a:pt x="0" y="43375"/>
                    <a:pt x="571" y="43565"/>
                  </a:cubicBezTo>
                  <a:cubicBezTo>
                    <a:pt x="571" y="43617"/>
                    <a:pt x="613" y="43668"/>
                    <a:pt x="663" y="43668"/>
                  </a:cubicBezTo>
                  <a:cubicBezTo>
                    <a:pt x="674" y="43668"/>
                    <a:pt x="686" y="43666"/>
                    <a:pt x="697" y="43660"/>
                  </a:cubicBezTo>
                  <a:cubicBezTo>
                    <a:pt x="4941" y="42995"/>
                    <a:pt x="8994" y="41538"/>
                    <a:pt x="12953" y="39955"/>
                  </a:cubicBezTo>
                  <a:cubicBezTo>
                    <a:pt x="16975" y="38339"/>
                    <a:pt x="20585" y="35996"/>
                    <a:pt x="24101" y="33462"/>
                  </a:cubicBezTo>
                  <a:cubicBezTo>
                    <a:pt x="24123" y="33507"/>
                    <a:pt x="24161" y="33552"/>
                    <a:pt x="24215" y="33552"/>
                  </a:cubicBezTo>
                  <a:cubicBezTo>
                    <a:pt x="24238" y="33552"/>
                    <a:pt x="24263" y="33544"/>
                    <a:pt x="24291" y="33526"/>
                  </a:cubicBezTo>
                  <a:cubicBezTo>
                    <a:pt x="24892" y="33241"/>
                    <a:pt x="25557" y="33051"/>
                    <a:pt x="26191" y="32924"/>
                  </a:cubicBezTo>
                  <a:cubicBezTo>
                    <a:pt x="27394" y="33177"/>
                    <a:pt x="28534" y="33494"/>
                    <a:pt x="29706" y="33874"/>
                  </a:cubicBezTo>
                  <a:lnTo>
                    <a:pt x="29738" y="33874"/>
                  </a:lnTo>
                  <a:cubicBezTo>
                    <a:pt x="29769" y="33874"/>
                    <a:pt x="29769" y="33874"/>
                    <a:pt x="29769" y="33906"/>
                  </a:cubicBezTo>
                  <a:cubicBezTo>
                    <a:pt x="29643" y="35869"/>
                    <a:pt x="30054" y="38244"/>
                    <a:pt x="31511" y="39701"/>
                  </a:cubicBezTo>
                  <a:cubicBezTo>
                    <a:pt x="32113" y="40303"/>
                    <a:pt x="32905" y="40525"/>
                    <a:pt x="33760" y="40620"/>
                  </a:cubicBezTo>
                  <a:cubicBezTo>
                    <a:pt x="35407" y="40810"/>
                    <a:pt x="37085" y="40841"/>
                    <a:pt x="38763" y="40968"/>
                  </a:cubicBezTo>
                  <a:cubicBezTo>
                    <a:pt x="38922" y="40968"/>
                    <a:pt x="38985" y="40715"/>
                    <a:pt x="38827" y="40683"/>
                  </a:cubicBezTo>
                  <a:cubicBezTo>
                    <a:pt x="36325" y="40081"/>
                    <a:pt x="35882" y="37453"/>
                    <a:pt x="34456" y="35711"/>
                  </a:cubicBezTo>
                  <a:cubicBezTo>
                    <a:pt x="33380" y="34381"/>
                    <a:pt x="31701" y="33779"/>
                    <a:pt x="30054" y="33621"/>
                  </a:cubicBezTo>
                  <a:cubicBezTo>
                    <a:pt x="30017" y="33584"/>
                    <a:pt x="29969" y="33568"/>
                    <a:pt x="29923" y="33568"/>
                  </a:cubicBezTo>
                  <a:cubicBezTo>
                    <a:pt x="29891" y="33568"/>
                    <a:pt x="29859" y="33576"/>
                    <a:pt x="29833" y="33589"/>
                  </a:cubicBezTo>
                  <a:lnTo>
                    <a:pt x="29801" y="33589"/>
                  </a:lnTo>
                  <a:cubicBezTo>
                    <a:pt x="29801" y="33589"/>
                    <a:pt x="29769" y="33589"/>
                    <a:pt x="29769" y="33621"/>
                  </a:cubicBezTo>
                  <a:cubicBezTo>
                    <a:pt x="28851" y="33209"/>
                    <a:pt x="27806" y="32924"/>
                    <a:pt x="26793" y="32797"/>
                  </a:cubicBezTo>
                  <a:cubicBezTo>
                    <a:pt x="27933" y="32607"/>
                    <a:pt x="29073" y="32607"/>
                    <a:pt x="30213" y="32607"/>
                  </a:cubicBezTo>
                  <a:cubicBezTo>
                    <a:pt x="32525" y="32607"/>
                    <a:pt x="34710" y="32734"/>
                    <a:pt x="36927" y="33399"/>
                  </a:cubicBezTo>
                  <a:lnTo>
                    <a:pt x="36958" y="33399"/>
                  </a:lnTo>
                  <a:cubicBezTo>
                    <a:pt x="36958" y="33399"/>
                    <a:pt x="36958" y="33431"/>
                    <a:pt x="36958" y="33431"/>
                  </a:cubicBezTo>
                  <a:cubicBezTo>
                    <a:pt x="36908" y="33555"/>
                    <a:pt x="37015" y="33641"/>
                    <a:pt x="37109" y="33641"/>
                  </a:cubicBezTo>
                  <a:cubicBezTo>
                    <a:pt x="37135" y="33641"/>
                    <a:pt x="37160" y="33634"/>
                    <a:pt x="37180" y="33621"/>
                  </a:cubicBezTo>
                  <a:cubicBezTo>
                    <a:pt x="37780" y="35721"/>
                    <a:pt x="40511" y="37053"/>
                    <a:pt x="42601" y="37053"/>
                  </a:cubicBezTo>
                  <a:cubicBezTo>
                    <a:pt x="42718" y="37053"/>
                    <a:pt x="42832" y="37049"/>
                    <a:pt x="42944" y="37041"/>
                  </a:cubicBezTo>
                  <a:cubicBezTo>
                    <a:pt x="43767" y="36978"/>
                    <a:pt x="44591" y="36756"/>
                    <a:pt x="45414" y="36566"/>
                  </a:cubicBezTo>
                  <a:cubicBezTo>
                    <a:pt x="46142" y="36408"/>
                    <a:pt x="47092" y="36344"/>
                    <a:pt x="47757" y="35996"/>
                  </a:cubicBezTo>
                  <a:cubicBezTo>
                    <a:pt x="48264" y="35711"/>
                    <a:pt x="48549" y="35299"/>
                    <a:pt x="48359" y="34761"/>
                  </a:cubicBezTo>
                  <a:cubicBezTo>
                    <a:pt x="48858" y="34618"/>
                    <a:pt x="49339" y="34494"/>
                    <a:pt x="49856" y="34494"/>
                  </a:cubicBezTo>
                  <a:cubicBezTo>
                    <a:pt x="50028" y="34494"/>
                    <a:pt x="50204" y="34507"/>
                    <a:pt x="50386" y="34539"/>
                  </a:cubicBezTo>
                  <a:cubicBezTo>
                    <a:pt x="50481" y="34539"/>
                    <a:pt x="50544" y="34476"/>
                    <a:pt x="50513" y="34381"/>
                  </a:cubicBezTo>
                  <a:cubicBezTo>
                    <a:pt x="50006" y="33114"/>
                    <a:pt x="49119" y="32101"/>
                    <a:pt x="47852" y="31531"/>
                  </a:cubicBezTo>
                  <a:cubicBezTo>
                    <a:pt x="48074" y="31341"/>
                    <a:pt x="48327" y="31151"/>
                    <a:pt x="48613" y="31024"/>
                  </a:cubicBezTo>
                  <a:cubicBezTo>
                    <a:pt x="48676" y="31056"/>
                    <a:pt x="48708" y="31087"/>
                    <a:pt x="48803" y="31119"/>
                  </a:cubicBezTo>
                  <a:cubicBezTo>
                    <a:pt x="48818" y="31125"/>
                    <a:pt x="48833" y="31128"/>
                    <a:pt x="48847" y="31128"/>
                  </a:cubicBezTo>
                  <a:cubicBezTo>
                    <a:pt x="48971" y="31128"/>
                    <a:pt x="49009" y="30891"/>
                    <a:pt x="48866" y="30834"/>
                  </a:cubicBezTo>
                  <a:lnTo>
                    <a:pt x="48834" y="30834"/>
                  </a:lnTo>
                  <a:cubicBezTo>
                    <a:pt x="48834" y="30788"/>
                    <a:pt x="48800" y="30758"/>
                    <a:pt x="48757" y="30758"/>
                  </a:cubicBezTo>
                  <a:cubicBezTo>
                    <a:pt x="48741" y="30758"/>
                    <a:pt x="48724" y="30762"/>
                    <a:pt x="48708" y="30771"/>
                  </a:cubicBezTo>
                  <a:lnTo>
                    <a:pt x="48676" y="30771"/>
                  </a:lnTo>
                  <a:cubicBezTo>
                    <a:pt x="46649" y="30006"/>
                    <a:pt x="44313" y="29232"/>
                    <a:pt x="42088" y="29232"/>
                  </a:cubicBezTo>
                  <a:cubicBezTo>
                    <a:pt x="40349" y="29232"/>
                    <a:pt x="38678" y="29704"/>
                    <a:pt x="37275" y="31024"/>
                  </a:cubicBezTo>
                  <a:cubicBezTo>
                    <a:pt x="37275" y="30992"/>
                    <a:pt x="37275" y="30992"/>
                    <a:pt x="37275" y="30992"/>
                  </a:cubicBezTo>
                  <a:cubicBezTo>
                    <a:pt x="37254" y="30908"/>
                    <a:pt x="37205" y="30866"/>
                    <a:pt x="37146" y="30866"/>
                  </a:cubicBezTo>
                  <a:cubicBezTo>
                    <a:pt x="37117" y="30866"/>
                    <a:pt x="37085" y="30876"/>
                    <a:pt x="37053" y="30897"/>
                  </a:cubicBezTo>
                  <a:cubicBezTo>
                    <a:pt x="35683" y="31475"/>
                    <a:pt x="34222" y="31601"/>
                    <a:pt x="32739" y="31601"/>
                  </a:cubicBezTo>
                  <a:cubicBezTo>
                    <a:pt x="31598" y="31601"/>
                    <a:pt x="30443" y="31527"/>
                    <a:pt x="29307" y="31527"/>
                  </a:cubicBezTo>
                  <a:cubicBezTo>
                    <a:pt x="27553" y="31527"/>
                    <a:pt x="25843" y="31704"/>
                    <a:pt x="24291" y="32607"/>
                  </a:cubicBezTo>
                  <a:cubicBezTo>
                    <a:pt x="24512" y="30897"/>
                    <a:pt x="26317" y="29947"/>
                    <a:pt x="27426" y="28775"/>
                  </a:cubicBezTo>
                  <a:cubicBezTo>
                    <a:pt x="28376" y="27794"/>
                    <a:pt x="29136" y="26685"/>
                    <a:pt x="29959" y="25577"/>
                  </a:cubicBezTo>
                  <a:cubicBezTo>
                    <a:pt x="31610" y="23348"/>
                    <a:pt x="33883" y="20904"/>
                    <a:pt x="36757" y="20904"/>
                  </a:cubicBezTo>
                  <a:cubicBezTo>
                    <a:pt x="37190" y="20904"/>
                    <a:pt x="37638" y="20959"/>
                    <a:pt x="38098" y="21080"/>
                  </a:cubicBezTo>
                  <a:cubicBezTo>
                    <a:pt x="38110" y="21086"/>
                    <a:pt x="38122" y="21088"/>
                    <a:pt x="38133" y="21088"/>
                  </a:cubicBezTo>
                  <a:cubicBezTo>
                    <a:pt x="38183" y="21088"/>
                    <a:pt x="38225" y="21037"/>
                    <a:pt x="38225" y="20985"/>
                  </a:cubicBezTo>
                  <a:cubicBezTo>
                    <a:pt x="38288" y="20985"/>
                    <a:pt x="38320" y="20922"/>
                    <a:pt x="38257" y="20858"/>
                  </a:cubicBezTo>
                  <a:cubicBezTo>
                    <a:pt x="37940" y="20320"/>
                    <a:pt x="37560" y="19845"/>
                    <a:pt x="37307" y="19243"/>
                  </a:cubicBezTo>
                  <a:cubicBezTo>
                    <a:pt x="37022" y="18610"/>
                    <a:pt x="36895" y="17945"/>
                    <a:pt x="36768" y="17280"/>
                  </a:cubicBezTo>
                  <a:cubicBezTo>
                    <a:pt x="36768" y="17221"/>
                    <a:pt x="36727" y="17196"/>
                    <a:pt x="36683" y="17196"/>
                  </a:cubicBezTo>
                  <a:cubicBezTo>
                    <a:pt x="36633" y="17196"/>
                    <a:pt x="36578" y="17229"/>
                    <a:pt x="36578" y="17280"/>
                  </a:cubicBezTo>
                  <a:cubicBezTo>
                    <a:pt x="36578" y="17311"/>
                    <a:pt x="36578" y="17375"/>
                    <a:pt x="36578" y="17406"/>
                  </a:cubicBezTo>
                  <a:cubicBezTo>
                    <a:pt x="36040" y="17723"/>
                    <a:pt x="35692" y="18135"/>
                    <a:pt x="35311" y="18610"/>
                  </a:cubicBezTo>
                  <a:cubicBezTo>
                    <a:pt x="34646" y="19401"/>
                    <a:pt x="33981" y="19940"/>
                    <a:pt x="33095" y="20447"/>
                  </a:cubicBezTo>
                  <a:cubicBezTo>
                    <a:pt x="32208" y="20985"/>
                    <a:pt x="31290" y="21428"/>
                    <a:pt x="30624" y="22220"/>
                  </a:cubicBezTo>
                  <a:cubicBezTo>
                    <a:pt x="31195" y="19401"/>
                    <a:pt x="30118" y="16646"/>
                    <a:pt x="31131" y="13891"/>
                  </a:cubicBezTo>
                  <a:cubicBezTo>
                    <a:pt x="31163" y="13891"/>
                    <a:pt x="31195" y="13859"/>
                    <a:pt x="31226" y="13828"/>
                  </a:cubicBezTo>
                  <a:cubicBezTo>
                    <a:pt x="32050" y="12434"/>
                    <a:pt x="33886" y="12403"/>
                    <a:pt x="34836" y="11136"/>
                  </a:cubicBezTo>
                  <a:cubicBezTo>
                    <a:pt x="35407" y="10439"/>
                    <a:pt x="35502" y="9584"/>
                    <a:pt x="35755" y="8729"/>
                  </a:cubicBezTo>
                  <a:cubicBezTo>
                    <a:pt x="36167" y="7494"/>
                    <a:pt x="36768" y="6512"/>
                    <a:pt x="37718" y="5625"/>
                  </a:cubicBezTo>
                  <a:lnTo>
                    <a:pt x="37813" y="5594"/>
                  </a:lnTo>
                  <a:cubicBezTo>
                    <a:pt x="37932" y="5564"/>
                    <a:pt x="37912" y="5369"/>
                    <a:pt x="37780" y="5369"/>
                  </a:cubicBezTo>
                  <a:cubicBezTo>
                    <a:pt x="37770" y="5369"/>
                    <a:pt x="37761" y="5370"/>
                    <a:pt x="37750" y="5372"/>
                  </a:cubicBezTo>
                  <a:cubicBezTo>
                    <a:pt x="36388" y="5625"/>
                    <a:pt x="34773" y="5815"/>
                    <a:pt x="33538" y="6481"/>
                  </a:cubicBezTo>
                  <a:cubicBezTo>
                    <a:pt x="32588" y="7019"/>
                    <a:pt x="32525" y="7937"/>
                    <a:pt x="31796" y="8571"/>
                  </a:cubicBezTo>
                  <a:cubicBezTo>
                    <a:pt x="31036" y="9236"/>
                    <a:pt x="30846" y="9679"/>
                    <a:pt x="30688" y="10756"/>
                  </a:cubicBezTo>
                  <a:cubicBezTo>
                    <a:pt x="30529" y="11738"/>
                    <a:pt x="30498" y="12688"/>
                    <a:pt x="30846" y="13638"/>
                  </a:cubicBezTo>
                  <a:cubicBezTo>
                    <a:pt x="30434" y="14651"/>
                    <a:pt x="30213" y="15696"/>
                    <a:pt x="30213" y="16773"/>
                  </a:cubicBezTo>
                  <a:cubicBezTo>
                    <a:pt x="30149" y="17280"/>
                    <a:pt x="30118" y="17818"/>
                    <a:pt x="30054" y="18325"/>
                  </a:cubicBezTo>
                  <a:cubicBezTo>
                    <a:pt x="30023" y="18578"/>
                    <a:pt x="29991" y="18831"/>
                    <a:pt x="29959" y="19085"/>
                  </a:cubicBezTo>
                  <a:cubicBezTo>
                    <a:pt x="29959" y="18356"/>
                    <a:pt x="29959" y="17596"/>
                    <a:pt x="29801" y="16868"/>
                  </a:cubicBezTo>
                  <a:cubicBezTo>
                    <a:pt x="29389" y="15158"/>
                    <a:pt x="27774" y="14334"/>
                    <a:pt x="26571" y="13194"/>
                  </a:cubicBezTo>
                  <a:cubicBezTo>
                    <a:pt x="26412" y="13004"/>
                    <a:pt x="26254" y="12846"/>
                    <a:pt x="26096" y="12656"/>
                  </a:cubicBezTo>
                  <a:cubicBezTo>
                    <a:pt x="25684" y="12181"/>
                    <a:pt x="25367" y="11611"/>
                    <a:pt x="25304" y="10883"/>
                  </a:cubicBezTo>
                  <a:cubicBezTo>
                    <a:pt x="25304" y="10883"/>
                    <a:pt x="25304" y="10883"/>
                    <a:pt x="25304" y="10851"/>
                  </a:cubicBezTo>
                  <a:cubicBezTo>
                    <a:pt x="25304" y="10819"/>
                    <a:pt x="25304" y="10788"/>
                    <a:pt x="25272" y="10756"/>
                  </a:cubicBezTo>
                  <a:cubicBezTo>
                    <a:pt x="25906" y="9362"/>
                    <a:pt x="26317" y="7969"/>
                    <a:pt x="26127" y="6449"/>
                  </a:cubicBezTo>
                  <a:cubicBezTo>
                    <a:pt x="25842" y="4295"/>
                    <a:pt x="24861" y="2332"/>
                    <a:pt x="25621" y="210"/>
                  </a:cubicBezTo>
                  <a:cubicBezTo>
                    <a:pt x="25671" y="86"/>
                    <a:pt x="25583" y="0"/>
                    <a:pt x="25482"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0"/>
            <p:cNvSpPr/>
            <p:nvPr/>
          </p:nvSpPr>
          <p:spPr>
            <a:xfrm>
              <a:off x="88157" y="815066"/>
              <a:ext cx="1056663" cy="682876"/>
            </a:xfrm>
            <a:custGeom>
              <a:avLst/>
              <a:gdLst/>
              <a:ahLst/>
              <a:cxnLst/>
              <a:rect l="l" t="t" r="r" b="b"/>
              <a:pathLst>
                <a:path w="34836" h="22513" extrusionOk="0">
                  <a:moveTo>
                    <a:pt x="22485" y="9275"/>
                  </a:moveTo>
                  <a:lnTo>
                    <a:pt x="22485" y="9275"/>
                  </a:lnTo>
                  <a:cubicBezTo>
                    <a:pt x="24132" y="10383"/>
                    <a:pt x="26412" y="10003"/>
                    <a:pt x="28280" y="10573"/>
                  </a:cubicBezTo>
                  <a:cubicBezTo>
                    <a:pt x="30655" y="11302"/>
                    <a:pt x="32556" y="12664"/>
                    <a:pt x="34107" y="14564"/>
                  </a:cubicBezTo>
                  <a:cubicBezTo>
                    <a:pt x="34012" y="14500"/>
                    <a:pt x="33917" y="14469"/>
                    <a:pt x="33854" y="14437"/>
                  </a:cubicBezTo>
                  <a:cubicBezTo>
                    <a:pt x="32397" y="13677"/>
                    <a:pt x="30655" y="13550"/>
                    <a:pt x="29040" y="13265"/>
                  </a:cubicBezTo>
                  <a:cubicBezTo>
                    <a:pt x="26190" y="12790"/>
                    <a:pt x="24100" y="11650"/>
                    <a:pt x="22485" y="9275"/>
                  </a:cubicBezTo>
                  <a:close/>
                  <a:moveTo>
                    <a:pt x="22200" y="9117"/>
                  </a:moveTo>
                  <a:lnTo>
                    <a:pt x="22200" y="9117"/>
                  </a:lnTo>
                  <a:cubicBezTo>
                    <a:pt x="24100" y="13075"/>
                    <a:pt x="28154" y="13170"/>
                    <a:pt x="31859" y="14120"/>
                  </a:cubicBezTo>
                  <a:cubicBezTo>
                    <a:pt x="30909" y="14152"/>
                    <a:pt x="29927" y="14405"/>
                    <a:pt x="28945" y="14564"/>
                  </a:cubicBezTo>
                  <a:cubicBezTo>
                    <a:pt x="28377" y="14668"/>
                    <a:pt x="27806" y="14735"/>
                    <a:pt x="27247" y="14735"/>
                  </a:cubicBezTo>
                  <a:cubicBezTo>
                    <a:pt x="25937" y="14735"/>
                    <a:pt x="24696" y="14366"/>
                    <a:pt x="23720" y="13234"/>
                  </a:cubicBezTo>
                  <a:cubicBezTo>
                    <a:pt x="22770" y="12125"/>
                    <a:pt x="22358" y="10542"/>
                    <a:pt x="22200" y="9117"/>
                  </a:cubicBezTo>
                  <a:close/>
                  <a:moveTo>
                    <a:pt x="13997" y="2276"/>
                  </a:moveTo>
                  <a:cubicBezTo>
                    <a:pt x="15834" y="2783"/>
                    <a:pt x="17703" y="4430"/>
                    <a:pt x="18748" y="5823"/>
                  </a:cubicBezTo>
                  <a:cubicBezTo>
                    <a:pt x="20110" y="7692"/>
                    <a:pt x="20458" y="10193"/>
                    <a:pt x="19951" y="12442"/>
                  </a:cubicBezTo>
                  <a:cubicBezTo>
                    <a:pt x="19635" y="13740"/>
                    <a:pt x="19065" y="14975"/>
                    <a:pt x="18336" y="16084"/>
                  </a:cubicBezTo>
                  <a:cubicBezTo>
                    <a:pt x="18083" y="16432"/>
                    <a:pt x="17639" y="17192"/>
                    <a:pt x="17259" y="17446"/>
                  </a:cubicBezTo>
                  <a:cubicBezTo>
                    <a:pt x="16848" y="17636"/>
                    <a:pt x="16436" y="17826"/>
                    <a:pt x="15993" y="17984"/>
                  </a:cubicBezTo>
                  <a:cubicBezTo>
                    <a:pt x="15961" y="17857"/>
                    <a:pt x="15898" y="17699"/>
                    <a:pt x="15803" y="17572"/>
                  </a:cubicBezTo>
                  <a:cubicBezTo>
                    <a:pt x="15613" y="17541"/>
                    <a:pt x="15486" y="17446"/>
                    <a:pt x="15359" y="17414"/>
                  </a:cubicBezTo>
                  <a:cubicBezTo>
                    <a:pt x="15359" y="17319"/>
                    <a:pt x="15328" y="17224"/>
                    <a:pt x="15201" y="17224"/>
                  </a:cubicBezTo>
                  <a:cubicBezTo>
                    <a:pt x="14726" y="17224"/>
                    <a:pt x="14884" y="17224"/>
                    <a:pt x="14504" y="17572"/>
                  </a:cubicBezTo>
                  <a:cubicBezTo>
                    <a:pt x="14187" y="17889"/>
                    <a:pt x="14061" y="18491"/>
                    <a:pt x="13807" y="18871"/>
                  </a:cubicBezTo>
                  <a:cubicBezTo>
                    <a:pt x="13332" y="19536"/>
                    <a:pt x="12667" y="20137"/>
                    <a:pt x="11907" y="20486"/>
                  </a:cubicBezTo>
                  <a:cubicBezTo>
                    <a:pt x="10926" y="20961"/>
                    <a:pt x="9817" y="21246"/>
                    <a:pt x="8677" y="21468"/>
                  </a:cubicBezTo>
                  <a:cubicBezTo>
                    <a:pt x="11654" y="18681"/>
                    <a:pt x="13839" y="15197"/>
                    <a:pt x="14916" y="11238"/>
                  </a:cubicBezTo>
                  <a:cubicBezTo>
                    <a:pt x="15708" y="8388"/>
                    <a:pt x="16214" y="4556"/>
                    <a:pt x="13997" y="2276"/>
                  </a:cubicBezTo>
                  <a:close/>
                  <a:moveTo>
                    <a:pt x="13554" y="2181"/>
                  </a:moveTo>
                  <a:cubicBezTo>
                    <a:pt x="16214" y="4841"/>
                    <a:pt x="15328" y="9243"/>
                    <a:pt x="14187" y="12505"/>
                  </a:cubicBezTo>
                  <a:cubicBezTo>
                    <a:pt x="12952" y="16020"/>
                    <a:pt x="10831" y="19092"/>
                    <a:pt x="8107" y="21563"/>
                  </a:cubicBezTo>
                  <a:cubicBezTo>
                    <a:pt x="8075" y="21563"/>
                    <a:pt x="8075" y="21594"/>
                    <a:pt x="8075" y="21594"/>
                  </a:cubicBezTo>
                  <a:cubicBezTo>
                    <a:pt x="7442" y="21721"/>
                    <a:pt x="6809" y="21816"/>
                    <a:pt x="6207" y="21943"/>
                  </a:cubicBezTo>
                  <a:cubicBezTo>
                    <a:pt x="8487" y="20327"/>
                    <a:pt x="8899" y="15609"/>
                    <a:pt x="9184" y="13360"/>
                  </a:cubicBezTo>
                  <a:cubicBezTo>
                    <a:pt x="9500" y="10732"/>
                    <a:pt x="9627" y="7787"/>
                    <a:pt x="11401" y="5696"/>
                  </a:cubicBezTo>
                  <a:cubicBezTo>
                    <a:pt x="11907" y="5095"/>
                    <a:pt x="12604" y="4651"/>
                    <a:pt x="12984" y="3955"/>
                  </a:cubicBezTo>
                  <a:cubicBezTo>
                    <a:pt x="13237" y="3543"/>
                    <a:pt x="13111" y="2815"/>
                    <a:pt x="13142" y="2276"/>
                  </a:cubicBezTo>
                  <a:lnTo>
                    <a:pt x="13142" y="2276"/>
                  </a:lnTo>
                  <a:cubicBezTo>
                    <a:pt x="13178" y="2294"/>
                    <a:pt x="13211" y="2302"/>
                    <a:pt x="13240" y="2302"/>
                  </a:cubicBezTo>
                  <a:cubicBezTo>
                    <a:pt x="13317" y="2302"/>
                    <a:pt x="13373" y="2250"/>
                    <a:pt x="13396" y="2181"/>
                  </a:cubicBezTo>
                  <a:close/>
                  <a:moveTo>
                    <a:pt x="8170" y="17161"/>
                  </a:moveTo>
                  <a:lnTo>
                    <a:pt x="8170" y="17161"/>
                  </a:lnTo>
                  <a:cubicBezTo>
                    <a:pt x="7727" y="19282"/>
                    <a:pt x="6904" y="21911"/>
                    <a:pt x="4718" y="22133"/>
                  </a:cubicBezTo>
                  <a:cubicBezTo>
                    <a:pt x="4655" y="22164"/>
                    <a:pt x="4623" y="22196"/>
                    <a:pt x="4592" y="22228"/>
                  </a:cubicBezTo>
                  <a:cubicBezTo>
                    <a:pt x="3547" y="22006"/>
                    <a:pt x="2533" y="21658"/>
                    <a:pt x="1805" y="20802"/>
                  </a:cubicBezTo>
                  <a:cubicBezTo>
                    <a:pt x="1330" y="20264"/>
                    <a:pt x="1108" y="19599"/>
                    <a:pt x="1171" y="18871"/>
                  </a:cubicBezTo>
                  <a:cubicBezTo>
                    <a:pt x="1307" y="18600"/>
                    <a:pt x="1442" y="18465"/>
                    <a:pt x="1582" y="18465"/>
                  </a:cubicBezTo>
                  <a:cubicBezTo>
                    <a:pt x="1704" y="18465"/>
                    <a:pt x="1830" y="18569"/>
                    <a:pt x="1963" y="18776"/>
                  </a:cubicBezTo>
                  <a:cubicBezTo>
                    <a:pt x="2818" y="18997"/>
                    <a:pt x="3388" y="19536"/>
                    <a:pt x="4370" y="19536"/>
                  </a:cubicBezTo>
                  <a:cubicBezTo>
                    <a:pt x="6080" y="19536"/>
                    <a:pt x="7379" y="18554"/>
                    <a:pt x="8170" y="17161"/>
                  </a:cubicBezTo>
                  <a:close/>
                  <a:moveTo>
                    <a:pt x="5660" y="0"/>
                  </a:moveTo>
                  <a:cubicBezTo>
                    <a:pt x="3779" y="0"/>
                    <a:pt x="1888" y="256"/>
                    <a:pt x="126" y="629"/>
                  </a:cubicBezTo>
                  <a:cubicBezTo>
                    <a:pt x="9" y="659"/>
                    <a:pt x="0" y="823"/>
                    <a:pt x="100" y="823"/>
                  </a:cubicBezTo>
                  <a:cubicBezTo>
                    <a:pt x="108" y="823"/>
                    <a:pt x="117" y="822"/>
                    <a:pt x="126" y="819"/>
                  </a:cubicBezTo>
                  <a:cubicBezTo>
                    <a:pt x="2040" y="625"/>
                    <a:pt x="3990" y="389"/>
                    <a:pt x="5905" y="389"/>
                  </a:cubicBezTo>
                  <a:cubicBezTo>
                    <a:pt x="8363" y="389"/>
                    <a:pt x="10763" y="779"/>
                    <a:pt x="12952" y="2150"/>
                  </a:cubicBezTo>
                  <a:cubicBezTo>
                    <a:pt x="12921" y="2213"/>
                    <a:pt x="12921" y="2276"/>
                    <a:pt x="12889" y="2340"/>
                  </a:cubicBezTo>
                  <a:cubicBezTo>
                    <a:pt x="12921" y="2498"/>
                    <a:pt x="12952" y="2625"/>
                    <a:pt x="12952" y="2783"/>
                  </a:cubicBezTo>
                  <a:cubicBezTo>
                    <a:pt x="12921" y="3480"/>
                    <a:pt x="12667" y="4050"/>
                    <a:pt x="12161" y="4461"/>
                  </a:cubicBezTo>
                  <a:cubicBezTo>
                    <a:pt x="11971" y="4683"/>
                    <a:pt x="11717" y="4873"/>
                    <a:pt x="11527" y="5095"/>
                  </a:cubicBezTo>
                  <a:cubicBezTo>
                    <a:pt x="10292" y="6393"/>
                    <a:pt x="9690" y="7977"/>
                    <a:pt x="9342" y="9718"/>
                  </a:cubicBezTo>
                  <a:cubicBezTo>
                    <a:pt x="8962" y="11745"/>
                    <a:pt x="8867" y="13835"/>
                    <a:pt x="8455" y="15862"/>
                  </a:cubicBezTo>
                  <a:lnTo>
                    <a:pt x="8424" y="16052"/>
                  </a:lnTo>
                  <a:cubicBezTo>
                    <a:pt x="7738" y="17858"/>
                    <a:pt x="6061" y="19202"/>
                    <a:pt x="4253" y="19202"/>
                  </a:cubicBezTo>
                  <a:cubicBezTo>
                    <a:pt x="3556" y="19202"/>
                    <a:pt x="2840" y="19003"/>
                    <a:pt x="2153" y="18554"/>
                  </a:cubicBezTo>
                  <a:cubicBezTo>
                    <a:pt x="1818" y="18345"/>
                    <a:pt x="1608" y="18066"/>
                    <a:pt x="1385" y="18066"/>
                  </a:cubicBezTo>
                  <a:cubicBezTo>
                    <a:pt x="1270" y="18066"/>
                    <a:pt x="1153" y="18139"/>
                    <a:pt x="1013" y="18332"/>
                  </a:cubicBezTo>
                  <a:cubicBezTo>
                    <a:pt x="538" y="18997"/>
                    <a:pt x="1076" y="20264"/>
                    <a:pt x="1457" y="20802"/>
                  </a:cubicBezTo>
                  <a:cubicBezTo>
                    <a:pt x="2217" y="21911"/>
                    <a:pt x="3547" y="22323"/>
                    <a:pt x="4845" y="22513"/>
                  </a:cubicBezTo>
                  <a:cubicBezTo>
                    <a:pt x="4877" y="22513"/>
                    <a:pt x="4908" y="22481"/>
                    <a:pt x="4940" y="22449"/>
                  </a:cubicBezTo>
                  <a:cubicBezTo>
                    <a:pt x="5130" y="22418"/>
                    <a:pt x="5320" y="22354"/>
                    <a:pt x="5510" y="22291"/>
                  </a:cubicBezTo>
                  <a:cubicBezTo>
                    <a:pt x="6365" y="22164"/>
                    <a:pt x="7252" y="22006"/>
                    <a:pt x="8107" y="21848"/>
                  </a:cubicBezTo>
                  <a:cubicBezTo>
                    <a:pt x="8139" y="21863"/>
                    <a:pt x="8170" y="21871"/>
                    <a:pt x="8202" y="21871"/>
                  </a:cubicBezTo>
                  <a:cubicBezTo>
                    <a:pt x="8234" y="21871"/>
                    <a:pt x="8265" y="21863"/>
                    <a:pt x="8297" y="21848"/>
                  </a:cubicBezTo>
                  <a:cubicBezTo>
                    <a:pt x="8297" y="21816"/>
                    <a:pt x="8297" y="21816"/>
                    <a:pt x="8329" y="21816"/>
                  </a:cubicBezTo>
                  <a:cubicBezTo>
                    <a:pt x="9437" y="21594"/>
                    <a:pt x="10514" y="21341"/>
                    <a:pt x="11559" y="20961"/>
                  </a:cubicBezTo>
                  <a:cubicBezTo>
                    <a:pt x="12224" y="20707"/>
                    <a:pt x="12857" y="20359"/>
                    <a:pt x="13396" y="19852"/>
                  </a:cubicBezTo>
                  <a:cubicBezTo>
                    <a:pt x="13744" y="19536"/>
                    <a:pt x="14409" y="18206"/>
                    <a:pt x="14916" y="17699"/>
                  </a:cubicBezTo>
                  <a:cubicBezTo>
                    <a:pt x="14932" y="17715"/>
                    <a:pt x="14948" y="17723"/>
                    <a:pt x="14963" y="17723"/>
                  </a:cubicBezTo>
                  <a:cubicBezTo>
                    <a:pt x="14979" y="17723"/>
                    <a:pt x="14995" y="17715"/>
                    <a:pt x="15011" y="17699"/>
                  </a:cubicBezTo>
                  <a:cubicBezTo>
                    <a:pt x="15264" y="17952"/>
                    <a:pt x="15518" y="18206"/>
                    <a:pt x="15771" y="18459"/>
                  </a:cubicBezTo>
                  <a:cubicBezTo>
                    <a:pt x="15771" y="18522"/>
                    <a:pt x="15834" y="18586"/>
                    <a:pt x="15898" y="18586"/>
                  </a:cubicBezTo>
                  <a:cubicBezTo>
                    <a:pt x="15919" y="18587"/>
                    <a:pt x="15940" y="18587"/>
                    <a:pt x="15960" y="18587"/>
                  </a:cubicBezTo>
                  <a:cubicBezTo>
                    <a:pt x="17449" y="18587"/>
                    <a:pt x="18567" y="16384"/>
                    <a:pt x="19191" y="15229"/>
                  </a:cubicBezTo>
                  <a:cubicBezTo>
                    <a:pt x="20205" y="13360"/>
                    <a:pt x="20680" y="11238"/>
                    <a:pt x="20395" y="9148"/>
                  </a:cubicBezTo>
                  <a:cubicBezTo>
                    <a:pt x="20173" y="7818"/>
                    <a:pt x="19698" y="6646"/>
                    <a:pt x="18938" y="5633"/>
                  </a:cubicBezTo>
                  <a:lnTo>
                    <a:pt x="18938" y="5633"/>
                  </a:lnTo>
                  <a:cubicBezTo>
                    <a:pt x="20015" y="6678"/>
                    <a:pt x="21028" y="7818"/>
                    <a:pt x="22010" y="8990"/>
                  </a:cubicBezTo>
                  <a:cubicBezTo>
                    <a:pt x="21946" y="11175"/>
                    <a:pt x="22991" y="13645"/>
                    <a:pt x="25018" y="14627"/>
                  </a:cubicBezTo>
                  <a:cubicBezTo>
                    <a:pt x="25706" y="14964"/>
                    <a:pt x="26409" y="15081"/>
                    <a:pt x="27120" y="15081"/>
                  </a:cubicBezTo>
                  <a:cubicBezTo>
                    <a:pt x="28765" y="15081"/>
                    <a:pt x="30451" y="14452"/>
                    <a:pt x="32080" y="14452"/>
                  </a:cubicBezTo>
                  <a:cubicBezTo>
                    <a:pt x="32923" y="14452"/>
                    <a:pt x="33752" y="14621"/>
                    <a:pt x="34551" y="15134"/>
                  </a:cubicBezTo>
                  <a:cubicBezTo>
                    <a:pt x="34582" y="15165"/>
                    <a:pt x="34582" y="15165"/>
                    <a:pt x="34614" y="15165"/>
                  </a:cubicBezTo>
                  <a:cubicBezTo>
                    <a:pt x="34741" y="15165"/>
                    <a:pt x="34836" y="15039"/>
                    <a:pt x="34741" y="14944"/>
                  </a:cubicBezTo>
                  <a:cubicBezTo>
                    <a:pt x="34677" y="14880"/>
                    <a:pt x="34614" y="14849"/>
                    <a:pt x="34551" y="14817"/>
                  </a:cubicBezTo>
                  <a:cubicBezTo>
                    <a:pt x="33474" y="13012"/>
                    <a:pt x="31795" y="11714"/>
                    <a:pt x="29895" y="10858"/>
                  </a:cubicBezTo>
                  <a:cubicBezTo>
                    <a:pt x="28914" y="10415"/>
                    <a:pt x="27837" y="10098"/>
                    <a:pt x="26792" y="9940"/>
                  </a:cubicBezTo>
                  <a:cubicBezTo>
                    <a:pt x="25272" y="9687"/>
                    <a:pt x="23688" y="9845"/>
                    <a:pt x="22326" y="9053"/>
                  </a:cubicBezTo>
                  <a:cubicBezTo>
                    <a:pt x="22326" y="8990"/>
                    <a:pt x="22295" y="8958"/>
                    <a:pt x="22263" y="8927"/>
                  </a:cubicBezTo>
                  <a:cubicBezTo>
                    <a:pt x="22263" y="8895"/>
                    <a:pt x="22263" y="8895"/>
                    <a:pt x="22231" y="8863"/>
                  </a:cubicBezTo>
                  <a:cubicBezTo>
                    <a:pt x="20870" y="6773"/>
                    <a:pt x="18970" y="4968"/>
                    <a:pt x="16911" y="3575"/>
                  </a:cubicBezTo>
                  <a:cubicBezTo>
                    <a:pt x="15929" y="2751"/>
                    <a:pt x="14789" y="2023"/>
                    <a:pt x="13554" y="1864"/>
                  </a:cubicBezTo>
                  <a:cubicBezTo>
                    <a:pt x="13491" y="1833"/>
                    <a:pt x="13427" y="1769"/>
                    <a:pt x="13364" y="1706"/>
                  </a:cubicBezTo>
                  <a:cubicBezTo>
                    <a:pt x="13364" y="1681"/>
                    <a:pt x="13323" y="1634"/>
                    <a:pt x="13273" y="1634"/>
                  </a:cubicBezTo>
                  <a:cubicBezTo>
                    <a:pt x="13262" y="1634"/>
                    <a:pt x="13250" y="1637"/>
                    <a:pt x="13237" y="1643"/>
                  </a:cubicBezTo>
                  <a:cubicBezTo>
                    <a:pt x="13206" y="1611"/>
                    <a:pt x="13142" y="1579"/>
                    <a:pt x="13111" y="1548"/>
                  </a:cubicBezTo>
                  <a:cubicBezTo>
                    <a:pt x="13093" y="1536"/>
                    <a:pt x="13074" y="1531"/>
                    <a:pt x="13056" y="1531"/>
                  </a:cubicBezTo>
                  <a:cubicBezTo>
                    <a:pt x="12976" y="1531"/>
                    <a:pt x="12907" y="1629"/>
                    <a:pt x="12984" y="1706"/>
                  </a:cubicBezTo>
                  <a:cubicBezTo>
                    <a:pt x="13016" y="1706"/>
                    <a:pt x="13016" y="1738"/>
                    <a:pt x="13047" y="1738"/>
                  </a:cubicBezTo>
                  <a:cubicBezTo>
                    <a:pt x="13016" y="1769"/>
                    <a:pt x="12984" y="1801"/>
                    <a:pt x="12984" y="1801"/>
                  </a:cubicBezTo>
                  <a:cubicBezTo>
                    <a:pt x="10804" y="482"/>
                    <a:pt x="8241" y="0"/>
                    <a:pt x="566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0"/>
            <p:cNvSpPr/>
            <p:nvPr/>
          </p:nvSpPr>
          <p:spPr>
            <a:xfrm>
              <a:off x="-14546" y="0"/>
              <a:ext cx="1651210" cy="1088148"/>
            </a:xfrm>
            <a:custGeom>
              <a:avLst/>
              <a:gdLst/>
              <a:ahLst/>
              <a:cxnLst/>
              <a:rect l="l" t="t" r="r" b="b"/>
              <a:pathLst>
                <a:path w="54437" h="35874" extrusionOk="0">
                  <a:moveTo>
                    <a:pt x="37240" y="520"/>
                  </a:moveTo>
                  <a:lnTo>
                    <a:pt x="37240" y="520"/>
                  </a:lnTo>
                  <a:cubicBezTo>
                    <a:pt x="36068" y="2230"/>
                    <a:pt x="35657" y="3781"/>
                    <a:pt x="35498" y="5935"/>
                  </a:cubicBezTo>
                  <a:cubicBezTo>
                    <a:pt x="35340" y="8532"/>
                    <a:pt x="34770" y="12237"/>
                    <a:pt x="32521" y="13947"/>
                  </a:cubicBezTo>
                  <a:cubicBezTo>
                    <a:pt x="31983" y="14359"/>
                    <a:pt x="31666" y="14517"/>
                    <a:pt x="31381" y="15182"/>
                  </a:cubicBezTo>
                  <a:cubicBezTo>
                    <a:pt x="30684" y="16639"/>
                    <a:pt x="30589" y="17716"/>
                    <a:pt x="29133" y="18729"/>
                  </a:cubicBezTo>
                  <a:cubicBezTo>
                    <a:pt x="27564" y="19858"/>
                    <a:pt x="25706" y="20104"/>
                    <a:pt x="23831" y="20104"/>
                  </a:cubicBezTo>
                  <a:cubicBezTo>
                    <a:pt x="22867" y="20104"/>
                    <a:pt x="21898" y="20039"/>
                    <a:pt x="20962" y="19996"/>
                  </a:cubicBezTo>
                  <a:lnTo>
                    <a:pt x="20930" y="19996"/>
                  </a:lnTo>
                  <a:cubicBezTo>
                    <a:pt x="21849" y="19331"/>
                    <a:pt x="22704" y="18602"/>
                    <a:pt x="23496" y="17811"/>
                  </a:cubicBezTo>
                  <a:cubicBezTo>
                    <a:pt x="28024" y="13345"/>
                    <a:pt x="30336" y="7233"/>
                    <a:pt x="35150" y="3021"/>
                  </a:cubicBezTo>
                  <a:cubicBezTo>
                    <a:pt x="35304" y="2867"/>
                    <a:pt x="35187" y="2630"/>
                    <a:pt x="35020" y="2630"/>
                  </a:cubicBezTo>
                  <a:cubicBezTo>
                    <a:pt x="34980" y="2630"/>
                    <a:pt x="34938" y="2643"/>
                    <a:pt x="34896" y="2673"/>
                  </a:cubicBezTo>
                  <a:cubicBezTo>
                    <a:pt x="30336" y="6283"/>
                    <a:pt x="28183" y="11984"/>
                    <a:pt x="24382" y="16291"/>
                  </a:cubicBezTo>
                  <a:cubicBezTo>
                    <a:pt x="23306" y="17494"/>
                    <a:pt x="22102" y="18571"/>
                    <a:pt x="20804" y="19521"/>
                  </a:cubicBezTo>
                  <a:cubicBezTo>
                    <a:pt x="20962" y="18919"/>
                    <a:pt x="20930" y="18381"/>
                    <a:pt x="20867" y="17747"/>
                  </a:cubicBezTo>
                  <a:cubicBezTo>
                    <a:pt x="20804" y="17241"/>
                    <a:pt x="20677" y="16671"/>
                    <a:pt x="20772" y="16132"/>
                  </a:cubicBezTo>
                  <a:cubicBezTo>
                    <a:pt x="20930" y="15056"/>
                    <a:pt x="21627" y="14707"/>
                    <a:pt x="22102" y="13884"/>
                  </a:cubicBezTo>
                  <a:cubicBezTo>
                    <a:pt x="22546" y="13092"/>
                    <a:pt x="22514" y="12174"/>
                    <a:pt x="22672" y="11319"/>
                  </a:cubicBezTo>
                  <a:cubicBezTo>
                    <a:pt x="22989" y="9545"/>
                    <a:pt x="24002" y="8152"/>
                    <a:pt x="25491" y="7170"/>
                  </a:cubicBezTo>
                  <a:cubicBezTo>
                    <a:pt x="26504" y="6473"/>
                    <a:pt x="27644" y="6093"/>
                    <a:pt x="28689" y="5523"/>
                  </a:cubicBezTo>
                  <a:cubicBezTo>
                    <a:pt x="29608" y="5016"/>
                    <a:pt x="30304" y="4320"/>
                    <a:pt x="31033" y="3591"/>
                  </a:cubicBezTo>
                  <a:cubicBezTo>
                    <a:pt x="32395" y="2261"/>
                    <a:pt x="33535" y="1755"/>
                    <a:pt x="35371" y="1248"/>
                  </a:cubicBezTo>
                  <a:cubicBezTo>
                    <a:pt x="36037" y="1058"/>
                    <a:pt x="36638" y="868"/>
                    <a:pt x="37240" y="520"/>
                  </a:cubicBezTo>
                  <a:close/>
                  <a:moveTo>
                    <a:pt x="9340" y="13314"/>
                  </a:moveTo>
                  <a:cubicBezTo>
                    <a:pt x="10131" y="13314"/>
                    <a:pt x="10828" y="13377"/>
                    <a:pt x="11588" y="13852"/>
                  </a:cubicBezTo>
                  <a:cubicBezTo>
                    <a:pt x="12443" y="14390"/>
                    <a:pt x="13013" y="15531"/>
                    <a:pt x="13140" y="16512"/>
                  </a:cubicBezTo>
                  <a:cubicBezTo>
                    <a:pt x="13266" y="17747"/>
                    <a:pt x="12475" y="18254"/>
                    <a:pt x="11968" y="19267"/>
                  </a:cubicBezTo>
                  <a:cubicBezTo>
                    <a:pt x="11746" y="19711"/>
                    <a:pt x="11651" y="20249"/>
                    <a:pt x="11335" y="20629"/>
                  </a:cubicBezTo>
                  <a:cubicBezTo>
                    <a:pt x="10923" y="21168"/>
                    <a:pt x="10258" y="21516"/>
                    <a:pt x="9625" y="21801"/>
                  </a:cubicBezTo>
                  <a:cubicBezTo>
                    <a:pt x="9688" y="21674"/>
                    <a:pt x="9751" y="21579"/>
                    <a:pt x="9815" y="21453"/>
                  </a:cubicBezTo>
                  <a:cubicBezTo>
                    <a:pt x="10955" y="19172"/>
                    <a:pt x="11778" y="14961"/>
                    <a:pt x="9340" y="13314"/>
                  </a:cubicBezTo>
                  <a:close/>
                  <a:moveTo>
                    <a:pt x="42706" y="25541"/>
                  </a:moveTo>
                  <a:cubicBezTo>
                    <a:pt x="43467" y="25541"/>
                    <a:pt x="44235" y="25622"/>
                    <a:pt x="44999" y="25791"/>
                  </a:cubicBezTo>
                  <a:cubicBezTo>
                    <a:pt x="49211" y="26710"/>
                    <a:pt x="53803" y="30637"/>
                    <a:pt x="53486" y="35292"/>
                  </a:cubicBezTo>
                  <a:cubicBezTo>
                    <a:pt x="52020" y="33934"/>
                    <a:pt x="50290" y="33295"/>
                    <a:pt x="48456" y="33295"/>
                  </a:cubicBezTo>
                  <a:cubicBezTo>
                    <a:pt x="47596" y="33295"/>
                    <a:pt x="46712" y="33435"/>
                    <a:pt x="45822" y="33708"/>
                  </a:cubicBezTo>
                  <a:cubicBezTo>
                    <a:pt x="44394" y="34137"/>
                    <a:pt x="43031" y="34618"/>
                    <a:pt x="41633" y="34618"/>
                  </a:cubicBezTo>
                  <a:cubicBezTo>
                    <a:pt x="40861" y="34618"/>
                    <a:pt x="40078" y="34471"/>
                    <a:pt x="39267" y="34089"/>
                  </a:cubicBezTo>
                  <a:cubicBezTo>
                    <a:pt x="37272" y="33107"/>
                    <a:pt x="35530" y="31270"/>
                    <a:pt x="33788" y="29877"/>
                  </a:cubicBezTo>
                  <a:lnTo>
                    <a:pt x="33788" y="29877"/>
                  </a:lnTo>
                  <a:cubicBezTo>
                    <a:pt x="34027" y="29901"/>
                    <a:pt x="34266" y="29911"/>
                    <a:pt x="34503" y="29911"/>
                  </a:cubicBezTo>
                  <a:cubicBezTo>
                    <a:pt x="35522" y="29911"/>
                    <a:pt x="36523" y="29720"/>
                    <a:pt x="37525" y="29592"/>
                  </a:cubicBezTo>
                  <a:cubicBezTo>
                    <a:pt x="38989" y="29408"/>
                    <a:pt x="40475" y="29290"/>
                    <a:pt x="41965" y="29290"/>
                  </a:cubicBezTo>
                  <a:cubicBezTo>
                    <a:pt x="42280" y="29290"/>
                    <a:pt x="42594" y="29295"/>
                    <a:pt x="42909" y="29307"/>
                  </a:cubicBezTo>
                  <a:cubicBezTo>
                    <a:pt x="46487" y="29497"/>
                    <a:pt x="49749" y="30637"/>
                    <a:pt x="52536" y="32885"/>
                  </a:cubicBezTo>
                  <a:cubicBezTo>
                    <a:pt x="52548" y="32897"/>
                    <a:pt x="52561" y="32902"/>
                    <a:pt x="52575" y="32902"/>
                  </a:cubicBezTo>
                  <a:cubicBezTo>
                    <a:pt x="52630" y="32902"/>
                    <a:pt x="52682" y="32810"/>
                    <a:pt x="52631" y="32758"/>
                  </a:cubicBezTo>
                  <a:cubicBezTo>
                    <a:pt x="50351" y="30542"/>
                    <a:pt x="47216" y="29433"/>
                    <a:pt x="44080" y="29085"/>
                  </a:cubicBezTo>
                  <a:cubicBezTo>
                    <a:pt x="43278" y="29001"/>
                    <a:pt x="42467" y="28962"/>
                    <a:pt x="41656" y="28962"/>
                  </a:cubicBezTo>
                  <a:cubicBezTo>
                    <a:pt x="40931" y="28962"/>
                    <a:pt x="40206" y="28993"/>
                    <a:pt x="39488" y="29053"/>
                  </a:cubicBezTo>
                  <a:cubicBezTo>
                    <a:pt x="37673" y="29207"/>
                    <a:pt x="35828" y="29720"/>
                    <a:pt x="34011" y="29720"/>
                  </a:cubicBezTo>
                  <a:cubicBezTo>
                    <a:pt x="33958" y="29720"/>
                    <a:pt x="33905" y="29719"/>
                    <a:pt x="33851" y="29718"/>
                  </a:cubicBezTo>
                  <a:cubicBezTo>
                    <a:pt x="36074" y="27134"/>
                    <a:pt x="39329" y="25541"/>
                    <a:pt x="42706" y="25541"/>
                  </a:cubicBezTo>
                  <a:close/>
                  <a:moveTo>
                    <a:pt x="37537" y="0"/>
                  </a:moveTo>
                  <a:cubicBezTo>
                    <a:pt x="37513" y="0"/>
                    <a:pt x="37487" y="4"/>
                    <a:pt x="37462" y="13"/>
                  </a:cubicBezTo>
                  <a:cubicBezTo>
                    <a:pt x="36227" y="900"/>
                    <a:pt x="34738" y="931"/>
                    <a:pt x="33376" y="1501"/>
                  </a:cubicBezTo>
                  <a:cubicBezTo>
                    <a:pt x="32521" y="1850"/>
                    <a:pt x="31825" y="2420"/>
                    <a:pt x="31160" y="3053"/>
                  </a:cubicBezTo>
                  <a:cubicBezTo>
                    <a:pt x="29861" y="4256"/>
                    <a:pt x="28911" y="5111"/>
                    <a:pt x="27296" y="5903"/>
                  </a:cubicBezTo>
                  <a:cubicBezTo>
                    <a:pt x="26219" y="6442"/>
                    <a:pt x="25174" y="6917"/>
                    <a:pt x="24287" y="7772"/>
                  </a:cubicBezTo>
                  <a:cubicBezTo>
                    <a:pt x="23559" y="8468"/>
                    <a:pt x="22989" y="9292"/>
                    <a:pt x="22641" y="10242"/>
                  </a:cubicBezTo>
                  <a:cubicBezTo>
                    <a:pt x="22134" y="11604"/>
                    <a:pt x="22229" y="12902"/>
                    <a:pt x="21342" y="14169"/>
                  </a:cubicBezTo>
                  <a:cubicBezTo>
                    <a:pt x="20740" y="15024"/>
                    <a:pt x="20329" y="15436"/>
                    <a:pt x="20297" y="16481"/>
                  </a:cubicBezTo>
                  <a:cubicBezTo>
                    <a:pt x="20265" y="17621"/>
                    <a:pt x="20645" y="18666"/>
                    <a:pt x="20392" y="19806"/>
                  </a:cubicBezTo>
                  <a:cubicBezTo>
                    <a:pt x="19410" y="20503"/>
                    <a:pt x="18334" y="21104"/>
                    <a:pt x="17257" y="21643"/>
                  </a:cubicBezTo>
                  <a:cubicBezTo>
                    <a:pt x="14660" y="22846"/>
                    <a:pt x="11778" y="23226"/>
                    <a:pt x="9213" y="24461"/>
                  </a:cubicBezTo>
                  <a:cubicBezTo>
                    <a:pt x="8389" y="24620"/>
                    <a:pt x="7598" y="24841"/>
                    <a:pt x="6774" y="25126"/>
                  </a:cubicBezTo>
                  <a:cubicBezTo>
                    <a:pt x="7756" y="24335"/>
                    <a:pt x="8643" y="23416"/>
                    <a:pt x="9340" y="22308"/>
                  </a:cubicBezTo>
                  <a:cubicBezTo>
                    <a:pt x="10638" y="21801"/>
                    <a:pt x="11493" y="21199"/>
                    <a:pt x="12126" y="19869"/>
                  </a:cubicBezTo>
                  <a:cubicBezTo>
                    <a:pt x="12601" y="18919"/>
                    <a:pt x="13900" y="17684"/>
                    <a:pt x="13742" y="16449"/>
                  </a:cubicBezTo>
                  <a:cubicBezTo>
                    <a:pt x="13710" y="16037"/>
                    <a:pt x="13520" y="15847"/>
                    <a:pt x="13298" y="15499"/>
                  </a:cubicBezTo>
                  <a:cubicBezTo>
                    <a:pt x="13013" y="15024"/>
                    <a:pt x="12728" y="14137"/>
                    <a:pt x="12348" y="13694"/>
                  </a:cubicBezTo>
                  <a:cubicBezTo>
                    <a:pt x="11798" y="13077"/>
                    <a:pt x="10865" y="12966"/>
                    <a:pt x="9964" y="12966"/>
                  </a:cubicBezTo>
                  <a:cubicBezTo>
                    <a:pt x="9569" y="12966"/>
                    <a:pt x="9180" y="12987"/>
                    <a:pt x="8833" y="12997"/>
                  </a:cubicBezTo>
                  <a:lnTo>
                    <a:pt x="8674" y="12934"/>
                  </a:lnTo>
                  <a:cubicBezTo>
                    <a:pt x="8645" y="12922"/>
                    <a:pt x="8619" y="12917"/>
                    <a:pt x="8595" y="12917"/>
                  </a:cubicBezTo>
                  <a:cubicBezTo>
                    <a:pt x="8495" y="12917"/>
                    <a:pt x="8453" y="13015"/>
                    <a:pt x="8453" y="13092"/>
                  </a:cubicBezTo>
                  <a:cubicBezTo>
                    <a:pt x="8421" y="13155"/>
                    <a:pt x="8453" y="13250"/>
                    <a:pt x="8548" y="13282"/>
                  </a:cubicBezTo>
                  <a:lnTo>
                    <a:pt x="8674" y="13282"/>
                  </a:lnTo>
                  <a:cubicBezTo>
                    <a:pt x="11841" y="14707"/>
                    <a:pt x="10606" y="19362"/>
                    <a:pt x="9054" y="22054"/>
                  </a:cubicBezTo>
                  <a:cubicBezTo>
                    <a:pt x="9023" y="22054"/>
                    <a:pt x="8991" y="22086"/>
                    <a:pt x="8959" y="22086"/>
                  </a:cubicBezTo>
                  <a:cubicBezTo>
                    <a:pt x="8833" y="22118"/>
                    <a:pt x="8833" y="22244"/>
                    <a:pt x="8896" y="22339"/>
                  </a:cubicBezTo>
                  <a:cubicBezTo>
                    <a:pt x="8706" y="22624"/>
                    <a:pt x="8548" y="22846"/>
                    <a:pt x="8389" y="23068"/>
                  </a:cubicBezTo>
                  <a:cubicBezTo>
                    <a:pt x="7408" y="24303"/>
                    <a:pt x="6173" y="25190"/>
                    <a:pt x="4779" y="25918"/>
                  </a:cubicBezTo>
                  <a:cubicBezTo>
                    <a:pt x="3987" y="26298"/>
                    <a:pt x="3164" y="26678"/>
                    <a:pt x="2372" y="27058"/>
                  </a:cubicBezTo>
                  <a:cubicBezTo>
                    <a:pt x="1676" y="27343"/>
                    <a:pt x="979" y="27628"/>
                    <a:pt x="282" y="27881"/>
                  </a:cubicBezTo>
                  <a:cubicBezTo>
                    <a:pt x="0" y="27994"/>
                    <a:pt x="120" y="28408"/>
                    <a:pt x="373" y="28408"/>
                  </a:cubicBezTo>
                  <a:cubicBezTo>
                    <a:pt x="404" y="28408"/>
                    <a:pt x="437" y="28402"/>
                    <a:pt x="472" y="28388"/>
                  </a:cubicBezTo>
                  <a:cubicBezTo>
                    <a:pt x="1929" y="27881"/>
                    <a:pt x="3354" y="27280"/>
                    <a:pt x="4684" y="26551"/>
                  </a:cubicBezTo>
                  <a:cubicBezTo>
                    <a:pt x="6204" y="25886"/>
                    <a:pt x="7724" y="25285"/>
                    <a:pt x="9308" y="24936"/>
                  </a:cubicBezTo>
                  <a:cubicBezTo>
                    <a:pt x="9870" y="24818"/>
                    <a:pt x="10448" y="24766"/>
                    <a:pt x="11035" y="24766"/>
                  </a:cubicBezTo>
                  <a:cubicBezTo>
                    <a:pt x="13756" y="24766"/>
                    <a:pt x="16671" y="25887"/>
                    <a:pt x="19094" y="26773"/>
                  </a:cubicBezTo>
                  <a:cubicBezTo>
                    <a:pt x="24857" y="28895"/>
                    <a:pt x="29006" y="34152"/>
                    <a:pt x="34928" y="35862"/>
                  </a:cubicBezTo>
                  <a:cubicBezTo>
                    <a:pt x="34944" y="35870"/>
                    <a:pt x="34959" y="35873"/>
                    <a:pt x="34973" y="35873"/>
                  </a:cubicBezTo>
                  <a:cubicBezTo>
                    <a:pt x="35075" y="35873"/>
                    <a:pt x="35134" y="35696"/>
                    <a:pt x="35023" y="35640"/>
                  </a:cubicBezTo>
                  <a:cubicBezTo>
                    <a:pt x="30114" y="33677"/>
                    <a:pt x="26187" y="30130"/>
                    <a:pt x="21627" y="27660"/>
                  </a:cubicBezTo>
                  <a:lnTo>
                    <a:pt x="21627" y="27660"/>
                  </a:lnTo>
                  <a:cubicBezTo>
                    <a:pt x="22989" y="28071"/>
                    <a:pt x="24446" y="28261"/>
                    <a:pt x="25902" y="28515"/>
                  </a:cubicBezTo>
                  <a:cubicBezTo>
                    <a:pt x="28235" y="28869"/>
                    <a:pt x="30513" y="30022"/>
                    <a:pt x="32890" y="30022"/>
                  </a:cubicBezTo>
                  <a:cubicBezTo>
                    <a:pt x="33062" y="30022"/>
                    <a:pt x="33235" y="30016"/>
                    <a:pt x="33408" y="30003"/>
                  </a:cubicBezTo>
                  <a:cubicBezTo>
                    <a:pt x="33430" y="30026"/>
                    <a:pt x="33469" y="30048"/>
                    <a:pt x="33511" y="30048"/>
                  </a:cubicBezTo>
                  <a:cubicBezTo>
                    <a:pt x="33529" y="30048"/>
                    <a:pt x="33548" y="30044"/>
                    <a:pt x="33566" y="30035"/>
                  </a:cubicBezTo>
                  <a:cubicBezTo>
                    <a:pt x="35949" y="32025"/>
                    <a:pt x="38589" y="34934"/>
                    <a:pt x="41899" y="34934"/>
                  </a:cubicBezTo>
                  <a:cubicBezTo>
                    <a:pt x="42065" y="34934"/>
                    <a:pt x="42233" y="34927"/>
                    <a:pt x="42402" y="34912"/>
                  </a:cubicBezTo>
                  <a:cubicBezTo>
                    <a:pt x="44144" y="34754"/>
                    <a:pt x="45696" y="33835"/>
                    <a:pt x="47406" y="33582"/>
                  </a:cubicBezTo>
                  <a:cubicBezTo>
                    <a:pt x="47733" y="33536"/>
                    <a:pt x="48059" y="33513"/>
                    <a:pt x="48382" y="33513"/>
                  </a:cubicBezTo>
                  <a:cubicBezTo>
                    <a:pt x="50278" y="33513"/>
                    <a:pt x="52075" y="34292"/>
                    <a:pt x="53455" y="35672"/>
                  </a:cubicBezTo>
                  <a:cubicBezTo>
                    <a:pt x="53471" y="35739"/>
                    <a:pt x="53541" y="35779"/>
                    <a:pt x="53607" y="35779"/>
                  </a:cubicBezTo>
                  <a:cubicBezTo>
                    <a:pt x="53667" y="35779"/>
                    <a:pt x="53725" y="35747"/>
                    <a:pt x="53740" y="35672"/>
                  </a:cubicBezTo>
                  <a:cubicBezTo>
                    <a:pt x="54436" y="30922"/>
                    <a:pt x="49813" y="26741"/>
                    <a:pt x="45601" y="25601"/>
                  </a:cubicBezTo>
                  <a:cubicBezTo>
                    <a:pt x="44645" y="25339"/>
                    <a:pt x="43678" y="25214"/>
                    <a:pt x="42720" y="25214"/>
                  </a:cubicBezTo>
                  <a:cubicBezTo>
                    <a:pt x="39170" y="25214"/>
                    <a:pt x="35747" y="26932"/>
                    <a:pt x="33503" y="29750"/>
                  </a:cubicBezTo>
                  <a:lnTo>
                    <a:pt x="33440" y="29750"/>
                  </a:lnTo>
                  <a:cubicBezTo>
                    <a:pt x="33405" y="29750"/>
                    <a:pt x="33369" y="29751"/>
                    <a:pt x="33334" y="29751"/>
                  </a:cubicBezTo>
                  <a:cubicBezTo>
                    <a:pt x="30874" y="29751"/>
                    <a:pt x="28623" y="28667"/>
                    <a:pt x="26219" y="28230"/>
                  </a:cubicBezTo>
                  <a:cubicBezTo>
                    <a:pt x="23812" y="27818"/>
                    <a:pt x="21374" y="27628"/>
                    <a:pt x="19220" y="26393"/>
                  </a:cubicBezTo>
                  <a:cubicBezTo>
                    <a:pt x="19157" y="26393"/>
                    <a:pt x="19125" y="26425"/>
                    <a:pt x="19125" y="26456"/>
                  </a:cubicBezTo>
                  <a:cubicBezTo>
                    <a:pt x="18587" y="26235"/>
                    <a:pt x="17985" y="26013"/>
                    <a:pt x="17415" y="25823"/>
                  </a:cubicBezTo>
                  <a:cubicBezTo>
                    <a:pt x="15302" y="25139"/>
                    <a:pt x="13067" y="24334"/>
                    <a:pt x="10829" y="24334"/>
                  </a:cubicBezTo>
                  <a:cubicBezTo>
                    <a:pt x="10787" y="24334"/>
                    <a:pt x="10744" y="24334"/>
                    <a:pt x="10701" y="24335"/>
                  </a:cubicBezTo>
                  <a:cubicBezTo>
                    <a:pt x="12981" y="23638"/>
                    <a:pt x="15293" y="23163"/>
                    <a:pt x="17447" y="22118"/>
                  </a:cubicBezTo>
                  <a:cubicBezTo>
                    <a:pt x="18650" y="21548"/>
                    <a:pt x="19790" y="20851"/>
                    <a:pt x="20835" y="20091"/>
                  </a:cubicBezTo>
                  <a:lnTo>
                    <a:pt x="20835" y="20091"/>
                  </a:lnTo>
                  <a:cubicBezTo>
                    <a:pt x="20804" y="20154"/>
                    <a:pt x="20835" y="20281"/>
                    <a:pt x="20930" y="20281"/>
                  </a:cubicBezTo>
                  <a:cubicBezTo>
                    <a:pt x="21939" y="20404"/>
                    <a:pt x="22983" y="20503"/>
                    <a:pt x="24019" y="20503"/>
                  </a:cubicBezTo>
                  <a:cubicBezTo>
                    <a:pt x="25390" y="20503"/>
                    <a:pt x="26748" y="20329"/>
                    <a:pt x="27993" y="19806"/>
                  </a:cubicBezTo>
                  <a:cubicBezTo>
                    <a:pt x="30051" y="18951"/>
                    <a:pt x="30779" y="17652"/>
                    <a:pt x="31603" y="15721"/>
                  </a:cubicBezTo>
                  <a:cubicBezTo>
                    <a:pt x="32110" y="14485"/>
                    <a:pt x="33123" y="14074"/>
                    <a:pt x="33820" y="13029"/>
                  </a:cubicBezTo>
                  <a:cubicBezTo>
                    <a:pt x="34516" y="11920"/>
                    <a:pt x="34991" y="10622"/>
                    <a:pt x="35340" y="9355"/>
                  </a:cubicBezTo>
                  <a:cubicBezTo>
                    <a:pt x="35688" y="8057"/>
                    <a:pt x="35752" y="6758"/>
                    <a:pt x="35847" y="5397"/>
                  </a:cubicBezTo>
                  <a:cubicBezTo>
                    <a:pt x="36005" y="3401"/>
                    <a:pt x="36575" y="1913"/>
                    <a:pt x="37778" y="329"/>
                  </a:cubicBezTo>
                  <a:cubicBezTo>
                    <a:pt x="37842" y="203"/>
                    <a:pt x="37778" y="108"/>
                    <a:pt x="37715" y="76"/>
                  </a:cubicBezTo>
                  <a:cubicBezTo>
                    <a:pt x="37669" y="30"/>
                    <a:pt x="37605" y="0"/>
                    <a:pt x="3753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0"/>
            <p:cNvSpPr/>
            <p:nvPr/>
          </p:nvSpPr>
          <p:spPr>
            <a:xfrm>
              <a:off x="282157" y="2821461"/>
              <a:ext cx="899177" cy="942127"/>
            </a:xfrm>
            <a:custGeom>
              <a:avLst/>
              <a:gdLst/>
              <a:ahLst/>
              <a:cxnLst/>
              <a:rect l="l" t="t" r="r" b="b"/>
              <a:pathLst>
                <a:path w="29644" h="31060" extrusionOk="0">
                  <a:moveTo>
                    <a:pt x="19223" y="2694"/>
                  </a:moveTo>
                  <a:cubicBezTo>
                    <a:pt x="19234" y="2694"/>
                    <a:pt x="19245" y="2694"/>
                    <a:pt x="19256" y="2695"/>
                  </a:cubicBezTo>
                  <a:cubicBezTo>
                    <a:pt x="19636" y="2980"/>
                    <a:pt x="20016" y="3234"/>
                    <a:pt x="20396" y="3519"/>
                  </a:cubicBezTo>
                  <a:cubicBezTo>
                    <a:pt x="20427" y="3740"/>
                    <a:pt x="20459" y="3994"/>
                    <a:pt x="20459" y="4247"/>
                  </a:cubicBezTo>
                  <a:cubicBezTo>
                    <a:pt x="20491" y="4405"/>
                    <a:pt x="20491" y="4564"/>
                    <a:pt x="20491" y="4722"/>
                  </a:cubicBezTo>
                  <a:cubicBezTo>
                    <a:pt x="20554" y="5102"/>
                    <a:pt x="20617" y="5355"/>
                    <a:pt x="20807" y="5640"/>
                  </a:cubicBezTo>
                  <a:cubicBezTo>
                    <a:pt x="20174" y="5799"/>
                    <a:pt x="19541" y="5957"/>
                    <a:pt x="18939" y="6115"/>
                  </a:cubicBezTo>
                  <a:cubicBezTo>
                    <a:pt x="17862" y="6337"/>
                    <a:pt x="16880" y="6685"/>
                    <a:pt x="15962" y="7192"/>
                  </a:cubicBezTo>
                  <a:cubicBezTo>
                    <a:pt x="16342" y="5989"/>
                    <a:pt x="16215" y="4722"/>
                    <a:pt x="16279" y="3487"/>
                  </a:cubicBezTo>
                  <a:lnTo>
                    <a:pt x="16279" y="3487"/>
                  </a:lnTo>
                  <a:cubicBezTo>
                    <a:pt x="16390" y="3495"/>
                    <a:pt x="16498" y="3499"/>
                    <a:pt x="16606" y="3499"/>
                  </a:cubicBezTo>
                  <a:cubicBezTo>
                    <a:pt x="16928" y="3499"/>
                    <a:pt x="17237" y="3463"/>
                    <a:pt x="17546" y="3392"/>
                  </a:cubicBezTo>
                  <a:cubicBezTo>
                    <a:pt x="17978" y="3268"/>
                    <a:pt x="18801" y="2694"/>
                    <a:pt x="19223" y="2694"/>
                  </a:cubicBezTo>
                  <a:close/>
                  <a:moveTo>
                    <a:pt x="15463" y="896"/>
                  </a:moveTo>
                  <a:cubicBezTo>
                    <a:pt x="15918" y="896"/>
                    <a:pt x="16268" y="1047"/>
                    <a:pt x="16374" y="1460"/>
                  </a:cubicBezTo>
                  <a:cubicBezTo>
                    <a:pt x="16405" y="1587"/>
                    <a:pt x="16057" y="2410"/>
                    <a:pt x="16057" y="2442"/>
                  </a:cubicBezTo>
                  <a:cubicBezTo>
                    <a:pt x="15994" y="2727"/>
                    <a:pt x="15962" y="3012"/>
                    <a:pt x="15962" y="3297"/>
                  </a:cubicBezTo>
                  <a:cubicBezTo>
                    <a:pt x="15899" y="3329"/>
                    <a:pt x="15899" y="3424"/>
                    <a:pt x="15962" y="3455"/>
                  </a:cubicBezTo>
                  <a:cubicBezTo>
                    <a:pt x="15962" y="3614"/>
                    <a:pt x="15994" y="3772"/>
                    <a:pt x="15994" y="3930"/>
                  </a:cubicBezTo>
                  <a:cubicBezTo>
                    <a:pt x="16057" y="5197"/>
                    <a:pt x="16057" y="6210"/>
                    <a:pt x="15550" y="7446"/>
                  </a:cubicBezTo>
                  <a:cubicBezTo>
                    <a:pt x="15107" y="7699"/>
                    <a:pt x="14664" y="8016"/>
                    <a:pt x="14252" y="8396"/>
                  </a:cubicBezTo>
                  <a:cubicBezTo>
                    <a:pt x="13017" y="9567"/>
                    <a:pt x="12067" y="11056"/>
                    <a:pt x="11497" y="12671"/>
                  </a:cubicBezTo>
                  <a:cubicBezTo>
                    <a:pt x="11148" y="13748"/>
                    <a:pt x="10958" y="14888"/>
                    <a:pt x="10768" y="15996"/>
                  </a:cubicBezTo>
                  <a:cubicBezTo>
                    <a:pt x="10610" y="15204"/>
                    <a:pt x="10325" y="14476"/>
                    <a:pt x="10008" y="13748"/>
                  </a:cubicBezTo>
                  <a:lnTo>
                    <a:pt x="10008" y="13748"/>
                  </a:lnTo>
                  <a:cubicBezTo>
                    <a:pt x="10026" y="13760"/>
                    <a:pt x="10043" y="13765"/>
                    <a:pt x="10059" y="13765"/>
                  </a:cubicBezTo>
                  <a:cubicBezTo>
                    <a:pt x="10123" y="13765"/>
                    <a:pt x="10155" y="13672"/>
                    <a:pt x="10103" y="13621"/>
                  </a:cubicBezTo>
                  <a:cubicBezTo>
                    <a:pt x="10040" y="13558"/>
                    <a:pt x="9945" y="13463"/>
                    <a:pt x="9850" y="13368"/>
                  </a:cubicBezTo>
                  <a:cubicBezTo>
                    <a:pt x="9502" y="12576"/>
                    <a:pt x="9153" y="11752"/>
                    <a:pt x="8995" y="10897"/>
                  </a:cubicBezTo>
                  <a:cubicBezTo>
                    <a:pt x="8552" y="8712"/>
                    <a:pt x="8900" y="6305"/>
                    <a:pt x="10008" y="4374"/>
                  </a:cubicBezTo>
                  <a:cubicBezTo>
                    <a:pt x="10578" y="3360"/>
                    <a:pt x="11338" y="2505"/>
                    <a:pt x="12383" y="1935"/>
                  </a:cubicBezTo>
                  <a:cubicBezTo>
                    <a:pt x="12825" y="1692"/>
                    <a:pt x="14419" y="896"/>
                    <a:pt x="15463" y="896"/>
                  </a:cubicBezTo>
                  <a:close/>
                  <a:moveTo>
                    <a:pt x="25606" y="9806"/>
                  </a:moveTo>
                  <a:cubicBezTo>
                    <a:pt x="26170" y="9806"/>
                    <a:pt x="26697" y="9905"/>
                    <a:pt x="27015" y="10169"/>
                  </a:cubicBezTo>
                  <a:cubicBezTo>
                    <a:pt x="29231" y="11942"/>
                    <a:pt x="26856" y="12069"/>
                    <a:pt x="26635" y="13051"/>
                  </a:cubicBezTo>
                  <a:cubicBezTo>
                    <a:pt x="26476" y="13811"/>
                    <a:pt x="27141" y="13843"/>
                    <a:pt x="26508" y="14761"/>
                  </a:cubicBezTo>
                  <a:cubicBezTo>
                    <a:pt x="26001" y="15489"/>
                    <a:pt x="24924" y="16028"/>
                    <a:pt x="24133" y="16439"/>
                  </a:cubicBezTo>
                  <a:cubicBezTo>
                    <a:pt x="22328" y="17358"/>
                    <a:pt x="20491" y="17548"/>
                    <a:pt x="18496" y="17548"/>
                  </a:cubicBezTo>
                  <a:cubicBezTo>
                    <a:pt x="17324" y="17548"/>
                    <a:pt x="16184" y="17580"/>
                    <a:pt x="15139" y="18055"/>
                  </a:cubicBezTo>
                  <a:cubicBezTo>
                    <a:pt x="15835" y="17390"/>
                    <a:pt x="16564" y="16756"/>
                    <a:pt x="17451" y="16281"/>
                  </a:cubicBezTo>
                  <a:cubicBezTo>
                    <a:pt x="18432" y="15743"/>
                    <a:pt x="19541" y="15426"/>
                    <a:pt x="20491" y="14793"/>
                  </a:cubicBezTo>
                  <a:cubicBezTo>
                    <a:pt x="21948" y="13874"/>
                    <a:pt x="23024" y="12481"/>
                    <a:pt x="23373" y="10802"/>
                  </a:cubicBezTo>
                  <a:cubicBezTo>
                    <a:pt x="23404" y="10612"/>
                    <a:pt x="23436" y="10422"/>
                    <a:pt x="23468" y="10232"/>
                  </a:cubicBezTo>
                  <a:cubicBezTo>
                    <a:pt x="23468" y="10201"/>
                    <a:pt x="23499" y="10201"/>
                    <a:pt x="23499" y="10201"/>
                  </a:cubicBezTo>
                  <a:cubicBezTo>
                    <a:pt x="23960" y="9998"/>
                    <a:pt x="24819" y="9806"/>
                    <a:pt x="25606" y="9806"/>
                  </a:cubicBezTo>
                  <a:close/>
                  <a:moveTo>
                    <a:pt x="22213" y="5721"/>
                  </a:moveTo>
                  <a:cubicBezTo>
                    <a:pt x="22447" y="5721"/>
                    <a:pt x="22656" y="5858"/>
                    <a:pt x="22929" y="6337"/>
                  </a:cubicBezTo>
                  <a:cubicBezTo>
                    <a:pt x="23119" y="6685"/>
                    <a:pt x="23088" y="7414"/>
                    <a:pt x="23119" y="7794"/>
                  </a:cubicBezTo>
                  <a:cubicBezTo>
                    <a:pt x="23214" y="8902"/>
                    <a:pt x="23246" y="10074"/>
                    <a:pt x="22929" y="11151"/>
                  </a:cubicBezTo>
                  <a:cubicBezTo>
                    <a:pt x="22328" y="13178"/>
                    <a:pt x="20681" y="14413"/>
                    <a:pt x="18844" y="15236"/>
                  </a:cubicBezTo>
                  <a:cubicBezTo>
                    <a:pt x="17356" y="15933"/>
                    <a:pt x="16152" y="16629"/>
                    <a:pt x="14949" y="17706"/>
                  </a:cubicBezTo>
                  <a:cubicBezTo>
                    <a:pt x="13579" y="18957"/>
                    <a:pt x="12153" y="20320"/>
                    <a:pt x="10223" y="20320"/>
                  </a:cubicBezTo>
                  <a:cubicBezTo>
                    <a:pt x="10101" y="20320"/>
                    <a:pt x="9976" y="20314"/>
                    <a:pt x="9850" y="20303"/>
                  </a:cubicBezTo>
                  <a:cubicBezTo>
                    <a:pt x="11402" y="17358"/>
                    <a:pt x="10958" y="13811"/>
                    <a:pt x="12669" y="10897"/>
                  </a:cubicBezTo>
                  <a:cubicBezTo>
                    <a:pt x="13587" y="9377"/>
                    <a:pt x="14885" y="8047"/>
                    <a:pt x="16500" y="7256"/>
                  </a:cubicBezTo>
                  <a:cubicBezTo>
                    <a:pt x="18084" y="6495"/>
                    <a:pt x="19826" y="6369"/>
                    <a:pt x="21504" y="5894"/>
                  </a:cubicBezTo>
                  <a:cubicBezTo>
                    <a:pt x="21796" y="5821"/>
                    <a:pt x="22013" y="5721"/>
                    <a:pt x="22213" y="5721"/>
                  </a:cubicBezTo>
                  <a:close/>
                  <a:moveTo>
                    <a:pt x="4825" y="2768"/>
                  </a:moveTo>
                  <a:cubicBezTo>
                    <a:pt x="5030" y="2768"/>
                    <a:pt x="5279" y="2838"/>
                    <a:pt x="5575" y="2980"/>
                  </a:cubicBezTo>
                  <a:cubicBezTo>
                    <a:pt x="5606" y="3107"/>
                    <a:pt x="5638" y="3265"/>
                    <a:pt x="5638" y="3392"/>
                  </a:cubicBezTo>
                  <a:cubicBezTo>
                    <a:pt x="5828" y="3740"/>
                    <a:pt x="5891" y="4279"/>
                    <a:pt x="6018" y="4659"/>
                  </a:cubicBezTo>
                  <a:cubicBezTo>
                    <a:pt x="6335" y="5577"/>
                    <a:pt x="6810" y="6400"/>
                    <a:pt x="7348" y="7160"/>
                  </a:cubicBezTo>
                  <a:cubicBezTo>
                    <a:pt x="7348" y="9409"/>
                    <a:pt x="7918" y="11784"/>
                    <a:pt x="9470" y="13304"/>
                  </a:cubicBezTo>
                  <a:cubicBezTo>
                    <a:pt x="9787" y="14064"/>
                    <a:pt x="10135" y="14856"/>
                    <a:pt x="10420" y="15648"/>
                  </a:cubicBezTo>
                  <a:cubicBezTo>
                    <a:pt x="9628" y="14318"/>
                    <a:pt x="8140" y="13463"/>
                    <a:pt x="7095" y="12228"/>
                  </a:cubicBezTo>
                  <a:cubicBezTo>
                    <a:pt x="6081" y="11024"/>
                    <a:pt x="6081" y="9726"/>
                    <a:pt x="6335" y="8237"/>
                  </a:cubicBezTo>
                  <a:cubicBezTo>
                    <a:pt x="6525" y="7160"/>
                    <a:pt x="6715" y="6115"/>
                    <a:pt x="6176" y="5134"/>
                  </a:cubicBezTo>
                  <a:cubicBezTo>
                    <a:pt x="6163" y="5121"/>
                    <a:pt x="6145" y="5113"/>
                    <a:pt x="6127" y="5113"/>
                  </a:cubicBezTo>
                  <a:cubicBezTo>
                    <a:pt x="6103" y="5113"/>
                    <a:pt x="6081" y="5128"/>
                    <a:pt x="6081" y="5165"/>
                  </a:cubicBezTo>
                  <a:cubicBezTo>
                    <a:pt x="6715" y="7351"/>
                    <a:pt x="5163" y="9662"/>
                    <a:pt x="6398" y="11752"/>
                  </a:cubicBezTo>
                  <a:cubicBezTo>
                    <a:pt x="7538" y="13684"/>
                    <a:pt x="10040" y="14539"/>
                    <a:pt x="10610" y="16851"/>
                  </a:cubicBezTo>
                  <a:cubicBezTo>
                    <a:pt x="10420" y="18023"/>
                    <a:pt x="10167" y="19195"/>
                    <a:pt x="9628" y="20303"/>
                  </a:cubicBezTo>
                  <a:cubicBezTo>
                    <a:pt x="9597" y="20303"/>
                    <a:pt x="9565" y="20335"/>
                    <a:pt x="9565" y="20366"/>
                  </a:cubicBezTo>
                  <a:cubicBezTo>
                    <a:pt x="8868" y="19290"/>
                    <a:pt x="8362" y="18308"/>
                    <a:pt x="8330" y="16978"/>
                  </a:cubicBezTo>
                  <a:cubicBezTo>
                    <a:pt x="8298" y="16408"/>
                    <a:pt x="8362" y="15996"/>
                    <a:pt x="8013" y="15521"/>
                  </a:cubicBezTo>
                  <a:cubicBezTo>
                    <a:pt x="7411" y="14729"/>
                    <a:pt x="6430" y="14159"/>
                    <a:pt x="5796" y="13336"/>
                  </a:cubicBezTo>
                  <a:cubicBezTo>
                    <a:pt x="5100" y="12386"/>
                    <a:pt x="4530" y="11309"/>
                    <a:pt x="4150" y="10201"/>
                  </a:cubicBezTo>
                  <a:cubicBezTo>
                    <a:pt x="3484" y="8079"/>
                    <a:pt x="3389" y="5640"/>
                    <a:pt x="4150" y="3519"/>
                  </a:cubicBezTo>
                  <a:cubicBezTo>
                    <a:pt x="4212" y="3021"/>
                    <a:pt x="4437" y="2768"/>
                    <a:pt x="4825" y="2768"/>
                  </a:cubicBezTo>
                  <a:close/>
                  <a:moveTo>
                    <a:pt x="23056" y="17231"/>
                  </a:moveTo>
                  <a:cubicBezTo>
                    <a:pt x="23943" y="17675"/>
                    <a:pt x="24829" y="18023"/>
                    <a:pt x="25780" y="18245"/>
                  </a:cubicBezTo>
                  <a:cubicBezTo>
                    <a:pt x="26255" y="18340"/>
                    <a:pt x="26761" y="18435"/>
                    <a:pt x="27268" y="18466"/>
                  </a:cubicBezTo>
                  <a:cubicBezTo>
                    <a:pt x="27296" y="18469"/>
                    <a:pt x="27327" y="18470"/>
                    <a:pt x="27362" y="18470"/>
                  </a:cubicBezTo>
                  <a:cubicBezTo>
                    <a:pt x="27631" y="18470"/>
                    <a:pt x="28091" y="18402"/>
                    <a:pt x="28425" y="18402"/>
                  </a:cubicBezTo>
                  <a:cubicBezTo>
                    <a:pt x="28588" y="18402"/>
                    <a:pt x="28721" y="18419"/>
                    <a:pt x="28788" y="18466"/>
                  </a:cubicBezTo>
                  <a:cubicBezTo>
                    <a:pt x="29168" y="18720"/>
                    <a:pt x="29200" y="19005"/>
                    <a:pt x="29010" y="19258"/>
                  </a:cubicBezTo>
                  <a:cubicBezTo>
                    <a:pt x="27684" y="20080"/>
                    <a:pt x="26180" y="20547"/>
                    <a:pt x="24648" y="20547"/>
                  </a:cubicBezTo>
                  <a:cubicBezTo>
                    <a:pt x="24350" y="20547"/>
                    <a:pt x="24052" y="20529"/>
                    <a:pt x="23753" y="20493"/>
                  </a:cubicBezTo>
                  <a:cubicBezTo>
                    <a:pt x="21758" y="20240"/>
                    <a:pt x="20016" y="19195"/>
                    <a:pt x="18147" y="18561"/>
                  </a:cubicBezTo>
                  <a:cubicBezTo>
                    <a:pt x="17619" y="18375"/>
                    <a:pt x="17113" y="18272"/>
                    <a:pt x="16608" y="18272"/>
                  </a:cubicBezTo>
                  <a:cubicBezTo>
                    <a:pt x="16084" y="18272"/>
                    <a:pt x="15560" y="18383"/>
                    <a:pt x="15012" y="18625"/>
                  </a:cubicBezTo>
                  <a:cubicBezTo>
                    <a:pt x="14196" y="19005"/>
                    <a:pt x="13427" y="19573"/>
                    <a:pt x="12624" y="20007"/>
                  </a:cubicBezTo>
                  <a:lnTo>
                    <a:pt x="12624" y="20007"/>
                  </a:lnTo>
                  <a:cubicBezTo>
                    <a:pt x="13222" y="19677"/>
                    <a:pt x="13763" y="19251"/>
                    <a:pt x="14284" y="18783"/>
                  </a:cubicBezTo>
                  <a:lnTo>
                    <a:pt x="14600" y="18498"/>
                  </a:lnTo>
                  <a:lnTo>
                    <a:pt x="14664" y="18498"/>
                  </a:lnTo>
                  <a:cubicBezTo>
                    <a:pt x="16976" y="17358"/>
                    <a:pt x="19604" y="18150"/>
                    <a:pt x="22043" y="17548"/>
                  </a:cubicBezTo>
                  <a:cubicBezTo>
                    <a:pt x="22391" y="17453"/>
                    <a:pt x="22739" y="17358"/>
                    <a:pt x="23056" y="17231"/>
                  </a:cubicBezTo>
                  <a:close/>
                  <a:moveTo>
                    <a:pt x="16502" y="18490"/>
                  </a:moveTo>
                  <a:cubicBezTo>
                    <a:pt x="17557" y="18490"/>
                    <a:pt x="18566" y="18992"/>
                    <a:pt x="19509" y="19385"/>
                  </a:cubicBezTo>
                  <a:cubicBezTo>
                    <a:pt x="21340" y="20153"/>
                    <a:pt x="23110" y="20700"/>
                    <a:pt x="24872" y="20700"/>
                  </a:cubicBezTo>
                  <a:cubicBezTo>
                    <a:pt x="25944" y="20700"/>
                    <a:pt x="27013" y="20497"/>
                    <a:pt x="28091" y="20018"/>
                  </a:cubicBezTo>
                  <a:lnTo>
                    <a:pt x="28091" y="20018"/>
                  </a:lnTo>
                  <a:cubicBezTo>
                    <a:pt x="27395" y="20430"/>
                    <a:pt x="26571" y="20715"/>
                    <a:pt x="26286" y="20810"/>
                  </a:cubicBezTo>
                  <a:cubicBezTo>
                    <a:pt x="25287" y="21124"/>
                    <a:pt x="24210" y="21258"/>
                    <a:pt x="23148" y="21258"/>
                  </a:cubicBezTo>
                  <a:cubicBezTo>
                    <a:pt x="23033" y="21258"/>
                    <a:pt x="22918" y="21256"/>
                    <a:pt x="22803" y="21253"/>
                  </a:cubicBezTo>
                  <a:cubicBezTo>
                    <a:pt x="20653" y="21192"/>
                    <a:pt x="18563" y="20237"/>
                    <a:pt x="16445" y="20237"/>
                  </a:cubicBezTo>
                  <a:cubicBezTo>
                    <a:pt x="16379" y="20237"/>
                    <a:pt x="16313" y="20238"/>
                    <a:pt x="16247" y="20240"/>
                  </a:cubicBezTo>
                  <a:cubicBezTo>
                    <a:pt x="14774" y="20264"/>
                    <a:pt x="13301" y="21006"/>
                    <a:pt x="11884" y="21006"/>
                  </a:cubicBezTo>
                  <a:cubicBezTo>
                    <a:pt x="11443" y="21006"/>
                    <a:pt x="11007" y="20934"/>
                    <a:pt x="10578" y="20746"/>
                  </a:cubicBezTo>
                  <a:lnTo>
                    <a:pt x="10578" y="20746"/>
                  </a:lnTo>
                  <a:cubicBezTo>
                    <a:pt x="10671" y="20755"/>
                    <a:pt x="10763" y="20759"/>
                    <a:pt x="10855" y="20759"/>
                  </a:cubicBezTo>
                  <a:cubicBezTo>
                    <a:pt x="11760" y="20759"/>
                    <a:pt x="12591" y="20349"/>
                    <a:pt x="13397" y="19860"/>
                  </a:cubicBezTo>
                  <a:cubicBezTo>
                    <a:pt x="14189" y="19385"/>
                    <a:pt x="14949" y="18783"/>
                    <a:pt x="15835" y="18561"/>
                  </a:cubicBezTo>
                  <a:cubicBezTo>
                    <a:pt x="16060" y="18512"/>
                    <a:pt x="16282" y="18490"/>
                    <a:pt x="16502" y="18490"/>
                  </a:cubicBezTo>
                  <a:close/>
                  <a:moveTo>
                    <a:pt x="8837" y="19701"/>
                  </a:moveTo>
                  <a:cubicBezTo>
                    <a:pt x="9027" y="19986"/>
                    <a:pt x="9280" y="20271"/>
                    <a:pt x="9533" y="20493"/>
                  </a:cubicBezTo>
                  <a:cubicBezTo>
                    <a:pt x="9533" y="20556"/>
                    <a:pt x="9597" y="20620"/>
                    <a:pt x="9692" y="20651"/>
                  </a:cubicBezTo>
                  <a:lnTo>
                    <a:pt x="9913" y="20651"/>
                  </a:lnTo>
                  <a:cubicBezTo>
                    <a:pt x="10357" y="21000"/>
                    <a:pt x="10800" y="21158"/>
                    <a:pt x="11275" y="21253"/>
                  </a:cubicBezTo>
                  <a:cubicBezTo>
                    <a:pt x="9058" y="22172"/>
                    <a:pt x="7791" y="24357"/>
                    <a:pt x="6366" y="26194"/>
                  </a:cubicBezTo>
                  <a:cubicBezTo>
                    <a:pt x="5385" y="27429"/>
                    <a:pt x="4276" y="28442"/>
                    <a:pt x="3041" y="29392"/>
                  </a:cubicBezTo>
                  <a:cubicBezTo>
                    <a:pt x="2281" y="29962"/>
                    <a:pt x="1331" y="30120"/>
                    <a:pt x="571" y="30532"/>
                  </a:cubicBezTo>
                  <a:cubicBezTo>
                    <a:pt x="1584" y="29550"/>
                    <a:pt x="2788" y="28759"/>
                    <a:pt x="3706" y="27650"/>
                  </a:cubicBezTo>
                  <a:cubicBezTo>
                    <a:pt x="4276" y="26954"/>
                    <a:pt x="4720" y="26194"/>
                    <a:pt x="5131" y="25402"/>
                  </a:cubicBezTo>
                  <a:cubicBezTo>
                    <a:pt x="5290" y="25085"/>
                    <a:pt x="5416" y="24768"/>
                    <a:pt x="5543" y="24483"/>
                  </a:cubicBezTo>
                  <a:cubicBezTo>
                    <a:pt x="5606" y="24325"/>
                    <a:pt x="5670" y="24167"/>
                    <a:pt x="5733" y="24008"/>
                  </a:cubicBezTo>
                  <a:cubicBezTo>
                    <a:pt x="5760" y="23578"/>
                    <a:pt x="6015" y="23353"/>
                    <a:pt x="6440" y="23353"/>
                  </a:cubicBezTo>
                  <a:cubicBezTo>
                    <a:pt x="6516" y="23353"/>
                    <a:pt x="6597" y="23361"/>
                    <a:pt x="6683" y="23375"/>
                  </a:cubicBezTo>
                  <a:cubicBezTo>
                    <a:pt x="6683" y="23436"/>
                    <a:pt x="6736" y="23471"/>
                    <a:pt x="6790" y="23471"/>
                  </a:cubicBezTo>
                  <a:cubicBezTo>
                    <a:pt x="6820" y="23471"/>
                    <a:pt x="6851" y="23461"/>
                    <a:pt x="6873" y="23438"/>
                  </a:cubicBezTo>
                  <a:cubicBezTo>
                    <a:pt x="7760" y="22298"/>
                    <a:pt x="8457" y="21063"/>
                    <a:pt x="8837" y="19701"/>
                  </a:cubicBezTo>
                  <a:close/>
                  <a:moveTo>
                    <a:pt x="9961" y="0"/>
                  </a:moveTo>
                  <a:cubicBezTo>
                    <a:pt x="9881" y="0"/>
                    <a:pt x="9792" y="21"/>
                    <a:pt x="9692" y="67"/>
                  </a:cubicBezTo>
                  <a:cubicBezTo>
                    <a:pt x="9217" y="257"/>
                    <a:pt x="8773" y="1397"/>
                    <a:pt x="8583" y="1840"/>
                  </a:cubicBezTo>
                  <a:cubicBezTo>
                    <a:pt x="8172" y="2664"/>
                    <a:pt x="7886" y="3519"/>
                    <a:pt x="7665" y="4405"/>
                  </a:cubicBezTo>
                  <a:cubicBezTo>
                    <a:pt x="7506" y="5102"/>
                    <a:pt x="7411" y="5894"/>
                    <a:pt x="7380" y="6685"/>
                  </a:cubicBezTo>
                  <a:cubicBezTo>
                    <a:pt x="7000" y="6147"/>
                    <a:pt x="6651" y="5545"/>
                    <a:pt x="6398" y="4912"/>
                  </a:cubicBezTo>
                  <a:cubicBezTo>
                    <a:pt x="6113" y="4215"/>
                    <a:pt x="6081" y="3202"/>
                    <a:pt x="5765" y="2569"/>
                  </a:cubicBezTo>
                  <a:cubicBezTo>
                    <a:pt x="5604" y="2248"/>
                    <a:pt x="5421" y="2040"/>
                    <a:pt x="5102" y="2040"/>
                  </a:cubicBezTo>
                  <a:cubicBezTo>
                    <a:pt x="5043" y="2040"/>
                    <a:pt x="4979" y="2047"/>
                    <a:pt x="4910" y="2062"/>
                  </a:cubicBezTo>
                  <a:cubicBezTo>
                    <a:pt x="4086" y="2283"/>
                    <a:pt x="3801" y="3550"/>
                    <a:pt x="3611" y="4184"/>
                  </a:cubicBezTo>
                  <a:cubicBezTo>
                    <a:pt x="3326" y="5387"/>
                    <a:pt x="3231" y="6622"/>
                    <a:pt x="3358" y="7857"/>
                  </a:cubicBezTo>
                  <a:cubicBezTo>
                    <a:pt x="3579" y="10232"/>
                    <a:pt x="4593" y="12544"/>
                    <a:pt x="6240" y="14286"/>
                  </a:cubicBezTo>
                  <a:cubicBezTo>
                    <a:pt x="6810" y="14856"/>
                    <a:pt x="7316" y="15236"/>
                    <a:pt x="7696" y="15933"/>
                  </a:cubicBezTo>
                  <a:cubicBezTo>
                    <a:pt x="8140" y="16661"/>
                    <a:pt x="8045" y="17168"/>
                    <a:pt x="8172" y="17960"/>
                  </a:cubicBezTo>
                  <a:cubicBezTo>
                    <a:pt x="8298" y="18498"/>
                    <a:pt x="8488" y="19036"/>
                    <a:pt x="8742" y="19511"/>
                  </a:cubicBezTo>
                  <a:cubicBezTo>
                    <a:pt x="8393" y="20493"/>
                    <a:pt x="7981" y="21443"/>
                    <a:pt x="7411" y="22330"/>
                  </a:cubicBezTo>
                  <a:cubicBezTo>
                    <a:pt x="7209" y="22653"/>
                    <a:pt x="7085" y="22951"/>
                    <a:pt x="6955" y="22951"/>
                  </a:cubicBezTo>
                  <a:cubicBezTo>
                    <a:pt x="6881" y="22951"/>
                    <a:pt x="6806" y="22855"/>
                    <a:pt x="6715" y="22615"/>
                  </a:cubicBezTo>
                  <a:cubicBezTo>
                    <a:pt x="6715" y="22583"/>
                    <a:pt x="6651" y="22552"/>
                    <a:pt x="6651" y="22552"/>
                  </a:cubicBezTo>
                  <a:cubicBezTo>
                    <a:pt x="6240" y="22678"/>
                    <a:pt x="6081" y="22837"/>
                    <a:pt x="5891" y="23185"/>
                  </a:cubicBezTo>
                  <a:cubicBezTo>
                    <a:pt x="5290" y="24198"/>
                    <a:pt x="5005" y="25338"/>
                    <a:pt x="4403" y="26352"/>
                  </a:cubicBezTo>
                  <a:cubicBezTo>
                    <a:pt x="3231" y="28220"/>
                    <a:pt x="1363" y="29139"/>
                    <a:pt x="33" y="30817"/>
                  </a:cubicBezTo>
                  <a:cubicBezTo>
                    <a:pt x="1" y="30849"/>
                    <a:pt x="33" y="30880"/>
                    <a:pt x="64" y="30912"/>
                  </a:cubicBezTo>
                  <a:cubicBezTo>
                    <a:pt x="64" y="30986"/>
                    <a:pt x="121" y="31059"/>
                    <a:pt x="191" y="31059"/>
                  </a:cubicBezTo>
                  <a:cubicBezTo>
                    <a:pt x="211" y="31059"/>
                    <a:pt x="233" y="31053"/>
                    <a:pt x="254" y="31039"/>
                  </a:cubicBezTo>
                  <a:cubicBezTo>
                    <a:pt x="951" y="30437"/>
                    <a:pt x="2123" y="30342"/>
                    <a:pt x="2914" y="29772"/>
                  </a:cubicBezTo>
                  <a:cubicBezTo>
                    <a:pt x="3991" y="29012"/>
                    <a:pt x="5036" y="28125"/>
                    <a:pt x="5923" y="27112"/>
                  </a:cubicBezTo>
                  <a:cubicBezTo>
                    <a:pt x="7728" y="24990"/>
                    <a:pt x="8932" y="22583"/>
                    <a:pt x="11560" y="21316"/>
                  </a:cubicBezTo>
                  <a:cubicBezTo>
                    <a:pt x="11592" y="21316"/>
                    <a:pt x="11623" y="21285"/>
                    <a:pt x="11623" y="21253"/>
                  </a:cubicBezTo>
                  <a:cubicBezTo>
                    <a:pt x="11705" y="21258"/>
                    <a:pt x="11786" y="21261"/>
                    <a:pt x="11868" y="21261"/>
                  </a:cubicBezTo>
                  <a:cubicBezTo>
                    <a:pt x="13288" y="21261"/>
                    <a:pt x="14810" y="20523"/>
                    <a:pt x="16247" y="20493"/>
                  </a:cubicBezTo>
                  <a:cubicBezTo>
                    <a:pt x="16284" y="20492"/>
                    <a:pt x="16321" y="20492"/>
                    <a:pt x="16359" y="20492"/>
                  </a:cubicBezTo>
                  <a:cubicBezTo>
                    <a:pt x="17778" y="20492"/>
                    <a:pt x="19197" y="21069"/>
                    <a:pt x="20586" y="21285"/>
                  </a:cubicBezTo>
                  <a:cubicBezTo>
                    <a:pt x="21410" y="21438"/>
                    <a:pt x="22247" y="21522"/>
                    <a:pt x="23087" y="21522"/>
                  </a:cubicBezTo>
                  <a:cubicBezTo>
                    <a:pt x="23635" y="21522"/>
                    <a:pt x="24185" y="21486"/>
                    <a:pt x="24734" y="21411"/>
                  </a:cubicBezTo>
                  <a:cubicBezTo>
                    <a:pt x="25843" y="21253"/>
                    <a:pt x="26951" y="20936"/>
                    <a:pt x="27933" y="20366"/>
                  </a:cubicBezTo>
                  <a:cubicBezTo>
                    <a:pt x="28408" y="20113"/>
                    <a:pt x="29643" y="19480"/>
                    <a:pt x="29643" y="18815"/>
                  </a:cubicBezTo>
                  <a:cubicBezTo>
                    <a:pt x="29643" y="18276"/>
                    <a:pt x="29200" y="18276"/>
                    <a:pt x="28788" y="18245"/>
                  </a:cubicBezTo>
                  <a:cubicBezTo>
                    <a:pt x="27775" y="18118"/>
                    <a:pt x="26856" y="18245"/>
                    <a:pt x="25843" y="18023"/>
                  </a:cubicBezTo>
                  <a:cubicBezTo>
                    <a:pt x="24988" y="17833"/>
                    <a:pt x="24164" y="17516"/>
                    <a:pt x="23373" y="17105"/>
                  </a:cubicBezTo>
                  <a:cubicBezTo>
                    <a:pt x="24006" y="16851"/>
                    <a:pt x="24608" y="16566"/>
                    <a:pt x="25209" y="16186"/>
                  </a:cubicBezTo>
                  <a:cubicBezTo>
                    <a:pt x="25811" y="15806"/>
                    <a:pt x="26951" y="15141"/>
                    <a:pt x="27173" y="14381"/>
                  </a:cubicBezTo>
                  <a:cubicBezTo>
                    <a:pt x="27205" y="14254"/>
                    <a:pt x="27141" y="14096"/>
                    <a:pt x="27173" y="13969"/>
                  </a:cubicBezTo>
                  <a:cubicBezTo>
                    <a:pt x="27141" y="13874"/>
                    <a:pt x="27078" y="13779"/>
                    <a:pt x="27046" y="13684"/>
                  </a:cubicBezTo>
                  <a:cubicBezTo>
                    <a:pt x="27268" y="13241"/>
                    <a:pt x="27490" y="12798"/>
                    <a:pt x="27711" y="12323"/>
                  </a:cubicBezTo>
                  <a:cubicBezTo>
                    <a:pt x="27806" y="12228"/>
                    <a:pt x="27996" y="12164"/>
                    <a:pt x="28091" y="12038"/>
                  </a:cubicBezTo>
                  <a:cubicBezTo>
                    <a:pt x="28376" y="11531"/>
                    <a:pt x="28535" y="11182"/>
                    <a:pt x="28155" y="10612"/>
                  </a:cubicBezTo>
                  <a:cubicBezTo>
                    <a:pt x="27662" y="9854"/>
                    <a:pt x="26545" y="9550"/>
                    <a:pt x="25456" y="9550"/>
                  </a:cubicBezTo>
                  <a:cubicBezTo>
                    <a:pt x="24726" y="9550"/>
                    <a:pt x="24008" y="9687"/>
                    <a:pt x="23499" y="9916"/>
                  </a:cubicBezTo>
                  <a:cubicBezTo>
                    <a:pt x="23531" y="9187"/>
                    <a:pt x="23499" y="8491"/>
                    <a:pt x="23436" y="7794"/>
                  </a:cubicBezTo>
                  <a:cubicBezTo>
                    <a:pt x="23373" y="7192"/>
                    <a:pt x="23436" y="6020"/>
                    <a:pt x="22993" y="5545"/>
                  </a:cubicBezTo>
                  <a:cubicBezTo>
                    <a:pt x="22815" y="5350"/>
                    <a:pt x="22687" y="5294"/>
                    <a:pt x="22536" y="5294"/>
                  </a:cubicBezTo>
                  <a:cubicBezTo>
                    <a:pt x="22418" y="5294"/>
                    <a:pt x="22286" y="5328"/>
                    <a:pt x="22106" y="5355"/>
                  </a:cubicBezTo>
                  <a:cubicBezTo>
                    <a:pt x="21758" y="5419"/>
                    <a:pt x="21441" y="5482"/>
                    <a:pt x="21092" y="5577"/>
                  </a:cubicBezTo>
                  <a:cubicBezTo>
                    <a:pt x="20522" y="4722"/>
                    <a:pt x="21061" y="2917"/>
                    <a:pt x="19889" y="2474"/>
                  </a:cubicBezTo>
                  <a:cubicBezTo>
                    <a:pt x="19787" y="2436"/>
                    <a:pt x="19685" y="2421"/>
                    <a:pt x="19584" y="2421"/>
                  </a:cubicBezTo>
                  <a:cubicBezTo>
                    <a:pt x="19339" y="2421"/>
                    <a:pt x="19100" y="2511"/>
                    <a:pt x="18876" y="2600"/>
                  </a:cubicBezTo>
                  <a:cubicBezTo>
                    <a:pt x="17926" y="2949"/>
                    <a:pt x="17261" y="3265"/>
                    <a:pt x="16279" y="3297"/>
                  </a:cubicBezTo>
                  <a:cubicBezTo>
                    <a:pt x="16342" y="2537"/>
                    <a:pt x="16500" y="1840"/>
                    <a:pt x="16880" y="1143"/>
                  </a:cubicBezTo>
                  <a:cubicBezTo>
                    <a:pt x="16912" y="1080"/>
                    <a:pt x="16912" y="985"/>
                    <a:pt x="16849" y="953"/>
                  </a:cubicBezTo>
                  <a:cubicBezTo>
                    <a:pt x="16399" y="704"/>
                    <a:pt x="15922" y="603"/>
                    <a:pt x="15439" y="603"/>
                  </a:cubicBezTo>
                  <a:cubicBezTo>
                    <a:pt x="14325" y="603"/>
                    <a:pt x="13175" y="1142"/>
                    <a:pt x="12225" y="1650"/>
                  </a:cubicBezTo>
                  <a:cubicBezTo>
                    <a:pt x="10737" y="2474"/>
                    <a:pt x="9787" y="3835"/>
                    <a:pt x="9185" y="5387"/>
                  </a:cubicBezTo>
                  <a:cubicBezTo>
                    <a:pt x="8552" y="7002"/>
                    <a:pt x="8330" y="8807"/>
                    <a:pt x="8615" y="10517"/>
                  </a:cubicBezTo>
                  <a:cubicBezTo>
                    <a:pt x="8710" y="11246"/>
                    <a:pt x="8932" y="11911"/>
                    <a:pt x="9185" y="12576"/>
                  </a:cubicBezTo>
                  <a:cubicBezTo>
                    <a:pt x="8108" y="11056"/>
                    <a:pt x="7696" y="9156"/>
                    <a:pt x="7665" y="7287"/>
                  </a:cubicBezTo>
                  <a:cubicBezTo>
                    <a:pt x="7696" y="7256"/>
                    <a:pt x="7696" y="7192"/>
                    <a:pt x="7665" y="7129"/>
                  </a:cubicBezTo>
                  <a:cubicBezTo>
                    <a:pt x="7665" y="6907"/>
                    <a:pt x="7665" y="6685"/>
                    <a:pt x="7665" y="6464"/>
                  </a:cubicBezTo>
                  <a:cubicBezTo>
                    <a:pt x="7728" y="5197"/>
                    <a:pt x="7981" y="3930"/>
                    <a:pt x="8457" y="2759"/>
                  </a:cubicBezTo>
                  <a:cubicBezTo>
                    <a:pt x="8583" y="2347"/>
                    <a:pt x="8995" y="985"/>
                    <a:pt x="9438" y="795"/>
                  </a:cubicBezTo>
                  <a:cubicBezTo>
                    <a:pt x="9579" y="727"/>
                    <a:pt x="9700" y="696"/>
                    <a:pt x="9803" y="696"/>
                  </a:cubicBezTo>
                  <a:cubicBezTo>
                    <a:pt x="10469" y="696"/>
                    <a:pt x="10433" y="1949"/>
                    <a:pt x="10515" y="2442"/>
                  </a:cubicBezTo>
                  <a:cubicBezTo>
                    <a:pt x="10528" y="2495"/>
                    <a:pt x="10575" y="2520"/>
                    <a:pt x="10622" y="2520"/>
                  </a:cubicBezTo>
                  <a:cubicBezTo>
                    <a:pt x="10688" y="2520"/>
                    <a:pt x="10755" y="2471"/>
                    <a:pt x="10737" y="2378"/>
                  </a:cubicBezTo>
                  <a:cubicBezTo>
                    <a:pt x="10651" y="1863"/>
                    <a:pt x="10720" y="0"/>
                    <a:pt x="996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0"/>
            <p:cNvSpPr/>
            <p:nvPr/>
          </p:nvSpPr>
          <p:spPr>
            <a:xfrm>
              <a:off x="136171" y="1443049"/>
              <a:ext cx="1069827" cy="1687033"/>
            </a:xfrm>
            <a:custGeom>
              <a:avLst/>
              <a:gdLst/>
              <a:ahLst/>
              <a:cxnLst/>
              <a:rect l="l" t="t" r="r" b="b"/>
              <a:pathLst>
                <a:path w="35270" h="55618" extrusionOk="0">
                  <a:moveTo>
                    <a:pt x="27964" y="732"/>
                  </a:moveTo>
                  <a:cubicBezTo>
                    <a:pt x="29452" y="3550"/>
                    <a:pt x="30846" y="6876"/>
                    <a:pt x="30973" y="10074"/>
                  </a:cubicBezTo>
                  <a:cubicBezTo>
                    <a:pt x="31068" y="13273"/>
                    <a:pt x="29231" y="16313"/>
                    <a:pt x="27109" y="18561"/>
                  </a:cubicBezTo>
                  <a:cubicBezTo>
                    <a:pt x="24955" y="20810"/>
                    <a:pt x="22137" y="22393"/>
                    <a:pt x="19033" y="22837"/>
                  </a:cubicBezTo>
                  <a:cubicBezTo>
                    <a:pt x="17387" y="23058"/>
                    <a:pt x="15740" y="22995"/>
                    <a:pt x="14315" y="23692"/>
                  </a:cubicBezTo>
                  <a:cubicBezTo>
                    <a:pt x="16215" y="22045"/>
                    <a:pt x="18495" y="20937"/>
                    <a:pt x="20395" y="19353"/>
                  </a:cubicBezTo>
                  <a:cubicBezTo>
                    <a:pt x="22264" y="17801"/>
                    <a:pt x="23847" y="15965"/>
                    <a:pt x="25177" y="13969"/>
                  </a:cubicBezTo>
                  <a:cubicBezTo>
                    <a:pt x="27331" y="10644"/>
                    <a:pt x="29326" y="6211"/>
                    <a:pt x="27964" y="2220"/>
                  </a:cubicBezTo>
                  <a:cubicBezTo>
                    <a:pt x="27927" y="2134"/>
                    <a:pt x="27852" y="2096"/>
                    <a:pt x="27778" y="2096"/>
                  </a:cubicBezTo>
                  <a:cubicBezTo>
                    <a:pt x="27661" y="2096"/>
                    <a:pt x="27545" y="2192"/>
                    <a:pt x="27584" y="2347"/>
                  </a:cubicBezTo>
                  <a:cubicBezTo>
                    <a:pt x="28977" y="7002"/>
                    <a:pt x="26286" y="12069"/>
                    <a:pt x="23404" y="15616"/>
                  </a:cubicBezTo>
                  <a:cubicBezTo>
                    <a:pt x="21915" y="17485"/>
                    <a:pt x="20173" y="19068"/>
                    <a:pt x="18210" y="20430"/>
                  </a:cubicBezTo>
                  <a:cubicBezTo>
                    <a:pt x="16816" y="21412"/>
                    <a:pt x="15391" y="22267"/>
                    <a:pt x="14156" y="23438"/>
                  </a:cubicBezTo>
                  <a:cubicBezTo>
                    <a:pt x="14473" y="22932"/>
                    <a:pt x="14758" y="22457"/>
                    <a:pt x="15043" y="21918"/>
                  </a:cubicBezTo>
                  <a:cubicBezTo>
                    <a:pt x="15108" y="21789"/>
                    <a:pt x="14996" y="21674"/>
                    <a:pt x="14878" y="21674"/>
                  </a:cubicBezTo>
                  <a:cubicBezTo>
                    <a:pt x="14823" y="21674"/>
                    <a:pt x="14767" y="21699"/>
                    <a:pt x="14726" y="21760"/>
                  </a:cubicBezTo>
                  <a:cubicBezTo>
                    <a:pt x="14441" y="22235"/>
                    <a:pt x="14156" y="22678"/>
                    <a:pt x="13840" y="23090"/>
                  </a:cubicBezTo>
                  <a:cubicBezTo>
                    <a:pt x="14061" y="22457"/>
                    <a:pt x="14251" y="21823"/>
                    <a:pt x="14441" y="21158"/>
                  </a:cubicBezTo>
                  <a:cubicBezTo>
                    <a:pt x="15645" y="17326"/>
                    <a:pt x="17735" y="14856"/>
                    <a:pt x="20807" y="12386"/>
                  </a:cubicBezTo>
                  <a:cubicBezTo>
                    <a:pt x="24575" y="9377"/>
                    <a:pt x="26824" y="5324"/>
                    <a:pt x="27964" y="732"/>
                  </a:cubicBezTo>
                  <a:close/>
                  <a:moveTo>
                    <a:pt x="2977" y="9441"/>
                  </a:moveTo>
                  <a:lnTo>
                    <a:pt x="2977" y="9441"/>
                  </a:lnTo>
                  <a:cubicBezTo>
                    <a:pt x="5067" y="13178"/>
                    <a:pt x="6777" y="17200"/>
                    <a:pt x="5986" y="21602"/>
                  </a:cubicBezTo>
                  <a:cubicBezTo>
                    <a:pt x="5637" y="23502"/>
                    <a:pt x="4751" y="25212"/>
                    <a:pt x="4497" y="27144"/>
                  </a:cubicBezTo>
                  <a:cubicBezTo>
                    <a:pt x="4181" y="29551"/>
                    <a:pt x="3832" y="31609"/>
                    <a:pt x="2882" y="33826"/>
                  </a:cubicBezTo>
                  <a:cubicBezTo>
                    <a:pt x="2787" y="33414"/>
                    <a:pt x="2692" y="32971"/>
                    <a:pt x="2565" y="32559"/>
                  </a:cubicBezTo>
                  <a:cubicBezTo>
                    <a:pt x="2565" y="32527"/>
                    <a:pt x="2534" y="32496"/>
                    <a:pt x="2502" y="32496"/>
                  </a:cubicBezTo>
                  <a:cubicBezTo>
                    <a:pt x="2344" y="31546"/>
                    <a:pt x="2154" y="30564"/>
                    <a:pt x="2122" y="29582"/>
                  </a:cubicBezTo>
                  <a:cubicBezTo>
                    <a:pt x="2090" y="27365"/>
                    <a:pt x="3135" y="25402"/>
                    <a:pt x="3484" y="23248"/>
                  </a:cubicBezTo>
                  <a:cubicBezTo>
                    <a:pt x="4117" y="19290"/>
                    <a:pt x="3579" y="14920"/>
                    <a:pt x="3389" y="10898"/>
                  </a:cubicBezTo>
                  <a:cubicBezTo>
                    <a:pt x="3389" y="10838"/>
                    <a:pt x="3339" y="10806"/>
                    <a:pt x="3287" y="10806"/>
                  </a:cubicBezTo>
                  <a:cubicBezTo>
                    <a:pt x="3229" y="10806"/>
                    <a:pt x="3167" y="10846"/>
                    <a:pt x="3167" y="10929"/>
                  </a:cubicBezTo>
                  <a:cubicBezTo>
                    <a:pt x="3199" y="15363"/>
                    <a:pt x="4054" y="20398"/>
                    <a:pt x="2882" y="24737"/>
                  </a:cubicBezTo>
                  <a:cubicBezTo>
                    <a:pt x="2470" y="26352"/>
                    <a:pt x="1869" y="27904"/>
                    <a:pt x="1900" y="29582"/>
                  </a:cubicBezTo>
                  <a:cubicBezTo>
                    <a:pt x="1932" y="31451"/>
                    <a:pt x="2534" y="33256"/>
                    <a:pt x="2597" y="35156"/>
                  </a:cubicBezTo>
                  <a:cubicBezTo>
                    <a:pt x="2597" y="35156"/>
                    <a:pt x="2629" y="35188"/>
                    <a:pt x="2629" y="35188"/>
                  </a:cubicBezTo>
                  <a:cubicBezTo>
                    <a:pt x="2629" y="35314"/>
                    <a:pt x="2629" y="35441"/>
                    <a:pt x="2597" y="35568"/>
                  </a:cubicBezTo>
                  <a:cubicBezTo>
                    <a:pt x="1742" y="33066"/>
                    <a:pt x="127" y="29899"/>
                    <a:pt x="634" y="27365"/>
                  </a:cubicBezTo>
                  <a:cubicBezTo>
                    <a:pt x="824" y="26384"/>
                    <a:pt x="1615" y="25750"/>
                    <a:pt x="1805" y="24832"/>
                  </a:cubicBezTo>
                  <a:cubicBezTo>
                    <a:pt x="1995" y="23850"/>
                    <a:pt x="1425" y="22900"/>
                    <a:pt x="1267" y="21982"/>
                  </a:cubicBezTo>
                  <a:cubicBezTo>
                    <a:pt x="475" y="17706"/>
                    <a:pt x="3832" y="13589"/>
                    <a:pt x="2977" y="9441"/>
                  </a:cubicBezTo>
                  <a:close/>
                  <a:moveTo>
                    <a:pt x="19515" y="30804"/>
                  </a:moveTo>
                  <a:cubicBezTo>
                    <a:pt x="19754" y="30804"/>
                    <a:pt x="19994" y="30818"/>
                    <a:pt x="20237" y="30849"/>
                  </a:cubicBezTo>
                  <a:cubicBezTo>
                    <a:pt x="22580" y="31134"/>
                    <a:pt x="24544" y="32591"/>
                    <a:pt x="26317" y="34079"/>
                  </a:cubicBezTo>
                  <a:cubicBezTo>
                    <a:pt x="28629" y="36011"/>
                    <a:pt x="30878" y="38101"/>
                    <a:pt x="33886" y="38703"/>
                  </a:cubicBezTo>
                  <a:cubicBezTo>
                    <a:pt x="32522" y="39128"/>
                    <a:pt x="31138" y="39331"/>
                    <a:pt x="29760" y="39331"/>
                  </a:cubicBezTo>
                  <a:cubicBezTo>
                    <a:pt x="27651" y="39331"/>
                    <a:pt x="25554" y="38856"/>
                    <a:pt x="23562" y="37974"/>
                  </a:cubicBezTo>
                  <a:cubicBezTo>
                    <a:pt x="20553" y="36613"/>
                    <a:pt x="18590" y="34269"/>
                    <a:pt x="15993" y="32432"/>
                  </a:cubicBezTo>
                  <a:cubicBezTo>
                    <a:pt x="15518" y="32084"/>
                    <a:pt x="15043" y="31831"/>
                    <a:pt x="14536" y="31641"/>
                  </a:cubicBezTo>
                  <a:cubicBezTo>
                    <a:pt x="16229" y="31502"/>
                    <a:pt x="17825" y="30804"/>
                    <a:pt x="19515" y="30804"/>
                  </a:cubicBezTo>
                  <a:close/>
                  <a:moveTo>
                    <a:pt x="12699" y="31957"/>
                  </a:moveTo>
                  <a:cubicBezTo>
                    <a:pt x="13206" y="31989"/>
                    <a:pt x="13713" y="32052"/>
                    <a:pt x="14220" y="32211"/>
                  </a:cubicBezTo>
                  <a:cubicBezTo>
                    <a:pt x="16785" y="32907"/>
                    <a:pt x="18717" y="35568"/>
                    <a:pt x="20933" y="36993"/>
                  </a:cubicBezTo>
                  <a:cubicBezTo>
                    <a:pt x="23611" y="38706"/>
                    <a:pt x="26650" y="39710"/>
                    <a:pt x="29728" y="39710"/>
                  </a:cubicBezTo>
                  <a:cubicBezTo>
                    <a:pt x="31202" y="39710"/>
                    <a:pt x="32684" y="39480"/>
                    <a:pt x="34139" y="38988"/>
                  </a:cubicBezTo>
                  <a:lnTo>
                    <a:pt x="34139" y="38988"/>
                  </a:lnTo>
                  <a:cubicBezTo>
                    <a:pt x="31576" y="41127"/>
                    <a:pt x="28314" y="42451"/>
                    <a:pt x="25079" y="42451"/>
                  </a:cubicBezTo>
                  <a:cubicBezTo>
                    <a:pt x="22760" y="42451"/>
                    <a:pt x="20455" y="41770"/>
                    <a:pt x="18432" y="40223"/>
                  </a:cubicBezTo>
                  <a:cubicBezTo>
                    <a:pt x="16246" y="38545"/>
                    <a:pt x="15296" y="36201"/>
                    <a:pt x="13998" y="33889"/>
                  </a:cubicBezTo>
                  <a:cubicBezTo>
                    <a:pt x="13650" y="33224"/>
                    <a:pt x="13238" y="32464"/>
                    <a:pt x="12699" y="31957"/>
                  </a:cubicBezTo>
                  <a:close/>
                  <a:moveTo>
                    <a:pt x="28006" y="0"/>
                  </a:moveTo>
                  <a:cubicBezTo>
                    <a:pt x="27889" y="0"/>
                    <a:pt x="27774" y="116"/>
                    <a:pt x="27774" y="257"/>
                  </a:cubicBezTo>
                  <a:cubicBezTo>
                    <a:pt x="27711" y="288"/>
                    <a:pt x="27679" y="320"/>
                    <a:pt x="27679" y="383"/>
                  </a:cubicBezTo>
                  <a:cubicBezTo>
                    <a:pt x="27172" y="3202"/>
                    <a:pt x="25937" y="5957"/>
                    <a:pt x="24195" y="8237"/>
                  </a:cubicBezTo>
                  <a:cubicBezTo>
                    <a:pt x="22549" y="10359"/>
                    <a:pt x="20427" y="11816"/>
                    <a:pt x="18463" y="13558"/>
                  </a:cubicBezTo>
                  <a:cubicBezTo>
                    <a:pt x="16816" y="15015"/>
                    <a:pt x="15613" y="16756"/>
                    <a:pt x="14758" y="18751"/>
                  </a:cubicBezTo>
                  <a:cubicBezTo>
                    <a:pt x="13935" y="20652"/>
                    <a:pt x="13681" y="22837"/>
                    <a:pt x="12636" y="24610"/>
                  </a:cubicBezTo>
                  <a:cubicBezTo>
                    <a:pt x="10894" y="26605"/>
                    <a:pt x="8836" y="28347"/>
                    <a:pt x="7157" y="30469"/>
                  </a:cubicBezTo>
                  <a:cubicBezTo>
                    <a:pt x="5352" y="32844"/>
                    <a:pt x="4434" y="35536"/>
                    <a:pt x="3674" y="38418"/>
                  </a:cubicBezTo>
                  <a:cubicBezTo>
                    <a:pt x="3072" y="40793"/>
                    <a:pt x="2407" y="43263"/>
                    <a:pt x="2470" y="45733"/>
                  </a:cubicBezTo>
                  <a:cubicBezTo>
                    <a:pt x="1932" y="45575"/>
                    <a:pt x="1172" y="43865"/>
                    <a:pt x="1109" y="43643"/>
                  </a:cubicBezTo>
                  <a:cubicBezTo>
                    <a:pt x="729" y="42566"/>
                    <a:pt x="950" y="41680"/>
                    <a:pt x="1394" y="40635"/>
                  </a:cubicBezTo>
                  <a:cubicBezTo>
                    <a:pt x="1774" y="39716"/>
                    <a:pt x="2280" y="38861"/>
                    <a:pt x="2629" y="37943"/>
                  </a:cubicBezTo>
                  <a:cubicBezTo>
                    <a:pt x="3072" y="36771"/>
                    <a:pt x="3135" y="35631"/>
                    <a:pt x="2977" y="34491"/>
                  </a:cubicBezTo>
                  <a:cubicBezTo>
                    <a:pt x="3009" y="34459"/>
                    <a:pt x="3072" y="34428"/>
                    <a:pt x="3072" y="34396"/>
                  </a:cubicBezTo>
                  <a:cubicBezTo>
                    <a:pt x="4085" y="32432"/>
                    <a:pt x="4592" y="30437"/>
                    <a:pt x="4846" y="28252"/>
                  </a:cubicBezTo>
                  <a:cubicBezTo>
                    <a:pt x="5162" y="25624"/>
                    <a:pt x="6334" y="23217"/>
                    <a:pt x="6587" y="20588"/>
                  </a:cubicBezTo>
                  <a:cubicBezTo>
                    <a:pt x="6999" y="15870"/>
                    <a:pt x="4846" y="11246"/>
                    <a:pt x="2217" y="7477"/>
                  </a:cubicBezTo>
                  <a:cubicBezTo>
                    <a:pt x="2185" y="7446"/>
                    <a:pt x="2154" y="7414"/>
                    <a:pt x="2154" y="7382"/>
                  </a:cubicBezTo>
                  <a:cubicBezTo>
                    <a:pt x="2114" y="7312"/>
                    <a:pt x="2052" y="7284"/>
                    <a:pt x="1990" y="7284"/>
                  </a:cubicBezTo>
                  <a:cubicBezTo>
                    <a:pt x="1855" y="7284"/>
                    <a:pt x="1719" y="7420"/>
                    <a:pt x="1805" y="7572"/>
                  </a:cubicBezTo>
                  <a:cubicBezTo>
                    <a:pt x="3674" y="10644"/>
                    <a:pt x="2280" y="13969"/>
                    <a:pt x="1394" y="17073"/>
                  </a:cubicBezTo>
                  <a:cubicBezTo>
                    <a:pt x="729" y="19353"/>
                    <a:pt x="792" y="21032"/>
                    <a:pt x="1235" y="23280"/>
                  </a:cubicBezTo>
                  <a:cubicBezTo>
                    <a:pt x="1647" y="25434"/>
                    <a:pt x="0" y="26922"/>
                    <a:pt x="317" y="29171"/>
                  </a:cubicBezTo>
                  <a:cubicBezTo>
                    <a:pt x="665" y="31514"/>
                    <a:pt x="1679" y="33921"/>
                    <a:pt x="2534" y="36138"/>
                  </a:cubicBezTo>
                  <a:cubicBezTo>
                    <a:pt x="2375" y="37088"/>
                    <a:pt x="1995" y="38006"/>
                    <a:pt x="1394" y="39083"/>
                  </a:cubicBezTo>
                  <a:cubicBezTo>
                    <a:pt x="792" y="40191"/>
                    <a:pt x="159" y="41300"/>
                    <a:pt x="127" y="42598"/>
                  </a:cubicBezTo>
                  <a:cubicBezTo>
                    <a:pt x="95" y="43707"/>
                    <a:pt x="1045" y="46208"/>
                    <a:pt x="2502" y="46208"/>
                  </a:cubicBezTo>
                  <a:cubicBezTo>
                    <a:pt x="2534" y="46620"/>
                    <a:pt x="2565" y="47000"/>
                    <a:pt x="2629" y="47412"/>
                  </a:cubicBezTo>
                  <a:cubicBezTo>
                    <a:pt x="3167" y="50484"/>
                    <a:pt x="5099" y="53271"/>
                    <a:pt x="7126" y="55551"/>
                  </a:cubicBezTo>
                  <a:cubicBezTo>
                    <a:pt x="7165" y="55598"/>
                    <a:pt x="7215" y="55618"/>
                    <a:pt x="7265" y="55618"/>
                  </a:cubicBezTo>
                  <a:cubicBezTo>
                    <a:pt x="7415" y="55618"/>
                    <a:pt x="7569" y="55440"/>
                    <a:pt x="7474" y="55297"/>
                  </a:cubicBezTo>
                  <a:cubicBezTo>
                    <a:pt x="5606" y="52289"/>
                    <a:pt x="3389" y="49597"/>
                    <a:pt x="3230" y="45892"/>
                  </a:cubicBezTo>
                  <a:cubicBezTo>
                    <a:pt x="3072" y="42851"/>
                    <a:pt x="4054" y="39590"/>
                    <a:pt x="4877" y="36708"/>
                  </a:cubicBezTo>
                  <a:cubicBezTo>
                    <a:pt x="4972" y="36359"/>
                    <a:pt x="5099" y="36043"/>
                    <a:pt x="5226" y="35726"/>
                  </a:cubicBezTo>
                  <a:cubicBezTo>
                    <a:pt x="7221" y="33921"/>
                    <a:pt x="9501" y="32084"/>
                    <a:pt x="12161" y="31957"/>
                  </a:cubicBezTo>
                  <a:cubicBezTo>
                    <a:pt x="13491" y="32812"/>
                    <a:pt x="14283" y="35251"/>
                    <a:pt x="14853" y="36328"/>
                  </a:cubicBezTo>
                  <a:cubicBezTo>
                    <a:pt x="15360" y="37278"/>
                    <a:pt x="15898" y="38228"/>
                    <a:pt x="16626" y="39051"/>
                  </a:cubicBezTo>
                  <a:cubicBezTo>
                    <a:pt x="18115" y="40793"/>
                    <a:pt x="20142" y="41965"/>
                    <a:pt x="22359" y="42535"/>
                  </a:cubicBezTo>
                  <a:cubicBezTo>
                    <a:pt x="23350" y="42796"/>
                    <a:pt x="24342" y="42918"/>
                    <a:pt x="25321" y="42918"/>
                  </a:cubicBezTo>
                  <a:cubicBezTo>
                    <a:pt x="28970" y="42918"/>
                    <a:pt x="32449" y="41218"/>
                    <a:pt x="35121" y="38671"/>
                  </a:cubicBezTo>
                  <a:cubicBezTo>
                    <a:pt x="35269" y="38523"/>
                    <a:pt x="35129" y="38336"/>
                    <a:pt x="34969" y="38336"/>
                  </a:cubicBezTo>
                  <a:cubicBezTo>
                    <a:pt x="34924" y="38336"/>
                    <a:pt x="34878" y="38351"/>
                    <a:pt x="34836" y="38386"/>
                  </a:cubicBezTo>
                  <a:cubicBezTo>
                    <a:pt x="30371" y="37879"/>
                    <a:pt x="27774" y="34143"/>
                    <a:pt x="24195" y="31926"/>
                  </a:cubicBezTo>
                  <a:cubicBezTo>
                    <a:pt x="22992" y="31166"/>
                    <a:pt x="21662" y="30532"/>
                    <a:pt x="20237" y="30374"/>
                  </a:cubicBezTo>
                  <a:cubicBezTo>
                    <a:pt x="20024" y="30352"/>
                    <a:pt x="19813" y="30342"/>
                    <a:pt x="19603" y="30342"/>
                  </a:cubicBezTo>
                  <a:cubicBezTo>
                    <a:pt x="17714" y="30342"/>
                    <a:pt x="15910" y="31159"/>
                    <a:pt x="14030" y="31387"/>
                  </a:cubicBezTo>
                  <a:cubicBezTo>
                    <a:pt x="13966" y="31387"/>
                    <a:pt x="13935" y="31419"/>
                    <a:pt x="13903" y="31482"/>
                  </a:cubicBezTo>
                  <a:cubicBezTo>
                    <a:pt x="13367" y="31335"/>
                    <a:pt x="12826" y="31267"/>
                    <a:pt x="12287" y="31267"/>
                  </a:cubicBezTo>
                  <a:cubicBezTo>
                    <a:pt x="9930" y="31267"/>
                    <a:pt x="7606" y="32574"/>
                    <a:pt x="5827" y="34301"/>
                  </a:cubicBezTo>
                  <a:cubicBezTo>
                    <a:pt x="7664" y="30659"/>
                    <a:pt x="10799" y="28030"/>
                    <a:pt x="13238" y="24800"/>
                  </a:cubicBezTo>
                  <a:cubicBezTo>
                    <a:pt x="15898" y="22837"/>
                    <a:pt x="19667" y="23660"/>
                    <a:pt x="22675" y="22362"/>
                  </a:cubicBezTo>
                  <a:cubicBezTo>
                    <a:pt x="25304" y="21222"/>
                    <a:pt x="27552" y="19226"/>
                    <a:pt x="29167" y="16851"/>
                  </a:cubicBezTo>
                  <a:cubicBezTo>
                    <a:pt x="30719" y="14571"/>
                    <a:pt x="31733" y="12038"/>
                    <a:pt x="31353" y="9251"/>
                  </a:cubicBezTo>
                  <a:cubicBezTo>
                    <a:pt x="30941" y="6052"/>
                    <a:pt x="29737" y="2949"/>
                    <a:pt x="28186" y="130"/>
                  </a:cubicBezTo>
                  <a:cubicBezTo>
                    <a:pt x="28140" y="38"/>
                    <a:pt x="28073" y="0"/>
                    <a:pt x="2800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0"/>
            <p:cNvSpPr/>
            <p:nvPr/>
          </p:nvSpPr>
          <p:spPr>
            <a:xfrm>
              <a:off x="590052" y="1940636"/>
              <a:ext cx="145778" cy="156182"/>
            </a:xfrm>
            <a:custGeom>
              <a:avLst/>
              <a:gdLst/>
              <a:ahLst/>
              <a:cxnLst/>
              <a:rect l="l" t="t" r="r" b="b"/>
              <a:pathLst>
                <a:path w="4806" h="5149" extrusionOk="0">
                  <a:moveTo>
                    <a:pt x="4654" y="1"/>
                  </a:moveTo>
                  <a:cubicBezTo>
                    <a:pt x="4627" y="1"/>
                    <a:pt x="4600" y="11"/>
                    <a:pt x="4576" y="35"/>
                  </a:cubicBezTo>
                  <a:cubicBezTo>
                    <a:pt x="2866" y="1460"/>
                    <a:pt x="1377" y="3170"/>
                    <a:pt x="47" y="4975"/>
                  </a:cubicBezTo>
                  <a:cubicBezTo>
                    <a:pt x="1" y="5045"/>
                    <a:pt x="57" y="5149"/>
                    <a:pt x="128" y="5149"/>
                  </a:cubicBezTo>
                  <a:cubicBezTo>
                    <a:pt x="153" y="5149"/>
                    <a:pt x="180" y="5135"/>
                    <a:pt x="206" y="5102"/>
                  </a:cubicBezTo>
                  <a:cubicBezTo>
                    <a:pt x="1599" y="3360"/>
                    <a:pt x="3119" y="1745"/>
                    <a:pt x="4734" y="161"/>
                  </a:cubicBezTo>
                  <a:cubicBezTo>
                    <a:pt x="4806" y="90"/>
                    <a:pt x="4734" y="1"/>
                    <a:pt x="46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0"/>
            <p:cNvSpPr/>
            <p:nvPr/>
          </p:nvSpPr>
          <p:spPr>
            <a:xfrm>
              <a:off x="649562" y="1623248"/>
              <a:ext cx="310483" cy="447617"/>
            </a:xfrm>
            <a:custGeom>
              <a:avLst/>
              <a:gdLst/>
              <a:ahLst/>
              <a:cxnLst/>
              <a:rect l="l" t="t" r="r" b="b"/>
              <a:pathLst>
                <a:path w="10236" h="14757" extrusionOk="0">
                  <a:moveTo>
                    <a:pt x="10136" y="1"/>
                  </a:moveTo>
                  <a:cubicBezTo>
                    <a:pt x="10108" y="1"/>
                    <a:pt x="10078" y="15"/>
                    <a:pt x="10056" y="48"/>
                  </a:cubicBezTo>
                  <a:cubicBezTo>
                    <a:pt x="7871" y="5622"/>
                    <a:pt x="4863" y="10847"/>
                    <a:pt x="80" y="14584"/>
                  </a:cubicBezTo>
                  <a:cubicBezTo>
                    <a:pt x="1" y="14637"/>
                    <a:pt x="55" y="14757"/>
                    <a:pt x="130" y="14757"/>
                  </a:cubicBezTo>
                  <a:cubicBezTo>
                    <a:pt x="145" y="14757"/>
                    <a:pt x="160" y="14752"/>
                    <a:pt x="175" y="14742"/>
                  </a:cubicBezTo>
                  <a:cubicBezTo>
                    <a:pt x="5148" y="11100"/>
                    <a:pt x="8061" y="5780"/>
                    <a:pt x="10215" y="111"/>
                  </a:cubicBezTo>
                  <a:cubicBezTo>
                    <a:pt x="10235" y="49"/>
                    <a:pt x="10189" y="1"/>
                    <a:pt x="1013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0"/>
            <p:cNvSpPr/>
            <p:nvPr/>
          </p:nvSpPr>
          <p:spPr>
            <a:xfrm>
              <a:off x="675344" y="1631649"/>
              <a:ext cx="346518" cy="485047"/>
            </a:xfrm>
            <a:custGeom>
              <a:avLst/>
              <a:gdLst/>
              <a:ahLst/>
              <a:cxnLst/>
              <a:rect l="l" t="t" r="r" b="b"/>
              <a:pathLst>
                <a:path w="11424" h="15991" extrusionOk="0">
                  <a:moveTo>
                    <a:pt x="11391" y="0"/>
                  </a:moveTo>
                  <a:cubicBezTo>
                    <a:pt x="11376" y="0"/>
                    <a:pt x="11360" y="8"/>
                    <a:pt x="11360" y="24"/>
                  </a:cubicBezTo>
                  <a:cubicBezTo>
                    <a:pt x="10916" y="7055"/>
                    <a:pt x="6704" y="13199"/>
                    <a:pt x="86" y="15859"/>
                  </a:cubicBezTo>
                  <a:cubicBezTo>
                    <a:pt x="1" y="15887"/>
                    <a:pt x="42" y="15990"/>
                    <a:pt x="119" y="15990"/>
                  </a:cubicBezTo>
                  <a:cubicBezTo>
                    <a:pt x="128" y="15990"/>
                    <a:pt x="138" y="15989"/>
                    <a:pt x="149" y="15985"/>
                  </a:cubicBezTo>
                  <a:cubicBezTo>
                    <a:pt x="6704" y="13547"/>
                    <a:pt x="11423" y="7086"/>
                    <a:pt x="11423" y="24"/>
                  </a:cubicBezTo>
                  <a:cubicBezTo>
                    <a:pt x="11423" y="8"/>
                    <a:pt x="11407" y="0"/>
                    <a:pt x="1139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0"/>
            <p:cNvSpPr/>
            <p:nvPr/>
          </p:nvSpPr>
          <p:spPr>
            <a:xfrm>
              <a:off x="710013" y="3852335"/>
              <a:ext cx="138498" cy="456110"/>
            </a:xfrm>
            <a:custGeom>
              <a:avLst/>
              <a:gdLst/>
              <a:ahLst/>
              <a:cxnLst/>
              <a:rect l="l" t="t" r="r" b="b"/>
              <a:pathLst>
                <a:path w="4566" h="15037" extrusionOk="0">
                  <a:moveTo>
                    <a:pt x="4499" y="0"/>
                  </a:moveTo>
                  <a:cubicBezTo>
                    <a:pt x="4469" y="0"/>
                    <a:pt x="4436" y="17"/>
                    <a:pt x="4421" y="60"/>
                  </a:cubicBezTo>
                  <a:cubicBezTo>
                    <a:pt x="2426" y="4811"/>
                    <a:pt x="938" y="9814"/>
                    <a:pt x="19" y="14881"/>
                  </a:cubicBezTo>
                  <a:cubicBezTo>
                    <a:pt x="0" y="14976"/>
                    <a:pt x="72" y="15036"/>
                    <a:pt x="139" y="15036"/>
                  </a:cubicBezTo>
                  <a:cubicBezTo>
                    <a:pt x="184" y="15036"/>
                    <a:pt x="228" y="15009"/>
                    <a:pt x="241" y="14945"/>
                  </a:cubicBezTo>
                  <a:cubicBezTo>
                    <a:pt x="1349" y="9878"/>
                    <a:pt x="2743" y="4937"/>
                    <a:pt x="4548" y="60"/>
                  </a:cubicBezTo>
                  <a:cubicBezTo>
                    <a:pt x="4565" y="26"/>
                    <a:pt x="4535" y="0"/>
                    <a:pt x="449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0"/>
            <p:cNvSpPr/>
            <p:nvPr/>
          </p:nvSpPr>
          <p:spPr>
            <a:xfrm>
              <a:off x="420499" y="3651481"/>
              <a:ext cx="990811" cy="1551052"/>
            </a:xfrm>
            <a:custGeom>
              <a:avLst/>
              <a:gdLst/>
              <a:ahLst/>
              <a:cxnLst/>
              <a:rect l="l" t="t" r="r" b="b"/>
              <a:pathLst>
                <a:path w="32665" h="51135" extrusionOk="0">
                  <a:moveTo>
                    <a:pt x="15847" y="782"/>
                  </a:moveTo>
                  <a:cubicBezTo>
                    <a:pt x="16166" y="782"/>
                    <a:pt x="16445" y="1017"/>
                    <a:pt x="16690" y="1489"/>
                  </a:cubicBezTo>
                  <a:cubicBezTo>
                    <a:pt x="16721" y="1520"/>
                    <a:pt x="16721" y="1552"/>
                    <a:pt x="16753" y="1552"/>
                  </a:cubicBezTo>
                  <a:cubicBezTo>
                    <a:pt x="16341" y="2344"/>
                    <a:pt x="15898" y="3135"/>
                    <a:pt x="15518" y="3959"/>
                  </a:cubicBezTo>
                  <a:cubicBezTo>
                    <a:pt x="15496" y="4003"/>
                    <a:pt x="15535" y="4062"/>
                    <a:pt x="15583" y="4062"/>
                  </a:cubicBezTo>
                  <a:cubicBezTo>
                    <a:pt x="15603" y="4062"/>
                    <a:pt x="15626" y="4051"/>
                    <a:pt x="15645" y="4022"/>
                  </a:cubicBezTo>
                  <a:cubicBezTo>
                    <a:pt x="16088" y="3262"/>
                    <a:pt x="16468" y="2470"/>
                    <a:pt x="16880" y="1679"/>
                  </a:cubicBezTo>
                  <a:cubicBezTo>
                    <a:pt x="17640" y="2470"/>
                    <a:pt x="17513" y="2914"/>
                    <a:pt x="17513" y="4086"/>
                  </a:cubicBezTo>
                  <a:cubicBezTo>
                    <a:pt x="17513" y="4687"/>
                    <a:pt x="17482" y="5289"/>
                    <a:pt x="17450" y="5922"/>
                  </a:cubicBezTo>
                  <a:cubicBezTo>
                    <a:pt x="17418" y="6872"/>
                    <a:pt x="17323" y="7632"/>
                    <a:pt x="17672" y="8519"/>
                  </a:cubicBezTo>
                  <a:cubicBezTo>
                    <a:pt x="17450" y="8614"/>
                    <a:pt x="17228" y="8741"/>
                    <a:pt x="16975" y="8899"/>
                  </a:cubicBezTo>
                  <a:cubicBezTo>
                    <a:pt x="14948" y="10388"/>
                    <a:pt x="14568" y="13396"/>
                    <a:pt x="13903" y="15645"/>
                  </a:cubicBezTo>
                  <a:cubicBezTo>
                    <a:pt x="13396" y="17386"/>
                    <a:pt x="12826" y="19128"/>
                    <a:pt x="12003" y="20743"/>
                  </a:cubicBezTo>
                  <a:cubicBezTo>
                    <a:pt x="11306" y="22105"/>
                    <a:pt x="10198" y="24227"/>
                    <a:pt x="8709" y="24892"/>
                  </a:cubicBezTo>
                  <a:cubicBezTo>
                    <a:pt x="8741" y="21535"/>
                    <a:pt x="6999" y="18590"/>
                    <a:pt x="7791" y="15170"/>
                  </a:cubicBezTo>
                  <a:cubicBezTo>
                    <a:pt x="8361" y="12668"/>
                    <a:pt x="10641" y="10451"/>
                    <a:pt x="10324" y="7727"/>
                  </a:cubicBezTo>
                  <a:cubicBezTo>
                    <a:pt x="10198" y="6777"/>
                    <a:pt x="9754" y="5954"/>
                    <a:pt x="9469" y="5067"/>
                  </a:cubicBezTo>
                  <a:cubicBezTo>
                    <a:pt x="9469" y="5036"/>
                    <a:pt x="9501" y="5036"/>
                    <a:pt x="9501" y="5004"/>
                  </a:cubicBezTo>
                  <a:cubicBezTo>
                    <a:pt x="10008" y="3737"/>
                    <a:pt x="10419" y="2850"/>
                    <a:pt x="11844" y="2375"/>
                  </a:cubicBezTo>
                  <a:cubicBezTo>
                    <a:pt x="12319" y="2217"/>
                    <a:pt x="12826" y="2185"/>
                    <a:pt x="13301" y="2059"/>
                  </a:cubicBezTo>
                  <a:cubicBezTo>
                    <a:pt x="13681" y="1932"/>
                    <a:pt x="13966" y="1805"/>
                    <a:pt x="14283" y="1647"/>
                  </a:cubicBezTo>
                  <a:cubicBezTo>
                    <a:pt x="14568" y="1457"/>
                    <a:pt x="14853" y="1299"/>
                    <a:pt x="15138" y="1109"/>
                  </a:cubicBezTo>
                  <a:cubicBezTo>
                    <a:pt x="15394" y="891"/>
                    <a:pt x="15630" y="782"/>
                    <a:pt x="15847" y="782"/>
                  </a:cubicBezTo>
                  <a:close/>
                  <a:moveTo>
                    <a:pt x="28370" y="14382"/>
                  </a:moveTo>
                  <a:cubicBezTo>
                    <a:pt x="28718" y="14382"/>
                    <a:pt x="29036" y="14416"/>
                    <a:pt x="29294" y="14505"/>
                  </a:cubicBezTo>
                  <a:cubicBezTo>
                    <a:pt x="29357" y="14490"/>
                    <a:pt x="29416" y="14483"/>
                    <a:pt x="29471" y="14483"/>
                  </a:cubicBezTo>
                  <a:cubicBezTo>
                    <a:pt x="29779" y="14483"/>
                    <a:pt x="29974" y="14704"/>
                    <a:pt x="30054" y="15106"/>
                  </a:cubicBezTo>
                  <a:cubicBezTo>
                    <a:pt x="30624" y="15645"/>
                    <a:pt x="30561" y="16120"/>
                    <a:pt x="29769" y="16531"/>
                  </a:cubicBezTo>
                  <a:cubicBezTo>
                    <a:pt x="29516" y="16816"/>
                    <a:pt x="29231" y="17070"/>
                    <a:pt x="28977" y="17386"/>
                  </a:cubicBezTo>
                  <a:cubicBezTo>
                    <a:pt x="27869" y="18748"/>
                    <a:pt x="27267" y="20458"/>
                    <a:pt x="26286" y="21915"/>
                  </a:cubicBezTo>
                  <a:cubicBezTo>
                    <a:pt x="24924" y="23974"/>
                    <a:pt x="22802" y="25114"/>
                    <a:pt x="20617" y="26095"/>
                  </a:cubicBezTo>
                  <a:cubicBezTo>
                    <a:pt x="18685" y="26982"/>
                    <a:pt x="16753" y="27806"/>
                    <a:pt x="14663" y="28091"/>
                  </a:cubicBezTo>
                  <a:cubicBezTo>
                    <a:pt x="16405" y="27362"/>
                    <a:pt x="18115" y="26665"/>
                    <a:pt x="19572" y="25272"/>
                  </a:cubicBezTo>
                  <a:cubicBezTo>
                    <a:pt x="21694" y="23182"/>
                    <a:pt x="23752" y="20173"/>
                    <a:pt x="24892" y="17386"/>
                  </a:cubicBezTo>
                  <a:cubicBezTo>
                    <a:pt x="25240" y="16531"/>
                    <a:pt x="25494" y="15613"/>
                    <a:pt x="25652" y="14695"/>
                  </a:cubicBezTo>
                  <a:cubicBezTo>
                    <a:pt x="26403" y="14604"/>
                    <a:pt x="27482" y="14382"/>
                    <a:pt x="28370" y="14382"/>
                  </a:cubicBezTo>
                  <a:close/>
                  <a:moveTo>
                    <a:pt x="8203" y="1235"/>
                  </a:moveTo>
                  <a:cubicBezTo>
                    <a:pt x="8361" y="1330"/>
                    <a:pt x="8519" y="1457"/>
                    <a:pt x="8678" y="1552"/>
                  </a:cubicBezTo>
                  <a:cubicBezTo>
                    <a:pt x="8013" y="3484"/>
                    <a:pt x="6651" y="5004"/>
                    <a:pt x="5922" y="6936"/>
                  </a:cubicBezTo>
                  <a:cubicBezTo>
                    <a:pt x="5099" y="9058"/>
                    <a:pt x="5321" y="11591"/>
                    <a:pt x="5669" y="13808"/>
                  </a:cubicBezTo>
                  <a:cubicBezTo>
                    <a:pt x="5683" y="13879"/>
                    <a:pt x="5749" y="13912"/>
                    <a:pt x="5817" y="13912"/>
                  </a:cubicBezTo>
                  <a:cubicBezTo>
                    <a:pt x="5900" y="13912"/>
                    <a:pt x="5986" y="13863"/>
                    <a:pt x="5986" y="13776"/>
                  </a:cubicBezTo>
                  <a:cubicBezTo>
                    <a:pt x="5732" y="10863"/>
                    <a:pt x="5542" y="8139"/>
                    <a:pt x="6999" y="5542"/>
                  </a:cubicBezTo>
                  <a:cubicBezTo>
                    <a:pt x="7696" y="4244"/>
                    <a:pt x="8456" y="3072"/>
                    <a:pt x="8868" y="1710"/>
                  </a:cubicBezTo>
                  <a:cubicBezTo>
                    <a:pt x="8963" y="1774"/>
                    <a:pt x="9026" y="1805"/>
                    <a:pt x="9089" y="1869"/>
                  </a:cubicBezTo>
                  <a:cubicBezTo>
                    <a:pt x="9248" y="2344"/>
                    <a:pt x="8709" y="3706"/>
                    <a:pt x="8804" y="4307"/>
                  </a:cubicBezTo>
                  <a:cubicBezTo>
                    <a:pt x="8931" y="5321"/>
                    <a:pt x="9501" y="6207"/>
                    <a:pt x="9754" y="7189"/>
                  </a:cubicBezTo>
                  <a:cubicBezTo>
                    <a:pt x="10356" y="9786"/>
                    <a:pt x="8424" y="11813"/>
                    <a:pt x="7664" y="14125"/>
                  </a:cubicBezTo>
                  <a:cubicBezTo>
                    <a:pt x="6999" y="16056"/>
                    <a:pt x="7094" y="18083"/>
                    <a:pt x="7474" y="20047"/>
                  </a:cubicBezTo>
                  <a:cubicBezTo>
                    <a:pt x="7759" y="21503"/>
                    <a:pt x="8361" y="23340"/>
                    <a:pt x="8361" y="25019"/>
                  </a:cubicBezTo>
                  <a:cubicBezTo>
                    <a:pt x="8298" y="25082"/>
                    <a:pt x="8298" y="25145"/>
                    <a:pt x="8361" y="25177"/>
                  </a:cubicBezTo>
                  <a:cubicBezTo>
                    <a:pt x="8329" y="26634"/>
                    <a:pt x="7822" y="27932"/>
                    <a:pt x="6271" y="28597"/>
                  </a:cubicBezTo>
                  <a:cubicBezTo>
                    <a:pt x="6176" y="28566"/>
                    <a:pt x="6112" y="28534"/>
                    <a:pt x="6017" y="28502"/>
                  </a:cubicBezTo>
                  <a:lnTo>
                    <a:pt x="5891" y="28502"/>
                  </a:lnTo>
                  <a:cubicBezTo>
                    <a:pt x="4149" y="26507"/>
                    <a:pt x="5637" y="23530"/>
                    <a:pt x="5289" y="21123"/>
                  </a:cubicBezTo>
                  <a:cubicBezTo>
                    <a:pt x="4909" y="18685"/>
                    <a:pt x="3579" y="16531"/>
                    <a:pt x="3325" y="14061"/>
                  </a:cubicBezTo>
                  <a:cubicBezTo>
                    <a:pt x="3009" y="11306"/>
                    <a:pt x="3737" y="8614"/>
                    <a:pt x="5194" y="6302"/>
                  </a:cubicBezTo>
                  <a:cubicBezTo>
                    <a:pt x="5859" y="5226"/>
                    <a:pt x="6619" y="4244"/>
                    <a:pt x="7221" y="3167"/>
                  </a:cubicBezTo>
                  <a:cubicBezTo>
                    <a:pt x="7442" y="2755"/>
                    <a:pt x="7601" y="2217"/>
                    <a:pt x="7886" y="1837"/>
                  </a:cubicBezTo>
                  <a:cubicBezTo>
                    <a:pt x="7981" y="1647"/>
                    <a:pt x="8076" y="1425"/>
                    <a:pt x="8203" y="1235"/>
                  </a:cubicBezTo>
                  <a:close/>
                  <a:moveTo>
                    <a:pt x="23497" y="7086"/>
                  </a:moveTo>
                  <a:cubicBezTo>
                    <a:pt x="23889" y="7086"/>
                    <a:pt x="24281" y="7134"/>
                    <a:pt x="24639" y="7221"/>
                  </a:cubicBezTo>
                  <a:cubicBezTo>
                    <a:pt x="27362" y="7822"/>
                    <a:pt x="25367" y="14695"/>
                    <a:pt x="24670" y="16595"/>
                  </a:cubicBezTo>
                  <a:cubicBezTo>
                    <a:pt x="23689" y="19382"/>
                    <a:pt x="21630" y="22327"/>
                    <a:pt x="19635" y="24449"/>
                  </a:cubicBezTo>
                  <a:cubicBezTo>
                    <a:pt x="17798" y="26412"/>
                    <a:pt x="15581" y="27172"/>
                    <a:pt x="13206" y="28186"/>
                  </a:cubicBezTo>
                  <a:lnTo>
                    <a:pt x="12985" y="28186"/>
                  </a:lnTo>
                  <a:cubicBezTo>
                    <a:pt x="12858" y="28186"/>
                    <a:pt x="12795" y="28281"/>
                    <a:pt x="12795" y="28376"/>
                  </a:cubicBezTo>
                  <a:cubicBezTo>
                    <a:pt x="12510" y="28534"/>
                    <a:pt x="12193" y="28724"/>
                    <a:pt x="11876" y="28882"/>
                  </a:cubicBezTo>
                  <a:cubicBezTo>
                    <a:pt x="11844" y="28882"/>
                    <a:pt x="11813" y="28851"/>
                    <a:pt x="11781" y="28851"/>
                  </a:cubicBezTo>
                  <a:cubicBezTo>
                    <a:pt x="11751" y="28826"/>
                    <a:pt x="11719" y="28816"/>
                    <a:pt x="11689" y="28816"/>
                  </a:cubicBezTo>
                  <a:cubicBezTo>
                    <a:pt x="11561" y="28816"/>
                    <a:pt x="11451" y="29001"/>
                    <a:pt x="11528" y="29104"/>
                  </a:cubicBezTo>
                  <a:cubicBezTo>
                    <a:pt x="10738" y="29586"/>
                    <a:pt x="9919" y="30054"/>
                    <a:pt x="9079" y="30054"/>
                  </a:cubicBezTo>
                  <a:cubicBezTo>
                    <a:pt x="8706" y="30054"/>
                    <a:pt x="8329" y="29961"/>
                    <a:pt x="7949" y="29737"/>
                  </a:cubicBezTo>
                  <a:cubicBezTo>
                    <a:pt x="7442" y="29421"/>
                    <a:pt x="7062" y="29072"/>
                    <a:pt x="6587" y="28787"/>
                  </a:cubicBezTo>
                  <a:cubicBezTo>
                    <a:pt x="7917" y="28091"/>
                    <a:pt x="8614" y="26697"/>
                    <a:pt x="8678" y="25145"/>
                  </a:cubicBezTo>
                  <a:cubicBezTo>
                    <a:pt x="10324" y="24575"/>
                    <a:pt x="11559" y="22358"/>
                    <a:pt x="12319" y="20933"/>
                  </a:cubicBezTo>
                  <a:cubicBezTo>
                    <a:pt x="13428" y="18843"/>
                    <a:pt x="14125" y="16595"/>
                    <a:pt x="14758" y="14315"/>
                  </a:cubicBezTo>
                  <a:cubicBezTo>
                    <a:pt x="15106" y="13080"/>
                    <a:pt x="15423" y="11781"/>
                    <a:pt x="16088" y="10641"/>
                  </a:cubicBezTo>
                  <a:cubicBezTo>
                    <a:pt x="16975" y="9153"/>
                    <a:pt x="18210" y="8804"/>
                    <a:pt x="19793" y="8456"/>
                  </a:cubicBezTo>
                  <a:cubicBezTo>
                    <a:pt x="20743" y="8266"/>
                    <a:pt x="21028" y="7917"/>
                    <a:pt x="21789" y="7474"/>
                  </a:cubicBezTo>
                  <a:cubicBezTo>
                    <a:pt x="22272" y="7204"/>
                    <a:pt x="22884" y="7086"/>
                    <a:pt x="23497" y="7086"/>
                  </a:cubicBezTo>
                  <a:close/>
                  <a:moveTo>
                    <a:pt x="29452" y="30814"/>
                  </a:moveTo>
                  <a:lnTo>
                    <a:pt x="29421" y="30877"/>
                  </a:lnTo>
                  <a:cubicBezTo>
                    <a:pt x="29421" y="30846"/>
                    <a:pt x="29421" y="30814"/>
                    <a:pt x="29421" y="30814"/>
                  </a:cubicBezTo>
                  <a:close/>
                  <a:moveTo>
                    <a:pt x="22718" y="29021"/>
                  </a:moveTo>
                  <a:cubicBezTo>
                    <a:pt x="23762" y="29021"/>
                    <a:pt x="24810" y="29089"/>
                    <a:pt x="25842" y="29136"/>
                  </a:cubicBezTo>
                  <a:cubicBezTo>
                    <a:pt x="26919" y="29199"/>
                    <a:pt x="27996" y="29231"/>
                    <a:pt x="29041" y="29262"/>
                  </a:cubicBezTo>
                  <a:cubicBezTo>
                    <a:pt x="29085" y="29264"/>
                    <a:pt x="29129" y="29265"/>
                    <a:pt x="29171" y="29265"/>
                  </a:cubicBezTo>
                  <a:cubicBezTo>
                    <a:pt x="29414" y="29265"/>
                    <a:pt x="29613" y="29241"/>
                    <a:pt x="29755" y="29241"/>
                  </a:cubicBezTo>
                  <a:cubicBezTo>
                    <a:pt x="30058" y="29241"/>
                    <a:pt x="30107" y="29349"/>
                    <a:pt x="29801" y="30022"/>
                  </a:cubicBezTo>
                  <a:cubicBezTo>
                    <a:pt x="29706" y="30244"/>
                    <a:pt x="29611" y="30434"/>
                    <a:pt x="29547" y="30561"/>
                  </a:cubicBezTo>
                  <a:cubicBezTo>
                    <a:pt x="29321" y="30529"/>
                    <a:pt x="29099" y="30515"/>
                    <a:pt x="28881" y="30515"/>
                  </a:cubicBezTo>
                  <a:cubicBezTo>
                    <a:pt x="26772" y="30515"/>
                    <a:pt x="25008" y="31852"/>
                    <a:pt x="22983" y="31852"/>
                  </a:cubicBezTo>
                  <a:cubicBezTo>
                    <a:pt x="22696" y="31852"/>
                    <a:pt x="22404" y="31825"/>
                    <a:pt x="22105" y="31764"/>
                  </a:cubicBezTo>
                  <a:cubicBezTo>
                    <a:pt x="21786" y="31695"/>
                    <a:pt x="21504" y="31666"/>
                    <a:pt x="21241" y="31666"/>
                  </a:cubicBezTo>
                  <a:cubicBezTo>
                    <a:pt x="20536" y="31666"/>
                    <a:pt x="19958" y="31873"/>
                    <a:pt x="19128" y="32081"/>
                  </a:cubicBezTo>
                  <a:cubicBezTo>
                    <a:pt x="18044" y="32347"/>
                    <a:pt x="16973" y="32454"/>
                    <a:pt x="15890" y="32454"/>
                  </a:cubicBezTo>
                  <a:cubicBezTo>
                    <a:pt x="15296" y="32454"/>
                    <a:pt x="14698" y="32422"/>
                    <a:pt x="14093" y="32366"/>
                  </a:cubicBezTo>
                  <a:cubicBezTo>
                    <a:pt x="13681" y="32081"/>
                    <a:pt x="13270" y="31796"/>
                    <a:pt x="12890" y="31447"/>
                  </a:cubicBezTo>
                  <a:cubicBezTo>
                    <a:pt x="12224" y="30846"/>
                    <a:pt x="11528" y="30466"/>
                    <a:pt x="10704" y="30276"/>
                  </a:cubicBezTo>
                  <a:cubicBezTo>
                    <a:pt x="10704" y="30276"/>
                    <a:pt x="10673" y="30244"/>
                    <a:pt x="10641" y="30244"/>
                  </a:cubicBezTo>
                  <a:cubicBezTo>
                    <a:pt x="10958" y="30022"/>
                    <a:pt x="11243" y="29801"/>
                    <a:pt x="11559" y="29611"/>
                  </a:cubicBezTo>
                  <a:cubicBezTo>
                    <a:pt x="11686" y="29516"/>
                    <a:pt x="11813" y="29452"/>
                    <a:pt x="11908" y="29389"/>
                  </a:cubicBezTo>
                  <a:cubicBezTo>
                    <a:pt x="12911" y="30074"/>
                    <a:pt x="13878" y="30317"/>
                    <a:pt x="14854" y="30317"/>
                  </a:cubicBezTo>
                  <a:cubicBezTo>
                    <a:pt x="16314" y="30317"/>
                    <a:pt x="17794" y="29775"/>
                    <a:pt x="19445" y="29357"/>
                  </a:cubicBezTo>
                  <a:cubicBezTo>
                    <a:pt x="20518" y="29097"/>
                    <a:pt x="21616" y="29021"/>
                    <a:pt x="22718" y="29021"/>
                  </a:cubicBezTo>
                  <a:close/>
                  <a:moveTo>
                    <a:pt x="29050" y="30809"/>
                  </a:moveTo>
                  <a:cubicBezTo>
                    <a:pt x="29141" y="30809"/>
                    <a:pt x="29233" y="30810"/>
                    <a:pt x="29326" y="30814"/>
                  </a:cubicBezTo>
                  <a:cubicBezTo>
                    <a:pt x="29294" y="30846"/>
                    <a:pt x="29262" y="30877"/>
                    <a:pt x="29231" y="30909"/>
                  </a:cubicBezTo>
                  <a:cubicBezTo>
                    <a:pt x="28122" y="32271"/>
                    <a:pt x="26856" y="33538"/>
                    <a:pt x="25177" y="34139"/>
                  </a:cubicBezTo>
                  <a:cubicBezTo>
                    <a:pt x="24258" y="34459"/>
                    <a:pt x="23303" y="34590"/>
                    <a:pt x="22341" y="34590"/>
                  </a:cubicBezTo>
                  <a:cubicBezTo>
                    <a:pt x="21113" y="34590"/>
                    <a:pt x="19874" y="34378"/>
                    <a:pt x="18685" y="34076"/>
                  </a:cubicBezTo>
                  <a:cubicBezTo>
                    <a:pt x="17292" y="33728"/>
                    <a:pt x="16025" y="33379"/>
                    <a:pt x="14853" y="32809"/>
                  </a:cubicBezTo>
                  <a:lnTo>
                    <a:pt x="14853" y="32809"/>
                  </a:lnTo>
                  <a:cubicBezTo>
                    <a:pt x="15246" y="32834"/>
                    <a:pt x="15643" y="32849"/>
                    <a:pt x="16041" y="32849"/>
                  </a:cubicBezTo>
                  <a:cubicBezTo>
                    <a:pt x="16671" y="32849"/>
                    <a:pt x="17304" y="32811"/>
                    <a:pt x="17925" y="32714"/>
                  </a:cubicBezTo>
                  <a:cubicBezTo>
                    <a:pt x="19190" y="32520"/>
                    <a:pt x="20212" y="32157"/>
                    <a:pt x="21378" y="32157"/>
                  </a:cubicBezTo>
                  <a:cubicBezTo>
                    <a:pt x="21730" y="32157"/>
                    <a:pt x="22096" y="32190"/>
                    <a:pt x="22485" y="32271"/>
                  </a:cubicBezTo>
                  <a:cubicBezTo>
                    <a:pt x="22829" y="32348"/>
                    <a:pt x="23122" y="32387"/>
                    <a:pt x="23396" y="32387"/>
                  </a:cubicBezTo>
                  <a:cubicBezTo>
                    <a:pt x="23905" y="32387"/>
                    <a:pt x="24347" y="32253"/>
                    <a:pt x="24924" y="31986"/>
                  </a:cubicBezTo>
                  <a:cubicBezTo>
                    <a:pt x="26358" y="31299"/>
                    <a:pt x="27538" y="30809"/>
                    <a:pt x="29050" y="30809"/>
                  </a:cubicBezTo>
                  <a:close/>
                  <a:moveTo>
                    <a:pt x="5036" y="28059"/>
                  </a:moveTo>
                  <a:cubicBezTo>
                    <a:pt x="5226" y="28407"/>
                    <a:pt x="5447" y="28756"/>
                    <a:pt x="5796" y="29072"/>
                  </a:cubicBezTo>
                  <a:cubicBezTo>
                    <a:pt x="5853" y="29115"/>
                    <a:pt x="5910" y="29132"/>
                    <a:pt x="5961" y="29132"/>
                  </a:cubicBezTo>
                  <a:cubicBezTo>
                    <a:pt x="6024" y="29132"/>
                    <a:pt x="6078" y="29107"/>
                    <a:pt x="6112" y="29072"/>
                  </a:cubicBezTo>
                  <a:cubicBezTo>
                    <a:pt x="7094" y="29516"/>
                    <a:pt x="7791" y="30592"/>
                    <a:pt x="8868" y="30782"/>
                  </a:cubicBezTo>
                  <a:cubicBezTo>
                    <a:pt x="8979" y="30805"/>
                    <a:pt x="9086" y="30815"/>
                    <a:pt x="9191" y="30815"/>
                  </a:cubicBezTo>
                  <a:cubicBezTo>
                    <a:pt x="9533" y="30815"/>
                    <a:pt x="9843" y="30706"/>
                    <a:pt x="10134" y="30561"/>
                  </a:cubicBezTo>
                  <a:lnTo>
                    <a:pt x="10324" y="30592"/>
                  </a:lnTo>
                  <a:cubicBezTo>
                    <a:pt x="9469" y="32271"/>
                    <a:pt x="7727" y="32999"/>
                    <a:pt x="6366" y="34234"/>
                  </a:cubicBezTo>
                  <a:cubicBezTo>
                    <a:pt x="5131" y="35343"/>
                    <a:pt x="4244" y="36799"/>
                    <a:pt x="3737" y="38383"/>
                  </a:cubicBezTo>
                  <a:cubicBezTo>
                    <a:pt x="3104" y="40220"/>
                    <a:pt x="3072" y="42120"/>
                    <a:pt x="3104" y="44052"/>
                  </a:cubicBezTo>
                  <a:cubicBezTo>
                    <a:pt x="3104" y="45318"/>
                    <a:pt x="3199" y="46617"/>
                    <a:pt x="2914" y="47884"/>
                  </a:cubicBezTo>
                  <a:cubicBezTo>
                    <a:pt x="2783" y="48381"/>
                    <a:pt x="1894" y="50547"/>
                    <a:pt x="1196" y="50547"/>
                  </a:cubicBezTo>
                  <a:cubicBezTo>
                    <a:pt x="1050" y="50547"/>
                    <a:pt x="912" y="50452"/>
                    <a:pt x="792" y="50227"/>
                  </a:cubicBezTo>
                  <a:cubicBezTo>
                    <a:pt x="570" y="49815"/>
                    <a:pt x="1425" y="48549"/>
                    <a:pt x="1584" y="48010"/>
                  </a:cubicBezTo>
                  <a:cubicBezTo>
                    <a:pt x="1837" y="47219"/>
                    <a:pt x="1964" y="46427"/>
                    <a:pt x="1932" y="45603"/>
                  </a:cubicBezTo>
                  <a:cubicBezTo>
                    <a:pt x="1900" y="43387"/>
                    <a:pt x="1299" y="41423"/>
                    <a:pt x="1964" y="39206"/>
                  </a:cubicBezTo>
                  <a:cubicBezTo>
                    <a:pt x="2534" y="37338"/>
                    <a:pt x="3547" y="35628"/>
                    <a:pt x="4117" y="33759"/>
                  </a:cubicBezTo>
                  <a:cubicBezTo>
                    <a:pt x="4371" y="32999"/>
                    <a:pt x="4561" y="32239"/>
                    <a:pt x="4592" y="31447"/>
                  </a:cubicBezTo>
                  <a:cubicBezTo>
                    <a:pt x="4687" y="30339"/>
                    <a:pt x="4307" y="29041"/>
                    <a:pt x="5036" y="28059"/>
                  </a:cubicBezTo>
                  <a:close/>
                  <a:moveTo>
                    <a:pt x="9343" y="0"/>
                  </a:moveTo>
                  <a:cubicBezTo>
                    <a:pt x="8614" y="95"/>
                    <a:pt x="8234" y="412"/>
                    <a:pt x="7854" y="1014"/>
                  </a:cubicBezTo>
                  <a:cubicBezTo>
                    <a:pt x="7062" y="2249"/>
                    <a:pt x="6524" y="3579"/>
                    <a:pt x="5701" y="4782"/>
                  </a:cubicBezTo>
                  <a:cubicBezTo>
                    <a:pt x="4086" y="7157"/>
                    <a:pt x="2882" y="9533"/>
                    <a:pt x="2787" y="12478"/>
                  </a:cubicBezTo>
                  <a:cubicBezTo>
                    <a:pt x="2692" y="15930"/>
                    <a:pt x="4814" y="18780"/>
                    <a:pt x="4909" y="22137"/>
                  </a:cubicBezTo>
                  <a:cubicBezTo>
                    <a:pt x="4972" y="24005"/>
                    <a:pt x="4276" y="25937"/>
                    <a:pt x="4846" y="27616"/>
                  </a:cubicBezTo>
                  <a:cubicBezTo>
                    <a:pt x="3896" y="28724"/>
                    <a:pt x="4307" y="30086"/>
                    <a:pt x="4212" y="31447"/>
                  </a:cubicBezTo>
                  <a:cubicBezTo>
                    <a:pt x="4086" y="33601"/>
                    <a:pt x="3009" y="35533"/>
                    <a:pt x="2217" y="37465"/>
                  </a:cubicBezTo>
                  <a:cubicBezTo>
                    <a:pt x="1489" y="39333"/>
                    <a:pt x="1109" y="41043"/>
                    <a:pt x="1330" y="43038"/>
                  </a:cubicBezTo>
                  <a:cubicBezTo>
                    <a:pt x="1647" y="45762"/>
                    <a:pt x="1742" y="47947"/>
                    <a:pt x="32" y="50227"/>
                  </a:cubicBezTo>
                  <a:cubicBezTo>
                    <a:pt x="0" y="50322"/>
                    <a:pt x="32" y="50417"/>
                    <a:pt x="95" y="50449"/>
                  </a:cubicBezTo>
                  <a:cubicBezTo>
                    <a:pt x="539" y="50670"/>
                    <a:pt x="982" y="50892"/>
                    <a:pt x="1394" y="51114"/>
                  </a:cubicBezTo>
                  <a:cubicBezTo>
                    <a:pt x="1420" y="51127"/>
                    <a:pt x="1452" y="51135"/>
                    <a:pt x="1482" y="51135"/>
                  </a:cubicBezTo>
                  <a:cubicBezTo>
                    <a:pt x="1525" y="51135"/>
                    <a:pt x="1565" y="51119"/>
                    <a:pt x="1584" y="51082"/>
                  </a:cubicBezTo>
                  <a:cubicBezTo>
                    <a:pt x="4466" y="47947"/>
                    <a:pt x="2882" y="43482"/>
                    <a:pt x="3832" y="39681"/>
                  </a:cubicBezTo>
                  <a:cubicBezTo>
                    <a:pt x="4497" y="36926"/>
                    <a:pt x="5922" y="35089"/>
                    <a:pt x="8139" y="33443"/>
                  </a:cubicBezTo>
                  <a:cubicBezTo>
                    <a:pt x="9184" y="32651"/>
                    <a:pt x="10071" y="31859"/>
                    <a:pt x="10609" y="30656"/>
                  </a:cubicBezTo>
                  <a:cubicBezTo>
                    <a:pt x="11813" y="31004"/>
                    <a:pt x="12795" y="31891"/>
                    <a:pt x="13871" y="32619"/>
                  </a:cubicBezTo>
                  <a:cubicBezTo>
                    <a:pt x="13871" y="32651"/>
                    <a:pt x="13903" y="32683"/>
                    <a:pt x="13966" y="32714"/>
                  </a:cubicBezTo>
                  <a:cubicBezTo>
                    <a:pt x="14536" y="33063"/>
                    <a:pt x="15106" y="33411"/>
                    <a:pt x="15740" y="33633"/>
                  </a:cubicBezTo>
                  <a:cubicBezTo>
                    <a:pt x="17830" y="34298"/>
                    <a:pt x="20015" y="34963"/>
                    <a:pt x="22232" y="34963"/>
                  </a:cubicBezTo>
                  <a:cubicBezTo>
                    <a:pt x="23815" y="34963"/>
                    <a:pt x="25430" y="34583"/>
                    <a:pt x="26792" y="33728"/>
                  </a:cubicBezTo>
                  <a:cubicBezTo>
                    <a:pt x="27457" y="33316"/>
                    <a:pt x="27901" y="32809"/>
                    <a:pt x="28439" y="32239"/>
                  </a:cubicBezTo>
                  <a:cubicBezTo>
                    <a:pt x="29104" y="31511"/>
                    <a:pt x="30054" y="31194"/>
                    <a:pt x="30719" y="30561"/>
                  </a:cubicBezTo>
                  <a:cubicBezTo>
                    <a:pt x="32664" y="28745"/>
                    <a:pt x="28684" y="28629"/>
                    <a:pt x="26744" y="28629"/>
                  </a:cubicBezTo>
                  <a:cubicBezTo>
                    <a:pt x="26459" y="28629"/>
                    <a:pt x="26217" y="28631"/>
                    <a:pt x="26046" y="28631"/>
                  </a:cubicBezTo>
                  <a:cubicBezTo>
                    <a:pt x="25959" y="28631"/>
                    <a:pt x="25890" y="28631"/>
                    <a:pt x="25842" y="28629"/>
                  </a:cubicBezTo>
                  <a:cubicBezTo>
                    <a:pt x="24801" y="28569"/>
                    <a:pt x="23752" y="28494"/>
                    <a:pt x="22710" y="28494"/>
                  </a:cubicBezTo>
                  <a:cubicBezTo>
                    <a:pt x="21565" y="28494"/>
                    <a:pt x="20429" y="28584"/>
                    <a:pt x="19318" y="28882"/>
                  </a:cubicBezTo>
                  <a:cubicBezTo>
                    <a:pt x="17707" y="29320"/>
                    <a:pt x="16307" y="29845"/>
                    <a:pt x="14893" y="29845"/>
                  </a:cubicBezTo>
                  <a:cubicBezTo>
                    <a:pt x="14056" y="29845"/>
                    <a:pt x="13214" y="29662"/>
                    <a:pt x="12319" y="29167"/>
                  </a:cubicBezTo>
                  <a:cubicBezTo>
                    <a:pt x="12668" y="28977"/>
                    <a:pt x="13048" y="28787"/>
                    <a:pt x="13396" y="28629"/>
                  </a:cubicBezTo>
                  <a:cubicBezTo>
                    <a:pt x="16310" y="28597"/>
                    <a:pt x="19065" y="27362"/>
                    <a:pt x="21662" y="26095"/>
                  </a:cubicBezTo>
                  <a:cubicBezTo>
                    <a:pt x="24195" y="24860"/>
                    <a:pt x="26001" y="23340"/>
                    <a:pt x="27362" y="20838"/>
                  </a:cubicBezTo>
                  <a:cubicBezTo>
                    <a:pt x="28154" y="19350"/>
                    <a:pt x="28914" y="18052"/>
                    <a:pt x="29991" y="16753"/>
                  </a:cubicBezTo>
                  <a:cubicBezTo>
                    <a:pt x="30371" y="16278"/>
                    <a:pt x="31194" y="15518"/>
                    <a:pt x="30973" y="14758"/>
                  </a:cubicBezTo>
                  <a:cubicBezTo>
                    <a:pt x="30783" y="14125"/>
                    <a:pt x="30814" y="14410"/>
                    <a:pt x="30371" y="14156"/>
                  </a:cubicBezTo>
                  <a:cubicBezTo>
                    <a:pt x="30030" y="13986"/>
                    <a:pt x="29571" y="13920"/>
                    <a:pt x="29061" y="13920"/>
                  </a:cubicBezTo>
                  <a:cubicBezTo>
                    <a:pt x="27961" y="13920"/>
                    <a:pt x="26624" y="14225"/>
                    <a:pt x="25716" y="14441"/>
                  </a:cubicBezTo>
                  <a:cubicBezTo>
                    <a:pt x="25811" y="13935"/>
                    <a:pt x="25906" y="13396"/>
                    <a:pt x="26001" y="12889"/>
                  </a:cubicBezTo>
                  <a:cubicBezTo>
                    <a:pt x="26222" y="11496"/>
                    <a:pt x="26792" y="9786"/>
                    <a:pt x="26666" y="8329"/>
                  </a:cubicBezTo>
                  <a:cubicBezTo>
                    <a:pt x="26602" y="7727"/>
                    <a:pt x="26444" y="7094"/>
                    <a:pt x="25842" y="6809"/>
                  </a:cubicBezTo>
                  <a:cubicBezTo>
                    <a:pt x="25600" y="6698"/>
                    <a:pt x="25477" y="6661"/>
                    <a:pt x="25398" y="6661"/>
                  </a:cubicBezTo>
                  <a:cubicBezTo>
                    <a:pt x="25239" y="6661"/>
                    <a:pt x="25259" y="6811"/>
                    <a:pt x="24849" y="6811"/>
                  </a:cubicBezTo>
                  <a:cubicBezTo>
                    <a:pt x="24823" y="6811"/>
                    <a:pt x="24795" y="6810"/>
                    <a:pt x="24765" y="6809"/>
                  </a:cubicBezTo>
                  <a:cubicBezTo>
                    <a:pt x="24188" y="6748"/>
                    <a:pt x="23435" y="6395"/>
                    <a:pt x="22787" y="6395"/>
                  </a:cubicBezTo>
                  <a:cubicBezTo>
                    <a:pt x="22760" y="6395"/>
                    <a:pt x="22733" y="6396"/>
                    <a:pt x="22707" y="6397"/>
                  </a:cubicBezTo>
                  <a:cubicBezTo>
                    <a:pt x="21789" y="6461"/>
                    <a:pt x="21060" y="7569"/>
                    <a:pt x="20237" y="7886"/>
                  </a:cubicBezTo>
                  <a:cubicBezTo>
                    <a:pt x="19477" y="8171"/>
                    <a:pt x="18685" y="8202"/>
                    <a:pt x="17925" y="8424"/>
                  </a:cubicBezTo>
                  <a:cubicBezTo>
                    <a:pt x="17492" y="6600"/>
                    <a:pt x="19233" y="306"/>
                    <a:pt x="16278" y="306"/>
                  </a:cubicBezTo>
                  <a:cubicBezTo>
                    <a:pt x="16207" y="306"/>
                    <a:pt x="16133" y="309"/>
                    <a:pt x="16056" y="317"/>
                  </a:cubicBezTo>
                  <a:cubicBezTo>
                    <a:pt x="15455" y="380"/>
                    <a:pt x="15011" y="697"/>
                    <a:pt x="14473" y="982"/>
                  </a:cubicBezTo>
                  <a:cubicBezTo>
                    <a:pt x="13396" y="1552"/>
                    <a:pt x="12319" y="1584"/>
                    <a:pt x="11211" y="2059"/>
                  </a:cubicBezTo>
                  <a:cubicBezTo>
                    <a:pt x="10198" y="2470"/>
                    <a:pt x="9659" y="3325"/>
                    <a:pt x="9248" y="4307"/>
                  </a:cubicBezTo>
                  <a:cubicBezTo>
                    <a:pt x="9216" y="4086"/>
                    <a:pt x="9184" y="3896"/>
                    <a:pt x="9184" y="3674"/>
                  </a:cubicBezTo>
                  <a:cubicBezTo>
                    <a:pt x="9216" y="2439"/>
                    <a:pt x="9786" y="1425"/>
                    <a:pt x="9533" y="159"/>
                  </a:cubicBezTo>
                  <a:cubicBezTo>
                    <a:pt x="9533" y="64"/>
                    <a:pt x="9438" y="0"/>
                    <a:pt x="934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4">
  <p:cSld name="CUSTOM_1_1_2">
    <p:spTree>
      <p:nvGrpSpPr>
        <p:cNvPr id="1" name="Shape 203"/>
        <p:cNvGrpSpPr/>
        <p:nvPr/>
      </p:nvGrpSpPr>
      <p:grpSpPr>
        <a:xfrm>
          <a:off x="0" y="0"/>
          <a:ext cx="0" cy="0"/>
          <a:chOff x="0" y="0"/>
          <a:chExt cx="0" cy="0"/>
        </a:xfrm>
      </p:grpSpPr>
      <p:grpSp>
        <p:nvGrpSpPr>
          <p:cNvPr id="204" name="Google Shape;204;p31"/>
          <p:cNvGrpSpPr/>
          <p:nvPr/>
        </p:nvGrpSpPr>
        <p:grpSpPr>
          <a:xfrm rot="-5400000" flipH="1">
            <a:off x="0" y="2651735"/>
            <a:ext cx="2183471" cy="2800048"/>
            <a:chOff x="6960581" y="239935"/>
            <a:chExt cx="2183471" cy="2800048"/>
          </a:xfrm>
        </p:grpSpPr>
        <p:sp>
          <p:nvSpPr>
            <p:cNvPr id="205" name="Google Shape;205;p31"/>
            <p:cNvSpPr/>
            <p:nvPr/>
          </p:nvSpPr>
          <p:spPr>
            <a:xfrm>
              <a:off x="7476648" y="1340082"/>
              <a:ext cx="545370" cy="614219"/>
            </a:xfrm>
            <a:custGeom>
              <a:avLst/>
              <a:gdLst/>
              <a:ahLst/>
              <a:cxnLst/>
              <a:rect l="l" t="t" r="r" b="b"/>
              <a:pathLst>
                <a:path w="16999" h="19145" extrusionOk="0">
                  <a:moveTo>
                    <a:pt x="16669" y="0"/>
                  </a:moveTo>
                  <a:cubicBezTo>
                    <a:pt x="16627" y="0"/>
                    <a:pt x="16581" y="12"/>
                    <a:pt x="16534" y="38"/>
                  </a:cubicBezTo>
                  <a:cubicBezTo>
                    <a:pt x="13082" y="2065"/>
                    <a:pt x="10073" y="4693"/>
                    <a:pt x="7698" y="7955"/>
                  </a:cubicBezTo>
                  <a:cubicBezTo>
                    <a:pt x="5038" y="11597"/>
                    <a:pt x="3328" y="15714"/>
                    <a:pt x="98" y="18913"/>
                  </a:cubicBezTo>
                  <a:cubicBezTo>
                    <a:pt x="0" y="19010"/>
                    <a:pt x="108" y="19144"/>
                    <a:pt x="221" y="19144"/>
                  </a:cubicBezTo>
                  <a:cubicBezTo>
                    <a:pt x="255" y="19144"/>
                    <a:pt x="290" y="19132"/>
                    <a:pt x="319" y="19103"/>
                  </a:cubicBezTo>
                  <a:cubicBezTo>
                    <a:pt x="3233" y="16601"/>
                    <a:pt x="4880" y="13149"/>
                    <a:pt x="6907" y="9950"/>
                  </a:cubicBezTo>
                  <a:cubicBezTo>
                    <a:pt x="9440" y="5992"/>
                    <a:pt x="12765" y="2856"/>
                    <a:pt x="16787" y="418"/>
                  </a:cubicBezTo>
                  <a:cubicBezTo>
                    <a:pt x="16998" y="286"/>
                    <a:pt x="16880" y="0"/>
                    <a:pt x="1666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1"/>
            <p:cNvSpPr/>
            <p:nvPr/>
          </p:nvSpPr>
          <p:spPr>
            <a:xfrm>
              <a:off x="8306378" y="2180239"/>
              <a:ext cx="196313" cy="228042"/>
            </a:xfrm>
            <a:custGeom>
              <a:avLst/>
              <a:gdLst/>
              <a:ahLst/>
              <a:cxnLst/>
              <a:rect l="l" t="t" r="r" b="b"/>
              <a:pathLst>
                <a:path w="6119" h="7108" extrusionOk="0">
                  <a:moveTo>
                    <a:pt x="156" y="1"/>
                  </a:moveTo>
                  <a:cubicBezTo>
                    <a:pt x="82" y="1"/>
                    <a:pt x="0" y="68"/>
                    <a:pt x="45" y="135"/>
                  </a:cubicBezTo>
                  <a:cubicBezTo>
                    <a:pt x="1217" y="2985"/>
                    <a:pt x="3244" y="5519"/>
                    <a:pt x="5935" y="7102"/>
                  </a:cubicBezTo>
                  <a:cubicBezTo>
                    <a:pt x="5946" y="7106"/>
                    <a:pt x="5956" y="7107"/>
                    <a:pt x="5966" y="7107"/>
                  </a:cubicBezTo>
                  <a:cubicBezTo>
                    <a:pt x="6049" y="7107"/>
                    <a:pt x="6119" y="7000"/>
                    <a:pt x="6062" y="6944"/>
                  </a:cubicBezTo>
                  <a:cubicBezTo>
                    <a:pt x="3560" y="5075"/>
                    <a:pt x="1597" y="2859"/>
                    <a:pt x="235" y="40"/>
                  </a:cubicBezTo>
                  <a:cubicBezTo>
                    <a:pt x="216" y="12"/>
                    <a:pt x="187" y="1"/>
                    <a:pt x="15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1"/>
            <p:cNvSpPr/>
            <p:nvPr/>
          </p:nvSpPr>
          <p:spPr>
            <a:xfrm>
              <a:off x="8197076" y="1565681"/>
              <a:ext cx="66667" cy="550087"/>
            </a:xfrm>
            <a:custGeom>
              <a:avLst/>
              <a:gdLst/>
              <a:ahLst/>
              <a:cxnLst/>
              <a:rect l="l" t="t" r="r" b="b"/>
              <a:pathLst>
                <a:path w="2078" h="17146" extrusionOk="0">
                  <a:moveTo>
                    <a:pt x="295" y="0"/>
                  </a:moveTo>
                  <a:cubicBezTo>
                    <a:pt x="245" y="0"/>
                    <a:pt x="190" y="32"/>
                    <a:pt x="190" y="100"/>
                  </a:cubicBezTo>
                  <a:cubicBezTo>
                    <a:pt x="0" y="5832"/>
                    <a:pt x="127" y="11564"/>
                    <a:pt x="1869" y="17074"/>
                  </a:cubicBezTo>
                  <a:cubicBezTo>
                    <a:pt x="1881" y="17125"/>
                    <a:pt x="1919" y="17145"/>
                    <a:pt x="1958" y="17145"/>
                  </a:cubicBezTo>
                  <a:cubicBezTo>
                    <a:pt x="2017" y="17145"/>
                    <a:pt x="2078" y="17100"/>
                    <a:pt x="2059" y="17043"/>
                  </a:cubicBezTo>
                  <a:cubicBezTo>
                    <a:pt x="412" y="11501"/>
                    <a:pt x="475" y="5800"/>
                    <a:pt x="380" y="68"/>
                  </a:cubicBezTo>
                  <a:cubicBezTo>
                    <a:pt x="380" y="24"/>
                    <a:pt x="339" y="0"/>
                    <a:pt x="29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1"/>
            <p:cNvSpPr/>
            <p:nvPr/>
          </p:nvSpPr>
          <p:spPr>
            <a:xfrm>
              <a:off x="8132046" y="1627374"/>
              <a:ext cx="24415" cy="222460"/>
            </a:xfrm>
            <a:custGeom>
              <a:avLst/>
              <a:gdLst/>
              <a:ahLst/>
              <a:cxnLst/>
              <a:rect l="l" t="t" r="r" b="b"/>
              <a:pathLst>
                <a:path w="761" h="6934" extrusionOk="0">
                  <a:moveTo>
                    <a:pt x="710" y="0"/>
                  </a:moveTo>
                  <a:cubicBezTo>
                    <a:pt x="702" y="0"/>
                    <a:pt x="697" y="4"/>
                    <a:pt x="697" y="14"/>
                  </a:cubicBezTo>
                  <a:cubicBezTo>
                    <a:pt x="222" y="2294"/>
                    <a:pt x="0" y="4574"/>
                    <a:pt x="64" y="6886"/>
                  </a:cubicBezTo>
                  <a:cubicBezTo>
                    <a:pt x="64" y="6917"/>
                    <a:pt x="87" y="6933"/>
                    <a:pt x="111" y="6933"/>
                  </a:cubicBezTo>
                  <a:cubicBezTo>
                    <a:pt x="135" y="6933"/>
                    <a:pt x="159" y="6917"/>
                    <a:pt x="159" y="6886"/>
                  </a:cubicBezTo>
                  <a:cubicBezTo>
                    <a:pt x="127" y="4574"/>
                    <a:pt x="317" y="2294"/>
                    <a:pt x="760" y="45"/>
                  </a:cubicBezTo>
                  <a:cubicBezTo>
                    <a:pt x="760" y="23"/>
                    <a:pt x="729" y="0"/>
                    <a:pt x="71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1"/>
            <p:cNvSpPr/>
            <p:nvPr/>
          </p:nvSpPr>
          <p:spPr>
            <a:xfrm>
              <a:off x="8266148" y="1573445"/>
              <a:ext cx="29035" cy="235646"/>
            </a:xfrm>
            <a:custGeom>
              <a:avLst/>
              <a:gdLst/>
              <a:ahLst/>
              <a:cxnLst/>
              <a:rect l="l" t="t" r="r" b="b"/>
              <a:pathLst>
                <a:path w="905" h="7345" extrusionOk="0">
                  <a:moveTo>
                    <a:pt x="175" y="0"/>
                  </a:moveTo>
                  <a:cubicBezTo>
                    <a:pt x="151" y="0"/>
                    <a:pt x="127" y="16"/>
                    <a:pt x="127" y="48"/>
                  </a:cubicBezTo>
                  <a:cubicBezTo>
                    <a:pt x="1" y="2455"/>
                    <a:pt x="159" y="4956"/>
                    <a:pt x="761" y="7300"/>
                  </a:cubicBezTo>
                  <a:cubicBezTo>
                    <a:pt x="775" y="7328"/>
                    <a:pt x="808" y="7344"/>
                    <a:pt x="838" y="7344"/>
                  </a:cubicBezTo>
                  <a:cubicBezTo>
                    <a:pt x="874" y="7344"/>
                    <a:pt x="905" y="7321"/>
                    <a:pt x="887" y="7268"/>
                  </a:cubicBezTo>
                  <a:cubicBezTo>
                    <a:pt x="476" y="4861"/>
                    <a:pt x="191" y="2486"/>
                    <a:pt x="222" y="48"/>
                  </a:cubicBezTo>
                  <a:cubicBezTo>
                    <a:pt x="222" y="16"/>
                    <a:pt x="198" y="0"/>
                    <a:pt x="17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1"/>
            <p:cNvSpPr/>
            <p:nvPr/>
          </p:nvSpPr>
          <p:spPr>
            <a:xfrm>
              <a:off x="7818704" y="1408352"/>
              <a:ext cx="189415" cy="169524"/>
            </a:xfrm>
            <a:custGeom>
              <a:avLst/>
              <a:gdLst/>
              <a:ahLst/>
              <a:cxnLst/>
              <a:rect l="l" t="t" r="r" b="b"/>
              <a:pathLst>
                <a:path w="5904" h="5284" extrusionOk="0">
                  <a:moveTo>
                    <a:pt x="5840" y="0"/>
                  </a:moveTo>
                  <a:cubicBezTo>
                    <a:pt x="3402" y="1014"/>
                    <a:pt x="1217" y="2755"/>
                    <a:pt x="45" y="5194"/>
                  </a:cubicBezTo>
                  <a:cubicBezTo>
                    <a:pt x="0" y="5239"/>
                    <a:pt x="50" y="5283"/>
                    <a:pt x="95" y="5283"/>
                  </a:cubicBezTo>
                  <a:cubicBezTo>
                    <a:pt x="113" y="5283"/>
                    <a:pt x="131" y="5276"/>
                    <a:pt x="140" y="5257"/>
                  </a:cubicBezTo>
                  <a:cubicBezTo>
                    <a:pt x="1565" y="2977"/>
                    <a:pt x="3338" y="1140"/>
                    <a:pt x="5872" y="63"/>
                  </a:cubicBezTo>
                  <a:cubicBezTo>
                    <a:pt x="5904" y="63"/>
                    <a:pt x="5872" y="0"/>
                    <a:pt x="584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1"/>
            <p:cNvSpPr/>
            <p:nvPr/>
          </p:nvSpPr>
          <p:spPr>
            <a:xfrm>
              <a:off x="7791049" y="1456410"/>
              <a:ext cx="225957" cy="456470"/>
            </a:xfrm>
            <a:custGeom>
              <a:avLst/>
              <a:gdLst/>
              <a:ahLst/>
              <a:cxnLst/>
              <a:rect l="l" t="t" r="r" b="b"/>
              <a:pathLst>
                <a:path w="7043" h="14228" extrusionOk="0">
                  <a:moveTo>
                    <a:pt x="6968" y="1"/>
                  </a:moveTo>
                  <a:cubicBezTo>
                    <a:pt x="6954" y="1"/>
                    <a:pt x="6939" y="7"/>
                    <a:pt x="6924" y="22"/>
                  </a:cubicBezTo>
                  <a:cubicBezTo>
                    <a:pt x="3504" y="4203"/>
                    <a:pt x="3852" y="10125"/>
                    <a:pt x="52" y="14083"/>
                  </a:cubicBezTo>
                  <a:cubicBezTo>
                    <a:pt x="1" y="14134"/>
                    <a:pt x="74" y="14227"/>
                    <a:pt x="137" y="14227"/>
                  </a:cubicBezTo>
                  <a:cubicBezTo>
                    <a:pt x="152" y="14227"/>
                    <a:pt x="166" y="14222"/>
                    <a:pt x="178" y="14210"/>
                  </a:cubicBezTo>
                  <a:cubicBezTo>
                    <a:pt x="4169" y="10410"/>
                    <a:pt x="3662" y="4298"/>
                    <a:pt x="7019" y="86"/>
                  </a:cubicBezTo>
                  <a:cubicBezTo>
                    <a:pt x="7043" y="61"/>
                    <a:pt x="7012" y="1"/>
                    <a:pt x="696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1"/>
            <p:cNvSpPr/>
            <p:nvPr/>
          </p:nvSpPr>
          <p:spPr>
            <a:xfrm>
              <a:off x="7815720" y="1331965"/>
              <a:ext cx="147483" cy="60091"/>
            </a:xfrm>
            <a:custGeom>
              <a:avLst/>
              <a:gdLst/>
              <a:ahLst/>
              <a:cxnLst/>
              <a:rect l="l" t="t" r="r" b="b"/>
              <a:pathLst>
                <a:path w="4597" h="1873" extrusionOk="0">
                  <a:moveTo>
                    <a:pt x="4528" y="1"/>
                  </a:moveTo>
                  <a:cubicBezTo>
                    <a:pt x="4522" y="1"/>
                    <a:pt x="4515" y="2"/>
                    <a:pt x="4508" y="6"/>
                  </a:cubicBezTo>
                  <a:cubicBezTo>
                    <a:pt x="2893" y="133"/>
                    <a:pt x="1373" y="734"/>
                    <a:pt x="74" y="1684"/>
                  </a:cubicBezTo>
                  <a:cubicBezTo>
                    <a:pt x="0" y="1759"/>
                    <a:pt x="42" y="1872"/>
                    <a:pt x="110" y="1872"/>
                  </a:cubicBezTo>
                  <a:cubicBezTo>
                    <a:pt x="128" y="1872"/>
                    <a:pt x="149" y="1863"/>
                    <a:pt x="169" y="1843"/>
                  </a:cubicBezTo>
                  <a:cubicBezTo>
                    <a:pt x="1500" y="956"/>
                    <a:pt x="2925" y="418"/>
                    <a:pt x="4540" y="133"/>
                  </a:cubicBezTo>
                  <a:cubicBezTo>
                    <a:pt x="4596" y="104"/>
                    <a:pt x="4577" y="1"/>
                    <a:pt x="452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1"/>
            <p:cNvSpPr/>
            <p:nvPr/>
          </p:nvSpPr>
          <p:spPr>
            <a:xfrm>
              <a:off x="7955628" y="1895160"/>
              <a:ext cx="46070" cy="118834"/>
            </a:xfrm>
            <a:custGeom>
              <a:avLst/>
              <a:gdLst/>
              <a:ahLst/>
              <a:cxnLst/>
              <a:rect l="l" t="t" r="r" b="b"/>
              <a:pathLst>
                <a:path w="1436" h="3704" extrusionOk="0">
                  <a:moveTo>
                    <a:pt x="1361" y="0"/>
                  </a:moveTo>
                  <a:cubicBezTo>
                    <a:pt x="1345" y="0"/>
                    <a:pt x="1329" y="8"/>
                    <a:pt x="1319" y="27"/>
                  </a:cubicBezTo>
                  <a:cubicBezTo>
                    <a:pt x="749" y="1167"/>
                    <a:pt x="306" y="2371"/>
                    <a:pt x="20" y="3637"/>
                  </a:cubicBezTo>
                  <a:cubicBezTo>
                    <a:pt x="1" y="3677"/>
                    <a:pt x="42" y="3704"/>
                    <a:pt x="76" y="3704"/>
                  </a:cubicBezTo>
                  <a:cubicBezTo>
                    <a:pt x="97" y="3704"/>
                    <a:pt x="115" y="3693"/>
                    <a:pt x="115" y="3669"/>
                  </a:cubicBezTo>
                  <a:cubicBezTo>
                    <a:pt x="464" y="2434"/>
                    <a:pt x="876" y="1231"/>
                    <a:pt x="1414" y="59"/>
                  </a:cubicBezTo>
                  <a:cubicBezTo>
                    <a:pt x="1436" y="37"/>
                    <a:pt x="1397" y="0"/>
                    <a:pt x="136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1"/>
            <p:cNvSpPr/>
            <p:nvPr/>
          </p:nvSpPr>
          <p:spPr>
            <a:xfrm>
              <a:off x="8027395" y="1779024"/>
              <a:ext cx="30510" cy="202537"/>
            </a:xfrm>
            <a:custGeom>
              <a:avLst/>
              <a:gdLst/>
              <a:ahLst/>
              <a:cxnLst/>
              <a:rect l="l" t="t" r="r" b="b"/>
              <a:pathLst>
                <a:path w="951" h="6313" extrusionOk="0">
                  <a:moveTo>
                    <a:pt x="911" y="0"/>
                  </a:moveTo>
                  <a:cubicBezTo>
                    <a:pt x="898" y="0"/>
                    <a:pt x="887" y="10"/>
                    <a:pt x="887" y="37"/>
                  </a:cubicBezTo>
                  <a:cubicBezTo>
                    <a:pt x="475" y="2095"/>
                    <a:pt x="190" y="4154"/>
                    <a:pt x="0" y="6276"/>
                  </a:cubicBezTo>
                  <a:cubicBezTo>
                    <a:pt x="0" y="6294"/>
                    <a:pt x="32" y="6312"/>
                    <a:pt x="59" y="6312"/>
                  </a:cubicBezTo>
                  <a:cubicBezTo>
                    <a:pt x="78" y="6312"/>
                    <a:pt x="95" y="6302"/>
                    <a:pt x="95" y="6276"/>
                  </a:cubicBezTo>
                  <a:cubicBezTo>
                    <a:pt x="317" y="4186"/>
                    <a:pt x="602" y="2127"/>
                    <a:pt x="950" y="37"/>
                  </a:cubicBezTo>
                  <a:cubicBezTo>
                    <a:pt x="950" y="19"/>
                    <a:pt x="929" y="0"/>
                    <a:pt x="91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1"/>
            <p:cNvSpPr/>
            <p:nvPr/>
          </p:nvSpPr>
          <p:spPr>
            <a:xfrm>
              <a:off x="8339294" y="1144191"/>
              <a:ext cx="95542" cy="28457"/>
            </a:xfrm>
            <a:custGeom>
              <a:avLst/>
              <a:gdLst/>
              <a:ahLst/>
              <a:cxnLst/>
              <a:rect l="l" t="t" r="r" b="b"/>
              <a:pathLst>
                <a:path w="2978" h="887" extrusionOk="0">
                  <a:moveTo>
                    <a:pt x="1" y="0"/>
                  </a:moveTo>
                  <a:lnTo>
                    <a:pt x="2978" y="887"/>
                  </a:lnTo>
                  <a:cubicBezTo>
                    <a:pt x="2091" y="380"/>
                    <a:pt x="1077" y="159"/>
                    <a:pt x="9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1"/>
            <p:cNvSpPr/>
            <p:nvPr/>
          </p:nvSpPr>
          <p:spPr>
            <a:xfrm>
              <a:off x="7382649" y="1302514"/>
              <a:ext cx="133495" cy="58294"/>
            </a:xfrm>
            <a:custGeom>
              <a:avLst/>
              <a:gdLst/>
              <a:ahLst/>
              <a:cxnLst/>
              <a:rect l="l" t="t" r="r" b="b"/>
              <a:pathLst>
                <a:path w="4161" h="1817" extrusionOk="0">
                  <a:moveTo>
                    <a:pt x="4070" y="0"/>
                  </a:moveTo>
                  <a:cubicBezTo>
                    <a:pt x="4061" y="0"/>
                    <a:pt x="4052" y="2"/>
                    <a:pt x="4041" y="6"/>
                  </a:cubicBezTo>
                  <a:cubicBezTo>
                    <a:pt x="2648" y="354"/>
                    <a:pt x="1286" y="892"/>
                    <a:pt x="82" y="1684"/>
                  </a:cubicBezTo>
                  <a:cubicBezTo>
                    <a:pt x="0" y="1739"/>
                    <a:pt x="60" y="1817"/>
                    <a:pt x="119" y="1817"/>
                  </a:cubicBezTo>
                  <a:cubicBezTo>
                    <a:pt x="128" y="1817"/>
                    <a:pt x="137" y="1815"/>
                    <a:pt x="146" y="1811"/>
                  </a:cubicBezTo>
                  <a:cubicBezTo>
                    <a:pt x="1413" y="1082"/>
                    <a:pt x="2711" y="512"/>
                    <a:pt x="4104" y="132"/>
                  </a:cubicBezTo>
                  <a:cubicBezTo>
                    <a:pt x="4161" y="104"/>
                    <a:pt x="4142" y="0"/>
                    <a:pt x="407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1"/>
            <p:cNvSpPr/>
            <p:nvPr/>
          </p:nvSpPr>
          <p:spPr>
            <a:xfrm>
              <a:off x="7432407" y="1433536"/>
              <a:ext cx="41001" cy="34874"/>
            </a:xfrm>
            <a:custGeom>
              <a:avLst/>
              <a:gdLst/>
              <a:ahLst/>
              <a:cxnLst/>
              <a:rect l="l" t="t" r="r" b="b"/>
              <a:pathLst>
                <a:path w="1278" h="1087" extrusionOk="0">
                  <a:moveTo>
                    <a:pt x="1186" y="0"/>
                  </a:moveTo>
                  <a:cubicBezTo>
                    <a:pt x="1178" y="0"/>
                    <a:pt x="1169" y="2"/>
                    <a:pt x="1160" y="7"/>
                  </a:cubicBezTo>
                  <a:cubicBezTo>
                    <a:pt x="685" y="260"/>
                    <a:pt x="305" y="577"/>
                    <a:pt x="20" y="1020"/>
                  </a:cubicBezTo>
                  <a:cubicBezTo>
                    <a:pt x="0" y="1059"/>
                    <a:pt x="29" y="1086"/>
                    <a:pt x="61" y="1086"/>
                  </a:cubicBezTo>
                  <a:cubicBezTo>
                    <a:pt x="81" y="1086"/>
                    <a:pt x="103" y="1076"/>
                    <a:pt x="115" y="1052"/>
                  </a:cubicBezTo>
                  <a:cubicBezTo>
                    <a:pt x="400" y="672"/>
                    <a:pt x="748" y="324"/>
                    <a:pt x="1223" y="102"/>
                  </a:cubicBezTo>
                  <a:cubicBezTo>
                    <a:pt x="1278" y="75"/>
                    <a:pt x="1239" y="0"/>
                    <a:pt x="118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1"/>
            <p:cNvSpPr/>
            <p:nvPr/>
          </p:nvSpPr>
          <p:spPr>
            <a:xfrm>
              <a:off x="7392658" y="1232095"/>
              <a:ext cx="466127" cy="43376"/>
            </a:xfrm>
            <a:custGeom>
              <a:avLst/>
              <a:gdLst/>
              <a:ahLst/>
              <a:cxnLst/>
              <a:rect l="l" t="t" r="r" b="b"/>
              <a:pathLst>
                <a:path w="14529" h="1352" extrusionOk="0">
                  <a:moveTo>
                    <a:pt x="6476" y="0"/>
                  </a:moveTo>
                  <a:cubicBezTo>
                    <a:pt x="4252" y="0"/>
                    <a:pt x="2060" y="334"/>
                    <a:pt x="55" y="1250"/>
                  </a:cubicBezTo>
                  <a:cubicBezTo>
                    <a:pt x="1" y="1278"/>
                    <a:pt x="40" y="1352"/>
                    <a:pt x="72" y="1352"/>
                  </a:cubicBezTo>
                  <a:cubicBezTo>
                    <a:pt x="78" y="1352"/>
                    <a:pt x="83" y="1350"/>
                    <a:pt x="87" y="1345"/>
                  </a:cubicBezTo>
                  <a:cubicBezTo>
                    <a:pt x="2023" y="524"/>
                    <a:pt x="4142" y="229"/>
                    <a:pt x="6297" y="229"/>
                  </a:cubicBezTo>
                  <a:cubicBezTo>
                    <a:pt x="9043" y="229"/>
                    <a:pt x="11846" y="708"/>
                    <a:pt x="14402" y="1187"/>
                  </a:cubicBezTo>
                  <a:cubicBezTo>
                    <a:pt x="14497" y="1187"/>
                    <a:pt x="14528" y="1060"/>
                    <a:pt x="14433" y="1029"/>
                  </a:cubicBezTo>
                  <a:cubicBezTo>
                    <a:pt x="11917" y="491"/>
                    <a:pt x="9173" y="0"/>
                    <a:pt x="647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1"/>
            <p:cNvSpPr/>
            <p:nvPr/>
          </p:nvSpPr>
          <p:spPr>
            <a:xfrm>
              <a:off x="7284703" y="1288174"/>
              <a:ext cx="63844" cy="34842"/>
            </a:xfrm>
            <a:custGeom>
              <a:avLst/>
              <a:gdLst/>
              <a:ahLst/>
              <a:cxnLst/>
              <a:rect l="l" t="t" r="r" b="b"/>
              <a:pathLst>
                <a:path w="1990" h="1086" extrusionOk="0">
                  <a:moveTo>
                    <a:pt x="1950" y="1"/>
                  </a:moveTo>
                  <a:cubicBezTo>
                    <a:pt x="1944" y="1"/>
                    <a:pt x="1938" y="3"/>
                    <a:pt x="1932" y="9"/>
                  </a:cubicBezTo>
                  <a:cubicBezTo>
                    <a:pt x="1362" y="453"/>
                    <a:pt x="729" y="769"/>
                    <a:pt x="32" y="991"/>
                  </a:cubicBezTo>
                  <a:cubicBezTo>
                    <a:pt x="0" y="1023"/>
                    <a:pt x="32" y="1086"/>
                    <a:pt x="64" y="1086"/>
                  </a:cubicBezTo>
                  <a:cubicBezTo>
                    <a:pt x="760" y="896"/>
                    <a:pt x="1425" y="548"/>
                    <a:pt x="1964" y="73"/>
                  </a:cubicBezTo>
                  <a:cubicBezTo>
                    <a:pt x="1989" y="47"/>
                    <a:pt x="1973" y="1"/>
                    <a:pt x="1950"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1"/>
            <p:cNvSpPr/>
            <p:nvPr/>
          </p:nvSpPr>
          <p:spPr>
            <a:xfrm>
              <a:off x="7459677" y="1309637"/>
              <a:ext cx="235486" cy="62336"/>
            </a:xfrm>
            <a:custGeom>
              <a:avLst/>
              <a:gdLst/>
              <a:ahLst/>
              <a:cxnLst/>
              <a:rect l="l" t="t" r="r" b="b"/>
              <a:pathLst>
                <a:path w="7340" h="1943" extrusionOk="0">
                  <a:moveTo>
                    <a:pt x="7273" y="0"/>
                  </a:moveTo>
                  <a:cubicBezTo>
                    <a:pt x="7265" y="0"/>
                    <a:pt x="7256" y="2"/>
                    <a:pt x="7246" y="5"/>
                  </a:cubicBezTo>
                  <a:cubicBezTo>
                    <a:pt x="4775" y="290"/>
                    <a:pt x="2368" y="924"/>
                    <a:pt x="57" y="1810"/>
                  </a:cubicBezTo>
                  <a:cubicBezTo>
                    <a:pt x="0" y="1839"/>
                    <a:pt x="19" y="1942"/>
                    <a:pt x="91" y="1942"/>
                  </a:cubicBezTo>
                  <a:cubicBezTo>
                    <a:pt x="100" y="1942"/>
                    <a:pt x="110" y="1940"/>
                    <a:pt x="120" y="1937"/>
                  </a:cubicBezTo>
                  <a:cubicBezTo>
                    <a:pt x="2432" y="1145"/>
                    <a:pt x="4807" y="544"/>
                    <a:pt x="7246" y="132"/>
                  </a:cubicBezTo>
                  <a:cubicBezTo>
                    <a:pt x="7330" y="104"/>
                    <a:pt x="7339" y="0"/>
                    <a:pt x="727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1"/>
            <p:cNvSpPr/>
            <p:nvPr/>
          </p:nvSpPr>
          <p:spPr>
            <a:xfrm>
              <a:off x="7318549" y="1193918"/>
              <a:ext cx="351239" cy="50017"/>
            </a:xfrm>
            <a:custGeom>
              <a:avLst/>
              <a:gdLst/>
              <a:ahLst/>
              <a:cxnLst/>
              <a:rect l="l" t="t" r="r" b="b"/>
              <a:pathLst>
                <a:path w="10948" h="1559" extrusionOk="0">
                  <a:moveTo>
                    <a:pt x="6941" y="1"/>
                  </a:moveTo>
                  <a:cubicBezTo>
                    <a:pt x="4598" y="1"/>
                    <a:pt x="2277" y="473"/>
                    <a:pt x="85" y="1427"/>
                  </a:cubicBezTo>
                  <a:cubicBezTo>
                    <a:pt x="1" y="1455"/>
                    <a:pt x="17" y="1559"/>
                    <a:pt x="88" y="1559"/>
                  </a:cubicBezTo>
                  <a:cubicBezTo>
                    <a:pt x="97" y="1559"/>
                    <a:pt x="107" y="1557"/>
                    <a:pt x="117" y="1554"/>
                  </a:cubicBezTo>
                  <a:cubicBezTo>
                    <a:pt x="2513" y="690"/>
                    <a:pt x="4909" y="254"/>
                    <a:pt x="7366" y="254"/>
                  </a:cubicBezTo>
                  <a:cubicBezTo>
                    <a:pt x="8513" y="254"/>
                    <a:pt x="9673" y="349"/>
                    <a:pt x="10853" y="540"/>
                  </a:cubicBezTo>
                  <a:cubicBezTo>
                    <a:pt x="10916" y="540"/>
                    <a:pt x="10948" y="445"/>
                    <a:pt x="10884" y="445"/>
                  </a:cubicBezTo>
                  <a:cubicBezTo>
                    <a:pt x="9576" y="149"/>
                    <a:pt x="8255" y="1"/>
                    <a:pt x="6941"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1"/>
            <p:cNvSpPr/>
            <p:nvPr/>
          </p:nvSpPr>
          <p:spPr>
            <a:xfrm>
              <a:off x="8150332" y="290207"/>
              <a:ext cx="993691" cy="1509353"/>
            </a:xfrm>
            <a:custGeom>
              <a:avLst/>
              <a:gdLst/>
              <a:ahLst/>
              <a:cxnLst/>
              <a:rect l="l" t="t" r="r" b="b"/>
              <a:pathLst>
                <a:path w="30973" h="47046" extrusionOk="0">
                  <a:moveTo>
                    <a:pt x="9221" y="0"/>
                  </a:moveTo>
                  <a:cubicBezTo>
                    <a:pt x="9169" y="0"/>
                    <a:pt x="9114" y="15"/>
                    <a:pt x="9058" y="49"/>
                  </a:cubicBezTo>
                  <a:cubicBezTo>
                    <a:pt x="444" y="5433"/>
                    <a:pt x="0" y="18575"/>
                    <a:pt x="3896" y="26904"/>
                  </a:cubicBezTo>
                  <a:cubicBezTo>
                    <a:pt x="7967" y="35634"/>
                    <a:pt x="16936" y="40818"/>
                    <a:pt x="26384" y="40818"/>
                  </a:cubicBezTo>
                  <a:cubicBezTo>
                    <a:pt x="26636" y="40818"/>
                    <a:pt x="26888" y="40814"/>
                    <a:pt x="27141" y="40807"/>
                  </a:cubicBezTo>
                  <a:cubicBezTo>
                    <a:pt x="27141" y="40839"/>
                    <a:pt x="27172" y="40902"/>
                    <a:pt x="27204" y="40934"/>
                  </a:cubicBezTo>
                  <a:cubicBezTo>
                    <a:pt x="28819" y="42770"/>
                    <a:pt x="29959" y="44860"/>
                    <a:pt x="30973" y="47046"/>
                  </a:cubicBezTo>
                  <a:lnTo>
                    <a:pt x="30973" y="45431"/>
                  </a:lnTo>
                  <a:cubicBezTo>
                    <a:pt x="30054" y="43689"/>
                    <a:pt x="29009" y="42042"/>
                    <a:pt x="27647" y="40617"/>
                  </a:cubicBezTo>
                  <a:cubicBezTo>
                    <a:pt x="27679" y="40490"/>
                    <a:pt x="27616" y="40332"/>
                    <a:pt x="27457" y="40332"/>
                  </a:cubicBezTo>
                  <a:cubicBezTo>
                    <a:pt x="27426" y="33428"/>
                    <a:pt x="28629" y="24687"/>
                    <a:pt x="23309" y="19399"/>
                  </a:cubicBezTo>
                  <a:cubicBezTo>
                    <a:pt x="20680" y="16802"/>
                    <a:pt x="17070" y="15567"/>
                    <a:pt x="14346" y="13128"/>
                  </a:cubicBezTo>
                  <a:cubicBezTo>
                    <a:pt x="10736" y="9930"/>
                    <a:pt x="9089" y="5274"/>
                    <a:pt x="9469" y="524"/>
                  </a:cubicBezTo>
                  <a:cubicBezTo>
                    <a:pt x="9626" y="316"/>
                    <a:pt x="9461" y="0"/>
                    <a:pt x="9221"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1"/>
            <p:cNvSpPr/>
            <p:nvPr/>
          </p:nvSpPr>
          <p:spPr>
            <a:xfrm>
              <a:off x="7296894" y="2273083"/>
              <a:ext cx="1847150" cy="766900"/>
            </a:xfrm>
            <a:custGeom>
              <a:avLst/>
              <a:gdLst/>
              <a:ahLst/>
              <a:cxnLst/>
              <a:rect l="l" t="t" r="r" b="b"/>
              <a:pathLst>
                <a:path w="57575" h="23904" extrusionOk="0">
                  <a:moveTo>
                    <a:pt x="39695" y="0"/>
                  </a:moveTo>
                  <a:cubicBezTo>
                    <a:pt x="37770" y="0"/>
                    <a:pt x="35867" y="499"/>
                    <a:pt x="33664" y="1200"/>
                  </a:cubicBezTo>
                  <a:cubicBezTo>
                    <a:pt x="32867" y="1444"/>
                    <a:pt x="32126" y="1524"/>
                    <a:pt x="31407" y="1524"/>
                  </a:cubicBezTo>
                  <a:cubicBezTo>
                    <a:pt x="30038" y="1524"/>
                    <a:pt x="28755" y="1233"/>
                    <a:pt x="27334" y="1233"/>
                  </a:cubicBezTo>
                  <a:cubicBezTo>
                    <a:pt x="26983" y="1233"/>
                    <a:pt x="26624" y="1251"/>
                    <a:pt x="26254" y="1295"/>
                  </a:cubicBezTo>
                  <a:cubicBezTo>
                    <a:pt x="23530" y="1643"/>
                    <a:pt x="20775" y="2657"/>
                    <a:pt x="18273" y="3828"/>
                  </a:cubicBezTo>
                  <a:cubicBezTo>
                    <a:pt x="15708" y="5063"/>
                    <a:pt x="13491" y="6710"/>
                    <a:pt x="11179" y="8389"/>
                  </a:cubicBezTo>
                  <a:cubicBezTo>
                    <a:pt x="7759" y="10859"/>
                    <a:pt x="4592" y="11967"/>
                    <a:pt x="349" y="12221"/>
                  </a:cubicBezTo>
                  <a:cubicBezTo>
                    <a:pt x="95" y="12221"/>
                    <a:pt x="0" y="12474"/>
                    <a:pt x="64" y="12664"/>
                  </a:cubicBezTo>
                  <a:cubicBezTo>
                    <a:pt x="0" y="12822"/>
                    <a:pt x="64" y="13044"/>
                    <a:pt x="285" y="13076"/>
                  </a:cubicBezTo>
                  <a:cubicBezTo>
                    <a:pt x="3421" y="13931"/>
                    <a:pt x="5479" y="16274"/>
                    <a:pt x="8266" y="17731"/>
                  </a:cubicBezTo>
                  <a:cubicBezTo>
                    <a:pt x="10008" y="18618"/>
                    <a:pt x="11844" y="18966"/>
                    <a:pt x="13745" y="19188"/>
                  </a:cubicBezTo>
                  <a:cubicBezTo>
                    <a:pt x="17482" y="19631"/>
                    <a:pt x="20142" y="20011"/>
                    <a:pt x="23594" y="21531"/>
                  </a:cubicBezTo>
                  <a:cubicBezTo>
                    <a:pt x="25969" y="22545"/>
                    <a:pt x="28186" y="23558"/>
                    <a:pt x="30783" y="23811"/>
                  </a:cubicBezTo>
                  <a:cubicBezTo>
                    <a:pt x="31348" y="23871"/>
                    <a:pt x="31915" y="23903"/>
                    <a:pt x="32482" y="23903"/>
                  </a:cubicBezTo>
                  <a:cubicBezTo>
                    <a:pt x="34011" y="23903"/>
                    <a:pt x="35534" y="23669"/>
                    <a:pt x="36990" y="23115"/>
                  </a:cubicBezTo>
                  <a:cubicBezTo>
                    <a:pt x="39872" y="22038"/>
                    <a:pt x="41835" y="20138"/>
                    <a:pt x="45129" y="19853"/>
                  </a:cubicBezTo>
                  <a:cubicBezTo>
                    <a:pt x="47282" y="19663"/>
                    <a:pt x="48549" y="19758"/>
                    <a:pt x="50259" y="18364"/>
                  </a:cubicBezTo>
                  <a:cubicBezTo>
                    <a:pt x="52128" y="16844"/>
                    <a:pt x="53268" y="14849"/>
                    <a:pt x="55484" y="13709"/>
                  </a:cubicBezTo>
                  <a:cubicBezTo>
                    <a:pt x="56181" y="13899"/>
                    <a:pt x="56878" y="14089"/>
                    <a:pt x="57575" y="14311"/>
                  </a:cubicBezTo>
                  <a:lnTo>
                    <a:pt x="57575" y="13234"/>
                  </a:lnTo>
                  <a:cubicBezTo>
                    <a:pt x="56846" y="13012"/>
                    <a:pt x="56086" y="12822"/>
                    <a:pt x="55326" y="12632"/>
                  </a:cubicBezTo>
                  <a:cubicBezTo>
                    <a:pt x="55516" y="12601"/>
                    <a:pt x="55674" y="12411"/>
                    <a:pt x="55548" y="12189"/>
                  </a:cubicBezTo>
                  <a:cubicBezTo>
                    <a:pt x="52824" y="8072"/>
                    <a:pt x="49657" y="3733"/>
                    <a:pt x="45160" y="1421"/>
                  </a:cubicBezTo>
                  <a:cubicBezTo>
                    <a:pt x="43167" y="403"/>
                    <a:pt x="41423" y="0"/>
                    <a:pt x="39695"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1"/>
            <p:cNvSpPr/>
            <p:nvPr/>
          </p:nvSpPr>
          <p:spPr>
            <a:xfrm>
              <a:off x="6960581" y="239935"/>
              <a:ext cx="2183471" cy="2228611"/>
            </a:xfrm>
            <a:custGeom>
              <a:avLst/>
              <a:gdLst/>
              <a:ahLst/>
              <a:cxnLst/>
              <a:rect l="l" t="t" r="r" b="b"/>
              <a:pathLst>
                <a:path w="68058" h="69465" extrusionOk="0">
                  <a:moveTo>
                    <a:pt x="16437" y="13017"/>
                  </a:moveTo>
                  <a:cubicBezTo>
                    <a:pt x="18084" y="13650"/>
                    <a:pt x="19794" y="14062"/>
                    <a:pt x="21567" y="14125"/>
                  </a:cubicBezTo>
                  <a:cubicBezTo>
                    <a:pt x="21889" y="14141"/>
                    <a:pt x="22210" y="14147"/>
                    <a:pt x="22530" y="14147"/>
                  </a:cubicBezTo>
                  <a:cubicBezTo>
                    <a:pt x="23393" y="14147"/>
                    <a:pt x="24250" y="14104"/>
                    <a:pt x="25101" y="14104"/>
                  </a:cubicBezTo>
                  <a:cubicBezTo>
                    <a:pt x="26416" y="14104"/>
                    <a:pt x="27717" y="14207"/>
                    <a:pt x="29010" y="14727"/>
                  </a:cubicBezTo>
                  <a:cubicBezTo>
                    <a:pt x="34045" y="16722"/>
                    <a:pt x="35819" y="22074"/>
                    <a:pt x="37402" y="26793"/>
                  </a:cubicBezTo>
                  <a:cubicBezTo>
                    <a:pt x="36389" y="25304"/>
                    <a:pt x="35248" y="23879"/>
                    <a:pt x="33792" y="22866"/>
                  </a:cubicBezTo>
                  <a:cubicBezTo>
                    <a:pt x="32113" y="21694"/>
                    <a:pt x="30245" y="21599"/>
                    <a:pt x="28345" y="21061"/>
                  </a:cubicBezTo>
                  <a:cubicBezTo>
                    <a:pt x="25494" y="20269"/>
                    <a:pt x="24418" y="18210"/>
                    <a:pt x="22201" y="16595"/>
                  </a:cubicBezTo>
                  <a:cubicBezTo>
                    <a:pt x="20491" y="15360"/>
                    <a:pt x="16785" y="15487"/>
                    <a:pt x="16437" y="13017"/>
                  </a:cubicBezTo>
                  <a:close/>
                  <a:moveTo>
                    <a:pt x="15962" y="13618"/>
                  </a:moveTo>
                  <a:lnTo>
                    <a:pt x="15962" y="13618"/>
                  </a:lnTo>
                  <a:cubicBezTo>
                    <a:pt x="16279" y="14505"/>
                    <a:pt x="16912" y="15107"/>
                    <a:pt x="17862" y="15550"/>
                  </a:cubicBezTo>
                  <a:cubicBezTo>
                    <a:pt x="19351" y="16247"/>
                    <a:pt x="20681" y="16120"/>
                    <a:pt x="22106" y="17229"/>
                  </a:cubicBezTo>
                  <a:cubicBezTo>
                    <a:pt x="22993" y="17925"/>
                    <a:pt x="23689" y="18876"/>
                    <a:pt x="24544" y="19636"/>
                  </a:cubicBezTo>
                  <a:cubicBezTo>
                    <a:pt x="26128" y="21124"/>
                    <a:pt x="27838" y="21536"/>
                    <a:pt x="29960" y="21979"/>
                  </a:cubicBezTo>
                  <a:cubicBezTo>
                    <a:pt x="33285" y="22676"/>
                    <a:pt x="35090" y="24608"/>
                    <a:pt x="37149" y="27046"/>
                  </a:cubicBezTo>
                  <a:cubicBezTo>
                    <a:pt x="36373" y="26994"/>
                    <a:pt x="35482" y="26939"/>
                    <a:pt x="34582" y="26939"/>
                  </a:cubicBezTo>
                  <a:cubicBezTo>
                    <a:pt x="32725" y="26939"/>
                    <a:pt x="30825" y="27174"/>
                    <a:pt x="29801" y="28155"/>
                  </a:cubicBezTo>
                  <a:cubicBezTo>
                    <a:pt x="28503" y="29358"/>
                    <a:pt x="29358" y="30783"/>
                    <a:pt x="30530" y="31670"/>
                  </a:cubicBezTo>
                  <a:cubicBezTo>
                    <a:pt x="27711" y="30783"/>
                    <a:pt x="24798" y="29833"/>
                    <a:pt x="21947" y="29231"/>
                  </a:cubicBezTo>
                  <a:cubicBezTo>
                    <a:pt x="19984" y="27109"/>
                    <a:pt x="17609" y="24956"/>
                    <a:pt x="16722" y="22169"/>
                  </a:cubicBezTo>
                  <a:cubicBezTo>
                    <a:pt x="15835" y="19446"/>
                    <a:pt x="15329" y="16405"/>
                    <a:pt x="15962" y="13618"/>
                  </a:cubicBezTo>
                  <a:close/>
                  <a:moveTo>
                    <a:pt x="34868" y="33982"/>
                  </a:moveTo>
                  <a:cubicBezTo>
                    <a:pt x="35343" y="34172"/>
                    <a:pt x="35819" y="34393"/>
                    <a:pt x="36294" y="34583"/>
                  </a:cubicBezTo>
                  <a:cubicBezTo>
                    <a:pt x="38257" y="35375"/>
                    <a:pt x="40949" y="35692"/>
                    <a:pt x="42184" y="37592"/>
                  </a:cubicBezTo>
                  <a:cubicBezTo>
                    <a:pt x="42057" y="37687"/>
                    <a:pt x="41931" y="37782"/>
                    <a:pt x="41804" y="37909"/>
                  </a:cubicBezTo>
                  <a:cubicBezTo>
                    <a:pt x="41788" y="37905"/>
                    <a:pt x="41771" y="37903"/>
                    <a:pt x="41755" y="37903"/>
                  </a:cubicBezTo>
                  <a:cubicBezTo>
                    <a:pt x="41640" y="37903"/>
                    <a:pt x="41519" y="37996"/>
                    <a:pt x="41519" y="38162"/>
                  </a:cubicBezTo>
                  <a:cubicBezTo>
                    <a:pt x="40126" y="39365"/>
                    <a:pt x="38700" y="40822"/>
                    <a:pt x="37054" y="41170"/>
                  </a:cubicBezTo>
                  <a:cubicBezTo>
                    <a:pt x="36740" y="41230"/>
                    <a:pt x="36454" y="41262"/>
                    <a:pt x="36196" y="41262"/>
                  </a:cubicBezTo>
                  <a:cubicBezTo>
                    <a:pt x="35908" y="41262"/>
                    <a:pt x="35656" y="41222"/>
                    <a:pt x="35438" y="41139"/>
                  </a:cubicBezTo>
                  <a:cubicBezTo>
                    <a:pt x="35470" y="41107"/>
                    <a:pt x="35470" y="41075"/>
                    <a:pt x="35470" y="41044"/>
                  </a:cubicBezTo>
                  <a:cubicBezTo>
                    <a:pt x="35490" y="41005"/>
                    <a:pt x="35461" y="40978"/>
                    <a:pt x="35429" y="40978"/>
                  </a:cubicBezTo>
                  <a:cubicBezTo>
                    <a:pt x="35409" y="40978"/>
                    <a:pt x="35387" y="40988"/>
                    <a:pt x="35375" y="41012"/>
                  </a:cubicBezTo>
                  <a:cubicBezTo>
                    <a:pt x="35375" y="41044"/>
                    <a:pt x="35375" y="41075"/>
                    <a:pt x="35343" y="41107"/>
                  </a:cubicBezTo>
                  <a:cubicBezTo>
                    <a:pt x="33253" y="40220"/>
                    <a:pt x="34298" y="35882"/>
                    <a:pt x="34868" y="33982"/>
                  </a:cubicBezTo>
                  <a:close/>
                  <a:moveTo>
                    <a:pt x="42374" y="36927"/>
                  </a:moveTo>
                  <a:lnTo>
                    <a:pt x="42374" y="36927"/>
                  </a:lnTo>
                  <a:cubicBezTo>
                    <a:pt x="43419" y="37338"/>
                    <a:pt x="44496" y="37592"/>
                    <a:pt x="45573" y="38004"/>
                  </a:cubicBezTo>
                  <a:cubicBezTo>
                    <a:pt x="47663" y="38764"/>
                    <a:pt x="51685" y="40252"/>
                    <a:pt x="52318" y="42659"/>
                  </a:cubicBezTo>
                  <a:cubicBezTo>
                    <a:pt x="51805" y="44064"/>
                    <a:pt x="50742" y="45077"/>
                    <a:pt x="49229" y="45077"/>
                  </a:cubicBezTo>
                  <a:cubicBezTo>
                    <a:pt x="48594" y="45077"/>
                    <a:pt x="47879" y="44898"/>
                    <a:pt x="47093" y="44496"/>
                  </a:cubicBezTo>
                  <a:cubicBezTo>
                    <a:pt x="44464" y="43166"/>
                    <a:pt x="43641" y="40062"/>
                    <a:pt x="42881" y="37434"/>
                  </a:cubicBezTo>
                  <a:cubicBezTo>
                    <a:pt x="42849" y="37338"/>
                    <a:pt x="42786" y="37307"/>
                    <a:pt x="42722" y="37307"/>
                  </a:cubicBezTo>
                  <a:cubicBezTo>
                    <a:pt x="42691" y="37275"/>
                    <a:pt x="42659" y="37275"/>
                    <a:pt x="42627" y="37275"/>
                  </a:cubicBezTo>
                  <a:cubicBezTo>
                    <a:pt x="42532" y="37148"/>
                    <a:pt x="42469" y="37022"/>
                    <a:pt x="42374" y="36927"/>
                  </a:cubicBezTo>
                  <a:close/>
                  <a:moveTo>
                    <a:pt x="16045" y="29070"/>
                  </a:moveTo>
                  <a:cubicBezTo>
                    <a:pt x="20761" y="29070"/>
                    <a:pt x="25802" y="30908"/>
                    <a:pt x="30118" y="32271"/>
                  </a:cubicBezTo>
                  <a:lnTo>
                    <a:pt x="29928" y="32335"/>
                  </a:lnTo>
                  <a:cubicBezTo>
                    <a:pt x="28150" y="32212"/>
                    <a:pt x="26372" y="32100"/>
                    <a:pt x="24602" y="32100"/>
                  </a:cubicBezTo>
                  <a:cubicBezTo>
                    <a:pt x="22273" y="32100"/>
                    <a:pt x="19957" y="32293"/>
                    <a:pt x="17672" y="32905"/>
                  </a:cubicBezTo>
                  <a:cubicBezTo>
                    <a:pt x="17577" y="32905"/>
                    <a:pt x="17577" y="33063"/>
                    <a:pt x="17672" y="33063"/>
                  </a:cubicBezTo>
                  <a:cubicBezTo>
                    <a:pt x="20779" y="32616"/>
                    <a:pt x="23729" y="32461"/>
                    <a:pt x="26753" y="32461"/>
                  </a:cubicBezTo>
                  <a:cubicBezTo>
                    <a:pt x="27583" y="32461"/>
                    <a:pt x="28418" y="32473"/>
                    <a:pt x="29263" y="32493"/>
                  </a:cubicBezTo>
                  <a:cubicBezTo>
                    <a:pt x="28376" y="32715"/>
                    <a:pt x="27458" y="32937"/>
                    <a:pt x="26571" y="33222"/>
                  </a:cubicBezTo>
                  <a:cubicBezTo>
                    <a:pt x="26658" y="33193"/>
                    <a:pt x="26639" y="33059"/>
                    <a:pt x="26564" y="33059"/>
                  </a:cubicBezTo>
                  <a:cubicBezTo>
                    <a:pt x="26556" y="33059"/>
                    <a:pt x="26548" y="33060"/>
                    <a:pt x="26539" y="33063"/>
                  </a:cubicBezTo>
                  <a:cubicBezTo>
                    <a:pt x="23214" y="34045"/>
                    <a:pt x="19889" y="35217"/>
                    <a:pt x="16817" y="36768"/>
                  </a:cubicBezTo>
                  <a:cubicBezTo>
                    <a:pt x="16732" y="36797"/>
                    <a:pt x="16773" y="36900"/>
                    <a:pt x="16850" y="36900"/>
                  </a:cubicBezTo>
                  <a:cubicBezTo>
                    <a:pt x="16860" y="36900"/>
                    <a:pt x="16870" y="36899"/>
                    <a:pt x="16880" y="36895"/>
                  </a:cubicBezTo>
                  <a:cubicBezTo>
                    <a:pt x="19446" y="35818"/>
                    <a:pt x="22042" y="34773"/>
                    <a:pt x="24671" y="33855"/>
                  </a:cubicBezTo>
                  <a:lnTo>
                    <a:pt x="24671" y="33855"/>
                  </a:lnTo>
                  <a:cubicBezTo>
                    <a:pt x="23911" y="34140"/>
                    <a:pt x="23183" y="34520"/>
                    <a:pt x="22517" y="34932"/>
                  </a:cubicBezTo>
                  <a:cubicBezTo>
                    <a:pt x="19857" y="36642"/>
                    <a:pt x="18084" y="39872"/>
                    <a:pt x="16247" y="42374"/>
                  </a:cubicBezTo>
                  <a:cubicBezTo>
                    <a:pt x="15234" y="43704"/>
                    <a:pt x="13238" y="46174"/>
                    <a:pt x="12162" y="48549"/>
                  </a:cubicBezTo>
                  <a:cubicBezTo>
                    <a:pt x="11373" y="48768"/>
                    <a:pt x="10756" y="48912"/>
                    <a:pt x="10182" y="48912"/>
                  </a:cubicBezTo>
                  <a:cubicBezTo>
                    <a:pt x="9260" y="48912"/>
                    <a:pt x="8452" y="48539"/>
                    <a:pt x="7221" y="47504"/>
                  </a:cubicBezTo>
                  <a:cubicBezTo>
                    <a:pt x="6778" y="47124"/>
                    <a:pt x="6778" y="46839"/>
                    <a:pt x="6271" y="46522"/>
                  </a:cubicBezTo>
                  <a:cubicBezTo>
                    <a:pt x="4339" y="45351"/>
                    <a:pt x="1268" y="47504"/>
                    <a:pt x="1204" y="43166"/>
                  </a:cubicBezTo>
                  <a:cubicBezTo>
                    <a:pt x="1141" y="39524"/>
                    <a:pt x="4751" y="34615"/>
                    <a:pt x="7285" y="32271"/>
                  </a:cubicBezTo>
                  <a:cubicBezTo>
                    <a:pt x="9845" y="29902"/>
                    <a:pt x="12871" y="29070"/>
                    <a:pt x="16045" y="29070"/>
                  </a:cubicBezTo>
                  <a:close/>
                  <a:moveTo>
                    <a:pt x="53363" y="40379"/>
                  </a:moveTo>
                  <a:lnTo>
                    <a:pt x="53363" y="40379"/>
                  </a:lnTo>
                  <a:cubicBezTo>
                    <a:pt x="56403" y="42089"/>
                    <a:pt x="58652" y="45097"/>
                    <a:pt x="61502" y="47124"/>
                  </a:cubicBezTo>
                  <a:cubicBezTo>
                    <a:pt x="62801" y="48011"/>
                    <a:pt x="65207" y="50259"/>
                    <a:pt x="65682" y="52286"/>
                  </a:cubicBezTo>
                  <a:cubicBezTo>
                    <a:pt x="64352" y="51970"/>
                    <a:pt x="63022" y="51780"/>
                    <a:pt x="61724" y="51463"/>
                  </a:cubicBezTo>
                  <a:cubicBezTo>
                    <a:pt x="59792" y="51019"/>
                    <a:pt x="59222" y="50133"/>
                    <a:pt x="57797" y="49088"/>
                  </a:cubicBezTo>
                  <a:cubicBezTo>
                    <a:pt x="57322" y="48771"/>
                    <a:pt x="56973" y="48676"/>
                    <a:pt x="56435" y="48518"/>
                  </a:cubicBezTo>
                  <a:cubicBezTo>
                    <a:pt x="54060" y="47916"/>
                    <a:pt x="52508" y="47536"/>
                    <a:pt x="51210" y="45192"/>
                  </a:cubicBezTo>
                  <a:cubicBezTo>
                    <a:pt x="51210" y="45161"/>
                    <a:pt x="51210" y="45161"/>
                    <a:pt x="51210" y="45161"/>
                  </a:cubicBezTo>
                  <a:cubicBezTo>
                    <a:pt x="51716" y="44907"/>
                    <a:pt x="52160" y="44527"/>
                    <a:pt x="52540" y="43989"/>
                  </a:cubicBezTo>
                  <a:cubicBezTo>
                    <a:pt x="53268" y="42976"/>
                    <a:pt x="53490" y="41645"/>
                    <a:pt x="53363" y="40379"/>
                  </a:cubicBezTo>
                  <a:close/>
                  <a:moveTo>
                    <a:pt x="42564" y="37845"/>
                  </a:moveTo>
                  <a:cubicBezTo>
                    <a:pt x="43197" y="40569"/>
                    <a:pt x="44179" y="43609"/>
                    <a:pt x="46839" y="45002"/>
                  </a:cubicBezTo>
                  <a:cubicBezTo>
                    <a:pt x="47597" y="45401"/>
                    <a:pt x="48455" y="45624"/>
                    <a:pt x="49294" y="45624"/>
                  </a:cubicBezTo>
                  <a:cubicBezTo>
                    <a:pt x="49789" y="45624"/>
                    <a:pt x="50277" y="45547"/>
                    <a:pt x="50735" y="45382"/>
                  </a:cubicBezTo>
                  <a:cubicBezTo>
                    <a:pt x="50735" y="45414"/>
                    <a:pt x="50735" y="45446"/>
                    <a:pt x="50766" y="45477"/>
                  </a:cubicBezTo>
                  <a:cubicBezTo>
                    <a:pt x="51336" y="46554"/>
                    <a:pt x="52065" y="47409"/>
                    <a:pt x="53110" y="48074"/>
                  </a:cubicBezTo>
                  <a:cubicBezTo>
                    <a:pt x="54598" y="48993"/>
                    <a:pt x="56467" y="48834"/>
                    <a:pt x="57892" y="49943"/>
                  </a:cubicBezTo>
                  <a:cubicBezTo>
                    <a:pt x="58779" y="50608"/>
                    <a:pt x="59032" y="51178"/>
                    <a:pt x="60172" y="51621"/>
                  </a:cubicBezTo>
                  <a:cubicBezTo>
                    <a:pt x="61882" y="52223"/>
                    <a:pt x="63941" y="52413"/>
                    <a:pt x="65746" y="52666"/>
                  </a:cubicBezTo>
                  <a:cubicBezTo>
                    <a:pt x="65872" y="53838"/>
                    <a:pt x="65271" y="54851"/>
                    <a:pt x="63307" y="55485"/>
                  </a:cubicBezTo>
                  <a:cubicBezTo>
                    <a:pt x="62853" y="55631"/>
                    <a:pt x="62384" y="55690"/>
                    <a:pt x="61907" y="55690"/>
                  </a:cubicBezTo>
                  <a:cubicBezTo>
                    <a:pt x="60219" y="55690"/>
                    <a:pt x="58427" y="54954"/>
                    <a:pt x="56847" y="54756"/>
                  </a:cubicBezTo>
                  <a:cubicBezTo>
                    <a:pt x="55042" y="54503"/>
                    <a:pt x="53141" y="54756"/>
                    <a:pt x="51336" y="54408"/>
                  </a:cubicBezTo>
                  <a:cubicBezTo>
                    <a:pt x="50766" y="54281"/>
                    <a:pt x="50260" y="54123"/>
                    <a:pt x="49753" y="53901"/>
                  </a:cubicBezTo>
                  <a:cubicBezTo>
                    <a:pt x="49753" y="53870"/>
                    <a:pt x="49753" y="53806"/>
                    <a:pt x="49753" y="53775"/>
                  </a:cubicBezTo>
                  <a:cubicBezTo>
                    <a:pt x="49736" y="53691"/>
                    <a:pt x="49667" y="53652"/>
                    <a:pt x="49595" y="53652"/>
                  </a:cubicBezTo>
                  <a:cubicBezTo>
                    <a:pt x="49531" y="53652"/>
                    <a:pt x="49466" y="53683"/>
                    <a:pt x="49436" y="53743"/>
                  </a:cubicBezTo>
                  <a:cubicBezTo>
                    <a:pt x="47979" y="52983"/>
                    <a:pt x="46903" y="51716"/>
                    <a:pt x="45984" y="50164"/>
                  </a:cubicBezTo>
                  <a:cubicBezTo>
                    <a:pt x="43736" y="46522"/>
                    <a:pt x="42501" y="42469"/>
                    <a:pt x="42121" y="38225"/>
                  </a:cubicBezTo>
                  <a:cubicBezTo>
                    <a:pt x="42216" y="38099"/>
                    <a:pt x="42342" y="37972"/>
                    <a:pt x="42469" y="37877"/>
                  </a:cubicBezTo>
                  <a:cubicBezTo>
                    <a:pt x="42501" y="37877"/>
                    <a:pt x="42532" y="37877"/>
                    <a:pt x="42564" y="37845"/>
                  </a:cubicBezTo>
                  <a:close/>
                  <a:moveTo>
                    <a:pt x="31702" y="32430"/>
                  </a:moveTo>
                  <a:cubicBezTo>
                    <a:pt x="32557" y="32937"/>
                    <a:pt x="33443" y="33348"/>
                    <a:pt x="34330" y="33760"/>
                  </a:cubicBezTo>
                  <a:cubicBezTo>
                    <a:pt x="33823" y="35533"/>
                    <a:pt x="32810" y="38985"/>
                    <a:pt x="34108" y="40727"/>
                  </a:cubicBezTo>
                  <a:cubicBezTo>
                    <a:pt x="31353" y="44971"/>
                    <a:pt x="32082" y="50766"/>
                    <a:pt x="27806" y="54060"/>
                  </a:cubicBezTo>
                  <a:cubicBezTo>
                    <a:pt x="25843" y="55548"/>
                    <a:pt x="23404" y="56498"/>
                    <a:pt x="21029" y="57100"/>
                  </a:cubicBezTo>
                  <a:cubicBezTo>
                    <a:pt x="20743" y="57171"/>
                    <a:pt x="20449" y="57206"/>
                    <a:pt x="20154" y="57206"/>
                  </a:cubicBezTo>
                  <a:cubicBezTo>
                    <a:pt x="18881" y="57206"/>
                    <a:pt x="17588" y="56564"/>
                    <a:pt x="16817" y="55485"/>
                  </a:cubicBezTo>
                  <a:cubicBezTo>
                    <a:pt x="16564" y="55168"/>
                    <a:pt x="16595" y="54598"/>
                    <a:pt x="16374" y="54218"/>
                  </a:cubicBezTo>
                  <a:cubicBezTo>
                    <a:pt x="16120" y="53870"/>
                    <a:pt x="15899" y="53616"/>
                    <a:pt x="15519" y="53426"/>
                  </a:cubicBezTo>
                  <a:cubicBezTo>
                    <a:pt x="15407" y="53375"/>
                    <a:pt x="15289" y="53358"/>
                    <a:pt x="15169" y="53358"/>
                  </a:cubicBezTo>
                  <a:cubicBezTo>
                    <a:pt x="14953" y="53358"/>
                    <a:pt x="14734" y="53413"/>
                    <a:pt x="14550" y="53413"/>
                  </a:cubicBezTo>
                  <a:cubicBezTo>
                    <a:pt x="14462" y="53413"/>
                    <a:pt x="14383" y="53400"/>
                    <a:pt x="14315" y="53363"/>
                  </a:cubicBezTo>
                  <a:cubicBezTo>
                    <a:pt x="14252" y="53376"/>
                    <a:pt x="14191" y="53382"/>
                    <a:pt x="14133" y="53382"/>
                  </a:cubicBezTo>
                  <a:cubicBezTo>
                    <a:pt x="13614" y="53382"/>
                    <a:pt x="13321" y="52872"/>
                    <a:pt x="13207" y="51875"/>
                  </a:cubicBezTo>
                  <a:cubicBezTo>
                    <a:pt x="12130" y="51241"/>
                    <a:pt x="11877" y="50481"/>
                    <a:pt x="12415" y="49594"/>
                  </a:cubicBezTo>
                  <a:cubicBezTo>
                    <a:pt x="12573" y="48898"/>
                    <a:pt x="12953" y="48201"/>
                    <a:pt x="13302" y="47599"/>
                  </a:cubicBezTo>
                  <a:cubicBezTo>
                    <a:pt x="14727" y="45066"/>
                    <a:pt x="16690" y="42786"/>
                    <a:pt x="18432" y="40474"/>
                  </a:cubicBezTo>
                  <a:cubicBezTo>
                    <a:pt x="19921" y="38479"/>
                    <a:pt x="21282" y="36262"/>
                    <a:pt x="23531" y="35027"/>
                  </a:cubicBezTo>
                  <a:cubicBezTo>
                    <a:pt x="25938" y="33697"/>
                    <a:pt x="29073" y="33190"/>
                    <a:pt x="31702" y="32430"/>
                  </a:cubicBezTo>
                  <a:close/>
                  <a:moveTo>
                    <a:pt x="34330" y="41012"/>
                  </a:moveTo>
                  <a:cubicBezTo>
                    <a:pt x="34552" y="41234"/>
                    <a:pt x="34805" y="41392"/>
                    <a:pt x="35122" y="41550"/>
                  </a:cubicBezTo>
                  <a:lnTo>
                    <a:pt x="35185" y="41550"/>
                  </a:lnTo>
                  <a:cubicBezTo>
                    <a:pt x="34045" y="44464"/>
                    <a:pt x="33190" y="47504"/>
                    <a:pt x="32493" y="50544"/>
                  </a:cubicBezTo>
                  <a:cubicBezTo>
                    <a:pt x="32474" y="50621"/>
                    <a:pt x="32536" y="50663"/>
                    <a:pt x="32595" y="50663"/>
                  </a:cubicBezTo>
                  <a:cubicBezTo>
                    <a:pt x="32634" y="50663"/>
                    <a:pt x="32671" y="50645"/>
                    <a:pt x="32683" y="50608"/>
                  </a:cubicBezTo>
                  <a:cubicBezTo>
                    <a:pt x="33475" y="47568"/>
                    <a:pt x="34362" y="44591"/>
                    <a:pt x="35312" y="41614"/>
                  </a:cubicBezTo>
                  <a:cubicBezTo>
                    <a:pt x="35470" y="41645"/>
                    <a:pt x="35597" y="41677"/>
                    <a:pt x="35755" y="41709"/>
                  </a:cubicBezTo>
                  <a:cubicBezTo>
                    <a:pt x="34552" y="47156"/>
                    <a:pt x="33950" y="53015"/>
                    <a:pt x="34583" y="58588"/>
                  </a:cubicBezTo>
                  <a:cubicBezTo>
                    <a:pt x="32715" y="60457"/>
                    <a:pt x="30910" y="62420"/>
                    <a:pt x="28566" y="63750"/>
                  </a:cubicBezTo>
                  <a:cubicBezTo>
                    <a:pt x="27493" y="64371"/>
                    <a:pt x="26633" y="64592"/>
                    <a:pt x="25746" y="64592"/>
                  </a:cubicBezTo>
                  <a:cubicBezTo>
                    <a:pt x="24958" y="64592"/>
                    <a:pt x="24149" y="64417"/>
                    <a:pt x="23151" y="64194"/>
                  </a:cubicBezTo>
                  <a:cubicBezTo>
                    <a:pt x="22593" y="64077"/>
                    <a:pt x="22120" y="63944"/>
                    <a:pt x="21582" y="63944"/>
                  </a:cubicBezTo>
                  <a:cubicBezTo>
                    <a:pt x="21388" y="63944"/>
                    <a:pt x="21185" y="63962"/>
                    <a:pt x="20966" y="64004"/>
                  </a:cubicBezTo>
                  <a:cubicBezTo>
                    <a:pt x="19834" y="64226"/>
                    <a:pt x="19450" y="64642"/>
                    <a:pt x="18835" y="64642"/>
                  </a:cubicBezTo>
                  <a:cubicBezTo>
                    <a:pt x="18486" y="64642"/>
                    <a:pt x="18063" y="64508"/>
                    <a:pt x="17387" y="64130"/>
                  </a:cubicBezTo>
                  <a:cubicBezTo>
                    <a:pt x="15804" y="63275"/>
                    <a:pt x="15202" y="62135"/>
                    <a:pt x="14347" y="60583"/>
                  </a:cubicBezTo>
                  <a:cubicBezTo>
                    <a:pt x="13048" y="58272"/>
                    <a:pt x="12130" y="55833"/>
                    <a:pt x="12162" y="53173"/>
                  </a:cubicBezTo>
                  <a:lnTo>
                    <a:pt x="12162" y="53173"/>
                  </a:lnTo>
                  <a:cubicBezTo>
                    <a:pt x="12478" y="53553"/>
                    <a:pt x="12953" y="53838"/>
                    <a:pt x="13555" y="54091"/>
                  </a:cubicBezTo>
                  <a:cubicBezTo>
                    <a:pt x="17102" y="55453"/>
                    <a:pt x="15455" y="54598"/>
                    <a:pt x="16659" y="56657"/>
                  </a:cubicBezTo>
                  <a:cubicBezTo>
                    <a:pt x="17070" y="57385"/>
                    <a:pt x="17609" y="57733"/>
                    <a:pt x="18432" y="57892"/>
                  </a:cubicBezTo>
                  <a:cubicBezTo>
                    <a:pt x="18721" y="57944"/>
                    <a:pt x="19020" y="57969"/>
                    <a:pt x="19326" y="57969"/>
                  </a:cubicBezTo>
                  <a:cubicBezTo>
                    <a:pt x="21405" y="57969"/>
                    <a:pt x="23815" y="56855"/>
                    <a:pt x="25526" y="56055"/>
                  </a:cubicBezTo>
                  <a:cubicBezTo>
                    <a:pt x="27806" y="54978"/>
                    <a:pt x="29770" y="53426"/>
                    <a:pt x="30910" y="51146"/>
                  </a:cubicBezTo>
                  <a:cubicBezTo>
                    <a:pt x="32493" y="47884"/>
                    <a:pt x="32493" y="44179"/>
                    <a:pt x="34330" y="41012"/>
                  </a:cubicBezTo>
                  <a:close/>
                  <a:moveTo>
                    <a:pt x="41582" y="38732"/>
                  </a:moveTo>
                  <a:cubicBezTo>
                    <a:pt x="42057" y="43451"/>
                    <a:pt x="43609" y="48359"/>
                    <a:pt x="46586" y="52128"/>
                  </a:cubicBezTo>
                  <a:cubicBezTo>
                    <a:pt x="47409" y="53205"/>
                    <a:pt x="48391" y="53933"/>
                    <a:pt x="49468" y="54440"/>
                  </a:cubicBezTo>
                  <a:cubicBezTo>
                    <a:pt x="49785" y="57892"/>
                    <a:pt x="48961" y="61312"/>
                    <a:pt x="49563" y="64795"/>
                  </a:cubicBezTo>
                  <a:cubicBezTo>
                    <a:pt x="49626" y="65270"/>
                    <a:pt x="49911" y="66031"/>
                    <a:pt x="49911" y="66474"/>
                  </a:cubicBezTo>
                  <a:cubicBezTo>
                    <a:pt x="49828" y="68451"/>
                    <a:pt x="48911" y="68855"/>
                    <a:pt x="47851" y="68855"/>
                  </a:cubicBezTo>
                  <a:cubicBezTo>
                    <a:pt x="47298" y="68855"/>
                    <a:pt x="46706" y="68745"/>
                    <a:pt x="46174" y="68691"/>
                  </a:cubicBezTo>
                  <a:cubicBezTo>
                    <a:pt x="43862" y="68437"/>
                    <a:pt x="41456" y="68406"/>
                    <a:pt x="39429" y="67044"/>
                  </a:cubicBezTo>
                  <a:cubicBezTo>
                    <a:pt x="35502" y="64415"/>
                    <a:pt x="35027" y="59253"/>
                    <a:pt x="34963" y="54915"/>
                  </a:cubicBezTo>
                  <a:cubicBezTo>
                    <a:pt x="34932" y="50513"/>
                    <a:pt x="35438" y="46142"/>
                    <a:pt x="36294" y="41804"/>
                  </a:cubicBezTo>
                  <a:cubicBezTo>
                    <a:pt x="36294" y="41804"/>
                    <a:pt x="36294" y="41772"/>
                    <a:pt x="36294" y="41772"/>
                  </a:cubicBezTo>
                  <a:cubicBezTo>
                    <a:pt x="38194" y="41772"/>
                    <a:pt x="40094" y="40157"/>
                    <a:pt x="41582" y="38732"/>
                  </a:cubicBezTo>
                  <a:close/>
                  <a:moveTo>
                    <a:pt x="68058" y="1"/>
                  </a:moveTo>
                  <a:cubicBezTo>
                    <a:pt x="66474" y="2851"/>
                    <a:pt x="64574" y="5543"/>
                    <a:pt x="62421" y="8045"/>
                  </a:cubicBezTo>
                  <a:cubicBezTo>
                    <a:pt x="58969" y="12035"/>
                    <a:pt x="55073" y="15709"/>
                    <a:pt x="51241" y="19351"/>
                  </a:cubicBezTo>
                  <a:cubicBezTo>
                    <a:pt x="49025" y="21409"/>
                    <a:pt x="46808" y="22929"/>
                    <a:pt x="44052" y="24101"/>
                  </a:cubicBezTo>
                  <a:cubicBezTo>
                    <a:pt x="42311" y="24861"/>
                    <a:pt x="40727" y="25589"/>
                    <a:pt x="39397" y="27014"/>
                  </a:cubicBezTo>
                  <a:cubicBezTo>
                    <a:pt x="39334" y="27046"/>
                    <a:pt x="39334" y="27141"/>
                    <a:pt x="39365" y="27173"/>
                  </a:cubicBezTo>
                  <a:cubicBezTo>
                    <a:pt x="39049" y="27173"/>
                    <a:pt x="38764" y="27173"/>
                    <a:pt x="38479" y="27141"/>
                  </a:cubicBezTo>
                  <a:lnTo>
                    <a:pt x="38067" y="27141"/>
                  </a:lnTo>
                  <a:cubicBezTo>
                    <a:pt x="38067" y="27109"/>
                    <a:pt x="38067" y="27078"/>
                    <a:pt x="38067" y="27078"/>
                  </a:cubicBezTo>
                  <a:cubicBezTo>
                    <a:pt x="36769" y="22771"/>
                    <a:pt x="35153" y="18084"/>
                    <a:pt x="31322" y="15360"/>
                  </a:cubicBezTo>
                  <a:cubicBezTo>
                    <a:pt x="29706" y="14220"/>
                    <a:pt x="27901" y="13650"/>
                    <a:pt x="25906" y="13555"/>
                  </a:cubicBezTo>
                  <a:cubicBezTo>
                    <a:pt x="22422" y="13428"/>
                    <a:pt x="19382" y="13714"/>
                    <a:pt x="15994" y="12447"/>
                  </a:cubicBezTo>
                  <a:cubicBezTo>
                    <a:pt x="15981" y="12443"/>
                    <a:pt x="15969" y="12441"/>
                    <a:pt x="15956" y="12441"/>
                  </a:cubicBezTo>
                  <a:cubicBezTo>
                    <a:pt x="15875" y="12441"/>
                    <a:pt x="15799" y="12527"/>
                    <a:pt x="15772" y="12637"/>
                  </a:cubicBezTo>
                  <a:cubicBezTo>
                    <a:pt x="15740" y="12668"/>
                    <a:pt x="15709" y="12700"/>
                    <a:pt x="15677" y="12763"/>
                  </a:cubicBezTo>
                  <a:cubicBezTo>
                    <a:pt x="14664" y="15867"/>
                    <a:pt x="15297" y="19256"/>
                    <a:pt x="16247" y="22327"/>
                  </a:cubicBezTo>
                  <a:cubicBezTo>
                    <a:pt x="17070" y="24988"/>
                    <a:pt x="19224" y="27268"/>
                    <a:pt x="21346" y="29136"/>
                  </a:cubicBezTo>
                  <a:cubicBezTo>
                    <a:pt x="19604" y="28796"/>
                    <a:pt x="17884" y="28587"/>
                    <a:pt x="16211" y="28587"/>
                  </a:cubicBezTo>
                  <a:cubicBezTo>
                    <a:pt x="11647" y="28587"/>
                    <a:pt x="7440" y="30149"/>
                    <a:pt x="4149" y="34900"/>
                  </a:cubicBezTo>
                  <a:cubicBezTo>
                    <a:pt x="2629" y="37085"/>
                    <a:pt x="1331" y="39524"/>
                    <a:pt x="761" y="42121"/>
                  </a:cubicBezTo>
                  <a:cubicBezTo>
                    <a:pt x="476" y="43387"/>
                    <a:pt x="1" y="45224"/>
                    <a:pt x="1173" y="46174"/>
                  </a:cubicBezTo>
                  <a:cubicBezTo>
                    <a:pt x="1806" y="46712"/>
                    <a:pt x="2598" y="46681"/>
                    <a:pt x="3358" y="46744"/>
                  </a:cubicBezTo>
                  <a:cubicBezTo>
                    <a:pt x="4371" y="46871"/>
                    <a:pt x="5480" y="46839"/>
                    <a:pt x="6366" y="47441"/>
                  </a:cubicBezTo>
                  <a:cubicBezTo>
                    <a:pt x="6936" y="47821"/>
                    <a:pt x="7095" y="48518"/>
                    <a:pt x="7665" y="48898"/>
                  </a:cubicBezTo>
                  <a:cubicBezTo>
                    <a:pt x="8275" y="49314"/>
                    <a:pt x="8904" y="49469"/>
                    <a:pt x="9540" y="49469"/>
                  </a:cubicBezTo>
                  <a:cubicBezTo>
                    <a:pt x="10356" y="49469"/>
                    <a:pt x="11185" y="49214"/>
                    <a:pt x="12003" y="48929"/>
                  </a:cubicBezTo>
                  <a:lnTo>
                    <a:pt x="12003" y="48929"/>
                  </a:lnTo>
                  <a:cubicBezTo>
                    <a:pt x="11497" y="50133"/>
                    <a:pt x="11307" y="51273"/>
                    <a:pt x="11592" y="52255"/>
                  </a:cubicBezTo>
                  <a:cubicBezTo>
                    <a:pt x="11592" y="52286"/>
                    <a:pt x="11592" y="52286"/>
                    <a:pt x="11592" y="52318"/>
                  </a:cubicBezTo>
                  <a:cubicBezTo>
                    <a:pt x="11307" y="55453"/>
                    <a:pt x="12320" y="58240"/>
                    <a:pt x="13840" y="60932"/>
                  </a:cubicBezTo>
                  <a:cubicBezTo>
                    <a:pt x="14775" y="62621"/>
                    <a:pt x="15940" y="65546"/>
                    <a:pt x="18211" y="65546"/>
                  </a:cubicBezTo>
                  <a:cubicBezTo>
                    <a:pt x="18324" y="65546"/>
                    <a:pt x="18440" y="65539"/>
                    <a:pt x="18559" y="65524"/>
                  </a:cubicBezTo>
                  <a:cubicBezTo>
                    <a:pt x="19382" y="65397"/>
                    <a:pt x="20047" y="64764"/>
                    <a:pt x="20839" y="64669"/>
                  </a:cubicBezTo>
                  <a:cubicBezTo>
                    <a:pt x="21034" y="64638"/>
                    <a:pt x="21225" y="64624"/>
                    <a:pt x="21413" y="64624"/>
                  </a:cubicBezTo>
                  <a:cubicBezTo>
                    <a:pt x="22564" y="64624"/>
                    <a:pt x="23591" y="65139"/>
                    <a:pt x="24734" y="65302"/>
                  </a:cubicBezTo>
                  <a:cubicBezTo>
                    <a:pt x="24954" y="65328"/>
                    <a:pt x="25171" y="65341"/>
                    <a:pt x="25386" y="65341"/>
                  </a:cubicBezTo>
                  <a:cubicBezTo>
                    <a:pt x="26225" y="65341"/>
                    <a:pt x="27031" y="65148"/>
                    <a:pt x="27838" y="64795"/>
                  </a:cubicBezTo>
                  <a:cubicBezTo>
                    <a:pt x="30466" y="63687"/>
                    <a:pt x="33032" y="61312"/>
                    <a:pt x="34647" y="58937"/>
                  </a:cubicBezTo>
                  <a:cubicBezTo>
                    <a:pt x="35153" y="62737"/>
                    <a:pt x="36800" y="66791"/>
                    <a:pt x="40632" y="68279"/>
                  </a:cubicBezTo>
                  <a:cubicBezTo>
                    <a:pt x="42640" y="69053"/>
                    <a:pt x="45739" y="69464"/>
                    <a:pt x="48070" y="69464"/>
                  </a:cubicBezTo>
                  <a:cubicBezTo>
                    <a:pt x="48313" y="69464"/>
                    <a:pt x="48547" y="69460"/>
                    <a:pt x="48771" y="69451"/>
                  </a:cubicBezTo>
                  <a:cubicBezTo>
                    <a:pt x="49785" y="69387"/>
                    <a:pt x="50291" y="69229"/>
                    <a:pt x="50513" y="68152"/>
                  </a:cubicBezTo>
                  <a:cubicBezTo>
                    <a:pt x="50925" y="66094"/>
                    <a:pt x="49753" y="63624"/>
                    <a:pt x="49721" y="61502"/>
                  </a:cubicBezTo>
                  <a:cubicBezTo>
                    <a:pt x="49690" y="59190"/>
                    <a:pt x="50101" y="56910"/>
                    <a:pt x="49848" y="54598"/>
                  </a:cubicBezTo>
                  <a:lnTo>
                    <a:pt x="49848" y="54598"/>
                  </a:lnTo>
                  <a:cubicBezTo>
                    <a:pt x="50545" y="54851"/>
                    <a:pt x="51305" y="55041"/>
                    <a:pt x="52128" y="55105"/>
                  </a:cubicBezTo>
                  <a:cubicBezTo>
                    <a:pt x="53775" y="55295"/>
                    <a:pt x="55485" y="55136"/>
                    <a:pt x="57132" y="55390"/>
                  </a:cubicBezTo>
                  <a:cubicBezTo>
                    <a:pt x="58525" y="55611"/>
                    <a:pt x="59887" y="56118"/>
                    <a:pt x="61280" y="56245"/>
                  </a:cubicBezTo>
                  <a:cubicBezTo>
                    <a:pt x="61454" y="56259"/>
                    <a:pt x="61625" y="56266"/>
                    <a:pt x="61793" y="56266"/>
                  </a:cubicBezTo>
                  <a:cubicBezTo>
                    <a:pt x="64258" y="56266"/>
                    <a:pt x="66069" y="54771"/>
                    <a:pt x="66157" y="52666"/>
                  </a:cubicBezTo>
                  <a:cubicBezTo>
                    <a:pt x="66189" y="52603"/>
                    <a:pt x="66221" y="52508"/>
                    <a:pt x="66157" y="52445"/>
                  </a:cubicBezTo>
                  <a:cubicBezTo>
                    <a:pt x="66126" y="51811"/>
                    <a:pt x="65999" y="51114"/>
                    <a:pt x="65651" y="50418"/>
                  </a:cubicBezTo>
                  <a:cubicBezTo>
                    <a:pt x="64479" y="47884"/>
                    <a:pt x="61724" y="46776"/>
                    <a:pt x="59665" y="45129"/>
                  </a:cubicBezTo>
                  <a:cubicBezTo>
                    <a:pt x="57512" y="43387"/>
                    <a:pt x="55897" y="41139"/>
                    <a:pt x="53363" y="39872"/>
                  </a:cubicBezTo>
                  <a:lnTo>
                    <a:pt x="53300" y="39872"/>
                  </a:lnTo>
                  <a:cubicBezTo>
                    <a:pt x="53205" y="39270"/>
                    <a:pt x="53046" y="38700"/>
                    <a:pt x="52825" y="38162"/>
                  </a:cubicBezTo>
                  <a:cubicBezTo>
                    <a:pt x="52128" y="36420"/>
                    <a:pt x="50893" y="34995"/>
                    <a:pt x="49880" y="33475"/>
                  </a:cubicBezTo>
                  <a:cubicBezTo>
                    <a:pt x="49183" y="32430"/>
                    <a:pt x="48676" y="31163"/>
                    <a:pt x="47916" y="30118"/>
                  </a:cubicBezTo>
                  <a:cubicBezTo>
                    <a:pt x="47916" y="30086"/>
                    <a:pt x="47948" y="30055"/>
                    <a:pt x="47948" y="30023"/>
                  </a:cubicBezTo>
                  <a:cubicBezTo>
                    <a:pt x="47726" y="26729"/>
                    <a:pt x="50513" y="24323"/>
                    <a:pt x="52476" y="22042"/>
                  </a:cubicBezTo>
                  <a:cubicBezTo>
                    <a:pt x="54250" y="20016"/>
                    <a:pt x="55992" y="17989"/>
                    <a:pt x="57734" y="15962"/>
                  </a:cubicBezTo>
                  <a:cubicBezTo>
                    <a:pt x="61059" y="12130"/>
                    <a:pt x="64542" y="8393"/>
                    <a:pt x="67646" y="4403"/>
                  </a:cubicBezTo>
                  <a:cubicBezTo>
                    <a:pt x="67773" y="4181"/>
                    <a:pt x="67931" y="3991"/>
                    <a:pt x="68058" y="3801"/>
                  </a:cubicBezTo>
                  <a:lnTo>
                    <a:pt x="68058" y="2661"/>
                  </a:lnTo>
                  <a:cubicBezTo>
                    <a:pt x="66918" y="4340"/>
                    <a:pt x="65619" y="5955"/>
                    <a:pt x="64226" y="7538"/>
                  </a:cubicBezTo>
                  <a:cubicBezTo>
                    <a:pt x="60710" y="11592"/>
                    <a:pt x="57195" y="15645"/>
                    <a:pt x="53680" y="19731"/>
                  </a:cubicBezTo>
                  <a:cubicBezTo>
                    <a:pt x="51368" y="22391"/>
                    <a:pt x="47314" y="25653"/>
                    <a:pt x="47473" y="29548"/>
                  </a:cubicBezTo>
                  <a:lnTo>
                    <a:pt x="45953" y="29073"/>
                  </a:lnTo>
                  <a:lnTo>
                    <a:pt x="45953" y="29073"/>
                  </a:lnTo>
                  <a:cubicBezTo>
                    <a:pt x="46206" y="29231"/>
                    <a:pt x="46459" y="29421"/>
                    <a:pt x="46713" y="29611"/>
                  </a:cubicBezTo>
                  <a:cubicBezTo>
                    <a:pt x="47694" y="30530"/>
                    <a:pt x="48201" y="31986"/>
                    <a:pt x="48898" y="33095"/>
                  </a:cubicBezTo>
                  <a:cubicBezTo>
                    <a:pt x="50006" y="34868"/>
                    <a:pt x="51463" y="36452"/>
                    <a:pt x="52255" y="38415"/>
                  </a:cubicBezTo>
                  <a:cubicBezTo>
                    <a:pt x="52730" y="39619"/>
                    <a:pt x="52793" y="40980"/>
                    <a:pt x="52476" y="42184"/>
                  </a:cubicBezTo>
                  <a:cubicBezTo>
                    <a:pt x="52033" y="40759"/>
                    <a:pt x="50545" y="39999"/>
                    <a:pt x="49278" y="39270"/>
                  </a:cubicBezTo>
                  <a:cubicBezTo>
                    <a:pt x="46744" y="37782"/>
                    <a:pt x="43862" y="37243"/>
                    <a:pt x="41297" y="35977"/>
                  </a:cubicBezTo>
                  <a:cubicBezTo>
                    <a:pt x="40886" y="35723"/>
                    <a:pt x="40411" y="35502"/>
                    <a:pt x="39840" y="35280"/>
                  </a:cubicBezTo>
                  <a:cubicBezTo>
                    <a:pt x="37592" y="34393"/>
                    <a:pt x="35312" y="33633"/>
                    <a:pt x="33127" y="32525"/>
                  </a:cubicBezTo>
                  <a:cubicBezTo>
                    <a:pt x="32177" y="32018"/>
                    <a:pt x="27616" y="29991"/>
                    <a:pt x="31131" y="28123"/>
                  </a:cubicBezTo>
                  <a:cubicBezTo>
                    <a:pt x="31807" y="27785"/>
                    <a:pt x="32863" y="27743"/>
                    <a:pt x="33820" y="27743"/>
                  </a:cubicBezTo>
                  <a:cubicBezTo>
                    <a:pt x="34139" y="27743"/>
                    <a:pt x="34447" y="27748"/>
                    <a:pt x="34726" y="27748"/>
                  </a:cubicBezTo>
                  <a:cubicBezTo>
                    <a:pt x="34866" y="27748"/>
                    <a:pt x="34999" y="27746"/>
                    <a:pt x="35122" y="27743"/>
                  </a:cubicBezTo>
                  <a:cubicBezTo>
                    <a:pt x="35669" y="27723"/>
                    <a:pt x="36217" y="27713"/>
                    <a:pt x="36766" y="27713"/>
                  </a:cubicBezTo>
                  <a:cubicBezTo>
                    <a:pt x="38855" y="27713"/>
                    <a:pt x="40951" y="27860"/>
                    <a:pt x="43007" y="28186"/>
                  </a:cubicBezTo>
                  <a:lnTo>
                    <a:pt x="39682" y="27173"/>
                  </a:lnTo>
                  <a:cubicBezTo>
                    <a:pt x="41646" y="25399"/>
                    <a:pt x="44116" y="24766"/>
                    <a:pt x="46396" y="23594"/>
                  </a:cubicBezTo>
                  <a:cubicBezTo>
                    <a:pt x="48613" y="22486"/>
                    <a:pt x="50481" y="20807"/>
                    <a:pt x="52255" y="19097"/>
                  </a:cubicBezTo>
                  <a:cubicBezTo>
                    <a:pt x="56467" y="15044"/>
                    <a:pt x="60900" y="10990"/>
                    <a:pt x="64511" y="6335"/>
                  </a:cubicBezTo>
                  <a:cubicBezTo>
                    <a:pt x="65809" y="4656"/>
                    <a:pt x="66981" y="2883"/>
                    <a:pt x="68058" y="1046"/>
                  </a:cubicBezTo>
                  <a:lnTo>
                    <a:pt x="68058" y="1"/>
                  </a:ln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1"/>
            <p:cNvSpPr/>
            <p:nvPr/>
          </p:nvSpPr>
          <p:spPr>
            <a:xfrm>
              <a:off x="8815804" y="920678"/>
              <a:ext cx="328204" cy="642388"/>
            </a:xfrm>
            <a:custGeom>
              <a:avLst/>
              <a:gdLst/>
              <a:ahLst/>
              <a:cxnLst/>
              <a:rect l="l" t="t" r="r" b="b"/>
              <a:pathLst>
                <a:path w="10230" h="20023" extrusionOk="0">
                  <a:moveTo>
                    <a:pt x="10230" y="0"/>
                  </a:moveTo>
                  <a:cubicBezTo>
                    <a:pt x="8266" y="2375"/>
                    <a:pt x="5068" y="3674"/>
                    <a:pt x="3516" y="6524"/>
                  </a:cubicBezTo>
                  <a:cubicBezTo>
                    <a:pt x="1331" y="10546"/>
                    <a:pt x="2186" y="15328"/>
                    <a:pt x="412" y="19445"/>
                  </a:cubicBezTo>
                  <a:lnTo>
                    <a:pt x="286" y="19445"/>
                  </a:lnTo>
                  <a:cubicBezTo>
                    <a:pt x="32" y="19476"/>
                    <a:pt x="1" y="19856"/>
                    <a:pt x="254" y="19920"/>
                  </a:cubicBezTo>
                  <a:cubicBezTo>
                    <a:pt x="254" y="19977"/>
                    <a:pt x="311" y="20022"/>
                    <a:pt x="370" y="20022"/>
                  </a:cubicBezTo>
                  <a:cubicBezTo>
                    <a:pt x="410" y="20022"/>
                    <a:pt x="450" y="20002"/>
                    <a:pt x="476" y="19951"/>
                  </a:cubicBezTo>
                  <a:cubicBezTo>
                    <a:pt x="476" y="19951"/>
                    <a:pt x="476" y="19920"/>
                    <a:pt x="507" y="19920"/>
                  </a:cubicBezTo>
                  <a:cubicBezTo>
                    <a:pt x="3484" y="19825"/>
                    <a:pt x="7221" y="19888"/>
                    <a:pt x="10230" y="18780"/>
                  </a:cubicBezTo>
                  <a:lnTo>
                    <a:pt x="10230" y="18115"/>
                  </a:lnTo>
                  <a:cubicBezTo>
                    <a:pt x="7506" y="19191"/>
                    <a:pt x="4054" y="19096"/>
                    <a:pt x="1014" y="19381"/>
                  </a:cubicBezTo>
                  <a:cubicBezTo>
                    <a:pt x="3832" y="16436"/>
                    <a:pt x="8266" y="15454"/>
                    <a:pt x="10230" y="11718"/>
                  </a:cubicBezTo>
                  <a:lnTo>
                    <a:pt x="10230" y="10704"/>
                  </a:lnTo>
                  <a:cubicBezTo>
                    <a:pt x="9755" y="11718"/>
                    <a:pt x="9216" y="12604"/>
                    <a:pt x="8551" y="13301"/>
                  </a:cubicBezTo>
                  <a:cubicBezTo>
                    <a:pt x="6429" y="15644"/>
                    <a:pt x="3199" y="16500"/>
                    <a:pt x="1109" y="18843"/>
                  </a:cubicBezTo>
                  <a:cubicBezTo>
                    <a:pt x="2819" y="15138"/>
                    <a:pt x="1964" y="10482"/>
                    <a:pt x="4022" y="6777"/>
                  </a:cubicBezTo>
                  <a:cubicBezTo>
                    <a:pt x="5448" y="4212"/>
                    <a:pt x="8298" y="2882"/>
                    <a:pt x="10230" y="823"/>
                  </a:cubicBezTo>
                  <a:lnTo>
                    <a:pt x="10230" y="0"/>
                  </a:ln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31"/>
          <p:cNvGrpSpPr/>
          <p:nvPr/>
        </p:nvGrpSpPr>
        <p:grpSpPr>
          <a:xfrm flipH="1">
            <a:off x="8389023" y="29717"/>
            <a:ext cx="755030" cy="2190843"/>
            <a:chOff x="0" y="2423867"/>
            <a:chExt cx="755030" cy="2190843"/>
          </a:xfrm>
        </p:grpSpPr>
        <p:sp>
          <p:nvSpPr>
            <p:cNvPr id="227" name="Google Shape;227;p31"/>
            <p:cNvSpPr/>
            <p:nvPr/>
          </p:nvSpPr>
          <p:spPr>
            <a:xfrm>
              <a:off x="0" y="3136531"/>
              <a:ext cx="381012" cy="1250576"/>
            </a:xfrm>
            <a:custGeom>
              <a:avLst/>
              <a:gdLst/>
              <a:ahLst/>
              <a:cxnLst/>
              <a:rect l="l" t="t" r="r" b="b"/>
              <a:pathLst>
                <a:path w="11876" h="38980" extrusionOk="0">
                  <a:moveTo>
                    <a:pt x="0" y="1"/>
                  </a:moveTo>
                  <a:lnTo>
                    <a:pt x="0" y="23024"/>
                  </a:lnTo>
                  <a:cubicBezTo>
                    <a:pt x="380" y="23246"/>
                    <a:pt x="792" y="23468"/>
                    <a:pt x="1172" y="23689"/>
                  </a:cubicBezTo>
                  <a:cubicBezTo>
                    <a:pt x="1267" y="23753"/>
                    <a:pt x="1362" y="23816"/>
                    <a:pt x="1457" y="23848"/>
                  </a:cubicBezTo>
                  <a:cubicBezTo>
                    <a:pt x="5194" y="27014"/>
                    <a:pt x="6270" y="32873"/>
                    <a:pt x="1932" y="36167"/>
                  </a:cubicBezTo>
                  <a:cubicBezTo>
                    <a:pt x="1077" y="36832"/>
                    <a:pt x="190" y="36958"/>
                    <a:pt x="918" y="38004"/>
                  </a:cubicBezTo>
                  <a:cubicBezTo>
                    <a:pt x="1424" y="38742"/>
                    <a:pt x="2574" y="38980"/>
                    <a:pt x="3650" y="38980"/>
                  </a:cubicBezTo>
                  <a:cubicBezTo>
                    <a:pt x="4327" y="38980"/>
                    <a:pt x="4975" y="38886"/>
                    <a:pt x="5415" y="38764"/>
                  </a:cubicBezTo>
                  <a:cubicBezTo>
                    <a:pt x="7791" y="38067"/>
                    <a:pt x="9342" y="36040"/>
                    <a:pt x="10387" y="33950"/>
                  </a:cubicBezTo>
                  <a:cubicBezTo>
                    <a:pt x="10451" y="33855"/>
                    <a:pt x="10419" y="33792"/>
                    <a:pt x="10356" y="33728"/>
                  </a:cubicBezTo>
                  <a:cubicBezTo>
                    <a:pt x="10419" y="33380"/>
                    <a:pt x="10451" y="33032"/>
                    <a:pt x="10451" y="32683"/>
                  </a:cubicBezTo>
                  <a:cubicBezTo>
                    <a:pt x="10704" y="31100"/>
                    <a:pt x="11021" y="29516"/>
                    <a:pt x="11274" y="27901"/>
                  </a:cubicBezTo>
                  <a:cubicBezTo>
                    <a:pt x="11369" y="27838"/>
                    <a:pt x="11401" y="27711"/>
                    <a:pt x="11338" y="27584"/>
                  </a:cubicBezTo>
                  <a:cubicBezTo>
                    <a:pt x="11338" y="27553"/>
                    <a:pt x="11338" y="27521"/>
                    <a:pt x="11306" y="27521"/>
                  </a:cubicBezTo>
                  <a:cubicBezTo>
                    <a:pt x="11623" y="25494"/>
                    <a:pt x="11876" y="23436"/>
                    <a:pt x="11844" y="21441"/>
                  </a:cubicBezTo>
                  <a:cubicBezTo>
                    <a:pt x="11813" y="20111"/>
                    <a:pt x="11591" y="18812"/>
                    <a:pt x="11053" y="17577"/>
                  </a:cubicBezTo>
                  <a:cubicBezTo>
                    <a:pt x="10704" y="16817"/>
                    <a:pt x="8804" y="14822"/>
                    <a:pt x="8234" y="13619"/>
                  </a:cubicBezTo>
                  <a:cubicBezTo>
                    <a:pt x="8297" y="13619"/>
                    <a:pt x="8329" y="13555"/>
                    <a:pt x="8329" y="13492"/>
                  </a:cubicBezTo>
                  <a:cubicBezTo>
                    <a:pt x="8931" y="13207"/>
                    <a:pt x="9501" y="12922"/>
                    <a:pt x="10102" y="12637"/>
                  </a:cubicBezTo>
                  <a:cubicBezTo>
                    <a:pt x="10119" y="12642"/>
                    <a:pt x="10137" y="12645"/>
                    <a:pt x="10155" y="12645"/>
                  </a:cubicBezTo>
                  <a:cubicBezTo>
                    <a:pt x="10240" y="12645"/>
                    <a:pt x="10335" y="12588"/>
                    <a:pt x="10387" y="12510"/>
                  </a:cubicBezTo>
                  <a:cubicBezTo>
                    <a:pt x="11369" y="9913"/>
                    <a:pt x="8202" y="6588"/>
                    <a:pt x="6587" y="4783"/>
                  </a:cubicBezTo>
                  <a:cubicBezTo>
                    <a:pt x="4719" y="2756"/>
                    <a:pt x="2502" y="1078"/>
                    <a:pt x="0"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1"/>
            <p:cNvSpPr/>
            <p:nvPr/>
          </p:nvSpPr>
          <p:spPr>
            <a:xfrm>
              <a:off x="0" y="2423867"/>
              <a:ext cx="511459" cy="615759"/>
            </a:xfrm>
            <a:custGeom>
              <a:avLst/>
              <a:gdLst/>
              <a:ahLst/>
              <a:cxnLst/>
              <a:rect l="l" t="t" r="r" b="b"/>
              <a:pathLst>
                <a:path w="15942" h="19193" extrusionOk="0">
                  <a:moveTo>
                    <a:pt x="15651" y="1"/>
                  </a:moveTo>
                  <a:cubicBezTo>
                    <a:pt x="15608" y="1"/>
                    <a:pt x="15563" y="14"/>
                    <a:pt x="15518" y="47"/>
                  </a:cubicBezTo>
                  <a:cubicBezTo>
                    <a:pt x="15423" y="142"/>
                    <a:pt x="15296" y="205"/>
                    <a:pt x="15201" y="300"/>
                  </a:cubicBezTo>
                  <a:cubicBezTo>
                    <a:pt x="11464" y="1060"/>
                    <a:pt x="8202" y="3150"/>
                    <a:pt x="5574" y="5905"/>
                  </a:cubicBezTo>
                  <a:cubicBezTo>
                    <a:pt x="4212" y="7362"/>
                    <a:pt x="3040" y="8977"/>
                    <a:pt x="2058" y="10719"/>
                  </a:cubicBezTo>
                  <a:cubicBezTo>
                    <a:pt x="1298" y="12113"/>
                    <a:pt x="728" y="13633"/>
                    <a:pt x="0" y="14994"/>
                  </a:cubicBezTo>
                  <a:lnTo>
                    <a:pt x="0" y="19016"/>
                  </a:lnTo>
                  <a:cubicBezTo>
                    <a:pt x="690" y="19132"/>
                    <a:pt x="1396" y="19193"/>
                    <a:pt x="2103" y="19193"/>
                  </a:cubicBezTo>
                  <a:cubicBezTo>
                    <a:pt x="4671" y="19193"/>
                    <a:pt x="7244" y="18398"/>
                    <a:pt x="9057" y="16609"/>
                  </a:cubicBezTo>
                  <a:cubicBezTo>
                    <a:pt x="13586" y="12176"/>
                    <a:pt x="10577" y="4512"/>
                    <a:pt x="15771" y="490"/>
                  </a:cubicBezTo>
                  <a:cubicBezTo>
                    <a:pt x="15835" y="458"/>
                    <a:pt x="15866" y="427"/>
                    <a:pt x="15866" y="363"/>
                  </a:cubicBezTo>
                  <a:cubicBezTo>
                    <a:pt x="15942" y="212"/>
                    <a:pt x="15817" y="1"/>
                    <a:pt x="15651"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1"/>
            <p:cNvSpPr/>
            <p:nvPr/>
          </p:nvSpPr>
          <p:spPr>
            <a:xfrm>
              <a:off x="0" y="2717800"/>
              <a:ext cx="478575" cy="848550"/>
            </a:xfrm>
            <a:custGeom>
              <a:avLst/>
              <a:gdLst/>
              <a:ahLst/>
              <a:cxnLst/>
              <a:rect l="l" t="t" r="r" b="b"/>
              <a:pathLst>
                <a:path w="14917" h="26449" extrusionOk="0">
                  <a:moveTo>
                    <a:pt x="12647" y="0"/>
                  </a:moveTo>
                  <a:cubicBezTo>
                    <a:pt x="12475" y="0"/>
                    <a:pt x="12306" y="142"/>
                    <a:pt x="12383" y="354"/>
                  </a:cubicBezTo>
                  <a:cubicBezTo>
                    <a:pt x="14409" y="7099"/>
                    <a:pt x="10482" y="14446"/>
                    <a:pt x="6302" y="19608"/>
                  </a:cubicBezTo>
                  <a:cubicBezTo>
                    <a:pt x="4465" y="21889"/>
                    <a:pt x="2344" y="23915"/>
                    <a:pt x="0" y="25689"/>
                  </a:cubicBezTo>
                  <a:lnTo>
                    <a:pt x="0" y="26449"/>
                  </a:lnTo>
                  <a:cubicBezTo>
                    <a:pt x="665" y="25974"/>
                    <a:pt x="1330" y="25499"/>
                    <a:pt x="1963" y="24960"/>
                  </a:cubicBezTo>
                  <a:cubicBezTo>
                    <a:pt x="4624" y="22744"/>
                    <a:pt x="6967" y="20083"/>
                    <a:pt x="8867" y="17202"/>
                  </a:cubicBezTo>
                  <a:cubicBezTo>
                    <a:pt x="12034" y="12388"/>
                    <a:pt x="14916" y="5991"/>
                    <a:pt x="12921" y="195"/>
                  </a:cubicBezTo>
                  <a:cubicBezTo>
                    <a:pt x="12871" y="59"/>
                    <a:pt x="12759" y="0"/>
                    <a:pt x="1264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1"/>
            <p:cNvSpPr/>
            <p:nvPr/>
          </p:nvSpPr>
          <p:spPr>
            <a:xfrm>
              <a:off x="0" y="2620560"/>
              <a:ext cx="590318" cy="1076881"/>
            </a:xfrm>
            <a:custGeom>
              <a:avLst/>
              <a:gdLst/>
              <a:ahLst/>
              <a:cxnLst/>
              <a:rect l="l" t="t" r="r" b="b"/>
              <a:pathLst>
                <a:path w="18400" h="33566" extrusionOk="0">
                  <a:moveTo>
                    <a:pt x="13013" y="1"/>
                  </a:moveTo>
                  <a:cubicBezTo>
                    <a:pt x="12828" y="1"/>
                    <a:pt x="12636" y="168"/>
                    <a:pt x="12636" y="376"/>
                  </a:cubicBezTo>
                  <a:cubicBezTo>
                    <a:pt x="12573" y="408"/>
                    <a:pt x="12509" y="439"/>
                    <a:pt x="12509" y="534"/>
                  </a:cubicBezTo>
                  <a:cubicBezTo>
                    <a:pt x="11749" y="4651"/>
                    <a:pt x="9976" y="8610"/>
                    <a:pt x="7442" y="11935"/>
                  </a:cubicBezTo>
                  <a:cubicBezTo>
                    <a:pt x="5320" y="14690"/>
                    <a:pt x="2629" y="16686"/>
                    <a:pt x="0" y="18902"/>
                  </a:cubicBezTo>
                  <a:lnTo>
                    <a:pt x="0" y="20169"/>
                  </a:lnTo>
                  <a:cubicBezTo>
                    <a:pt x="792" y="19377"/>
                    <a:pt x="1647" y="18649"/>
                    <a:pt x="2565" y="17921"/>
                  </a:cubicBezTo>
                  <a:cubicBezTo>
                    <a:pt x="8012" y="13550"/>
                    <a:pt x="11274" y="7723"/>
                    <a:pt x="12953" y="1041"/>
                  </a:cubicBezTo>
                  <a:cubicBezTo>
                    <a:pt x="15074" y="5126"/>
                    <a:pt x="17101" y="9940"/>
                    <a:pt x="17260" y="14564"/>
                  </a:cubicBezTo>
                  <a:cubicBezTo>
                    <a:pt x="17418" y="19187"/>
                    <a:pt x="14758" y="23621"/>
                    <a:pt x="11654" y="26851"/>
                  </a:cubicBezTo>
                  <a:cubicBezTo>
                    <a:pt x="8551" y="30113"/>
                    <a:pt x="4497" y="32393"/>
                    <a:pt x="0" y="33058"/>
                  </a:cubicBezTo>
                  <a:lnTo>
                    <a:pt x="0" y="33565"/>
                  </a:lnTo>
                  <a:cubicBezTo>
                    <a:pt x="1837" y="33343"/>
                    <a:pt x="3642" y="33058"/>
                    <a:pt x="5289" y="32362"/>
                  </a:cubicBezTo>
                  <a:cubicBezTo>
                    <a:pt x="9089" y="30683"/>
                    <a:pt x="12319" y="27833"/>
                    <a:pt x="14663" y="24413"/>
                  </a:cubicBezTo>
                  <a:cubicBezTo>
                    <a:pt x="16943" y="21056"/>
                    <a:pt x="18400" y="17446"/>
                    <a:pt x="17861" y="13360"/>
                  </a:cubicBezTo>
                  <a:cubicBezTo>
                    <a:pt x="17260" y="8737"/>
                    <a:pt x="15486" y="4240"/>
                    <a:pt x="13269" y="154"/>
                  </a:cubicBezTo>
                  <a:cubicBezTo>
                    <a:pt x="13204" y="46"/>
                    <a:pt x="13110" y="1"/>
                    <a:pt x="13013"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1"/>
            <p:cNvSpPr/>
            <p:nvPr/>
          </p:nvSpPr>
          <p:spPr>
            <a:xfrm>
              <a:off x="0" y="4030103"/>
              <a:ext cx="755030" cy="584607"/>
            </a:xfrm>
            <a:custGeom>
              <a:avLst/>
              <a:gdLst/>
              <a:ahLst/>
              <a:cxnLst/>
              <a:rect l="l" t="t" r="r" b="b"/>
              <a:pathLst>
                <a:path w="23534" h="18222" extrusionOk="0">
                  <a:moveTo>
                    <a:pt x="22200" y="12241"/>
                  </a:moveTo>
                  <a:cubicBezTo>
                    <a:pt x="22200" y="12241"/>
                    <a:pt x="22168" y="12272"/>
                    <a:pt x="22168" y="12272"/>
                  </a:cubicBezTo>
                  <a:cubicBezTo>
                    <a:pt x="22168" y="12272"/>
                    <a:pt x="22168" y="12241"/>
                    <a:pt x="22168" y="12241"/>
                  </a:cubicBezTo>
                  <a:close/>
                  <a:moveTo>
                    <a:pt x="871" y="1"/>
                  </a:moveTo>
                  <a:cubicBezTo>
                    <a:pt x="578" y="1"/>
                    <a:pt x="285" y="17"/>
                    <a:pt x="0" y="48"/>
                  </a:cubicBezTo>
                  <a:lnTo>
                    <a:pt x="0" y="713"/>
                  </a:lnTo>
                  <a:cubicBezTo>
                    <a:pt x="236" y="700"/>
                    <a:pt x="472" y="692"/>
                    <a:pt x="708" y="692"/>
                  </a:cubicBezTo>
                  <a:cubicBezTo>
                    <a:pt x="1042" y="692"/>
                    <a:pt x="1376" y="708"/>
                    <a:pt x="1710" y="745"/>
                  </a:cubicBezTo>
                  <a:cubicBezTo>
                    <a:pt x="5099" y="1157"/>
                    <a:pt x="7981" y="3278"/>
                    <a:pt x="10514" y="5432"/>
                  </a:cubicBezTo>
                  <a:cubicBezTo>
                    <a:pt x="13903" y="8250"/>
                    <a:pt x="17133" y="11259"/>
                    <a:pt x="21503" y="12114"/>
                  </a:cubicBezTo>
                  <a:cubicBezTo>
                    <a:pt x="19520" y="12729"/>
                    <a:pt x="17507" y="13026"/>
                    <a:pt x="15502" y="13026"/>
                  </a:cubicBezTo>
                  <a:cubicBezTo>
                    <a:pt x="12448" y="13026"/>
                    <a:pt x="9411" y="12337"/>
                    <a:pt x="6524" y="11037"/>
                  </a:cubicBezTo>
                  <a:cubicBezTo>
                    <a:pt x="3990" y="9929"/>
                    <a:pt x="1995" y="8314"/>
                    <a:pt x="0" y="6635"/>
                  </a:cubicBezTo>
                  <a:lnTo>
                    <a:pt x="0" y="7490"/>
                  </a:lnTo>
                  <a:cubicBezTo>
                    <a:pt x="887" y="8282"/>
                    <a:pt x="1805" y="9042"/>
                    <a:pt x="2755" y="9644"/>
                  </a:cubicBezTo>
                  <a:cubicBezTo>
                    <a:pt x="6627" y="12125"/>
                    <a:pt x="11005" y="13581"/>
                    <a:pt x="15459" y="13581"/>
                  </a:cubicBezTo>
                  <a:cubicBezTo>
                    <a:pt x="17599" y="13581"/>
                    <a:pt x="19756" y="13245"/>
                    <a:pt x="21883" y="12526"/>
                  </a:cubicBezTo>
                  <a:lnTo>
                    <a:pt x="21883" y="12526"/>
                  </a:lnTo>
                  <a:cubicBezTo>
                    <a:pt x="18146" y="15627"/>
                    <a:pt x="13424" y="17545"/>
                    <a:pt x="8737" y="17545"/>
                  </a:cubicBezTo>
                  <a:cubicBezTo>
                    <a:pt x="5719" y="17545"/>
                    <a:pt x="2716" y="16750"/>
                    <a:pt x="0" y="14964"/>
                  </a:cubicBezTo>
                  <a:lnTo>
                    <a:pt x="0" y="15598"/>
                  </a:lnTo>
                  <a:cubicBezTo>
                    <a:pt x="1488" y="16516"/>
                    <a:pt x="3104" y="17213"/>
                    <a:pt x="4782" y="17656"/>
                  </a:cubicBezTo>
                  <a:cubicBezTo>
                    <a:pt x="6227" y="18041"/>
                    <a:pt x="7673" y="18221"/>
                    <a:pt x="9102" y="18221"/>
                  </a:cubicBezTo>
                  <a:cubicBezTo>
                    <a:pt x="14377" y="18221"/>
                    <a:pt x="19421" y="15763"/>
                    <a:pt x="23308" y="12051"/>
                  </a:cubicBezTo>
                  <a:cubicBezTo>
                    <a:pt x="23533" y="11851"/>
                    <a:pt x="23325" y="11572"/>
                    <a:pt x="23087" y="11572"/>
                  </a:cubicBezTo>
                  <a:cubicBezTo>
                    <a:pt x="23023" y="11572"/>
                    <a:pt x="22957" y="11592"/>
                    <a:pt x="22897" y="11639"/>
                  </a:cubicBezTo>
                  <a:lnTo>
                    <a:pt x="22865" y="11639"/>
                  </a:lnTo>
                  <a:cubicBezTo>
                    <a:pt x="16436" y="10911"/>
                    <a:pt x="12636" y="5527"/>
                    <a:pt x="7474" y="2297"/>
                  </a:cubicBezTo>
                  <a:cubicBezTo>
                    <a:pt x="5732" y="1188"/>
                    <a:pt x="3800" y="302"/>
                    <a:pt x="1742" y="48"/>
                  </a:cubicBezTo>
                  <a:cubicBezTo>
                    <a:pt x="1457" y="17"/>
                    <a:pt x="1164" y="1"/>
                    <a:pt x="871"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1"/>
            <p:cNvSpPr/>
            <p:nvPr/>
          </p:nvSpPr>
          <p:spPr>
            <a:xfrm>
              <a:off x="0" y="3382502"/>
              <a:ext cx="32692" cy="37537"/>
            </a:xfrm>
            <a:custGeom>
              <a:avLst/>
              <a:gdLst/>
              <a:ahLst/>
              <a:cxnLst/>
              <a:rect l="l" t="t" r="r" b="b"/>
              <a:pathLst>
                <a:path w="1019" h="1170" extrusionOk="0">
                  <a:moveTo>
                    <a:pt x="799" y="0"/>
                  </a:moveTo>
                  <a:cubicBezTo>
                    <a:pt x="766" y="0"/>
                    <a:pt x="730" y="9"/>
                    <a:pt x="697" y="29"/>
                  </a:cubicBezTo>
                  <a:cubicBezTo>
                    <a:pt x="475" y="251"/>
                    <a:pt x="222" y="441"/>
                    <a:pt x="0" y="663"/>
                  </a:cubicBezTo>
                  <a:lnTo>
                    <a:pt x="0" y="1170"/>
                  </a:lnTo>
                  <a:cubicBezTo>
                    <a:pt x="317" y="853"/>
                    <a:pt x="602" y="536"/>
                    <a:pt x="918" y="219"/>
                  </a:cubicBezTo>
                  <a:cubicBezTo>
                    <a:pt x="1018" y="120"/>
                    <a:pt x="922" y="0"/>
                    <a:pt x="79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1"/>
            <p:cNvSpPr/>
            <p:nvPr/>
          </p:nvSpPr>
          <p:spPr>
            <a:xfrm>
              <a:off x="0" y="2896431"/>
              <a:ext cx="377290" cy="609985"/>
            </a:xfrm>
            <a:custGeom>
              <a:avLst/>
              <a:gdLst/>
              <a:ahLst/>
              <a:cxnLst/>
              <a:rect l="l" t="t" r="r" b="b"/>
              <a:pathLst>
                <a:path w="11760" h="19013" extrusionOk="0">
                  <a:moveTo>
                    <a:pt x="11596" y="0"/>
                  </a:moveTo>
                  <a:cubicBezTo>
                    <a:pt x="11556" y="0"/>
                    <a:pt x="11517" y="22"/>
                    <a:pt x="11496" y="74"/>
                  </a:cubicBezTo>
                  <a:cubicBezTo>
                    <a:pt x="8804" y="6915"/>
                    <a:pt x="5257" y="13407"/>
                    <a:pt x="0" y="18506"/>
                  </a:cubicBezTo>
                  <a:lnTo>
                    <a:pt x="0" y="19012"/>
                  </a:lnTo>
                  <a:cubicBezTo>
                    <a:pt x="5510" y="13945"/>
                    <a:pt x="9057" y="7232"/>
                    <a:pt x="11718" y="169"/>
                  </a:cubicBezTo>
                  <a:cubicBezTo>
                    <a:pt x="11760" y="85"/>
                    <a:pt x="11675" y="0"/>
                    <a:pt x="1159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1"/>
            <p:cNvSpPr/>
            <p:nvPr/>
          </p:nvSpPr>
          <p:spPr>
            <a:xfrm>
              <a:off x="0" y="2908558"/>
              <a:ext cx="472479" cy="721792"/>
            </a:xfrm>
            <a:custGeom>
              <a:avLst/>
              <a:gdLst/>
              <a:ahLst/>
              <a:cxnLst/>
              <a:rect l="l" t="t" r="r" b="b"/>
              <a:pathLst>
                <a:path w="14727" h="22498" extrusionOk="0">
                  <a:moveTo>
                    <a:pt x="14672" y="1"/>
                  </a:moveTo>
                  <a:cubicBezTo>
                    <a:pt x="14638" y="1"/>
                    <a:pt x="14599" y="24"/>
                    <a:pt x="14599" y="76"/>
                  </a:cubicBezTo>
                  <a:cubicBezTo>
                    <a:pt x="13998" y="9640"/>
                    <a:pt x="8582" y="18064"/>
                    <a:pt x="0" y="22213"/>
                  </a:cubicBezTo>
                  <a:lnTo>
                    <a:pt x="0" y="22498"/>
                  </a:lnTo>
                  <a:cubicBezTo>
                    <a:pt x="8646" y="18539"/>
                    <a:pt x="14694" y="9704"/>
                    <a:pt x="14726" y="45"/>
                  </a:cubicBezTo>
                  <a:cubicBezTo>
                    <a:pt x="14726" y="16"/>
                    <a:pt x="14701" y="1"/>
                    <a:pt x="1467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5">
  <p:cSld name="CUSTOM_1_1_1_1">
    <p:spTree>
      <p:nvGrpSpPr>
        <p:cNvPr id="1" name="Shape 235"/>
        <p:cNvGrpSpPr/>
        <p:nvPr/>
      </p:nvGrpSpPr>
      <p:grpSpPr>
        <a:xfrm>
          <a:off x="0" y="0"/>
          <a:ext cx="0" cy="0"/>
          <a:chOff x="0" y="0"/>
          <a:chExt cx="0" cy="0"/>
        </a:xfrm>
      </p:grpSpPr>
      <p:sp>
        <p:nvSpPr>
          <p:cNvPr id="236" name="Google Shape;236;p32"/>
          <p:cNvSpPr/>
          <p:nvPr/>
        </p:nvSpPr>
        <p:spPr>
          <a:xfrm>
            <a:off x="7284086" y="3744794"/>
            <a:ext cx="693813" cy="666429"/>
          </a:xfrm>
          <a:custGeom>
            <a:avLst/>
            <a:gdLst/>
            <a:ahLst/>
            <a:cxnLst/>
            <a:rect l="l" t="t" r="r" b="b"/>
            <a:pathLst>
              <a:path w="23563" h="22633" extrusionOk="0">
                <a:moveTo>
                  <a:pt x="7585" y="1915"/>
                </a:moveTo>
                <a:lnTo>
                  <a:pt x="7585" y="1915"/>
                </a:lnTo>
                <a:cubicBezTo>
                  <a:pt x="7527" y="2190"/>
                  <a:pt x="7469" y="2534"/>
                  <a:pt x="7412" y="2852"/>
                </a:cubicBezTo>
                <a:cubicBezTo>
                  <a:pt x="7443" y="2535"/>
                  <a:pt x="7475" y="2219"/>
                  <a:pt x="7570" y="1934"/>
                </a:cubicBezTo>
                <a:cubicBezTo>
                  <a:pt x="7576" y="1928"/>
                  <a:pt x="7581" y="1921"/>
                  <a:pt x="7585" y="1915"/>
                </a:cubicBezTo>
                <a:close/>
                <a:moveTo>
                  <a:pt x="9709" y="0"/>
                </a:moveTo>
                <a:cubicBezTo>
                  <a:pt x="7460" y="0"/>
                  <a:pt x="7001" y="1932"/>
                  <a:pt x="7095" y="3802"/>
                </a:cubicBezTo>
                <a:cubicBezTo>
                  <a:pt x="6643" y="3715"/>
                  <a:pt x="6158" y="3634"/>
                  <a:pt x="5682" y="3634"/>
                </a:cubicBezTo>
                <a:cubicBezTo>
                  <a:pt x="5124" y="3634"/>
                  <a:pt x="4580" y="3745"/>
                  <a:pt x="4118" y="4087"/>
                </a:cubicBezTo>
                <a:cubicBezTo>
                  <a:pt x="3865" y="4246"/>
                  <a:pt x="3675" y="4467"/>
                  <a:pt x="3548" y="4721"/>
                </a:cubicBezTo>
                <a:cubicBezTo>
                  <a:pt x="3421" y="4942"/>
                  <a:pt x="3358" y="5227"/>
                  <a:pt x="3295" y="5481"/>
                </a:cubicBezTo>
                <a:cubicBezTo>
                  <a:pt x="3073" y="6367"/>
                  <a:pt x="3041" y="6177"/>
                  <a:pt x="2471" y="7096"/>
                </a:cubicBezTo>
                <a:cubicBezTo>
                  <a:pt x="2344" y="7317"/>
                  <a:pt x="2249" y="7508"/>
                  <a:pt x="2218" y="7666"/>
                </a:cubicBezTo>
                <a:cubicBezTo>
                  <a:pt x="1802" y="7468"/>
                  <a:pt x="1399" y="7369"/>
                  <a:pt x="977" y="7369"/>
                </a:cubicBezTo>
                <a:cubicBezTo>
                  <a:pt x="724" y="7369"/>
                  <a:pt x="464" y="7405"/>
                  <a:pt x="191" y="7476"/>
                </a:cubicBezTo>
                <a:cubicBezTo>
                  <a:pt x="96" y="7508"/>
                  <a:pt x="64" y="7571"/>
                  <a:pt x="64" y="7634"/>
                </a:cubicBezTo>
                <a:cubicBezTo>
                  <a:pt x="1" y="8141"/>
                  <a:pt x="96" y="8458"/>
                  <a:pt x="381" y="8901"/>
                </a:cubicBezTo>
                <a:cubicBezTo>
                  <a:pt x="666" y="9344"/>
                  <a:pt x="1109" y="9661"/>
                  <a:pt x="1363" y="10104"/>
                </a:cubicBezTo>
                <a:cubicBezTo>
                  <a:pt x="1648" y="10579"/>
                  <a:pt x="1774" y="11149"/>
                  <a:pt x="1933" y="11656"/>
                </a:cubicBezTo>
                <a:cubicBezTo>
                  <a:pt x="2123" y="12195"/>
                  <a:pt x="2313" y="13018"/>
                  <a:pt x="2788" y="13430"/>
                </a:cubicBezTo>
                <a:cubicBezTo>
                  <a:pt x="2313" y="13588"/>
                  <a:pt x="1838" y="13810"/>
                  <a:pt x="1363" y="14031"/>
                </a:cubicBezTo>
                <a:cubicBezTo>
                  <a:pt x="1236" y="14031"/>
                  <a:pt x="1109" y="14017"/>
                  <a:pt x="983" y="14017"/>
                </a:cubicBezTo>
                <a:cubicBezTo>
                  <a:pt x="919" y="14017"/>
                  <a:pt x="856" y="14021"/>
                  <a:pt x="793" y="14031"/>
                </a:cubicBezTo>
                <a:cubicBezTo>
                  <a:pt x="698" y="14031"/>
                  <a:pt x="603" y="14158"/>
                  <a:pt x="634" y="14253"/>
                </a:cubicBezTo>
                <a:cubicBezTo>
                  <a:pt x="1236" y="16375"/>
                  <a:pt x="2819" y="17832"/>
                  <a:pt x="4530" y="19130"/>
                </a:cubicBezTo>
                <a:cubicBezTo>
                  <a:pt x="6493" y="20555"/>
                  <a:pt x="8837" y="21949"/>
                  <a:pt x="11212" y="22487"/>
                </a:cubicBezTo>
                <a:cubicBezTo>
                  <a:pt x="11655" y="22584"/>
                  <a:pt x="12074" y="22632"/>
                  <a:pt x="12488" y="22632"/>
                </a:cubicBezTo>
                <a:cubicBezTo>
                  <a:pt x="13019" y="22632"/>
                  <a:pt x="13541" y="22552"/>
                  <a:pt x="14094" y="22392"/>
                </a:cubicBezTo>
                <a:cubicBezTo>
                  <a:pt x="14727" y="22234"/>
                  <a:pt x="15297" y="21917"/>
                  <a:pt x="15962" y="21822"/>
                </a:cubicBezTo>
                <a:cubicBezTo>
                  <a:pt x="16137" y="21807"/>
                  <a:pt x="16314" y="21801"/>
                  <a:pt x="16492" y="21801"/>
                </a:cubicBezTo>
                <a:cubicBezTo>
                  <a:pt x="17054" y="21801"/>
                  <a:pt x="17626" y="21861"/>
                  <a:pt x="18179" y="21885"/>
                </a:cubicBezTo>
                <a:cubicBezTo>
                  <a:pt x="18294" y="21891"/>
                  <a:pt x="18410" y="21893"/>
                  <a:pt x="18526" y="21893"/>
                </a:cubicBezTo>
                <a:cubicBezTo>
                  <a:pt x="19795" y="21893"/>
                  <a:pt x="21143" y="21554"/>
                  <a:pt x="21694" y="20365"/>
                </a:cubicBezTo>
                <a:cubicBezTo>
                  <a:pt x="21789" y="20270"/>
                  <a:pt x="21916" y="20143"/>
                  <a:pt x="22106" y="19890"/>
                </a:cubicBezTo>
                <a:cubicBezTo>
                  <a:pt x="22169" y="19890"/>
                  <a:pt x="22201" y="19827"/>
                  <a:pt x="22201" y="19763"/>
                </a:cubicBezTo>
                <a:cubicBezTo>
                  <a:pt x="22201" y="19763"/>
                  <a:pt x="22233" y="19763"/>
                  <a:pt x="22233" y="19732"/>
                </a:cubicBezTo>
                <a:cubicBezTo>
                  <a:pt x="23119" y="18940"/>
                  <a:pt x="23563" y="17832"/>
                  <a:pt x="23373" y="16628"/>
                </a:cubicBezTo>
                <a:cubicBezTo>
                  <a:pt x="23214" y="15710"/>
                  <a:pt x="22739" y="14855"/>
                  <a:pt x="22454" y="13936"/>
                </a:cubicBezTo>
                <a:cubicBezTo>
                  <a:pt x="22106" y="12891"/>
                  <a:pt x="21853" y="11783"/>
                  <a:pt x="21694" y="10674"/>
                </a:cubicBezTo>
                <a:cubicBezTo>
                  <a:pt x="21441" y="8743"/>
                  <a:pt x="22264" y="3707"/>
                  <a:pt x="19477" y="3042"/>
                </a:cubicBezTo>
                <a:cubicBezTo>
                  <a:pt x="19161" y="2694"/>
                  <a:pt x="18812" y="2409"/>
                  <a:pt x="18337" y="2219"/>
                </a:cubicBezTo>
                <a:cubicBezTo>
                  <a:pt x="17926" y="2042"/>
                  <a:pt x="17505" y="1953"/>
                  <a:pt x="17095" y="1953"/>
                </a:cubicBezTo>
                <a:cubicBezTo>
                  <a:pt x="16402" y="1953"/>
                  <a:pt x="15739" y="2208"/>
                  <a:pt x="15202" y="2726"/>
                </a:cubicBezTo>
                <a:cubicBezTo>
                  <a:pt x="14949" y="2060"/>
                  <a:pt x="14632" y="1427"/>
                  <a:pt x="13872" y="1047"/>
                </a:cubicBezTo>
                <a:cubicBezTo>
                  <a:pt x="12764" y="540"/>
                  <a:pt x="11053" y="34"/>
                  <a:pt x="9818" y="2"/>
                </a:cubicBezTo>
                <a:cubicBezTo>
                  <a:pt x="9781" y="1"/>
                  <a:pt x="9745" y="0"/>
                  <a:pt x="9709"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2"/>
          <p:cNvSpPr/>
          <p:nvPr/>
        </p:nvSpPr>
        <p:spPr>
          <a:xfrm>
            <a:off x="7917424" y="4819026"/>
            <a:ext cx="1708" cy="1237"/>
          </a:xfrm>
          <a:custGeom>
            <a:avLst/>
            <a:gdLst/>
            <a:ahLst/>
            <a:cxnLst/>
            <a:rect l="l" t="t" r="r" b="b"/>
            <a:pathLst>
              <a:path w="58" h="42" extrusionOk="0">
                <a:moveTo>
                  <a:pt x="26" y="1"/>
                </a:moveTo>
                <a:cubicBezTo>
                  <a:pt x="1" y="1"/>
                  <a:pt x="16" y="41"/>
                  <a:pt x="23" y="41"/>
                </a:cubicBezTo>
                <a:cubicBezTo>
                  <a:pt x="25" y="41"/>
                  <a:pt x="26" y="39"/>
                  <a:pt x="26" y="32"/>
                </a:cubicBezTo>
                <a:cubicBezTo>
                  <a:pt x="58" y="32"/>
                  <a:pt x="58" y="1"/>
                  <a:pt x="26"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2"/>
          <p:cNvSpPr/>
          <p:nvPr/>
        </p:nvSpPr>
        <p:spPr>
          <a:xfrm>
            <a:off x="7525408" y="3700304"/>
            <a:ext cx="1735606" cy="1499310"/>
          </a:xfrm>
          <a:custGeom>
            <a:avLst/>
            <a:gdLst/>
            <a:ahLst/>
            <a:cxnLst/>
            <a:rect l="l" t="t" r="r" b="b"/>
            <a:pathLst>
              <a:path w="58944" h="50919" extrusionOk="0">
                <a:moveTo>
                  <a:pt x="22833" y="1"/>
                </a:moveTo>
                <a:cubicBezTo>
                  <a:pt x="22794" y="1"/>
                  <a:pt x="22751" y="19"/>
                  <a:pt x="22714" y="56"/>
                </a:cubicBezTo>
                <a:cubicBezTo>
                  <a:pt x="21701" y="1260"/>
                  <a:pt x="21162" y="2716"/>
                  <a:pt x="21257" y="4268"/>
                </a:cubicBezTo>
                <a:cubicBezTo>
                  <a:pt x="20940" y="4141"/>
                  <a:pt x="20624" y="4015"/>
                  <a:pt x="20370" y="3793"/>
                </a:cubicBezTo>
                <a:cubicBezTo>
                  <a:pt x="20339" y="3730"/>
                  <a:pt x="20339" y="3635"/>
                  <a:pt x="20339" y="3571"/>
                </a:cubicBezTo>
                <a:cubicBezTo>
                  <a:pt x="20325" y="3476"/>
                  <a:pt x="20259" y="3434"/>
                  <a:pt x="20190" y="3434"/>
                </a:cubicBezTo>
                <a:cubicBezTo>
                  <a:pt x="20099" y="3434"/>
                  <a:pt x="20004" y="3508"/>
                  <a:pt x="20022" y="3635"/>
                </a:cubicBezTo>
                <a:cubicBezTo>
                  <a:pt x="20022" y="3635"/>
                  <a:pt x="20022" y="3666"/>
                  <a:pt x="20022" y="3666"/>
                </a:cubicBezTo>
                <a:cubicBezTo>
                  <a:pt x="19959" y="3698"/>
                  <a:pt x="19959" y="3761"/>
                  <a:pt x="20022" y="3825"/>
                </a:cubicBezTo>
                <a:cubicBezTo>
                  <a:pt x="20022" y="3825"/>
                  <a:pt x="20022" y="3856"/>
                  <a:pt x="20054" y="3856"/>
                </a:cubicBezTo>
                <a:cubicBezTo>
                  <a:pt x="20624" y="8258"/>
                  <a:pt x="21669" y="13706"/>
                  <a:pt x="26419" y="15321"/>
                </a:cubicBezTo>
                <a:cubicBezTo>
                  <a:pt x="26388" y="15321"/>
                  <a:pt x="26388" y="15352"/>
                  <a:pt x="26388" y="15352"/>
                </a:cubicBezTo>
                <a:cubicBezTo>
                  <a:pt x="26293" y="15416"/>
                  <a:pt x="26324" y="15574"/>
                  <a:pt x="26419" y="15637"/>
                </a:cubicBezTo>
                <a:cubicBezTo>
                  <a:pt x="30346" y="18836"/>
                  <a:pt x="30631" y="24948"/>
                  <a:pt x="35002" y="27671"/>
                </a:cubicBezTo>
                <a:cubicBezTo>
                  <a:pt x="34634" y="27811"/>
                  <a:pt x="34262" y="27869"/>
                  <a:pt x="33887" y="27869"/>
                </a:cubicBezTo>
                <a:cubicBezTo>
                  <a:pt x="32387" y="27869"/>
                  <a:pt x="30847" y="26937"/>
                  <a:pt x="29428" y="26531"/>
                </a:cubicBezTo>
                <a:cubicBezTo>
                  <a:pt x="27908" y="26120"/>
                  <a:pt x="26356" y="25930"/>
                  <a:pt x="24836" y="25708"/>
                </a:cubicBezTo>
                <a:cubicBezTo>
                  <a:pt x="21194" y="25138"/>
                  <a:pt x="16824" y="23903"/>
                  <a:pt x="15873" y="19818"/>
                </a:cubicBezTo>
                <a:cubicBezTo>
                  <a:pt x="15850" y="19771"/>
                  <a:pt x="15810" y="19742"/>
                  <a:pt x="15765" y="19742"/>
                </a:cubicBezTo>
                <a:cubicBezTo>
                  <a:pt x="15749" y="19742"/>
                  <a:pt x="15732" y="19746"/>
                  <a:pt x="15715" y="19754"/>
                </a:cubicBezTo>
                <a:cubicBezTo>
                  <a:pt x="15683" y="19723"/>
                  <a:pt x="15652" y="19707"/>
                  <a:pt x="15624" y="19707"/>
                </a:cubicBezTo>
                <a:cubicBezTo>
                  <a:pt x="15596" y="19707"/>
                  <a:pt x="15573" y="19723"/>
                  <a:pt x="15557" y="19754"/>
                </a:cubicBezTo>
                <a:cubicBezTo>
                  <a:pt x="15177" y="20388"/>
                  <a:pt x="14892" y="21053"/>
                  <a:pt x="14417" y="21623"/>
                </a:cubicBezTo>
                <a:cubicBezTo>
                  <a:pt x="13910" y="22256"/>
                  <a:pt x="13340" y="22731"/>
                  <a:pt x="12707" y="23206"/>
                </a:cubicBezTo>
                <a:cubicBezTo>
                  <a:pt x="12600" y="23286"/>
                  <a:pt x="12673" y="23411"/>
                  <a:pt x="12774" y="23411"/>
                </a:cubicBezTo>
                <a:cubicBezTo>
                  <a:pt x="12793" y="23411"/>
                  <a:pt x="12813" y="23406"/>
                  <a:pt x="12833" y="23396"/>
                </a:cubicBezTo>
                <a:cubicBezTo>
                  <a:pt x="12865" y="23396"/>
                  <a:pt x="12897" y="23365"/>
                  <a:pt x="12928" y="23333"/>
                </a:cubicBezTo>
                <a:lnTo>
                  <a:pt x="12960" y="23365"/>
                </a:lnTo>
                <a:cubicBezTo>
                  <a:pt x="13562" y="23713"/>
                  <a:pt x="14163" y="23840"/>
                  <a:pt x="14828" y="23966"/>
                </a:cubicBezTo>
                <a:cubicBezTo>
                  <a:pt x="15968" y="24220"/>
                  <a:pt x="16919" y="24600"/>
                  <a:pt x="17900" y="25233"/>
                </a:cubicBezTo>
                <a:cubicBezTo>
                  <a:pt x="18914" y="25866"/>
                  <a:pt x="19864" y="26563"/>
                  <a:pt x="21035" y="26785"/>
                </a:cubicBezTo>
                <a:cubicBezTo>
                  <a:pt x="17869" y="27735"/>
                  <a:pt x="15620" y="30300"/>
                  <a:pt x="12295" y="30775"/>
                </a:cubicBezTo>
                <a:cubicBezTo>
                  <a:pt x="12263" y="30743"/>
                  <a:pt x="12231" y="30712"/>
                  <a:pt x="12168" y="30712"/>
                </a:cubicBezTo>
                <a:cubicBezTo>
                  <a:pt x="10300" y="30648"/>
                  <a:pt x="9286" y="28780"/>
                  <a:pt x="7481" y="28463"/>
                </a:cubicBezTo>
                <a:cubicBezTo>
                  <a:pt x="7282" y="28425"/>
                  <a:pt x="7083" y="28408"/>
                  <a:pt x="6886" y="28408"/>
                </a:cubicBezTo>
                <a:cubicBezTo>
                  <a:pt x="6112" y="28408"/>
                  <a:pt x="5350" y="28660"/>
                  <a:pt x="4568" y="28812"/>
                </a:cubicBezTo>
                <a:cubicBezTo>
                  <a:pt x="4018" y="28917"/>
                  <a:pt x="3494" y="28970"/>
                  <a:pt x="2980" y="28970"/>
                </a:cubicBezTo>
                <a:cubicBezTo>
                  <a:pt x="2103" y="28970"/>
                  <a:pt x="1254" y="28814"/>
                  <a:pt x="356" y="28495"/>
                </a:cubicBezTo>
                <a:cubicBezTo>
                  <a:pt x="324" y="28463"/>
                  <a:pt x="292" y="28463"/>
                  <a:pt x="261" y="28432"/>
                </a:cubicBezTo>
                <a:cubicBezTo>
                  <a:pt x="236" y="28399"/>
                  <a:pt x="205" y="28385"/>
                  <a:pt x="174" y="28385"/>
                </a:cubicBezTo>
                <a:cubicBezTo>
                  <a:pt x="86" y="28385"/>
                  <a:pt x="0" y="28496"/>
                  <a:pt x="71" y="28590"/>
                </a:cubicBezTo>
                <a:cubicBezTo>
                  <a:pt x="1052" y="29825"/>
                  <a:pt x="2129" y="31408"/>
                  <a:pt x="3459" y="32295"/>
                </a:cubicBezTo>
                <a:cubicBezTo>
                  <a:pt x="4504" y="32960"/>
                  <a:pt x="5486" y="32548"/>
                  <a:pt x="6531" y="32929"/>
                </a:cubicBezTo>
                <a:cubicBezTo>
                  <a:pt x="7040" y="33138"/>
                  <a:pt x="7428" y="33234"/>
                  <a:pt x="7820" y="33234"/>
                </a:cubicBezTo>
                <a:cubicBezTo>
                  <a:pt x="8258" y="33234"/>
                  <a:pt x="8700" y="33114"/>
                  <a:pt x="9318" y="32897"/>
                </a:cubicBezTo>
                <a:cubicBezTo>
                  <a:pt x="10426" y="32517"/>
                  <a:pt x="11440" y="32073"/>
                  <a:pt x="12200" y="31187"/>
                </a:cubicBezTo>
                <a:cubicBezTo>
                  <a:pt x="13435" y="31060"/>
                  <a:pt x="14607" y="30712"/>
                  <a:pt x="15715" y="30142"/>
                </a:cubicBezTo>
                <a:cubicBezTo>
                  <a:pt x="16253" y="29952"/>
                  <a:pt x="16824" y="29698"/>
                  <a:pt x="17362" y="29477"/>
                </a:cubicBezTo>
                <a:cubicBezTo>
                  <a:pt x="17647" y="29382"/>
                  <a:pt x="17932" y="29287"/>
                  <a:pt x="18217" y="29160"/>
                </a:cubicBezTo>
                <a:lnTo>
                  <a:pt x="18217" y="29160"/>
                </a:lnTo>
                <a:cubicBezTo>
                  <a:pt x="17457" y="29540"/>
                  <a:pt x="16697" y="29983"/>
                  <a:pt x="16063" y="30522"/>
                </a:cubicBezTo>
                <a:cubicBezTo>
                  <a:pt x="14512" y="31852"/>
                  <a:pt x="14543" y="33974"/>
                  <a:pt x="14037" y="35779"/>
                </a:cubicBezTo>
                <a:cubicBezTo>
                  <a:pt x="13942" y="36032"/>
                  <a:pt x="13847" y="36317"/>
                  <a:pt x="13752" y="36570"/>
                </a:cubicBezTo>
                <a:cubicBezTo>
                  <a:pt x="13467" y="37235"/>
                  <a:pt x="13055" y="37837"/>
                  <a:pt x="12358" y="38281"/>
                </a:cubicBezTo>
                <a:cubicBezTo>
                  <a:pt x="12358" y="38312"/>
                  <a:pt x="12358" y="38312"/>
                  <a:pt x="12326" y="38344"/>
                </a:cubicBezTo>
                <a:cubicBezTo>
                  <a:pt x="12295" y="38344"/>
                  <a:pt x="12263" y="38376"/>
                  <a:pt x="12231" y="38407"/>
                </a:cubicBezTo>
                <a:cubicBezTo>
                  <a:pt x="10490" y="38502"/>
                  <a:pt x="8843" y="38819"/>
                  <a:pt x="7386" y="39864"/>
                </a:cubicBezTo>
                <a:cubicBezTo>
                  <a:pt x="5359" y="41257"/>
                  <a:pt x="3903" y="43348"/>
                  <a:pt x="1306" y="43728"/>
                </a:cubicBezTo>
                <a:cubicBezTo>
                  <a:pt x="1147" y="43728"/>
                  <a:pt x="1116" y="43949"/>
                  <a:pt x="1242" y="44044"/>
                </a:cubicBezTo>
                <a:cubicBezTo>
                  <a:pt x="2718" y="45005"/>
                  <a:pt x="4556" y="45538"/>
                  <a:pt x="6373" y="45538"/>
                </a:cubicBezTo>
                <a:cubicBezTo>
                  <a:pt x="7911" y="45538"/>
                  <a:pt x="9434" y="45157"/>
                  <a:pt x="10711" y="44329"/>
                </a:cubicBezTo>
                <a:cubicBezTo>
                  <a:pt x="12326" y="43284"/>
                  <a:pt x="14448" y="40244"/>
                  <a:pt x="12675" y="38534"/>
                </a:cubicBezTo>
                <a:cubicBezTo>
                  <a:pt x="12960" y="38312"/>
                  <a:pt x="13213" y="38059"/>
                  <a:pt x="13435" y="37806"/>
                </a:cubicBezTo>
                <a:cubicBezTo>
                  <a:pt x="14227" y="37014"/>
                  <a:pt x="14480" y="35810"/>
                  <a:pt x="14765" y="34765"/>
                </a:cubicBezTo>
                <a:cubicBezTo>
                  <a:pt x="15303" y="32770"/>
                  <a:pt x="16063" y="31187"/>
                  <a:pt x="18059" y="30300"/>
                </a:cubicBezTo>
                <a:cubicBezTo>
                  <a:pt x="20723" y="29093"/>
                  <a:pt x="23911" y="28672"/>
                  <a:pt x="26964" y="28672"/>
                </a:cubicBezTo>
                <a:cubicBezTo>
                  <a:pt x="28157" y="28672"/>
                  <a:pt x="29329" y="28736"/>
                  <a:pt x="30441" y="28843"/>
                </a:cubicBezTo>
                <a:cubicBezTo>
                  <a:pt x="30473" y="28843"/>
                  <a:pt x="30473" y="28812"/>
                  <a:pt x="30505" y="28812"/>
                </a:cubicBezTo>
                <a:cubicBezTo>
                  <a:pt x="34146" y="28970"/>
                  <a:pt x="37377" y="30078"/>
                  <a:pt x="40639" y="31662"/>
                </a:cubicBezTo>
                <a:cubicBezTo>
                  <a:pt x="43267" y="32929"/>
                  <a:pt x="45326" y="34987"/>
                  <a:pt x="47764" y="36507"/>
                </a:cubicBezTo>
                <a:cubicBezTo>
                  <a:pt x="47470" y="36444"/>
                  <a:pt x="47175" y="36416"/>
                  <a:pt x="46880" y="36416"/>
                </a:cubicBezTo>
                <a:cubicBezTo>
                  <a:pt x="44461" y="36416"/>
                  <a:pt x="42032" y="38294"/>
                  <a:pt x="39623" y="38294"/>
                </a:cubicBezTo>
                <a:cubicBezTo>
                  <a:pt x="38915" y="38294"/>
                  <a:pt x="38208" y="38132"/>
                  <a:pt x="37503" y="37711"/>
                </a:cubicBezTo>
                <a:cubicBezTo>
                  <a:pt x="37535" y="36380"/>
                  <a:pt x="37408" y="35019"/>
                  <a:pt x="36997" y="33720"/>
                </a:cubicBezTo>
                <a:cubicBezTo>
                  <a:pt x="36522" y="32327"/>
                  <a:pt x="34780" y="31123"/>
                  <a:pt x="34843" y="29635"/>
                </a:cubicBezTo>
                <a:cubicBezTo>
                  <a:pt x="34843" y="29520"/>
                  <a:pt x="34743" y="29439"/>
                  <a:pt x="34652" y="29439"/>
                </a:cubicBezTo>
                <a:cubicBezTo>
                  <a:pt x="34618" y="29439"/>
                  <a:pt x="34584" y="29450"/>
                  <a:pt x="34558" y="29477"/>
                </a:cubicBezTo>
                <a:cubicBezTo>
                  <a:pt x="31898" y="32010"/>
                  <a:pt x="33418" y="37711"/>
                  <a:pt x="37187" y="38186"/>
                </a:cubicBezTo>
                <a:cubicBezTo>
                  <a:pt x="37204" y="38238"/>
                  <a:pt x="37260" y="38261"/>
                  <a:pt x="37317" y="38261"/>
                </a:cubicBezTo>
                <a:cubicBezTo>
                  <a:pt x="37364" y="38261"/>
                  <a:pt x="37412" y="38246"/>
                  <a:pt x="37440" y="38217"/>
                </a:cubicBezTo>
                <a:cubicBezTo>
                  <a:pt x="38057" y="38786"/>
                  <a:pt x="38736" y="38987"/>
                  <a:pt x="39443" y="38987"/>
                </a:cubicBezTo>
                <a:cubicBezTo>
                  <a:pt x="40626" y="38987"/>
                  <a:pt x="41889" y="38427"/>
                  <a:pt x="43077" y="38091"/>
                </a:cubicBezTo>
                <a:lnTo>
                  <a:pt x="43077" y="38091"/>
                </a:lnTo>
                <a:cubicBezTo>
                  <a:pt x="42317" y="38471"/>
                  <a:pt x="41684" y="39072"/>
                  <a:pt x="40924" y="39516"/>
                </a:cubicBezTo>
                <a:cubicBezTo>
                  <a:pt x="39625" y="40305"/>
                  <a:pt x="37549" y="41053"/>
                  <a:pt x="35798" y="41053"/>
                </a:cubicBezTo>
                <a:cubicBezTo>
                  <a:pt x="35371" y="41053"/>
                  <a:pt x="34963" y="41008"/>
                  <a:pt x="34590" y="40909"/>
                </a:cubicBezTo>
                <a:lnTo>
                  <a:pt x="34558" y="40909"/>
                </a:lnTo>
                <a:cubicBezTo>
                  <a:pt x="33070" y="39801"/>
                  <a:pt x="32246" y="38027"/>
                  <a:pt x="30663" y="37077"/>
                </a:cubicBezTo>
                <a:cubicBezTo>
                  <a:pt x="30061" y="36697"/>
                  <a:pt x="29396" y="36475"/>
                  <a:pt x="28699" y="36317"/>
                </a:cubicBezTo>
                <a:cubicBezTo>
                  <a:pt x="27559" y="36032"/>
                  <a:pt x="25723" y="36349"/>
                  <a:pt x="25057" y="35177"/>
                </a:cubicBezTo>
                <a:cubicBezTo>
                  <a:pt x="25014" y="35100"/>
                  <a:pt x="24954" y="35069"/>
                  <a:pt x="24898" y="35069"/>
                </a:cubicBezTo>
                <a:cubicBezTo>
                  <a:pt x="24793" y="35069"/>
                  <a:pt x="24699" y="35180"/>
                  <a:pt x="24741" y="35304"/>
                </a:cubicBezTo>
                <a:cubicBezTo>
                  <a:pt x="26261" y="37742"/>
                  <a:pt x="27908" y="40339"/>
                  <a:pt x="30410" y="41891"/>
                </a:cubicBezTo>
                <a:cubicBezTo>
                  <a:pt x="31044" y="42298"/>
                  <a:pt x="31904" y="42604"/>
                  <a:pt x="32681" y="42604"/>
                </a:cubicBezTo>
                <a:cubicBezTo>
                  <a:pt x="33416" y="42604"/>
                  <a:pt x="34076" y="42330"/>
                  <a:pt x="34400" y="41606"/>
                </a:cubicBezTo>
                <a:cubicBezTo>
                  <a:pt x="34400" y="41606"/>
                  <a:pt x="34432" y="41574"/>
                  <a:pt x="34432" y="41574"/>
                </a:cubicBezTo>
                <a:cubicBezTo>
                  <a:pt x="34959" y="41661"/>
                  <a:pt x="35484" y="41703"/>
                  <a:pt x="36006" y="41703"/>
                </a:cubicBezTo>
                <a:cubicBezTo>
                  <a:pt x="37204" y="41703"/>
                  <a:pt x="38383" y="41477"/>
                  <a:pt x="39530" y="41036"/>
                </a:cubicBezTo>
                <a:cubicBezTo>
                  <a:pt x="41240" y="40371"/>
                  <a:pt x="42634" y="39104"/>
                  <a:pt x="44344" y="38534"/>
                </a:cubicBezTo>
                <a:lnTo>
                  <a:pt x="44344" y="38534"/>
                </a:lnTo>
                <a:cubicBezTo>
                  <a:pt x="43806" y="38882"/>
                  <a:pt x="43331" y="39326"/>
                  <a:pt x="43077" y="39991"/>
                </a:cubicBezTo>
                <a:cubicBezTo>
                  <a:pt x="42697" y="41036"/>
                  <a:pt x="42697" y="42271"/>
                  <a:pt x="42887" y="43348"/>
                </a:cubicBezTo>
                <a:cubicBezTo>
                  <a:pt x="41589" y="44551"/>
                  <a:pt x="41874" y="47338"/>
                  <a:pt x="42570" y="48763"/>
                </a:cubicBezTo>
                <a:cubicBezTo>
                  <a:pt x="43369" y="50338"/>
                  <a:pt x="45549" y="50918"/>
                  <a:pt x="47513" y="50918"/>
                </a:cubicBezTo>
                <a:cubicBezTo>
                  <a:pt x="48354" y="50918"/>
                  <a:pt x="49155" y="50812"/>
                  <a:pt x="49791" y="50631"/>
                </a:cubicBezTo>
                <a:cubicBezTo>
                  <a:pt x="49981" y="50568"/>
                  <a:pt x="49981" y="50283"/>
                  <a:pt x="49759" y="50283"/>
                </a:cubicBezTo>
                <a:cubicBezTo>
                  <a:pt x="48841" y="50220"/>
                  <a:pt x="48999" y="50283"/>
                  <a:pt x="48113" y="49460"/>
                </a:cubicBezTo>
                <a:cubicBezTo>
                  <a:pt x="47257" y="48668"/>
                  <a:pt x="47289" y="48636"/>
                  <a:pt x="47131" y="47686"/>
                </a:cubicBezTo>
                <a:cubicBezTo>
                  <a:pt x="47004" y="47085"/>
                  <a:pt x="46972" y="46514"/>
                  <a:pt x="46656" y="45976"/>
                </a:cubicBezTo>
                <a:cubicBezTo>
                  <a:pt x="45991" y="44773"/>
                  <a:pt x="44471" y="43918"/>
                  <a:pt x="43394" y="43094"/>
                </a:cubicBezTo>
                <a:cubicBezTo>
                  <a:pt x="43457" y="41511"/>
                  <a:pt x="43584" y="39737"/>
                  <a:pt x="45231" y="38946"/>
                </a:cubicBezTo>
                <a:cubicBezTo>
                  <a:pt x="45787" y="38679"/>
                  <a:pt x="46467" y="38574"/>
                  <a:pt x="47178" y="38574"/>
                </a:cubicBezTo>
                <a:cubicBezTo>
                  <a:pt x="48409" y="38574"/>
                  <a:pt x="49734" y="38889"/>
                  <a:pt x="50678" y="39231"/>
                </a:cubicBezTo>
                <a:cubicBezTo>
                  <a:pt x="53718" y="40276"/>
                  <a:pt x="55808" y="43949"/>
                  <a:pt x="57233" y="46609"/>
                </a:cubicBezTo>
                <a:cubicBezTo>
                  <a:pt x="57265" y="46673"/>
                  <a:pt x="57297" y="46704"/>
                  <a:pt x="57328" y="46704"/>
                </a:cubicBezTo>
                <a:cubicBezTo>
                  <a:pt x="57451" y="46769"/>
                  <a:pt x="57602" y="46800"/>
                  <a:pt x="57760" y="46800"/>
                </a:cubicBezTo>
                <a:cubicBezTo>
                  <a:pt x="58297" y="46800"/>
                  <a:pt x="58922" y="46451"/>
                  <a:pt x="58848" y="45913"/>
                </a:cubicBezTo>
                <a:cubicBezTo>
                  <a:pt x="58912" y="45881"/>
                  <a:pt x="58943" y="45786"/>
                  <a:pt x="58880" y="45723"/>
                </a:cubicBezTo>
                <a:cubicBezTo>
                  <a:pt x="55935" y="41764"/>
                  <a:pt x="52293" y="38439"/>
                  <a:pt x="48524" y="35240"/>
                </a:cubicBezTo>
                <a:cubicBezTo>
                  <a:pt x="44724" y="32042"/>
                  <a:pt x="40417" y="29635"/>
                  <a:pt x="35952" y="27418"/>
                </a:cubicBezTo>
                <a:cubicBezTo>
                  <a:pt x="36015" y="27355"/>
                  <a:pt x="36015" y="27228"/>
                  <a:pt x="35920" y="27165"/>
                </a:cubicBezTo>
                <a:cubicBezTo>
                  <a:pt x="35287" y="26690"/>
                  <a:pt x="34748" y="26151"/>
                  <a:pt x="34273" y="25581"/>
                </a:cubicBezTo>
                <a:cubicBezTo>
                  <a:pt x="33861" y="24188"/>
                  <a:pt x="33576" y="22858"/>
                  <a:pt x="33323" y="21464"/>
                </a:cubicBezTo>
                <a:cubicBezTo>
                  <a:pt x="33323" y="21464"/>
                  <a:pt x="33323" y="21433"/>
                  <a:pt x="33323" y="21433"/>
                </a:cubicBezTo>
                <a:lnTo>
                  <a:pt x="33323" y="21401"/>
                </a:lnTo>
                <a:cubicBezTo>
                  <a:pt x="35413" y="20483"/>
                  <a:pt x="37598" y="18773"/>
                  <a:pt x="38295" y="16524"/>
                </a:cubicBezTo>
                <a:cubicBezTo>
                  <a:pt x="38580" y="15574"/>
                  <a:pt x="38390" y="14656"/>
                  <a:pt x="38042" y="13737"/>
                </a:cubicBezTo>
                <a:cubicBezTo>
                  <a:pt x="37377" y="11964"/>
                  <a:pt x="36490" y="10222"/>
                  <a:pt x="35698" y="8480"/>
                </a:cubicBezTo>
                <a:cubicBezTo>
                  <a:pt x="35675" y="8423"/>
                  <a:pt x="35624" y="8399"/>
                  <a:pt x="35570" y="8399"/>
                </a:cubicBezTo>
                <a:cubicBezTo>
                  <a:pt x="35474" y="8399"/>
                  <a:pt x="35373" y="8474"/>
                  <a:pt x="35413" y="8575"/>
                </a:cubicBezTo>
                <a:cubicBezTo>
                  <a:pt x="36142" y="11425"/>
                  <a:pt x="33703" y="13294"/>
                  <a:pt x="32690" y="15669"/>
                </a:cubicBezTo>
                <a:cubicBezTo>
                  <a:pt x="31930" y="17506"/>
                  <a:pt x="32215" y="19501"/>
                  <a:pt x="32943" y="21306"/>
                </a:cubicBezTo>
                <a:cubicBezTo>
                  <a:pt x="32911" y="21369"/>
                  <a:pt x="32943" y="21464"/>
                  <a:pt x="33038" y="21496"/>
                </a:cubicBezTo>
                <a:cubicBezTo>
                  <a:pt x="33038" y="21528"/>
                  <a:pt x="33038" y="21528"/>
                  <a:pt x="33038" y="21528"/>
                </a:cubicBezTo>
                <a:cubicBezTo>
                  <a:pt x="33038" y="21559"/>
                  <a:pt x="33070" y="21591"/>
                  <a:pt x="33101" y="21591"/>
                </a:cubicBezTo>
                <a:cubicBezTo>
                  <a:pt x="33165" y="22731"/>
                  <a:pt x="33418" y="23935"/>
                  <a:pt x="33830" y="25011"/>
                </a:cubicBezTo>
                <a:cubicBezTo>
                  <a:pt x="33070" y="23966"/>
                  <a:pt x="32436" y="22826"/>
                  <a:pt x="31835" y="21654"/>
                </a:cubicBezTo>
                <a:cubicBezTo>
                  <a:pt x="30600" y="19311"/>
                  <a:pt x="29554" y="16999"/>
                  <a:pt x="29016" y="14402"/>
                </a:cubicBezTo>
                <a:cubicBezTo>
                  <a:pt x="29016" y="14402"/>
                  <a:pt x="29016" y="14371"/>
                  <a:pt x="29016" y="14371"/>
                </a:cubicBezTo>
                <a:lnTo>
                  <a:pt x="29048" y="14371"/>
                </a:lnTo>
                <a:cubicBezTo>
                  <a:pt x="29238" y="14307"/>
                  <a:pt x="29238" y="14086"/>
                  <a:pt x="29111" y="14022"/>
                </a:cubicBezTo>
                <a:cubicBezTo>
                  <a:pt x="31043" y="12185"/>
                  <a:pt x="30790" y="8385"/>
                  <a:pt x="29491" y="6327"/>
                </a:cubicBezTo>
                <a:cubicBezTo>
                  <a:pt x="28984" y="5535"/>
                  <a:pt x="28319" y="4807"/>
                  <a:pt x="27718" y="4078"/>
                </a:cubicBezTo>
                <a:cubicBezTo>
                  <a:pt x="27148" y="3413"/>
                  <a:pt x="26578" y="2495"/>
                  <a:pt x="25849" y="1988"/>
                </a:cubicBezTo>
                <a:cubicBezTo>
                  <a:pt x="25564" y="1798"/>
                  <a:pt x="25287" y="1695"/>
                  <a:pt x="25022" y="1695"/>
                </a:cubicBezTo>
                <a:cubicBezTo>
                  <a:pt x="24757" y="1695"/>
                  <a:pt x="24503" y="1798"/>
                  <a:pt x="24266" y="2020"/>
                </a:cubicBezTo>
                <a:cubicBezTo>
                  <a:pt x="23727" y="1481"/>
                  <a:pt x="23221" y="911"/>
                  <a:pt x="22967" y="120"/>
                </a:cubicBezTo>
                <a:cubicBezTo>
                  <a:pt x="22948" y="43"/>
                  <a:pt x="22894" y="1"/>
                  <a:pt x="22833"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2"/>
          <p:cNvSpPr/>
          <p:nvPr/>
        </p:nvSpPr>
        <p:spPr>
          <a:xfrm>
            <a:off x="592200" y="-183950"/>
            <a:ext cx="1792494" cy="2387106"/>
          </a:xfrm>
          <a:custGeom>
            <a:avLst/>
            <a:gdLst/>
            <a:ahLst/>
            <a:cxnLst/>
            <a:rect l="l" t="t" r="r" b="b"/>
            <a:pathLst>
              <a:path w="60876" h="81070" extrusionOk="0">
                <a:moveTo>
                  <a:pt x="583" y="1"/>
                </a:moveTo>
                <a:cubicBezTo>
                  <a:pt x="271" y="1"/>
                  <a:pt x="1" y="379"/>
                  <a:pt x="261" y="686"/>
                </a:cubicBezTo>
                <a:cubicBezTo>
                  <a:pt x="1781" y="2460"/>
                  <a:pt x="3396" y="4202"/>
                  <a:pt x="5202" y="5722"/>
                </a:cubicBezTo>
                <a:cubicBezTo>
                  <a:pt x="6943" y="7527"/>
                  <a:pt x="8622" y="9395"/>
                  <a:pt x="9952" y="11486"/>
                </a:cubicBezTo>
                <a:cubicBezTo>
                  <a:pt x="12612" y="15634"/>
                  <a:pt x="12549" y="21683"/>
                  <a:pt x="12580" y="26497"/>
                </a:cubicBezTo>
                <a:cubicBezTo>
                  <a:pt x="12675" y="35934"/>
                  <a:pt x="7387" y="44738"/>
                  <a:pt x="8083" y="54175"/>
                </a:cubicBezTo>
                <a:cubicBezTo>
                  <a:pt x="8100" y="54290"/>
                  <a:pt x="8201" y="54354"/>
                  <a:pt x="8294" y="54354"/>
                </a:cubicBezTo>
                <a:cubicBezTo>
                  <a:pt x="8382" y="54354"/>
                  <a:pt x="8463" y="54298"/>
                  <a:pt x="8463" y="54175"/>
                </a:cubicBezTo>
                <a:cubicBezTo>
                  <a:pt x="8653" y="46068"/>
                  <a:pt x="11599" y="38531"/>
                  <a:pt x="12707" y="30614"/>
                </a:cubicBezTo>
                <a:cubicBezTo>
                  <a:pt x="12834" y="32830"/>
                  <a:pt x="13372" y="35016"/>
                  <a:pt x="13816" y="37232"/>
                </a:cubicBezTo>
                <a:cubicBezTo>
                  <a:pt x="14544" y="41033"/>
                  <a:pt x="14037" y="45245"/>
                  <a:pt x="15684" y="48792"/>
                </a:cubicBezTo>
                <a:cubicBezTo>
                  <a:pt x="15652" y="48887"/>
                  <a:pt x="15652" y="49013"/>
                  <a:pt x="15747" y="49077"/>
                </a:cubicBezTo>
                <a:cubicBezTo>
                  <a:pt x="14101" y="53795"/>
                  <a:pt x="11155" y="59464"/>
                  <a:pt x="13531" y="64404"/>
                </a:cubicBezTo>
                <a:cubicBezTo>
                  <a:pt x="14671" y="66811"/>
                  <a:pt x="16824" y="68521"/>
                  <a:pt x="18091" y="70833"/>
                </a:cubicBezTo>
                <a:cubicBezTo>
                  <a:pt x="19769" y="73905"/>
                  <a:pt x="19801" y="77484"/>
                  <a:pt x="18376" y="80650"/>
                </a:cubicBezTo>
                <a:cubicBezTo>
                  <a:pt x="18201" y="80767"/>
                  <a:pt x="18267" y="81070"/>
                  <a:pt x="18475" y="81070"/>
                </a:cubicBezTo>
                <a:cubicBezTo>
                  <a:pt x="18494" y="81070"/>
                  <a:pt x="18513" y="81067"/>
                  <a:pt x="18534" y="81062"/>
                </a:cubicBezTo>
                <a:cubicBezTo>
                  <a:pt x="25723" y="79479"/>
                  <a:pt x="29175" y="70580"/>
                  <a:pt x="28542" y="63929"/>
                </a:cubicBezTo>
                <a:cubicBezTo>
                  <a:pt x="27877" y="56804"/>
                  <a:pt x="22778" y="50945"/>
                  <a:pt x="16064" y="48823"/>
                </a:cubicBezTo>
                <a:cubicBezTo>
                  <a:pt x="16064" y="48760"/>
                  <a:pt x="16064" y="48728"/>
                  <a:pt x="16064" y="48696"/>
                </a:cubicBezTo>
                <a:cubicBezTo>
                  <a:pt x="14639" y="45150"/>
                  <a:pt x="15051" y="41254"/>
                  <a:pt x="14322" y="37549"/>
                </a:cubicBezTo>
                <a:cubicBezTo>
                  <a:pt x="13626" y="33844"/>
                  <a:pt x="12580" y="30265"/>
                  <a:pt x="13182" y="26465"/>
                </a:cubicBezTo>
                <a:cubicBezTo>
                  <a:pt x="13205" y="26419"/>
                  <a:pt x="13161" y="26389"/>
                  <a:pt x="13110" y="26389"/>
                </a:cubicBezTo>
                <a:cubicBezTo>
                  <a:pt x="13092" y="26389"/>
                  <a:pt x="13072" y="26393"/>
                  <a:pt x="13055" y="26402"/>
                </a:cubicBezTo>
                <a:cubicBezTo>
                  <a:pt x="13087" y="25452"/>
                  <a:pt x="13087" y="24533"/>
                  <a:pt x="13055" y="23551"/>
                </a:cubicBezTo>
                <a:cubicBezTo>
                  <a:pt x="12865" y="20131"/>
                  <a:pt x="12865" y="16394"/>
                  <a:pt x="11599" y="13132"/>
                </a:cubicBezTo>
                <a:lnTo>
                  <a:pt x="11599" y="13132"/>
                </a:lnTo>
                <a:cubicBezTo>
                  <a:pt x="13784" y="16014"/>
                  <a:pt x="15716" y="19118"/>
                  <a:pt x="18376" y="21620"/>
                </a:cubicBezTo>
                <a:cubicBezTo>
                  <a:pt x="19833" y="23045"/>
                  <a:pt x="21448" y="24280"/>
                  <a:pt x="23126" y="25388"/>
                </a:cubicBezTo>
                <a:cubicBezTo>
                  <a:pt x="23110" y="25384"/>
                  <a:pt x="23094" y="25382"/>
                  <a:pt x="23077" y="25382"/>
                </a:cubicBezTo>
                <a:cubicBezTo>
                  <a:pt x="22962" y="25382"/>
                  <a:pt x="22845" y="25476"/>
                  <a:pt x="22873" y="25642"/>
                </a:cubicBezTo>
                <a:cubicBezTo>
                  <a:pt x="23728" y="29125"/>
                  <a:pt x="24836" y="32862"/>
                  <a:pt x="27338" y="35491"/>
                </a:cubicBezTo>
                <a:cubicBezTo>
                  <a:pt x="29682" y="37992"/>
                  <a:pt x="31962" y="38341"/>
                  <a:pt x="35129" y="38436"/>
                </a:cubicBezTo>
                <a:cubicBezTo>
                  <a:pt x="37156" y="38531"/>
                  <a:pt x="38296" y="39734"/>
                  <a:pt x="40196" y="40146"/>
                </a:cubicBezTo>
                <a:cubicBezTo>
                  <a:pt x="41280" y="40395"/>
                  <a:pt x="42434" y="40494"/>
                  <a:pt x="43584" y="40494"/>
                </a:cubicBezTo>
                <a:cubicBezTo>
                  <a:pt x="44485" y="40494"/>
                  <a:pt x="45383" y="40433"/>
                  <a:pt x="46245" y="40336"/>
                </a:cubicBezTo>
                <a:cubicBezTo>
                  <a:pt x="48303" y="40114"/>
                  <a:pt x="50203" y="39513"/>
                  <a:pt x="52167" y="38942"/>
                </a:cubicBezTo>
                <a:cubicBezTo>
                  <a:pt x="53626" y="38503"/>
                  <a:pt x="54961" y="38289"/>
                  <a:pt x="56291" y="38289"/>
                </a:cubicBezTo>
                <a:cubicBezTo>
                  <a:pt x="57645" y="38289"/>
                  <a:pt x="58994" y="38511"/>
                  <a:pt x="60464" y="38942"/>
                </a:cubicBezTo>
                <a:cubicBezTo>
                  <a:pt x="60484" y="38946"/>
                  <a:pt x="60503" y="38947"/>
                  <a:pt x="60521" y="38947"/>
                </a:cubicBezTo>
                <a:cubicBezTo>
                  <a:pt x="60679" y="38947"/>
                  <a:pt x="60781" y="38831"/>
                  <a:pt x="60781" y="38689"/>
                </a:cubicBezTo>
                <a:cubicBezTo>
                  <a:pt x="60876" y="38594"/>
                  <a:pt x="60876" y="38436"/>
                  <a:pt x="60717" y="38341"/>
                </a:cubicBezTo>
                <a:cubicBezTo>
                  <a:pt x="58817" y="37011"/>
                  <a:pt x="57962" y="34921"/>
                  <a:pt x="56410" y="33242"/>
                </a:cubicBezTo>
                <a:cubicBezTo>
                  <a:pt x="55460" y="32197"/>
                  <a:pt x="54289" y="31532"/>
                  <a:pt x="53022" y="30930"/>
                </a:cubicBezTo>
                <a:cubicBezTo>
                  <a:pt x="50583" y="29727"/>
                  <a:pt x="48873" y="28808"/>
                  <a:pt x="46878" y="26940"/>
                </a:cubicBezTo>
                <a:cubicBezTo>
                  <a:pt x="45516" y="25673"/>
                  <a:pt x="44249" y="24438"/>
                  <a:pt x="42539" y="23646"/>
                </a:cubicBezTo>
                <a:cubicBezTo>
                  <a:pt x="41227" y="23005"/>
                  <a:pt x="39796" y="22600"/>
                  <a:pt x="38333" y="22600"/>
                </a:cubicBezTo>
                <a:cubicBezTo>
                  <a:pt x="38278" y="22600"/>
                  <a:pt x="38224" y="22600"/>
                  <a:pt x="38169" y="22601"/>
                </a:cubicBezTo>
                <a:cubicBezTo>
                  <a:pt x="36516" y="22648"/>
                  <a:pt x="35103" y="23105"/>
                  <a:pt x="33564" y="23105"/>
                </a:cubicBezTo>
                <a:cubicBezTo>
                  <a:pt x="33010" y="23105"/>
                  <a:pt x="32439" y="23046"/>
                  <a:pt x="31835" y="22886"/>
                </a:cubicBezTo>
                <a:cubicBezTo>
                  <a:pt x="30857" y="22642"/>
                  <a:pt x="30155" y="22397"/>
                  <a:pt x="29382" y="22397"/>
                </a:cubicBezTo>
                <a:cubicBezTo>
                  <a:pt x="28953" y="22397"/>
                  <a:pt x="28503" y="22473"/>
                  <a:pt x="27972" y="22665"/>
                </a:cubicBezTo>
                <a:cubicBezTo>
                  <a:pt x="26325" y="23266"/>
                  <a:pt x="25058" y="24343"/>
                  <a:pt x="23285" y="24596"/>
                </a:cubicBezTo>
                <a:cubicBezTo>
                  <a:pt x="21764" y="23551"/>
                  <a:pt x="20308" y="22380"/>
                  <a:pt x="18978" y="21081"/>
                </a:cubicBezTo>
                <a:cubicBezTo>
                  <a:pt x="15811" y="18041"/>
                  <a:pt x="13752" y="14082"/>
                  <a:pt x="10585" y="11074"/>
                </a:cubicBezTo>
                <a:cubicBezTo>
                  <a:pt x="9920" y="9997"/>
                  <a:pt x="9160" y="8952"/>
                  <a:pt x="8305" y="7939"/>
                </a:cubicBezTo>
                <a:lnTo>
                  <a:pt x="8305" y="7939"/>
                </a:lnTo>
                <a:cubicBezTo>
                  <a:pt x="9984" y="8952"/>
                  <a:pt x="11757" y="9680"/>
                  <a:pt x="13721" y="10092"/>
                </a:cubicBezTo>
                <a:cubicBezTo>
                  <a:pt x="15177" y="11676"/>
                  <a:pt x="16476" y="12594"/>
                  <a:pt x="18693" y="12784"/>
                </a:cubicBezTo>
                <a:cubicBezTo>
                  <a:pt x="19895" y="12900"/>
                  <a:pt x="21537" y="13556"/>
                  <a:pt x="22977" y="13556"/>
                </a:cubicBezTo>
                <a:cubicBezTo>
                  <a:pt x="23508" y="13556"/>
                  <a:pt x="24012" y="13466"/>
                  <a:pt x="24456" y="13227"/>
                </a:cubicBezTo>
                <a:cubicBezTo>
                  <a:pt x="25058" y="12911"/>
                  <a:pt x="25216" y="12562"/>
                  <a:pt x="25628" y="12056"/>
                </a:cubicBezTo>
                <a:cubicBezTo>
                  <a:pt x="26135" y="11391"/>
                  <a:pt x="27243" y="10504"/>
                  <a:pt x="27655" y="9712"/>
                </a:cubicBezTo>
                <a:cubicBezTo>
                  <a:pt x="28478" y="8097"/>
                  <a:pt x="27402" y="5912"/>
                  <a:pt x="26768" y="4297"/>
                </a:cubicBezTo>
                <a:cubicBezTo>
                  <a:pt x="26768" y="4202"/>
                  <a:pt x="26768" y="4107"/>
                  <a:pt x="26768" y="4012"/>
                </a:cubicBezTo>
                <a:cubicBezTo>
                  <a:pt x="26792" y="3844"/>
                  <a:pt x="26671" y="3767"/>
                  <a:pt x="26542" y="3767"/>
                </a:cubicBezTo>
                <a:cubicBezTo>
                  <a:pt x="26500" y="3767"/>
                  <a:pt x="26458" y="3775"/>
                  <a:pt x="26420" y="3790"/>
                </a:cubicBezTo>
                <a:cubicBezTo>
                  <a:pt x="26325" y="3822"/>
                  <a:pt x="26198" y="3917"/>
                  <a:pt x="26230" y="4043"/>
                </a:cubicBezTo>
                <a:cubicBezTo>
                  <a:pt x="26261" y="4107"/>
                  <a:pt x="26293" y="4170"/>
                  <a:pt x="26293" y="4233"/>
                </a:cubicBezTo>
                <a:cubicBezTo>
                  <a:pt x="26042" y="8426"/>
                  <a:pt x="21372" y="9813"/>
                  <a:pt x="17128" y="9813"/>
                </a:cubicBezTo>
                <a:cubicBezTo>
                  <a:pt x="16019" y="9813"/>
                  <a:pt x="14939" y="9718"/>
                  <a:pt x="13974" y="9554"/>
                </a:cubicBezTo>
                <a:cubicBezTo>
                  <a:pt x="13942" y="9522"/>
                  <a:pt x="13879" y="9490"/>
                  <a:pt x="13847" y="9427"/>
                </a:cubicBezTo>
                <a:cubicBezTo>
                  <a:pt x="13792" y="9372"/>
                  <a:pt x="13730" y="9346"/>
                  <a:pt x="13670" y="9346"/>
                </a:cubicBezTo>
                <a:cubicBezTo>
                  <a:pt x="13594" y="9346"/>
                  <a:pt x="13521" y="9388"/>
                  <a:pt x="13467" y="9459"/>
                </a:cubicBezTo>
                <a:cubicBezTo>
                  <a:pt x="12960" y="9364"/>
                  <a:pt x="12517" y="9269"/>
                  <a:pt x="12137" y="9110"/>
                </a:cubicBezTo>
                <a:cubicBezTo>
                  <a:pt x="9857" y="8414"/>
                  <a:pt x="7893" y="7084"/>
                  <a:pt x="6120" y="5532"/>
                </a:cubicBezTo>
                <a:cubicBezTo>
                  <a:pt x="5170" y="4550"/>
                  <a:pt x="4156" y="3600"/>
                  <a:pt x="3175" y="2682"/>
                </a:cubicBezTo>
                <a:cubicBezTo>
                  <a:pt x="2383" y="1827"/>
                  <a:pt x="1623" y="971"/>
                  <a:pt x="895" y="148"/>
                </a:cubicBezTo>
                <a:cubicBezTo>
                  <a:pt x="798" y="44"/>
                  <a:pt x="688" y="1"/>
                  <a:pt x="583" y="1"/>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2"/>
          <p:cNvSpPr/>
          <p:nvPr/>
        </p:nvSpPr>
        <p:spPr>
          <a:xfrm>
            <a:off x="-176875" y="-52130"/>
            <a:ext cx="1052835" cy="1697858"/>
          </a:xfrm>
          <a:custGeom>
            <a:avLst/>
            <a:gdLst/>
            <a:ahLst/>
            <a:cxnLst/>
            <a:rect l="l" t="t" r="r" b="b"/>
            <a:pathLst>
              <a:path w="35756" h="57662" extrusionOk="0">
                <a:moveTo>
                  <a:pt x="29169" y="0"/>
                </a:moveTo>
                <a:cubicBezTo>
                  <a:pt x="29072" y="0"/>
                  <a:pt x="28977" y="93"/>
                  <a:pt x="29041" y="200"/>
                </a:cubicBezTo>
                <a:cubicBezTo>
                  <a:pt x="32018" y="6217"/>
                  <a:pt x="35407" y="12392"/>
                  <a:pt x="34013" y="19296"/>
                </a:cubicBezTo>
                <a:cubicBezTo>
                  <a:pt x="33971" y="19296"/>
                  <a:pt x="33915" y="19310"/>
                  <a:pt x="33845" y="19310"/>
                </a:cubicBezTo>
                <a:cubicBezTo>
                  <a:pt x="33809" y="19310"/>
                  <a:pt x="33771" y="19307"/>
                  <a:pt x="33728" y="19296"/>
                </a:cubicBezTo>
                <a:cubicBezTo>
                  <a:pt x="33538" y="19423"/>
                  <a:pt x="33317" y="19549"/>
                  <a:pt x="33127" y="19676"/>
                </a:cubicBezTo>
                <a:cubicBezTo>
                  <a:pt x="32717" y="19817"/>
                  <a:pt x="32317" y="19885"/>
                  <a:pt x="31930" y="19885"/>
                </a:cubicBezTo>
                <a:cubicBezTo>
                  <a:pt x="31360" y="19885"/>
                  <a:pt x="30817" y="19737"/>
                  <a:pt x="30308" y="19454"/>
                </a:cubicBezTo>
                <a:cubicBezTo>
                  <a:pt x="29865" y="19296"/>
                  <a:pt x="29485" y="19043"/>
                  <a:pt x="29041" y="18853"/>
                </a:cubicBezTo>
                <a:cubicBezTo>
                  <a:pt x="27520" y="18217"/>
                  <a:pt x="25964" y="17956"/>
                  <a:pt x="24379" y="17956"/>
                </a:cubicBezTo>
                <a:cubicBezTo>
                  <a:pt x="23358" y="17956"/>
                  <a:pt x="22325" y="18065"/>
                  <a:pt x="21282" y="18251"/>
                </a:cubicBezTo>
                <a:cubicBezTo>
                  <a:pt x="18147" y="18789"/>
                  <a:pt x="15107" y="19803"/>
                  <a:pt x="11972" y="20309"/>
                </a:cubicBezTo>
                <a:cubicBezTo>
                  <a:pt x="11908" y="20341"/>
                  <a:pt x="11813" y="20341"/>
                  <a:pt x="11718" y="20373"/>
                </a:cubicBezTo>
                <a:cubicBezTo>
                  <a:pt x="7633" y="20373"/>
                  <a:pt x="3769" y="17174"/>
                  <a:pt x="4751" y="12709"/>
                </a:cubicBezTo>
                <a:cubicBezTo>
                  <a:pt x="4973" y="11822"/>
                  <a:pt x="5480" y="11284"/>
                  <a:pt x="4434" y="10999"/>
                </a:cubicBezTo>
                <a:cubicBezTo>
                  <a:pt x="4313" y="10963"/>
                  <a:pt x="4187" y="10946"/>
                  <a:pt x="4059" y="10946"/>
                </a:cubicBezTo>
                <a:cubicBezTo>
                  <a:pt x="2951" y="10946"/>
                  <a:pt x="1652" y="12193"/>
                  <a:pt x="1141" y="12931"/>
                </a:cubicBezTo>
                <a:cubicBezTo>
                  <a:pt x="1" y="14672"/>
                  <a:pt x="96" y="16826"/>
                  <a:pt x="571" y="18726"/>
                </a:cubicBezTo>
                <a:cubicBezTo>
                  <a:pt x="571" y="18821"/>
                  <a:pt x="634" y="18853"/>
                  <a:pt x="698" y="18853"/>
                </a:cubicBezTo>
                <a:cubicBezTo>
                  <a:pt x="856" y="19106"/>
                  <a:pt x="1014" y="19359"/>
                  <a:pt x="1204" y="19581"/>
                </a:cubicBezTo>
                <a:cubicBezTo>
                  <a:pt x="1869" y="20721"/>
                  <a:pt x="2534" y="21925"/>
                  <a:pt x="3263" y="23096"/>
                </a:cubicBezTo>
                <a:cubicBezTo>
                  <a:pt x="3231" y="23160"/>
                  <a:pt x="3263" y="23255"/>
                  <a:pt x="3358" y="23318"/>
                </a:cubicBezTo>
                <a:cubicBezTo>
                  <a:pt x="3389" y="23350"/>
                  <a:pt x="3421" y="23350"/>
                  <a:pt x="3421" y="23350"/>
                </a:cubicBezTo>
                <a:cubicBezTo>
                  <a:pt x="4308" y="24838"/>
                  <a:pt x="5258" y="26263"/>
                  <a:pt x="6335" y="27530"/>
                </a:cubicBezTo>
                <a:cubicBezTo>
                  <a:pt x="7095" y="28385"/>
                  <a:pt x="7918" y="29082"/>
                  <a:pt x="8932" y="29588"/>
                </a:cubicBezTo>
                <a:cubicBezTo>
                  <a:pt x="9565" y="29905"/>
                  <a:pt x="11877" y="30127"/>
                  <a:pt x="12858" y="30602"/>
                </a:cubicBezTo>
                <a:cubicBezTo>
                  <a:pt x="12827" y="30634"/>
                  <a:pt x="12827" y="30697"/>
                  <a:pt x="12890" y="30729"/>
                </a:cubicBezTo>
                <a:cubicBezTo>
                  <a:pt x="12637" y="31235"/>
                  <a:pt x="12415" y="31742"/>
                  <a:pt x="12193" y="32249"/>
                </a:cubicBezTo>
                <a:cubicBezTo>
                  <a:pt x="12130" y="32280"/>
                  <a:pt x="12067" y="32375"/>
                  <a:pt x="12098" y="32470"/>
                </a:cubicBezTo>
                <a:cubicBezTo>
                  <a:pt x="12858" y="34687"/>
                  <a:pt x="16690" y="35099"/>
                  <a:pt x="18686" y="35384"/>
                </a:cubicBezTo>
                <a:cubicBezTo>
                  <a:pt x="19427" y="35479"/>
                  <a:pt x="20173" y="35529"/>
                  <a:pt x="20918" y="35529"/>
                </a:cubicBezTo>
                <a:cubicBezTo>
                  <a:pt x="23387" y="35529"/>
                  <a:pt x="25838" y="34985"/>
                  <a:pt x="28028" y="33769"/>
                </a:cubicBezTo>
                <a:cubicBezTo>
                  <a:pt x="29801" y="32787"/>
                  <a:pt x="31227" y="31425"/>
                  <a:pt x="32272" y="29778"/>
                </a:cubicBezTo>
                <a:lnTo>
                  <a:pt x="32272" y="29778"/>
                </a:lnTo>
                <a:cubicBezTo>
                  <a:pt x="31322" y="31900"/>
                  <a:pt x="30276" y="33959"/>
                  <a:pt x="29105" y="36017"/>
                </a:cubicBezTo>
                <a:cubicBezTo>
                  <a:pt x="25969" y="37126"/>
                  <a:pt x="22993" y="39976"/>
                  <a:pt x="22676" y="43396"/>
                </a:cubicBezTo>
                <a:cubicBezTo>
                  <a:pt x="22201" y="48716"/>
                  <a:pt x="28218" y="51978"/>
                  <a:pt x="27078" y="57362"/>
                </a:cubicBezTo>
                <a:cubicBezTo>
                  <a:pt x="27046" y="57425"/>
                  <a:pt x="27046" y="57457"/>
                  <a:pt x="27078" y="57489"/>
                </a:cubicBezTo>
                <a:cubicBezTo>
                  <a:pt x="27096" y="57594"/>
                  <a:pt x="27192" y="57661"/>
                  <a:pt x="27284" y="57661"/>
                </a:cubicBezTo>
                <a:cubicBezTo>
                  <a:pt x="27358" y="57661"/>
                  <a:pt x="27430" y="57619"/>
                  <a:pt x="27458" y="57520"/>
                </a:cubicBezTo>
                <a:cubicBezTo>
                  <a:pt x="27490" y="57425"/>
                  <a:pt x="27521" y="57299"/>
                  <a:pt x="27553" y="57204"/>
                </a:cubicBezTo>
                <a:cubicBezTo>
                  <a:pt x="29516" y="54670"/>
                  <a:pt x="30498" y="51567"/>
                  <a:pt x="30688" y="48400"/>
                </a:cubicBezTo>
                <a:cubicBezTo>
                  <a:pt x="30783" y="46721"/>
                  <a:pt x="30656" y="45043"/>
                  <a:pt x="30340" y="43396"/>
                </a:cubicBezTo>
                <a:cubicBezTo>
                  <a:pt x="29896" y="41084"/>
                  <a:pt x="28820" y="38931"/>
                  <a:pt x="29231" y="36556"/>
                </a:cubicBezTo>
                <a:cubicBezTo>
                  <a:pt x="29263" y="36492"/>
                  <a:pt x="29295" y="36429"/>
                  <a:pt x="29326" y="36397"/>
                </a:cubicBezTo>
                <a:cubicBezTo>
                  <a:pt x="29358" y="36366"/>
                  <a:pt x="29326" y="36366"/>
                  <a:pt x="29358" y="36366"/>
                </a:cubicBezTo>
                <a:cubicBezTo>
                  <a:pt x="29358" y="36366"/>
                  <a:pt x="29390" y="36334"/>
                  <a:pt x="29421" y="36302"/>
                </a:cubicBezTo>
                <a:cubicBezTo>
                  <a:pt x="31670" y="33199"/>
                  <a:pt x="33222" y="29462"/>
                  <a:pt x="34108" y="25757"/>
                </a:cubicBezTo>
                <a:cubicBezTo>
                  <a:pt x="34773" y="23888"/>
                  <a:pt x="35185" y="21893"/>
                  <a:pt x="34742" y="20024"/>
                </a:cubicBezTo>
                <a:cubicBezTo>
                  <a:pt x="34773" y="19898"/>
                  <a:pt x="34805" y="19771"/>
                  <a:pt x="34868" y="19644"/>
                </a:cubicBezTo>
                <a:cubicBezTo>
                  <a:pt x="34932" y="19644"/>
                  <a:pt x="34995" y="19518"/>
                  <a:pt x="34900" y="19423"/>
                </a:cubicBezTo>
                <a:cubicBezTo>
                  <a:pt x="34932" y="19359"/>
                  <a:pt x="34932" y="19296"/>
                  <a:pt x="34963" y="19201"/>
                </a:cubicBezTo>
                <a:cubicBezTo>
                  <a:pt x="34983" y="19105"/>
                  <a:pt x="34897" y="19032"/>
                  <a:pt x="34813" y="19032"/>
                </a:cubicBezTo>
                <a:cubicBezTo>
                  <a:pt x="34758" y="19032"/>
                  <a:pt x="34703" y="19063"/>
                  <a:pt x="34678" y="19138"/>
                </a:cubicBezTo>
                <a:lnTo>
                  <a:pt x="34647" y="19233"/>
                </a:lnTo>
                <a:cubicBezTo>
                  <a:pt x="34583" y="19201"/>
                  <a:pt x="34552" y="19169"/>
                  <a:pt x="34520" y="19169"/>
                </a:cubicBezTo>
                <a:cubicBezTo>
                  <a:pt x="35755" y="12519"/>
                  <a:pt x="32810" y="5615"/>
                  <a:pt x="29295" y="73"/>
                </a:cubicBezTo>
                <a:cubicBezTo>
                  <a:pt x="29264" y="22"/>
                  <a:pt x="29216" y="0"/>
                  <a:pt x="29169"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2"/>
          <p:cNvSpPr/>
          <p:nvPr/>
        </p:nvSpPr>
        <p:spPr>
          <a:xfrm>
            <a:off x="8231473" y="3676926"/>
            <a:ext cx="1064937" cy="1393779"/>
          </a:xfrm>
          <a:custGeom>
            <a:avLst/>
            <a:gdLst/>
            <a:ahLst/>
            <a:cxnLst/>
            <a:rect l="l" t="t" r="r" b="b"/>
            <a:pathLst>
              <a:path w="36167" h="47335" extrusionOk="0">
                <a:moveTo>
                  <a:pt x="982" y="1135"/>
                </a:moveTo>
                <a:cubicBezTo>
                  <a:pt x="1014" y="1262"/>
                  <a:pt x="1046" y="1389"/>
                  <a:pt x="1109" y="1484"/>
                </a:cubicBezTo>
                <a:cubicBezTo>
                  <a:pt x="1584" y="3637"/>
                  <a:pt x="2978" y="5474"/>
                  <a:pt x="4086" y="7311"/>
                </a:cubicBezTo>
                <a:cubicBezTo>
                  <a:pt x="6113" y="10573"/>
                  <a:pt x="6810" y="13676"/>
                  <a:pt x="5828" y="17350"/>
                </a:cubicBezTo>
                <a:cubicBezTo>
                  <a:pt x="5511" y="14753"/>
                  <a:pt x="3136" y="12789"/>
                  <a:pt x="2091" y="10446"/>
                </a:cubicBezTo>
                <a:cubicBezTo>
                  <a:pt x="729" y="7437"/>
                  <a:pt x="412" y="4334"/>
                  <a:pt x="982" y="1135"/>
                </a:cubicBezTo>
                <a:close/>
                <a:moveTo>
                  <a:pt x="2503" y="3732"/>
                </a:moveTo>
                <a:cubicBezTo>
                  <a:pt x="3358" y="4682"/>
                  <a:pt x="4466" y="5442"/>
                  <a:pt x="5479" y="6266"/>
                </a:cubicBezTo>
                <a:cubicBezTo>
                  <a:pt x="7506" y="7881"/>
                  <a:pt x="9121" y="9876"/>
                  <a:pt x="8710" y="12694"/>
                </a:cubicBezTo>
                <a:cubicBezTo>
                  <a:pt x="8456" y="14595"/>
                  <a:pt x="7221" y="16400"/>
                  <a:pt x="5955" y="17793"/>
                </a:cubicBezTo>
                <a:cubicBezTo>
                  <a:pt x="8235" y="12441"/>
                  <a:pt x="4814" y="8292"/>
                  <a:pt x="2503" y="3732"/>
                </a:cubicBezTo>
                <a:close/>
                <a:moveTo>
                  <a:pt x="31622" y="22936"/>
                </a:moveTo>
                <a:cubicBezTo>
                  <a:pt x="32581" y="22936"/>
                  <a:pt x="33482" y="23207"/>
                  <a:pt x="34235" y="23905"/>
                </a:cubicBezTo>
                <a:cubicBezTo>
                  <a:pt x="34298" y="23968"/>
                  <a:pt x="34362" y="23968"/>
                  <a:pt x="34425" y="23968"/>
                </a:cubicBezTo>
                <a:cubicBezTo>
                  <a:pt x="35090" y="25204"/>
                  <a:pt x="35660" y="26534"/>
                  <a:pt x="35438" y="27959"/>
                </a:cubicBezTo>
                <a:cubicBezTo>
                  <a:pt x="35280" y="28909"/>
                  <a:pt x="34837" y="29701"/>
                  <a:pt x="34045" y="30334"/>
                </a:cubicBezTo>
                <a:cubicBezTo>
                  <a:pt x="33888" y="30375"/>
                  <a:pt x="33753" y="30395"/>
                  <a:pt x="33639" y="30395"/>
                </a:cubicBezTo>
                <a:cubicBezTo>
                  <a:pt x="33228" y="30395"/>
                  <a:pt x="33104" y="30127"/>
                  <a:pt x="33253" y="29606"/>
                </a:cubicBezTo>
                <a:cubicBezTo>
                  <a:pt x="32715" y="28529"/>
                  <a:pt x="32778" y="27515"/>
                  <a:pt x="31923" y="26534"/>
                </a:cubicBezTo>
                <a:cubicBezTo>
                  <a:pt x="30759" y="25196"/>
                  <a:pt x="29188" y="24634"/>
                  <a:pt x="27574" y="24634"/>
                </a:cubicBezTo>
                <a:cubicBezTo>
                  <a:pt x="27125" y="24634"/>
                  <a:pt x="26671" y="24677"/>
                  <a:pt x="26223" y="24760"/>
                </a:cubicBezTo>
                <a:cubicBezTo>
                  <a:pt x="27850" y="23875"/>
                  <a:pt x="29838" y="22936"/>
                  <a:pt x="31622" y="22936"/>
                </a:cubicBezTo>
                <a:close/>
                <a:moveTo>
                  <a:pt x="18045" y="15394"/>
                </a:moveTo>
                <a:cubicBezTo>
                  <a:pt x="18250" y="15394"/>
                  <a:pt x="18438" y="15409"/>
                  <a:pt x="18590" y="15450"/>
                </a:cubicBezTo>
                <a:cubicBezTo>
                  <a:pt x="19129" y="15703"/>
                  <a:pt x="19667" y="15956"/>
                  <a:pt x="20237" y="16241"/>
                </a:cubicBezTo>
                <a:cubicBezTo>
                  <a:pt x="20111" y="16400"/>
                  <a:pt x="20016" y="16590"/>
                  <a:pt x="19984" y="16780"/>
                </a:cubicBezTo>
                <a:cubicBezTo>
                  <a:pt x="20111" y="17033"/>
                  <a:pt x="20111" y="17255"/>
                  <a:pt x="20206" y="17381"/>
                </a:cubicBezTo>
                <a:cubicBezTo>
                  <a:pt x="20111" y="17445"/>
                  <a:pt x="20047" y="17603"/>
                  <a:pt x="20142" y="17698"/>
                </a:cubicBezTo>
                <a:cubicBezTo>
                  <a:pt x="20586" y="18205"/>
                  <a:pt x="20427" y="18046"/>
                  <a:pt x="21124" y="18110"/>
                </a:cubicBezTo>
                <a:cubicBezTo>
                  <a:pt x="21145" y="18111"/>
                  <a:pt x="21166" y="18111"/>
                  <a:pt x="21188" y="18111"/>
                </a:cubicBezTo>
                <a:cubicBezTo>
                  <a:pt x="21748" y="18111"/>
                  <a:pt x="22443" y="17727"/>
                  <a:pt x="22992" y="17666"/>
                </a:cubicBezTo>
                <a:cubicBezTo>
                  <a:pt x="23236" y="17639"/>
                  <a:pt x="23482" y="17625"/>
                  <a:pt x="23730" y="17625"/>
                </a:cubicBezTo>
                <a:cubicBezTo>
                  <a:pt x="24609" y="17625"/>
                  <a:pt x="25502" y="17802"/>
                  <a:pt x="26318" y="18173"/>
                </a:cubicBezTo>
                <a:cubicBezTo>
                  <a:pt x="27616" y="18743"/>
                  <a:pt x="28883" y="19598"/>
                  <a:pt x="30118" y="20517"/>
                </a:cubicBezTo>
                <a:cubicBezTo>
                  <a:pt x="29087" y="20413"/>
                  <a:pt x="28055" y="20361"/>
                  <a:pt x="27025" y="20361"/>
                </a:cubicBezTo>
                <a:cubicBezTo>
                  <a:pt x="22679" y="20361"/>
                  <a:pt x="18379" y="21288"/>
                  <a:pt x="14410" y="23208"/>
                </a:cubicBezTo>
                <a:cubicBezTo>
                  <a:pt x="10863" y="24919"/>
                  <a:pt x="6588" y="27737"/>
                  <a:pt x="6240" y="31949"/>
                </a:cubicBezTo>
                <a:cubicBezTo>
                  <a:pt x="5131" y="29701"/>
                  <a:pt x="5163" y="26375"/>
                  <a:pt x="5669" y="24127"/>
                </a:cubicBezTo>
                <a:cubicBezTo>
                  <a:pt x="6335" y="21118"/>
                  <a:pt x="8551" y="18585"/>
                  <a:pt x="11243" y="17160"/>
                </a:cubicBezTo>
                <a:cubicBezTo>
                  <a:pt x="12795" y="16305"/>
                  <a:pt x="14505" y="15798"/>
                  <a:pt x="16247" y="15576"/>
                </a:cubicBezTo>
                <a:cubicBezTo>
                  <a:pt x="16696" y="15529"/>
                  <a:pt x="17444" y="15394"/>
                  <a:pt x="18045" y="15394"/>
                </a:cubicBezTo>
                <a:close/>
                <a:moveTo>
                  <a:pt x="27063" y="20811"/>
                </a:moveTo>
                <a:cubicBezTo>
                  <a:pt x="28271" y="20811"/>
                  <a:pt x="29481" y="20882"/>
                  <a:pt x="30688" y="21023"/>
                </a:cubicBezTo>
                <a:lnTo>
                  <a:pt x="30751" y="21023"/>
                </a:lnTo>
                <a:cubicBezTo>
                  <a:pt x="31416" y="21562"/>
                  <a:pt x="32081" y="22100"/>
                  <a:pt x="32715" y="22607"/>
                </a:cubicBezTo>
                <a:cubicBezTo>
                  <a:pt x="32338" y="22514"/>
                  <a:pt x="31945" y="22472"/>
                  <a:pt x="31541" y="22472"/>
                </a:cubicBezTo>
                <a:cubicBezTo>
                  <a:pt x="28075" y="22472"/>
                  <a:pt x="23776" y="25604"/>
                  <a:pt x="21536" y="27135"/>
                </a:cubicBezTo>
                <a:cubicBezTo>
                  <a:pt x="18654" y="29067"/>
                  <a:pt x="15582" y="31506"/>
                  <a:pt x="11908" y="31601"/>
                </a:cubicBezTo>
                <a:cubicBezTo>
                  <a:pt x="11129" y="31601"/>
                  <a:pt x="10312" y="31413"/>
                  <a:pt x="9515" y="31413"/>
                </a:cubicBezTo>
                <a:cubicBezTo>
                  <a:pt x="9276" y="31413"/>
                  <a:pt x="9039" y="31430"/>
                  <a:pt x="8805" y="31474"/>
                </a:cubicBezTo>
                <a:cubicBezTo>
                  <a:pt x="8171" y="31601"/>
                  <a:pt x="7538" y="32392"/>
                  <a:pt x="7000" y="32804"/>
                </a:cubicBezTo>
                <a:cubicBezTo>
                  <a:pt x="6953" y="32687"/>
                  <a:pt x="6853" y="32622"/>
                  <a:pt x="6754" y="32622"/>
                </a:cubicBezTo>
                <a:cubicBezTo>
                  <a:pt x="6719" y="32622"/>
                  <a:pt x="6684" y="32629"/>
                  <a:pt x="6651" y="32646"/>
                </a:cubicBezTo>
                <a:cubicBezTo>
                  <a:pt x="6620" y="32614"/>
                  <a:pt x="6588" y="32551"/>
                  <a:pt x="6556" y="32487"/>
                </a:cubicBezTo>
                <a:cubicBezTo>
                  <a:pt x="6873" y="27484"/>
                  <a:pt x="12035" y="24539"/>
                  <a:pt x="16310" y="22828"/>
                </a:cubicBezTo>
                <a:cubicBezTo>
                  <a:pt x="19742" y="21470"/>
                  <a:pt x="23389" y="20811"/>
                  <a:pt x="27063" y="20811"/>
                </a:cubicBezTo>
                <a:close/>
                <a:moveTo>
                  <a:pt x="984" y="0"/>
                </a:moveTo>
                <a:cubicBezTo>
                  <a:pt x="892" y="0"/>
                  <a:pt x="805" y="69"/>
                  <a:pt x="824" y="185"/>
                </a:cubicBezTo>
                <a:cubicBezTo>
                  <a:pt x="824" y="280"/>
                  <a:pt x="824" y="375"/>
                  <a:pt x="856" y="470"/>
                </a:cubicBezTo>
                <a:cubicBezTo>
                  <a:pt x="1" y="3099"/>
                  <a:pt x="159" y="5917"/>
                  <a:pt x="951" y="8546"/>
                </a:cubicBezTo>
                <a:cubicBezTo>
                  <a:pt x="1394" y="9939"/>
                  <a:pt x="1996" y="11269"/>
                  <a:pt x="2756" y="12504"/>
                </a:cubicBezTo>
                <a:cubicBezTo>
                  <a:pt x="3801" y="14246"/>
                  <a:pt x="5353" y="15671"/>
                  <a:pt x="5733" y="17730"/>
                </a:cubicBezTo>
                <a:cubicBezTo>
                  <a:pt x="5701" y="17761"/>
                  <a:pt x="5701" y="17825"/>
                  <a:pt x="5701" y="17888"/>
                </a:cubicBezTo>
                <a:cubicBezTo>
                  <a:pt x="5669" y="17920"/>
                  <a:pt x="5669" y="17951"/>
                  <a:pt x="5669" y="17951"/>
                </a:cubicBezTo>
                <a:cubicBezTo>
                  <a:pt x="4751" y="21150"/>
                  <a:pt x="4624" y="24665"/>
                  <a:pt x="5004" y="27927"/>
                </a:cubicBezTo>
                <a:cubicBezTo>
                  <a:pt x="5036" y="29637"/>
                  <a:pt x="5289" y="31379"/>
                  <a:pt x="6240" y="32772"/>
                </a:cubicBezTo>
                <a:cubicBezTo>
                  <a:pt x="6240" y="32867"/>
                  <a:pt x="6240" y="32994"/>
                  <a:pt x="6240" y="33089"/>
                </a:cubicBezTo>
                <a:cubicBezTo>
                  <a:pt x="6176" y="33152"/>
                  <a:pt x="6176" y="33247"/>
                  <a:pt x="6271" y="33311"/>
                </a:cubicBezTo>
                <a:cubicBezTo>
                  <a:pt x="6271" y="33374"/>
                  <a:pt x="6303" y="33437"/>
                  <a:pt x="6303" y="33501"/>
                </a:cubicBezTo>
                <a:cubicBezTo>
                  <a:pt x="6318" y="33576"/>
                  <a:pt x="6376" y="33616"/>
                  <a:pt x="6433" y="33616"/>
                </a:cubicBezTo>
                <a:cubicBezTo>
                  <a:pt x="6496" y="33616"/>
                  <a:pt x="6556" y="33568"/>
                  <a:pt x="6556" y="33469"/>
                </a:cubicBezTo>
                <a:cubicBezTo>
                  <a:pt x="6556" y="33437"/>
                  <a:pt x="6556" y="33406"/>
                  <a:pt x="6556" y="33374"/>
                </a:cubicBezTo>
                <a:cubicBezTo>
                  <a:pt x="6588" y="33406"/>
                  <a:pt x="6620" y="33406"/>
                  <a:pt x="6651" y="33406"/>
                </a:cubicBezTo>
                <a:cubicBezTo>
                  <a:pt x="7665" y="39170"/>
                  <a:pt x="12162" y="43888"/>
                  <a:pt x="16722" y="47308"/>
                </a:cubicBezTo>
                <a:cubicBezTo>
                  <a:pt x="16746" y="47327"/>
                  <a:pt x="16772" y="47334"/>
                  <a:pt x="16796" y="47334"/>
                </a:cubicBezTo>
                <a:cubicBezTo>
                  <a:pt x="16899" y="47334"/>
                  <a:pt x="16983" y="47195"/>
                  <a:pt x="16880" y="47118"/>
                </a:cubicBezTo>
                <a:cubicBezTo>
                  <a:pt x="12637" y="43128"/>
                  <a:pt x="8013" y="39170"/>
                  <a:pt x="7063" y="33152"/>
                </a:cubicBezTo>
                <a:cubicBezTo>
                  <a:pt x="7126" y="33121"/>
                  <a:pt x="7190" y="33089"/>
                  <a:pt x="7285" y="33026"/>
                </a:cubicBezTo>
                <a:cubicBezTo>
                  <a:pt x="7411" y="32867"/>
                  <a:pt x="7538" y="32709"/>
                  <a:pt x="7665" y="32551"/>
                </a:cubicBezTo>
                <a:cubicBezTo>
                  <a:pt x="8261" y="32084"/>
                  <a:pt x="8899" y="31851"/>
                  <a:pt x="9562" y="31851"/>
                </a:cubicBezTo>
                <a:cubicBezTo>
                  <a:pt x="9710" y="31851"/>
                  <a:pt x="9858" y="31863"/>
                  <a:pt x="10008" y="31886"/>
                </a:cubicBezTo>
                <a:cubicBezTo>
                  <a:pt x="10420" y="31886"/>
                  <a:pt x="10832" y="31981"/>
                  <a:pt x="11212" y="32012"/>
                </a:cubicBezTo>
                <a:cubicBezTo>
                  <a:pt x="11341" y="32018"/>
                  <a:pt x="11469" y="32020"/>
                  <a:pt x="11597" y="32020"/>
                </a:cubicBezTo>
                <a:cubicBezTo>
                  <a:pt x="13817" y="32020"/>
                  <a:pt x="15819" y="31252"/>
                  <a:pt x="17735" y="30144"/>
                </a:cubicBezTo>
                <a:cubicBezTo>
                  <a:pt x="20142" y="28751"/>
                  <a:pt x="22296" y="27009"/>
                  <a:pt x="24703" y="25647"/>
                </a:cubicBezTo>
                <a:cubicBezTo>
                  <a:pt x="24766" y="25615"/>
                  <a:pt x="24829" y="25584"/>
                  <a:pt x="24893" y="25520"/>
                </a:cubicBezTo>
                <a:cubicBezTo>
                  <a:pt x="25665" y="25241"/>
                  <a:pt x="26481" y="25101"/>
                  <a:pt x="27284" y="25101"/>
                </a:cubicBezTo>
                <a:cubicBezTo>
                  <a:pt x="29938" y="25101"/>
                  <a:pt x="32460" y="26623"/>
                  <a:pt x="32873" y="29637"/>
                </a:cubicBezTo>
                <a:cubicBezTo>
                  <a:pt x="32962" y="30346"/>
                  <a:pt x="32747" y="30945"/>
                  <a:pt x="33490" y="30945"/>
                </a:cubicBezTo>
                <a:cubicBezTo>
                  <a:pt x="33543" y="30945"/>
                  <a:pt x="33601" y="30942"/>
                  <a:pt x="33665" y="30936"/>
                </a:cubicBezTo>
                <a:cubicBezTo>
                  <a:pt x="34710" y="30841"/>
                  <a:pt x="35533" y="29194"/>
                  <a:pt x="35755" y="28339"/>
                </a:cubicBezTo>
                <a:cubicBezTo>
                  <a:pt x="36167" y="26629"/>
                  <a:pt x="35438" y="24919"/>
                  <a:pt x="34488" y="23493"/>
                </a:cubicBezTo>
                <a:cubicBezTo>
                  <a:pt x="34442" y="23447"/>
                  <a:pt x="34413" y="23418"/>
                  <a:pt x="34375" y="23418"/>
                </a:cubicBezTo>
                <a:cubicBezTo>
                  <a:pt x="34362" y="23418"/>
                  <a:pt x="34347" y="23422"/>
                  <a:pt x="34330" y="23430"/>
                </a:cubicBezTo>
                <a:cubicBezTo>
                  <a:pt x="34140" y="23240"/>
                  <a:pt x="33918" y="23113"/>
                  <a:pt x="33697" y="22987"/>
                </a:cubicBezTo>
                <a:cubicBezTo>
                  <a:pt x="32810" y="22258"/>
                  <a:pt x="31891" y="21498"/>
                  <a:pt x="30973" y="20770"/>
                </a:cubicBezTo>
                <a:cubicBezTo>
                  <a:pt x="30941" y="20675"/>
                  <a:pt x="30910" y="20612"/>
                  <a:pt x="30783" y="20612"/>
                </a:cubicBezTo>
                <a:cubicBezTo>
                  <a:pt x="30783" y="20580"/>
                  <a:pt x="30751" y="20580"/>
                  <a:pt x="30751" y="20580"/>
                </a:cubicBezTo>
                <a:cubicBezTo>
                  <a:pt x="29548" y="19662"/>
                  <a:pt x="28345" y="18806"/>
                  <a:pt x="27078" y="18110"/>
                </a:cubicBezTo>
                <a:cubicBezTo>
                  <a:pt x="26223" y="17635"/>
                  <a:pt x="25336" y="17318"/>
                  <a:pt x="24354" y="17223"/>
                </a:cubicBezTo>
                <a:cubicBezTo>
                  <a:pt x="24319" y="17219"/>
                  <a:pt x="24278" y="17218"/>
                  <a:pt x="24234" y="17218"/>
                </a:cubicBezTo>
                <a:cubicBezTo>
                  <a:pt x="23592" y="17218"/>
                  <a:pt x="22079" y="17583"/>
                  <a:pt x="21137" y="17583"/>
                </a:cubicBezTo>
                <a:cubicBezTo>
                  <a:pt x="21042" y="17583"/>
                  <a:pt x="20953" y="17580"/>
                  <a:pt x="20871" y="17571"/>
                </a:cubicBezTo>
                <a:cubicBezTo>
                  <a:pt x="20871" y="17540"/>
                  <a:pt x="20839" y="17476"/>
                  <a:pt x="20807" y="17476"/>
                </a:cubicBezTo>
                <a:cubicBezTo>
                  <a:pt x="20839" y="17001"/>
                  <a:pt x="20871" y="16526"/>
                  <a:pt x="20902" y="16051"/>
                </a:cubicBezTo>
                <a:cubicBezTo>
                  <a:pt x="20934" y="15988"/>
                  <a:pt x="20966" y="15893"/>
                  <a:pt x="20902" y="15830"/>
                </a:cubicBezTo>
                <a:cubicBezTo>
                  <a:pt x="20339" y="15125"/>
                  <a:pt x="19381" y="14897"/>
                  <a:pt x="18340" y="14897"/>
                </a:cubicBezTo>
                <a:cubicBezTo>
                  <a:pt x="17041" y="14897"/>
                  <a:pt x="15613" y="15253"/>
                  <a:pt x="14664" y="15481"/>
                </a:cubicBezTo>
                <a:cubicBezTo>
                  <a:pt x="11908" y="16083"/>
                  <a:pt x="9375" y="17445"/>
                  <a:pt x="7538" y="19598"/>
                </a:cubicBezTo>
                <a:cubicBezTo>
                  <a:pt x="6398" y="20928"/>
                  <a:pt x="5669" y="22448"/>
                  <a:pt x="5289" y="24095"/>
                </a:cubicBezTo>
                <a:cubicBezTo>
                  <a:pt x="5416" y="22100"/>
                  <a:pt x="5669" y="20105"/>
                  <a:pt x="5986" y="18078"/>
                </a:cubicBezTo>
                <a:cubicBezTo>
                  <a:pt x="8203" y="16273"/>
                  <a:pt x="9755" y="13043"/>
                  <a:pt x="8995" y="10193"/>
                </a:cubicBezTo>
                <a:cubicBezTo>
                  <a:pt x="7791" y="5727"/>
                  <a:pt x="1869" y="4904"/>
                  <a:pt x="1172" y="185"/>
                </a:cubicBezTo>
                <a:cubicBezTo>
                  <a:pt x="1204" y="122"/>
                  <a:pt x="1172" y="90"/>
                  <a:pt x="1141" y="90"/>
                </a:cubicBezTo>
                <a:cubicBezTo>
                  <a:pt x="1104" y="28"/>
                  <a:pt x="1043" y="0"/>
                  <a:pt x="984"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2"/>
          <p:cNvSpPr/>
          <p:nvPr/>
        </p:nvSpPr>
        <p:spPr>
          <a:xfrm>
            <a:off x="7035137" y="3379248"/>
            <a:ext cx="1802652" cy="1916722"/>
          </a:xfrm>
          <a:custGeom>
            <a:avLst/>
            <a:gdLst/>
            <a:ahLst/>
            <a:cxnLst/>
            <a:rect l="l" t="t" r="r" b="b"/>
            <a:pathLst>
              <a:path w="61221" h="65095" extrusionOk="0">
                <a:moveTo>
                  <a:pt x="21535" y="604"/>
                </a:moveTo>
                <a:lnTo>
                  <a:pt x="21535" y="604"/>
                </a:lnTo>
                <a:cubicBezTo>
                  <a:pt x="21377" y="4468"/>
                  <a:pt x="23309" y="7635"/>
                  <a:pt x="26602" y="9662"/>
                </a:cubicBezTo>
                <a:cubicBezTo>
                  <a:pt x="29231" y="11277"/>
                  <a:pt x="31796" y="12639"/>
                  <a:pt x="32683" y="15869"/>
                </a:cubicBezTo>
                <a:cubicBezTo>
                  <a:pt x="33475" y="18719"/>
                  <a:pt x="33158" y="22044"/>
                  <a:pt x="33284" y="25021"/>
                </a:cubicBezTo>
                <a:cubicBezTo>
                  <a:pt x="32303" y="23659"/>
                  <a:pt x="30973" y="22646"/>
                  <a:pt x="29738" y="21538"/>
                </a:cubicBezTo>
                <a:cubicBezTo>
                  <a:pt x="27964" y="19954"/>
                  <a:pt x="26254" y="18276"/>
                  <a:pt x="24766" y="16407"/>
                </a:cubicBezTo>
                <a:cubicBezTo>
                  <a:pt x="21852" y="12670"/>
                  <a:pt x="20110" y="8427"/>
                  <a:pt x="19952" y="3645"/>
                </a:cubicBezTo>
                <a:cubicBezTo>
                  <a:pt x="19952" y="3585"/>
                  <a:pt x="19909" y="3553"/>
                  <a:pt x="19861" y="3553"/>
                </a:cubicBezTo>
                <a:cubicBezTo>
                  <a:pt x="19808" y="3553"/>
                  <a:pt x="19747" y="3593"/>
                  <a:pt x="19730" y="3676"/>
                </a:cubicBezTo>
                <a:cubicBezTo>
                  <a:pt x="19508" y="7888"/>
                  <a:pt x="21124" y="12005"/>
                  <a:pt x="23530" y="15426"/>
                </a:cubicBezTo>
                <a:cubicBezTo>
                  <a:pt x="24702" y="17072"/>
                  <a:pt x="26064" y="18624"/>
                  <a:pt x="27521" y="20018"/>
                </a:cubicBezTo>
                <a:cubicBezTo>
                  <a:pt x="29294" y="21791"/>
                  <a:pt x="31479" y="23184"/>
                  <a:pt x="33094" y="25116"/>
                </a:cubicBezTo>
                <a:cubicBezTo>
                  <a:pt x="33064" y="25116"/>
                  <a:pt x="33033" y="25116"/>
                  <a:pt x="33002" y="25116"/>
                </a:cubicBezTo>
                <a:cubicBezTo>
                  <a:pt x="27492" y="25116"/>
                  <a:pt x="22122" y="22302"/>
                  <a:pt x="19413" y="17389"/>
                </a:cubicBezTo>
                <a:cubicBezTo>
                  <a:pt x="16658" y="12354"/>
                  <a:pt x="16595" y="4341"/>
                  <a:pt x="21535" y="604"/>
                </a:cubicBezTo>
                <a:close/>
                <a:moveTo>
                  <a:pt x="24781" y="39224"/>
                </a:moveTo>
                <a:cubicBezTo>
                  <a:pt x="25209" y="39224"/>
                  <a:pt x="25671" y="39276"/>
                  <a:pt x="26191" y="39399"/>
                </a:cubicBezTo>
                <a:cubicBezTo>
                  <a:pt x="29991" y="40286"/>
                  <a:pt x="32303" y="43579"/>
                  <a:pt x="34583" y="46461"/>
                </a:cubicBezTo>
                <a:cubicBezTo>
                  <a:pt x="34583" y="46478"/>
                  <a:pt x="34592" y="46486"/>
                  <a:pt x="34601" y="46490"/>
                </a:cubicBezTo>
                <a:lnTo>
                  <a:pt x="34601" y="46490"/>
                </a:lnTo>
                <a:cubicBezTo>
                  <a:pt x="33149" y="46175"/>
                  <a:pt x="31665" y="45954"/>
                  <a:pt x="30181" y="45859"/>
                </a:cubicBezTo>
                <a:cubicBezTo>
                  <a:pt x="29367" y="45798"/>
                  <a:pt x="28555" y="45771"/>
                  <a:pt x="27745" y="45771"/>
                </a:cubicBezTo>
                <a:cubicBezTo>
                  <a:pt x="21560" y="45771"/>
                  <a:pt x="15485" y="47355"/>
                  <a:pt x="9301" y="47355"/>
                </a:cubicBezTo>
                <a:cubicBezTo>
                  <a:pt x="7949" y="47355"/>
                  <a:pt x="6591" y="47279"/>
                  <a:pt x="5226" y="47094"/>
                </a:cubicBezTo>
                <a:cubicBezTo>
                  <a:pt x="5215" y="47093"/>
                  <a:pt x="5205" y="47093"/>
                  <a:pt x="5195" y="47093"/>
                </a:cubicBezTo>
                <a:cubicBezTo>
                  <a:pt x="4870" y="47093"/>
                  <a:pt x="4761" y="47571"/>
                  <a:pt x="5099" y="47633"/>
                </a:cubicBezTo>
                <a:cubicBezTo>
                  <a:pt x="6668" y="47932"/>
                  <a:pt x="8233" y="48051"/>
                  <a:pt x="9796" y="48051"/>
                </a:cubicBezTo>
                <a:cubicBezTo>
                  <a:pt x="15792" y="48051"/>
                  <a:pt x="21753" y="46302"/>
                  <a:pt x="27773" y="46302"/>
                </a:cubicBezTo>
                <a:cubicBezTo>
                  <a:pt x="27815" y="46302"/>
                  <a:pt x="27858" y="46303"/>
                  <a:pt x="27901" y="46303"/>
                </a:cubicBezTo>
                <a:cubicBezTo>
                  <a:pt x="30054" y="46303"/>
                  <a:pt x="32176" y="46588"/>
                  <a:pt x="34266" y="47063"/>
                </a:cubicBezTo>
                <a:cubicBezTo>
                  <a:pt x="33538" y="47411"/>
                  <a:pt x="33031" y="47918"/>
                  <a:pt x="32429" y="48551"/>
                </a:cubicBezTo>
                <a:cubicBezTo>
                  <a:pt x="31954" y="49058"/>
                  <a:pt x="31511" y="49691"/>
                  <a:pt x="30909" y="50071"/>
                </a:cubicBezTo>
                <a:cubicBezTo>
                  <a:pt x="29674" y="50831"/>
                  <a:pt x="28724" y="50420"/>
                  <a:pt x="27489" y="50705"/>
                </a:cubicBezTo>
                <a:cubicBezTo>
                  <a:pt x="26317" y="50958"/>
                  <a:pt x="25431" y="51750"/>
                  <a:pt x="24417" y="52351"/>
                </a:cubicBezTo>
                <a:cubicBezTo>
                  <a:pt x="23133" y="53134"/>
                  <a:pt x="21735" y="53497"/>
                  <a:pt x="20303" y="53497"/>
                </a:cubicBezTo>
                <a:cubicBezTo>
                  <a:pt x="19474" y="53497"/>
                  <a:pt x="18634" y="53375"/>
                  <a:pt x="17798" y="53143"/>
                </a:cubicBezTo>
                <a:cubicBezTo>
                  <a:pt x="16247" y="52731"/>
                  <a:pt x="14885" y="51908"/>
                  <a:pt x="13365" y="51401"/>
                </a:cubicBezTo>
                <a:cubicBezTo>
                  <a:pt x="12066" y="50926"/>
                  <a:pt x="10768" y="50831"/>
                  <a:pt x="9406" y="50736"/>
                </a:cubicBezTo>
                <a:cubicBezTo>
                  <a:pt x="6872" y="50515"/>
                  <a:pt x="5416" y="49850"/>
                  <a:pt x="3294" y="48456"/>
                </a:cubicBezTo>
                <a:cubicBezTo>
                  <a:pt x="2534" y="47918"/>
                  <a:pt x="1774" y="47506"/>
                  <a:pt x="919" y="47189"/>
                </a:cubicBezTo>
                <a:cubicBezTo>
                  <a:pt x="3642" y="46873"/>
                  <a:pt x="5574" y="45923"/>
                  <a:pt x="7823" y="44213"/>
                </a:cubicBezTo>
                <a:cubicBezTo>
                  <a:pt x="10277" y="42344"/>
                  <a:pt x="13787" y="40058"/>
                  <a:pt x="17099" y="40058"/>
                </a:cubicBezTo>
                <a:cubicBezTo>
                  <a:pt x="17548" y="40058"/>
                  <a:pt x="17993" y="40100"/>
                  <a:pt x="18432" y="40191"/>
                </a:cubicBezTo>
                <a:cubicBezTo>
                  <a:pt x="19009" y="40310"/>
                  <a:pt x="19386" y="40417"/>
                  <a:pt x="19815" y="40417"/>
                </a:cubicBezTo>
                <a:cubicBezTo>
                  <a:pt x="20068" y="40417"/>
                  <a:pt x="20339" y="40380"/>
                  <a:pt x="20680" y="40286"/>
                </a:cubicBezTo>
                <a:cubicBezTo>
                  <a:pt x="22270" y="39821"/>
                  <a:pt x="23330" y="39224"/>
                  <a:pt x="24781" y="39224"/>
                </a:cubicBezTo>
                <a:close/>
                <a:moveTo>
                  <a:pt x="43859" y="55543"/>
                </a:moveTo>
                <a:cubicBezTo>
                  <a:pt x="44700" y="55543"/>
                  <a:pt x="45513" y="55868"/>
                  <a:pt x="46300" y="56247"/>
                </a:cubicBezTo>
                <a:cubicBezTo>
                  <a:pt x="46142" y="56278"/>
                  <a:pt x="45952" y="56310"/>
                  <a:pt x="45794" y="56342"/>
                </a:cubicBezTo>
                <a:cubicBezTo>
                  <a:pt x="42500" y="57228"/>
                  <a:pt x="37591" y="60047"/>
                  <a:pt x="38035" y="63942"/>
                </a:cubicBezTo>
                <a:cubicBezTo>
                  <a:pt x="37370" y="63119"/>
                  <a:pt x="36800" y="62390"/>
                  <a:pt x="36641" y="61219"/>
                </a:cubicBezTo>
                <a:cubicBezTo>
                  <a:pt x="36420" y="59889"/>
                  <a:pt x="37053" y="58337"/>
                  <a:pt x="37972" y="57355"/>
                </a:cubicBezTo>
                <a:cubicBezTo>
                  <a:pt x="39080" y="56120"/>
                  <a:pt x="40283" y="56500"/>
                  <a:pt x="41740" y="56120"/>
                </a:cubicBezTo>
                <a:cubicBezTo>
                  <a:pt x="42374" y="55962"/>
                  <a:pt x="42975" y="55582"/>
                  <a:pt x="43640" y="55550"/>
                </a:cubicBezTo>
                <a:cubicBezTo>
                  <a:pt x="43713" y="55545"/>
                  <a:pt x="43786" y="55543"/>
                  <a:pt x="43859" y="55543"/>
                </a:cubicBezTo>
                <a:close/>
                <a:moveTo>
                  <a:pt x="21768" y="0"/>
                </a:moveTo>
                <a:cubicBezTo>
                  <a:pt x="21734" y="0"/>
                  <a:pt x="21698" y="11"/>
                  <a:pt x="21662" y="34"/>
                </a:cubicBezTo>
                <a:cubicBezTo>
                  <a:pt x="16310" y="3486"/>
                  <a:pt x="16152" y="11752"/>
                  <a:pt x="18685" y="16977"/>
                </a:cubicBezTo>
                <a:cubicBezTo>
                  <a:pt x="21296" y="22291"/>
                  <a:pt x="26848" y="25450"/>
                  <a:pt x="32689" y="25450"/>
                </a:cubicBezTo>
                <a:cubicBezTo>
                  <a:pt x="32940" y="25450"/>
                  <a:pt x="33191" y="25445"/>
                  <a:pt x="33443" y="25433"/>
                </a:cubicBezTo>
                <a:cubicBezTo>
                  <a:pt x="33443" y="25465"/>
                  <a:pt x="33443" y="25496"/>
                  <a:pt x="33475" y="25528"/>
                </a:cubicBezTo>
                <a:cubicBezTo>
                  <a:pt x="35691" y="27966"/>
                  <a:pt x="36546" y="31260"/>
                  <a:pt x="38257" y="34047"/>
                </a:cubicBezTo>
                <a:cubicBezTo>
                  <a:pt x="39935" y="36802"/>
                  <a:pt x="41898" y="39399"/>
                  <a:pt x="42532" y="42661"/>
                </a:cubicBezTo>
                <a:cubicBezTo>
                  <a:pt x="42550" y="42698"/>
                  <a:pt x="42580" y="42713"/>
                  <a:pt x="42607" y="42713"/>
                </a:cubicBezTo>
                <a:cubicBezTo>
                  <a:pt x="42627" y="42713"/>
                  <a:pt x="42645" y="42706"/>
                  <a:pt x="42659" y="42692"/>
                </a:cubicBezTo>
                <a:cubicBezTo>
                  <a:pt x="42912" y="43452"/>
                  <a:pt x="43197" y="44213"/>
                  <a:pt x="43545" y="44973"/>
                </a:cubicBezTo>
                <a:cubicBezTo>
                  <a:pt x="44717" y="47696"/>
                  <a:pt x="45857" y="50736"/>
                  <a:pt x="47884" y="52985"/>
                </a:cubicBezTo>
                <a:cubicBezTo>
                  <a:pt x="45224" y="51306"/>
                  <a:pt x="42722" y="49406"/>
                  <a:pt x="39777" y="48139"/>
                </a:cubicBezTo>
                <a:cubicBezTo>
                  <a:pt x="38162" y="47443"/>
                  <a:pt x="36483" y="46936"/>
                  <a:pt x="34773" y="46524"/>
                </a:cubicBezTo>
                <a:cubicBezTo>
                  <a:pt x="34900" y="46524"/>
                  <a:pt x="34995" y="46398"/>
                  <a:pt x="34900" y="46271"/>
                </a:cubicBezTo>
                <a:cubicBezTo>
                  <a:pt x="33158" y="43706"/>
                  <a:pt x="31131" y="41014"/>
                  <a:pt x="28281" y="39621"/>
                </a:cubicBezTo>
                <a:cubicBezTo>
                  <a:pt x="27048" y="39011"/>
                  <a:pt x="25974" y="38767"/>
                  <a:pt x="24919" y="38767"/>
                </a:cubicBezTo>
                <a:cubicBezTo>
                  <a:pt x="23673" y="38767"/>
                  <a:pt x="22453" y="39108"/>
                  <a:pt x="21029" y="39589"/>
                </a:cubicBezTo>
                <a:cubicBezTo>
                  <a:pt x="20498" y="39759"/>
                  <a:pt x="20005" y="39812"/>
                  <a:pt x="19527" y="39812"/>
                </a:cubicBezTo>
                <a:cubicBezTo>
                  <a:pt x="18736" y="39812"/>
                  <a:pt x="17985" y="39667"/>
                  <a:pt x="17171" y="39667"/>
                </a:cubicBezTo>
                <a:cubicBezTo>
                  <a:pt x="16923" y="39667"/>
                  <a:pt x="16668" y="39680"/>
                  <a:pt x="16405" y="39716"/>
                </a:cubicBezTo>
                <a:cubicBezTo>
                  <a:pt x="14695" y="39969"/>
                  <a:pt x="12953" y="40634"/>
                  <a:pt x="11401" y="41394"/>
                </a:cubicBezTo>
                <a:cubicBezTo>
                  <a:pt x="9818" y="42217"/>
                  <a:pt x="8424" y="43262"/>
                  <a:pt x="6999" y="44339"/>
                </a:cubicBezTo>
                <a:cubicBezTo>
                  <a:pt x="4877" y="45923"/>
                  <a:pt x="2882" y="46651"/>
                  <a:pt x="222" y="46841"/>
                </a:cubicBezTo>
                <a:cubicBezTo>
                  <a:pt x="64" y="46873"/>
                  <a:pt x="0" y="47031"/>
                  <a:pt x="64" y="47126"/>
                </a:cubicBezTo>
                <a:cubicBezTo>
                  <a:pt x="32" y="47221"/>
                  <a:pt x="64" y="47348"/>
                  <a:pt x="222" y="47411"/>
                </a:cubicBezTo>
                <a:cubicBezTo>
                  <a:pt x="2185" y="47886"/>
                  <a:pt x="3516" y="49343"/>
                  <a:pt x="5289" y="50230"/>
                </a:cubicBezTo>
                <a:cubicBezTo>
                  <a:pt x="6366" y="50768"/>
                  <a:pt x="7538" y="50958"/>
                  <a:pt x="8741" y="51085"/>
                </a:cubicBezTo>
                <a:cubicBezTo>
                  <a:pt x="11084" y="51338"/>
                  <a:pt x="12763" y="51528"/>
                  <a:pt x="14948" y="52446"/>
                </a:cubicBezTo>
                <a:cubicBezTo>
                  <a:pt x="16437" y="53080"/>
                  <a:pt x="17830" y="53682"/>
                  <a:pt x="19477" y="53840"/>
                </a:cubicBezTo>
                <a:cubicBezTo>
                  <a:pt x="19746" y="53859"/>
                  <a:pt x="20016" y="53869"/>
                  <a:pt x="20284" y="53869"/>
                </a:cubicBezTo>
                <a:cubicBezTo>
                  <a:pt x="21342" y="53869"/>
                  <a:pt x="22387" y="53712"/>
                  <a:pt x="23372" y="53333"/>
                </a:cubicBezTo>
                <a:cubicBezTo>
                  <a:pt x="25177" y="52605"/>
                  <a:pt x="26381" y="51401"/>
                  <a:pt x="28439" y="51180"/>
                </a:cubicBezTo>
                <a:cubicBezTo>
                  <a:pt x="29801" y="51053"/>
                  <a:pt x="30593" y="51085"/>
                  <a:pt x="31669" y="50198"/>
                </a:cubicBezTo>
                <a:cubicBezTo>
                  <a:pt x="32809" y="49216"/>
                  <a:pt x="33506" y="47949"/>
                  <a:pt x="34900" y="47221"/>
                </a:cubicBezTo>
                <a:cubicBezTo>
                  <a:pt x="36451" y="47601"/>
                  <a:pt x="37972" y="48139"/>
                  <a:pt x="39460" y="48773"/>
                </a:cubicBezTo>
                <a:cubicBezTo>
                  <a:pt x="42944" y="50293"/>
                  <a:pt x="45825" y="52858"/>
                  <a:pt x="49309" y="54347"/>
                </a:cubicBezTo>
                <a:cubicBezTo>
                  <a:pt x="50196" y="55012"/>
                  <a:pt x="51146" y="55613"/>
                  <a:pt x="52128" y="56183"/>
                </a:cubicBezTo>
                <a:cubicBezTo>
                  <a:pt x="51197" y="56004"/>
                  <a:pt x="50246" y="55906"/>
                  <a:pt x="49286" y="55906"/>
                </a:cubicBezTo>
                <a:cubicBezTo>
                  <a:pt x="48548" y="55906"/>
                  <a:pt x="47804" y="55964"/>
                  <a:pt x="47061" y="56088"/>
                </a:cubicBezTo>
                <a:cubicBezTo>
                  <a:pt x="45935" y="55504"/>
                  <a:pt x="44943" y="55156"/>
                  <a:pt x="43832" y="55156"/>
                </a:cubicBezTo>
                <a:cubicBezTo>
                  <a:pt x="43316" y="55156"/>
                  <a:pt x="42775" y="55231"/>
                  <a:pt x="42184" y="55392"/>
                </a:cubicBezTo>
                <a:cubicBezTo>
                  <a:pt x="40790" y="55772"/>
                  <a:pt x="38447" y="55550"/>
                  <a:pt x="37370" y="56785"/>
                </a:cubicBezTo>
                <a:cubicBezTo>
                  <a:pt x="36958" y="57197"/>
                  <a:pt x="36958" y="57545"/>
                  <a:pt x="36768" y="58084"/>
                </a:cubicBezTo>
                <a:cubicBezTo>
                  <a:pt x="36546" y="58780"/>
                  <a:pt x="35913" y="59857"/>
                  <a:pt x="35818" y="60617"/>
                </a:cubicBezTo>
                <a:cubicBezTo>
                  <a:pt x="35660" y="62169"/>
                  <a:pt x="37180" y="63594"/>
                  <a:pt x="38193" y="64702"/>
                </a:cubicBezTo>
                <a:cubicBezTo>
                  <a:pt x="38225" y="64797"/>
                  <a:pt x="38225" y="64861"/>
                  <a:pt x="38257" y="64956"/>
                </a:cubicBezTo>
                <a:cubicBezTo>
                  <a:pt x="38290" y="65056"/>
                  <a:pt x="38359" y="65095"/>
                  <a:pt x="38430" y="65095"/>
                </a:cubicBezTo>
                <a:cubicBezTo>
                  <a:pt x="38494" y="65095"/>
                  <a:pt x="38560" y="65064"/>
                  <a:pt x="38605" y="65019"/>
                </a:cubicBezTo>
                <a:cubicBezTo>
                  <a:pt x="38700" y="64987"/>
                  <a:pt x="38763" y="64861"/>
                  <a:pt x="38700" y="64766"/>
                </a:cubicBezTo>
                <a:cubicBezTo>
                  <a:pt x="38668" y="64734"/>
                  <a:pt x="38637" y="64671"/>
                  <a:pt x="38605" y="64639"/>
                </a:cubicBezTo>
                <a:cubicBezTo>
                  <a:pt x="37275" y="60237"/>
                  <a:pt x="43007" y="57387"/>
                  <a:pt x="47029" y="56595"/>
                </a:cubicBezTo>
                <a:cubicBezTo>
                  <a:pt x="47061" y="56627"/>
                  <a:pt x="47124" y="56627"/>
                  <a:pt x="47156" y="56658"/>
                </a:cubicBezTo>
                <a:cubicBezTo>
                  <a:pt x="47191" y="56673"/>
                  <a:pt x="47225" y="56679"/>
                  <a:pt x="47257" y="56679"/>
                </a:cubicBezTo>
                <a:cubicBezTo>
                  <a:pt x="47366" y="56679"/>
                  <a:pt x="47448" y="56605"/>
                  <a:pt x="47472" y="56532"/>
                </a:cubicBezTo>
                <a:cubicBezTo>
                  <a:pt x="47916" y="56437"/>
                  <a:pt x="48296" y="56405"/>
                  <a:pt x="48644" y="56405"/>
                </a:cubicBezTo>
                <a:cubicBezTo>
                  <a:pt x="48868" y="56391"/>
                  <a:pt x="49091" y="56385"/>
                  <a:pt x="49313" y="56385"/>
                </a:cubicBezTo>
                <a:cubicBezTo>
                  <a:pt x="51135" y="56385"/>
                  <a:pt x="52908" y="56833"/>
                  <a:pt x="54629" y="57482"/>
                </a:cubicBezTo>
                <a:cubicBezTo>
                  <a:pt x="55706" y="57989"/>
                  <a:pt x="56815" y="58464"/>
                  <a:pt x="57891" y="58907"/>
                </a:cubicBezTo>
                <a:cubicBezTo>
                  <a:pt x="58810" y="59350"/>
                  <a:pt x="59665" y="59825"/>
                  <a:pt x="60552" y="60269"/>
                </a:cubicBezTo>
                <a:cubicBezTo>
                  <a:pt x="60611" y="60301"/>
                  <a:pt x="60669" y="60315"/>
                  <a:pt x="60723" y="60315"/>
                </a:cubicBezTo>
                <a:cubicBezTo>
                  <a:pt x="61040" y="60315"/>
                  <a:pt x="61220" y="59825"/>
                  <a:pt x="60868" y="59635"/>
                </a:cubicBezTo>
                <a:cubicBezTo>
                  <a:pt x="59095" y="58654"/>
                  <a:pt x="57258" y="57735"/>
                  <a:pt x="55326" y="57070"/>
                </a:cubicBezTo>
                <a:cubicBezTo>
                  <a:pt x="53363" y="56120"/>
                  <a:pt x="51431" y="55138"/>
                  <a:pt x="49721" y="53840"/>
                </a:cubicBezTo>
                <a:cubicBezTo>
                  <a:pt x="46300" y="51275"/>
                  <a:pt x="44527" y="46334"/>
                  <a:pt x="43039" y="42439"/>
                </a:cubicBezTo>
                <a:cubicBezTo>
                  <a:pt x="40093" y="34839"/>
                  <a:pt x="41740" y="26098"/>
                  <a:pt x="38320" y="18687"/>
                </a:cubicBezTo>
                <a:cubicBezTo>
                  <a:pt x="38281" y="18610"/>
                  <a:pt x="38211" y="18575"/>
                  <a:pt x="38146" y="18575"/>
                </a:cubicBezTo>
                <a:cubicBezTo>
                  <a:pt x="38051" y="18575"/>
                  <a:pt x="37966" y="18651"/>
                  <a:pt x="38003" y="18782"/>
                </a:cubicBezTo>
                <a:cubicBezTo>
                  <a:pt x="40315" y="25401"/>
                  <a:pt x="40188" y="32400"/>
                  <a:pt x="41677" y="39146"/>
                </a:cubicBezTo>
                <a:cubicBezTo>
                  <a:pt x="40917" y="37404"/>
                  <a:pt x="39808" y="35789"/>
                  <a:pt x="38795" y="34110"/>
                </a:cubicBezTo>
                <a:cubicBezTo>
                  <a:pt x="37021" y="31292"/>
                  <a:pt x="36166" y="27713"/>
                  <a:pt x="33728" y="25306"/>
                </a:cubicBezTo>
                <a:cubicBezTo>
                  <a:pt x="33760" y="25243"/>
                  <a:pt x="33728" y="25148"/>
                  <a:pt x="33633" y="25116"/>
                </a:cubicBezTo>
                <a:cubicBezTo>
                  <a:pt x="33538" y="20809"/>
                  <a:pt x="34203" y="15299"/>
                  <a:pt x="30783" y="12037"/>
                </a:cubicBezTo>
                <a:cubicBezTo>
                  <a:pt x="29136" y="10422"/>
                  <a:pt x="26856" y="9693"/>
                  <a:pt x="25114" y="8205"/>
                </a:cubicBezTo>
                <a:cubicBezTo>
                  <a:pt x="22802" y="6210"/>
                  <a:pt x="21725" y="3328"/>
                  <a:pt x="21915" y="319"/>
                </a:cubicBezTo>
                <a:cubicBezTo>
                  <a:pt x="22018" y="191"/>
                  <a:pt x="21912" y="0"/>
                  <a:pt x="21768"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2"/>
          <p:cNvSpPr/>
          <p:nvPr/>
        </p:nvSpPr>
        <p:spPr>
          <a:xfrm>
            <a:off x="558840" y="1445889"/>
            <a:ext cx="132444" cy="529038"/>
          </a:xfrm>
          <a:custGeom>
            <a:avLst/>
            <a:gdLst/>
            <a:ahLst/>
            <a:cxnLst/>
            <a:rect l="l" t="t" r="r" b="b"/>
            <a:pathLst>
              <a:path w="4498" h="17967" extrusionOk="0">
                <a:moveTo>
                  <a:pt x="486" y="0"/>
                </a:moveTo>
                <a:cubicBezTo>
                  <a:pt x="408" y="0"/>
                  <a:pt x="332" y="48"/>
                  <a:pt x="317" y="151"/>
                </a:cubicBezTo>
                <a:cubicBezTo>
                  <a:pt x="1" y="3033"/>
                  <a:pt x="254" y="5947"/>
                  <a:pt x="1141" y="8734"/>
                </a:cubicBezTo>
                <a:cubicBezTo>
                  <a:pt x="2123" y="11837"/>
                  <a:pt x="3801" y="14592"/>
                  <a:pt x="4276" y="17886"/>
                </a:cubicBezTo>
                <a:cubicBezTo>
                  <a:pt x="4290" y="17941"/>
                  <a:pt x="4334" y="17967"/>
                  <a:pt x="4380" y="17967"/>
                </a:cubicBezTo>
                <a:cubicBezTo>
                  <a:pt x="4438" y="17967"/>
                  <a:pt x="4498" y="17925"/>
                  <a:pt x="4498" y="17854"/>
                </a:cubicBezTo>
                <a:cubicBezTo>
                  <a:pt x="4276" y="15067"/>
                  <a:pt x="2978" y="12597"/>
                  <a:pt x="1996" y="10064"/>
                </a:cubicBezTo>
                <a:cubicBezTo>
                  <a:pt x="761" y="6865"/>
                  <a:pt x="349" y="3572"/>
                  <a:pt x="666" y="183"/>
                </a:cubicBezTo>
                <a:cubicBezTo>
                  <a:pt x="666" y="64"/>
                  <a:pt x="575" y="0"/>
                  <a:pt x="48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2"/>
          <p:cNvSpPr/>
          <p:nvPr/>
        </p:nvSpPr>
        <p:spPr>
          <a:xfrm>
            <a:off x="1134440" y="1602177"/>
            <a:ext cx="198194" cy="28002"/>
          </a:xfrm>
          <a:custGeom>
            <a:avLst/>
            <a:gdLst/>
            <a:ahLst/>
            <a:cxnLst/>
            <a:rect l="l" t="t" r="r" b="b"/>
            <a:pathLst>
              <a:path w="6731" h="951" extrusionOk="0">
                <a:moveTo>
                  <a:pt x="6639" y="0"/>
                </a:moveTo>
                <a:cubicBezTo>
                  <a:pt x="6630" y="0"/>
                  <a:pt x="6621" y="2"/>
                  <a:pt x="6610" y="5"/>
                </a:cubicBezTo>
                <a:cubicBezTo>
                  <a:pt x="5195" y="443"/>
                  <a:pt x="3793" y="688"/>
                  <a:pt x="2368" y="688"/>
                </a:cubicBezTo>
                <a:cubicBezTo>
                  <a:pt x="1626" y="688"/>
                  <a:pt x="878" y="621"/>
                  <a:pt x="118" y="480"/>
                </a:cubicBezTo>
                <a:cubicBezTo>
                  <a:pt x="110" y="477"/>
                  <a:pt x="101" y="476"/>
                  <a:pt x="94" y="476"/>
                </a:cubicBezTo>
                <a:cubicBezTo>
                  <a:pt x="18" y="476"/>
                  <a:pt x="0" y="607"/>
                  <a:pt x="87" y="607"/>
                </a:cubicBezTo>
                <a:cubicBezTo>
                  <a:pt x="944" y="834"/>
                  <a:pt x="1832" y="951"/>
                  <a:pt x="2722" y="951"/>
                </a:cubicBezTo>
                <a:cubicBezTo>
                  <a:pt x="4067" y="951"/>
                  <a:pt x="5416" y="685"/>
                  <a:pt x="6674" y="132"/>
                </a:cubicBezTo>
                <a:cubicBezTo>
                  <a:pt x="6730" y="104"/>
                  <a:pt x="6711" y="0"/>
                  <a:pt x="663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2"/>
          <p:cNvSpPr/>
          <p:nvPr/>
        </p:nvSpPr>
        <p:spPr>
          <a:xfrm>
            <a:off x="765183" y="1430549"/>
            <a:ext cx="317741" cy="189537"/>
          </a:xfrm>
          <a:custGeom>
            <a:avLst/>
            <a:gdLst/>
            <a:ahLst/>
            <a:cxnLst/>
            <a:rect l="l" t="t" r="r" b="b"/>
            <a:pathLst>
              <a:path w="10791" h="6437" extrusionOk="0">
                <a:moveTo>
                  <a:pt x="93" y="1"/>
                </a:moveTo>
                <a:cubicBezTo>
                  <a:pt x="40" y="1"/>
                  <a:pt x="0" y="79"/>
                  <a:pt x="55" y="134"/>
                </a:cubicBezTo>
                <a:cubicBezTo>
                  <a:pt x="3317" y="2699"/>
                  <a:pt x="6705" y="5074"/>
                  <a:pt x="10664" y="6436"/>
                </a:cubicBezTo>
                <a:cubicBezTo>
                  <a:pt x="10759" y="6436"/>
                  <a:pt x="10791" y="6309"/>
                  <a:pt x="10696" y="6309"/>
                </a:cubicBezTo>
                <a:cubicBezTo>
                  <a:pt x="6800" y="4884"/>
                  <a:pt x="3507" y="2414"/>
                  <a:pt x="118" y="7"/>
                </a:cubicBezTo>
                <a:cubicBezTo>
                  <a:pt x="110" y="3"/>
                  <a:pt x="101" y="1"/>
                  <a:pt x="93"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2"/>
          <p:cNvSpPr/>
          <p:nvPr/>
        </p:nvSpPr>
        <p:spPr>
          <a:xfrm>
            <a:off x="778904" y="1482959"/>
            <a:ext cx="111744" cy="99141"/>
          </a:xfrm>
          <a:custGeom>
            <a:avLst/>
            <a:gdLst/>
            <a:ahLst/>
            <a:cxnLst/>
            <a:rect l="l" t="t" r="r" b="b"/>
            <a:pathLst>
              <a:path w="3795" h="3367" extrusionOk="0">
                <a:moveTo>
                  <a:pt x="32" y="1"/>
                </a:moveTo>
                <a:cubicBezTo>
                  <a:pt x="32" y="1"/>
                  <a:pt x="1" y="32"/>
                  <a:pt x="1" y="32"/>
                </a:cubicBezTo>
                <a:cubicBezTo>
                  <a:pt x="1109" y="1299"/>
                  <a:pt x="2344" y="2408"/>
                  <a:pt x="3738" y="3358"/>
                </a:cubicBezTo>
                <a:cubicBezTo>
                  <a:pt x="3744" y="3364"/>
                  <a:pt x="3750" y="3366"/>
                  <a:pt x="3755" y="3366"/>
                </a:cubicBezTo>
                <a:cubicBezTo>
                  <a:pt x="3779" y="3366"/>
                  <a:pt x="3795" y="3320"/>
                  <a:pt x="3769" y="3294"/>
                </a:cubicBezTo>
                <a:cubicBezTo>
                  <a:pt x="2407" y="2313"/>
                  <a:pt x="1172" y="1236"/>
                  <a:pt x="3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2"/>
          <p:cNvSpPr/>
          <p:nvPr/>
        </p:nvSpPr>
        <p:spPr>
          <a:xfrm>
            <a:off x="795687" y="1399044"/>
            <a:ext cx="135918" cy="82269"/>
          </a:xfrm>
          <a:custGeom>
            <a:avLst/>
            <a:gdLst/>
            <a:ahLst/>
            <a:cxnLst/>
            <a:rect l="l" t="t" r="r" b="b"/>
            <a:pathLst>
              <a:path w="4616" h="2794" extrusionOk="0">
                <a:moveTo>
                  <a:pt x="64" y="1"/>
                </a:moveTo>
                <a:cubicBezTo>
                  <a:pt x="32" y="1"/>
                  <a:pt x="1" y="32"/>
                  <a:pt x="1" y="64"/>
                </a:cubicBezTo>
                <a:cubicBezTo>
                  <a:pt x="1362" y="1172"/>
                  <a:pt x="2883" y="2154"/>
                  <a:pt x="4498" y="2787"/>
                </a:cubicBezTo>
                <a:cubicBezTo>
                  <a:pt x="4507" y="2792"/>
                  <a:pt x="4516" y="2794"/>
                  <a:pt x="4524" y="2794"/>
                </a:cubicBezTo>
                <a:cubicBezTo>
                  <a:pt x="4577" y="2794"/>
                  <a:pt x="4615" y="2724"/>
                  <a:pt x="4561" y="2724"/>
                </a:cubicBezTo>
                <a:cubicBezTo>
                  <a:pt x="2978" y="1901"/>
                  <a:pt x="1489" y="1077"/>
                  <a:pt x="6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2"/>
          <p:cNvSpPr/>
          <p:nvPr/>
        </p:nvSpPr>
        <p:spPr>
          <a:xfrm>
            <a:off x="590551" y="1476982"/>
            <a:ext cx="31742" cy="167189"/>
          </a:xfrm>
          <a:custGeom>
            <a:avLst/>
            <a:gdLst/>
            <a:ahLst/>
            <a:cxnLst/>
            <a:rect l="l" t="t" r="r" b="b"/>
            <a:pathLst>
              <a:path w="1078" h="5678" extrusionOk="0">
                <a:moveTo>
                  <a:pt x="457" y="1"/>
                </a:moveTo>
                <a:cubicBezTo>
                  <a:pt x="449" y="1"/>
                  <a:pt x="444" y="4"/>
                  <a:pt x="444" y="14"/>
                </a:cubicBezTo>
                <a:cubicBezTo>
                  <a:pt x="0" y="1882"/>
                  <a:pt x="64" y="3941"/>
                  <a:pt x="982" y="5651"/>
                </a:cubicBezTo>
                <a:cubicBezTo>
                  <a:pt x="992" y="5670"/>
                  <a:pt x="1005" y="5678"/>
                  <a:pt x="1018" y="5678"/>
                </a:cubicBezTo>
                <a:cubicBezTo>
                  <a:pt x="1047" y="5678"/>
                  <a:pt x="1077" y="5641"/>
                  <a:pt x="1077" y="5619"/>
                </a:cubicBezTo>
                <a:cubicBezTo>
                  <a:pt x="349" y="3814"/>
                  <a:pt x="32" y="1977"/>
                  <a:pt x="507" y="45"/>
                </a:cubicBezTo>
                <a:cubicBezTo>
                  <a:pt x="507" y="23"/>
                  <a:pt x="476" y="1"/>
                  <a:pt x="457"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2"/>
          <p:cNvSpPr/>
          <p:nvPr/>
        </p:nvSpPr>
        <p:spPr>
          <a:xfrm>
            <a:off x="632509" y="1491203"/>
            <a:ext cx="158561" cy="298661"/>
          </a:xfrm>
          <a:custGeom>
            <a:avLst/>
            <a:gdLst/>
            <a:ahLst/>
            <a:cxnLst/>
            <a:rect l="l" t="t" r="r" b="b"/>
            <a:pathLst>
              <a:path w="5385" h="10143" extrusionOk="0">
                <a:moveTo>
                  <a:pt x="40" y="1"/>
                </a:moveTo>
                <a:cubicBezTo>
                  <a:pt x="22" y="1"/>
                  <a:pt x="1" y="19"/>
                  <a:pt x="1" y="37"/>
                </a:cubicBezTo>
                <a:cubicBezTo>
                  <a:pt x="951" y="3838"/>
                  <a:pt x="4561" y="6181"/>
                  <a:pt x="5226" y="10108"/>
                </a:cubicBezTo>
                <a:cubicBezTo>
                  <a:pt x="5238" y="10132"/>
                  <a:pt x="5264" y="10143"/>
                  <a:pt x="5291" y="10143"/>
                </a:cubicBezTo>
                <a:cubicBezTo>
                  <a:pt x="5336" y="10143"/>
                  <a:pt x="5384" y="10116"/>
                  <a:pt x="5384" y="10076"/>
                </a:cubicBezTo>
                <a:cubicBezTo>
                  <a:pt x="4878" y="6118"/>
                  <a:pt x="1077" y="3774"/>
                  <a:pt x="64" y="37"/>
                </a:cubicBezTo>
                <a:cubicBezTo>
                  <a:pt x="64" y="11"/>
                  <a:pt x="53" y="1"/>
                  <a:pt x="40"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2"/>
          <p:cNvSpPr/>
          <p:nvPr/>
        </p:nvSpPr>
        <p:spPr>
          <a:xfrm>
            <a:off x="517825" y="1471417"/>
            <a:ext cx="29857" cy="100908"/>
          </a:xfrm>
          <a:custGeom>
            <a:avLst/>
            <a:gdLst/>
            <a:ahLst/>
            <a:cxnLst/>
            <a:rect l="l" t="t" r="r" b="b"/>
            <a:pathLst>
              <a:path w="1014" h="3427" extrusionOk="0">
                <a:moveTo>
                  <a:pt x="949" y="0"/>
                </a:moveTo>
                <a:cubicBezTo>
                  <a:pt x="938" y="0"/>
                  <a:pt x="927" y="4"/>
                  <a:pt x="919" y="13"/>
                </a:cubicBezTo>
                <a:cubicBezTo>
                  <a:pt x="317" y="1026"/>
                  <a:pt x="0" y="2198"/>
                  <a:pt x="0" y="3338"/>
                </a:cubicBezTo>
                <a:cubicBezTo>
                  <a:pt x="0" y="3393"/>
                  <a:pt x="43" y="3427"/>
                  <a:pt x="79" y="3427"/>
                </a:cubicBezTo>
                <a:cubicBezTo>
                  <a:pt x="105" y="3427"/>
                  <a:pt x="127" y="3409"/>
                  <a:pt x="127" y="3370"/>
                </a:cubicBezTo>
                <a:cubicBezTo>
                  <a:pt x="190" y="2198"/>
                  <a:pt x="475" y="1121"/>
                  <a:pt x="1014" y="76"/>
                </a:cubicBezTo>
                <a:cubicBezTo>
                  <a:pt x="1014" y="30"/>
                  <a:pt x="980" y="0"/>
                  <a:pt x="94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2"/>
          <p:cNvSpPr/>
          <p:nvPr/>
        </p:nvSpPr>
        <p:spPr>
          <a:xfrm>
            <a:off x="1037839" y="1855821"/>
            <a:ext cx="48349" cy="70609"/>
          </a:xfrm>
          <a:custGeom>
            <a:avLst/>
            <a:gdLst/>
            <a:ahLst/>
            <a:cxnLst/>
            <a:rect l="l" t="t" r="r" b="b"/>
            <a:pathLst>
              <a:path w="1642" h="2398" extrusionOk="0">
                <a:moveTo>
                  <a:pt x="51" y="0"/>
                </a:moveTo>
                <a:cubicBezTo>
                  <a:pt x="32" y="0"/>
                  <a:pt x="1" y="23"/>
                  <a:pt x="1" y="45"/>
                </a:cubicBezTo>
                <a:cubicBezTo>
                  <a:pt x="412" y="900"/>
                  <a:pt x="951" y="1660"/>
                  <a:pt x="1552" y="2389"/>
                </a:cubicBezTo>
                <a:cubicBezTo>
                  <a:pt x="1558" y="2395"/>
                  <a:pt x="1566" y="2397"/>
                  <a:pt x="1573" y="2397"/>
                </a:cubicBezTo>
                <a:cubicBezTo>
                  <a:pt x="1605" y="2397"/>
                  <a:pt x="1641" y="2351"/>
                  <a:pt x="1616" y="2325"/>
                </a:cubicBezTo>
                <a:cubicBezTo>
                  <a:pt x="1046" y="1597"/>
                  <a:pt x="539" y="837"/>
                  <a:pt x="64" y="14"/>
                </a:cubicBezTo>
                <a:cubicBezTo>
                  <a:pt x="64" y="4"/>
                  <a:pt x="58" y="0"/>
                  <a:pt x="5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2"/>
          <p:cNvSpPr/>
          <p:nvPr/>
        </p:nvSpPr>
        <p:spPr>
          <a:xfrm>
            <a:off x="821156" y="1595405"/>
            <a:ext cx="98405" cy="95785"/>
          </a:xfrm>
          <a:custGeom>
            <a:avLst/>
            <a:gdLst/>
            <a:ahLst/>
            <a:cxnLst/>
            <a:rect l="l" t="t" r="r" b="b"/>
            <a:pathLst>
              <a:path w="3342" h="3253" extrusionOk="0">
                <a:moveTo>
                  <a:pt x="28" y="1"/>
                </a:moveTo>
                <a:cubicBezTo>
                  <a:pt x="9" y="1"/>
                  <a:pt x="0" y="23"/>
                  <a:pt x="22" y="45"/>
                </a:cubicBezTo>
                <a:cubicBezTo>
                  <a:pt x="1036" y="1185"/>
                  <a:pt x="2144" y="2230"/>
                  <a:pt x="3253" y="3244"/>
                </a:cubicBezTo>
                <a:cubicBezTo>
                  <a:pt x="3259" y="3250"/>
                  <a:pt x="3266" y="3253"/>
                  <a:pt x="3273" y="3253"/>
                </a:cubicBezTo>
                <a:cubicBezTo>
                  <a:pt x="3305" y="3253"/>
                  <a:pt x="3342" y="3206"/>
                  <a:pt x="3316" y="3181"/>
                </a:cubicBezTo>
                <a:cubicBezTo>
                  <a:pt x="2208" y="2167"/>
                  <a:pt x="1099" y="1090"/>
                  <a:pt x="54" y="14"/>
                </a:cubicBezTo>
                <a:cubicBezTo>
                  <a:pt x="45" y="4"/>
                  <a:pt x="36" y="1"/>
                  <a:pt x="2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2"/>
          <p:cNvSpPr/>
          <p:nvPr/>
        </p:nvSpPr>
        <p:spPr>
          <a:xfrm>
            <a:off x="-19291" y="-10260"/>
            <a:ext cx="1451933" cy="2154667"/>
          </a:xfrm>
          <a:custGeom>
            <a:avLst/>
            <a:gdLst/>
            <a:ahLst/>
            <a:cxnLst/>
            <a:rect l="l" t="t" r="r" b="b"/>
            <a:pathLst>
              <a:path w="49310" h="73176" extrusionOk="0">
                <a:moveTo>
                  <a:pt x="36642" y="15214"/>
                </a:moveTo>
                <a:cubicBezTo>
                  <a:pt x="38099" y="15277"/>
                  <a:pt x="39397" y="15657"/>
                  <a:pt x="40601" y="16544"/>
                </a:cubicBezTo>
                <a:cubicBezTo>
                  <a:pt x="41551" y="17241"/>
                  <a:pt x="41994" y="18127"/>
                  <a:pt x="42564" y="19046"/>
                </a:cubicBezTo>
                <a:cubicBezTo>
                  <a:pt x="42032" y="18926"/>
                  <a:pt x="41500" y="18871"/>
                  <a:pt x="40968" y="18871"/>
                </a:cubicBezTo>
                <a:cubicBezTo>
                  <a:pt x="40518" y="18871"/>
                  <a:pt x="40069" y="18910"/>
                  <a:pt x="39619" y="18982"/>
                </a:cubicBezTo>
                <a:cubicBezTo>
                  <a:pt x="38986" y="19109"/>
                  <a:pt x="38415" y="19363"/>
                  <a:pt x="37782" y="19489"/>
                </a:cubicBezTo>
                <a:cubicBezTo>
                  <a:pt x="37546" y="19538"/>
                  <a:pt x="37292" y="19562"/>
                  <a:pt x="37031" y="19562"/>
                </a:cubicBezTo>
                <a:cubicBezTo>
                  <a:pt x="35757" y="19562"/>
                  <a:pt x="34324" y="18972"/>
                  <a:pt x="33982" y="17684"/>
                </a:cubicBezTo>
                <a:cubicBezTo>
                  <a:pt x="33982" y="17684"/>
                  <a:pt x="33982" y="17652"/>
                  <a:pt x="33950" y="17621"/>
                </a:cubicBezTo>
                <a:cubicBezTo>
                  <a:pt x="34742" y="16829"/>
                  <a:pt x="35660" y="15974"/>
                  <a:pt x="36642" y="15214"/>
                </a:cubicBezTo>
                <a:close/>
                <a:moveTo>
                  <a:pt x="41920" y="13008"/>
                </a:moveTo>
                <a:cubicBezTo>
                  <a:pt x="42599" y="13008"/>
                  <a:pt x="43290" y="13131"/>
                  <a:pt x="43989" y="13409"/>
                </a:cubicBezTo>
                <a:cubicBezTo>
                  <a:pt x="47600" y="14771"/>
                  <a:pt x="48708" y="18697"/>
                  <a:pt x="48486" y="22244"/>
                </a:cubicBezTo>
                <a:cubicBezTo>
                  <a:pt x="47980" y="21579"/>
                  <a:pt x="47346" y="21136"/>
                  <a:pt x="46491" y="20914"/>
                </a:cubicBezTo>
                <a:cubicBezTo>
                  <a:pt x="45984" y="20788"/>
                  <a:pt x="45478" y="20883"/>
                  <a:pt x="45003" y="20788"/>
                </a:cubicBezTo>
                <a:cubicBezTo>
                  <a:pt x="43419" y="20439"/>
                  <a:pt x="43103" y="18951"/>
                  <a:pt x="42374" y="17874"/>
                </a:cubicBezTo>
                <a:cubicBezTo>
                  <a:pt x="41139" y="16101"/>
                  <a:pt x="39176" y="15056"/>
                  <a:pt x="37085" y="14866"/>
                </a:cubicBezTo>
                <a:cubicBezTo>
                  <a:pt x="38561" y="13798"/>
                  <a:pt x="40200" y="13008"/>
                  <a:pt x="41920" y="13008"/>
                </a:cubicBezTo>
                <a:close/>
                <a:moveTo>
                  <a:pt x="27521" y="22149"/>
                </a:moveTo>
                <a:cubicBezTo>
                  <a:pt x="30467" y="23289"/>
                  <a:pt x="33918" y="26805"/>
                  <a:pt x="34520" y="29908"/>
                </a:cubicBezTo>
                <a:cubicBezTo>
                  <a:pt x="34964" y="32157"/>
                  <a:pt x="34077" y="34405"/>
                  <a:pt x="34520" y="36654"/>
                </a:cubicBezTo>
                <a:cubicBezTo>
                  <a:pt x="33127" y="34057"/>
                  <a:pt x="30055" y="32568"/>
                  <a:pt x="28756" y="29782"/>
                </a:cubicBezTo>
                <a:cubicBezTo>
                  <a:pt x="27648" y="27343"/>
                  <a:pt x="28630" y="24525"/>
                  <a:pt x="27521" y="22149"/>
                </a:cubicBezTo>
                <a:close/>
                <a:moveTo>
                  <a:pt x="27870" y="21896"/>
                </a:moveTo>
                <a:lnTo>
                  <a:pt x="27870" y="21896"/>
                </a:lnTo>
                <a:cubicBezTo>
                  <a:pt x="31290" y="22181"/>
                  <a:pt x="34869" y="23479"/>
                  <a:pt x="37054" y="26266"/>
                </a:cubicBezTo>
                <a:cubicBezTo>
                  <a:pt x="40031" y="30003"/>
                  <a:pt x="36800" y="33582"/>
                  <a:pt x="34805" y="36939"/>
                </a:cubicBezTo>
                <a:cubicBezTo>
                  <a:pt x="34299" y="33930"/>
                  <a:pt x="35755" y="30795"/>
                  <a:pt x="34172" y="27976"/>
                </a:cubicBezTo>
                <a:cubicBezTo>
                  <a:pt x="32810" y="25506"/>
                  <a:pt x="30530" y="23004"/>
                  <a:pt x="27870" y="21896"/>
                </a:cubicBezTo>
                <a:close/>
                <a:moveTo>
                  <a:pt x="22587" y="39555"/>
                </a:moveTo>
                <a:lnTo>
                  <a:pt x="22587" y="39555"/>
                </a:lnTo>
                <a:cubicBezTo>
                  <a:pt x="21921" y="39851"/>
                  <a:pt x="21371" y="40358"/>
                  <a:pt x="20839" y="40866"/>
                </a:cubicBezTo>
                <a:cubicBezTo>
                  <a:pt x="20817" y="40887"/>
                  <a:pt x="20795" y="40909"/>
                  <a:pt x="20773" y="40930"/>
                </a:cubicBezTo>
                <a:lnTo>
                  <a:pt x="20773" y="40930"/>
                </a:lnTo>
                <a:lnTo>
                  <a:pt x="22587" y="39555"/>
                </a:lnTo>
                <a:close/>
                <a:moveTo>
                  <a:pt x="42876" y="37634"/>
                </a:moveTo>
                <a:cubicBezTo>
                  <a:pt x="43489" y="37634"/>
                  <a:pt x="44080" y="37714"/>
                  <a:pt x="44559" y="37920"/>
                </a:cubicBezTo>
                <a:cubicBezTo>
                  <a:pt x="43799" y="38554"/>
                  <a:pt x="43103" y="39251"/>
                  <a:pt x="42374" y="39916"/>
                </a:cubicBezTo>
                <a:cubicBezTo>
                  <a:pt x="41266" y="40834"/>
                  <a:pt x="40537" y="40802"/>
                  <a:pt x="39302" y="41182"/>
                </a:cubicBezTo>
                <a:cubicBezTo>
                  <a:pt x="38922" y="41309"/>
                  <a:pt x="38701" y="41467"/>
                  <a:pt x="38384" y="41752"/>
                </a:cubicBezTo>
                <a:cubicBezTo>
                  <a:pt x="37205" y="42739"/>
                  <a:pt x="36406" y="43418"/>
                  <a:pt x="34959" y="43418"/>
                </a:cubicBezTo>
                <a:cubicBezTo>
                  <a:pt x="34735" y="43418"/>
                  <a:pt x="34495" y="43402"/>
                  <a:pt x="34235" y="43368"/>
                </a:cubicBezTo>
                <a:lnTo>
                  <a:pt x="34203" y="43368"/>
                </a:lnTo>
                <a:cubicBezTo>
                  <a:pt x="34267" y="42956"/>
                  <a:pt x="34235" y="42512"/>
                  <a:pt x="34108" y="42101"/>
                </a:cubicBezTo>
                <a:cubicBezTo>
                  <a:pt x="33823" y="41214"/>
                  <a:pt x="33127" y="40517"/>
                  <a:pt x="32335" y="40042"/>
                </a:cubicBezTo>
                <a:cubicBezTo>
                  <a:pt x="34647" y="38997"/>
                  <a:pt x="37370" y="38966"/>
                  <a:pt x="39746" y="38174"/>
                </a:cubicBezTo>
                <a:cubicBezTo>
                  <a:pt x="40452" y="37924"/>
                  <a:pt x="41705" y="37634"/>
                  <a:pt x="42876" y="37634"/>
                </a:cubicBezTo>
                <a:close/>
                <a:moveTo>
                  <a:pt x="32387" y="41507"/>
                </a:moveTo>
                <a:cubicBezTo>
                  <a:pt x="32683" y="41507"/>
                  <a:pt x="32964" y="41553"/>
                  <a:pt x="33222" y="41657"/>
                </a:cubicBezTo>
                <a:cubicBezTo>
                  <a:pt x="34077" y="42924"/>
                  <a:pt x="34013" y="44508"/>
                  <a:pt x="32082" y="45489"/>
                </a:cubicBezTo>
                <a:cubicBezTo>
                  <a:pt x="31455" y="45808"/>
                  <a:pt x="30805" y="45933"/>
                  <a:pt x="30150" y="45933"/>
                </a:cubicBezTo>
                <a:cubicBezTo>
                  <a:pt x="28786" y="45933"/>
                  <a:pt x="27401" y="45390"/>
                  <a:pt x="26160" y="44919"/>
                </a:cubicBezTo>
                <a:cubicBezTo>
                  <a:pt x="26096" y="44919"/>
                  <a:pt x="26033" y="44919"/>
                  <a:pt x="26001" y="44951"/>
                </a:cubicBezTo>
                <a:cubicBezTo>
                  <a:pt x="25970" y="44983"/>
                  <a:pt x="25970" y="44983"/>
                  <a:pt x="25938" y="45014"/>
                </a:cubicBezTo>
                <a:lnTo>
                  <a:pt x="25653" y="45014"/>
                </a:lnTo>
                <a:cubicBezTo>
                  <a:pt x="26318" y="44571"/>
                  <a:pt x="26951" y="44033"/>
                  <a:pt x="27616" y="43589"/>
                </a:cubicBezTo>
                <a:cubicBezTo>
                  <a:pt x="28765" y="42841"/>
                  <a:pt x="30792" y="41507"/>
                  <a:pt x="32387" y="41507"/>
                </a:cubicBezTo>
                <a:close/>
                <a:moveTo>
                  <a:pt x="44813" y="38047"/>
                </a:moveTo>
                <a:cubicBezTo>
                  <a:pt x="45541" y="38491"/>
                  <a:pt x="45889" y="39282"/>
                  <a:pt x="45414" y="40676"/>
                </a:cubicBezTo>
                <a:cubicBezTo>
                  <a:pt x="44908" y="42196"/>
                  <a:pt x="43229" y="43083"/>
                  <a:pt x="42216" y="44159"/>
                </a:cubicBezTo>
                <a:cubicBezTo>
                  <a:pt x="41297" y="45141"/>
                  <a:pt x="40632" y="46344"/>
                  <a:pt x="39651" y="47231"/>
                </a:cubicBezTo>
                <a:cubicBezTo>
                  <a:pt x="39334" y="47516"/>
                  <a:pt x="39017" y="47770"/>
                  <a:pt x="38669" y="47960"/>
                </a:cubicBezTo>
                <a:cubicBezTo>
                  <a:pt x="38669" y="47928"/>
                  <a:pt x="38637" y="47928"/>
                  <a:pt x="38605" y="47896"/>
                </a:cubicBezTo>
                <a:cubicBezTo>
                  <a:pt x="38595" y="47893"/>
                  <a:pt x="38585" y="47891"/>
                  <a:pt x="38575" y="47891"/>
                </a:cubicBezTo>
                <a:cubicBezTo>
                  <a:pt x="38492" y="47891"/>
                  <a:pt x="38419" y="48001"/>
                  <a:pt x="38447" y="48086"/>
                </a:cubicBezTo>
                <a:cubicBezTo>
                  <a:pt x="37609" y="48481"/>
                  <a:pt x="36713" y="48626"/>
                  <a:pt x="35744" y="48626"/>
                </a:cubicBezTo>
                <a:cubicBezTo>
                  <a:pt x="35469" y="48626"/>
                  <a:pt x="35188" y="48614"/>
                  <a:pt x="34900" y="48593"/>
                </a:cubicBezTo>
                <a:cubicBezTo>
                  <a:pt x="31828" y="48340"/>
                  <a:pt x="28915" y="47294"/>
                  <a:pt x="26286" y="45711"/>
                </a:cubicBezTo>
                <a:cubicBezTo>
                  <a:pt x="26255" y="45584"/>
                  <a:pt x="26223" y="45489"/>
                  <a:pt x="26223" y="45363"/>
                </a:cubicBezTo>
                <a:cubicBezTo>
                  <a:pt x="26223" y="45331"/>
                  <a:pt x="26255" y="45299"/>
                  <a:pt x="26255" y="45299"/>
                </a:cubicBezTo>
                <a:cubicBezTo>
                  <a:pt x="27492" y="45823"/>
                  <a:pt x="28867" y="46320"/>
                  <a:pt x="30216" y="46320"/>
                </a:cubicBezTo>
                <a:cubicBezTo>
                  <a:pt x="30905" y="46320"/>
                  <a:pt x="31587" y="46190"/>
                  <a:pt x="32240" y="45869"/>
                </a:cubicBezTo>
                <a:cubicBezTo>
                  <a:pt x="33127" y="45426"/>
                  <a:pt x="33855" y="44634"/>
                  <a:pt x="34140" y="43716"/>
                </a:cubicBezTo>
                <a:cubicBezTo>
                  <a:pt x="34140" y="43748"/>
                  <a:pt x="34172" y="43748"/>
                  <a:pt x="34203" y="43748"/>
                </a:cubicBezTo>
                <a:cubicBezTo>
                  <a:pt x="34484" y="43788"/>
                  <a:pt x="34755" y="43809"/>
                  <a:pt x="35021" y="43809"/>
                </a:cubicBezTo>
                <a:cubicBezTo>
                  <a:pt x="35595" y="43809"/>
                  <a:pt x="36143" y="43711"/>
                  <a:pt x="36705" y="43494"/>
                </a:cubicBezTo>
                <a:cubicBezTo>
                  <a:pt x="37877" y="43019"/>
                  <a:pt x="38605" y="41847"/>
                  <a:pt x="39841" y="41467"/>
                </a:cubicBezTo>
                <a:cubicBezTo>
                  <a:pt x="40601" y="41246"/>
                  <a:pt x="41076" y="41372"/>
                  <a:pt x="41804" y="40866"/>
                </a:cubicBezTo>
                <a:cubicBezTo>
                  <a:pt x="42881" y="40137"/>
                  <a:pt x="43894" y="38997"/>
                  <a:pt x="44813" y="38047"/>
                </a:cubicBezTo>
                <a:close/>
                <a:moveTo>
                  <a:pt x="5891" y="266"/>
                </a:moveTo>
                <a:cubicBezTo>
                  <a:pt x="8488" y="2800"/>
                  <a:pt x="11053" y="5365"/>
                  <a:pt x="13144" y="8310"/>
                </a:cubicBezTo>
                <a:cubicBezTo>
                  <a:pt x="15614" y="11794"/>
                  <a:pt x="16944" y="15467"/>
                  <a:pt x="17862" y="19616"/>
                </a:cubicBezTo>
                <a:cubicBezTo>
                  <a:pt x="18749" y="23416"/>
                  <a:pt x="19572" y="27216"/>
                  <a:pt x="20459" y="30985"/>
                </a:cubicBezTo>
                <a:cubicBezTo>
                  <a:pt x="21029" y="33519"/>
                  <a:pt x="21188" y="37287"/>
                  <a:pt x="23531" y="38839"/>
                </a:cubicBezTo>
                <a:lnTo>
                  <a:pt x="22587" y="39555"/>
                </a:lnTo>
                <a:lnTo>
                  <a:pt x="22587" y="39555"/>
                </a:lnTo>
                <a:cubicBezTo>
                  <a:pt x="22795" y="39462"/>
                  <a:pt x="23013" y="39391"/>
                  <a:pt x="23246" y="39346"/>
                </a:cubicBezTo>
                <a:cubicBezTo>
                  <a:pt x="23460" y="39303"/>
                  <a:pt x="23680" y="39286"/>
                  <a:pt x="23902" y="39286"/>
                </a:cubicBezTo>
                <a:cubicBezTo>
                  <a:pt x="24663" y="39286"/>
                  <a:pt x="25456" y="39487"/>
                  <a:pt x="26191" y="39536"/>
                </a:cubicBezTo>
                <a:cubicBezTo>
                  <a:pt x="27711" y="39662"/>
                  <a:pt x="29231" y="39472"/>
                  <a:pt x="30720" y="39852"/>
                </a:cubicBezTo>
                <a:cubicBezTo>
                  <a:pt x="31638" y="40106"/>
                  <a:pt x="32462" y="40644"/>
                  <a:pt x="33000" y="41341"/>
                </a:cubicBezTo>
                <a:cubicBezTo>
                  <a:pt x="32773" y="41263"/>
                  <a:pt x="32542" y="41229"/>
                  <a:pt x="32311" y="41229"/>
                </a:cubicBezTo>
                <a:cubicBezTo>
                  <a:pt x="31510" y="41229"/>
                  <a:pt x="30697" y="41630"/>
                  <a:pt x="29960" y="41974"/>
                </a:cubicBezTo>
                <a:cubicBezTo>
                  <a:pt x="27996" y="42829"/>
                  <a:pt x="26476" y="44254"/>
                  <a:pt x="24608" y="45236"/>
                </a:cubicBezTo>
                <a:cubicBezTo>
                  <a:pt x="24291" y="45363"/>
                  <a:pt x="23943" y="45553"/>
                  <a:pt x="23594" y="45774"/>
                </a:cubicBezTo>
                <a:cubicBezTo>
                  <a:pt x="22106" y="46724"/>
                  <a:pt x="20681" y="47738"/>
                  <a:pt x="19097" y="48530"/>
                </a:cubicBezTo>
                <a:cubicBezTo>
                  <a:pt x="18696" y="48730"/>
                  <a:pt x="17487" y="49413"/>
                  <a:pt x="16618" y="49413"/>
                </a:cubicBezTo>
                <a:cubicBezTo>
                  <a:pt x="15977" y="49413"/>
                  <a:pt x="15521" y="49042"/>
                  <a:pt x="15709" y="47833"/>
                </a:cubicBezTo>
                <a:cubicBezTo>
                  <a:pt x="15804" y="47009"/>
                  <a:pt x="16722" y="45996"/>
                  <a:pt x="17166" y="45331"/>
                </a:cubicBezTo>
                <a:cubicBezTo>
                  <a:pt x="18225" y="43773"/>
                  <a:pt x="19437" y="42246"/>
                  <a:pt x="20773" y="40930"/>
                </a:cubicBezTo>
                <a:lnTo>
                  <a:pt x="20773" y="40930"/>
                </a:lnTo>
                <a:lnTo>
                  <a:pt x="18812" y="42417"/>
                </a:lnTo>
                <a:cubicBezTo>
                  <a:pt x="18591" y="40517"/>
                  <a:pt x="19287" y="38776"/>
                  <a:pt x="19604" y="36939"/>
                </a:cubicBezTo>
                <a:cubicBezTo>
                  <a:pt x="19889" y="35165"/>
                  <a:pt x="19699" y="33360"/>
                  <a:pt x="19477" y="31587"/>
                </a:cubicBezTo>
                <a:cubicBezTo>
                  <a:pt x="18907" y="27375"/>
                  <a:pt x="18432" y="23036"/>
                  <a:pt x="17261" y="18919"/>
                </a:cubicBezTo>
                <a:cubicBezTo>
                  <a:pt x="15234" y="11825"/>
                  <a:pt x="11053" y="5428"/>
                  <a:pt x="5385" y="710"/>
                </a:cubicBezTo>
                <a:cubicBezTo>
                  <a:pt x="5511" y="488"/>
                  <a:pt x="5670" y="361"/>
                  <a:pt x="5891" y="266"/>
                </a:cubicBezTo>
                <a:close/>
                <a:moveTo>
                  <a:pt x="11123" y="42203"/>
                </a:moveTo>
                <a:cubicBezTo>
                  <a:pt x="13300" y="42203"/>
                  <a:pt x="15541" y="42919"/>
                  <a:pt x="17609" y="43589"/>
                </a:cubicBezTo>
                <a:cubicBezTo>
                  <a:pt x="17340" y="43576"/>
                  <a:pt x="17070" y="43568"/>
                  <a:pt x="16799" y="43568"/>
                </a:cubicBezTo>
                <a:cubicBezTo>
                  <a:pt x="15765" y="43568"/>
                  <a:pt x="14731" y="43681"/>
                  <a:pt x="13777" y="44033"/>
                </a:cubicBezTo>
                <a:cubicBezTo>
                  <a:pt x="12384" y="44508"/>
                  <a:pt x="11528" y="45553"/>
                  <a:pt x="10388" y="46439"/>
                </a:cubicBezTo>
                <a:cubicBezTo>
                  <a:pt x="8742" y="47770"/>
                  <a:pt x="7063" y="47516"/>
                  <a:pt x="5163" y="48118"/>
                </a:cubicBezTo>
                <a:cubicBezTo>
                  <a:pt x="3931" y="48520"/>
                  <a:pt x="2676" y="50168"/>
                  <a:pt x="1341" y="50168"/>
                </a:cubicBezTo>
                <a:cubicBezTo>
                  <a:pt x="1097" y="50168"/>
                  <a:pt x="851" y="50113"/>
                  <a:pt x="603" y="49986"/>
                </a:cubicBezTo>
                <a:cubicBezTo>
                  <a:pt x="1711" y="49290"/>
                  <a:pt x="2661" y="48466"/>
                  <a:pt x="3453" y="47421"/>
                </a:cubicBezTo>
                <a:cubicBezTo>
                  <a:pt x="4625" y="45996"/>
                  <a:pt x="5385" y="44349"/>
                  <a:pt x="7000" y="43336"/>
                </a:cubicBezTo>
                <a:cubicBezTo>
                  <a:pt x="8302" y="42509"/>
                  <a:pt x="9699" y="42203"/>
                  <a:pt x="11123" y="42203"/>
                </a:cubicBezTo>
                <a:close/>
                <a:moveTo>
                  <a:pt x="25736" y="45418"/>
                </a:moveTo>
                <a:cubicBezTo>
                  <a:pt x="25803" y="45418"/>
                  <a:pt x="25870" y="45421"/>
                  <a:pt x="25938" y="45426"/>
                </a:cubicBezTo>
                <a:cubicBezTo>
                  <a:pt x="25938" y="45521"/>
                  <a:pt x="25970" y="45648"/>
                  <a:pt x="25970" y="45743"/>
                </a:cubicBezTo>
                <a:cubicBezTo>
                  <a:pt x="25875" y="45838"/>
                  <a:pt x="25875" y="45964"/>
                  <a:pt x="25970" y="46028"/>
                </a:cubicBezTo>
                <a:cubicBezTo>
                  <a:pt x="26096" y="47358"/>
                  <a:pt x="26318" y="48815"/>
                  <a:pt x="25811" y="49955"/>
                </a:cubicBezTo>
                <a:cubicBezTo>
                  <a:pt x="25621" y="50398"/>
                  <a:pt x="25399" y="50683"/>
                  <a:pt x="25114" y="50873"/>
                </a:cubicBezTo>
                <a:cubicBezTo>
                  <a:pt x="25114" y="50841"/>
                  <a:pt x="25083" y="50841"/>
                  <a:pt x="25083" y="50810"/>
                </a:cubicBezTo>
                <a:cubicBezTo>
                  <a:pt x="25074" y="50800"/>
                  <a:pt x="25062" y="50797"/>
                  <a:pt x="25050" y="50797"/>
                </a:cubicBezTo>
                <a:cubicBezTo>
                  <a:pt x="25022" y="50797"/>
                  <a:pt x="24997" y="50819"/>
                  <a:pt x="25019" y="50841"/>
                </a:cubicBezTo>
                <a:cubicBezTo>
                  <a:pt x="25019" y="50873"/>
                  <a:pt x="25051" y="50905"/>
                  <a:pt x="25051" y="50905"/>
                </a:cubicBezTo>
                <a:cubicBezTo>
                  <a:pt x="24852" y="51027"/>
                  <a:pt x="24639" y="51081"/>
                  <a:pt x="24417" y="51081"/>
                </a:cubicBezTo>
                <a:cubicBezTo>
                  <a:pt x="23086" y="51081"/>
                  <a:pt x="21445" y="49127"/>
                  <a:pt x="20712" y="48150"/>
                </a:cubicBezTo>
                <a:cubicBezTo>
                  <a:pt x="21029" y="47960"/>
                  <a:pt x="21346" y="47770"/>
                  <a:pt x="21663" y="47548"/>
                </a:cubicBezTo>
                <a:cubicBezTo>
                  <a:pt x="22907" y="46789"/>
                  <a:pt x="24182" y="45418"/>
                  <a:pt x="25736" y="45418"/>
                </a:cubicBezTo>
                <a:close/>
                <a:moveTo>
                  <a:pt x="17641" y="43843"/>
                </a:moveTo>
                <a:cubicBezTo>
                  <a:pt x="16532" y="45173"/>
                  <a:pt x="14949" y="47104"/>
                  <a:pt x="15139" y="48625"/>
                </a:cubicBezTo>
                <a:cubicBezTo>
                  <a:pt x="15251" y="49523"/>
                  <a:pt x="15889" y="49848"/>
                  <a:pt x="16601" y="49848"/>
                </a:cubicBezTo>
                <a:cubicBezTo>
                  <a:pt x="16893" y="49848"/>
                  <a:pt x="17197" y="49793"/>
                  <a:pt x="17482" y="49701"/>
                </a:cubicBezTo>
                <a:lnTo>
                  <a:pt x="17482" y="49701"/>
                </a:lnTo>
                <a:cubicBezTo>
                  <a:pt x="15772" y="50968"/>
                  <a:pt x="13999" y="52266"/>
                  <a:pt x="12415" y="53692"/>
                </a:cubicBezTo>
                <a:cubicBezTo>
                  <a:pt x="11137" y="53847"/>
                  <a:pt x="9799" y="54073"/>
                  <a:pt x="8489" y="54073"/>
                </a:cubicBezTo>
                <a:cubicBezTo>
                  <a:pt x="7657" y="54073"/>
                  <a:pt x="6837" y="53982"/>
                  <a:pt x="6050" y="53723"/>
                </a:cubicBezTo>
                <a:cubicBezTo>
                  <a:pt x="4118" y="53058"/>
                  <a:pt x="2091" y="52076"/>
                  <a:pt x="761" y="50493"/>
                </a:cubicBezTo>
                <a:lnTo>
                  <a:pt x="761" y="50493"/>
                </a:lnTo>
                <a:cubicBezTo>
                  <a:pt x="972" y="50567"/>
                  <a:pt x="1183" y="50602"/>
                  <a:pt x="1396" y="50602"/>
                </a:cubicBezTo>
                <a:cubicBezTo>
                  <a:pt x="1820" y="50602"/>
                  <a:pt x="2249" y="50461"/>
                  <a:pt x="2693" y="50208"/>
                </a:cubicBezTo>
                <a:cubicBezTo>
                  <a:pt x="3738" y="49638"/>
                  <a:pt x="4245" y="48815"/>
                  <a:pt x="5511" y="48466"/>
                </a:cubicBezTo>
                <a:cubicBezTo>
                  <a:pt x="6271" y="48213"/>
                  <a:pt x="7126" y="48213"/>
                  <a:pt x="7918" y="48055"/>
                </a:cubicBezTo>
                <a:cubicBezTo>
                  <a:pt x="9470" y="47770"/>
                  <a:pt x="10452" y="46914"/>
                  <a:pt x="11592" y="45869"/>
                </a:cubicBezTo>
                <a:cubicBezTo>
                  <a:pt x="13429" y="44223"/>
                  <a:pt x="15360" y="44001"/>
                  <a:pt x="17641" y="43843"/>
                </a:cubicBezTo>
                <a:close/>
                <a:moveTo>
                  <a:pt x="26350" y="46249"/>
                </a:moveTo>
                <a:lnTo>
                  <a:pt x="26350" y="46249"/>
                </a:lnTo>
                <a:cubicBezTo>
                  <a:pt x="29152" y="47907"/>
                  <a:pt x="32500" y="49077"/>
                  <a:pt x="35793" y="49077"/>
                </a:cubicBezTo>
                <a:cubicBezTo>
                  <a:pt x="35960" y="49077"/>
                  <a:pt x="36127" y="49074"/>
                  <a:pt x="36294" y="49068"/>
                </a:cubicBezTo>
                <a:cubicBezTo>
                  <a:pt x="37275" y="49036"/>
                  <a:pt x="38099" y="48783"/>
                  <a:pt x="38859" y="48340"/>
                </a:cubicBezTo>
                <a:cubicBezTo>
                  <a:pt x="41012" y="49638"/>
                  <a:pt x="42659" y="51601"/>
                  <a:pt x="44939" y="52742"/>
                </a:cubicBezTo>
                <a:cubicBezTo>
                  <a:pt x="45256" y="52900"/>
                  <a:pt x="45794" y="53058"/>
                  <a:pt x="46048" y="53248"/>
                </a:cubicBezTo>
                <a:cubicBezTo>
                  <a:pt x="47758" y="54610"/>
                  <a:pt x="46491" y="55560"/>
                  <a:pt x="45763" y="56383"/>
                </a:cubicBezTo>
                <a:cubicBezTo>
                  <a:pt x="44623" y="57650"/>
                  <a:pt x="43578" y="59044"/>
                  <a:pt x="41931" y="59645"/>
                </a:cubicBezTo>
                <a:cubicBezTo>
                  <a:pt x="41246" y="59894"/>
                  <a:pt x="40562" y="60003"/>
                  <a:pt x="39884" y="60003"/>
                </a:cubicBezTo>
                <a:cubicBezTo>
                  <a:pt x="37363" y="60003"/>
                  <a:pt x="34933" y="58496"/>
                  <a:pt x="32937" y="57048"/>
                </a:cubicBezTo>
                <a:cubicBezTo>
                  <a:pt x="30340" y="55180"/>
                  <a:pt x="28028" y="53027"/>
                  <a:pt x="25875" y="50651"/>
                </a:cubicBezTo>
                <a:lnTo>
                  <a:pt x="25843" y="50651"/>
                </a:lnTo>
                <a:cubicBezTo>
                  <a:pt x="26666" y="49543"/>
                  <a:pt x="26540" y="47738"/>
                  <a:pt x="26350" y="46249"/>
                </a:cubicBezTo>
                <a:close/>
                <a:moveTo>
                  <a:pt x="20364" y="48371"/>
                </a:moveTo>
                <a:cubicBezTo>
                  <a:pt x="21156" y="49416"/>
                  <a:pt x="22739" y="51475"/>
                  <a:pt x="24323" y="51475"/>
                </a:cubicBezTo>
                <a:cubicBezTo>
                  <a:pt x="25590" y="54895"/>
                  <a:pt x="29295" y="56985"/>
                  <a:pt x="29390" y="60880"/>
                </a:cubicBezTo>
                <a:cubicBezTo>
                  <a:pt x="29421" y="62686"/>
                  <a:pt x="28915" y="64491"/>
                  <a:pt x="28250" y="66169"/>
                </a:cubicBezTo>
                <a:cubicBezTo>
                  <a:pt x="27838" y="67214"/>
                  <a:pt x="26698" y="67943"/>
                  <a:pt x="25526" y="67943"/>
                </a:cubicBezTo>
                <a:cubicBezTo>
                  <a:pt x="25209" y="67943"/>
                  <a:pt x="24893" y="67689"/>
                  <a:pt x="24576" y="67658"/>
                </a:cubicBezTo>
                <a:cubicBezTo>
                  <a:pt x="24259" y="67658"/>
                  <a:pt x="24038" y="67658"/>
                  <a:pt x="23753" y="67816"/>
                </a:cubicBezTo>
                <a:cubicBezTo>
                  <a:pt x="23468" y="67974"/>
                  <a:pt x="23404" y="68386"/>
                  <a:pt x="23214" y="68513"/>
                </a:cubicBezTo>
                <a:cubicBezTo>
                  <a:pt x="23103" y="68718"/>
                  <a:pt x="22937" y="68821"/>
                  <a:pt x="22712" y="68821"/>
                </a:cubicBezTo>
                <a:cubicBezTo>
                  <a:pt x="22486" y="68821"/>
                  <a:pt x="22201" y="68718"/>
                  <a:pt x="21853" y="68513"/>
                </a:cubicBezTo>
                <a:cubicBezTo>
                  <a:pt x="21584" y="68626"/>
                  <a:pt x="21342" y="68683"/>
                  <a:pt x="21128" y="68683"/>
                </a:cubicBezTo>
                <a:cubicBezTo>
                  <a:pt x="20687" y="68683"/>
                  <a:pt x="20366" y="68443"/>
                  <a:pt x="20174" y="67974"/>
                </a:cubicBezTo>
                <a:cubicBezTo>
                  <a:pt x="19857" y="67594"/>
                  <a:pt x="19636" y="67088"/>
                  <a:pt x="19414" y="66613"/>
                </a:cubicBezTo>
                <a:cubicBezTo>
                  <a:pt x="18527" y="64681"/>
                  <a:pt x="18052" y="62591"/>
                  <a:pt x="17451" y="60564"/>
                </a:cubicBezTo>
                <a:cubicBezTo>
                  <a:pt x="16912" y="58854"/>
                  <a:pt x="16215" y="57080"/>
                  <a:pt x="16469" y="55243"/>
                </a:cubicBezTo>
                <a:cubicBezTo>
                  <a:pt x="16754" y="53248"/>
                  <a:pt x="17767" y="51221"/>
                  <a:pt x="18464" y="49321"/>
                </a:cubicBezTo>
                <a:cubicBezTo>
                  <a:pt x="19097" y="49068"/>
                  <a:pt x="19731" y="48720"/>
                  <a:pt x="20364" y="48371"/>
                </a:cubicBezTo>
                <a:close/>
                <a:moveTo>
                  <a:pt x="25590" y="50936"/>
                </a:moveTo>
                <a:cubicBezTo>
                  <a:pt x="28250" y="53977"/>
                  <a:pt x="31417" y="56858"/>
                  <a:pt x="34900" y="58854"/>
                </a:cubicBezTo>
                <a:lnTo>
                  <a:pt x="34932" y="58854"/>
                </a:lnTo>
                <a:cubicBezTo>
                  <a:pt x="35217" y="60754"/>
                  <a:pt x="35597" y="62654"/>
                  <a:pt x="35344" y="64586"/>
                </a:cubicBezTo>
                <a:cubicBezTo>
                  <a:pt x="35154" y="66296"/>
                  <a:pt x="34489" y="66929"/>
                  <a:pt x="33285" y="67943"/>
                </a:cubicBezTo>
                <a:cubicBezTo>
                  <a:pt x="32873" y="68323"/>
                  <a:pt x="32493" y="68608"/>
                  <a:pt x="32240" y="69146"/>
                </a:cubicBezTo>
                <a:cubicBezTo>
                  <a:pt x="31702" y="70349"/>
                  <a:pt x="32177" y="70666"/>
                  <a:pt x="30783" y="71331"/>
                </a:cubicBezTo>
                <a:cubicBezTo>
                  <a:pt x="30142" y="71626"/>
                  <a:pt x="29576" y="71721"/>
                  <a:pt x="28988" y="71721"/>
                </a:cubicBezTo>
                <a:cubicBezTo>
                  <a:pt x="28501" y="71721"/>
                  <a:pt x="28000" y="71656"/>
                  <a:pt x="27426" y="71585"/>
                </a:cubicBezTo>
                <a:cubicBezTo>
                  <a:pt x="25526" y="71331"/>
                  <a:pt x="23689" y="70824"/>
                  <a:pt x="22169" y="69684"/>
                </a:cubicBezTo>
                <a:cubicBezTo>
                  <a:pt x="22518" y="69653"/>
                  <a:pt x="22898" y="69526"/>
                  <a:pt x="23309" y="69241"/>
                </a:cubicBezTo>
                <a:cubicBezTo>
                  <a:pt x="24499" y="68475"/>
                  <a:pt x="24749" y="68263"/>
                  <a:pt x="24949" y="68263"/>
                </a:cubicBezTo>
                <a:cubicBezTo>
                  <a:pt x="25138" y="68263"/>
                  <a:pt x="25282" y="68452"/>
                  <a:pt x="26128" y="68544"/>
                </a:cubicBezTo>
                <a:cubicBezTo>
                  <a:pt x="26212" y="68553"/>
                  <a:pt x="26293" y="68558"/>
                  <a:pt x="26370" y="68558"/>
                </a:cubicBezTo>
                <a:cubicBezTo>
                  <a:pt x="26846" y="68558"/>
                  <a:pt x="27203" y="68387"/>
                  <a:pt x="27585" y="68006"/>
                </a:cubicBezTo>
                <a:cubicBezTo>
                  <a:pt x="28788" y="66898"/>
                  <a:pt x="29263" y="64617"/>
                  <a:pt x="29580" y="63097"/>
                </a:cubicBezTo>
                <a:cubicBezTo>
                  <a:pt x="29897" y="61292"/>
                  <a:pt x="29833" y="59487"/>
                  <a:pt x="29010" y="57809"/>
                </a:cubicBezTo>
                <a:cubicBezTo>
                  <a:pt x="27806" y="55497"/>
                  <a:pt x="25621" y="53913"/>
                  <a:pt x="24576" y="51475"/>
                </a:cubicBezTo>
                <a:cubicBezTo>
                  <a:pt x="24798" y="51443"/>
                  <a:pt x="24988" y="51380"/>
                  <a:pt x="25209" y="51253"/>
                </a:cubicBezTo>
                <a:cubicBezTo>
                  <a:pt x="25241" y="51221"/>
                  <a:pt x="25241" y="51221"/>
                  <a:pt x="25241" y="51221"/>
                </a:cubicBezTo>
                <a:cubicBezTo>
                  <a:pt x="26476" y="53122"/>
                  <a:pt x="27870" y="54927"/>
                  <a:pt x="29358" y="56637"/>
                </a:cubicBezTo>
                <a:cubicBezTo>
                  <a:pt x="29373" y="56652"/>
                  <a:pt x="29389" y="56658"/>
                  <a:pt x="29405" y="56658"/>
                </a:cubicBezTo>
                <a:cubicBezTo>
                  <a:pt x="29457" y="56658"/>
                  <a:pt x="29502" y="56590"/>
                  <a:pt x="29453" y="56542"/>
                </a:cubicBezTo>
                <a:cubicBezTo>
                  <a:pt x="28028" y="54800"/>
                  <a:pt x="26666" y="52995"/>
                  <a:pt x="25336" y="51158"/>
                </a:cubicBezTo>
                <a:cubicBezTo>
                  <a:pt x="25431" y="51095"/>
                  <a:pt x="25526" y="51031"/>
                  <a:pt x="25590" y="50936"/>
                </a:cubicBezTo>
                <a:close/>
                <a:moveTo>
                  <a:pt x="17704" y="50208"/>
                </a:moveTo>
                <a:cubicBezTo>
                  <a:pt x="17672" y="50240"/>
                  <a:pt x="17641" y="50271"/>
                  <a:pt x="17641" y="50335"/>
                </a:cubicBezTo>
                <a:cubicBezTo>
                  <a:pt x="15709" y="52615"/>
                  <a:pt x="13809" y="54927"/>
                  <a:pt x="12732" y="57777"/>
                </a:cubicBezTo>
                <a:cubicBezTo>
                  <a:pt x="12712" y="57816"/>
                  <a:pt x="12741" y="57843"/>
                  <a:pt x="12773" y="57843"/>
                </a:cubicBezTo>
                <a:cubicBezTo>
                  <a:pt x="12793" y="57843"/>
                  <a:pt x="12815" y="57833"/>
                  <a:pt x="12827" y="57809"/>
                </a:cubicBezTo>
                <a:cubicBezTo>
                  <a:pt x="14189" y="55275"/>
                  <a:pt x="15709" y="53058"/>
                  <a:pt x="17451" y="50810"/>
                </a:cubicBezTo>
                <a:lnTo>
                  <a:pt x="17451" y="50810"/>
                </a:lnTo>
                <a:cubicBezTo>
                  <a:pt x="17197" y="51411"/>
                  <a:pt x="16944" y="52045"/>
                  <a:pt x="16722" y="52678"/>
                </a:cubicBezTo>
                <a:cubicBezTo>
                  <a:pt x="16722" y="52623"/>
                  <a:pt x="16690" y="52589"/>
                  <a:pt x="16657" y="52589"/>
                </a:cubicBezTo>
                <a:cubicBezTo>
                  <a:pt x="16633" y="52589"/>
                  <a:pt x="16609" y="52607"/>
                  <a:pt x="16595" y="52647"/>
                </a:cubicBezTo>
                <a:cubicBezTo>
                  <a:pt x="15740" y="54990"/>
                  <a:pt x="15012" y="57429"/>
                  <a:pt x="14600" y="59930"/>
                </a:cubicBezTo>
                <a:cubicBezTo>
                  <a:pt x="14600" y="59962"/>
                  <a:pt x="14624" y="59978"/>
                  <a:pt x="14652" y="59978"/>
                </a:cubicBezTo>
                <a:cubicBezTo>
                  <a:pt x="14680" y="59978"/>
                  <a:pt x="14711" y="59962"/>
                  <a:pt x="14727" y="59930"/>
                </a:cubicBezTo>
                <a:cubicBezTo>
                  <a:pt x="15202" y="57967"/>
                  <a:pt x="15677" y="56003"/>
                  <a:pt x="16279" y="54072"/>
                </a:cubicBezTo>
                <a:lnTo>
                  <a:pt x="16279" y="54072"/>
                </a:lnTo>
                <a:cubicBezTo>
                  <a:pt x="16120" y="54642"/>
                  <a:pt x="16025" y="55212"/>
                  <a:pt x="15994" y="55782"/>
                </a:cubicBezTo>
                <a:cubicBezTo>
                  <a:pt x="15835" y="58094"/>
                  <a:pt x="16976" y="60500"/>
                  <a:pt x="17609" y="62654"/>
                </a:cubicBezTo>
                <a:cubicBezTo>
                  <a:pt x="17989" y="63826"/>
                  <a:pt x="18559" y="66042"/>
                  <a:pt x="19477" y="67689"/>
                </a:cubicBezTo>
                <a:cubicBezTo>
                  <a:pt x="18939" y="69146"/>
                  <a:pt x="18591" y="69684"/>
                  <a:pt x="16754" y="70159"/>
                </a:cubicBezTo>
                <a:cubicBezTo>
                  <a:pt x="16599" y="70195"/>
                  <a:pt x="16481" y="70199"/>
                  <a:pt x="16371" y="70199"/>
                </a:cubicBezTo>
                <a:cubicBezTo>
                  <a:pt x="16334" y="70199"/>
                  <a:pt x="16299" y="70199"/>
                  <a:pt x="16263" y="70199"/>
                </a:cubicBezTo>
                <a:cubicBezTo>
                  <a:pt x="16120" y="70199"/>
                  <a:pt x="15978" y="70207"/>
                  <a:pt x="15772" y="70286"/>
                </a:cubicBezTo>
                <a:cubicBezTo>
                  <a:pt x="14649" y="70764"/>
                  <a:pt x="14337" y="72433"/>
                  <a:pt x="13149" y="72433"/>
                </a:cubicBezTo>
                <a:cubicBezTo>
                  <a:pt x="12763" y="72433"/>
                  <a:pt x="12284" y="72257"/>
                  <a:pt x="11655" y="71806"/>
                </a:cubicBezTo>
                <a:cubicBezTo>
                  <a:pt x="9502" y="70286"/>
                  <a:pt x="8203" y="66074"/>
                  <a:pt x="7918" y="63572"/>
                </a:cubicBezTo>
                <a:cubicBezTo>
                  <a:pt x="7190" y="57334"/>
                  <a:pt x="13270" y="53470"/>
                  <a:pt x="17704" y="50208"/>
                </a:cubicBezTo>
                <a:close/>
                <a:moveTo>
                  <a:pt x="5910" y="0"/>
                </a:moveTo>
                <a:cubicBezTo>
                  <a:pt x="5894" y="0"/>
                  <a:pt x="5877" y="4"/>
                  <a:pt x="5860" y="13"/>
                </a:cubicBezTo>
                <a:cubicBezTo>
                  <a:pt x="5543" y="44"/>
                  <a:pt x="5290" y="235"/>
                  <a:pt x="5131" y="520"/>
                </a:cubicBezTo>
                <a:cubicBezTo>
                  <a:pt x="5100" y="583"/>
                  <a:pt x="5131" y="646"/>
                  <a:pt x="5163" y="710"/>
                </a:cubicBezTo>
                <a:cubicBezTo>
                  <a:pt x="5100" y="773"/>
                  <a:pt x="5100" y="868"/>
                  <a:pt x="5163" y="931"/>
                </a:cubicBezTo>
                <a:cubicBezTo>
                  <a:pt x="11212" y="6125"/>
                  <a:pt x="15614" y="13060"/>
                  <a:pt x="17356" y="20883"/>
                </a:cubicBezTo>
                <a:cubicBezTo>
                  <a:pt x="18211" y="24620"/>
                  <a:pt x="18686" y="28483"/>
                  <a:pt x="19161" y="32283"/>
                </a:cubicBezTo>
                <a:cubicBezTo>
                  <a:pt x="19446" y="34437"/>
                  <a:pt x="19351" y="36400"/>
                  <a:pt x="18876" y="38522"/>
                </a:cubicBezTo>
                <a:cubicBezTo>
                  <a:pt x="18559" y="39884"/>
                  <a:pt x="18306" y="41119"/>
                  <a:pt x="18559" y="42481"/>
                </a:cubicBezTo>
                <a:cubicBezTo>
                  <a:pt x="18591" y="42544"/>
                  <a:pt x="18622" y="42576"/>
                  <a:pt x="18654" y="42576"/>
                </a:cubicBezTo>
                <a:cubicBezTo>
                  <a:pt x="18527" y="42766"/>
                  <a:pt x="18369" y="42924"/>
                  <a:pt x="18242" y="43114"/>
                </a:cubicBezTo>
                <a:cubicBezTo>
                  <a:pt x="18179" y="43178"/>
                  <a:pt x="18116" y="43241"/>
                  <a:pt x="18052" y="43336"/>
                </a:cubicBezTo>
                <a:cubicBezTo>
                  <a:pt x="18052" y="43336"/>
                  <a:pt x="18052" y="43304"/>
                  <a:pt x="18021" y="43304"/>
                </a:cubicBezTo>
                <a:cubicBezTo>
                  <a:pt x="15868" y="42542"/>
                  <a:pt x="13525" y="41795"/>
                  <a:pt x="11194" y="41795"/>
                </a:cubicBezTo>
                <a:cubicBezTo>
                  <a:pt x="10232" y="41795"/>
                  <a:pt x="9273" y="41922"/>
                  <a:pt x="8330" y="42227"/>
                </a:cubicBezTo>
                <a:cubicBezTo>
                  <a:pt x="6968" y="42702"/>
                  <a:pt x="5860" y="43526"/>
                  <a:pt x="4973" y="44634"/>
                </a:cubicBezTo>
                <a:cubicBezTo>
                  <a:pt x="3389" y="46629"/>
                  <a:pt x="2249" y="48561"/>
                  <a:pt x="96" y="49986"/>
                </a:cubicBezTo>
                <a:cubicBezTo>
                  <a:pt x="1" y="50018"/>
                  <a:pt x="33" y="50145"/>
                  <a:pt x="96" y="50176"/>
                </a:cubicBezTo>
                <a:cubicBezTo>
                  <a:pt x="96" y="50208"/>
                  <a:pt x="96" y="50271"/>
                  <a:pt x="128" y="50303"/>
                </a:cubicBezTo>
                <a:cubicBezTo>
                  <a:pt x="1489" y="52235"/>
                  <a:pt x="3738" y="53312"/>
                  <a:pt x="5955" y="54072"/>
                </a:cubicBezTo>
                <a:cubicBezTo>
                  <a:pt x="6748" y="54349"/>
                  <a:pt x="7602" y="54456"/>
                  <a:pt x="8470" y="54456"/>
                </a:cubicBezTo>
                <a:cubicBezTo>
                  <a:pt x="9682" y="54456"/>
                  <a:pt x="10923" y="54248"/>
                  <a:pt x="12067" y="54008"/>
                </a:cubicBezTo>
                <a:lnTo>
                  <a:pt x="12067" y="54008"/>
                </a:lnTo>
                <a:cubicBezTo>
                  <a:pt x="8583" y="57239"/>
                  <a:pt x="6208" y="61134"/>
                  <a:pt x="8077" y="66549"/>
                </a:cubicBezTo>
                <a:cubicBezTo>
                  <a:pt x="8710" y="68386"/>
                  <a:pt x="9565" y="70159"/>
                  <a:pt x="10832" y="71616"/>
                </a:cubicBezTo>
                <a:cubicBezTo>
                  <a:pt x="11399" y="72269"/>
                  <a:pt x="12144" y="73175"/>
                  <a:pt x="13067" y="73175"/>
                </a:cubicBezTo>
                <a:cubicBezTo>
                  <a:pt x="13175" y="73175"/>
                  <a:pt x="13285" y="73163"/>
                  <a:pt x="13397" y="73136"/>
                </a:cubicBezTo>
                <a:cubicBezTo>
                  <a:pt x="13967" y="72978"/>
                  <a:pt x="14284" y="72503"/>
                  <a:pt x="14664" y="72091"/>
                </a:cubicBezTo>
                <a:cubicBezTo>
                  <a:pt x="15139" y="71553"/>
                  <a:pt x="15614" y="70888"/>
                  <a:pt x="16342" y="70603"/>
                </a:cubicBezTo>
                <a:cubicBezTo>
                  <a:pt x="16478" y="70554"/>
                  <a:pt x="16619" y="70541"/>
                  <a:pt x="16764" y="70541"/>
                </a:cubicBezTo>
                <a:cubicBezTo>
                  <a:pt x="16929" y="70541"/>
                  <a:pt x="17098" y="70558"/>
                  <a:pt x="17267" y="70558"/>
                </a:cubicBezTo>
                <a:cubicBezTo>
                  <a:pt x="17435" y="70558"/>
                  <a:pt x="17603" y="70542"/>
                  <a:pt x="17767" y="70476"/>
                </a:cubicBezTo>
                <a:cubicBezTo>
                  <a:pt x="18907" y="70064"/>
                  <a:pt x="19287" y="69019"/>
                  <a:pt x="19604" y="67943"/>
                </a:cubicBezTo>
                <a:cubicBezTo>
                  <a:pt x="20111" y="68766"/>
                  <a:pt x="20681" y="69368"/>
                  <a:pt x="21378" y="69589"/>
                </a:cubicBezTo>
                <a:cubicBezTo>
                  <a:pt x="21409" y="69621"/>
                  <a:pt x="21409" y="69653"/>
                  <a:pt x="21409" y="69653"/>
                </a:cubicBezTo>
                <a:cubicBezTo>
                  <a:pt x="23119" y="71173"/>
                  <a:pt x="25178" y="71743"/>
                  <a:pt x="27395" y="72028"/>
                </a:cubicBezTo>
                <a:cubicBezTo>
                  <a:pt x="28076" y="72117"/>
                  <a:pt x="28959" y="72296"/>
                  <a:pt x="29792" y="72296"/>
                </a:cubicBezTo>
                <a:cubicBezTo>
                  <a:pt x="30741" y="72296"/>
                  <a:pt x="31627" y="72064"/>
                  <a:pt x="32082" y="71204"/>
                </a:cubicBezTo>
                <a:cubicBezTo>
                  <a:pt x="32367" y="70698"/>
                  <a:pt x="32272" y="70033"/>
                  <a:pt x="32557" y="69526"/>
                </a:cubicBezTo>
                <a:cubicBezTo>
                  <a:pt x="33032" y="68608"/>
                  <a:pt x="33918" y="68196"/>
                  <a:pt x="34584" y="67499"/>
                </a:cubicBezTo>
                <a:cubicBezTo>
                  <a:pt x="35154" y="66929"/>
                  <a:pt x="35439" y="66232"/>
                  <a:pt x="35629" y="65472"/>
                </a:cubicBezTo>
                <a:cubicBezTo>
                  <a:pt x="36104" y="63446"/>
                  <a:pt x="35819" y="60944"/>
                  <a:pt x="35122" y="58980"/>
                </a:cubicBezTo>
                <a:lnTo>
                  <a:pt x="35122" y="58980"/>
                </a:lnTo>
                <a:cubicBezTo>
                  <a:pt x="36590" y="59762"/>
                  <a:pt x="38287" y="60360"/>
                  <a:pt x="39951" y="60360"/>
                </a:cubicBezTo>
                <a:cubicBezTo>
                  <a:pt x="41052" y="60360"/>
                  <a:pt x="42138" y="60098"/>
                  <a:pt x="43134" y="59455"/>
                </a:cubicBezTo>
                <a:cubicBezTo>
                  <a:pt x="44591" y="58537"/>
                  <a:pt x="46333" y="56637"/>
                  <a:pt x="47283" y="55180"/>
                </a:cubicBezTo>
                <a:cubicBezTo>
                  <a:pt x="47695" y="54578"/>
                  <a:pt x="47821" y="54198"/>
                  <a:pt x="47283" y="53597"/>
                </a:cubicBezTo>
                <a:cubicBezTo>
                  <a:pt x="46269" y="52488"/>
                  <a:pt x="44338" y="52108"/>
                  <a:pt x="43071" y="51221"/>
                </a:cubicBezTo>
                <a:cubicBezTo>
                  <a:pt x="41709" y="50240"/>
                  <a:pt x="40569" y="49036"/>
                  <a:pt x="39112" y="48181"/>
                </a:cubicBezTo>
                <a:cubicBezTo>
                  <a:pt x="39556" y="47896"/>
                  <a:pt x="39999" y="47516"/>
                  <a:pt x="40379" y="47073"/>
                </a:cubicBezTo>
                <a:cubicBezTo>
                  <a:pt x="41202" y="46186"/>
                  <a:pt x="41836" y="45141"/>
                  <a:pt x="42691" y="44254"/>
                </a:cubicBezTo>
                <a:cubicBezTo>
                  <a:pt x="43419" y="43526"/>
                  <a:pt x="44306" y="42956"/>
                  <a:pt x="44971" y="42196"/>
                </a:cubicBezTo>
                <a:cubicBezTo>
                  <a:pt x="46269" y="40707"/>
                  <a:pt x="46238" y="38839"/>
                  <a:pt x="44971" y="37794"/>
                </a:cubicBezTo>
                <a:cubicBezTo>
                  <a:pt x="44939" y="37762"/>
                  <a:pt x="44908" y="37699"/>
                  <a:pt x="44844" y="37699"/>
                </a:cubicBezTo>
                <a:cubicBezTo>
                  <a:pt x="44464" y="37445"/>
                  <a:pt x="43989" y="37255"/>
                  <a:pt x="43451" y="37129"/>
                </a:cubicBezTo>
                <a:cubicBezTo>
                  <a:pt x="43174" y="37076"/>
                  <a:pt x="42900" y="37053"/>
                  <a:pt x="42630" y="37053"/>
                </a:cubicBezTo>
                <a:cubicBezTo>
                  <a:pt x="40954" y="37053"/>
                  <a:pt x="39396" y="37955"/>
                  <a:pt x="37814" y="38364"/>
                </a:cubicBezTo>
                <a:cubicBezTo>
                  <a:pt x="35850" y="38902"/>
                  <a:pt x="33855" y="38871"/>
                  <a:pt x="32050" y="39821"/>
                </a:cubicBezTo>
                <a:cubicBezTo>
                  <a:pt x="32050" y="39852"/>
                  <a:pt x="32018" y="39852"/>
                  <a:pt x="32018" y="39852"/>
                </a:cubicBezTo>
                <a:cubicBezTo>
                  <a:pt x="31638" y="39662"/>
                  <a:pt x="31227" y="39504"/>
                  <a:pt x="30815" y="39409"/>
                </a:cubicBezTo>
                <a:cubicBezTo>
                  <a:pt x="29516" y="39061"/>
                  <a:pt x="28155" y="39187"/>
                  <a:pt x="26825" y="39124"/>
                </a:cubicBezTo>
                <a:cubicBezTo>
                  <a:pt x="25938" y="39092"/>
                  <a:pt x="24956" y="38839"/>
                  <a:pt x="24038" y="38839"/>
                </a:cubicBezTo>
                <a:cubicBezTo>
                  <a:pt x="24006" y="38807"/>
                  <a:pt x="24006" y="38807"/>
                  <a:pt x="23974" y="38776"/>
                </a:cubicBezTo>
                <a:cubicBezTo>
                  <a:pt x="21979" y="37509"/>
                  <a:pt x="21758" y="34817"/>
                  <a:pt x="21283" y="32695"/>
                </a:cubicBezTo>
                <a:cubicBezTo>
                  <a:pt x="20871" y="30795"/>
                  <a:pt x="20427" y="28895"/>
                  <a:pt x="19984" y="26995"/>
                </a:cubicBezTo>
                <a:cubicBezTo>
                  <a:pt x="19161" y="23416"/>
                  <a:pt x="18496" y="19774"/>
                  <a:pt x="17482" y="16259"/>
                </a:cubicBezTo>
                <a:cubicBezTo>
                  <a:pt x="17229" y="15404"/>
                  <a:pt x="16944" y="14581"/>
                  <a:pt x="16627" y="13757"/>
                </a:cubicBezTo>
                <a:lnTo>
                  <a:pt x="16627" y="13757"/>
                </a:lnTo>
                <a:cubicBezTo>
                  <a:pt x="17704" y="15024"/>
                  <a:pt x="19287" y="15879"/>
                  <a:pt x="20364" y="17209"/>
                </a:cubicBezTo>
                <a:cubicBezTo>
                  <a:pt x="22106" y="19331"/>
                  <a:pt x="24513" y="20566"/>
                  <a:pt x="26920" y="21864"/>
                </a:cubicBezTo>
                <a:cubicBezTo>
                  <a:pt x="28376" y="24303"/>
                  <a:pt x="27205" y="27343"/>
                  <a:pt x="28408" y="29940"/>
                </a:cubicBezTo>
                <a:cubicBezTo>
                  <a:pt x="29833" y="32948"/>
                  <a:pt x="32968" y="34500"/>
                  <a:pt x="34615" y="37319"/>
                </a:cubicBezTo>
                <a:cubicBezTo>
                  <a:pt x="34584" y="37319"/>
                  <a:pt x="34584" y="37350"/>
                  <a:pt x="34584" y="37382"/>
                </a:cubicBezTo>
                <a:cubicBezTo>
                  <a:pt x="34510" y="37504"/>
                  <a:pt x="34607" y="37645"/>
                  <a:pt x="34712" y="37645"/>
                </a:cubicBezTo>
                <a:cubicBezTo>
                  <a:pt x="34744" y="37645"/>
                  <a:pt x="34776" y="37633"/>
                  <a:pt x="34805" y="37604"/>
                </a:cubicBezTo>
                <a:cubicBezTo>
                  <a:pt x="34817" y="37610"/>
                  <a:pt x="34830" y="37612"/>
                  <a:pt x="34842" y="37612"/>
                </a:cubicBezTo>
                <a:cubicBezTo>
                  <a:pt x="34899" y="37612"/>
                  <a:pt x="34958" y="37561"/>
                  <a:pt x="34932" y="37509"/>
                </a:cubicBezTo>
                <a:cubicBezTo>
                  <a:pt x="34932" y="37477"/>
                  <a:pt x="34932" y="37477"/>
                  <a:pt x="34932" y="37477"/>
                </a:cubicBezTo>
                <a:cubicBezTo>
                  <a:pt x="36990" y="34469"/>
                  <a:pt x="40189" y="30415"/>
                  <a:pt x="37940" y="26741"/>
                </a:cubicBezTo>
                <a:cubicBezTo>
                  <a:pt x="35858" y="23403"/>
                  <a:pt x="31465" y="21605"/>
                  <a:pt x="27626" y="21605"/>
                </a:cubicBezTo>
                <a:cubicBezTo>
                  <a:pt x="27495" y="21605"/>
                  <a:pt x="27365" y="21607"/>
                  <a:pt x="27236" y="21611"/>
                </a:cubicBezTo>
                <a:cubicBezTo>
                  <a:pt x="27173" y="21548"/>
                  <a:pt x="27110" y="21516"/>
                  <a:pt x="27046" y="21516"/>
                </a:cubicBezTo>
                <a:cubicBezTo>
                  <a:pt x="25399" y="20503"/>
                  <a:pt x="23499" y="19679"/>
                  <a:pt x="22011" y="18444"/>
                </a:cubicBezTo>
                <a:lnTo>
                  <a:pt x="22011" y="18444"/>
                </a:lnTo>
                <a:cubicBezTo>
                  <a:pt x="22266" y="18520"/>
                  <a:pt x="22528" y="18552"/>
                  <a:pt x="22794" y="18552"/>
                </a:cubicBezTo>
                <a:cubicBezTo>
                  <a:pt x="23755" y="18552"/>
                  <a:pt x="24774" y="18133"/>
                  <a:pt x="25716" y="17811"/>
                </a:cubicBezTo>
                <a:cubicBezTo>
                  <a:pt x="26310" y="17597"/>
                  <a:pt x="26897" y="17520"/>
                  <a:pt x="27479" y="17520"/>
                </a:cubicBezTo>
                <a:cubicBezTo>
                  <a:pt x="28966" y="17520"/>
                  <a:pt x="30419" y="18023"/>
                  <a:pt x="31877" y="18023"/>
                </a:cubicBezTo>
                <a:cubicBezTo>
                  <a:pt x="32461" y="18023"/>
                  <a:pt x="33046" y="17942"/>
                  <a:pt x="33633" y="17716"/>
                </a:cubicBezTo>
                <a:lnTo>
                  <a:pt x="33633" y="17747"/>
                </a:lnTo>
                <a:cubicBezTo>
                  <a:pt x="33982" y="19268"/>
                  <a:pt x="35502" y="19869"/>
                  <a:pt x="36927" y="19964"/>
                </a:cubicBezTo>
                <a:cubicBezTo>
                  <a:pt x="36961" y="19965"/>
                  <a:pt x="36994" y="19966"/>
                  <a:pt x="37028" y="19966"/>
                </a:cubicBezTo>
                <a:cubicBezTo>
                  <a:pt x="37901" y="19966"/>
                  <a:pt x="38637" y="19577"/>
                  <a:pt x="39461" y="19394"/>
                </a:cubicBezTo>
                <a:cubicBezTo>
                  <a:pt x="40015" y="19268"/>
                  <a:pt x="40561" y="19220"/>
                  <a:pt x="41103" y="19220"/>
                </a:cubicBezTo>
                <a:cubicBezTo>
                  <a:pt x="41646" y="19220"/>
                  <a:pt x="42184" y="19268"/>
                  <a:pt x="42722" y="19331"/>
                </a:cubicBezTo>
                <a:cubicBezTo>
                  <a:pt x="42881" y="19553"/>
                  <a:pt x="43007" y="19774"/>
                  <a:pt x="43198" y="19996"/>
                </a:cubicBezTo>
                <a:cubicBezTo>
                  <a:pt x="43546" y="20503"/>
                  <a:pt x="43926" y="20883"/>
                  <a:pt x="44528" y="21073"/>
                </a:cubicBezTo>
                <a:cubicBezTo>
                  <a:pt x="44718" y="21136"/>
                  <a:pt x="44900" y="21144"/>
                  <a:pt x="45082" y="21144"/>
                </a:cubicBezTo>
                <a:cubicBezTo>
                  <a:pt x="45143" y="21144"/>
                  <a:pt x="45203" y="21143"/>
                  <a:pt x="45264" y="21143"/>
                </a:cubicBezTo>
                <a:cubicBezTo>
                  <a:pt x="45386" y="21143"/>
                  <a:pt x="45509" y="21147"/>
                  <a:pt x="45636" y="21168"/>
                </a:cubicBezTo>
                <a:cubicBezTo>
                  <a:pt x="46934" y="21358"/>
                  <a:pt x="47695" y="21738"/>
                  <a:pt x="48486" y="22688"/>
                </a:cubicBezTo>
                <a:cubicBezTo>
                  <a:pt x="48486" y="22751"/>
                  <a:pt x="48518" y="22783"/>
                  <a:pt x="48550" y="22814"/>
                </a:cubicBezTo>
                <a:lnTo>
                  <a:pt x="48581" y="22814"/>
                </a:lnTo>
                <a:cubicBezTo>
                  <a:pt x="48609" y="22852"/>
                  <a:pt x="48645" y="22867"/>
                  <a:pt x="48681" y="22867"/>
                </a:cubicBezTo>
                <a:cubicBezTo>
                  <a:pt x="48769" y="22867"/>
                  <a:pt x="48857" y="22777"/>
                  <a:pt x="48835" y="22688"/>
                </a:cubicBezTo>
                <a:cubicBezTo>
                  <a:pt x="48835" y="22688"/>
                  <a:pt x="48835" y="22688"/>
                  <a:pt x="48835" y="22656"/>
                </a:cubicBezTo>
                <a:cubicBezTo>
                  <a:pt x="49310" y="18919"/>
                  <a:pt x="48138" y="14676"/>
                  <a:pt x="44401" y="13060"/>
                </a:cubicBezTo>
                <a:cubicBezTo>
                  <a:pt x="43643" y="12736"/>
                  <a:pt x="42851" y="12590"/>
                  <a:pt x="42051" y="12590"/>
                </a:cubicBezTo>
                <a:cubicBezTo>
                  <a:pt x="38872" y="12590"/>
                  <a:pt x="35569" y="14888"/>
                  <a:pt x="33823" y="17367"/>
                </a:cubicBezTo>
                <a:cubicBezTo>
                  <a:pt x="33777" y="17321"/>
                  <a:pt x="33731" y="17292"/>
                  <a:pt x="33672" y="17292"/>
                </a:cubicBezTo>
                <a:cubicBezTo>
                  <a:pt x="33650" y="17292"/>
                  <a:pt x="33627" y="17296"/>
                  <a:pt x="33602" y="17304"/>
                </a:cubicBezTo>
                <a:cubicBezTo>
                  <a:pt x="33076" y="17528"/>
                  <a:pt x="32559" y="17611"/>
                  <a:pt x="32047" y="17611"/>
                </a:cubicBezTo>
                <a:cubicBezTo>
                  <a:pt x="30614" y="17611"/>
                  <a:pt x="29215" y="16964"/>
                  <a:pt x="27739" y="16964"/>
                </a:cubicBezTo>
                <a:cubicBezTo>
                  <a:pt x="27583" y="16964"/>
                  <a:pt x="27426" y="16971"/>
                  <a:pt x="27268" y="16987"/>
                </a:cubicBezTo>
                <a:cubicBezTo>
                  <a:pt x="25785" y="17126"/>
                  <a:pt x="24268" y="18232"/>
                  <a:pt x="22804" y="18232"/>
                </a:cubicBezTo>
                <a:cubicBezTo>
                  <a:pt x="22267" y="18232"/>
                  <a:pt x="21737" y="18083"/>
                  <a:pt x="21219" y="17684"/>
                </a:cubicBezTo>
                <a:cubicBezTo>
                  <a:pt x="21092" y="17526"/>
                  <a:pt x="20934" y="17367"/>
                  <a:pt x="20807" y="17177"/>
                </a:cubicBezTo>
                <a:cubicBezTo>
                  <a:pt x="19287" y="15214"/>
                  <a:pt x="16786" y="14232"/>
                  <a:pt x="15740" y="11889"/>
                </a:cubicBezTo>
                <a:cubicBezTo>
                  <a:pt x="15740" y="11857"/>
                  <a:pt x="15740" y="11857"/>
                  <a:pt x="15709" y="11857"/>
                </a:cubicBezTo>
                <a:cubicBezTo>
                  <a:pt x="13397" y="7360"/>
                  <a:pt x="9818" y="3528"/>
                  <a:pt x="6113" y="108"/>
                </a:cubicBezTo>
                <a:cubicBezTo>
                  <a:pt x="6081" y="76"/>
                  <a:pt x="6050" y="76"/>
                  <a:pt x="6018" y="76"/>
                </a:cubicBezTo>
                <a:cubicBezTo>
                  <a:pt x="5995" y="30"/>
                  <a:pt x="5955" y="0"/>
                  <a:pt x="591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2"/>
          <p:cNvSpPr/>
          <p:nvPr/>
        </p:nvSpPr>
        <p:spPr>
          <a:xfrm>
            <a:off x="509144" y="1884087"/>
            <a:ext cx="24263" cy="92899"/>
          </a:xfrm>
          <a:custGeom>
            <a:avLst/>
            <a:gdLst/>
            <a:ahLst/>
            <a:cxnLst/>
            <a:rect l="l" t="t" r="r" b="b"/>
            <a:pathLst>
              <a:path w="824" h="3155" extrusionOk="0">
                <a:moveTo>
                  <a:pt x="760" y="1"/>
                </a:moveTo>
                <a:cubicBezTo>
                  <a:pt x="742" y="1"/>
                  <a:pt x="729" y="11"/>
                  <a:pt x="729" y="35"/>
                </a:cubicBezTo>
                <a:cubicBezTo>
                  <a:pt x="317" y="1017"/>
                  <a:pt x="63" y="2030"/>
                  <a:pt x="0" y="3107"/>
                </a:cubicBezTo>
                <a:cubicBezTo>
                  <a:pt x="0" y="3139"/>
                  <a:pt x="24" y="3155"/>
                  <a:pt x="48" y="3155"/>
                </a:cubicBezTo>
                <a:cubicBezTo>
                  <a:pt x="71" y="3155"/>
                  <a:pt x="95" y="3139"/>
                  <a:pt x="95" y="3107"/>
                </a:cubicBezTo>
                <a:cubicBezTo>
                  <a:pt x="222" y="2062"/>
                  <a:pt x="412" y="1049"/>
                  <a:pt x="824" y="67"/>
                </a:cubicBezTo>
                <a:cubicBezTo>
                  <a:pt x="824" y="28"/>
                  <a:pt x="787" y="1"/>
                  <a:pt x="760"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2"/>
          <p:cNvSpPr/>
          <p:nvPr/>
        </p:nvSpPr>
        <p:spPr>
          <a:xfrm>
            <a:off x="581871" y="1959228"/>
            <a:ext cx="6566" cy="33538"/>
          </a:xfrm>
          <a:custGeom>
            <a:avLst/>
            <a:gdLst/>
            <a:ahLst/>
            <a:cxnLst/>
            <a:rect l="l" t="t" r="r" b="b"/>
            <a:pathLst>
              <a:path w="223" h="1139" extrusionOk="0">
                <a:moveTo>
                  <a:pt x="107" y="1"/>
                </a:moveTo>
                <a:cubicBezTo>
                  <a:pt x="87" y="1"/>
                  <a:pt x="64" y="17"/>
                  <a:pt x="64" y="48"/>
                </a:cubicBezTo>
                <a:cubicBezTo>
                  <a:pt x="0" y="397"/>
                  <a:pt x="32" y="777"/>
                  <a:pt x="159" y="1125"/>
                </a:cubicBezTo>
                <a:cubicBezTo>
                  <a:pt x="168" y="1134"/>
                  <a:pt x="177" y="1138"/>
                  <a:pt x="186" y="1138"/>
                </a:cubicBezTo>
                <a:cubicBezTo>
                  <a:pt x="206" y="1138"/>
                  <a:pt x="222" y="1116"/>
                  <a:pt x="222" y="1093"/>
                </a:cubicBezTo>
                <a:cubicBezTo>
                  <a:pt x="95" y="745"/>
                  <a:pt x="64" y="397"/>
                  <a:pt x="127" y="48"/>
                </a:cubicBezTo>
                <a:cubicBezTo>
                  <a:pt x="143" y="17"/>
                  <a:pt x="127" y="1"/>
                  <a:pt x="107"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2"/>
          <p:cNvSpPr/>
          <p:nvPr/>
        </p:nvSpPr>
        <p:spPr>
          <a:xfrm>
            <a:off x="290312" y="1501361"/>
            <a:ext cx="180763" cy="253139"/>
          </a:xfrm>
          <a:custGeom>
            <a:avLst/>
            <a:gdLst/>
            <a:ahLst/>
            <a:cxnLst/>
            <a:rect l="l" t="t" r="r" b="b"/>
            <a:pathLst>
              <a:path w="6139" h="8597" extrusionOk="0">
                <a:moveTo>
                  <a:pt x="6069" y="1"/>
                </a:moveTo>
                <a:cubicBezTo>
                  <a:pt x="6062" y="1"/>
                  <a:pt x="6055" y="3"/>
                  <a:pt x="6049" y="9"/>
                </a:cubicBezTo>
                <a:cubicBezTo>
                  <a:pt x="3515" y="2289"/>
                  <a:pt x="728" y="5076"/>
                  <a:pt x="0" y="8560"/>
                </a:cubicBezTo>
                <a:cubicBezTo>
                  <a:pt x="0" y="8578"/>
                  <a:pt x="32" y="8596"/>
                  <a:pt x="58" y="8596"/>
                </a:cubicBezTo>
                <a:cubicBezTo>
                  <a:pt x="78" y="8596"/>
                  <a:pt x="95" y="8586"/>
                  <a:pt x="95" y="8560"/>
                </a:cubicBezTo>
                <a:cubicBezTo>
                  <a:pt x="887" y="5171"/>
                  <a:pt x="3674" y="2384"/>
                  <a:pt x="6112" y="104"/>
                </a:cubicBezTo>
                <a:cubicBezTo>
                  <a:pt x="6138" y="52"/>
                  <a:pt x="6101" y="1"/>
                  <a:pt x="606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2"/>
          <p:cNvSpPr/>
          <p:nvPr/>
        </p:nvSpPr>
        <p:spPr>
          <a:xfrm>
            <a:off x="450374" y="1968326"/>
            <a:ext cx="9364" cy="46818"/>
          </a:xfrm>
          <a:custGeom>
            <a:avLst/>
            <a:gdLst/>
            <a:ahLst/>
            <a:cxnLst/>
            <a:rect l="l" t="t" r="r" b="b"/>
            <a:pathLst>
              <a:path w="318" h="1590" extrusionOk="0">
                <a:moveTo>
                  <a:pt x="254" y="1"/>
                </a:moveTo>
                <a:cubicBezTo>
                  <a:pt x="239" y="1"/>
                  <a:pt x="223" y="9"/>
                  <a:pt x="223" y="24"/>
                </a:cubicBezTo>
                <a:cubicBezTo>
                  <a:pt x="254" y="531"/>
                  <a:pt x="159" y="1038"/>
                  <a:pt x="1" y="1545"/>
                </a:cubicBezTo>
                <a:cubicBezTo>
                  <a:pt x="1" y="1567"/>
                  <a:pt x="33" y="1589"/>
                  <a:pt x="51" y="1589"/>
                </a:cubicBezTo>
                <a:cubicBezTo>
                  <a:pt x="59" y="1589"/>
                  <a:pt x="64" y="1585"/>
                  <a:pt x="64" y="1576"/>
                </a:cubicBezTo>
                <a:cubicBezTo>
                  <a:pt x="254" y="1070"/>
                  <a:pt x="318" y="531"/>
                  <a:pt x="286" y="24"/>
                </a:cubicBezTo>
                <a:cubicBezTo>
                  <a:pt x="286" y="9"/>
                  <a:pt x="270" y="1"/>
                  <a:pt x="2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2"/>
          <p:cNvSpPr/>
          <p:nvPr/>
        </p:nvSpPr>
        <p:spPr>
          <a:xfrm>
            <a:off x="368044" y="1607124"/>
            <a:ext cx="61864" cy="149168"/>
          </a:xfrm>
          <a:custGeom>
            <a:avLst/>
            <a:gdLst/>
            <a:ahLst/>
            <a:cxnLst/>
            <a:rect l="l" t="t" r="r" b="b"/>
            <a:pathLst>
              <a:path w="2101" h="5066" extrusionOk="0">
                <a:moveTo>
                  <a:pt x="2050" y="0"/>
                </a:moveTo>
                <a:cubicBezTo>
                  <a:pt x="2038" y="0"/>
                  <a:pt x="2025" y="8"/>
                  <a:pt x="2015" y="27"/>
                </a:cubicBezTo>
                <a:cubicBezTo>
                  <a:pt x="1129" y="1579"/>
                  <a:pt x="464" y="3258"/>
                  <a:pt x="20" y="4999"/>
                </a:cubicBezTo>
                <a:cubicBezTo>
                  <a:pt x="1" y="5039"/>
                  <a:pt x="29" y="5066"/>
                  <a:pt x="62" y="5066"/>
                </a:cubicBezTo>
                <a:cubicBezTo>
                  <a:pt x="82" y="5066"/>
                  <a:pt x="103" y="5055"/>
                  <a:pt x="115" y="5031"/>
                </a:cubicBezTo>
                <a:cubicBezTo>
                  <a:pt x="622" y="3321"/>
                  <a:pt x="1287" y="1674"/>
                  <a:pt x="2079" y="59"/>
                </a:cubicBezTo>
                <a:cubicBezTo>
                  <a:pt x="2101" y="37"/>
                  <a:pt x="2077" y="0"/>
                  <a:pt x="205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2"/>
          <p:cNvSpPr/>
          <p:nvPr/>
        </p:nvSpPr>
        <p:spPr>
          <a:xfrm>
            <a:off x="244615" y="1580624"/>
            <a:ext cx="121078" cy="200844"/>
          </a:xfrm>
          <a:custGeom>
            <a:avLst/>
            <a:gdLst/>
            <a:ahLst/>
            <a:cxnLst/>
            <a:rect l="l" t="t" r="r" b="b"/>
            <a:pathLst>
              <a:path w="4112" h="6821" extrusionOk="0">
                <a:moveTo>
                  <a:pt x="4055" y="0"/>
                </a:moveTo>
                <a:cubicBezTo>
                  <a:pt x="4045" y="0"/>
                  <a:pt x="4034" y="3"/>
                  <a:pt x="4022" y="9"/>
                </a:cubicBezTo>
                <a:cubicBezTo>
                  <a:pt x="1995" y="1782"/>
                  <a:pt x="602" y="4126"/>
                  <a:pt x="0" y="6754"/>
                </a:cubicBezTo>
                <a:cubicBezTo>
                  <a:pt x="0" y="6794"/>
                  <a:pt x="24" y="6821"/>
                  <a:pt x="50" y="6821"/>
                </a:cubicBezTo>
                <a:cubicBezTo>
                  <a:pt x="66" y="6821"/>
                  <a:pt x="83" y="6810"/>
                  <a:pt x="95" y="6786"/>
                </a:cubicBezTo>
                <a:cubicBezTo>
                  <a:pt x="855" y="4189"/>
                  <a:pt x="2154" y="1972"/>
                  <a:pt x="4086" y="72"/>
                </a:cubicBezTo>
                <a:cubicBezTo>
                  <a:pt x="4111" y="47"/>
                  <a:pt x="4095" y="0"/>
                  <a:pt x="405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2"/>
          <p:cNvSpPr/>
          <p:nvPr/>
        </p:nvSpPr>
        <p:spPr>
          <a:xfrm>
            <a:off x="774546" y="610712"/>
            <a:ext cx="5065" cy="5477"/>
          </a:xfrm>
          <a:custGeom>
            <a:avLst/>
            <a:gdLst/>
            <a:ahLst/>
            <a:cxnLst/>
            <a:rect l="l" t="t" r="r" b="b"/>
            <a:pathLst>
              <a:path w="172" h="186" extrusionOk="0">
                <a:moveTo>
                  <a:pt x="15" y="0"/>
                </a:moveTo>
                <a:cubicBezTo>
                  <a:pt x="8" y="0"/>
                  <a:pt x="1" y="14"/>
                  <a:pt x="22" y="14"/>
                </a:cubicBezTo>
                <a:cubicBezTo>
                  <a:pt x="22" y="4"/>
                  <a:pt x="18" y="0"/>
                  <a:pt x="15" y="0"/>
                </a:cubicBezTo>
                <a:close/>
                <a:moveTo>
                  <a:pt x="22" y="14"/>
                </a:moveTo>
                <a:lnTo>
                  <a:pt x="22" y="14"/>
                </a:lnTo>
                <a:cubicBezTo>
                  <a:pt x="54" y="78"/>
                  <a:pt x="85" y="141"/>
                  <a:pt x="149" y="173"/>
                </a:cubicBezTo>
                <a:cubicBezTo>
                  <a:pt x="149" y="182"/>
                  <a:pt x="151" y="186"/>
                  <a:pt x="154" y="186"/>
                </a:cubicBezTo>
                <a:cubicBezTo>
                  <a:pt x="162" y="186"/>
                  <a:pt x="171" y="163"/>
                  <a:pt x="149" y="141"/>
                </a:cubicBezTo>
                <a:cubicBezTo>
                  <a:pt x="117" y="109"/>
                  <a:pt x="85" y="46"/>
                  <a:pt x="22" y="14"/>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2"/>
          <p:cNvSpPr/>
          <p:nvPr/>
        </p:nvSpPr>
        <p:spPr>
          <a:xfrm>
            <a:off x="5674530" y="2341999"/>
            <a:ext cx="29" cy="29"/>
          </a:xfrm>
          <a:custGeom>
            <a:avLst/>
            <a:gdLst/>
            <a:ahLst/>
            <a:cxnLst/>
            <a:rect l="l" t="t" r="r" b="b"/>
            <a:pathLst>
              <a:path w="1" h="1" extrusionOk="0">
                <a:moveTo>
                  <a:pt x="1" y="1"/>
                </a:moveTo>
                <a:lnTo>
                  <a:pt x="1" y="1"/>
                </a:lnTo>
                <a:close/>
              </a:path>
            </a:pathLst>
          </a:custGeom>
          <a:solidFill>
            <a:srgbClr val="6AB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2"/>
          <p:cNvSpPr/>
          <p:nvPr/>
        </p:nvSpPr>
        <p:spPr>
          <a:xfrm>
            <a:off x="3659888" y="3011377"/>
            <a:ext cx="4299" cy="13368"/>
          </a:xfrm>
          <a:custGeom>
            <a:avLst/>
            <a:gdLst/>
            <a:ahLst/>
            <a:cxnLst/>
            <a:rect l="l" t="t" r="r" b="b"/>
            <a:pathLst>
              <a:path w="146" h="454" extrusionOk="0">
                <a:moveTo>
                  <a:pt x="106" y="0"/>
                </a:moveTo>
                <a:cubicBezTo>
                  <a:pt x="93" y="0"/>
                  <a:pt x="82" y="10"/>
                  <a:pt x="82" y="37"/>
                </a:cubicBezTo>
                <a:cubicBezTo>
                  <a:pt x="50" y="164"/>
                  <a:pt x="19" y="290"/>
                  <a:pt x="19" y="417"/>
                </a:cubicBezTo>
                <a:cubicBezTo>
                  <a:pt x="0" y="435"/>
                  <a:pt x="14" y="454"/>
                  <a:pt x="35" y="454"/>
                </a:cubicBezTo>
                <a:cubicBezTo>
                  <a:pt x="50" y="454"/>
                  <a:pt x="69" y="444"/>
                  <a:pt x="82" y="417"/>
                </a:cubicBezTo>
                <a:cubicBezTo>
                  <a:pt x="114" y="290"/>
                  <a:pt x="114" y="164"/>
                  <a:pt x="145" y="37"/>
                </a:cubicBezTo>
                <a:cubicBezTo>
                  <a:pt x="145" y="19"/>
                  <a:pt x="124" y="0"/>
                  <a:pt x="106" y="0"/>
                </a:cubicBezTo>
                <a:close/>
              </a:path>
            </a:pathLst>
          </a:custGeom>
          <a:solidFill>
            <a:srgbClr val="F2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2"/>
          <p:cNvSpPr/>
          <p:nvPr/>
        </p:nvSpPr>
        <p:spPr>
          <a:xfrm>
            <a:off x="2618869" y="892151"/>
            <a:ext cx="3906262" cy="3849551"/>
          </a:xfrm>
          <a:custGeom>
            <a:avLst/>
            <a:gdLst/>
            <a:ahLst/>
            <a:cxnLst/>
            <a:rect l="l" t="t" r="r" b="b"/>
            <a:pathLst>
              <a:path w="132663" h="130737" extrusionOk="0">
                <a:moveTo>
                  <a:pt x="64904" y="1"/>
                </a:moveTo>
                <a:cubicBezTo>
                  <a:pt x="64077" y="1"/>
                  <a:pt x="63291" y="31"/>
                  <a:pt x="62578" y="92"/>
                </a:cubicBezTo>
                <a:cubicBezTo>
                  <a:pt x="61153" y="219"/>
                  <a:pt x="60457" y="472"/>
                  <a:pt x="60203" y="2024"/>
                </a:cubicBezTo>
                <a:cubicBezTo>
                  <a:pt x="59728" y="4937"/>
                  <a:pt x="61533" y="8357"/>
                  <a:pt x="61692" y="11334"/>
                </a:cubicBezTo>
                <a:cubicBezTo>
                  <a:pt x="61850" y="14596"/>
                  <a:pt x="61407" y="17826"/>
                  <a:pt x="61850" y="21088"/>
                </a:cubicBezTo>
                <a:cubicBezTo>
                  <a:pt x="60868" y="20740"/>
                  <a:pt x="59823" y="20550"/>
                  <a:pt x="58652" y="20455"/>
                </a:cubicBezTo>
                <a:cubicBezTo>
                  <a:pt x="58129" y="20420"/>
                  <a:pt x="57609" y="20408"/>
                  <a:pt x="57089" y="20408"/>
                </a:cubicBezTo>
                <a:cubicBezTo>
                  <a:pt x="55979" y="20408"/>
                  <a:pt x="54873" y="20462"/>
                  <a:pt x="53764" y="20462"/>
                </a:cubicBezTo>
                <a:cubicBezTo>
                  <a:pt x="53031" y="20462"/>
                  <a:pt x="52296" y="20439"/>
                  <a:pt x="51558" y="20360"/>
                </a:cubicBezTo>
                <a:cubicBezTo>
                  <a:pt x="49594" y="20138"/>
                  <a:pt x="47662" y="19473"/>
                  <a:pt x="45667" y="19378"/>
                </a:cubicBezTo>
                <a:cubicBezTo>
                  <a:pt x="45542" y="19373"/>
                  <a:pt x="45417" y="19370"/>
                  <a:pt x="45293" y="19370"/>
                </a:cubicBezTo>
                <a:cubicBezTo>
                  <a:pt x="41653" y="19370"/>
                  <a:pt x="39017" y="21605"/>
                  <a:pt x="39017" y="24699"/>
                </a:cubicBezTo>
                <a:cubicBezTo>
                  <a:pt x="38953" y="24794"/>
                  <a:pt x="38953" y="24920"/>
                  <a:pt x="39017" y="25015"/>
                </a:cubicBezTo>
                <a:cubicBezTo>
                  <a:pt x="39048" y="25902"/>
                  <a:pt x="39302" y="26852"/>
                  <a:pt x="39840" y="27834"/>
                </a:cubicBezTo>
                <a:cubicBezTo>
                  <a:pt x="41645" y="31317"/>
                  <a:pt x="45541" y="32711"/>
                  <a:pt x="48549" y="34959"/>
                </a:cubicBezTo>
                <a:cubicBezTo>
                  <a:pt x="51684" y="37303"/>
                  <a:pt x="54091" y="40375"/>
                  <a:pt x="57733" y="41990"/>
                </a:cubicBezTo>
                <a:cubicBezTo>
                  <a:pt x="57765" y="42021"/>
                  <a:pt x="57765" y="42021"/>
                  <a:pt x="57796" y="42021"/>
                </a:cubicBezTo>
                <a:cubicBezTo>
                  <a:pt x="57986" y="42845"/>
                  <a:pt x="58240" y="43668"/>
                  <a:pt x="58588" y="44397"/>
                </a:cubicBezTo>
                <a:cubicBezTo>
                  <a:pt x="59665" y="46803"/>
                  <a:pt x="61470" y="48767"/>
                  <a:pt x="62990" y="50857"/>
                </a:cubicBezTo>
                <a:cubicBezTo>
                  <a:pt x="64004" y="52282"/>
                  <a:pt x="64827" y="54056"/>
                  <a:pt x="65935" y="55512"/>
                </a:cubicBezTo>
                <a:cubicBezTo>
                  <a:pt x="65904" y="55544"/>
                  <a:pt x="65904" y="55576"/>
                  <a:pt x="65904" y="55639"/>
                </a:cubicBezTo>
                <a:cubicBezTo>
                  <a:pt x="66410" y="60231"/>
                  <a:pt x="62578" y="63778"/>
                  <a:pt x="59950" y="67103"/>
                </a:cubicBezTo>
                <a:cubicBezTo>
                  <a:pt x="57575" y="70048"/>
                  <a:pt x="55200" y="72994"/>
                  <a:pt x="52856" y="75971"/>
                </a:cubicBezTo>
                <a:cubicBezTo>
                  <a:pt x="48391" y="81544"/>
                  <a:pt x="43672" y="86991"/>
                  <a:pt x="39523" y="92818"/>
                </a:cubicBezTo>
                <a:cubicBezTo>
                  <a:pt x="38542" y="94212"/>
                  <a:pt x="37623" y="95669"/>
                  <a:pt x="36800" y="97157"/>
                </a:cubicBezTo>
                <a:cubicBezTo>
                  <a:pt x="37402" y="93958"/>
                  <a:pt x="36832" y="90507"/>
                  <a:pt x="37497" y="87245"/>
                </a:cubicBezTo>
                <a:cubicBezTo>
                  <a:pt x="38605" y="82019"/>
                  <a:pt x="37560" y="76857"/>
                  <a:pt x="36610" y="71569"/>
                </a:cubicBezTo>
                <a:cubicBezTo>
                  <a:pt x="38573" y="66438"/>
                  <a:pt x="44622" y="64506"/>
                  <a:pt x="47092" y="59534"/>
                </a:cubicBezTo>
                <a:cubicBezTo>
                  <a:pt x="49974" y="53739"/>
                  <a:pt x="48549" y="47057"/>
                  <a:pt x="50798" y="41135"/>
                </a:cubicBezTo>
                <a:lnTo>
                  <a:pt x="50956" y="41135"/>
                </a:lnTo>
                <a:cubicBezTo>
                  <a:pt x="51336" y="41071"/>
                  <a:pt x="51336" y="40533"/>
                  <a:pt x="51019" y="40470"/>
                </a:cubicBezTo>
                <a:cubicBezTo>
                  <a:pt x="51000" y="40395"/>
                  <a:pt x="50926" y="40331"/>
                  <a:pt x="50842" y="40331"/>
                </a:cubicBezTo>
                <a:cubicBezTo>
                  <a:pt x="50785" y="40331"/>
                  <a:pt x="50722" y="40361"/>
                  <a:pt x="50671" y="40438"/>
                </a:cubicBezTo>
                <a:lnTo>
                  <a:pt x="50639" y="40470"/>
                </a:lnTo>
                <a:cubicBezTo>
                  <a:pt x="43609" y="40945"/>
                  <a:pt x="33506" y="40945"/>
                  <a:pt x="30719" y="48830"/>
                </a:cubicBezTo>
                <a:cubicBezTo>
                  <a:pt x="28059" y="56304"/>
                  <a:pt x="30941" y="65583"/>
                  <a:pt x="35850" y="71442"/>
                </a:cubicBezTo>
                <a:cubicBezTo>
                  <a:pt x="35818" y="71600"/>
                  <a:pt x="35881" y="71727"/>
                  <a:pt x="35945" y="71822"/>
                </a:cubicBezTo>
                <a:cubicBezTo>
                  <a:pt x="36388" y="75591"/>
                  <a:pt x="37433" y="79454"/>
                  <a:pt x="37338" y="83254"/>
                </a:cubicBezTo>
                <a:cubicBezTo>
                  <a:pt x="36483" y="81038"/>
                  <a:pt x="34013" y="79676"/>
                  <a:pt x="31891" y="78346"/>
                </a:cubicBezTo>
                <a:cubicBezTo>
                  <a:pt x="27141" y="75369"/>
                  <a:pt x="26887" y="69162"/>
                  <a:pt x="22232" y="66343"/>
                </a:cubicBezTo>
                <a:cubicBezTo>
                  <a:pt x="22232" y="66343"/>
                  <a:pt x="22264" y="66312"/>
                  <a:pt x="22264" y="66312"/>
                </a:cubicBezTo>
                <a:cubicBezTo>
                  <a:pt x="24164" y="63936"/>
                  <a:pt x="23246" y="60864"/>
                  <a:pt x="21567" y="58584"/>
                </a:cubicBezTo>
                <a:cubicBezTo>
                  <a:pt x="20554" y="57128"/>
                  <a:pt x="19002" y="56463"/>
                  <a:pt x="17640" y="55354"/>
                </a:cubicBezTo>
                <a:cubicBezTo>
                  <a:pt x="15962" y="53992"/>
                  <a:pt x="14727" y="52282"/>
                  <a:pt x="13618" y="50477"/>
                </a:cubicBezTo>
                <a:cubicBezTo>
                  <a:pt x="13776" y="49970"/>
                  <a:pt x="13935" y="49495"/>
                  <a:pt x="14061" y="48957"/>
                </a:cubicBezTo>
                <a:cubicBezTo>
                  <a:pt x="14378" y="47785"/>
                  <a:pt x="14537" y="46772"/>
                  <a:pt x="14093" y="45600"/>
                </a:cubicBezTo>
                <a:cubicBezTo>
                  <a:pt x="13808" y="44903"/>
                  <a:pt x="13238" y="44428"/>
                  <a:pt x="12858" y="43763"/>
                </a:cubicBezTo>
                <a:cubicBezTo>
                  <a:pt x="11623" y="41546"/>
                  <a:pt x="11243" y="39931"/>
                  <a:pt x="11781" y="37588"/>
                </a:cubicBezTo>
                <a:cubicBezTo>
                  <a:pt x="11845" y="37493"/>
                  <a:pt x="11876" y="37430"/>
                  <a:pt x="11845" y="37334"/>
                </a:cubicBezTo>
                <a:cubicBezTo>
                  <a:pt x="11845" y="37303"/>
                  <a:pt x="11845" y="37303"/>
                  <a:pt x="11845" y="37271"/>
                </a:cubicBezTo>
                <a:cubicBezTo>
                  <a:pt x="11887" y="37079"/>
                  <a:pt x="11715" y="36945"/>
                  <a:pt x="11559" y="36945"/>
                </a:cubicBezTo>
                <a:cubicBezTo>
                  <a:pt x="11483" y="36945"/>
                  <a:pt x="11411" y="36977"/>
                  <a:pt x="11370" y="37049"/>
                </a:cubicBezTo>
                <a:cubicBezTo>
                  <a:pt x="11338" y="37049"/>
                  <a:pt x="11306" y="37081"/>
                  <a:pt x="11275" y="37081"/>
                </a:cubicBezTo>
                <a:cubicBezTo>
                  <a:pt x="5036" y="40913"/>
                  <a:pt x="0" y="47817"/>
                  <a:pt x="2059" y="55481"/>
                </a:cubicBezTo>
                <a:cubicBezTo>
                  <a:pt x="4051" y="62846"/>
                  <a:pt x="13121" y="66528"/>
                  <a:pt x="20356" y="66528"/>
                </a:cubicBezTo>
                <a:cubicBezTo>
                  <a:pt x="20711" y="66528"/>
                  <a:pt x="21063" y="66519"/>
                  <a:pt x="21409" y="66502"/>
                </a:cubicBezTo>
                <a:cubicBezTo>
                  <a:pt x="21409" y="66628"/>
                  <a:pt x="21472" y="66755"/>
                  <a:pt x="21599" y="66850"/>
                </a:cubicBezTo>
                <a:cubicBezTo>
                  <a:pt x="25621" y="69067"/>
                  <a:pt x="25811" y="73880"/>
                  <a:pt x="28788" y="76984"/>
                </a:cubicBezTo>
                <a:cubicBezTo>
                  <a:pt x="31511" y="79834"/>
                  <a:pt x="37117" y="80563"/>
                  <a:pt x="37148" y="85376"/>
                </a:cubicBezTo>
                <a:cubicBezTo>
                  <a:pt x="37085" y="85788"/>
                  <a:pt x="37022" y="86168"/>
                  <a:pt x="36927" y="86580"/>
                </a:cubicBezTo>
                <a:cubicBezTo>
                  <a:pt x="35723" y="91298"/>
                  <a:pt x="37307" y="96302"/>
                  <a:pt x="34995" y="100736"/>
                </a:cubicBezTo>
                <a:cubicBezTo>
                  <a:pt x="34963" y="100767"/>
                  <a:pt x="34963" y="100799"/>
                  <a:pt x="34963" y="100831"/>
                </a:cubicBezTo>
                <a:cubicBezTo>
                  <a:pt x="30909" y="109825"/>
                  <a:pt x="29484" y="119895"/>
                  <a:pt x="28756" y="129744"/>
                </a:cubicBezTo>
                <a:cubicBezTo>
                  <a:pt x="28756" y="129839"/>
                  <a:pt x="28788" y="129903"/>
                  <a:pt x="28819" y="129934"/>
                </a:cubicBezTo>
                <a:cubicBezTo>
                  <a:pt x="28788" y="130029"/>
                  <a:pt x="28788" y="130156"/>
                  <a:pt x="28883" y="130219"/>
                </a:cubicBezTo>
                <a:cubicBezTo>
                  <a:pt x="29227" y="130564"/>
                  <a:pt x="29687" y="130737"/>
                  <a:pt x="30158" y="130737"/>
                </a:cubicBezTo>
                <a:cubicBezTo>
                  <a:pt x="30292" y="130737"/>
                  <a:pt x="30427" y="130723"/>
                  <a:pt x="30561" y="130694"/>
                </a:cubicBezTo>
                <a:cubicBezTo>
                  <a:pt x="30719" y="130663"/>
                  <a:pt x="30783" y="130599"/>
                  <a:pt x="30814" y="130473"/>
                </a:cubicBezTo>
                <a:cubicBezTo>
                  <a:pt x="30973" y="130473"/>
                  <a:pt x="31131" y="130378"/>
                  <a:pt x="31163" y="130188"/>
                </a:cubicBezTo>
                <a:cubicBezTo>
                  <a:pt x="31701" y="114638"/>
                  <a:pt x="36958" y="99532"/>
                  <a:pt x="46712" y="87371"/>
                </a:cubicBezTo>
                <a:cubicBezTo>
                  <a:pt x="51336" y="81576"/>
                  <a:pt x="56656" y="76161"/>
                  <a:pt x="61850" y="70840"/>
                </a:cubicBezTo>
                <a:cubicBezTo>
                  <a:pt x="64827" y="67800"/>
                  <a:pt x="67867" y="65551"/>
                  <a:pt x="71699" y="63715"/>
                </a:cubicBezTo>
                <a:cubicBezTo>
                  <a:pt x="74138" y="62575"/>
                  <a:pt x="76323" y="61466"/>
                  <a:pt x="78096" y="59408"/>
                </a:cubicBezTo>
                <a:cubicBezTo>
                  <a:pt x="78160" y="59313"/>
                  <a:pt x="78160" y="59218"/>
                  <a:pt x="78128" y="59154"/>
                </a:cubicBezTo>
                <a:lnTo>
                  <a:pt x="79996" y="59154"/>
                </a:lnTo>
                <a:cubicBezTo>
                  <a:pt x="79965" y="59186"/>
                  <a:pt x="79965" y="59218"/>
                  <a:pt x="79996" y="59249"/>
                </a:cubicBezTo>
                <a:cubicBezTo>
                  <a:pt x="82023" y="65203"/>
                  <a:pt x="84588" y="71727"/>
                  <a:pt x="90099" y="75337"/>
                </a:cubicBezTo>
                <a:cubicBezTo>
                  <a:pt x="92474" y="76889"/>
                  <a:pt x="95039" y="77617"/>
                  <a:pt x="97858" y="77617"/>
                </a:cubicBezTo>
                <a:cubicBezTo>
                  <a:pt x="99893" y="77604"/>
                  <a:pt x="101825" y="77504"/>
                  <a:pt x="103732" y="77504"/>
                </a:cubicBezTo>
                <a:cubicBezTo>
                  <a:pt x="106425" y="77504"/>
                  <a:pt x="109069" y="77704"/>
                  <a:pt x="111887" y="78631"/>
                </a:cubicBezTo>
                <a:cubicBezTo>
                  <a:pt x="111912" y="78641"/>
                  <a:pt x="111936" y="78645"/>
                  <a:pt x="111958" y="78645"/>
                </a:cubicBezTo>
                <a:cubicBezTo>
                  <a:pt x="112082" y="78645"/>
                  <a:pt x="112172" y="78511"/>
                  <a:pt x="112172" y="78377"/>
                </a:cubicBezTo>
                <a:cubicBezTo>
                  <a:pt x="112236" y="78346"/>
                  <a:pt x="112267" y="78282"/>
                  <a:pt x="112299" y="78187"/>
                </a:cubicBezTo>
                <a:cubicBezTo>
                  <a:pt x="113566" y="73754"/>
                  <a:pt x="112489" y="69003"/>
                  <a:pt x="110969" y="64728"/>
                </a:cubicBezTo>
                <a:cubicBezTo>
                  <a:pt x="109670" y="61023"/>
                  <a:pt x="106503" y="57951"/>
                  <a:pt x="103463" y="55417"/>
                </a:cubicBezTo>
                <a:lnTo>
                  <a:pt x="103463" y="55417"/>
                </a:lnTo>
                <a:cubicBezTo>
                  <a:pt x="105535" y="55739"/>
                  <a:pt x="107584" y="55933"/>
                  <a:pt x="109583" y="55933"/>
                </a:cubicBezTo>
                <a:cubicBezTo>
                  <a:pt x="116449" y="55933"/>
                  <a:pt x="122731" y="53644"/>
                  <a:pt x="127342" y="46360"/>
                </a:cubicBezTo>
                <a:cubicBezTo>
                  <a:pt x="129369" y="43193"/>
                  <a:pt x="131047" y="39710"/>
                  <a:pt x="131744" y="36004"/>
                </a:cubicBezTo>
                <a:cubicBezTo>
                  <a:pt x="132092" y="34199"/>
                  <a:pt x="132662" y="31602"/>
                  <a:pt x="130920" y="30304"/>
                </a:cubicBezTo>
                <a:cubicBezTo>
                  <a:pt x="130002" y="29607"/>
                  <a:pt x="128894" y="29702"/>
                  <a:pt x="127817" y="29607"/>
                </a:cubicBezTo>
                <a:cubicBezTo>
                  <a:pt x="126423" y="29512"/>
                  <a:pt x="124840" y="29639"/>
                  <a:pt x="123541" y="28816"/>
                </a:cubicBezTo>
                <a:cubicBezTo>
                  <a:pt x="122750" y="28341"/>
                  <a:pt x="122465" y="27327"/>
                  <a:pt x="121641" y="26820"/>
                </a:cubicBezTo>
                <a:cubicBezTo>
                  <a:pt x="120814" y="26317"/>
                  <a:pt x="119982" y="26118"/>
                  <a:pt x="119149" y="26118"/>
                </a:cubicBezTo>
                <a:cubicBezTo>
                  <a:pt x="117940" y="26118"/>
                  <a:pt x="116729" y="26536"/>
                  <a:pt x="115529" y="27042"/>
                </a:cubicBezTo>
                <a:cubicBezTo>
                  <a:pt x="116163" y="25300"/>
                  <a:pt x="116416" y="23654"/>
                  <a:pt x="115909" y="22323"/>
                </a:cubicBezTo>
                <a:cubicBezTo>
                  <a:pt x="115909" y="22292"/>
                  <a:pt x="115941" y="22260"/>
                  <a:pt x="115941" y="22197"/>
                </a:cubicBezTo>
                <a:cubicBezTo>
                  <a:pt x="116163" y="17795"/>
                  <a:pt x="114547" y="13900"/>
                  <a:pt x="112299" y="10194"/>
                </a:cubicBezTo>
                <a:cubicBezTo>
                  <a:pt x="110909" y="7918"/>
                  <a:pt x="109133" y="3957"/>
                  <a:pt x="106068" y="3957"/>
                </a:cubicBezTo>
                <a:cubicBezTo>
                  <a:pt x="105850" y="3957"/>
                  <a:pt x="105626" y="3977"/>
                  <a:pt x="105395" y="4019"/>
                </a:cubicBezTo>
                <a:cubicBezTo>
                  <a:pt x="104255" y="4209"/>
                  <a:pt x="103337" y="5127"/>
                  <a:pt x="102228" y="5317"/>
                </a:cubicBezTo>
                <a:cubicBezTo>
                  <a:pt x="101884" y="5385"/>
                  <a:pt x="101545" y="5413"/>
                  <a:pt x="101211" y="5413"/>
                </a:cubicBezTo>
                <a:cubicBezTo>
                  <a:pt x="99671" y="5413"/>
                  <a:pt x="98221" y="4808"/>
                  <a:pt x="96686" y="4652"/>
                </a:cubicBezTo>
                <a:cubicBezTo>
                  <a:pt x="96441" y="4627"/>
                  <a:pt x="96200" y="4614"/>
                  <a:pt x="95961" y="4614"/>
                </a:cubicBezTo>
                <a:cubicBezTo>
                  <a:pt x="94716" y="4614"/>
                  <a:pt x="93543" y="4949"/>
                  <a:pt x="92347" y="5507"/>
                </a:cubicBezTo>
                <a:cubicBezTo>
                  <a:pt x="88705" y="7217"/>
                  <a:pt x="85254" y="10701"/>
                  <a:pt x="83068" y="14153"/>
                </a:cubicBezTo>
                <a:cubicBezTo>
                  <a:pt x="82150" y="8832"/>
                  <a:pt x="79585" y="3195"/>
                  <a:pt x="74138" y="1295"/>
                </a:cubicBezTo>
                <a:cubicBezTo>
                  <a:pt x="71618" y="422"/>
                  <a:pt x="67977" y="1"/>
                  <a:pt x="64904" y="1"/>
                </a:cubicBezTo>
                <a:close/>
              </a:path>
            </a:pathLst>
          </a:custGeom>
          <a:solidFill>
            <a:srgbClr val="F2D8D5">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2"/>
          <p:cNvSpPr/>
          <p:nvPr/>
        </p:nvSpPr>
        <p:spPr>
          <a:xfrm>
            <a:off x="3360179" y="1490775"/>
            <a:ext cx="2087356" cy="3121906"/>
          </a:xfrm>
          <a:custGeom>
            <a:avLst/>
            <a:gdLst/>
            <a:ahLst/>
            <a:cxnLst/>
            <a:rect l="l" t="t" r="r" b="b"/>
            <a:pathLst>
              <a:path w="70890" h="106025" extrusionOk="0">
                <a:moveTo>
                  <a:pt x="64257" y="1422"/>
                </a:moveTo>
                <a:cubicBezTo>
                  <a:pt x="66569" y="7344"/>
                  <a:pt x="68659" y="14217"/>
                  <a:pt x="68215" y="20582"/>
                </a:cubicBezTo>
                <a:cubicBezTo>
                  <a:pt x="67772" y="26948"/>
                  <a:pt x="63465" y="32616"/>
                  <a:pt x="58778" y="36607"/>
                </a:cubicBezTo>
                <a:cubicBezTo>
                  <a:pt x="54028" y="40660"/>
                  <a:pt x="48137" y="43162"/>
                  <a:pt x="41898" y="43415"/>
                </a:cubicBezTo>
                <a:cubicBezTo>
                  <a:pt x="41387" y="43435"/>
                  <a:pt x="40878" y="43441"/>
                  <a:pt x="40371" y="43441"/>
                </a:cubicBezTo>
                <a:cubicBezTo>
                  <a:pt x="39561" y="43441"/>
                  <a:pt x="38758" y="43425"/>
                  <a:pt x="37964" y="43425"/>
                </a:cubicBezTo>
                <a:cubicBezTo>
                  <a:pt x="36030" y="43425"/>
                  <a:pt x="34152" y="43517"/>
                  <a:pt x="32366" y="44144"/>
                </a:cubicBezTo>
                <a:cubicBezTo>
                  <a:pt x="36451" y="41262"/>
                  <a:pt x="41202" y="39552"/>
                  <a:pt x="45350" y="36797"/>
                </a:cubicBezTo>
                <a:cubicBezTo>
                  <a:pt x="49341" y="34136"/>
                  <a:pt x="52888" y="30843"/>
                  <a:pt x="55928" y="27106"/>
                </a:cubicBezTo>
                <a:cubicBezTo>
                  <a:pt x="60932" y="20962"/>
                  <a:pt x="65809" y="12633"/>
                  <a:pt x="63908" y="4431"/>
                </a:cubicBezTo>
                <a:cubicBezTo>
                  <a:pt x="63867" y="4209"/>
                  <a:pt x="63697" y="4108"/>
                  <a:pt x="63528" y="4108"/>
                </a:cubicBezTo>
                <a:cubicBezTo>
                  <a:pt x="63311" y="4108"/>
                  <a:pt x="63095" y="4273"/>
                  <a:pt x="63148" y="4558"/>
                </a:cubicBezTo>
                <a:cubicBezTo>
                  <a:pt x="64954" y="14122"/>
                  <a:pt x="58493" y="23591"/>
                  <a:pt x="52064" y="30051"/>
                </a:cubicBezTo>
                <a:cubicBezTo>
                  <a:pt x="48739" y="33408"/>
                  <a:pt x="44907" y="36227"/>
                  <a:pt x="40790" y="38507"/>
                </a:cubicBezTo>
                <a:cubicBezTo>
                  <a:pt x="37782" y="40153"/>
                  <a:pt x="34805" y="41579"/>
                  <a:pt x="32113" y="43605"/>
                </a:cubicBezTo>
                <a:cubicBezTo>
                  <a:pt x="32809" y="42719"/>
                  <a:pt x="33506" y="41769"/>
                  <a:pt x="34140" y="40787"/>
                </a:cubicBezTo>
                <a:cubicBezTo>
                  <a:pt x="34319" y="40518"/>
                  <a:pt x="34086" y="40249"/>
                  <a:pt x="33845" y="40249"/>
                </a:cubicBezTo>
                <a:cubicBezTo>
                  <a:pt x="33745" y="40249"/>
                  <a:pt x="33644" y="40295"/>
                  <a:pt x="33570" y="40407"/>
                </a:cubicBezTo>
                <a:cubicBezTo>
                  <a:pt x="32936" y="41262"/>
                  <a:pt x="32239" y="42085"/>
                  <a:pt x="31511" y="42877"/>
                </a:cubicBezTo>
                <a:cubicBezTo>
                  <a:pt x="32081" y="41674"/>
                  <a:pt x="32588" y="40407"/>
                  <a:pt x="33158" y="39140"/>
                </a:cubicBezTo>
                <a:cubicBezTo>
                  <a:pt x="36325" y="31793"/>
                  <a:pt x="40980" y="27328"/>
                  <a:pt x="47631" y="23052"/>
                </a:cubicBezTo>
                <a:cubicBezTo>
                  <a:pt x="55706" y="17859"/>
                  <a:pt x="61027" y="10321"/>
                  <a:pt x="64257" y="1422"/>
                </a:cubicBezTo>
                <a:close/>
                <a:moveTo>
                  <a:pt x="12826" y="13520"/>
                </a:moveTo>
                <a:lnTo>
                  <a:pt x="12826" y="13520"/>
                </a:lnTo>
                <a:cubicBezTo>
                  <a:pt x="16215" y="21374"/>
                  <a:pt x="18748" y="29671"/>
                  <a:pt x="16247" y="38285"/>
                </a:cubicBezTo>
                <a:cubicBezTo>
                  <a:pt x="15170" y="41959"/>
                  <a:pt x="13048" y="45189"/>
                  <a:pt x="12161" y="48926"/>
                </a:cubicBezTo>
                <a:cubicBezTo>
                  <a:pt x="11053" y="53613"/>
                  <a:pt x="9913" y="57698"/>
                  <a:pt x="7538" y="61847"/>
                </a:cubicBezTo>
                <a:cubicBezTo>
                  <a:pt x="7474" y="61023"/>
                  <a:pt x="7348" y="60168"/>
                  <a:pt x="7189" y="59281"/>
                </a:cubicBezTo>
                <a:cubicBezTo>
                  <a:pt x="7189" y="59218"/>
                  <a:pt x="7126" y="59186"/>
                  <a:pt x="7063" y="59155"/>
                </a:cubicBezTo>
                <a:cubicBezTo>
                  <a:pt x="6936" y="57223"/>
                  <a:pt x="6777" y="55260"/>
                  <a:pt x="6936" y="53296"/>
                </a:cubicBezTo>
                <a:cubicBezTo>
                  <a:pt x="7316" y="48862"/>
                  <a:pt x="9818" y="45189"/>
                  <a:pt x="10958" y="41009"/>
                </a:cubicBezTo>
                <a:cubicBezTo>
                  <a:pt x="13016" y="33250"/>
                  <a:pt x="12858" y="24477"/>
                  <a:pt x="13365" y="16497"/>
                </a:cubicBezTo>
                <a:cubicBezTo>
                  <a:pt x="13381" y="16346"/>
                  <a:pt x="13257" y="16267"/>
                  <a:pt x="13131" y="16267"/>
                </a:cubicBezTo>
                <a:cubicBezTo>
                  <a:pt x="13018" y="16267"/>
                  <a:pt x="12905" y="16331"/>
                  <a:pt x="12890" y="16465"/>
                </a:cubicBezTo>
                <a:cubicBezTo>
                  <a:pt x="12035" y="25301"/>
                  <a:pt x="12668" y="35498"/>
                  <a:pt x="9469" y="43827"/>
                </a:cubicBezTo>
                <a:cubicBezTo>
                  <a:pt x="8266" y="46931"/>
                  <a:pt x="6746" y="49876"/>
                  <a:pt x="6492" y="53233"/>
                </a:cubicBezTo>
                <a:cubicBezTo>
                  <a:pt x="6176" y="56970"/>
                  <a:pt x="6999" y="60675"/>
                  <a:pt x="6714" y="64412"/>
                </a:cubicBezTo>
                <a:cubicBezTo>
                  <a:pt x="6714" y="64475"/>
                  <a:pt x="6746" y="64507"/>
                  <a:pt x="6746" y="64538"/>
                </a:cubicBezTo>
                <a:cubicBezTo>
                  <a:pt x="6714" y="64792"/>
                  <a:pt x="6682" y="65014"/>
                  <a:pt x="6619" y="65235"/>
                </a:cubicBezTo>
                <a:cubicBezTo>
                  <a:pt x="5447" y="60073"/>
                  <a:pt x="2914" y="53518"/>
                  <a:pt x="4434" y="48577"/>
                </a:cubicBezTo>
                <a:cubicBezTo>
                  <a:pt x="5036" y="46677"/>
                  <a:pt x="6714" y="45601"/>
                  <a:pt x="7284" y="43764"/>
                </a:cubicBezTo>
                <a:cubicBezTo>
                  <a:pt x="7854" y="41895"/>
                  <a:pt x="6968" y="39868"/>
                  <a:pt x="6809" y="38000"/>
                </a:cubicBezTo>
                <a:cubicBezTo>
                  <a:pt x="6112" y="29386"/>
                  <a:pt x="13650" y="21881"/>
                  <a:pt x="12826" y="13520"/>
                </a:cubicBezTo>
                <a:close/>
                <a:moveTo>
                  <a:pt x="69007" y="78283"/>
                </a:moveTo>
                <a:cubicBezTo>
                  <a:pt x="68976" y="78283"/>
                  <a:pt x="68976" y="78314"/>
                  <a:pt x="68944" y="78314"/>
                </a:cubicBezTo>
                <a:cubicBezTo>
                  <a:pt x="68976" y="78314"/>
                  <a:pt x="68944" y="78283"/>
                  <a:pt x="68944" y="78283"/>
                </a:cubicBezTo>
                <a:close/>
                <a:moveTo>
                  <a:pt x="39773" y="59266"/>
                </a:moveTo>
                <a:cubicBezTo>
                  <a:pt x="40711" y="59266"/>
                  <a:pt x="41651" y="59348"/>
                  <a:pt x="42595" y="59566"/>
                </a:cubicBezTo>
                <a:cubicBezTo>
                  <a:pt x="47187" y="60643"/>
                  <a:pt x="50798" y="63968"/>
                  <a:pt x="53996" y="67262"/>
                </a:cubicBezTo>
                <a:cubicBezTo>
                  <a:pt x="58208" y="71601"/>
                  <a:pt x="62230" y="76224"/>
                  <a:pt x="68057" y="78029"/>
                </a:cubicBezTo>
                <a:cubicBezTo>
                  <a:pt x="66239" y="78387"/>
                  <a:pt x="64424" y="78561"/>
                  <a:pt x="62626" y="78561"/>
                </a:cubicBezTo>
                <a:cubicBezTo>
                  <a:pt x="57411" y="78561"/>
                  <a:pt x="52333" y="77096"/>
                  <a:pt x="47694" y="74388"/>
                </a:cubicBezTo>
                <a:cubicBezTo>
                  <a:pt x="42057" y="71094"/>
                  <a:pt x="38605" y="66059"/>
                  <a:pt x="33855" y="61847"/>
                </a:cubicBezTo>
                <a:cubicBezTo>
                  <a:pt x="32968" y="61087"/>
                  <a:pt x="32081" y="60485"/>
                  <a:pt x="31131" y="60010"/>
                </a:cubicBezTo>
                <a:lnTo>
                  <a:pt x="31131" y="60010"/>
                </a:lnTo>
                <a:cubicBezTo>
                  <a:pt x="31176" y="60010"/>
                  <a:pt x="31220" y="60010"/>
                  <a:pt x="31265" y="60010"/>
                </a:cubicBezTo>
                <a:cubicBezTo>
                  <a:pt x="34130" y="60010"/>
                  <a:pt x="36945" y="59266"/>
                  <a:pt x="39773" y="59266"/>
                </a:cubicBezTo>
                <a:close/>
                <a:moveTo>
                  <a:pt x="27426" y="60200"/>
                </a:moveTo>
                <a:cubicBezTo>
                  <a:pt x="28407" y="60358"/>
                  <a:pt x="29389" y="60612"/>
                  <a:pt x="30403" y="60992"/>
                </a:cubicBezTo>
                <a:cubicBezTo>
                  <a:pt x="35343" y="62955"/>
                  <a:pt x="38637" y="68624"/>
                  <a:pt x="42722" y="71917"/>
                </a:cubicBezTo>
                <a:cubicBezTo>
                  <a:pt x="48471" y="76502"/>
                  <a:pt x="55325" y="79302"/>
                  <a:pt x="62481" y="79302"/>
                </a:cubicBezTo>
                <a:cubicBezTo>
                  <a:pt x="64470" y="79302"/>
                  <a:pt x="66482" y="79086"/>
                  <a:pt x="68501" y="78631"/>
                </a:cubicBezTo>
                <a:lnTo>
                  <a:pt x="68501" y="78631"/>
                </a:lnTo>
                <a:cubicBezTo>
                  <a:pt x="63699" y="81848"/>
                  <a:pt x="57984" y="83738"/>
                  <a:pt x="52360" y="83738"/>
                </a:cubicBezTo>
                <a:cubicBezTo>
                  <a:pt x="46856" y="83738"/>
                  <a:pt x="41439" y="81927"/>
                  <a:pt x="37053" y="77776"/>
                </a:cubicBezTo>
                <a:cubicBezTo>
                  <a:pt x="33063" y="74007"/>
                  <a:pt x="31701" y="69162"/>
                  <a:pt x="29611" y="64285"/>
                </a:cubicBezTo>
                <a:cubicBezTo>
                  <a:pt x="29009" y="62923"/>
                  <a:pt x="28407" y="61308"/>
                  <a:pt x="27426" y="60200"/>
                </a:cubicBezTo>
                <a:close/>
                <a:moveTo>
                  <a:pt x="64434" y="1"/>
                </a:moveTo>
                <a:cubicBezTo>
                  <a:pt x="64199" y="1"/>
                  <a:pt x="63959" y="192"/>
                  <a:pt x="63940" y="441"/>
                </a:cubicBezTo>
                <a:cubicBezTo>
                  <a:pt x="63845" y="472"/>
                  <a:pt x="63750" y="567"/>
                  <a:pt x="63718" y="694"/>
                </a:cubicBezTo>
                <a:cubicBezTo>
                  <a:pt x="62103" y="6204"/>
                  <a:pt x="59095" y="11366"/>
                  <a:pt x="55168" y="15547"/>
                </a:cubicBezTo>
                <a:cubicBezTo>
                  <a:pt x="51494" y="19410"/>
                  <a:pt x="46997" y="21849"/>
                  <a:pt x="42690" y="24921"/>
                </a:cubicBezTo>
                <a:cubicBezTo>
                  <a:pt x="39143" y="27423"/>
                  <a:pt x="36356" y="30653"/>
                  <a:pt x="34235" y="34453"/>
                </a:cubicBezTo>
                <a:cubicBezTo>
                  <a:pt x="32239" y="38032"/>
                  <a:pt x="31258" y="42307"/>
                  <a:pt x="28851" y="45601"/>
                </a:cubicBezTo>
                <a:cubicBezTo>
                  <a:pt x="24924" y="49211"/>
                  <a:pt x="20490" y="52219"/>
                  <a:pt x="16785" y="56083"/>
                </a:cubicBezTo>
                <a:cubicBezTo>
                  <a:pt x="12636" y="60422"/>
                  <a:pt x="10261" y="65615"/>
                  <a:pt x="8171" y="71126"/>
                </a:cubicBezTo>
                <a:cubicBezTo>
                  <a:pt x="6461" y="75718"/>
                  <a:pt x="4656" y="80500"/>
                  <a:pt x="4276" y="85440"/>
                </a:cubicBezTo>
                <a:cubicBezTo>
                  <a:pt x="3231" y="84965"/>
                  <a:pt x="2059" y="81386"/>
                  <a:pt x="1995" y="81006"/>
                </a:cubicBezTo>
                <a:cubicBezTo>
                  <a:pt x="1489" y="78726"/>
                  <a:pt x="2090" y="77016"/>
                  <a:pt x="3167" y="75021"/>
                </a:cubicBezTo>
                <a:cubicBezTo>
                  <a:pt x="4117" y="73311"/>
                  <a:pt x="5352" y="71727"/>
                  <a:pt x="6207" y="69954"/>
                </a:cubicBezTo>
                <a:cubicBezTo>
                  <a:pt x="7316" y="67705"/>
                  <a:pt x="7664" y="65489"/>
                  <a:pt x="7633" y="63177"/>
                </a:cubicBezTo>
                <a:cubicBezTo>
                  <a:pt x="7696" y="63145"/>
                  <a:pt x="7791" y="63113"/>
                  <a:pt x="7854" y="63018"/>
                </a:cubicBezTo>
                <a:cubicBezTo>
                  <a:pt x="10229" y="59313"/>
                  <a:pt x="11686" y="55481"/>
                  <a:pt x="12636" y="51174"/>
                </a:cubicBezTo>
                <a:cubicBezTo>
                  <a:pt x="13808" y="46044"/>
                  <a:pt x="16627" y="41515"/>
                  <a:pt x="17640" y="36353"/>
                </a:cubicBezTo>
                <a:cubicBezTo>
                  <a:pt x="19477" y="27106"/>
                  <a:pt x="16183" y="17447"/>
                  <a:pt x="11718" y="9403"/>
                </a:cubicBezTo>
                <a:cubicBezTo>
                  <a:pt x="11686" y="9340"/>
                  <a:pt x="11655" y="9276"/>
                  <a:pt x="11623" y="9213"/>
                </a:cubicBezTo>
                <a:cubicBezTo>
                  <a:pt x="11548" y="9053"/>
                  <a:pt x="11420" y="8987"/>
                  <a:pt x="11291" y="8987"/>
                </a:cubicBezTo>
                <a:cubicBezTo>
                  <a:pt x="11036" y="8987"/>
                  <a:pt x="10779" y="9246"/>
                  <a:pt x="10926" y="9561"/>
                </a:cubicBezTo>
                <a:cubicBezTo>
                  <a:pt x="13998" y="16022"/>
                  <a:pt x="10483" y="22292"/>
                  <a:pt x="8076" y="28278"/>
                </a:cubicBezTo>
                <a:cubicBezTo>
                  <a:pt x="6302" y="32680"/>
                  <a:pt x="6081" y="36005"/>
                  <a:pt x="6461" y="40565"/>
                </a:cubicBezTo>
                <a:cubicBezTo>
                  <a:pt x="6841" y="44904"/>
                  <a:pt x="3262" y="47564"/>
                  <a:pt x="3421" y="52093"/>
                </a:cubicBezTo>
                <a:cubicBezTo>
                  <a:pt x="3611" y="56811"/>
                  <a:pt x="5131" y="61783"/>
                  <a:pt x="6366" y="66344"/>
                </a:cubicBezTo>
                <a:cubicBezTo>
                  <a:pt x="5859" y="68180"/>
                  <a:pt x="4941" y="69954"/>
                  <a:pt x="3516" y="71981"/>
                </a:cubicBezTo>
                <a:cubicBezTo>
                  <a:pt x="2090" y="74007"/>
                  <a:pt x="634" y="76098"/>
                  <a:pt x="285" y="78663"/>
                </a:cubicBezTo>
                <a:cubicBezTo>
                  <a:pt x="0" y="80880"/>
                  <a:pt x="1330" y="86073"/>
                  <a:pt x="4212" y="86358"/>
                </a:cubicBezTo>
                <a:cubicBezTo>
                  <a:pt x="4181" y="87150"/>
                  <a:pt x="4212" y="87942"/>
                  <a:pt x="4244" y="88734"/>
                </a:cubicBezTo>
                <a:cubicBezTo>
                  <a:pt x="4656" y="94941"/>
                  <a:pt x="7886" y="100926"/>
                  <a:pt x="11433" y="105866"/>
                </a:cubicBezTo>
                <a:cubicBezTo>
                  <a:pt x="11519" y="105978"/>
                  <a:pt x="11628" y="106025"/>
                  <a:pt x="11738" y="106025"/>
                </a:cubicBezTo>
                <a:cubicBezTo>
                  <a:pt x="12031" y="106025"/>
                  <a:pt x="12323" y="105691"/>
                  <a:pt x="12161" y="105391"/>
                </a:cubicBezTo>
                <a:cubicBezTo>
                  <a:pt x="9089" y="99058"/>
                  <a:pt x="5257" y="93262"/>
                  <a:pt x="5701" y="85883"/>
                </a:cubicBezTo>
                <a:cubicBezTo>
                  <a:pt x="6081" y="79835"/>
                  <a:pt x="8678" y="73564"/>
                  <a:pt x="10958" y="67959"/>
                </a:cubicBezTo>
                <a:cubicBezTo>
                  <a:pt x="11211" y="67325"/>
                  <a:pt x="11496" y="66724"/>
                  <a:pt x="11781" y="66122"/>
                </a:cubicBezTo>
                <a:cubicBezTo>
                  <a:pt x="15946" y="63074"/>
                  <a:pt x="20600" y="60083"/>
                  <a:pt x="25634" y="60083"/>
                </a:cubicBezTo>
                <a:cubicBezTo>
                  <a:pt x="25882" y="60083"/>
                  <a:pt x="26131" y="60090"/>
                  <a:pt x="26381" y="60105"/>
                </a:cubicBezTo>
                <a:cubicBezTo>
                  <a:pt x="28819" y="62068"/>
                  <a:pt x="29896" y="67040"/>
                  <a:pt x="30814" y="69289"/>
                </a:cubicBezTo>
                <a:cubicBezTo>
                  <a:pt x="31606" y="71316"/>
                  <a:pt x="32493" y="73311"/>
                  <a:pt x="33760" y="75116"/>
                </a:cubicBezTo>
                <a:cubicBezTo>
                  <a:pt x="36325" y="78821"/>
                  <a:pt x="40157" y="81576"/>
                  <a:pt x="44369" y="83191"/>
                </a:cubicBezTo>
                <a:cubicBezTo>
                  <a:pt x="47102" y="84227"/>
                  <a:pt x="49899" y="84702"/>
                  <a:pt x="52678" y="84702"/>
                </a:cubicBezTo>
                <a:cubicBezTo>
                  <a:pt x="59074" y="84702"/>
                  <a:pt x="65371" y="82184"/>
                  <a:pt x="70559" y="78188"/>
                </a:cubicBezTo>
                <a:cubicBezTo>
                  <a:pt x="70889" y="77934"/>
                  <a:pt x="70608" y="77497"/>
                  <a:pt x="70272" y="77497"/>
                </a:cubicBezTo>
                <a:cubicBezTo>
                  <a:pt x="70189" y="77497"/>
                  <a:pt x="70102" y="77523"/>
                  <a:pt x="70021" y="77586"/>
                </a:cubicBezTo>
                <a:cubicBezTo>
                  <a:pt x="70021" y="77586"/>
                  <a:pt x="70021" y="77554"/>
                  <a:pt x="69989" y="77554"/>
                </a:cubicBezTo>
                <a:cubicBezTo>
                  <a:pt x="61280" y="75623"/>
                  <a:pt x="56878" y="67705"/>
                  <a:pt x="50259" y="62512"/>
                </a:cubicBezTo>
                <a:cubicBezTo>
                  <a:pt x="48042" y="60770"/>
                  <a:pt x="45540" y="59250"/>
                  <a:pt x="42722" y="58648"/>
                </a:cubicBezTo>
                <a:cubicBezTo>
                  <a:pt x="41766" y="58437"/>
                  <a:pt x="40809" y="58354"/>
                  <a:pt x="39850" y="58354"/>
                </a:cubicBezTo>
                <a:cubicBezTo>
                  <a:pt x="36647" y="58354"/>
                  <a:pt x="33430" y="59272"/>
                  <a:pt x="30213" y="59345"/>
                </a:cubicBezTo>
                <a:cubicBezTo>
                  <a:pt x="30118" y="59345"/>
                  <a:pt x="30023" y="59408"/>
                  <a:pt x="29959" y="59471"/>
                </a:cubicBezTo>
                <a:cubicBezTo>
                  <a:pt x="28497" y="58912"/>
                  <a:pt x="26983" y="58658"/>
                  <a:pt x="25457" y="58658"/>
                </a:cubicBezTo>
                <a:cubicBezTo>
                  <a:pt x="21198" y="58658"/>
                  <a:pt x="16854" y="60632"/>
                  <a:pt x="13333" y="63430"/>
                </a:cubicBezTo>
                <a:cubicBezTo>
                  <a:pt x="17703" y="56526"/>
                  <a:pt x="24481" y="52029"/>
                  <a:pt x="29991" y="46076"/>
                </a:cubicBezTo>
                <a:cubicBezTo>
                  <a:pt x="35660" y="42782"/>
                  <a:pt x="43007" y="45189"/>
                  <a:pt x="49246" y="43225"/>
                </a:cubicBezTo>
                <a:cubicBezTo>
                  <a:pt x="54724" y="41484"/>
                  <a:pt x="59570" y="38032"/>
                  <a:pt x="63243" y="33661"/>
                </a:cubicBezTo>
                <a:cubicBezTo>
                  <a:pt x="66854" y="29418"/>
                  <a:pt x="69387" y="24667"/>
                  <a:pt x="69229" y="18999"/>
                </a:cubicBezTo>
                <a:cubicBezTo>
                  <a:pt x="69071" y="12570"/>
                  <a:pt x="67297" y="6173"/>
                  <a:pt x="64827" y="282"/>
                </a:cubicBezTo>
                <a:cubicBezTo>
                  <a:pt x="64739" y="82"/>
                  <a:pt x="64587" y="1"/>
                  <a:pt x="64434" y="1"/>
                </a:cubicBezTo>
                <a:close/>
              </a:path>
            </a:pathLst>
          </a:custGeom>
          <a:solidFill>
            <a:srgbClr val="E2C5C3">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2"/>
          <p:cNvSpPr/>
          <p:nvPr/>
        </p:nvSpPr>
        <p:spPr>
          <a:xfrm>
            <a:off x="4364599" y="2396971"/>
            <a:ext cx="310262" cy="273279"/>
          </a:xfrm>
          <a:custGeom>
            <a:avLst/>
            <a:gdLst/>
            <a:ahLst/>
            <a:cxnLst/>
            <a:rect l="l" t="t" r="r" b="b"/>
            <a:pathLst>
              <a:path w="10537" h="9281" extrusionOk="0">
                <a:moveTo>
                  <a:pt x="10239" y="0"/>
                </a:moveTo>
                <a:cubicBezTo>
                  <a:pt x="10202" y="0"/>
                  <a:pt x="10165" y="10"/>
                  <a:pt x="10129" y="34"/>
                </a:cubicBezTo>
                <a:cubicBezTo>
                  <a:pt x="6424" y="2536"/>
                  <a:pt x="3098" y="5608"/>
                  <a:pt x="122" y="8933"/>
                </a:cubicBezTo>
                <a:cubicBezTo>
                  <a:pt x="0" y="9079"/>
                  <a:pt x="121" y="9281"/>
                  <a:pt x="270" y="9281"/>
                </a:cubicBezTo>
                <a:cubicBezTo>
                  <a:pt x="315" y="9281"/>
                  <a:pt x="362" y="9262"/>
                  <a:pt x="407" y="9218"/>
                </a:cubicBezTo>
                <a:cubicBezTo>
                  <a:pt x="3542" y="6020"/>
                  <a:pt x="6899" y="3169"/>
                  <a:pt x="10382" y="351"/>
                </a:cubicBezTo>
                <a:cubicBezTo>
                  <a:pt x="10537" y="196"/>
                  <a:pt x="10398" y="0"/>
                  <a:pt x="10239" y="0"/>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2"/>
          <p:cNvSpPr/>
          <p:nvPr/>
        </p:nvSpPr>
        <p:spPr>
          <a:xfrm>
            <a:off x="4484642" y="1831500"/>
            <a:ext cx="687482" cy="801375"/>
          </a:xfrm>
          <a:custGeom>
            <a:avLst/>
            <a:gdLst/>
            <a:ahLst/>
            <a:cxnLst/>
            <a:rect l="l" t="t" r="r" b="b"/>
            <a:pathLst>
              <a:path w="23348" h="27216" extrusionOk="0">
                <a:moveTo>
                  <a:pt x="23127" y="1"/>
                </a:moveTo>
                <a:cubicBezTo>
                  <a:pt x="23080" y="1"/>
                  <a:pt x="23032" y="24"/>
                  <a:pt x="22995" y="79"/>
                </a:cubicBezTo>
                <a:cubicBezTo>
                  <a:pt x="17516" y="10689"/>
                  <a:pt x="10422" y="20443"/>
                  <a:pt x="162" y="26840"/>
                </a:cubicBezTo>
                <a:cubicBezTo>
                  <a:pt x="0" y="26947"/>
                  <a:pt x="67" y="27215"/>
                  <a:pt x="227" y="27215"/>
                </a:cubicBezTo>
                <a:cubicBezTo>
                  <a:pt x="256" y="27215"/>
                  <a:pt x="287" y="27207"/>
                  <a:pt x="320" y="27188"/>
                </a:cubicBezTo>
                <a:cubicBezTo>
                  <a:pt x="10929" y="21013"/>
                  <a:pt x="17865" y="11037"/>
                  <a:pt x="23280" y="269"/>
                </a:cubicBezTo>
                <a:cubicBezTo>
                  <a:pt x="23347" y="135"/>
                  <a:pt x="23240" y="1"/>
                  <a:pt x="23127"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2"/>
          <p:cNvSpPr/>
          <p:nvPr/>
        </p:nvSpPr>
        <p:spPr>
          <a:xfrm>
            <a:off x="4525098" y="1860620"/>
            <a:ext cx="765334" cy="865712"/>
          </a:xfrm>
          <a:custGeom>
            <a:avLst/>
            <a:gdLst/>
            <a:ahLst/>
            <a:cxnLst/>
            <a:rect l="l" t="t" r="r" b="b"/>
            <a:pathLst>
              <a:path w="25992" h="29401" extrusionOk="0">
                <a:moveTo>
                  <a:pt x="25912" y="1"/>
                </a:moveTo>
                <a:cubicBezTo>
                  <a:pt x="25873" y="1"/>
                  <a:pt x="25833" y="25"/>
                  <a:pt x="25833" y="72"/>
                </a:cubicBezTo>
                <a:cubicBezTo>
                  <a:pt x="23458" y="13943"/>
                  <a:pt x="13830" y="25249"/>
                  <a:pt x="181" y="29081"/>
                </a:cubicBezTo>
                <a:cubicBezTo>
                  <a:pt x="1" y="29141"/>
                  <a:pt x="48" y="29400"/>
                  <a:pt x="189" y="29400"/>
                </a:cubicBezTo>
                <a:cubicBezTo>
                  <a:pt x="196" y="29400"/>
                  <a:pt x="204" y="29399"/>
                  <a:pt x="213" y="29398"/>
                </a:cubicBezTo>
                <a:cubicBezTo>
                  <a:pt x="13735" y="25914"/>
                  <a:pt x="24503" y="14102"/>
                  <a:pt x="25991" y="72"/>
                </a:cubicBezTo>
                <a:cubicBezTo>
                  <a:pt x="25991" y="25"/>
                  <a:pt x="25952" y="1"/>
                  <a:pt x="25912"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6">
  <p:cSld name="CUSTOM_1_1_1_1_1">
    <p:spTree>
      <p:nvGrpSpPr>
        <p:cNvPr id="1" name="Shape 268"/>
        <p:cNvGrpSpPr/>
        <p:nvPr/>
      </p:nvGrpSpPr>
      <p:grpSpPr>
        <a:xfrm>
          <a:off x="0" y="0"/>
          <a:ext cx="0" cy="0"/>
          <a:chOff x="0" y="0"/>
          <a:chExt cx="0" cy="0"/>
        </a:xfrm>
      </p:grpSpPr>
      <p:grpSp>
        <p:nvGrpSpPr>
          <p:cNvPr id="269" name="Google Shape;269;p33"/>
          <p:cNvGrpSpPr/>
          <p:nvPr/>
        </p:nvGrpSpPr>
        <p:grpSpPr>
          <a:xfrm>
            <a:off x="-91975" y="-147094"/>
            <a:ext cx="2781633" cy="1257244"/>
            <a:chOff x="-91975" y="-147094"/>
            <a:chExt cx="2781633" cy="1257244"/>
          </a:xfrm>
        </p:grpSpPr>
        <p:sp>
          <p:nvSpPr>
            <p:cNvPr id="270" name="Google Shape;270;p33"/>
            <p:cNvSpPr/>
            <p:nvPr/>
          </p:nvSpPr>
          <p:spPr>
            <a:xfrm>
              <a:off x="774660" y="79764"/>
              <a:ext cx="1155744" cy="763768"/>
            </a:xfrm>
            <a:custGeom>
              <a:avLst/>
              <a:gdLst/>
              <a:ahLst/>
              <a:cxnLst/>
              <a:rect l="l" t="t" r="r" b="b"/>
              <a:pathLst>
                <a:path w="36270" h="23967" extrusionOk="0">
                  <a:moveTo>
                    <a:pt x="23658" y="0"/>
                  </a:moveTo>
                  <a:cubicBezTo>
                    <a:pt x="23650" y="0"/>
                    <a:pt x="23642" y="2"/>
                    <a:pt x="23633" y="4"/>
                  </a:cubicBezTo>
                  <a:cubicBezTo>
                    <a:pt x="19611" y="796"/>
                    <a:pt x="16540" y="4058"/>
                    <a:pt x="12581" y="5103"/>
                  </a:cubicBezTo>
                  <a:cubicBezTo>
                    <a:pt x="11111" y="5517"/>
                    <a:pt x="9391" y="6013"/>
                    <a:pt x="7771" y="6013"/>
                  </a:cubicBezTo>
                  <a:cubicBezTo>
                    <a:pt x="7158" y="6013"/>
                    <a:pt x="6559" y="5942"/>
                    <a:pt x="5994" y="5768"/>
                  </a:cubicBezTo>
                  <a:cubicBezTo>
                    <a:pt x="4949" y="5452"/>
                    <a:pt x="3967" y="4977"/>
                    <a:pt x="3017" y="4438"/>
                  </a:cubicBezTo>
                  <a:cubicBezTo>
                    <a:pt x="2162" y="3868"/>
                    <a:pt x="1243" y="3393"/>
                    <a:pt x="325" y="2950"/>
                  </a:cubicBezTo>
                  <a:cubicBezTo>
                    <a:pt x="301" y="2938"/>
                    <a:pt x="277" y="2932"/>
                    <a:pt x="255" y="2932"/>
                  </a:cubicBezTo>
                  <a:cubicBezTo>
                    <a:pt x="100" y="2932"/>
                    <a:pt x="1" y="3187"/>
                    <a:pt x="167" y="3298"/>
                  </a:cubicBezTo>
                  <a:cubicBezTo>
                    <a:pt x="610" y="3488"/>
                    <a:pt x="1053" y="3710"/>
                    <a:pt x="1497" y="3963"/>
                  </a:cubicBezTo>
                  <a:cubicBezTo>
                    <a:pt x="2003" y="4248"/>
                    <a:pt x="2510" y="4565"/>
                    <a:pt x="3049" y="4850"/>
                  </a:cubicBezTo>
                  <a:cubicBezTo>
                    <a:pt x="3904" y="5420"/>
                    <a:pt x="4695" y="6085"/>
                    <a:pt x="5265" y="6940"/>
                  </a:cubicBezTo>
                  <a:cubicBezTo>
                    <a:pt x="5360" y="7098"/>
                    <a:pt x="5455" y="7257"/>
                    <a:pt x="5550" y="7478"/>
                  </a:cubicBezTo>
                  <a:cubicBezTo>
                    <a:pt x="5519" y="7510"/>
                    <a:pt x="5519" y="7605"/>
                    <a:pt x="5582" y="7637"/>
                  </a:cubicBezTo>
                  <a:cubicBezTo>
                    <a:pt x="5614" y="7637"/>
                    <a:pt x="5614" y="7668"/>
                    <a:pt x="5645" y="7668"/>
                  </a:cubicBezTo>
                  <a:cubicBezTo>
                    <a:pt x="6532" y="9537"/>
                    <a:pt x="7070" y="12704"/>
                    <a:pt x="4885" y="13464"/>
                  </a:cubicBezTo>
                  <a:lnTo>
                    <a:pt x="4790" y="13464"/>
                  </a:lnTo>
                  <a:cubicBezTo>
                    <a:pt x="4727" y="13464"/>
                    <a:pt x="4695" y="13527"/>
                    <a:pt x="4727" y="13590"/>
                  </a:cubicBezTo>
                  <a:cubicBezTo>
                    <a:pt x="4701" y="13642"/>
                    <a:pt x="4739" y="13694"/>
                    <a:pt x="4805" y="13694"/>
                  </a:cubicBezTo>
                  <a:cubicBezTo>
                    <a:pt x="4820" y="13694"/>
                    <a:pt x="4836" y="13691"/>
                    <a:pt x="4854" y="13685"/>
                  </a:cubicBezTo>
                  <a:cubicBezTo>
                    <a:pt x="4885" y="13685"/>
                    <a:pt x="4917" y="13685"/>
                    <a:pt x="4980" y="13654"/>
                  </a:cubicBezTo>
                  <a:cubicBezTo>
                    <a:pt x="5341" y="13699"/>
                    <a:pt x="5758" y="13765"/>
                    <a:pt x="6158" y="13765"/>
                  </a:cubicBezTo>
                  <a:cubicBezTo>
                    <a:pt x="6602" y="13765"/>
                    <a:pt x="7024" y="13684"/>
                    <a:pt x="7324" y="13400"/>
                  </a:cubicBezTo>
                  <a:cubicBezTo>
                    <a:pt x="7609" y="13147"/>
                    <a:pt x="7862" y="12545"/>
                    <a:pt x="8084" y="12260"/>
                  </a:cubicBezTo>
                  <a:cubicBezTo>
                    <a:pt x="8242" y="12039"/>
                    <a:pt x="8369" y="11944"/>
                    <a:pt x="8432" y="11659"/>
                  </a:cubicBezTo>
                  <a:cubicBezTo>
                    <a:pt x="8622" y="10835"/>
                    <a:pt x="7831" y="9949"/>
                    <a:pt x="7577" y="9283"/>
                  </a:cubicBezTo>
                  <a:cubicBezTo>
                    <a:pt x="7229" y="8365"/>
                    <a:pt x="6690" y="7922"/>
                    <a:pt x="5835" y="7510"/>
                  </a:cubicBezTo>
                  <a:cubicBezTo>
                    <a:pt x="5455" y="6718"/>
                    <a:pt x="4917" y="6053"/>
                    <a:pt x="4315" y="5483"/>
                  </a:cubicBezTo>
                  <a:lnTo>
                    <a:pt x="4315" y="5483"/>
                  </a:lnTo>
                  <a:cubicBezTo>
                    <a:pt x="4822" y="5705"/>
                    <a:pt x="5360" y="5927"/>
                    <a:pt x="5899" y="6085"/>
                  </a:cubicBezTo>
                  <a:cubicBezTo>
                    <a:pt x="7514" y="7035"/>
                    <a:pt x="9414" y="7447"/>
                    <a:pt x="11061" y="8428"/>
                  </a:cubicBezTo>
                  <a:cubicBezTo>
                    <a:pt x="11758" y="8840"/>
                    <a:pt x="12423" y="9315"/>
                    <a:pt x="13056" y="9822"/>
                  </a:cubicBezTo>
                  <a:cubicBezTo>
                    <a:pt x="13151" y="10582"/>
                    <a:pt x="12834" y="11247"/>
                    <a:pt x="12803" y="12007"/>
                  </a:cubicBezTo>
                  <a:cubicBezTo>
                    <a:pt x="12739" y="12704"/>
                    <a:pt x="12993" y="13020"/>
                    <a:pt x="13341" y="13622"/>
                  </a:cubicBezTo>
                  <a:cubicBezTo>
                    <a:pt x="13879" y="14509"/>
                    <a:pt x="13753" y="15364"/>
                    <a:pt x="13974" y="16314"/>
                  </a:cubicBezTo>
                  <a:cubicBezTo>
                    <a:pt x="14164" y="16947"/>
                    <a:pt x="14481" y="17517"/>
                    <a:pt x="14924" y="18024"/>
                  </a:cubicBezTo>
                  <a:cubicBezTo>
                    <a:pt x="15463" y="18657"/>
                    <a:pt x="16128" y="19037"/>
                    <a:pt x="16825" y="19449"/>
                  </a:cubicBezTo>
                  <a:cubicBezTo>
                    <a:pt x="17838" y="20083"/>
                    <a:pt x="18440" y="20684"/>
                    <a:pt x="19231" y="21571"/>
                  </a:cubicBezTo>
                  <a:cubicBezTo>
                    <a:pt x="19611" y="22014"/>
                    <a:pt x="20055" y="22426"/>
                    <a:pt x="20593" y="22711"/>
                  </a:cubicBezTo>
                  <a:cubicBezTo>
                    <a:pt x="21480" y="23186"/>
                    <a:pt x="22462" y="23281"/>
                    <a:pt x="23253" y="23946"/>
                  </a:cubicBezTo>
                  <a:cubicBezTo>
                    <a:pt x="23266" y="23959"/>
                    <a:pt x="23285" y="23967"/>
                    <a:pt x="23305" y="23967"/>
                  </a:cubicBezTo>
                  <a:cubicBezTo>
                    <a:pt x="23332" y="23967"/>
                    <a:pt x="23361" y="23952"/>
                    <a:pt x="23380" y="23915"/>
                  </a:cubicBezTo>
                  <a:cubicBezTo>
                    <a:pt x="23443" y="23915"/>
                    <a:pt x="23507" y="23851"/>
                    <a:pt x="23443" y="23756"/>
                  </a:cubicBezTo>
                  <a:cubicBezTo>
                    <a:pt x="22747" y="22616"/>
                    <a:pt x="22462" y="21603"/>
                    <a:pt x="22462" y="20273"/>
                  </a:cubicBezTo>
                  <a:cubicBezTo>
                    <a:pt x="22493" y="19386"/>
                    <a:pt x="22493" y="18499"/>
                    <a:pt x="22367" y="17612"/>
                  </a:cubicBezTo>
                  <a:cubicBezTo>
                    <a:pt x="22208" y="16757"/>
                    <a:pt x="21955" y="15871"/>
                    <a:pt x="21543" y="15111"/>
                  </a:cubicBezTo>
                  <a:cubicBezTo>
                    <a:pt x="21163" y="14350"/>
                    <a:pt x="20530" y="14034"/>
                    <a:pt x="20245" y="13179"/>
                  </a:cubicBezTo>
                  <a:cubicBezTo>
                    <a:pt x="19833" y="11849"/>
                    <a:pt x="19421" y="10962"/>
                    <a:pt x="18091" y="10265"/>
                  </a:cubicBezTo>
                  <a:cubicBezTo>
                    <a:pt x="16977" y="9657"/>
                    <a:pt x="15659" y="9515"/>
                    <a:pt x="14382" y="9515"/>
                  </a:cubicBezTo>
                  <a:cubicBezTo>
                    <a:pt x="14063" y="9515"/>
                    <a:pt x="13746" y="9524"/>
                    <a:pt x="13436" y="9537"/>
                  </a:cubicBezTo>
                  <a:cubicBezTo>
                    <a:pt x="13373" y="9537"/>
                    <a:pt x="13341" y="9600"/>
                    <a:pt x="13373" y="9664"/>
                  </a:cubicBezTo>
                  <a:cubicBezTo>
                    <a:pt x="12708" y="9093"/>
                    <a:pt x="11979" y="8555"/>
                    <a:pt x="11219" y="8112"/>
                  </a:cubicBezTo>
                  <a:cubicBezTo>
                    <a:pt x="9857" y="7288"/>
                    <a:pt x="8337" y="6845"/>
                    <a:pt x="6880" y="6243"/>
                  </a:cubicBezTo>
                  <a:lnTo>
                    <a:pt x="6880" y="6243"/>
                  </a:lnTo>
                  <a:cubicBezTo>
                    <a:pt x="7106" y="6267"/>
                    <a:pt x="7334" y="6278"/>
                    <a:pt x="7563" y="6278"/>
                  </a:cubicBezTo>
                  <a:cubicBezTo>
                    <a:pt x="8846" y="6278"/>
                    <a:pt x="10173" y="5937"/>
                    <a:pt x="11409" y="5642"/>
                  </a:cubicBezTo>
                  <a:cubicBezTo>
                    <a:pt x="11821" y="5547"/>
                    <a:pt x="12201" y="5452"/>
                    <a:pt x="12581" y="5325"/>
                  </a:cubicBezTo>
                  <a:cubicBezTo>
                    <a:pt x="12581" y="5347"/>
                    <a:pt x="12597" y="5370"/>
                    <a:pt x="12617" y="5370"/>
                  </a:cubicBezTo>
                  <a:cubicBezTo>
                    <a:pt x="12626" y="5370"/>
                    <a:pt x="12635" y="5366"/>
                    <a:pt x="12644" y="5357"/>
                  </a:cubicBezTo>
                  <a:cubicBezTo>
                    <a:pt x="14164" y="4660"/>
                    <a:pt x="15779" y="4691"/>
                    <a:pt x="17395" y="4565"/>
                  </a:cubicBezTo>
                  <a:cubicBezTo>
                    <a:pt x="18853" y="4425"/>
                    <a:pt x="20261" y="3937"/>
                    <a:pt x="21708" y="3937"/>
                  </a:cubicBezTo>
                  <a:cubicBezTo>
                    <a:pt x="21895" y="3937"/>
                    <a:pt x="22083" y="3945"/>
                    <a:pt x="22272" y="3963"/>
                  </a:cubicBezTo>
                  <a:cubicBezTo>
                    <a:pt x="22282" y="3974"/>
                    <a:pt x="22289" y="3977"/>
                    <a:pt x="22295" y="3977"/>
                  </a:cubicBezTo>
                  <a:cubicBezTo>
                    <a:pt x="22307" y="3977"/>
                    <a:pt x="22314" y="3963"/>
                    <a:pt x="22335" y="3963"/>
                  </a:cubicBezTo>
                  <a:cubicBezTo>
                    <a:pt x="23780" y="6171"/>
                    <a:pt x="26233" y="7558"/>
                    <a:pt x="28848" y="7558"/>
                  </a:cubicBezTo>
                  <a:cubicBezTo>
                    <a:pt x="29271" y="7558"/>
                    <a:pt x="29698" y="7522"/>
                    <a:pt x="30126" y="7447"/>
                  </a:cubicBezTo>
                  <a:cubicBezTo>
                    <a:pt x="32976" y="6940"/>
                    <a:pt x="36269" y="4438"/>
                    <a:pt x="36111" y="1240"/>
                  </a:cubicBezTo>
                  <a:cubicBezTo>
                    <a:pt x="36111" y="1172"/>
                    <a:pt x="36066" y="1140"/>
                    <a:pt x="36018" y="1140"/>
                  </a:cubicBezTo>
                  <a:cubicBezTo>
                    <a:pt x="35978" y="1140"/>
                    <a:pt x="35936" y="1164"/>
                    <a:pt x="35921" y="1208"/>
                  </a:cubicBezTo>
                  <a:cubicBezTo>
                    <a:pt x="35026" y="1958"/>
                    <a:pt x="33946" y="2375"/>
                    <a:pt x="32823" y="2375"/>
                  </a:cubicBezTo>
                  <a:cubicBezTo>
                    <a:pt x="32475" y="2375"/>
                    <a:pt x="32124" y="2335"/>
                    <a:pt x="31772" y="2253"/>
                  </a:cubicBezTo>
                  <a:cubicBezTo>
                    <a:pt x="30664" y="1968"/>
                    <a:pt x="29682" y="1271"/>
                    <a:pt x="28542" y="1081"/>
                  </a:cubicBezTo>
                  <a:cubicBezTo>
                    <a:pt x="28320" y="1042"/>
                    <a:pt x="28100" y="1024"/>
                    <a:pt x="27884" y="1024"/>
                  </a:cubicBezTo>
                  <a:cubicBezTo>
                    <a:pt x="25816" y="1024"/>
                    <a:pt x="24004" y="2687"/>
                    <a:pt x="22398" y="3805"/>
                  </a:cubicBezTo>
                  <a:cubicBezTo>
                    <a:pt x="22382" y="3789"/>
                    <a:pt x="22359" y="3781"/>
                    <a:pt x="22335" y="3781"/>
                  </a:cubicBezTo>
                  <a:cubicBezTo>
                    <a:pt x="22311" y="3781"/>
                    <a:pt x="22287" y="3789"/>
                    <a:pt x="22272" y="3805"/>
                  </a:cubicBezTo>
                  <a:cubicBezTo>
                    <a:pt x="22001" y="3759"/>
                    <a:pt x="21729" y="3739"/>
                    <a:pt x="21457" y="3739"/>
                  </a:cubicBezTo>
                  <a:cubicBezTo>
                    <a:pt x="20042" y="3739"/>
                    <a:pt x="18612" y="4269"/>
                    <a:pt x="17205" y="4375"/>
                  </a:cubicBezTo>
                  <a:cubicBezTo>
                    <a:pt x="16223" y="4438"/>
                    <a:pt x="15273" y="4470"/>
                    <a:pt x="14323" y="4691"/>
                  </a:cubicBezTo>
                  <a:cubicBezTo>
                    <a:pt x="17490" y="3298"/>
                    <a:pt x="20308" y="1176"/>
                    <a:pt x="23665" y="131"/>
                  </a:cubicBezTo>
                  <a:cubicBezTo>
                    <a:pt x="23751" y="131"/>
                    <a:pt x="23733" y="0"/>
                    <a:pt x="2365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3"/>
            <p:cNvSpPr/>
            <p:nvPr/>
          </p:nvSpPr>
          <p:spPr>
            <a:xfrm>
              <a:off x="1771978" y="12143"/>
              <a:ext cx="917680" cy="687063"/>
            </a:xfrm>
            <a:custGeom>
              <a:avLst/>
              <a:gdLst/>
              <a:ahLst/>
              <a:cxnLst/>
              <a:rect l="l" t="t" r="r" b="b"/>
              <a:pathLst>
                <a:path w="28799" h="21560" extrusionOk="0">
                  <a:moveTo>
                    <a:pt x="4853" y="1"/>
                  </a:moveTo>
                  <a:cubicBezTo>
                    <a:pt x="4778" y="1"/>
                    <a:pt x="4759" y="134"/>
                    <a:pt x="4846" y="163"/>
                  </a:cubicBezTo>
                  <a:cubicBezTo>
                    <a:pt x="8488" y="1050"/>
                    <a:pt x="12351" y="1810"/>
                    <a:pt x="14790" y="4882"/>
                  </a:cubicBezTo>
                  <a:cubicBezTo>
                    <a:pt x="14758" y="4913"/>
                    <a:pt x="14726" y="4945"/>
                    <a:pt x="14695" y="5008"/>
                  </a:cubicBezTo>
                  <a:cubicBezTo>
                    <a:pt x="14663" y="5135"/>
                    <a:pt x="14663" y="5262"/>
                    <a:pt x="14631" y="5388"/>
                  </a:cubicBezTo>
                  <a:cubicBezTo>
                    <a:pt x="14410" y="5958"/>
                    <a:pt x="14030" y="6338"/>
                    <a:pt x="13523" y="6528"/>
                  </a:cubicBezTo>
                  <a:cubicBezTo>
                    <a:pt x="13301" y="6655"/>
                    <a:pt x="13048" y="6718"/>
                    <a:pt x="12795" y="6845"/>
                  </a:cubicBezTo>
                  <a:cubicBezTo>
                    <a:pt x="11433" y="7542"/>
                    <a:pt x="10514" y="8650"/>
                    <a:pt x="9723" y="9949"/>
                  </a:cubicBezTo>
                  <a:cubicBezTo>
                    <a:pt x="8836" y="11500"/>
                    <a:pt x="8171" y="13147"/>
                    <a:pt x="7253" y="14667"/>
                  </a:cubicBezTo>
                  <a:cubicBezTo>
                    <a:pt x="7221" y="14731"/>
                    <a:pt x="7221" y="14762"/>
                    <a:pt x="7189" y="14826"/>
                  </a:cubicBezTo>
                  <a:cubicBezTo>
                    <a:pt x="6374" y="15779"/>
                    <a:pt x="5179" y="16363"/>
                    <a:pt x="4016" y="16363"/>
                  </a:cubicBezTo>
                  <a:cubicBezTo>
                    <a:pt x="3054" y="16363"/>
                    <a:pt x="2113" y="15964"/>
                    <a:pt x="1425" y="15047"/>
                  </a:cubicBezTo>
                  <a:cubicBezTo>
                    <a:pt x="1192" y="14744"/>
                    <a:pt x="1097" y="14441"/>
                    <a:pt x="860" y="14441"/>
                  </a:cubicBezTo>
                  <a:cubicBezTo>
                    <a:pt x="775" y="14441"/>
                    <a:pt x="672" y="14480"/>
                    <a:pt x="539" y="14572"/>
                  </a:cubicBezTo>
                  <a:cubicBezTo>
                    <a:pt x="0" y="14952"/>
                    <a:pt x="64" y="16124"/>
                    <a:pt x="190" y="16663"/>
                  </a:cubicBezTo>
                  <a:cubicBezTo>
                    <a:pt x="507" y="17771"/>
                    <a:pt x="1457" y="18499"/>
                    <a:pt x="2439" y="19006"/>
                  </a:cubicBezTo>
                  <a:cubicBezTo>
                    <a:pt x="2502" y="19006"/>
                    <a:pt x="2534" y="19006"/>
                    <a:pt x="2566" y="18974"/>
                  </a:cubicBezTo>
                  <a:cubicBezTo>
                    <a:pt x="2724" y="19006"/>
                    <a:pt x="2882" y="19038"/>
                    <a:pt x="3041" y="19038"/>
                  </a:cubicBezTo>
                  <a:cubicBezTo>
                    <a:pt x="3769" y="19133"/>
                    <a:pt x="4529" y="19291"/>
                    <a:pt x="5289" y="19418"/>
                  </a:cubicBezTo>
                  <a:cubicBezTo>
                    <a:pt x="5311" y="19440"/>
                    <a:pt x="5334" y="19462"/>
                    <a:pt x="5367" y="19462"/>
                  </a:cubicBezTo>
                  <a:cubicBezTo>
                    <a:pt x="5381" y="19462"/>
                    <a:pt x="5397" y="19459"/>
                    <a:pt x="5416" y="19449"/>
                  </a:cubicBezTo>
                  <a:cubicBezTo>
                    <a:pt x="5447" y="19449"/>
                    <a:pt x="5447" y="19449"/>
                    <a:pt x="5479" y="19418"/>
                  </a:cubicBezTo>
                  <a:cubicBezTo>
                    <a:pt x="6429" y="19576"/>
                    <a:pt x="7379" y="19671"/>
                    <a:pt x="8298" y="19671"/>
                  </a:cubicBezTo>
                  <a:cubicBezTo>
                    <a:pt x="8931" y="19671"/>
                    <a:pt x="9533" y="19544"/>
                    <a:pt x="10103" y="19291"/>
                  </a:cubicBezTo>
                  <a:cubicBezTo>
                    <a:pt x="10483" y="19133"/>
                    <a:pt x="11401" y="18246"/>
                    <a:pt x="11971" y="17993"/>
                  </a:cubicBezTo>
                  <a:cubicBezTo>
                    <a:pt x="11971" y="18024"/>
                    <a:pt x="12003" y="18024"/>
                    <a:pt x="12035" y="18024"/>
                  </a:cubicBezTo>
                  <a:cubicBezTo>
                    <a:pt x="12161" y="18309"/>
                    <a:pt x="12288" y="18563"/>
                    <a:pt x="12446" y="18848"/>
                  </a:cubicBezTo>
                  <a:cubicBezTo>
                    <a:pt x="12415" y="18911"/>
                    <a:pt x="12446" y="18974"/>
                    <a:pt x="12478" y="18974"/>
                  </a:cubicBezTo>
                  <a:cubicBezTo>
                    <a:pt x="12642" y="19038"/>
                    <a:pt x="12812" y="19066"/>
                    <a:pt x="12986" y="19066"/>
                  </a:cubicBezTo>
                  <a:cubicBezTo>
                    <a:pt x="14114" y="19066"/>
                    <a:pt x="15379" y="17860"/>
                    <a:pt x="16120" y="17201"/>
                  </a:cubicBezTo>
                  <a:cubicBezTo>
                    <a:pt x="17450" y="15997"/>
                    <a:pt x="18463" y="14414"/>
                    <a:pt x="18812" y="12641"/>
                  </a:cubicBezTo>
                  <a:cubicBezTo>
                    <a:pt x="19033" y="11532"/>
                    <a:pt x="18970" y="10424"/>
                    <a:pt x="18653" y="9379"/>
                  </a:cubicBezTo>
                  <a:lnTo>
                    <a:pt x="18653" y="9379"/>
                  </a:lnTo>
                  <a:cubicBezTo>
                    <a:pt x="19192" y="10550"/>
                    <a:pt x="19698" y="11754"/>
                    <a:pt x="20174" y="12989"/>
                  </a:cubicBezTo>
                  <a:cubicBezTo>
                    <a:pt x="19477" y="14699"/>
                    <a:pt x="19635" y="17011"/>
                    <a:pt x="20965" y="18373"/>
                  </a:cubicBezTo>
                  <a:cubicBezTo>
                    <a:pt x="23055" y="20494"/>
                    <a:pt x="26666" y="19069"/>
                    <a:pt x="28534" y="21508"/>
                  </a:cubicBezTo>
                  <a:cubicBezTo>
                    <a:pt x="28534" y="21540"/>
                    <a:pt x="28566" y="21540"/>
                    <a:pt x="28597" y="21540"/>
                  </a:cubicBezTo>
                  <a:cubicBezTo>
                    <a:pt x="28618" y="21553"/>
                    <a:pt x="28641" y="21560"/>
                    <a:pt x="28662" y="21560"/>
                  </a:cubicBezTo>
                  <a:cubicBezTo>
                    <a:pt x="28737" y="21560"/>
                    <a:pt x="28798" y="21480"/>
                    <a:pt x="28724" y="21381"/>
                  </a:cubicBezTo>
                  <a:cubicBezTo>
                    <a:pt x="28692" y="21350"/>
                    <a:pt x="28661" y="21286"/>
                    <a:pt x="28629" y="21254"/>
                  </a:cubicBezTo>
                  <a:cubicBezTo>
                    <a:pt x="28249" y="19513"/>
                    <a:pt x="27299" y="17961"/>
                    <a:pt x="26001" y="16726"/>
                  </a:cubicBezTo>
                  <a:cubicBezTo>
                    <a:pt x="25336" y="16092"/>
                    <a:pt x="24544" y="15554"/>
                    <a:pt x="23752" y="15079"/>
                  </a:cubicBezTo>
                  <a:cubicBezTo>
                    <a:pt x="22612" y="14446"/>
                    <a:pt x="21282" y="14129"/>
                    <a:pt x="20427" y="13116"/>
                  </a:cubicBezTo>
                  <a:cubicBezTo>
                    <a:pt x="20395" y="13084"/>
                    <a:pt x="20395" y="13052"/>
                    <a:pt x="20395" y="13021"/>
                  </a:cubicBezTo>
                  <a:cubicBezTo>
                    <a:pt x="20395" y="12989"/>
                    <a:pt x="20395" y="12989"/>
                    <a:pt x="20395" y="12989"/>
                  </a:cubicBezTo>
                  <a:cubicBezTo>
                    <a:pt x="20395" y="12989"/>
                    <a:pt x="20395" y="12957"/>
                    <a:pt x="20395" y="12957"/>
                  </a:cubicBezTo>
                  <a:cubicBezTo>
                    <a:pt x="19888" y="10867"/>
                    <a:pt x="18843" y="8872"/>
                    <a:pt x="17577" y="7162"/>
                  </a:cubicBezTo>
                  <a:cubicBezTo>
                    <a:pt x="17038" y="6212"/>
                    <a:pt x="16342" y="5293"/>
                    <a:pt x="15360" y="4818"/>
                  </a:cubicBezTo>
                  <a:cubicBezTo>
                    <a:pt x="15328" y="4755"/>
                    <a:pt x="15296" y="4692"/>
                    <a:pt x="15265" y="4660"/>
                  </a:cubicBezTo>
                  <a:cubicBezTo>
                    <a:pt x="15265" y="4597"/>
                    <a:pt x="15233" y="4533"/>
                    <a:pt x="15170" y="4533"/>
                  </a:cubicBezTo>
                  <a:cubicBezTo>
                    <a:pt x="15138" y="4502"/>
                    <a:pt x="15138" y="4470"/>
                    <a:pt x="15106" y="4438"/>
                  </a:cubicBezTo>
                  <a:cubicBezTo>
                    <a:pt x="15088" y="4410"/>
                    <a:pt x="15064" y="4399"/>
                    <a:pt x="15040" y="4399"/>
                  </a:cubicBezTo>
                  <a:cubicBezTo>
                    <a:pt x="14983" y="4399"/>
                    <a:pt x="14926" y="4466"/>
                    <a:pt x="14948" y="4533"/>
                  </a:cubicBezTo>
                  <a:lnTo>
                    <a:pt x="14980" y="4597"/>
                  </a:lnTo>
                  <a:lnTo>
                    <a:pt x="14916" y="4597"/>
                  </a:lnTo>
                  <a:cubicBezTo>
                    <a:pt x="12541" y="1683"/>
                    <a:pt x="8519" y="480"/>
                    <a:pt x="4877" y="5"/>
                  </a:cubicBezTo>
                  <a:cubicBezTo>
                    <a:pt x="4869" y="2"/>
                    <a:pt x="4861" y="1"/>
                    <a:pt x="4853"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3"/>
            <p:cNvSpPr/>
            <p:nvPr/>
          </p:nvSpPr>
          <p:spPr>
            <a:xfrm>
              <a:off x="941416" y="154809"/>
              <a:ext cx="682198" cy="640632"/>
            </a:xfrm>
            <a:custGeom>
              <a:avLst/>
              <a:gdLst/>
              <a:ahLst/>
              <a:cxnLst/>
              <a:rect l="l" t="t" r="r" b="b"/>
              <a:pathLst>
                <a:path w="21409" h="20103" extrusionOk="0">
                  <a:moveTo>
                    <a:pt x="16537" y="2431"/>
                  </a:moveTo>
                  <a:cubicBezTo>
                    <a:pt x="17284" y="2431"/>
                    <a:pt x="18027" y="2551"/>
                    <a:pt x="18717" y="2812"/>
                  </a:cubicBezTo>
                  <a:cubicBezTo>
                    <a:pt x="19255" y="2875"/>
                    <a:pt x="19382" y="3192"/>
                    <a:pt x="19097" y="3762"/>
                  </a:cubicBezTo>
                  <a:cubicBezTo>
                    <a:pt x="19002" y="3793"/>
                    <a:pt x="18907" y="3793"/>
                    <a:pt x="18812" y="3825"/>
                  </a:cubicBezTo>
                  <a:cubicBezTo>
                    <a:pt x="18590" y="3952"/>
                    <a:pt x="18210" y="3983"/>
                    <a:pt x="17957" y="4078"/>
                  </a:cubicBezTo>
                  <a:cubicBezTo>
                    <a:pt x="17324" y="4300"/>
                    <a:pt x="16785" y="4617"/>
                    <a:pt x="16247" y="4997"/>
                  </a:cubicBezTo>
                  <a:cubicBezTo>
                    <a:pt x="16189" y="4995"/>
                    <a:pt x="16131" y="4995"/>
                    <a:pt x="16073" y="4995"/>
                  </a:cubicBezTo>
                  <a:cubicBezTo>
                    <a:pt x="14605" y="4995"/>
                    <a:pt x="13073" y="5386"/>
                    <a:pt x="12098" y="6422"/>
                  </a:cubicBezTo>
                  <a:cubicBezTo>
                    <a:pt x="11560" y="6643"/>
                    <a:pt x="11022" y="6865"/>
                    <a:pt x="10483" y="7055"/>
                  </a:cubicBezTo>
                  <a:cubicBezTo>
                    <a:pt x="11402" y="6517"/>
                    <a:pt x="11972" y="5503"/>
                    <a:pt x="12795" y="4807"/>
                  </a:cubicBezTo>
                  <a:cubicBezTo>
                    <a:pt x="13357" y="4349"/>
                    <a:pt x="13918" y="4192"/>
                    <a:pt x="14525" y="4192"/>
                  </a:cubicBezTo>
                  <a:cubicBezTo>
                    <a:pt x="14842" y="4192"/>
                    <a:pt x="15171" y="4235"/>
                    <a:pt x="15519" y="4300"/>
                  </a:cubicBezTo>
                  <a:cubicBezTo>
                    <a:pt x="15883" y="4363"/>
                    <a:pt x="16247" y="4427"/>
                    <a:pt x="16603" y="4427"/>
                  </a:cubicBezTo>
                  <a:cubicBezTo>
                    <a:pt x="16959" y="4427"/>
                    <a:pt x="17308" y="4363"/>
                    <a:pt x="17640" y="4173"/>
                  </a:cubicBezTo>
                  <a:cubicBezTo>
                    <a:pt x="17640" y="4173"/>
                    <a:pt x="17640" y="4110"/>
                    <a:pt x="17609" y="4110"/>
                  </a:cubicBezTo>
                  <a:cubicBezTo>
                    <a:pt x="17327" y="4194"/>
                    <a:pt x="17042" y="4224"/>
                    <a:pt x="16755" y="4224"/>
                  </a:cubicBezTo>
                  <a:cubicBezTo>
                    <a:pt x="15985" y="4224"/>
                    <a:pt x="15206" y="4004"/>
                    <a:pt x="14453" y="4004"/>
                  </a:cubicBezTo>
                  <a:cubicBezTo>
                    <a:pt x="14004" y="4004"/>
                    <a:pt x="13565" y="4082"/>
                    <a:pt x="13143" y="4332"/>
                  </a:cubicBezTo>
                  <a:cubicBezTo>
                    <a:pt x="11813" y="5123"/>
                    <a:pt x="11243" y="6802"/>
                    <a:pt x="9691" y="7213"/>
                  </a:cubicBezTo>
                  <a:cubicBezTo>
                    <a:pt x="8868" y="7055"/>
                    <a:pt x="8076" y="6897"/>
                    <a:pt x="7348" y="6517"/>
                  </a:cubicBezTo>
                  <a:cubicBezTo>
                    <a:pt x="7316" y="6517"/>
                    <a:pt x="7316" y="6485"/>
                    <a:pt x="7285" y="6485"/>
                  </a:cubicBezTo>
                  <a:cubicBezTo>
                    <a:pt x="8045" y="6010"/>
                    <a:pt x="8678" y="5662"/>
                    <a:pt x="9596" y="5630"/>
                  </a:cubicBezTo>
                  <a:cubicBezTo>
                    <a:pt x="9672" y="5630"/>
                    <a:pt x="9745" y="5631"/>
                    <a:pt x="9814" y="5631"/>
                  </a:cubicBezTo>
                  <a:cubicBezTo>
                    <a:pt x="10092" y="5631"/>
                    <a:pt x="10325" y="5611"/>
                    <a:pt x="10578" y="5408"/>
                  </a:cubicBezTo>
                  <a:cubicBezTo>
                    <a:pt x="11117" y="5028"/>
                    <a:pt x="11497" y="4363"/>
                    <a:pt x="12067" y="3920"/>
                  </a:cubicBezTo>
                  <a:cubicBezTo>
                    <a:pt x="12700" y="3445"/>
                    <a:pt x="13428" y="3065"/>
                    <a:pt x="14188" y="2812"/>
                  </a:cubicBezTo>
                  <a:cubicBezTo>
                    <a:pt x="14940" y="2567"/>
                    <a:pt x="15741" y="2431"/>
                    <a:pt x="16537" y="2431"/>
                  </a:cubicBezTo>
                  <a:close/>
                  <a:moveTo>
                    <a:pt x="381" y="373"/>
                  </a:moveTo>
                  <a:lnTo>
                    <a:pt x="381" y="373"/>
                  </a:lnTo>
                  <a:cubicBezTo>
                    <a:pt x="1046" y="1070"/>
                    <a:pt x="1584" y="1893"/>
                    <a:pt x="2344" y="2495"/>
                  </a:cubicBezTo>
                  <a:cubicBezTo>
                    <a:pt x="2819" y="2907"/>
                    <a:pt x="3326" y="3192"/>
                    <a:pt x="3864" y="3477"/>
                  </a:cubicBezTo>
                  <a:cubicBezTo>
                    <a:pt x="4086" y="3572"/>
                    <a:pt x="4308" y="3667"/>
                    <a:pt x="4498" y="3762"/>
                  </a:cubicBezTo>
                  <a:cubicBezTo>
                    <a:pt x="4593" y="3793"/>
                    <a:pt x="4719" y="3825"/>
                    <a:pt x="4814" y="3888"/>
                  </a:cubicBezTo>
                  <a:cubicBezTo>
                    <a:pt x="5163" y="3920"/>
                    <a:pt x="5321" y="4142"/>
                    <a:pt x="5226" y="4522"/>
                  </a:cubicBezTo>
                  <a:cubicBezTo>
                    <a:pt x="5163" y="4522"/>
                    <a:pt x="5163" y="4617"/>
                    <a:pt x="5194" y="4648"/>
                  </a:cubicBezTo>
                  <a:cubicBezTo>
                    <a:pt x="5954" y="5250"/>
                    <a:pt x="6810" y="5725"/>
                    <a:pt x="7760" y="6010"/>
                  </a:cubicBezTo>
                  <a:cubicBezTo>
                    <a:pt x="7538" y="6137"/>
                    <a:pt x="7348" y="6295"/>
                    <a:pt x="7190" y="6453"/>
                  </a:cubicBezTo>
                  <a:cubicBezTo>
                    <a:pt x="7158" y="6485"/>
                    <a:pt x="7095" y="6517"/>
                    <a:pt x="7095" y="6580"/>
                  </a:cubicBezTo>
                  <a:cubicBezTo>
                    <a:pt x="7095" y="6612"/>
                    <a:pt x="7095" y="6675"/>
                    <a:pt x="7095" y="6738"/>
                  </a:cubicBezTo>
                  <a:cubicBezTo>
                    <a:pt x="6873" y="7023"/>
                    <a:pt x="6746" y="7309"/>
                    <a:pt x="6683" y="7657"/>
                  </a:cubicBezTo>
                  <a:cubicBezTo>
                    <a:pt x="6081" y="6137"/>
                    <a:pt x="4561" y="5282"/>
                    <a:pt x="3326" y="4300"/>
                  </a:cubicBezTo>
                  <a:cubicBezTo>
                    <a:pt x="2503" y="3635"/>
                    <a:pt x="1806" y="2907"/>
                    <a:pt x="1172" y="2051"/>
                  </a:cubicBezTo>
                  <a:cubicBezTo>
                    <a:pt x="792" y="1545"/>
                    <a:pt x="666" y="911"/>
                    <a:pt x="381" y="373"/>
                  </a:cubicBezTo>
                  <a:close/>
                  <a:moveTo>
                    <a:pt x="14924" y="5960"/>
                  </a:moveTo>
                  <a:cubicBezTo>
                    <a:pt x="16043" y="5960"/>
                    <a:pt x="17172" y="6245"/>
                    <a:pt x="18147" y="6802"/>
                  </a:cubicBezTo>
                  <a:cubicBezTo>
                    <a:pt x="18844" y="7182"/>
                    <a:pt x="19414" y="7689"/>
                    <a:pt x="19794" y="8385"/>
                  </a:cubicBezTo>
                  <a:cubicBezTo>
                    <a:pt x="20047" y="8829"/>
                    <a:pt x="21061" y="10855"/>
                    <a:pt x="20111" y="11109"/>
                  </a:cubicBezTo>
                  <a:cubicBezTo>
                    <a:pt x="20107" y="11111"/>
                    <a:pt x="20101" y="11112"/>
                    <a:pt x="20094" y="11112"/>
                  </a:cubicBezTo>
                  <a:cubicBezTo>
                    <a:pt x="19982" y="11112"/>
                    <a:pt x="19475" y="10887"/>
                    <a:pt x="19445" y="10887"/>
                  </a:cubicBezTo>
                  <a:cubicBezTo>
                    <a:pt x="19255" y="10855"/>
                    <a:pt x="19065" y="10824"/>
                    <a:pt x="18875" y="10824"/>
                  </a:cubicBezTo>
                  <a:cubicBezTo>
                    <a:pt x="18860" y="10808"/>
                    <a:pt x="18836" y="10800"/>
                    <a:pt x="18812" y="10800"/>
                  </a:cubicBezTo>
                  <a:cubicBezTo>
                    <a:pt x="18788" y="10800"/>
                    <a:pt x="18765" y="10808"/>
                    <a:pt x="18749" y="10824"/>
                  </a:cubicBezTo>
                  <a:cubicBezTo>
                    <a:pt x="18654" y="10824"/>
                    <a:pt x="18559" y="10824"/>
                    <a:pt x="18432" y="10855"/>
                  </a:cubicBezTo>
                  <a:cubicBezTo>
                    <a:pt x="18234" y="10863"/>
                    <a:pt x="18044" y="10868"/>
                    <a:pt x="17860" y="10868"/>
                  </a:cubicBezTo>
                  <a:cubicBezTo>
                    <a:pt x="17247" y="10868"/>
                    <a:pt x="16690" y="10806"/>
                    <a:pt x="16057" y="10539"/>
                  </a:cubicBezTo>
                  <a:cubicBezTo>
                    <a:pt x="15867" y="10254"/>
                    <a:pt x="15645" y="9937"/>
                    <a:pt x="15392" y="9684"/>
                  </a:cubicBezTo>
                  <a:cubicBezTo>
                    <a:pt x="14600" y="8829"/>
                    <a:pt x="13587" y="8195"/>
                    <a:pt x="12510" y="7815"/>
                  </a:cubicBezTo>
                  <a:cubicBezTo>
                    <a:pt x="11782" y="7562"/>
                    <a:pt x="11022" y="7435"/>
                    <a:pt x="10261" y="7309"/>
                  </a:cubicBezTo>
                  <a:cubicBezTo>
                    <a:pt x="10768" y="7213"/>
                    <a:pt x="11275" y="6992"/>
                    <a:pt x="11782" y="6802"/>
                  </a:cubicBezTo>
                  <a:lnTo>
                    <a:pt x="11782" y="6802"/>
                  </a:lnTo>
                  <a:cubicBezTo>
                    <a:pt x="11756" y="6827"/>
                    <a:pt x="11793" y="6874"/>
                    <a:pt x="11824" y="6874"/>
                  </a:cubicBezTo>
                  <a:cubicBezTo>
                    <a:pt x="11832" y="6874"/>
                    <a:pt x="11839" y="6871"/>
                    <a:pt x="11845" y="6865"/>
                  </a:cubicBezTo>
                  <a:cubicBezTo>
                    <a:pt x="11908" y="6802"/>
                    <a:pt x="11972" y="6738"/>
                    <a:pt x="12035" y="6675"/>
                  </a:cubicBezTo>
                  <a:cubicBezTo>
                    <a:pt x="12573" y="6453"/>
                    <a:pt x="13143" y="6200"/>
                    <a:pt x="13713" y="6073"/>
                  </a:cubicBezTo>
                  <a:cubicBezTo>
                    <a:pt x="14110" y="5997"/>
                    <a:pt x="14517" y="5960"/>
                    <a:pt x="14924" y="5960"/>
                  </a:cubicBezTo>
                  <a:close/>
                  <a:moveTo>
                    <a:pt x="16215" y="10824"/>
                  </a:moveTo>
                  <a:cubicBezTo>
                    <a:pt x="17039" y="11077"/>
                    <a:pt x="17894" y="10982"/>
                    <a:pt x="18717" y="11045"/>
                  </a:cubicBezTo>
                  <a:cubicBezTo>
                    <a:pt x="18717" y="11330"/>
                    <a:pt x="18749" y="11615"/>
                    <a:pt x="18812" y="11900"/>
                  </a:cubicBezTo>
                  <a:cubicBezTo>
                    <a:pt x="18907" y="12217"/>
                    <a:pt x="19287" y="12787"/>
                    <a:pt x="19255" y="13041"/>
                  </a:cubicBezTo>
                  <a:cubicBezTo>
                    <a:pt x="19097" y="13294"/>
                    <a:pt x="18907" y="13579"/>
                    <a:pt x="18717" y="13832"/>
                  </a:cubicBezTo>
                  <a:cubicBezTo>
                    <a:pt x="18559" y="13864"/>
                    <a:pt x="18400" y="13896"/>
                    <a:pt x="18242" y="13896"/>
                  </a:cubicBezTo>
                  <a:lnTo>
                    <a:pt x="17894" y="13896"/>
                  </a:lnTo>
                  <a:cubicBezTo>
                    <a:pt x="17640" y="13927"/>
                    <a:pt x="17450" y="13991"/>
                    <a:pt x="17292" y="14117"/>
                  </a:cubicBezTo>
                  <a:cubicBezTo>
                    <a:pt x="17165" y="13674"/>
                    <a:pt x="17070" y="13262"/>
                    <a:pt x="16975" y="12851"/>
                  </a:cubicBezTo>
                  <a:cubicBezTo>
                    <a:pt x="16817" y="12122"/>
                    <a:pt x="16564" y="11425"/>
                    <a:pt x="16215" y="10824"/>
                  </a:cubicBezTo>
                  <a:close/>
                  <a:moveTo>
                    <a:pt x="7316" y="6675"/>
                  </a:moveTo>
                  <a:lnTo>
                    <a:pt x="7316" y="6675"/>
                  </a:lnTo>
                  <a:cubicBezTo>
                    <a:pt x="9311" y="7720"/>
                    <a:pt x="11718" y="7404"/>
                    <a:pt x="13713" y="8607"/>
                  </a:cubicBezTo>
                  <a:cubicBezTo>
                    <a:pt x="14727" y="9209"/>
                    <a:pt x="15614" y="10095"/>
                    <a:pt x="16184" y="11172"/>
                  </a:cubicBezTo>
                  <a:cubicBezTo>
                    <a:pt x="16690" y="12249"/>
                    <a:pt x="16785" y="13452"/>
                    <a:pt x="17102" y="14592"/>
                  </a:cubicBezTo>
                  <a:cubicBezTo>
                    <a:pt x="17229" y="15004"/>
                    <a:pt x="17419" y="15226"/>
                    <a:pt x="16817" y="15542"/>
                  </a:cubicBezTo>
                  <a:cubicBezTo>
                    <a:pt x="16564" y="15669"/>
                    <a:pt x="16089" y="15637"/>
                    <a:pt x="15804" y="15669"/>
                  </a:cubicBezTo>
                  <a:cubicBezTo>
                    <a:pt x="15492" y="15695"/>
                    <a:pt x="15180" y="15716"/>
                    <a:pt x="14868" y="15716"/>
                  </a:cubicBezTo>
                  <a:cubicBezTo>
                    <a:pt x="14420" y="15716"/>
                    <a:pt x="13971" y="15673"/>
                    <a:pt x="13523" y="15542"/>
                  </a:cubicBezTo>
                  <a:cubicBezTo>
                    <a:pt x="12162" y="15131"/>
                    <a:pt x="11338" y="14022"/>
                    <a:pt x="10768" y="12787"/>
                  </a:cubicBezTo>
                  <a:cubicBezTo>
                    <a:pt x="10293" y="11774"/>
                    <a:pt x="9818" y="10950"/>
                    <a:pt x="9090" y="10127"/>
                  </a:cubicBezTo>
                  <a:cubicBezTo>
                    <a:pt x="8171" y="9145"/>
                    <a:pt x="7190" y="8100"/>
                    <a:pt x="7316" y="6675"/>
                  </a:cubicBezTo>
                  <a:close/>
                  <a:moveTo>
                    <a:pt x="8868" y="10254"/>
                  </a:moveTo>
                  <a:lnTo>
                    <a:pt x="8868" y="10254"/>
                  </a:lnTo>
                  <a:cubicBezTo>
                    <a:pt x="9311" y="10760"/>
                    <a:pt x="9723" y="11235"/>
                    <a:pt x="10071" y="11837"/>
                  </a:cubicBezTo>
                  <a:cubicBezTo>
                    <a:pt x="10420" y="12502"/>
                    <a:pt x="10641" y="13262"/>
                    <a:pt x="11085" y="13896"/>
                  </a:cubicBezTo>
                  <a:cubicBezTo>
                    <a:pt x="11687" y="14877"/>
                    <a:pt x="12637" y="15606"/>
                    <a:pt x="13777" y="15859"/>
                  </a:cubicBezTo>
                  <a:cubicBezTo>
                    <a:pt x="13903" y="15891"/>
                    <a:pt x="14062" y="15891"/>
                    <a:pt x="14188" y="15922"/>
                  </a:cubicBezTo>
                  <a:cubicBezTo>
                    <a:pt x="14188" y="15922"/>
                    <a:pt x="14188" y="15922"/>
                    <a:pt x="14188" y="15954"/>
                  </a:cubicBezTo>
                  <a:cubicBezTo>
                    <a:pt x="14442" y="16461"/>
                    <a:pt x="14632" y="17791"/>
                    <a:pt x="14220" y="18329"/>
                  </a:cubicBezTo>
                  <a:cubicBezTo>
                    <a:pt x="13845" y="18793"/>
                    <a:pt x="13578" y="18956"/>
                    <a:pt x="13367" y="18956"/>
                  </a:cubicBezTo>
                  <a:cubicBezTo>
                    <a:pt x="12902" y="18956"/>
                    <a:pt x="12714" y="18163"/>
                    <a:pt x="12257" y="18076"/>
                  </a:cubicBezTo>
                  <a:cubicBezTo>
                    <a:pt x="12193" y="18060"/>
                    <a:pt x="12137" y="18054"/>
                    <a:pt x="12087" y="18054"/>
                  </a:cubicBezTo>
                  <a:cubicBezTo>
                    <a:pt x="11868" y="18054"/>
                    <a:pt x="11750" y="18174"/>
                    <a:pt x="11567" y="18174"/>
                  </a:cubicBezTo>
                  <a:cubicBezTo>
                    <a:pt x="11454" y="18174"/>
                    <a:pt x="11317" y="18129"/>
                    <a:pt x="11117" y="17981"/>
                  </a:cubicBezTo>
                  <a:cubicBezTo>
                    <a:pt x="10610" y="17633"/>
                    <a:pt x="10230" y="16904"/>
                    <a:pt x="9976" y="16366"/>
                  </a:cubicBezTo>
                  <a:cubicBezTo>
                    <a:pt x="9343" y="15162"/>
                    <a:pt x="9216" y="13896"/>
                    <a:pt x="9185" y="12566"/>
                  </a:cubicBezTo>
                  <a:cubicBezTo>
                    <a:pt x="9185" y="11774"/>
                    <a:pt x="9185" y="10982"/>
                    <a:pt x="8868" y="10254"/>
                  </a:cubicBezTo>
                  <a:close/>
                  <a:moveTo>
                    <a:pt x="7031" y="7182"/>
                  </a:moveTo>
                  <a:cubicBezTo>
                    <a:pt x="6968" y="7847"/>
                    <a:pt x="7253" y="8480"/>
                    <a:pt x="7633" y="9082"/>
                  </a:cubicBezTo>
                  <a:cubicBezTo>
                    <a:pt x="7950" y="9620"/>
                    <a:pt x="8361" y="10127"/>
                    <a:pt x="8488" y="10729"/>
                  </a:cubicBezTo>
                  <a:cubicBezTo>
                    <a:pt x="8710" y="11615"/>
                    <a:pt x="8298" y="12439"/>
                    <a:pt x="7950" y="13231"/>
                  </a:cubicBezTo>
                  <a:cubicBezTo>
                    <a:pt x="7095" y="15226"/>
                    <a:pt x="6683" y="17126"/>
                    <a:pt x="7506" y="19058"/>
                  </a:cubicBezTo>
                  <a:cubicBezTo>
                    <a:pt x="7253" y="18583"/>
                    <a:pt x="7063" y="18044"/>
                    <a:pt x="7000" y="17823"/>
                  </a:cubicBezTo>
                  <a:cubicBezTo>
                    <a:pt x="6746" y="17063"/>
                    <a:pt x="6651" y="16271"/>
                    <a:pt x="6683" y="15479"/>
                  </a:cubicBezTo>
                  <a:cubicBezTo>
                    <a:pt x="6746" y="13959"/>
                    <a:pt x="7411" y="12502"/>
                    <a:pt x="7380" y="11014"/>
                  </a:cubicBezTo>
                  <a:cubicBezTo>
                    <a:pt x="7348" y="9715"/>
                    <a:pt x="6493" y="8385"/>
                    <a:pt x="7031" y="7182"/>
                  </a:cubicBezTo>
                  <a:close/>
                  <a:moveTo>
                    <a:pt x="7611" y="8683"/>
                  </a:moveTo>
                  <a:cubicBezTo>
                    <a:pt x="7818" y="9042"/>
                    <a:pt x="8081" y="9380"/>
                    <a:pt x="8361" y="9684"/>
                  </a:cubicBezTo>
                  <a:cubicBezTo>
                    <a:pt x="8425" y="9747"/>
                    <a:pt x="8488" y="9842"/>
                    <a:pt x="8551" y="9905"/>
                  </a:cubicBezTo>
                  <a:cubicBezTo>
                    <a:pt x="8551" y="9937"/>
                    <a:pt x="8551" y="9937"/>
                    <a:pt x="8551" y="9937"/>
                  </a:cubicBezTo>
                  <a:cubicBezTo>
                    <a:pt x="9343" y="11489"/>
                    <a:pt x="8805" y="13294"/>
                    <a:pt x="9216" y="14941"/>
                  </a:cubicBezTo>
                  <a:cubicBezTo>
                    <a:pt x="9280" y="15194"/>
                    <a:pt x="9343" y="15416"/>
                    <a:pt x="9438" y="15637"/>
                  </a:cubicBezTo>
                  <a:cubicBezTo>
                    <a:pt x="9121" y="16239"/>
                    <a:pt x="8868" y="16841"/>
                    <a:pt x="8741" y="17474"/>
                  </a:cubicBezTo>
                  <a:cubicBezTo>
                    <a:pt x="8646" y="17823"/>
                    <a:pt x="8615" y="18171"/>
                    <a:pt x="8583" y="18519"/>
                  </a:cubicBezTo>
                  <a:cubicBezTo>
                    <a:pt x="8551" y="18741"/>
                    <a:pt x="8710" y="19374"/>
                    <a:pt x="8583" y="19533"/>
                  </a:cubicBezTo>
                  <a:cubicBezTo>
                    <a:pt x="8484" y="19692"/>
                    <a:pt x="8372" y="19763"/>
                    <a:pt x="8255" y="19763"/>
                  </a:cubicBezTo>
                  <a:cubicBezTo>
                    <a:pt x="8186" y="19763"/>
                    <a:pt x="8115" y="19738"/>
                    <a:pt x="8045" y="19691"/>
                  </a:cubicBezTo>
                  <a:cubicBezTo>
                    <a:pt x="7380" y="18614"/>
                    <a:pt x="7063" y="17379"/>
                    <a:pt x="7221" y="16112"/>
                  </a:cubicBezTo>
                  <a:cubicBezTo>
                    <a:pt x="7380" y="14751"/>
                    <a:pt x="8076" y="13579"/>
                    <a:pt x="8520" y="12312"/>
                  </a:cubicBezTo>
                  <a:cubicBezTo>
                    <a:pt x="8773" y="11552"/>
                    <a:pt x="8805" y="10919"/>
                    <a:pt x="8456" y="10190"/>
                  </a:cubicBezTo>
                  <a:cubicBezTo>
                    <a:pt x="8231" y="9664"/>
                    <a:pt x="7886" y="9177"/>
                    <a:pt x="7611" y="8683"/>
                  </a:cubicBezTo>
                  <a:close/>
                  <a:moveTo>
                    <a:pt x="159" y="1"/>
                  </a:moveTo>
                  <a:cubicBezTo>
                    <a:pt x="143" y="1"/>
                    <a:pt x="127" y="9"/>
                    <a:pt x="127" y="25"/>
                  </a:cubicBezTo>
                  <a:cubicBezTo>
                    <a:pt x="64" y="25"/>
                    <a:pt x="1" y="88"/>
                    <a:pt x="64" y="151"/>
                  </a:cubicBezTo>
                  <a:cubicBezTo>
                    <a:pt x="444" y="626"/>
                    <a:pt x="507" y="1418"/>
                    <a:pt x="887" y="1956"/>
                  </a:cubicBezTo>
                  <a:cubicBezTo>
                    <a:pt x="1426" y="2685"/>
                    <a:pt x="2027" y="3413"/>
                    <a:pt x="2693" y="3983"/>
                  </a:cubicBezTo>
                  <a:cubicBezTo>
                    <a:pt x="4149" y="5250"/>
                    <a:pt x="5796" y="6042"/>
                    <a:pt x="6651" y="7847"/>
                  </a:cubicBezTo>
                  <a:cubicBezTo>
                    <a:pt x="6651" y="7847"/>
                    <a:pt x="6651" y="7879"/>
                    <a:pt x="6683" y="7879"/>
                  </a:cubicBezTo>
                  <a:cubicBezTo>
                    <a:pt x="6620" y="8892"/>
                    <a:pt x="7190" y="10000"/>
                    <a:pt x="7190" y="11014"/>
                  </a:cubicBezTo>
                  <a:cubicBezTo>
                    <a:pt x="7221" y="11995"/>
                    <a:pt x="6810" y="12977"/>
                    <a:pt x="6651" y="13959"/>
                  </a:cubicBezTo>
                  <a:cubicBezTo>
                    <a:pt x="6493" y="14877"/>
                    <a:pt x="6429" y="15827"/>
                    <a:pt x="6588" y="16777"/>
                  </a:cubicBezTo>
                  <a:cubicBezTo>
                    <a:pt x="6683" y="17506"/>
                    <a:pt x="6905" y="18266"/>
                    <a:pt x="7285" y="18931"/>
                  </a:cubicBezTo>
                  <a:cubicBezTo>
                    <a:pt x="7475" y="19248"/>
                    <a:pt x="7886" y="20103"/>
                    <a:pt x="8330" y="20103"/>
                  </a:cubicBezTo>
                  <a:cubicBezTo>
                    <a:pt x="8710" y="20103"/>
                    <a:pt x="8710" y="19818"/>
                    <a:pt x="8741" y="19533"/>
                  </a:cubicBezTo>
                  <a:cubicBezTo>
                    <a:pt x="8805" y="18836"/>
                    <a:pt x="8710" y="18234"/>
                    <a:pt x="8868" y="17538"/>
                  </a:cubicBezTo>
                  <a:cubicBezTo>
                    <a:pt x="8995" y="16936"/>
                    <a:pt x="9216" y="16366"/>
                    <a:pt x="9501" y="15859"/>
                  </a:cubicBezTo>
                  <a:cubicBezTo>
                    <a:pt x="9660" y="16271"/>
                    <a:pt x="9881" y="16714"/>
                    <a:pt x="10135" y="17094"/>
                  </a:cubicBezTo>
                  <a:cubicBezTo>
                    <a:pt x="10388" y="17506"/>
                    <a:pt x="10831" y="18298"/>
                    <a:pt x="11338" y="18424"/>
                  </a:cubicBezTo>
                  <a:cubicBezTo>
                    <a:pt x="11370" y="18435"/>
                    <a:pt x="11405" y="18438"/>
                    <a:pt x="11441" y="18438"/>
                  </a:cubicBezTo>
                  <a:cubicBezTo>
                    <a:pt x="11514" y="18438"/>
                    <a:pt x="11592" y="18424"/>
                    <a:pt x="11655" y="18424"/>
                  </a:cubicBezTo>
                  <a:cubicBezTo>
                    <a:pt x="11718" y="18424"/>
                    <a:pt x="11782" y="18393"/>
                    <a:pt x="11813" y="18329"/>
                  </a:cubicBezTo>
                  <a:cubicBezTo>
                    <a:pt x="12130" y="18488"/>
                    <a:pt x="12447" y="18646"/>
                    <a:pt x="12732" y="18804"/>
                  </a:cubicBezTo>
                  <a:cubicBezTo>
                    <a:pt x="12827" y="18868"/>
                    <a:pt x="12858" y="18994"/>
                    <a:pt x="12953" y="19058"/>
                  </a:cubicBezTo>
                  <a:cubicBezTo>
                    <a:pt x="13141" y="19170"/>
                    <a:pt x="13306" y="19249"/>
                    <a:pt x="13488" y="19249"/>
                  </a:cubicBezTo>
                  <a:cubicBezTo>
                    <a:pt x="13614" y="19249"/>
                    <a:pt x="13748" y="19212"/>
                    <a:pt x="13903" y="19121"/>
                  </a:cubicBezTo>
                  <a:cubicBezTo>
                    <a:pt x="14758" y="18551"/>
                    <a:pt x="14758" y="16809"/>
                    <a:pt x="14378" y="15922"/>
                  </a:cubicBezTo>
                  <a:lnTo>
                    <a:pt x="14378" y="15922"/>
                  </a:lnTo>
                  <a:cubicBezTo>
                    <a:pt x="14560" y="15947"/>
                    <a:pt x="14746" y="15957"/>
                    <a:pt x="14933" y="15957"/>
                  </a:cubicBezTo>
                  <a:cubicBezTo>
                    <a:pt x="15236" y="15957"/>
                    <a:pt x="15542" y="15930"/>
                    <a:pt x="15835" y="15891"/>
                  </a:cubicBezTo>
                  <a:cubicBezTo>
                    <a:pt x="16247" y="15859"/>
                    <a:pt x="17039" y="15891"/>
                    <a:pt x="17355" y="15606"/>
                  </a:cubicBezTo>
                  <a:cubicBezTo>
                    <a:pt x="17577" y="15384"/>
                    <a:pt x="17514" y="15289"/>
                    <a:pt x="17482" y="14972"/>
                  </a:cubicBezTo>
                  <a:cubicBezTo>
                    <a:pt x="17450" y="14751"/>
                    <a:pt x="17387" y="14529"/>
                    <a:pt x="17324" y="14307"/>
                  </a:cubicBezTo>
                  <a:cubicBezTo>
                    <a:pt x="17894" y="13927"/>
                    <a:pt x="19129" y="14276"/>
                    <a:pt x="19414" y="13484"/>
                  </a:cubicBezTo>
                  <a:cubicBezTo>
                    <a:pt x="19509" y="13231"/>
                    <a:pt x="19445" y="13009"/>
                    <a:pt x="19350" y="12787"/>
                  </a:cubicBezTo>
                  <a:cubicBezTo>
                    <a:pt x="19129" y="12154"/>
                    <a:pt x="18907" y="11710"/>
                    <a:pt x="18875" y="11045"/>
                  </a:cubicBezTo>
                  <a:lnTo>
                    <a:pt x="18875" y="11045"/>
                  </a:lnTo>
                  <a:cubicBezTo>
                    <a:pt x="19382" y="11077"/>
                    <a:pt x="19857" y="11172"/>
                    <a:pt x="20332" y="11457"/>
                  </a:cubicBezTo>
                  <a:cubicBezTo>
                    <a:pt x="20364" y="11457"/>
                    <a:pt x="20427" y="11457"/>
                    <a:pt x="20459" y="11425"/>
                  </a:cubicBezTo>
                  <a:cubicBezTo>
                    <a:pt x="21029" y="10412"/>
                    <a:pt x="20491" y="9209"/>
                    <a:pt x="19984" y="8290"/>
                  </a:cubicBezTo>
                  <a:cubicBezTo>
                    <a:pt x="19445" y="7277"/>
                    <a:pt x="18495" y="6643"/>
                    <a:pt x="17450" y="6232"/>
                  </a:cubicBezTo>
                  <a:cubicBezTo>
                    <a:pt x="16645" y="5910"/>
                    <a:pt x="15790" y="5755"/>
                    <a:pt x="14933" y="5755"/>
                  </a:cubicBezTo>
                  <a:cubicBezTo>
                    <a:pt x="14610" y="5755"/>
                    <a:pt x="14287" y="5777"/>
                    <a:pt x="13967" y="5820"/>
                  </a:cubicBezTo>
                  <a:cubicBezTo>
                    <a:pt x="13492" y="5915"/>
                    <a:pt x="13048" y="6042"/>
                    <a:pt x="12573" y="6232"/>
                  </a:cubicBezTo>
                  <a:cubicBezTo>
                    <a:pt x="13618" y="5503"/>
                    <a:pt x="14885" y="5218"/>
                    <a:pt x="16152" y="5187"/>
                  </a:cubicBezTo>
                  <a:cubicBezTo>
                    <a:pt x="16168" y="5203"/>
                    <a:pt x="16191" y="5210"/>
                    <a:pt x="16215" y="5210"/>
                  </a:cubicBezTo>
                  <a:cubicBezTo>
                    <a:pt x="16239" y="5210"/>
                    <a:pt x="16263" y="5203"/>
                    <a:pt x="16279" y="5187"/>
                  </a:cubicBezTo>
                  <a:lnTo>
                    <a:pt x="16722" y="5187"/>
                  </a:lnTo>
                  <a:cubicBezTo>
                    <a:pt x="17577" y="5250"/>
                    <a:pt x="18432" y="5408"/>
                    <a:pt x="19224" y="5725"/>
                  </a:cubicBezTo>
                  <a:cubicBezTo>
                    <a:pt x="19509" y="5820"/>
                    <a:pt x="20427" y="6105"/>
                    <a:pt x="20586" y="6390"/>
                  </a:cubicBezTo>
                  <a:cubicBezTo>
                    <a:pt x="20902" y="7118"/>
                    <a:pt x="19826" y="7055"/>
                    <a:pt x="19445" y="7118"/>
                  </a:cubicBezTo>
                  <a:cubicBezTo>
                    <a:pt x="19359" y="7147"/>
                    <a:pt x="19377" y="7281"/>
                    <a:pt x="19453" y="7281"/>
                  </a:cubicBezTo>
                  <a:cubicBezTo>
                    <a:pt x="19461" y="7281"/>
                    <a:pt x="19469" y="7280"/>
                    <a:pt x="19477" y="7277"/>
                  </a:cubicBezTo>
                  <a:cubicBezTo>
                    <a:pt x="19889" y="7213"/>
                    <a:pt x="21409" y="7277"/>
                    <a:pt x="21061" y="6580"/>
                  </a:cubicBezTo>
                  <a:cubicBezTo>
                    <a:pt x="20934" y="6232"/>
                    <a:pt x="20142" y="5947"/>
                    <a:pt x="19857" y="5820"/>
                  </a:cubicBezTo>
                  <a:cubicBezTo>
                    <a:pt x="19319" y="5535"/>
                    <a:pt x="18717" y="5345"/>
                    <a:pt x="18115" y="5218"/>
                  </a:cubicBezTo>
                  <a:cubicBezTo>
                    <a:pt x="17640" y="5092"/>
                    <a:pt x="17102" y="5028"/>
                    <a:pt x="16564" y="4997"/>
                  </a:cubicBezTo>
                  <a:cubicBezTo>
                    <a:pt x="16944" y="4743"/>
                    <a:pt x="17355" y="4522"/>
                    <a:pt x="17767" y="4332"/>
                  </a:cubicBezTo>
                  <a:cubicBezTo>
                    <a:pt x="18242" y="4142"/>
                    <a:pt x="18939" y="4142"/>
                    <a:pt x="19382" y="3888"/>
                  </a:cubicBezTo>
                  <a:cubicBezTo>
                    <a:pt x="19635" y="3762"/>
                    <a:pt x="19762" y="3603"/>
                    <a:pt x="19699" y="3318"/>
                  </a:cubicBezTo>
                  <a:cubicBezTo>
                    <a:pt x="19572" y="2748"/>
                    <a:pt x="18717" y="2558"/>
                    <a:pt x="18274" y="2431"/>
                  </a:cubicBezTo>
                  <a:cubicBezTo>
                    <a:pt x="17705" y="2300"/>
                    <a:pt x="17122" y="2229"/>
                    <a:pt x="16544" y="2229"/>
                  </a:cubicBezTo>
                  <a:cubicBezTo>
                    <a:pt x="16285" y="2229"/>
                    <a:pt x="16027" y="2244"/>
                    <a:pt x="15772" y="2273"/>
                  </a:cubicBezTo>
                  <a:cubicBezTo>
                    <a:pt x="14157" y="2431"/>
                    <a:pt x="12605" y="3128"/>
                    <a:pt x="11433" y="4237"/>
                  </a:cubicBezTo>
                  <a:cubicBezTo>
                    <a:pt x="11022" y="4585"/>
                    <a:pt x="10768" y="4933"/>
                    <a:pt x="10293" y="5218"/>
                  </a:cubicBezTo>
                  <a:cubicBezTo>
                    <a:pt x="9786" y="5503"/>
                    <a:pt x="9470" y="5440"/>
                    <a:pt x="8931" y="5535"/>
                  </a:cubicBezTo>
                  <a:cubicBezTo>
                    <a:pt x="8551" y="5598"/>
                    <a:pt x="8203" y="5725"/>
                    <a:pt x="7855" y="5915"/>
                  </a:cubicBezTo>
                  <a:cubicBezTo>
                    <a:pt x="7190" y="5693"/>
                    <a:pt x="6556" y="5408"/>
                    <a:pt x="5954" y="5028"/>
                  </a:cubicBezTo>
                  <a:cubicBezTo>
                    <a:pt x="5606" y="4807"/>
                    <a:pt x="5289" y="4712"/>
                    <a:pt x="5764" y="4522"/>
                  </a:cubicBezTo>
                  <a:cubicBezTo>
                    <a:pt x="5796" y="4522"/>
                    <a:pt x="5796" y="4490"/>
                    <a:pt x="5796" y="4490"/>
                  </a:cubicBezTo>
                  <a:cubicBezTo>
                    <a:pt x="5733" y="4205"/>
                    <a:pt x="5638" y="4110"/>
                    <a:pt x="5384" y="3983"/>
                  </a:cubicBezTo>
                  <a:cubicBezTo>
                    <a:pt x="4688" y="3572"/>
                    <a:pt x="3896" y="3382"/>
                    <a:pt x="3231" y="2970"/>
                  </a:cubicBezTo>
                  <a:cubicBezTo>
                    <a:pt x="1964" y="2178"/>
                    <a:pt x="1331" y="911"/>
                    <a:pt x="191" y="25"/>
                  </a:cubicBezTo>
                  <a:cubicBezTo>
                    <a:pt x="191" y="9"/>
                    <a:pt x="175" y="1"/>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3"/>
            <p:cNvSpPr/>
            <p:nvPr/>
          </p:nvSpPr>
          <p:spPr>
            <a:xfrm>
              <a:off x="1392196" y="53601"/>
              <a:ext cx="1207269" cy="758319"/>
            </a:xfrm>
            <a:custGeom>
              <a:avLst/>
              <a:gdLst/>
              <a:ahLst/>
              <a:cxnLst/>
              <a:rect l="l" t="t" r="r" b="b"/>
              <a:pathLst>
                <a:path w="37887" h="23796" extrusionOk="0">
                  <a:moveTo>
                    <a:pt x="18539" y="252"/>
                  </a:moveTo>
                  <a:cubicBezTo>
                    <a:pt x="18777" y="252"/>
                    <a:pt x="19009" y="273"/>
                    <a:pt x="19234" y="319"/>
                  </a:cubicBezTo>
                  <a:cubicBezTo>
                    <a:pt x="19899" y="477"/>
                    <a:pt x="20342" y="984"/>
                    <a:pt x="20976" y="1111"/>
                  </a:cubicBezTo>
                  <a:cubicBezTo>
                    <a:pt x="21082" y="1137"/>
                    <a:pt x="21189" y="1148"/>
                    <a:pt x="21297" y="1148"/>
                  </a:cubicBezTo>
                  <a:cubicBezTo>
                    <a:pt x="21831" y="1148"/>
                    <a:pt x="22380" y="868"/>
                    <a:pt x="22907" y="762"/>
                  </a:cubicBezTo>
                  <a:cubicBezTo>
                    <a:pt x="23216" y="704"/>
                    <a:pt x="23524" y="679"/>
                    <a:pt x="23831" y="679"/>
                  </a:cubicBezTo>
                  <a:cubicBezTo>
                    <a:pt x="26054" y="679"/>
                    <a:pt x="28240" y="2004"/>
                    <a:pt x="30405" y="2004"/>
                  </a:cubicBezTo>
                  <a:cubicBezTo>
                    <a:pt x="30735" y="2004"/>
                    <a:pt x="31065" y="1973"/>
                    <a:pt x="31395" y="1902"/>
                  </a:cubicBezTo>
                  <a:lnTo>
                    <a:pt x="31395" y="1902"/>
                  </a:lnTo>
                  <a:cubicBezTo>
                    <a:pt x="29298" y="3108"/>
                    <a:pt x="27071" y="4096"/>
                    <a:pt x="24679" y="4096"/>
                  </a:cubicBezTo>
                  <a:cubicBezTo>
                    <a:pt x="24180" y="4096"/>
                    <a:pt x="23674" y="4054"/>
                    <a:pt x="23161" y="3961"/>
                  </a:cubicBezTo>
                  <a:cubicBezTo>
                    <a:pt x="21862" y="3739"/>
                    <a:pt x="20691" y="3106"/>
                    <a:pt x="19392" y="2947"/>
                  </a:cubicBezTo>
                  <a:cubicBezTo>
                    <a:pt x="17777" y="2757"/>
                    <a:pt x="16352" y="2504"/>
                    <a:pt x="14864" y="1839"/>
                  </a:cubicBezTo>
                  <a:cubicBezTo>
                    <a:pt x="15149" y="1807"/>
                    <a:pt x="15434" y="1712"/>
                    <a:pt x="15719" y="1649"/>
                  </a:cubicBezTo>
                  <a:cubicBezTo>
                    <a:pt x="15750" y="1617"/>
                    <a:pt x="15750" y="1617"/>
                    <a:pt x="15750" y="1586"/>
                  </a:cubicBezTo>
                  <a:cubicBezTo>
                    <a:pt x="16415" y="1459"/>
                    <a:pt x="17049" y="1332"/>
                    <a:pt x="17745" y="1332"/>
                  </a:cubicBezTo>
                  <a:cubicBezTo>
                    <a:pt x="17777" y="1332"/>
                    <a:pt x="17808" y="1331"/>
                    <a:pt x="17840" y="1331"/>
                  </a:cubicBezTo>
                  <a:cubicBezTo>
                    <a:pt x="19290" y="1331"/>
                    <a:pt x="20596" y="2034"/>
                    <a:pt x="22052" y="2251"/>
                  </a:cubicBezTo>
                  <a:cubicBezTo>
                    <a:pt x="22983" y="2395"/>
                    <a:pt x="23953" y="2446"/>
                    <a:pt x="24937" y="2446"/>
                  </a:cubicBezTo>
                  <a:cubicBezTo>
                    <a:pt x="26765" y="2446"/>
                    <a:pt x="28642" y="2270"/>
                    <a:pt x="30413" y="2187"/>
                  </a:cubicBezTo>
                  <a:cubicBezTo>
                    <a:pt x="30508" y="2187"/>
                    <a:pt x="30508" y="2029"/>
                    <a:pt x="30413" y="2029"/>
                  </a:cubicBezTo>
                  <a:cubicBezTo>
                    <a:pt x="28624" y="2048"/>
                    <a:pt x="26678" y="2257"/>
                    <a:pt x="24782" y="2257"/>
                  </a:cubicBezTo>
                  <a:cubicBezTo>
                    <a:pt x="23489" y="2257"/>
                    <a:pt x="22220" y="2160"/>
                    <a:pt x="21039" y="1839"/>
                  </a:cubicBezTo>
                  <a:cubicBezTo>
                    <a:pt x="19971" y="1564"/>
                    <a:pt x="18962" y="1172"/>
                    <a:pt x="17870" y="1172"/>
                  </a:cubicBezTo>
                  <a:cubicBezTo>
                    <a:pt x="17829" y="1172"/>
                    <a:pt x="17787" y="1173"/>
                    <a:pt x="17745" y="1174"/>
                  </a:cubicBezTo>
                  <a:cubicBezTo>
                    <a:pt x="16479" y="1206"/>
                    <a:pt x="15244" y="1617"/>
                    <a:pt x="13977" y="1649"/>
                  </a:cubicBezTo>
                  <a:cubicBezTo>
                    <a:pt x="13945" y="1649"/>
                    <a:pt x="13945" y="1649"/>
                    <a:pt x="13913" y="1681"/>
                  </a:cubicBezTo>
                  <a:cubicBezTo>
                    <a:pt x="13850" y="1681"/>
                    <a:pt x="13755" y="1681"/>
                    <a:pt x="13692" y="1649"/>
                  </a:cubicBezTo>
                  <a:cubicBezTo>
                    <a:pt x="15150" y="1154"/>
                    <a:pt x="16966" y="252"/>
                    <a:pt x="18539" y="252"/>
                  </a:cubicBezTo>
                  <a:close/>
                  <a:moveTo>
                    <a:pt x="22116" y="9281"/>
                  </a:moveTo>
                  <a:cubicBezTo>
                    <a:pt x="22559" y="9439"/>
                    <a:pt x="23002" y="9566"/>
                    <a:pt x="23446" y="9724"/>
                  </a:cubicBezTo>
                  <a:cubicBezTo>
                    <a:pt x="26043" y="10516"/>
                    <a:pt x="27721" y="11941"/>
                    <a:pt x="29400" y="14031"/>
                  </a:cubicBezTo>
                  <a:cubicBezTo>
                    <a:pt x="31458" y="16597"/>
                    <a:pt x="34182" y="18117"/>
                    <a:pt x="37317" y="18877"/>
                  </a:cubicBezTo>
                  <a:cubicBezTo>
                    <a:pt x="35417" y="19890"/>
                    <a:pt x="33137" y="20840"/>
                    <a:pt x="30983" y="20904"/>
                  </a:cubicBezTo>
                  <a:cubicBezTo>
                    <a:pt x="30907" y="20907"/>
                    <a:pt x="30831" y="20909"/>
                    <a:pt x="30755" y="20909"/>
                  </a:cubicBezTo>
                  <a:cubicBezTo>
                    <a:pt x="28682" y="20909"/>
                    <a:pt x="26686" y="19680"/>
                    <a:pt x="25219" y="18275"/>
                  </a:cubicBezTo>
                  <a:cubicBezTo>
                    <a:pt x="23699" y="16818"/>
                    <a:pt x="22622" y="14918"/>
                    <a:pt x="22306" y="12828"/>
                  </a:cubicBezTo>
                  <a:cubicBezTo>
                    <a:pt x="22147" y="11720"/>
                    <a:pt x="22179" y="10580"/>
                    <a:pt x="21736" y="9629"/>
                  </a:cubicBezTo>
                  <a:lnTo>
                    <a:pt x="21736" y="9629"/>
                  </a:lnTo>
                  <a:cubicBezTo>
                    <a:pt x="22844" y="10896"/>
                    <a:pt x="23604" y="12448"/>
                    <a:pt x="24681" y="13746"/>
                  </a:cubicBezTo>
                  <a:cubicBezTo>
                    <a:pt x="25726" y="15013"/>
                    <a:pt x="26961" y="16090"/>
                    <a:pt x="28323" y="16977"/>
                  </a:cubicBezTo>
                  <a:cubicBezTo>
                    <a:pt x="30053" y="18122"/>
                    <a:pt x="32233" y="19192"/>
                    <a:pt x="34387" y="19192"/>
                  </a:cubicBezTo>
                  <a:cubicBezTo>
                    <a:pt x="35032" y="19192"/>
                    <a:pt x="35675" y="19096"/>
                    <a:pt x="36304" y="18877"/>
                  </a:cubicBezTo>
                  <a:cubicBezTo>
                    <a:pt x="36453" y="18847"/>
                    <a:pt x="36405" y="18621"/>
                    <a:pt x="36241" y="18621"/>
                  </a:cubicBezTo>
                  <a:cubicBezTo>
                    <a:pt x="36230" y="18621"/>
                    <a:pt x="36220" y="18622"/>
                    <a:pt x="36208" y="18623"/>
                  </a:cubicBezTo>
                  <a:cubicBezTo>
                    <a:pt x="35615" y="18801"/>
                    <a:pt x="35013" y="18882"/>
                    <a:pt x="34409" y="18882"/>
                  </a:cubicBezTo>
                  <a:cubicBezTo>
                    <a:pt x="31794" y="18882"/>
                    <a:pt x="29164" y="17375"/>
                    <a:pt x="27183" y="15805"/>
                  </a:cubicBezTo>
                  <a:cubicBezTo>
                    <a:pt x="25948" y="14791"/>
                    <a:pt x="24871" y="13588"/>
                    <a:pt x="23953" y="12258"/>
                  </a:cubicBezTo>
                  <a:cubicBezTo>
                    <a:pt x="23256" y="11308"/>
                    <a:pt x="22686" y="10358"/>
                    <a:pt x="21894" y="9534"/>
                  </a:cubicBezTo>
                  <a:lnTo>
                    <a:pt x="21894" y="9534"/>
                  </a:lnTo>
                  <a:cubicBezTo>
                    <a:pt x="22242" y="9724"/>
                    <a:pt x="22591" y="9914"/>
                    <a:pt x="22939" y="10104"/>
                  </a:cubicBezTo>
                  <a:cubicBezTo>
                    <a:pt x="22957" y="10113"/>
                    <a:pt x="22974" y="10117"/>
                    <a:pt x="22989" y="10117"/>
                  </a:cubicBezTo>
                  <a:cubicBezTo>
                    <a:pt x="23088" y="10117"/>
                    <a:pt x="23143" y="9965"/>
                    <a:pt x="23034" y="9883"/>
                  </a:cubicBezTo>
                  <a:cubicBezTo>
                    <a:pt x="22717" y="9724"/>
                    <a:pt x="22432" y="9503"/>
                    <a:pt x="22116" y="9281"/>
                  </a:cubicBezTo>
                  <a:close/>
                  <a:moveTo>
                    <a:pt x="16320" y="9788"/>
                  </a:moveTo>
                  <a:cubicBezTo>
                    <a:pt x="16447" y="11086"/>
                    <a:pt x="17049" y="12290"/>
                    <a:pt x="16890" y="13620"/>
                  </a:cubicBezTo>
                  <a:cubicBezTo>
                    <a:pt x="16669" y="15235"/>
                    <a:pt x="15687" y="16565"/>
                    <a:pt x="14674" y="17768"/>
                  </a:cubicBezTo>
                  <a:cubicBezTo>
                    <a:pt x="13375" y="19320"/>
                    <a:pt x="11950" y="20872"/>
                    <a:pt x="11538" y="22899"/>
                  </a:cubicBezTo>
                  <a:cubicBezTo>
                    <a:pt x="10810" y="20555"/>
                    <a:pt x="11032" y="18117"/>
                    <a:pt x="12045" y="15900"/>
                  </a:cubicBezTo>
                  <a:cubicBezTo>
                    <a:pt x="12963" y="13873"/>
                    <a:pt x="14547" y="12511"/>
                    <a:pt x="15814" y="10770"/>
                  </a:cubicBezTo>
                  <a:cubicBezTo>
                    <a:pt x="16035" y="10421"/>
                    <a:pt x="16194" y="10104"/>
                    <a:pt x="16320" y="9788"/>
                  </a:cubicBezTo>
                  <a:close/>
                  <a:moveTo>
                    <a:pt x="16130" y="8521"/>
                  </a:moveTo>
                  <a:lnTo>
                    <a:pt x="16130" y="8521"/>
                  </a:lnTo>
                  <a:cubicBezTo>
                    <a:pt x="16099" y="8869"/>
                    <a:pt x="16067" y="9186"/>
                    <a:pt x="15972" y="9566"/>
                  </a:cubicBezTo>
                  <a:cubicBezTo>
                    <a:pt x="15465" y="11308"/>
                    <a:pt x="13660" y="12606"/>
                    <a:pt x="12710" y="14126"/>
                  </a:cubicBezTo>
                  <a:cubicBezTo>
                    <a:pt x="10968" y="16818"/>
                    <a:pt x="10303" y="20017"/>
                    <a:pt x="11348" y="23089"/>
                  </a:cubicBezTo>
                  <a:cubicBezTo>
                    <a:pt x="8846" y="20080"/>
                    <a:pt x="7991" y="15710"/>
                    <a:pt x="10525" y="12385"/>
                  </a:cubicBezTo>
                  <a:cubicBezTo>
                    <a:pt x="11665" y="10928"/>
                    <a:pt x="13248" y="10294"/>
                    <a:pt x="14800" y="9408"/>
                  </a:cubicBezTo>
                  <a:cubicBezTo>
                    <a:pt x="15244" y="9154"/>
                    <a:pt x="15782" y="8901"/>
                    <a:pt x="16130" y="8521"/>
                  </a:cubicBezTo>
                  <a:close/>
                  <a:moveTo>
                    <a:pt x="8854" y="1"/>
                  </a:moveTo>
                  <a:cubicBezTo>
                    <a:pt x="8069" y="1"/>
                    <a:pt x="6440" y="628"/>
                    <a:pt x="6440" y="1617"/>
                  </a:cubicBezTo>
                  <a:cubicBezTo>
                    <a:pt x="6186" y="1617"/>
                    <a:pt x="5901" y="1649"/>
                    <a:pt x="5648" y="1712"/>
                  </a:cubicBezTo>
                  <a:cubicBezTo>
                    <a:pt x="3558" y="2061"/>
                    <a:pt x="1658" y="3359"/>
                    <a:pt x="106" y="4752"/>
                  </a:cubicBezTo>
                  <a:cubicBezTo>
                    <a:pt x="1" y="4831"/>
                    <a:pt x="114" y="4997"/>
                    <a:pt x="227" y="4997"/>
                  </a:cubicBezTo>
                  <a:cubicBezTo>
                    <a:pt x="251" y="4997"/>
                    <a:pt x="274" y="4990"/>
                    <a:pt x="296" y="4974"/>
                  </a:cubicBezTo>
                  <a:cubicBezTo>
                    <a:pt x="2323" y="3707"/>
                    <a:pt x="4159" y="2187"/>
                    <a:pt x="6661" y="2092"/>
                  </a:cubicBezTo>
                  <a:cubicBezTo>
                    <a:pt x="6795" y="2086"/>
                    <a:pt x="6929" y="2083"/>
                    <a:pt x="7064" y="2083"/>
                  </a:cubicBezTo>
                  <a:cubicBezTo>
                    <a:pt x="9006" y="2083"/>
                    <a:pt x="11064" y="2699"/>
                    <a:pt x="12900" y="3232"/>
                  </a:cubicBezTo>
                  <a:cubicBezTo>
                    <a:pt x="13153" y="3296"/>
                    <a:pt x="13343" y="3359"/>
                    <a:pt x="13565" y="3454"/>
                  </a:cubicBezTo>
                  <a:cubicBezTo>
                    <a:pt x="14800" y="4816"/>
                    <a:pt x="16035" y="6336"/>
                    <a:pt x="16130" y="8173"/>
                  </a:cubicBezTo>
                  <a:cubicBezTo>
                    <a:pt x="15529" y="9059"/>
                    <a:pt x="13913" y="9598"/>
                    <a:pt x="13185" y="9978"/>
                  </a:cubicBezTo>
                  <a:cubicBezTo>
                    <a:pt x="12520" y="10326"/>
                    <a:pt x="11887" y="10706"/>
                    <a:pt x="11317" y="11181"/>
                  </a:cubicBezTo>
                  <a:cubicBezTo>
                    <a:pt x="10145" y="12195"/>
                    <a:pt x="9353" y="13588"/>
                    <a:pt x="8941" y="15076"/>
                  </a:cubicBezTo>
                  <a:cubicBezTo>
                    <a:pt x="8118" y="18243"/>
                    <a:pt x="9385" y="21442"/>
                    <a:pt x="11570" y="23754"/>
                  </a:cubicBezTo>
                  <a:cubicBezTo>
                    <a:pt x="11599" y="23783"/>
                    <a:pt x="11632" y="23796"/>
                    <a:pt x="11664" y="23796"/>
                  </a:cubicBezTo>
                  <a:cubicBezTo>
                    <a:pt x="11768" y="23796"/>
                    <a:pt x="11857" y="23661"/>
                    <a:pt x="11760" y="23564"/>
                  </a:cubicBezTo>
                  <a:cubicBezTo>
                    <a:pt x="12108" y="20524"/>
                    <a:pt x="14642" y="18750"/>
                    <a:pt x="16162" y="16343"/>
                  </a:cubicBezTo>
                  <a:cubicBezTo>
                    <a:pt x="16669" y="15520"/>
                    <a:pt x="17080" y="14633"/>
                    <a:pt x="17207" y="13651"/>
                  </a:cubicBezTo>
                  <a:cubicBezTo>
                    <a:pt x="17365" y="12226"/>
                    <a:pt x="16700" y="10865"/>
                    <a:pt x="16510" y="9439"/>
                  </a:cubicBezTo>
                  <a:cubicBezTo>
                    <a:pt x="16510" y="9408"/>
                    <a:pt x="16510" y="9376"/>
                    <a:pt x="16479" y="9376"/>
                  </a:cubicBezTo>
                  <a:cubicBezTo>
                    <a:pt x="16985" y="7413"/>
                    <a:pt x="16004" y="5354"/>
                    <a:pt x="14547" y="3866"/>
                  </a:cubicBezTo>
                  <a:lnTo>
                    <a:pt x="14547" y="3866"/>
                  </a:lnTo>
                  <a:cubicBezTo>
                    <a:pt x="17017" y="5101"/>
                    <a:pt x="18791" y="7254"/>
                    <a:pt x="21007" y="8901"/>
                  </a:cubicBezTo>
                  <a:cubicBezTo>
                    <a:pt x="22306" y="10706"/>
                    <a:pt x="21767" y="13271"/>
                    <a:pt x="22654" y="15298"/>
                  </a:cubicBezTo>
                  <a:cubicBezTo>
                    <a:pt x="23446" y="17103"/>
                    <a:pt x="24776" y="18623"/>
                    <a:pt x="26391" y="19700"/>
                  </a:cubicBezTo>
                  <a:cubicBezTo>
                    <a:pt x="27720" y="20622"/>
                    <a:pt x="29165" y="21242"/>
                    <a:pt x="30746" y="21242"/>
                  </a:cubicBezTo>
                  <a:cubicBezTo>
                    <a:pt x="31011" y="21242"/>
                    <a:pt x="31280" y="21225"/>
                    <a:pt x="31553" y="21189"/>
                  </a:cubicBezTo>
                  <a:cubicBezTo>
                    <a:pt x="33738" y="20904"/>
                    <a:pt x="35828" y="20080"/>
                    <a:pt x="37729" y="19035"/>
                  </a:cubicBezTo>
                  <a:cubicBezTo>
                    <a:pt x="37887" y="18940"/>
                    <a:pt x="37792" y="18750"/>
                    <a:pt x="37634" y="18750"/>
                  </a:cubicBezTo>
                  <a:cubicBezTo>
                    <a:pt x="37634" y="18718"/>
                    <a:pt x="37602" y="18687"/>
                    <a:pt x="37539" y="18687"/>
                  </a:cubicBezTo>
                  <a:cubicBezTo>
                    <a:pt x="35638" y="18338"/>
                    <a:pt x="33770" y="17515"/>
                    <a:pt x="32218" y="16312"/>
                  </a:cubicBezTo>
                  <a:cubicBezTo>
                    <a:pt x="30793" y="15203"/>
                    <a:pt x="29780" y="13778"/>
                    <a:pt x="28608" y="12416"/>
                  </a:cubicBezTo>
                  <a:cubicBezTo>
                    <a:pt x="27626" y="11308"/>
                    <a:pt x="26423" y="10485"/>
                    <a:pt x="25093" y="9914"/>
                  </a:cubicBezTo>
                  <a:cubicBezTo>
                    <a:pt x="23794" y="9344"/>
                    <a:pt x="22306" y="9186"/>
                    <a:pt x="21134" y="8489"/>
                  </a:cubicBezTo>
                  <a:cubicBezTo>
                    <a:pt x="19772" y="7286"/>
                    <a:pt x="18569" y="5893"/>
                    <a:pt x="17144" y="4784"/>
                  </a:cubicBezTo>
                  <a:cubicBezTo>
                    <a:pt x="15529" y="3517"/>
                    <a:pt x="13692" y="2916"/>
                    <a:pt x="11728" y="2409"/>
                  </a:cubicBezTo>
                  <a:cubicBezTo>
                    <a:pt x="10172" y="1982"/>
                    <a:pt x="8557" y="1584"/>
                    <a:pt x="6939" y="1584"/>
                  </a:cubicBezTo>
                  <a:cubicBezTo>
                    <a:pt x="6878" y="1584"/>
                    <a:pt x="6817" y="1584"/>
                    <a:pt x="6756" y="1586"/>
                  </a:cubicBezTo>
                  <a:cubicBezTo>
                    <a:pt x="6883" y="1206"/>
                    <a:pt x="8055" y="699"/>
                    <a:pt x="8181" y="667"/>
                  </a:cubicBezTo>
                  <a:cubicBezTo>
                    <a:pt x="8460" y="574"/>
                    <a:pt x="8718" y="532"/>
                    <a:pt x="8967" y="532"/>
                  </a:cubicBezTo>
                  <a:cubicBezTo>
                    <a:pt x="9396" y="532"/>
                    <a:pt x="9799" y="657"/>
                    <a:pt x="10240" y="857"/>
                  </a:cubicBezTo>
                  <a:cubicBezTo>
                    <a:pt x="10842" y="1111"/>
                    <a:pt x="11443" y="1459"/>
                    <a:pt x="12045" y="1681"/>
                  </a:cubicBezTo>
                  <a:cubicBezTo>
                    <a:pt x="12610" y="1898"/>
                    <a:pt x="13146" y="1981"/>
                    <a:pt x="13682" y="1981"/>
                  </a:cubicBezTo>
                  <a:cubicBezTo>
                    <a:pt x="13927" y="1981"/>
                    <a:pt x="14172" y="1964"/>
                    <a:pt x="14420" y="1934"/>
                  </a:cubicBezTo>
                  <a:cubicBezTo>
                    <a:pt x="14420" y="1966"/>
                    <a:pt x="14452" y="1997"/>
                    <a:pt x="14484" y="1997"/>
                  </a:cubicBezTo>
                  <a:cubicBezTo>
                    <a:pt x="15814" y="2662"/>
                    <a:pt x="17144" y="3042"/>
                    <a:pt x="18632" y="3201"/>
                  </a:cubicBezTo>
                  <a:cubicBezTo>
                    <a:pt x="20437" y="3422"/>
                    <a:pt x="22052" y="4214"/>
                    <a:pt x="23826" y="4372"/>
                  </a:cubicBezTo>
                  <a:cubicBezTo>
                    <a:pt x="24097" y="4397"/>
                    <a:pt x="24367" y="4408"/>
                    <a:pt x="24637" y="4408"/>
                  </a:cubicBezTo>
                  <a:cubicBezTo>
                    <a:pt x="27557" y="4408"/>
                    <a:pt x="30409" y="3048"/>
                    <a:pt x="32757" y="1396"/>
                  </a:cubicBezTo>
                  <a:cubicBezTo>
                    <a:pt x="32757" y="1396"/>
                    <a:pt x="32788" y="1364"/>
                    <a:pt x="32820" y="1364"/>
                  </a:cubicBezTo>
                  <a:cubicBezTo>
                    <a:pt x="32925" y="1285"/>
                    <a:pt x="32856" y="1119"/>
                    <a:pt x="32739" y="1119"/>
                  </a:cubicBezTo>
                  <a:cubicBezTo>
                    <a:pt x="32715" y="1119"/>
                    <a:pt x="32689" y="1126"/>
                    <a:pt x="32662" y="1142"/>
                  </a:cubicBezTo>
                  <a:cubicBezTo>
                    <a:pt x="31930" y="1593"/>
                    <a:pt x="31174" y="1759"/>
                    <a:pt x="30408" y="1759"/>
                  </a:cubicBezTo>
                  <a:cubicBezTo>
                    <a:pt x="29020" y="1759"/>
                    <a:pt x="27600" y="1213"/>
                    <a:pt x="26233" y="825"/>
                  </a:cubicBezTo>
                  <a:cubicBezTo>
                    <a:pt x="25421" y="610"/>
                    <a:pt x="24723" y="516"/>
                    <a:pt x="24023" y="516"/>
                  </a:cubicBezTo>
                  <a:cubicBezTo>
                    <a:pt x="23385" y="516"/>
                    <a:pt x="22746" y="594"/>
                    <a:pt x="22021" y="730"/>
                  </a:cubicBezTo>
                  <a:cubicBezTo>
                    <a:pt x="21853" y="763"/>
                    <a:pt x="21691" y="778"/>
                    <a:pt x="21533" y="778"/>
                  </a:cubicBezTo>
                  <a:cubicBezTo>
                    <a:pt x="20449" y="778"/>
                    <a:pt x="19572" y="99"/>
                    <a:pt x="18414" y="99"/>
                  </a:cubicBezTo>
                  <a:cubicBezTo>
                    <a:pt x="18280" y="99"/>
                    <a:pt x="18142" y="108"/>
                    <a:pt x="17999" y="129"/>
                  </a:cubicBezTo>
                  <a:cubicBezTo>
                    <a:pt x="16415" y="350"/>
                    <a:pt x="14800" y="1047"/>
                    <a:pt x="13312" y="1617"/>
                  </a:cubicBezTo>
                  <a:cubicBezTo>
                    <a:pt x="12647" y="1491"/>
                    <a:pt x="12013" y="1269"/>
                    <a:pt x="11285" y="857"/>
                  </a:cubicBezTo>
                  <a:cubicBezTo>
                    <a:pt x="10557" y="445"/>
                    <a:pt x="9796" y="34"/>
                    <a:pt x="8910" y="2"/>
                  </a:cubicBezTo>
                  <a:cubicBezTo>
                    <a:pt x="8892" y="1"/>
                    <a:pt x="8873" y="1"/>
                    <a:pt x="88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3"/>
            <p:cNvSpPr/>
            <p:nvPr/>
          </p:nvSpPr>
          <p:spPr>
            <a:xfrm>
              <a:off x="2129676" y="374911"/>
              <a:ext cx="113376" cy="102295"/>
            </a:xfrm>
            <a:custGeom>
              <a:avLst/>
              <a:gdLst/>
              <a:ahLst/>
              <a:cxnLst/>
              <a:rect l="l" t="t" r="r" b="b"/>
              <a:pathLst>
                <a:path w="3558" h="3210" extrusionOk="0">
                  <a:moveTo>
                    <a:pt x="98" y="1"/>
                  </a:moveTo>
                  <a:cubicBezTo>
                    <a:pt x="46" y="1"/>
                    <a:pt x="1" y="68"/>
                    <a:pt x="50" y="116"/>
                  </a:cubicBezTo>
                  <a:cubicBezTo>
                    <a:pt x="1253" y="1067"/>
                    <a:pt x="2361" y="2112"/>
                    <a:pt x="3438" y="3188"/>
                  </a:cubicBezTo>
                  <a:cubicBezTo>
                    <a:pt x="3453" y="3203"/>
                    <a:pt x="3468" y="3209"/>
                    <a:pt x="3481" y="3209"/>
                  </a:cubicBezTo>
                  <a:cubicBezTo>
                    <a:pt x="3526" y="3209"/>
                    <a:pt x="3557" y="3142"/>
                    <a:pt x="3533" y="3093"/>
                  </a:cubicBezTo>
                  <a:cubicBezTo>
                    <a:pt x="2551" y="1922"/>
                    <a:pt x="1380" y="908"/>
                    <a:pt x="145" y="21"/>
                  </a:cubicBezTo>
                  <a:cubicBezTo>
                    <a:pt x="130" y="7"/>
                    <a:pt x="113" y="1"/>
                    <a:pt x="9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3"/>
            <p:cNvSpPr/>
            <p:nvPr/>
          </p:nvSpPr>
          <p:spPr>
            <a:xfrm>
              <a:off x="2148701" y="417135"/>
              <a:ext cx="320339" cy="220077"/>
            </a:xfrm>
            <a:custGeom>
              <a:avLst/>
              <a:gdLst/>
              <a:ahLst/>
              <a:cxnLst/>
              <a:rect l="l" t="t" r="r" b="b"/>
              <a:pathLst>
                <a:path w="10053" h="6906" extrusionOk="0">
                  <a:moveTo>
                    <a:pt x="89" y="0"/>
                  </a:moveTo>
                  <a:cubicBezTo>
                    <a:pt x="41" y="0"/>
                    <a:pt x="0" y="45"/>
                    <a:pt x="23" y="90"/>
                  </a:cubicBezTo>
                  <a:cubicBezTo>
                    <a:pt x="2493" y="3478"/>
                    <a:pt x="6103" y="5474"/>
                    <a:pt x="9967" y="6899"/>
                  </a:cubicBezTo>
                  <a:cubicBezTo>
                    <a:pt x="9975" y="6903"/>
                    <a:pt x="9984" y="6905"/>
                    <a:pt x="9991" y="6905"/>
                  </a:cubicBezTo>
                  <a:cubicBezTo>
                    <a:pt x="10037" y="6905"/>
                    <a:pt x="10053" y="6831"/>
                    <a:pt x="9998" y="6804"/>
                  </a:cubicBezTo>
                  <a:cubicBezTo>
                    <a:pt x="6230" y="5315"/>
                    <a:pt x="2683" y="3288"/>
                    <a:pt x="149" y="27"/>
                  </a:cubicBezTo>
                  <a:cubicBezTo>
                    <a:pt x="131" y="8"/>
                    <a:pt x="109" y="0"/>
                    <a:pt x="8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3"/>
            <p:cNvSpPr/>
            <p:nvPr/>
          </p:nvSpPr>
          <p:spPr>
            <a:xfrm>
              <a:off x="2116484" y="436031"/>
              <a:ext cx="346787" cy="246368"/>
            </a:xfrm>
            <a:custGeom>
              <a:avLst/>
              <a:gdLst/>
              <a:ahLst/>
              <a:cxnLst/>
              <a:rect l="l" t="t" r="r" b="b"/>
              <a:pathLst>
                <a:path w="10883" h="7731" extrusionOk="0">
                  <a:moveTo>
                    <a:pt x="62" y="1"/>
                  </a:moveTo>
                  <a:cubicBezTo>
                    <a:pt x="29" y="1"/>
                    <a:pt x="1" y="28"/>
                    <a:pt x="20" y="67"/>
                  </a:cubicBezTo>
                  <a:cubicBezTo>
                    <a:pt x="1667" y="4501"/>
                    <a:pt x="6037" y="7731"/>
                    <a:pt x="10851" y="7731"/>
                  </a:cubicBezTo>
                  <a:cubicBezTo>
                    <a:pt x="10883" y="7731"/>
                    <a:pt x="10883" y="7667"/>
                    <a:pt x="10851" y="7667"/>
                  </a:cubicBezTo>
                  <a:cubicBezTo>
                    <a:pt x="6069" y="7351"/>
                    <a:pt x="1889" y="4501"/>
                    <a:pt x="115" y="35"/>
                  </a:cubicBezTo>
                  <a:cubicBezTo>
                    <a:pt x="103" y="11"/>
                    <a:pt x="82" y="1"/>
                    <a:pt x="6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3"/>
            <p:cNvSpPr/>
            <p:nvPr/>
          </p:nvSpPr>
          <p:spPr>
            <a:xfrm>
              <a:off x="418682" y="650748"/>
              <a:ext cx="461182" cy="459402"/>
            </a:xfrm>
            <a:custGeom>
              <a:avLst/>
              <a:gdLst/>
              <a:ahLst/>
              <a:cxnLst/>
              <a:rect l="l" t="t" r="r" b="b"/>
              <a:pathLst>
                <a:path w="14473" h="14416" extrusionOk="0">
                  <a:moveTo>
                    <a:pt x="7506" y="13344"/>
                  </a:moveTo>
                  <a:cubicBezTo>
                    <a:pt x="7411" y="13502"/>
                    <a:pt x="7316" y="13660"/>
                    <a:pt x="7157" y="13787"/>
                  </a:cubicBezTo>
                  <a:cubicBezTo>
                    <a:pt x="7157" y="13819"/>
                    <a:pt x="7126" y="13819"/>
                    <a:pt x="7126" y="13819"/>
                  </a:cubicBezTo>
                  <a:cubicBezTo>
                    <a:pt x="7252" y="13692"/>
                    <a:pt x="7379" y="13502"/>
                    <a:pt x="7506" y="13344"/>
                  </a:cubicBezTo>
                  <a:close/>
                  <a:moveTo>
                    <a:pt x="5736" y="1"/>
                  </a:moveTo>
                  <a:cubicBezTo>
                    <a:pt x="5432" y="1"/>
                    <a:pt x="5138" y="85"/>
                    <a:pt x="4877" y="296"/>
                  </a:cubicBezTo>
                  <a:cubicBezTo>
                    <a:pt x="4814" y="296"/>
                    <a:pt x="4719" y="328"/>
                    <a:pt x="4529" y="391"/>
                  </a:cubicBezTo>
                  <a:cubicBezTo>
                    <a:pt x="4497" y="391"/>
                    <a:pt x="4465" y="423"/>
                    <a:pt x="4434" y="454"/>
                  </a:cubicBezTo>
                  <a:cubicBezTo>
                    <a:pt x="3737" y="613"/>
                    <a:pt x="3199" y="1088"/>
                    <a:pt x="2977" y="1753"/>
                  </a:cubicBezTo>
                  <a:cubicBezTo>
                    <a:pt x="2819" y="2291"/>
                    <a:pt x="2819" y="2861"/>
                    <a:pt x="2724" y="3431"/>
                  </a:cubicBezTo>
                  <a:cubicBezTo>
                    <a:pt x="2629" y="4065"/>
                    <a:pt x="2439" y="4698"/>
                    <a:pt x="2217" y="5331"/>
                  </a:cubicBezTo>
                  <a:cubicBezTo>
                    <a:pt x="1805" y="6408"/>
                    <a:pt x="0" y="8815"/>
                    <a:pt x="1267" y="9955"/>
                  </a:cubicBezTo>
                  <a:cubicBezTo>
                    <a:pt x="1330" y="10208"/>
                    <a:pt x="1457" y="10430"/>
                    <a:pt x="1647" y="10683"/>
                  </a:cubicBezTo>
                  <a:cubicBezTo>
                    <a:pt x="1991" y="11102"/>
                    <a:pt x="2469" y="11348"/>
                    <a:pt x="2978" y="11348"/>
                  </a:cubicBezTo>
                  <a:cubicBezTo>
                    <a:pt x="3124" y="11348"/>
                    <a:pt x="3272" y="11328"/>
                    <a:pt x="3420" y="11285"/>
                  </a:cubicBezTo>
                  <a:lnTo>
                    <a:pt x="3420" y="11285"/>
                  </a:lnTo>
                  <a:cubicBezTo>
                    <a:pt x="3357" y="11697"/>
                    <a:pt x="3357" y="12109"/>
                    <a:pt x="3642" y="12520"/>
                  </a:cubicBezTo>
                  <a:cubicBezTo>
                    <a:pt x="4085" y="13090"/>
                    <a:pt x="4845" y="13819"/>
                    <a:pt x="5479" y="14167"/>
                  </a:cubicBezTo>
                  <a:cubicBezTo>
                    <a:pt x="5778" y="14340"/>
                    <a:pt x="6051" y="14415"/>
                    <a:pt x="6301" y="14415"/>
                  </a:cubicBezTo>
                  <a:cubicBezTo>
                    <a:pt x="7056" y="14415"/>
                    <a:pt x="7592" y="13725"/>
                    <a:pt x="7949" y="12964"/>
                  </a:cubicBezTo>
                  <a:cubicBezTo>
                    <a:pt x="8377" y="13277"/>
                    <a:pt x="8856" y="13643"/>
                    <a:pt x="9410" y="13643"/>
                  </a:cubicBezTo>
                  <a:cubicBezTo>
                    <a:pt x="9471" y="13643"/>
                    <a:pt x="9533" y="13638"/>
                    <a:pt x="9596" y="13629"/>
                  </a:cubicBezTo>
                  <a:cubicBezTo>
                    <a:pt x="9754" y="13597"/>
                    <a:pt x="9913" y="13534"/>
                    <a:pt x="10071" y="13439"/>
                  </a:cubicBezTo>
                  <a:cubicBezTo>
                    <a:pt x="10198" y="13375"/>
                    <a:pt x="10293" y="13217"/>
                    <a:pt x="10388" y="13122"/>
                  </a:cubicBezTo>
                  <a:cubicBezTo>
                    <a:pt x="10768" y="12710"/>
                    <a:pt x="10736" y="12837"/>
                    <a:pt x="11274" y="12489"/>
                  </a:cubicBezTo>
                  <a:cubicBezTo>
                    <a:pt x="11401" y="12425"/>
                    <a:pt x="11496" y="12362"/>
                    <a:pt x="11559" y="12267"/>
                  </a:cubicBezTo>
                  <a:cubicBezTo>
                    <a:pt x="11813" y="12615"/>
                    <a:pt x="12129" y="12837"/>
                    <a:pt x="12573" y="12932"/>
                  </a:cubicBezTo>
                  <a:cubicBezTo>
                    <a:pt x="12604" y="12932"/>
                    <a:pt x="12668" y="12932"/>
                    <a:pt x="12668" y="12900"/>
                  </a:cubicBezTo>
                  <a:cubicBezTo>
                    <a:pt x="12858" y="12647"/>
                    <a:pt x="12889" y="12457"/>
                    <a:pt x="12858" y="12140"/>
                  </a:cubicBezTo>
                  <a:cubicBezTo>
                    <a:pt x="12826" y="11824"/>
                    <a:pt x="12699" y="11539"/>
                    <a:pt x="12668" y="11222"/>
                  </a:cubicBezTo>
                  <a:cubicBezTo>
                    <a:pt x="12668" y="10905"/>
                    <a:pt x="12731" y="10588"/>
                    <a:pt x="12794" y="10272"/>
                  </a:cubicBezTo>
                  <a:cubicBezTo>
                    <a:pt x="12858" y="9955"/>
                    <a:pt x="12984" y="9448"/>
                    <a:pt x="12858" y="9132"/>
                  </a:cubicBezTo>
                  <a:lnTo>
                    <a:pt x="12858" y="9132"/>
                  </a:lnTo>
                  <a:cubicBezTo>
                    <a:pt x="13143" y="9163"/>
                    <a:pt x="13459" y="9195"/>
                    <a:pt x="13776" y="9195"/>
                  </a:cubicBezTo>
                  <a:cubicBezTo>
                    <a:pt x="13871" y="9258"/>
                    <a:pt x="13966" y="9290"/>
                    <a:pt x="14061" y="9353"/>
                  </a:cubicBezTo>
                  <a:cubicBezTo>
                    <a:pt x="14073" y="9359"/>
                    <a:pt x="14084" y="9362"/>
                    <a:pt x="14096" y="9362"/>
                  </a:cubicBezTo>
                  <a:cubicBezTo>
                    <a:pt x="14146" y="9362"/>
                    <a:pt x="14188" y="9310"/>
                    <a:pt x="14188" y="9258"/>
                  </a:cubicBezTo>
                  <a:cubicBezTo>
                    <a:pt x="14473" y="7992"/>
                    <a:pt x="14061" y="6788"/>
                    <a:pt x="13491" y="5648"/>
                  </a:cubicBezTo>
                  <a:cubicBezTo>
                    <a:pt x="12858" y="4381"/>
                    <a:pt x="12034" y="2988"/>
                    <a:pt x="10926" y="2038"/>
                  </a:cubicBezTo>
                  <a:cubicBezTo>
                    <a:pt x="10483" y="1658"/>
                    <a:pt x="10008" y="1436"/>
                    <a:pt x="9406" y="1310"/>
                  </a:cubicBezTo>
                  <a:cubicBezTo>
                    <a:pt x="9026" y="1214"/>
                    <a:pt x="8646" y="1214"/>
                    <a:pt x="8266" y="1088"/>
                  </a:cubicBezTo>
                  <a:cubicBezTo>
                    <a:pt x="7854" y="929"/>
                    <a:pt x="7506" y="676"/>
                    <a:pt x="7126" y="454"/>
                  </a:cubicBezTo>
                  <a:cubicBezTo>
                    <a:pt x="6702" y="204"/>
                    <a:pt x="6208" y="1"/>
                    <a:pt x="5736"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3"/>
            <p:cNvSpPr/>
            <p:nvPr/>
          </p:nvSpPr>
          <p:spPr>
            <a:xfrm>
              <a:off x="717396" y="391737"/>
              <a:ext cx="2039" cy="1020"/>
            </a:xfrm>
            <a:custGeom>
              <a:avLst/>
              <a:gdLst/>
              <a:ahLst/>
              <a:cxnLst/>
              <a:rect l="l" t="t" r="r" b="b"/>
              <a:pathLst>
                <a:path w="64" h="32" extrusionOk="0">
                  <a:moveTo>
                    <a:pt x="32" y="0"/>
                  </a:moveTo>
                  <a:cubicBezTo>
                    <a:pt x="0" y="0"/>
                    <a:pt x="0" y="32"/>
                    <a:pt x="32" y="32"/>
                  </a:cubicBezTo>
                  <a:cubicBezTo>
                    <a:pt x="32" y="32"/>
                    <a:pt x="63" y="0"/>
                    <a:pt x="32"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3"/>
            <p:cNvSpPr/>
            <p:nvPr/>
          </p:nvSpPr>
          <p:spPr>
            <a:xfrm>
              <a:off x="28129" y="-147094"/>
              <a:ext cx="945466" cy="1089167"/>
            </a:xfrm>
            <a:custGeom>
              <a:avLst/>
              <a:gdLst/>
              <a:ahLst/>
              <a:cxnLst/>
              <a:rect l="l" t="t" r="r" b="b"/>
              <a:pathLst>
                <a:path w="29671" h="34178" extrusionOk="0">
                  <a:moveTo>
                    <a:pt x="3294" y="8232"/>
                  </a:moveTo>
                  <a:cubicBezTo>
                    <a:pt x="4877" y="9562"/>
                    <a:pt x="7759" y="8454"/>
                    <a:pt x="8963" y="10449"/>
                  </a:cubicBezTo>
                  <a:cubicBezTo>
                    <a:pt x="8582" y="11114"/>
                    <a:pt x="8266" y="11874"/>
                    <a:pt x="8139" y="12666"/>
                  </a:cubicBezTo>
                  <a:cubicBezTo>
                    <a:pt x="7981" y="13521"/>
                    <a:pt x="8582" y="14629"/>
                    <a:pt x="8139" y="15389"/>
                  </a:cubicBezTo>
                  <a:cubicBezTo>
                    <a:pt x="8099" y="15429"/>
                    <a:pt x="8110" y="15494"/>
                    <a:pt x="8147" y="15529"/>
                  </a:cubicBezTo>
                  <a:lnTo>
                    <a:pt x="8147" y="15529"/>
                  </a:lnTo>
                  <a:cubicBezTo>
                    <a:pt x="7230" y="14711"/>
                    <a:pt x="6427" y="13771"/>
                    <a:pt x="5669" y="12729"/>
                  </a:cubicBezTo>
                  <a:cubicBezTo>
                    <a:pt x="4656" y="11367"/>
                    <a:pt x="4149" y="9720"/>
                    <a:pt x="3294" y="8232"/>
                  </a:cubicBezTo>
                  <a:close/>
                  <a:moveTo>
                    <a:pt x="514" y="1"/>
                  </a:moveTo>
                  <a:cubicBezTo>
                    <a:pt x="320" y="1"/>
                    <a:pt x="137" y="75"/>
                    <a:pt x="64" y="251"/>
                  </a:cubicBezTo>
                  <a:cubicBezTo>
                    <a:pt x="32" y="283"/>
                    <a:pt x="0" y="315"/>
                    <a:pt x="0" y="346"/>
                  </a:cubicBezTo>
                  <a:cubicBezTo>
                    <a:pt x="475" y="3228"/>
                    <a:pt x="1425" y="5983"/>
                    <a:pt x="2534" y="8675"/>
                  </a:cubicBezTo>
                  <a:cubicBezTo>
                    <a:pt x="3610" y="11399"/>
                    <a:pt x="5226" y="13837"/>
                    <a:pt x="6936" y="16212"/>
                  </a:cubicBezTo>
                  <a:cubicBezTo>
                    <a:pt x="6904" y="16244"/>
                    <a:pt x="6872" y="16307"/>
                    <a:pt x="6872" y="16371"/>
                  </a:cubicBezTo>
                  <a:cubicBezTo>
                    <a:pt x="7094" y="16783"/>
                    <a:pt x="7221" y="17226"/>
                    <a:pt x="7316" y="17669"/>
                  </a:cubicBezTo>
                  <a:cubicBezTo>
                    <a:pt x="7126" y="18461"/>
                    <a:pt x="6936" y="19253"/>
                    <a:pt x="6651" y="20044"/>
                  </a:cubicBezTo>
                  <a:cubicBezTo>
                    <a:pt x="6651" y="20044"/>
                    <a:pt x="6651" y="20076"/>
                    <a:pt x="6651" y="20076"/>
                  </a:cubicBezTo>
                  <a:cubicBezTo>
                    <a:pt x="6489" y="20065"/>
                    <a:pt x="6325" y="20059"/>
                    <a:pt x="6158" y="20059"/>
                  </a:cubicBezTo>
                  <a:cubicBezTo>
                    <a:pt x="4922" y="20059"/>
                    <a:pt x="3589" y="20386"/>
                    <a:pt x="2724" y="21279"/>
                  </a:cubicBezTo>
                  <a:cubicBezTo>
                    <a:pt x="2312" y="21691"/>
                    <a:pt x="2154" y="22230"/>
                    <a:pt x="2059" y="22800"/>
                  </a:cubicBezTo>
                  <a:cubicBezTo>
                    <a:pt x="1932" y="23908"/>
                    <a:pt x="1900" y="25048"/>
                    <a:pt x="1837" y="26188"/>
                  </a:cubicBezTo>
                  <a:cubicBezTo>
                    <a:pt x="1837" y="26256"/>
                    <a:pt x="1882" y="26288"/>
                    <a:pt x="1930" y="26288"/>
                  </a:cubicBezTo>
                  <a:cubicBezTo>
                    <a:pt x="1970" y="26288"/>
                    <a:pt x="2012" y="26264"/>
                    <a:pt x="2027" y="26220"/>
                  </a:cubicBezTo>
                  <a:cubicBezTo>
                    <a:pt x="2439" y="24541"/>
                    <a:pt x="4244" y="24225"/>
                    <a:pt x="5416" y="23275"/>
                  </a:cubicBezTo>
                  <a:cubicBezTo>
                    <a:pt x="6302" y="22515"/>
                    <a:pt x="6714" y="21406"/>
                    <a:pt x="6841" y="20266"/>
                  </a:cubicBezTo>
                  <a:cubicBezTo>
                    <a:pt x="6872" y="20234"/>
                    <a:pt x="6872" y="20171"/>
                    <a:pt x="6841" y="20139"/>
                  </a:cubicBezTo>
                  <a:cubicBezTo>
                    <a:pt x="6841" y="20139"/>
                    <a:pt x="6841" y="20139"/>
                    <a:pt x="6841" y="20108"/>
                  </a:cubicBezTo>
                  <a:cubicBezTo>
                    <a:pt x="6841" y="20108"/>
                    <a:pt x="6841" y="20076"/>
                    <a:pt x="6841" y="20076"/>
                  </a:cubicBezTo>
                  <a:cubicBezTo>
                    <a:pt x="7094" y="19474"/>
                    <a:pt x="7284" y="18778"/>
                    <a:pt x="7379" y="18081"/>
                  </a:cubicBezTo>
                  <a:cubicBezTo>
                    <a:pt x="7506" y="18841"/>
                    <a:pt x="7506" y="19633"/>
                    <a:pt x="7506" y="20393"/>
                  </a:cubicBezTo>
                  <a:cubicBezTo>
                    <a:pt x="7506" y="21945"/>
                    <a:pt x="7411" y="23433"/>
                    <a:pt x="6967" y="24953"/>
                  </a:cubicBezTo>
                  <a:cubicBezTo>
                    <a:pt x="6967" y="24953"/>
                    <a:pt x="6967" y="24953"/>
                    <a:pt x="6967" y="24985"/>
                  </a:cubicBezTo>
                  <a:cubicBezTo>
                    <a:pt x="6967" y="24953"/>
                    <a:pt x="6967" y="24953"/>
                    <a:pt x="6936" y="24953"/>
                  </a:cubicBezTo>
                  <a:cubicBezTo>
                    <a:pt x="6841" y="24953"/>
                    <a:pt x="6777" y="25048"/>
                    <a:pt x="6841" y="25143"/>
                  </a:cubicBezTo>
                  <a:cubicBezTo>
                    <a:pt x="5321" y="25555"/>
                    <a:pt x="4402" y="27613"/>
                    <a:pt x="4529" y="29038"/>
                  </a:cubicBezTo>
                  <a:cubicBezTo>
                    <a:pt x="4561" y="29608"/>
                    <a:pt x="4719" y="30147"/>
                    <a:pt x="4814" y="30717"/>
                  </a:cubicBezTo>
                  <a:cubicBezTo>
                    <a:pt x="4941" y="31192"/>
                    <a:pt x="4972" y="31857"/>
                    <a:pt x="5226" y="32300"/>
                  </a:cubicBezTo>
                  <a:cubicBezTo>
                    <a:pt x="5375" y="32575"/>
                    <a:pt x="5565" y="32751"/>
                    <a:pt x="5825" y="32751"/>
                  </a:cubicBezTo>
                  <a:cubicBezTo>
                    <a:pt x="5894" y="32751"/>
                    <a:pt x="5969" y="32739"/>
                    <a:pt x="6049" y="32712"/>
                  </a:cubicBezTo>
                  <a:cubicBezTo>
                    <a:pt x="6207" y="33155"/>
                    <a:pt x="6302" y="33599"/>
                    <a:pt x="6207" y="34074"/>
                  </a:cubicBezTo>
                  <a:cubicBezTo>
                    <a:pt x="6207" y="34125"/>
                    <a:pt x="6250" y="34177"/>
                    <a:pt x="6300" y="34177"/>
                  </a:cubicBezTo>
                  <a:cubicBezTo>
                    <a:pt x="6311" y="34177"/>
                    <a:pt x="6322" y="34175"/>
                    <a:pt x="6334" y="34169"/>
                  </a:cubicBezTo>
                  <a:cubicBezTo>
                    <a:pt x="7189" y="33820"/>
                    <a:pt x="7854" y="33219"/>
                    <a:pt x="8234" y="32364"/>
                  </a:cubicBezTo>
                  <a:cubicBezTo>
                    <a:pt x="8392" y="32522"/>
                    <a:pt x="8487" y="32680"/>
                    <a:pt x="8582" y="32870"/>
                  </a:cubicBezTo>
                  <a:cubicBezTo>
                    <a:pt x="8582" y="32902"/>
                    <a:pt x="8551" y="32965"/>
                    <a:pt x="8551" y="32997"/>
                  </a:cubicBezTo>
                  <a:cubicBezTo>
                    <a:pt x="8512" y="33074"/>
                    <a:pt x="8567" y="33116"/>
                    <a:pt x="8623" y="33116"/>
                  </a:cubicBezTo>
                  <a:cubicBezTo>
                    <a:pt x="8660" y="33116"/>
                    <a:pt x="8697" y="33098"/>
                    <a:pt x="8709" y="33060"/>
                  </a:cubicBezTo>
                  <a:cubicBezTo>
                    <a:pt x="8709" y="33060"/>
                    <a:pt x="8709" y="33029"/>
                    <a:pt x="8709" y="33029"/>
                  </a:cubicBezTo>
                  <a:cubicBezTo>
                    <a:pt x="8772" y="33029"/>
                    <a:pt x="8772" y="32997"/>
                    <a:pt x="8772" y="32965"/>
                  </a:cubicBezTo>
                  <a:cubicBezTo>
                    <a:pt x="8772" y="32934"/>
                    <a:pt x="8772" y="32934"/>
                    <a:pt x="8772" y="32934"/>
                  </a:cubicBezTo>
                  <a:cubicBezTo>
                    <a:pt x="9691" y="30463"/>
                    <a:pt x="10641" y="27360"/>
                    <a:pt x="8614" y="25175"/>
                  </a:cubicBezTo>
                  <a:cubicBezTo>
                    <a:pt x="8677" y="25175"/>
                    <a:pt x="8709" y="25080"/>
                    <a:pt x="8677" y="25016"/>
                  </a:cubicBezTo>
                  <a:cubicBezTo>
                    <a:pt x="7506" y="22261"/>
                    <a:pt x="9058" y="18999"/>
                    <a:pt x="7506" y="16371"/>
                  </a:cubicBezTo>
                  <a:lnTo>
                    <a:pt x="7506" y="16371"/>
                  </a:lnTo>
                  <a:cubicBezTo>
                    <a:pt x="8677" y="16529"/>
                    <a:pt x="9343" y="17733"/>
                    <a:pt x="10103" y="18493"/>
                  </a:cubicBezTo>
                  <a:cubicBezTo>
                    <a:pt x="10768" y="19126"/>
                    <a:pt x="11559" y="19664"/>
                    <a:pt x="12288" y="20203"/>
                  </a:cubicBezTo>
                  <a:cubicBezTo>
                    <a:pt x="14030" y="21501"/>
                    <a:pt x="15961" y="23338"/>
                    <a:pt x="15328" y="25745"/>
                  </a:cubicBezTo>
                  <a:cubicBezTo>
                    <a:pt x="15328" y="25776"/>
                    <a:pt x="15360" y="25808"/>
                    <a:pt x="15391" y="25840"/>
                  </a:cubicBezTo>
                  <a:cubicBezTo>
                    <a:pt x="15423" y="25871"/>
                    <a:pt x="15455" y="25871"/>
                    <a:pt x="15486" y="25871"/>
                  </a:cubicBezTo>
                  <a:cubicBezTo>
                    <a:pt x="15866" y="25650"/>
                    <a:pt x="16183" y="25365"/>
                    <a:pt x="16595" y="25206"/>
                  </a:cubicBezTo>
                  <a:cubicBezTo>
                    <a:pt x="17038" y="25016"/>
                    <a:pt x="17481" y="24921"/>
                    <a:pt x="17925" y="24858"/>
                  </a:cubicBezTo>
                  <a:cubicBezTo>
                    <a:pt x="18020" y="24826"/>
                    <a:pt x="17988" y="24700"/>
                    <a:pt x="17925" y="24700"/>
                  </a:cubicBezTo>
                  <a:lnTo>
                    <a:pt x="17830" y="24700"/>
                  </a:lnTo>
                  <a:cubicBezTo>
                    <a:pt x="17608" y="24351"/>
                    <a:pt x="17355" y="24098"/>
                    <a:pt x="17038" y="23845"/>
                  </a:cubicBezTo>
                  <a:cubicBezTo>
                    <a:pt x="16500" y="23401"/>
                    <a:pt x="16120" y="22958"/>
                    <a:pt x="15771" y="22356"/>
                  </a:cubicBezTo>
                  <a:cubicBezTo>
                    <a:pt x="15423" y="21755"/>
                    <a:pt x="15106" y="21121"/>
                    <a:pt x="14568" y="20678"/>
                  </a:cubicBezTo>
                  <a:lnTo>
                    <a:pt x="14568" y="20678"/>
                  </a:lnTo>
                  <a:cubicBezTo>
                    <a:pt x="15009" y="20766"/>
                    <a:pt x="15451" y="20795"/>
                    <a:pt x="15892" y="20795"/>
                  </a:cubicBezTo>
                  <a:cubicBezTo>
                    <a:pt x="16692" y="20795"/>
                    <a:pt x="17491" y="20701"/>
                    <a:pt x="18286" y="20701"/>
                  </a:cubicBezTo>
                  <a:cubicBezTo>
                    <a:pt x="18939" y="20701"/>
                    <a:pt x="19590" y="20764"/>
                    <a:pt x="20237" y="20994"/>
                  </a:cubicBezTo>
                  <a:cubicBezTo>
                    <a:pt x="20237" y="21026"/>
                    <a:pt x="20237" y="21058"/>
                    <a:pt x="20268" y="21058"/>
                  </a:cubicBezTo>
                  <a:cubicBezTo>
                    <a:pt x="21218" y="21628"/>
                    <a:pt x="21250" y="22895"/>
                    <a:pt x="22074" y="23528"/>
                  </a:cubicBezTo>
                  <a:cubicBezTo>
                    <a:pt x="22580" y="23908"/>
                    <a:pt x="23150" y="23971"/>
                    <a:pt x="23720" y="24161"/>
                  </a:cubicBezTo>
                  <a:cubicBezTo>
                    <a:pt x="24575" y="24415"/>
                    <a:pt x="25209" y="24826"/>
                    <a:pt x="25842" y="25491"/>
                  </a:cubicBezTo>
                  <a:cubicBezTo>
                    <a:pt x="25842" y="25491"/>
                    <a:pt x="25842" y="25523"/>
                    <a:pt x="25842" y="25523"/>
                  </a:cubicBezTo>
                  <a:cubicBezTo>
                    <a:pt x="25855" y="25574"/>
                    <a:pt x="25888" y="25594"/>
                    <a:pt x="25921" y="25594"/>
                  </a:cubicBezTo>
                  <a:cubicBezTo>
                    <a:pt x="25970" y="25594"/>
                    <a:pt x="26019" y="25548"/>
                    <a:pt x="26000" y="25491"/>
                  </a:cubicBezTo>
                  <a:cubicBezTo>
                    <a:pt x="25842" y="24573"/>
                    <a:pt x="25715" y="23465"/>
                    <a:pt x="25240" y="22641"/>
                  </a:cubicBezTo>
                  <a:cubicBezTo>
                    <a:pt x="24892" y="22008"/>
                    <a:pt x="24259" y="21945"/>
                    <a:pt x="23815" y="21469"/>
                  </a:cubicBezTo>
                  <a:cubicBezTo>
                    <a:pt x="23372" y="20931"/>
                    <a:pt x="23087" y="20804"/>
                    <a:pt x="22359" y="20709"/>
                  </a:cubicBezTo>
                  <a:cubicBezTo>
                    <a:pt x="22040" y="20651"/>
                    <a:pt x="21734" y="20613"/>
                    <a:pt x="21436" y="20613"/>
                  </a:cubicBezTo>
                  <a:cubicBezTo>
                    <a:pt x="21082" y="20613"/>
                    <a:pt x="20739" y="20667"/>
                    <a:pt x="20395" y="20804"/>
                  </a:cubicBezTo>
                  <a:cubicBezTo>
                    <a:pt x="19698" y="20551"/>
                    <a:pt x="19002" y="20393"/>
                    <a:pt x="18273" y="20393"/>
                  </a:cubicBezTo>
                  <a:cubicBezTo>
                    <a:pt x="17925" y="20329"/>
                    <a:pt x="17576" y="20298"/>
                    <a:pt x="17228" y="20266"/>
                  </a:cubicBezTo>
                  <a:cubicBezTo>
                    <a:pt x="17038" y="20266"/>
                    <a:pt x="16848" y="20234"/>
                    <a:pt x="16690" y="20203"/>
                  </a:cubicBezTo>
                  <a:lnTo>
                    <a:pt x="16690" y="20203"/>
                  </a:lnTo>
                  <a:cubicBezTo>
                    <a:pt x="16816" y="20211"/>
                    <a:pt x="16943" y="20215"/>
                    <a:pt x="17069" y="20215"/>
                  </a:cubicBezTo>
                  <a:cubicBezTo>
                    <a:pt x="17448" y="20215"/>
                    <a:pt x="17822" y="20179"/>
                    <a:pt x="18178" y="20108"/>
                  </a:cubicBezTo>
                  <a:cubicBezTo>
                    <a:pt x="19350" y="19823"/>
                    <a:pt x="19920" y="18714"/>
                    <a:pt x="20680" y="17923"/>
                  </a:cubicBezTo>
                  <a:cubicBezTo>
                    <a:pt x="20807" y="17796"/>
                    <a:pt x="20933" y="17701"/>
                    <a:pt x="21060" y="17574"/>
                  </a:cubicBezTo>
                  <a:cubicBezTo>
                    <a:pt x="21377" y="17321"/>
                    <a:pt x="21757" y="17099"/>
                    <a:pt x="22264" y="17068"/>
                  </a:cubicBezTo>
                  <a:cubicBezTo>
                    <a:pt x="22264" y="17068"/>
                    <a:pt x="22264" y="17068"/>
                    <a:pt x="22295" y="17036"/>
                  </a:cubicBezTo>
                  <a:cubicBezTo>
                    <a:pt x="22295" y="17046"/>
                    <a:pt x="22299" y="17050"/>
                    <a:pt x="22305" y="17050"/>
                  </a:cubicBezTo>
                  <a:cubicBezTo>
                    <a:pt x="22316" y="17050"/>
                    <a:pt x="22337" y="17036"/>
                    <a:pt x="22359" y="17036"/>
                  </a:cubicBezTo>
                  <a:cubicBezTo>
                    <a:pt x="23117" y="17402"/>
                    <a:pt x="23897" y="17639"/>
                    <a:pt x="24734" y="17639"/>
                  </a:cubicBezTo>
                  <a:cubicBezTo>
                    <a:pt x="24911" y="17639"/>
                    <a:pt x="25090" y="17628"/>
                    <a:pt x="25272" y="17606"/>
                  </a:cubicBezTo>
                  <a:cubicBezTo>
                    <a:pt x="26335" y="17490"/>
                    <a:pt x="27330" y="17088"/>
                    <a:pt x="28356" y="17088"/>
                  </a:cubicBezTo>
                  <a:cubicBezTo>
                    <a:pt x="28737" y="17088"/>
                    <a:pt x="29122" y="17144"/>
                    <a:pt x="29516" y="17289"/>
                  </a:cubicBezTo>
                  <a:cubicBezTo>
                    <a:pt x="29526" y="17293"/>
                    <a:pt x="29536" y="17294"/>
                    <a:pt x="29545" y="17294"/>
                  </a:cubicBezTo>
                  <a:cubicBezTo>
                    <a:pt x="29623" y="17294"/>
                    <a:pt x="29671" y="17187"/>
                    <a:pt x="29642" y="17131"/>
                  </a:cubicBezTo>
                  <a:cubicBezTo>
                    <a:pt x="28785" y="15565"/>
                    <a:pt x="26991" y="14357"/>
                    <a:pt x="25159" y="14357"/>
                  </a:cubicBezTo>
                  <a:cubicBezTo>
                    <a:pt x="25028" y="14357"/>
                    <a:pt x="24897" y="14363"/>
                    <a:pt x="24765" y="14376"/>
                  </a:cubicBezTo>
                  <a:cubicBezTo>
                    <a:pt x="23657" y="14471"/>
                    <a:pt x="21725" y="15484"/>
                    <a:pt x="22169" y="16846"/>
                  </a:cubicBezTo>
                  <a:cubicBezTo>
                    <a:pt x="21947" y="16878"/>
                    <a:pt x="21757" y="16941"/>
                    <a:pt x="21567" y="17036"/>
                  </a:cubicBezTo>
                  <a:cubicBezTo>
                    <a:pt x="20933" y="17226"/>
                    <a:pt x="20458" y="17764"/>
                    <a:pt x="20015" y="18239"/>
                  </a:cubicBezTo>
                  <a:cubicBezTo>
                    <a:pt x="19247" y="19067"/>
                    <a:pt x="18478" y="19674"/>
                    <a:pt x="17323" y="19674"/>
                  </a:cubicBezTo>
                  <a:cubicBezTo>
                    <a:pt x="17241" y="19674"/>
                    <a:pt x="17156" y="19671"/>
                    <a:pt x="17070" y="19664"/>
                  </a:cubicBezTo>
                  <a:cubicBezTo>
                    <a:pt x="14695" y="19506"/>
                    <a:pt x="12161" y="18303"/>
                    <a:pt x="10229" y="17036"/>
                  </a:cubicBezTo>
                  <a:cubicBezTo>
                    <a:pt x="10198" y="17036"/>
                    <a:pt x="10198" y="17004"/>
                    <a:pt x="10166" y="17004"/>
                  </a:cubicBezTo>
                  <a:cubicBezTo>
                    <a:pt x="9430" y="16572"/>
                    <a:pt x="8764" y="16080"/>
                    <a:pt x="8150" y="15532"/>
                  </a:cubicBezTo>
                  <a:lnTo>
                    <a:pt x="8150" y="15532"/>
                  </a:lnTo>
                  <a:cubicBezTo>
                    <a:pt x="8165" y="15545"/>
                    <a:pt x="8183" y="15552"/>
                    <a:pt x="8205" y="15552"/>
                  </a:cubicBezTo>
                  <a:cubicBezTo>
                    <a:pt x="8214" y="15552"/>
                    <a:pt x="8224" y="15551"/>
                    <a:pt x="8234" y="15547"/>
                  </a:cubicBezTo>
                  <a:cubicBezTo>
                    <a:pt x="10324" y="14977"/>
                    <a:pt x="11116" y="11557"/>
                    <a:pt x="9279" y="10290"/>
                  </a:cubicBezTo>
                  <a:cubicBezTo>
                    <a:pt x="9253" y="10239"/>
                    <a:pt x="9206" y="10187"/>
                    <a:pt x="9173" y="10187"/>
                  </a:cubicBezTo>
                  <a:cubicBezTo>
                    <a:pt x="9165" y="10187"/>
                    <a:pt x="9158" y="10190"/>
                    <a:pt x="9153" y="10195"/>
                  </a:cubicBezTo>
                  <a:cubicBezTo>
                    <a:pt x="8709" y="8960"/>
                    <a:pt x="7284" y="8960"/>
                    <a:pt x="6176" y="8707"/>
                  </a:cubicBezTo>
                  <a:cubicBezTo>
                    <a:pt x="6651" y="8707"/>
                    <a:pt x="7157" y="8580"/>
                    <a:pt x="7664" y="8549"/>
                  </a:cubicBezTo>
                  <a:cubicBezTo>
                    <a:pt x="7766" y="8543"/>
                    <a:pt x="7872" y="8540"/>
                    <a:pt x="7981" y="8540"/>
                  </a:cubicBezTo>
                  <a:cubicBezTo>
                    <a:pt x="9102" y="8540"/>
                    <a:pt x="10590" y="8841"/>
                    <a:pt x="11369" y="9562"/>
                  </a:cubicBezTo>
                  <a:cubicBezTo>
                    <a:pt x="11369" y="9562"/>
                    <a:pt x="11369" y="9562"/>
                    <a:pt x="11369" y="9594"/>
                  </a:cubicBezTo>
                  <a:cubicBezTo>
                    <a:pt x="11844" y="10575"/>
                    <a:pt x="11813" y="11715"/>
                    <a:pt x="12351" y="12666"/>
                  </a:cubicBezTo>
                  <a:cubicBezTo>
                    <a:pt x="12573" y="13014"/>
                    <a:pt x="12858" y="13331"/>
                    <a:pt x="13174" y="13584"/>
                  </a:cubicBezTo>
                  <a:cubicBezTo>
                    <a:pt x="13713" y="14059"/>
                    <a:pt x="14726" y="14376"/>
                    <a:pt x="14758" y="15199"/>
                  </a:cubicBezTo>
                  <a:cubicBezTo>
                    <a:pt x="14774" y="15262"/>
                    <a:pt x="14821" y="15294"/>
                    <a:pt x="14865" y="15294"/>
                  </a:cubicBezTo>
                  <a:cubicBezTo>
                    <a:pt x="14908" y="15294"/>
                    <a:pt x="14948" y="15262"/>
                    <a:pt x="14948" y="15199"/>
                  </a:cubicBezTo>
                  <a:lnTo>
                    <a:pt x="14980" y="15199"/>
                  </a:lnTo>
                  <a:cubicBezTo>
                    <a:pt x="14853" y="13521"/>
                    <a:pt x="14695" y="11715"/>
                    <a:pt x="13808" y="10195"/>
                  </a:cubicBezTo>
                  <a:cubicBezTo>
                    <a:pt x="13495" y="9641"/>
                    <a:pt x="12852" y="9050"/>
                    <a:pt x="12227" y="9050"/>
                  </a:cubicBezTo>
                  <a:cubicBezTo>
                    <a:pt x="12031" y="9050"/>
                    <a:pt x="11836" y="9109"/>
                    <a:pt x="11654" y="9245"/>
                  </a:cubicBezTo>
                  <a:lnTo>
                    <a:pt x="11623" y="9245"/>
                  </a:lnTo>
                  <a:cubicBezTo>
                    <a:pt x="10799" y="8644"/>
                    <a:pt x="9849" y="8264"/>
                    <a:pt x="8836" y="8137"/>
                  </a:cubicBezTo>
                  <a:cubicBezTo>
                    <a:pt x="8626" y="8112"/>
                    <a:pt x="8417" y="8103"/>
                    <a:pt x="8207" y="8103"/>
                  </a:cubicBezTo>
                  <a:cubicBezTo>
                    <a:pt x="7626" y="8103"/>
                    <a:pt x="7046" y="8173"/>
                    <a:pt x="6465" y="8173"/>
                  </a:cubicBezTo>
                  <a:cubicBezTo>
                    <a:pt x="6179" y="8173"/>
                    <a:pt x="5892" y="8156"/>
                    <a:pt x="5606" y="8105"/>
                  </a:cubicBezTo>
                  <a:cubicBezTo>
                    <a:pt x="5986" y="8105"/>
                    <a:pt x="6366" y="7979"/>
                    <a:pt x="6682" y="7694"/>
                  </a:cubicBezTo>
                  <a:cubicBezTo>
                    <a:pt x="7157" y="7282"/>
                    <a:pt x="7506" y="6617"/>
                    <a:pt x="7696" y="6015"/>
                  </a:cubicBezTo>
                  <a:cubicBezTo>
                    <a:pt x="8709" y="5730"/>
                    <a:pt x="9343" y="4210"/>
                    <a:pt x="9343" y="3260"/>
                  </a:cubicBezTo>
                  <a:cubicBezTo>
                    <a:pt x="9406" y="1771"/>
                    <a:pt x="7379" y="568"/>
                    <a:pt x="6112" y="315"/>
                  </a:cubicBezTo>
                  <a:cubicBezTo>
                    <a:pt x="6099" y="311"/>
                    <a:pt x="6086" y="310"/>
                    <a:pt x="6074" y="310"/>
                  </a:cubicBezTo>
                  <a:cubicBezTo>
                    <a:pt x="5974" y="310"/>
                    <a:pt x="5933" y="417"/>
                    <a:pt x="6017" y="473"/>
                  </a:cubicBezTo>
                  <a:cubicBezTo>
                    <a:pt x="6492" y="758"/>
                    <a:pt x="6429" y="695"/>
                    <a:pt x="6651" y="1360"/>
                  </a:cubicBezTo>
                  <a:cubicBezTo>
                    <a:pt x="6872" y="2025"/>
                    <a:pt x="6872" y="2025"/>
                    <a:pt x="6682" y="2563"/>
                  </a:cubicBezTo>
                  <a:cubicBezTo>
                    <a:pt x="6587" y="2912"/>
                    <a:pt x="6429" y="3228"/>
                    <a:pt x="6461" y="3577"/>
                  </a:cubicBezTo>
                  <a:cubicBezTo>
                    <a:pt x="6492" y="4400"/>
                    <a:pt x="7031" y="5255"/>
                    <a:pt x="7379" y="5983"/>
                  </a:cubicBezTo>
                  <a:cubicBezTo>
                    <a:pt x="6912" y="6792"/>
                    <a:pt x="6354" y="7663"/>
                    <a:pt x="5313" y="7663"/>
                  </a:cubicBezTo>
                  <a:cubicBezTo>
                    <a:pt x="5295" y="7663"/>
                    <a:pt x="5276" y="7662"/>
                    <a:pt x="5257" y="7662"/>
                  </a:cubicBezTo>
                  <a:cubicBezTo>
                    <a:pt x="4275" y="7599"/>
                    <a:pt x="3135" y="6712"/>
                    <a:pt x="2502" y="6015"/>
                  </a:cubicBezTo>
                  <a:cubicBezTo>
                    <a:pt x="1204" y="4622"/>
                    <a:pt x="1140" y="2120"/>
                    <a:pt x="1109" y="346"/>
                  </a:cubicBezTo>
                  <a:cubicBezTo>
                    <a:pt x="1109" y="315"/>
                    <a:pt x="1109" y="283"/>
                    <a:pt x="1077" y="251"/>
                  </a:cubicBezTo>
                  <a:cubicBezTo>
                    <a:pt x="975" y="99"/>
                    <a:pt x="737" y="1"/>
                    <a:pt x="514"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3"/>
            <p:cNvSpPr/>
            <p:nvPr/>
          </p:nvSpPr>
          <p:spPr>
            <a:xfrm>
              <a:off x="551883" y="459326"/>
              <a:ext cx="327604" cy="98216"/>
            </a:xfrm>
            <a:custGeom>
              <a:avLst/>
              <a:gdLst/>
              <a:ahLst/>
              <a:cxnLst/>
              <a:rect l="l" t="t" r="r" b="b"/>
              <a:pathLst>
                <a:path w="10281" h="3082" extrusionOk="0">
                  <a:moveTo>
                    <a:pt x="159" y="1"/>
                  </a:moveTo>
                  <a:cubicBezTo>
                    <a:pt x="64" y="1"/>
                    <a:pt x="0" y="159"/>
                    <a:pt x="127" y="159"/>
                  </a:cubicBezTo>
                  <a:cubicBezTo>
                    <a:pt x="3547" y="919"/>
                    <a:pt x="6904" y="1869"/>
                    <a:pt x="10230" y="3073"/>
                  </a:cubicBezTo>
                  <a:cubicBezTo>
                    <a:pt x="10236" y="3079"/>
                    <a:pt x="10242" y="3082"/>
                    <a:pt x="10247" y="3082"/>
                  </a:cubicBezTo>
                  <a:cubicBezTo>
                    <a:pt x="10270" y="3082"/>
                    <a:pt x="10281" y="3035"/>
                    <a:pt x="10230" y="3010"/>
                  </a:cubicBezTo>
                  <a:cubicBezTo>
                    <a:pt x="6999" y="1679"/>
                    <a:pt x="3611" y="634"/>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3"/>
            <p:cNvSpPr/>
            <p:nvPr/>
          </p:nvSpPr>
          <p:spPr>
            <a:xfrm>
              <a:off x="-91975" y="253086"/>
              <a:ext cx="1114128" cy="675432"/>
            </a:xfrm>
            <a:custGeom>
              <a:avLst/>
              <a:gdLst/>
              <a:ahLst/>
              <a:cxnLst/>
              <a:rect l="l" t="t" r="r" b="b"/>
              <a:pathLst>
                <a:path w="34964" h="21195" extrusionOk="0">
                  <a:moveTo>
                    <a:pt x="26208" y="2190"/>
                  </a:moveTo>
                  <a:cubicBezTo>
                    <a:pt x="27798" y="2190"/>
                    <a:pt x="29325" y="2683"/>
                    <a:pt x="30688" y="3528"/>
                  </a:cubicBezTo>
                  <a:cubicBezTo>
                    <a:pt x="31416" y="3971"/>
                    <a:pt x="32081" y="4478"/>
                    <a:pt x="32810" y="4890"/>
                  </a:cubicBezTo>
                  <a:cubicBezTo>
                    <a:pt x="33095" y="5048"/>
                    <a:pt x="33443" y="5143"/>
                    <a:pt x="33696" y="5333"/>
                  </a:cubicBezTo>
                  <a:cubicBezTo>
                    <a:pt x="33855" y="5396"/>
                    <a:pt x="33981" y="5460"/>
                    <a:pt x="34140" y="5555"/>
                  </a:cubicBezTo>
                  <a:cubicBezTo>
                    <a:pt x="34045" y="5650"/>
                    <a:pt x="33981" y="5776"/>
                    <a:pt x="33886" y="5871"/>
                  </a:cubicBezTo>
                  <a:cubicBezTo>
                    <a:pt x="32588" y="5428"/>
                    <a:pt x="31543" y="4510"/>
                    <a:pt x="30245" y="4003"/>
                  </a:cubicBezTo>
                  <a:cubicBezTo>
                    <a:pt x="29518" y="3728"/>
                    <a:pt x="28708" y="3627"/>
                    <a:pt x="27892" y="3627"/>
                  </a:cubicBezTo>
                  <a:cubicBezTo>
                    <a:pt x="27108" y="3627"/>
                    <a:pt x="26318" y="3720"/>
                    <a:pt x="25589" y="3844"/>
                  </a:cubicBezTo>
                  <a:cubicBezTo>
                    <a:pt x="25472" y="3874"/>
                    <a:pt x="25490" y="4038"/>
                    <a:pt x="25593" y="4038"/>
                  </a:cubicBezTo>
                  <a:cubicBezTo>
                    <a:pt x="25602" y="4038"/>
                    <a:pt x="25611" y="4037"/>
                    <a:pt x="25621" y="4034"/>
                  </a:cubicBezTo>
                  <a:cubicBezTo>
                    <a:pt x="26318" y="3978"/>
                    <a:pt x="27000" y="3926"/>
                    <a:pt x="27668" y="3926"/>
                  </a:cubicBezTo>
                  <a:cubicBezTo>
                    <a:pt x="28881" y="3926"/>
                    <a:pt x="30051" y="4098"/>
                    <a:pt x="31195" y="4731"/>
                  </a:cubicBezTo>
                  <a:cubicBezTo>
                    <a:pt x="32081" y="5206"/>
                    <a:pt x="32873" y="5745"/>
                    <a:pt x="33791" y="6030"/>
                  </a:cubicBezTo>
                  <a:cubicBezTo>
                    <a:pt x="33760" y="6061"/>
                    <a:pt x="33728" y="6125"/>
                    <a:pt x="33696" y="6156"/>
                  </a:cubicBezTo>
                  <a:cubicBezTo>
                    <a:pt x="33651" y="6175"/>
                    <a:pt x="33592" y="6182"/>
                    <a:pt x="33525" y="6182"/>
                  </a:cubicBezTo>
                  <a:cubicBezTo>
                    <a:pt x="33161" y="6182"/>
                    <a:pt x="32531" y="5959"/>
                    <a:pt x="32155" y="5959"/>
                  </a:cubicBezTo>
                  <a:cubicBezTo>
                    <a:pt x="32117" y="5959"/>
                    <a:pt x="32082" y="5961"/>
                    <a:pt x="32050" y="5966"/>
                  </a:cubicBezTo>
                  <a:cubicBezTo>
                    <a:pt x="31353" y="6061"/>
                    <a:pt x="30751" y="6441"/>
                    <a:pt x="30086" y="6600"/>
                  </a:cubicBezTo>
                  <a:cubicBezTo>
                    <a:pt x="29840" y="6661"/>
                    <a:pt x="29601" y="6689"/>
                    <a:pt x="29369" y="6689"/>
                  </a:cubicBezTo>
                  <a:cubicBezTo>
                    <a:pt x="27930" y="6689"/>
                    <a:pt x="26731" y="5638"/>
                    <a:pt x="25367" y="5175"/>
                  </a:cubicBezTo>
                  <a:cubicBezTo>
                    <a:pt x="24689" y="4959"/>
                    <a:pt x="23984" y="4865"/>
                    <a:pt x="23275" y="4865"/>
                  </a:cubicBezTo>
                  <a:cubicBezTo>
                    <a:pt x="22629" y="4865"/>
                    <a:pt x="21980" y="4944"/>
                    <a:pt x="21345" y="5080"/>
                  </a:cubicBezTo>
                  <a:cubicBezTo>
                    <a:pt x="20395" y="5270"/>
                    <a:pt x="19097" y="5650"/>
                    <a:pt x="17989" y="5650"/>
                  </a:cubicBezTo>
                  <a:lnTo>
                    <a:pt x="17862" y="5650"/>
                  </a:lnTo>
                  <a:cubicBezTo>
                    <a:pt x="16880" y="5650"/>
                    <a:pt x="16025" y="5301"/>
                    <a:pt x="15550" y="4256"/>
                  </a:cubicBezTo>
                  <a:cubicBezTo>
                    <a:pt x="15550" y="4193"/>
                    <a:pt x="15582" y="4129"/>
                    <a:pt x="15613" y="4066"/>
                  </a:cubicBezTo>
                  <a:cubicBezTo>
                    <a:pt x="15613" y="4034"/>
                    <a:pt x="15613" y="4003"/>
                    <a:pt x="15613" y="3971"/>
                  </a:cubicBezTo>
                  <a:cubicBezTo>
                    <a:pt x="16138" y="3519"/>
                    <a:pt x="16762" y="3392"/>
                    <a:pt x="17423" y="3392"/>
                  </a:cubicBezTo>
                  <a:cubicBezTo>
                    <a:pt x="18272" y="3392"/>
                    <a:pt x="19182" y="3602"/>
                    <a:pt x="20023" y="3602"/>
                  </a:cubicBezTo>
                  <a:cubicBezTo>
                    <a:pt x="20225" y="3602"/>
                    <a:pt x="20424" y="3590"/>
                    <a:pt x="20617" y="3559"/>
                  </a:cubicBezTo>
                  <a:cubicBezTo>
                    <a:pt x="22296" y="3306"/>
                    <a:pt x="23752" y="2419"/>
                    <a:pt x="25431" y="2229"/>
                  </a:cubicBezTo>
                  <a:cubicBezTo>
                    <a:pt x="25691" y="2203"/>
                    <a:pt x="25951" y="2190"/>
                    <a:pt x="26208" y="2190"/>
                  </a:cubicBezTo>
                  <a:close/>
                  <a:moveTo>
                    <a:pt x="988" y="501"/>
                  </a:moveTo>
                  <a:cubicBezTo>
                    <a:pt x="1337" y="501"/>
                    <a:pt x="2062" y="975"/>
                    <a:pt x="2376" y="1089"/>
                  </a:cubicBezTo>
                  <a:cubicBezTo>
                    <a:pt x="2845" y="1227"/>
                    <a:pt x="3313" y="1317"/>
                    <a:pt x="3803" y="1317"/>
                  </a:cubicBezTo>
                  <a:cubicBezTo>
                    <a:pt x="3876" y="1317"/>
                    <a:pt x="3949" y="1315"/>
                    <a:pt x="4023" y="1311"/>
                  </a:cubicBezTo>
                  <a:cubicBezTo>
                    <a:pt x="4971" y="1291"/>
                    <a:pt x="5867" y="1129"/>
                    <a:pt x="6778" y="1129"/>
                  </a:cubicBezTo>
                  <a:cubicBezTo>
                    <a:pt x="7297" y="1129"/>
                    <a:pt x="7821" y="1182"/>
                    <a:pt x="8361" y="1343"/>
                  </a:cubicBezTo>
                  <a:cubicBezTo>
                    <a:pt x="9628" y="1723"/>
                    <a:pt x="10800" y="2388"/>
                    <a:pt x="12066" y="2799"/>
                  </a:cubicBezTo>
                  <a:cubicBezTo>
                    <a:pt x="12573" y="2958"/>
                    <a:pt x="13080" y="3084"/>
                    <a:pt x="13618" y="3116"/>
                  </a:cubicBezTo>
                  <a:cubicBezTo>
                    <a:pt x="13714" y="3124"/>
                    <a:pt x="13812" y="3127"/>
                    <a:pt x="13912" y="3127"/>
                  </a:cubicBezTo>
                  <a:cubicBezTo>
                    <a:pt x="14190" y="3127"/>
                    <a:pt x="14478" y="3104"/>
                    <a:pt x="14761" y="3104"/>
                  </a:cubicBezTo>
                  <a:cubicBezTo>
                    <a:pt x="15178" y="3104"/>
                    <a:pt x="15584" y="3154"/>
                    <a:pt x="15930" y="3401"/>
                  </a:cubicBezTo>
                  <a:cubicBezTo>
                    <a:pt x="15677" y="3528"/>
                    <a:pt x="15455" y="3686"/>
                    <a:pt x="15233" y="3939"/>
                  </a:cubicBezTo>
                  <a:cubicBezTo>
                    <a:pt x="15170" y="4003"/>
                    <a:pt x="15202" y="4098"/>
                    <a:pt x="15233" y="4129"/>
                  </a:cubicBezTo>
                  <a:cubicBezTo>
                    <a:pt x="14948" y="4795"/>
                    <a:pt x="14220" y="5270"/>
                    <a:pt x="14062" y="6030"/>
                  </a:cubicBezTo>
                  <a:cubicBezTo>
                    <a:pt x="13998" y="6346"/>
                    <a:pt x="14093" y="6600"/>
                    <a:pt x="14220" y="6885"/>
                  </a:cubicBezTo>
                  <a:cubicBezTo>
                    <a:pt x="14220" y="6916"/>
                    <a:pt x="14220" y="6948"/>
                    <a:pt x="14220" y="6980"/>
                  </a:cubicBezTo>
                  <a:cubicBezTo>
                    <a:pt x="13080" y="6410"/>
                    <a:pt x="12573" y="5238"/>
                    <a:pt x="11718" y="4320"/>
                  </a:cubicBezTo>
                  <a:cubicBezTo>
                    <a:pt x="10990" y="3464"/>
                    <a:pt x="10008" y="2863"/>
                    <a:pt x="8931" y="2514"/>
                  </a:cubicBezTo>
                  <a:cubicBezTo>
                    <a:pt x="7885" y="2174"/>
                    <a:pt x="6817" y="2094"/>
                    <a:pt x="5746" y="2094"/>
                  </a:cubicBezTo>
                  <a:cubicBezTo>
                    <a:pt x="5520" y="2094"/>
                    <a:pt x="5294" y="2097"/>
                    <a:pt x="5068" y="2103"/>
                  </a:cubicBezTo>
                  <a:cubicBezTo>
                    <a:pt x="4726" y="2103"/>
                    <a:pt x="4378" y="2113"/>
                    <a:pt x="4030" y="2113"/>
                  </a:cubicBezTo>
                  <a:cubicBezTo>
                    <a:pt x="3508" y="2113"/>
                    <a:pt x="2984" y="2090"/>
                    <a:pt x="2471" y="1976"/>
                  </a:cubicBezTo>
                  <a:cubicBezTo>
                    <a:pt x="2059" y="1881"/>
                    <a:pt x="1" y="994"/>
                    <a:pt x="887" y="519"/>
                  </a:cubicBezTo>
                  <a:cubicBezTo>
                    <a:pt x="915" y="507"/>
                    <a:pt x="949" y="501"/>
                    <a:pt x="988" y="501"/>
                  </a:cubicBezTo>
                  <a:close/>
                  <a:moveTo>
                    <a:pt x="23355" y="5148"/>
                  </a:moveTo>
                  <a:cubicBezTo>
                    <a:pt x="23784" y="5148"/>
                    <a:pt x="24221" y="5192"/>
                    <a:pt x="24671" y="5301"/>
                  </a:cubicBezTo>
                  <a:cubicBezTo>
                    <a:pt x="26268" y="5656"/>
                    <a:pt x="27671" y="7033"/>
                    <a:pt x="29372" y="7033"/>
                  </a:cubicBezTo>
                  <a:cubicBezTo>
                    <a:pt x="29492" y="7033"/>
                    <a:pt x="29614" y="7026"/>
                    <a:pt x="29738" y="7011"/>
                  </a:cubicBezTo>
                  <a:cubicBezTo>
                    <a:pt x="30371" y="6916"/>
                    <a:pt x="30941" y="6631"/>
                    <a:pt x="31543" y="6410"/>
                  </a:cubicBezTo>
                  <a:cubicBezTo>
                    <a:pt x="31543" y="6441"/>
                    <a:pt x="31543" y="6441"/>
                    <a:pt x="31575" y="6441"/>
                  </a:cubicBezTo>
                  <a:cubicBezTo>
                    <a:pt x="32430" y="6790"/>
                    <a:pt x="33031" y="7075"/>
                    <a:pt x="33348" y="8025"/>
                  </a:cubicBezTo>
                  <a:cubicBezTo>
                    <a:pt x="33475" y="8341"/>
                    <a:pt x="33475" y="8690"/>
                    <a:pt x="33570" y="9038"/>
                  </a:cubicBezTo>
                  <a:cubicBezTo>
                    <a:pt x="33633" y="9292"/>
                    <a:pt x="33728" y="9482"/>
                    <a:pt x="33855" y="9703"/>
                  </a:cubicBezTo>
                  <a:cubicBezTo>
                    <a:pt x="33950" y="9893"/>
                    <a:pt x="34076" y="10083"/>
                    <a:pt x="34203" y="10273"/>
                  </a:cubicBezTo>
                  <a:cubicBezTo>
                    <a:pt x="34583" y="10717"/>
                    <a:pt x="34488" y="11065"/>
                    <a:pt x="33950" y="11318"/>
                  </a:cubicBezTo>
                  <a:lnTo>
                    <a:pt x="33886" y="11382"/>
                  </a:lnTo>
                  <a:cubicBezTo>
                    <a:pt x="33380" y="11097"/>
                    <a:pt x="32841" y="10780"/>
                    <a:pt x="32271" y="10527"/>
                  </a:cubicBezTo>
                  <a:cubicBezTo>
                    <a:pt x="32262" y="10522"/>
                    <a:pt x="32254" y="10520"/>
                    <a:pt x="32247" y="10520"/>
                  </a:cubicBezTo>
                  <a:cubicBezTo>
                    <a:pt x="32201" y="10520"/>
                    <a:pt x="32185" y="10594"/>
                    <a:pt x="32240" y="10622"/>
                  </a:cubicBezTo>
                  <a:cubicBezTo>
                    <a:pt x="32746" y="10907"/>
                    <a:pt x="33285" y="11160"/>
                    <a:pt x="33823" y="11445"/>
                  </a:cubicBezTo>
                  <a:cubicBezTo>
                    <a:pt x="33392" y="11850"/>
                    <a:pt x="33124" y="11891"/>
                    <a:pt x="32628" y="11891"/>
                  </a:cubicBezTo>
                  <a:cubicBezTo>
                    <a:pt x="32504" y="11891"/>
                    <a:pt x="32366" y="11888"/>
                    <a:pt x="32208" y="11888"/>
                  </a:cubicBezTo>
                  <a:cubicBezTo>
                    <a:pt x="31765" y="11888"/>
                    <a:pt x="31353" y="11857"/>
                    <a:pt x="30941" y="11857"/>
                  </a:cubicBezTo>
                  <a:cubicBezTo>
                    <a:pt x="30684" y="11844"/>
                    <a:pt x="30443" y="11826"/>
                    <a:pt x="30209" y="11826"/>
                  </a:cubicBezTo>
                  <a:cubicBezTo>
                    <a:pt x="29866" y="11826"/>
                    <a:pt x="29538" y="11865"/>
                    <a:pt x="29199" y="12015"/>
                  </a:cubicBezTo>
                  <a:cubicBezTo>
                    <a:pt x="29136" y="11857"/>
                    <a:pt x="29041" y="11698"/>
                    <a:pt x="28914" y="11540"/>
                  </a:cubicBezTo>
                  <a:cubicBezTo>
                    <a:pt x="27901" y="10147"/>
                    <a:pt x="25874" y="9893"/>
                    <a:pt x="24322" y="9450"/>
                  </a:cubicBezTo>
                  <a:cubicBezTo>
                    <a:pt x="23151" y="9102"/>
                    <a:pt x="21979" y="8690"/>
                    <a:pt x="20902" y="8151"/>
                  </a:cubicBezTo>
                  <a:cubicBezTo>
                    <a:pt x="19984" y="7676"/>
                    <a:pt x="18527" y="6916"/>
                    <a:pt x="18084" y="5903"/>
                  </a:cubicBezTo>
                  <a:lnTo>
                    <a:pt x="18084" y="5903"/>
                  </a:lnTo>
                  <a:cubicBezTo>
                    <a:pt x="18113" y="5903"/>
                    <a:pt x="18142" y="5904"/>
                    <a:pt x="18171" y="5904"/>
                  </a:cubicBezTo>
                  <a:cubicBezTo>
                    <a:pt x="19954" y="5904"/>
                    <a:pt x="21581" y="5148"/>
                    <a:pt x="23355" y="5148"/>
                  </a:cubicBezTo>
                  <a:close/>
                  <a:moveTo>
                    <a:pt x="15423" y="4478"/>
                  </a:moveTo>
                  <a:cubicBezTo>
                    <a:pt x="15898" y="5396"/>
                    <a:pt x="16848" y="5840"/>
                    <a:pt x="17894" y="5903"/>
                  </a:cubicBezTo>
                  <a:cubicBezTo>
                    <a:pt x="18305" y="7011"/>
                    <a:pt x="19794" y="7835"/>
                    <a:pt x="20775" y="8373"/>
                  </a:cubicBezTo>
                  <a:cubicBezTo>
                    <a:pt x="22169" y="9133"/>
                    <a:pt x="23721" y="9608"/>
                    <a:pt x="25241" y="10020"/>
                  </a:cubicBezTo>
                  <a:cubicBezTo>
                    <a:pt x="26096" y="10242"/>
                    <a:pt x="26983" y="10463"/>
                    <a:pt x="27743" y="10907"/>
                  </a:cubicBezTo>
                  <a:cubicBezTo>
                    <a:pt x="28756" y="11508"/>
                    <a:pt x="28978" y="12363"/>
                    <a:pt x="29231" y="13440"/>
                  </a:cubicBezTo>
                  <a:cubicBezTo>
                    <a:pt x="29358" y="14074"/>
                    <a:pt x="29611" y="14295"/>
                    <a:pt x="29896" y="14802"/>
                  </a:cubicBezTo>
                  <a:cubicBezTo>
                    <a:pt x="30181" y="15340"/>
                    <a:pt x="30213" y="16100"/>
                    <a:pt x="30086" y="16734"/>
                  </a:cubicBezTo>
                  <a:cubicBezTo>
                    <a:pt x="29918" y="17432"/>
                    <a:pt x="29145" y="17668"/>
                    <a:pt x="28179" y="17668"/>
                  </a:cubicBezTo>
                  <a:cubicBezTo>
                    <a:pt x="26604" y="17668"/>
                    <a:pt x="24514" y="17040"/>
                    <a:pt x="23689" y="16765"/>
                  </a:cubicBezTo>
                  <a:cubicBezTo>
                    <a:pt x="21821" y="16100"/>
                    <a:pt x="19794" y="14675"/>
                    <a:pt x="18369" y="13345"/>
                  </a:cubicBezTo>
                  <a:cubicBezTo>
                    <a:pt x="17039" y="12078"/>
                    <a:pt x="16532" y="10590"/>
                    <a:pt x="15835" y="8975"/>
                  </a:cubicBezTo>
                  <a:cubicBezTo>
                    <a:pt x="15835" y="8911"/>
                    <a:pt x="15835" y="8880"/>
                    <a:pt x="15835" y="8816"/>
                  </a:cubicBezTo>
                  <a:cubicBezTo>
                    <a:pt x="15835" y="8753"/>
                    <a:pt x="15772" y="8690"/>
                    <a:pt x="15708" y="8690"/>
                  </a:cubicBezTo>
                  <a:cubicBezTo>
                    <a:pt x="15613" y="8500"/>
                    <a:pt x="15487" y="8278"/>
                    <a:pt x="15360" y="8056"/>
                  </a:cubicBezTo>
                  <a:lnTo>
                    <a:pt x="15392" y="7993"/>
                  </a:lnTo>
                  <a:cubicBezTo>
                    <a:pt x="15443" y="7916"/>
                    <a:pt x="15369" y="7818"/>
                    <a:pt x="15289" y="7818"/>
                  </a:cubicBezTo>
                  <a:cubicBezTo>
                    <a:pt x="15270" y="7818"/>
                    <a:pt x="15251" y="7823"/>
                    <a:pt x="15233" y="7835"/>
                  </a:cubicBezTo>
                  <a:cubicBezTo>
                    <a:pt x="14758" y="7043"/>
                    <a:pt x="14283" y="6251"/>
                    <a:pt x="14790" y="5396"/>
                  </a:cubicBezTo>
                  <a:cubicBezTo>
                    <a:pt x="14980" y="5048"/>
                    <a:pt x="15233" y="4795"/>
                    <a:pt x="15423" y="4478"/>
                  </a:cubicBezTo>
                  <a:close/>
                  <a:moveTo>
                    <a:pt x="12700" y="10083"/>
                  </a:moveTo>
                  <a:lnTo>
                    <a:pt x="12700" y="10083"/>
                  </a:lnTo>
                  <a:cubicBezTo>
                    <a:pt x="12637" y="10780"/>
                    <a:pt x="12668" y="11477"/>
                    <a:pt x="12763" y="12173"/>
                  </a:cubicBezTo>
                  <a:cubicBezTo>
                    <a:pt x="12922" y="13282"/>
                    <a:pt x="13302" y="14105"/>
                    <a:pt x="13048" y="15277"/>
                  </a:cubicBezTo>
                  <a:cubicBezTo>
                    <a:pt x="12922" y="15910"/>
                    <a:pt x="12953" y="16322"/>
                    <a:pt x="13270" y="16924"/>
                  </a:cubicBezTo>
                  <a:cubicBezTo>
                    <a:pt x="13745" y="17969"/>
                    <a:pt x="14093" y="18792"/>
                    <a:pt x="14062" y="19901"/>
                  </a:cubicBezTo>
                  <a:cubicBezTo>
                    <a:pt x="14030" y="19869"/>
                    <a:pt x="13998" y="19869"/>
                    <a:pt x="13967" y="19837"/>
                  </a:cubicBezTo>
                  <a:cubicBezTo>
                    <a:pt x="13080" y="19077"/>
                    <a:pt x="12193" y="18222"/>
                    <a:pt x="11813" y="17082"/>
                  </a:cubicBezTo>
                  <a:cubicBezTo>
                    <a:pt x="11306" y="15657"/>
                    <a:pt x="11465" y="14105"/>
                    <a:pt x="11845" y="12680"/>
                  </a:cubicBezTo>
                  <a:cubicBezTo>
                    <a:pt x="12066" y="11762"/>
                    <a:pt x="12288" y="10875"/>
                    <a:pt x="12700" y="10083"/>
                  </a:cubicBezTo>
                  <a:close/>
                  <a:moveTo>
                    <a:pt x="14062" y="19964"/>
                  </a:moveTo>
                  <a:lnTo>
                    <a:pt x="14062" y="19996"/>
                  </a:lnTo>
                  <a:cubicBezTo>
                    <a:pt x="14030" y="19964"/>
                    <a:pt x="14030" y="19964"/>
                    <a:pt x="13998" y="19964"/>
                  </a:cubicBezTo>
                  <a:close/>
                  <a:moveTo>
                    <a:pt x="14442" y="7233"/>
                  </a:moveTo>
                  <a:cubicBezTo>
                    <a:pt x="14600" y="7423"/>
                    <a:pt x="14758" y="7645"/>
                    <a:pt x="14885" y="7835"/>
                  </a:cubicBezTo>
                  <a:cubicBezTo>
                    <a:pt x="14948" y="7930"/>
                    <a:pt x="14980" y="7993"/>
                    <a:pt x="15012" y="8088"/>
                  </a:cubicBezTo>
                  <a:cubicBezTo>
                    <a:pt x="13872" y="9767"/>
                    <a:pt x="14568" y="11318"/>
                    <a:pt x="15043" y="13187"/>
                  </a:cubicBezTo>
                  <a:cubicBezTo>
                    <a:pt x="15392" y="14612"/>
                    <a:pt x="15265" y="16100"/>
                    <a:pt x="15202" y="17525"/>
                  </a:cubicBezTo>
                  <a:cubicBezTo>
                    <a:pt x="15170" y="18254"/>
                    <a:pt x="15138" y="18982"/>
                    <a:pt x="15107" y="19711"/>
                  </a:cubicBezTo>
                  <a:cubicBezTo>
                    <a:pt x="15084" y="20111"/>
                    <a:pt x="15187" y="20355"/>
                    <a:pt x="15009" y="20355"/>
                  </a:cubicBezTo>
                  <a:cubicBezTo>
                    <a:pt x="14933" y="20355"/>
                    <a:pt x="14807" y="20311"/>
                    <a:pt x="14600" y="20217"/>
                  </a:cubicBezTo>
                  <a:cubicBezTo>
                    <a:pt x="14442" y="20154"/>
                    <a:pt x="14315" y="20091"/>
                    <a:pt x="14220" y="20059"/>
                  </a:cubicBezTo>
                  <a:cubicBezTo>
                    <a:pt x="14505" y="18190"/>
                    <a:pt x="13048" y="16797"/>
                    <a:pt x="13397" y="14992"/>
                  </a:cubicBezTo>
                  <a:cubicBezTo>
                    <a:pt x="13587" y="14232"/>
                    <a:pt x="13397" y="13757"/>
                    <a:pt x="13207" y="12965"/>
                  </a:cubicBezTo>
                  <a:cubicBezTo>
                    <a:pt x="12922" y="11857"/>
                    <a:pt x="12890" y="10717"/>
                    <a:pt x="13017" y="9577"/>
                  </a:cubicBezTo>
                  <a:cubicBezTo>
                    <a:pt x="13175" y="9292"/>
                    <a:pt x="13397" y="9007"/>
                    <a:pt x="13618" y="8753"/>
                  </a:cubicBezTo>
                  <a:cubicBezTo>
                    <a:pt x="14030" y="8310"/>
                    <a:pt x="14283" y="7803"/>
                    <a:pt x="14410" y="7265"/>
                  </a:cubicBezTo>
                  <a:cubicBezTo>
                    <a:pt x="14442" y="7265"/>
                    <a:pt x="14442" y="7233"/>
                    <a:pt x="14442" y="7233"/>
                  </a:cubicBezTo>
                  <a:close/>
                  <a:moveTo>
                    <a:pt x="15898" y="9957"/>
                  </a:moveTo>
                  <a:cubicBezTo>
                    <a:pt x="16405" y="11128"/>
                    <a:pt x="16848" y="12300"/>
                    <a:pt x="17830" y="13282"/>
                  </a:cubicBezTo>
                  <a:cubicBezTo>
                    <a:pt x="19255" y="14739"/>
                    <a:pt x="21282" y="16132"/>
                    <a:pt x="23151" y="16892"/>
                  </a:cubicBezTo>
                  <a:cubicBezTo>
                    <a:pt x="23752" y="17145"/>
                    <a:pt x="24354" y="17304"/>
                    <a:pt x="24987" y="17430"/>
                  </a:cubicBezTo>
                  <a:cubicBezTo>
                    <a:pt x="25082" y="18127"/>
                    <a:pt x="25336" y="19267"/>
                    <a:pt x="25114" y="19901"/>
                  </a:cubicBezTo>
                  <a:cubicBezTo>
                    <a:pt x="25177" y="20154"/>
                    <a:pt x="25051" y="20344"/>
                    <a:pt x="24702" y="20376"/>
                  </a:cubicBezTo>
                  <a:cubicBezTo>
                    <a:pt x="24551" y="20554"/>
                    <a:pt x="24406" y="20643"/>
                    <a:pt x="24267" y="20643"/>
                  </a:cubicBezTo>
                  <a:cubicBezTo>
                    <a:pt x="24086" y="20643"/>
                    <a:pt x="23914" y="20491"/>
                    <a:pt x="23752" y="20186"/>
                  </a:cubicBezTo>
                  <a:cubicBezTo>
                    <a:pt x="23562" y="20027"/>
                    <a:pt x="23372" y="19837"/>
                    <a:pt x="23182" y="19679"/>
                  </a:cubicBezTo>
                  <a:cubicBezTo>
                    <a:pt x="22232" y="18919"/>
                    <a:pt x="21092" y="18507"/>
                    <a:pt x="20079" y="17842"/>
                  </a:cubicBezTo>
                  <a:cubicBezTo>
                    <a:pt x="18685" y="16924"/>
                    <a:pt x="17925" y="15467"/>
                    <a:pt x="17260" y="13979"/>
                  </a:cubicBezTo>
                  <a:cubicBezTo>
                    <a:pt x="16658" y="12680"/>
                    <a:pt x="16088" y="11350"/>
                    <a:pt x="15898" y="9957"/>
                  </a:cubicBezTo>
                  <a:close/>
                  <a:moveTo>
                    <a:pt x="820" y="0"/>
                  </a:moveTo>
                  <a:cubicBezTo>
                    <a:pt x="780" y="0"/>
                    <a:pt x="729" y="30"/>
                    <a:pt x="729" y="76"/>
                  </a:cubicBezTo>
                  <a:cubicBezTo>
                    <a:pt x="571" y="361"/>
                    <a:pt x="412" y="646"/>
                    <a:pt x="254" y="963"/>
                  </a:cubicBezTo>
                  <a:cubicBezTo>
                    <a:pt x="254" y="994"/>
                    <a:pt x="254" y="1058"/>
                    <a:pt x="286" y="1089"/>
                  </a:cubicBezTo>
                  <a:cubicBezTo>
                    <a:pt x="2439" y="3053"/>
                    <a:pt x="5448" y="1976"/>
                    <a:pt x="8044" y="2578"/>
                  </a:cubicBezTo>
                  <a:cubicBezTo>
                    <a:pt x="9913" y="3053"/>
                    <a:pt x="11148" y="4034"/>
                    <a:pt x="12288" y="5523"/>
                  </a:cubicBezTo>
                  <a:cubicBezTo>
                    <a:pt x="12795" y="6251"/>
                    <a:pt x="13333" y="6853"/>
                    <a:pt x="14157" y="7201"/>
                  </a:cubicBezTo>
                  <a:cubicBezTo>
                    <a:pt x="13903" y="8025"/>
                    <a:pt x="13333" y="8690"/>
                    <a:pt x="12827" y="9418"/>
                  </a:cubicBezTo>
                  <a:cubicBezTo>
                    <a:pt x="12795" y="9418"/>
                    <a:pt x="12763" y="9450"/>
                    <a:pt x="12763" y="9482"/>
                  </a:cubicBezTo>
                  <a:cubicBezTo>
                    <a:pt x="12510" y="9862"/>
                    <a:pt x="12288" y="10242"/>
                    <a:pt x="12130" y="10685"/>
                  </a:cubicBezTo>
                  <a:cubicBezTo>
                    <a:pt x="11686" y="12110"/>
                    <a:pt x="11243" y="13598"/>
                    <a:pt x="11243" y="15087"/>
                  </a:cubicBezTo>
                  <a:cubicBezTo>
                    <a:pt x="11243" y="16164"/>
                    <a:pt x="11496" y="17272"/>
                    <a:pt x="12066" y="18190"/>
                  </a:cubicBezTo>
                  <a:cubicBezTo>
                    <a:pt x="12351" y="18634"/>
                    <a:pt x="12668" y="18951"/>
                    <a:pt x="13080" y="19299"/>
                  </a:cubicBezTo>
                  <a:cubicBezTo>
                    <a:pt x="13587" y="19742"/>
                    <a:pt x="13777" y="20376"/>
                    <a:pt x="14220" y="20851"/>
                  </a:cubicBezTo>
                  <a:cubicBezTo>
                    <a:pt x="14446" y="21091"/>
                    <a:pt x="14633" y="21194"/>
                    <a:pt x="14787" y="21194"/>
                  </a:cubicBezTo>
                  <a:cubicBezTo>
                    <a:pt x="15647" y="21194"/>
                    <a:pt x="15492" y="17982"/>
                    <a:pt x="15518" y="17525"/>
                  </a:cubicBezTo>
                  <a:cubicBezTo>
                    <a:pt x="15613" y="16069"/>
                    <a:pt x="15740" y="14549"/>
                    <a:pt x="15360" y="13092"/>
                  </a:cubicBezTo>
                  <a:cubicBezTo>
                    <a:pt x="14885" y="11382"/>
                    <a:pt x="14252" y="9988"/>
                    <a:pt x="15170" y="8341"/>
                  </a:cubicBezTo>
                  <a:lnTo>
                    <a:pt x="15170" y="8341"/>
                  </a:lnTo>
                  <a:cubicBezTo>
                    <a:pt x="15297" y="8595"/>
                    <a:pt x="15423" y="8848"/>
                    <a:pt x="15518" y="9070"/>
                  </a:cubicBezTo>
                  <a:cubicBezTo>
                    <a:pt x="15550" y="11065"/>
                    <a:pt x="16373" y="12933"/>
                    <a:pt x="17229" y="14707"/>
                  </a:cubicBezTo>
                  <a:cubicBezTo>
                    <a:pt x="18084" y="16417"/>
                    <a:pt x="19097" y="17652"/>
                    <a:pt x="20807" y="18539"/>
                  </a:cubicBezTo>
                  <a:cubicBezTo>
                    <a:pt x="21821" y="19077"/>
                    <a:pt x="22676" y="19616"/>
                    <a:pt x="23594" y="20344"/>
                  </a:cubicBezTo>
                  <a:cubicBezTo>
                    <a:pt x="23873" y="20567"/>
                    <a:pt x="24300" y="21036"/>
                    <a:pt x="24744" y="21036"/>
                  </a:cubicBezTo>
                  <a:cubicBezTo>
                    <a:pt x="24804" y="21036"/>
                    <a:pt x="24864" y="21028"/>
                    <a:pt x="24924" y="21009"/>
                  </a:cubicBezTo>
                  <a:cubicBezTo>
                    <a:pt x="25367" y="20882"/>
                    <a:pt x="25177" y="20914"/>
                    <a:pt x="25336" y="20597"/>
                  </a:cubicBezTo>
                  <a:cubicBezTo>
                    <a:pt x="25716" y="19869"/>
                    <a:pt x="25367" y="18349"/>
                    <a:pt x="25146" y="17430"/>
                  </a:cubicBezTo>
                  <a:lnTo>
                    <a:pt x="25146" y="17430"/>
                  </a:lnTo>
                  <a:cubicBezTo>
                    <a:pt x="25494" y="17525"/>
                    <a:pt x="25843" y="17557"/>
                    <a:pt x="26191" y="17620"/>
                  </a:cubicBezTo>
                  <a:cubicBezTo>
                    <a:pt x="27073" y="17763"/>
                    <a:pt x="28083" y="18110"/>
                    <a:pt x="28991" y="18110"/>
                  </a:cubicBezTo>
                  <a:cubicBezTo>
                    <a:pt x="29094" y="18110"/>
                    <a:pt x="29195" y="18105"/>
                    <a:pt x="29294" y="18095"/>
                  </a:cubicBezTo>
                  <a:cubicBezTo>
                    <a:pt x="29706" y="18064"/>
                    <a:pt x="30150" y="17937"/>
                    <a:pt x="30340" y="17525"/>
                  </a:cubicBezTo>
                  <a:cubicBezTo>
                    <a:pt x="30561" y="17019"/>
                    <a:pt x="30308" y="17304"/>
                    <a:pt x="30340" y="16797"/>
                  </a:cubicBezTo>
                  <a:cubicBezTo>
                    <a:pt x="30371" y="16385"/>
                    <a:pt x="30625" y="15847"/>
                    <a:pt x="30625" y="15404"/>
                  </a:cubicBezTo>
                  <a:cubicBezTo>
                    <a:pt x="30593" y="14770"/>
                    <a:pt x="29801" y="14295"/>
                    <a:pt x="29611" y="13725"/>
                  </a:cubicBezTo>
                  <a:cubicBezTo>
                    <a:pt x="29421" y="13218"/>
                    <a:pt x="29389" y="12680"/>
                    <a:pt x="29231" y="12173"/>
                  </a:cubicBezTo>
                  <a:cubicBezTo>
                    <a:pt x="29393" y="12134"/>
                    <a:pt x="29605" y="12119"/>
                    <a:pt x="29850" y="12119"/>
                  </a:cubicBezTo>
                  <a:cubicBezTo>
                    <a:pt x="30585" y="12119"/>
                    <a:pt x="31624" y="12253"/>
                    <a:pt x="32556" y="12253"/>
                  </a:cubicBezTo>
                  <a:cubicBezTo>
                    <a:pt x="33799" y="12253"/>
                    <a:pt x="34852" y="12015"/>
                    <a:pt x="34742" y="10907"/>
                  </a:cubicBezTo>
                  <a:cubicBezTo>
                    <a:pt x="34710" y="10495"/>
                    <a:pt x="34488" y="10178"/>
                    <a:pt x="34298" y="9830"/>
                  </a:cubicBezTo>
                  <a:cubicBezTo>
                    <a:pt x="33918" y="9102"/>
                    <a:pt x="33886" y="8341"/>
                    <a:pt x="33570" y="7613"/>
                  </a:cubicBezTo>
                  <a:cubicBezTo>
                    <a:pt x="33285" y="6916"/>
                    <a:pt x="32683" y="6568"/>
                    <a:pt x="32050" y="6283"/>
                  </a:cubicBezTo>
                  <a:cubicBezTo>
                    <a:pt x="32176" y="6251"/>
                    <a:pt x="32335" y="6251"/>
                    <a:pt x="32461" y="6251"/>
                  </a:cubicBezTo>
                  <a:cubicBezTo>
                    <a:pt x="33169" y="6251"/>
                    <a:pt x="33746" y="6512"/>
                    <a:pt x="34409" y="6512"/>
                  </a:cubicBezTo>
                  <a:cubicBezTo>
                    <a:pt x="34547" y="6512"/>
                    <a:pt x="34689" y="6500"/>
                    <a:pt x="34837" y="6473"/>
                  </a:cubicBezTo>
                  <a:cubicBezTo>
                    <a:pt x="34900" y="6473"/>
                    <a:pt x="34963" y="6378"/>
                    <a:pt x="34963" y="6346"/>
                  </a:cubicBezTo>
                  <a:cubicBezTo>
                    <a:pt x="34900" y="5840"/>
                    <a:pt x="34678" y="5586"/>
                    <a:pt x="34266" y="5333"/>
                  </a:cubicBezTo>
                  <a:cubicBezTo>
                    <a:pt x="33443" y="4795"/>
                    <a:pt x="32525" y="4415"/>
                    <a:pt x="31701" y="3844"/>
                  </a:cubicBezTo>
                  <a:cubicBezTo>
                    <a:pt x="30086" y="2768"/>
                    <a:pt x="28471" y="1944"/>
                    <a:pt x="26508" y="1881"/>
                  </a:cubicBezTo>
                  <a:cubicBezTo>
                    <a:pt x="26458" y="1880"/>
                    <a:pt x="26408" y="1879"/>
                    <a:pt x="26359" y="1879"/>
                  </a:cubicBezTo>
                  <a:cubicBezTo>
                    <a:pt x="24082" y="1879"/>
                    <a:pt x="22183" y="3276"/>
                    <a:pt x="19920" y="3338"/>
                  </a:cubicBezTo>
                  <a:cubicBezTo>
                    <a:pt x="19880" y="3339"/>
                    <a:pt x="19840" y="3339"/>
                    <a:pt x="19799" y="3339"/>
                  </a:cubicBezTo>
                  <a:cubicBezTo>
                    <a:pt x="18957" y="3339"/>
                    <a:pt x="18075" y="3126"/>
                    <a:pt x="17242" y="3126"/>
                  </a:cubicBezTo>
                  <a:cubicBezTo>
                    <a:pt x="16889" y="3126"/>
                    <a:pt x="16544" y="3165"/>
                    <a:pt x="16215" y="3274"/>
                  </a:cubicBezTo>
                  <a:cubicBezTo>
                    <a:pt x="15804" y="2917"/>
                    <a:pt x="15321" y="2852"/>
                    <a:pt x="14814" y="2852"/>
                  </a:cubicBezTo>
                  <a:cubicBezTo>
                    <a:pt x="14527" y="2852"/>
                    <a:pt x="14231" y="2873"/>
                    <a:pt x="13936" y="2873"/>
                  </a:cubicBezTo>
                  <a:cubicBezTo>
                    <a:pt x="13830" y="2873"/>
                    <a:pt x="13724" y="2870"/>
                    <a:pt x="13618" y="2863"/>
                  </a:cubicBezTo>
                  <a:cubicBezTo>
                    <a:pt x="12161" y="2768"/>
                    <a:pt x="10863" y="2039"/>
                    <a:pt x="9533" y="1501"/>
                  </a:cubicBezTo>
                  <a:cubicBezTo>
                    <a:pt x="8500" y="1088"/>
                    <a:pt x="7552" y="864"/>
                    <a:pt x="6499" y="864"/>
                  </a:cubicBezTo>
                  <a:cubicBezTo>
                    <a:pt x="6260" y="864"/>
                    <a:pt x="6016" y="876"/>
                    <a:pt x="5764" y="899"/>
                  </a:cubicBezTo>
                  <a:cubicBezTo>
                    <a:pt x="5158" y="972"/>
                    <a:pt x="4590" y="1028"/>
                    <a:pt x="4044" y="1028"/>
                  </a:cubicBezTo>
                  <a:cubicBezTo>
                    <a:pt x="2935" y="1028"/>
                    <a:pt x="1917" y="798"/>
                    <a:pt x="856" y="13"/>
                  </a:cubicBezTo>
                  <a:cubicBezTo>
                    <a:pt x="847" y="4"/>
                    <a:pt x="834" y="0"/>
                    <a:pt x="8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33"/>
          <p:cNvGrpSpPr/>
          <p:nvPr/>
        </p:nvGrpSpPr>
        <p:grpSpPr>
          <a:xfrm>
            <a:off x="7787714" y="1445252"/>
            <a:ext cx="1671513" cy="3698241"/>
            <a:chOff x="1547589" y="-1391798"/>
            <a:chExt cx="1671513" cy="3698241"/>
          </a:xfrm>
        </p:grpSpPr>
        <p:sp>
          <p:nvSpPr>
            <p:cNvPr id="283" name="Google Shape;283;p33"/>
            <p:cNvSpPr/>
            <p:nvPr/>
          </p:nvSpPr>
          <p:spPr>
            <a:xfrm rot="5400000">
              <a:off x="1641491" y="20992"/>
              <a:ext cx="1536579" cy="1015422"/>
            </a:xfrm>
            <a:custGeom>
              <a:avLst/>
              <a:gdLst/>
              <a:ahLst/>
              <a:cxnLst/>
              <a:rect l="l" t="t" r="r" b="b"/>
              <a:pathLst>
                <a:path w="36270" h="23967" extrusionOk="0">
                  <a:moveTo>
                    <a:pt x="23658" y="0"/>
                  </a:moveTo>
                  <a:cubicBezTo>
                    <a:pt x="23650" y="0"/>
                    <a:pt x="23642" y="2"/>
                    <a:pt x="23633" y="4"/>
                  </a:cubicBezTo>
                  <a:cubicBezTo>
                    <a:pt x="19611" y="796"/>
                    <a:pt x="16540" y="4058"/>
                    <a:pt x="12581" y="5103"/>
                  </a:cubicBezTo>
                  <a:cubicBezTo>
                    <a:pt x="11111" y="5517"/>
                    <a:pt x="9391" y="6013"/>
                    <a:pt x="7771" y="6013"/>
                  </a:cubicBezTo>
                  <a:cubicBezTo>
                    <a:pt x="7158" y="6013"/>
                    <a:pt x="6559" y="5942"/>
                    <a:pt x="5994" y="5768"/>
                  </a:cubicBezTo>
                  <a:cubicBezTo>
                    <a:pt x="4949" y="5452"/>
                    <a:pt x="3967" y="4977"/>
                    <a:pt x="3017" y="4438"/>
                  </a:cubicBezTo>
                  <a:cubicBezTo>
                    <a:pt x="2162" y="3868"/>
                    <a:pt x="1243" y="3393"/>
                    <a:pt x="325" y="2950"/>
                  </a:cubicBezTo>
                  <a:cubicBezTo>
                    <a:pt x="301" y="2938"/>
                    <a:pt x="277" y="2932"/>
                    <a:pt x="255" y="2932"/>
                  </a:cubicBezTo>
                  <a:cubicBezTo>
                    <a:pt x="100" y="2932"/>
                    <a:pt x="1" y="3187"/>
                    <a:pt x="167" y="3298"/>
                  </a:cubicBezTo>
                  <a:cubicBezTo>
                    <a:pt x="610" y="3488"/>
                    <a:pt x="1053" y="3710"/>
                    <a:pt x="1497" y="3963"/>
                  </a:cubicBezTo>
                  <a:cubicBezTo>
                    <a:pt x="2003" y="4248"/>
                    <a:pt x="2510" y="4565"/>
                    <a:pt x="3049" y="4850"/>
                  </a:cubicBezTo>
                  <a:cubicBezTo>
                    <a:pt x="3904" y="5420"/>
                    <a:pt x="4695" y="6085"/>
                    <a:pt x="5265" y="6940"/>
                  </a:cubicBezTo>
                  <a:cubicBezTo>
                    <a:pt x="5360" y="7098"/>
                    <a:pt x="5455" y="7257"/>
                    <a:pt x="5550" y="7478"/>
                  </a:cubicBezTo>
                  <a:cubicBezTo>
                    <a:pt x="5519" y="7510"/>
                    <a:pt x="5519" y="7605"/>
                    <a:pt x="5582" y="7637"/>
                  </a:cubicBezTo>
                  <a:cubicBezTo>
                    <a:pt x="5614" y="7637"/>
                    <a:pt x="5614" y="7668"/>
                    <a:pt x="5645" y="7668"/>
                  </a:cubicBezTo>
                  <a:cubicBezTo>
                    <a:pt x="6532" y="9537"/>
                    <a:pt x="7070" y="12704"/>
                    <a:pt x="4885" y="13464"/>
                  </a:cubicBezTo>
                  <a:lnTo>
                    <a:pt x="4790" y="13464"/>
                  </a:lnTo>
                  <a:cubicBezTo>
                    <a:pt x="4727" y="13464"/>
                    <a:pt x="4695" y="13527"/>
                    <a:pt x="4727" y="13590"/>
                  </a:cubicBezTo>
                  <a:cubicBezTo>
                    <a:pt x="4701" y="13642"/>
                    <a:pt x="4739" y="13694"/>
                    <a:pt x="4805" y="13694"/>
                  </a:cubicBezTo>
                  <a:cubicBezTo>
                    <a:pt x="4820" y="13694"/>
                    <a:pt x="4836" y="13691"/>
                    <a:pt x="4854" y="13685"/>
                  </a:cubicBezTo>
                  <a:cubicBezTo>
                    <a:pt x="4885" y="13685"/>
                    <a:pt x="4917" y="13685"/>
                    <a:pt x="4980" y="13654"/>
                  </a:cubicBezTo>
                  <a:cubicBezTo>
                    <a:pt x="5341" y="13699"/>
                    <a:pt x="5758" y="13765"/>
                    <a:pt x="6158" y="13765"/>
                  </a:cubicBezTo>
                  <a:cubicBezTo>
                    <a:pt x="6602" y="13765"/>
                    <a:pt x="7024" y="13684"/>
                    <a:pt x="7324" y="13400"/>
                  </a:cubicBezTo>
                  <a:cubicBezTo>
                    <a:pt x="7609" y="13147"/>
                    <a:pt x="7862" y="12545"/>
                    <a:pt x="8084" y="12260"/>
                  </a:cubicBezTo>
                  <a:cubicBezTo>
                    <a:pt x="8242" y="12039"/>
                    <a:pt x="8369" y="11944"/>
                    <a:pt x="8432" y="11659"/>
                  </a:cubicBezTo>
                  <a:cubicBezTo>
                    <a:pt x="8622" y="10835"/>
                    <a:pt x="7831" y="9949"/>
                    <a:pt x="7577" y="9283"/>
                  </a:cubicBezTo>
                  <a:cubicBezTo>
                    <a:pt x="7229" y="8365"/>
                    <a:pt x="6690" y="7922"/>
                    <a:pt x="5835" y="7510"/>
                  </a:cubicBezTo>
                  <a:cubicBezTo>
                    <a:pt x="5455" y="6718"/>
                    <a:pt x="4917" y="6053"/>
                    <a:pt x="4315" y="5483"/>
                  </a:cubicBezTo>
                  <a:lnTo>
                    <a:pt x="4315" y="5483"/>
                  </a:lnTo>
                  <a:cubicBezTo>
                    <a:pt x="4822" y="5705"/>
                    <a:pt x="5360" y="5927"/>
                    <a:pt x="5899" y="6085"/>
                  </a:cubicBezTo>
                  <a:cubicBezTo>
                    <a:pt x="7514" y="7035"/>
                    <a:pt x="9414" y="7447"/>
                    <a:pt x="11061" y="8428"/>
                  </a:cubicBezTo>
                  <a:cubicBezTo>
                    <a:pt x="11758" y="8840"/>
                    <a:pt x="12423" y="9315"/>
                    <a:pt x="13056" y="9822"/>
                  </a:cubicBezTo>
                  <a:cubicBezTo>
                    <a:pt x="13151" y="10582"/>
                    <a:pt x="12834" y="11247"/>
                    <a:pt x="12803" y="12007"/>
                  </a:cubicBezTo>
                  <a:cubicBezTo>
                    <a:pt x="12739" y="12704"/>
                    <a:pt x="12993" y="13020"/>
                    <a:pt x="13341" y="13622"/>
                  </a:cubicBezTo>
                  <a:cubicBezTo>
                    <a:pt x="13879" y="14509"/>
                    <a:pt x="13753" y="15364"/>
                    <a:pt x="13974" y="16314"/>
                  </a:cubicBezTo>
                  <a:cubicBezTo>
                    <a:pt x="14164" y="16947"/>
                    <a:pt x="14481" y="17517"/>
                    <a:pt x="14924" y="18024"/>
                  </a:cubicBezTo>
                  <a:cubicBezTo>
                    <a:pt x="15463" y="18657"/>
                    <a:pt x="16128" y="19037"/>
                    <a:pt x="16825" y="19449"/>
                  </a:cubicBezTo>
                  <a:cubicBezTo>
                    <a:pt x="17838" y="20083"/>
                    <a:pt x="18440" y="20684"/>
                    <a:pt x="19231" y="21571"/>
                  </a:cubicBezTo>
                  <a:cubicBezTo>
                    <a:pt x="19611" y="22014"/>
                    <a:pt x="20055" y="22426"/>
                    <a:pt x="20593" y="22711"/>
                  </a:cubicBezTo>
                  <a:cubicBezTo>
                    <a:pt x="21480" y="23186"/>
                    <a:pt x="22462" y="23281"/>
                    <a:pt x="23253" y="23946"/>
                  </a:cubicBezTo>
                  <a:cubicBezTo>
                    <a:pt x="23266" y="23959"/>
                    <a:pt x="23285" y="23967"/>
                    <a:pt x="23305" y="23967"/>
                  </a:cubicBezTo>
                  <a:cubicBezTo>
                    <a:pt x="23332" y="23967"/>
                    <a:pt x="23361" y="23952"/>
                    <a:pt x="23380" y="23915"/>
                  </a:cubicBezTo>
                  <a:cubicBezTo>
                    <a:pt x="23443" y="23915"/>
                    <a:pt x="23507" y="23851"/>
                    <a:pt x="23443" y="23756"/>
                  </a:cubicBezTo>
                  <a:cubicBezTo>
                    <a:pt x="22747" y="22616"/>
                    <a:pt x="22462" y="21603"/>
                    <a:pt x="22462" y="20273"/>
                  </a:cubicBezTo>
                  <a:cubicBezTo>
                    <a:pt x="22493" y="19386"/>
                    <a:pt x="22493" y="18499"/>
                    <a:pt x="22367" y="17612"/>
                  </a:cubicBezTo>
                  <a:cubicBezTo>
                    <a:pt x="22208" y="16757"/>
                    <a:pt x="21955" y="15871"/>
                    <a:pt x="21543" y="15111"/>
                  </a:cubicBezTo>
                  <a:cubicBezTo>
                    <a:pt x="21163" y="14350"/>
                    <a:pt x="20530" y="14034"/>
                    <a:pt x="20245" y="13179"/>
                  </a:cubicBezTo>
                  <a:cubicBezTo>
                    <a:pt x="19833" y="11849"/>
                    <a:pt x="19421" y="10962"/>
                    <a:pt x="18091" y="10265"/>
                  </a:cubicBezTo>
                  <a:cubicBezTo>
                    <a:pt x="16977" y="9657"/>
                    <a:pt x="15659" y="9515"/>
                    <a:pt x="14382" y="9515"/>
                  </a:cubicBezTo>
                  <a:cubicBezTo>
                    <a:pt x="14063" y="9515"/>
                    <a:pt x="13746" y="9524"/>
                    <a:pt x="13436" y="9537"/>
                  </a:cubicBezTo>
                  <a:cubicBezTo>
                    <a:pt x="13373" y="9537"/>
                    <a:pt x="13341" y="9600"/>
                    <a:pt x="13373" y="9664"/>
                  </a:cubicBezTo>
                  <a:cubicBezTo>
                    <a:pt x="12708" y="9093"/>
                    <a:pt x="11979" y="8555"/>
                    <a:pt x="11219" y="8112"/>
                  </a:cubicBezTo>
                  <a:cubicBezTo>
                    <a:pt x="9857" y="7288"/>
                    <a:pt x="8337" y="6845"/>
                    <a:pt x="6880" y="6243"/>
                  </a:cubicBezTo>
                  <a:lnTo>
                    <a:pt x="6880" y="6243"/>
                  </a:lnTo>
                  <a:cubicBezTo>
                    <a:pt x="7106" y="6267"/>
                    <a:pt x="7334" y="6278"/>
                    <a:pt x="7563" y="6278"/>
                  </a:cubicBezTo>
                  <a:cubicBezTo>
                    <a:pt x="8846" y="6278"/>
                    <a:pt x="10173" y="5937"/>
                    <a:pt x="11409" y="5642"/>
                  </a:cubicBezTo>
                  <a:cubicBezTo>
                    <a:pt x="11821" y="5547"/>
                    <a:pt x="12201" y="5452"/>
                    <a:pt x="12581" y="5325"/>
                  </a:cubicBezTo>
                  <a:cubicBezTo>
                    <a:pt x="12581" y="5347"/>
                    <a:pt x="12597" y="5370"/>
                    <a:pt x="12617" y="5370"/>
                  </a:cubicBezTo>
                  <a:cubicBezTo>
                    <a:pt x="12626" y="5370"/>
                    <a:pt x="12635" y="5366"/>
                    <a:pt x="12644" y="5357"/>
                  </a:cubicBezTo>
                  <a:cubicBezTo>
                    <a:pt x="14164" y="4660"/>
                    <a:pt x="15779" y="4691"/>
                    <a:pt x="17395" y="4565"/>
                  </a:cubicBezTo>
                  <a:cubicBezTo>
                    <a:pt x="18853" y="4425"/>
                    <a:pt x="20261" y="3937"/>
                    <a:pt x="21708" y="3937"/>
                  </a:cubicBezTo>
                  <a:cubicBezTo>
                    <a:pt x="21895" y="3937"/>
                    <a:pt x="22083" y="3945"/>
                    <a:pt x="22272" y="3963"/>
                  </a:cubicBezTo>
                  <a:cubicBezTo>
                    <a:pt x="22282" y="3974"/>
                    <a:pt x="22289" y="3977"/>
                    <a:pt x="22295" y="3977"/>
                  </a:cubicBezTo>
                  <a:cubicBezTo>
                    <a:pt x="22307" y="3977"/>
                    <a:pt x="22314" y="3963"/>
                    <a:pt x="22335" y="3963"/>
                  </a:cubicBezTo>
                  <a:cubicBezTo>
                    <a:pt x="23780" y="6171"/>
                    <a:pt x="26233" y="7558"/>
                    <a:pt x="28848" y="7558"/>
                  </a:cubicBezTo>
                  <a:cubicBezTo>
                    <a:pt x="29271" y="7558"/>
                    <a:pt x="29698" y="7522"/>
                    <a:pt x="30126" y="7447"/>
                  </a:cubicBezTo>
                  <a:cubicBezTo>
                    <a:pt x="32976" y="6940"/>
                    <a:pt x="36269" y="4438"/>
                    <a:pt x="36111" y="1240"/>
                  </a:cubicBezTo>
                  <a:cubicBezTo>
                    <a:pt x="36111" y="1172"/>
                    <a:pt x="36066" y="1140"/>
                    <a:pt x="36018" y="1140"/>
                  </a:cubicBezTo>
                  <a:cubicBezTo>
                    <a:pt x="35978" y="1140"/>
                    <a:pt x="35936" y="1164"/>
                    <a:pt x="35921" y="1208"/>
                  </a:cubicBezTo>
                  <a:cubicBezTo>
                    <a:pt x="35026" y="1958"/>
                    <a:pt x="33946" y="2375"/>
                    <a:pt x="32823" y="2375"/>
                  </a:cubicBezTo>
                  <a:cubicBezTo>
                    <a:pt x="32475" y="2375"/>
                    <a:pt x="32124" y="2335"/>
                    <a:pt x="31772" y="2253"/>
                  </a:cubicBezTo>
                  <a:cubicBezTo>
                    <a:pt x="30664" y="1968"/>
                    <a:pt x="29682" y="1271"/>
                    <a:pt x="28542" y="1081"/>
                  </a:cubicBezTo>
                  <a:cubicBezTo>
                    <a:pt x="28320" y="1042"/>
                    <a:pt x="28100" y="1024"/>
                    <a:pt x="27884" y="1024"/>
                  </a:cubicBezTo>
                  <a:cubicBezTo>
                    <a:pt x="25816" y="1024"/>
                    <a:pt x="24004" y="2687"/>
                    <a:pt x="22398" y="3805"/>
                  </a:cubicBezTo>
                  <a:cubicBezTo>
                    <a:pt x="22382" y="3789"/>
                    <a:pt x="22359" y="3781"/>
                    <a:pt x="22335" y="3781"/>
                  </a:cubicBezTo>
                  <a:cubicBezTo>
                    <a:pt x="22311" y="3781"/>
                    <a:pt x="22287" y="3789"/>
                    <a:pt x="22272" y="3805"/>
                  </a:cubicBezTo>
                  <a:cubicBezTo>
                    <a:pt x="22001" y="3759"/>
                    <a:pt x="21729" y="3739"/>
                    <a:pt x="21457" y="3739"/>
                  </a:cubicBezTo>
                  <a:cubicBezTo>
                    <a:pt x="20042" y="3739"/>
                    <a:pt x="18612" y="4269"/>
                    <a:pt x="17205" y="4375"/>
                  </a:cubicBezTo>
                  <a:cubicBezTo>
                    <a:pt x="16223" y="4438"/>
                    <a:pt x="15273" y="4470"/>
                    <a:pt x="14323" y="4691"/>
                  </a:cubicBezTo>
                  <a:cubicBezTo>
                    <a:pt x="17490" y="3298"/>
                    <a:pt x="20308" y="1176"/>
                    <a:pt x="23665" y="131"/>
                  </a:cubicBezTo>
                  <a:cubicBezTo>
                    <a:pt x="23751" y="131"/>
                    <a:pt x="23733" y="0"/>
                    <a:pt x="2365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3"/>
            <p:cNvSpPr/>
            <p:nvPr/>
          </p:nvSpPr>
          <p:spPr>
            <a:xfrm rot="5400000">
              <a:off x="1940637" y="1239686"/>
              <a:ext cx="1220070" cy="913443"/>
            </a:xfrm>
            <a:custGeom>
              <a:avLst/>
              <a:gdLst/>
              <a:ahLst/>
              <a:cxnLst/>
              <a:rect l="l" t="t" r="r" b="b"/>
              <a:pathLst>
                <a:path w="28799" h="21560" extrusionOk="0">
                  <a:moveTo>
                    <a:pt x="4853" y="1"/>
                  </a:moveTo>
                  <a:cubicBezTo>
                    <a:pt x="4778" y="1"/>
                    <a:pt x="4759" y="134"/>
                    <a:pt x="4846" y="163"/>
                  </a:cubicBezTo>
                  <a:cubicBezTo>
                    <a:pt x="8488" y="1050"/>
                    <a:pt x="12351" y="1810"/>
                    <a:pt x="14790" y="4882"/>
                  </a:cubicBezTo>
                  <a:cubicBezTo>
                    <a:pt x="14758" y="4913"/>
                    <a:pt x="14726" y="4945"/>
                    <a:pt x="14695" y="5008"/>
                  </a:cubicBezTo>
                  <a:cubicBezTo>
                    <a:pt x="14663" y="5135"/>
                    <a:pt x="14663" y="5262"/>
                    <a:pt x="14631" y="5388"/>
                  </a:cubicBezTo>
                  <a:cubicBezTo>
                    <a:pt x="14410" y="5958"/>
                    <a:pt x="14030" y="6338"/>
                    <a:pt x="13523" y="6528"/>
                  </a:cubicBezTo>
                  <a:cubicBezTo>
                    <a:pt x="13301" y="6655"/>
                    <a:pt x="13048" y="6718"/>
                    <a:pt x="12795" y="6845"/>
                  </a:cubicBezTo>
                  <a:cubicBezTo>
                    <a:pt x="11433" y="7542"/>
                    <a:pt x="10514" y="8650"/>
                    <a:pt x="9723" y="9949"/>
                  </a:cubicBezTo>
                  <a:cubicBezTo>
                    <a:pt x="8836" y="11500"/>
                    <a:pt x="8171" y="13147"/>
                    <a:pt x="7253" y="14667"/>
                  </a:cubicBezTo>
                  <a:cubicBezTo>
                    <a:pt x="7221" y="14731"/>
                    <a:pt x="7221" y="14762"/>
                    <a:pt x="7189" y="14826"/>
                  </a:cubicBezTo>
                  <a:cubicBezTo>
                    <a:pt x="6374" y="15779"/>
                    <a:pt x="5179" y="16363"/>
                    <a:pt x="4016" y="16363"/>
                  </a:cubicBezTo>
                  <a:cubicBezTo>
                    <a:pt x="3054" y="16363"/>
                    <a:pt x="2113" y="15964"/>
                    <a:pt x="1425" y="15047"/>
                  </a:cubicBezTo>
                  <a:cubicBezTo>
                    <a:pt x="1192" y="14744"/>
                    <a:pt x="1097" y="14441"/>
                    <a:pt x="860" y="14441"/>
                  </a:cubicBezTo>
                  <a:cubicBezTo>
                    <a:pt x="775" y="14441"/>
                    <a:pt x="672" y="14480"/>
                    <a:pt x="539" y="14572"/>
                  </a:cubicBezTo>
                  <a:cubicBezTo>
                    <a:pt x="0" y="14952"/>
                    <a:pt x="64" y="16124"/>
                    <a:pt x="190" y="16663"/>
                  </a:cubicBezTo>
                  <a:cubicBezTo>
                    <a:pt x="507" y="17771"/>
                    <a:pt x="1457" y="18499"/>
                    <a:pt x="2439" y="19006"/>
                  </a:cubicBezTo>
                  <a:cubicBezTo>
                    <a:pt x="2502" y="19006"/>
                    <a:pt x="2534" y="19006"/>
                    <a:pt x="2566" y="18974"/>
                  </a:cubicBezTo>
                  <a:cubicBezTo>
                    <a:pt x="2724" y="19006"/>
                    <a:pt x="2882" y="19038"/>
                    <a:pt x="3041" y="19038"/>
                  </a:cubicBezTo>
                  <a:cubicBezTo>
                    <a:pt x="3769" y="19133"/>
                    <a:pt x="4529" y="19291"/>
                    <a:pt x="5289" y="19418"/>
                  </a:cubicBezTo>
                  <a:cubicBezTo>
                    <a:pt x="5311" y="19440"/>
                    <a:pt x="5334" y="19462"/>
                    <a:pt x="5367" y="19462"/>
                  </a:cubicBezTo>
                  <a:cubicBezTo>
                    <a:pt x="5381" y="19462"/>
                    <a:pt x="5397" y="19459"/>
                    <a:pt x="5416" y="19449"/>
                  </a:cubicBezTo>
                  <a:cubicBezTo>
                    <a:pt x="5447" y="19449"/>
                    <a:pt x="5447" y="19449"/>
                    <a:pt x="5479" y="19418"/>
                  </a:cubicBezTo>
                  <a:cubicBezTo>
                    <a:pt x="6429" y="19576"/>
                    <a:pt x="7379" y="19671"/>
                    <a:pt x="8298" y="19671"/>
                  </a:cubicBezTo>
                  <a:cubicBezTo>
                    <a:pt x="8931" y="19671"/>
                    <a:pt x="9533" y="19544"/>
                    <a:pt x="10103" y="19291"/>
                  </a:cubicBezTo>
                  <a:cubicBezTo>
                    <a:pt x="10483" y="19133"/>
                    <a:pt x="11401" y="18246"/>
                    <a:pt x="11971" y="17993"/>
                  </a:cubicBezTo>
                  <a:cubicBezTo>
                    <a:pt x="11971" y="18024"/>
                    <a:pt x="12003" y="18024"/>
                    <a:pt x="12035" y="18024"/>
                  </a:cubicBezTo>
                  <a:cubicBezTo>
                    <a:pt x="12161" y="18309"/>
                    <a:pt x="12288" y="18563"/>
                    <a:pt x="12446" y="18848"/>
                  </a:cubicBezTo>
                  <a:cubicBezTo>
                    <a:pt x="12415" y="18911"/>
                    <a:pt x="12446" y="18974"/>
                    <a:pt x="12478" y="18974"/>
                  </a:cubicBezTo>
                  <a:cubicBezTo>
                    <a:pt x="12642" y="19038"/>
                    <a:pt x="12812" y="19066"/>
                    <a:pt x="12986" y="19066"/>
                  </a:cubicBezTo>
                  <a:cubicBezTo>
                    <a:pt x="14114" y="19066"/>
                    <a:pt x="15379" y="17860"/>
                    <a:pt x="16120" y="17201"/>
                  </a:cubicBezTo>
                  <a:cubicBezTo>
                    <a:pt x="17450" y="15997"/>
                    <a:pt x="18463" y="14414"/>
                    <a:pt x="18812" y="12641"/>
                  </a:cubicBezTo>
                  <a:cubicBezTo>
                    <a:pt x="19033" y="11532"/>
                    <a:pt x="18970" y="10424"/>
                    <a:pt x="18653" y="9379"/>
                  </a:cubicBezTo>
                  <a:lnTo>
                    <a:pt x="18653" y="9379"/>
                  </a:lnTo>
                  <a:cubicBezTo>
                    <a:pt x="19192" y="10550"/>
                    <a:pt x="19698" y="11754"/>
                    <a:pt x="20174" y="12989"/>
                  </a:cubicBezTo>
                  <a:cubicBezTo>
                    <a:pt x="19477" y="14699"/>
                    <a:pt x="19635" y="17011"/>
                    <a:pt x="20965" y="18373"/>
                  </a:cubicBezTo>
                  <a:cubicBezTo>
                    <a:pt x="23055" y="20494"/>
                    <a:pt x="26666" y="19069"/>
                    <a:pt x="28534" y="21508"/>
                  </a:cubicBezTo>
                  <a:cubicBezTo>
                    <a:pt x="28534" y="21540"/>
                    <a:pt x="28566" y="21540"/>
                    <a:pt x="28597" y="21540"/>
                  </a:cubicBezTo>
                  <a:cubicBezTo>
                    <a:pt x="28618" y="21553"/>
                    <a:pt x="28641" y="21560"/>
                    <a:pt x="28662" y="21560"/>
                  </a:cubicBezTo>
                  <a:cubicBezTo>
                    <a:pt x="28737" y="21560"/>
                    <a:pt x="28798" y="21480"/>
                    <a:pt x="28724" y="21381"/>
                  </a:cubicBezTo>
                  <a:cubicBezTo>
                    <a:pt x="28692" y="21350"/>
                    <a:pt x="28661" y="21286"/>
                    <a:pt x="28629" y="21254"/>
                  </a:cubicBezTo>
                  <a:cubicBezTo>
                    <a:pt x="28249" y="19513"/>
                    <a:pt x="27299" y="17961"/>
                    <a:pt x="26001" y="16726"/>
                  </a:cubicBezTo>
                  <a:cubicBezTo>
                    <a:pt x="25336" y="16092"/>
                    <a:pt x="24544" y="15554"/>
                    <a:pt x="23752" y="15079"/>
                  </a:cubicBezTo>
                  <a:cubicBezTo>
                    <a:pt x="22612" y="14446"/>
                    <a:pt x="21282" y="14129"/>
                    <a:pt x="20427" y="13116"/>
                  </a:cubicBezTo>
                  <a:cubicBezTo>
                    <a:pt x="20395" y="13084"/>
                    <a:pt x="20395" y="13052"/>
                    <a:pt x="20395" y="13021"/>
                  </a:cubicBezTo>
                  <a:cubicBezTo>
                    <a:pt x="20395" y="12989"/>
                    <a:pt x="20395" y="12989"/>
                    <a:pt x="20395" y="12989"/>
                  </a:cubicBezTo>
                  <a:cubicBezTo>
                    <a:pt x="20395" y="12989"/>
                    <a:pt x="20395" y="12957"/>
                    <a:pt x="20395" y="12957"/>
                  </a:cubicBezTo>
                  <a:cubicBezTo>
                    <a:pt x="19888" y="10867"/>
                    <a:pt x="18843" y="8872"/>
                    <a:pt x="17577" y="7162"/>
                  </a:cubicBezTo>
                  <a:cubicBezTo>
                    <a:pt x="17038" y="6212"/>
                    <a:pt x="16342" y="5293"/>
                    <a:pt x="15360" y="4818"/>
                  </a:cubicBezTo>
                  <a:cubicBezTo>
                    <a:pt x="15328" y="4755"/>
                    <a:pt x="15296" y="4692"/>
                    <a:pt x="15265" y="4660"/>
                  </a:cubicBezTo>
                  <a:cubicBezTo>
                    <a:pt x="15265" y="4597"/>
                    <a:pt x="15233" y="4533"/>
                    <a:pt x="15170" y="4533"/>
                  </a:cubicBezTo>
                  <a:cubicBezTo>
                    <a:pt x="15138" y="4502"/>
                    <a:pt x="15138" y="4470"/>
                    <a:pt x="15106" y="4438"/>
                  </a:cubicBezTo>
                  <a:cubicBezTo>
                    <a:pt x="15088" y="4410"/>
                    <a:pt x="15064" y="4399"/>
                    <a:pt x="15040" y="4399"/>
                  </a:cubicBezTo>
                  <a:cubicBezTo>
                    <a:pt x="14983" y="4399"/>
                    <a:pt x="14926" y="4466"/>
                    <a:pt x="14948" y="4533"/>
                  </a:cubicBezTo>
                  <a:lnTo>
                    <a:pt x="14980" y="4597"/>
                  </a:lnTo>
                  <a:lnTo>
                    <a:pt x="14916" y="4597"/>
                  </a:lnTo>
                  <a:cubicBezTo>
                    <a:pt x="12541" y="1683"/>
                    <a:pt x="8519" y="480"/>
                    <a:pt x="4877" y="5"/>
                  </a:cubicBezTo>
                  <a:cubicBezTo>
                    <a:pt x="4869" y="2"/>
                    <a:pt x="4861" y="1"/>
                    <a:pt x="4853"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3"/>
            <p:cNvSpPr/>
            <p:nvPr/>
          </p:nvSpPr>
          <p:spPr>
            <a:xfrm rot="5400000">
              <a:off x="1938364" y="9760"/>
              <a:ext cx="906992" cy="851714"/>
            </a:xfrm>
            <a:custGeom>
              <a:avLst/>
              <a:gdLst/>
              <a:ahLst/>
              <a:cxnLst/>
              <a:rect l="l" t="t" r="r" b="b"/>
              <a:pathLst>
                <a:path w="21409" h="20103" extrusionOk="0">
                  <a:moveTo>
                    <a:pt x="16537" y="2431"/>
                  </a:moveTo>
                  <a:cubicBezTo>
                    <a:pt x="17284" y="2431"/>
                    <a:pt x="18027" y="2551"/>
                    <a:pt x="18717" y="2812"/>
                  </a:cubicBezTo>
                  <a:cubicBezTo>
                    <a:pt x="19255" y="2875"/>
                    <a:pt x="19382" y="3192"/>
                    <a:pt x="19097" y="3762"/>
                  </a:cubicBezTo>
                  <a:cubicBezTo>
                    <a:pt x="19002" y="3793"/>
                    <a:pt x="18907" y="3793"/>
                    <a:pt x="18812" y="3825"/>
                  </a:cubicBezTo>
                  <a:cubicBezTo>
                    <a:pt x="18590" y="3952"/>
                    <a:pt x="18210" y="3983"/>
                    <a:pt x="17957" y="4078"/>
                  </a:cubicBezTo>
                  <a:cubicBezTo>
                    <a:pt x="17324" y="4300"/>
                    <a:pt x="16785" y="4617"/>
                    <a:pt x="16247" y="4997"/>
                  </a:cubicBezTo>
                  <a:cubicBezTo>
                    <a:pt x="16189" y="4995"/>
                    <a:pt x="16131" y="4995"/>
                    <a:pt x="16073" y="4995"/>
                  </a:cubicBezTo>
                  <a:cubicBezTo>
                    <a:pt x="14605" y="4995"/>
                    <a:pt x="13073" y="5386"/>
                    <a:pt x="12098" y="6422"/>
                  </a:cubicBezTo>
                  <a:cubicBezTo>
                    <a:pt x="11560" y="6643"/>
                    <a:pt x="11022" y="6865"/>
                    <a:pt x="10483" y="7055"/>
                  </a:cubicBezTo>
                  <a:cubicBezTo>
                    <a:pt x="11402" y="6517"/>
                    <a:pt x="11972" y="5503"/>
                    <a:pt x="12795" y="4807"/>
                  </a:cubicBezTo>
                  <a:cubicBezTo>
                    <a:pt x="13357" y="4349"/>
                    <a:pt x="13918" y="4192"/>
                    <a:pt x="14525" y="4192"/>
                  </a:cubicBezTo>
                  <a:cubicBezTo>
                    <a:pt x="14842" y="4192"/>
                    <a:pt x="15171" y="4235"/>
                    <a:pt x="15519" y="4300"/>
                  </a:cubicBezTo>
                  <a:cubicBezTo>
                    <a:pt x="15883" y="4363"/>
                    <a:pt x="16247" y="4427"/>
                    <a:pt x="16603" y="4427"/>
                  </a:cubicBezTo>
                  <a:cubicBezTo>
                    <a:pt x="16959" y="4427"/>
                    <a:pt x="17308" y="4363"/>
                    <a:pt x="17640" y="4173"/>
                  </a:cubicBezTo>
                  <a:cubicBezTo>
                    <a:pt x="17640" y="4173"/>
                    <a:pt x="17640" y="4110"/>
                    <a:pt x="17609" y="4110"/>
                  </a:cubicBezTo>
                  <a:cubicBezTo>
                    <a:pt x="17327" y="4194"/>
                    <a:pt x="17042" y="4224"/>
                    <a:pt x="16755" y="4224"/>
                  </a:cubicBezTo>
                  <a:cubicBezTo>
                    <a:pt x="15985" y="4224"/>
                    <a:pt x="15206" y="4004"/>
                    <a:pt x="14453" y="4004"/>
                  </a:cubicBezTo>
                  <a:cubicBezTo>
                    <a:pt x="14004" y="4004"/>
                    <a:pt x="13565" y="4082"/>
                    <a:pt x="13143" y="4332"/>
                  </a:cubicBezTo>
                  <a:cubicBezTo>
                    <a:pt x="11813" y="5123"/>
                    <a:pt x="11243" y="6802"/>
                    <a:pt x="9691" y="7213"/>
                  </a:cubicBezTo>
                  <a:cubicBezTo>
                    <a:pt x="8868" y="7055"/>
                    <a:pt x="8076" y="6897"/>
                    <a:pt x="7348" y="6517"/>
                  </a:cubicBezTo>
                  <a:cubicBezTo>
                    <a:pt x="7316" y="6517"/>
                    <a:pt x="7316" y="6485"/>
                    <a:pt x="7285" y="6485"/>
                  </a:cubicBezTo>
                  <a:cubicBezTo>
                    <a:pt x="8045" y="6010"/>
                    <a:pt x="8678" y="5662"/>
                    <a:pt x="9596" y="5630"/>
                  </a:cubicBezTo>
                  <a:cubicBezTo>
                    <a:pt x="9672" y="5630"/>
                    <a:pt x="9745" y="5631"/>
                    <a:pt x="9814" y="5631"/>
                  </a:cubicBezTo>
                  <a:cubicBezTo>
                    <a:pt x="10092" y="5631"/>
                    <a:pt x="10325" y="5611"/>
                    <a:pt x="10578" y="5408"/>
                  </a:cubicBezTo>
                  <a:cubicBezTo>
                    <a:pt x="11117" y="5028"/>
                    <a:pt x="11497" y="4363"/>
                    <a:pt x="12067" y="3920"/>
                  </a:cubicBezTo>
                  <a:cubicBezTo>
                    <a:pt x="12700" y="3445"/>
                    <a:pt x="13428" y="3065"/>
                    <a:pt x="14188" y="2812"/>
                  </a:cubicBezTo>
                  <a:cubicBezTo>
                    <a:pt x="14940" y="2567"/>
                    <a:pt x="15741" y="2431"/>
                    <a:pt x="16537" y="2431"/>
                  </a:cubicBezTo>
                  <a:close/>
                  <a:moveTo>
                    <a:pt x="381" y="373"/>
                  </a:moveTo>
                  <a:lnTo>
                    <a:pt x="381" y="373"/>
                  </a:lnTo>
                  <a:cubicBezTo>
                    <a:pt x="1046" y="1070"/>
                    <a:pt x="1584" y="1893"/>
                    <a:pt x="2344" y="2495"/>
                  </a:cubicBezTo>
                  <a:cubicBezTo>
                    <a:pt x="2819" y="2907"/>
                    <a:pt x="3326" y="3192"/>
                    <a:pt x="3864" y="3477"/>
                  </a:cubicBezTo>
                  <a:cubicBezTo>
                    <a:pt x="4086" y="3572"/>
                    <a:pt x="4308" y="3667"/>
                    <a:pt x="4498" y="3762"/>
                  </a:cubicBezTo>
                  <a:cubicBezTo>
                    <a:pt x="4593" y="3793"/>
                    <a:pt x="4719" y="3825"/>
                    <a:pt x="4814" y="3888"/>
                  </a:cubicBezTo>
                  <a:cubicBezTo>
                    <a:pt x="5163" y="3920"/>
                    <a:pt x="5321" y="4142"/>
                    <a:pt x="5226" y="4522"/>
                  </a:cubicBezTo>
                  <a:cubicBezTo>
                    <a:pt x="5163" y="4522"/>
                    <a:pt x="5163" y="4617"/>
                    <a:pt x="5194" y="4648"/>
                  </a:cubicBezTo>
                  <a:cubicBezTo>
                    <a:pt x="5954" y="5250"/>
                    <a:pt x="6810" y="5725"/>
                    <a:pt x="7760" y="6010"/>
                  </a:cubicBezTo>
                  <a:cubicBezTo>
                    <a:pt x="7538" y="6137"/>
                    <a:pt x="7348" y="6295"/>
                    <a:pt x="7190" y="6453"/>
                  </a:cubicBezTo>
                  <a:cubicBezTo>
                    <a:pt x="7158" y="6485"/>
                    <a:pt x="7095" y="6517"/>
                    <a:pt x="7095" y="6580"/>
                  </a:cubicBezTo>
                  <a:cubicBezTo>
                    <a:pt x="7095" y="6612"/>
                    <a:pt x="7095" y="6675"/>
                    <a:pt x="7095" y="6738"/>
                  </a:cubicBezTo>
                  <a:cubicBezTo>
                    <a:pt x="6873" y="7023"/>
                    <a:pt x="6746" y="7309"/>
                    <a:pt x="6683" y="7657"/>
                  </a:cubicBezTo>
                  <a:cubicBezTo>
                    <a:pt x="6081" y="6137"/>
                    <a:pt x="4561" y="5282"/>
                    <a:pt x="3326" y="4300"/>
                  </a:cubicBezTo>
                  <a:cubicBezTo>
                    <a:pt x="2503" y="3635"/>
                    <a:pt x="1806" y="2907"/>
                    <a:pt x="1172" y="2051"/>
                  </a:cubicBezTo>
                  <a:cubicBezTo>
                    <a:pt x="792" y="1545"/>
                    <a:pt x="666" y="911"/>
                    <a:pt x="381" y="373"/>
                  </a:cubicBezTo>
                  <a:close/>
                  <a:moveTo>
                    <a:pt x="14924" y="5960"/>
                  </a:moveTo>
                  <a:cubicBezTo>
                    <a:pt x="16043" y="5960"/>
                    <a:pt x="17172" y="6245"/>
                    <a:pt x="18147" y="6802"/>
                  </a:cubicBezTo>
                  <a:cubicBezTo>
                    <a:pt x="18844" y="7182"/>
                    <a:pt x="19414" y="7689"/>
                    <a:pt x="19794" y="8385"/>
                  </a:cubicBezTo>
                  <a:cubicBezTo>
                    <a:pt x="20047" y="8829"/>
                    <a:pt x="21061" y="10855"/>
                    <a:pt x="20111" y="11109"/>
                  </a:cubicBezTo>
                  <a:cubicBezTo>
                    <a:pt x="20107" y="11111"/>
                    <a:pt x="20101" y="11112"/>
                    <a:pt x="20094" y="11112"/>
                  </a:cubicBezTo>
                  <a:cubicBezTo>
                    <a:pt x="19982" y="11112"/>
                    <a:pt x="19475" y="10887"/>
                    <a:pt x="19445" y="10887"/>
                  </a:cubicBezTo>
                  <a:cubicBezTo>
                    <a:pt x="19255" y="10855"/>
                    <a:pt x="19065" y="10824"/>
                    <a:pt x="18875" y="10824"/>
                  </a:cubicBezTo>
                  <a:cubicBezTo>
                    <a:pt x="18860" y="10808"/>
                    <a:pt x="18836" y="10800"/>
                    <a:pt x="18812" y="10800"/>
                  </a:cubicBezTo>
                  <a:cubicBezTo>
                    <a:pt x="18788" y="10800"/>
                    <a:pt x="18765" y="10808"/>
                    <a:pt x="18749" y="10824"/>
                  </a:cubicBezTo>
                  <a:cubicBezTo>
                    <a:pt x="18654" y="10824"/>
                    <a:pt x="18559" y="10824"/>
                    <a:pt x="18432" y="10855"/>
                  </a:cubicBezTo>
                  <a:cubicBezTo>
                    <a:pt x="18234" y="10863"/>
                    <a:pt x="18044" y="10868"/>
                    <a:pt x="17860" y="10868"/>
                  </a:cubicBezTo>
                  <a:cubicBezTo>
                    <a:pt x="17247" y="10868"/>
                    <a:pt x="16690" y="10806"/>
                    <a:pt x="16057" y="10539"/>
                  </a:cubicBezTo>
                  <a:cubicBezTo>
                    <a:pt x="15867" y="10254"/>
                    <a:pt x="15645" y="9937"/>
                    <a:pt x="15392" y="9684"/>
                  </a:cubicBezTo>
                  <a:cubicBezTo>
                    <a:pt x="14600" y="8829"/>
                    <a:pt x="13587" y="8195"/>
                    <a:pt x="12510" y="7815"/>
                  </a:cubicBezTo>
                  <a:cubicBezTo>
                    <a:pt x="11782" y="7562"/>
                    <a:pt x="11022" y="7435"/>
                    <a:pt x="10261" y="7309"/>
                  </a:cubicBezTo>
                  <a:cubicBezTo>
                    <a:pt x="10768" y="7213"/>
                    <a:pt x="11275" y="6992"/>
                    <a:pt x="11782" y="6802"/>
                  </a:cubicBezTo>
                  <a:lnTo>
                    <a:pt x="11782" y="6802"/>
                  </a:lnTo>
                  <a:cubicBezTo>
                    <a:pt x="11756" y="6827"/>
                    <a:pt x="11793" y="6874"/>
                    <a:pt x="11824" y="6874"/>
                  </a:cubicBezTo>
                  <a:cubicBezTo>
                    <a:pt x="11832" y="6874"/>
                    <a:pt x="11839" y="6871"/>
                    <a:pt x="11845" y="6865"/>
                  </a:cubicBezTo>
                  <a:cubicBezTo>
                    <a:pt x="11908" y="6802"/>
                    <a:pt x="11972" y="6738"/>
                    <a:pt x="12035" y="6675"/>
                  </a:cubicBezTo>
                  <a:cubicBezTo>
                    <a:pt x="12573" y="6453"/>
                    <a:pt x="13143" y="6200"/>
                    <a:pt x="13713" y="6073"/>
                  </a:cubicBezTo>
                  <a:cubicBezTo>
                    <a:pt x="14110" y="5997"/>
                    <a:pt x="14517" y="5960"/>
                    <a:pt x="14924" y="5960"/>
                  </a:cubicBezTo>
                  <a:close/>
                  <a:moveTo>
                    <a:pt x="16215" y="10824"/>
                  </a:moveTo>
                  <a:cubicBezTo>
                    <a:pt x="17039" y="11077"/>
                    <a:pt x="17894" y="10982"/>
                    <a:pt x="18717" y="11045"/>
                  </a:cubicBezTo>
                  <a:cubicBezTo>
                    <a:pt x="18717" y="11330"/>
                    <a:pt x="18749" y="11615"/>
                    <a:pt x="18812" y="11900"/>
                  </a:cubicBezTo>
                  <a:cubicBezTo>
                    <a:pt x="18907" y="12217"/>
                    <a:pt x="19287" y="12787"/>
                    <a:pt x="19255" y="13041"/>
                  </a:cubicBezTo>
                  <a:cubicBezTo>
                    <a:pt x="19097" y="13294"/>
                    <a:pt x="18907" y="13579"/>
                    <a:pt x="18717" y="13832"/>
                  </a:cubicBezTo>
                  <a:cubicBezTo>
                    <a:pt x="18559" y="13864"/>
                    <a:pt x="18400" y="13896"/>
                    <a:pt x="18242" y="13896"/>
                  </a:cubicBezTo>
                  <a:lnTo>
                    <a:pt x="17894" y="13896"/>
                  </a:lnTo>
                  <a:cubicBezTo>
                    <a:pt x="17640" y="13927"/>
                    <a:pt x="17450" y="13991"/>
                    <a:pt x="17292" y="14117"/>
                  </a:cubicBezTo>
                  <a:cubicBezTo>
                    <a:pt x="17165" y="13674"/>
                    <a:pt x="17070" y="13262"/>
                    <a:pt x="16975" y="12851"/>
                  </a:cubicBezTo>
                  <a:cubicBezTo>
                    <a:pt x="16817" y="12122"/>
                    <a:pt x="16564" y="11425"/>
                    <a:pt x="16215" y="10824"/>
                  </a:cubicBezTo>
                  <a:close/>
                  <a:moveTo>
                    <a:pt x="7316" y="6675"/>
                  </a:moveTo>
                  <a:lnTo>
                    <a:pt x="7316" y="6675"/>
                  </a:lnTo>
                  <a:cubicBezTo>
                    <a:pt x="9311" y="7720"/>
                    <a:pt x="11718" y="7404"/>
                    <a:pt x="13713" y="8607"/>
                  </a:cubicBezTo>
                  <a:cubicBezTo>
                    <a:pt x="14727" y="9209"/>
                    <a:pt x="15614" y="10095"/>
                    <a:pt x="16184" y="11172"/>
                  </a:cubicBezTo>
                  <a:cubicBezTo>
                    <a:pt x="16690" y="12249"/>
                    <a:pt x="16785" y="13452"/>
                    <a:pt x="17102" y="14592"/>
                  </a:cubicBezTo>
                  <a:cubicBezTo>
                    <a:pt x="17229" y="15004"/>
                    <a:pt x="17419" y="15226"/>
                    <a:pt x="16817" y="15542"/>
                  </a:cubicBezTo>
                  <a:cubicBezTo>
                    <a:pt x="16564" y="15669"/>
                    <a:pt x="16089" y="15637"/>
                    <a:pt x="15804" y="15669"/>
                  </a:cubicBezTo>
                  <a:cubicBezTo>
                    <a:pt x="15492" y="15695"/>
                    <a:pt x="15180" y="15716"/>
                    <a:pt x="14868" y="15716"/>
                  </a:cubicBezTo>
                  <a:cubicBezTo>
                    <a:pt x="14420" y="15716"/>
                    <a:pt x="13971" y="15673"/>
                    <a:pt x="13523" y="15542"/>
                  </a:cubicBezTo>
                  <a:cubicBezTo>
                    <a:pt x="12162" y="15131"/>
                    <a:pt x="11338" y="14022"/>
                    <a:pt x="10768" y="12787"/>
                  </a:cubicBezTo>
                  <a:cubicBezTo>
                    <a:pt x="10293" y="11774"/>
                    <a:pt x="9818" y="10950"/>
                    <a:pt x="9090" y="10127"/>
                  </a:cubicBezTo>
                  <a:cubicBezTo>
                    <a:pt x="8171" y="9145"/>
                    <a:pt x="7190" y="8100"/>
                    <a:pt x="7316" y="6675"/>
                  </a:cubicBezTo>
                  <a:close/>
                  <a:moveTo>
                    <a:pt x="8868" y="10254"/>
                  </a:moveTo>
                  <a:lnTo>
                    <a:pt x="8868" y="10254"/>
                  </a:lnTo>
                  <a:cubicBezTo>
                    <a:pt x="9311" y="10760"/>
                    <a:pt x="9723" y="11235"/>
                    <a:pt x="10071" y="11837"/>
                  </a:cubicBezTo>
                  <a:cubicBezTo>
                    <a:pt x="10420" y="12502"/>
                    <a:pt x="10641" y="13262"/>
                    <a:pt x="11085" y="13896"/>
                  </a:cubicBezTo>
                  <a:cubicBezTo>
                    <a:pt x="11687" y="14877"/>
                    <a:pt x="12637" y="15606"/>
                    <a:pt x="13777" y="15859"/>
                  </a:cubicBezTo>
                  <a:cubicBezTo>
                    <a:pt x="13903" y="15891"/>
                    <a:pt x="14062" y="15891"/>
                    <a:pt x="14188" y="15922"/>
                  </a:cubicBezTo>
                  <a:cubicBezTo>
                    <a:pt x="14188" y="15922"/>
                    <a:pt x="14188" y="15922"/>
                    <a:pt x="14188" y="15954"/>
                  </a:cubicBezTo>
                  <a:cubicBezTo>
                    <a:pt x="14442" y="16461"/>
                    <a:pt x="14632" y="17791"/>
                    <a:pt x="14220" y="18329"/>
                  </a:cubicBezTo>
                  <a:cubicBezTo>
                    <a:pt x="13845" y="18793"/>
                    <a:pt x="13578" y="18956"/>
                    <a:pt x="13367" y="18956"/>
                  </a:cubicBezTo>
                  <a:cubicBezTo>
                    <a:pt x="12902" y="18956"/>
                    <a:pt x="12714" y="18163"/>
                    <a:pt x="12257" y="18076"/>
                  </a:cubicBezTo>
                  <a:cubicBezTo>
                    <a:pt x="12193" y="18060"/>
                    <a:pt x="12137" y="18054"/>
                    <a:pt x="12087" y="18054"/>
                  </a:cubicBezTo>
                  <a:cubicBezTo>
                    <a:pt x="11868" y="18054"/>
                    <a:pt x="11750" y="18174"/>
                    <a:pt x="11567" y="18174"/>
                  </a:cubicBezTo>
                  <a:cubicBezTo>
                    <a:pt x="11454" y="18174"/>
                    <a:pt x="11317" y="18129"/>
                    <a:pt x="11117" y="17981"/>
                  </a:cubicBezTo>
                  <a:cubicBezTo>
                    <a:pt x="10610" y="17633"/>
                    <a:pt x="10230" y="16904"/>
                    <a:pt x="9976" y="16366"/>
                  </a:cubicBezTo>
                  <a:cubicBezTo>
                    <a:pt x="9343" y="15162"/>
                    <a:pt x="9216" y="13896"/>
                    <a:pt x="9185" y="12566"/>
                  </a:cubicBezTo>
                  <a:cubicBezTo>
                    <a:pt x="9185" y="11774"/>
                    <a:pt x="9185" y="10982"/>
                    <a:pt x="8868" y="10254"/>
                  </a:cubicBezTo>
                  <a:close/>
                  <a:moveTo>
                    <a:pt x="7031" y="7182"/>
                  </a:moveTo>
                  <a:cubicBezTo>
                    <a:pt x="6968" y="7847"/>
                    <a:pt x="7253" y="8480"/>
                    <a:pt x="7633" y="9082"/>
                  </a:cubicBezTo>
                  <a:cubicBezTo>
                    <a:pt x="7950" y="9620"/>
                    <a:pt x="8361" y="10127"/>
                    <a:pt x="8488" y="10729"/>
                  </a:cubicBezTo>
                  <a:cubicBezTo>
                    <a:pt x="8710" y="11615"/>
                    <a:pt x="8298" y="12439"/>
                    <a:pt x="7950" y="13231"/>
                  </a:cubicBezTo>
                  <a:cubicBezTo>
                    <a:pt x="7095" y="15226"/>
                    <a:pt x="6683" y="17126"/>
                    <a:pt x="7506" y="19058"/>
                  </a:cubicBezTo>
                  <a:cubicBezTo>
                    <a:pt x="7253" y="18583"/>
                    <a:pt x="7063" y="18044"/>
                    <a:pt x="7000" y="17823"/>
                  </a:cubicBezTo>
                  <a:cubicBezTo>
                    <a:pt x="6746" y="17063"/>
                    <a:pt x="6651" y="16271"/>
                    <a:pt x="6683" y="15479"/>
                  </a:cubicBezTo>
                  <a:cubicBezTo>
                    <a:pt x="6746" y="13959"/>
                    <a:pt x="7411" y="12502"/>
                    <a:pt x="7380" y="11014"/>
                  </a:cubicBezTo>
                  <a:cubicBezTo>
                    <a:pt x="7348" y="9715"/>
                    <a:pt x="6493" y="8385"/>
                    <a:pt x="7031" y="7182"/>
                  </a:cubicBezTo>
                  <a:close/>
                  <a:moveTo>
                    <a:pt x="7611" y="8683"/>
                  </a:moveTo>
                  <a:cubicBezTo>
                    <a:pt x="7818" y="9042"/>
                    <a:pt x="8081" y="9380"/>
                    <a:pt x="8361" y="9684"/>
                  </a:cubicBezTo>
                  <a:cubicBezTo>
                    <a:pt x="8425" y="9747"/>
                    <a:pt x="8488" y="9842"/>
                    <a:pt x="8551" y="9905"/>
                  </a:cubicBezTo>
                  <a:cubicBezTo>
                    <a:pt x="8551" y="9937"/>
                    <a:pt x="8551" y="9937"/>
                    <a:pt x="8551" y="9937"/>
                  </a:cubicBezTo>
                  <a:cubicBezTo>
                    <a:pt x="9343" y="11489"/>
                    <a:pt x="8805" y="13294"/>
                    <a:pt x="9216" y="14941"/>
                  </a:cubicBezTo>
                  <a:cubicBezTo>
                    <a:pt x="9280" y="15194"/>
                    <a:pt x="9343" y="15416"/>
                    <a:pt x="9438" y="15637"/>
                  </a:cubicBezTo>
                  <a:cubicBezTo>
                    <a:pt x="9121" y="16239"/>
                    <a:pt x="8868" y="16841"/>
                    <a:pt x="8741" y="17474"/>
                  </a:cubicBezTo>
                  <a:cubicBezTo>
                    <a:pt x="8646" y="17823"/>
                    <a:pt x="8615" y="18171"/>
                    <a:pt x="8583" y="18519"/>
                  </a:cubicBezTo>
                  <a:cubicBezTo>
                    <a:pt x="8551" y="18741"/>
                    <a:pt x="8710" y="19374"/>
                    <a:pt x="8583" y="19533"/>
                  </a:cubicBezTo>
                  <a:cubicBezTo>
                    <a:pt x="8484" y="19692"/>
                    <a:pt x="8372" y="19763"/>
                    <a:pt x="8255" y="19763"/>
                  </a:cubicBezTo>
                  <a:cubicBezTo>
                    <a:pt x="8186" y="19763"/>
                    <a:pt x="8115" y="19738"/>
                    <a:pt x="8045" y="19691"/>
                  </a:cubicBezTo>
                  <a:cubicBezTo>
                    <a:pt x="7380" y="18614"/>
                    <a:pt x="7063" y="17379"/>
                    <a:pt x="7221" y="16112"/>
                  </a:cubicBezTo>
                  <a:cubicBezTo>
                    <a:pt x="7380" y="14751"/>
                    <a:pt x="8076" y="13579"/>
                    <a:pt x="8520" y="12312"/>
                  </a:cubicBezTo>
                  <a:cubicBezTo>
                    <a:pt x="8773" y="11552"/>
                    <a:pt x="8805" y="10919"/>
                    <a:pt x="8456" y="10190"/>
                  </a:cubicBezTo>
                  <a:cubicBezTo>
                    <a:pt x="8231" y="9664"/>
                    <a:pt x="7886" y="9177"/>
                    <a:pt x="7611" y="8683"/>
                  </a:cubicBezTo>
                  <a:close/>
                  <a:moveTo>
                    <a:pt x="159" y="1"/>
                  </a:moveTo>
                  <a:cubicBezTo>
                    <a:pt x="143" y="1"/>
                    <a:pt x="127" y="9"/>
                    <a:pt x="127" y="25"/>
                  </a:cubicBezTo>
                  <a:cubicBezTo>
                    <a:pt x="64" y="25"/>
                    <a:pt x="1" y="88"/>
                    <a:pt x="64" y="151"/>
                  </a:cubicBezTo>
                  <a:cubicBezTo>
                    <a:pt x="444" y="626"/>
                    <a:pt x="507" y="1418"/>
                    <a:pt x="887" y="1956"/>
                  </a:cubicBezTo>
                  <a:cubicBezTo>
                    <a:pt x="1426" y="2685"/>
                    <a:pt x="2027" y="3413"/>
                    <a:pt x="2693" y="3983"/>
                  </a:cubicBezTo>
                  <a:cubicBezTo>
                    <a:pt x="4149" y="5250"/>
                    <a:pt x="5796" y="6042"/>
                    <a:pt x="6651" y="7847"/>
                  </a:cubicBezTo>
                  <a:cubicBezTo>
                    <a:pt x="6651" y="7847"/>
                    <a:pt x="6651" y="7879"/>
                    <a:pt x="6683" y="7879"/>
                  </a:cubicBezTo>
                  <a:cubicBezTo>
                    <a:pt x="6620" y="8892"/>
                    <a:pt x="7190" y="10000"/>
                    <a:pt x="7190" y="11014"/>
                  </a:cubicBezTo>
                  <a:cubicBezTo>
                    <a:pt x="7221" y="11995"/>
                    <a:pt x="6810" y="12977"/>
                    <a:pt x="6651" y="13959"/>
                  </a:cubicBezTo>
                  <a:cubicBezTo>
                    <a:pt x="6493" y="14877"/>
                    <a:pt x="6429" y="15827"/>
                    <a:pt x="6588" y="16777"/>
                  </a:cubicBezTo>
                  <a:cubicBezTo>
                    <a:pt x="6683" y="17506"/>
                    <a:pt x="6905" y="18266"/>
                    <a:pt x="7285" y="18931"/>
                  </a:cubicBezTo>
                  <a:cubicBezTo>
                    <a:pt x="7475" y="19248"/>
                    <a:pt x="7886" y="20103"/>
                    <a:pt x="8330" y="20103"/>
                  </a:cubicBezTo>
                  <a:cubicBezTo>
                    <a:pt x="8710" y="20103"/>
                    <a:pt x="8710" y="19818"/>
                    <a:pt x="8741" y="19533"/>
                  </a:cubicBezTo>
                  <a:cubicBezTo>
                    <a:pt x="8805" y="18836"/>
                    <a:pt x="8710" y="18234"/>
                    <a:pt x="8868" y="17538"/>
                  </a:cubicBezTo>
                  <a:cubicBezTo>
                    <a:pt x="8995" y="16936"/>
                    <a:pt x="9216" y="16366"/>
                    <a:pt x="9501" y="15859"/>
                  </a:cubicBezTo>
                  <a:cubicBezTo>
                    <a:pt x="9660" y="16271"/>
                    <a:pt x="9881" y="16714"/>
                    <a:pt x="10135" y="17094"/>
                  </a:cubicBezTo>
                  <a:cubicBezTo>
                    <a:pt x="10388" y="17506"/>
                    <a:pt x="10831" y="18298"/>
                    <a:pt x="11338" y="18424"/>
                  </a:cubicBezTo>
                  <a:cubicBezTo>
                    <a:pt x="11370" y="18435"/>
                    <a:pt x="11405" y="18438"/>
                    <a:pt x="11441" y="18438"/>
                  </a:cubicBezTo>
                  <a:cubicBezTo>
                    <a:pt x="11514" y="18438"/>
                    <a:pt x="11592" y="18424"/>
                    <a:pt x="11655" y="18424"/>
                  </a:cubicBezTo>
                  <a:cubicBezTo>
                    <a:pt x="11718" y="18424"/>
                    <a:pt x="11782" y="18393"/>
                    <a:pt x="11813" y="18329"/>
                  </a:cubicBezTo>
                  <a:cubicBezTo>
                    <a:pt x="12130" y="18488"/>
                    <a:pt x="12447" y="18646"/>
                    <a:pt x="12732" y="18804"/>
                  </a:cubicBezTo>
                  <a:cubicBezTo>
                    <a:pt x="12827" y="18868"/>
                    <a:pt x="12858" y="18994"/>
                    <a:pt x="12953" y="19058"/>
                  </a:cubicBezTo>
                  <a:cubicBezTo>
                    <a:pt x="13141" y="19170"/>
                    <a:pt x="13306" y="19249"/>
                    <a:pt x="13488" y="19249"/>
                  </a:cubicBezTo>
                  <a:cubicBezTo>
                    <a:pt x="13614" y="19249"/>
                    <a:pt x="13748" y="19212"/>
                    <a:pt x="13903" y="19121"/>
                  </a:cubicBezTo>
                  <a:cubicBezTo>
                    <a:pt x="14758" y="18551"/>
                    <a:pt x="14758" y="16809"/>
                    <a:pt x="14378" y="15922"/>
                  </a:cubicBezTo>
                  <a:lnTo>
                    <a:pt x="14378" y="15922"/>
                  </a:lnTo>
                  <a:cubicBezTo>
                    <a:pt x="14560" y="15947"/>
                    <a:pt x="14746" y="15957"/>
                    <a:pt x="14933" y="15957"/>
                  </a:cubicBezTo>
                  <a:cubicBezTo>
                    <a:pt x="15236" y="15957"/>
                    <a:pt x="15542" y="15930"/>
                    <a:pt x="15835" y="15891"/>
                  </a:cubicBezTo>
                  <a:cubicBezTo>
                    <a:pt x="16247" y="15859"/>
                    <a:pt x="17039" y="15891"/>
                    <a:pt x="17355" y="15606"/>
                  </a:cubicBezTo>
                  <a:cubicBezTo>
                    <a:pt x="17577" y="15384"/>
                    <a:pt x="17514" y="15289"/>
                    <a:pt x="17482" y="14972"/>
                  </a:cubicBezTo>
                  <a:cubicBezTo>
                    <a:pt x="17450" y="14751"/>
                    <a:pt x="17387" y="14529"/>
                    <a:pt x="17324" y="14307"/>
                  </a:cubicBezTo>
                  <a:cubicBezTo>
                    <a:pt x="17894" y="13927"/>
                    <a:pt x="19129" y="14276"/>
                    <a:pt x="19414" y="13484"/>
                  </a:cubicBezTo>
                  <a:cubicBezTo>
                    <a:pt x="19509" y="13231"/>
                    <a:pt x="19445" y="13009"/>
                    <a:pt x="19350" y="12787"/>
                  </a:cubicBezTo>
                  <a:cubicBezTo>
                    <a:pt x="19129" y="12154"/>
                    <a:pt x="18907" y="11710"/>
                    <a:pt x="18875" y="11045"/>
                  </a:cubicBezTo>
                  <a:lnTo>
                    <a:pt x="18875" y="11045"/>
                  </a:lnTo>
                  <a:cubicBezTo>
                    <a:pt x="19382" y="11077"/>
                    <a:pt x="19857" y="11172"/>
                    <a:pt x="20332" y="11457"/>
                  </a:cubicBezTo>
                  <a:cubicBezTo>
                    <a:pt x="20364" y="11457"/>
                    <a:pt x="20427" y="11457"/>
                    <a:pt x="20459" y="11425"/>
                  </a:cubicBezTo>
                  <a:cubicBezTo>
                    <a:pt x="21029" y="10412"/>
                    <a:pt x="20491" y="9209"/>
                    <a:pt x="19984" y="8290"/>
                  </a:cubicBezTo>
                  <a:cubicBezTo>
                    <a:pt x="19445" y="7277"/>
                    <a:pt x="18495" y="6643"/>
                    <a:pt x="17450" y="6232"/>
                  </a:cubicBezTo>
                  <a:cubicBezTo>
                    <a:pt x="16645" y="5910"/>
                    <a:pt x="15790" y="5755"/>
                    <a:pt x="14933" y="5755"/>
                  </a:cubicBezTo>
                  <a:cubicBezTo>
                    <a:pt x="14610" y="5755"/>
                    <a:pt x="14287" y="5777"/>
                    <a:pt x="13967" y="5820"/>
                  </a:cubicBezTo>
                  <a:cubicBezTo>
                    <a:pt x="13492" y="5915"/>
                    <a:pt x="13048" y="6042"/>
                    <a:pt x="12573" y="6232"/>
                  </a:cubicBezTo>
                  <a:cubicBezTo>
                    <a:pt x="13618" y="5503"/>
                    <a:pt x="14885" y="5218"/>
                    <a:pt x="16152" y="5187"/>
                  </a:cubicBezTo>
                  <a:cubicBezTo>
                    <a:pt x="16168" y="5203"/>
                    <a:pt x="16191" y="5210"/>
                    <a:pt x="16215" y="5210"/>
                  </a:cubicBezTo>
                  <a:cubicBezTo>
                    <a:pt x="16239" y="5210"/>
                    <a:pt x="16263" y="5203"/>
                    <a:pt x="16279" y="5187"/>
                  </a:cubicBezTo>
                  <a:lnTo>
                    <a:pt x="16722" y="5187"/>
                  </a:lnTo>
                  <a:cubicBezTo>
                    <a:pt x="17577" y="5250"/>
                    <a:pt x="18432" y="5408"/>
                    <a:pt x="19224" y="5725"/>
                  </a:cubicBezTo>
                  <a:cubicBezTo>
                    <a:pt x="19509" y="5820"/>
                    <a:pt x="20427" y="6105"/>
                    <a:pt x="20586" y="6390"/>
                  </a:cubicBezTo>
                  <a:cubicBezTo>
                    <a:pt x="20902" y="7118"/>
                    <a:pt x="19826" y="7055"/>
                    <a:pt x="19445" y="7118"/>
                  </a:cubicBezTo>
                  <a:cubicBezTo>
                    <a:pt x="19359" y="7147"/>
                    <a:pt x="19377" y="7281"/>
                    <a:pt x="19453" y="7281"/>
                  </a:cubicBezTo>
                  <a:cubicBezTo>
                    <a:pt x="19461" y="7281"/>
                    <a:pt x="19469" y="7280"/>
                    <a:pt x="19477" y="7277"/>
                  </a:cubicBezTo>
                  <a:cubicBezTo>
                    <a:pt x="19889" y="7213"/>
                    <a:pt x="21409" y="7277"/>
                    <a:pt x="21061" y="6580"/>
                  </a:cubicBezTo>
                  <a:cubicBezTo>
                    <a:pt x="20934" y="6232"/>
                    <a:pt x="20142" y="5947"/>
                    <a:pt x="19857" y="5820"/>
                  </a:cubicBezTo>
                  <a:cubicBezTo>
                    <a:pt x="19319" y="5535"/>
                    <a:pt x="18717" y="5345"/>
                    <a:pt x="18115" y="5218"/>
                  </a:cubicBezTo>
                  <a:cubicBezTo>
                    <a:pt x="17640" y="5092"/>
                    <a:pt x="17102" y="5028"/>
                    <a:pt x="16564" y="4997"/>
                  </a:cubicBezTo>
                  <a:cubicBezTo>
                    <a:pt x="16944" y="4743"/>
                    <a:pt x="17355" y="4522"/>
                    <a:pt x="17767" y="4332"/>
                  </a:cubicBezTo>
                  <a:cubicBezTo>
                    <a:pt x="18242" y="4142"/>
                    <a:pt x="18939" y="4142"/>
                    <a:pt x="19382" y="3888"/>
                  </a:cubicBezTo>
                  <a:cubicBezTo>
                    <a:pt x="19635" y="3762"/>
                    <a:pt x="19762" y="3603"/>
                    <a:pt x="19699" y="3318"/>
                  </a:cubicBezTo>
                  <a:cubicBezTo>
                    <a:pt x="19572" y="2748"/>
                    <a:pt x="18717" y="2558"/>
                    <a:pt x="18274" y="2431"/>
                  </a:cubicBezTo>
                  <a:cubicBezTo>
                    <a:pt x="17705" y="2300"/>
                    <a:pt x="17122" y="2229"/>
                    <a:pt x="16544" y="2229"/>
                  </a:cubicBezTo>
                  <a:cubicBezTo>
                    <a:pt x="16285" y="2229"/>
                    <a:pt x="16027" y="2244"/>
                    <a:pt x="15772" y="2273"/>
                  </a:cubicBezTo>
                  <a:cubicBezTo>
                    <a:pt x="14157" y="2431"/>
                    <a:pt x="12605" y="3128"/>
                    <a:pt x="11433" y="4237"/>
                  </a:cubicBezTo>
                  <a:cubicBezTo>
                    <a:pt x="11022" y="4585"/>
                    <a:pt x="10768" y="4933"/>
                    <a:pt x="10293" y="5218"/>
                  </a:cubicBezTo>
                  <a:cubicBezTo>
                    <a:pt x="9786" y="5503"/>
                    <a:pt x="9470" y="5440"/>
                    <a:pt x="8931" y="5535"/>
                  </a:cubicBezTo>
                  <a:cubicBezTo>
                    <a:pt x="8551" y="5598"/>
                    <a:pt x="8203" y="5725"/>
                    <a:pt x="7855" y="5915"/>
                  </a:cubicBezTo>
                  <a:cubicBezTo>
                    <a:pt x="7190" y="5693"/>
                    <a:pt x="6556" y="5408"/>
                    <a:pt x="5954" y="5028"/>
                  </a:cubicBezTo>
                  <a:cubicBezTo>
                    <a:pt x="5606" y="4807"/>
                    <a:pt x="5289" y="4712"/>
                    <a:pt x="5764" y="4522"/>
                  </a:cubicBezTo>
                  <a:cubicBezTo>
                    <a:pt x="5796" y="4522"/>
                    <a:pt x="5796" y="4490"/>
                    <a:pt x="5796" y="4490"/>
                  </a:cubicBezTo>
                  <a:cubicBezTo>
                    <a:pt x="5733" y="4205"/>
                    <a:pt x="5638" y="4110"/>
                    <a:pt x="5384" y="3983"/>
                  </a:cubicBezTo>
                  <a:cubicBezTo>
                    <a:pt x="4688" y="3572"/>
                    <a:pt x="3896" y="3382"/>
                    <a:pt x="3231" y="2970"/>
                  </a:cubicBezTo>
                  <a:cubicBezTo>
                    <a:pt x="1964" y="2178"/>
                    <a:pt x="1331" y="911"/>
                    <a:pt x="191" y="25"/>
                  </a:cubicBezTo>
                  <a:cubicBezTo>
                    <a:pt x="191" y="9"/>
                    <a:pt x="175" y="1"/>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3"/>
            <p:cNvSpPr/>
            <p:nvPr/>
          </p:nvSpPr>
          <p:spPr>
            <a:xfrm rot="5400000">
              <a:off x="1645644" y="879897"/>
              <a:ext cx="1605083" cy="1008177"/>
            </a:xfrm>
            <a:custGeom>
              <a:avLst/>
              <a:gdLst/>
              <a:ahLst/>
              <a:cxnLst/>
              <a:rect l="l" t="t" r="r" b="b"/>
              <a:pathLst>
                <a:path w="37887" h="23796" extrusionOk="0">
                  <a:moveTo>
                    <a:pt x="18539" y="252"/>
                  </a:moveTo>
                  <a:cubicBezTo>
                    <a:pt x="18777" y="252"/>
                    <a:pt x="19009" y="273"/>
                    <a:pt x="19234" y="319"/>
                  </a:cubicBezTo>
                  <a:cubicBezTo>
                    <a:pt x="19899" y="477"/>
                    <a:pt x="20342" y="984"/>
                    <a:pt x="20976" y="1111"/>
                  </a:cubicBezTo>
                  <a:cubicBezTo>
                    <a:pt x="21082" y="1137"/>
                    <a:pt x="21189" y="1148"/>
                    <a:pt x="21297" y="1148"/>
                  </a:cubicBezTo>
                  <a:cubicBezTo>
                    <a:pt x="21831" y="1148"/>
                    <a:pt x="22380" y="868"/>
                    <a:pt x="22907" y="762"/>
                  </a:cubicBezTo>
                  <a:cubicBezTo>
                    <a:pt x="23216" y="704"/>
                    <a:pt x="23524" y="679"/>
                    <a:pt x="23831" y="679"/>
                  </a:cubicBezTo>
                  <a:cubicBezTo>
                    <a:pt x="26054" y="679"/>
                    <a:pt x="28240" y="2004"/>
                    <a:pt x="30405" y="2004"/>
                  </a:cubicBezTo>
                  <a:cubicBezTo>
                    <a:pt x="30735" y="2004"/>
                    <a:pt x="31065" y="1973"/>
                    <a:pt x="31395" y="1902"/>
                  </a:cubicBezTo>
                  <a:lnTo>
                    <a:pt x="31395" y="1902"/>
                  </a:lnTo>
                  <a:cubicBezTo>
                    <a:pt x="29298" y="3108"/>
                    <a:pt x="27071" y="4096"/>
                    <a:pt x="24679" y="4096"/>
                  </a:cubicBezTo>
                  <a:cubicBezTo>
                    <a:pt x="24180" y="4096"/>
                    <a:pt x="23674" y="4054"/>
                    <a:pt x="23161" y="3961"/>
                  </a:cubicBezTo>
                  <a:cubicBezTo>
                    <a:pt x="21862" y="3739"/>
                    <a:pt x="20691" y="3106"/>
                    <a:pt x="19392" y="2947"/>
                  </a:cubicBezTo>
                  <a:cubicBezTo>
                    <a:pt x="17777" y="2757"/>
                    <a:pt x="16352" y="2504"/>
                    <a:pt x="14864" y="1839"/>
                  </a:cubicBezTo>
                  <a:cubicBezTo>
                    <a:pt x="15149" y="1807"/>
                    <a:pt x="15434" y="1712"/>
                    <a:pt x="15719" y="1649"/>
                  </a:cubicBezTo>
                  <a:cubicBezTo>
                    <a:pt x="15750" y="1617"/>
                    <a:pt x="15750" y="1617"/>
                    <a:pt x="15750" y="1586"/>
                  </a:cubicBezTo>
                  <a:cubicBezTo>
                    <a:pt x="16415" y="1459"/>
                    <a:pt x="17049" y="1332"/>
                    <a:pt x="17745" y="1332"/>
                  </a:cubicBezTo>
                  <a:cubicBezTo>
                    <a:pt x="17777" y="1332"/>
                    <a:pt x="17808" y="1331"/>
                    <a:pt x="17840" y="1331"/>
                  </a:cubicBezTo>
                  <a:cubicBezTo>
                    <a:pt x="19290" y="1331"/>
                    <a:pt x="20596" y="2034"/>
                    <a:pt x="22052" y="2251"/>
                  </a:cubicBezTo>
                  <a:cubicBezTo>
                    <a:pt x="22983" y="2395"/>
                    <a:pt x="23953" y="2446"/>
                    <a:pt x="24937" y="2446"/>
                  </a:cubicBezTo>
                  <a:cubicBezTo>
                    <a:pt x="26765" y="2446"/>
                    <a:pt x="28642" y="2270"/>
                    <a:pt x="30413" y="2187"/>
                  </a:cubicBezTo>
                  <a:cubicBezTo>
                    <a:pt x="30508" y="2187"/>
                    <a:pt x="30508" y="2029"/>
                    <a:pt x="30413" y="2029"/>
                  </a:cubicBezTo>
                  <a:cubicBezTo>
                    <a:pt x="28624" y="2048"/>
                    <a:pt x="26678" y="2257"/>
                    <a:pt x="24782" y="2257"/>
                  </a:cubicBezTo>
                  <a:cubicBezTo>
                    <a:pt x="23489" y="2257"/>
                    <a:pt x="22220" y="2160"/>
                    <a:pt x="21039" y="1839"/>
                  </a:cubicBezTo>
                  <a:cubicBezTo>
                    <a:pt x="19971" y="1564"/>
                    <a:pt x="18962" y="1172"/>
                    <a:pt x="17870" y="1172"/>
                  </a:cubicBezTo>
                  <a:cubicBezTo>
                    <a:pt x="17829" y="1172"/>
                    <a:pt x="17787" y="1173"/>
                    <a:pt x="17745" y="1174"/>
                  </a:cubicBezTo>
                  <a:cubicBezTo>
                    <a:pt x="16479" y="1206"/>
                    <a:pt x="15244" y="1617"/>
                    <a:pt x="13977" y="1649"/>
                  </a:cubicBezTo>
                  <a:cubicBezTo>
                    <a:pt x="13945" y="1649"/>
                    <a:pt x="13945" y="1649"/>
                    <a:pt x="13913" y="1681"/>
                  </a:cubicBezTo>
                  <a:cubicBezTo>
                    <a:pt x="13850" y="1681"/>
                    <a:pt x="13755" y="1681"/>
                    <a:pt x="13692" y="1649"/>
                  </a:cubicBezTo>
                  <a:cubicBezTo>
                    <a:pt x="15150" y="1154"/>
                    <a:pt x="16966" y="252"/>
                    <a:pt x="18539" y="252"/>
                  </a:cubicBezTo>
                  <a:close/>
                  <a:moveTo>
                    <a:pt x="22116" y="9281"/>
                  </a:moveTo>
                  <a:cubicBezTo>
                    <a:pt x="22559" y="9439"/>
                    <a:pt x="23002" y="9566"/>
                    <a:pt x="23446" y="9724"/>
                  </a:cubicBezTo>
                  <a:cubicBezTo>
                    <a:pt x="26043" y="10516"/>
                    <a:pt x="27721" y="11941"/>
                    <a:pt x="29400" y="14031"/>
                  </a:cubicBezTo>
                  <a:cubicBezTo>
                    <a:pt x="31458" y="16597"/>
                    <a:pt x="34182" y="18117"/>
                    <a:pt x="37317" y="18877"/>
                  </a:cubicBezTo>
                  <a:cubicBezTo>
                    <a:pt x="35417" y="19890"/>
                    <a:pt x="33137" y="20840"/>
                    <a:pt x="30983" y="20904"/>
                  </a:cubicBezTo>
                  <a:cubicBezTo>
                    <a:pt x="30907" y="20907"/>
                    <a:pt x="30831" y="20909"/>
                    <a:pt x="30755" y="20909"/>
                  </a:cubicBezTo>
                  <a:cubicBezTo>
                    <a:pt x="28682" y="20909"/>
                    <a:pt x="26686" y="19680"/>
                    <a:pt x="25219" y="18275"/>
                  </a:cubicBezTo>
                  <a:cubicBezTo>
                    <a:pt x="23699" y="16818"/>
                    <a:pt x="22622" y="14918"/>
                    <a:pt x="22306" y="12828"/>
                  </a:cubicBezTo>
                  <a:cubicBezTo>
                    <a:pt x="22147" y="11720"/>
                    <a:pt x="22179" y="10580"/>
                    <a:pt x="21736" y="9629"/>
                  </a:cubicBezTo>
                  <a:lnTo>
                    <a:pt x="21736" y="9629"/>
                  </a:lnTo>
                  <a:cubicBezTo>
                    <a:pt x="22844" y="10896"/>
                    <a:pt x="23604" y="12448"/>
                    <a:pt x="24681" y="13746"/>
                  </a:cubicBezTo>
                  <a:cubicBezTo>
                    <a:pt x="25726" y="15013"/>
                    <a:pt x="26961" y="16090"/>
                    <a:pt x="28323" y="16977"/>
                  </a:cubicBezTo>
                  <a:cubicBezTo>
                    <a:pt x="30053" y="18122"/>
                    <a:pt x="32233" y="19192"/>
                    <a:pt x="34387" y="19192"/>
                  </a:cubicBezTo>
                  <a:cubicBezTo>
                    <a:pt x="35032" y="19192"/>
                    <a:pt x="35675" y="19096"/>
                    <a:pt x="36304" y="18877"/>
                  </a:cubicBezTo>
                  <a:cubicBezTo>
                    <a:pt x="36453" y="18847"/>
                    <a:pt x="36405" y="18621"/>
                    <a:pt x="36241" y="18621"/>
                  </a:cubicBezTo>
                  <a:cubicBezTo>
                    <a:pt x="36230" y="18621"/>
                    <a:pt x="36220" y="18622"/>
                    <a:pt x="36208" y="18623"/>
                  </a:cubicBezTo>
                  <a:cubicBezTo>
                    <a:pt x="35615" y="18801"/>
                    <a:pt x="35013" y="18882"/>
                    <a:pt x="34409" y="18882"/>
                  </a:cubicBezTo>
                  <a:cubicBezTo>
                    <a:pt x="31794" y="18882"/>
                    <a:pt x="29164" y="17375"/>
                    <a:pt x="27183" y="15805"/>
                  </a:cubicBezTo>
                  <a:cubicBezTo>
                    <a:pt x="25948" y="14791"/>
                    <a:pt x="24871" y="13588"/>
                    <a:pt x="23953" y="12258"/>
                  </a:cubicBezTo>
                  <a:cubicBezTo>
                    <a:pt x="23256" y="11308"/>
                    <a:pt x="22686" y="10358"/>
                    <a:pt x="21894" y="9534"/>
                  </a:cubicBezTo>
                  <a:lnTo>
                    <a:pt x="21894" y="9534"/>
                  </a:lnTo>
                  <a:cubicBezTo>
                    <a:pt x="22242" y="9724"/>
                    <a:pt x="22591" y="9914"/>
                    <a:pt x="22939" y="10104"/>
                  </a:cubicBezTo>
                  <a:cubicBezTo>
                    <a:pt x="22957" y="10113"/>
                    <a:pt x="22974" y="10117"/>
                    <a:pt x="22989" y="10117"/>
                  </a:cubicBezTo>
                  <a:cubicBezTo>
                    <a:pt x="23088" y="10117"/>
                    <a:pt x="23143" y="9965"/>
                    <a:pt x="23034" y="9883"/>
                  </a:cubicBezTo>
                  <a:cubicBezTo>
                    <a:pt x="22717" y="9724"/>
                    <a:pt x="22432" y="9503"/>
                    <a:pt x="22116" y="9281"/>
                  </a:cubicBezTo>
                  <a:close/>
                  <a:moveTo>
                    <a:pt x="16320" y="9788"/>
                  </a:moveTo>
                  <a:cubicBezTo>
                    <a:pt x="16447" y="11086"/>
                    <a:pt x="17049" y="12290"/>
                    <a:pt x="16890" y="13620"/>
                  </a:cubicBezTo>
                  <a:cubicBezTo>
                    <a:pt x="16669" y="15235"/>
                    <a:pt x="15687" y="16565"/>
                    <a:pt x="14674" y="17768"/>
                  </a:cubicBezTo>
                  <a:cubicBezTo>
                    <a:pt x="13375" y="19320"/>
                    <a:pt x="11950" y="20872"/>
                    <a:pt x="11538" y="22899"/>
                  </a:cubicBezTo>
                  <a:cubicBezTo>
                    <a:pt x="10810" y="20555"/>
                    <a:pt x="11032" y="18117"/>
                    <a:pt x="12045" y="15900"/>
                  </a:cubicBezTo>
                  <a:cubicBezTo>
                    <a:pt x="12963" y="13873"/>
                    <a:pt x="14547" y="12511"/>
                    <a:pt x="15814" y="10770"/>
                  </a:cubicBezTo>
                  <a:cubicBezTo>
                    <a:pt x="16035" y="10421"/>
                    <a:pt x="16194" y="10104"/>
                    <a:pt x="16320" y="9788"/>
                  </a:cubicBezTo>
                  <a:close/>
                  <a:moveTo>
                    <a:pt x="16130" y="8521"/>
                  </a:moveTo>
                  <a:lnTo>
                    <a:pt x="16130" y="8521"/>
                  </a:lnTo>
                  <a:cubicBezTo>
                    <a:pt x="16099" y="8869"/>
                    <a:pt x="16067" y="9186"/>
                    <a:pt x="15972" y="9566"/>
                  </a:cubicBezTo>
                  <a:cubicBezTo>
                    <a:pt x="15465" y="11308"/>
                    <a:pt x="13660" y="12606"/>
                    <a:pt x="12710" y="14126"/>
                  </a:cubicBezTo>
                  <a:cubicBezTo>
                    <a:pt x="10968" y="16818"/>
                    <a:pt x="10303" y="20017"/>
                    <a:pt x="11348" y="23089"/>
                  </a:cubicBezTo>
                  <a:cubicBezTo>
                    <a:pt x="8846" y="20080"/>
                    <a:pt x="7991" y="15710"/>
                    <a:pt x="10525" y="12385"/>
                  </a:cubicBezTo>
                  <a:cubicBezTo>
                    <a:pt x="11665" y="10928"/>
                    <a:pt x="13248" y="10294"/>
                    <a:pt x="14800" y="9408"/>
                  </a:cubicBezTo>
                  <a:cubicBezTo>
                    <a:pt x="15244" y="9154"/>
                    <a:pt x="15782" y="8901"/>
                    <a:pt x="16130" y="8521"/>
                  </a:cubicBezTo>
                  <a:close/>
                  <a:moveTo>
                    <a:pt x="8854" y="1"/>
                  </a:moveTo>
                  <a:cubicBezTo>
                    <a:pt x="8069" y="1"/>
                    <a:pt x="6440" y="628"/>
                    <a:pt x="6440" y="1617"/>
                  </a:cubicBezTo>
                  <a:cubicBezTo>
                    <a:pt x="6186" y="1617"/>
                    <a:pt x="5901" y="1649"/>
                    <a:pt x="5648" y="1712"/>
                  </a:cubicBezTo>
                  <a:cubicBezTo>
                    <a:pt x="3558" y="2061"/>
                    <a:pt x="1658" y="3359"/>
                    <a:pt x="106" y="4752"/>
                  </a:cubicBezTo>
                  <a:cubicBezTo>
                    <a:pt x="1" y="4831"/>
                    <a:pt x="114" y="4997"/>
                    <a:pt x="227" y="4997"/>
                  </a:cubicBezTo>
                  <a:cubicBezTo>
                    <a:pt x="251" y="4997"/>
                    <a:pt x="274" y="4990"/>
                    <a:pt x="296" y="4974"/>
                  </a:cubicBezTo>
                  <a:cubicBezTo>
                    <a:pt x="2323" y="3707"/>
                    <a:pt x="4159" y="2187"/>
                    <a:pt x="6661" y="2092"/>
                  </a:cubicBezTo>
                  <a:cubicBezTo>
                    <a:pt x="6795" y="2086"/>
                    <a:pt x="6929" y="2083"/>
                    <a:pt x="7064" y="2083"/>
                  </a:cubicBezTo>
                  <a:cubicBezTo>
                    <a:pt x="9006" y="2083"/>
                    <a:pt x="11064" y="2699"/>
                    <a:pt x="12900" y="3232"/>
                  </a:cubicBezTo>
                  <a:cubicBezTo>
                    <a:pt x="13153" y="3296"/>
                    <a:pt x="13343" y="3359"/>
                    <a:pt x="13565" y="3454"/>
                  </a:cubicBezTo>
                  <a:cubicBezTo>
                    <a:pt x="14800" y="4816"/>
                    <a:pt x="16035" y="6336"/>
                    <a:pt x="16130" y="8173"/>
                  </a:cubicBezTo>
                  <a:cubicBezTo>
                    <a:pt x="15529" y="9059"/>
                    <a:pt x="13913" y="9598"/>
                    <a:pt x="13185" y="9978"/>
                  </a:cubicBezTo>
                  <a:cubicBezTo>
                    <a:pt x="12520" y="10326"/>
                    <a:pt x="11887" y="10706"/>
                    <a:pt x="11317" y="11181"/>
                  </a:cubicBezTo>
                  <a:cubicBezTo>
                    <a:pt x="10145" y="12195"/>
                    <a:pt x="9353" y="13588"/>
                    <a:pt x="8941" y="15076"/>
                  </a:cubicBezTo>
                  <a:cubicBezTo>
                    <a:pt x="8118" y="18243"/>
                    <a:pt x="9385" y="21442"/>
                    <a:pt x="11570" y="23754"/>
                  </a:cubicBezTo>
                  <a:cubicBezTo>
                    <a:pt x="11599" y="23783"/>
                    <a:pt x="11632" y="23796"/>
                    <a:pt x="11664" y="23796"/>
                  </a:cubicBezTo>
                  <a:cubicBezTo>
                    <a:pt x="11768" y="23796"/>
                    <a:pt x="11857" y="23661"/>
                    <a:pt x="11760" y="23564"/>
                  </a:cubicBezTo>
                  <a:cubicBezTo>
                    <a:pt x="12108" y="20524"/>
                    <a:pt x="14642" y="18750"/>
                    <a:pt x="16162" y="16343"/>
                  </a:cubicBezTo>
                  <a:cubicBezTo>
                    <a:pt x="16669" y="15520"/>
                    <a:pt x="17080" y="14633"/>
                    <a:pt x="17207" y="13651"/>
                  </a:cubicBezTo>
                  <a:cubicBezTo>
                    <a:pt x="17365" y="12226"/>
                    <a:pt x="16700" y="10865"/>
                    <a:pt x="16510" y="9439"/>
                  </a:cubicBezTo>
                  <a:cubicBezTo>
                    <a:pt x="16510" y="9408"/>
                    <a:pt x="16510" y="9376"/>
                    <a:pt x="16479" y="9376"/>
                  </a:cubicBezTo>
                  <a:cubicBezTo>
                    <a:pt x="16985" y="7413"/>
                    <a:pt x="16004" y="5354"/>
                    <a:pt x="14547" y="3866"/>
                  </a:cubicBezTo>
                  <a:lnTo>
                    <a:pt x="14547" y="3866"/>
                  </a:lnTo>
                  <a:cubicBezTo>
                    <a:pt x="17017" y="5101"/>
                    <a:pt x="18791" y="7254"/>
                    <a:pt x="21007" y="8901"/>
                  </a:cubicBezTo>
                  <a:cubicBezTo>
                    <a:pt x="22306" y="10706"/>
                    <a:pt x="21767" y="13271"/>
                    <a:pt x="22654" y="15298"/>
                  </a:cubicBezTo>
                  <a:cubicBezTo>
                    <a:pt x="23446" y="17103"/>
                    <a:pt x="24776" y="18623"/>
                    <a:pt x="26391" y="19700"/>
                  </a:cubicBezTo>
                  <a:cubicBezTo>
                    <a:pt x="27720" y="20622"/>
                    <a:pt x="29165" y="21242"/>
                    <a:pt x="30746" y="21242"/>
                  </a:cubicBezTo>
                  <a:cubicBezTo>
                    <a:pt x="31011" y="21242"/>
                    <a:pt x="31280" y="21225"/>
                    <a:pt x="31553" y="21189"/>
                  </a:cubicBezTo>
                  <a:cubicBezTo>
                    <a:pt x="33738" y="20904"/>
                    <a:pt x="35828" y="20080"/>
                    <a:pt x="37729" y="19035"/>
                  </a:cubicBezTo>
                  <a:cubicBezTo>
                    <a:pt x="37887" y="18940"/>
                    <a:pt x="37792" y="18750"/>
                    <a:pt x="37634" y="18750"/>
                  </a:cubicBezTo>
                  <a:cubicBezTo>
                    <a:pt x="37634" y="18718"/>
                    <a:pt x="37602" y="18687"/>
                    <a:pt x="37539" y="18687"/>
                  </a:cubicBezTo>
                  <a:cubicBezTo>
                    <a:pt x="35638" y="18338"/>
                    <a:pt x="33770" y="17515"/>
                    <a:pt x="32218" y="16312"/>
                  </a:cubicBezTo>
                  <a:cubicBezTo>
                    <a:pt x="30793" y="15203"/>
                    <a:pt x="29780" y="13778"/>
                    <a:pt x="28608" y="12416"/>
                  </a:cubicBezTo>
                  <a:cubicBezTo>
                    <a:pt x="27626" y="11308"/>
                    <a:pt x="26423" y="10485"/>
                    <a:pt x="25093" y="9914"/>
                  </a:cubicBezTo>
                  <a:cubicBezTo>
                    <a:pt x="23794" y="9344"/>
                    <a:pt x="22306" y="9186"/>
                    <a:pt x="21134" y="8489"/>
                  </a:cubicBezTo>
                  <a:cubicBezTo>
                    <a:pt x="19772" y="7286"/>
                    <a:pt x="18569" y="5893"/>
                    <a:pt x="17144" y="4784"/>
                  </a:cubicBezTo>
                  <a:cubicBezTo>
                    <a:pt x="15529" y="3517"/>
                    <a:pt x="13692" y="2916"/>
                    <a:pt x="11728" y="2409"/>
                  </a:cubicBezTo>
                  <a:cubicBezTo>
                    <a:pt x="10172" y="1982"/>
                    <a:pt x="8557" y="1584"/>
                    <a:pt x="6939" y="1584"/>
                  </a:cubicBezTo>
                  <a:cubicBezTo>
                    <a:pt x="6878" y="1584"/>
                    <a:pt x="6817" y="1584"/>
                    <a:pt x="6756" y="1586"/>
                  </a:cubicBezTo>
                  <a:cubicBezTo>
                    <a:pt x="6883" y="1206"/>
                    <a:pt x="8055" y="699"/>
                    <a:pt x="8181" y="667"/>
                  </a:cubicBezTo>
                  <a:cubicBezTo>
                    <a:pt x="8460" y="574"/>
                    <a:pt x="8718" y="532"/>
                    <a:pt x="8967" y="532"/>
                  </a:cubicBezTo>
                  <a:cubicBezTo>
                    <a:pt x="9396" y="532"/>
                    <a:pt x="9799" y="657"/>
                    <a:pt x="10240" y="857"/>
                  </a:cubicBezTo>
                  <a:cubicBezTo>
                    <a:pt x="10842" y="1111"/>
                    <a:pt x="11443" y="1459"/>
                    <a:pt x="12045" y="1681"/>
                  </a:cubicBezTo>
                  <a:cubicBezTo>
                    <a:pt x="12610" y="1898"/>
                    <a:pt x="13146" y="1981"/>
                    <a:pt x="13682" y="1981"/>
                  </a:cubicBezTo>
                  <a:cubicBezTo>
                    <a:pt x="13927" y="1981"/>
                    <a:pt x="14172" y="1964"/>
                    <a:pt x="14420" y="1934"/>
                  </a:cubicBezTo>
                  <a:cubicBezTo>
                    <a:pt x="14420" y="1966"/>
                    <a:pt x="14452" y="1997"/>
                    <a:pt x="14484" y="1997"/>
                  </a:cubicBezTo>
                  <a:cubicBezTo>
                    <a:pt x="15814" y="2662"/>
                    <a:pt x="17144" y="3042"/>
                    <a:pt x="18632" y="3201"/>
                  </a:cubicBezTo>
                  <a:cubicBezTo>
                    <a:pt x="20437" y="3422"/>
                    <a:pt x="22052" y="4214"/>
                    <a:pt x="23826" y="4372"/>
                  </a:cubicBezTo>
                  <a:cubicBezTo>
                    <a:pt x="24097" y="4397"/>
                    <a:pt x="24367" y="4408"/>
                    <a:pt x="24637" y="4408"/>
                  </a:cubicBezTo>
                  <a:cubicBezTo>
                    <a:pt x="27557" y="4408"/>
                    <a:pt x="30409" y="3048"/>
                    <a:pt x="32757" y="1396"/>
                  </a:cubicBezTo>
                  <a:cubicBezTo>
                    <a:pt x="32757" y="1396"/>
                    <a:pt x="32788" y="1364"/>
                    <a:pt x="32820" y="1364"/>
                  </a:cubicBezTo>
                  <a:cubicBezTo>
                    <a:pt x="32925" y="1285"/>
                    <a:pt x="32856" y="1119"/>
                    <a:pt x="32739" y="1119"/>
                  </a:cubicBezTo>
                  <a:cubicBezTo>
                    <a:pt x="32715" y="1119"/>
                    <a:pt x="32689" y="1126"/>
                    <a:pt x="32662" y="1142"/>
                  </a:cubicBezTo>
                  <a:cubicBezTo>
                    <a:pt x="31930" y="1593"/>
                    <a:pt x="31174" y="1759"/>
                    <a:pt x="30408" y="1759"/>
                  </a:cubicBezTo>
                  <a:cubicBezTo>
                    <a:pt x="29020" y="1759"/>
                    <a:pt x="27600" y="1213"/>
                    <a:pt x="26233" y="825"/>
                  </a:cubicBezTo>
                  <a:cubicBezTo>
                    <a:pt x="25421" y="610"/>
                    <a:pt x="24723" y="516"/>
                    <a:pt x="24023" y="516"/>
                  </a:cubicBezTo>
                  <a:cubicBezTo>
                    <a:pt x="23385" y="516"/>
                    <a:pt x="22746" y="594"/>
                    <a:pt x="22021" y="730"/>
                  </a:cubicBezTo>
                  <a:cubicBezTo>
                    <a:pt x="21853" y="763"/>
                    <a:pt x="21691" y="778"/>
                    <a:pt x="21533" y="778"/>
                  </a:cubicBezTo>
                  <a:cubicBezTo>
                    <a:pt x="20449" y="778"/>
                    <a:pt x="19572" y="99"/>
                    <a:pt x="18414" y="99"/>
                  </a:cubicBezTo>
                  <a:cubicBezTo>
                    <a:pt x="18280" y="99"/>
                    <a:pt x="18142" y="108"/>
                    <a:pt x="17999" y="129"/>
                  </a:cubicBezTo>
                  <a:cubicBezTo>
                    <a:pt x="16415" y="350"/>
                    <a:pt x="14800" y="1047"/>
                    <a:pt x="13312" y="1617"/>
                  </a:cubicBezTo>
                  <a:cubicBezTo>
                    <a:pt x="12647" y="1491"/>
                    <a:pt x="12013" y="1269"/>
                    <a:pt x="11285" y="857"/>
                  </a:cubicBezTo>
                  <a:cubicBezTo>
                    <a:pt x="10557" y="445"/>
                    <a:pt x="9796" y="34"/>
                    <a:pt x="8910" y="2"/>
                  </a:cubicBezTo>
                  <a:cubicBezTo>
                    <a:pt x="8892" y="1"/>
                    <a:pt x="8873" y="1"/>
                    <a:pt x="88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3"/>
            <p:cNvSpPr/>
            <p:nvPr/>
          </p:nvSpPr>
          <p:spPr>
            <a:xfrm rot="5400000">
              <a:off x="2381720" y="1569310"/>
              <a:ext cx="150735" cy="136000"/>
            </a:xfrm>
            <a:custGeom>
              <a:avLst/>
              <a:gdLst/>
              <a:ahLst/>
              <a:cxnLst/>
              <a:rect l="l" t="t" r="r" b="b"/>
              <a:pathLst>
                <a:path w="3558" h="3210" extrusionOk="0">
                  <a:moveTo>
                    <a:pt x="98" y="1"/>
                  </a:moveTo>
                  <a:cubicBezTo>
                    <a:pt x="46" y="1"/>
                    <a:pt x="1" y="68"/>
                    <a:pt x="50" y="116"/>
                  </a:cubicBezTo>
                  <a:cubicBezTo>
                    <a:pt x="1253" y="1067"/>
                    <a:pt x="2361" y="2112"/>
                    <a:pt x="3438" y="3188"/>
                  </a:cubicBezTo>
                  <a:cubicBezTo>
                    <a:pt x="3453" y="3203"/>
                    <a:pt x="3468" y="3209"/>
                    <a:pt x="3481" y="3209"/>
                  </a:cubicBezTo>
                  <a:cubicBezTo>
                    <a:pt x="3526" y="3209"/>
                    <a:pt x="3557" y="3142"/>
                    <a:pt x="3533" y="3093"/>
                  </a:cubicBezTo>
                  <a:cubicBezTo>
                    <a:pt x="2551" y="1922"/>
                    <a:pt x="1380" y="908"/>
                    <a:pt x="145" y="21"/>
                  </a:cubicBezTo>
                  <a:cubicBezTo>
                    <a:pt x="130" y="7"/>
                    <a:pt x="113" y="1"/>
                    <a:pt x="9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3"/>
            <p:cNvSpPr/>
            <p:nvPr/>
          </p:nvSpPr>
          <p:spPr>
            <a:xfrm rot="5400000">
              <a:off x="2109709" y="1653888"/>
              <a:ext cx="425895" cy="292590"/>
            </a:xfrm>
            <a:custGeom>
              <a:avLst/>
              <a:gdLst/>
              <a:ahLst/>
              <a:cxnLst/>
              <a:rect l="l" t="t" r="r" b="b"/>
              <a:pathLst>
                <a:path w="10053" h="6906" extrusionOk="0">
                  <a:moveTo>
                    <a:pt x="89" y="0"/>
                  </a:moveTo>
                  <a:cubicBezTo>
                    <a:pt x="41" y="0"/>
                    <a:pt x="0" y="45"/>
                    <a:pt x="23" y="90"/>
                  </a:cubicBezTo>
                  <a:cubicBezTo>
                    <a:pt x="2493" y="3478"/>
                    <a:pt x="6103" y="5474"/>
                    <a:pt x="9967" y="6899"/>
                  </a:cubicBezTo>
                  <a:cubicBezTo>
                    <a:pt x="9975" y="6903"/>
                    <a:pt x="9984" y="6905"/>
                    <a:pt x="9991" y="6905"/>
                  </a:cubicBezTo>
                  <a:cubicBezTo>
                    <a:pt x="10037" y="6905"/>
                    <a:pt x="10053" y="6831"/>
                    <a:pt x="9998" y="6804"/>
                  </a:cubicBezTo>
                  <a:cubicBezTo>
                    <a:pt x="6230" y="5315"/>
                    <a:pt x="2683" y="3288"/>
                    <a:pt x="149" y="27"/>
                  </a:cubicBezTo>
                  <a:cubicBezTo>
                    <a:pt x="131" y="8"/>
                    <a:pt x="109" y="0"/>
                    <a:pt x="8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3"/>
            <p:cNvSpPr/>
            <p:nvPr/>
          </p:nvSpPr>
          <p:spPr>
            <a:xfrm rot="5400000">
              <a:off x="2049527" y="1611160"/>
              <a:ext cx="461058" cy="327543"/>
            </a:xfrm>
            <a:custGeom>
              <a:avLst/>
              <a:gdLst/>
              <a:ahLst/>
              <a:cxnLst/>
              <a:rect l="l" t="t" r="r" b="b"/>
              <a:pathLst>
                <a:path w="10883" h="7731" extrusionOk="0">
                  <a:moveTo>
                    <a:pt x="62" y="1"/>
                  </a:moveTo>
                  <a:cubicBezTo>
                    <a:pt x="29" y="1"/>
                    <a:pt x="1" y="28"/>
                    <a:pt x="20" y="67"/>
                  </a:cubicBezTo>
                  <a:cubicBezTo>
                    <a:pt x="1667" y="4501"/>
                    <a:pt x="6037" y="7731"/>
                    <a:pt x="10851" y="7731"/>
                  </a:cubicBezTo>
                  <a:cubicBezTo>
                    <a:pt x="10883" y="7731"/>
                    <a:pt x="10883" y="7667"/>
                    <a:pt x="10851" y="7667"/>
                  </a:cubicBezTo>
                  <a:cubicBezTo>
                    <a:pt x="6069" y="7351"/>
                    <a:pt x="1889" y="4501"/>
                    <a:pt x="115" y="35"/>
                  </a:cubicBezTo>
                  <a:cubicBezTo>
                    <a:pt x="103" y="11"/>
                    <a:pt x="82" y="1"/>
                    <a:pt x="6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3"/>
            <p:cNvSpPr/>
            <p:nvPr/>
          </p:nvSpPr>
          <p:spPr>
            <a:xfrm rot="5400000">
              <a:off x="1546399" y="-711678"/>
              <a:ext cx="613149" cy="610770"/>
            </a:xfrm>
            <a:custGeom>
              <a:avLst/>
              <a:gdLst/>
              <a:ahLst/>
              <a:cxnLst/>
              <a:rect l="l" t="t" r="r" b="b"/>
              <a:pathLst>
                <a:path w="14473" h="14416" extrusionOk="0">
                  <a:moveTo>
                    <a:pt x="7506" y="13344"/>
                  </a:moveTo>
                  <a:cubicBezTo>
                    <a:pt x="7411" y="13502"/>
                    <a:pt x="7316" y="13660"/>
                    <a:pt x="7157" y="13787"/>
                  </a:cubicBezTo>
                  <a:cubicBezTo>
                    <a:pt x="7157" y="13819"/>
                    <a:pt x="7126" y="13819"/>
                    <a:pt x="7126" y="13819"/>
                  </a:cubicBezTo>
                  <a:cubicBezTo>
                    <a:pt x="7252" y="13692"/>
                    <a:pt x="7379" y="13502"/>
                    <a:pt x="7506" y="13344"/>
                  </a:cubicBezTo>
                  <a:close/>
                  <a:moveTo>
                    <a:pt x="5736" y="1"/>
                  </a:moveTo>
                  <a:cubicBezTo>
                    <a:pt x="5432" y="1"/>
                    <a:pt x="5138" y="85"/>
                    <a:pt x="4877" y="296"/>
                  </a:cubicBezTo>
                  <a:cubicBezTo>
                    <a:pt x="4814" y="296"/>
                    <a:pt x="4719" y="328"/>
                    <a:pt x="4529" y="391"/>
                  </a:cubicBezTo>
                  <a:cubicBezTo>
                    <a:pt x="4497" y="391"/>
                    <a:pt x="4465" y="423"/>
                    <a:pt x="4434" y="454"/>
                  </a:cubicBezTo>
                  <a:cubicBezTo>
                    <a:pt x="3737" y="613"/>
                    <a:pt x="3199" y="1088"/>
                    <a:pt x="2977" y="1753"/>
                  </a:cubicBezTo>
                  <a:cubicBezTo>
                    <a:pt x="2819" y="2291"/>
                    <a:pt x="2819" y="2861"/>
                    <a:pt x="2724" y="3431"/>
                  </a:cubicBezTo>
                  <a:cubicBezTo>
                    <a:pt x="2629" y="4065"/>
                    <a:pt x="2439" y="4698"/>
                    <a:pt x="2217" y="5331"/>
                  </a:cubicBezTo>
                  <a:cubicBezTo>
                    <a:pt x="1805" y="6408"/>
                    <a:pt x="0" y="8815"/>
                    <a:pt x="1267" y="9955"/>
                  </a:cubicBezTo>
                  <a:cubicBezTo>
                    <a:pt x="1330" y="10208"/>
                    <a:pt x="1457" y="10430"/>
                    <a:pt x="1647" y="10683"/>
                  </a:cubicBezTo>
                  <a:cubicBezTo>
                    <a:pt x="1991" y="11102"/>
                    <a:pt x="2469" y="11348"/>
                    <a:pt x="2978" y="11348"/>
                  </a:cubicBezTo>
                  <a:cubicBezTo>
                    <a:pt x="3124" y="11348"/>
                    <a:pt x="3272" y="11328"/>
                    <a:pt x="3420" y="11285"/>
                  </a:cubicBezTo>
                  <a:lnTo>
                    <a:pt x="3420" y="11285"/>
                  </a:lnTo>
                  <a:cubicBezTo>
                    <a:pt x="3357" y="11697"/>
                    <a:pt x="3357" y="12109"/>
                    <a:pt x="3642" y="12520"/>
                  </a:cubicBezTo>
                  <a:cubicBezTo>
                    <a:pt x="4085" y="13090"/>
                    <a:pt x="4845" y="13819"/>
                    <a:pt x="5479" y="14167"/>
                  </a:cubicBezTo>
                  <a:cubicBezTo>
                    <a:pt x="5778" y="14340"/>
                    <a:pt x="6051" y="14415"/>
                    <a:pt x="6301" y="14415"/>
                  </a:cubicBezTo>
                  <a:cubicBezTo>
                    <a:pt x="7056" y="14415"/>
                    <a:pt x="7592" y="13725"/>
                    <a:pt x="7949" y="12964"/>
                  </a:cubicBezTo>
                  <a:cubicBezTo>
                    <a:pt x="8377" y="13277"/>
                    <a:pt x="8856" y="13643"/>
                    <a:pt x="9410" y="13643"/>
                  </a:cubicBezTo>
                  <a:cubicBezTo>
                    <a:pt x="9471" y="13643"/>
                    <a:pt x="9533" y="13638"/>
                    <a:pt x="9596" y="13629"/>
                  </a:cubicBezTo>
                  <a:cubicBezTo>
                    <a:pt x="9754" y="13597"/>
                    <a:pt x="9913" y="13534"/>
                    <a:pt x="10071" y="13439"/>
                  </a:cubicBezTo>
                  <a:cubicBezTo>
                    <a:pt x="10198" y="13375"/>
                    <a:pt x="10293" y="13217"/>
                    <a:pt x="10388" y="13122"/>
                  </a:cubicBezTo>
                  <a:cubicBezTo>
                    <a:pt x="10768" y="12710"/>
                    <a:pt x="10736" y="12837"/>
                    <a:pt x="11274" y="12489"/>
                  </a:cubicBezTo>
                  <a:cubicBezTo>
                    <a:pt x="11401" y="12425"/>
                    <a:pt x="11496" y="12362"/>
                    <a:pt x="11559" y="12267"/>
                  </a:cubicBezTo>
                  <a:cubicBezTo>
                    <a:pt x="11813" y="12615"/>
                    <a:pt x="12129" y="12837"/>
                    <a:pt x="12573" y="12932"/>
                  </a:cubicBezTo>
                  <a:cubicBezTo>
                    <a:pt x="12604" y="12932"/>
                    <a:pt x="12668" y="12932"/>
                    <a:pt x="12668" y="12900"/>
                  </a:cubicBezTo>
                  <a:cubicBezTo>
                    <a:pt x="12858" y="12647"/>
                    <a:pt x="12889" y="12457"/>
                    <a:pt x="12858" y="12140"/>
                  </a:cubicBezTo>
                  <a:cubicBezTo>
                    <a:pt x="12826" y="11824"/>
                    <a:pt x="12699" y="11539"/>
                    <a:pt x="12668" y="11222"/>
                  </a:cubicBezTo>
                  <a:cubicBezTo>
                    <a:pt x="12668" y="10905"/>
                    <a:pt x="12731" y="10588"/>
                    <a:pt x="12794" y="10272"/>
                  </a:cubicBezTo>
                  <a:cubicBezTo>
                    <a:pt x="12858" y="9955"/>
                    <a:pt x="12984" y="9448"/>
                    <a:pt x="12858" y="9132"/>
                  </a:cubicBezTo>
                  <a:lnTo>
                    <a:pt x="12858" y="9132"/>
                  </a:lnTo>
                  <a:cubicBezTo>
                    <a:pt x="13143" y="9163"/>
                    <a:pt x="13459" y="9195"/>
                    <a:pt x="13776" y="9195"/>
                  </a:cubicBezTo>
                  <a:cubicBezTo>
                    <a:pt x="13871" y="9258"/>
                    <a:pt x="13966" y="9290"/>
                    <a:pt x="14061" y="9353"/>
                  </a:cubicBezTo>
                  <a:cubicBezTo>
                    <a:pt x="14073" y="9359"/>
                    <a:pt x="14084" y="9362"/>
                    <a:pt x="14096" y="9362"/>
                  </a:cubicBezTo>
                  <a:cubicBezTo>
                    <a:pt x="14146" y="9362"/>
                    <a:pt x="14188" y="9310"/>
                    <a:pt x="14188" y="9258"/>
                  </a:cubicBezTo>
                  <a:cubicBezTo>
                    <a:pt x="14473" y="7992"/>
                    <a:pt x="14061" y="6788"/>
                    <a:pt x="13491" y="5648"/>
                  </a:cubicBezTo>
                  <a:cubicBezTo>
                    <a:pt x="12858" y="4381"/>
                    <a:pt x="12034" y="2988"/>
                    <a:pt x="10926" y="2038"/>
                  </a:cubicBezTo>
                  <a:cubicBezTo>
                    <a:pt x="10483" y="1658"/>
                    <a:pt x="10008" y="1436"/>
                    <a:pt x="9406" y="1310"/>
                  </a:cubicBezTo>
                  <a:cubicBezTo>
                    <a:pt x="9026" y="1214"/>
                    <a:pt x="8646" y="1214"/>
                    <a:pt x="8266" y="1088"/>
                  </a:cubicBezTo>
                  <a:cubicBezTo>
                    <a:pt x="7854" y="929"/>
                    <a:pt x="7506" y="676"/>
                    <a:pt x="7126" y="454"/>
                  </a:cubicBezTo>
                  <a:cubicBezTo>
                    <a:pt x="6702" y="204"/>
                    <a:pt x="6208" y="1"/>
                    <a:pt x="5736"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3"/>
            <p:cNvSpPr/>
            <p:nvPr/>
          </p:nvSpPr>
          <p:spPr>
            <a:xfrm rot="5400000">
              <a:off x="2500684" y="-315042"/>
              <a:ext cx="2711" cy="1356"/>
            </a:xfrm>
            <a:custGeom>
              <a:avLst/>
              <a:gdLst/>
              <a:ahLst/>
              <a:cxnLst/>
              <a:rect l="l" t="t" r="r" b="b"/>
              <a:pathLst>
                <a:path w="64" h="32" extrusionOk="0">
                  <a:moveTo>
                    <a:pt x="32" y="0"/>
                  </a:moveTo>
                  <a:cubicBezTo>
                    <a:pt x="0" y="0"/>
                    <a:pt x="0" y="32"/>
                    <a:pt x="32" y="32"/>
                  </a:cubicBezTo>
                  <a:cubicBezTo>
                    <a:pt x="32" y="32"/>
                    <a:pt x="63" y="0"/>
                    <a:pt x="32"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3"/>
            <p:cNvSpPr/>
            <p:nvPr/>
          </p:nvSpPr>
          <p:spPr>
            <a:xfrm rot="5400000">
              <a:off x="1866578" y="-1327629"/>
              <a:ext cx="1257012" cy="1448036"/>
            </a:xfrm>
            <a:custGeom>
              <a:avLst/>
              <a:gdLst/>
              <a:ahLst/>
              <a:cxnLst/>
              <a:rect l="l" t="t" r="r" b="b"/>
              <a:pathLst>
                <a:path w="29671" h="34178" extrusionOk="0">
                  <a:moveTo>
                    <a:pt x="3294" y="8232"/>
                  </a:moveTo>
                  <a:cubicBezTo>
                    <a:pt x="4877" y="9562"/>
                    <a:pt x="7759" y="8454"/>
                    <a:pt x="8963" y="10449"/>
                  </a:cubicBezTo>
                  <a:cubicBezTo>
                    <a:pt x="8582" y="11114"/>
                    <a:pt x="8266" y="11874"/>
                    <a:pt x="8139" y="12666"/>
                  </a:cubicBezTo>
                  <a:cubicBezTo>
                    <a:pt x="7981" y="13521"/>
                    <a:pt x="8582" y="14629"/>
                    <a:pt x="8139" y="15389"/>
                  </a:cubicBezTo>
                  <a:cubicBezTo>
                    <a:pt x="8099" y="15429"/>
                    <a:pt x="8110" y="15494"/>
                    <a:pt x="8147" y="15529"/>
                  </a:cubicBezTo>
                  <a:lnTo>
                    <a:pt x="8147" y="15529"/>
                  </a:lnTo>
                  <a:cubicBezTo>
                    <a:pt x="7230" y="14711"/>
                    <a:pt x="6427" y="13771"/>
                    <a:pt x="5669" y="12729"/>
                  </a:cubicBezTo>
                  <a:cubicBezTo>
                    <a:pt x="4656" y="11367"/>
                    <a:pt x="4149" y="9720"/>
                    <a:pt x="3294" y="8232"/>
                  </a:cubicBezTo>
                  <a:close/>
                  <a:moveTo>
                    <a:pt x="514" y="1"/>
                  </a:moveTo>
                  <a:cubicBezTo>
                    <a:pt x="320" y="1"/>
                    <a:pt x="137" y="75"/>
                    <a:pt x="64" y="251"/>
                  </a:cubicBezTo>
                  <a:cubicBezTo>
                    <a:pt x="32" y="283"/>
                    <a:pt x="0" y="315"/>
                    <a:pt x="0" y="346"/>
                  </a:cubicBezTo>
                  <a:cubicBezTo>
                    <a:pt x="475" y="3228"/>
                    <a:pt x="1425" y="5983"/>
                    <a:pt x="2534" y="8675"/>
                  </a:cubicBezTo>
                  <a:cubicBezTo>
                    <a:pt x="3610" y="11399"/>
                    <a:pt x="5226" y="13837"/>
                    <a:pt x="6936" y="16212"/>
                  </a:cubicBezTo>
                  <a:cubicBezTo>
                    <a:pt x="6904" y="16244"/>
                    <a:pt x="6872" y="16307"/>
                    <a:pt x="6872" y="16371"/>
                  </a:cubicBezTo>
                  <a:cubicBezTo>
                    <a:pt x="7094" y="16783"/>
                    <a:pt x="7221" y="17226"/>
                    <a:pt x="7316" y="17669"/>
                  </a:cubicBezTo>
                  <a:cubicBezTo>
                    <a:pt x="7126" y="18461"/>
                    <a:pt x="6936" y="19253"/>
                    <a:pt x="6651" y="20044"/>
                  </a:cubicBezTo>
                  <a:cubicBezTo>
                    <a:pt x="6651" y="20044"/>
                    <a:pt x="6651" y="20076"/>
                    <a:pt x="6651" y="20076"/>
                  </a:cubicBezTo>
                  <a:cubicBezTo>
                    <a:pt x="6489" y="20065"/>
                    <a:pt x="6325" y="20059"/>
                    <a:pt x="6158" y="20059"/>
                  </a:cubicBezTo>
                  <a:cubicBezTo>
                    <a:pt x="4922" y="20059"/>
                    <a:pt x="3589" y="20386"/>
                    <a:pt x="2724" y="21279"/>
                  </a:cubicBezTo>
                  <a:cubicBezTo>
                    <a:pt x="2312" y="21691"/>
                    <a:pt x="2154" y="22230"/>
                    <a:pt x="2059" y="22800"/>
                  </a:cubicBezTo>
                  <a:cubicBezTo>
                    <a:pt x="1932" y="23908"/>
                    <a:pt x="1900" y="25048"/>
                    <a:pt x="1837" y="26188"/>
                  </a:cubicBezTo>
                  <a:cubicBezTo>
                    <a:pt x="1837" y="26256"/>
                    <a:pt x="1882" y="26288"/>
                    <a:pt x="1930" y="26288"/>
                  </a:cubicBezTo>
                  <a:cubicBezTo>
                    <a:pt x="1970" y="26288"/>
                    <a:pt x="2012" y="26264"/>
                    <a:pt x="2027" y="26220"/>
                  </a:cubicBezTo>
                  <a:cubicBezTo>
                    <a:pt x="2439" y="24541"/>
                    <a:pt x="4244" y="24225"/>
                    <a:pt x="5416" y="23275"/>
                  </a:cubicBezTo>
                  <a:cubicBezTo>
                    <a:pt x="6302" y="22515"/>
                    <a:pt x="6714" y="21406"/>
                    <a:pt x="6841" y="20266"/>
                  </a:cubicBezTo>
                  <a:cubicBezTo>
                    <a:pt x="6872" y="20234"/>
                    <a:pt x="6872" y="20171"/>
                    <a:pt x="6841" y="20139"/>
                  </a:cubicBezTo>
                  <a:cubicBezTo>
                    <a:pt x="6841" y="20139"/>
                    <a:pt x="6841" y="20139"/>
                    <a:pt x="6841" y="20108"/>
                  </a:cubicBezTo>
                  <a:cubicBezTo>
                    <a:pt x="6841" y="20108"/>
                    <a:pt x="6841" y="20076"/>
                    <a:pt x="6841" y="20076"/>
                  </a:cubicBezTo>
                  <a:cubicBezTo>
                    <a:pt x="7094" y="19474"/>
                    <a:pt x="7284" y="18778"/>
                    <a:pt x="7379" y="18081"/>
                  </a:cubicBezTo>
                  <a:cubicBezTo>
                    <a:pt x="7506" y="18841"/>
                    <a:pt x="7506" y="19633"/>
                    <a:pt x="7506" y="20393"/>
                  </a:cubicBezTo>
                  <a:cubicBezTo>
                    <a:pt x="7506" y="21945"/>
                    <a:pt x="7411" y="23433"/>
                    <a:pt x="6967" y="24953"/>
                  </a:cubicBezTo>
                  <a:cubicBezTo>
                    <a:pt x="6967" y="24953"/>
                    <a:pt x="6967" y="24953"/>
                    <a:pt x="6967" y="24985"/>
                  </a:cubicBezTo>
                  <a:cubicBezTo>
                    <a:pt x="6967" y="24953"/>
                    <a:pt x="6967" y="24953"/>
                    <a:pt x="6936" y="24953"/>
                  </a:cubicBezTo>
                  <a:cubicBezTo>
                    <a:pt x="6841" y="24953"/>
                    <a:pt x="6777" y="25048"/>
                    <a:pt x="6841" y="25143"/>
                  </a:cubicBezTo>
                  <a:cubicBezTo>
                    <a:pt x="5321" y="25555"/>
                    <a:pt x="4402" y="27613"/>
                    <a:pt x="4529" y="29038"/>
                  </a:cubicBezTo>
                  <a:cubicBezTo>
                    <a:pt x="4561" y="29608"/>
                    <a:pt x="4719" y="30147"/>
                    <a:pt x="4814" y="30717"/>
                  </a:cubicBezTo>
                  <a:cubicBezTo>
                    <a:pt x="4941" y="31192"/>
                    <a:pt x="4972" y="31857"/>
                    <a:pt x="5226" y="32300"/>
                  </a:cubicBezTo>
                  <a:cubicBezTo>
                    <a:pt x="5375" y="32575"/>
                    <a:pt x="5565" y="32751"/>
                    <a:pt x="5825" y="32751"/>
                  </a:cubicBezTo>
                  <a:cubicBezTo>
                    <a:pt x="5894" y="32751"/>
                    <a:pt x="5969" y="32739"/>
                    <a:pt x="6049" y="32712"/>
                  </a:cubicBezTo>
                  <a:cubicBezTo>
                    <a:pt x="6207" y="33155"/>
                    <a:pt x="6302" y="33599"/>
                    <a:pt x="6207" y="34074"/>
                  </a:cubicBezTo>
                  <a:cubicBezTo>
                    <a:pt x="6207" y="34125"/>
                    <a:pt x="6250" y="34177"/>
                    <a:pt x="6300" y="34177"/>
                  </a:cubicBezTo>
                  <a:cubicBezTo>
                    <a:pt x="6311" y="34177"/>
                    <a:pt x="6322" y="34175"/>
                    <a:pt x="6334" y="34169"/>
                  </a:cubicBezTo>
                  <a:cubicBezTo>
                    <a:pt x="7189" y="33820"/>
                    <a:pt x="7854" y="33219"/>
                    <a:pt x="8234" y="32364"/>
                  </a:cubicBezTo>
                  <a:cubicBezTo>
                    <a:pt x="8392" y="32522"/>
                    <a:pt x="8487" y="32680"/>
                    <a:pt x="8582" y="32870"/>
                  </a:cubicBezTo>
                  <a:cubicBezTo>
                    <a:pt x="8582" y="32902"/>
                    <a:pt x="8551" y="32965"/>
                    <a:pt x="8551" y="32997"/>
                  </a:cubicBezTo>
                  <a:cubicBezTo>
                    <a:pt x="8512" y="33074"/>
                    <a:pt x="8567" y="33116"/>
                    <a:pt x="8623" y="33116"/>
                  </a:cubicBezTo>
                  <a:cubicBezTo>
                    <a:pt x="8660" y="33116"/>
                    <a:pt x="8697" y="33098"/>
                    <a:pt x="8709" y="33060"/>
                  </a:cubicBezTo>
                  <a:cubicBezTo>
                    <a:pt x="8709" y="33060"/>
                    <a:pt x="8709" y="33029"/>
                    <a:pt x="8709" y="33029"/>
                  </a:cubicBezTo>
                  <a:cubicBezTo>
                    <a:pt x="8772" y="33029"/>
                    <a:pt x="8772" y="32997"/>
                    <a:pt x="8772" y="32965"/>
                  </a:cubicBezTo>
                  <a:cubicBezTo>
                    <a:pt x="8772" y="32934"/>
                    <a:pt x="8772" y="32934"/>
                    <a:pt x="8772" y="32934"/>
                  </a:cubicBezTo>
                  <a:cubicBezTo>
                    <a:pt x="9691" y="30463"/>
                    <a:pt x="10641" y="27360"/>
                    <a:pt x="8614" y="25175"/>
                  </a:cubicBezTo>
                  <a:cubicBezTo>
                    <a:pt x="8677" y="25175"/>
                    <a:pt x="8709" y="25080"/>
                    <a:pt x="8677" y="25016"/>
                  </a:cubicBezTo>
                  <a:cubicBezTo>
                    <a:pt x="7506" y="22261"/>
                    <a:pt x="9058" y="18999"/>
                    <a:pt x="7506" y="16371"/>
                  </a:cubicBezTo>
                  <a:lnTo>
                    <a:pt x="7506" y="16371"/>
                  </a:lnTo>
                  <a:cubicBezTo>
                    <a:pt x="8677" y="16529"/>
                    <a:pt x="9343" y="17733"/>
                    <a:pt x="10103" y="18493"/>
                  </a:cubicBezTo>
                  <a:cubicBezTo>
                    <a:pt x="10768" y="19126"/>
                    <a:pt x="11559" y="19664"/>
                    <a:pt x="12288" y="20203"/>
                  </a:cubicBezTo>
                  <a:cubicBezTo>
                    <a:pt x="14030" y="21501"/>
                    <a:pt x="15961" y="23338"/>
                    <a:pt x="15328" y="25745"/>
                  </a:cubicBezTo>
                  <a:cubicBezTo>
                    <a:pt x="15328" y="25776"/>
                    <a:pt x="15360" y="25808"/>
                    <a:pt x="15391" y="25840"/>
                  </a:cubicBezTo>
                  <a:cubicBezTo>
                    <a:pt x="15423" y="25871"/>
                    <a:pt x="15455" y="25871"/>
                    <a:pt x="15486" y="25871"/>
                  </a:cubicBezTo>
                  <a:cubicBezTo>
                    <a:pt x="15866" y="25650"/>
                    <a:pt x="16183" y="25365"/>
                    <a:pt x="16595" y="25206"/>
                  </a:cubicBezTo>
                  <a:cubicBezTo>
                    <a:pt x="17038" y="25016"/>
                    <a:pt x="17481" y="24921"/>
                    <a:pt x="17925" y="24858"/>
                  </a:cubicBezTo>
                  <a:cubicBezTo>
                    <a:pt x="18020" y="24826"/>
                    <a:pt x="17988" y="24700"/>
                    <a:pt x="17925" y="24700"/>
                  </a:cubicBezTo>
                  <a:lnTo>
                    <a:pt x="17830" y="24700"/>
                  </a:lnTo>
                  <a:cubicBezTo>
                    <a:pt x="17608" y="24351"/>
                    <a:pt x="17355" y="24098"/>
                    <a:pt x="17038" y="23845"/>
                  </a:cubicBezTo>
                  <a:cubicBezTo>
                    <a:pt x="16500" y="23401"/>
                    <a:pt x="16120" y="22958"/>
                    <a:pt x="15771" y="22356"/>
                  </a:cubicBezTo>
                  <a:cubicBezTo>
                    <a:pt x="15423" y="21755"/>
                    <a:pt x="15106" y="21121"/>
                    <a:pt x="14568" y="20678"/>
                  </a:cubicBezTo>
                  <a:lnTo>
                    <a:pt x="14568" y="20678"/>
                  </a:lnTo>
                  <a:cubicBezTo>
                    <a:pt x="15009" y="20766"/>
                    <a:pt x="15451" y="20795"/>
                    <a:pt x="15892" y="20795"/>
                  </a:cubicBezTo>
                  <a:cubicBezTo>
                    <a:pt x="16692" y="20795"/>
                    <a:pt x="17491" y="20701"/>
                    <a:pt x="18286" y="20701"/>
                  </a:cubicBezTo>
                  <a:cubicBezTo>
                    <a:pt x="18939" y="20701"/>
                    <a:pt x="19590" y="20764"/>
                    <a:pt x="20237" y="20994"/>
                  </a:cubicBezTo>
                  <a:cubicBezTo>
                    <a:pt x="20237" y="21026"/>
                    <a:pt x="20237" y="21058"/>
                    <a:pt x="20268" y="21058"/>
                  </a:cubicBezTo>
                  <a:cubicBezTo>
                    <a:pt x="21218" y="21628"/>
                    <a:pt x="21250" y="22895"/>
                    <a:pt x="22074" y="23528"/>
                  </a:cubicBezTo>
                  <a:cubicBezTo>
                    <a:pt x="22580" y="23908"/>
                    <a:pt x="23150" y="23971"/>
                    <a:pt x="23720" y="24161"/>
                  </a:cubicBezTo>
                  <a:cubicBezTo>
                    <a:pt x="24575" y="24415"/>
                    <a:pt x="25209" y="24826"/>
                    <a:pt x="25842" y="25491"/>
                  </a:cubicBezTo>
                  <a:cubicBezTo>
                    <a:pt x="25842" y="25491"/>
                    <a:pt x="25842" y="25523"/>
                    <a:pt x="25842" y="25523"/>
                  </a:cubicBezTo>
                  <a:cubicBezTo>
                    <a:pt x="25855" y="25574"/>
                    <a:pt x="25888" y="25594"/>
                    <a:pt x="25921" y="25594"/>
                  </a:cubicBezTo>
                  <a:cubicBezTo>
                    <a:pt x="25970" y="25594"/>
                    <a:pt x="26019" y="25548"/>
                    <a:pt x="26000" y="25491"/>
                  </a:cubicBezTo>
                  <a:cubicBezTo>
                    <a:pt x="25842" y="24573"/>
                    <a:pt x="25715" y="23465"/>
                    <a:pt x="25240" y="22641"/>
                  </a:cubicBezTo>
                  <a:cubicBezTo>
                    <a:pt x="24892" y="22008"/>
                    <a:pt x="24259" y="21945"/>
                    <a:pt x="23815" y="21469"/>
                  </a:cubicBezTo>
                  <a:cubicBezTo>
                    <a:pt x="23372" y="20931"/>
                    <a:pt x="23087" y="20804"/>
                    <a:pt x="22359" y="20709"/>
                  </a:cubicBezTo>
                  <a:cubicBezTo>
                    <a:pt x="22040" y="20651"/>
                    <a:pt x="21734" y="20613"/>
                    <a:pt x="21436" y="20613"/>
                  </a:cubicBezTo>
                  <a:cubicBezTo>
                    <a:pt x="21082" y="20613"/>
                    <a:pt x="20739" y="20667"/>
                    <a:pt x="20395" y="20804"/>
                  </a:cubicBezTo>
                  <a:cubicBezTo>
                    <a:pt x="19698" y="20551"/>
                    <a:pt x="19002" y="20393"/>
                    <a:pt x="18273" y="20393"/>
                  </a:cubicBezTo>
                  <a:cubicBezTo>
                    <a:pt x="17925" y="20329"/>
                    <a:pt x="17576" y="20298"/>
                    <a:pt x="17228" y="20266"/>
                  </a:cubicBezTo>
                  <a:cubicBezTo>
                    <a:pt x="17038" y="20266"/>
                    <a:pt x="16848" y="20234"/>
                    <a:pt x="16690" y="20203"/>
                  </a:cubicBezTo>
                  <a:lnTo>
                    <a:pt x="16690" y="20203"/>
                  </a:lnTo>
                  <a:cubicBezTo>
                    <a:pt x="16816" y="20211"/>
                    <a:pt x="16943" y="20215"/>
                    <a:pt x="17069" y="20215"/>
                  </a:cubicBezTo>
                  <a:cubicBezTo>
                    <a:pt x="17448" y="20215"/>
                    <a:pt x="17822" y="20179"/>
                    <a:pt x="18178" y="20108"/>
                  </a:cubicBezTo>
                  <a:cubicBezTo>
                    <a:pt x="19350" y="19823"/>
                    <a:pt x="19920" y="18714"/>
                    <a:pt x="20680" y="17923"/>
                  </a:cubicBezTo>
                  <a:cubicBezTo>
                    <a:pt x="20807" y="17796"/>
                    <a:pt x="20933" y="17701"/>
                    <a:pt x="21060" y="17574"/>
                  </a:cubicBezTo>
                  <a:cubicBezTo>
                    <a:pt x="21377" y="17321"/>
                    <a:pt x="21757" y="17099"/>
                    <a:pt x="22264" y="17068"/>
                  </a:cubicBezTo>
                  <a:cubicBezTo>
                    <a:pt x="22264" y="17068"/>
                    <a:pt x="22264" y="17068"/>
                    <a:pt x="22295" y="17036"/>
                  </a:cubicBezTo>
                  <a:cubicBezTo>
                    <a:pt x="22295" y="17046"/>
                    <a:pt x="22299" y="17050"/>
                    <a:pt x="22305" y="17050"/>
                  </a:cubicBezTo>
                  <a:cubicBezTo>
                    <a:pt x="22316" y="17050"/>
                    <a:pt x="22337" y="17036"/>
                    <a:pt x="22359" y="17036"/>
                  </a:cubicBezTo>
                  <a:cubicBezTo>
                    <a:pt x="23117" y="17402"/>
                    <a:pt x="23897" y="17639"/>
                    <a:pt x="24734" y="17639"/>
                  </a:cubicBezTo>
                  <a:cubicBezTo>
                    <a:pt x="24911" y="17639"/>
                    <a:pt x="25090" y="17628"/>
                    <a:pt x="25272" y="17606"/>
                  </a:cubicBezTo>
                  <a:cubicBezTo>
                    <a:pt x="26335" y="17490"/>
                    <a:pt x="27330" y="17088"/>
                    <a:pt x="28356" y="17088"/>
                  </a:cubicBezTo>
                  <a:cubicBezTo>
                    <a:pt x="28737" y="17088"/>
                    <a:pt x="29122" y="17144"/>
                    <a:pt x="29516" y="17289"/>
                  </a:cubicBezTo>
                  <a:cubicBezTo>
                    <a:pt x="29526" y="17293"/>
                    <a:pt x="29536" y="17294"/>
                    <a:pt x="29545" y="17294"/>
                  </a:cubicBezTo>
                  <a:cubicBezTo>
                    <a:pt x="29623" y="17294"/>
                    <a:pt x="29671" y="17187"/>
                    <a:pt x="29642" y="17131"/>
                  </a:cubicBezTo>
                  <a:cubicBezTo>
                    <a:pt x="28785" y="15565"/>
                    <a:pt x="26991" y="14357"/>
                    <a:pt x="25159" y="14357"/>
                  </a:cubicBezTo>
                  <a:cubicBezTo>
                    <a:pt x="25028" y="14357"/>
                    <a:pt x="24897" y="14363"/>
                    <a:pt x="24765" y="14376"/>
                  </a:cubicBezTo>
                  <a:cubicBezTo>
                    <a:pt x="23657" y="14471"/>
                    <a:pt x="21725" y="15484"/>
                    <a:pt x="22169" y="16846"/>
                  </a:cubicBezTo>
                  <a:cubicBezTo>
                    <a:pt x="21947" y="16878"/>
                    <a:pt x="21757" y="16941"/>
                    <a:pt x="21567" y="17036"/>
                  </a:cubicBezTo>
                  <a:cubicBezTo>
                    <a:pt x="20933" y="17226"/>
                    <a:pt x="20458" y="17764"/>
                    <a:pt x="20015" y="18239"/>
                  </a:cubicBezTo>
                  <a:cubicBezTo>
                    <a:pt x="19247" y="19067"/>
                    <a:pt x="18478" y="19674"/>
                    <a:pt x="17323" y="19674"/>
                  </a:cubicBezTo>
                  <a:cubicBezTo>
                    <a:pt x="17241" y="19674"/>
                    <a:pt x="17156" y="19671"/>
                    <a:pt x="17070" y="19664"/>
                  </a:cubicBezTo>
                  <a:cubicBezTo>
                    <a:pt x="14695" y="19506"/>
                    <a:pt x="12161" y="18303"/>
                    <a:pt x="10229" y="17036"/>
                  </a:cubicBezTo>
                  <a:cubicBezTo>
                    <a:pt x="10198" y="17036"/>
                    <a:pt x="10198" y="17004"/>
                    <a:pt x="10166" y="17004"/>
                  </a:cubicBezTo>
                  <a:cubicBezTo>
                    <a:pt x="9430" y="16572"/>
                    <a:pt x="8764" y="16080"/>
                    <a:pt x="8150" y="15532"/>
                  </a:cubicBezTo>
                  <a:lnTo>
                    <a:pt x="8150" y="15532"/>
                  </a:lnTo>
                  <a:cubicBezTo>
                    <a:pt x="8165" y="15545"/>
                    <a:pt x="8183" y="15552"/>
                    <a:pt x="8205" y="15552"/>
                  </a:cubicBezTo>
                  <a:cubicBezTo>
                    <a:pt x="8214" y="15552"/>
                    <a:pt x="8224" y="15551"/>
                    <a:pt x="8234" y="15547"/>
                  </a:cubicBezTo>
                  <a:cubicBezTo>
                    <a:pt x="10324" y="14977"/>
                    <a:pt x="11116" y="11557"/>
                    <a:pt x="9279" y="10290"/>
                  </a:cubicBezTo>
                  <a:cubicBezTo>
                    <a:pt x="9253" y="10239"/>
                    <a:pt x="9206" y="10187"/>
                    <a:pt x="9173" y="10187"/>
                  </a:cubicBezTo>
                  <a:cubicBezTo>
                    <a:pt x="9165" y="10187"/>
                    <a:pt x="9158" y="10190"/>
                    <a:pt x="9153" y="10195"/>
                  </a:cubicBezTo>
                  <a:cubicBezTo>
                    <a:pt x="8709" y="8960"/>
                    <a:pt x="7284" y="8960"/>
                    <a:pt x="6176" y="8707"/>
                  </a:cubicBezTo>
                  <a:cubicBezTo>
                    <a:pt x="6651" y="8707"/>
                    <a:pt x="7157" y="8580"/>
                    <a:pt x="7664" y="8549"/>
                  </a:cubicBezTo>
                  <a:cubicBezTo>
                    <a:pt x="7766" y="8543"/>
                    <a:pt x="7872" y="8540"/>
                    <a:pt x="7981" y="8540"/>
                  </a:cubicBezTo>
                  <a:cubicBezTo>
                    <a:pt x="9102" y="8540"/>
                    <a:pt x="10590" y="8841"/>
                    <a:pt x="11369" y="9562"/>
                  </a:cubicBezTo>
                  <a:cubicBezTo>
                    <a:pt x="11369" y="9562"/>
                    <a:pt x="11369" y="9562"/>
                    <a:pt x="11369" y="9594"/>
                  </a:cubicBezTo>
                  <a:cubicBezTo>
                    <a:pt x="11844" y="10575"/>
                    <a:pt x="11813" y="11715"/>
                    <a:pt x="12351" y="12666"/>
                  </a:cubicBezTo>
                  <a:cubicBezTo>
                    <a:pt x="12573" y="13014"/>
                    <a:pt x="12858" y="13331"/>
                    <a:pt x="13174" y="13584"/>
                  </a:cubicBezTo>
                  <a:cubicBezTo>
                    <a:pt x="13713" y="14059"/>
                    <a:pt x="14726" y="14376"/>
                    <a:pt x="14758" y="15199"/>
                  </a:cubicBezTo>
                  <a:cubicBezTo>
                    <a:pt x="14774" y="15262"/>
                    <a:pt x="14821" y="15294"/>
                    <a:pt x="14865" y="15294"/>
                  </a:cubicBezTo>
                  <a:cubicBezTo>
                    <a:pt x="14908" y="15294"/>
                    <a:pt x="14948" y="15262"/>
                    <a:pt x="14948" y="15199"/>
                  </a:cubicBezTo>
                  <a:lnTo>
                    <a:pt x="14980" y="15199"/>
                  </a:lnTo>
                  <a:cubicBezTo>
                    <a:pt x="14853" y="13521"/>
                    <a:pt x="14695" y="11715"/>
                    <a:pt x="13808" y="10195"/>
                  </a:cubicBezTo>
                  <a:cubicBezTo>
                    <a:pt x="13495" y="9641"/>
                    <a:pt x="12852" y="9050"/>
                    <a:pt x="12227" y="9050"/>
                  </a:cubicBezTo>
                  <a:cubicBezTo>
                    <a:pt x="12031" y="9050"/>
                    <a:pt x="11836" y="9109"/>
                    <a:pt x="11654" y="9245"/>
                  </a:cubicBezTo>
                  <a:lnTo>
                    <a:pt x="11623" y="9245"/>
                  </a:lnTo>
                  <a:cubicBezTo>
                    <a:pt x="10799" y="8644"/>
                    <a:pt x="9849" y="8264"/>
                    <a:pt x="8836" y="8137"/>
                  </a:cubicBezTo>
                  <a:cubicBezTo>
                    <a:pt x="8626" y="8112"/>
                    <a:pt x="8417" y="8103"/>
                    <a:pt x="8207" y="8103"/>
                  </a:cubicBezTo>
                  <a:cubicBezTo>
                    <a:pt x="7626" y="8103"/>
                    <a:pt x="7046" y="8173"/>
                    <a:pt x="6465" y="8173"/>
                  </a:cubicBezTo>
                  <a:cubicBezTo>
                    <a:pt x="6179" y="8173"/>
                    <a:pt x="5892" y="8156"/>
                    <a:pt x="5606" y="8105"/>
                  </a:cubicBezTo>
                  <a:cubicBezTo>
                    <a:pt x="5986" y="8105"/>
                    <a:pt x="6366" y="7979"/>
                    <a:pt x="6682" y="7694"/>
                  </a:cubicBezTo>
                  <a:cubicBezTo>
                    <a:pt x="7157" y="7282"/>
                    <a:pt x="7506" y="6617"/>
                    <a:pt x="7696" y="6015"/>
                  </a:cubicBezTo>
                  <a:cubicBezTo>
                    <a:pt x="8709" y="5730"/>
                    <a:pt x="9343" y="4210"/>
                    <a:pt x="9343" y="3260"/>
                  </a:cubicBezTo>
                  <a:cubicBezTo>
                    <a:pt x="9406" y="1771"/>
                    <a:pt x="7379" y="568"/>
                    <a:pt x="6112" y="315"/>
                  </a:cubicBezTo>
                  <a:cubicBezTo>
                    <a:pt x="6099" y="311"/>
                    <a:pt x="6086" y="310"/>
                    <a:pt x="6074" y="310"/>
                  </a:cubicBezTo>
                  <a:cubicBezTo>
                    <a:pt x="5974" y="310"/>
                    <a:pt x="5933" y="417"/>
                    <a:pt x="6017" y="473"/>
                  </a:cubicBezTo>
                  <a:cubicBezTo>
                    <a:pt x="6492" y="758"/>
                    <a:pt x="6429" y="695"/>
                    <a:pt x="6651" y="1360"/>
                  </a:cubicBezTo>
                  <a:cubicBezTo>
                    <a:pt x="6872" y="2025"/>
                    <a:pt x="6872" y="2025"/>
                    <a:pt x="6682" y="2563"/>
                  </a:cubicBezTo>
                  <a:cubicBezTo>
                    <a:pt x="6587" y="2912"/>
                    <a:pt x="6429" y="3228"/>
                    <a:pt x="6461" y="3577"/>
                  </a:cubicBezTo>
                  <a:cubicBezTo>
                    <a:pt x="6492" y="4400"/>
                    <a:pt x="7031" y="5255"/>
                    <a:pt x="7379" y="5983"/>
                  </a:cubicBezTo>
                  <a:cubicBezTo>
                    <a:pt x="6912" y="6792"/>
                    <a:pt x="6354" y="7663"/>
                    <a:pt x="5313" y="7663"/>
                  </a:cubicBezTo>
                  <a:cubicBezTo>
                    <a:pt x="5295" y="7663"/>
                    <a:pt x="5276" y="7662"/>
                    <a:pt x="5257" y="7662"/>
                  </a:cubicBezTo>
                  <a:cubicBezTo>
                    <a:pt x="4275" y="7599"/>
                    <a:pt x="3135" y="6712"/>
                    <a:pt x="2502" y="6015"/>
                  </a:cubicBezTo>
                  <a:cubicBezTo>
                    <a:pt x="1204" y="4622"/>
                    <a:pt x="1140" y="2120"/>
                    <a:pt x="1109" y="346"/>
                  </a:cubicBezTo>
                  <a:cubicBezTo>
                    <a:pt x="1109" y="315"/>
                    <a:pt x="1109" y="283"/>
                    <a:pt x="1077" y="251"/>
                  </a:cubicBezTo>
                  <a:cubicBezTo>
                    <a:pt x="975" y="99"/>
                    <a:pt x="737" y="1"/>
                    <a:pt x="514"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3"/>
            <p:cNvSpPr/>
            <p:nvPr/>
          </p:nvSpPr>
          <p:spPr>
            <a:xfrm rot="5400000">
              <a:off x="2129792" y="-383284"/>
              <a:ext cx="435555" cy="130577"/>
            </a:xfrm>
            <a:custGeom>
              <a:avLst/>
              <a:gdLst/>
              <a:ahLst/>
              <a:cxnLst/>
              <a:rect l="l" t="t" r="r" b="b"/>
              <a:pathLst>
                <a:path w="10281" h="3082" extrusionOk="0">
                  <a:moveTo>
                    <a:pt x="159" y="1"/>
                  </a:moveTo>
                  <a:cubicBezTo>
                    <a:pt x="64" y="1"/>
                    <a:pt x="0" y="159"/>
                    <a:pt x="127" y="159"/>
                  </a:cubicBezTo>
                  <a:cubicBezTo>
                    <a:pt x="3547" y="919"/>
                    <a:pt x="6904" y="1869"/>
                    <a:pt x="10230" y="3073"/>
                  </a:cubicBezTo>
                  <a:cubicBezTo>
                    <a:pt x="10236" y="3079"/>
                    <a:pt x="10242" y="3082"/>
                    <a:pt x="10247" y="3082"/>
                  </a:cubicBezTo>
                  <a:cubicBezTo>
                    <a:pt x="10270" y="3082"/>
                    <a:pt x="10281" y="3035"/>
                    <a:pt x="10230" y="3010"/>
                  </a:cubicBezTo>
                  <a:cubicBezTo>
                    <a:pt x="6999" y="1679"/>
                    <a:pt x="3611" y="634"/>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3"/>
            <p:cNvSpPr/>
            <p:nvPr/>
          </p:nvSpPr>
          <p:spPr>
            <a:xfrm rot="5400000">
              <a:off x="1497442" y="-1100163"/>
              <a:ext cx="1481250" cy="897979"/>
            </a:xfrm>
            <a:custGeom>
              <a:avLst/>
              <a:gdLst/>
              <a:ahLst/>
              <a:cxnLst/>
              <a:rect l="l" t="t" r="r" b="b"/>
              <a:pathLst>
                <a:path w="34964" h="21195" extrusionOk="0">
                  <a:moveTo>
                    <a:pt x="26208" y="2190"/>
                  </a:moveTo>
                  <a:cubicBezTo>
                    <a:pt x="27798" y="2190"/>
                    <a:pt x="29325" y="2683"/>
                    <a:pt x="30688" y="3528"/>
                  </a:cubicBezTo>
                  <a:cubicBezTo>
                    <a:pt x="31416" y="3971"/>
                    <a:pt x="32081" y="4478"/>
                    <a:pt x="32810" y="4890"/>
                  </a:cubicBezTo>
                  <a:cubicBezTo>
                    <a:pt x="33095" y="5048"/>
                    <a:pt x="33443" y="5143"/>
                    <a:pt x="33696" y="5333"/>
                  </a:cubicBezTo>
                  <a:cubicBezTo>
                    <a:pt x="33855" y="5396"/>
                    <a:pt x="33981" y="5460"/>
                    <a:pt x="34140" y="5555"/>
                  </a:cubicBezTo>
                  <a:cubicBezTo>
                    <a:pt x="34045" y="5650"/>
                    <a:pt x="33981" y="5776"/>
                    <a:pt x="33886" y="5871"/>
                  </a:cubicBezTo>
                  <a:cubicBezTo>
                    <a:pt x="32588" y="5428"/>
                    <a:pt x="31543" y="4510"/>
                    <a:pt x="30245" y="4003"/>
                  </a:cubicBezTo>
                  <a:cubicBezTo>
                    <a:pt x="29518" y="3728"/>
                    <a:pt x="28708" y="3627"/>
                    <a:pt x="27892" y="3627"/>
                  </a:cubicBezTo>
                  <a:cubicBezTo>
                    <a:pt x="27108" y="3627"/>
                    <a:pt x="26318" y="3720"/>
                    <a:pt x="25589" y="3844"/>
                  </a:cubicBezTo>
                  <a:cubicBezTo>
                    <a:pt x="25472" y="3874"/>
                    <a:pt x="25490" y="4038"/>
                    <a:pt x="25593" y="4038"/>
                  </a:cubicBezTo>
                  <a:cubicBezTo>
                    <a:pt x="25602" y="4038"/>
                    <a:pt x="25611" y="4037"/>
                    <a:pt x="25621" y="4034"/>
                  </a:cubicBezTo>
                  <a:cubicBezTo>
                    <a:pt x="26318" y="3978"/>
                    <a:pt x="27000" y="3926"/>
                    <a:pt x="27668" y="3926"/>
                  </a:cubicBezTo>
                  <a:cubicBezTo>
                    <a:pt x="28881" y="3926"/>
                    <a:pt x="30051" y="4098"/>
                    <a:pt x="31195" y="4731"/>
                  </a:cubicBezTo>
                  <a:cubicBezTo>
                    <a:pt x="32081" y="5206"/>
                    <a:pt x="32873" y="5745"/>
                    <a:pt x="33791" y="6030"/>
                  </a:cubicBezTo>
                  <a:cubicBezTo>
                    <a:pt x="33760" y="6061"/>
                    <a:pt x="33728" y="6125"/>
                    <a:pt x="33696" y="6156"/>
                  </a:cubicBezTo>
                  <a:cubicBezTo>
                    <a:pt x="33651" y="6175"/>
                    <a:pt x="33592" y="6182"/>
                    <a:pt x="33525" y="6182"/>
                  </a:cubicBezTo>
                  <a:cubicBezTo>
                    <a:pt x="33161" y="6182"/>
                    <a:pt x="32531" y="5959"/>
                    <a:pt x="32155" y="5959"/>
                  </a:cubicBezTo>
                  <a:cubicBezTo>
                    <a:pt x="32117" y="5959"/>
                    <a:pt x="32082" y="5961"/>
                    <a:pt x="32050" y="5966"/>
                  </a:cubicBezTo>
                  <a:cubicBezTo>
                    <a:pt x="31353" y="6061"/>
                    <a:pt x="30751" y="6441"/>
                    <a:pt x="30086" y="6600"/>
                  </a:cubicBezTo>
                  <a:cubicBezTo>
                    <a:pt x="29840" y="6661"/>
                    <a:pt x="29601" y="6689"/>
                    <a:pt x="29369" y="6689"/>
                  </a:cubicBezTo>
                  <a:cubicBezTo>
                    <a:pt x="27930" y="6689"/>
                    <a:pt x="26731" y="5638"/>
                    <a:pt x="25367" y="5175"/>
                  </a:cubicBezTo>
                  <a:cubicBezTo>
                    <a:pt x="24689" y="4959"/>
                    <a:pt x="23984" y="4865"/>
                    <a:pt x="23275" y="4865"/>
                  </a:cubicBezTo>
                  <a:cubicBezTo>
                    <a:pt x="22629" y="4865"/>
                    <a:pt x="21980" y="4944"/>
                    <a:pt x="21345" y="5080"/>
                  </a:cubicBezTo>
                  <a:cubicBezTo>
                    <a:pt x="20395" y="5270"/>
                    <a:pt x="19097" y="5650"/>
                    <a:pt x="17989" y="5650"/>
                  </a:cubicBezTo>
                  <a:lnTo>
                    <a:pt x="17862" y="5650"/>
                  </a:lnTo>
                  <a:cubicBezTo>
                    <a:pt x="16880" y="5650"/>
                    <a:pt x="16025" y="5301"/>
                    <a:pt x="15550" y="4256"/>
                  </a:cubicBezTo>
                  <a:cubicBezTo>
                    <a:pt x="15550" y="4193"/>
                    <a:pt x="15582" y="4129"/>
                    <a:pt x="15613" y="4066"/>
                  </a:cubicBezTo>
                  <a:cubicBezTo>
                    <a:pt x="15613" y="4034"/>
                    <a:pt x="15613" y="4003"/>
                    <a:pt x="15613" y="3971"/>
                  </a:cubicBezTo>
                  <a:cubicBezTo>
                    <a:pt x="16138" y="3519"/>
                    <a:pt x="16762" y="3392"/>
                    <a:pt x="17423" y="3392"/>
                  </a:cubicBezTo>
                  <a:cubicBezTo>
                    <a:pt x="18272" y="3392"/>
                    <a:pt x="19182" y="3602"/>
                    <a:pt x="20023" y="3602"/>
                  </a:cubicBezTo>
                  <a:cubicBezTo>
                    <a:pt x="20225" y="3602"/>
                    <a:pt x="20424" y="3590"/>
                    <a:pt x="20617" y="3559"/>
                  </a:cubicBezTo>
                  <a:cubicBezTo>
                    <a:pt x="22296" y="3306"/>
                    <a:pt x="23752" y="2419"/>
                    <a:pt x="25431" y="2229"/>
                  </a:cubicBezTo>
                  <a:cubicBezTo>
                    <a:pt x="25691" y="2203"/>
                    <a:pt x="25951" y="2190"/>
                    <a:pt x="26208" y="2190"/>
                  </a:cubicBezTo>
                  <a:close/>
                  <a:moveTo>
                    <a:pt x="988" y="501"/>
                  </a:moveTo>
                  <a:cubicBezTo>
                    <a:pt x="1337" y="501"/>
                    <a:pt x="2062" y="975"/>
                    <a:pt x="2376" y="1089"/>
                  </a:cubicBezTo>
                  <a:cubicBezTo>
                    <a:pt x="2845" y="1227"/>
                    <a:pt x="3313" y="1317"/>
                    <a:pt x="3803" y="1317"/>
                  </a:cubicBezTo>
                  <a:cubicBezTo>
                    <a:pt x="3876" y="1317"/>
                    <a:pt x="3949" y="1315"/>
                    <a:pt x="4023" y="1311"/>
                  </a:cubicBezTo>
                  <a:cubicBezTo>
                    <a:pt x="4971" y="1291"/>
                    <a:pt x="5867" y="1129"/>
                    <a:pt x="6778" y="1129"/>
                  </a:cubicBezTo>
                  <a:cubicBezTo>
                    <a:pt x="7297" y="1129"/>
                    <a:pt x="7821" y="1182"/>
                    <a:pt x="8361" y="1343"/>
                  </a:cubicBezTo>
                  <a:cubicBezTo>
                    <a:pt x="9628" y="1723"/>
                    <a:pt x="10800" y="2388"/>
                    <a:pt x="12066" y="2799"/>
                  </a:cubicBezTo>
                  <a:cubicBezTo>
                    <a:pt x="12573" y="2958"/>
                    <a:pt x="13080" y="3084"/>
                    <a:pt x="13618" y="3116"/>
                  </a:cubicBezTo>
                  <a:cubicBezTo>
                    <a:pt x="13714" y="3124"/>
                    <a:pt x="13812" y="3127"/>
                    <a:pt x="13912" y="3127"/>
                  </a:cubicBezTo>
                  <a:cubicBezTo>
                    <a:pt x="14190" y="3127"/>
                    <a:pt x="14478" y="3104"/>
                    <a:pt x="14761" y="3104"/>
                  </a:cubicBezTo>
                  <a:cubicBezTo>
                    <a:pt x="15178" y="3104"/>
                    <a:pt x="15584" y="3154"/>
                    <a:pt x="15930" y="3401"/>
                  </a:cubicBezTo>
                  <a:cubicBezTo>
                    <a:pt x="15677" y="3528"/>
                    <a:pt x="15455" y="3686"/>
                    <a:pt x="15233" y="3939"/>
                  </a:cubicBezTo>
                  <a:cubicBezTo>
                    <a:pt x="15170" y="4003"/>
                    <a:pt x="15202" y="4098"/>
                    <a:pt x="15233" y="4129"/>
                  </a:cubicBezTo>
                  <a:cubicBezTo>
                    <a:pt x="14948" y="4795"/>
                    <a:pt x="14220" y="5270"/>
                    <a:pt x="14062" y="6030"/>
                  </a:cubicBezTo>
                  <a:cubicBezTo>
                    <a:pt x="13998" y="6346"/>
                    <a:pt x="14093" y="6600"/>
                    <a:pt x="14220" y="6885"/>
                  </a:cubicBezTo>
                  <a:cubicBezTo>
                    <a:pt x="14220" y="6916"/>
                    <a:pt x="14220" y="6948"/>
                    <a:pt x="14220" y="6980"/>
                  </a:cubicBezTo>
                  <a:cubicBezTo>
                    <a:pt x="13080" y="6410"/>
                    <a:pt x="12573" y="5238"/>
                    <a:pt x="11718" y="4320"/>
                  </a:cubicBezTo>
                  <a:cubicBezTo>
                    <a:pt x="10990" y="3464"/>
                    <a:pt x="10008" y="2863"/>
                    <a:pt x="8931" y="2514"/>
                  </a:cubicBezTo>
                  <a:cubicBezTo>
                    <a:pt x="7885" y="2174"/>
                    <a:pt x="6817" y="2094"/>
                    <a:pt x="5746" y="2094"/>
                  </a:cubicBezTo>
                  <a:cubicBezTo>
                    <a:pt x="5520" y="2094"/>
                    <a:pt x="5294" y="2097"/>
                    <a:pt x="5068" y="2103"/>
                  </a:cubicBezTo>
                  <a:cubicBezTo>
                    <a:pt x="4726" y="2103"/>
                    <a:pt x="4378" y="2113"/>
                    <a:pt x="4030" y="2113"/>
                  </a:cubicBezTo>
                  <a:cubicBezTo>
                    <a:pt x="3508" y="2113"/>
                    <a:pt x="2984" y="2090"/>
                    <a:pt x="2471" y="1976"/>
                  </a:cubicBezTo>
                  <a:cubicBezTo>
                    <a:pt x="2059" y="1881"/>
                    <a:pt x="1" y="994"/>
                    <a:pt x="887" y="519"/>
                  </a:cubicBezTo>
                  <a:cubicBezTo>
                    <a:pt x="915" y="507"/>
                    <a:pt x="949" y="501"/>
                    <a:pt x="988" y="501"/>
                  </a:cubicBezTo>
                  <a:close/>
                  <a:moveTo>
                    <a:pt x="23355" y="5148"/>
                  </a:moveTo>
                  <a:cubicBezTo>
                    <a:pt x="23784" y="5148"/>
                    <a:pt x="24221" y="5192"/>
                    <a:pt x="24671" y="5301"/>
                  </a:cubicBezTo>
                  <a:cubicBezTo>
                    <a:pt x="26268" y="5656"/>
                    <a:pt x="27671" y="7033"/>
                    <a:pt x="29372" y="7033"/>
                  </a:cubicBezTo>
                  <a:cubicBezTo>
                    <a:pt x="29492" y="7033"/>
                    <a:pt x="29614" y="7026"/>
                    <a:pt x="29738" y="7011"/>
                  </a:cubicBezTo>
                  <a:cubicBezTo>
                    <a:pt x="30371" y="6916"/>
                    <a:pt x="30941" y="6631"/>
                    <a:pt x="31543" y="6410"/>
                  </a:cubicBezTo>
                  <a:cubicBezTo>
                    <a:pt x="31543" y="6441"/>
                    <a:pt x="31543" y="6441"/>
                    <a:pt x="31575" y="6441"/>
                  </a:cubicBezTo>
                  <a:cubicBezTo>
                    <a:pt x="32430" y="6790"/>
                    <a:pt x="33031" y="7075"/>
                    <a:pt x="33348" y="8025"/>
                  </a:cubicBezTo>
                  <a:cubicBezTo>
                    <a:pt x="33475" y="8341"/>
                    <a:pt x="33475" y="8690"/>
                    <a:pt x="33570" y="9038"/>
                  </a:cubicBezTo>
                  <a:cubicBezTo>
                    <a:pt x="33633" y="9292"/>
                    <a:pt x="33728" y="9482"/>
                    <a:pt x="33855" y="9703"/>
                  </a:cubicBezTo>
                  <a:cubicBezTo>
                    <a:pt x="33950" y="9893"/>
                    <a:pt x="34076" y="10083"/>
                    <a:pt x="34203" y="10273"/>
                  </a:cubicBezTo>
                  <a:cubicBezTo>
                    <a:pt x="34583" y="10717"/>
                    <a:pt x="34488" y="11065"/>
                    <a:pt x="33950" y="11318"/>
                  </a:cubicBezTo>
                  <a:lnTo>
                    <a:pt x="33886" y="11382"/>
                  </a:lnTo>
                  <a:cubicBezTo>
                    <a:pt x="33380" y="11097"/>
                    <a:pt x="32841" y="10780"/>
                    <a:pt x="32271" y="10527"/>
                  </a:cubicBezTo>
                  <a:cubicBezTo>
                    <a:pt x="32262" y="10522"/>
                    <a:pt x="32254" y="10520"/>
                    <a:pt x="32247" y="10520"/>
                  </a:cubicBezTo>
                  <a:cubicBezTo>
                    <a:pt x="32201" y="10520"/>
                    <a:pt x="32185" y="10594"/>
                    <a:pt x="32240" y="10622"/>
                  </a:cubicBezTo>
                  <a:cubicBezTo>
                    <a:pt x="32746" y="10907"/>
                    <a:pt x="33285" y="11160"/>
                    <a:pt x="33823" y="11445"/>
                  </a:cubicBezTo>
                  <a:cubicBezTo>
                    <a:pt x="33392" y="11850"/>
                    <a:pt x="33124" y="11891"/>
                    <a:pt x="32628" y="11891"/>
                  </a:cubicBezTo>
                  <a:cubicBezTo>
                    <a:pt x="32504" y="11891"/>
                    <a:pt x="32366" y="11888"/>
                    <a:pt x="32208" y="11888"/>
                  </a:cubicBezTo>
                  <a:cubicBezTo>
                    <a:pt x="31765" y="11888"/>
                    <a:pt x="31353" y="11857"/>
                    <a:pt x="30941" y="11857"/>
                  </a:cubicBezTo>
                  <a:cubicBezTo>
                    <a:pt x="30684" y="11844"/>
                    <a:pt x="30443" y="11826"/>
                    <a:pt x="30209" y="11826"/>
                  </a:cubicBezTo>
                  <a:cubicBezTo>
                    <a:pt x="29866" y="11826"/>
                    <a:pt x="29538" y="11865"/>
                    <a:pt x="29199" y="12015"/>
                  </a:cubicBezTo>
                  <a:cubicBezTo>
                    <a:pt x="29136" y="11857"/>
                    <a:pt x="29041" y="11698"/>
                    <a:pt x="28914" y="11540"/>
                  </a:cubicBezTo>
                  <a:cubicBezTo>
                    <a:pt x="27901" y="10147"/>
                    <a:pt x="25874" y="9893"/>
                    <a:pt x="24322" y="9450"/>
                  </a:cubicBezTo>
                  <a:cubicBezTo>
                    <a:pt x="23151" y="9102"/>
                    <a:pt x="21979" y="8690"/>
                    <a:pt x="20902" y="8151"/>
                  </a:cubicBezTo>
                  <a:cubicBezTo>
                    <a:pt x="19984" y="7676"/>
                    <a:pt x="18527" y="6916"/>
                    <a:pt x="18084" y="5903"/>
                  </a:cubicBezTo>
                  <a:lnTo>
                    <a:pt x="18084" y="5903"/>
                  </a:lnTo>
                  <a:cubicBezTo>
                    <a:pt x="18113" y="5903"/>
                    <a:pt x="18142" y="5904"/>
                    <a:pt x="18171" y="5904"/>
                  </a:cubicBezTo>
                  <a:cubicBezTo>
                    <a:pt x="19954" y="5904"/>
                    <a:pt x="21581" y="5148"/>
                    <a:pt x="23355" y="5148"/>
                  </a:cubicBezTo>
                  <a:close/>
                  <a:moveTo>
                    <a:pt x="15423" y="4478"/>
                  </a:moveTo>
                  <a:cubicBezTo>
                    <a:pt x="15898" y="5396"/>
                    <a:pt x="16848" y="5840"/>
                    <a:pt x="17894" y="5903"/>
                  </a:cubicBezTo>
                  <a:cubicBezTo>
                    <a:pt x="18305" y="7011"/>
                    <a:pt x="19794" y="7835"/>
                    <a:pt x="20775" y="8373"/>
                  </a:cubicBezTo>
                  <a:cubicBezTo>
                    <a:pt x="22169" y="9133"/>
                    <a:pt x="23721" y="9608"/>
                    <a:pt x="25241" y="10020"/>
                  </a:cubicBezTo>
                  <a:cubicBezTo>
                    <a:pt x="26096" y="10242"/>
                    <a:pt x="26983" y="10463"/>
                    <a:pt x="27743" y="10907"/>
                  </a:cubicBezTo>
                  <a:cubicBezTo>
                    <a:pt x="28756" y="11508"/>
                    <a:pt x="28978" y="12363"/>
                    <a:pt x="29231" y="13440"/>
                  </a:cubicBezTo>
                  <a:cubicBezTo>
                    <a:pt x="29358" y="14074"/>
                    <a:pt x="29611" y="14295"/>
                    <a:pt x="29896" y="14802"/>
                  </a:cubicBezTo>
                  <a:cubicBezTo>
                    <a:pt x="30181" y="15340"/>
                    <a:pt x="30213" y="16100"/>
                    <a:pt x="30086" y="16734"/>
                  </a:cubicBezTo>
                  <a:cubicBezTo>
                    <a:pt x="29918" y="17432"/>
                    <a:pt x="29145" y="17668"/>
                    <a:pt x="28179" y="17668"/>
                  </a:cubicBezTo>
                  <a:cubicBezTo>
                    <a:pt x="26604" y="17668"/>
                    <a:pt x="24514" y="17040"/>
                    <a:pt x="23689" y="16765"/>
                  </a:cubicBezTo>
                  <a:cubicBezTo>
                    <a:pt x="21821" y="16100"/>
                    <a:pt x="19794" y="14675"/>
                    <a:pt x="18369" y="13345"/>
                  </a:cubicBezTo>
                  <a:cubicBezTo>
                    <a:pt x="17039" y="12078"/>
                    <a:pt x="16532" y="10590"/>
                    <a:pt x="15835" y="8975"/>
                  </a:cubicBezTo>
                  <a:cubicBezTo>
                    <a:pt x="15835" y="8911"/>
                    <a:pt x="15835" y="8880"/>
                    <a:pt x="15835" y="8816"/>
                  </a:cubicBezTo>
                  <a:cubicBezTo>
                    <a:pt x="15835" y="8753"/>
                    <a:pt x="15772" y="8690"/>
                    <a:pt x="15708" y="8690"/>
                  </a:cubicBezTo>
                  <a:cubicBezTo>
                    <a:pt x="15613" y="8500"/>
                    <a:pt x="15487" y="8278"/>
                    <a:pt x="15360" y="8056"/>
                  </a:cubicBezTo>
                  <a:lnTo>
                    <a:pt x="15392" y="7993"/>
                  </a:lnTo>
                  <a:cubicBezTo>
                    <a:pt x="15443" y="7916"/>
                    <a:pt x="15369" y="7818"/>
                    <a:pt x="15289" y="7818"/>
                  </a:cubicBezTo>
                  <a:cubicBezTo>
                    <a:pt x="15270" y="7818"/>
                    <a:pt x="15251" y="7823"/>
                    <a:pt x="15233" y="7835"/>
                  </a:cubicBezTo>
                  <a:cubicBezTo>
                    <a:pt x="14758" y="7043"/>
                    <a:pt x="14283" y="6251"/>
                    <a:pt x="14790" y="5396"/>
                  </a:cubicBezTo>
                  <a:cubicBezTo>
                    <a:pt x="14980" y="5048"/>
                    <a:pt x="15233" y="4795"/>
                    <a:pt x="15423" y="4478"/>
                  </a:cubicBezTo>
                  <a:close/>
                  <a:moveTo>
                    <a:pt x="12700" y="10083"/>
                  </a:moveTo>
                  <a:lnTo>
                    <a:pt x="12700" y="10083"/>
                  </a:lnTo>
                  <a:cubicBezTo>
                    <a:pt x="12637" y="10780"/>
                    <a:pt x="12668" y="11477"/>
                    <a:pt x="12763" y="12173"/>
                  </a:cubicBezTo>
                  <a:cubicBezTo>
                    <a:pt x="12922" y="13282"/>
                    <a:pt x="13302" y="14105"/>
                    <a:pt x="13048" y="15277"/>
                  </a:cubicBezTo>
                  <a:cubicBezTo>
                    <a:pt x="12922" y="15910"/>
                    <a:pt x="12953" y="16322"/>
                    <a:pt x="13270" y="16924"/>
                  </a:cubicBezTo>
                  <a:cubicBezTo>
                    <a:pt x="13745" y="17969"/>
                    <a:pt x="14093" y="18792"/>
                    <a:pt x="14062" y="19901"/>
                  </a:cubicBezTo>
                  <a:cubicBezTo>
                    <a:pt x="14030" y="19869"/>
                    <a:pt x="13998" y="19869"/>
                    <a:pt x="13967" y="19837"/>
                  </a:cubicBezTo>
                  <a:cubicBezTo>
                    <a:pt x="13080" y="19077"/>
                    <a:pt x="12193" y="18222"/>
                    <a:pt x="11813" y="17082"/>
                  </a:cubicBezTo>
                  <a:cubicBezTo>
                    <a:pt x="11306" y="15657"/>
                    <a:pt x="11465" y="14105"/>
                    <a:pt x="11845" y="12680"/>
                  </a:cubicBezTo>
                  <a:cubicBezTo>
                    <a:pt x="12066" y="11762"/>
                    <a:pt x="12288" y="10875"/>
                    <a:pt x="12700" y="10083"/>
                  </a:cubicBezTo>
                  <a:close/>
                  <a:moveTo>
                    <a:pt x="14062" y="19964"/>
                  </a:moveTo>
                  <a:lnTo>
                    <a:pt x="14062" y="19996"/>
                  </a:lnTo>
                  <a:cubicBezTo>
                    <a:pt x="14030" y="19964"/>
                    <a:pt x="14030" y="19964"/>
                    <a:pt x="13998" y="19964"/>
                  </a:cubicBezTo>
                  <a:close/>
                  <a:moveTo>
                    <a:pt x="14442" y="7233"/>
                  </a:moveTo>
                  <a:cubicBezTo>
                    <a:pt x="14600" y="7423"/>
                    <a:pt x="14758" y="7645"/>
                    <a:pt x="14885" y="7835"/>
                  </a:cubicBezTo>
                  <a:cubicBezTo>
                    <a:pt x="14948" y="7930"/>
                    <a:pt x="14980" y="7993"/>
                    <a:pt x="15012" y="8088"/>
                  </a:cubicBezTo>
                  <a:cubicBezTo>
                    <a:pt x="13872" y="9767"/>
                    <a:pt x="14568" y="11318"/>
                    <a:pt x="15043" y="13187"/>
                  </a:cubicBezTo>
                  <a:cubicBezTo>
                    <a:pt x="15392" y="14612"/>
                    <a:pt x="15265" y="16100"/>
                    <a:pt x="15202" y="17525"/>
                  </a:cubicBezTo>
                  <a:cubicBezTo>
                    <a:pt x="15170" y="18254"/>
                    <a:pt x="15138" y="18982"/>
                    <a:pt x="15107" y="19711"/>
                  </a:cubicBezTo>
                  <a:cubicBezTo>
                    <a:pt x="15084" y="20111"/>
                    <a:pt x="15187" y="20355"/>
                    <a:pt x="15009" y="20355"/>
                  </a:cubicBezTo>
                  <a:cubicBezTo>
                    <a:pt x="14933" y="20355"/>
                    <a:pt x="14807" y="20311"/>
                    <a:pt x="14600" y="20217"/>
                  </a:cubicBezTo>
                  <a:cubicBezTo>
                    <a:pt x="14442" y="20154"/>
                    <a:pt x="14315" y="20091"/>
                    <a:pt x="14220" y="20059"/>
                  </a:cubicBezTo>
                  <a:cubicBezTo>
                    <a:pt x="14505" y="18190"/>
                    <a:pt x="13048" y="16797"/>
                    <a:pt x="13397" y="14992"/>
                  </a:cubicBezTo>
                  <a:cubicBezTo>
                    <a:pt x="13587" y="14232"/>
                    <a:pt x="13397" y="13757"/>
                    <a:pt x="13207" y="12965"/>
                  </a:cubicBezTo>
                  <a:cubicBezTo>
                    <a:pt x="12922" y="11857"/>
                    <a:pt x="12890" y="10717"/>
                    <a:pt x="13017" y="9577"/>
                  </a:cubicBezTo>
                  <a:cubicBezTo>
                    <a:pt x="13175" y="9292"/>
                    <a:pt x="13397" y="9007"/>
                    <a:pt x="13618" y="8753"/>
                  </a:cubicBezTo>
                  <a:cubicBezTo>
                    <a:pt x="14030" y="8310"/>
                    <a:pt x="14283" y="7803"/>
                    <a:pt x="14410" y="7265"/>
                  </a:cubicBezTo>
                  <a:cubicBezTo>
                    <a:pt x="14442" y="7265"/>
                    <a:pt x="14442" y="7233"/>
                    <a:pt x="14442" y="7233"/>
                  </a:cubicBezTo>
                  <a:close/>
                  <a:moveTo>
                    <a:pt x="15898" y="9957"/>
                  </a:moveTo>
                  <a:cubicBezTo>
                    <a:pt x="16405" y="11128"/>
                    <a:pt x="16848" y="12300"/>
                    <a:pt x="17830" y="13282"/>
                  </a:cubicBezTo>
                  <a:cubicBezTo>
                    <a:pt x="19255" y="14739"/>
                    <a:pt x="21282" y="16132"/>
                    <a:pt x="23151" y="16892"/>
                  </a:cubicBezTo>
                  <a:cubicBezTo>
                    <a:pt x="23752" y="17145"/>
                    <a:pt x="24354" y="17304"/>
                    <a:pt x="24987" y="17430"/>
                  </a:cubicBezTo>
                  <a:cubicBezTo>
                    <a:pt x="25082" y="18127"/>
                    <a:pt x="25336" y="19267"/>
                    <a:pt x="25114" y="19901"/>
                  </a:cubicBezTo>
                  <a:cubicBezTo>
                    <a:pt x="25177" y="20154"/>
                    <a:pt x="25051" y="20344"/>
                    <a:pt x="24702" y="20376"/>
                  </a:cubicBezTo>
                  <a:cubicBezTo>
                    <a:pt x="24551" y="20554"/>
                    <a:pt x="24406" y="20643"/>
                    <a:pt x="24267" y="20643"/>
                  </a:cubicBezTo>
                  <a:cubicBezTo>
                    <a:pt x="24086" y="20643"/>
                    <a:pt x="23914" y="20491"/>
                    <a:pt x="23752" y="20186"/>
                  </a:cubicBezTo>
                  <a:cubicBezTo>
                    <a:pt x="23562" y="20027"/>
                    <a:pt x="23372" y="19837"/>
                    <a:pt x="23182" y="19679"/>
                  </a:cubicBezTo>
                  <a:cubicBezTo>
                    <a:pt x="22232" y="18919"/>
                    <a:pt x="21092" y="18507"/>
                    <a:pt x="20079" y="17842"/>
                  </a:cubicBezTo>
                  <a:cubicBezTo>
                    <a:pt x="18685" y="16924"/>
                    <a:pt x="17925" y="15467"/>
                    <a:pt x="17260" y="13979"/>
                  </a:cubicBezTo>
                  <a:cubicBezTo>
                    <a:pt x="16658" y="12680"/>
                    <a:pt x="16088" y="11350"/>
                    <a:pt x="15898" y="9957"/>
                  </a:cubicBezTo>
                  <a:close/>
                  <a:moveTo>
                    <a:pt x="820" y="0"/>
                  </a:moveTo>
                  <a:cubicBezTo>
                    <a:pt x="780" y="0"/>
                    <a:pt x="729" y="30"/>
                    <a:pt x="729" y="76"/>
                  </a:cubicBezTo>
                  <a:cubicBezTo>
                    <a:pt x="571" y="361"/>
                    <a:pt x="412" y="646"/>
                    <a:pt x="254" y="963"/>
                  </a:cubicBezTo>
                  <a:cubicBezTo>
                    <a:pt x="254" y="994"/>
                    <a:pt x="254" y="1058"/>
                    <a:pt x="286" y="1089"/>
                  </a:cubicBezTo>
                  <a:cubicBezTo>
                    <a:pt x="2439" y="3053"/>
                    <a:pt x="5448" y="1976"/>
                    <a:pt x="8044" y="2578"/>
                  </a:cubicBezTo>
                  <a:cubicBezTo>
                    <a:pt x="9913" y="3053"/>
                    <a:pt x="11148" y="4034"/>
                    <a:pt x="12288" y="5523"/>
                  </a:cubicBezTo>
                  <a:cubicBezTo>
                    <a:pt x="12795" y="6251"/>
                    <a:pt x="13333" y="6853"/>
                    <a:pt x="14157" y="7201"/>
                  </a:cubicBezTo>
                  <a:cubicBezTo>
                    <a:pt x="13903" y="8025"/>
                    <a:pt x="13333" y="8690"/>
                    <a:pt x="12827" y="9418"/>
                  </a:cubicBezTo>
                  <a:cubicBezTo>
                    <a:pt x="12795" y="9418"/>
                    <a:pt x="12763" y="9450"/>
                    <a:pt x="12763" y="9482"/>
                  </a:cubicBezTo>
                  <a:cubicBezTo>
                    <a:pt x="12510" y="9862"/>
                    <a:pt x="12288" y="10242"/>
                    <a:pt x="12130" y="10685"/>
                  </a:cubicBezTo>
                  <a:cubicBezTo>
                    <a:pt x="11686" y="12110"/>
                    <a:pt x="11243" y="13598"/>
                    <a:pt x="11243" y="15087"/>
                  </a:cubicBezTo>
                  <a:cubicBezTo>
                    <a:pt x="11243" y="16164"/>
                    <a:pt x="11496" y="17272"/>
                    <a:pt x="12066" y="18190"/>
                  </a:cubicBezTo>
                  <a:cubicBezTo>
                    <a:pt x="12351" y="18634"/>
                    <a:pt x="12668" y="18951"/>
                    <a:pt x="13080" y="19299"/>
                  </a:cubicBezTo>
                  <a:cubicBezTo>
                    <a:pt x="13587" y="19742"/>
                    <a:pt x="13777" y="20376"/>
                    <a:pt x="14220" y="20851"/>
                  </a:cubicBezTo>
                  <a:cubicBezTo>
                    <a:pt x="14446" y="21091"/>
                    <a:pt x="14633" y="21194"/>
                    <a:pt x="14787" y="21194"/>
                  </a:cubicBezTo>
                  <a:cubicBezTo>
                    <a:pt x="15647" y="21194"/>
                    <a:pt x="15492" y="17982"/>
                    <a:pt x="15518" y="17525"/>
                  </a:cubicBezTo>
                  <a:cubicBezTo>
                    <a:pt x="15613" y="16069"/>
                    <a:pt x="15740" y="14549"/>
                    <a:pt x="15360" y="13092"/>
                  </a:cubicBezTo>
                  <a:cubicBezTo>
                    <a:pt x="14885" y="11382"/>
                    <a:pt x="14252" y="9988"/>
                    <a:pt x="15170" y="8341"/>
                  </a:cubicBezTo>
                  <a:lnTo>
                    <a:pt x="15170" y="8341"/>
                  </a:lnTo>
                  <a:cubicBezTo>
                    <a:pt x="15297" y="8595"/>
                    <a:pt x="15423" y="8848"/>
                    <a:pt x="15518" y="9070"/>
                  </a:cubicBezTo>
                  <a:cubicBezTo>
                    <a:pt x="15550" y="11065"/>
                    <a:pt x="16373" y="12933"/>
                    <a:pt x="17229" y="14707"/>
                  </a:cubicBezTo>
                  <a:cubicBezTo>
                    <a:pt x="18084" y="16417"/>
                    <a:pt x="19097" y="17652"/>
                    <a:pt x="20807" y="18539"/>
                  </a:cubicBezTo>
                  <a:cubicBezTo>
                    <a:pt x="21821" y="19077"/>
                    <a:pt x="22676" y="19616"/>
                    <a:pt x="23594" y="20344"/>
                  </a:cubicBezTo>
                  <a:cubicBezTo>
                    <a:pt x="23873" y="20567"/>
                    <a:pt x="24300" y="21036"/>
                    <a:pt x="24744" y="21036"/>
                  </a:cubicBezTo>
                  <a:cubicBezTo>
                    <a:pt x="24804" y="21036"/>
                    <a:pt x="24864" y="21028"/>
                    <a:pt x="24924" y="21009"/>
                  </a:cubicBezTo>
                  <a:cubicBezTo>
                    <a:pt x="25367" y="20882"/>
                    <a:pt x="25177" y="20914"/>
                    <a:pt x="25336" y="20597"/>
                  </a:cubicBezTo>
                  <a:cubicBezTo>
                    <a:pt x="25716" y="19869"/>
                    <a:pt x="25367" y="18349"/>
                    <a:pt x="25146" y="17430"/>
                  </a:cubicBezTo>
                  <a:lnTo>
                    <a:pt x="25146" y="17430"/>
                  </a:lnTo>
                  <a:cubicBezTo>
                    <a:pt x="25494" y="17525"/>
                    <a:pt x="25843" y="17557"/>
                    <a:pt x="26191" y="17620"/>
                  </a:cubicBezTo>
                  <a:cubicBezTo>
                    <a:pt x="27073" y="17763"/>
                    <a:pt x="28083" y="18110"/>
                    <a:pt x="28991" y="18110"/>
                  </a:cubicBezTo>
                  <a:cubicBezTo>
                    <a:pt x="29094" y="18110"/>
                    <a:pt x="29195" y="18105"/>
                    <a:pt x="29294" y="18095"/>
                  </a:cubicBezTo>
                  <a:cubicBezTo>
                    <a:pt x="29706" y="18064"/>
                    <a:pt x="30150" y="17937"/>
                    <a:pt x="30340" y="17525"/>
                  </a:cubicBezTo>
                  <a:cubicBezTo>
                    <a:pt x="30561" y="17019"/>
                    <a:pt x="30308" y="17304"/>
                    <a:pt x="30340" y="16797"/>
                  </a:cubicBezTo>
                  <a:cubicBezTo>
                    <a:pt x="30371" y="16385"/>
                    <a:pt x="30625" y="15847"/>
                    <a:pt x="30625" y="15404"/>
                  </a:cubicBezTo>
                  <a:cubicBezTo>
                    <a:pt x="30593" y="14770"/>
                    <a:pt x="29801" y="14295"/>
                    <a:pt x="29611" y="13725"/>
                  </a:cubicBezTo>
                  <a:cubicBezTo>
                    <a:pt x="29421" y="13218"/>
                    <a:pt x="29389" y="12680"/>
                    <a:pt x="29231" y="12173"/>
                  </a:cubicBezTo>
                  <a:cubicBezTo>
                    <a:pt x="29393" y="12134"/>
                    <a:pt x="29605" y="12119"/>
                    <a:pt x="29850" y="12119"/>
                  </a:cubicBezTo>
                  <a:cubicBezTo>
                    <a:pt x="30585" y="12119"/>
                    <a:pt x="31624" y="12253"/>
                    <a:pt x="32556" y="12253"/>
                  </a:cubicBezTo>
                  <a:cubicBezTo>
                    <a:pt x="33799" y="12253"/>
                    <a:pt x="34852" y="12015"/>
                    <a:pt x="34742" y="10907"/>
                  </a:cubicBezTo>
                  <a:cubicBezTo>
                    <a:pt x="34710" y="10495"/>
                    <a:pt x="34488" y="10178"/>
                    <a:pt x="34298" y="9830"/>
                  </a:cubicBezTo>
                  <a:cubicBezTo>
                    <a:pt x="33918" y="9102"/>
                    <a:pt x="33886" y="8341"/>
                    <a:pt x="33570" y="7613"/>
                  </a:cubicBezTo>
                  <a:cubicBezTo>
                    <a:pt x="33285" y="6916"/>
                    <a:pt x="32683" y="6568"/>
                    <a:pt x="32050" y="6283"/>
                  </a:cubicBezTo>
                  <a:cubicBezTo>
                    <a:pt x="32176" y="6251"/>
                    <a:pt x="32335" y="6251"/>
                    <a:pt x="32461" y="6251"/>
                  </a:cubicBezTo>
                  <a:cubicBezTo>
                    <a:pt x="33169" y="6251"/>
                    <a:pt x="33746" y="6512"/>
                    <a:pt x="34409" y="6512"/>
                  </a:cubicBezTo>
                  <a:cubicBezTo>
                    <a:pt x="34547" y="6512"/>
                    <a:pt x="34689" y="6500"/>
                    <a:pt x="34837" y="6473"/>
                  </a:cubicBezTo>
                  <a:cubicBezTo>
                    <a:pt x="34900" y="6473"/>
                    <a:pt x="34963" y="6378"/>
                    <a:pt x="34963" y="6346"/>
                  </a:cubicBezTo>
                  <a:cubicBezTo>
                    <a:pt x="34900" y="5840"/>
                    <a:pt x="34678" y="5586"/>
                    <a:pt x="34266" y="5333"/>
                  </a:cubicBezTo>
                  <a:cubicBezTo>
                    <a:pt x="33443" y="4795"/>
                    <a:pt x="32525" y="4415"/>
                    <a:pt x="31701" y="3844"/>
                  </a:cubicBezTo>
                  <a:cubicBezTo>
                    <a:pt x="30086" y="2768"/>
                    <a:pt x="28471" y="1944"/>
                    <a:pt x="26508" y="1881"/>
                  </a:cubicBezTo>
                  <a:cubicBezTo>
                    <a:pt x="26458" y="1880"/>
                    <a:pt x="26408" y="1879"/>
                    <a:pt x="26359" y="1879"/>
                  </a:cubicBezTo>
                  <a:cubicBezTo>
                    <a:pt x="24082" y="1879"/>
                    <a:pt x="22183" y="3276"/>
                    <a:pt x="19920" y="3338"/>
                  </a:cubicBezTo>
                  <a:cubicBezTo>
                    <a:pt x="19880" y="3339"/>
                    <a:pt x="19840" y="3339"/>
                    <a:pt x="19799" y="3339"/>
                  </a:cubicBezTo>
                  <a:cubicBezTo>
                    <a:pt x="18957" y="3339"/>
                    <a:pt x="18075" y="3126"/>
                    <a:pt x="17242" y="3126"/>
                  </a:cubicBezTo>
                  <a:cubicBezTo>
                    <a:pt x="16889" y="3126"/>
                    <a:pt x="16544" y="3165"/>
                    <a:pt x="16215" y="3274"/>
                  </a:cubicBezTo>
                  <a:cubicBezTo>
                    <a:pt x="15804" y="2917"/>
                    <a:pt x="15321" y="2852"/>
                    <a:pt x="14814" y="2852"/>
                  </a:cubicBezTo>
                  <a:cubicBezTo>
                    <a:pt x="14527" y="2852"/>
                    <a:pt x="14231" y="2873"/>
                    <a:pt x="13936" y="2873"/>
                  </a:cubicBezTo>
                  <a:cubicBezTo>
                    <a:pt x="13830" y="2873"/>
                    <a:pt x="13724" y="2870"/>
                    <a:pt x="13618" y="2863"/>
                  </a:cubicBezTo>
                  <a:cubicBezTo>
                    <a:pt x="12161" y="2768"/>
                    <a:pt x="10863" y="2039"/>
                    <a:pt x="9533" y="1501"/>
                  </a:cubicBezTo>
                  <a:cubicBezTo>
                    <a:pt x="8500" y="1088"/>
                    <a:pt x="7552" y="864"/>
                    <a:pt x="6499" y="864"/>
                  </a:cubicBezTo>
                  <a:cubicBezTo>
                    <a:pt x="6260" y="864"/>
                    <a:pt x="6016" y="876"/>
                    <a:pt x="5764" y="899"/>
                  </a:cubicBezTo>
                  <a:cubicBezTo>
                    <a:pt x="5158" y="972"/>
                    <a:pt x="4590" y="1028"/>
                    <a:pt x="4044" y="1028"/>
                  </a:cubicBezTo>
                  <a:cubicBezTo>
                    <a:pt x="2935" y="1028"/>
                    <a:pt x="1917" y="798"/>
                    <a:pt x="856" y="13"/>
                  </a:cubicBezTo>
                  <a:cubicBezTo>
                    <a:pt x="847" y="4"/>
                    <a:pt x="834" y="0"/>
                    <a:pt x="8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697000" y="1892850"/>
            <a:ext cx="3750000" cy="77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400"/>
              <a:buNone/>
              <a:defRPr sz="8400" b="0"/>
            </a:lvl1pPr>
            <a:lvl2pPr lvl="1" algn="ctr" rtl="0">
              <a:spcBef>
                <a:spcPts val="0"/>
              </a:spcBef>
              <a:spcAft>
                <a:spcPts val="0"/>
              </a:spcAft>
              <a:buSzPts val="8400"/>
              <a:buNone/>
              <a:defRPr sz="8400" b="0"/>
            </a:lvl2pPr>
            <a:lvl3pPr lvl="2" algn="ctr" rtl="0">
              <a:spcBef>
                <a:spcPts val="0"/>
              </a:spcBef>
              <a:spcAft>
                <a:spcPts val="0"/>
              </a:spcAft>
              <a:buSzPts val="8400"/>
              <a:buNone/>
              <a:defRPr sz="8400" b="0"/>
            </a:lvl3pPr>
            <a:lvl4pPr lvl="3" algn="ctr" rtl="0">
              <a:spcBef>
                <a:spcPts val="0"/>
              </a:spcBef>
              <a:spcAft>
                <a:spcPts val="0"/>
              </a:spcAft>
              <a:buSzPts val="8400"/>
              <a:buNone/>
              <a:defRPr sz="8400" b="0"/>
            </a:lvl4pPr>
            <a:lvl5pPr lvl="4" algn="ctr" rtl="0">
              <a:spcBef>
                <a:spcPts val="0"/>
              </a:spcBef>
              <a:spcAft>
                <a:spcPts val="0"/>
              </a:spcAft>
              <a:buSzPts val="8400"/>
              <a:buNone/>
              <a:defRPr sz="8400" b="0"/>
            </a:lvl5pPr>
            <a:lvl6pPr lvl="5" algn="ctr" rtl="0">
              <a:spcBef>
                <a:spcPts val="0"/>
              </a:spcBef>
              <a:spcAft>
                <a:spcPts val="0"/>
              </a:spcAft>
              <a:buSzPts val="8400"/>
              <a:buNone/>
              <a:defRPr sz="8400" b="0"/>
            </a:lvl6pPr>
            <a:lvl7pPr lvl="6" algn="ctr" rtl="0">
              <a:spcBef>
                <a:spcPts val="0"/>
              </a:spcBef>
              <a:spcAft>
                <a:spcPts val="0"/>
              </a:spcAft>
              <a:buSzPts val="8400"/>
              <a:buNone/>
              <a:defRPr sz="8400" b="0"/>
            </a:lvl7pPr>
            <a:lvl8pPr lvl="7" algn="ctr" rtl="0">
              <a:spcBef>
                <a:spcPts val="0"/>
              </a:spcBef>
              <a:spcAft>
                <a:spcPts val="0"/>
              </a:spcAft>
              <a:buSzPts val="8400"/>
              <a:buNone/>
              <a:defRPr sz="8400" b="0"/>
            </a:lvl8pPr>
            <a:lvl9pPr lvl="8" algn="ctr" rtl="0">
              <a:spcBef>
                <a:spcPts val="0"/>
              </a:spcBef>
              <a:spcAft>
                <a:spcPts val="0"/>
              </a:spcAft>
              <a:buSzPts val="8400"/>
              <a:buNone/>
              <a:defRPr sz="8400" b="0"/>
            </a:lvl9pPr>
          </a:lstStyle>
          <a:p>
            <a:endParaRPr/>
          </a:p>
        </p:txBody>
      </p:sp>
      <p:sp>
        <p:nvSpPr>
          <p:cNvPr id="13" name="Google Shape;13;p3"/>
          <p:cNvSpPr txBox="1">
            <a:spLocks noGrp="1"/>
          </p:cNvSpPr>
          <p:nvPr>
            <p:ph type="subTitle" idx="1"/>
          </p:nvPr>
        </p:nvSpPr>
        <p:spPr>
          <a:xfrm>
            <a:off x="3144900" y="2799375"/>
            <a:ext cx="2854200" cy="3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2000" b="1"/>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endParaRPr/>
          </a:p>
        </p:txBody>
      </p:sp>
      <p:sp>
        <p:nvSpPr>
          <p:cNvPr id="14" name="Google Shape;14;p3"/>
          <p:cNvSpPr txBox="1">
            <a:spLocks noGrp="1"/>
          </p:cNvSpPr>
          <p:nvPr>
            <p:ph type="subTitle" idx="2"/>
          </p:nvPr>
        </p:nvSpPr>
        <p:spPr>
          <a:xfrm>
            <a:off x="3144900" y="3125700"/>
            <a:ext cx="2854200" cy="61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7">
  <p:cSld name="CUSTOM_1_1_1_1_2">
    <p:spTree>
      <p:nvGrpSpPr>
        <p:cNvPr id="1" name="Shape 295"/>
        <p:cNvGrpSpPr/>
        <p:nvPr/>
      </p:nvGrpSpPr>
      <p:grpSpPr>
        <a:xfrm>
          <a:off x="0" y="0"/>
          <a:ext cx="0" cy="0"/>
          <a:chOff x="0" y="0"/>
          <a:chExt cx="0" cy="0"/>
        </a:xfrm>
      </p:grpSpPr>
      <p:grpSp>
        <p:nvGrpSpPr>
          <p:cNvPr id="296" name="Google Shape;296;p34"/>
          <p:cNvGrpSpPr/>
          <p:nvPr/>
        </p:nvGrpSpPr>
        <p:grpSpPr>
          <a:xfrm>
            <a:off x="-14642" y="-8"/>
            <a:ext cx="5202533" cy="1826099"/>
            <a:chOff x="-14642" y="-8"/>
            <a:chExt cx="5202533" cy="1826099"/>
          </a:xfrm>
        </p:grpSpPr>
        <p:sp>
          <p:nvSpPr>
            <p:cNvPr id="297" name="Google Shape;297;p34"/>
            <p:cNvSpPr/>
            <p:nvPr/>
          </p:nvSpPr>
          <p:spPr>
            <a:xfrm rot="5400000">
              <a:off x="4190377" y="1125397"/>
              <a:ext cx="578319" cy="517624"/>
            </a:xfrm>
            <a:custGeom>
              <a:avLst/>
              <a:gdLst/>
              <a:ahLst/>
              <a:cxnLst/>
              <a:rect l="l" t="t" r="r" b="b"/>
              <a:pathLst>
                <a:path w="19066" h="17065" extrusionOk="0">
                  <a:moveTo>
                    <a:pt x="17450" y="9989"/>
                  </a:moveTo>
                  <a:lnTo>
                    <a:pt x="17450" y="9989"/>
                  </a:lnTo>
                  <a:cubicBezTo>
                    <a:pt x="17626" y="10165"/>
                    <a:pt x="17775" y="10341"/>
                    <a:pt x="17872" y="10517"/>
                  </a:cubicBezTo>
                  <a:lnTo>
                    <a:pt x="17872" y="10517"/>
                  </a:lnTo>
                  <a:cubicBezTo>
                    <a:pt x="17741" y="10353"/>
                    <a:pt x="17606" y="10171"/>
                    <a:pt x="17450" y="9989"/>
                  </a:cubicBezTo>
                  <a:close/>
                  <a:moveTo>
                    <a:pt x="11979" y="1"/>
                  </a:moveTo>
                  <a:cubicBezTo>
                    <a:pt x="11203" y="1"/>
                    <a:pt x="10424" y="126"/>
                    <a:pt x="9660" y="298"/>
                  </a:cubicBezTo>
                  <a:cubicBezTo>
                    <a:pt x="7886" y="710"/>
                    <a:pt x="5923" y="1343"/>
                    <a:pt x="4434" y="2451"/>
                  </a:cubicBezTo>
                  <a:cubicBezTo>
                    <a:pt x="3801" y="2895"/>
                    <a:pt x="3389" y="3401"/>
                    <a:pt x="3072" y="4098"/>
                  </a:cubicBezTo>
                  <a:cubicBezTo>
                    <a:pt x="2851" y="4541"/>
                    <a:pt x="2724" y="5017"/>
                    <a:pt x="2439" y="5460"/>
                  </a:cubicBezTo>
                  <a:cubicBezTo>
                    <a:pt x="2154" y="5903"/>
                    <a:pt x="1711" y="6283"/>
                    <a:pt x="1331" y="6695"/>
                  </a:cubicBezTo>
                  <a:cubicBezTo>
                    <a:pt x="634" y="7423"/>
                    <a:pt x="0" y="8437"/>
                    <a:pt x="444" y="9418"/>
                  </a:cubicBezTo>
                  <a:cubicBezTo>
                    <a:pt x="444" y="9514"/>
                    <a:pt x="444" y="9672"/>
                    <a:pt x="507" y="9894"/>
                  </a:cubicBezTo>
                  <a:cubicBezTo>
                    <a:pt x="475" y="9925"/>
                    <a:pt x="475" y="9989"/>
                    <a:pt x="539" y="10020"/>
                  </a:cubicBezTo>
                  <a:cubicBezTo>
                    <a:pt x="539" y="10020"/>
                    <a:pt x="539" y="10020"/>
                    <a:pt x="539" y="10052"/>
                  </a:cubicBezTo>
                  <a:cubicBezTo>
                    <a:pt x="539" y="10939"/>
                    <a:pt x="951" y="11730"/>
                    <a:pt x="1742" y="12205"/>
                  </a:cubicBezTo>
                  <a:cubicBezTo>
                    <a:pt x="2344" y="12585"/>
                    <a:pt x="3072" y="12744"/>
                    <a:pt x="3706" y="13029"/>
                  </a:cubicBezTo>
                  <a:cubicBezTo>
                    <a:pt x="4497" y="13345"/>
                    <a:pt x="5226" y="13757"/>
                    <a:pt x="5954" y="14232"/>
                  </a:cubicBezTo>
                  <a:cubicBezTo>
                    <a:pt x="6954" y="14916"/>
                    <a:pt x="8828" y="17064"/>
                    <a:pt x="10432" y="17064"/>
                  </a:cubicBezTo>
                  <a:cubicBezTo>
                    <a:pt x="10759" y="17064"/>
                    <a:pt x="11075" y="16975"/>
                    <a:pt x="11370" y="16766"/>
                  </a:cubicBezTo>
                  <a:cubicBezTo>
                    <a:pt x="11718" y="16766"/>
                    <a:pt x="12066" y="16671"/>
                    <a:pt x="12415" y="16512"/>
                  </a:cubicBezTo>
                  <a:cubicBezTo>
                    <a:pt x="13206" y="16101"/>
                    <a:pt x="13713" y="15372"/>
                    <a:pt x="13681" y="14486"/>
                  </a:cubicBezTo>
                  <a:lnTo>
                    <a:pt x="13681" y="14486"/>
                  </a:lnTo>
                  <a:cubicBezTo>
                    <a:pt x="13986" y="14600"/>
                    <a:pt x="14290" y="14691"/>
                    <a:pt x="14607" y="14691"/>
                  </a:cubicBezTo>
                  <a:cubicBezTo>
                    <a:pt x="14819" y="14691"/>
                    <a:pt x="15037" y="14650"/>
                    <a:pt x="15265" y="14549"/>
                  </a:cubicBezTo>
                  <a:cubicBezTo>
                    <a:pt x="16120" y="14169"/>
                    <a:pt x="17260" y="13472"/>
                    <a:pt x="17893" y="12775"/>
                  </a:cubicBezTo>
                  <a:cubicBezTo>
                    <a:pt x="19065" y="11477"/>
                    <a:pt x="18210" y="10210"/>
                    <a:pt x="17070" y="9355"/>
                  </a:cubicBezTo>
                  <a:cubicBezTo>
                    <a:pt x="17672" y="8880"/>
                    <a:pt x="18337" y="8310"/>
                    <a:pt x="18400" y="7518"/>
                  </a:cubicBezTo>
                  <a:cubicBezTo>
                    <a:pt x="18400" y="7297"/>
                    <a:pt x="18400" y="7075"/>
                    <a:pt x="18305" y="6885"/>
                  </a:cubicBezTo>
                  <a:cubicBezTo>
                    <a:pt x="18242" y="6695"/>
                    <a:pt x="18115" y="6505"/>
                    <a:pt x="17988" y="6347"/>
                  </a:cubicBezTo>
                  <a:cubicBezTo>
                    <a:pt x="17608" y="5808"/>
                    <a:pt x="17735" y="5872"/>
                    <a:pt x="17482" y="5080"/>
                  </a:cubicBezTo>
                  <a:cubicBezTo>
                    <a:pt x="17418" y="4890"/>
                    <a:pt x="17387" y="4763"/>
                    <a:pt x="17292" y="4668"/>
                  </a:cubicBezTo>
                  <a:cubicBezTo>
                    <a:pt x="17798" y="4446"/>
                    <a:pt x="18147" y="4098"/>
                    <a:pt x="18400" y="3591"/>
                  </a:cubicBezTo>
                  <a:cubicBezTo>
                    <a:pt x="18432" y="3528"/>
                    <a:pt x="18432" y="3496"/>
                    <a:pt x="18400" y="3465"/>
                  </a:cubicBezTo>
                  <a:cubicBezTo>
                    <a:pt x="18115" y="3180"/>
                    <a:pt x="17893" y="3053"/>
                    <a:pt x="17513" y="3021"/>
                  </a:cubicBezTo>
                  <a:cubicBezTo>
                    <a:pt x="17401" y="3003"/>
                    <a:pt x="17285" y="2998"/>
                    <a:pt x="17167" y="2998"/>
                  </a:cubicBezTo>
                  <a:cubicBezTo>
                    <a:pt x="17042" y="2998"/>
                    <a:pt x="16916" y="3003"/>
                    <a:pt x="16787" y="3003"/>
                  </a:cubicBezTo>
                  <a:cubicBezTo>
                    <a:pt x="16630" y="3003"/>
                    <a:pt x="16470" y="2995"/>
                    <a:pt x="16310" y="2958"/>
                  </a:cubicBezTo>
                  <a:cubicBezTo>
                    <a:pt x="15930" y="2895"/>
                    <a:pt x="15550" y="2705"/>
                    <a:pt x="15170" y="2515"/>
                  </a:cubicBezTo>
                  <a:cubicBezTo>
                    <a:pt x="14827" y="2372"/>
                    <a:pt x="14329" y="2126"/>
                    <a:pt x="13886" y="2126"/>
                  </a:cubicBezTo>
                  <a:cubicBezTo>
                    <a:pt x="13838" y="2126"/>
                    <a:pt x="13791" y="2128"/>
                    <a:pt x="13745" y="2135"/>
                  </a:cubicBezTo>
                  <a:cubicBezTo>
                    <a:pt x="13903" y="1786"/>
                    <a:pt x="13998" y="1406"/>
                    <a:pt x="14093" y="1026"/>
                  </a:cubicBezTo>
                  <a:cubicBezTo>
                    <a:pt x="14220" y="931"/>
                    <a:pt x="14315" y="836"/>
                    <a:pt x="14378" y="710"/>
                  </a:cubicBezTo>
                  <a:cubicBezTo>
                    <a:pt x="14442" y="646"/>
                    <a:pt x="14410" y="520"/>
                    <a:pt x="14347" y="488"/>
                  </a:cubicBezTo>
                  <a:cubicBezTo>
                    <a:pt x="13575" y="134"/>
                    <a:pt x="12779" y="1"/>
                    <a:pt x="11979"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4"/>
            <p:cNvSpPr/>
            <p:nvPr/>
          </p:nvSpPr>
          <p:spPr>
            <a:xfrm rot="5400000">
              <a:off x="4696173" y="832333"/>
              <a:ext cx="1941" cy="1001"/>
            </a:xfrm>
            <a:custGeom>
              <a:avLst/>
              <a:gdLst/>
              <a:ahLst/>
              <a:cxnLst/>
              <a:rect l="l" t="t" r="r" b="b"/>
              <a:pathLst>
                <a:path w="64" h="33" extrusionOk="0">
                  <a:moveTo>
                    <a:pt x="32" y="1"/>
                  </a:moveTo>
                  <a:lnTo>
                    <a:pt x="32" y="1"/>
                  </a:lnTo>
                  <a:cubicBezTo>
                    <a:pt x="0" y="33"/>
                    <a:pt x="32" y="33"/>
                    <a:pt x="63" y="33"/>
                  </a:cubicBezTo>
                  <a:cubicBezTo>
                    <a:pt x="63" y="1"/>
                    <a:pt x="32" y="1"/>
                    <a:pt x="3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4"/>
            <p:cNvSpPr/>
            <p:nvPr/>
          </p:nvSpPr>
          <p:spPr>
            <a:xfrm rot="5400000">
              <a:off x="3759465" y="108779"/>
              <a:ext cx="1345853" cy="1128278"/>
            </a:xfrm>
            <a:custGeom>
              <a:avLst/>
              <a:gdLst/>
              <a:ahLst/>
              <a:cxnLst/>
              <a:rect l="l" t="t" r="r" b="b"/>
              <a:pathLst>
                <a:path w="44370" h="37197" extrusionOk="0">
                  <a:moveTo>
                    <a:pt x="30062" y="1"/>
                  </a:moveTo>
                  <a:cubicBezTo>
                    <a:pt x="30050" y="1"/>
                    <a:pt x="30037" y="3"/>
                    <a:pt x="30023" y="6"/>
                  </a:cubicBezTo>
                  <a:cubicBezTo>
                    <a:pt x="27679" y="671"/>
                    <a:pt x="25526" y="2761"/>
                    <a:pt x="25178" y="5231"/>
                  </a:cubicBezTo>
                  <a:cubicBezTo>
                    <a:pt x="24993" y="6647"/>
                    <a:pt x="25616" y="9228"/>
                    <a:pt x="27336" y="9228"/>
                  </a:cubicBezTo>
                  <a:cubicBezTo>
                    <a:pt x="27386" y="9228"/>
                    <a:pt x="27437" y="9226"/>
                    <a:pt x="27489" y="9222"/>
                  </a:cubicBezTo>
                  <a:cubicBezTo>
                    <a:pt x="27489" y="9507"/>
                    <a:pt x="27489" y="9760"/>
                    <a:pt x="27553" y="10013"/>
                  </a:cubicBezTo>
                  <a:cubicBezTo>
                    <a:pt x="27584" y="10868"/>
                    <a:pt x="28155" y="11597"/>
                    <a:pt x="28598" y="12293"/>
                  </a:cubicBezTo>
                  <a:cubicBezTo>
                    <a:pt x="29485" y="13592"/>
                    <a:pt x="29991" y="14795"/>
                    <a:pt x="29516" y="16379"/>
                  </a:cubicBezTo>
                  <a:cubicBezTo>
                    <a:pt x="28630" y="19292"/>
                    <a:pt x="26381" y="22047"/>
                    <a:pt x="24228" y="24106"/>
                  </a:cubicBezTo>
                  <a:cubicBezTo>
                    <a:pt x="24196" y="24138"/>
                    <a:pt x="24196" y="24138"/>
                    <a:pt x="24196" y="24169"/>
                  </a:cubicBezTo>
                  <a:cubicBezTo>
                    <a:pt x="22296" y="26164"/>
                    <a:pt x="20079" y="27431"/>
                    <a:pt x="17577" y="28508"/>
                  </a:cubicBezTo>
                  <a:cubicBezTo>
                    <a:pt x="15550" y="29363"/>
                    <a:pt x="13365" y="29521"/>
                    <a:pt x="11275" y="30155"/>
                  </a:cubicBezTo>
                  <a:cubicBezTo>
                    <a:pt x="13397" y="28571"/>
                    <a:pt x="12858" y="24644"/>
                    <a:pt x="15677" y="23726"/>
                  </a:cubicBezTo>
                  <a:cubicBezTo>
                    <a:pt x="16405" y="24423"/>
                    <a:pt x="17260" y="25024"/>
                    <a:pt x="18210" y="25404"/>
                  </a:cubicBezTo>
                  <a:cubicBezTo>
                    <a:pt x="19224" y="25848"/>
                    <a:pt x="20744" y="25436"/>
                    <a:pt x="21567" y="26228"/>
                  </a:cubicBezTo>
                  <a:cubicBezTo>
                    <a:pt x="21599" y="26249"/>
                    <a:pt x="21638" y="26259"/>
                    <a:pt x="21675" y="26259"/>
                  </a:cubicBezTo>
                  <a:cubicBezTo>
                    <a:pt x="21750" y="26259"/>
                    <a:pt x="21821" y="26217"/>
                    <a:pt x="21821" y="26133"/>
                  </a:cubicBezTo>
                  <a:cubicBezTo>
                    <a:pt x="21729" y="24139"/>
                    <a:pt x="19613" y="22559"/>
                    <a:pt x="17635" y="22559"/>
                  </a:cubicBezTo>
                  <a:cubicBezTo>
                    <a:pt x="16880" y="22559"/>
                    <a:pt x="16145" y="22789"/>
                    <a:pt x="15550" y="23314"/>
                  </a:cubicBezTo>
                  <a:cubicBezTo>
                    <a:pt x="15542" y="23310"/>
                    <a:pt x="15533" y="23308"/>
                    <a:pt x="15524" y="23308"/>
                  </a:cubicBezTo>
                  <a:cubicBezTo>
                    <a:pt x="15471" y="23308"/>
                    <a:pt x="15424" y="23386"/>
                    <a:pt x="15424" y="23441"/>
                  </a:cubicBezTo>
                  <a:cubicBezTo>
                    <a:pt x="13745" y="23631"/>
                    <a:pt x="13333" y="25373"/>
                    <a:pt x="12700" y="26703"/>
                  </a:cubicBezTo>
                  <a:cubicBezTo>
                    <a:pt x="12858" y="26101"/>
                    <a:pt x="12827" y="25436"/>
                    <a:pt x="12953" y="24771"/>
                  </a:cubicBezTo>
                  <a:cubicBezTo>
                    <a:pt x="13175" y="23378"/>
                    <a:pt x="14062" y="21319"/>
                    <a:pt x="15297" y="20496"/>
                  </a:cubicBezTo>
                  <a:lnTo>
                    <a:pt x="15297" y="20464"/>
                  </a:lnTo>
                  <a:cubicBezTo>
                    <a:pt x="15716" y="20376"/>
                    <a:pt x="16142" y="20355"/>
                    <a:pt x="16569" y="20355"/>
                  </a:cubicBezTo>
                  <a:cubicBezTo>
                    <a:pt x="16985" y="20355"/>
                    <a:pt x="17403" y="20375"/>
                    <a:pt x="17818" y="20375"/>
                  </a:cubicBezTo>
                  <a:cubicBezTo>
                    <a:pt x="18358" y="20375"/>
                    <a:pt x="18893" y="20340"/>
                    <a:pt x="19414" y="20179"/>
                  </a:cubicBezTo>
                  <a:cubicBezTo>
                    <a:pt x="19921" y="20021"/>
                    <a:pt x="20396" y="19736"/>
                    <a:pt x="20807" y="19451"/>
                  </a:cubicBezTo>
                  <a:cubicBezTo>
                    <a:pt x="21482" y="18952"/>
                    <a:pt x="22157" y="17910"/>
                    <a:pt x="23058" y="17910"/>
                  </a:cubicBezTo>
                  <a:cubicBezTo>
                    <a:pt x="23130" y="17910"/>
                    <a:pt x="23203" y="17916"/>
                    <a:pt x="23277" y="17930"/>
                  </a:cubicBezTo>
                  <a:cubicBezTo>
                    <a:pt x="23289" y="17932"/>
                    <a:pt x="23299" y="17933"/>
                    <a:pt x="23309" y="17933"/>
                  </a:cubicBezTo>
                  <a:cubicBezTo>
                    <a:pt x="23471" y="17933"/>
                    <a:pt x="23490" y="17707"/>
                    <a:pt x="23341" y="17677"/>
                  </a:cubicBezTo>
                  <a:cubicBezTo>
                    <a:pt x="22077" y="17470"/>
                    <a:pt x="20746" y="17262"/>
                    <a:pt x="19434" y="17262"/>
                  </a:cubicBezTo>
                  <a:cubicBezTo>
                    <a:pt x="18543" y="17262"/>
                    <a:pt x="17662" y="17358"/>
                    <a:pt x="16817" y="17614"/>
                  </a:cubicBezTo>
                  <a:cubicBezTo>
                    <a:pt x="15740" y="17962"/>
                    <a:pt x="14473" y="18912"/>
                    <a:pt x="15012" y="20021"/>
                  </a:cubicBezTo>
                  <a:cubicBezTo>
                    <a:pt x="14980" y="20052"/>
                    <a:pt x="14980" y="20052"/>
                    <a:pt x="14980" y="20084"/>
                  </a:cubicBezTo>
                  <a:cubicBezTo>
                    <a:pt x="13967" y="20907"/>
                    <a:pt x="13238" y="21984"/>
                    <a:pt x="12763" y="23219"/>
                  </a:cubicBezTo>
                  <a:cubicBezTo>
                    <a:pt x="12288" y="24518"/>
                    <a:pt x="12352" y="25943"/>
                    <a:pt x="11813" y="27209"/>
                  </a:cubicBezTo>
                  <a:cubicBezTo>
                    <a:pt x="11877" y="26703"/>
                    <a:pt x="11877" y="26228"/>
                    <a:pt x="11623" y="25753"/>
                  </a:cubicBezTo>
                  <a:cubicBezTo>
                    <a:pt x="11212" y="25024"/>
                    <a:pt x="10515" y="24423"/>
                    <a:pt x="9818" y="23979"/>
                  </a:cubicBezTo>
                  <a:cubicBezTo>
                    <a:pt x="9755" y="22649"/>
                    <a:pt x="8045" y="21414"/>
                    <a:pt x="6905" y="21129"/>
                  </a:cubicBezTo>
                  <a:cubicBezTo>
                    <a:pt x="6725" y="21083"/>
                    <a:pt x="6543" y="21062"/>
                    <a:pt x="6361" y="21062"/>
                  </a:cubicBezTo>
                  <a:cubicBezTo>
                    <a:pt x="4647" y="21062"/>
                    <a:pt x="2879" y="22951"/>
                    <a:pt x="2249" y="24296"/>
                  </a:cubicBezTo>
                  <a:cubicBezTo>
                    <a:pt x="2202" y="24390"/>
                    <a:pt x="2277" y="24501"/>
                    <a:pt x="2370" y="24501"/>
                  </a:cubicBezTo>
                  <a:cubicBezTo>
                    <a:pt x="2403" y="24501"/>
                    <a:pt x="2438" y="24487"/>
                    <a:pt x="2471" y="24454"/>
                  </a:cubicBezTo>
                  <a:cubicBezTo>
                    <a:pt x="2946" y="23948"/>
                    <a:pt x="2851" y="24011"/>
                    <a:pt x="3738" y="23916"/>
                  </a:cubicBezTo>
                  <a:cubicBezTo>
                    <a:pt x="3973" y="23891"/>
                    <a:pt x="4145" y="23877"/>
                    <a:pt x="4283" y="23877"/>
                  </a:cubicBezTo>
                  <a:cubicBezTo>
                    <a:pt x="4667" y="23877"/>
                    <a:pt x="4784" y="23985"/>
                    <a:pt x="5226" y="24264"/>
                  </a:cubicBezTo>
                  <a:cubicBezTo>
                    <a:pt x="5638" y="24486"/>
                    <a:pt x="5986" y="24739"/>
                    <a:pt x="6430" y="24834"/>
                  </a:cubicBezTo>
                  <a:cubicBezTo>
                    <a:pt x="6623" y="24877"/>
                    <a:pt x="6825" y="24895"/>
                    <a:pt x="7031" y="24895"/>
                  </a:cubicBezTo>
                  <a:cubicBezTo>
                    <a:pt x="7907" y="24895"/>
                    <a:pt x="8872" y="24570"/>
                    <a:pt x="9691" y="24391"/>
                  </a:cubicBezTo>
                  <a:cubicBezTo>
                    <a:pt x="10547" y="25214"/>
                    <a:pt x="11497" y="26164"/>
                    <a:pt x="11117" y="27495"/>
                  </a:cubicBezTo>
                  <a:cubicBezTo>
                    <a:pt x="10800" y="28698"/>
                    <a:pt x="9311" y="29870"/>
                    <a:pt x="8266" y="30471"/>
                  </a:cubicBezTo>
                  <a:cubicBezTo>
                    <a:pt x="7392" y="30961"/>
                    <a:pt x="6336" y="31136"/>
                    <a:pt x="5240" y="31136"/>
                  </a:cubicBezTo>
                  <a:cubicBezTo>
                    <a:pt x="3715" y="31136"/>
                    <a:pt x="2114" y="30798"/>
                    <a:pt x="824" y="30503"/>
                  </a:cubicBezTo>
                  <a:cubicBezTo>
                    <a:pt x="792" y="30503"/>
                    <a:pt x="761" y="30503"/>
                    <a:pt x="729" y="30535"/>
                  </a:cubicBezTo>
                  <a:cubicBezTo>
                    <a:pt x="317" y="30693"/>
                    <a:pt x="1" y="31485"/>
                    <a:pt x="444" y="31770"/>
                  </a:cubicBezTo>
                  <a:cubicBezTo>
                    <a:pt x="444" y="31833"/>
                    <a:pt x="476" y="31896"/>
                    <a:pt x="539" y="31896"/>
                  </a:cubicBezTo>
                  <a:cubicBezTo>
                    <a:pt x="1310" y="31949"/>
                    <a:pt x="2080" y="31973"/>
                    <a:pt x="2850" y="31973"/>
                  </a:cubicBezTo>
                  <a:cubicBezTo>
                    <a:pt x="5783" y="31973"/>
                    <a:pt x="8707" y="31626"/>
                    <a:pt x="11592" y="31200"/>
                  </a:cubicBezTo>
                  <a:cubicBezTo>
                    <a:pt x="15329" y="30630"/>
                    <a:pt x="18812" y="29363"/>
                    <a:pt x="22264" y="27938"/>
                  </a:cubicBezTo>
                  <a:cubicBezTo>
                    <a:pt x="22290" y="27990"/>
                    <a:pt x="22337" y="28041"/>
                    <a:pt x="22388" y="28041"/>
                  </a:cubicBezTo>
                  <a:cubicBezTo>
                    <a:pt x="22399" y="28041"/>
                    <a:pt x="22411" y="28039"/>
                    <a:pt x="22422" y="28033"/>
                  </a:cubicBezTo>
                  <a:cubicBezTo>
                    <a:pt x="22882" y="27936"/>
                    <a:pt x="23323" y="27895"/>
                    <a:pt x="23760" y="27895"/>
                  </a:cubicBezTo>
                  <a:cubicBezTo>
                    <a:pt x="23895" y="27895"/>
                    <a:pt x="24030" y="27899"/>
                    <a:pt x="24164" y="27906"/>
                  </a:cubicBezTo>
                  <a:cubicBezTo>
                    <a:pt x="25114" y="28350"/>
                    <a:pt x="26033" y="28856"/>
                    <a:pt x="26951" y="29395"/>
                  </a:cubicBezTo>
                  <a:cubicBezTo>
                    <a:pt x="26951" y="29395"/>
                    <a:pt x="26951" y="29395"/>
                    <a:pt x="26983" y="29426"/>
                  </a:cubicBezTo>
                  <a:cubicBezTo>
                    <a:pt x="26476" y="31073"/>
                    <a:pt x="26349" y="33163"/>
                    <a:pt x="27299" y="34652"/>
                  </a:cubicBezTo>
                  <a:cubicBezTo>
                    <a:pt x="27711" y="35285"/>
                    <a:pt x="28313" y="35633"/>
                    <a:pt x="29010" y="35887"/>
                  </a:cubicBezTo>
                  <a:cubicBezTo>
                    <a:pt x="30340" y="36393"/>
                    <a:pt x="31765" y="36742"/>
                    <a:pt x="33158" y="37185"/>
                  </a:cubicBezTo>
                  <a:cubicBezTo>
                    <a:pt x="33174" y="37193"/>
                    <a:pt x="33189" y="37196"/>
                    <a:pt x="33203" y="37196"/>
                  </a:cubicBezTo>
                  <a:cubicBezTo>
                    <a:pt x="33305" y="37196"/>
                    <a:pt x="33364" y="37019"/>
                    <a:pt x="33253" y="36964"/>
                  </a:cubicBezTo>
                  <a:cubicBezTo>
                    <a:pt x="31258" y="35982"/>
                    <a:pt x="31416" y="33670"/>
                    <a:pt x="30561" y="31928"/>
                  </a:cubicBezTo>
                  <a:cubicBezTo>
                    <a:pt x="29896" y="30566"/>
                    <a:pt x="28630" y="29743"/>
                    <a:pt x="27236" y="29268"/>
                  </a:cubicBezTo>
                  <a:cubicBezTo>
                    <a:pt x="27236" y="29222"/>
                    <a:pt x="27185" y="29192"/>
                    <a:pt x="27133" y="29192"/>
                  </a:cubicBezTo>
                  <a:cubicBezTo>
                    <a:pt x="27114" y="29192"/>
                    <a:pt x="27095" y="29196"/>
                    <a:pt x="27078" y="29205"/>
                  </a:cubicBezTo>
                  <a:lnTo>
                    <a:pt x="27014" y="29205"/>
                  </a:lnTo>
                  <a:cubicBezTo>
                    <a:pt x="26318" y="28698"/>
                    <a:pt x="25526" y="28223"/>
                    <a:pt x="24703" y="27938"/>
                  </a:cubicBezTo>
                  <a:lnTo>
                    <a:pt x="24703" y="27938"/>
                  </a:lnTo>
                  <a:cubicBezTo>
                    <a:pt x="25653" y="28001"/>
                    <a:pt x="26634" y="28223"/>
                    <a:pt x="27616" y="28445"/>
                  </a:cubicBezTo>
                  <a:cubicBezTo>
                    <a:pt x="29548" y="28920"/>
                    <a:pt x="31353" y="29458"/>
                    <a:pt x="33095" y="30440"/>
                  </a:cubicBezTo>
                  <a:cubicBezTo>
                    <a:pt x="33127" y="30471"/>
                    <a:pt x="33127" y="30471"/>
                    <a:pt x="33127" y="30471"/>
                  </a:cubicBezTo>
                  <a:cubicBezTo>
                    <a:pt x="33127" y="30471"/>
                    <a:pt x="33127" y="30471"/>
                    <a:pt x="33127" y="30503"/>
                  </a:cubicBezTo>
                  <a:cubicBezTo>
                    <a:pt x="33072" y="30613"/>
                    <a:pt x="33160" y="30699"/>
                    <a:pt x="33246" y="30699"/>
                  </a:cubicBezTo>
                  <a:cubicBezTo>
                    <a:pt x="33259" y="30699"/>
                    <a:pt x="33272" y="30697"/>
                    <a:pt x="33285" y="30693"/>
                  </a:cubicBezTo>
                  <a:cubicBezTo>
                    <a:pt x="33348" y="32688"/>
                    <a:pt x="35660" y="34430"/>
                    <a:pt x="37465" y="34715"/>
                  </a:cubicBezTo>
                  <a:cubicBezTo>
                    <a:pt x="38162" y="34810"/>
                    <a:pt x="38890" y="34810"/>
                    <a:pt x="39619" y="34810"/>
                  </a:cubicBezTo>
                  <a:cubicBezTo>
                    <a:pt x="40019" y="34830"/>
                    <a:pt x="40495" y="34888"/>
                    <a:pt x="40951" y="34888"/>
                  </a:cubicBezTo>
                  <a:cubicBezTo>
                    <a:pt x="41217" y="34888"/>
                    <a:pt x="41476" y="34868"/>
                    <a:pt x="41709" y="34810"/>
                  </a:cubicBezTo>
                  <a:cubicBezTo>
                    <a:pt x="42216" y="34652"/>
                    <a:pt x="42501" y="34367"/>
                    <a:pt x="42469" y="33892"/>
                  </a:cubicBezTo>
                  <a:cubicBezTo>
                    <a:pt x="42670" y="33871"/>
                    <a:pt x="42867" y="33856"/>
                    <a:pt x="43061" y="33856"/>
                  </a:cubicBezTo>
                  <a:cubicBezTo>
                    <a:pt x="43451" y="33856"/>
                    <a:pt x="43831" y="33913"/>
                    <a:pt x="44211" y="34082"/>
                  </a:cubicBezTo>
                  <a:cubicBezTo>
                    <a:pt x="44228" y="34087"/>
                    <a:pt x="44245" y="34090"/>
                    <a:pt x="44260" y="34090"/>
                  </a:cubicBezTo>
                  <a:cubicBezTo>
                    <a:pt x="44327" y="34090"/>
                    <a:pt x="44369" y="34038"/>
                    <a:pt x="44369" y="33987"/>
                  </a:cubicBezTo>
                  <a:cubicBezTo>
                    <a:pt x="44179" y="32815"/>
                    <a:pt x="43641" y="31770"/>
                    <a:pt x="42691" y="31073"/>
                  </a:cubicBezTo>
                  <a:cubicBezTo>
                    <a:pt x="42912" y="30946"/>
                    <a:pt x="43166" y="30851"/>
                    <a:pt x="43419" y="30788"/>
                  </a:cubicBezTo>
                  <a:cubicBezTo>
                    <a:pt x="43451" y="30820"/>
                    <a:pt x="43514" y="30851"/>
                    <a:pt x="43577" y="30883"/>
                  </a:cubicBezTo>
                  <a:cubicBezTo>
                    <a:pt x="43599" y="30899"/>
                    <a:pt x="43620" y="30906"/>
                    <a:pt x="43638" y="30906"/>
                  </a:cubicBezTo>
                  <a:cubicBezTo>
                    <a:pt x="43730" y="30906"/>
                    <a:pt x="43777" y="30740"/>
                    <a:pt x="43672" y="30661"/>
                  </a:cubicBezTo>
                  <a:cubicBezTo>
                    <a:pt x="43672" y="30598"/>
                    <a:pt x="43641" y="30566"/>
                    <a:pt x="43577" y="30566"/>
                  </a:cubicBezTo>
                  <a:cubicBezTo>
                    <a:pt x="43546" y="30566"/>
                    <a:pt x="43546" y="30566"/>
                    <a:pt x="43546" y="30598"/>
                  </a:cubicBezTo>
                  <a:cubicBezTo>
                    <a:pt x="41529" y="29246"/>
                    <a:pt x="39081" y="27778"/>
                    <a:pt x="36646" y="27778"/>
                  </a:cubicBezTo>
                  <a:cubicBezTo>
                    <a:pt x="35716" y="27778"/>
                    <a:pt x="34788" y="27992"/>
                    <a:pt x="33887" y="28508"/>
                  </a:cubicBezTo>
                  <a:cubicBezTo>
                    <a:pt x="33887" y="28413"/>
                    <a:pt x="33792" y="28350"/>
                    <a:pt x="33697" y="28350"/>
                  </a:cubicBezTo>
                  <a:cubicBezTo>
                    <a:pt x="33298" y="28420"/>
                    <a:pt x="32902" y="28451"/>
                    <a:pt x="32507" y="28451"/>
                  </a:cubicBezTo>
                  <a:cubicBezTo>
                    <a:pt x="29794" y="28451"/>
                    <a:pt x="27149" y="27003"/>
                    <a:pt x="24478" y="27003"/>
                  </a:cubicBezTo>
                  <a:cubicBezTo>
                    <a:pt x="23858" y="27003"/>
                    <a:pt x="23236" y="27081"/>
                    <a:pt x="22612" y="27273"/>
                  </a:cubicBezTo>
                  <a:cubicBezTo>
                    <a:pt x="23119" y="25879"/>
                    <a:pt x="24861" y="25436"/>
                    <a:pt x="26033" y="24676"/>
                  </a:cubicBezTo>
                  <a:cubicBezTo>
                    <a:pt x="27014" y="24043"/>
                    <a:pt x="27869" y="23251"/>
                    <a:pt x="28788" y="22491"/>
                  </a:cubicBezTo>
                  <a:cubicBezTo>
                    <a:pt x="30346" y="21146"/>
                    <a:pt x="32343" y="19765"/>
                    <a:pt x="34413" y="19765"/>
                  </a:cubicBezTo>
                  <a:cubicBezTo>
                    <a:pt x="35121" y="19765"/>
                    <a:pt x="35837" y="19926"/>
                    <a:pt x="36547" y="20306"/>
                  </a:cubicBezTo>
                  <a:cubicBezTo>
                    <a:pt x="36565" y="20315"/>
                    <a:pt x="36581" y="20319"/>
                    <a:pt x="36595" y="20319"/>
                  </a:cubicBezTo>
                  <a:cubicBezTo>
                    <a:pt x="36629" y="20319"/>
                    <a:pt x="36651" y="20296"/>
                    <a:pt x="36674" y="20274"/>
                  </a:cubicBezTo>
                  <a:cubicBezTo>
                    <a:pt x="36705" y="20242"/>
                    <a:pt x="36769" y="20211"/>
                    <a:pt x="36737" y="20147"/>
                  </a:cubicBezTo>
                  <a:cubicBezTo>
                    <a:pt x="36578" y="19641"/>
                    <a:pt x="36325" y="19134"/>
                    <a:pt x="36230" y="18596"/>
                  </a:cubicBezTo>
                  <a:cubicBezTo>
                    <a:pt x="36135" y="17994"/>
                    <a:pt x="36135" y="17424"/>
                    <a:pt x="36198" y="16822"/>
                  </a:cubicBezTo>
                  <a:cubicBezTo>
                    <a:pt x="36198" y="16775"/>
                    <a:pt x="36159" y="16751"/>
                    <a:pt x="36119" y="16751"/>
                  </a:cubicBezTo>
                  <a:cubicBezTo>
                    <a:pt x="36080" y="16751"/>
                    <a:pt x="36040" y="16775"/>
                    <a:pt x="36040" y="16822"/>
                  </a:cubicBezTo>
                  <a:cubicBezTo>
                    <a:pt x="36008" y="16854"/>
                    <a:pt x="36008" y="16885"/>
                    <a:pt x="36008" y="16917"/>
                  </a:cubicBezTo>
                  <a:lnTo>
                    <a:pt x="35977" y="16917"/>
                  </a:lnTo>
                  <a:cubicBezTo>
                    <a:pt x="35502" y="17075"/>
                    <a:pt x="35122" y="17360"/>
                    <a:pt x="34710" y="17677"/>
                  </a:cubicBezTo>
                  <a:cubicBezTo>
                    <a:pt x="33982" y="18184"/>
                    <a:pt x="33317" y="18532"/>
                    <a:pt x="32462" y="18786"/>
                  </a:cubicBezTo>
                  <a:cubicBezTo>
                    <a:pt x="31606" y="19039"/>
                    <a:pt x="30751" y="19261"/>
                    <a:pt x="30023" y="19799"/>
                  </a:cubicBezTo>
                  <a:cubicBezTo>
                    <a:pt x="31036" y="17519"/>
                    <a:pt x="30720" y="14985"/>
                    <a:pt x="32081" y="12863"/>
                  </a:cubicBezTo>
                  <a:cubicBezTo>
                    <a:pt x="32113" y="12863"/>
                    <a:pt x="32176" y="12863"/>
                    <a:pt x="32176" y="12832"/>
                  </a:cubicBezTo>
                  <a:cubicBezTo>
                    <a:pt x="33158" y="11818"/>
                    <a:pt x="34742" y="12167"/>
                    <a:pt x="35787" y="11280"/>
                  </a:cubicBezTo>
                  <a:cubicBezTo>
                    <a:pt x="36388" y="10805"/>
                    <a:pt x="36674" y="10108"/>
                    <a:pt x="37054" y="9443"/>
                  </a:cubicBezTo>
                  <a:cubicBezTo>
                    <a:pt x="37624" y="8462"/>
                    <a:pt x="38320" y="7765"/>
                    <a:pt x="39302" y="7195"/>
                  </a:cubicBezTo>
                  <a:lnTo>
                    <a:pt x="39397" y="7195"/>
                  </a:lnTo>
                  <a:cubicBezTo>
                    <a:pt x="39524" y="7195"/>
                    <a:pt x="39524" y="7005"/>
                    <a:pt x="39397" y="7005"/>
                  </a:cubicBezTo>
                  <a:cubicBezTo>
                    <a:pt x="38748" y="6971"/>
                    <a:pt x="38034" y="6909"/>
                    <a:pt x="37336" y="6909"/>
                  </a:cubicBezTo>
                  <a:cubicBezTo>
                    <a:pt x="36739" y="6909"/>
                    <a:pt x="36154" y="6954"/>
                    <a:pt x="35628" y="7100"/>
                  </a:cubicBezTo>
                  <a:cubicBezTo>
                    <a:pt x="34710" y="7353"/>
                    <a:pt x="34457" y="8113"/>
                    <a:pt x="33728" y="8525"/>
                  </a:cubicBezTo>
                  <a:cubicBezTo>
                    <a:pt x="32968" y="8905"/>
                    <a:pt x="32715" y="9253"/>
                    <a:pt x="32367" y="10108"/>
                  </a:cubicBezTo>
                  <a:cubicBezTo>
                    <a:pt x="32018" y="10932"/>
                    <a:pt x="31796" y="11723"/>
                    <a:pt x="31923" y="12610"/>
                  </a:cubicBezTo>
                  <a:cubicBezTo>
                    <a:pt x="31385" y="13370"/>
                    <a:pt x="30973" y="14194"/>
                    <a:pt x="30751" y="15112"/>
                  </a:cubicBezTo>
                  <a:cubicBezTo>
                    <a:pt x="30625" y="15524"/>
                    <a:pt x="30466" y="15967"/>
                    <a:pt x="30308" y="16379"/>
                  </a:cubicBezTo>
                  <a:cubicBezTo>
                    <a:pt x="30245" y="16600"/>
                    <a:pt x="30150" y="16790"/>
                    <a:pt x="30086" y="17012"/>
                  </a:cubicBezTo>
                  <a:cubicBezTo>
                    <a:pt x="30245" y="16379"/>
                    <a:pt x="30371" y="15745"/>
                    <a:pt x="30371" y="15112"/>
                  </a:cubicBezTo>
                  <a:cubicBezTo>
                    <a:pt x="30403" y="13592"/>
                    <a:pt x="29168" y="12547"/>
                    <a:pt x="28408" y="11375"/>
                  </a:cubicBezTo>
                  <a:cubicBezTo>
                    <a:pt x="28281" y="11185"/>
                    <a:pt x="28186" y="10995"/>
                    <a:pt x="28091" y="10805"/>
                  </a:cubicBezTo>
                  <a:cubicBezTo>
                    <a:pt x="27838" y="10330"/>
                    <a:pt x="27711" y="9792"/>
                    <a:pt x="27806" y="9158"/>
                  </a:cubicBezTo>
                  <a:cubicBezTo>
                    <a:pt x="27806" y="9158"/>
                    <a:pt x="27806" y="9158"/>
                    <a:pt x="27774" y="9127"/>
                  </a:cubicBezTo>
                  <a:cubicBezTo>
                    <a:pt x="27806" y="9095"/>
                    <a:pt x="27806" y="9063"/>
                    <a:pt x="27806" y="9032"/>
                  </a:cubicBezTo>
                  <a:cubicBezTo>
                    <a:pt x="28598" y="8018"/>
                    <a:pt x="29231" y="6910"/>
                    <a:pt x="29358" y="5580"/>
                  </a:cubicBezTo>
                  <a:cubicBezTo>
                    <a:pt x="29580" y="3711"/>
                    <a:pt x="29105" y="1874"/>
                    <a:pt x="30181" y="196"/>
                  </a:cubicBezTo>
                  <a:cubicBezTo>
                    <a:pt x="30238" y="111"/>
                    <a:pt x="30168" y="1"/>
                    <a:pt x="3006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4"/>
            <p:cNvSpPr/>
            <p:nvPr/>
          </p:nvSpPr>
          <p:spPr>
            <a:xfrm rot="5400000">
              <a:off x="1461354" y="92737"/>
              <a:ext cx="1072679" cy="1610231"/>
            </a:xfrm>
            <a:custGeom>
              <a:avLst/>
              <a:gdLst/>
              <a:ahLst/>
              <a:cxnLst/>
              <a:rect l="l" t="t" r="r" b="b"/>
              <a:pathLst>
                <a:path w="35364" h="53086" extrusionOk="0">
                  <a:moveTo>
                    <a:pt x="2252" y="1"/>
                  </a:moveTo>
                  <a:cubicBezTo>
                    <a:pt x="2122" y="1"/>
                    <a:pt x="1990" y="5"/>
                    <a:pt x="1858" y="13"/>
                  </a:cubicBezTo>
                  <a:cubicBezTo>
                    <a:pt x="1699" y="13"/>
                    <a:pt x="1668" y="234"/>
                    <a:pt x="1826" y="266"/>
                  </a:cubicBezTo>
                  <a:cubicBezTo>
                    <a:pt x="3251" y="1976"/>
                    <a:pt x="3853" y="4193"/>
                    <a:pt x="3346" y="6378"/>
                  </a:cubicBezTo>
                  <a:cubicBezTo>
                    <a:pt x="2966" y="8057"/>
                    <a:pt x="1921" y="9482"/>
                    <a:pt x="1604" y="11160"/>
                  </a:cubicBezTo>
                  <a:cubicBezTo>
                    <a:pt x="1003" y="14612"/>
                    <a:pt x="3790" y="17589"/>
                    <a:pt x="5626" y="20217"/>
                  </a:cubicBezTo>
                  <a:cubicBezTo>
                    <a:pt x="5595" y="20249"/>
                    <a:pt x="5595" y="20344"/>
                    <a:pt x="5658" y="20376"/>
                  </a:cubicBezTo>
                  <a:cubicBezTo>
                    <a:pt x="5246" y="22846"/>
                    <a:pt x="6291" y="25379"/>
                    <a:pt x="6481" y="27850"/>
                  </a:cubicBezTo>
                  <a:cubicBezTo>
                    <a:pt x="6576" y="29275"/>
                    <a:pt x="6640" y="30731"/>
                    <a:pt x="6925" y="32093"/>
                  </a:cubicBezTo>
                  <a:cubicBezTo>
                    <a:pt x="4898" y="27406"/>
                    <a:pt x="1763" y="23289"/>
                    <a:pt x="243" y="18317"/>
                  </a:cubicBezTo>
                  <a:cubicBezTo>
                    <a:pt x="231" y="18260"/>
                    <a:pt x="195" y="18236"/>
                    <a:pt x="155" y="18236"/>
                  </a:cubicBezTo>
                  <a:cubicBezTo>
                    <a:pt x="84" y="18236"/>
                    <a:pt x="1" y="18311"/>
                    <a:pt x="21" y="18412"/>
                  </a:cubicBezTo>
                  <a:cubicBezTo>
                    <a:pt x="1193" y="24334"/>
                    <a:pt x="5975" y="28831"/>
                    <a:pt x="7558" y="34658"/>
                  </a:cubicBezTo>
                  <a:cubicBezTo>
                    <a:pt x="8350" y="37635"/>
                    <a:pt x="9427" y="41341"/>
                    <a:pt x="8508" y="44381"/>
                  </a:cubicBezTo>
                  <a:cubicBezTo>
                    <a:pt x="8065" y="45901"/>
                    <a:pt x="7337" y="47358"/>
                    <a:pt x="6576" y="48783"/>
                  </a:cubicBezTo>
                  <a:cubicBezTo>
                    <a:pt x="5721" y="50018"/>
                    <a:pt x="5025" y="51380"/>
                    <a:pt x="4391" y="52710"/>
                  </a:cubicBezTo>
                  <a:cubicBezTo>
                    <a:pt x="4287" y="52918"/>
                    <a:pt x="4457" y="53085"/>
                    <a:pt x="4630" y="53085"/>
                  </a:cubicBezTo>
                  <a:cubicBezTo>
                    <a:pt x="4721" y="53085"/>
                    <a:pt x="4812" y="53040"/>
                    <a:pt x="4866" y="52931"/>
                  </a:cubicBezTo>
                  <a:cubicBezTo>
                    <a:pt x="5183" y="52298"/>
                    <a:pt x="5500" y="51633"/>
                    <a:pt x="5848" y="51000"/>
                  </a:cubicBezTo>
                  <a:cubicBezTo>
                    <a:pt x="6291" y="50240"/>
                    <a:pt x="6735" y="49479"/>
                    <a:pt x="7178" y="48719"/>
                  </a:cubicBezTo>
                  <a:cubicBezTo>
                    <a:pt x="8002" y="47421"/>
                    <a:pt x="8983" y="46281"/>
                    <a:pt x="10282" y="45458"/>
                  </a:cubicBezTo>
                  <a:cubicBezTo>
                    <a:pt x="10503" y="45299"/>
                    <a:pt x="10757" y="45141"/>
                    <a:pt x="11042" y="45014"/>
                  </a:cubicBezTo>
                  <a:cubicBezTo>
                    <a:pt x="11065" y="45026"/>
                    <a:pt x="11097" y="45033"/>
                    <a:pt x="11131" y="45033"/>
                  </a:cubicBezTo>
                  <a:cubicBezTo>
                    <a:pt x="11189" y="45033"/>
                    <a:pt x="11255" y="45011"/>
                    <a:pt x="11295" y="44951"/>
                  </a:cubicBezTo>
                  <a:cubicBezTo>
                    <a:pt x="11295" y="44919"/>
                    <a:pt x="11327" y="44887"/>
                    <a:pt x="11327" y="44856"/>
                  </a:cubicBezTo>
                  <a:cubicBezTo>
                    <a:pt x="12655" y="44230"/>
                    <a:pt x="14433" y="43722"/>
                    <a:pt x="16042" y="43722"/>
                  </a:cubicBezTo>
                  <a:cubicBezTo>
                    <a:pt x="17770" y="43722"/>
                    <a:pt x="19303" y="44308"/>
                    <a:pt x="19877" y="45964"/>
                  </a:cubicBezTo>
                  <a:cubicBezTo>
                    <a:pt x="19877" y="46028"/>
                    <a:pt x="19877" y="46059"/>
                    <a:pt x="19877" y="46091"/>
                  </a:cubicBezTo>
                  <a:cubicBezTo>
                    <a:pt x="19877" y="46169"/>
                    <a:pt x="19942" y="46226"/>
                    <a:pt x="20000" y="46226"/>
                  </a:cubicBezTo>
                  <a:cubicBezTo>
                    <a:pt x="20012" y="46226"/>
                    <a:pt x="20025" y="46223"/>
                    <a:pt x="20036" y="46218"/>
                  </a:cubicBezTo>
                  <a:cubicBezTo>
                    <a:pt x="20048" y="46222"/>
                    <a:pt x="20061" y="46224"/>
                    <a:pt x="20074" y="46224"/>
                  </a:cubicBezTo>
                  <a:cubicBezTo>
                    <a:pt x="20161" y="46224"/>
                    <a:pt x="20253" y="46138"/>
                    <a:pt x="20226" y="46028"/>
                  </a:cubicBezTo>
                  <a:cubicBezTo>
                    <a:pt x="20194" y="45964"/>
                    <a:pt x="20162" y="45901"/>
                    <a:pt x="20162" y="45838"/>
                  </a:cubicBezTo>
                  <a:cubicBezTo>
                    <a:pt x="20289" y="44729"/>
                    <a:pt x="20574" y="43241"/>
                    <a:pt x="19782" y="42354"/>
                  </a:cubicBezTo>
                  <a:cubicBezTo>
                    <a:pt x="19402" y="41974"/>
                    <a:pt x="18547" y="41594"/>
                    <a:pt x="18104" y="41277"/>
                  </a:cubicBezTo>
                  <a:cubicBezTo>
                    <a:pt x="17787" y="41056"/>
                    <a:pt x="17597" y="40834"/>
                    <a:pt x="17186" y="40739"/>
                  </a:cubicBezTo>
                  <a:cubicBezTo>
                    <a:pt x="17083" y="40719"/>
                    <a:pt x="16980" y="40711"/>
                    <a:pt x="16875" y="40711"/>
                  </a:cubicBezTo>
                  <a:cubicBezTo>
                    <a:pt x="15784" y="40711"/>
                    <a:pt x="14598" y="41690"/>
                    <a:pt x="13702" y="42037"/>
                  </a:cubicBezTo>
                  <a:cubicBezTo>
                    <a:pt x="12372" y="42544"/>
                    <a:pt x="11707" y="43336"/>
                    <a:pt x="11073" y="44571"/>
                  </a:cubicBezTo>
                  <a:cubicBezTo>
                    <a:pt x="9933" y="45141"/>
                    <a:pt x="8983" y="45933"/>
                    <a:pt x="8097" y="46819"/>
                  </a:cubicBezTo>
                  <a:cubicBezTo>
                    <a:pt x="8445" y="46059"/>
                    <a:pt x="8762" y="45299"/>
                    <a:pt x="8983" y="44507"/>
                  </a:cubicBezTo>
                  <a:cubicBezTo>
                    <a:pt x="10408" y="42101"/>
                    <a:pt x="11010" y="39314"/>
                    <a:pt x="12435" y="36875"/>
                  </a:cubicBezTo>
                  <a:cubicBezTo>
                    <a:pt x="13069" y="35862"/>
                    <a:pt x="13734" y="34880"/>
                    <a:pt x="14494" y="33962"/>
                  </a:cubicBezTo>
                  <a:cubicBezTo>
                    <a:pt x="14660" y="33939"/>
                    <a:pt x="14821" y="33930"/>
                    <a:pt x="14979" y="33930"/>
                  </a:cubicBezTo>
                  <a:cubicBezTo>
                    <a:pt x="15938" y="33930"/>
                    <a:pt x="16772" y="34287"/>
                    <a:pt x="17724" y="34342"/>
                  </a:cubicBezTo>
                  <a:cubicBezTo>
                    <a:pt x="17801" y="34346"/>
                    <a:pt x="17874" y="34349"/>
                    <a:pt x="17945" y="34349"/>
                  </a:cubicBezTo>
                  <a:cubicBezTo>
                    <a:pt x="18836" y="34349"/>
                    <a:pt x="19277" y="33988"/>
                    <a:pt x="20099" y="33518"/>
                  </a:cubicBezTo>
                  <a:cubicBezTo>
                    <a:pt x="21398" y="32758"/>
                    <a:pt x="22664" y="32948"/>
                    <a:pt x="24058" y="32600"/>
                  </a:cubicBezTo>
                  <a:cubicBezTo>
                    <a:pt x="25008" y="32347"/>
                    <a:pt x="25863" y="31840"/>
                    <a:pt x="26591" y="31207"/>
                  </a:cubicBezTo>
                  <a:cubicBezTo>
                    <a:pt x="27510" y="30383"/>
                    <a:pt x="28080" y="29433"/>
                    <a:pt x="28713" y="28388"/>
                  </a:cubicBezTo>
                  <a:cubicBezTo>
                    <a:pt x="29600" y="26900"/>
                    <a:pt x="30518" y="26044"/>
                    <a:pt x="31817" y="24873"/>
                  </a:cubicBezTo>
                  <a:cubicBezTo>
                    <a:pt x="32482" y="24271"/>
                    <a:pt x="33115" y="23669"/>
                    <a:pt x="33527" y="22846"/>
                  </a:cubicBezTo>
                  <a:cubicBezTo>
                    <a:pt x="34192" y="21547"/>
                    <a:pt x="34350" y="20122"/>
                    <a:pt x="35300" y="18951"/>
                  </a:cubicBezTo>
                  <a:cubicBezTo>
                    <a:pt x="35364" y="18887"/>
                    <a:pt x="35364" y="18792"/>
                    <a:pt x="35300" y="18729"/>
                  </a:cubicBezTo>
                  <a:cubicBezTo>
                    <a:pt x="35277" y="18660"/>
                    <a:pt x="35222" y="18608"/>
                    <a:pt x="35145" y="18608"/>
                  </a:cubicBezTo>
                  <a:cubicBezTo>
                    <a:pt x="35115" y="18608"/>
                    <a:pt x="35082" y="18616"/>
                    <a:pt x="35047" y="18634"/>
                  </a:cubicBezTo>
                  <a:cubicBezTo>
                    <a:pt x="33455" y="19644"/>
                    <a:pt x="31981" y="20092"/>
                    <a:pt x="30111" y="20092"/>
                  </a:cubicBezTo>
                  <a:cubicBezTo>
                    <a:pt x="30046" y="20092"/>
                    <a:pt x="29982" y="20092"/>
                    <a:pt x="29917" y="20091"/>
                  </a:cubicBezTo>
                  <a:cubicBezTo>
                    <a:pt x="29446" y="20080"/>
                    <a:pt x="28984" y="20068"/>
                    <a:pt x="28524" y="20068"/>
                  </a:cubicBezTo>
                  <a:cubicBezTo>
                    <a:pt x="27683" y="20068"/>
                    <a:pt x="26849" y="20106"/>
                    <a:pt x="25990" y="20249"/>
                  </a:cubicBezTo>
                  <a:cubicBezTo>
                    <a:pt x="24754" y="20471"/>
                    <a:pt x="23424" y="20819"/>
                    <a:pt x="22284" y="21421"/>
                  </a:cubicBezTo>
                  <a:cubicBezTo>
                    <a:pt x="21208" y="22023"/>
                    <a:pt x="20701" y="22973"/>
                    <a:pt x="19466" y="23384"/>
                  </a:cubicBezTo>
                  <a:cubicBezTo>
                    <a:pt x="17502" y="23986"/>
                    <a:pt x="16172" y="24588"/>
                    <a:pt x="15159" y="26551"/>
                  </a:cubicBezTo>
                  <a:cubicBezTo>
                    <a:pt x="14050" y="28610"/>
                    <a:pt x="14019" y="31112"/>
                    <a:pt x="14082" y="33392"/>
                  </a:cubicBezTo>
                  <a:cubicBezTo>
                    <a:pt x="14082" y="33488"/>
                    <a:pt x="14156" y="33530"/>
                    <a:pt x="14219" y="33530"/>
                  </a:cubicBezTo>
                  <a:cubicBezTo>
                    <a:pt x="14239" y="33530"/>
                    <a:pt x="14257" y="33526"/>
                    <a:pt x="14272" y="33518"/>
                  </a:cubicBezTo>
                  <a:lnTo>
                    <a:pt x="14272" y="33518"/>
                  </a:lnTo>
                  <a:cubicBezTo>
                    <a:pt x="13417" y="34500"/>
                    <a:pt x="12657" y="35545"/>
                    <a:pt x="11992" y="36654"/>
                  </a:cubicBezTo>
                  <a:cubicBezTo>
                    <a:pt x="10788" y="38680"/>
                    <a:pt x="10123" y="40929"/>
                    <a:pt x="9268" y="43082"/>
                  </a:cubicBezTo>
                  <a:cubicBezTo>
                    <a:pt x="9490" y="40834"/>
                    <a:pt x="8857" y="38554"/>
                    <a:pt x="8350" y="36400"/>
                  </a:cubicBezTo>
                  <a:cubicBezTo>
                    <a:pt x="8223" y="35798"/>
                    <a:pt x="8065" y="35228"/>
                    <a:pt x="7875" y="34627"/>
                  </a:cubicBezTo>
                  <a:lnTo>
                    <a:pt x="7875" y="34627"/>
                  </a:lnTo>
                  <a:cubicBezTo>
                    <a:pt x="7892" y="34635"/>
                    <a:pt x="7907" y="34639"/>
                    <a:pt x="7918" y="34639"/>
                  </a:cubicBezTo>
                  <a:cubicBezTo>
                    <a:pt x="7951" y="34639"/>
                    <a:pt x="7961" y="34610"/>
                    <a:pt x="7938" y="34563"/>
                  </a:cubicBezTo>
                  <a:cubicBezTo>
                    <a:pt x="6925" y="32347"/>
                    <a:pt x="6956" y="29940"/>
                    <a:pt x="6735" y="27565"/>
                  </a:cubicBezTo>
                  <a:cubicBezTo>
                    <a:pt x="6545" y="25158"/>
                    <a:pt x="5626" y="22814"/>
                    <a:pt x="5911" y="20376"/>
                  </a:cubicBezTo>
                  <a:cubicBezTo>
                    <a:pt x="5911" y="20344"/>
                    <a:pt x="5880" y="20344"/>
                    <a:pt x="5880" y="20312"/>
                  </a:cubicBezTo>
                  <a:cubicBezTo>
                    <a:pt x="9648" y="17842"/>
                    <a:pt x="11802" y="13345"/>
                    <a:pt x="11010" y="8817"/>
                  </a:cubicBezTo>
                  <a:cubicBezTo>
                    <a:pt x="10271" y="4723"/>
                    <a:pt x="6780" y="1"/>
                    <a:pt x="2252" y="1"/>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4"/>
            <p:cNvSpPr/>
            <p:nvPr/>
          </p:nvSpPr>
          <p:spPr>
            <a:xfrm rot="5400000">
              <a:off x="2749219" y="109013"/>
              <a:ext cx="965089" cy="1281123"/>
            </a:xfrm>
            <a:custGeom>
              <a:avLst/>
              <a:gdLst/>
              <a:ahLst/>
              <a:cxnLst/>
              <a:rect l="l" t="t" r="r" b="b"/>
              <a:pathLst>
                <a:path w="31817" h="42236" extrusionOk="0">
                  <a:moveTo>
                    <a:pt x="31628" y="1"/>
                  </a:moveTo>
                  <a:cubicBezTo>
                    <a:pt x="31602" y="1"/>
                    <a:pt x="31573" y="8"/>
                    <a:pt x="31543" y="26"/>
                  </a:cubicBezTo>
                  <a:cubicBezTo>
                    <a:pt x="31448" y="90"/>
                    <a:pt x="31385" y="153"/>
                    <a:pt x="31321" y="185"/>
                  </a:cubicBezTo>
                  <a:cubicBezTo>
                    <a:pt x="28756" y="723"/>
                    <a:pt x="26476" y="2180"/>
                    <a:pt x="24671" y="4048"/>
                  </a:cubicBezTo>
                  <a:cubicBezTo>
                    <a:pt x="23721" y="5062"/>
                    <a:pt x="22929" y="6170"/>
                    <a:pt x="22264" y="7373"/>
                  </a:cubicBezTo>
                  <a:cubicBezTo>
                    <a:pt x="21314" y="9083"/>
                    <a:pt x="20839" y="11015"/>
                    <a:pt x="19351" y="12282"/>
                  </a:cubicBezTo>
                  <a:cubicBezTo>
                    <a:pt x="19287" y="12282"/>
                    <a:pt x="19224" y="12314"/>
                    <a:pt x="19192" y="12314"/>
                  </a:cubicBezTo>
                  <a:cubicBezTo>
                    <a:pt x="19161" y="12314"/>
                    <a:pt x="19161" y="12314"/>
                    <a:pt x="19161" y="12345"/>
                  </a:cubicBezTo>
                  <a:cubicBezTo>
                    <a:pt x="19145" y="12330"/>
                    <a:pt x="19137" y="12322"/>
                    <a:pt x="19129" y="12322"/>
                  </a:cubicBezTo>
                  <a:cubicBezTo>
                    <a:pt x="19121" y="12322"/>
                    <a:pt x="19113" y="12330"/>
                    <a:pt x="19097" y="12345"/>
                  </a:cubicBezTo>
                  <a:cubicBezTo>
                    <a:pt x="16025" y="13074"/>
                    <a:pt x="13080" y="14594"/>
                    <a:pt x="10547" y="16462"/>
                  </a:cubicBezTo>
                  <a:cubicBezTo>
                    <a:pt x="9153" y="17286"/>
                    <a:pt x="7823" y="18299"/>
                    <a:pt x="7126" y="19724"/>
                  </a:cubicBezTo>
                  <a:cubicBezTo>
                    <a:pt x="7031" y="19788"/>
                    <a:pt x="6936" y="19851"/>
                    <a:pt x="6873" y="19914"/>
                  </a:cubicBezTo>
                  <a:cubicBezTo>
                    <a:pt x="6846" y="19897"/>
                    <a:pt x="6822" y="19889"/>
                    <a:pt x="6801" y="19889"/>
                  </a:cubicBezTo>
                  <a:cubicBezTo>
                    <a:pt x="6747" y="19889"/>
                    <a:pt x="6715" y="19941"/>
                    <a:pt x="6715" y="20009"/>
                  </a:cubicBezTo>
                  <a:cubicBezTo>
                    <a:pt x="6651" y="20041"/>
                    <a:pt x="6620" y="20073"/>
                    <a:pt x="6556" y="20136"/>
                  </a:cubicBezTo>
                  <a:cubicBezTo>
                    <a:pt x="6454" y="20213"/>
                    <a:pt x="6517" y="20352"/>
                    <a:pt x="6612" y="20352"/>
                  </a:cubicBezTo>
                  <a:cubicBezTo>
                    <a:pt x="6635" y="20352"/>
                    <a:pt x="6659" y="20344"/>
                    <a:pt x="6683" y="20326"/>
                  </a:cubicBezTo>
                  <a:lnTo>
                    <a:pt x="6746" y="20294"/>
                  </a:lnTo>
                  <a:cubicBezTo>
                    <a:pt x="6778" y="20326"/>
                    <a:pt x="6778" y="20358"/>
                    <a:pt x="6810" y="20389"/>
                  </a:cubicBezTo>
                  <a:cubicBezTo>
                    <a:pt x="2503" y="23905"/>
                    <a:pt x="729" y="29827"/>
                    <a:pt x="1" y="35179"/>
                  </a:cubicBezTo>
                  <a:cubicBezTo>
                    <a:pt x="1" y="35273"/>
                    <a:pt x="80" y="35334"/>
                    <a:pt x="150" y="35334"/>
                  </a:cubicBezTo>
                  <a:cubicBezTo>
                    <a:pt x="198" y="35334"/>
                    <a:pt x="241" y="35306"/>
                    <a:pt x="254" y="35242"/>
                  </a:cubicBezTo>
                  <a:cubicBezTo>
                    <a:pt x="1553" y="29858"/>
                    <a:pt x="2661" y="24190"/>
                    <a:pt x="7190" y="20579"/>
                  </a:cubicBezTo>
                  <a:cubicBezTo>
                    <a:pt x="7253" y="20611"/>
                    <a:pt x="7316" y="20643"/>
                    <a:pt x="7380" y="20738"/>
                  </a:cubicBezTo>
                  <a:cubicBezTo>
                    <a:pt x="7570" y="20738"/>
                    <a:pt x="7760" y="20769"/>
                    <a:pt x="7950" y="20801"/>
                  </a:cubicBezTo>
                  <a:cubicBezTo>
                    <a:pt x="8773" y="21149"/>
                    <a:pt x="9343" y="21688"/>
                    <a:pt x="9628" y="22448"/>
                  </a:cubicBezTo>
                  <a:cubicBezTo>
                    <a:pt x="9818" y="22796"/>
                    <a:pt x="9913" y="23144"/>
                    <a:pt x="10103" y="23493"/>
                  </a:cubicBezTo>
                  <a:cubicBezTo>
                    <a:pt x="11117" y="25520"/>
                    <a:pt x="12763" y="26881"/>
                    <a:pt x="14695" y="28021"/>
                  </a:cubicBezTo>
                  <a:cubicBezTo>
                    <a:pt x="16944" y="29352"/>
                    <a:pt x="19382" y="30333"/>
                    <a:pt x="21631" y="31663"/>
                  </a:cubicBezTo>
                  <a:cubicBezTo>
                    <a:pt x="21694" y="31695"/>
                    <a:pt x="21757" y="31758"/>
                    <a:pt x="21821" y="31790"/>
                  </a:cubicBezTo>
                  <a:cubicBezTo>
                    <a:pt x="24418" y="33975"/>
                    <a:pt x="25146" y="38029"/>
                    <a:pt x="22169" y="40309"/>
                  </a:cubicBezTo>
                  <a:cubicBezTo>
                    <a:pt x="21567" y="40752"/>
                    <a:pt x="20966" y="40816"/>
                    <a:pt x="21472" y="41544"/>
                  </a:cubicBezTo>
                  <a:cubicBezTo>
                    <a:pt x="21802" y="42068"/>
                    <a:pt x="22596" y="42235"/>
                    <a:pt x="23343" y="42235"/>
                  </a:cubicBezTo>
                  <a:cubicBezTo>
                    <a:pt x="23815" y="42235"/>
                    <a:pt x="24269" y="42168"/>
                    <a:pt x="24576" y="42082"/>
                  </a:cubicBezTo>
                  <a:cubicBezTo>
                    <a:pt x="26191" y="41607"/>
                    <a:pt x="27268" y="40182"/>
                    <a:pt x="27996" y="38757"/>
                  </a:cubicBezTo>
                  <a:cubicBezTo>
                    <a:pt x="28028" y="38694"/>
                    <a:pt x="28028" y="38631"/>
                    <a:pt x="27965" y="38599"/>
                  </a:cubicBezTo>
                  <a:cubicBezTo>
                    <a:pt x="28028" y="38346"/>
                    <a:pt x="28060" y="38124"/>
                    <a:pt x="28060" y="37871"/>
                  </a:cubicBezTo>
                  <a:cubicBezTo>
                    <a:pt x="28218" y="36794"/>
                    <a:pt x="28440" y="35685"/>
                    <a:pt x="28598" y="34577"/>
                  </a:cubicBezTo>
                  <a:cubicBezTo>
                    <a:pt x="28661" y="34545"/>
                    <a:pt x="28693" y="34450"/>
                    <a:pt x="28661" y="34355"/>
                  </a:cubicBezTo>
                  <a:cubicBezTo>
                    <a:pt x="28661" y="34355"/>
                    <a:pt x="28661" y="34324"/>
                    <a:pt x="28630" y="34324"/>
                  </a:cubicBezTo>
                  <a:cubicBezTo>
                    <a:pt x="28851" y="32898"/>
                    <a:pt x="29010" y="31505"/>
                    <a:pt x="28978" y="30143"/>
                  </a:cubicBezTo>
                  <a:cubicBezTo>
                    <a:pt x="28978" y="29193"/>
                    <a:pt x="28820" y="28306"/>
                    <a:pt x="28440" y="27451"/>
                  </a:cubicBezTo>
                  <a:cubicBezTo>
                    <a:pt x="28218" y="26913"/>
                    <a:pt x="26888" y="25551"/>
                    <a:pt x="26508" y="24728"/>
                  </a:cubicBezTo>
                  <a:cubicBezTo>
                    <a:pt x="26539" y="24728"/>
                    <a:pt x="26571" y="24696"/>
                    <a:pt x="26571" y="24633"/>
                  </a:cubicBezTo>
                  <a:cubicBezTo>
                    <a:pt x="26983" y="24443"/>
                    <a:pt x="27394" y="24253"/>
                    <a:pt x="27774" y="24063"/>
                  </a:cubicBezTo>
                  <a:cubicBezTo>
                    <a:pt x="27869" y="24063"/>
                    <a:pt x="27965" y="24031"/>
                    <a:pt x="27996" y="23968"/>
                  </a:cubicBezTo>
                  <a:cubicBezTo>
                    <a:pt x="28693" y="22163"/>
                    <a:pt x="26476" y="19851"/>
                    <a:pt x="25368" y="18616"/>
                  </a:cubicBezTo>
                  <a:cubicBezTo>
                    <a:pt x="23563" y="16652"/>
                    <a:pt x="21251" y="15164"/>
                    <a:pt x="18622" y="14657"/>
                  </a:cubicBezTo>
                  <a:cubicBezTo>
                    <a:pt x="17979" y="14534"/>
                    <a:pt x="17346" y="14473"/>
                    <a:pt x="16720" y="14473"/>
                  </a:cubicBezTo>
                  <a:cubicBezTo>
                    <a:pt x="15744" y="14473"/>
                    <a:pt x="14786" y="14621"/>
                    <a:pt x="13840" y="14911"/>
                  </a:cubicBezTo>
                  <a:cubicBezTo>
                    <a:pt x="15550" y="14055"/>
                    <a:pt x="17324" y="13359"/>
                    <a:pt x="19129" y="12662"/>
                  </a:cubicBezTo>
                  <a:cubicBezTo>
                    <a:pt x="20094" y="13031"/>
                    <a:pt x="21176" y="13230"/>
                    <a:pt x="22256" y="13230"/>
                  </a:cubicBezTo>
                  <a:cubicBezTo>
                    <a:pt x="24047" y="13230"/>
                    <a:pt x="25833" y="12683"/>
                    <a:pt x="27078" y="11459"/>
                  </a:cubicBezTo>
                  <a:cubicBezTo>
                    <a:pt x="30213" y="8387"/>
                    <a:pt x="28123" y="3098"/>
                    <a:pt x="31701" y="311"/>
                  </a:cubicBezTo>
                  <a:cubicBezTo>
                    <a:pt x="31765" y="311"/>
                    <a:pt x="31765" y="280"/>
                    <a:pt x="31765" y="248"/>
                  </a:cubicBezTo>
                  <a:cubicBezTo>
                    <a:pt x="31816" y="145"/>
                    <a:pt x="31742" y="1"/>
                    <a:pt x="31628"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4"/>
            <p:cNvSpPr/>
            <p:nvPr/>
          </p:nvSpPr>
          <p:spPr>
            <a:xfrm rot="5400000">
              <a:off x="690581" y="1188608"/>
              <a:ext cx="673412" cy="601554"/>
            </a:xfrm>
            <a:custGeom>
              <a:avLst/>
              <a:gdLst/>
              <a:ahLst/>
              <a:cxnLst/>
              <a:rect l="l" t="t" r="r" b="b"/>
              <a:pathLst>
                <a:path w="22201" h="19832" extrusionOk="0">
                  <a:moveTo>
                    <a:pt x="20015" y="9979"/>
                  </a:moveTo>
                  <a:lnTo>
                    <a:pt x="20015" y="9979"/>
                  </a:lnTo>
                  <a:cubicBezTo>
                    <a:pt x="20237" y="10106"/>
                    <a:pt x="20459" y="10296"/>
                    <a:pt x="20649" y="10486"/>
                  </a:cubicBezTo>
                  <a:cubicBezTo>
                    <a:pt x="20681" y="10486"/>
                    <a:pt x="20681" y="10517"/>
                    <a:pt x="20712" y="10549"/>
                  </a:cubicBezTo>
                  <a:cubicBezTo>
                    <a:pt x="20522" y="10391"/>
                    <a:pt x="20237" y="10169"/>
                    <a:pt x="20015" y="9979"/>
                  </a:cubicBezTo>
                  <a:close/>
                  <a:moveTo>
                    <a:pt x="12769" y="1"/>
                  </a:moveTo>
                  <a:cubicBezTo>
                    <a:pt x="11338" y="1"/>
                    <a:pt x="9969" y="530"/>
                    <a:pt x="8678" y="1175"/>
                  </a:cubicBezTo>
                  <a:cubicBezTo>
                    <a:pt x="6778" y="2094"/>
                    <a:pt x="4751" y="3329"/>
                    <a:pt x="3358" y="4944"/>
                  </a:cubicBezTo>
                  <a:cubicBezTo>
                    <a:pt x="2787" y="5609"/>
                    <a:pt x="2439" y="6306"/>
                    <a:pt x="2281" y="7192"/>
                  </a:cubicBezTo>
                  <a:cubicBezTo>
                    <a:pt x="2154" y="7731"/>
                    <a:pt x="2154" y="8301"/>
                    <a:pt x="1932" y="8839"/>
                  </a:cubicBezTo>
                  <a:cubicBezTo>
                    <a:pt x="1711" y="9441"/>
                    <a:pt x="1331" y="9979"/>
                    <a:pt x="1014" y="10517"/>
                  </a:cubicBezTo>
                  <a:cubicBezTo>
                    <a:pt x="412" y="11563"/>
                    <a:pt x="1" y="12861"/>
                    <a:pt x="761" y="13843"/>
                  </a:cubicBezTo>
                  <a:cubicBezTo>
                    <a:pt x="761" y="13969"/>
                    <a:pt x="824" y="14096"/>
                    <a:pt x="919" y="14349"/>
                  </a:cubicBezTo>
                  <a:cubicBezTo>
                    <a:pt x="919" y="14413"/>
                    <a:pt x="951" y="14476"/>
                    <a:pt x="982" y="14476"/>
                  </a:cubicBezTo>
                  <a:cubicBezTo>
                    <a:pt x="982" y="14508"/>
                    <a:pt x="982" y="14508"/>
                    <a:pt x="1014" y="14508"/>
                  </a:cubicBezTo>
                  <a:cubicBezTo>
                    <a:pt x="1267" y="15521"/>
                    <a:pt x="1932" y="16313"/>
                    <a:pt x="2946" y="16630"/>
                  </a:cubicBezTo>
                  <a:cubicBezTo>
                    <a:pt x="3706" y="16915"/>
                    <a:pt x="4561" y="16883"/>
                    <a:pt x="5384" y="17010"/>
                  </a:cubicBezTo>
                  <a:cubicBezTo>
                    <a:pt x="6334" y="17200"/>
                    <a:pt x="7284" y="17453"/>
                    <a:pt x="8171" y="17770"/>
                  </a:cubicBezTo>
                  <a:cubicBezTo>
                    <a:pt x="9377" y="18219"/>
                    <a:pt x="11640" y="19832"/>
                    <a:pt x="13409" y="19832"/>
                  </a:cubicBezTo>
                  <a:cubicBezTo>
                    <a:pt x="14010" y="19832"/>
                    <a:pt x="14554" y="19645"/>
                    <a:pt x="14980" y="19163"/>
                  </a:cubicBezTo>
                  <a:cubicBezTo>
                    <a:pt x="15360" y="19068"/>
                    <a:pt x="15708" y="18910"/>
                    <a:pt x="16057" y="18625"/>
                  </a:cubicBezTo>
                  <a:cubicBezTo>
                    <a:pt x="16849" y="17960"/>
                    <a:pt x="17229" y="16978"/>
                    <a:pt x="16944" y="16028"/>
                  </a:cubicBezTo>
                  <a:lnTo>
                    <a:pt x="16944" y="16028"/>
                  </a:lnTo>
                  <a:cubicBezTo>
                    <a:pt x="17122" y="16046"/>
                    <a:pt x="17298" y="16059"/>
                    <a:pt x="17471" y="16059"/>
                  </a:cubicBezTo>
                  <a:cubicBezTo>
                    <a:pt x="17913" y="16059"/>
                    <a:pt x="18339" y="15975"/>
                    <a:pt x="18749" y="15679"/>
                  </a:cubicBezTo>
                  <a:cubicBezTo>
                    <a:pt x="19604" y="15014"/>
                    <a:pt x="20712" y="13906"/>
                    <a:pt x="21219" y="12956"/>
                  </a:cubicBezTo>
                  <a:cubicBezTo>
                    <a:pt x="22201" y="11183"/>
                    <a:pt x="20902" y="10042"/>
                    <a:pt x="19414" y="9346"/>
                  </a:cubicBezTo>
                  <a:cubicBezTo>
                    <a:pt x="19952" y="8649"/>
                    <a:pt x="20522" y="7857"/>
                    <a:pt x="20395" y="6939"/>
                  </a:cubicBezTo>
                  <a:cubicBezTo>
                    <a:pt x="20364" y="6686"/>
                    <a:pt x="20269" y="6432"/>
                    <a:pt x="20142" y="6242"/>
                  </a:cubicBezTo>
                  <a:cubicBezTo>
                    <a:pt x="20015" y="6020"/>
                    <a:pt x="19825" y="5894"/>
                    <a:pt x="19635" y="5735"/>
                  </a:cubicBezTo>
                  <a:cubicBezTo>
                    <a:pt x="19065" y="5197"/>
                    <a:pt x="19224" y="5260"/>
                    <a:pt x="18749" y="4437"/>
                  </a:cubicBezTo>
                  <a:cubicBezTo>
                    <a:pt x="18622" y="4247"/>
                    <a:pt x="18527" y="4120"/>
                    <a:pt x="18400" y="4025"/>
                  </a:cubicBezTo>
                  <a:cubicBezTo>
                    <a:pt x="18907" y="3645"/>
                    <a:pt x="19224" y="3170"/>
                    <a:pt x="19382" y="2505"/>
                  </a:cubicBezTo>
                  <a:cubicBezTo>
                    <a:pt x="19382" y="2474"/>
                    <a:pt x="19382" y="2410"/>
                    <a:pt x="19319" y="2379"/>
                  </a:cubicBezTo>
                  <a:cubicBezTo>
                    <a:pt x="18997" y="2164"/>
                    <a:pt x="18744" y="2086"/>
                    <a:pt x="18406" y="2086"/>
                  </a:cubicBezTo>
                  <a:cubicBezTo>
                    <a:pt x="18344" y="2086"/>
                    <a:pt x="18279" y="2089"/>
                    <a:pt x="18210" y="2094"/>
                  </a:cubicBezTo>
                  <a:cubicBezTo>
                    <a:pt x="17767" y="2157"/>
                    <a:pt x="17324" y="2347"/>
                    <a:pt x="16880" y="2379"/>
                  </a:cubicBezTo>
                  <a:cubicBezTo>
                    <a:pt x="16826" y="2382"/>
                    <a:pt x="16772" y="2384"/>
                    <a:pt x="16719" y="2384"/>
                  </a:cubicBezTo>
                  <a:cubicBezTo>
                    <a:pt x="16272" y="2384"/>
                    <a:pt x="15851" y="2273"/>
                    <a:pt x="15455" y="2189"/>
                  </a:cubicBezTo>
                  <a:cubicBezTo>
                    <a:pt x="15126" y="2123"/>
                    <a:pt x="14674" y="2026"/>
                    <a:pt x="14259" y="2026"/>
                  </a:cubicBezTo>
                  <a:cubicBezTo>
                    <a:pt x="14076" y="2026"/>
                    <a:pt x="13900" y="2045"/>
                    <a:pt x="13745" y="2094"/>
                  </a:cubicBezTo>
                  <a:cubicBezTo>
                    <a:pt x="13808" y="1682"/>
                    <a:pt x="13840" y="1238"/>
                    <a:pt x="13840" y="763"/>
                  </a:cubicBezTo>
                  <a:cubicBezTo>
                    <a:pt x="13935" y="637"/>
                    <a:pt x="14030" y="510"/>
                    <a:pt x="14093" y="352"/>
                  </a:cubicBezTo>
                  <a:cubicBezTo>
                    <a:pt x="14125" y="257"/>
                    <a:pt x="14062" y="162"/>
                    <a:pt x="13967" y="130"/>
                  </a:cubicBezTo>
                  <a:cubicBezTo>
                    <a:pt x="13563" y="41"/>
                    <a:pt x="13164" y="1"/>
                    <a:pt x="12769" y="1"/>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4"/>
            <p:cNvSpPr/>
            <p:nvPr/>
          </p:nvSpPr>
          <p:spPr>
            <a:xfrm rot="5400000">
              <a:off x="1109435" y="799924"/>
              <a:ext cx="971" cy="1456"/>
            </a:xfrm>
            <a:custGeom>
              <a:avLst/>
              <a:gdLst/>
              <a:ahLst/>
              <a:cxnLst/>
              <a:rect l="l" t="t" r="r" b="b"/>
              <a:pathLst>
                <a:path w="32" h="48" extrusionOk="0">
                  <a:moveTo>
                    <a:pt x="16" y="0"/>
                  </a:moveTo>
                  <a:cubicBezTo>
                    <a:pt x="8" y="0"/>
                    <a:pt x="0" y="8"/>
                    <a:pt x="0" y="24"/>
                  </a:cubicBezTo>
                  <a:cubicBezTo>
                    <a:pt x="0" y="40"/>
                    <a:pt x="8" y="48"/>
                    <a:pt x="16" y="48"/>
                  </a:cubicBezTo>
                  <a:cubicBezTo>
                    <a:pt x="24" y="48"/>
                    <a:pt x="32" y="40"/>
                    <a:pt x="32" y="24"/>
                  </a:cubicBezTo>
                  <a:cubicBezTo>
                    <a:pt x="32" y="8"/>
                    <a:pt x="24" y="0"/>
                    <a:pt x="16"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4"/>
            <p:cNvSpPr/>
            <p:nvPr/>
          </p:nvSpPr>
          <p:spPr>
            <a:xfrm rot="5400000">
              <a:off x="38018" y="142705"/>
              <a:ext cx="1533156" cy="1324590"/>
            </a:xfrm>
            <a:custGeom>
              <a:avLst/>
              <a:gdLst/>
              <a:ahLst/>
              <a:cxnLst/>
              <a:rect l="l" t="t" r="r" b="b"/>
              <a:pathLst>
                <a:path w="50545" h="43669" extrusionOk="0">
                  <a:moveTo>
                    <a:pt x="25482" y="0"/>
                  </a:moveTo>
                  <a:cubicBezTo>
                    <a:pt x="25455" y="0"/>
                    <a:pt x="25426" y="7"/>
                    <a:pt x="25399" y="20"/>
                  </a:cubicBezTo>
                  <a:cubicBezTo>
                    <a:pt x="22929" y="1382"/>
                    <a:pt x="21060" y="4295"/>
                    <a:pt x="21345" y="7177"/>
                  </a:cubicBezTo>
                  <a:cubicBezTo>
                    <a:pt x="21459" y="8685"/>
                    <a:pt x="22673" y="11140"/>
                    <a:pt x="24388" y="11140"/>
                  </a:cubicBezTo>
                  <a:cubicBezTo>
                    <a:pt x="24582" y="11140"/>
                    <a:pt x="24782" y="11108"/>
                    <a:pt x="24987" y="11041"/>
                  </a:cubicBezTo>
                  <a:cubicBezTo>
                    <a:pt x="25051" y="11358"/>
                    <a:pt x="25114" y="11643"/>
                    <a:pt x="25241" y="11896"/>
                  </a:cubicBezTo>
                  <a:cubicBezTo>
                    <a:pt x="25526" y="12846"/>
                    <a:pt x="26349" y="13543"/>
                    <a:pt x="27046" y="14176"/>
                  </a:cubicBezTo>
                  <a:cubicBezTo>
                    <a:pt x="28376" y="15411"/>
                    <a:pt x="29294" y="16646"/>
                    <a:pt x="29168" y="18546"/>
                  </a:cubicBezTo>
                  <a:cubicBezTo>
                    <a:pt x="28914" y="22062"/>
                    <a:pt x="27141" y="25767"/>
                    <a:pt x="25272" y="28649"/>
                  </a:cubicBezTo>
                  <a:cubicBezTo>
                    <a:pt x="25241" y="28649"/>
                    <a:pt x="25241" y="28680"/>
                    <a:pt x="25241" y="28712"/>
                  </a:cubicBezTo>
                  <a:cubicBezTo>
                    <a:pt x="23657" y="31436"/>
                    <a:pt x="21472" y="33462"/>
                    <a:pt x="18939" y="35331"/>
                  </a:cubicBezTo>
                  <a:cubicBezTo>
                    <a:pt x="16912" y="36819"/>
                    <a:pt x="14473" y="37579"/>
                    <a:pt x="12320" y="38846"/>
                  </a:cubicBezTo>
                  <a:cubicBezTo>
                    <a:pt x="14283" y="36503"/>
                    <a:pt x="12636" y="32259"/>
                    <a:pt x="15550" y="30454"/>
                  </a:cubicBezTo>
                  <a:cubicBezTo>
                    <a:pt x="16563" y="31056"/>
                    <a:pt x="17672" y="31499"/>
                    <a:pt x="18844" y="31689"/>
                  </a:cubicBezTo>
                  <a:cubicBezTo>
                    <a:pt x="18996" y="31716"/>
                    <a:pt x="19154" y="31727"/>
                    <a:pt x="19315" y="31727"/>
                  </a:cubicBezTo>
                  <a:cubicBezTo>
                    <a:pt x="20103" y="31727"/>
                    <a:pt x="20977" y="31462"/>
                    <a:pt x="21769" y="31462"/>
                  </a:cubicBezTo>
                  <a:cubicBezTo>
                    <a:pt x="22161" y="31462"/>
                    <a:pt x="22534" y="31527"/>
                    <a:pt x="22866" y="31721"/>
                  </a:cubicBezTo>
                  <a:cubicBezTo>
                    <a:pt x="22886" y="31734"/>
                    <a:pt x="22909" y="31740"/>
                    <a:pt x="22933" y="31740"/>
                  </a:cubicBezTo>
                  <a:cubicBezTo>
                    <a:pt x="23020" y="31740"/>
                    <a:pt x="23112" y="31655"/>
                    <a:pt x="23087" y="31531"/>
                  </a:cubicBezTo>
                  <a:cubicBezTo>
                    <a:pt x="22566" y="29659"/>
                    <a:pt x="20504" y="28504"/>
                    <a:pt x="18543" y="28504"/>
                  </a:cubicBezTo>
                  <a:cubicBezTo>
                    <a:pt x="17286" y="28504"/>
                    <a:pt x="16071" y="28978"/>
                    <a:pt x="15328" y="30042"/>
                  </a:cubicBezTo>
                  <a:cubicBezTo>
                    <a:pt x="15233" y="30042"/>
                    <a:pt x="15170" y="30137"/>
                    <a:pt x="15202" y="30201"/>
                  </a:cubicBezTo>
                  <a:cubicBezTo>
                    <a:pt x="13365" y="30866"/>
                    <a:pt x="13365" y="32924"/>
                    <a:pt x="12985" y="34603"/>
                  </a:cubicBezTo>
                  <a:cubicBezTo>
                    <a:pt x="13016" y="33874"/>
                    <a:pt x="12826" y="33146"/>
                    <a:pt x="12763" y="32386"/>
                  </a:cubicBezTo>
                  <a:cubicBezTo>
                    <a:pt x="12668" y="30739"/>
                    <a:pt x="13111" y="28174"/>
                    <a:pt x="14283" y="26939"/>
                  </a:cubicBezTo>
                  <a:cubicBezTo>
                    <a:pt x="14283" y="26939"/>
                    <a:pt x="14283" y="26907"/>
                    <a:pt x="14283" y="26907"/>
                  </a:cubicBezTo>
                  <a:cubicBezTo>
                    <a:pt x="15740" y="26210"/>
                    <a:pt x="17418" y="26305"/>
                    <a:pt x="18812" y="25482"/>
                  </a:cubicBezTo>
                  <a:cubicBezTo>
                    <a:pt x="19350" y="25165"/>
                    <a:pt x="19794" y="24753"/>
                    <a:pt x="20205" y="24278"/>
                  </a:cubicBezTo>
                  <a:cubicBezTo>
                    <a:pt x="20870" y="23487"/>
                    <a:pt x="21377" y="21967"/>
                    <a:pt x="22549" y="21935"/>
                  </a:cubicBezTo>
                  <a:cubicBezTo>
                    <a:pt x="22771" y="21903"/>
                    <a:pt x="22739" y="21650"/>
                    <a:pt x="22581" y="21650"/>
                  </a:cubicBezTo>
                  <a:lnTo>
                    <a:pt x="22581" y="21618"/>
                  </a:lnTo>
                  <a:cubicBezTo>
                    <a:pt x="20079" y="21808"/>
                    <a:pt x="17418" y="22030"/>
                    <a:pt x="15202" y="23328"/>
                  </a:cubicBezTo>
                  <a:cubicBezTo>
                    <a:pt x="14093" y="23962"/>
                    <a:pt x="12953" y="25387"/>
                    <a:pt x="13808" y="26495"/>
                  </a:cubicBezTo>
                  <a:cubicBezTo>
                    <a:pt x="13808" y="26527"/>
                    <a:pt x="13808" y="26527"/>
                    <a:pt x="13808" y="26559"/>
                  </a:cubicBezTo>
                  <a:cubicBezTo>
                    <a:pt x="12890" y="27762"/>
                    <a:pt x="12351" y="29155"/>
                    <a:pt x="12161" y="30676"/>
                  </a:cubicBezTo>
                  <a:cubicBezTo>
                    <a:pt x="11971" y="32259"/>
                    <a:pt x="12415" y="33842"/>
                    <a:pt x="12130" y="35426"/>
                  </a:cubicBezTo>
                  <a:cubicBezTo>
                    <a:pt x="12098" y="34856"/>
                    <a:pt x="11940" y="34317"/>
                    <a:pt x="11528" y="33842"/>
                  </a:cubicBezTo>
                  <a:cubicBezTo>
                    <a:pt x="10895" y="33114"/>
                    <a:pt x="9945" y="32639"/>
                    <a:pt x="9026" y="32322"/>
                  </a:cubicBezTo>
                  <a:cubicBezTo>
                    <a:pt x="8614" y="30834"/>
                    <a:pt x="6366" y="29916"/>
                    <a:pt x="5004" y="29884"/>
                  </a:cubicBezTo>
                  <a:cubicBezTo>
                    <a:pt x="4992" y="29884"/>
                    <a:pt x="4981" y="29884"/>
                    <a:pt x="4969" y="29884"/>
                  </a:cubicBezTo>
                  <a:cubicBezTo>
                    <a:pt x="2768" y="29884"/>
                    <a:pt x="1012" y="32808"/>
                    <a:pt x="634" y="34698"/>
                  </a:cubicBezTo>
                  <a:cubicBezTo>
                    <a:pt x="612" y="34805"/>
                    <a:pt x="693" y="34883"/>
                    <a:pt x="776" y="34883"/>
                  </a:cubicBezTo>
                  <a:cubicBezTo>
                    <a:pt x="816" y="34883"/>
                    <a:pt x="857" y="34865"/>
                    <a:pt x="887" y="34824"/>
                  </a:cubicBezTo>
                  <a:cubicBezTo>
                    <a:pt x="1299" y="34127"/>
                    <a:pt x="1204" y="34222"/>
                    <a:pt x="2186" y="33874"/>
                  </a:cubicBezTo>
                  <a:cubicBezTo>
                    <a:pt x="2664" y="33705"/>
                    <a:pt x="2909" y="33632"/>
                    <a:pt x="3126" y="33632"/>
                  </a:cubicBezTo>
                  <a:cubicBezTo>
                    <a:pt x="3355" y="33632"/>
                    <a:pt x="3553" y="33712"/>
                    <a:pt x="3959" y="33842"/>
                  </a:cubicBezTo>
                  <a:cubicBezTo>
                    <a:pt x="4428" y="33989"/>
                    <a:pt x="4870" y="34163"/>
                    <a:pt x="5360" y="34163"/>
                  </a:cubicBezTo>
                  <a:cubicBezTo>
                    <a:pt x="5399" y="34163"/>
                    <a:pt x="5439" y="34162"/>
                    <a:pt x="5479" y="34159"/>
                  </a:cubicBezTo>
                  <a:cubicBezTo>
                    <a:pt x="6683" y="34127"/>
                    <a:pt x="7949" y="33304"/>
                    <a:pt x="9026" y="32797"/>
                  </a:cubicBezTo>
                  <a:cubicBezTo>
                    <a:pt x="10198" y="33526"/>
                    <a:pt x="11528" y="34317"/>
                    <a:pt x="11465" y="35933"/>
                  </a:cubicBezTo>
                  <a:cubicBezTo>
                    <a:pt x="11401" y="37358"/>
                    <a:pt x="10040" y="39068"/>
                    <a:pt x="9026" y="40018"/>
                  </a:cubicBezTo>
                  <a:cubicBezTo>
                    <a:pt x="6968" y="41886"/>
                    <a:pt x="3326" y="42013"/>
                    <a:pt x="697" y="42045"/>
                  </a:cubicBezTo>
                  <a:cubicBezTo>
                    <a:pt x="634" y="42045"/>
                    <a:pt x="602" y="42045"/>
                    <a:pt x="571" y="42076"/>
                  </a:cubicBezTo>
                  <a:cubicBezTo>
                    <a:pt x="159" y="42393"/>
                    <a:pt x="0" y="43375"/>
                    <a:pt x="571" y="43565"/>
                  </a:cubicBezTo>
                  <a:cubicBezTo>
                    <a:pt x="571" y="43617"/>
                    <a:pt x="613" y="43668"/>
                    <a:pt x="663" y="43668"/>
                  </a:cubicBezTo>
                  <a:cubicBezTo>
                    <a:pt x="674" y="43668"/>
                    <a:pt x="686" y="43666"/>
                    <a:pt x="697" y="43660"/>
                  </a:cubicBezTo>
                  <a:cubicBezTo>
                    <a:pt x="4941" y="42995"/>
                    <a:pt x="8994" y="41538"/>
                    <a:pt x="12953" y="39955"/>
                  </a:cubicBezTo>
                  <a:cubicBezTo>
                    <a:pt x="16975" y="38339"/>
                    <a:pt x="20585" y="35996"/>
                    <a:pt x="24101" y="33462"/>
                  </a:cubicBezTo>
                  <a:cubicBezTo>
                    <a:pt x="24123" y="33507"/>
                    <a:pt x="24161" y="33552"/>
                    <a:pt x="24215" y="33552"/>
                  </a:cubicBezTo>
                  <a:cubicBezTo>
                    <a:pt x="24238" y="33552"/>
                    <a:pt x="24263" y="33544"/>
                    <a:pt x="24291" y="33526"/>
                  </a:cubicBezTo>
                  <a:cubicBezTo>
                    <a:pt x="24892" y="33241"/>
                    <a:pt x="25557" y="33051"/>
                    <a:pt x="26191" y="32924"/>
                  </a:cubicBezTo>
                  <a:cubicBezTo>
                    <a:pt x="27394" y="33177"/>
                    <a:pt x="28534" y="33494"/>
                    <a:pt x="29706" y="33874"/>
                  </a:cubicBezTo>
                  <a:lnTo>
                    <a:pt x="29738" y="33874"/>
                  </a:lnTo>
                  <a:cubicBezTo>
                    <a:pt x="29769" y="33874"/>
                    <a:pt x="29769" y="33874"/>
                    <a:pt x="29769" y="33906"/>
                  </a:cubicBezTo>
                  <a:cubicBezTo>
                    <a:pt x="29643" y="35869"/>
                    <a:pt x="30054" y="38244"/>
                    <a:pt x="31511" y="39701"/>
                  </a:cubicBezTo>
                  <a:cubicBezTo>
                    <a:pt x="32113" y="40303"/>
                    <a:pt x="32905" y="40525"/>
                    <a:pt x="33760" y="40620"/>
                  </a:cubicBezTo>
                  <a:cubicBezTo>
                    <a:pt x="35407" y="40810"/>
                    <a:pt x="37085" y="40841"/>
                    <a:pt x="38763" y="40968"/>
                  </a:cubicBezTo>
                  <a:cubicBezTo>
                    <a:pt x="38922" y="40968"/>
                    <a:pt x="38985" y="40715"/>
                    <a:pt x="38827" y="40683"/>
                  </a:cubicBezTo>
                  <a:cubicBezTo>
                    <a:pt x="36325" y="40081"/>
                    <a:pt x="35882" y="37453"/>
                    <a:pt x="34456" y="35711"/>
                  </a:cubicBezTo>
                  <a:cubicBezTo>
                    <a:pt x="33380" y="34381"/>
                    <a:pt x="31701" y="33779"/>
                    <a:pt x="30054" y="33621"/>
                  </a:cubicBezTo>
                  <a:cubicBezTo>
                    <a:pt x="30017" y="33584"/>
                    <a:pt x="29969" y="33568"/>
                    <a:pt x="29923" y="33568"/>
                  </a:cubicBezTo>
                  <a:cubicBezTo>
                    <a:pt x="29891" y="33568"/>
                    <a:pt x="29859" y="33576"/>
                    <a:pt x="29833" y="33589"/>
                  </a:cubicBezTo>
                  <a:lnTo>
                    <a:pt x="29801" y="33589"/>
                  </a:lnTo>
                  <a:cubicBezTo>
                    <a:pt x="29801" y="33589"/>
                    <a:pt x="29769" y="33589"/>
                    <a:pt x="29769" y="33621"/>
                  </a:cubicBezTo>
                  <a:cubicBezTo>
                    <a:pt x="28851" y="33209"/>
                    <a:pt x="27806" y="32924"/>
                    <a:pt x="26793" y="32797"/>
                  </a:cubicBezTo>
                  <a:cubicBezTo>
                    <a:pt x="27933" y="32607"/>
                    <a:pt x="29073" y="32607"/>
                    <a:pt x="30213" y="32607"/>
                  </a:cubicBezTo>
                  <a:cubicBezTo>
                    <a:pt x="32525" y="32607"/>
                    <a:pt x="34710" y="32734"/>
                    <a:pt x="36927" y="33399"/>
                  </a:cubicBezTo>
                  <a:lnTo>
                    <a:pt x="36958" y="33399"/>
                  </a:lnTo>
                  <a:cubicBezTo>
                    <a:pt x="36958" y="33399"/>
                    <a:pt x="36958" y="33431"/>
                    <a:pt x="36958" y="33431"/>
                  </a:cubicBezTo>
                  <a:cubicBezTo>
                    <a:pt x="36908" y="33555"/>
                    <a:pt x="37015" y="33641"/>
                    <a:pt x="37109" y="33641"/>
                  </a:cubicBezTo>
                  <a:cubicBezTo>
                    <a:pt x="37135" y="33641"/>
                    <a:pt x="37160" y="33634"/>
                    <a:pt x="37180" y="33621"/>
                  </a:cubicBezTo>
                  <a:cubicBezTo>
                    <a:pt x="37780" y="35721"/>
                    <a:pt x="40511" y="37053"/>
                    <a:pt x="42601" y="37053"/>
                  </a:cubicBezTo>
                  <a:cubicBezTo>
                    <a:pt x="42718" y="37053"/>
                    <a:pt x="42832" y="37049"/>
                    <a:pt x="42944" y="37041"/>
                  </a:cubicBezTo>
                  <a:cubicBezTo>
                    <a:pt x="43767" y="36978"/>
                    <a:pt x="44591" y="36756"/>
                    <a:pt x="45414" y="36566"/>
                  </a:cubicBezTo>
                  <a:cubicBezTo>
                    <a:pt x="46142" y="36408"/>
                    <a:pt x="47092" y="36344"/>
                    <a:pt x="47757" y="35996"/>
                  </a:cubicBezTo>
                  <a:cubicBezTo>
                    <a:pt x="48264" y="35711"/>
                    <a:pt x="48549" y="35299"/>
                    <a:pt x="48359" y="34761"/>
                  </a:cubicBezTo>
                  <a:cubicBezTo>
                    <a:pt x="48858" y="34618"/>
                    <a:pt x="49339" y="34494"/>
                    <a:pt x="49856" y="34494"/>
                  </a:cubicBezTo>
                  <a:cubicBezTo>
                    <a:pt x="50028" y="34494"/>
                    <a:pt x="50204" y="34507"/>
                    <a:pt x="50386" y="34539"/>
                  </a:cubicBezTo>
                  <a:cubicBezTo>
                    <a:pt x="50481" y="34539"/>
                    <a:pt x="50544" y="34476"/>
                    <a:pt x="50513" y="34381"/>
                  </a:cubicBezTo>
                  <a:cubicBezTo>
                    <a:pt x="50006" y="33114"/>
                    <a:pt x="49119" y="32101"/>
                    <a:pt x="47852" y="31531"/>
                  </a:cubicBezTo>
                  <a:cubicBezTo>
                    <a:pt x="48074" y="31341"/>
                    <a:pt x="48327" y="31151"/>
                    <a:pt x="48613" y="31024"/>
                  </a:cubicBezTo>
                  <a:cubicBezTo>
                    <a:pt x="48676" y="31056"/>
                    <a:pt x="48708" y="31087"/>
                    <a:pt x="48803" y="31119"/>
                  </a:cubicBezTo>
                  <a:cubicBezTo>
                    <a:pt x="48818" y="31125"/>
                    <a:pt x="48833" y="31128"/>
                    <a:pt x="48847" y="31128"/>
                  </a:cubicBezTo>
                  <a:cubicBezTo>
                    <a:pt x="48971" y="31128"/>
                    <a:pt x="49009" y="30891"/>
                    <a:pt x="48866" y="30834"/>
                  </a:cubicBezTo>
                  <a:lnTo>
                    <a:pt x="48834" y="30834"/>
                  </a:lnTo>
                  <a:cubicBezTo>
                    <a:pt x="48834" y="30788"/>
                    <a:pt x="48800" y="30758"/>
                    <a:pt x="48757" y="30758"/>
                  </a:cubicBezTo>
                  <a:cubicBezTo>
                    <a:pt x="48741" y="30758"/>
                    <a:pt x="48724" y="30762"/>
                    <a:pt x="48708" y="30771"/>
                  </a:cubicBezTo>
                  <a:lnTo>
                    <a:pt x="48676" y="30771"/>
                  </a:lnTo>
                  <a:cubicBezTo>
                    <a:pt x="46649" y="30006"/>
                    <a:pt x="44313" y="29232"/>
                    <a:pt x="42088" y="29232"/>
                  </a:cubicBezTo>
                  <a:cubicBezTo>
                    <a:pt x="40349" y="29232"/>
                    <a:pt x="38678" y="29704"/>
                    <a:pt x="37275" y="31024"/>
                  </a:cubicBezTo>
                  <a:cubicBezTo>
                    <a:pt x="37275" y="30992"/>
                    <a:pt x="37275" y="30992"/>
                    <a:pt x="37275" y="30992"/>
                  </a:cubicBezTo>
                  <a:cubicBezTo>
                    <a:pt x="37254" y="30908"/>
                    <a:pt x="37205" y="30866"/>
                    <a:pt x="37146" y="30866"/>
                  </a:cubicBezTo>
                  <a:cubicBezTo>
                    <a:pt x="37117" y="30866"/>
                    <a:pt x="37085" y="30876"/>
                    <a:pt x="37053" y="30897"/>
                  </a:cubicBezTo>
                  <a:cubicBezTo>
                    <a:pt x="35683" y="31475"/>
                    <a:pt x="34222" y="31601"/>
                    <a:pt x="32739" y="31601"/>
                  </a:cubicBezTo>
                  <a:cubicBezTo>
                    <a:pt x="31598" y="31601"/>
                    <a:pt x="30443" y="31527"/>
                    <a:pt x="29307" y="31527"/>
                  </a:cubicBezTo>
                  <a:cubicBezTo>
                    <a:pt x="27553" y="31527"/>
                    <a:pt x="25843" y="31704"/>
                    <a:pt x="24291" y="32607"/>
                  </a:cubicBezTo>
                  <a:cubicBezTo>
                    <a:pt x="24512" y="30897"/>
                    <a:pt x="26317" y="29947"/>
                    <a:pt x="27426" y="28775"/>
                  </a:cubicBezTo>
                  <a:cubicBezTo>
                    <a:pt x="28376" y="27794"/>
                    <a:pt x="29136" y="26685"/>
                    <a:pt x="29959" y="25577"/>
                  </a:cubicBezTo>
                  <a:cubicBezTo>
                    <a:pt x="31610" y="23348"/>
                    <a:pt x="33883" y="20904"/>
                    <a:pt x="36757" y="20904"/>
                  </a:cubicBezTo>
                  <a:cubicBezTo>
                    <a:pt x="37190" y="20904"/>
                    <a:pt x="37638" y="20959"/>
                    <a:pt x="38098" y="21080"/>
                  </a:cubicBezTo>
                  <a:cubicBezTo>
                    <a:pt x="38110" y="21086"/>
                    <a:pt x="38122" y="21088"/>
                    <a:pt x="38133" y="21088"/>
                  </a:cubicBezTo>
                  <a:cubicBezTo>
                    <a:pt x="38183" y="21088"/>
                    <a:pt x="38225" y="21037"/>
                    <a:pt x="38225" y="20985"/>
                  </a:cubicBezTo>
                  <a:cubicBezTo>
                    <a:pt x="38288" y="20985"/>
                    <a:pt x="38320" y="20922"/>
                    <a:pt x="38257" y="20858"/>
                  </a:cubicBezTo>
                  <a:cubicBezTo>
                    <a:pt x="37940" y="20320"/>
                    <a:pt x="37560" y="19845"/>
                    <a:pt x="37307" y="19243"/>
                  </a:cubicBezTo>
                  <a:cubicBezTo>
                    <a:pt x="37022" y="18610"/>
                    <a:pt x="36895" y="17945"/>
                    <a:pt x="36768" y="17280"/>
                  </a:cubicBezTo>
                  <a:cubicBezTo>
                    <a:pt x="36768" y="17221"/>
                    <a:pt x="36727" y="17196"/>
                    <a:pt x="36683" y="17196"/>
                  </a:cubicBezTo>
                  <a:cubicBezTo>
                    <a:pt x="36633" y="17196"/>
                    <a:pt x="36578" y="17229"/>
                    <a:pt x="36578" y="17280"/>
                  </a:cubicBezTo>
                  <a:cubicBezTo>
                    <a:pt x="36578" y="17311"/>
                    <a:pt x="36578" y="17375"/>
                    <a:pt x="36578" y="17406"/>
                  </a:cubicBezTo>
                  <a:cubicBezTo>
                    <a:pt x="36040" y="17723"/>
                    <a:pt x="35692" y="18135"/>
                    <a:pt x="35311" y="18610"/>
                  </a:cubicBezTo>
                  <a:cubicBezTo>
                    <a:pt x="34646" y="19401"/>
                    <a:pt x="33981" y="19940"/>
                    <a:pt x="33095" y="20447"/>
                  </a:cubicBezTo>
                  <a:cubicBezTo>
                    <a:pt x="32208" y="20985"/>
                    <a:pt x="31290" y="21428"/>
                    <a:pt x="30624" y="22220"/>
                  </a:cubicBezTo>
                  <a:cubicBezTo>
                    <a:pt x="31195" y="19401"/>
                    <a:pt x="30118" y="16646"/>
                    <a:pt x="31131" y="13891"/>
                  </a:cubicBezTo>
                  <a:cubicBezTo>
                    <a:pt x="31163" y="13891"/>
                    <a:pt x="31195" y="13859"/>
                    <a:pt x="31226" y="13828"/>
                  </a:cubicBezTo>
                  <a:cubicBezTo>
                    <a:pt x="32050" y="12434"/>
                    <a:pt x="33886" y="12403"/>
                    <a:pt x="34836" y="11136"/>
                  </a:cubicBezTo>
                  <a:cubicBezTo>
                    <a:pt x="35407" y="10439"/>
                    <a:pt x="35502" y="9584"/>
                    <a:pt x="35755" y="8729"/>
                  </a:cubicBezTo>
                  <a:cubicBezTo>
                    <a:pt x="36167" y="7494"/>
                    <a:pt x="36768" y="6512"/>
                    <a:pt x="37718" y="5625"/>
                  </a:cubicBezTo>
                  <a:lnTo>
                    <a:pt x="37813" y="5594"/>
                  </a:lnTo>
                  <a:cubicBezTo>
                    <a:pt x="37932" y="5564"/>
                    <a:pt x="37912" y="5369"/>
                    <a:pt x="37780" y="5369"/>
                  </a:cubicBezTo>
                  <a:cubicBezTo>
                    <a:pt x="37770" y="5369"/>
                    <a:pt x="37761" y="5370"/>
                    <a:pt x="37750" y="5372"/>
                  </a:cubicBezTo>
                  <a:cubicBezTo>
                    <a:pt x="36388" y="5625"/>
                    <a:pt x="34773" y="5815"/>
                    <a:pt x="33538" y="6481"/>
                  </a:cubicBezTo>
                  <a:cubicBezTo>
                    <a:pt x="32588" y="7019"/>
                    <a:pt x="32525" y="7937"/>
                    <a:pt x="31796" y="8571"/>
                  </a:cubicBezTo>
                  <a:cubicBezTo>
                    <a:pt x="31036" y="9236"/>
                    <a:pt x="30846" y="9679"/>
                    <a:pt x="30688" y="10756"/>
                  </a:cubicBezTo>
                  <a:cubicBezTo>
                    <a:pt x="30529" y="11738"/>
                    <a:pt x="30498" y="12688"/>
                    <a:pt x="30846" y="13638"/>
                  </a:cubicBezTo>
                  <a:cubicBezTo>
                    <a:pt x="30434" y="14651"/>
                    <a:pt x="30213" y="15696"/>
                    <a:pt x="30213" y="16773"/>
                  </a:cubicBezTo>
                  <a:cubicBezTo>
                    <a:pt x="30149" y="17280"/>
                    <a:pt x="30118" y="17818"/>
                    <a:pt x="30054" y="18325"/>
                  </a:cubicBezTo>
                  <a:cubicBezTo>
                    <a:pt x="30023" y="18578"/>
                    <a:pt x="29991" y="18831"/>
                    <a:pt x="29959" y="19085"/>
                  </a:cubicBezTo>
                  <a:cubicBezTo>
                    <a:pt x="29959" y="18356"/>
                    <a:pt x="29959" y="17596"/>
                    <a:pt x="29801" y="16868"/>
                  </a:cubicBezTo>
                  <a:cubicBezTo>
                    <a:pt x="29389" y="15158"/>
                    <a:pt x="27774" y="14334"/>
                    <a:pt x="26571" y="13194"/>
                  </a:cubicBezTo>
                  <a:cubicBezTo>
                    <a:pt x="26412" y="13004"/>
                    <a:pt x="26254" y="12846"/>
                    <a:pt x="26096" y="12656"/>
                  </a:cubicBezTo>
                  <a:cubicBezTo>
                    <a:pt x="25684" y="12181"/>
                    <a:pt x="25367" y="11611"/>
                    <a:pt x="25304" y="10883"/>
                  </a:cubicBezTo>
                  <a:cubicBezTo>
                    <a:pt x="25304" y="10883"/>
                    <a:pt x="25304" y="10883"/>
                    <a:pt x="25304" y="10851"/>
                  </a:cubicBezTo>
                  <a:cubicBezTo>
                    <a:pt x="25304" y="10819"/>
                    <a:pt x="25304" y="10788"/>
                    <a:pt x="25272" y="10756"/>
                  </a:cubicBezTo>
                  <a:cubicBezTo>
                    <a:pt x="25906" y="9362"/>
                    <a:pt x="26317" y="7969"/>
                    <a:pt x="26127" y="6449"/>
                  </a:cubicBezTo>
                  <a:cubicBezTo>
                    <a:pt x="25842" y="4295"/>
                    <a:pt x="24861" y="2332"/>
                    <a:pt x="25621" y="210"/>
                  </a:cubicBezTo>
                  <a:cubicBezTo>
                    <a:pt x="25671" y="86"/>
                    <a:pt x="25583" y="0"/>
                    <a:pt x="25482"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4"/>
            <p:cNvSpPr/>
            <p:nvPr/>
          </p:nvSpPr>
          <p:spPr>
            <a:xfrm rot="5400000">
              <a:off x="3503055" y="459717"/>
              <a:ext cx="1056663" cy="682876"/>
            </a:xfrm>
            <a:custGeom>
              <a:avLst/>
              <a:gdLst/>
              <a:ahLst/>
              <a:cxnLst/>
              <a:rect l="l" t="t" r="r" b="b"/>
              <a:pathLst>
                <a:path w="34836" h="22513" extrusionOk="0">
                  <a:moveTo>
                    <a:pt x="22485" y="9275"/>
                  </a:moveTo>
                  <a:lnTo>
                    <a:pt x="22485" y="9275"/>
                  </a:lnTo>
                  <a:cubicBezTo>
                    <a:pt x="24132" y="10383"/>
                    <a:pt x="26412" y="10003"/>
                    <a:pt x="28280" y="10573"/>
                  </a:cubicBezTo>
                  <a:cubicBezTo>
                    <a:pt x="30655" y="11302"/>
                    <a:pt x="32556" y="12664"/>
                    <a:pt x="34107" y="14564"/>
                  </a:cubicBezTo>
                  <a:cubicBezTo>
                    <a:pt x="34012" y="14500"/>
                    <a:pt x="33917" y="14469"/>
                    <a:pt x="33854" y="14437"/>
                  </a:cubicBezTo>
                  <a:cubicBezTo>
                    <a:pt x="32397" y="13677"/>
                    <a:pt x="30655" y="13550"/>
                    <a:pt x="29040" y="13265"/>
                  </a:cubicBezTo>
                  <a:cubicBezTo>
                    <a:pt x="26190" y="12790"/>
                    <a:pt x="24100" y="11650"/>
                    <a:pt x="22485" y="9275"/>
                  </a:cubicBezTo>
                  <a:close/>
                  <a:moveTo>
                    <a:pt x="22200" y="9117"/>
                  </a:moveTo>
                  <a:lnTo>
                    <a:pt x="22200" y="9117"/>
                  </a:lnTo>
                  <a:cubicBezTo>
                    <a:pt x="24100" y="13075"/>
                    <a:pt x="28154" y="13170"/>
                    <a:pt x="31859" y="14120"/>
                  </a:cubicBezTo>
                  <a:cubicBezTo>
                    <a:pt x="30909" y="14152"/>
                    <a:pt x="29927" y="14405"/>
                    <a:pt x="28945" y="14564"/>
                  </a:cubicBezTo>
                  <a:cubicBezTo>
                    <a:pt x="28377" y="14668"/>
                    <a:pt x="27806" y="14735"/>
                    <a:pt x="27247" y="14735"/>
                  </a:cubicBezTo>
                  <a:cubicBezTo>
                    <a:pt x="25937" y="14735"/>
                    <a:pt x="24696" y="14366"/>
                    <a:pt x="23720" y="13234"/>
                  </a:cubicBezTo>
                  <a:cubicBezTo>
                    <a:pt x="22770" y="12125"/>
                    <a:pt x="22358" y="10542"/>
                    <a:pt x="22200" y="9117"/>
                  </a:cubicBezTo>
                  <a:close/>
                  <a:moveTo>
                    <a:pt x="13997" y="2276"/>
                  </a:moveTo>
                  <a:cubicBezTo>
                    <a:pt x="15834" y="2783"/>
                    <a:pt x="17703" y="4430"/>
                    <a:pt x="18748" y="5823"/>
                  </a:cubicBezTo>
                  <a:cubicBezTo>
                    <a:pt x="20110" y="7692"/>
                    <a:pt x="20458" y="10193"/>
                    <a:pt x="19951" y="12442"/>
                  </a:cubicBezTo>
                  <a:cubicBezTo>
                    <a:pt x="19635" y="13740"/>
                    <a:pt x="19065" y="14975"/>
                    <a:pt x="18336" y="16084"/>
                  </a:cubicBezTo>
                  <a:cubicBezTo>
                    <a:pt x="18083" y="16432"/>
                    <a:pt x="17639" y="17192"/>
                    <a:pt x="17259" y="17446"/>
                  </a:cubicBezTo>
                  <a:cubicBezTo>
                    <a:pt x="16848" y="17636"/>
                    <a:pt x="16436" y="17826"/>
                    <a:pt x="15993" y="17984"/>
                  </a:cubicBezTo>
                  <a:cubicBezTo>
                    <a:pt x="15961" y="17857"/>
                    <a:pt x="15898" y="17699"/>
                    <a:pt x="15803" y="17572"/>
                  </a:cubicBezTo>
                  <a:cubicBezTo>
                    <a:pt x="15613" y="17541"/>
                    <a:pt x="15486" y="17446"/>
                    <a:pt x="15359" y="17414"/>
                  </a:cubicBezTo>
                  <a:cubicBezTo>
                    <a:pt x="15359" y="17319"/>
                    <a:pt x="15328" y="17224"/>
                    <a:pt x="15201" y="17224"/>
                  </a:cubicBezTo>
                  <a:cubicBezTo>
                    <a:pt x="14726" y="17224"/>
                    <a:pt x="14884" y="17224"/>
                    <a:pt x="14504" y="17572"/>
                  </a:cubicBezTo>
                  <a:cubicBezTo>
                    <a:pt x="14187" y="17889"/>
                    <a:pt x="14061" y="18491"/>
                    <a:pt x="13807" y="18871"/>
                  </a:cubicBezTo>
                  <a:cubicBezTo>
                    <a:pt x="13332" y="19536"/>
                    <a:pt x="12667" y="20137"/>
                    <a:pt x="11907" y="20486"/>
                  </a:cubicBezTo>
                  <a:cubicBezTo>
                    <a:pt x="10926" y="20961"/>
                    <a:pt x="9817" y="21246"/>
                    <a:pt x="8677" y="21468"/>
                  </a:cubicBezTo>
                  <a:cubicBezTo>
                    <a:pt x="11654" y="18681"/>
                    <a:pt x="13839" y="15197"/>
                    <a:pt x="14916" y="11238"/>
                  </a:cubicBezTo>
                  <a:cubicBezTo>
                    <a:pt x="15708" y="8388"/>
                    <a:pt x="16214" y="4556"/>
                    <a:pt x="13997" y="2276"/>
                  </a:cubicBezTo>
                  <a:close/>
                  <a:moveTo>
                    <a:pt x="13554" y="2181"/>
                  </a:moveTo>
                  <a:cubicBezTo>
                    <a:pt x="16214" y="4841"/>
                    <a:pt x="15328" y="9243"/>
                    <a:pt x="14187" y="12505"/>
                  </a:cubicBezTo>
                  <a:cubicBezTo>
                    <a:pt x="12952" y="16020"/>
                    <a:pt x="10831" y="19092"/>
                    <a:pt x="8107" y="21563"/>
                  </a:cubicBezTo>
                  <a:cubicBezTo>
                    <a:pt x="8075" y="21563"/>
                    <a:pt x="8075" y="21594"/>
                    <a:pt x="8075" y="21594"/>
                  </a:cubicBezTo>
                  <a:cubicBezTo>
                    <a:pt x="7442" y="21721"/>
                    <a:pt x="6809" y="21816"/>
                    <a:pt x="6207" y="21943"/>
                  </a:cubicBezTo>
                  <a:cubicBezTo>
                    <a:pt x="8487" y="20327"/>
                    <a:pt x="8899" y="15609"/>
                    <a:pt x="9184" y="13360"/>
                  </a:cubicBezTo>
                  <a:cubicBezTo>
                    <a:pt x="9500" y="10732"/>
                    <a:pt x="9627" y="7787"/>
                    <a:pt x="11401" y="5696"/>
                  </a:cubicBezTo>
                  <a:cubicBezTo>
                    <a:pt x="11907" y="5095"/>
                    <a:pt x="12604" y="4651"/>
                    <a:pt x="12984" y="3955"/>
                  </a:cubicBezTo>
                  <a:cubicBezTo>
                    <a:pt x="13237" y="3543"/>
                    <a:pt x="13111" y="2815"/>
                    <a:pt x="13142" y="2276"/>
                  </a:cubicBezTo>
                  <a:lnTo>
                    <a:pt x="13142" y="2276"/>
                  </a:lnTo>
                  <a:cubicBezTo>
                    <a:pt x="13178" y="2294"/>
                    <a:pt x="13211" y="2302"/>
                    <a:pt x="13240" y="2302"/>
                  </a:cubicBezTo>
                  <a:cubicBezTo>
                    <a:pt x="13317" y="2302"/>
                    <a:pt x="13373" y="2250"/>
                    <a:pt x="13396" y="2181"/>
                  </a:cubicBezTo>
                  <a:close/>
                  <a:moveTo>
                    <a:pt x="8170" y="17161"/>
                  </a:moveTo>
                  <a:lnTo>
                    <a:pt x="8170" y="17161"/>
                  </a:lnTo>
                  <a:cubicBezTo>
                    <a:pt x="7727" y="19282"/>
                    <a:pt x="6904" y="21911"/>
                    <a:pt x="4718" y="22133"/>
                  </a:cubicBezTo>
                  <a:cubicBezTo>
                    <a:pt x="4655" y="22164"/>
                    <a:pt x="4623" y="22196"/>
                    <a:pt x="4592" y="22228"/>
                  </a:cubicBezTo>
                  <a:cubicBezTo>
                    <a:pt x="3547" y="22006"/>
                    <a:pt x="2533" y="21658"/>
                    <a:pt x="1805" y="20802"/>
                  </a:cubicBezTo>
                  <a:cubicBezTo>
                    <a:pt x="1330" y="20264"/>
                    <a:pt x="1108" y="19599"/>
                    <a:pt x="1171" y="18871"/>
                  </a:cubicBezTo>
                  <a:cubicBezTo>
                    <a:pt x="1307" y="18600"/>
                    <a:pt x="1442" y="18465"/>
                    <a:pt x="1582" y="18465"/>
                  </a:cubicBezTo>
                  <a:cubicBezTo>
                    <a:pt x="1704" y="18465"/>
                    <a:pt x="1830" y="18569"/>
                    <a:pt x="1963" y="18776"/>
                  </a:cubicBezTo>
                  <a:cubicBezTo>
                    <a:pt x="2818" y="18997"/>
                    <a:pt x="3388" y="19536"/>
                    <a:pt x="4370" y="19536"/>
                  </a:cubicBezTo>
                  <a:cubicBezTo>
                    <a:pt x="6080" y="19536"/>
                    <a:pt x="7379" y="18554"/>
                    <a:pt x="8170" y="17161"/>
                  </a:cubicBezTo>
                  <a:close/>
                  <a:moveTo>
                    <a:pt x="5660" y="0"/>
                  </a:moveTo>
                  <a:cubicBezTo>
                    <a:pt x="3779" y="0"/>
                    <a:pt x="1888" y="256"/>
                    <a:pt x="126" y="629"/>
                  </a:cubicBezTo>
                  <a:cubicBezTo>
                    <a:pt x="9" y="659"/>
                    <a:pt x="0" y="823"/>
                    <a:pt x="100" y="823"/>
                  </a:cubicBezTo>
                  <a:cubicBezTo>
                    <a:pt x="108" y="823"/>
                    <a:pt x="117" y="822"/>
                    <a:pt x="126" y="819"/>
                  </a:cubicBezTo>
                  <a:cubicBezTo>
                    <a:pt x="2040" y="625"/>
                    <a:pt x="3990" y="389"/>
                    <a:pt x="5905" y="389"/>
                  </a:cubicBezTo>
                  <a:cubicBezTo>
                    <a:pt x="8363" y="389"/>
                    <a:pt x="10763" y="779"/>
                    <a:pt x="12952" y="2150"/>
                  </a:cubicBezTo>
                  <a:cubicBezTo>
                    <a:pt x="12921" y="2213"/>
                    <a:pt x="12921" y="2276"/>
                    <a:pt x="12889" y="2340"/>
                  </a:cubicBezTo>
                  <a:cubicBezTo>
                    <a:pt x="12921" y="2498"/>
                    <a:pt x="12952" y="2625"/>
                    <a:pt x="12952" y="2783"/>
                  </a:cubicBezTo>
                  <a:cubicBezTo>
                    <a:pt x="12921" y="3480"/>
                    <a:pt x="12667" y="4050"/>
                    <a:pt x="12161" y="4461"/>
                  </a:cubicBezTo>
                  <a:cubicBezTo>
                    <a:pt x="11971" y="4683"/>
                    <a:pt x="11717" y="4873"/>
                    <a:pt x="11527" y="5095"/>
                  </a:cubicBezTo>
                  <a:cubicBezTo>
                    <a:pt x="10292" y="6393"/>
                    <a:pt x="9690" y="7977"/>
                    <a:pt x="9342" y="9718"/>
                  </a:cubicBezTo>
                  <a:cubicBezTo>
                    <a:pt x="8962" y="11745"/>
                    <a:pt x="8867" y="13835"/>
                    <a:pt x="8455" y="15862"/>
                  </a:cubicBezTo>
                  <a:lnTo>
                    <a:pt x="8424" y="16052"/>
                  </a:lnTo>
                  <a:cubicBezTo>
                    <a:pt x="7738" y="17858"/>
                    <a:pt x="6061" y="19202"/>
                    <a:pt x="4253" y="19202"/>
                  </a:cubicBezTo>
                  <a:cubicBezTo>
                    <a:pt x="3556" y="19202"/>
                    <a:pt x="2840" y="19003"/>
                    <a:pt x="2153" y="18554"/>
                  </a:cubicBezTo>
                  <a:cubicBezTo>
                    <a:pt x="1818" y="18345"/>
                    <a:pt x="1608" y="18066"/>
                    <a:pt x="1385" y="18066"/>
                  </a:cubicBezTo>
                  <a:cubicBezTo>
                    <a:pt x="1270" y="18066"/>
                    <a:pt x="1153" y="18139"/>
                    <a:pt x="1013" y="18332"/>
                  </a:cubicBezTo>
                  <a:cubicBezTo>
                    <a:pt x="538" y="18997"/>
                    <a:pt x="1076" y="20264"/>
                    <a:pt x="1457" y="20802"/>
                  </a:cubicBezTo>
                  <a:cubicBezTo>
                    <a:pt x="2217" y="21911"/>
                    <a:pt x="3547" y="22323"/>
                    <a:pt x="4845" y="22513"/>
                  </a:cubicBezTo>
                  <a:cubicBezTo>
                    <a:pt x="4877" y="22513"/>
                    <a:pt x="4908" y="22481"/>
                    <a:pt x="4940" y="22449"/>
                  </a:cubicBezTo>
                  <a:cubicBezTo>
                    <a:pt x="5130" y="22418"/>
                    <a:pt x="5320" y="22354"/>
                    <a:pt x="5510" y="22291"/>
                  </a:cubicBezTo>
                  <a:cubicBezTo>
                    <a:pt x="6365" y="22164"/>
                    <a:pt x="7252" y="22006"/>
                    <a:pt x="8107" y="21848"/>
                  </a:cubicBezTo>
                  <a:cubicBezTo>
                    <a:pt x="8139" y="21863"/>
                    <a:pt x="8170" y="21871"/>
                    <a:pt x="8202" y="21871"/>
                  </a:cubicBezTo>
                  <a:cubicBezTo>
                    <a:pt x="8234" y="21871"/>
                    <a:pt x="8265" y="21863"/>
                    <a:pt x="8297" y="21848"/>
                  </a:cubicBezTo>
                  <a:cubicBezTo>
                    <a:pt x="8297" y="21816"/>
                    <a:pt x="8297" y="21816"/>
                    <a:pt x="8329" y="21816"/>
                  </a:cubicBezTo>
                  <a:cubicBezTo>
                    <a:pt x="9437" y="21594"/>
                    <a:pt x="10514" y="21341"/>
                    <a:pt x="11559" y="20961"/>
                  </a:cubicBezTo>
                  <a:cubicBezTo>
                    <a:pt x="12224" y="20707"/>
                    <a:pt x="12857" y="20359"/>
                    <a:pt x="13396" y="19852"/>
                  </a:cubicBezTo>
                  <a:cubicBezTo>
                    <a:pt x="13744" y="19536"/>
                    <a:pt x="14409" y="18206"/>
                    <a:pt x="14916" y="17699"/>
                  </a:cubicBezTo>
                  <a:cubicBezTo>
                    <a:pt x="14932" y="17715"/>
                    <a:pt x="14948" y="17723"/>
                    <a:pt x="14963" y="17723"/>
                  </a:cubicBezTo>
                  <a:cubicBezTo>
                    <a:pt x="14979" y="17723"/>
                    <a:pt x="14995" y="17715"/>
                    <a:pt x="15011" y="17699"/>
                  </a:cubicBezTo>
                  <a:cubicBezTo>
                    <a:pt x="15264" y="17952"/>
                    <a:pt x="15518" y="18206"/>
                    <a:pt x="15771" y="18459"/>
                  </a:cubicBezTo>
                  <a:cubicBezTo>
                    <a:pt x="15771" y="18522"/>
                    <a:pt x="15834" y="18586"/>
                    <a:pt x="15898" y="18586"/>
                  </a:cubicBezTo>
                  <a:cubicBezTo>
                    <a:pt x="15919" y="18587"/>
                    <a:pt x="15940" y="18587"/>
                    <a:pt x="15960" y="18587"/>
                  </a:cubicBezTo>
                  <a:cubicBezTo>
                    <a:pt x="17449" y="18587"/>
                    <a:pt x="18567" y="16384"/>
                    <a:pt x="19191" y="15229"/>
                  </a:cubicBezTo>
                  <a:cubicBezTo>
                    <a:pt x="20205" y="13360"/>
                    <a:pt x="20680" y="11238"/>
                    <a:pt x="20395" y="9148"/>
                  </a:cubicBezTo>
                  <a:cubicBezTo>
                    <a:pt x="20173" y="7818"/>
                    <a:pt x="19698" y="6646"/>
                    <a:pt x="18938" y="5633"/>
                  </a:cubicBezTo>
                  <a:lnTo>
                    <a:pt x="18938" y="5633"/>
                  </a:lnTo>
                  <a:cubicBezTo>
                    <a:pt x="20015" y="6678"/>
                    <a:pt x="21028" y="7818"/>
                    <a:pt x="22010" y="8990"/>
                  </a:cubicBezTo>
                  <a:cubicBezTo>
                    <a:pt x="21946" y="11175"/>
                    <a:pt x="22991" y="13645"/>
                    <a:pt x="25018" y="14627"/>
                  </a:cubicBezTo>
                  <a:cubicBezTo>
                    <a:pt x="25706" y="14964"/>
                    <a:pt x="26409" y="15081"/>
                    <a:pt x="27120" y="15081"/>
                  </a:cubicBezTo>
                  <a:cubicBezTo>
                    <a:pt x="28765" y="15081"/>
                    <a:pt x="30451" y="14452"/>
                    <a:pt x="32080" y="14452"/>
                  </a:cubicBezTo>
                  <a:cubicBezTo>
                    <a:pt x="32923" y="14452"/>
                    <a:pt x="33752" y="14621"/>
                    <a:pt x="34551" y="15134"/>
                  </a:cubicBezTo>
                  <a:cubicBezTo>
                    <a:pt x="34582" y="15165"/>
                    <a:pt x="34582" y="15165"/>
                    <a:pt x="34614" y="15165"/>
                  </a:cubicBezTo>
                  <a:cubicBezTo>
                    <a:pt x="34741" y="15165"/>
                    <a:pt x="34836" y="15039"/>
                    <a:pt x="34741" y="14944"/>
                  </a:cubicBezTo>
                  <a:cubicBezTo>
                    <a:pt x="34677" y="14880"/>
                    <a:pt x="34614" y="14849"/>
                    <a:pt x="34551" y="14817"/>
                  </a:cubicBezTo>
                  <a:cubicBezTo>
                    <a:pt x="33474" y="13012"/>
                    <a:pt x="31795" y="11714"/>
                    <a:pt x="29895" y="10858"/>
                  </a:cubicBezTo>
                  <a:cubicBezTo>
                    <a:pt x="28914" y="10415"/>
                    <a:pt x="27837" y="10098"/>
                    <a:pt x="26792" y="9940"/>
                  </a:cubicBezTo>
                  <a:cubicBezTo>
                    <a:pt x="25272" y="9687"/>
                    <a:pt x="23688" y="9845"/>
                    <a:pt x="22326" y="9053"/>
                  </a:cubicBezTo>
                  <a:cubicBezTo>
                    <a:pt x="22326" y="8990"/>
                    <a:pt x="22295" y="8958"/>
                    <a:pt x="22263" y="8927"/>
                  </a:cubicBezTo>
                  <a:cubicBezTo>
                    <a:pt x="22263" y="8895"/>
                    <a:pt x="22263" y="8895"/>
                    <a:pt x="22231" y="8863"/>
                  </a:cubicBezTo>
                  <a:cubicBezTo>
                    <a:pt x="20870" y="6773"/>
                    <a:pt x="18970" y="4968"/>
                    <a:pt x="16911" y="3575"/>
                  </a:cubicBezTo>
                  <a:cubicBezTo>
                    <a:pt x="15929" y="2751"/>
                    <a:pt x="14789" y="2023"/>
                    <a:pt x="13554" y="1864"/>
                  </a:cubicBezTo>
                  <a:cubicBezTo>
                    <a:pt x="13491" y="1833"/>
                    <a:pt x="13427" y="1769"/>
                    <a:pt x="13364" y="1706"/>
                  </a:cubicBezTo>
                  <a:cubicBezTo>
                    <a:pt x="13364" y="1681"/>
                    <a:pt x="13323" y="1634"/>
                    <a:pt x="13273" y="1634"/>
                  </a:cubicBezTo>
                  <a:cubicBezTo>
                    <a:pt x="13262" y="1634"/>
                    <a:pt x="13250" y="1637"/>
                    <a:pt x="13237" y="1643"/>
                  </a:cubicBezTo>
                  <a:cubicBezTo>
                    <a:pt x="13206" y="1611"/>
                    <a:pt x="13142" y="1579"/>
                    <a:pt x="13111" y="1548"/>
                  </a:cubicBezTo>
                  <a:cubicBezTo>
                    <a:pt x="13093" y="1536"/>
                    <a:pt x="13074" y="1531"/>
                    <a:pt x="13056" y="1531"/>
                  </a:cubicBezTo>
                  <a:cubicBezTo>
                    <a:pt x="12976" y="1531"/>
                    <a:pt x="12907" y="1629"/>
                    <a:pt x="12984" y="1706"/>
                  </a:cubicBezTo>
                  <a:cubicBezTo>
                    <a:pt x="13016" y="1706"/>
                    <a:pt x="13016" y="1738"/>
                    <a:pt x="13047" y="1738"/>
                  </a:cubicBezTo>
                  <a:cubicBezTo>
                    <a:pt x="13016" y="1769"/>
                    <a:pt x="12984" y="1801"/>
                    <a:pt x="12984" y="1801"/>
                  </a:cubicBezTo>
                  <a:cubicBezTo>
                    <a:pt x="10804" y="482"/>
                    <a:pt x="8241" y="0"/>
                    <a:pt x="566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4"/>
            <p:cNvSpPr/>
            <p:nvPr/>
          </p:nvSpPr>
          <p:spPr>
            <a:xfrm rot="5400000">
              <a:off x="3818212" y="451652"/>
              <a:ext cx="1651210" cy="1088148"/>
            </a:xfrm>
            <a:custGeom>
              <a:avLst/>
              <a:gdLst/>
              <a:ahLst/>
              <a:cxnLst/>
              <a:rect l="l" t="t" r="r" b="b"/>
              <a:pathLst>
                <a:path w="54437" h="35874" extrusionOk="0">
                  <a:moveTo>
                    <a:pt x="37240" y="520"/>
                  </a:moveTo>
                  <a:lnTo>
                    <a:pt x="37240" y="520"/>
                  </a:lnTo>
                  <a:cubicBezTo>
                    <a:pt x="36068" y="2230"/>
                    <a:pt x="35657" y="3781"/>
                    <a:pt x="35498" y="5935"/>
                  </a:cubicBezTo>
                  <a:cubicBezTo>
                    <a:pt x="35340" y="8532"/>
                    <a:pt x="34770" y="12237"/>
                    <a:pt x="32521" y="13947"/>
                  </a:cubicBezTo>
                  <a:cubicBezTo>
                    <a:pt x="31983" y="14359"/>
                    <a:pt x="31666" y="14517"/>
                    <a:pt x="31381" y="15182"/>
                  </a:cubicBezTo>
                  <a:cubicBezTo>
                    <a:pt x="30684" y="16639"/>
                    <a:pt x="30589" y="17716"/>
                    <a:pt x="29133" y="18729"/>
                  </a:cubicBezTo>
                  <a:cubicBezTo>
                    <a:pt x="27564" y="19858"/>
                    <a:pt x="25706" y="20104"/>
                    <a:pt x="23831" y="20104"/>
                  </a:cubicBezTo>
                  <a:cubicBezTo>
                    <a:pt x="22867" y="20104"/>
                    <a:pt x="21898" y="20039"/>
                    <a:pt x="20962" y="19996"/>
                  </a:cubicBezTo>
                  <a:lnTo>
                    <a:pt x="20930" y="19996"/>
                  </a:lnTo>
                  <a:cubicBezTo>
                    <a:pt x="21849" y="19331"/>
                    <a:pt x="22704" y="18602"/>
                    <a:pt x="23496" y="17811"/>
                  </a:cubicBezTo>
                  <a:cubicBezTo>
                    <a:pt x="28024" y="13345"/>
                    <a:pt x="30336" y="7233"/>
                    <a:pt x="35150" y="3021"/>
                  </a:cubicBezTo>
                  <a:cubicBezTo>
                    <a:pt x="35304" y="2867"/>
                    <a:pt x="35187" y="2630"/>
                    <a:pt x="35020" y="2630"/>
                  </a:cubicBezTo>
                  <a:cubicBezTo>
                    <a:pt x="34980" y="2630"/>
                    <a:pt x="34938" y="2643"/>
                    <a:pt x="34896" y="2673"/>
                  </a:cubicBezTo>
                  <a:cubicBezTo>
                    <a:pt x="30336" y="6283"/>
                    <a:pt x="28183" y="11984"/>
                    <a:pt x="24382" y="16291"/>
                  </a:cubicBezTo>
                  <a:cubicBezTo>
                    <a:pt x="23306" y="17494"/>
                    <a:pt x="22102" y="18571"/>
                    <a:pt x="20804" y="19521"/>
                  </a:cubicBezTo>
                  <a:cubicBezTo>
                    <a:pt x="20962" y="18919"/>
                    <a:pt x="20930" y="18381"/>
                    <a:pt x="20867" y="17747"/>
                  </a:cubicBezTo>
                  <a:cubicBezTo>
                    <a:pt x="20804" y="17241"/>
                    <a:pt x="20677" y="16671"/>
                    <a:pt x="20772" y="16132"/>
                  </a:cubicBezTo>
                  <a:cubicBezTo>
                    <a:pt x="20930" y="15056"/>
                    <a:pt x="21627" y="14707"/>
                    <a:pt x="22102" y="13884"/>
                  </a:cubicBezTo>
                  <a:cubicBezTo>
                    <a:pt x="22546" y="13092"/>
                    <a:pt x="22514" y="12174"/>
                    <a:pt x="22672" y="11319"/>
                  </a:cubicBezTo>
                  <a:cubicBezTo>
                    <a:pt x="22989" y="9545"/>
                    <a:pt x="24002" y="8152"/>
                    <a:pt x="25491" y="7170"/>
                  </a:cubicBezTo>
                  <a:cubicBezTo>
                    <a:pt x="26504" y="6473"/>
                    <a:pt x="27644" y="6093"/>
                    <a:pt x="28689" y="5523"/>
                  </a:cubicBezTo>
                  <a:cubicBezTo>
                    <a:pt x="29608" y="5016"/>
                    <a:pt x="30304" y="4320"/>
                    <a:pt x="31033" y="3591"/>
                  </a:cubicBezTo>
                  <a:cubicBezTo>
                    <a:pt x="32395" y="2261"/>
                    <a:pt x="33535" y="1755"/>
                    <a:pt x="35371" y="1248"/>
                  </a:cubicBezTo>
                  <a:cubicBezTo>
                    <a:pt x="36037" y="1058"/>
                    <a:pt x="36638" y="868"/>
                    <a:pt x="37240" y="520"/>
                  </a:cubicBezTo>
                  <a:close/>
                  <a:moveTo>
                    <a:pt x="9340" y="13314"/>
                  </a:moveTo>
                  <a:cubicBezTo>
                    <a:pt x="10131" y="13314"/>
                    <a:pt x="10828" y="13377"/>
                    <a:pt x="11588" y="13852"/>
                  </a:cubicBezTo>
                  <a:cubicBezTo>
                    <a:pt x="12443" y="14390"/>
                    <a:pt x="13013" y="15531"/>
                    <a:pt x="13140" y="16512"/>
                  </a:cubicBezTo>
                  <a:cubicBezTo>
                    <a:pt x="13266" y="17747"/>
                    <a:pt x="12475" y="18254"/>
                    <a:pt x="11968" y="19267"/>
                  </a:cubicBezTo>
                  <a:cubicBezTo>
                    <a:pt x="11746" y="19711"/>
                    <a:pt x="11651" y="20249"/>
                    <a:pt x="11335" y="20629"/>
                  </a:cubicBezTo>
                  <a:cubicBezTo>
                    <a:pt x="10923" y="21168"/>
                    <a:pt x="10258" y="21516"/>
                    <a:pt x="9625" y="21801"/>
                  </a:cubicBezTo>
                  <a:cubicBezTo>
                    <a:pt x="9688" y="21674"/>
                    <a:pt x="9751" y="21579"/>
                    <a:pt x="9815" y="21453"/>
                  </a:cubicBezTo>
                  <a:cubicBezTo>
                    <a:pt x="10955" y="19172"/>
                    <a:pt x="11778" y="14961"/>
                    <a:pt x="9340" y="13314"/>
                  </a:cubicBezTo>
                  <a:close/>
                  <a:moveTo>
                    <a:pt x="42706" y="25541"/>
                  </a:moveTo>
                  <a:cubicBezTo>
                    <a:pt x="43467" y="25541"/>
                    <a:pt x="44235" y="25622"/>
                    <a:pt x="44999" y="25791"/>
                  </a:cubicBezTo>
                  <a:cubicBezTo>
                    <a:pt x="49211" y="26710"/>
                    <a:pt x="53803" y="30637"/>
                    <a:pt x="53486" y="35292"/>
                  </a:cubicBezTo>
                  <a:cubicBezTo>
                    <a:pt x="52020" y="33934"/>
                    <a:pt x="50290" y="33295"/>
                    <a:pt x="48456" y="33295"/>
                  </a:cubicBezTo>
                  <a:cubicBezTo>
                    <a:pt x="47596" y="33295"/>
                    <a:pt x="46712" y="33435"/>
                    <a:pt x="45822" y="33708"/>
                  </a:cubicBezTo>
                  <a:cubicBezTo>
                    <a:pt x="44394" y="34137"/>
                    <a:pt x="43031" y="34618"/>
                    <a:pt x="41633" y="34618"/>
                  </a:cubicBezTo>
                  <a:cubicBezTo>
                    <a:pt x="40861" y="34618"/>
                    <a:pt x="40078" y="34471"/>
                    <a:pt x="39267" y="34089"/>
                  </a:cubicBezTo>
                  <a:cubicBezTo>
                    <a:pt x="37272" y="33107"/>
                    <a:pt x="35530" y="31270"/>
                    <a:pt x="33788" y="29877"/>
                  </a:cubicBezTo>
                  <a:lnTo>
                    <a:pt x="33788" y="29877"/>
                  </a:lnTo>
                  <a:cubicBezTo>
                    <a:pt x="34027" y="29901"/>
                    <a:pt x="34266" y="29911"/>
                    <a:pt x="34503" y="29911"/>
                  </a:cubicBezTo>
                  <a:cubicBezTo>
                    <a:pt x="35522" y="29911"/>
                    <a:pt x="36523" y="29720"/>
                    <a:pt x="37525" y="29592"/>
                  </a:cubicBezTo>
                  <a:cubicBezTo>
                    <a:pt x="38989" y="29408"/>
                    <a:pt x="40475" y="29290"/>
                    <a:pt x="41965" y="29290"/>
                  </a:cubicBezTo>
                  <a:cubicBezTo>
                    <a:pt x="42280" y="29290"/>
                    <a:pt x="42594" y="29295"/>
                    <a:pt x="42909" y="29307"/>
                  </a:cubicBezTo>
                  <a:cubicBezTo>
                    <a:pt x="46487" y="29497"/>
                    <a:pt x="49749" y="30637"/>
                    <a:pt x="52536" y="32885"/>
                  </a:cubicBezTo>
                  <a:cubicBezTo>
                    <a:pt x="52548" y="32897"/>
                    <a:pt x="52561" y="32902"/>
                    <a:pt x="52575" y="32902"/>
                  </a:cubicBezTo>
                  <a:cubicBezTo>
                    <a:pt x="52630" y="32902"/>
                    <a:pt x="52682" y="32810"/>
                    <a:pt x="52631" y="32758"/>
                  </a:cubicBezTo>
                  <a:cubicBezTo>
                    <a:pt x="50351" y="30542"/>
                    <a:pt x="47216" y="29433"/>
                    <a:pt x="44080" y="29085"/>
                  </a:cubicBezTo>
                  <a:cubicBezTo>
                    <a:pt x="43278" y="29001"/>
                    <a:pt x="42467" y="28962"/>
                    <a:pt x="41656" y="28962"/>
                  </a:cubicBezTo>
                  <a:cubicBezTo>
                    <a:pt x="40931" y="28962"/>
                    <a:pt x="40206" y="28993"/>
                    <a:pt x="39488" y="29053"/>
                  </a:cubicBezTo>
                  <a:cubicBezTo>
                    <a:pt x="37673" y="29207"/>
                    <a:pt x="35828" y="29720"/>
                    <a:pt x="34011" y="29720"/>
                  </a:cubicBezTo>
                  <a:cubicBezTo>
                    <a:pt x="33958" y="29720"/>
                    <a:pt x="33905" y="29719"/>
                    <a:pt x="33851" y="29718"/>
                  </a:cubicBezTo>
                  <a:cubicBezTo>
                    <a:pt x="36074" y="27134"/>
                    <a:pt x="39329" y="25541"/>
                    <a:pt x="42706" y="25541"/>
                  </a:cubicBezTo>
                  <a:close/>
                  <a:moveTo>
                    <a:pt x="37537" y="0"/>
                  </a:moveTo>
                  <a:cubicBezTo>
                    <a:pt x="37513" y="0"/>
                    <a:pt x="37487" y="4"/>
                    <a:pt x="37462" y="13"/>
                  </a:cubicBezTo>
                  <a:cubicBezTo>
                    <a:pt x="36227" y="900"/>
                    <a:pt x="34738" y="931"/>
                    <a:pt x="33376" y="1501"/>
                  </a:cubicBezTo>
                  <a:cubicBezTo>
                    <a:pt x="32521" y="1850"/>
                    <a:pt x="31825" y="2420"/>
                    <a:pt x="31160" y="3053"/>
                  </a:cubicBezTo>
                  <a:cubicBezTo>
                    <a:pt x="29861" y="4256"/>
                    <a:pt x="28911" y="5111"/>
                    <a:pt x="27296" y="5903"/>
                  </a:cubicBezTo>
                  <a:cubicBezTo>
                    <a:pt x="26219" y="6442"/>
                    <a:pt x="25174" y="6917"/>
                    <a:pt x="24287" y="7772"/>
                  </a:cubicBezTo>
                  <a:cubicBezTo>
                    <a:pt x="23559" y="8468"/>
                    <a:pt x="22989" y="9292"/>
                    <a:pt x="22641" y="10242"/>
                  </a:cubicBezTo>
                  <a:cubicBezTo>
                    <a:pt x="22134" y="11604"/>
                    <a:pt x="22229" y="12902"/>
                    <a:pt x="21342" y="14169"/>
                  </a:cubicBezTo>
                  <a:cubicBezTo>
                    <a:pt x="20740" y="15024"/>
                    <a:pt x="20329" y="15436"/>
                    <a:pt x="20297" y="16481"/>
                  </a:cubicBezTo>
                  <a:cubicBezTo>
                    <a:pt x="20265" y="17621"/>
                    <a:pt x="20645" y="18666"/>
                    <a:pt x="20392" y="19806"/>
                  </a:cubicBezTo>
                  <a:cubicBezTo>
                    <a:pt x="19410" y="20503"/>
                    <a:pt x="18334" y="21104"/>
                    <a:pt x="17257" y="21643"/>
                  </a:cubicBezTo>
                  <a:cubicBezTo>
                    <a:pt x="14660" y="22846"/>
                    <a:pt x="11778" y="23226"/>
                    <a:pt x="9213" y="24461"/>
                  </a:cubicBezTo>
                  <a:cubicBezTo>
                    <a:pt x="8389" y="24620"/>
                    <a:pt x="7598" y="24841"/>
                    <a:pt x="6774" y="25126"/>
                  </a:cubicBezTo>
                  <a:cubicBezTo>
                    <a:pt x="7756" y="24335"/>
                    <a:pt x="8643" y="23416"/>
                    <a:pt x="9340" y="22308"/>
                  </a:cubicBezTo>
                  <a:cubicBezTo>
                    <a:pt x="10638" y="21801"/>
                    <a:pt x="11493" y="21199"/>
                    <a:pt x="12126" y="19869"/>
                  </a:cubicBezTo>
                  <a:cubicBezTo>
                    <a:pt x="12601" y="18919"/>
                    <a:pt x="13900" y="17684"/>
                    <a:pt x="13742" y="16449"/>
                  </a:cubicBezTo>
                  <a:cubicBezTo>
                    <a:pt x="13710" y="16037"/>
                    <a:pt x="13520" y="15847"/>
                    <a:pt x="13298" y="15499"/>
                  </a:cubicBezTo>
                  <a:cubicBezTo>
                    <a:pt x="13013" y="15024"/>
                    <a:pt x="12728" y="14137"/>
                    <a:pt x="12348" y="13694"/>
                  </a:cubicBezTo>
                  <a:cubicBezTo>
                    <a:pt x="11798" y="13077"/>
                    <a:pt x="10865" y="12966"/>
                    <a:pt x="9964" y="12966"/>
                  </a:cubicBezTo>
                  <a:cubicBezTo>
                    <a:pt x="9569" y="12966"/>
                    <a:pt x="9180" y="12987"/>
                    <a:pt x="8833" y="12997"/>
                  </a:cubicBezTo>
                  <a:lnTo>
                    <a:pt x="8674" y="12934"/>
                  </a:lnTo>
                  <a:cubicBezTo>
                    <a:pt x="8645" y="12922"/>
                    <a:pt x="8619" y="12917"/>
                    <a:pt x="8595" y="12917"/>
                  </a:cubicBezTo>
                  <a:cubicBezTo>
                    <a:pt x="8495" y="12917"/>
                    <a:pt x="8453" y="13015"/>
                    <a:pt x="8453" y="13092"/>
                  </a:cubicBezTo>
                  <a:cubicBezTo>
                    <a:pt x="8421" y="13155"/>
                    <a:pt x="8453" y="13250"/>
                    <a:pt x="8548" y="13282"/>
                  </a:cubicBezTo>
                  <a:lnTo>
                    <a:pt x="8674" y="13282"/>
                  </a:lnTo>
                  <a:cubicBezTo>
                    <a:pt x="11841" y="14707"/>
                    <a:pt x="10606" y="19362"/>
                    <a:pt x="9054" y="22054"/>
                  </a:cubicBezTo>
                  <a:cubicBezTo>
                    <a:pt x="9023" y="22054"/>
                    <a:pt x="8991" y="22086"/>
                    <a:pt x="8959" y="22086"/>
                  </a:cubicBezTo>
                  <a:cubicBezTo>
                    <a:pt x="8833" y="22118"/>
                    <a:pt x="8833" y="22244"/>
                    <a:pt x="8896" y="22339"/>
                  </a:cubicBezTo>
                  <a:cubicBezTo>
                    <a:pt x="8706" y="22624"/>
                    <a:pt x="8548" y="22846"/>
                    <a:pt x="8389" y="23068"/>
                  </a:cubicBezTo>
                  <a:cubicBezTo>
                    <a:pt x="7408" y="24303"/>
                    <a:pt x="6173" y="25190"/>
                    <a:pt x="4779" y="25918"/>
                  </a:cubicBezTo>
                  <a:cubicBezTo>
                    <a:pt x="3987" y="26298"/>
                    <a:pt x="3164" y="26678"/>
                    <a:pt x="2372" y="27058"/>
                  </a:cubicBezTo>
                  <a:cubicBezTo>
                    <a:pt x="1676" y="27343"/>
                    <a:pt x="979" y="27628"/>
                    <a:pt x="282" y="27881"/>
                  </a:cubicBezTo>
                  <a:cubicBezTo>
                    <a:pt x="0" y="27994"/>
                    <a:pt x="120" y="28408"/>
                    <a:pt x="373" y="28408"/>
                  </a:cubicBezTo>
                  <a:cubicBezTo>
                    <a:pt x="404" y="28408"/>
                    <a:pt x="437" y="28402"/>
                    <a:pt x="472" y="28388"/>
                  </a:cubicBezTo>
                  <a:cubicBezTo>
                    <a:pt x="1929" y="27881"/>
                    <a:pt x="3354" y="27280"/>
                    <a:pt x="4684" y="26551"/>
                  </a:cubicBezTo>
                  <a:cubicBezTo>
                    <a:pt x="6204" y="25886"/>
                    <a:pt x="7724" y="25285"/>
                    <a:pt x="9308" y="24936"/>
                  </a:cubicBezTo>
                  <a:cubicBezTo>
                    <a:pt x="9870" y="24818"/>
                    <a:pt x="10448" y="24766"/>
                    <a:pt x="11035" y="24766"/>
                  </a:cubicBezTo>
                  <a:cubicBezTo>
                    <a:pt x="13756" y="24766"/>
                    <a:pt x="16671" y="25887"/>
                    <a:pt x="19094" y="26773"/>
                  </a:cubicBezTo>
                  <a:cubicBezTo>
                    <a:pt x="24857" y="28895"/>
                    <a:pt x="29006" y="34152"/>
                    <a:pt x="34928" y="35862"/>
                  </a:cubicBezTo>
                  <a:cubicBezTo>
                    <a:pt x="34944" y="35870"/>
                    <a:pt x="34959" y="35873"/>
                    <a:pt x="34973" y="35873"/>
                  </a:cubicBezTo>
                  <a:cubicBezTo>
                    <a:pt x="35075" y="35873"/>
                    <a:pt x="35134" y="35696"/>
                    <a:pt x="35023" y="35640"/>
                  </a:cubicBezTo>
                  <a:cubicBezTo>
                    <a:pt x="30114" y="33677"/>
                    <a:pt x="26187" y="30130"/>
                    <a:pt x="21627" y="27660"/>
                  </a:cubicBezTo>
                  <a:lnTo>
                    <a:pt x="21627" y="27660"/>
                  </a:lnTo>
                  <a:cubicBezTo>
                    <a:pt x="22989" y="28071"/>
                    <a:pt x="24446" y="28261"/>
                    <a:pt x="25902" y="28515"/>
                  </a:cubicBezTo>
                  <a:cubicBezTo>
                    <a:pt x="28235" y="28869"/>
                    <a:pt x="30513" y="30022"/>
                    <a:pt x="32890" y="30022"/>
                  </a:cubicBezTo>
                  <a:cubicBezTo>
                    <a:pt x="33062" y="30022"/>
                    <a:pt x="33235" y="30016"/>
                    <a:pt x="33408" y="30003"/>
                  </a:cubicBezTo>
                  <a:cubicBezTo>
                    <a:pt x="33430" y="30026"/>
                    <a:pt x="33469" y="30048"/>
                    <a:pt x="33511" y="30048"/>
                  </a:cubicBezTo>
                  <a:cubicBezTo>
                    <a:pt x="33529" y="30048"/>
                    <a:pt x="33548" y="30044"/>
                    <a:pt x="33566" y="30035"/>
                  </a:cubicBezTo>
                  <a:cubicBezTo>
                    <a:pt x="35949" y="32025"/>
                    <a:pt x="38589" y="34934"/>
                    <a:pt x="41899" y="34934"/>
                  </a:cubicBezTo>
                  <a:cubicBezTo>
                    <a:pt x="42065" y="34934"/>
                    <a:pt x="42233" y="34927"/>
                    <a:pt x="42402" y="34912"/>
                  </a:cubicBezTo>
                  <a:cubicBezTo>
                    <a:pt x="44144" y="34754"/>
                    <a:pt x="45696" y="33835"/>
                    <a:pt x="47406" y="33582"/>
                  </a:cubicBezTo>
                  <a:cubicBezTo>
                    <a:pt x="47733" y="33536"/>
                    <a:pt x="48059" y="33513"/>
                    <a:pt x="48382" y="33513"/>
                  </a:cubicBezTo>
                  <a:cubicBezTo>
                    <a:pt x="50278" y="33513"/>
                    <a:pt x="52075" y="34292"/>
                    <a:pt x="53455" y="35672"/>
                  </a:cubicBezTo>
                  <a:cubicBezTo>
                    <a:pt x="53471" y="35739"/>
                    <a:pt x="53541" y="35779"/>
                    <a:pt x="53607" y="35779"/>
                  </a:cubicBezTo>
                  <a:cubicBezTo>
                    <a:pt x="53667" y="35779"/>
                    <a:pt x="53725" y="35747"/>
                    <a:pt x="53740" y="35672"/>
                  </a:cubicBezTo>
                  <a:cubicBezTo>
                    <a:pt x="54436" y="30922"/>
                    <a:pt x="49813" y="26741"/>
                    <a:pt x="45601" y="25601"/>
                  </a:cubicBezTo>
                  <a:cubicBezTo>
                    <a:pt x="44645" y="25339"/>
                    <a:pt x="43678" y="25214"/>
                    <a:pt x="42720" y="25214"/>
                  </a:cubicBezTo>
                  <a:cubicBezTo>
                    <a:pt x="39170" y="25214"/>
                    <a:pt x="35747" y="26932"/>
                    <a:pt x="33503" y="29750"/>
                  </a:cubicBezTo>
                  <a:lnTo>
                    <a:pt x="33440" y="29750"/>
                  </a:lnTo>
                  <a:cubicBezTo>
                    <a:pt x="33405" y="29750"/>
                    <a:pt x="33369" y="29751"/>
                    <a:pt x="33334" y="29751"/>
                  </a:cubicBezTo>
                  <a:cubicBezTo>
                    <a:pt x="30874" y="29751"/>
                    <a:pt x="28623" y="28667"/>
                    <a:pt x="26219" y="28230"/>
                  </a:cubicBezTo>
                  <a:cubicBezTo>
                    <a:pt x="23812" y="27818"/>
                    <a:pt x="21374" y="27628"/>
                    <a:pt x="19220" y="26393"/>
                  </a:cubicBezTo>
                  <a:cubicBezTo>
                    <a:pt x="19157" y="26393"/>
                    <a:pt x="19125" y="26425"/>
                    <a:pt x="19125" y="26456"/>
                  </a:cubicBezTo>
                  <a:cubicBezTo>
                    <a:pt x="18587" y="26235"/>
                    <a:pt x="17985" y="26013"/>
                    <a:pt x="17415" y="25823"/>
                  </a:cubicBezTo>
                  <a:cubicBezTo>
                    <a:pt x="15302" y="25139"/>
                    <a:pt x="13067" y="24334"/>
                    <a:pt x="10829" y="24334"/>
                  </a:cubicBezTo>
                  <a:cubicBezTo>
                    <a:pt x="10787" y="24334"/>
                    <a:pt x="10744" y="24334"/>
                    <a:pt x="10701" y="24335"/>
                  </a:cubicBezTo>
                  <a:cubicBezTo>
                    <a:pt x="12981" y="23638"/>
                    <a:pt x="15293" y="23163"/>
                    <a:pt x="17447" y="22118"/>
                  </a:cubicBezTo>
                  <a:cubicBezTo>
                    <a:pt x="18650" y="21548"/>
                    <a:pt x="19790" y="20851"/>
                    <a:pt x="20835" y="20091"/>
                  </a:cubicBezTo>
                  <a:lnTo>
                    <a:pt x="20835" y="20091"/>
                  </a:lnTo>
                  <a:cubicBezTo>
                    <a:pt x="20804" y="20154"/>
                    <a:pt x="20835" y="20281"/>
                    <a:pt x="20930" y="20281"/>
                  </a:cubicBezTo>
                  <a:cubicBezTo>
                    <a:pt x="21939" y="20404"/>
                    <a:pt x="22983" y="20503"/>
                    <a:pt x="24019" y="20503"/>
                  </a:cubicBezTo>
                  <a:cubicBezTo>
                    <a:pt x="25390" y="20503"/>
                    <a:pt x="26748" y="20329"/>
                    <a:pt x="27993" y="19806"/>
                  </a:cubicBezTo>
                  <a:cubicBezTo>
                    <a:pt x="30051" y="18951"/>
                    <a:pt x="30779" y="17652"/>
                    <a:pt x="31603" y="15721"/>
                  </a:cubicBezTo>
                  <a:cubicBezTo>
                    <a:pt x="32110" y="14485"/>
                    <a:pt x="33123" y="14074"/>
                    <a:pt x="33820" y="13029"/>
                  </a:cubicBezTo>
                  <a:cubicBezTo>
                    <a:pt x="34516" y="11920"/>
                    <a:pt x="34991" y="10622"/>
                    <a:pt x="35340" y="9355"/>
                  </a:cubicBezTo>
                  <a:cubicBezTo>
                    <a:pt x="35688" y="8057"/>
                    <a:pt x="35752" y="6758"/>
                    <a:pt x="35847" y="5397"/>
                  </a:cubicBezTo>
                  <a:cubicBezTo>
                    <a:pt x="36005" y="3401"/>
                    <a:pt x="36575" y="1913"/>
                    <a:pt x="37778" y="329"/>
                  </a:cubicBezTo>
                  <a:cubicBezTo>
                    <a:pt x="37842" y="203"/>
                    <a:pt x="37778" y="108"/>
                    <a:pt x="37715" y="76"/>
                  </a:cubicBezTo>
                  <a:cubicBezTo>
                    <a:pt x="37669" y="30"/>
                    <a:pt x="37605" y="0"/>
                    <a:pt x="3753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4"/>
            <p:cNvSpPr/>
            <p:nvPr/>
          </p:nvSpPr>
          <p:spPr>
            <a:xfrm rot="5400000">
              <a:off x="1445778" y="445348"/>
              <a:ext cx="899177" cy="942127"/>
            </a:xfrm>
            <a:custGeom>
              <a:avLst/>
              <a:gdLst/>
              <a:ahLst/>
              <a:cxnLst/>
              <a:rect l="l" t="t" r="r" b="b"/>
              <a:pathLst>
                <a:path w="29644" h="31060" extrusionOk="0">
                  <a:moveTo>
                    <a:pt x="19223" y="2694"/>
                  </a:moveTo>
                  <a:cubicBezTo>
                    <a:pt x="19234" y="2694"/>
                    <a:pt x="19245" y="2694"/>
                    <a:pt x="19256" y="2695"/>
                  </a:cubicBezTo>
                  <a:cubicBezTo>
                    <a:pt x="19636" y="2980"/>
                    <a:pt x="20016" y="3234"/>
                    <a:pt x="20396" y="3519"/>
                  </a:cubicBezTo>
                  <a:cubicBezTo>
                    <a:pt x="20427" y="3740"/>
                    <a:pt x="20459" y="3994"/>
                    <a:pt x="20459" y="4247"/>
                  </a:cubicBezTo>
                  <a:cubicBezTo>
                    <a:pt x="20491" y="4405"/>
                    <a:pt x="20491" y="4564"/>
                    <a:pt x="20491" y="4722"/>
                  </a:cubicBezTo>
                  <a:cubicBezTo>
                    <a:pt x="20554" y="5102"/>
                    <a:pt x="20617" y="5355"/>
                    <a:pt x="20807" y="5640"/>
                  </a:cubicBezTo>
                  <a:cubicBezTo>
                    <a:pt x="20174" y="5799"/>
                    <a:pt x="19541" y="5957"/>
                    <a:pt x="18939" y="6115"/>
                  </a:cubicBezTo>
                  <a:cubicBezTo>
                    <a:pt x="17862" y="6337"/>
                    <a:pt x="16880" y="6685"/>
                    <a:pt x="15962" y="7192"/>
                  </a:cubicBezTo>
                  <a:cubicBezTo>
                    <a:pt x="16342" y="5989"/>
                    <a:pt x="16215" y="4722"/>
                    <a:pt x="16279" y="3487"/>
                  </a:cubicBezTo>
                  <a:lnTo>
                    <a:pt x="16279" y="3487"/>
                  </a:lnTo>
                  <a:cubicBezTo>
                    <a:pt x="16390" y="3495"/>
                    <a:pt x="16498" y="3499"/>
                    <a:pt x="16606" y="3499"/>
                  </a:cubicBezTo>
                  <a:cubicBezTo>
                    <a:pt x="16928" y="3499"/>
                    <a:pt x="17237" y="3463"/>
                    <a:pt x="17546" y="3392"/>
                  </a:cubicBezTo>
                  <a:cubicBezTo>
                    <a:pt x="17978" y="3268"/>
                    <a:pt x="18801" y="2694"/>
                    <a:pt x="19223" y="2694"/>
                  </a:cubicBezTo>
                  <a:close/>
                  <a:moveTo>
                    <a:pt x="15463" y="896"/>
                  </a:moveTo>
                  <a:cubicBezTo>
                    <a:pt x="15918" y="896"/>
                    <a:pt x="16268" y="1047"/>
                    <a:pt x="16374" y="1460"/>
                  </a:cubicBezTo>
                  <a:cubicBezTo>
                    <a:pt x="16405" y="1587"/>
                    <a:pt x="16057" y="2410"/>
                    <a:pt x="16057" y="2442"/>
                  </a:cubicBezTo>
                  <a:cubicBezTo>
                    <a:pt x="15994" y="2727"/>
                    <a:pt x="15962" y="3012"/>
                    <a:pt x="15962" y="3297"/>
                  </a:cubicBezTo>
                  <a:cubicBezTo>
                    <a:pt x="15899" y="3329"/>
                    <a:pt x="15899" y="3424"/>
                    <a:pt x="15962" y="3455"/>
                  </a:cubicBezTo>
                  <a:cubicBezTo>
                    <a:pt x="15962" y="3614"/>
                    <a:pt x="15994" y="3772"/>
                    <a:pt x="15994" y="3930"/>
                  </a:cubicBezTo>
                  <a:cubicBezTo>
                    <a:pt x="16057" y="5197"/>
                    <a:pt x="16057" y="6210"/>
                    <a:pt x="15550" y="7446"/>
                  </a:cubicBezTo>
                  <a:cubicBezTo>
                    <a:pt x="15107" y="7699"/>
                    <a:pt x="14664" y="8016"/>
                    <a:pt x="14252" y="8396"/>
                  </a:cubicBezTo>
                  <a:cubicBezTo>
                    <a:pt x="13017" y="9567"/>
                    <a:pt x="12067" y="11056"/>
                    <a:pt x="11497" y="12671"/>
                  </a:cubicBezTo>
                  <a:cubicBezTo>
                    <a:pt x="11148" y="13748"/>
                    <a:pt x="10958" y="14888"/>
                    <a:pt x="10768" y="15996"/>
                  </a:cubicBezTo>
                  <a:cubicBezTo>
                    <a:pt x="10610" y="15204"/>
                    <a:pt x="10325" y="14476"/>
                    <a:pt x="10008" y="13748"/>
                  </a:cubicBezTo>
                  <a:lnTo>
                    <a:pt x="10008" y="13748"/>
                  </a:lnTo>
                  <a:cubicBezTo>
                    <a:pt x="10026" y="13760"/>
                    <a:pt x="10043" y="13765"/>
                    <a:pt x="10059" y="13765"/>
                  </a:cubicBezTo>
                  <a:cubicBezTo>
                    <a:pt x="10123" y="13765"/>
                    <a:pt x="10155" y="13672"/>
                    <a:pt x="10103" y="13621"/>
                  </a:cubicBezTo>
                  <a:cubicBezTo>
                    <a:pt x="10040" y="13558"/>
                    <a:pt x="9945" y="13463"/>
                    <a:pt x="9850" y="13368"/>
                  </a:cubicBezTo>
                  <a:cubicBezTo>
                    <a:pt x="9502" y="12576"/>
                    <a:pt x="9153" y="11752"/>
                    <a:pt x="8995" y="10897"/>
                  </a:cubicBezTo>
                  <a:cubicBezTo>
                    <a:pt x="8552" y="8712"/>
                    <a:pt x="8900" y="6305"/>
                    <a:pt x="10008" y="4374"/>
                  </a:cubicBezTo>
                  <a:cubicBezTo>
                    <a:pt x="10578" y="3360"/>
                    <a:pt x="11338" y="2505"/>
                    <a:pt x="12383" y="1935"/>
                  </a:cubicBezTo>
                  <a:cubicBezTo>
                    <a:pt x="12825" y="1692"/>
                    <a:pt x="14419" y="896"/>
                    <a:pt x="15463" y="896"/>
                  </a:cubicBezTo>
                  <a:close/>
                  <a:moveTo>
                    <a:pt x="25606" y="9806"/>
                  </a:moveTo>
                  <a:cubicBezTo>
                    <a:pt x="26170" y="9806"/>
                    <a:pt x="26697" y="9905"/>
                    <a:pt x="27015" y="10169"/>
                  </a:cubicBezTo>
                  <a:cubicBezTo>
                    <a:pt x="29231" y="11942"/>
                    <a:pt x="26856" y="12069"/>
                    <a:pt x="26635" y="13051"/>
                  </a:cubicBezTo>
                  <a:cubicBezTo>
                    <a:pt x="26476" y="13811"/>
                    <a:pt x="27141" y="13843"/>
                    <a:pt x="26508" y="14761"/>
                  </a:cubicBezTo>
                  <a:cubicBezTo>
                    <a:pt x="26001" y="15489"/>
                    <a:pt x="24924" y="16028"/>
                    <a:pt x="24133" y="16439"/>
                  </a:cubicBezTo>
                  <a:cubicBezTo>
                    <a:pt x="22328" y="17358"/>
                    <a:pt x="20491" y="17548"/>
                    <a:pt x="18496" y="17548"/>
                  </a:cubicBezTo>
                  <a:cubicBezTo>
                    <a:pt x="17324" y="17548"/>
                    <a:pt x="16184" y="17580"/>
                    <a:pt x="15139" y="18055"/>
                  </a:cubicBezTo>
                  <a:cubicBezTo>
                    <a:pt x="15835" y="17390"/>
                    <a:pt x="16564" y="16756"/>
                    <a:pt x="17451" y="16281"/>
                  </a:cubicBezTo>
                  <a:cubicBezTo>
                    <a:pt x="18432" y="15743"/>
                    <a:pt x="19541" y="15426"/>
                    <a:pt x="20491" y="14793"/>
                  </a:cubicBezTo>
                  <a:cubicBezTo>
                    <a:pt x="21948" y="13874"/>
                    <a:pt x="23024" y="12481"/>
                    <a:pt x="23373" y="10802"/>
                  </a:cubicBezTo>
                  <a:cubicBezTo>
                    <a:pt x="23404" y="10612"/>
                    <a:pt x="23436" y="10422"/>
                    <a:pt x="23468" y="10232"/>
                  </a:cubicBezTo>
                  <a:cubicBezTo>
                    <a:pt x="23468" y="10201"/>
                    <a:pt x="23499" y="10201"/>
                    <a:pt x="23499" y="10201"/>
                  </a:cubicBezTo>
                  <a:cubicBezTo>
                    <a:pt x="23960" y="9998"/>
                    <a:pt x="24819" y="9806"/>
                    <a:pt x="25606" y="9806"/>
                  </a:cubicBezTo>
                  <a:close/>
                  <a:moveTo>
                    <a:pt x="22213" y="5721"/>
                  </a:moveTo>
                  <a:cubicBezTo>
                    <a:pt x="22447" y="5721"/>
                    <a:pt x="22656" y="5858"/>
                    <a:pt x="22929" y="6337"/>
                  </a:cubicBezTo>
                  <a:cubicBezTo>
                    <a:pt x="23119" y="6685"/>
                    <a:pt x="23088" y="7414"/>
                    <a:pt x="23119" y="7794"/>
                  </a:cubicBezTo>
                  <a:cubicBezTo>
                    <a:pt x="23214" y="8902"/>
                    <a:pt x="23246" y="10074"/>
                    <a:pt x="22929" y="11151"/>
                  </a:cubicBezTo>
                  <a:cubicBezTo>
                    <a:pt x="22328" y="13178"/>
                    <a:pt x="20681" y="14413"/>
                    <a:pt x="18844" y="15236"/>
                  </a:cubicBezTo>
                  <a:cubicBezTo>
                    <a:pt x="17356" y="15933"/>
                    <a:pt x="16152" y="16629"/>
                    <a:pt x="14949" y="17706"/>
                  </a:cubicBezTo>
                  <a:cubicBezTo>
                    <a:pt x="13579" y="18957"/>
                    <a:pt x="12153" y="20320"/>
                    <a:pt x="10223" y="20320"/>
                  </a:cubicBezTo>
                  <a:cubicBezTo>
                    <a:pt x="10101" y="20320"/>
                    <a:pt x="9976" y="20314"/>
                    <a:pt x="9850" y="20303"/>
                  </a:cubicBezTo>
                  <a:cubicBezTo>
                    <a:pt x="11402" y="17358"/>
                    <a:pt x="10958" y="13811"/>
                    <a:pt x="12669" y="10897"/>
                  </a:cubicBezTo>
                  <a:cubicBezTo>
                    <a:pt x="13587" y="9377"/>
                    <a:pt x="14885" y="8047"/>
                    <a:pt x="16500" y="7256"/>
                  </a:cubicBezTo>
                  <a:cubicBezTo>
                    <a:pt x="18084" y="6495"/>
                    <a:pt x="19826" y="6369"/>
                    <a:pt x="21504" y="5894"/>
                  </a:cubicBezTo>
                  <a:cubicBezTo>
                    <a:pt x="21796" y="5821"/>
                    <a:pt x="22013" y="5721"/>
                    <a:pt x="22213" y="5721"/>
                  </a:cubicBezTo>
                  <a:close/>
                  <a:moveTo>
                    <a:pt x="4825" y="2768"/>
                  </a:moveTo>
                  <a:cubicBezTo>
                    <a:pt x="5030" y="2768"/>
                    <a:pt x="5279" y="2838"/>
                    <a:pt x="5575" y="2980"/>
                  </a:cubicBezTo>
                  <a:cubicBezTo>
                    <a:pt x="5606" y="3107"/>
                    <a:pt x="5638" y="3265"/>
                    <a:pt x="5638" y="3392"/>
                  </a:cubicBezTo>
                  <a:cubicBezTo>
                    <a:pt x="5828" y="3740"/>
                    <a:pt x="5891" y="4279"/>
                    <a:pt x="6018" y="4659"/>
                  </a:cubicBezTo>
                  <a:cubicBezTo>
                    <a:pt x="6335" y="5577"/>
                    <a:pt x="6810" y="6400"/>
                    <a:pt x="7348" y="7160"/>
                  </a:cubicBezTo>
                  <a:cubicBezTo>
                    <a:pt x="7348" y="9409"/>
                    <a:pt x="7918" y="11784"/>
                    <a:pt x="9470" y="13304"/>
                  </a:cubicBezTo>
                  <a:cubicBezTo>
                    <a:pt x="9787" y="14064"/>
                    <a:pt x="10135" y="14856"/>
                    <a:pt x="10420" y="15648"/>
                  </a:cubicBezTo>
                  <a:cubicBezTo>
                    <a:pt x="9628" y="14318"/>
                    <a:pt x="8140" y="13463"/>
                    <a:pt x="7095" y="12228"/>
                  </a:cubicBezTo>
                  <a:cubicBezTo>
                    <a:pt x="6081" y="11024"/>
                    <a:pt x="6081" y="9726"/>
                    <a:pt x="6335" y="8237"/>
                  </a:cubicBezTo>
                  <a:cubicBezTo>
                    <a:pt x="6525" y="7160"/>
                    <a:pt x="6715" y="6115"/>
                    <a:pt x="6176" y="5134"/>
                  </a:cubicBezTo>
                  <a:cubicBezTo>
                    <a:pt x="6163" y="5121"/>
                    <a:pt x="6145" y="5113"/>
                    <a:pt x="6127" y="5113"/>
                  </a:cubicBezTo>
                  <a:cubicBezTo>
                    <a:pt x="6103" y="5113"/>
                    <a:pt x="6081" y="5128"/>
                    <a:pt x="6081" y="5165"/>
                  </a:cubicBezTo>
                  <a:cubicBezTo>
                    <a:pt x="6715" y="7351"/>
                    <a:pt x="5163" y="9662"/>
                    <a:pt x="6398" y="11752"/>
                  </a:cubicBezTo>
                  <a:cubicBezTo>
                    <a:pt x="7538" y="13684"/>
                    <a:pt x="10040" y="14539"/>
                    <a:pt x="10610" y="16851"/>
                  </a:cubicBezTo>
                  <a:cubicBezTo>
                    <a:pt x="10420" y="18023"/>
                    <a:pt x="10167" y="19195"/>
                    <a:pt x="9628" y="20303"/>
                  </a:cubicBezTo>
                  <a:cubicBezTo>
                    <a:pt x="9597" y="20303"/>
                    <a:pt x="9565" y="20335"/>
                    <a:pt x="9565" y="20366"/>
                  </a:cubicBezTo>
                  <a:cubicBezTo>
                    <a:pt x="8868" y="19290"/>
                    <a:pt x="8362" y="18308"/>
                    <a:pt x="8330" y="16978"/>
                  </a:cubicBezTo>
                  <a:cubicBezTo>
                    <a:pt x="8298" y="16408"/>
                    <a:pt x="8362" y="15996"/>
                    <a:pt x="8013" y="15521"/>
                  </a:cubicBezTo>
                  <a:cubicBezTo>
                    <a:pt x="7411" y="14729"/>
                    <a:pt x="6430" y="14159"/>
                    <a:pt x="5796" y="13336"/>
                  </a:cubicBezTo>
                  <a:cubicBezTo>
                    <a:pt x="5100" y="12386"/>
                    <a:pt x="4530" y="11309"/>
                    <a:pt x="4150" y="10201"/>
                  </a:cubicBezTo>
                  <a:cubicBezTo>
                    <a:pt x="3484" y="8079"/>
                    <a:pt x="3389" y="5640"/>
                    <a:pt x="4150" y="3519"/>
                  </a:cubicBezTo>
                  <a:cubicBezTo>
                    <a:pt x="4212" y="3021"/>
                    <a:pt x="4437" y="2768"/>
                    <a:pt x="4825" y="2768"/>
                  </a:cubicBezTo>
                  <a:close/>
                  <a:moveTo>
                    <a:pt x="23056" y="17231"/>
                  </a:moveTo>
                  <a:cubicBezTo>
                    <a:pt x="23943" y="17675"/>
                    <a:pt x="24829" y="18023"/>
                    <a:pt x="25780" y="18245"/>
                  </a:cubicBezTo>
                  <a:cubicBezTo>
                    <a:pt x="26255" y="18340"/>
                    <a:pt x="26761" y="18435"/>
                    <a:pt x="27268" y="18466"/>
                  </a:cubicBezTo>
                  <a:cubicBezTo>
                    <a:pt x="27296" y="18469"/>
                    <a:pt x="27327" y="18470"/>
                    <a:pt x="27362" y="18470"/>
                  </a:cubicBezTo>
                  <a:cubicBezTo>
                    <a:pt x="27631" y="18470"/>
                    <a:pt x="28091" y="18402"/>
                    <a:pt x="28425" y="18402"/>
                  </a:cubicBezTo>
                  <a:cubicBezTo>
                    <a:pt x="28588" y="18402"/>
                    <a:pt x="28721" y="18419"/>
                    <a:pt x="28788" y="18466"/>
                  </a:cubicBezTo>
                  <a:cubicBezTo>
                    <a:pt x="29168" y="18720"/>
                    <a:pt x="29200" y="19005"/>
                    <a:pt x="29010" y="19258"/>
                  </a:cubicBezTo>
                  <a:cubicBezTo>
                    <a:pt x="27684" y="20080"/>
                    <a:pt x="26180" y="20547"/>
                    <a:pt x="24648" y="20547"/>
                  </a:cubicBezTo>
                  <a:cubicBezTo>
                    <a:pt x="24350" y="20547"/>
                    <a:pt x="24052" y="20529"/>
                    <a:pt x="23753" y="20493"/>
                  </a:cubicBezTo>
                  <a:cubicBezTo>
                    <a:pt x="21758" y="20240"/>
                    <a:pt x="20016" y="19195"/>
                    <a:pt x="18147" y="18561"/>
                  </a:cubicBezTo>
                  <a:cubicBezTo>
                    <a:pt x="17619" y="18375"/>
                    <a:pt x="17113" y="18272"/>
                    <a:pt x="16608" y="18272"/>
                  </a:cubicBezTo>
                  <a:cubicBezTo>
                    <a:pt x="16084" y="18272"/>
                    <a:pt x="15560" y="18383"/>
                    <a:pt x="15012" y="18625"/>
                  </a:cubicBezTo>
                  <a:cubicBezTo>
                    <a:pt x="14196" y="19005"/>
                    <a:pt x="13427" y="19573"/>
                    <a:pt x="12624" y="20007"/>
                  </a:cubicBezTo>
                  <a:lnTo>
                    <a:pt x="12624" y="20007"/>
                  </a:lnTo>
                  <a:cubicBezTo>
                    <a:pt x="13222" y="19677"/>
                    <a:pt x="13763" y="19251"/>
                    <a:pt x="14284" y="18783"/>
                  </a:cubicBezTo>
                  <a:lnTo>
                    <a:pt x="14600" y="18498"/>
                  </a:lnTo>
                  <a:lnTo>
                    <a:pt x="14664" y="18498"/>
                  </a:lnTo>
                  <a:cubicBezTo>
                    <a:pt x="16976" y="17358"/>
                    <a:pt x="19604" y="18150"/>
                    <a:pt x="22043" y="17548"/>
                  </a:cubicBezTo>
                  <a:cubicBezTo>
                    <a:pt x="22391" y="17453"/>
                    <a:pt x="22739" y="17358"/>
                    <a:pt x="23056" y="17231"/>
                  </a:cubicBezTo>
                  <a:close/>
                  <a:moveTo>
                    <a:pt x="16502" y="18490"/>
                  </a:moveTo>
                  <a:cubicBezTo>
                    <a:pt x="17557" y="18490"/>
                    <a:pt x="18566" y="18992"/>
                    <a:pt x="19509" y="19385"/>
                  </a:cubicBezTo>
                  <a:cubicBezTo>
                    <a:pt x="21340" y="20153"/>
                    <a:pt x="23110" y="20700"/>
                    <a:pt x="24872" y="20700"/>
                  </a:cubicBezTo>
                  <a:cubicBezTo>
                    <a:pt x="25944" y="20700"/>
                    <a:pt x="27013" y="20497"/>
                    <a:pt x="28091" y="20018"/>
                  </a:cubicBezTo>
                  <a:lnTo>
                    <a:pt x="28091" y="20018"/>
                  </a:lnTo>
                  <a:cubicBezTo>
                    <a:pt x="27395" y="20430"/>
                    <a:pt x="26571" y="20715"/>
                    <a:pt x="26286" y="20810"/>
                  </a:cubicBezTo>
                  <a:cubicBezTo>
                    <a:pt x="25287" y="21124"/>
                    <a:pt x="24210" y="21258"/>
                    <a:pt x="23148" y="21258"/>
                  </a:cubicBezTo>
                  <a:cubicBezTo>
                    <a:pt x="23033" y="21258"/>
                    <a:pt x="22918" y="21256"/>
                    <a:pt x="22803" y="21253"/>
                  </a:cubicBezTo>
                  <a:cubicBezTo>
                    <a:pt x="20653" y="21192"/>
                    <a:pt x="18563" y="20237"/>
                    <a:pt x="16445" y="20237"/>
                  </a:cubicBezTo>
                  <a:cubicBezTo>
                    <a:pt x="16379" y="20237"/>
                    <a:pt x="16313" y="20238"/>
                    <a:pt x="16247" y="20240"/>
                  </a:cubicBezTo>
                  <a:cubicBezTo>
                    <a:pt x="14774" y="20264"/>
                    <a:pt x="13301" y="21006"/>
                    <a:pt x="11884" y="21006"/>
                  </a:cubicBezTo>
                  <a:cubicBezTo>
                    <a:pt x="11443" y="21006"/>
                    <a:pt x="11007" y="20934"/>
                    <a:pt x="10578" y="20746"/>
                  </a:cubicBezTo>
                  <a:lnTo>
                    <a:pt x="10578" y="20746"/>
                  </a:lnTo>
                  <a:cubicBezTo>
                    <a:pt x="10671" y="20755"/>
                    <a:pt x="10763" y="20759"/>
                    <a:pt x="10855" y="20759"/>
                  </a:cubicBezTo>
                  <a:cubicBezTo>
                    <a:pt x="11760" y="20759"/>
                    <a:pt x="12591" y="20349"/>
                    <a:pt x="13397" y="19860"/>
                  </a:cubicBezTo>
                  <a:cubicBezTo>
                    <a:pt x="14189" y="19385"/>
                    <a:pt x="14949" y="18783"/>
                    <a:pt x="15835" y="18561"/>
                  </a:cubicBezTo>
                  <a:cubicBezTo>
                    <a:pt x="16060" y="18512"/>
                    <a:pt x="16282" y="18490"/>
                    <a:pt x="16502" y="18490"/>
                  </a:cubicBezTo>
                  <a:close/>
                  <a:moveTo>
                    <a:pt x="8837" y="19701"/>
                  </a:moveTo>
                  <a:cubicBezTo>
                    <a:pt x="9027" y="19986"/>
                    <a:pt x="9280" y="20271"/>
                    <a:pt x="9533" y="20493"/>
                  </a:cubicBezTo>
                  <a:cubicBezTo>
                    <a:pt x="9533" y="20556"/>
                    <a:pt x="9597" y="20620"/>
                    <a:pt x="9692" y="20651"/>
                  </a:cubicBezTo>
                  <a:lnTo>
                    <a:pt x="9913" y="20651"/>
                  </a:lnTo>
                  <a:cubicBezTo>
                    <a:pt x="10357" y="21000"/>
                    <a:pt x="10800" y="21158"/>
                    <a:pt x="11275" y="21253"/>
                  </a:cubicBezTo>
                  <a:cubicBezTo>
                    <a:pt x="9058" y="22172"/>
                    <a:pt x="7791" y="24357"/>
                    <a:pt x="6366" y="26194"/>
                  </a:cubicBezTo>
                  <a:cubicBezTo>
                    <a:pt x="5385" y="27429"/>
                    <a:pt x="4276" y="28442"/>
                    <a:pt x="3041" y="29392"/>
                  </a:cubicBezTo>
                  <a:cubicBezTo>
                    <a:pt x="2281" y="29962"/>
                    <a:pt x="1331" y="30120"/>
                    <a:pt x="571" y="30532"/>
                  </a:cubicBezTo>
                  <a:cubicBezTo>
                    <a:pt x="1584" y="29550"/>
                    <a:pt x="2788" y="28759"/>
                    <a:pt x="3706" y="27650"/>
                  </a:cubicBezTo>
                  <a:cubicBezTo>
                    <a:pt x="4276" y="26954"/>
                    <a:pt x="4720" y="26194"/>
                    <a:pt x="5131" y="25402"/>
                  </a:cubicBezTo>
                  <a:cubicBezTo>
                    <a:pt x="5290" y="25085"/>
                    <a:pt x="5416" y="24768"/>
                    <a:pt x="5543" y="24483"/>
                  </a:cubicBezTo>
                  <a:cubicBezTo>
                    <a:pt x="5606" y="24325"/>
                    <a:pt x="5670" y="24167"/>
                    <a:pt x="5733" y="24008"/>
                  </a:cubicBezTo>
                  <a:cubicBezTo>
                    <a:pt x="5760" y="23578"/>
                    <a:pt x="6015" y="23353"/>
                    <a:pt x="6440" y="23353"/>
                  </a:cubicBezTo>
                  <a:cubicBezTo>
                    <a:pt x="6516" y="23353"/>
                    <a:pt x="6597" y="23361"/>
                    <a:pt x="6683" y="23375"/>
                  </a:cubicBezTo>
                  <a:cubicBezTo>
                    <a:pt x="6683" y="23436"/>
                    <a:pt x="6736" y="23471"/>
                    <a:pt x="6790" y="23471"/>
                  </a:cubicBezTo>
                  <a:cubicBezTo>
                    <a:pt x="6820" y="23471"/>
                    <a:pt x="6851" y="23461"/>
                    <a:pt x="6873" y="23438"/>
                  </a:cubicBezTo>
                  <a:cubicBezTo>
                    <a:pt x="7760" y="22298"/>
                    <a:pt x="8457" y="21063"/>
                    <a:pt x="8837" y="19701"/>
                  </a:cubicBezTo>
                  <a:close/>
                  <a:moveTo>
                    <a:pt x="9961" y="0"/>
                  </a:moveTo>
                  <a:cubicBezTo>
                    <a:pt x="9881" y="0"/>
                    <a:pt x="9792" y="21"/>
                    <a:pt x="9692" y="67"/>
                  </a:cubicBezTo>
                  <a:cubicBezTo>
                    <a:pt x="9217" y="257"/>
                    <a:pt x="8773" y="1397"/>
                    <a:pt x="8583" y="1840"/>
                  </a:cubicBezTo>
                  <a:cubicBezTo>
                    <a:pt x="8172" y="2664"/>
                    <a:pt x="7886" y="3519"/>
                    <a:pt x="7665" y="4405"/>
                  </a:cubicBezTo>
                  <a:cubicBezTo>
                    <a:pt x="7506" y="5102"/>
                    <a:pt x="7411" y="5894"/>
                    <a:pt x="7380" y="6685"/>
                  </a:cubicBezTo>
                  <a:cubicBezTo>
                    <a:pt x="7000" y="6147"/>
                    <a:pt x="6651" y="5545"/>
                    <a:pt x="6398" y="4912"/>
                  </a:cubicBezTo>
                  <a:cubicBezTo>
                    <a:pt x="6113" y="4215"/>
                    <a:pt x="6081" y="3202"/>
                    <a:pt x="5765" y="2569"/>
                  </a:cubicBezTo>
                  <a:cubicBezTo>
                    <a:pt x="5604" y="2248"/>
                    <a:pt x="5421" y="2040"/>
                    <a:pt x="5102" y="2040"/>
                  </a:cubicBezTo>
                  <a:cubicBezTo>
                    <a:pt x="5043" y="2040"/>
                    <a:pt x="4979" y="2047"/>
                    <a:pt x="4910" y="2062"/>
                  </a:cubicBezTo>
                  <a:cubicBezTo>
                    <a:pt x="4086" y="2283"/>
                    <a:pt x="3801" y="3550"/>
                    <a:pt x="3611" y="4184"/>
                  </a:cubicBezTo>
                  <a:cubicBezTo>
                    <a:pt x="3326" y="5387"/>
                    <a:pt x="3231" y="6622"/>
                    <a:pt x="3358" y="7857"/>
                  </a:cubicBezTo>
                  <a:cubicBezTo>
                    <a:pt x="3579" y="10232"/>
                    <a:pt x="4593" y="12544"/>
                    <a:pt x="6240" y="14286"/>
                  </a:cubicBezTo>
                  <a:cubicBezTo>
                    <a:pt x="6810" y="14856"/>
                    <a:pt x="7316" y="15236"/>
                    <a:pt x="7696" y="15933"/>
                  </a:cubicBezTo>
                  <a:cubicBezTo>
                    <a:pt x="8140" y="16661"/>
                    <a:pt x="8045" y="17168"/>
                    <a:pt x="8172" y="17960"/>
                  </a:cubicBezTo>
                  <a:cubicBezTo>
                    <a:pt x="8298" y="18498"/>
                    <a:pt x="8488" y="19036"/>
                    <a:pt x="8742" y="19511"/>
                  </a:cubicBezTo>
                  <a:cubicBezTo>
                    <a:pt x="8393" y="20493"/>
                    <a:pt x="7981" y="21443"/>
                    <a:pt x="7411" y="22330"/>
                  </a:cubicBezTo>
                  <a:cubicBezTo>
                    <a:pt x="7209" y="22653"/>
                    <a:pt x="7085" y="22951"/>
                    <a:pt x="6955" y="22951"/>
                  </a:cubicBezTo>
                  <a:cubicBezTo>
                    <a:pt x="6881" y="22951"/>
                    <a:pt x="6806" y="22855"/>
                    <a:pt x="6715" y="22615"/>
                  </a:cubicBezTo>
                  <a:cubicBezTo>
                    <a:pt x="6715" y="22583"/>
                    <a:pt x="6651" y="22552"/>
                    <a:pt x="6651" y="22552"/>
                  </a:cubicBezTo>
                  <a:cubicBezTo>
                    <a:pt x="6240" y="22678"/>
                    <a:pt x="6081" y="22837"/>
                    <a:pt x="5891" y="23185"/>
                  </a:cubicBezTo>
                  <a:cubicBezTo>
                    <a:pt x="5290" y="24198"/>
                    <a:pt x="5005" y="25338"/>
                    <a:pt x="4403" y="26352"/>
                  </a:cubicBezTo>
                  <a:cubicBezTo>
                    <a:pt x="3231" y="28220"/>
                    <a:pt x="1363" y="29139"/>
                    <a:pt x="33" y="30817"/>
                  </a:cubicBezTo>
                  <a:cubicBezTo>
                    <a:pt x="1" y="30849"/>
                    <a:pt x="33" y="30880"/>
                    <a:pt x="64" y="30912"/>
                  </a:cubicBezTo>
                  <a:cubicBezTo>
                    <a:pt x="64" y="30986"/>
                    <a:pt x="121" y="31059"/>
                    <a:pt x="191" y="31059"/>
                  </a:cubicBezTo>
                  <a:cubicBezTo>
                    <a:pt x="211" y="31059"/>
                    <a:pt x="233" y="31053"/>
                    <a:pt x="254" y="31039"/>
                  </a:cubicBezTo>
                  <a:cubicBezTo>
                    <a:pt x="951" y="30437"/>
                    <a:pt x="2123" y="30342"/>
                    <a:pt x="2914" y="29772"/>
                  </a:cubicBezTo>
                  <a:cubicBezTo>
                    <a:pt x="3991" y="29012"/>
                    <a:pt x="5036" y="28125"/>
                    <a:pt x="5923" y="27112"/>
                  </a:cubicBezTo>
                  <a:cubicBezTo>
                    <a:pt x="7728" y="24990"/>
                    <a:pt x="8932" y="22583"/>
                    <a:pt x="11560" y="21316"/>
                  </a:cubicBezTo>
                  <a:cubicBezTo>
                    <a:pt x="11592" y="21316"/>
                    <a:pt x="11623" y="21285"/>
                    <a:pt x="11623" y="21253"/>
                  </a:cubicBezTo>
                  <a:cubicBezTo>
                    <a:pt x="11705" y="21258"/>
                    <a:pt x="11786" y="21261"/>
                    <a:pt x="11868" y="21261"/>
                  </a:cubicBezTo>
                  <a:cubicBezTo>
                    <a:pt x="13288" y="21261"/>
                    <a:pt x="14810" y="20523"/>
                    <a:pt x="16247" y="20493"/>
                  </a:cubicBezTo>
                  <a:cubicBezTo>
                    <a:pt x="16284" y="20492"/>
                    <a:pt x="16321" y="20492"/>
                    <a:pt x="16359" y="20492"/>
                  </a:cubicBezTo>
                  <a:cubicBezTo>
                    <a:pt x="17778" y="20492"/>
                    <a:pt x="19197" y="21069"/>
                    <a:pt x="20586" y="21285"/>
                  </a:cubicBezTo>
                  <a:cubicBezTo>
                    <a:pt x="21410" y="21438"/>
                    <a:pt x="22247" y="21522"/>
                    <a:pt x="23087" y="21522"/>
                  </a:cubicBezTo>
                  <a:cubicBezTo>
                    <a:pt x="23635" y="21522"/>
                    <a:pt x="24185" y="21486"/>
                    <a:pt x="24734" y="21411"/>
                  </a:cubicBezTo>
                  <a:cubicBezTo>
                    <a:pt x="25843" y="21253"/>
                    <a:pt x="26951" y="20936"/>
                    <a:pt x="27933" y="20366"/>
                  </a:cubicBezTo>
                  <a:cubicBezTo>
                    <a:pt x="28408" y="20113"/>
                    <a:pt x="29643" y="19480"/>
                    <a:pt x="29643" y="18815"/>
                  </a:cubicBezTo>
                  <a:cubicBezTo>
                    <a:pt x="29643" y="18276"/>
                    <a:pt x="29200" y="18276"/>
                    <a:pt x="28788" y="18245"/>
                  </a:cubicBezTo>
                  <a:cubicBezTo>
                    <a:pt x="27775" y="18118"/>
                    <a:pt x="26856" y="18245"/>
                    <a:pt x="25843" y="18023"/>
                  </a:cubicBezTo>
                  <a:cubicBezTo>
                    <a:pt x="24988" y="17833"/>
                    <a:pt x="24164" y="17516"/>
                    <a:pt x="23373" y="17105"/>
                  </a:cubicBezTo>
                  <a:cubicBezTo>
                    <a:pt x="24006" y="16851"/>
                    <a:pt x="24608" y="16566"/>
                    <a:pt x="25209" y="16186"/>
                  </a:cubicBezTo>
                  <a:cubicBezTo>
                    <a:pt x="25811" y="15806"/>
                    <a:pt x="26951" y="15141"/>
                    <a:pt x="27173" y="14381"/>
                  </a:cubicBezTo>
                  <a:cubicBezTo>
                    <a:pt x="27205" y="14254"/>
                    <a:pt x="27141" y="14096"/>
                    <a:pt x="27173" y="13969"/>
                  </a:cubicBezTo>
                  <a:cubicBezTo>
                    <a:pt x="27141" y="13874"/>
                    <a:pt x="27078" y="13779"/>
                    <a:pt x="27046" y="13684"/>
                  </a:cubicBezTo>
                  <a:cubicBezTo>
                    <a:pt x="27268" y="13241"/>
                    <a:pt x="27490" y="12798"/>
                    <a:pt x="27711" y="12323"/>
                  </a:cubicBezTo>
                  <a:cubicBezTo>
                    <a:pt x="27806" y="12228"/>
                    <a:pt x="27996" y="12164"/>
                    <a:pt x="28091" y="12038"/>
                  </a:cubicBezTo>
                  <a:cubicBezTo>
                    <a:pt x="28376" y="11531"/>
                    <a:pt x="28535" y="11182"/>
                    <a:pt x="28155" y="10612"/>
                  </a:cubicBezTo>
                  <a:cubicBezTo>
                    <a:pt x="27662" y="9854"/>
                    <a:pt x="26545" y="9550"/>
                    <a:pt x="25456" y="9550"/>
                  </a:cubicBezTo>
                  <a:cubicBezTo>
                    <a:pt x="24726" y="9550"/>
                    <a:pt x="24008" y="9687"/>
                    <a:pt x="23499" y="9916"/>
                  </a:cubicBezTo>
                  <a:cubicBezTo>
                    <a:pt x="23531" y="9187"/>
                    <a:pt x="23499" y="8491"/>
                    <a:pt x="23436" y="7794"/>
                  </a:cubicBezTo>
                  <a:cubicBezTo>
                    <a:pt x="23373" y="7192"/>
                    <a:pt x="23436" y="6020"/>
                    <a:pt x="22993" y="5545"/>
                  </a:cubicBezTo>
                  <a:cubicBezTo>
                    <a:pt x="22815" y="5350"/>
                    <a:pt x="22687" y="5294"/>
                    <a:pt x="22536" y="5294"/>
                  </a:cubicBezTo>
                  <a:cubicBezTo>
                    <a:pt x="22418" y="5294"/>
                    <a:pt x="22286" y="5328"/>
                    <a:pt x="22106" y="5355"/>
                  </a:cubicBezTo>
                  <a:cubicBezTo>
                    <a:pt x="21758" y="5419"/>
                    <a:pt x="21441" y="5482"/>
                    <a:pt x="21092" y="5577"/>
                  </a:cubicBezTo>
                  <a:cubicBezTo>
                    <a:pt x="20522" y="4722"/>
                    <a:pt x="21061" y="2917"/>
                    <a:pt x="19889" y="2474"/>
                  </a:cubicBezTo>
                  <a:cubicBezTo>
                    <a:pt x="19787" y="2436"/>
                    <a:pt x="19685" y="2421"/>
                    <a:pt x="19584" y="2421"/>
                  </a:cubicBezTo>
                  <a:cubicBezTo>
                    <a:pt x="19339" y="2421"/>
                    <a:pt x="19100" y="2511"/>
                    <a:pt x="18876" y="2600"/>
                  </a:cubicBezTo>
                  <a:cubicBezTo>
                    <a:pt x="17926" y="2949"/>
                    <a:pt x="17261" y="3265"/>
                    <a:pt x="16279" y="3297"/>
                  </a:cubicBezTo>
                  <a:cubicBezTo>
                    <a:pt x="16342" y="2537"/>
                    <a:pt x="16500" y="1840"/>
                    <a:pt x="16880" y="1143"/>
                  </a:cubicBezTo>
                  <a:cubicBezTo>
                    <a:pt x="16912" y="1080"/>
                    <a:pt x="16912" y="985"/>
                    <a:pt x="16849" y="953"/>
                  </a:cubicBezTo>
                  <a:cubicBezTo>
                    <a:pt x="16399" y="704"/>
                    <a:pt x="15922" y="603"/>
                    <a:pt x="15439" y="603"/>
                  </a:cubicBezTo>
                  <a:cubicBezTo>
                    <a:pt x="14325" y="603"/>
                    <a:pt x="13175" y="1142"/>
                    <a:pt x="12225" y="1650"/>
                  </a:cubicBezTo>
                  <a:cubicBezTo>
                    <a:pt x="10737" y="2474"/>
                    <a:pt x="9787" y="3835"/>
                    <a:pt x="9185" y="5387"/>
                  </a:cubicBezTo>
                  <a:cubicBezTo>
                    <a:pt x="8552" y="7002"/>
                    <a:pt x="8330" y="8807"/>
                    <a:pt x="8615" y="10517"/>
                  </a:cubicBezTo>
                  <a:cubicBezTo>
                    <a:pt x="8710" y="11246"/>
                    <a:pt x="8932" y="11911"/>
                    <a:pt x="9185" y="12576"/>
                  </a:cubicBezTo>
                  <a:cubicBezTo>
                    <a:pt x="8108" y="11056"/>
                    <a:pt x="7696" y="9156"/>
                    <a:pt x="7665" y="7287"/>
                  </a:cubicBezTo>
                  <a:cubicBezTo>
                    <a:pt x="7696" y="7256"/>
                    <a:pt x="7696" y="7192"/>
                    <a:pt x="7665" y="7129"/>
                  </a:cubicBezTo>
                  <a:cubicBezTo>
                    <a:pt x="7665" y="6907"/>
                    <a:pt x="7665" y="6685"/>
                    <a:pt x="7665" y="6464"/>
                  </a:cubicBezTo>
                  <a:cubicBezTo>
                    <a:pt x="7728" y="5197"/>
                    <a:pt x="7981" y="3930"/>
                    <a:pt x="8457" y="2759"/>
                  </a:cubicBezTo>
                  <a:cubicBezTo>
                    <a:pt x="8583" y="2347"/>
                    <a:pt x="8995" y="985"/>
                    <a:pt x="9438" y="795"/>
                  </a:cubicBezTo>
                  <a:cubicBezTo>
                    <a:pt x="9579" y="727"/>
                    <a:pt x="9700" y="696"/>
                    <a:pt x="9803" y="696"/>
                  </a:cubicBezTo>
                  <a:cubicBezTo>
                    <a:pt x="10469" y="696"/>
                    <a:pt x="10433" y="1949"/>
                    <a:pt x="10515" y="2442"/>
                  </a:cubicBezTo>
                  <a:cubicBezTo>
                    <a:pt x="10528" y="2495"/>
                    <a:pt x="10575" y="2520"/>
                    <a:pt x="10622" y="2520"/>
                  </a:cubicBezTo>
                  <a:cubicBezTo>
                    <a:pt x="10688" y="2520"/>
                    <a:pt x="10755" y="2471"/>
                    <a:pt x="10737" y="2378"/>
                  </a:cubicBezTo>
                  <a:cubicBezTo>
                    <a:pt x="10651" y="1863"/>
                    <a:pt x="10720" y="0"/>
                    <a:pt x="996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rot="5400000">
              <a:off x="2366412" y="12235"/>
              <a:ext cx="1069827" cy="1687033"/>
            </a:xfrm>
            <a:custGeom>
              <a:avLst/>
              <a:gdLst/>
              <a:ahLst/>
              <a:cxnLst/>
              <a:rect l="l" t="t" r="r" b="b"/>
              <a:pathLst>
                <a:path w="35270" h="55618" extrusionOk="0">
                  <a:moveTo>
                    <a:pt x="27964" y="732"/>
                  </a:moveTo>
                  <a:cubicBezTo>
                    <a:pt x="29452" y="3550"/>
                    <a:pt x="30846" y="6876"/>
                    <a:pt x="30973" y="10074"/>
                  </a:cubicBezTo>
                  <a:cubicBezTo>
                    <a:pt x="31068" y="13273"/>
                    <a:pt x="29231" y="16313"/>
                    <a:pt x="27109" y="18561"/>
                  </a:cubicBezTo>
                  <a:cubicBezTo>
                    <a:pt x="24955" y="20810"/>
                    <a:pt x="22137" y="22393"/>
                    <a:pt x="19033" y="22837"/>
                  </a:cubicBezTo>
                  <a:cubicBezTo>
                    <a:pt x="17387" y="23058"/>
                    <a:pt x="15740" y="22995"/>
                    <a:pt x="14315" y="23692"/>
                  </a:cubicBezTo>
                  <a:cubicBezTo>
                    <a:pt x="16215" y="22045"/>
                    <a:pt x="18495" y="20937"/>
                    <a:pt x="20395" y="19353"/>
                  </a:cubicBezTo>
                  <a:cubicBezTo>
                    <a:pt x="22264" y="17801"/>
                    <a:pt x="23847" y="15965"/>
                    <a:pt x="25177" y="13969"/>
                  </a:cubicBezTo>
                  <a:cubicBezTo>
                    <a:pt x="27331" y="10644"/>
                    <a:pt x="29326" y="6211"/>
                    <a:pt x="27964" y="2220"/>
                  </a:cubicBezTo>
                  <a:cubicBezTo>
                    <a:pt x="27927" y="2134"/>
                    <a:pt x="27852" y="2096"/>
                    <a:pt x="27778" y="2096"/>
                  </a:cubicBezTo>
                  <a:cubicBezTo>
                    <a:pt x="27661" y="2096"/>
                    <a:pt x="27545" y="2192"/>
                    <a:pt x="27584" y="2347"/>
                  </a:cubicBezTo>
                  <a:cubicBezTo>
                    <a:pt x="28977" y="7002"/>
                    <a:pt x="26286" y="12069"/>
                    <a:pt x="23404" y="15616"/>
                  </a:cubicBezTo>
                  <a:cubicBezTo>
                    <a:pt x="21915" y="17485"/>
                    <a:pt x="20173" y="19068"/>
                    <a:pt x="18210" y="20430"/>
                  </a:cubicBezTo>
                  <a:cubicBezTo>
                    <a:pt x="16816" y="21412"/>
                    <a:pt x="15391" y="22267"/>
                    <a:pt x="14156" y="23438"/>
                  </a:cubicBezTo>
                  <a:cubicBezTo>
                    <a:pt x="14473" y="22932"/>
                    <a:pt x="14758" y="22457"/>
                    <a:pt x="15043" y="21918"/>
                  </a:cubicBezTo>
                  <a:cubicBezTo>
                    <a:pt x="15108" y="21789"/>
                    <a:pt x="14996" y="21674"/>
                    <a:pt x="14878" y="21674"/>
                  </a:cubicBezTo>
                  <a:cubicBezTo>
                    <a:pt x="14823" y="21674"/>
                    <a:pt x="14767" y="21699"/>
                    <a:pt x="14726" y="21760"/>
                  </a:cubicBezTo>
                  <a:cubicBezTo>
                    <a:pt x="14441" y="22235"/>
                    <a:pt x="14156" y="22678"/>
                    <a:pt x="13840" y="23090"/>
                  </a:cubicBezTo>
                  <a:cubicBezTo>
                    <a:pt x="14061" y="22457"/>
                    <a:pt x="14251" y="21823"/>
                    <a:pt x="14441" y="21158"/>
                  </a:cubicBezTo>
                  <a:cubicBezTo>
                    <a:pt x="15645" y="17326"/>
                    <a:pt x="17735" y="14856"/>
                    <a:pt x="20807" y="12386"/>
                  </a:cubicBezTo>
                  <a:cubicBezTo>
                    <a:pt x="24575" y="9377"/>
                    <a:pt x="26824" y="5324"/>
                    <a:pt x="27964" y="732"/>
                  </a:cubicBezTo>
                  <a:close/>
                  <a:moveTo>
                    <a:pt x="2977" y="9441"/>
                  </a:moveTo>
                  <a:lnTo>
                    <a:pt x="2977" y="9441"/>
                  </a:lnTo>
                  <a:cubicBezTo>
                    <a:pt x="5067" y="13178"/>
                    <a:pt x="6777" y="17200"/>
                    <a:pt x="5986" y="21602"/>
                  </a:cubicBezTo>
                  <a:cubicBezTo>
                    <a:pt x="5637" y="23502"/>
                    <a:pt x="4751" y="25212"/>
                    <a:pt x="4497" y="27144"/>
                  </a:cubicBezTo>
                  <a:cubicBezTo>
                    <a:pt x="4181" y="29551"/>
                    <a:pt x="3832" y="31609"/>
                    <a:pt x="2882" y="33826"/>
                  </a:cubicBezTo>
                  <a:cubicBezTo>
                    <a:pt x="2787" y="33414"/>
                    <a:pt x="2692" y="32971"/>
                    <a:pt x="2565" y="32559"/>
                  </a:cubicBezTo>
                  <a:cubicBezTo>
                    <a:pt x="2565" y="32527"/>
                    <a:pt x="2534" y="32496"/>
                    <a:pt x="2502" y="32496"/>
                  </a:cubicBezTo>
                  <a:cubicBezTo>
                    <a:pt x="2344" y="31546"/>
                    <a:pt x="2154" y="30564"/>
                    <a:pt x="2122" y="29582"/>
                  </a:cubicBezTo>
                  <a:cubicBezTo>
                    <a:pt x="2090" y="27365"/>
                    <a:pt x="3135" y="25402"/>
                    <a:pt x="3484" y="23248"/>
                  </a:cubicBezTo>
                  <a:cubicBezTo>
                    <a:pt x="4117" y="19290"/>
                    <a:pt x="3579" y="14920"/>
                    <a:pt x="3389" y="10898"/>
                  </a:cubicBezTo>
                  <a:cubicBezTo>
                    <a:pt x="3389" y="10838"/>
                    <a:pt x="3339" y="10806"/>
                    <a:pt x="3287" y="10806"/>
                  </a:cubicBezTo>
                  <a:cubicBezTo>
                    <a:pt x="3229" y="10806"/>
                    <a:pt x="3167" y="10846"/>
                    <a:pt x="3167" y="10929"/>
                  </a:cubicBezTo>
                  <a:cubicBezTo>
                    <a:pt x="3199" y="15363"/>
                    <a:pt x="4054" y="20398"/>
                    <a:pt x="2882" y="24737"/>
                  </a:cubicBezTo>
                  <a:cubicBezTo>
                    <a:pt x="2470" y="26352"/>
                    <a:pt x="1869" y="27904"/>
                    <a:pt x="1900" y="29582"/>
                  </a:cubicBezTo>
                  <a:cubicBezTo>
                    <a:pt x="1932" y="31451"/>
                    <a:pt x="2534" y="33256"/>
                    <a:pt x="2597" y="35156"/>
                  </a:cubicBezTo>
                  <a:cubicBezTo>
                    <a:pt x="2597" y="35156"/>
                    <a:pt x="2629" y="35188"/>
                    <a:pt x="2629" y="35188"/>
                  </a:cubicBezTo>
                  <a:cubicBezTo>
                    <a:pt x="2629" y="35314"/>
                    <a:pt x="2629" y="35441"/>
                    <a:pt x="2597" y="35568"/>
                  </a:cubicBezTo>
                  <a:cubicBezTo>
                    <a:pt x="1742" y="33066"/>
                    <a:pt x="127" y="29899"/>
                    <a:pt x="634" y="27365"/>
                  </a:cubicBezTo>
                  <a:cubicBezTo>
                    <a:pt x="824" y="26384"/>
                    <a:pt x="1615" y="25750"/>
                    <a:pt x="1805" y="24832"/>
                  </a:cubicBezTo>
                  <a:cubicBezTo>
                    <a:pt x="1995" y="23850"/>
                    <a:pt x="1425" y="22900"/>
                    <a:pt x="1267" y="21982"/>
                  </a:cubicBezTo>
                  <a:cubicBezTo>
                    <a:pt x="475" y="17706"/>
                    <a:pt x="3832" y="13589"/>
                    <a:pt x="2977" y="9441"/>
                  </a:cubicBezTo>
                  <a:close/>
                  <a:moveTo>
                    <a:pt x="19515" y="30804"/>
                  </a:moveTo>
                  <a:cubicBezTo>
                    <a:pt x="19754" y="30804"/>
                    <a:pt x="19994" y="30818"/>
                    <a:pt x="20237" y="30849"/>
                  </a:cubicBezTo>
                  <a:cubicBezTo>
                    <a:pt x="22580" y="31134"/>
                    <a:pt x="24544" y="32591"/>
                    <a:pt x="26317" y="34079"/>
                  </a:cubicBezTo>
                  <a:cubicBezTo>
                    <a:pt x="28629" y="36011"/>
                    <a:pt x="30878" y="38101"/>
                    <a:pt x="33886" y="38703"/>
                  </a:cubicBezTo>
                  <a:cubicBezTo>
                    <a:pt x="32522" y="39128"/>
                    <a:pt x="31138" y="39331"/>
                    <a:pt x="29760" y="39331"/>
                  </a:cubicBezTo>
                  <a:cubicBezTo>
                    <a:pt x="27651" y="39331"/>
                    <a:pt x="25554" y="38856"/>
                    <a:pt x="23562" y="37974"/>
                  </a:cubicBezTo>
                  <a:cubicBezTo>
                    <a:pt x="20553" y="36613"/>
                    <a:pt x="18590" y="34269"/>
                    <a:pt x="15993" y="32432"/>
                  </a:cubicBezTo>
                  <a:cubicBezTo>
                    <a:pt x="15518" y="32084"/>
                    <a:pt x="15043" y="31831"/>
                    <a:pt x="14536" y="31641"/>
                  </a:cubicBezTo>
                  <a:cubicBezTo>
                    <a:pt x="16229" y="31502"/>
                    <a:pt x="17825" y="30804"/>
                    <a:pt x="19515" y="30804"/>
                  </a:cubicBezTo>
                  <a:close/>
                  <a:moveTo>
                    <a:pt x="12699" y="31957"/>
                  </a:moveTo>
                  <a:cubicBezTo>
                    <a:pt x="13206" y="31989"/>
                    <a:pt x="13713" y="32052"/>
                    <a:pt x="14220" y="32211"/>
                  </a:cubicBezTo>
                  <a:cubicBezTo>
                    <a:pt x="16785" y="32907"/>
                    <a:pt x="18717" y="35568"/>
                    <a:pt x="20933" y="36993"/>
                  </a:cubicBezTo>
                  <a:cubicBezTo>
                    <a:pt x="23611" y="38706"/>
                    <a:pt x="26650" y="39710"/>
                    <a:pt x="29728" y="39710"/>
                  </a:cubicBezTo>
                  <a:cubicBezTo>
                    <a:pt x="31202" y="39710"/>
                    <a:pt x="32684" y="39480"/>
                    <a:pt x="34139" y="38988"/>
                  </a:cubicBezTo>
                  <a:lnTo>
                    <a:pt x="34139" y="38988"/>
                  </a:lnTo>
                  <a:cubicBezTo>
                    <a:pt x="31576" y="41127"/>
                    <a:pt x="28314" y="42451"/>
                    <a:pt x="25079" y="42451"/>
                  </a:cubicBezTo>
                  <a:cubicBezTo>
                    <a:pt x="22760" y="42451"/>
                    <a:pt x="20455" y="41770"/>
                    <a:pt x="18432" y="40223"/>
                  </a:cubicBezTo>
                  <a:cubicBezTo>
                    <a:pt x="16246" y="38545"/>
                    <a:pt x="15296" y="36201"/>
                    <a:pt x="13998" y="33889"/>
                  </a:cubicBezTo>
                  <a:cubicBezTo>
                    <a:pt x="13650" y="33224"/>
                    <a:pt x="13238" y="32464"/>
                    <a:pt x="12699" y="31957"/>
                  </a:cubicBezTo>
                  <a:close/>
                  <a:moveTo>
                    <a:pt x="28006" y="0"/>
                  </a:moveTo>
                  <a:cubicBezTo>
                    <a:pt x="27889" y="0"/>
                    <a:pt x="27774" y="116"/>
                    <a:pt x="27774" y="257"/>
                  </a:cubicBezTo>
                  <a:cubicBezTo>
                    <a:pt x="27711" y="288"/>
                    <a:pt x="27679" y="320"/>
                    <a:pt x="27679" y="383"/>
                  </a:cubicBezTo>
                  <a:cubicBezTo>
                    <a:pt x="27172" y="3202"/>
                    <a:pt x="25937" y="5957"/>
                    <a:pt x="24195" y="8237"/>
                  </a:cubicBezTo>
                  <a:cubicBezTo>
                    <a:pt x="22549" y="10359"/>
                    <a:pt x="20427" y="11816"/>
                    <a:pt x="18463" y="13558"/>
                  </a:cubicBezTo>
                  <a:cubicBezTo>
                    <a:pt x="16816" y="15015"/>
                    <a:pt x="15613" y="16756"/>
                    <a:pt x="14758" y="18751"/>
                  </a:cubicBezTo>
                  <a:cubicBezTo>
                    <a:pt x="13935" y="20652"/>
                    <a:pt x="13681" y="22837"/>
                    <a:pt x="12636" y="24610"/>
                  </a:cubicBezTo>
                  <a:cubicBezTo>
                    <a:pt x="10894" y="26605"/>
                    <a:pt x="8836" y="28347"/>
                    <a:pt x="7157" y="30469"/>
                  </a:cubicBezTo>
                  <a:cubicBezTo>
                    <a:pt x="5352" y="32844"/>
                    <a:pt x="4434" y="35536"/>
                    <a:pt x="3674" y="38418"/>
                  </a:cubicBezTo>
                  <a:cubicBezTo>
                    <a:pt x="3072" y="40793"/>
                    <a:pt x="2407" y="43263"/>
                    <a:pt x="2470" y="45733"/>
                  </a:cubicBezTo>
                  <a:cubicBezTo>
                    <a:pt x="1932" y="45575"/>
                    <a:pt x="1172" y="43865"/>
                    <a:pt x="1109" y="43643"/>
                  </a:cubicBezTo>
                  <a:cubicBezTo>
                    <a:pt x="729" y="42566"/>
                    <a:pt x="950" y="41680"/>
                    <a:pt x="1394" y="40635"/>
                  </a:cubicBezTo>
                  <a:cubicBezTo>
                    <a:pt x="1774" y="39716"/>
                    <a:pt x="2280" y="38861"/>
                    <a:pt x="2629" y="37943"/>
                  </a:cubicBezTo>
                  <a:cubicBezTo>
                    <a:pt x="3072" y="36771"/>
                    <a:pt x="3135" y="35631"/>
                    <a:pt x="2977" y="34491"/>
                  </a:cubicBezTo>
                  <a:cubicBezTo>
                    <a:pt x="3009" y="34459"/>
                    <a:pt x="3072" y="34428"/>
                    <a:pt x="3072" y="34396"/>
                  </a:cubicBezTo>
                  <a:cubicBezTo>
                    <a:pt x="4085" y="32432"/>
                    <a:pt x="4592" y="30437"/>
                    <a:pt x="4846" y="28252"/>
                  </a:cubicBezTo>
                  <a:cubicBezTo>
                    <a:pt x="5162" y="25624"/>
                    <a:pt x="6334" y="23217"/>
                    <a:pt x="6587" y="20588"/>
                  </a:cubicBezTo>
                  <a:cubicBezTo>
                    <a:pt x="6999" y="15870"/>
                    <a:pt x="4846" y="11246"/>
                    <a:pt x="2217" y="7477"/>
                  </a:cubicBezTo>
                  <a:cubicBezTo>
                    <a:pt x="2185" y="7446"/>
                    <a:pt x="2154" y="7414"/>
                    <a:pt x="2154" y="7382"/>
                  </a:cubicBezTo>
                  <a:cubicBezTo>
                    <a:pt x="2114" y="7312"/>
                    <a:pt x="2052" y="7284"/>
                    <a:pt x="1990" y="7284"/>
                  </a:cubicBezTo>
                  <a:cubicBezTo>
                    <a:pt x="1855" y="7284"/>
                    <a:pt x="1719" y="7420"/>
                    <a:pt x="1805" y="7572"/>
                  </a:cubicBezTo>
                  <a:cubicBezTo>
                    <a:pt x="3674" y="10644"/>
                    <a:pt x="2280" y="13969"/>
                    <a:pt x="1394" y="17073"/>
                  </a:cubicBezTo>
                  <a:cubicBezTo>
                    <a:pt x="729" y="19353"/>
                    <a:pt x="792" y="21032"/>
                    <a:pt x="1235" y="23280"/>
                  </a:cubicBezTo>
                  <a:cubicBezTo>
                    <a:pt x="1647" y="25434"/>
                    <a:pt x="0" y="26922"/>
                    <a:pt x="317" y="29171"/>
                  </a:cubicBezTo>
                  <a:cubicBezTo>
                    <a:pt x="665" y="31514"/>
                    <a:pt x="1679" y="33921"/>
                    <a:pt x="2534" y="36138"/>
                  </a:cubicBezTo>
                  <a:cubicBezTo>
                    <a:pt x="2375" y="37088"/>
                    <a:pt x="1995" y="38006"/>
                    <a:pt x="1394" y="39083"/>
                  </a:cubicBezTo>
                  <a:cubicBezTo>
                    <a:pt x="792" y="40191"/>
                    <a:pt x="159" y="41300"/>
                    <a:pt x="127" y="42598"/>
                  </a:cubicBezTo>
                  <a:cubicBezTo>
                    <a:pt x="95" y="43707"/>
                    <a:pt x="1045" y="46208"/>
                    <a:pt x="2502" y="46208"/>
                  </a:cubicBezTo>
                  <a:cubicBezTo>
                    <a:pt x="2534" y="46620"/>
                    <a:pt x="2565" y="47000"/>
                    <a:pt x="2629" y="47412"/>
                  </a:cubicBezTo>
                  <a:cubicBezTo>
                    <a:pt x="3167" y="50484"/>
                    <a:pt x="5099" y="53271"/>
                    <a:pt x="7126" y="55551"/>
                  </a:cubicBezTo>
                  <a:cubicBezTo>
                    <a:pt x="7165" y="55598"/>
                    <a:pt x="7215" y="55618"/>
                    <a:pt x="7265" y="55618"/>
                  </a:cubicBezTo>
                  <a:cubicBezTo>
                    <a:pt x="7415" y="55618"/>
                    <a:pt x="7569" y="55440"/>
                    <a:pt x="7474" y="55297"/>
                  </a:cubicBezTo>
                  <a:cubicBezTo>
                    <a:pt x="5606" y="52289"/>
                    <a:pt x="3389" y="49597"/>
                    <a:pt x="3230" y="45892"/>
                  </a:cubicBezTo>
                  <a:cubicBezTo>
                    <a:pt x="3072" y="42851"/>
                    <a:pt x="4054" y="39590"/>
                    <a:pt x="4877" y="36708"/>
                  </a:cubicBezTo>
                  <a:cubicBezTo>
                    <a:pt x="4972" y="36359"/>
                    <a:pt x="5099" y="36043"/>
                    <a:pt x="5226" y="35726"/>
                  </a:cubicBezTo>
                  <a:cubicBezTo>
                    <a:pt x="7221" y="33921"/>
                    <a:pt x="9501" y="32084"/>
                    <a:pt x="12161" y="31957"/>
                  </a:cubicBezTo>
                  <a:cubicBezTo>
                    <a:pt x="13491" y="32812"/>
                    <a:pt x="14283" y="35251"/>
                    <a:pt x="14853" y="36328"/>
                  </a:cubicBezTo>
                  <a:cubicBezTo>
                    <a:pt x="15360" y="37278"/>
                    <a:pt x="15898" y="38228"/>
                    <a:pt x="16626" y="39051"/>
                  </a:cubicBezTo>
                  <a:cubicBezTo>
                    <a:pt x="18115" y="40793"/>
                    <a:pt x="20142" y="41965"/>
                    <a:pt x="22359" y="42535"/>
                  </a:cubicBezTo>
                  <a:cubicBezTo>
                    <a:pt x="23350" y="42796"/>
                    <a:pt x="24342" y="42918"/>
                    <a:pt x="25321" y="42918"/>
                  </a:cubicBezTo>
                  <a:cubicBezTo>
                    <a:pt x="28970" y="42918"/>
                    <a:pt x="32449" y="41218"/>
                    <a:pt x="35121" y="38671"/>
                  </a:cubicBezTo>
                  <a:cubicBezTo>
                    <a:pt x="35269" y="38523"/>
                    <a:pt x="35129" y="38336"/>
                    <a:pt x="34969" y="38336"/>
                  </a:cubicBezTo>
                  <a:cubicBezTo>
                    <a:pt x="34924" y="38336"/>
                    <a:pt x="34878" y="38351"/>
                    <a:pt x="34836" y="38386"/>
                  </a:cubicBezTo>
                  <a:cubicBezTo>
                    <a:pt x="30371" y="37879"/>
                    <a:pt x="27774" y="34143"/>
                    <a:pt x="24195" y="31926"/>
                  </a:cubicBezTo>
                  <a:cubicBezTo>
                    <a:pt x="22992" y="31166"/>
                    <a:pt x="21662" y="30532"/>
                    <a:pt x="20237" y="30374"/>
                  </a:cubicBezTo>
                  <a:cubicBezTo>
                    <a:pt x="20024" y="30352"/>
                    <a:pt x="19813" y="30342"/>
                    <a:pt x="19603" y="30342"/>
                  </a:cubicBezTo>
                  <a:cubicBezTo>
                    <a:pt x="17714" y="30342"/>
                    <a:pt x="15910" y="31159"/>
                    <a:pt x="14030" y="31387"/>
                  </a:cubicBezTo>
                  <a:cubicBezTo>
                    <a:pt x="13966" y="31387"/>
                    <a:pt x="13935" y="31419"/>
                    <a:pt x="13903" y="31482"/>
                  </a:cubicBezTo>
                  <a:cubicBezTo>
                    <a:pt x="13367" y="31335"/>
                    <a:pt x="12826" y="31267"/>
                    <a:pt x="12287" y="31267"/>
                  </a:cubicBezTo>
                  <a:cubicBezTo>
                    <a:pt x="9930" y="31267"/>
                    <a:pt x="7606" y="32574"/>
                    <a:pt x="5827" y="34301"/>
                  </a:cubicBezTo>
                  <a:cubicBezTo>
                    <a:pt x="7664" y="30659"/>
                    <a:pt x="10799" y="28030"/>
                    <a:pt x="13238" y="24800"/>
                  </a:cubicBezTo>
                  <a:cubicBezTo>
                    <a:pt x="15898" y="22837"/>
                    <a:pt x="19667" y="23660"/>
                    <a:pt x="22675" y="22362"/>
                  </a:cubicBezTo>
                  <a:cubicBezTo>
                    <a:pt x="25304" y="21222"/>
                    <a:pt x="27552" y="19226"/>
                    <a:pt x="29167" y="16851"/>
                  </a:cubicBezTo>
                  <a:cubicBezTo>
                    <a:pt x="30719" y="14571"/>
                    <a:pt x="31733" y="12038"/>
                    <a:pt x="31353" y="9251"/>
                  </a:cubicBezTo>
                  <a:cubicBezTo>
                    <a:pt x="30941" y="6052"/>
                    <a:pt x="29737" y="2949"/>
                    <a:pt x="28186" y="130"/>
                  </a:cubicBezTo>
                  <a:cubicBezTo>
                    <a:pt x="28140" y="38"/>
                    <a:pt x="28073" y="0"/>
                    <a:pt x="2800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4"/>
            <p:cNvSpPr/>
            <p:nvPr/>
          </p:nvSpPr>
          <p:spPr>
            <a:xfrm rot="5400000">
              <a:off x="3096275" y="769517"/>
              <a:ext cx="145778" cy="156182"/>
            </a:xfrm>
            <a:custGeom>
              <a:avLst/>
              <a:gdLst/>
              <a:ahLst/>
              <a:cxnLst/>
              <a:rect l="l" t="t" r="r" b="b"/>
              <a:pathLst>
                <a:path w="4806" h="5149" extrusionOk="0">
                  <a:moveTo>
                    <a:pt x="4654" y="1"/>
                  </a:moveTo>
                  <a:cubicBezTo>
                    <a:pt x="4627" y="1"/>
                    <a:pt x="4600" y="11"/>
                    <a:pt x="4576" y="35"/>
                  </a:cubicBezTo>
                  <a:cubicBezTo>
                    <a:pt x="2866" y="1460"/>
                    <a:pt x="1377" y="3170"/>
                    <a:pt x="47" y="4975"/>
                  </a:cubicBezTo>
                  <a:cubicBezTo>
                    <a:pt x="1" y="5045"/>
                    <a:pt x="57" y="5149"/>
                    <a:pt x="128" y="5149"/>
                  </a:cubicBezTo>
                  <a:cubicBezTo>
                    <a:pt x="153" y="5149"/>
                    <a:pt x="180" y="5135"/>
                    <a:pt x="206" y="5102"/>
                  </a:cubicBezTo>
                  <a:cubicBezTo>
                    <a:pt x="1599" y="3360"/>
                    <a:pt x="3119" y="1745"/>
                    <a:pt x="4734" y="161"/>
                  </a:cubicBezTo>
                  <a:cubicBezTo>
                    <a:pt x="4806" y="90"/>
                    <a:pt x="4734" y="1"/>
                    <a:pt x="46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4"/>
            <p:cNvSpPr/>
            <p:nvPr/>
          </p:nvSpPr>
          <p:spPr>
            <a:xfrm rot="5400000">
              <a:off x="3185593" y="765662"/>
              <a:ext cx="310483" cy="447617"/>
            </a:xfrm>
            <a:custGeom>
              <a:avLst/>
              <a:gdLst/>
              <a:ahLst/>
              <a:cxnLst/>
              <a:rect l="l" t="t" r="r" b="b"/>
              <a:pathLst>
                <a:path w="10236" h="14757" extrusionOk="0">
                  <a:moveTo>
                    <a:pt x="10136" y="1"/>
                  </a:moveTo>
                  <a:cubicBezTo>
                    <a:pt x="10108" y="1"/>
                    <a:pt x="10078" y="15"/>
                    <a:pt x="10056" y="48"/>
                  </a:cubicBezTo>
                  <a:cubicBezTo>
                    <a:pt x="7871" y="5622"/>
                    <a:pt x="4863" y="10847"/>
                    <a:pt x="80" y="14584"/>
                  </a:cubicBezTo>
                  <a:cubicBezTo>
                    <a:pt x="1" y="14637"/>
                    <a:pt x="55" y="14757"/>
                    <a:pt x="130" y="14757"/>
                  </a:cubicBezTo>
                  <a:cubicBezTo>
                    <a:pt x="145" y="14757"/>
                    <a:pt x="160" y="14752"/>
                    <a:pt x="175" y="14742"/>
                  </a:cubicBezTo>
                  <a:cubicBezTo>
                    <a:pt x="5148" y="11100"/>
                    <a:pt x="8061" y="5780"/>
                    <a:pt x="10215" y="111"/>
                  </a:cubicBezTo>
                  <a:cubicBezTo>
                    <a:pt x="10235" y="49"/>
                    <a:pt x="10189" y="1"/>
                    <a:pt x="1013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4"/>
            <p:cNvSpPr/>
            <p:nvPr/>
          </p:nvSpPr>
          <p:spPr>
            <a:xfrm rot="5400000">
              <a:off x="3140459" y="790747"/>
              <a:ext cx="346518" cy="485047"/>
            </a:xfrm>
            <a:custGeom>
              <a:avLst/>
              <a:gdLst/>
              <a:ahLst/>
              <a:cxnLst/>
              <a:rect l="l" t="t" r="r" b="b"/>
              <a:pathLst>
                <a:path w="11424" h="15991" extrusionOk="0">
                  <a:moveTo>
                    <a:pt x="11391" y="0"/>
                  </a:moveTo>
                  <a:cubicBezTo>
                    <a:pt x="11376" y="0"/>
                    <a:pt x="11360" y="8"/>
                    <a:pt x="11360" y="24"/>
                  </a:cubicBezTo>
                  <a:cubicBezTo>
                    <a:pt x="10916" y="7055"/>
                    <a:pt x="6704" y="13199"/>
                    <a:pt x="86" y="15859"/>
                  </a:cubicBezTo>
                  <a:cubicBezTo>
                    <a:pt x="1" y="15887"/>
                    <a:pt x="42" y="15990"/>
                    <a:pt x="119" y="15990"/>
                  </a:cubicBezTo>
                  <a:cubicBezTo>
                    <a:pt x="128" y="15990"/>
                    <a:pt x="138" y="15989"/>
                    <a:pt x="149" y="15985"/>
                  </a:cubicBezTo>
                  <a:cubicBezTo>
                    <a:pt x="6704" y="13547"/>
                    <a:pt x="11423" y="7086"/>
                    <a:pt x="11423" y="24"/>
                  </a:cubicBezTo>
                  <a:cubicBezTo>
                    <a:pt x="11423" y="8"/>
                    <a:pt x="11407" y="0"/>
                    <a:pt x="1139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4"/>
            <p:cNvSpPr/>
            <p:nvPr/>
          </p:nvSpPr>
          <p:spPr>
            <a:xfrm rot="5400000">
              <a:off x="1038252" y="735874"/>
              <a:ext cx="138498" cy="456110"/>
            </a:xfrm>
            <a:custGeom>
              <a:avLst/>
              <a:gdLst/>
              <a:ahLst/>
              <a:cxnLst/>
              <a:rect l="l" t="t" r="r" b="b"/>
              <a:pathLst>
                <a:path w="4566" h="15037" extrusionOk="0">
                  <a:moveTo>
                    <a:pt x="4499" y="0"/>
                  </a:moveTo>
                  <a:cubicBezTo>
                    <a:pt x="4469" y="0"/>
                    <a:pt x="4436" y="17"/>
                    <a:pt x="4421" y="60"/>
                  </a:cubicBezTo>
                  <a:cubicBezTo>
                    <a:pt x="2426" y="4811"/>
                    <a:pt x="938" y="9814"/>
                    <a:pt x="19" y="14881"/>
                  </a:cubicBezTo>
                  <a:cubicBezTo>
                    <a:pt x="0" y="14976"/>
                    <a:pt x="72" y="15036"/>
                    <a:pt x="139" y="15036"/>
                  </a:cubicBezTo>
                  <a:cubicBezTo>
                    <a:pt x="184" y="15036"/>
                    <a:pt x="228" y="15009"/>
                    <a:pt x="241" y="14945"/>
                  </a:cubicBezTo>
                  <a:cubicBezTo>
                    <a:pt x="1349" y="9878"/>
                    <a:pt x="2743" y="4937"/>
                    <a:pt x="4548" y="60"/>
                  </a:cubicBezTo>
                  <a:cubicBezTo>
                    <a:pt x="4565" y="26"/>
                    <a:pt x="4535" y="0"/>
                    <a:pt x="449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4"/>
            <p:cNvSpPr/>
            <p:nvPr/>
          </p:nvSpPr>
          <p:spPr>
            <a:xfrm rot="5400000">
              <a:off x="265479" y="325045"/>
              <a:ext cx="990811" cy="1551052"/>
            </a:xfrm>
            <a:custGeom>
              <a:avLst/>
              <a:gdLst/>
              <a:ahLst/>
              <a:cxnLst/>
              <a:rect l="l" t="t" r="r" b="b"/>
              <a:pathLst>
                <a:path w="32665" h="51135" extrusionOk="0">
                  <a:moveTo>
                    <a:pt x="15847" y="782"/>
                  </a:moveTo>
                  <a:cubicBezTo>
                    <a:pt x="16166" y="782"/>
                    <a:pt x="16445" y="1017"/>
                    <a:pt x="16690" y="1489"/>
                  </a:cubicBezTo>
                  <a:cubicBezTo>
                    <a:pt x="16721" y="1520"/>
                    <a:pt x="16721" y="1552"/>
                    <a:pt x="16753" y="1552"/>
                  </a:cubicBezTo>
                  <a:cubicBezTo>
                    <a:pt x="16341" y="2344"/>
                    <a:pt x="15898" y="3135"/>
                    <a:pt x="15518" y="3959"/>
                  </a:cubicBezTo>
                  <a:cubicBezTo>
                    <a:pt x="15496" y="4003"/>
                    <a:pt x="15535" y="4062"/>
                    <a:pt x="15583" y="4062"/>
                  </a:cubicBezTo>
                  <a:cubicBezTo>
                    <a:pt x="15603" y="4062"/>
                    <a:pt x="15626" y="4051"/>
                    <a:pt x="15645" y="4022"/>
                  </a:cubicBezTo>
                  <a:cubicBezTo>
                    <a:pt x="16088" y="3262"/>
                    <a:pt x="16468" y="2470"/>
                    <a:pt x="16880" y="1679"/>
                  </a:cubicBezTo>
                  <a:cubicBezTo>
                    <a:pt x="17640" y="2470"/>
                    <a:pt x="17513" y="2914"/>
                    <a:pt x="17513" y="4086"/>
                  </a:cubicBezTo>
                  <a:cubicBezTo>
                    <a:pt x="17513" y="4687"/>
                    <a:pt x="17482" y="5289"/>
                    <a:pt x="17450" y="5922"/>
                  </a:cubicBezTo>
                  <a:cubicBezTo>
                    <a:pt x="17418" y="6872"/>
                    <a:pt x="17323" y="7632"/>
                    <a:pt x="17672" y="8519"/>
                  </a:cubicBezTo>
                  <a:cubicBezTo>
                    <a:pt x="17450" y="8614"/>
                    <a:pt x="17228" y="8741"/>
                    <a:pt x="16975" y="8899"/>
                  </a:cubicBezTo>
                  <a:cubicBezTo>
                    <a:pt x="14948" y="10388"/>
                    <a:pt x="14568" y="13396"/>
                    <a:pt x="13903" y="15645"/>
                  </a:cubicBezTo>
                  <a:cubicBezTo>
                    <a:pt x="13396" y="17386"/>
                    <a:pt x="12826" y="19128"/>
                    <a:pt x="12003" y="20743"/>
                  </a:cubicBezTo>
                  <a:cubicBezTo>
                    <a:pt x="11306" y="22105"/>
                    <a:pt x="10198" y="24227"/>
                    <a:pt x="8709" y="24892"/>
                  </a:cubicBezTo>
                  <a:cubicBezTo>
                    <a:pt x="8741" y="21535"/>
                    <a:pt x="6999" y="18590"/>
                    <a:pt x="7791" y="15170"/>
                  </a:cubicBezTo>
                  <a:cubicBezTo>
                    <a:pt x="8361" y="12668"/>
                    <a:pt x="10641" y="10451"/>
                    <a:pt x="10324" y="7727"/>
                  </a:cubicBezTo>
                  <a:cubicBezTo>
                    <a:pt x="10198" y="6777"/>
                    <a:pt x="9754" y="5954"/>
                    <a:pt x="9469" y="5067"/>
                  </a:cubicBezTo>
                  <a:cubicBezTo>
                    <a:pt x="9469" y="5036"/>
                    <a:pt x="9501" y="5036"/>
                    <a:pt x="9501" y="5004"/>
                  </a:cubicBezTo>
                  <a:cubicBezTo>
                    <a:pt x="10008" y="3737"/>
                    <a:pt x="10419" y="2850"/>
                    <a:pt x="11844" y="2375"/>
                  </a:cubicBezTo>
                  <a:cubicBezTo>
                    <a:pt x="12319" y="2217"/>
                    <a:pt x="12826" y="2185"/>
                    <a:pt x="13301" y="2059"/>
                  </a:cubicBezTo>
                  <a:cubicBezTo>
                    <a:pt x="13681" y="1932"/>
                    <a:pt x="13966" y="1805"/>
                    <a:pt x="14283" y="1647"/>
                  </a:cubicBezTo>
                  <a:cubicBezTo>
                    <a:pt x="14568" y="1457"/>
                    <a:pt x="14853" y="1299"/>
                    <a:pt x="15138" y="1109"/>
                  </a:cubicBezTo>
                  <a:cubicBezTo>
                    <a:pt x="15394" y="891"/>
                    <a:pt x="15630" y="782"/>
                    <a:pt x="15847" y="782"/>
                  </a:cubicBezTo>
                  <a:close/>
                  <a:moveTo>
                    <a:pt x="28370" y="14382"/>
                  </a:moveTo>
                  <a:cubicBezTo>
                    <a:pt x="28718" y="14382"/>
                    <a:pt x="29036" y="14416"/>
                    <a:pt x="29294" y="14505"/>
                  </a:cubicBezTo>
                  <a:cubicBezTo>
                    <a:pt x="29357" y="14490"/>
                    <a:pt x="29416" y="14483"/>
                    <a:pt x="29471" y="14483"/>
                  </a:cubicBezTo>
                  <a:cubicBezTo>
                    <a:pt x="29779" y="14483"/>
                    <a:pt x="29974" y="14704"/>
                    <a:pt x="30054" y="15106"/>
                  </a:cubicBezTo>
                  <a:cubicBezTo>
                    <a:pt x="30624" y="15645"/>
                    <a:pt x="30561" y="16120"/>
                    <a:pt x="29769" y="16531"/>
                  </a:cubicBezTo>
                  <a:cubicBezTo>
                    <a:pt x="29516" y="16816"/>
                    <a:pt x="29231" y="17070"/>
                    <a:pt x="28977" y="17386"/>
                  </a:cubicBezTo>
                  <a:cubicBezTo>
                    <a:pt x="27869" y="18748"/>
                    <a:pt x="27267" y="20458"/>
                    <a:pt x="26286" y="21915"/>
                  </a:cubicBezTo>
                  <a:cubicBezTo>
                    <a:pt x="24924" y="23974"/>
                    <a:pt x="22802" y="25114"/>
                    <a:pt x="20617" y="26095"/>
                  </a:cubicBezTo>
                  <a:cubicBezTo>
                    <a:pt x="18685" y="26982"/>
                    <a:pt x="16753" y="27806"/>
                    <a:pt x="14663" y="28091"/>
                  </a:cubicBezTo>
                  <a:cubicBezTo>
                    <a:pt x="16405" y="27362"/>
                    <a:pt x="18115" y="26665"/>
                    <a:pt x="19572" y="25272"/>
                  </a:cubicBezTo>
                  <a:cubicBezTo>
                    <a:pt x="21694" y="23182"/>
                    <a:pt x="23752" y="20173"/>
                    <a:pt x="24892" y="17386"/>
                  </a:cubicBezTo>
                  <a:cubicBezTo>
                    <a:pt x="25240" y="16531"/>
                    <a:pt x="25494" y="15613"/>
                    <a:pt x="25652" y="14695"/>
                  </a:cubicBezTo>
                  <a:cubicBezTo>
                    <a:pt x="26403" y="14604"/>
                    <a:pt x="27482" y="14382"/>
                    <a:pt x="28370" y="14382"/>
                  </a:cubicBezTo>
                  <a:close/>
                  <a:moveTo>
                    <a:pt x="8203" y="1235"/>
                  </a:moveTo>
                  <a:cubicBezTo>
                    <a:pt x="8361" y="1330"/>
                    <a:pt x="8519" y="1457"/>
                    <a:pt x="8678" y="1552"/>
                  </a:cubicBezTo>
                  <a:cubicBezTo>
                    <a:pt x="8013" y="3484"/>
                    <a:pt x="6651" y="5004"/>
                    <a:pt x="5922" y="6936"/>
                  </a:cubicBezTo>
                  <a:cubicBezTo>
                    <a:pt x="5099" y="9058"/>
                    <a:pt x="5321" y="11591"/>
                    <a:pt x="5669" y="13808"/>
                  </a:cubicBezTo>
                  <a:cubicBezTo>
                    <a:pt x="5683" y="13879"/>
                    <a:pt x="5749" y="13912"/>
                    <a:pt x="5817" y="13912"/>
                  </a:cubicBezTo>
                  <a:cubicBezTo>
                    <a:pt x="5900" y="13912"/>
                    <a:pt x="5986" y="13863"/>
                    <a:pt x="5986" y="13776"/>
                  </a:cubicBezTo>
                  <a:cubicBezTo>
                    <a:pt x="5732" y="10863"/>
                    <a:pt x="5542" y="8139"/>
                    <a:pt x="6999" y="5542"/>
                  </a:cubicBezTo>
                  <a:cubicBezTo>
                    <a:pt x="7696" y="4244"/>
                    <a:pt x="8456" y="3072"/>
                    <a:pt x="8868" y="1710"/>
                  </a:cubicBezTo>
                  <a:cubicBezTo>
                    <a:pt x="8963" y="1774"/>
                    <a:pt x="9026" y="1805"/>
                    <a:pt x="9089" y="1869"/>
                  </a:cubicBezTo>
                  <a:cubicBezTo>
                    <a:pt x="9248" y="2344"/>
                    <a:pt x="8709" y="3706"/>
                    <a:pt x="8804" y="4307"/>
                  </a:cubicBezTo>
                  <a:cubicBezTo>
                    <a:pt x="8931" y="5321"/>
                    <a:pt x="9501" y="6207"/>
                    <a:pt x="9754" y="7189"/>
                  </a:cubicBezTo>
                  <a:cubicBezTo>
                    <a:pt x="10356" y="9786"/>
                    <a:pt x="8424" y="11813"/>
                    <a:pt x="7664" y="14125"/>
                  </a:cubicBezTo>
                  <a:cubicBezTo>
                    <a:pt x="6999" y="16056"/>
                    <a:pt x="7094" y="18083"/>
                    <a:pt x="7474" y="20047"/>
                  </a:cubicBezTo>
                  <a:cubicBezTo>
                    <a:pt x="7759" y="21503"/>
                    <a:pt x="8361" y="23340"/>
                    <a:pt x="8361" y="25019"/>
                  </a:cubicBezTo>
                  <a:cubicBezTo>
                    <a:pt x="8298" y="25082"/>
                    <a:pt x="8298" y="25145"/>
                    <a:pt x="8361" y="25177"/>
                  </a:cubicBezTo>
                  <a:cubicBezTo>
                    <a:pt x="8329" y="26634"/>
                    <a:pt x="7822" y="27932"/>
                    <a:pt x="6271" y="28597"/>
                  </a:cubicBezTo>
                  <a:cubicBezTo>
                    <a:pt x="6176" y="28566"/>
                    <a:pt x="6112" y="28534"/>
                    <a:pt x="6017" y="28502"/>
                  </a:cubicBezTo>
                  <a:lnTo>
                    <a:pt x="5891" y="28502"/>
                  </a:lnTo>
                  <a:cubicBezTo>
                    <a:pt x="4149" y="26507"/>
                    <a:pt x="5637" y="23530"/>
                    <a:pt x="5289" y="21123"/>
                  </a:cubicBezTo>
                  <a:cubicBezTo>
                    <a:pt x="4909" y="18685"/>
                    <a:pt x="3579" y="16531"/>
                    <a:pt x="3325" y="14061"/>
                  </a:cubicBezTo>
                  <a:cubicBezTo>
                    <a:pt x="3009" y="11306"/>
                    <a:pt x="3737" y="8614"/>
                    <a:pt x="5194" y="6302"/>
                  </a:cubicBezTo>
                  <a:cubicBezTo>
                    <a:pt x="5859" y="5226"/>
                    <a:pt x="6619" y="4244"/>
                    <a:pt x="7221" y="3167"/>
                  </a:cubicBezTo>
                  <a:cubicBezTo>
                    <a:pt x="7442" y="2755"/>
                    <a:pt x="7601" y="2217"/>
                    <a:pt x="7886" y="1837"/>
                  </a:cubicBezTo>
                  <a:cubicBezTo>
                    <a:pt x="7981" y="1647"/>
                    <a:pt x="8076" y="1425"/>
                    <a:pt x="8203" y="1235"/>
                  </a:cubicBezTo>
                  <a:close/>
                  <a:moveTo>
                    <a:pt x="23497" y="7086"/>
                  </a:moveTo>
                  <a:cubicBezTo>
                    <a:pt x="23889" y="7086"/>
                    <a:pt x="24281" y="7134"/>
                    <a:pt x="24639" y="7221"/>
                  </a:cubicBezTo>
                  <a:cubicBezTo>
                    <a:pt x="27362" y="7822"/>
                    <a:pt x="25367" y="14695"/>
                    <a:pt x="24670" y="16595"/>
                  </a:cubicBezTo>
                  <a:cubicBezTo>
                    <a:pt x="23689" y="19382"/>
                    <a:pt x="21630" y="22327"/>
                    <a:pt x="19635" y="24449"/>
                  </a:cubicBezTo>
                  <a:cubicBezTo>
                    <a:pt x="17798" y="26412"/>
                    <a:pt x="15581" y="27172"/>
                    <a:pt x="13206" y="28186"/>
                  </a:cubicBezTo>
                  <a:lnTo>
                    <a:pt x="12985" y="28186"/>
                  </a:lnTo>
                  <a:cubicBezTo>
                    <a:pt x="12858" y="28186"/>
                    <a:pt x="12795" y="28281"/>
                    <a:pt x="12795" y="28376"/>
                  </a:cubicBezTo>
                  <a:cubicBezTo>
                    <a:pt x="12510" y="28534"/>
                    <a:pt x="12193" y="28724"/>
                    <a:pt x="11876" y="28882"/>
                  </a:cubicBezTo>
                  <a:cubicBezTo>
                    <a:pt x="11844" y="28882"/>
                    <a:pt x="11813" y="28851"/>
                    <a:pt x="11781" y="28851"/>
                  </a:cubicBezTo>
                  <a:cubicBezTo>
                    <a:pt x="11751" y="28826"/>
                    <a:pt x="11719" y="28816"/>
                    <a:pt x="11689" y="28816"/>
                  </a:cubicBezTo>
                  <a:cubicBezTo>
                    <a:pt x="11561" y="28816"/>
                    <a:pt x="11451" y="29001"/>
                    <a:pt x="11528" y="29104"/>
                  </a:cubicBezTo>
                  <a:cubicBezTo>
                    <a:pt x="10738" y="29586"/>
                    <a:pt x="9919" y="30054"/>
                    <a:pt x="9079" y="30054"/>
                  </a:cubicBezTo>
                  <a:cubicBezTo>
                    <a:pt x="8706" y="30054"/>
                    <a:pt x="8329" y="29961"/>
                    <a:pt x="7949" y="29737"/>
                  </a:cubicBezTo>
                  <a:cubicBezTo>
                    <a:pt x="7442" y="29421"/>
                    <a:pt x="7062" y="29072"/>
                    <a:pt x="6587" y="28787"/>
                  </a:cubicBezTo>
                  <a:cubicBezTo>
                    <a:pt x="7917" y="28091"/>
                    <a:pt x="8614" y="26697"/>
                    <a:pt x="8678" y="25145"/>
                  </a:cubicBezTo>
                  <a:cubicBezTo>
                    <a:pt x="10324" y="24575"/>
                    <a:pt x="11559" y="22358"/>
                    <a:pt x="12319" y="20933"/>
                  </a:cubicBezTo>
                  <a:cubicBezTo>
                    <a:pt x="13428" y="18843"/>
                    <a:pt x="14125" y="16595"/>
                    <a:pt x="14758" y="14315"/>
                  </a:cubicBezTo>
                  <a:cubicBezTo>
                    <a:pt x="15106" y="13080"/>
                    <a:pt x="15423" y="11781"/>
                    <a:pt x="16088" y="10641"/>
                  </a:cubicBezTo>
                  <a:cubicBezTo>
                    <a:pt x="16975" y="9153"/>
                    <a:pt x="18210" y="8804"/>
                    <a:pt x="19793" y="8456"/>
                  </a:cubicBezTo>
                  <a:cubicBezTo>
                    <a:pt x="20743" y="8266"/>
                    <a:pt x="21028" y="7917"/>
                    <a:pt x="21789" y="7474"/>
                  </a:cubicBezTo>
                  <a:cubicBezTo>
                    <a:pt x="22272" y="7204"/>
                    <a:pt x="22884" y="7086"/>
                    <a:pt x="23497" y="7086"/>
                  </a:cubicBezTo>
                  <a:close/>
                  <a:moveTo>
                    <a:pt x="29452" y="30814"/>
                  </a:moveTo>
                  <a:lnTo>
                    <a:pt x="29421" y="30877"/>
                  </a:lnTo>
                  <a:cubicBezTo>
                    <a:pt x="29421" y="30846"/>
                    <a:pt x="29421" y="30814"/>
                    <a:pt x="29421" y="30814"/>
                  </a:cubicBezTo>
                  <a:close/>
                  <a:moveTo>
                    <a:pt x="22718" y="29021"/>
                  </a:moveTo>
                  <a:cubicBezTo>
                    <a:pt x="23762" y="29021"/>
                    <a:pt x="24810" y="29089"/>
                    <a:pt x="25842" y="29136"/>
                  </a:cubicBezTo>
                  <a:cubicBezTo>
                    <a:pt x="26919" y="29199"/>
                    <a:pt x="27996" y="29231"/>
                    <a:pt x="29041" y="29262"/>
                  </a:cubicBezTo>
                  <a:cubicBezTo>
                    <a:pt x="29085" y="29264"/>
                    <a:pt x="29129" y="29265"/>
                    <a:pt x="29171" y="29265"/>
                  </a:cubicBezTo>
                  <a:cubicBezTo>
                    <a:pt x="29414" y="29265"/>
                    <a:pt x="29613" y="29241"/>
                    <a:pt x="29755" y="29241"/>
                  </a:cubicBezTo>
                  <a:cubicBezTo>
                    <a:pt x="30058" y="29241"/>
                    <a:pt x="30107" y="29349"/>
                    <a:pt x="29801" y="30022"/>
                  </a:cubicBezTo>
                  <a:cubicBezTo>
                    <a:pt x="29706" y="30244"/>
                    <a:pt x="29611" y="30434"/>
                    <a:pt x="29547" y="30561"/>
                  </a:cubicBezTo>
                  <a:cubicBezTo>
                    <a:pt x="29321" y="30529"/>
                    <a:pt x="29099" y="30515"/>
                    <a:pt x="28881" y="30515"/>
                  </a:cubicBezTo>
                  <a:cubicBezTo>
                    <a:pt x="26772" y="30515"/>
                    <a:pt x="25008" y="31852"/>
                    <a:pt x="22983" y="31852"/>
                  </a:cubicBezTo>
                  <a:cubicBezTo>
                    <a:pt x="22696" y="31852"/>
                    <a:pt x="22404" y="31825"/>
                    <a:pt x="22105" y="31764"/>
                  </a:cubicBezTo>
                  <a:cubicBezTo>
                    <a:pt x="21786" y="31695"/>
                    <a:pt x="21504" y="31666"/>
                    <a:pt x="21241" y="31666"/>
                  </a:cubicBezTo>
                  <a:cubicBezTo>
                    <a:pt x="20536" y="31666"/>
                    <a:pt x="19958" y="31873"/>
                    <a:pt x="19128" y="32081"/>
                  </a:cubicBezTo>
                  <a:cubicBezTo>
                    <a:pt x="18044" y="32347"/>
                    <a:pt x="16973" y="32454"/>
                    <a:pt x="15890" y="32454"/>
                  </a:cubicBezTo>
                  <a:cubicBezTo>
                    <a:pt x="15296" y="32454"/>
                    <a:pt x="14698" y="32422"/>
                    <a:pt x="14093" y="32366"/>
                  </a:cubicBezTo>
                  <a:cubicBezTo>
                    <a:pt x="13681" y="32081"/>
                    <a:pt x="13270" y="31796"/>
                    <a:pt x="12890" y="31447"/>
                  </a:cubicBezTo>
                  <a:cubicBezTo>
                    <a:pt x="12224" y="30846"/>
                    <a:pt x="11528" y="30466"/>
                    <a:pt x="10704" y="30276"/>
                  </a:cubicBezTo>
                  <a:cubicBezTo>
                    <a:pt x="10704" y="30276"/>
                    <a:pt x="10673" y="30244"/>
                    <a:pt x="10641" y="30244"/>
                  </a:cubicBezTo>
                  <a:cubicBezTo>
                    <a:pt x="10958" y="30022"/>
                    <a:pt x="11243" y="29801"/>
                    <a:pt x="11559" y="29611"/>
                  </a:cubicBezTo>
                  <a:cubicBezTo>
                    <a:pt x="11686" y="29516"/>
                    <a:pt x="11813" y="29452"/>
                    <a:pt x="11908" y="29389"/>
                  </a:cubicBezTo>
                  <a:cubicBezTo>
                    <a:pt x="12911" y="30074"/>
                    <a:pt x="13878" y="30317"/>
                    <a:pt x="14854" y="30317"/>
                  </a:cubicBezTo>
                  <a:cubicBezTo>
                    <a:pt x="16314" y="30317"/>
                    <a:pt x="17794" y="29775"/>
                    <a:pt x="19445" y="29357"/>
                  </a:cubicBezTo>
                  <a:cubicBezTo>
                    <a:pt x="20518" y="29097"/>
                    <a:pt x="21616" y="29021"/>
                    <a:pt x="22718" y="29021"/>
                  </a:cubicBezTo>
                  <a:close/>
                  <a:moveTo>
                    <a:pt x="29050" y="30809"/>
                  </a:moveTo>
                  <a:cubicBezTo>
                    <a:pt x="29141" y="30809"/>
                    <a:pt x="29233" y="30810"/>
                    <a:pt x="29326" y="30814"/>
                  </a:cubicBezTo>
                  <a:cubicBezTo>
                    <a:pt x="29294" y="30846"/>
                    <a:pt x="29262" y="30877"/>
                    <a:pt x="29231" y="30909"/>
                  </a:cubicBezTo>
                  <a:cubicBezTo>
                    <a:pt x="28122" y="32271"/>
                    <a:pt x="26856" y="33538"/>
                    <a:pt x="25177" y="34139"/>
                  </a:cubicBezTo>
                  <a:cubicBezTo>
                    <a:pt x="24258" y="34459"/>
                    <a:pt x="23303" y="34590"/>
                    <a:pt x="22341" y="34590"/>
                  </a:cubicBezTo>
                  <a:cubicBezTo>
                    <a:pt x="21113" y="34590"/>
                    <a:pt x="19874" y="34378"/>
                    <a:pt x="18685" y="34076"/>
                  </a:cubicBezTo>
                  <a:cubicBezTo>
                    <a:pt x="17292" y="33728"/>
                    <a:pt x="16025" y="33379"/>
                    <a:pt x="14853" y="32809"/>
                  </a:cubicBezTo>
                  <a:lnTo>
                    <a:pt x="14853" y="32809"/>
                  </a:lnTo>
                  <a:cubicBezTo>
                    <a:pt x="15246" y="32834"/>
                    <a:pt x="15643" y="32849"/>
                    <a:pt x="16041" y="32849"/>
                  </a:cubicBezTo>
                  <a:cubicBezTo>
                    <a:pt x="16671" y="32849"/>
                    <a:pt x="17304" y="32811"/>
                    <a:pt x="17925" y="32714"/>
                  </a:cubicBezTo>
                  <a:cubicBezTo>
                    <a:pt x="19190" y="32520"/>
                    <a:pt x="20212" y="32157"/>
                    <a:pt x="21378" y="32157"/>
                  </a:cubicBezTo>
                  <a:cubicBezTo>
                    <a:pt x="21730" y="32157"/>
                    <a:pt x="22096" y="32190"/>
                    <a:pt x="22485" y="32271"/>
                  </a:cubicBezTo>
                  <a:cubicBezTo>
                    <a:pt x="22829" y="32348"/>
                    <a:pt x="23122" y="32387"/>
                    <a:pt x="23396" y="32387"/>
                  </a:cubicBezTo>
                  <a:cubicBezTo>
                    <a:pt x="23905" y="32387"/>
                    <a:pt x="24347" y="32253"/>
                    <a:pt x="24924" y="31986"/>
                  </a:cubicBezTo>
                  <a:cubicBezTo>
                    <a:pt x="26358" y="31299"/>
                    <a:pt x="27538" y="30809"/>
                    <a:pt x="29050" y="30809"/>
                  </a:cubicBezTo>
                  <a:close/>
                  <a:moveTo>
                    <a:pt x="5036" y="28059"/>
                  </a:moveTo>
                  <a:cubicBezTo>
                    <a:pt x="5226" y="28407"/>
                    <a:pt x="5447" y="28756"/>
                    <a:pt x="5796" y="29072"/>
                  </a:cubicBezTo>
                  <a:cubicBezTo>
                    <a:pt x="5853" y="29115"/>
                    <a:pt x="5910" y="29132"/>
                    <a:pt x="5961" y="29132"/>
                  </a:cubicBezTo>
                  <a:cubicBezTo>
                    <a:pt x="6024" y="29132"/>
                    <a:pt x="6078" y="29107"/>
                    <a:pt x="6112" y="29072"/>
                  </a:cubicBezTo>
                  <a:cubicBezTo>
                    <a:pt x="7094" y="29516"/>
                    <a:pt x="7791" y="30592"/>
                    <a:pt x="8868" y="30782"/>
                  </a:cubicBezTo>
                  <a:cubicBezTo>
                    <a:pt x="8979" y="30805"/>
                    <a:pt x="9086" y="30815"/>
                    <a:pt x="9191" y="30815"/>
                  </a:cubicBezTo>
                  <a:cubicBezTo>
                    <a:pt x="9533" y="30815"/>
                    <a:pt x="9843" y="30706"/>
                    <a:pt x="10134" y="30561"/>
                  </a:cubicBezTo>
                  <a:lnTo>
                    <a:pt x="10324" y="30592"/>
                  </a:lnTo>
                  <a:cubicBezTo>
                    <a:pt x="9469" y="32271"/>
                    <a:pt x="7727" y="32999"/>
                    <a:pt x="6366" y="34234"/>
                  </a:cubicBezTo>
                  <a:cubicBezTo>
                    <a:pt x="5131" y="35343"/>
                    <a:pt x="4244" y="36799"/>
                    <a:pt x="3737" y="38383"/>
                  </a:cubicBezTo>
                  <a:cubicBezTo>
                    <a:pt x="3104" y="40220"/>
                    <a:pt x="3072" y="42120"/>
                    <a:pt x="3104" y="44052"/>
                  </a:cubicBezTo>
                  <a:cubicBezTo>
                    <a:pt x="3104" y="45318"/>
                    <a:pt x="3199" y="46617"/>
                    <a:pt x="2914" y="47884"/>
                  </a:cubicBezTo>
                  <a:cubicBezTo>
                    <a:pt x="2783" y="48381"/>
                    <a:pt x="1894" y="50547"/>
                    <a:pt x="1196" y="50547"/>
                  </a:cubicBezTo>
                  <a:cubicBezTo>
                    <a:pt x="1050" y="50547"/>
                    <a:pt x="912" y="50452"/>
                    <a:pt x="792" y="50227"/>
                  </a:cubicBezTo>
                  <a:cubicBezTo>
                    <a:pt x="570" y="49815"/>
                    <a:pt x="1425" y="48549"/>
                    <a:pt x="1584" y="48010"/>
                  </a:cubicBezTo>
                  <a:cubicBezTo>
                    <a:pt x="1837" y="47219"/>
                    <a:pt x="1964" y="46427"/>
                    <a:pt x="1932" y="45603"/>
                  </a:cubicBezTo>
                  <a:cubicBezTo>
                    <a:pt x="1900" y="43387"/>
                    <a:pt x="1299" y="41423"/>
                    <a:pt x="1964" y="39206"/>
                  </a:cubicBezTo>
                  <a:cubicBezTo>
                    <a:pt x="2534" y="37338"/>
                    <a:pt x="3547" y="35628"/>
                    <a:pt x="4117" y="33759"/>
                  </a:cubicBezTo>
                  <a:cubicBezTo>
                    <a:pt x="4371" y="32999"/>
                    <a:pt x="4561" y="32239"/>
                    <a:pt x="4592" y="31447"/>
                  </a:cubicBezTo>
                  <a:cubicBezTo>
                    <a:pt x="4687" y="30339"/>
                    <a:pt x="4307" y="29041"/>
                    <a:pt x="5036" y="28059"/>
                  </a:cubicBezTo>
                  <a:close/>
                  <a:moveTo>
                    <a:pt x="9343" y="0"/>
                  </a:moveTo>
                  <a:cubicBezTo>
                    <a:pt x="8614" y="95"/>
                    <a:pt x="8234" y="412"/>
                    <a:pt x="7854" y="1014"/>
                  </a:cubicBezTo>
                  <a:cubicBezTo>
                    <a:pt x="7062" y="2249"/>
                    <a:pt x="6524" y="3579"/>
                    <a:pt x="5701" y="4782"/>
                  </a:cubicBezTo>
                  <a:cubicBezTo>
                    <a:pt x="4086" y="7157"/>
                    <a:pt x="2882" y="9533"/>
                    <a:pt x="2787" y="12478"/>
                  </a:cubicBezTo>
                  <a:cubicBezTo>
                    <a:pt x="2692" y="15930"/>
                    <a:pt x="4814" y="18780"/>
                    <a:pt x="4909" y="22137"/>
                  </a:cubicBezTo>
                  <a:cubicBezTo>
                    <a:pt x="4972" y="24005"/>
                    <a:pt x="4276" y="25937"/>
                    <a:pt x="4846" y="27616"/>
                  </a:cubicBezTo>
                  <a:cubicBezTo>
                    <a:pt x="3896" y="28724"/>
                    <a:pt x="4307" y="30086"/>
                    <a:pt x="4212" y="31447"/>
                  </a:cubicBezTo>
                  <a:cubicBezTo>
                    <a:pt x="4086" y="33601"/>
                    <a:pt x="3009" y="35533"/>
                    <a:pt x="2217" y="37465"/>
                  </a:cubicBezTo>
                  <a:cubicBezTo>
                    <a:pt x="1489" y="39333"/>
                    <a:pt x="1109" y="41043"/>
                    <a:pt x="1330" y="43038"/>
                  </a:cubicBezTo>
                  <a:cubicBezTo>
                    <a:pt x="1647" y="45762"/>
                    <a:pt x="1742" y="47947"/>
                    <a:pt x="32" y="50227"/>
                  </a:cubicBezTo>
                  <a:cubicBezTo>
                    <a:pt x="0" y="50322"/>
                    <a:pt x="32" y="50417"/>
                    <a:pt x="95" y="50449"/>
                  </a:cubicBezTo>
                  <a:cubicBezTo>
                    <a:pt x="539" y="50670"/>
                    <a:pt x="982" y="50892"/>
                    <a:pt x="1394" y="51114"/>
                  </a:cubicBezTo>
                  <a:cubicBezTo>
                    <a:pt x="1420" y="51127"/>
                    <a:pt x="1452" y="51135"/>
                    <a:pt x="1482" y="51135"/>
                  </a:cubicBezTo>
                  <a:cubicBezTo>
                    <a:pt x="1525" y="51135"/>
                    <a:pt x="1565" y="51119"/>
                    <a:pt x="1584" y="51082"/>
                  </a:cubicBezTo>
                  <a:cubicBezTo>
                    <a:pt x="4466" y="47947"/>
                    <a:pt x="2882" y="43482"/>
                    <a:pt x="3832" y="39681"/>
                  </a:cubicBezTo>
                  <a:cubicBezTo>
                    <a:pt x="4497" y="36926"/>
                    <a:pt x="5922" y="35089"/>
                    <a:pt x="8139" y="33443"/>
                  </a:cubicBezTo>
                  <a:cubicBezTo>
                    <a:pt x="9184" y="32651"/>
                    <a:pt x="10071" y="31859"/>
                    <a:pt x="10609" y="30656"/>
                  </a:cubicBezTo>
                  <a:cubicBezTo>
                    <a:pt x="11813" y="31004"/>
                    <a:pt x="12795" y="31891"/>
                    <a:pt x="13871" y="32619"/>
                  </a:cubicBezTo>
                  <a:cubicBezTo>
                    <a:pt x="13871" y="32651"/>
                    <a:pt x="13903" y="32683"/>
                    <a:pt x="13966" y="32714"/>
                  </a:cubicBezTo>
                  <a:cubicBezTo>
                    <a:pt x="14536" y="33063"/>
                    <a:pt x="15106" y="33411"/>
                    <a:pt x="15740" y="33633"/>
                  </a:cubicBezTo>
                  <a:cubicBezTo>
                    <a:pt x="17830" y="34298"/>
                    <a:pt x="20015" y="34963"/>
                    <a:pt x="22232" y="34963"/>
                  </a:cubicBezTo>
                  <a:cubicBezTo>
                    <a:pt x="23815" y="34963"/>
                    <a:pt x="25430" y="34583"/>
                    <a:pt x="26792" y="33728"/>
                  </a:cubicBezTo>
                  <a:cubicBezTo>
                    <a:pt x="27457" y="33316"/>
                    <a:pt x="27901" y="32809"/>
                    <a:pt x="28439" y="32239"/>
                  </a:cubicBezTo>
                  <a:cubicBezTo>
                    <a:pt x="29104" y="31511"/>
                    <a:pt x="30054" y="31194"/>
                    <a:pt x="30719" y="30561"/>
                  </a:cubicBezTo>
                  <a:cubicBezTo>
                    <a:pt x="32664" y="28745"/>
                    <a:pt x="28684" y="28629"/>
                    <a:pt x="26744" y="28629"/>
                  </a:cubicBezTo>
                  <a:cubicBezTo>
                    <a:pt x="26459" y="28629"/>
                    <a:pt x="26217" y="28631"/>
                    <a:pt x="26046" y="28631"/>
                  </a:cubicBezTo>
                  <a:cubicBezTo>
                    <a:pt x="25959" y="28631"/>
                    <a:pt x="25890" y="28631"/>
                    <a:pt x="25842" y="28629"/>
                  </a:cubicBezTo>
                  <a:cubicBezTo>
                    <a:pt x="24801" y="28569"/>
                    <a:pt x="23752" y="28494"/>
                    <a:pt x="22710" y="28494"/>
                  </a:cubicBezTo>
                  <a:cubicBezTo>
                    <a:pt x="21565" y="28494"/>
                    <a:pt x="20429" y="28584"/>
                    <a:pt x="19318" y="28882"/>
                  </a:cubicBezTo>
                  <a:cubicBezTo>
                    <a:pt x="17707" y="29320"/>
                    <a:pt x="16307" y="29845"/>
                    <a:pt x="14893" y="29845"/>
                  </a:cubicBezTo>
                  <a:cubicBezTo>
                    <a:pt x="14056" y="29845"/>
                    <a:pt x="13214" y="29662"/>
                    <a:pt x="12319" y="29167"/>
                  </a:cubicBezTo>
                  <a:cubicBezTo>
                    <a:pt x="12668" y="28977"/>
                    <a:pt x="13048" y="28787"/>
                    <a:pt x="13396" y="28629"/>
                  </a:cubicBezTo>
                  <a:cubicBezTo>
                    <a:pt x="16310" y="28597"/>
                    <a:pt x="19065" y="27362"/>
                    <a:pt x="21662" y="26095"/>
                  </a:cubicBezTo>
                  <a:cubicBezTo>
                    <a:pt x="24195" y="24860"/>
                    <a:pt x="26001" y="23340"/>
                    <a:pt x="27362" y="20838"/>
                  </a:cubicBezTo>
                  <a:cubicBezTo>
                    <a:pt x="28154" y="19350"/>
                    <a:pt x="28914" y="18052"/>
                    <a:pt x="29991" y="16753"/>
                  </a:cubicBezTo>
                  <a:cubicBezTo>
                    <a:pt x="30371" y="16278"/>
                    <a:pt x="31194" y="15518"/>
                    <a:pt x="30973" y="14758"/>
                  </a:cubicBezTo>
                  <a:cubicBezTo>
                    <a:pt x="30783" y="14125"/>
                    <a:pt x="30814" y="14410"/>
                    <a:pt x="30371" y="14156"/>
                  </a:cubicBezTo>
                  <a:cubicBezTo>
                    <a:pt x="30030" y="13986"/>
                    <a:pt x="29571" y="13920"/>
                    <a:pt x="29061" y="13920"/>
                  </a:cubicBezTo>
                  <a:cubicBezTo>
                    <a:pt x="27961" y="13920"/>
                    <a:pt x="26624" y="14225"/>
                    <a:pt x="25716" y="14441"/>
                  </a:cubicBezTo>
                  <a:cubicBezTo>
                    <a:pt x="25811" y="13935"/>
                    <a:pt x="25906" y="13396"/>
                    <a:pt x="26001" y="12889"/>
                  </a:cubicBezTo>
                  <a:cubicBezTo>
                    <a:pt x="26222" y="11496"/>
                    <a:pt x="26792" y="9786"/>
                    <a:pt x="26666" y="8329"/>
                  </a:cubicBezTo>
                  <a:cubicBezTo>
                    <a:pt x="26602" y="7727"/>
                    <a:pt x="26444" y="7094"/>
                    <a:pt x="25842" y="6809"/>
                  </a:cubicBezTo>
                  <a:cubicBezTo>
                    <a:pt x="25600" y="6698"/>
                    <a:pt x="25477" y="6661"/>
                    <a:pt x="25398" y="6661"/>
                  </a:cubicBezTo>
                  <a:cubicBezTo>
                    <a:pt x="25239" y="6661"/>
                    <a:pt x="25259" y="6811"/>
                    <a:pt x="24849" y="6811"/>
                  </a:cubicBezTo>
                  <a:cubicBezTo>
                    <a:pt x="24823" y="6811"/>
                    <a:pt x="24795" y="6810"/>
                    <a:pt x="24765" y="6809"/>
                  </a:cubicBezTo>
                  <a:cubicBezTo>
                    <a:pt x="24188" y="6748"/>
                    <a:pt x="23435" y="6395"/>
                    <a:pt x="22787" y="6395"/>
                  </a:cubicBezTo>
                  <a:cubicBezTo>
                    <a:pt x="22760" y="6395"/>
                    <a:pt x="22733" y="6396"/>
                    <a:pt x="22707" y="6397"/>
                  </a:cubicBezTo>
                  <a:cubicBezTo>
                    <a:pt x="21789" y="6461"/>
                    <a:pt x="21060" y="7569"/>
                    <a:pt x="20237" y="7886"/>
                  </a:cubicBezTo>
                  <a:cubicBezTo>
                    <a:pt x="19477" y="8171"/>
                    <a:pt x="18685" y="8202"/>
                    <a:pt x="17925" y="8424"/>
                  </a:cubicBezTo>
                  <a:cubicBezTo>
                    <a:pt x="17492" y="6600"/>
                    <a:pt x="19233" y="306"/>
                    <a:pt x="16278" y="306"/>
                  </a:cubicBezTo>
                  <a:cubicBezTo>
                    <a:pt x="16207" y="306"/>
                    <a:pt x="16133" y="309"/>
                    <a:pt x="16056" y="317"/>
                  </a:cubicBezTo>
                  <a:cubicBezTo>
                    <a:pt x="15455" y="380"/>
                    <a:pt x="15011" y="697"/>
                    <a:pt x="14473" y="982"/>
                  </a:cubicBezTo>
                  <a:cubicBezTo>
                    <a:pt x="13396" y="1552"/>
                    <a:pt x="12319" y="1584"/>
                    <a:pt x="11211" y="2059"/>
                  </a:cubicBezTo>
                  <a:cubicBezTo>
                    <a:pt x="10198" y="2470"/>
                    <a:pt x="9659" y="3325"/>
                    <a:pt x="9248" y="4307"/>
                  </a:cubicBezTo>
                  <a:cubicBezTo>
                    <a:pt x="9216" y="4086"/>
                    <a:pt x="9184" y="3896"/>
                    <a:pt x="9184" y="3674"/>
                  </a:cubicBezTo>
                  <a:cubicBezTo>
                    <a:pt x="9216" y="2439"/>
                    <a:pt x="9786" y="1425"/>
                    <a:pt x="9533" y="159"/>
                  </a:cubicBezTo>
                  <a:cubicBezTo>
                    <a:pt x="9533" y="64"/>
                    <a:pt x="9438" y="0"/>
                    <a:pt x="934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8">
  <p:cSld name="CUSTOM_1_1_1_1_1_1">
    <p:spTree>
      <p:nvGrpSpPr>
        <p:cNvPr id="1" name="Shape 314"/>
        <p:cNvGrpSpPr/>
        <p:nvPr/>
      </p:nvGrpSpPr>
      <p:grpSpPr>
        <a:xfrm>
          <a:off x="0" y="0"/>
          <a:ext cx="0" cy="0"/>
          <a:chOff x="0" y="0"/>
          <a:chExt cx="0" cy="0"/>
        </a:xfrm>
      </p:grpSpPr>
      <p:grpSp>
        <p:nvGrpSpPr>
          <p:cNvPr id="315" name="Google Shape;315;p35"/>
          <p:cNvGrpSpPr/>
          <p:nvPr/>
        </p:nvGrpSpPr>
        <p:grpSpPr>
          <a:xfrm>
            <a:off x="6360401" y="2379075"/>
            <a:ext cx="3516564" cy="3465511"/>
            <a:chOff x="6360401" y="2379075"/>
            <a:chExt cx="3516564" cy="3465511"/>
          </a:xfrm>
        </p:grpSpPr>
        <p:sp>
          <p:nvSpPr>
            <p:cNvPr id="316" name="Google Shape;316;p35"/>
            <p:cNvSpPr/>
            <p:nvPr/>
          </p:nvSpPr>
          <p:spPr>
            <a:xfrm>
              <a:off x="6360401" y="2379075"/>
              <a:ext cx="3516564" cy="3465511"/>
            </a:xfrm>
            <a:custGeom>
              <a:avLst/>
              <a:gdLst/>
              <a:ahLst/>
              <a:cxnLst/>
              <a:rect l="l" t="t" r="r" b="b"/>
              <a:pathLst>
                <a:path w="132663" h="130737" extrusionOk="0">
                  <a:moveTo>
                    <a:pt x="64904" y="1"/>
                  </a:moveTo>
                  <a:cubicBezTo>
                    <a:pt x="64077" y="1"/>
                    <a:pt x="63291" y="31"/>
                    <a:pt x="62578" y="92"/>
                  </a:cubicBezTo>
                  <a:cubicBezTo>
                    <a:pt x="61153" y="219"/>
                    <a:pt x="60457" y="472"/>
                    <a:pt x="60203" y="2024"/>
                  </a:cubicBezTo>
                  <a:cubicBezTo>
                    <a:pt x="59728" y="4937"/>
                    <a:pt x="61533" y="8357"/>
                    <a:pt x="61692" y="11334"/>
                  </a:cubicBezTo>
                  <a:cubicBezTo>
                    <a:pt x="61850" y="14596"/>
                    <a:pt x="61407" y="17826"/>
                    <a:pt x="61850" y="21088"/>
                  </a:cubicBezTo>
                  <a:cubicBezTo>
                    <a:pt x="60868" y="20740"/>
                    <a:pt x="59823" y="20550"/>
                    <a:pt x="58652" y="20455"/>
                  </a:cubicBezTo>
                  <a:cubicBezTo>
                    <a:pt x="58129" y="20420"/>
                    <a:pt x="57609" y="20408"/>
                    <a:pt x="57089" y="20408"/>
                  </a:cubicBezTo>
                  <a:cubicBezTo>
                    <a:pt x="55979" y="20408"/>
                    <a:pt x="54873" y="20462"/>
                    <a:pt x="53764" y="20462"/>
                  </a:cubicBezTo>
                  <a:cubicBezTo>
                    <a:pt x="53031" y="20462"/>
                    <a:pt x="52296" y="20439"/>
                    <a:pt x="51558" y="20360"/>
                  </a:cubicBezTo>
                  <a:cubicBezTo>
                    <a:pt x="49594" y="20138"/>
                    <a:pt x="47662" y="19473"/>
                    <a:pt x="45667" y="19378"/>
                  </a:cubicBezTo>
                  <a:cubicBezTo>
                    <a:pt x="45542" y="19373"/>
                    <a:pt x="45417" y="19370"/>
                    <a:pt x="45293" y="19370"/>
                  </a:cubicBezTo>
                  <a:cubicBezTo>
                    <a:pt x="41653" y="19370"/>
                    <a:pt x="39017" y="21605"/>
                    <a:pt x="39017" y="24699"/>
                  </a:cubicBezTo>
                  <a:cubicBezTo>
                    <a:pt x="38953" y="24794"/>
                    <a:pt x="38953" y="24920"/>
                    <a:pt x="39017" y="25015"/>
                  </a:cubicBezTo>
                  <a:cubicBezTo>
                    <a:pt x="39048" y="25902"/>
                    <a:pt x="39302" y="26852"/>
                    <a:pt x="39840" y="27834"/>
                  </a:cubicBezTo>
                  <a:cubicBezTo>
                    <a:pt x="41645" y="31317"/>
                    <a:pt x="45541" y="32711"/>
                    <a:pt x="48549" y="34959"/>
                  </a:cubicBezTo>
                  <a:cubicBezTo>
                    <a:pt x="51684" y="37303"/>
                    <a:pt x="54091" y="40375"/>
                    <a:pt x="57733" y="41990"/>
                  </a:cubicBezTo>
                  <a:cubicBezTo>
                    <a:pt x="57765" y="42021"/>
                    <a:pt x="57765" y="42021"/>
                    <a:pt x="57796" y="42021"/>
                  </a:cubicBezTo>
                  <a:cubicBezTo>
                    <a:pt x="57986" y="42845"/>
                    <a:pt x="58240" y="43668"/>
                    <a:pt x="58588" y="44397"/>
                  </a:cubicBezTo>
                  <a:cubicBezTo>
                    <a:pt x="59665" y="46803"/>
                    <a:pt x="61470" y="48767"/>
                    <a:pt x="62990" y="50857"/>
                  </a:cubicBezTo>
                  <a:cubicBezTo>
                    <a:pt x="64004" y="52282"/>
                    <a:pt x="64827" y="54056"/>
                    <a:pt x="65935" y="55512"/>
                  </a:cubicBezTo>
                  <a:cubicBezTo>
                    <a:pt x="65904" y="55544"/>
                    <a:pt x="65904" y="55576"/>
                    <a:pt x="65904" y="55639"/>
                  </a:cubicBezTo>
                  <a:cubicBezTo>
                    <a:pt x="66410" y="60231"/>
                    <a:pt x="62578" y="63778"/>
                    <a:pt x="59950" y="67103"/>
                  </a:cubicBezTo>
                  <a:cubicBezTo>
                    <a:pt x="57575" y="70048"/>
                    <a:pt x="55200" y="72994"/>
                    <a:pt x="52856" y="75971"/>
                  </a:cubicBezTo>
                  <a:cubicBezTo>
                    <a:pt x="48391" y="81544"/>
                    <a:pt x="43672" y="86991"/>
                    <a:pt x="39523" y="92818"/>
                  </a:cubicBezTo>
                  <a:cubicBezTo>
                    <a:pt x="38542" y="94212"/>
                    <a:pt x="37623" y="95669"/>
                    <a:pt x="36800" y="97157"/>
                  </a:cubicBezTo>
                  <a:cubicBezTo>
                    <a:pt x="37402" y="93958"/>
                    <a:pt x="36832" y="90507"/>
                    <a:pt x="37497" y="87245"/>
                  </a:cubicBezTo>
                  <a:cubicBezTo>
                    <a:pt x="38605" y="82019"/>
                    <a:pt x="37560" y="76857"/>
                    <a:pt x="36610" y="71569"/>
                  </a:cubicBezTo>
                  <a:cubicBezTo>
                    <a:pt x="38573" y="66438"/>
                    <a:pt x="44622" y="64506"/>
                    <a:pt x="47092" y="59534"/>
                  </a:cubicBezTo>
                  <a:cubicBezTo>
                    <a:pt x="49974" y="53739"/>
                    <a:pt x="48549" y="47057"/>
                    <a:pt x="50798" y="41135"/>
                  </a:cubicBezTo>
                  <a:lnTo>
                    <a:pt x="50956" y="41135"/>
                  </a:lnTo>
                  <a:cubicBezTo>
                    <a:pt x="51336" y="41071"/>
                    <a:pt x="51336" y="40533"/>
                    <a:pt x="51019" y="40470"/>
                  </a:cubicBezTo>
                  <a:cubicBezTo>
                    <a:pt x="51000" y="40395"/>
                    <a:pt x="50926" y="40331"/>
                    <a:pt x="50842" y="40331"/>
                  </a:cubicBezTo>
                  <a:cubicBezTo>
                    <a:pt x="50785" y="40331"/>
                    <a:pt x="50722" y="40361"/>
                    <a:pt x="50671" y="40438"/>
                  </a:cubicBezTo>
                  <a:lnTo>
                    <a:pt x="50639" y="40470"/>
                  </a:lnTo>
                  <a:cubicBezTo>
                    <a:pt x="43609" y="40945"/>
                    <a:pt x="33506" y="40945"/>
                    <a:pt x="30719" y="48830"/>
                  </a:cubicBezTo>
                  <a:cubicBezTo>
                    <a:pt x="28059" y="56304"/>
                    <a:pt x="30941" y="65583"/>
                    <a:pt x="35850" y="71442"/>
                  </a:cubicBezTo>
                  <a:cubicBezTo>
                    <a:pt x="35818" y="71600"/>
                    <a:pt x="35881" y="71727"/>
                    <a:pt x="35945" y="71822"/>
                  </a:cubicBezTo>
                  <a:cubicBezTo>
                    <a:pt x="36388" y="75591"/>
                    <a:pt x="37433" y="79454"/>
                    <a:pt x="37338" y="83254"/>
                  </a:cubicBezTo>
                  <a:cubicBezTo>
                    <a:pt x="36483" y="81038"/>
                    <a:pt x="34013" y="79676"/>
                    <a:pt x="31891" y="78346"/>
                  </a:cubicBezTo>
                  <a:cubicBezTo>
                    <a:pt x="27141" y="75369"/>
                    <a:pt x="26887" y="69162"/>
                    <a:pt x="22232" y="66343"/>
                  </a:cubicBezTo>
                  <a:cubicBezTo>
                    <a:pt x="22232" y="66343"/>
                    <a:pt x="22264" y="66312"/>
                    <a:pt x="22264" y="66312"/>
                  </a:cubicBezTo>
                  <a:cubicBezTo>
                    <a:pt x="24164" y="63936"/>
                    <a:pt x="23246" y="60864"/>
                    <a:pt x="21567" y="58584"/>
                  </a:cubicBezTo>
                  <a:cubicBezTo>
                    <a:pt x="20554" y="57128"/>
                    <a:pt x="19002" y="56463"/>
                    <a:pt x="17640" y="55354"/>
                  </a:cubicBezTo>
                  <a:cubicBezTo>
                    <a:pt x="15962" y="53992"/>
                    <a:pt x="14727" y="52282"/>
                    <a:pt x="13618" y="50477"/>
                  </a:cubicBezTo>
                  <a:cubicBezTo>
                    <a:pt x="13776" y="49970"/>
                    <a:pt x="13935" y="49495"/>
                    <a:pt x="14061" y="48957"/>
                  </a:cubicBezTo>
                  <a:cubicBezTo>
                    <a:pt x="14378" y="47785"/>
                    <a:pt x="14537" y="46772"/>
                    <a:pt x="14093" y="45600"/>
                  </a:cubicBezTo>
                  <a:cubicBezTo>
                    <a:pt x="13808" y="44903"/>
                    <a:pt x="13238" y="44428"/>
                    <a:pt x="12858" y="43763"/>
                  </a:cubicBezTo>
                  <a:cubicBezTo>
                    <a:pt x="11623" y="41546"/>
                    <a:pt x="11243" y="39931"/>
                    <a:pt x="11781" y="37588"/>
                  </a:cubicBezTo>
                  <a:cubicBezTo>
                    <a:pt x="11845" y="37493"/>
                    <a:pt x="11876" y="37430"/>
                    <a:pt x="11845" y="37334"/>
                  </a:cubicBezTo>
                  <a:cubicBezTo>
                    <a:pt x="11845" y="37303"/>
                    <a:pt x="11845" y="37303"/>
                    <a:pt x="11845" y="37271"/>
                  </a:cubicBezTo>
                  <a:cubicBezTo>
                    <a:pt x="11887" y="37079"/>
                    <a:pt x="11715" y="36945"/>
                    <a:pt x="11559" y="36945"/>
                  </a:cubicBezTo>
                  <a:cubicBezTo>
                    <a:pt x="11483" y="36945"/>
                    <a:pt x="11411" y="36977"/>
                    <a:pt x="11370" y="37049"/>
                  </a:cubicBezTo>
                  <a:cubicBezTo>
                    <a:pt x="11338" y="37049"/>
                    <a:pt x="11306" y="37081"/>
                    <a:pt x="11275" y="37081"/>
                  </a:cubicBezTo>
                  <a:cubicBezTo>
                    <a:pt x="5036" y="40913"/>
                    <a:pt x="0" y="47817"/>
                    <a:pt x="2059" y="55481"/>
                  </a:cubicBezTo>
                  <a:cubicBezTo>
                    <a:pt x="4051" y="62846"/>
                    <a:pt x="13121" y="66528"/>
                    <a:pt x="20356" y="66528"/>
                  </a:cubicBezTo>
                  <a:cubicBezTo>
                    <a:pt x="20711" y="66528"/>
                    <a:pt x="21063" y="66519"/>
                    <a:pt x="21409" y="66502"/>
                  </a:cubicBezTo>
                  <a:cubicBezTo>
                    <a:pt x="21409" y="66628"/>
                    <a:pt x="21472" y="66755"/>
                    <a:pt x="21599" y="66850"/>
                  </a:cubicBezTo>
                  <a:cubicBezTo>
                    <a:pt x="25621" y="69067"/>
                    <a:pt x="25811" y="73880"/>
                    <a:pt x="28788" y="76984"/>
                  </a:cubicBezTo>
                  <a:cubicBezTo>
                    <a:pt x="31511" y="79834"/>
                    <a:pt x="37117" y="80563"/>
                    <a:pt x="37148" y="85376"/>
                  </a:cubicBezTo>
                  <a:cubicBezTo>
                    <a:pt x="37085" y="85788"/>
                    <a:pt x="37022" y="86168"/>
                    <a:pt x="36927" y="86580"/>
                  </a:cubicBezTo>
                  <a:cubicBezTo>
                    <a:pt x="35723" y="91298"/>
                    <a:pt x="37307" y="96302"/>
                    <a:pt x="34995" y="100736"/>
                  </a:cubicBezTo>
                  <a:cubicBezTo>
                    <a:pt x="34963" y="100767"/>
                    <a:pt x="34963" y="100799"/>
                    <a:pt x="34963" y="100831"/>
                  </a:cubicBezTo>
                  <a:cubicBezTo>
                    <a:pt x="30909" y="109825"/>
                    <a:pt x="29484" y="119895"/>
                    <a:pt x="28756" y="129744"/>
                  </a:cubicBezTo>
                  <a:cubicBezTo>
                    <a:pt x="28756" y="129839"/>
                    <a:pt x="28788" y="129903"/>
                    <a:pt x="28819" y="129934"/>
                  </a:cubicBezTo>
                  <a:cubicBezTo>
                    <a:pt x="28788" y="130029"/>
                    <a:pt x="28788" y="130156"/>
                    <a:pt x="28883" y="130219"/>
                  </a:cubicBezTo>
                  <a:cubicBezTo>
                    <a:pt x="29227" y="130564"/>
                    <a:pt x="29687" y="130737"/>
                    <a:pt x="30158" y="130737"/>
                  </a:cubicBezTo>
                  <a:cubicBezTo>
                    <a:pt x="30292" y="130737"/>
                    <a:pt x="30427" y="130723"/>
                    <a:pt x="30561" y="130694"/>
                  </a:cubicBezTo>
                  <a:cubicBezTo>
                    <a:pt x="30719" y="130663"/>
                    <a:pt x="30783" y="130599"/>
                    <a:pt x="30814" y="130473"/>
                  </a:cubicBezTo>
                  <a:cubicBezTo>
                    <a:pt x="30973" y="130473"/>
                    <a:pt x="31131" y="130378"/>
                    <a:pt x="31163" y="130188"/>
                  </a:cubicBezTo>
                  <a:cubicBezTo>
                    <a:pt x="31701" y="114638"/>
                    <a:pt x="36958" y="99532"/>
                    <a:pt x="46712" y="87371"/>
                  </a:cubicBezTo>
                  <a:cubicBezTo>
                    <a:pt x="51336" y="81576"/>
                    <a:pt x="56656" y="76161"/>
                    <a:pt x="61850" y="70840"/>
                  </a:cubicBezTo>
                  <a:cubicBezTo>
                    <a:pt x="64827" y="67800"/>
                    <a:pt x="67867" y="65551"/>
                    <a:pt x="71699" y="63715"/>
                  </a:cubicBezTo>
                  <a:cubicBezTo>
                    <a:pt x="74138" y="62575"/>
                    <a:pt x="76323" y="61466"/>
                    <a:pt x="78096" y="59408"/>
                  </a:cubicBezTo>
                  <a:cubicBezTo>
                    <a:pt x="78160" y="59313"/>
                    <a:pt x="78160" y="59218"/>
                    <a:pt x="78128" y="59154"/>
                  </a:cubicBezTo>
                  <a:lnTo>
                    <a:pt x="79996" y="59154"/>
                  </a:lnTo>
                  <a:cubicBezTo>
                    <a:pt x="79965" y="59186"/>
                    <a:pt x="79965" y="59218"/>
                    <a:pt x="79996" y="59249"/>
                  </a:cubicBezTo>
                  <a:cubicBezTo>
                    <a:pt x="82023" y="65203"/>
                    <a:pt x="84588" y="71727"/>
                    <a:pt x="90099" y="75337"/>
                  </a:cubicBezTo>
                  <a:cubicBezTo>
                    <a:pt x="92474" y="76889"/>
                    <a:pt x="95039" y="77617"/>
                    <a:pt x="97858" y="77617"/>
                  </a:cubicBezTo>
                  <a:cubicBezTo>
                    <a:pt x="99893" y="77604"/>
                    <a:pt x="101825" y="77504"/>
                    <a:pt x="103732" y="77504"/>
                  </a:cubicBezTo>
                  <a:cubicBezTo>
                    <a:pt x="106425" y="77504"/>
                    <a:pt x="109069" y="77704"/>
                    <a:pt x="111887" y="78631"/>
                  </a:cubicBezTo>
                  <a:cubicBezTo>
                    <a:pt x="111912" y="78641"/>
                    <a:pt x="111936" y="78645"/>
                    <a:pt x="111958" y="78645"/>
                  </a:cubicBezTo>
                  <a:cubicBezTo>
                    <a:pt x="112082" y="78645"/>
                    <a:pt x="112172" y="78511"/>
                    <a:pt x="112172" y="78377"/>
                  </a:cubicBezTo>
                  <a:cubicBezTo>
                    <a:pt x="112236" y="78346"/>
                    <a:pt x="112267" y="78282"/>
                    <a:pt x="112299" y="78187"/>
                  </a:cubicBezTo>
                  <a:cubicBezTo>
                    <a:pt x="113566" y="73754"/>
                    <a:pt x="112489" y="69003"/>
                    <a:pt x="110969" y="64728"/>
                  </a:cubicBezTo>
                  <a:cubicBezTo>
                    <a:pt x="109670" y="61023"/>
                    <a:pt x="106503" y="57951"/>
                    <a:pt x="103463" y="55417"/>
                  </a:cubicBezTo>
                  <a:lnTo>
                    <a:pt x="103463" y="55417"/>
                  </a:lnTo>
                  <a:cubicBezTo>
                    <a:pt x="105535" y="55739"/>
                    <a:pt x="107584" y="55933"/>
                    <a:pt x="109583" y="55933"/>
                  </a:cubicBezTo>
                  <a:cubicBezTo>
                    <a:pt x="116449" y="55933"/>
                    <a:pt x="122731" y="53644"/>
                    <a:pt x="127342" y="46360"/>
                  </a:cubicBezTo>
                  <a:cubicBezTo>
                    <a:pt x="129369" y="43193"/>
                    <a:pt x="131047" y="39710"/>
                    <a:pt x="131744" y="36004"/>
                  </a:cubicBezTo>
                  <a:cubicBezTo>
                    <a:pt x="132092" y="34199"/>
                    <a:pt x="132662" y="31602"/>
                    <a:pt x="130920" y="30304"/>
                  </a:cubicBezTo>
                  <a:cubicBezTo>
                    <a:pt x="130002" y="29607"/>
                    <a:pt x="128894" y="29702"/>
                    <a:pt x="127817" y="29607"/>
                  </a:cubicBezTo>
                  <a:cubicBezTo>
                    <a:pt x="126423" y="29512"/>
                    <a:pt x="124840" y="29639"/>
                    <a:pt x="123541" y="28816"/>
                  </a:cubicBezTo>
                  <a:cubicBezTo>
                    <a:pt x="122750" y="28341"/>
                    <a:pt x="122465" y="27327"/>
                    <a:pt x="121641" y="26820"/>
                  </a:cubicBezTo>
                  <a:cubicBezTo>
                    <a:pt x="120814" y="26317"/>
                    <a:pt x="119982" y="26118"/>
                    <a:pt x="119149" y="26118"/>
                  </a:cubicBezTo>
                  <a:cubicBezTo>
                    <a:pt x="117940" y="26118"/>
                    <a:pt x="116729" y="26536"/>
                    <a:pt x="115529" y="27042"/>
                  </a:cubicBezTo>
                  <a:cubicBezTo>
                    <a:pt x="116163" y="25300"/>
                    <a:pt x="116416" y="23654"/>
                    <a:pt x="115909" y="22323"/>
                  </a:cubicBezTo>
                  <a:cubicBezTo>
                    <a:pt x="115909" y="22292"/>
                    <a:pt x="115941" y="22260"/>
                    <a:pt x="115941" y="22197"/>
                  </a:cubicBezTo>
                  <a:cubicBezTo>
                    <a:pt x="116163" y="17795"/>
                    <a:pt x="114547" y="13900"/>
                    <a:pt x="112299" y="10194"/>
                  </a:cubicBezTo>
                  <a:cubicBezTo>
                    <a:pt x="110909" y="7918"/>
                    <a:pt x="109133" y="3957"/>
                    <a:pt x="106068" y="3957"/>
                  </a:cubicBezTo>
                  <a:cubicBezTo>
                    <a:pt x="105850" y="3957"/>
                    <a:pt x="105626" y="3977"/>
                    <a:pt x="105395" y="4019"/>
                  </a:cubicBezTo>
                  <a:cubicBezTo>
                    <a:pt x="104255" y="4209"/>
                    <a:pt x="103337" y="5127"/>
                    <a:pt x="102228" y="5317"/>
                  </a:cubicBezTo>
                  <a:cubicBezTo>
                    <a:pt x="101884" y="5385"/>
                    <a:pt x="101545" y="5413"/>
                    <a:pt x="101211" y="5413"/>
                  </a:cubicBezTo>
                  <a:cubicBezTo>
                    <a:pt x="99671" y="5413"/>
                    <a:pt x="98221" y="4808"/>
                    <a:pt x="96686" y="4652"/>
                  </a:cubicBezTo>
                  <a:cubicBezTo>
                    <a:pt x="96441" y="4627"/>
                    <a:pt x="96200" y="4614"/>
                    <a:pt x="95961" y="4614"/>
                  </a:cubicBezTo>
                  <a:cubicBezTo>
                    <a:pt x="94716" y="4614"/>
                    <a:pt x="93543" y="4949"/>
                    <a:pt x="92347" y="5507"/>
                  </a:cubicBezTo>
                  <a:cubicBezTo>
                    <a:pt x="88705" y="7217"/>
                    <a:pt x="85254" y="10701"/>
                    <a:pt x="83068" y="14153"/>
                  </a:cubicBezTo>
                  <a:cubicBezTo>
                    <a:pt x="82150" y="8832"/>
                    <a:pt x="79585" y="3195"/>
                    <a:pt x="74138" y="1295"/>
                  </a:cubicBezTo>
                  <a:cubicBezTo>
                    <a:pt x="71618" y="422"/>
                    <a:pt x="67977" y="1"/>
                    <a:pt x="64904" y="1"/>
                  </a:cubicBezTo>
                  <a:close/>
                </a:path>
              </a:pathLst>
            </a:custGeom>
            <a:solidFill>
              <a:srgbClr val="F2D8D5">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5"/>
            <p:cNvSpPr/>
            <p:nvPr/>
          </p:nvSpPr>
          <p:spPr>
            <a:xfrm>
              <a:off x="7027743" y="2917970"/>
              <a:ext cx="1879117" cy="2810458"/>
            </a:xfrm>
            <a:custGeom>
              <a:avLst/>
              <a:gdLst/>
              <a:ahLst/>
              <a:cxnLst/>
              <a:rect l="l" t="t" r="r" b="b"/>
              <a:pathLst>
                <a:path w="70890" h="106025" extrusionOk="0">
                  <a:moveTo>
                    <a:pt x="64257" y="1422"/>
                  </a:moveTo>
                  <a:cubicBezTo>
                    <a:pt x="66569" y="7344"/>
                    <a:pt x="68659" y="14217"/>
                    <a:pt x="68215" y="20582"/>
                  </a:cubicBezTo>
                  <a:cubicBezTo>
                    <a:pt x="67772" y="26948"/>
                    <a:pt x="63465" y="32616"/>
                    <a:pt x="58778" y="36607"/>
                  </a:cubicBezTo>
                  <a:cubicBezTo>
                    <a:pt x="54028" y="40660"/>
                    <a:pt x="48137" y="43162"/>
                    <a:pt x="41898" y="43415"/>
                  </a:cubicBezTo>
                  <a:cubicBezTo>
                    <a:pt x="41387" y="43435"/>
                    <a:pt x="40878" y="43441"/>
                    <a:pt x="40371" y="43441"/>
                  </a:cubicBezTo>
                  <a:cubicBezTo>
                    <a:pt x="39561" y="43441"/>
                    <a:pt x="38758" y="43425"/>
                    <a:pt x="37964" y="43425"/>
                  </a:cubicBezTo>
                  <a:cubicBezTo>
                    <a:pt x="36030" y="43425"/>
                    <a:pt x="34152" y="43517"/>
                    <a:pt x="32366" y="44144"/>
                  </a:cubicBezTo>
                  <a:cubicBezTo>
                    <a:pt x="36451" y="41262"/>
                    <a:pt x="41202" y="39552"/>
                    <a:pt x="45350" y="36797"/>
                  </a:cubicBezTo>
                  <a:cubicBezTo>
                    <a:pt x="49341" y="34136"/>
                    <a:pt x="52888" y="30843"/>
                    <a:pt x="55928" y="27106"/>
                  </a:cubicBezTo>
                  <a:cubicBezTo>
                    <a:pt x="60932" y="20962"/>
                    <a:pt x="65809" y="12633"/>
                    <a:pt x="63908" y="4431"/>
                  </a:cubicBezTo>
                  <a:cubicBezTo>
                    <a:pt x="63867" y="4209"/>
                    <a:pt x="63697" y="4108"/>
                    <a:pt x="63528" y="4108"/>
                  </a:cubicBezTo>
                  <a:cubicBezTo>
                    <a:pt x="63311" y="4108"/>
                    <a:pt x="63095" y="4273"/>
                    <a:pt x="63148" y="4558"/>
                  </a:cubicBezTo>
                  <a:cubicBezTo>
                    <a:pt x="64954" y="14122"/>
                    <a:pt x="58493" y="23591"/>
                    <a:pt x="52064" y="30051"/>
                  </a:cubicBezTo>
                  <a:cubicBezTo>
                    <a:pt x="48739" y="33408"/>
                    <a:pt x="44907" y="36227"/>
                    <a:pt x="40790" y="38507"/>
                  </a:cubicBezTo>
                  <a:cubicBezTo>
                    <a:pt x="37782" y="40153"/>
                    <a:pt x="34805" y="41579"/>
                    <a:pt x="32113" y="43605"/>
                  </a:cubicBezTo>
                  <a:cubicBezTo>
                    <a:pt x="32809" y="42719"/>
                    <a:pt x="33506" y="41769"/>
                    <a:pt x="34140" y="40787"/>
                  </a:cubicBezTo>
                  <a:cubicBezTo>
                    <a:pt x="34319" y="40518"/>
                    <a:pt x="34086" y="40249"/>
                    <a:pt x="33845" y="40249"/>
                  </a:cubicBezTo>
                  <a:cubicBezTo>
                    <a:pt x="33745" y="40249"/>
                    <a:pt x="33644" y="40295"/>
                    <a:pt x="33570" y="40407"/>
                  </a:cubicBezTo>
                  <a:cubicBezTo>
                    <a:pt x="32936" y="41262"/>
                    <a:pt x="32239" y="42085"/>
                    <a:pt x="31511" y="42877"/>
                  </a:cubicBezTo>
                  <a:cubicBezTo>
                    <a:pt x="32081" y="41674"/>
                    <a:pt x="32588" y="40407"/>
                    <a:pt x="33158" y="39140"/>
                  </a:cubicBezTo>
                  <a:cubicBezTo>
                    <a:pt x="36325" y="31793"/>
                    <a:pt x="40980" y="27328"/>
                    <a:pt x="47631" y="23052"/>
                  </a:cubicBezTo>
                  <a:cubicBezTo>
                    <a:pt x="55706" y="17859"/>
                    <a:pt x="61027" y="10321"/>
                    <a:pt x="64257" y="1422"/>
                  </a:cubicBezTo>
                  <a:close/>
                  <a:moveTo>
                    <a:pt x="12826" y="13520"/>
                  </a:moveTo>
                  <a:lnTo>
                    <a:pt x="12826" y="13520"/>
                  </a:lnTo>
                  <a:cubicBezTo>
                    <a:pt x="16215" y="21374"/>
                    <a:pt x="18748" y="29671"/>
                    <a:pt x="16247" y="38285"/>
                  </a:cubicBezTo>
                  <a:cubicBezTo>
                    <a:pt x="15170" y="41959"/>
                    <a:pt x="13048" y="45189"/>
                    <a:pt x="12161" y="48926"/>
                  </a:cubicBezTo>
                  <a:cubicBezTo>
                    <a:pt x="11053" y="53613"/>
                    <a:pt x="9913" y="57698"/>
                    <a:pt x="7538" y="61847"/>
                  </a:cubicBezTo>
                  <a:cubicBezTo>
                    <a:pt x="7474" y="61023"/>
                    <a:pt x="7348" y="60168"/>
                    <a:pt x="7189" y="59281"/>
                  </a:cubicBezTo>
                  <a:cubicBezTo>
                    <a:pt x="7189" y="59218"/>
                    <a:pt x="7126" y="59186"/>
                    <a:pt x="7063" y="59155"/>
                  </a:cubicBezTo>
                  <a:cubicBezTo>
                    <a:pt x="6936" y="57223"/>
                    <a:pt x="6777" y="55260"/>
                    <a:pt x="6936" y="53296"/>
                  </a:cubicBezTo>
                  <a:cubicBezTo>
                    <a:pt x="7316" y="48862"/>
                    <a:pt x="9818" y="45189"/>
                    <a:pt x="10958" y="41009"/>
                  </a:cubicBezTo>
                  <a:cubicBezTo>
                    <a:pt x="13016" y="33250"/>
                    <a:pt x="12858" y="24477"/>
                    <a:pt x="13365" y="16497"/>
                  </a:cubicBezTo>
                  <a:cubicBezTo>
                    <a:pt x="13381" y="16346"/>
                    <a:pt x="13257" y="16267"/>
                    <a:pt x="13131" y="16267"/>
                  </a:cubicBezTo>
                  <a:cubicBezTo>
                    <a:pt x="13018" y="16267"/>
                    <a:pt x="12905" y="16331"/>
                    <a:pt x="12890" y="16465"/>
                  </a:cubicBezTo>
                  <a:cubicBezTo>
                    <a:pt x="12035" y="25301"/>
                    <a:pt x="12668" y="35498"/>
                    <a:pt x="9469" y="43827"/>
                  </a:cubicBezTo>
                  <a:cubicBezTo>
                    <a:pt x="8266" y="46931"/>
                    <a:pt x="6746" y="49876"/>
                    <a:pt x="6492" y="53233"/>
                  </a:cubicBezTo>
                  <a:cubicBezTo>
                    <a:pt x="6176" y="56970"/>
                    <a:pt x="6999" y="60675"/>
                    <a:pt x="6714" y="64412"/>
                  </a:cubicBezTo>
                  <a:cubicBezTo>
                    <a:pt x="6714" y="64475"/>
                    <a:pt x="6746" y="64507"/>
                    <a:pt x="6746" y="64538"/>
                  </a:cubicBezTo>
                  <a:cubicBezTo>
                    <a:pt x="6714" y="64792"/>
                    <a:pt x="6682" y="65014"/>
                    <a:pt x="6619" y="65235"/>
                  </a:cubicBezTo>
                  <a:cubicBezTo>
                    <a:pt x="5447" y="60073"/>
                    <a:pt x="2914" y="53518"/>
                    <a:pt x="4434" y="48577"/>
                  </a:cubicBezTo>
                  <a:cubicBezTo>
                    <a:pt x="5036" y="46677"/>
                    <a:pt x="6714" y="45601"/>
                    <a:pt x="7284" y="43764"/>
                  </a:cubicBezTo>
                  <a:cubicBezTo>
                    <a:pt x="7854" y="41895"/>
                    <a:pt x="6968" y="39868"/>
                    <a:pt x="6809" y="38000"/>
                  </a:cubicBezTo>
                  <a:cubicBezTo>
                    <a:pt x="6112" y="29386"/>
                    <a:pt x="13650" y="21881"/>
                    <a:pt x="12826" y="13520"/>
                  </a:cubicBezTo>
                  <a:close/>
                  <a:moveTo>
                    <a:pt x="69007" y="78283"/>
                  </a:moveTo>
                  <a:cubicBezTo>
                    <a:pt x="68976" y="78283"/>
                    <a:pt x="68976" y="78314"/>
                    <a:pt x="68944" y="78314"/>
                  </a:cubicBezTo>
                  <a:cubicBezTo>
                    <a:pt x="68976" y="78314"/>
                    <a:pt x="68944" y="78283"/>
                    <a:pt x="68944" y="78283"/>
                  </a:cubicBezTo>
                  <a:close/>
                  <a:moveTo>
                    <a:pt x="39773" y="59266"/>
                  </a:moveTo>
                  <a:cubicBezTo>
                    <a:pt x="40711" y="59266"/>
                    <a:pt x="41651" y="59348"/>
                    <a:pt x="42595" y="59566"/>
                  </a:cubicBezTo>
                  <a:cubicBezTo>
                    <a:pt x="47187" y="60643"/>
                    <a:pt x="50798" y="63968"/>
                    <a:pt x="53996" y="67262"/>
                  </a:cubicBezTo>
                  <a:cubicBezTo>
                    <a:pt x="58208" y="71601"/>
                    <a:pt x="62230" y="76224"/>
                    <a:pt x="68057" y="78029"/>
                  </a:cubicBezTo>
                  <a:cubicBezTo>
                    <a:pt x="66239" y="78387"/>
                    <a:pt x="64424" y="78561"/>
                    <a:pt x="62626" y="78561"/>
                  </a:cubicBezTo>
                  <a:cubicBezTo>
                    <a:pt x="57411" y="78561"/>
                    <a:pt x="52333" y="77096"/>
                    <a:pt x="47694" y="74388"/>
                  </a:cubicBezTo>
                  <a:cubicBezTo>
                    <a:pt x="42057" y="71094"/>
                    <a:pt x="38605" y="66059"/>
                    <a:pt x="33855" y="61847"/>
                  </a:cubicBezTo>
                  <a:cubicBezTo>
                    <a:pt x="32968" y="61087"/>
                    <a:pt x="32081" y="60485"/>
                    <a:pt x="31131" y="60010"/>
                  </a:cubicBezTo>
                  <a:lnTo>
                    <a:pt x="31131" y="60010"/>
                  </a:lnTo>
                  <a:cubicBezTo>
                    <a:pt x="31176" y="60010"/>
                    <a:pt x="31220" y="60010"/>
                    <a:pt x="31265" y="60010"/>
                  </a:cubicBezTo>
                  <a:cubicBezTo>
                    <a:pt x="34130" y="60010"/>
                    <a:pt x="36945" y="59266"/>
                    <a:pt x="39773" y="59266"/>
                  </a:cubicBezTo>
                  <a:close/>
                  <a:moveTo>
                    <a:pt x="27426" y="60200"/>
                  </a:moveTo>
                  <a:cubicBezTo>
                    <a:pt x="28407" y="60358"/>
                    <a:pt x="29389" y="60612"/>
                    <a:pt x="30403" y="60992"/>
                  </a:cubicBezTo>
                  <a:cubicBezTo>
                    <a:pt x="35343" y="62955"/>
                    <a:pt x="38637" y="68624"/>
                    <a:pt x="42722" y="71917"/>
                  </a:cubicBezTo>
                  <a:cubicBezTo>
                    <a:pt x="48471" y="76502"/>
                    <a:pt x="55325" y="79302"/>
                    <a:pt x="62481" y="79302"/>
                  </a:cubicBezTo>
                  <a:cubicBezTo>
                    <a:pt x="64470" y="79302"/>
                    <a:pt x="66482" y="79086"/>
                    <a:pt x="68501" y="78631"/>
                  </a:cubicBezTo>
                  <a:lnTo>
                    <a:pt x="68501" y="78631"/>
                  </a:lnTo>
                  <a:cubicBezTo>
                    <a:pt x="63699" y="81848"/>
                    <a:pt x="57984" y="83738"/>
                    <a:pt x="52360" y="83738"/>
                  </a:cubicBezTo>
                  <a:cubicBezTo>
                    <a:pt x="46856" y="83738"/>
                    <a:pt x="41439" y="81927"/>
                    <a:pt x="37053" y="77776"/>
                  </a:cubicBezTo>
                  <a:cubicBezTo>
                    <a:pt x="33063" y="74007"/>
                    <a:pt x="31701" y="69162"/>
                    <a:pt x="29611" y="64285"/>
                  </a:cubicBezTo>
                  <a:cubicBezTo>
                    <a:pt x="29009" y="62923"/>
                    <a:pt x="28407" y="61308"/>
                    <a:pt x="27426" y="60200"/>
                  </a:cubicBezTo>
                  <a:close/>
                  <a:moveTo>
                    <a:pt x="64434" y="1"/>
                  </a:moveTo>
                  <a:cubicBezTo>
                    <a:pt x="64199" y="1"/>
                    <a:pt x="63959" y="192"/>
                    <a:pt x="63940" y="441"/>
                  </a:cubicBezTo>
                  <a:cubicBezTo>
                    <a:pt x="63845" y="472"/>
                    <a:pt x="63750" y="567"/>
                    <a:pt x="63718" y="694"/>
                  </a:cubicBezTo>
                  <a:cubicBezTo>
                    <a:pt x="62103" y="6204"/>
                    <a:pt x="59095" y="11366"/>
                    <a:pt x="55168" y="15547"/>
                  </a:cubicBezTo>
                  <a:cubicBezTo>
                    <a:pt x="51494" y="19410"/>
                    <a:pt x="46997" y="21849"/>
                    <a:pt x="42690" y="24921"/>
                  </a:cubicBezTo>
                  <a:cubicBezTo>
                    <a:pt x="39143" y="27423"/>
                    <a:pt x="36356" y="30653"/>
                    <a:pt x="34235" y="34453"/>
                  </a:cubicBezTo>
                  <a:cubicBezTo>
                    <a:pt x="32239" y="38032"/>
                    <a:pt x="31258" y="42307"/>
                    <a:pt x="28851" y="45601"/>
                  </a:cubicBezTo>
                  <a:cubicBezTo>
                    <a:pt x="24924" y="49211"/>
                    <a:pt x="20490" y="52219"/>
                    <a:pt x="16785" y="56083"/>
                  </a:cubicBezTo>
                  <a:cubicBezTo>
                    <a:pt x="12636" y="60422"/>
                    <a:pt x="10261" y="65615"/>
                    <a:pt x="8171" y="71126"/>
                  </a:cubicBezTo>
                  <a:cubicBezTo>
                    <a:pt x="6461" y="75718"/>
                    <a:pt x="4656" y="80500"/>
                    <a:pt x="4276" y="85440"/>
                  </a:cubicBezTo>
                  <a:cubicBezTo>
                    <a:pt x="3231" y="84965"/>
                    <a:pt x="2059" y="81386"/>
                    <a:pt x="1995" y="81006"/>
                  </a:cubicBezTo>
                  <a:cubicBezTo>
                    <a:pt x="1489" y="78726"/>
                    <a:pt x="2090" y="77016"/>
                    <a:pt x="3167" y="75021"/>
                  </a:cubicBezTo>
                  <a:cubicBezTo>
                    <a:pt x="4117" y="73311"/>
                    <a:pt x="5352" y="71727"/>
                    <a:pt x="6207" y="69954"/>
                  </a:cubicBezTo>
                  <a:cubicBezTo>
                    <a:pt x="7316" y="67705"/>
                    <a:pt x="7664" y="65489"/>
                    <a:pt x="7633" y="63177"/>
                  </a:cubicBezTo>
                  <a:cubicBezTo>
                    <a:pt x="7696" y="63145"/>
                    <a:pt x="7791" y="63113"/>
                    <a:pt x="7854" y="63018"/>
                  </a:cubicBezTo>
                  <a:cubicBezTo>
                    <a:pt x="10229" y="59313"/>
                    <a:pt x="11686" y="55481"/>
                    <a:pt x="12636" y="51174"/>
                  </a:cubicBezTo>
                  <a:cubicBezTo>
                    <a:pt x="13808" y="46044"/>
                    <a:pt x="16627" y="41515"/>
                    <a:pt x="17640" y="36353"/>
                  </a:cubicBezTo>
                  <a:cubicBezTo>
                    <a:pt x="19477" y="27106"/>
                    <a:pt x="16183" y="17447"/>
                    <a:pt x="11718" y="9403"/>
                  </a:cubicBezTo>
                  <a:cubicBezTo>
                    <a:pt x="11686" y="9340"/>
                    <a:pt x="11655" y="9276"/>
                    <a:pt x="11623" y="9213"/>
                  </a:cubicBezTo>
                  <a:cubicBezTo>
                    <a:pt x="11548" y="9053"/>
                    <a:pt x="11420" y="8987"/>
                    <a:pt x="11291" y="8987"/>
                  </a:cubicBezTo>
                  <a:cubicBezTo>
                    <a:pt x="11036" y="8987"/>
                    <a:pt x="10779" y="9246"/>
                    <a:pt x="10926" y="9561"/>
                  </a:cubicBezTo>
                  <a:cubicBezTo>
                    <a:pt x="13998" y="16022"/>
                    <a:pt x="10483" y="22292"/>
                    <a:pt x="8076" y="28278"/>
                  </a:cubicBezTo>
                  <a:cubicBezTo>
                    <a:pt x="6302" y="32680"/>
                    <a:pt x="6081" y="36005"/>
                    <a:pt x="6461" y="40565"/>
                  </a:cubicBezTo>
                  <a:cubicBezTo>
                    <a:pt x="6841" y="44904"/>
                    <a:pt x="3262" y="47564"/>
                    <a:pt x="3421" y="52093"/>
                  </a:cubicBezTo>
                  <a:cubicBezTo>
                    <a:pt x="3611" y="56811"/>
                    <a:pt x="5131" y="61783"/>
                    <a:pt x="6366" y="66344"/>
                  </a:cubicBezTo>
                  <a:cubicBezTo>
                    <a:pt x="5859" y="68180"/>
                    <a:pt x="4941" y="69954"/>
                    <a:pt x="3516" y="71981"/>
                  </a:cubicBezTo>
                  <a:cubicBezTo>
                    <a:pt x="2090" y="74007"/>
                    <a:pt x="634" y="76098"/>
                    <a:pt x="285" y="78663"/>
                  </a:cubicBezTo>
                  <a:cubicBezTo>
                    <a:pt x="0" y="80880"/>
                    <a:pt x="1330" y="86073"/>
                    <a:pt x="4212" y="86358"/>
                  </a:cubicBezTo>
                  <a:cubicBezTo>
                    <a:pt x="4181" y="87150"/>
                    <a:pt x="4212" y="87942"/>
                    <a:pt x="4244" y="88734"/>
                  </a:cubicBezTo>
                  <a:cubicBezTo>
                    <a:pt x="4656" y="94941"/>
                    <a:pt x="7886" y="100926"/>
                    <a:pt x="11433" y="105866"/>
                  </a:cubicBezTo>
                  <a:cubicBezTo>
                    <a:pt x="11519" y="105978"/>
                    <a:pt x="11628" y="106025"/>
                    <a:pt x="11738" y="106025"/>
                  </a:cubicBezTo>
                  <a:cubicBezTo>
                    <a:pt x="12031" y="106025"/>
                    <a:pt x="12323" y="105691"/>
                    <a:pt x="12161" y="105391"/>
                  </a:cubicBezTo>
                  <a:cubicBezTo>
                    <a:pt x="9089" y="99058"/>
                    <a:pt x="5257" y="93262"/>
                    <a:pt x="5701" y="85883"/>
                  </a:cubicBezTo>
                  <a:cubicBezTo>
                    <a:pt x="6081" y="79835"/>
                    <a:pt x="8678" y="73564"/>
                    <a:pt x="10958" y="67959"/>
                  </a:cubicBezTo>
                  <a:cubicBezTo>
                    <a:pt x="11211" y="67325"/>
                    <a:pt x="11496" y="66724"/>
                    <a:pt x="11781" y="66122"/>
                  </a:cubicBezTo>
                  <a:cubicBezTo>
                    <a:pt x="15946" y="63074"/>
                    <a:pt x="20600" y="60083"/>
                    <a:pt x="25634" y="60083"/>
                  </a:cubicBezTo>
                  <a:cubicBezTo>
                    <a:pt x="25882" y="60083"/>
                    <a:pt x="26131" y="60090"/>
                    <a:pt x="26381" y="60105"/>
                  </a:cubicBezTo>
                  <a:cubicBezTo>
                    <a:pt x="28819" y="62068"/>
                    <a:pt x="29896" y="67040"/>
                    <a:pt x="30814" y="69289"/>
                  </a:cubicBezTo>
                  <a:cubicBezTo>
                    <a:pt x="31606" y="71316"/>
                    <a:pt x="32493" y="73311"/>
                    <a:pt x="33760" y="75116"/>
                  </a:cubicBezTo>
                  <a:cubicBezTo>
                    <a:pt x="36325" y="78821"/>
                    <a:pt x="40157" y="81576"/>
                    <a:pt x="44369" y="83191"/>
                  </a:cubicBezTo>
                  <a:cubicBezTo>
                    <a:pt x="47102" y="84227"/>
                    <a:pt x="49899" y="84702"/>
                    <a:pt x="52678" y="84702"/>
                  </a:cubicBezTo>
                  <a:cubicBezTo>
                    <a:pt x="59074" y="84702"/>
                    <a:pt x="65371" y="82184"/>
                    <a:pt x="70559" y="78188"/>
                  </a:cubicBezTo>
                  <a:cubicBezTo>
                    <a:pt x="70889" y="77934"/>
                    <a:pt x="70608" y="77497"/>
                    <a:pt x="70272" y="77497"/>
                  </a:cubicBezTo>
                  <a:cubicBezTo>
                    <a:pt x="70189" y="77497"/>
                    <a:pt x="70102" y="77523"/>
                    <a:pt x="70021" y="77586"/>
                  </a:cubicBezTo>
                  <a:cubicBezTo>
                    <a:pt x="70021" y="77586"/>
                    <a:pt x="70021" y="77554"/>
                    <a:pt x="69989" y="77554"/>
                  </a:cubicBezTo>
                  <a:cubicBezTo>
                    <a:pt x="61280" y="75623"/>
                    <a:pt x="56878" y="67705"/>
                    <a:pt x="50259" y="62512"/>
                  </a:cubicBezTo>
                  <a:cubicBezTo>
                    <a:pt x="48042" y="60770"/>
                    <a:pt x="45540" y="59250"/>
                    <a:pt x="42722" y="58648"/>
                  </a:cubicBezTo>
                  <a:cubicBezTo>
                    <a:pt x="41766" y="58437"/>
                    <a:pt x="40809" y="58354"/>
                    <a:pt x="39850" y="58354"/>
                  </a:cubicBezTo>
                  <a:cubicBezTo>
                    <a:pt x="36647" y="58354"/>
                    <a:pt x="33430" y="59272"/>
                    <a:pt x="30213" y="59345"/>
                  </a:cubicBezTo>
                  <a:cubicBezTo>
                    <a:pt x="30118" y="59345"/>
                    <a:pt x="30023" y="59408"/>
                    <a:pt x="29959" y="59471"/>
                  </a:cubicBezTo>
                  <a:cubicBezTo>
                    <a:pt x="28497" y="58912"/>
                    <a:pt x="26983" y="58658"/>
                    <a:pt x="25457" y="58658"/>
                  </a:cubicBezTo>
                  <a:cubicBezTo>
                    <a:pt x="21198" y="58658"/>
                    <a:pt x="16854" y="60632"/>
                    <a:pt x="13333" y="63430"/>
                  </a:cubicBezTo>
                  <a:cubicBezTo>
                    <a:pt x="17703" y="56526"/>
                    <a:pt x="24481" y="52029"/>
                    <a:pt x="29991" y="46076"/>
                  </a:cubicBezTo>
                  <a:cubicBezTo>
                    <a:pt x="35660" y="42782"/>
                    <a:pt x="43007" y="45189"/>
                    <a:pt x="49246" y="43225"/>
                  </a:cubicBezTo>
                  <a:cubicBezTo>
                    <a:pt x="54724" y="41484"/>
                    <a:pt x="59570" y="38032"/>
                    <a:pt x="63243" y="33661"/>
                  </a:cubicBezTo>
                  <a:cubicBezTo>
                    <a:pt x="66854" y="29418"/>
                    <a:pt x="69387" y="24667"/>
                    <a:pt x="69229" y="18999"/>
                  </a:cubicBezTo>
                  <a:cubicBezTo>
                    <a:pt x="69071" y="12570"/>
                    <a:pt x="67297" y="6173"/>
                    <a:pt x="64827" y="282"/>
                  </a:cubicBezTo>
                  <a:cubicBezTo>
                    <a:pt x="64739" y="82"/>
                    <a:pt x="64587" y="1"/>
                    <a:pt x="64434" y="1"/>
                  </a:cubicBezTo>
                  <a:close/>
                </a:path>
              </a:pathLst>
            </a:custGeom>
            <a:solidFill>
              <a:srgbClr val="E2C5C3">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 name="Google Shape;318;p35"/>
          <p:cNvSpPr/>
          <p:nvPr/>
        </p:nvSpPr>
        <p:spPr>
          <a:xfrm rot="5400000">
            <a:off x="815410" y="-212927"/>
            <a:ext cx="1300440" cy="1726291"/>
          </a:xfrm>
          <a:custGeom>
            <a:avLst/>
            <a:gdLst/>
            <a:ahLst/>
            <a:cxnLst/>
            <a:rect l="l" t="t" r="r" b="b"/>
            <a:pathLst>
              <a:path w="31817" h="42236" extrusionOk="0">
                <a:moveTo>
                  <a:pt x="31628" y="1"/>
                </a:moveTo>
                <a:cubicBezTo>
                  <a:pt x="31602" y="1"/>
                  <a:pt x="31573" y="8"/>
                  <a:pt x="31543" y="26"/>
                </a:cubicBezTo>
                <a:cubicBezTo>
                  <a:pt x="31448" y="90"/>
                  <a:pt x="31385" y="153"/>
                  <a:pt x="31321" y="185"/>
                </a:cubicBezTo>
                <a:cubicBezTo>
                  <a:pt x="28756" y="723"/>
                  <a:pt x="26476" y="2180"/>
                  <a:pt x="24671" y="4048"/>
                </a:cubicBezTo>
                <a:cubicBezTo>
                  <a:pt x="23721" y="5062"/>
                  <a:pt x="22929" y="6170"/>
                  <a:pt x="22264" y="7373"/>
                </a:cubicBezTo>
                <a:cubicBezTo>
                  <a:pt x="21314" y="9083"/>
                  <a:pt x="20839" y="11015"/>
                  <a:pt x="19351" y="12282"/>
                </a:cubicBezTo>
                <a:cubicBezTo>
                  <a:pt x="19287" y="12282"/>
                  <a:pt x="19224" y="12314"/>
                  <a:pt x="19192" y="12314"/>
                </a:cubicBezTo>
                <a:cubicBezTo>
                  <a:pt x="19161" y="12314"/>
                  <a:pt x="19161" y="12314"/>
                  <a:pt x="19161" y="12345"/>
                </a:cubicBezTo>
                <a:cubicBezTo>
                  <a:pt x="19145" y="12330"/>
                  <a:pt x="19137" y="12322"/>
                  <a:pt x="19129" y="12322"/>
                </a:cubicBezTo>
                <a:cubicBezTo>
                  <a:pt x="19121" y="12322"/>
                  <a:pt x="19113" y="12330"/>
                  <a:pt x="19097" y="12345"/>
                </a:cubicBezTo>
                <a:cubicBezTo>
                  <a:pt x="16025" y="13074"/>
                  <a:pt x="13080" y="14594"/>
                  <a:pt x="10547" y="16462"/>
                </a:cubicBezTo>
                <a:cubicBezTo>
                  <a:pt x="9153" y="17286"/>
                  <a:pt x="7823" y="18299"/>
                  <a:pt x="7126" y="19724"/>
                </a:cubicBezTo>
                <a:cubicBezTo>
                  <a:pt x="7031" y="19788"/>
                  <a:pt x="6936" y="19851"/>
                  <a:pt x="6873" y="19914"/>
                </a:cubicBezTo>
                <a:cubicBezTo>
                  <a:pt x="6846" y="19897"/>
                  <a:pt x="6822" y="19889"/>
                  <a:pt x="6801" y="19889"/>
                </a:cubicBezTo>
                <a:cubicBezTo>
                  <a:pt x="6747" y="19889"/>
                  <a:pt x="6715" y="19941"/>
                  <a:pt x="6715" y="20009"/>
                </a:cubicBezTo>
                <a:cubicBezTo>
                  <a:pt x="6651" y="20041"/>
                  <a:pt x="6620" y="20073"/>
                  <a:pt x="6556" y="20136"/>
                </a:cubicBezTo>
                <a:cubicBezTo>
                  <a:pt x="6454" y="20213"/>
                  <a:pt x="6517" y="20352"/>
                  <a:pt x="6612" y="20352"/>
                </a:cubicBezTo>
                <a:cubicBezTo>
                  <a:pt x="6635" y="20352"/>
                  <a:pt x="6659" y="20344"/>
                  <a:pt x="6683" y="20326"/>
                </a:cubicBezTo>
                <a:lnTo>
                  <a:pt x="6746" y="20294"/>
                </a:lnTo>
                <a:cubicBezTo>
                  <a:pt x="6778" y="20326"/>
                  <a:pt x="6778" y="20358"/>
                  <a:pt x="6810" y="20389"/>
                </a:cubicBezTo>
                <a:cubicBezTo>
                  <a:pt x="2503" y="23905"/>
                  <a:pt x="729" y="29827"/>
                  <a:pt x="1" y="35179"/>
                </a:cubicBezTo>
                <a:cubicBezTo>
                  <a:pt x="1" y="35273"/>
                  <a:pt x="80" y="35334"/>
                  <a:pt x="150" y="35334"/>
                </a:cubicBezTo>
                <a:cubicBezTo>
                  <a:pt x="198" y="35334"/>
                  <a:pt x="241" y="35306"/>
                  <a:pt x="254" y="35242"/>
                </a:cubicBezTo>
                <a:cubicBezTo>
                  <a:pt x="1553" y="29858"/>
                  <a:pt x="2661" y="24190"/>
                  <a:pt x="7190" y="20579"/>
                </a:cubicBezTo>
                <a:cubicBezTo>
                  <a:pt x="7253" y="20611"/>
                  <a:pt x="7316" y="20643"/>
                  <a:pt x="7380" y="20738"/>
                </a:cubicBezTo>
                <a:cubicBezTo>
                  <a:pt x="7570" y="20738"/>
                  <a:pt x="7760" y="20769"/>
                  <a:pt x="7950" y="20801"/>
                </a:cubicBezTo>
                <a:cubicBezTo>
                  <a:pt x="8773" y="21149"/>
                  <a:pt x="9343" y="21688"/>
                  <a:pt x="9628" y="22448"/>
                </a:cubicBezTo>
                <a:cubicBezTo>
                  <a:pt x="9818" y="22796"/>
                  <a:pt x="9913" y="23144"/>
                  <a:pt x="10103" y="23493"/>
                </a:cubicBezTo>
                <a:cubicBezTo>
                  <a:pt x="11117" y="25520"/>
                  <a:pt x="12763" y="26881"/>
                  <a:pt x="14695" y="28021"/>
                </a:cubicBezTo>
                <a:cubicBezTo>
                  <a:pt x="16944" y="29352"/>
                  <a:pt x="19382" y="30333"/>
                  <a:pt x="21631" y="31663"/>
                </a:cubicBezTo>
                <a:cubicBezTo>
                  <a:pt x="21694" y="31695"/>
                  <a:pt x="21757" y="31758"/>
                  <a:pt x="21821" y="31790"/>
                </a:cubicBezTo>
                <a:cubicBezTo>
                  <a:pt x="24418" y="33975"/>
                  <a:pt x="25146" y="38029"/>
                  <a:pt x="22169" y="40309"/>
                </a:cubicBezTo>
                <a:cubicBezTo>
                  <a:pt x="21567" y="40752"/>
                  <a:pt x="20966" y="40816"/>
                  <a:pt x="21472" y="41544"/>
                </a:cubicBezTo>
                <a:cubicBezTo>
                  <a:pt x="21802" y="42068"/>
                  <a:pt x="22596" y="42235"/>
                  <a:pt x="23343" y="42235"/>
                </a:cubicBezTo>
                <a:cubicBezTo>
                  <a:pt x="23815" y="42235"/>
                  <a:pt x="24269" y="42168"/>
                  <a:pt x="24576" y="42082"/>
                </a:cubicBezTo>
                <a:cubicBezTo>
                  <a:pt x="26191" y="41607"/>
                  <a:pt x="27268" y="40182"/>
                  <a:pt x="27996" y="38757"/>
                </a:cubicBezTo>
                <a:cubicBezTo>
                  <a:pt x="28028" y="38694"/>
                  <a:pt x="28028" y="38631"/>
                  <a:pt x="27965" y="38599"/>
                </a:cubicBezTo>
                <a:cubicBezTo>
                  <a:pt x="28028" y="38346"/>
                  <a:pt x="28060" y="38124"/>
                  <a:pt x="28060" y="37871"/>
                </a:cubicBezTo>
                <a:cubicBezTo>
                  <a:pt x="28218" y="36794"/>
                  <a:pt x="28440" y="35685"/>
                  <a:pt x="28598" y="34577"/>
                </a:cubicBezTo>
                <a:cubicBezTo>
                  <a:pt x="28661" y="34545"/>
                  <a:pt x="28693" y="34450"/>
                  <a:pt x="28661" y="34355"/>
                </a:cubicBezTo>
                <a:cubicBezTo>
                  <a:pt x="28661" y="34355"/>
                  <a:pt x="28661" y="34324"/>
                  <a:pt x="28630" y="34324"/>
                </a:cubicBezTo>
                <a:cubicBezTo>
                  <a:pt x="28851" y="32898"/>
                  <a:pt x="29010" y="31505"/>
                  <a:pt x="28978" y="30143"/>
                </a:cubicBezTo>
                <a:cubicBezTo>
                  <a:pt x="28978" y="29193"/>
                  <a:pt x="28820" y="28306"/>
                  <a:pt x="28440" y="27451"/>
                </a:cubicBezTo>
                <a:cubicBezTo>
                  <a:pt x="28218" y="26913"/>
                  <a:pt x="26888" y="25551"/>
                  <a:pt x="26508" y="24728"/>
                </a:cubicBezTo>
                <a:cubicBezTo>
                  <a:pt x="26539" y="24728"/>
                  <a:pt x="26571" y="24696"/>
                  <a:pt x="26571" y="24633"/>
                </a:cubicBezTo>
                <a:cubicBezTo>
                  <a:pt x="26983" y="24443"/>
                  <a:pt x="27394" y="24253"/>
                  <a:pt x="27774" y="24063"/>
                </a:cubicBezTo>
                <a:cubicBezTo>
                  <a:pt x="27869" y="24063"/>
                  <a:pt x="27965" y="24031"/>
                  <a:pt x="27996" y="23968"/>
                </a:cubicBezTo>
                <a:cubicBezTo>
                  <a:pt x="28693" y="22163"/>
                  <a:pt x="26476" y="19851"/>
                  <a:pt x="25368" y="18616"/>
                </a:cubicBezTo>
                <a:cubicBezTo>
                  <a:pt x="23563" y="16652"/>
                  <a:pt x="21251" y="15164"/>
                  <a:pt x="18622" y="14657"/>
                </a:cubicBezTo>
                <a:cubicBezTo>
                  <a:pt x="17979" y="14534"/>
                  <a:pt x="17346" y="14473"/>
                  <a:pt x="16720" y="14473"/>
                </a:cubicBezTo>
                <a:cubicBezTo>
                  <a:pt x="15744" y="14473"/>
                  <a:pt x="14786" y="14621"/>
                  <a:pt x="13840" y="14911"/>
                </a:cubicBezTo>
                <a:cubicBezTo>
                  <a:pt x="15550" y="14055"/>
                  <a:pt x="17324" y="13359"/>
                  <a:pt x="19129" y="12662"/>
                </a:cubicBezTo>
                <a:cubicBezTo>
                  <a:pt x="20094" y="13031"/>
                  <a:pt x="21176" y="13230"/>
                  <a:pt x="22256" y="13230"/>
                </a:cubicBezTo>
                <a:cubicBezTo>
                  <a:pt x="24047" y="13230"/>
                  <a:pt x="25833" y="12683"/>
                  <a:pt x="27078" y="11459"/>
                </a:cubicBezTo>
                <a:cubicBezTo>
                  <a:pt x="30213" y="8387"/>
                  <a:pt x="28123" y="3098"/>
                  <a:pt x="31701" y="311"/>
                </a:cubicBezTo>
                <a:cubicBezTo>
                  <a:pt x="31765" y="311"/>
                  <a:pt x="31765" y="280"/>
                  <a:pt x="31765" y="248"/>
                </a:cubicBezTo>
                <a:cubicBezTo>
                  <a:pt x="31816" y="145"/>
                  <a:pt x="31742" y="1"/>
                  <a:pt x="31628"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5"/>
          <p:cNvSpPr/>
          <p:nvPr/>
        </p:nvSpPr>
        <p:spPr>
          <a:xfrm rot="5400000">
            <a:off x="299589" y="-343335"/>
            <a:ext cx="1441573" cy="2273247"/>
          </a:xfrm>
          <a:custGeom>
            <a:avLst/>
            <a:gdLst/>
            <a:ahLst/>
            <a:cxnLst/>
            <a:rect l="l" t="t" r="r" b="b"/>
            <a:pathLst>
              <a:path w="35270" h="55618" extrusionOk="0">
                <a:moveTo>
                  <a:pt x="27964" y="732"/>
                </a:moveTo>
                <a:cubicBezTo>
                  <a:pt x="29452" y="3550"/>
                  <a:pt x="30846" y="6876"/>
                  <a:pt x="30973" y="10074"/>
                </a:cubicBezTo>
                <a:cubicBezTo>
                  <a:pt x="31068" y="13273"/>
                  <a:pt x="29231" y="16313"/>
                  <a:pt x="27109" y="18561"/>
                </a:cubicBezTo>
                <a:cubicBezTo>
                  <a:pt x="24955" y="20810"/>
                  <a:pt x="22137" y="22393"/>
                  <a:pt x="19033" y="22837"/>
                </a:cubicBezTo>
                <a:cubicBezTo>
                  <a:pt x="17387" y="23058"/>
                  <a:pt x="15740" y="22995"/>
                  <a:pt x="14315" y="23692"/>
                </a:cubicBezTo>
                <a:cubicBezTo>
                  <a:pt x="16215" y="22045"/>
                  <a:pt x="18495" y="20937"/>
                  <a:pt x="20395" y="19353"/>
                </a:cubicBezTo>
                <a:cubicBezTo>
                  <a:pt x="22264" y="17801"/>
                  <a:pt x="23847" y="15965"/>
                  <a:pt x="25177" y="13969"/>
                </a:cubicBezTo>
                <a:cubicBezTo>
                  <a:pt x="27331" y="10644"/>
                  <a:pt x="29326" y="6211"/>
                  <a:pt x="27964" y="2220"/>
                </a:cubicBezTo>
                <a:cubicBezTo>
                  <a:pt x="27927" y="2134"/>
                  <a:pt x="27852" y="2096"/>
                  <a:pt x="27778" y="2096"/>
                </a:cubicBezTo>
                <a:cubicBezTo>
                  <a:pt x="27661" y="2096"/>
                  <a:pt x="27545" y="2192"/>
                  <a:pt x="27584" y="2347"/>
                </a:cubicBezTo>
                <a:cubicBezTo>
                  <a:pt x="28977" y="7002"/>
                  <a:pt x="26286" y="12069"/>
                  <a:pt x="23404" y="15616"/>
                </a:cubicBezTo>
                <a:cubicBezTo>
                  <a:pt x="21915" y="17485"/>
                  <a:pt x="20173" y="19068"/>
                  <a:pt x="18210" y="20430"/>
                </a:cubicBezTo>
                <a:cubicBezTo>
                  <a:pt x="16816" y="21412"/>
                  <a:pt x="15391" y="22267"/>
                  <a:pt x="14156" y="23438"/>
                </a:cubicBezTo>
                <a:cubicBezTo>
                  <a:pt x="14473" y="22932"/>
                  <a:pt x="14758" y="22457"/>
                  <a:pt x="15043" y="21918"/>
                </a:cubicBezTo>
                <a:cubicBezTo>
                  <a:pt x="15108" y="21789"/>
                  <a:pt x="14996" y="21674"/>
                  <a:pt x="14878" y="21674"/>
                </a:cubicBezTo>
                <a:cubicBezTo>
                  <a:pt x="14823" y="21674"/>
                  <a:pt x="14767" y="21699"/>
                  <a:pt x="14726" y="21760"/>
                </a:cubicBezTo>
                <a:cubicBezTo>
                  <a:pt x="14441" y="22235"/>
                  <a:pt x="14156" y="22678"/>
                  <a:pt x="13840" y="23090"/>
                </a:cubicBezTo>
                <a:cubicBezTo>
                  <a:pt x="14061" y="22457"/>
                  <a:pt x="14251" y="21823"/>
                  <a:pt x="14441" y="21158"/>
                </a:cubicBezTo>
                <a:cubicBezTo>
                  <a:pt x="15645" y="17326"/>
                  <a:pt x="17735" y="14856"/>
                  <a:pt x="20807" y="12386"/>
                </a:cubicBezTo>
                <a:cubicBezTo>
                  <a:pt x="24575" y="9377"/>
                  <a:pt x="26824" y="5324"/>
                  <a:pt x="27964" y="732"/>
                </a:cubicBezTo>
                <a:close/>
                <a:moveTo>
                  <a:pt x="2977" y="9441"/>
                </a:moveTo>
                <a:lnTo>
                  <a:pt x="2977" y="9441"/>
                </a:lnTo>
                <a:cubicBezTo>
                  <a:pt x="5067" y="13178"/>
                  <a:pt x="6777" y="17200"/>
                  <a:pt x="5986" y="21602"/>
                </a:cubicBezTo>
                <a:cubicBezTo>
                  <a:pt x="5637" y="23502"/>
                  <a:pt x="4751" y="25212"/>
                  <a:pt x="4497" y="27144"/>
                </a:cubicBezTo>
                <a:cubicBezTo>
                  <a:pt x="4181" y="29551"/>
                  <a:pt x="3832" y="31609"/>
                  <a:pt x="2882" y="33826"/>
                </a:cubicBezTo>
                <a:cubicBezTo>
                  <a:pt x="2787" y="33414"/>
                  <a:pt x="2692" y="32971"/>
                  <a:pt x="2565" y="32559"/>
                </a:cubicBezTo>
                <a:cubicBezTo>
                  <a:pt x="2565" y="32527"/>
                  <a:pt x="2534" y="32496"/>
                  <a:pt x="2502" y="32496"/>
                </a:cubicBezTo>
                <a:cubicBezTo>
                  <a:pt x="2344" y="31546"/>
                  <a:pt x="2154" y="30564"/>
                  <a:pt x="2122" y="29582"/>
                </a:cubicBezTo>
                <a:cubicBezTo>
                  <a:pt x="2090" y="27365"/>
                  <a:pt x="3135" y="25402"/>
                  <a:pt x="3484" y="23248"/>
                </a:cubicBezTo>
                <a:cubicBezTo>
                  <a:pt x="4117" y="19290"/>
                  <a:pt x="3579" y="14920"/>
                  <a:pt x="3389" y="10898"/>
                </a:cubicBezTo>
                <a:cubicBezTo>
                  <a:pt x="3389" y="10838"/>
                  <a:pt x="3339" y="10806"/>
                  <a:pt x="3287" y="10806"/>
                </a:cubicBezTo>
                <a:cubicBezTo>
                  <a:pt x="3229" y="10806"/>
                  <a:pt x="3167" y="10846"/>
                  <a:pt x="3167" y="10929"/>
                </a:cubicBezTo>
                <a:cubicBezTo>
                  <a:pt x="3199" y="15363"/>
                  <a:pt x="4054" y="20398"/>
                  <a:pt x="2882" y="24737"/>
                </a:cubicBezTo>
                <a:cubicBezTo>
                  <a:pt x="2470" y="26352"/>
                  <a:pt x="1869" y="27904"/>
                  <a:pt x="1900" y="29582"/>
                </a:cubicBezTo>
                <a:cubicBezTo>
                  <a:pt x="1932" y="31451"/>
                  <a:pt x="2534" y="33256"/>
                  <a:pt x="2597" y="35156"/>
                </a:cubicBezTo>
                <a:cubicBezTo>
                  <a:pt x="2597" y="35156"/>
                  <a:pt x="2629" y="35188"/>
                  <a:pt x="2629" y="35188"/>
                </a:cubicBezTo>
                <a:cubicBezTo>
                  <a:pt x="2629" y="35314"/>
                  <a:pt x="2629" y="35441"/>
                  <a:pt x="2597" y="35568"/>
                </a:cubicBezTo>
                <a:cubicBezTo>
                  <a:pt x="1742" y="33066"/>
                  <a:pt x="127" y="29899"/>
                  <a:pt x="634" y="27365"/>
                </a:cubicBezTo>
                <a:cubicBezTo>
                  <a:pt x="824" y="26384"/>
                  <a:pt x="1615" y="25750"/>
                  <a:pt x="1805" y="24832"/>
                </a:cubicBezTo>
                <a:cubicBezTo>
                  <a:pt x="1995" y="23850"/>
                  <a:pt x="1425" y="22900"/>
                  <a:pt x="1267" y="21982"/>
                </a:cubicBezTo>
                <a:cubicBezTo>
                  <a:pt x="475" y="17706"/>
                  <a:pt x="3832" y="13589"/>
                  <a:pt x="2977" y="9441"/>
                </a:cubicBezTo>
                <a:close/>
                <a:moveTo>
                  <a:pt x="19515" y="30804"/>
                </a:moveTo>
                <a:cubicBezTo>
                  <a:pt x="19754" y="30804"/>
                  <a:pt x="19994" y="30818"/>
                  <a:pt x="20237" y="30849"/>
                </a:cubicBezTo>
                <a:cubicBezTo>
                  <a:pt x="22580" y="31134"/>
                  <a:pt x="24544" y="32591"/>
                  <a:pt x="26317" y="34079"/>
                </a:cubicBezTo>
                <a:cubicBezTo>
                  <a:pt x="28629" y="36011"/>
                  <a:pt x="30878" y="38101"/>
                  <a:pt x="33886" y="38703"/>
                </a:cubicBezTo>
                <a:cubicBezTo>
                  <a:pt x="32522" y="39128"/>
                  <a:pt x="31138" y="39331"/>
                  <a:pt x="29760" y="39331"/>
                </a:cubicBezTo>
                <a:cubicBezTo>
                  <a:pt x="27651" y="39331"/>
                  <a:pt x="25554" y="38856"/>
                  <a:pt x="23562" y="37974"/>
                </a:cubicBezTo>
                <a:cubicBezTo>
                  <a:pt x="20553" y="36613"/>
                  <a:pt x="18590" y="34269"/>
                  <a:pt x="15993" y="32432"/>
                </a:cubicBezTo>
                <a:cubicBezTo>
                  <a:pt x="15518" y="32084"/>
                  <a:pt x="15043" y="31831"/>
                  <a:pt x="14536" y="31641"/>
                </a:cubicBezTo>
                <a:cubicBezTo>
                  <a:pt x="16229" y="31502"/>
                  <a:pt x="17825" y="30804"/>
                  <a:pt x="19515" y="30804"/>
                </a:cubicBezTo>
                <a:close/>
                <a:moveTo>
                  <a:pt x="12699" y="31957"/>
                </a:moveTo>
                <a:cubicBezTo>
                  <a:pt x="13206" y="31989"/>
                  <a:pt x="13713" y="32052"/>
                  <a:pt x="14220" y="32211"/>
                </a:cubicBezTo>
                <a:cubicBezTo>
                  <a:pt x="16785" y="32907"/>
                  <a:pt x="18717" y="35568"/>
                  <a:pt x="20933" y="36993"/>
                </a:cubicBezTo>
                <a:cubicBezTo>
                  <a:pt x="23611" y="38706"/>
                  <a:pt x="26650" y="39710"/>
                  <a:pt x="29728" y="39710"/>
                </a:cubicBezTo>
                <a:cubicBezTo>
                  <a:pt x="31202" y="39710"/>
                  <a:pt x="32684" y="39480"/>
                  <a:pt x="34139" y="38988"/>
                </a:cubicBezTo>
                <a:lnTo>
                  <a:pt x="34139" y="38988"/>
                </a:lnTo>
                <a:cubicBezTo>
                  <a:pt x="31576" y="41127"/>
                  <a:pt x="28314" y="42451"/>
                  <a:pt x="25079" y="42451"/>
                </a:cubicBezTo>
                <a:cubicBezTo>
                  <a:pt x="22760" y="42451"/>
                  <a:pt x="20455" y="41770"/>
                  <a:pt x="18432" y="40223"/>
                </a:cubicBezTo>
                <a:cubicBezTo>
                  <a:pt x="16246" y="38545"/>
                  <a:pt x="15296" y="36201"/>
                  <a:pt x="13998" y="33889"/>
                </a:cubicBezTo>
                <a:cubicBezTo>
                  <a:pt x="13650" y="33224"/>
                  <a:pt x="13238" y="32464"/>
                  <a:pt x="12699" y="31957"/>
                </a:cubicBezTo>
                <a:close/>
                <a:moveTo>
                  <a:pt x="28006" y="0"/>
                </a:moveTo>
                <a:cubicBezTo>
                  <a:pt x="27889" y="0"/>
                  <a:pt x="27774" y="116"/>
                  <a:pt x="27774" y="257"/>
                </a:cubicBezTo>
                <a:cubicBezTo>
                  <a:pt x="27711" y="288"/>
                  <a:pt x="27679" y="320"/>
                  <a:pt x="27679" y="383"/>
                </a:cubicBezTo>
                <a:cubicBezTo>
                  <a:pt x="27172" y="3202"/>
                  <a:pt x="25937" y="5957"/>
                  <a:pt x="24195" y="8237"/>
                </a:cubicBezTo>
                <a:cubicBezTo>
                  <a:pt x="22549" y="10359"/>
                  <a:pt x="20427" y="11816"/>
                  <a:pt x="18463" y="13558"/>
                </a:cubicBezTo>
                <a:cubicBezTo>
                  <a:pt x="16816" y="15015"/>
                  <a:pt x="15613" y="16756"/>
                  <a:pt x="14758" y="18751"/>
                </a:cubicBezTo>
                <a:cubicBezTo>
                  <a:pt x="13935" y="20652"/>
                  <a:pt x="13681" y="22837"/>
                  <a:pt x="12636" y="24610"/>
                </a:cubicBezTo>
                <a:cubicBezTo>
                  <a:pt x="10894" y="26605"/>
                  <a:pt x="8836" y="28347"/>
                  <a:pt x="7157" y="30469"/>
                </a:cubicBezTo>
                <a:cubicBezTo>
                  <a:pt x="5352" y="32844"/>
                  <a:pt x="4434" y="35536"/>
                  <a:pt x="3674" y="38418"/>
                </a:cubicBezTo>
                <a:cubicBezTo>
                  <a:pt x="3072" y="40793"/>
                  <a:pt x="2407" y="43263"/>
                  <a:pt x="2470" y="45733"/>
                </a:cubicBezTo>
                <a:cubicBezTo>
                  <a:pt x="1932" y="45575"/>
                  <a:pt x="1172" y="43865"/>
                  <a:pt x="1109" y="43643"/>
                </a:cubicBezTo>
                <a:cubicBezTo>
                  <a:pt x="729" y="42566"/>
                  <a:pt x="950" y="41680"/>
                  <a:pt x="1394" y="40635"/>
                </a:cubicBezTo>
                <a:cubicBezTo>
                  <a:pt x="1774" y="39716"/>
                  <a:pt x="2280" y="38861"/>
                  <a:pt x="2629" y="37943"/>
                </a:cubicBezTo>
                <a:cubicBezTo>
                  <a:pt x="3072" y="36771"/>
                  <a:pt x="3135" y="35631"/>
                  <a:pt x="2977" y="34491"/>
                </a:cubicBezTo>
                <a:cubicBezTo>
                  <a:pt x="3009" y="34459"/>
                  <a:pt x="3072" y="34428"/>
                  <a:pt x="3072" y="34396"/>
                </a:cubicBezTo>
                <a:cubicBezTo>
                  <a:pt x="4085" y="32432"/>
                  <a:pt x="4592" y="30437"/>
                  <a:pt x="4846" y="28252"/>
                </a:cubicBezTo>
                <a:cubicBezTo>
                  <a:pt x="5162" y="25624"/>
                  <a:pt x="6334" y="23217"/>
                  <a:pt x="6587" y="20588"/>
                </a:cubicBezTo>
                <a:cubicBezTo>
                  <a:pt x="6999" y="15870"/>
                  <a:pt x="4846" y="11246"/>
                  <a:pt x="2217" y="7477"/>
                </a:cubicBezTo>
                <a:cubicBezTo>
                  <a:pt x="2185" y="7446"/>
                  <a:pt x="2154" y="7414"/>
                  <a:pt x="2154" y="7382"/>
                </a:cubicBezTo>
                <a:cubicBezTo>
                  <a:pt x="2114" y="7312"/>
                  <a:pt x="2052" y="7284"/>
                  <a:pt x="1990" y="7284"/>
                </a:cubicBezTo>
                <a:cubicBezTo>
                  <a:pt x="1855" y="7284"/>
                  <a:pt x="1719" y="7420"/>
                  <a:pt x="1805" y="7572"/>
                </a:cubicBezTo>
                <a:cubicBezTo>
                  <a:pt x="3674" y="10644"/>
                  <a:pt x="2280" y="13969"/>
                  <a:pt x="1394" y="17073"/>
                </a:cubicBezTo>
                <a:cubicBezTo>
                  <a:pt x="729" y="19353"/>
                  <a:pt x="792" y="21032"/>
                  <a:pt x="1235" y="23280"/>
                </a:cubicBezTo>
                <a:cubicBezTo>
                  <a:pt x="1647" y="25434"/>
                  <a:pt x="0" y="26922"/>
                  <a:pt x="317" y="29171"/>
                </a:cubicBezTo>
                <a:cubicBezTo>
                  <a:pt x="665" y="31514"/>
                  <a:pt x="1679" y="33921"/>
                  <a:pt x="2534" y="36138"/>
                </a:cubicBezTo>
                <a:cubicBezTo>
                  <a:pt x="2375" y="37088"/>
                  <a:pt x="1995" y="38006"/>
                  <a:pt x="1394" y="39083"/>
                </a:cubicBezTo>
                <a:cubicBezTo>
                  <a:pt x="792" y="40191"/>
                  <a:pt x="159" y="41300"/>
                  <a:pt x="127" y="42598"/>
                </a:cubicBezTo>
                <a:cubicBezTo>
                  <a:pt x="95" y="43707"/>
                  <a:pt x="1045" y="46208"/>
                  <a:pt x="2502" y="46208"/>
                </a:cubicBezTo>
                <a:cubicBezTo>
                  <a:pt x="2534" y="46620"/>
                  <a:pt x="2565" y="47000"/>
                  <a:pt x="2629" y="47412"/>
                </a:cubicBezTo>
                <a:cubicBezTo>
                  <a:pt x="3167" y="50484"/>
                  <a:pt x="5099" y="53271"/>
                  <a:pt x="7126" y="55551"/>
                </a:cubicBezTo>
                <a:cubicBezTo>
                  <a:pt x="7165" y="55598"/>
                  <a:pt x="7215" y="55618"/>
                  <a:pt x="7265" y="55618"/>
                </a:cubicBezTo>
                <a:cubicBezTo>
                  <a:pt x="7415" y="55618"/>
                  <a:pt x="7569" y="55440"/>
                  <a:pt x="7474" y="55297"/>
                </a:cubicBezTo>
                <a:cubicBezTo>
                  <a:pt x="5606" y="52289"/>
                  <a:pt x="3389" y="49597"/>
                  <a:pt x="3230" y="45892"/>
                </a:cubicBezTo>
                <a:cubicBezTo>
                  <a:pt x="3072" y="42851"/>
                  <a:pt x="4054" y="39590"/>
                  <a:pt x="4877" y="36708"/>
                </a:cubicBezTo>
                <a:cubicBezTo>
                  <a:pt x="4972" y="36359"/>
                  <a:pt x="5099" y="36043"/>
                  <a:pt x="5226" y="35726"/>
                </a:cubicBezTo>
                <a:cubicBezTo>
                  <a:pt x="7221" y="33921"/>
                  <a:pt x="9501" y="32084"/>
                  <a:pt x="12161" y="31957"/>
                </a:cubicBezTo>
                <a:cubicBezTo>
                  <a:pt x="13491" y="32812"/>
                  <a:pt x="14283" y="35251"/>
                  <a:pt x="14853" y="36328"/>
                </a:cubicBezTo>
                <a:cubicBezTo>
                  <a:pt x="15360" y="37278"/>
                  <a:pt x="15898" y="38228"/>
                  <a:pt x="16626" y="39051"/>
                </a:cubicBezTo>
                <a:cubicBezTo>
                  <a:pt x="18115" y="40793"/>
                  <a:pt x="20142" y="41965"/>
                  <a:pt x="22359" y="42535"/>
                </a:cubicBezTo>
                <a:cubicBezTo>
                  <a:pt x="23350" y="42796"/>
                  <a:pt x="24342" y="42918"/>
                  <a:pt x="25321" y="42918"/>
                </a:cubicBezTo>
                <a:cubicBezTo>
                  <a:pt x="28970" y="42918"/>
                  <a:pt x="32449" y="41218"/>
                  <a:pt x="35121" y="38671"/>
                </a:cubicBezTo>
                <a:cubicBezTo>
                  <a:pt x="35269" y="38523"/>
                  <a:pt x="35129" y="38336"/>
                  <a:pt x="34969" y="38336"/>
                </a:cubicBezTo>
                <a:cubicBezTo>
                  <a:pt x="34924" y="38336"/>
                  <a:pt x="34878" y="38351"/>
                  <a:pt x="34836" y="38386"/>
                </a:cubicBezTo>
                <a:cubicBezTo>
                  <a:pt x="30371" y="37879"/>
                  <a:pt x="27774" y="34143"/>
                  <a:pt x="24195" y="31926"/>
                </a:cubicBezTo>
                <a:cubicBezTo>
                  <a:pt x="22992" y="31166"/>
                  <a:pt x="21662" y="30532"/>
                  <a:pt x="20237" y="30374"/>
                </a:cubicBezTo>
                <a:cubicBezTo>
                  <a:pt x="20024" y="30352"/>
                  <a:pt x="19813" y="30342"/>
                  <a:pt x="19603" y="30342"/>
                </a:cubicBezTo>
                <a:cubicBezTo>
                  <a:pt x="17714" y="30342"/>
                  <a:pt x="15910" y="31159"/>
                  <a:pt x="14030" y="31387"/>
                </a:cubicBezTo>
                <a:cubicBezTo>
                  <a:pt x="13966" y="31387"/>
                  <a:pt x="13935" y="31419"/>
                  <a:pt x="13903" y="31482"/>
                </a:cubicBezTo>
                <a:cubicBezTo>
                  <a:pt x="13367" y="31335"/>
                  <a:pt x="12826" y="31267"/>
                  <a:pt x="12287" y="31267"/>
                </a:cubicBezTo>
                <a:cubicBezTo>
                  <a:pt x="9930" y="31267"/>
                  <a:pt x="7606" y="32574"/>
                  <a:pt x="5827" y="34301"/>
                </a:cubicBezTo>
                <a:cubicBezTo>
                  <a:pt x="7664" y="30659"/>
                  <a:pt x="10799" y="28030"/>
                  <a:pt x="13238" y="24800"/>
                </a:cubicBezTo>
                <a:cubicBezTo>
                  <a:pt x="15898" y="22837"/>
                  <a:pt x="19667" y="23660"/>
                  <a:pt x="22675" y="22362"/>
                </a:cubicBezTo>
                <a:cubicBezTo>
                  <a:pt x="25304" y="21222"/>
                  <a:pt x="27552" y="19226"/>
                  <a:pt x="29167" y="16851"/>
                </a:cubicBezTo>
                <a:cubicBezTo>
                  <a:pt x="30719" y="14571"/>
                  <a:pt x="31733" y="12038"/>
                  <a:pt x="31353" y="9251"/>
                </a:cubicBezTo>
                <a:cubicBezTo>
                  <a:pt x="30941" y="6052"/>
                  <a:pt x="29737" y="2949"/>
                  <a:pt x="28186" y="130"/>
                </a:cubicBezTo>
                <a:cubicBezTo>
                  <a:pt x="28140" y="38"/>
                  <a:pt x="28073" y="0"/>
                  <a:pt x="2800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5"/>
          <p:cNvSpPr/>
          <p:nvPr/>
        </p:nvSpPr>
        <p:spPr>
          <a:xfrm rot="5400000">
            <a:off x="922263" y="502492"/>
            <a:ext cx="145778" cy="156182"/>
          </a:xfrm>
          <a:custGeom>
            <a:avLst/>
            <a:gdLst/>
            <a:ahLst/>
            <a:cxnLst/>
            <a:rect l="l" t="t" r="r" b="b"/>
            <a:pathLst>
              <a:path w="4806" h="5149" extrusionOk="0">
                <a:moveTo>
                  <a:pt x="4654" y="1"/>
                </a:moveTo>
                <a:cubicBezTo>
                  <a:pt x="4627" y="1"/>
                  <a:pt x="4600" y="11"/>
                  <a:pt x="4576" y="35"/>
                </a:cubicBezTo>
                <a:cubicBezTo>
                  <a:pt x="2866" y="1460"/>
                  <a:pt x="1377" y="3170"/>
                  <a:pt x="47" y="4975"/>
                </a:cubicBezTo>
                <a:cubicBezTo>
                  <a:pt x="1" y="5045"/>
                  <a:pt x="57" y="5149"/>
                  <a:pt x="128" y="5149"/>
                </a:cubicBezTo>
                <a:cubicBezTo>
                  <a:pt x="153" y="5149"/>
                  <a:pt x="180" y="5135"/>
                  <a:pt x="206" y="5102"/>
                </a:cubicBezTo>
                <a:cubicBezTo>
                  <a:pt x="1599" y="3360"/>
                  <a:pt x="3119" y="1745"/>
                  <a:pt x="4734" y="161"/>
                </a:cubicBezTo>
                <a:cubicBezTo>
                  <a:pt x="4806" y="90"/>
                  <a:pt x="4734" y="1"/>
                  <a:pt x="46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5"/>
          <p:cNvSpPr/>
          <p:nvPr/>
        </p:nvSpPr>
        <p:spPr>
          <a:xfrm rot="5400000">
            <a:off x="1403426" y="671882"/>
            <a:ext cx="418371" cy="603155"/>
          </a:xfrm>
          <a:custGeom>
            <a:avLst/>
            <a:gdLst/>
            <a:ahLst/>
            <a:cxnLst/>
            <a:rect l="l" t="t" r="r" b="b"/>
            <a:pathLst>
              <a:path w="10236" h="14757" extrusionOk="0">
                <a:moveTo>
                  <a:pt x="10136" y="1"/>
                </a:moveTo>
                <a:cubicBezTo>
                  <a:pt x="10108" y="1"/>
                  <a:pt x="10078" y="15"/>
                  <a:pt x="10056" y="48"/>
                </a:cubicBezTo>
                <a:cubicBezTo>
                  <a:pt x="7871" y="5622"/>
                  <a:pt x="4863" y="10847"/>
                  <a:pt x="80" y="14584"/>
                </a:cubicBezTo>
                <a:cubicBezTo>
                  <a:pt x="1" y="14637"/>
                  <a:pt x="55" y="14757"/>
                  <a:pt x="130" y="14757"/>
                </a:cubicBezTo>
                <a:cubicBezTo>
                  <a:pt x="145" y="14757"/>
                  <a:pt x="160" y="14752"/>
                  <a:pt x="175" y="14742"/>
                </a:cubicBezTo>
                <a:cubicBezTo>
                  <a:pt x="5148" y="11100"/>
                  <a:pt x="8061" y="5780"/>
                  <a:pt x="10215" y="111"/>
                </a:cubicBezTo>
                <a:cubicBezTo>
                  <a:pt x="10235" y="49"/>
                  <a:pt x="10189" y="1"/>
                  <a:pt x="1013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5"/>
          <p:cNvSpPr/>
          <p:nvPr/>
        </p:nvSpPr>
        <p:spPr>
          <a:xfrm rot="5400000">
            <a:off x="1342608" y="705681"/>
            <a:ext cx="466927" cy="653592"/>
          </a:xfrm>
          <a:custGeom>
            <a:avLst/>
            <a:gdLst/>
            <a:ahLst/>
            <a:cxnLst/>
            <a:rect l="l" t="t" r="r" b="b"/>
            <a:pathLst>
              <a:path w="11424" h="15991" extrusionOk="0">
                <a:moveTo>
                  <a:pt x="11391" y="0"/>
                </a:moveTo>
                <a:cubicBezTo>
                  <a:pt x="11376" y="0"/>
                  <a:pt x="11360" y="8"/>
                  <a:pt x="11360" y="24"/>
                </a:cubicBezTo>
                <a:cubicBezTo>
                  <a:pt x="10916" y="7055"/>
                  <a:pt x="6704" y="13199"/>
                  <a:pt x="86" y="15859"/>
                </a:cubicBezTo>
                <a:cubicBezTo>
                  <a:pt x="1" y="15887"/>
                  <a:pt x="42" y="15990"/>
                  <a:pt x="119" y="15990"/>
                </a:cubicBezTo>
                <a:cubicBezTo>
                  <a:pt x="128" y="15990"/>
                  <a:pt x="138" y="15989"/>
                  <a:pt x="149" y="15985"/>
                </a:cubicBezTo>
                <a:cubicBezTo>
                  <a:pt x="6704" y="13547"/>
                  <a:pt x="11423" y="7086"/>
                  <a:pt x="11423" y="24"/>
                </a:cubicBezTo>
                <a:cubicBezTo>
                  <a:pt x="11423" y="8"/>
                  <a:pt x="11407" y="0"/>
                  <a:pt x="1139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9">
  <p:cSld name="CUSTOM_1_1_1_1_1_1_1">
    <p:spTree>
      <p:nvGrpSpPr>
        <p:cNvPr id="1" name="Shape 323"/>
        <p:cNvGrpSpPr/>
        <p:nvPr/>
      </p:nvGrpSpPr>
      <p:grpSpPr>
        <a:xfrm>
          <a:off x="0" y="0"/>
          <a:ext cx="0" cy="0"/>
          <a:chOff x="0" y="0"/>
          <a:chExt cx="0" cy="0"/>
        </a:xfrm>
      </p:grpSpPr>
      <p:grpSp>
        <p:nvGrpSpPr>
          <p:cNvPr id="324" name="Google Shape;324;p36"/>
          <p:cNvGrpSpPr/>
          <p:nvPr/>
        </p:nvGrpSpPr>
        <p:grpSpPr>
          <a:xfrm>
            <a:off x="-587206" y="1994976"/>
            <a:ext cx="3906262" cy="3849551"/>
            <a:chOff x="-587206" y="1994976"/>
            <a:chExt cx="3906262" cy="3849551"/>
          </a:xfrm>
        </p:grpSpPr>
        <p:sp>
          <p:nvSpPr>
            <p:cNvPr id="325" name="Google Shape;325;p36"/>
            <p:cNvSpPr/>
            <p:nvPr/>
          </p:nvSpPr>
          <p:spPr>
            <a:xfrm>
              <a:off x="-587206" y="1994976"/>
              <a:ext cx="3906262" cy="3849551"/>
            </a:xfrm>
            <a:custGeom>
              <a:avLst/>
              <a:gdLst/>
              <a:ahLst/>
              <a:cxnLst/>
              <a:rect l="l" t="t" r="r" b="b"/>
              <a:pathLst>
                <a:path w="132663" h="130737" extrusionOk="0">
                  <a:moveTo>
                    <a:pt x="64904" y="1"/>
                  </a:moveTo>
                  <a:cubicBezTo>
                    <a:pt x="64077" y="1"/>
                    <a:pt x="63291" y="31"/>
                    <a:pt x="62578" y="92"/>
                  </a:cubicBezTo>
                  <a:cubicBezTo>
                    <a:pt x="61153" y="219"/>
                    <a:pt x="60457" y="472"/>
                    <a:pt x="60203" y="2024"/>
                  </a:cubicBezTo>
                  <a:cubicBezTo>
                    <a:pt x="59728" y="4937"/>
                    <a:pt x="61533" y="8357"/>
                    <a:pt x="61692" y="11334"/>
                  </a:cubicBezTo>
                  <a:cubicBezTo>
                    <a:pt x="61850" y="14596"/>
                    <a:pt x="61407" y="17826"/>
                    <a:pt x="61850" y="21088"/>
                  </a:cubicBezTo>
                  <a:cubicBezTo>
                    <a:pt x="60868" y="20740"/>
                    <a:pt x="59823" y="20550"/>
                    <a:pt x="58652" y="20455"/>
                  </a:cubicBezTo>
                  <a:cubicBezTo>
                    <a:pt x="58129" y="20420"/>
                    <a:pt x="57609" y="20408"/>
                    <a:pt x="57089" y="20408"/>
                  </a:cubicBezTo>
                  <a:cubicBezTo>
                    <a:pt x="55979" y="20408"/>
                    <a:pt x="54873" y="20462"/>
                    <a:pt x="53764" y="20462"/>
                  </a:cubicBezTo>
                  <a:cubicBezTo>
                    <a:pt x="53031" y="20462"/>
                    <a:pt x="52296" y="20439"/>
                    <a:pt x="51558" y="20360"/>
                  </a:cubicBezTo>
                  <a:cubicBezTo>
                    <a:pt x="49594" y="20138"/>
                    <a:pt x="47662" y="19473"/>
                    <a:pt x="45667" y="19378"/>
                  </a:cubicBezTo>
                  <a:cubicBezTo>
                    <a:pt x="45542" y="19373"/>
                    <a:pt x="45417" y="19370"/>
                    <a:pt x="45293" y="19370"/>
                  </a:cubicBezTo>
                  <a:cubicBezTo>
                    <a:pt x="41653" y="19370"/>
                    <a:pt x="39017" y="21605"/>
                    <a:pt x="39017" y="24699"/>
                  </a:cubicBezTo>
                  <a:cubicBezTo>
                    <a:pt x="38953" y="24794"/>
                    <a:pt x="38953" y="24920"/>
                    <a:pt x="39017" y="25015"/>
                  </a:cubicBezTo>
                  <a:cubicBezTo>
                    <a:pt x="39048" y="25902"/>
                    <a:pt x="39302" y="26852"/>
                    <a:pt x="39840" y="27834"/>
                  </a:cubicBezTo>
                  <a:cubicBezTo>
                    <a:pt x="41645" y="31317"/>
                    <a:pt x="45541" y="32711"/>
                    <a:pt x="48549" y="34959"/>
                  </a:cubicBezTo>
                  <a:cubicBezTo>
                    <a:pt x="51684" y="37303"/>
                    <a:pt x="54091" y="40375"/>
                    <a:pt x="57733" y="41990"/>
                  </a:cubicBezTo>
                  <a:cubicBezTo>
                    <a:pt x="57765" y="42021"/>
                    <a:pt x="57765" y="42021"/>
                    <a:pt x="57796" y="42021"/>
                  </a:cubicBezTo>
                  <a:cubicBezTo>
                    <a:pt x="57986" y="42845"/>
                    <a:pt x="58240" y="43668"/>
                    <a:pt x="58588" y="44397"/>
                  </a:cubicBezTo>
                  <a:cubicBezTo>
                    <a:pt x="59665" y="46803"/>
                    <a:pt x="61470" y="48767"/>
                    <a:pt x="62990" y="50857"/>
                  </a:cubicBezTo>
                  <a:cubicBezTo>
                    <a:pt x="64004" y="52282"/>
                    <a:pt x="64827" y="54056"/>
                    <a:pt x="65935" y="55512"/>
                  </a:cubicBezTo>
                  <a:cubicBezTo>
                    <a:pt x="65904" y="55544"/>
                    <a:pt x="65904" y="55576"/>
                    <a:pt x="65904" y="55639"/>
                  </a:cubicBezTo>
                  <a:cubicBezTo>
                    <a:pt x="66410" y="60231"/>
                    <a:pt x="62578" y="63778"/>
                    <a:pt x="59950" y="67103"/>
                  </a:cubicBezTo>
                  <a:cubicBezTo>
                    <a:pt x="57575" y="70048"/>
                    <a:pt x="55200" y="72994"/>
                    <a:pt x="52856" y="75971"/>
                  </a:cubicBezTo>
                  <a:cubicBezTo>
                    <a:pt x="48391" y="81544"/>
                    <a:pt x="43672" y="86991"/>
                    <a:pt x="39523" y="92818"/>
                  </a:cubicBezTo>
                  <a:cubicBezTo>
                    <a:pt x="38542" y="94212"/>
                    <a:pt x="37623" y="95669"/>
                    <a:pt x="36800" y="97157"/>
                  </a:cubicBezTo>
                  <a:cubicBezTo>
                    <a:pt x="37402" y="93958"/>
                    <a:pt x="36832" y="90507"/>
                    <a:pt x="37497" y="87245"/>
                  </a:cubicBezTo>
                  <a:cubicBezTo>
                    <a:pt x="38605" y="82019"/>
                    <a:pt x="37560" y="76857"/>
                    <a:pt x="36610" y="71569"/>
                  </a:cubicBezTo>
                  <a:cubicBezTo>
                    <a:pt x="38573" y="66438"/>
                    <a:pt x="44622" y="64506"/>
                    <a:pt x="47092" y="59534"/>
                  </a:cubicBezTo>
                  <a:cubicBezTo>
                    <a:pt x="49974" y="53739"/>
                    <a:pt x="48549" y="47057"/>
                    <a:pt x="50798" y="41135"/>
                  </a:cubicBezTo>
                  <a:lnTo>
                    <a:pt x="50956" y="41135"/>
                  </a:lnTo>
                  <a:cubicBezTo>
                    <a:pt x="51336" y="41071"/>
                    <a:pt x="51336" y="40533"/>
                    <a:pt x="51019" y="40470"/>
                  </a:cubicBezTo>
                  <a:cubicBezTo>
                    <a:pt x="51000" y="40395"/>
                    <a:pt x="50926" y="40331"/>
                    <a:pt x="50842" y="40331"/>
                  </a:cubicBezTo>
                  <a:cubicBezTo>
                    <a:pt x="50785" y="40331"/>
                    <a:pt x="50722" y="40361"/>
                    <a:pt x="50671" y="40438"/>
                  </a:cubicBezTo>
                  <a:lnTo>
                    <a:pt x="50639" y="40470"/>
                  </a:lnTo>
                  <a:cubicBezTo>
                    <a:pt x="43609" y="40945"/>
                    <a:pt x="33506" y="40945"/>
                    <a:pt x="30719" y="48830"/>
                  </a:cubicBezTo>
                  <a:cubicBezTo>
                    <a:pt x="28059" y="56304"/>
                    <a:pt x="30941" y="65583"/>
                    <a:pt x="35850" y="71442"/>
                  </a:cubicBezTo>
                  <a:cubicBezTo>
                    <a:pt x="35818" y="71600"/>
                    <a:pt x="35881" y="71727"/>
                    <a:pt x="35945" y="71822"/>
                  </a:cubicBezTo>
                  <a:cubicBezTo>
                    <a:pt x="36388" y="75591"/>
                    <a:pt x="37433" y="79454"/>
                    <a:pt x="37338" y="83254"/>
                  </a:cubicBezTo>
                  <a:cubicBezTo>
                    <a:pt x="36483" y="81038"/>
                    <a:pt x="34013" y="79676"/>
                    <a:pt x="31891" y="78346"/>
                  </a:cubicBezTo>
                  <a:cubicBezTo>
                    <a:pt x="27141" y="75369"/>
                    <a:pt x="26887" y="69162"/>
                    <a:pt x="22232" y="66343"/>
                  </a:cubicBezTo>
                  <a:cubicBezTo>
                    <a:pt x="22232" y="66343"/>
                    <a:pt x="22264" y="66312"/>
                    <a:pt x="22264" y="66312"/>
                  </a:cubicBezTo>
                  <a:cubicBezTo>
                    <a:pt x="24164" y="63936"/>
                    <a:pt x="23246" y="60864"/>
                    <a:pt x="21567" y="58584"/>
                  </a:cubicBezTo>
                  <a:cubicBezTo>
                    <a:pt x="20554" y="57128"/>
                    <a:pt x="19002" y="56463"/>
                    <a:pt x="17640" y="55354"/>
                  </a:cubicBezTo>
                  <a:cubicBezTo>
                    <a:pt x="15962" y="53992"/>
                    <a:pt x="14727" y="52282"/>
                    <a:pt x="13618" y="50477"/>
                  </a:cubicBezTo>
                  <a:cubicBezTo>
                    <a:pt x="13776" y="49970"/>
                    <a:pt x="13935" y="49495"/>
                    <a:pt x="14061" y="48957"/>
                  </a:cubicBezTo>
                  <a:cubicBezTo>
                    <a:pt x="14378" y="47785"/>
                    <a:pt x="14537" y="46772"/>
                    <a:pt x="14093" y="45600"/>
                  </a:cubicBezTo>
                  <a:cubicBezTo>
                    <a:pt x="13808" y="44903"/>
                    <a:pt x="13238" y="44428"/>
                    <a:pt x="12858" y="43763"/>
                  </a:cubicBezTo>
                  <a:cubicBezTo>
                    <a:pt x="11623" y="41546"/>
                    <a:pt x="11243" y="39931"/>
                    <a:pt x="11781" y="37588"/>
                  </a:cubicBezTo>
                  <a:cubicBezTo>
                    <a:pt x="11845" y="37493"/>
                    <a:pt x="11876" y="37430"/>
                    <a:pt x="11845" y="37334"/>
                  </a:cubicBezTo>
                  <a:cubicBezTo>
                    <a:pt x="11845" y="37303"/>
                    <a:pt x="11845" y="37303"/>
                    <a:pt x="11845" y="37271"/>
                  </a:cubicBezTo>
                  <a:cubicBezTo>
                    <a:pt x="11887" y="37079"/>
                    <a:pt x="11715" y="36945"/>
                    <a:pt x="11559" y="36945"/>
                  </a:cubicBezTo>
                  <a:cubicBezTo>
                    <a:pt x="11483" y="36945"/>
                    <a:pt x="11411" y="36977"/>
                    <a:pt x="11370" y="37049"/>
                  </a:cubicBezTo>
                  <a:cubicBezTo>
                    <a:pt x="11338" y="37049"/>
                    <a:pt x="11306" y="37081"/>
                    <a:pt x="11275" y="37081"/>
                  </a:cubicBezTo>
                  <a:cubicBezTo>
                    <a:pt x="5036" y="40913"/>
                    <a:pt x="0" y="47817"/>
                    <a:pt x="2059" y="55481"/>
                  </a:cubicBezTo>
                  <a:cubicBezTo>
                    <a:pt x="4051" y="62846"/>
                    <a:pt x="13121" y="66528"/>
                    <a:pt x="20356" y="66528"/>
                  </a:cubicBezTo>
                  <a:cubicBezTo>
                    <a:pt x="20711" y="66528"/>
                    <a:pt x="21063" y="66519"/>
                    <a:pt x="21409" y="66502"/>
                  </a:cubicBezTo>
                  <a:cubicBezTo>
                    <a:pt x="21409" y="66628"/>
                    <a:pt x="21472" y="66755"/>
                    <a:pt x="21599" y="66850"/>
                  </a:cubicBezTo>
                  <a:cubicBezTo>
                    <a:pt x="25621" y="69067"/>
                    <a:pt x="25811" y="73880"/>
                    <a:pt x="28788" y="76984"/>
                  </a:cubicBezTo>
                  <a:cubicBezTo>
                    <a:pt x="31511" y="79834"/>
                    <a:pt x="37117" y="80563"/>
                    <a:pt x="37148" y="85376"/>
                  </a:cubicBezTo>
                  <a:cubicBezTo>
                    <a:pt x="37085" y="85788"/>
                    <a:pt x="37022" y="86168"/>
                    <a:pt x="36927" y="86580"/>
                  </a:cubicBezTo>
                  <a:cubicBezTo>
                    <a:pt x="35723" y="91298"/>
                    <a:pt x="37307" y="96302"/>
                    <a:pt x="34995" y="100736"/>
                  </a:cubicBezTo>
                  <a:cubicBezTo>
                    <a:pt x="34963" y="100767"/>
                    <a:pt x="34963" y="100799"/>
                    <a:pt x="34963" y="100831"/>
                  </a:cubicBezTo>
                  <a:cubicBezTo>
                    <a:pt x="30909" y="109825"/>
                    <a:pt x="29484" y="119895"/>
                    <a:pt x="28756" y="129744"/>
                  </a:cubicBezTo>
                  <a:cubicBezTo>
                    <a:pt x="28756" y="129839"/>
                    <a:pt x="28788" y="129903"/>
                    <a:pt x="28819" y="129934"/>
                  </a:cubicBezTo>
                  <a:cubicBezTo>
                    <a:pt x="28788" y="130029"/>
                    <a:pt x="28788" y="130156"/>
                    <a:pt x="28883" y="130219"/>
                  </a:cubicBezTo>
                  <a:cubicBezTo>
                    <a:pt x="29227" y="130564"/>
                    <a:pt x="29687" y="130737"/>
                    <a:pt x="30158" y="130737"/>
                  </a:cubicBezTo>
                  <a:cubicBezTo>
                    <a:pt x="30292" y="130737"/>
                    <a:pt x="30427" y="130723"/>
                    <a:pt x="30561" y="130694"/>
                  </a:cubicBezTo>
                  <a:cubicBezTo>
                    <a:pt x="30719" y="130663"/>
                    <a:pt x="30783" y="130599"/>
                    <a:pt x="30814" y="130473"/>
                  </a:cubicBezTo>
                  <a:cubicBezTo>
                    <a:pt x="30973" y="130473"/>
                    <a:pt x="31131" y="130378"/>
                    <a:pt x="31163" y="130188"/>
                  </a:cubicBezTo>
                  <a:cubicBezTo>
                    <a:pt x="31701" y="114638"/>
                    <a:pt x="36958" y="99532"/>
                    <a:pt x="46712" y="87371"/>
                  </a:cubicBezTo>
                  <a:cubicBezTo>
                    <a:pt x="51336" y="81576"/>
                    <a:pt x="56656" y="76161"/>
                    <a:pt x="61850" y="70840"/>
                  </a:cubicBezTo>
                  <a:cubicBezTo>
                    <a:pt x="64827" y="67800"/>
                    <a:pt x="67867" y="65551"/>
                    <a:pt x="71699" y="63715"/>
                  </a:cubicBezTo>
                  <a:cubicBezTo>
                    <a:pt x="74138" y="62575"/>
                    <a:pt x="76323" y="61466"/>
                    <a:pt x="78096" y="59408"/>
                  </a:cubicBezTo>
                  <a:cubicBezTo>
                    <a:pt x="78160" y="59313"/>
                    <a:pt x="78160" y="59218"/>
                    <a:pt x="78128" y="59154"/>
                  </a:cubicBezTo>
                  <a:lnTo>
                    <a:pt x="79996" y="59154"/>
                  </a:lnTo>
                  <a:cubicBezTo>
                    <a:pt x="79965" y="59186"/>
                    <a:pt x="79965" y="59218"/>
                    <a:pt x="79996" y="59249"/>
                  </a:cubicBezTo>
                  <a:cubicBezTo>
                    <a:pt x="82023" y="65203"/>
                    <a:pt x="84588" y="71727"/>
                    <a:pt x="90099" y="75337"/>
                  </a:cubicBezTo>
                  <a:cubicBezTo>
                    <a:pt x="92474" y="76889"/>
                    <a:pt x="95039" y="77617"/>
                    <a:pt x="97858" y="77617"/>
                  </a:cubicBezTo>
                  <a:cubicBezTo>
                    <a:pt x="99893" y="77604"/>
                    <a:pt x="101825" y="77504"/>
                    <a:pt x="103732" y="77504"/>
                  </a:cubicBezTo>
                  <a:cubicBezTo>
                    <a:pt x="106425" y="77504"/>
                    <a:pt x="109069" y="77704"/>
                    <a:pt x="111887" y="78631"/>
                  </a:cubicBezTo>
                  <a:cubicBezTo>
                    <a:pt x="111912" y="78641"/>
                    <a:pt x="111936" y="78645"/>
                    <a:pt x="111958" y="78645"/>
                  </a:cubicBezTo>
                  <a:cubicBezTo>
                    <a:pt x="112082" y="78645"/>
                    <a:pt x="112172" y="78511"/>
                    <a:pt x="112172" y="78377"/>
                  </a:cubicBezTo>
                  <a:cubicBezTo>
                    <a:pt x="112236" y="78346"/>
                    <a:pt x="112267" y="78282"/>
                    <a:pt x="112299" y="78187"/>
                  </a:cubicBezTo>
                  <a:cubicBezTo>
                    <a:pt x="113566" y="73754"/>
                    <a:pt x="112489" y="69003"/>
                    <a:pt x="110969" y="64728"/>
                  </a:cubicBezTo>
                  <a:cubicBezTo>
                    <a:pt x="109670" y="61023"/>
                    <a:pt x="106503" y="57951"/>
                    <a:pt x="103463" y="55417"/>
                  </a:cubicBezTo>
                  <a:lnTo>
                    <a:pt x="103463" y="55417"/>
                  </a:lnTo>
                  <a:cubicBezTo>
                    <a:pt x="105535" y="55739"/>
                    <a:pt x="107584" y="55933"/>
                    <a:pt x="109583" y="55933"/>
                  </a:cubicBezTo>
                  <a:cubicBezTo>
                    <a:pt x="116449" y="55933"/>
                    <a:pt x="122731" y="53644"/>
                    <a:pt x="127342" y="46360"/>
                  </a:cubicBezTo>
                  <a:cubicBezTo>
                    <a:pt x="129369" y="43193"/>
                    <a:pt x="131047" y="39710"/>
                    <a:pt x="131744" y="36004"/>
                  </a:cubicBezTo>
                  <a:cubicBezTo>
                    <a:pt x="132092" y="34199"/>
                    <a:pt x="132662" y="31602"/>
                    <a:pt x="130920" y="30304"/>
                  </a:cubicBezTo>
                  <a:cubicBezTo>
                    <a:pt x="130002" y="29607"/>
                    <a:pt x="128894" y="29702"/>
                    <a:pt x="127817" y="29607"/>
                  </a:cubicBezTo>
                  <a:cubicBezTo>
                    <a:pt x="126423" y="29512"/>
                    <a:pt x="124840" y="29639"/>
                    <a:pt x="123541" y="28816"/>
                  </a:cubicBezTo>
                  <a:cubicBezTo>
                    <a:pt x="122750" y="28341"/>
                    <a:pt x="122465" y="27327"/>
                    <a:pt x="121641" y="26820"/>
                  </a:cubicBezTo>
                  <a:cubicBezTo>
                    <a:pt x="120814" y="26317"/>
                    <a:pt x="119982" y="26118"/>
                    <a:pt x="119149" y="26118"/>
                  </a:cubicBezTo>
                  <a:cubicBezTo>
                    <a:pt x="117940" y="26118"/>
                    <a:pt x="116729" y="26536"/>
                    <a:pt x="115529" y="27042"/>
                  </a:cubicBezTo>
                  <a:cubicBezTo>
                    <a:pt x="116163" y="25300"/>
                    <a:pt x="116416" y="23654"/>
                    <a:pt x="115909" y="22323"/>
                  </a:cubicBezTo>
                  <a:cubicBezTo>
                    <a:pt x="115909" y="22292"/>
                    <a:pt x="115941" y="22260"/>
                    <a:pt x="115941" y="22197"/>
                  </a:cubicBezTo>
                  <a:cubicBezTo>
                    <a:pt x="116163" y="17795"/>
                    <a:pt x="114547" y="13900"/>
                    <a:pt x="112299" y="10194"/>
                  </a:cubicBezTo>
                  <a:cubicBezTo>
                    <a:pt x="110909" y="7918"/>
                    <a:pt x="109133" y="3957"/>
                    <a:pt x="106068" y="3957"/>
                  </a:cubicBezTo>
                  <a:cubicBezTo>
                    <a:pt x="105850" y="3957"/>
                    <a:pt x="105626" y="3977"/>
                    <a:pt x="105395" y="4019"/>
                  </a:cubicBezTo>
                  <a:cubicBezTo>
                    <a:pt x="104255" y="4209"/>
                    <a:pt x="103337" y="5127"/>
                    <a:pt x="102228" y="5317"/>
                  </a:cubicBezTo>
                  <a:cubicBezTo>
                    <a:pt x="101884" y="5385"/>
                    <a:pt x="101545" y="5413"/>
                    <a:pt x="101211" y="5413"/>
                  </a:cubicBezTo>
                  <a:cubicBezTo>
                    <a:pt x="99671" y="5413"/>
                    <a:pt x="98221" y="4808"/>
                    <a:pt x="96686" y="4652"/>
                  </a:cubicBezTo>
                  <a:cubicBezTo>
                    <a:pt x="96441" y="4627"/>
                    <a:pt x="96200" y="4614"/>
                    <a:pt x="95961" y="4614"/>
                  </a:cubicBezTo>
                  <a:cubicBezTo>
                    <a:pt x="94716" y="4614"/>
                    <a:pt x="93543" y="4949"/>
                    <a:pt x="92347" y="5507"/>
                  </a:cubicBezTo>
                  <a:cubicBezTo>
                    <a:pt x="88705" y="7217"/>
                    <a:pt x="85254" y="10701"/>
                    <a:pt x="83068" y="14153"/>
                  </a:cubicBezTo>
                  <a:cubicBezTo>
                    <a:pt x="82150" y="8832"/>
                    <a:pt x="79585" y="3195"/>
                    <a:pt x="74138" y="1295"/>
                  </a:cubicBezTo>
                  <a:cubicBezTo>
                    <a:pt x="71618" y="422"/>
                    <a:pt x="67977" y="1"/>
                    <a:pt x="64904" y="1"/>
                  </a:cubicBezTo>
                  <a:close/>
                </a:path>
              </a:pathLst>
            </a:custGeom>
            <a:solidFill>
              <a:srgbClr val="F2D8D5">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6"/>
            <p:cNvSpPr/>
            <p:nvPr/>
          </p:nvSpPr>
          <p:spPr>
            <a:xfrm>
              <a:off x="154104" y="2593600"/>
              <a:ext cx="2087356" cy="3121906"/>
            </a:xfrm>
            <a:custGeom>
              <a:avLst/>
              <a:gdLst/>
              <a:ahLst/>
              <a:cxnLst/>
              <a:rect l="l" t="t" r="r" b="b"/>
              <a:pathLst>
                <a:path w="70890" h="106025" extrusionOk="0">
                  <a:moveTo>
                    <a:pt x="64257" y="1422"/>
                  </a:moveTo>
                  <a:cubicBezTo>
                    <a:pt x="66569" y="7344"/>
                    <a:pt x="68659" y="14217"/>
                    <a:pt x="68215" y="20582"/>
                  </a:cubicBezTo>
                  <a:cubicBezTo>
                    <a:pt x="67772" y="26948"/>
                    <a:pt x="63465" y="32616"/>
                    <a:pt x="58778" y="36607"/>
                  </a:cubicBezTo>
                  <a:cubicBezTo>
                    <a:pt x="54028" y="40660"/>
                    <a:pt x="48137" y="43162"/>
                    <a:pt x="41898" y="43415"/>
                  </a:cubicBezTo>
                  <a:cubicBezTo>
                    <a:pt x="41387" y="43435"/>
                    <a:pt x="40878" y="43441"/>
                    <a:pt x="40371" y="43441"/>
                  </a:cubicBezTo>
                  <a:cubicBezTo>
                    <a:pt x="39561" y="43441"/>
                    <a:pt x="38758" y="43425"/>
                    <a:pt x="37964" y="43425"/>
                  </a:cubicBezTo>
                  <a:cubicBezTo>
                    <a:pt x="36030" y="43425"/>
                    <a:pt x="34152" y="43517"/>
                    <a:pt x="32366" y="44144"/>
                  </a:cubicBezTo>
                  <a:cubicBezTo>
                    <a:pt x="36451" y="41262"/>
                    <a:pt x="41202" y="39552"/>
                    <a:pt x="45350" y="36797"/>
                  </a:cubicBezTo>
                  <a:cubicBezTo>
                    <a:pt x="49341" y="34136"/>
                    <a:pt x="52888" y="30843"/>
                    <a:pt x="55928" y="27106"/>
                  </a:cubicBezTo>
                  <a:cubicBezTo>
                    <a:pt x="60932" y="20962"/>
                    <a:pt x="65809" y="12633"/>
                    <a:pt x="63908" y="4431"/>
                  </a:cubicBezTo>
                  <a:cubicBezTo>
                    <a:pt x="63867" y="4209"/>
                    <a:pt x="63697" y="4108"/>
                    <a:pt x="63528" y="4108"/>
                  </a:cubicBezTo>
                  <a:cubicBezTo>
                    <a:pt x="63311" y="4108"/>
                    <a:pt x="63095" y="4273"/>
                    <a:pt x="63148" y="4558"/>
                  </a:cubicBezTo>
                  <a:cubicBezTo>
                    <a:pt x="64954" y="14122"/>
                    <a:pt x="58493" y="23591"/>
                    <a:pt x="52064" y="30051"/>
                  </a:cubicBezTo>
                  <a:cubicBezTo>
                    <a:pt x="48739" y="33408"/>
                    <a:pt x="44907" y="36227"/>
                    <a:pt x="40790" y="38507"/>
                  </a:cubicBezTo>
                  <a:cubicBezTo>
                    <a:pt x="37782" y="40153"/>
                    <a:pt x="34805" y="41579"/>
                    <a:pt x="32113" y="43605"/>
                  </a:cubicBezTo>
                  <a:cubicBezTo>
                    <a:pt x="32809" y="42719"/>
                    <a:pt x="33506" y="41769"/>
                    <a:pt x="34140" y="40787"/>
                  </a:cubicBezTo>
                  <a:cubicBezTo>
                    <a:pt x="34319" y="40518"/>
                    <a:pt x="34086" y="40249"/>
                    <a:pt x="33845" y="40249"/>
                  </a:cubicBezTo>
                  <a:cubicBezTo>
                    <a:pt x="33745" y="40249"/>
                    <a:pt x="33644" y="40295"/>
                    <a:pt x="33570" y="40407"/>
                  </a:cubicBezTo>
                  <a:cubicBezTo>
                    <a:pt x="32936" y="41262"/>
                    <a:pt x="32239" y="42085"/>
                    <a:pt x="31511" y="42877"/>
                  </a:cubicBezTo>
                  <a:cubicBezTo>
                    <a:pt x="32081" y="41674"/>
                    <a:pt x="32588" y="40407"/>
                    <a:pt x="33158" y="39140"/>
                  </a:cubicBezTo>
                  <a:cubicBezTo>
                    <a:pt x="36325" y="31793"/>
                    <a:pt x="40980" y="27328"/>
                    <a:pt x="47631" y="23052"/>
                  </a:cubicBezTo>
                  <a:cubicBezTo>
                    <a:pt x="55706" y="17859"/>
                    <a:pt x="61027" y="10321"/>
                    <a:pt x="64257" y="1422"/>
                  </a:cubicBezTo>
                  <a:close/>
                  <a:moveTo>
                    <a:pt x="12826" y="13520"/>
                  </a:moveTo>
                  <a:lnTo>
                    <a:pt x="12826" y="13520"/>
                  </a:lnTo>
                  <a:cubicBezTo>
                    <a:pt x="16215" y="21374"/>
                    <a:pt x="18748" y="29671"/>
                    <a:pt x="16247" y="38285"/>
                  </a:cubicBezTo>
                  <a:cubicBezTo>
                    <a:pt x="15170" y="41959"/>
                    <a:pt x="13048" y="45189"/>
                    <a:pt x="12161" y="48926"/>
                  </a:cubicBezTo>
                  <a:cubicBezTo>
                    <a:pt x="11053" y="53613"/>
                    <a:pt x="9913" y="57698"/>
                    <a:pt x="7538" y="61847"/>
                  </a:cubicBezTo>
                  <a:cubicBezTo>
                    <a:pt x="7474" y="61023"/>
                    <a:pt x="7348" y="60168"/>
                    <a:pt x="7189" y="59281"/>
                  </a:cubicBezTo>
                  <a:cubicBezTo>
                    <a:pt x="7189" y="59218"/>
                    <a:pt x="7126" y="59186"/>
                    <a:pt x="7063" y="59155"/>
                  </a:cubicBezTo>
                  <a:cubicBezTo>
                    <a:pt x="6936" y="57223"/>
                    <a:pt x="6777" y="55260"/>
                    <a:pt x="6936" y="53296"/>
                  </a:cubicBezTo>
                  <a:cubicBezTo>
                    <a:pt x="7316" y="48862"/>
                    <a:pt x="9818" y="45189"/>
                    <a:pt x="10958" y="41009"/>
                  </a:cubicBezTo>
                  <a:cubicBezTo>
                    <a:pt x="13016" y="33250"/>
                    <a:pt x="12858" y="24477"/>
                    <a:pt x="13365" y="16497"/>
                  </a:cubicBezTo>
                  <a:cubicBezTo>
                    <a:pt x="13381" y="16346"/>
                    <a:pt x="13257" y="16267"/>
                    <a:pt x="13131" y="16267"/>
                  </a:cubicBezTo>
                  <a:cubicBezTo>
                    <a:pt x="13018" y="16267"/>
                    <a:pt x="12905" y="16331"/>
                    <a:pt x="12890" y="16465"/>
                  </a:cubicBezTo>
                  <a:cubicBezTo>
                    <a:pt x="12035" y="25301"/>
                    <a:pt x="12668" y="35498"/>
                    <a:pt x="9469" y="43827"/>
                  </a:cubicBezTo>
                  <a:cubicBezTo>
                    <a:pt x="8266" y="46931"/>
                    <a:pt x="6746" y="49876"/>
                    <a:pt x="6492" y="53233"/>
                  </a:cubicBezTo>
                  <a:cubicBezTo>
                    <a:pt x="6176" y="56970"/>
                    <a:pt x="6999" y="60675"/>
                    <a:pt x="6714" y="64412"/>
                  </a:cubicBezTo>
                  <a:cubicBezTo>
                    <a:pt x="6714" y="64475"/>
                    <a:pt x="6746" y="64507"/>
                    <a:pt x="6746" y="64538"/>
                  </a:cubicBezTo>
                  <a:cubicBezTo>
                    <a:pt x="6714" y="64792"/>
                    <a:pt x="6682" y="65014"/>
                    <a:pt x="6619" y="65235"/>
                  </a:cubicBezTo>
                  <a:cubicBezTo>
                    <a:pt x="5447" y="60073"/>
                    <a:pt x="2914" y="53518"/>
                    <a:pt x="4434" y="48577"/>
                  </a:cubicBezTo>
                  <a:cubicBezTo>
                    <a:pt x="5036" y="46677"/>
                    <a:pt x="6714" y="45601"/>
                    <a:pt x="7284" y="43764"/>
                  </a:cubicBezTo>
                  <a:cubicBezTo>
                    <a:pt x="7854" y="41895"/>
                    <a:pt x="6968" y="39868"/>
                    <a:pt x="6809" y="38000"/>
                  </a:cubicBezTo>
                  <a:cubicBezTo>
                    <a:pt x="6112" y="29386"/>
                    <a:pt x="13650" y="21881"/>
                    <a:pt x="12826" y="13520"/>
                  </a:cubicBezTo>
                  <a:close/>
                  <a:moveTo>
                    <a:pt x="69007" y="78283"/>
                  </a:moveTo>
                  <a:cubicBezTo>
                    <a:pt x="68976" y="78283"/>
                    <a:pt x="68976" y="78314"/>
                    <a:pt x="68944" y="78314"/>
                  </a:cubicBezTo>
                  <a:cubicBezTo>
                    <a:pt x="68976" y="78314"/>
                    <a:pt x="68944" y="78283"/>
                    <a:pt x="68944" y="78283"/>
                  </a:cubicBezTo>
                  <a:close/>
                  <a:moveTo>
                    <a:pt x="39773" y="59266"/>
                  </a:moveTo>
                  <a:cubicBezTo>
                    <a:pt x="40711" y="59266"/>
                    <a:pt x="41651" y="59348"/>
                    <a:pt x="42595" y="59566"/>
                  </a:cubicBezTo>
                  <a:cubicBezTo>
                    <a:pt x="47187" y="60643"/>
                    <a:pt x="50798" y="63968"/>
                    <a:pt x="53996" y="67262"/>
                  </a:cubicBezTo>
                  <a:cubicBezTo>
                    <a:pt x="58208" y="71601"/>
                    <a:pt x="62230" y="76224"/>
                    <a:pt x="68057" y="78029"/>
                  </a:cubicBezTo>
                  <a:cubicBezTo>
                    <a:pt x="66239" y="78387"/>
                    <a:pt x="64424" y="78561"/>
                    <a:pt x="62626" y="78561"/>
                  </a:cubicBezTo>
                  <a:cubicBezTo>
                    <a:pt x="57411" y="78561"/>
                    <a:pt x="52333" y="77096"/>
                    <a:pt x="47694" y="74388"/>
                  </a:cubicBezTo>
                  <a:cubicBezTo>
                    <a:pt x="42057" y="71094"/>
                    <a:pt x="38605" y="66059"/>
                    <a:pt x="33855" y="61847"/>
                  </a:cubicBezTo>
                  <a:cubicBezTo>
                    <a:pt x="32968" y="61087"/>
                    <a:pt x="32081" y="60485"/>
                    <a:pt x="31131" y="60010"/>
                  </a:cubicBezTo>
                  <a:lnTo>
                    <a:pt x="31131" y="60010"/>
                  </a:lnTo>
                  <a:cubicBezTo>
                    <a:pt x="31176" y="60010"/>
                    <a:pt x="31220" y="60010"/>
                    <a:pt x="31265" y="60010"/>
                  </a:cubicBezTo>
                  <a:cubicBezTo>
                    <a:pt x="34130" y="60010"/>
                    <a:pt x="36945" y="59266"/>
                    <a:pt x="39773" y="59266"/>
                  </a:cubicBezTo>
                  <a:close/>
                  <a:moveTo>
                    <a:pt x="27426" y="60200"/>
                  </a:moveTo>
                  <a:cubicBezTo>
                    <a:pt x="28407" y="60358"/>
                    <a:pt x="29389" y="60612"/>
                    <a:pt x="30403" y="60992"/>
                  </a:cubicBezTo>
                  <a:cubicBezTo>
                    <a:pt x="35343" y="62955"/>
                    <a:pt x="38637" y="68624"/>
                    <a:pt x="42722" y="71917"/>
                  </a:cubicBezTo>
                  <a:cubicBezTo>
                    <a:pt x="48471" y="76502"/>
                    <a:pt x="55325" y="79302"/>
                    <a:pt x="62481" y="79302"/>
                  </a:cubicBezTo>
                  <a:cubicBezTo>
                    <a:pt x="64470" y="79302"/>
                    <a:pt x="66482" y="79086"/>
                    <a:pt x="68501" y="78631"/>
                  </a:cubicBezTo>
                  <a:lnTo>
                    <a:pt x="68501" y="78631"/>
                  </a:lnTo>
                  <a:cubicBezTo>
                    <a:pt x="63699" y="81848"/>
                    <a:pt x="57984" y="83738"/>
                    <a:pt x="52360" y="83738"/>
                  </a:cubicBezTo>
                  <a:cubicBezTo>
                    <a:pt x="46856" y="83738"/>
                    <a:pt x="41439" y="81927"/>
                    <a:pt x="37053" y="77776"/>
                  </a:cubicBezTo>
                  <a:cubicBezTo>
                    <a:pt x="33063" y="74007"/>
                    <a:pt x="31701" y="69162"/>
                    <a:pt x="29611" y="64285"/>
                  </a:cubicBezTo>
                  <a:cubicBezTo>
                    <a:pt x="29009" y="62923"/>
                    <a:pt x="28407" y="61308"/>
                    <a:pt x="27426" y="60200"/>
                  </a:cubicBezTo>
                  <a:close/>
                  <a:moveTo>
                    <a:pt x="64434" y="1"/>
                  </a:moveTo>
                  <a:cubicBezTo>
                    <a:pt x="64199" y="1"/>
                    <a:pt x="63959" y="192"/>
                    <a:pt x="63940" y="441"/>
                  </a:cubicBezTo>
                  <a:cubicBezTo>
                    <a:pt x="63845" y="472"/>
                    <a:pt x="63750" y="567"/>
                    <a:pt x="63718" y="694"/>
                  </a:cubicBezTo>
                  <a:cubicBezTo>
                    <a:pt x="62103" y="6204"/>
                    <a:pt x="59095" y="11366"/>
                    <a:pt x="55168" y="15547"/>
                  </a:cubicBezTo>
                  <a:cubicBezTo>
                    <a:pt x="51494" y="19410"/>
                    <a:pt x="46997" y="21849"/>
                    <a:pt x="42690" y="24921"/>
                  </a:cubicBezTo>
                  <a:cubicBezTo>
                    <a:pt x="39143" y="27423"/>
                    <a:pt x="36356" y="30653"/>
                    <a:pt x="34235" y="34453"/>
                  </a:cubicBezTo>
                  <a:cubicBezTo>
                    <a:pt x="32239" y="38032"/>
                    <a:pt x="31258" y="42307"/>
                    <a:pt x="28851" y="45601"/>
                  </a:cubicBezTo>
                  <a:cubicBezTo>
                    <a:pt x="24924" y="49211"/>
                    <a:pt x="20490" y="52219"/>
                    <a:pt x="16785" y="56083"/>
                  </a:cubicBezTo>
                  <a:cubicBezTo>
                    <a:pt x="12636" y="60422"/>
                    <a:pt x="10261" y="65615"/>
                    <a:pt x="8171" y="71126"/>
                  </a:cubicBezTo>
                  <a:cubicBezTo>
                    <a:pt x="6461" y="75718"/>
                    <a:pt x="4656" y="80500"/>
                    <a:pt x="4276" y="85440"/>
                  </a:cubicBezTo>
                  <a:cubicBezTo>
                    <a:pt x="3231" y="84965"/>
                    <a:pt x="2059" y="81386"/>
                    <a:pt x="1995" y="81006"/>
                  </a:cubicBezTo>
                  <a:cubicBezTo>
                    <a:pt x="1489" y="78726"/>
                    <a:pt x="2090" y="77016"/>
                    <a:pt x="3167" y="75021"/>
                  </a:cubicBezTo>
                  <a:cubicBezTo>
                    <a:pt x="4117" y="73311"/>
                    <a:pt x="5352" y="71727"/>
                    <a:pt x="6207" y="69954"/>
                  </a:cubicBezTo>
                  <a:cubicBezTo>
                    <a:pt x="7316" y="67705"/>
                    <a:pt x="7664" y="65489"/>
                    <a:pt x="7633" y="63177"/>
                  </a:cubicBezTo>
                  <a:cubicBezTo>
                    <a:pt x="7696" y="63145"/>
                    <a:pt x="7791" y="63113"/>
                    <a:pt x="7854" y="63018"/>
                  </a:cubicBezTo>
                  <a:cubicBezTo>
                    <a:pt x="10229" y="59313"/>
                    <a:pt x="11686" y="55481"/>
                    <a:pt x="12636" y="51174"/>
                  </a:cubicBezTo>
                  <a:cubicBezTo>
                    <a:pt x="13808" y="46044"/>
                    <a:pt x="16627" y="41515"/>
                    <a:pt x="17640" y="36353"/>
                  </a:cubicBezTo>
                  <a:cubicBezTo>
                    <a:pt x="19477" y="27106"/>
                    <a:pt x="16183" y="17447"/>
                    <a:pt x="11718" y="9403"/>
                  </a:cubicBezTo>
                  <a:cubicBezTo>
                    <a:pt x="11686" y="9340"/>
                    <a:pt x="11655" y="9276"/>
                    <a:pt x="11623" y="9213"/>
                  </a:cubicBezTo>
                  <a:cubicBezTo>
                    <a:pt x="11548" y="9053"/>
                    <a:pt x="11420" y="8987"/>
                    <a:pt x="11291" y="8987"/>
                  </a:cubicBezTo>
                  <a:cubicBezTo>
                    <a:pt x="11036" y="8987"/>
                    <a:pt x="10779" y="9246"/>
                    <a:pt x="10926" y="9561"/>
                  </a:cubicBezTo>
                  <a:cubicBezTo>
                    <a:pt x="13998" y="16022"/>
                    <a:pt x="10483" y="22292"/>
                    <a:pt x="8076" y="28278"/>
                  </a:cubicBezTo>
                  <a:cubicBezTo>
                    <a:pt x="6302" y="32680"/>
                    <a:pt x="6081" y="36005"/>
                    <a:pt x="6461" y="40565"/>
                  </a:cubicBezTo>
                  <a:cubicBezTo>
                    <a:pt x="6841" y="44904"/>
                    <a:pt x="3262" y="47564"/>
                    <a:pt x="3421" y="52093"/>
                  </a:cubicBezTo>
                  <a:cubicBezTo>
                    <a:pt x="3611" y="56811"/>
                    <a:pt x="5131" y="61783"/>
                    <a:pt x="6366" y="66344"/>
                  </a:cubicBezTo>
                  <a:cubicBezTo>
                    <a:pt x="5859" y="68180"/>
                    <a:pt x="4941" y="69954"/>
                    <a:pt x="3516" y="71981"/>
                  </a:cubicBezTo>
                  <a:cubicBezTo>
                    <a:pt x="2090" y="74007"/>
                    <a:pt x="634" y="76098"/>
                    <a:pt x="285" y="78663"/>
                  </a:cubicBezTo>
                  <a:cubicBezTo>
                    <a:pt x="0" y="80880"/>
                    <a:pt x="1330" y="86073"/>
                    <a:pt x="4212" y="86358"/>
                  </a:cubicBezTo>
                  <a:cubicBezTo>
                    <a:pt x="4181" y="87150"/>
                    <a:pt x="4212" y="87942"/>
                    <a:pt x="4244" y="88734"/>
                  </a:cubicBezTo>
                  <a:cubicBezTo>
                    <a:pt x="4656" y="94941"/>
                    <a:pt x="7886" y="100926"/>
                    <a:pt x="11433" y="105866"/>
                  </a:cubicBezTo>
                  <a:cubicBezTo>
                    <a:pt x="11519" y="105978"/>
                    <a:pt x="11628" y="106025"/>
                    <a:pt x="11738" y="106025"/>
                  </a:cubicBezTo>
                  <a:cubicBezTo>
                    <a:pt x="12031" y="106025"/>
                    <a:pt x="12323" y="105691"/>
                    <a:pt x="12161" y="105391"/>
                  </a:cubicBezTo>
                  <a:cubicBezTo>
                    <a:pt x="9089" y="99058"/>
                    <a:pt x="5257" y="93262"/>
                    <a:pt x="5701" y="85883"/>
                  </a:cubicBezTo>
                  <a:cubicBezTo>
                    <a:pt x="6081" y="79835"/>
                    <a:pt x="8678" y="73564"/>
                    <a:pt x="10958" y="67959"/>
                  </a:cubicBezTo>
                  <a:cubicBezTo>
                    <a:pt x="11211" y="67325"/>
                    <a:pt x="11496" y="66724"/>
                    <a:pt x="11781" y="66122"/>
                  </a:cubicBezTo>
                  <a:cubicBezTo>
                    <a:pt x="15946" y="63074"/>
                    <a:pt x="20600" y="60083"/>
                    <a:pt x="25634" y="60083"/>
                  </a:cubicBezTo>
                  <a:cubicBezTo>
                    <a:pt x="25882" y="60083"/>
                    <a:pt x="26131" y="60090"/>
                    <a:pt x="26381" y="60105"/>
                  </a:cubicBezTo>
                  <a:cubicBezTo>
                    <a:pt x="28819" y="62068"/>
                    <a:pt x="29896" y="67040"/>
                    <a:pt x="30814" y="69289"/>
                  </a:cubicBezTo>
                  <a:cubicBezTo>
                    <a:pt x="31606" y="71316"/>
                    <a:pt x="32493" y="73311"/>
                    <a:pt x="33760" y="75116"/>
                  </a:cubicBezTo>
                  <a:cubicBezTo>
                    <a:pt x="36325" y="78821"/>
                    <a:pt x="40157" y="81576"/>
                    <a:pt x="44369" y="83191"/>
                  </a:cubicBezTo>
                  <a:cubicBezTo>
                    <a:pt x="47102" y="84227"/>
                    <a:pt x="49899" y="84702"/>
                    <a:pt x="52678" y="84702"/>
                  </a:cubicBezTo>
                  <a:cubicBezTo>
                    <a:pt x="59074" y="84702"/>
                    <a:pt x="65371" y="82184"/>
                    <a:pt x="70559" y="78188"/>
                  </a:cubicBezTo>
                  <a:cubicBezTo>
                    <a:pt x="70889" y="77934"/>
                    <a:pt x="70608" y="77497"/>
                    <a:pt x="70272" y="77497"/>
                  </a:cubicBezTo>
                  <a:cubicBezTo>
                    <a:pt x="70189" y="77497"/>
                    <a:pt x="70102" y="77523"/>
                    <a:pt x="70021" y="77586"/>
                  </a:cubicBezTo>
                  <a:cubicBezTo>
                    <a:pt x="70021" y="77586"/>
                    <a:pt x="70021" y="77554"/>
                    <a:pt x="69989" y="77554"/>
                  </a:cubicBezTo>
                  <a:cubicBezTo>
                    <a:pt x="61280" y="75623"/>
                    <a:pt x="56878" y="67705"/>
                    <a:pt x="50259" y="62512"/>
                  </a:cubicBezTo>
                  <a:cubicBezTo>
                    <a:pt x="48042" y="60770"/>
                    <a:pt x="45540" y="59250"/>
                    <a:pt x="42722" y="58648"/>
                  </a:cubicBezTo>
                  <a:cubicBezTo>
                    <a:pt x="41766" y="58437"/>
                    <a:pt x="40809" y="58354"/>
                    <a:pt x="39850" y="58354"/>
                  </a:cubicBezTo>
                  <a:cubicBezTo>
                    <a:pt x="36647" y="58354"/>
                    <a:pt x="33430" y="59272"/>
                    <a:pt x="30213" y="59345"/>
                  </a:cubicBezTo>
                  <a:cubicBezTo>
                    <a:pt x="30118" y="59345"/>
                    <a:pt x="30023" y="59408"/>
                    <a:pt x="29959" y="59471"/>
                  </a:cubicBezTo>
                  <a:cubicBezTo>
                    <a:pt x="28497" y="58912"/>
                    <a:pt x="26983" y="58658"/>
                    <a:pt x="25457" y="58658"/>
                  </a:cubicBezTo>
                  <a:cubicBezTo>
                    <a:pt x="21198" y="58658"/>
                    <a:pt x="16854" y="60632"/>
                    <a:pt x="13333" y="63430"/>
                  </a:cubicBezTo>
                  <a:cubicBezTo>
                    <a:pt x="17703" y="56526"/>
                    <a:pt x="24481" y="52029"/>
                    <a:pt x="29991" y="46076"/>
                  </a:cubicBezTo>
                  <a:cubicBezTo>
                    <a:pt x="35660" y="42782"/>
                    <a:pt x="43007" y="45189"/>
                    <a:pt x="49246" y="43225"/>
                  </a:cubicBezTo>
                  <a:cubicBezTo>
                    <a:pt x="54724" y="41484"/>
                    <a:pt x="59570" y="38032"/>
                    <a:pt x="63243" y="33661"/>
                  </a:cubicBezTo>
                  <a:cubicBezTo>
                    <a:pt x="66854" y="29418"/>
                    <a:pt x="69387" y="24667"/>
                    <a:pt x="69229" y="18999"/>
                  </a:cubicBezTo>
                  <a:cubicBezTo>
                    <a:pt x="69071" y="12570"/>
                    <a:pt x="67297" y="6173"/>
                    <a:pt x="64827" y="282"/>
                  </a:cubicBezTo>
                  <a:cubicBezTo>
                    <a:pt x="64739" y="82"/>
                    <a:pt x="64587" y="1"/>
                    <a:pt x="64434" y="1"/>
                  </a:cubicBezTo>
                  <a:close/>
                </a:path>
              </a:pathLst>
            </a:custGeom>
            <a:solidFill>
              <a:srgbClr val="E2C5C3">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 name="Google Shape;327;p36"/>
          <p:cNvGrpSpPr/>
          <p:nvPr/>
        </p:nvGrpSpPr>
        <p:grpSpPr>
          <a:xfrm>
            <a:off x="4074683" y="-8"/>
            <a:ext cx="5202533" cy="1826099"/>
            <a:chOff x="4074683" y="-8"/>
            <a:chExt cx="5202533" cy="1826099"/>
          </a:xfrm>
        </p:grpSpPr>
        <p:sp>
          <p:nvSpPr>
            <p:cNvPr id="328" name="Google Shape;328;p36"/>
            <p:cNvSpPr/>
            <p:nvPr/>
          </p:nvSpPr>
          <p:spPr>
            <a:xfrm rot="-5400000" flipH="1">
              <a:off x="4493878" y="1125397"/>
              <a:ext cx="578319" cy="517624"/>
            </a:xfrm>
            <a:custGeom>
              <a:avLst/>
              <a:gdLst/>
              <a:ahLst/>
              <a:cxnLst/>
              <a:rect l="l" t="t" r="r" b="b"/>
              <a:pathLst>
                <a:path w="19066" h="17065" extrusionOk="0">
                  <a:moveTo>
                    <a:pt x="17450" y="9989"/>
                  </a:moveTo>
                  <a:lnTo>
                    <a:pt x="17450" y="9989"/>
                  </a:lnTo>
                  <a:cubicBezTo>
                    <a:pt x="17626" y="10165"/>
                    <a:pt x="17775" y="10341"/>
                    <a:pt x="17872" y="10517"/>
                  </a:cubicBezTo>
                  <a:lnTo>
                    <a:pt x="17872" y="10517"/>
                  </a:lnTo>
                  <a:cubicBezTo>
                    <a:pt x="17741" y="10353"/>
                    <a:pt x="17606" y="10171"/>
                    <a:pt x="17450" y="9989"/>
                  </a:cubicBezTo>
                  <a:close/>
                  <a:moveTo>
                    <a:pt x="11979" y="1"/>
                  </a:moveTo>
                  <a:cubicBezTo>
                    <a:pt x="11203" y="1"/>
                    <a:pt x="10424" y="126"/>
                    <a:pt x="9660" y="298"/>
                  </a:cubicBezTo>
                  <a:cubicBezTo>
                    <a:pt x="7886" y="710"/>
                    <a:pt x="5923" y="1343"/>
                    <a:pt x="4434" y="2451"/>
                  </a:cubicBezTo>
                  <a:cubicBezTo>
                    <a:pt x="3801" y="2895"/>
                    <a:pt x="3389" y="3401"/>
                    <a:pt x="3072" y="4098"/>
                  </a:cubicBezTo>
                  <a:cubicBezTo>
                    <a:pt x="2851" y="4541"/>
                    <a:pt x="2724" y="5017"/>
                    <a:pt x="2439" y="5460"/>
                  </a:cubicBezTo>
                  <a:cubicBezTo>
                    <a:pt x="2154" y="5903"/>
                    <a:pt x="1711" y="6283"/>
                    <a:pt x="1331" y="6695"/>
                  </a:cubicBezTo>
                  <a:cubicBezTo>
                    <a:pt x="634" y="7423"/>
                    <a:pt x="0" y="8437"/>
                    <a:pt x="444" y="9418"/>
                  </a:cubicBezTo>
                  <a:cubicBezTo>
                    <a:pt x="444" y="9514"/>
                    <a:pt x="444" y="9672"/>
                    <a:pt x="507" y="9894"/>
                  </a:cubicBezTo>
                  <a:cubicBezTo>
                    <a:pt x="475" y="9925"/>
                    <a:pt x="475" y="9989"/>
                    <a:pt x="539" y="10020"/>
                  </a:cubicBezTo>
                  <a:cubicBezTo>
                    <a:pt x="539" y="10020"/>
                    <a:pt x="539" y="10020"/>
                    <a:pt x="539" y="10052"/>
                  </a:cubicBezTo>
                  <a:cubicBezTo>
                    <a:pt x="539" y="10939"/>
                    <a:pt x="951" y="11730"/>
                    <a:pt x="1742" y="12205"/>
                  </a:cubicBezTo>
                  <a:cubicBezTo>
                    <a:pt x="2344" y="12585"/>
                    <a:pt x="3072" y="12744"/>
                    <a:pt x="3706" y="13029"/>
                  </a:cubicBezTo>
                  <a:cubicBezTo>
                    <a:pt x="4497" y="13345"/>
                    <a:pt x="5226" y="13757"/>
                    <a:pt x="5954" y="14232"/>
                  </a:cubicBezTo>
                  <a:cubicBezTo>
                    <a:pt x="6954" y="14916"/>
                    <a:pt x="8828" y="17064"/>
                    <a:pt x="10432" y="17064"/>
                  </a:cubicBezTo>
                  <a:cubicBezTo>
                    <a:pt x="10759" y="17064"/>
                    <a:pt x="11075" y="16975"/>
                    <a:pt x="11370" y="16766"/>
                  </a:cubicBezTo>
                  <a:cubicBezTo>
                    <a:pt x="11718" y="16766"/>
                    <a:pt x="12066" y="16671"/>
                    <a:pt x="12415" y="16512"/>
                  </a:cubicBezTo>
                  <a:cubicBezTo>
                    <a:pt x="13206" y="16101"/>
                    <a:pt x="13713" y="15372"/>
                    <a:pt x="13681" y="14486"/>
                  </a:cubicBezTo>
                  <a:lnTo>
                    <a:pt x="13681" y="14486"/>
                  </a:lnTo>
                  <a:cubicBezTo>
                    <a:pt x="13986" y="14600"/>
                    <a:pt x="14290" y="14691"/>
                    <a:pt x="14607" y="14691"/>
                  </a:cubicBezTo>
                  <a:cubicBezTo>
                    <a:pt x="14819" y="14691"/>
                    <a:pt x="15037" y="14650"/>
                    <a:pt x="15265" y="14549"/>
                  </a:cubicBezTo>
                  <a:cubicBezTo>
                    <a:pt x="16120" y="14169"/>
                    <a:pt x="17260" y="13472"/>
                    <a:pt x="17893" y="12775"/>
                  </a:cubicBezTo>
                  <a:cubicBezTo>
                    <a:pt x="19065" y="11477"/>
                    <a:pt x="18210" y="10210"/>
                    <a:pt x="17070" y="9355"/>
                  </a:cubicBezTo>
                  <a:cubicBezTo>
                    <a:pt x="17672" y="8880"/>
                    <a:pt x="18337" y="8310"/>
                    <a:pt x="18400" y="7518"/>
                  </a:cubicBezTo>
                  <a:cubicBezTo>
                    <a:pt x="18400" y="7297"/>
                    <a:pt x="18400" y="7075"/>
                    <a:pt x="18305" y="6885"/>
                  </a:cubicBezTo>
                  <a:cubicBezTo>
                    <a:pt x="18242" y="6695"/>
                    <a:pt x="18115" y="6505"/>
                    <a:pt x="17988" y="6347"/>
                  </a:cubicBezTo>
                  <a:cubicBezTo>
                    <a:pt x="17608" y="5808"/>
                    <a:pt x="17735" y="5872"/>
                    <a:pt x="17482" y="5080"/>
                  </a:cubicBezTo>
                  <a:cubicBezTo>
                    <a:pt x="17418" y="4890"/>
                    <a:pt x="17387" y="4763"/>
                    <a:pt x="17292" y="4668"/>
                  </a:cubicBezTo>
                  <a:cubicBezTo>
                    <a:pt x="17798" y="4446"/>
                    <a:pt x="18147" y="4098"/>
                    <a:pt x="18400" y="3591"/>
                  </a:cubicBezTo>
                  <a:cubicBezTo>
                    <a:pt x="18432" y="3528"/>
                    <a:pt x="18432" y="3496"/>
                    <a:pt x="18400" y="3465"/>
                  </a:cubicBezTo>
                  <a:cubicBezTo>
                    <a:pt x="18115" y="3180"/>
                    <a:pt x="17893" y="3053"/>
                    <a:pt x="17513" y="3021"/>
                  </a:cubicBezTo>
                  <a:cubicBezTo>
                    <a:pt x="17401" y="3003"/>
                    <a:pt x="17285" y="2998"/>
                    <a:pt x="17167" y="2998"/>
                  </a:cubicBezTo>
                  <a:cubicBezTo>
                    <a:pt x="17042" y="2998"/>
                    <a:pt x="16916" y="3003"/>
                    <a:pt x="16787" y="3003"/>
                  </a:cubicBezTo>
                  <a:cubicBezTo>
                    <a:pt x="16630" y="3003"/>
                    <a:pt x="16470" y="2995"/>
                    <a:pt x="16310" y="2958"/>
                  </a:cubicBezTo>
                  <a:cubicBezTo>
                    <a:pt x="15930" y="2895"/>
                    <a:pt x="15550" y="2705"/>
                    <a:pt x="15170" y="2515"/>
                  </a:cubicBezTo>
                  <a:cubicBezTo>
                    <a:pt x="14827" y="2372"/>
                    <a:pt x="14329" y="2126"/>
                    <a:pt x="13886" y="2126"/>
                  </a:cubicBezTo>
                  <a:cubicBezTo>
                    <a:pt x="13838" y="2126"/>
                    <a:pt x="13791" y="2128"/>
                    <a:pt x="13745" y="2135"/>
                  </a:cubicBezTo>
                  <a:cubicBezTo>
                    <a:pt x="13903" y="1786"/>
                    <a:pt x="13998" y="1406"/>
                    <a:pt x="14093" y="1026"/>
                  </a:cubicBezTo>
                  <a:cubicBezTo>
                    <a:pt x="14220" y="931"/>
                    <a:pt x="14315" y="836"/>
                    <a:pt x="14378" y="710"/>
                  </a:cubicBezTo>
                  <a:cubicBezTo>
                    <a:pt x="14442" y="646"/>
                    <a:pt x="14410" y="520"/>
                    <a:pt x="14347" y="488"/>
                  </a:cubicBezTo>
                  <a:cubicBezTo>
                    <a:pt x="13575" y="134"/>
                    <a:pt x="12779" y="1"/>
                    <a:pt x="11979"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6"/>
            <p:cNvSpPr/>
            <p:nvPr/>
          </p:nvSpPr>
          <p:spPr>
            <a:xfrm rot="-5400000" flipH="1">
              <a:off x="4564460" y="832333"/>
              <a:ext cx="1941" cy="1001"/>
            </a:xfrm>
            <a:custGeom>
              <a:avLst/>
              <a:gdLst/>
              <a:ahLst/>
              <a:cxnLst/>
              <a:rect l="l" t="t" r="r" b="b"/>
              <a:pathLst>
                <a:path w="64" h="33" extrusionOk="0">
                  <a:moveTo>
                    <a:pt x="32" y="1"/>
                  </a:moveTo>
                  <a:lnTo>
                    <a:pt x="32" y="1"/>
                  </a:lnTo>
                  <a:cubicBezTo>
                    <a:pt x="0" y="33"/>
                    <a:pt x="32" y="33"/>
                    <a:pt x="63" y="33"/>
                  </a:cubicBezTo>
                  <a:cubicBezTo>
                    <a:pt x="63" y="1"/>
                    <a:pt x="32" y="1"/>
                    <a:pt x="3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6"/>
            <p:cNvSpPr/>
            <p:nvPr/>
          </p:nvSpPr>
          <p:spPr>
            <a:xfrm rot="-5400000" flipH="1">
              <a:off x="4157257" y="108779"/>
              <a:ext cx="1345853" cy="1128278"/>
            </a:xfrm>
            <a:custGeom>
              <a:avLst/>
              <a:gdLst/>
              <a:ahLst/>
              <a:cxnLst/>
              <a:rect l="l" t="t" r="r" b="b"/>
              <a:pathLst>
                <a:path w="44370" h="37197" extrusionOk="0">
                  <a:moveTo>
                    <a:pt x="30062" y="1"/>
                  </a:moveTo>
                  <a:cubicBezTo>
                    <a:pt x="30050" y="1"/>
                    <a:pt x="30037" y="3"/>
                    <a:pt x="30023" y="6"/>
                  </a:cubicBezTo>
                  <a:cubicBezTo>
                    <a:pt x="27679" y="671"/>
                    <a:pt x="25526" y="2761"/>
                    <a:pt x="25178" y="5231"/>
                  </a:cubicBezTo>
                  <a:cubicBezTo>
                    <a:pt x="24993" y="6647"/>
                    <a:pt x="25616" y="9228"/>
                    <a:pt x="27336" y="9228"/>
                  </a:cubicBezTo>
                  <a:cubicBezTo>
                    <a:pt x="27386" y="9228"/>
                    <a:pt x="27437" y="9226"/>
                    <a:pt x="27489" y="9222"/>
                  </a:cubicBezTo>
                  <a:cubicBezTo>
                    <a:pt x="27489" y="9507"/>
                    <a:pt x="27489" y="9760"/>
                    <a:pt x="27553" y="10013"/>
                  </a:cubicBezTo>
                  <a:cubicBezTo>
                    <a:pt x="27584" y="10868"/>
                    <a:pt x="28155" y="11597"/>
                    <a:pt x="28598" y="12293"/>
                  </a:cubicBezTo>
                  <a:cubicBezTo>
                    <a:pt x="29485" y="13592"/>
                    <a:pt x="29991" y="14795"/>
                    <a:pt x="29516" y="16379"/>
                  </a:cubicBezTo>
                  <a:cubicBezTo>
                    <a:pt x="28630" y="19292"/>
                    <a:pt x="26381" y="22047"/>
                    <a:pt x="24228" y="24106"/>
                  </a:cubicBezTo>
                  <a:cubicBezTo>
                    <a:pt x="24196" y="24138"/>
                    <a:pt x="24196" y="24138"/>
                    <a:pt x="24196" y="24169"/>
                  </a:cubicBezTo>
                  <a:cubicBezTo>
                    <a:pt x="22296" y="26164"/>
                    <a:pt x="20079" y="27431"/>
                    <a:pt x="17577" y="28508"/>
                  </a:cubicBezTo>
                  <a:cubicBezTo>
                    <a:pt x="15550" y="29363"/>
                    <a:pt x="13365" y="29521"/>
                    <a:pt x="11275" y="30155"/>
                  </a:cubicBezTo>
                  <a:cubicBezTo>
                    <a:pt x="13397" y="28571"/>
                    <a:pt x="12858" y="24644"/>
                    <a:pt x="15677" y="23726"/>
                  </a:cubicBezTo>
                  <a:cubicBezTo>
                    <a:pt x="16405" y="24423"/>
                    <a:pt x="17260" y="25024"/>
                    <a:pt x="18210" y="25404"/>
                  </a:cubicBezTo>
                  <a:cubicBezTo>
                    <a:pt x="19224" y="25848"/>
                    <a:pt x="20744" y="25436"/>
                    <a:pt x="21567" y="26228"/>
                  </a:cubicBezTo>
                  <a:cubicBezTo>
                    <a:pt x="21599" y="26249"/>
                    <a:pt x="21638" y="26259"/>
                    <a:pt x="21675" y="26259"/>
                  </a:cubicBezTo>
                  <a:cubicBezTo>
                    <a:pt x="21750" y="26259"/>
                    <a:pt x="21821" y="26217"/>
                    <a:pt x="21821" y="26133"/>
                  </a:cubicBezTo>
                  <a:cubicBezTo>
                    <a:pt x="21729" y="24139"/>
                    <a:pt x="19613" y="22559"/>
                    <a:pt x="17635" y="22559"/>
                  </a:cubicBezTo>
                  <a:cubicBezTo>
                    <a:pt x="16880" y="22559"/>
                    <a:pt x="16145" y="22789"/>
                    <a:pt x="15550" y="23314"/>
                  </a:cubicBezTo>
                  <a:cubicBezTo>
                    <a:pt x="15542" y="23310"/>
                    <a:pt x="15533" y="23308"/>
                    <a:pt x="15524" y="23308"/>
                  </a:cubicBezTo>
                  <a:cubicBezTo>
                    <a:pt x="15471" y="23308"/>
                    <a:pt x="15424" y="23386"/>
                    <a:pt x="15424" y="23441"/>
                  </a:cubicBezTo>
                  <a:cubicBezTo>
                    <a:pt x="13745" y="23631"/>
                    <a:pt x="13333" y="25373"/>
                    <a:pt x="12700" y="26703"/>
                  </a:cubicBezTo>
                  <a:cubicBezTo>
                    <a:pt x="12858" y="26101"/>
                    <a:pt x="12827" y="25436"/>
                    <a:pt x="12953" y="24771"/>
                  </a:cubicBezTo>
                  <a:cubicBezTo>
                    <a:pt x="13175" y="23378"/>
                    <a:pt x="14062" y="21319"/>
                    <a:pt x="15297" y="20496"/>
                  </a:cubicBezTo>
                  <a:lnTo>
                    <a:pt x="15297" y="20464"/>
                  </a:lnTo>
                  <a:cubicBezTo>
                    <a:pt x="15716" y="20376"/>
                    <a:pt x="16142" y="20355"/>
                    <a:pt x="16569" y="20355"/>
                  </a:cubicBezTo>
                  <a:cubicBezTo>
                    <a:pt x="16985" y="20355"/>
                    <a:pt x="17403" y="20375"/>
                    <a:pt x="17818" y="20375"/>
                  </a:cubicBezTo>
                  <a:cubicBezTo>
                    <a:pt x="18358" y="20375"/>
                    <a:pt x="18893" y="20340"/>
                    <a:pt x="19414" y="20179"/>
                  </a:cubicBezTo>
                  <a:cubicBezTo>
                    <a:pt x="19921" y="20021"/>
                    <a:pt x="20396" y="19736"/>
                    <a:pt x="20807" y="19451"/>
                  </a:cubicBezTo>
                  <a:cubicBezTo>
                    <a:pt x="21482" y="18952"/>
                    <a:pt x="22157" y="17910"/>
                    <a:pt x="23058" y="17910"/>
                  </a:cubicBezTo>
                  <a:cubicBezTo>
                    <a:pt x="23130" y="17910"/>
                    <a:pt x="23203" y="17916"/>
                    <a:pt x="23277" y="17930"/>
                  </a:cubicBezTo>
                  <a:cubicBezTo>
                    <a:pt x="23289" y="17932"/>
                    <a:pt x="23299" y="17933"/>
                    <a:pt x="23309" y="17933"/>
                  </a:cubicBezTo>
                  <a:cubicBezTo>
                    <a:pt x="23471" y="17933"/>
                    <a:pt x="23490" y="17707"/>
                    <a:pt x="23341" y="17677"/>
                  </a:cubicBezTo>
                  <a:cubicBezTo>
                    <a:pt x="22077" y="17470"/>
                    <a:pt x="20746" y="17262"/>
                    <a:pt x="19434" y="17262"/>
                  </a:cubicBezTo>
                  <a:cubicBezTo>
                    <a:pt x="18543" y="17262"/>
                    <a:pt x="17662" y="17358"/>
                    <a:pt x="16817" y="17614"/>
                  </a:cubicBezTo>
                  <a:cubicBezTo>
                    <a:pt x="15740" y="17962"/>
                    <a:pt x="14473" y="18912"/>
                    <a:pt x="15012" y="20021"/>
                  </a:cubicBezTo>
                  <a:cubicBezTo>
                    <a:pt x="14980" y="20052"/>
                    <a:pt x="14980" y="20052"/>
                    <a:pt x="14980" y="20084"/>
                  </a:cubicBezTo>
                  <a:cubicBezTo>
                    <a:pt x="13967" y="20907"/>
                    <a:pt x="13238" y="21984"/>
                    <a:pt x="12763" y="23219"/>
                  </a:cubicBezTo>
                  <a:cubicBezTo>
                    <a:pt x="12288" y="24518"/>
                    <a:pt x="12352" y="25943"/>
                    <a:pt x="11813" y="27209"/>
                  </a:cubicBezTo>
                  <a:cubicBezTo>
                    <a:pt x="11877" y="26703"/>
                    <a:pt x="11877" y="26228"/>
                    <a:pt x="11623" y="25753"/>
                  </a:cubicBezTo>
                  <a:cubicBezTo>
                    <a:pt x="11212" y="25024"/>
                    <a:pt x="10515" y="24423"/>
                    <a:pt x="9818" y="23979"/>
                  </a:cubicBezTo>
                  <a:cubicBezTo>
                    <a:pt x="9755" y="22649"/>
                    <a:pt x="8045" y="21414"/>
                    <a:pt x="6905" y="21129"/>
                  </a:cubicBezTo>
                  <a:cubicBezTo>
                    <a:pt x="6725" y="21083"/>
                    <a:pt x="6543" y="21062"/>
                    <a:pt x="6361" y="21062"/>
                  </a:cubicBezTo>
                  <a:cubicBezTo>
                    <a:pt x="4647" y="21062"/>
                    <a:pt x="2879" y="22951"/>
                    <a:pt x="2249" y="24296"/>
                  </a:cubicBezTo>
                  <a:cubicBezTo>
                    <a:pt x="2202" y="24390"/>
                    <a:pt x="2277" y="24501"/>
                    <a:pt x="2370" y="24501"/>
                  </a:cubicBezTo>
                  <a:cubicBezTo>
                    <a:pt x="2403" y="24501"/>
                    <a:pt x="2438" y="24487"/>
                    <a:pt x="2471" y="24454"/>
                  </a:cubicBezTo>
                  <a:cubicBezTo>
                    <a:pt x="2946" y="23948"/>
                    <a:pt x="2851" y="24011"/>
                    <a:pt x="3738" y="23916"/>
                  </a:cubicBezTo>
                  <a:cubicBezTo>
                    <a:pt x="3973" y="23891"/>
                    <a:pt x="4145" y="23877"/>
                    <a:pt x="4283" y="23877"/>
                  </a:cubicBezTo>
                  <a:cubicBezTo>
                    <a:pt x="4667" y="23877"/>
                    <a:pt x="4784" y="23985"/>
                    <a:pt x="5226" y="24264"/>
                  </a:cubicBezTo>
                  <a:cubicBezTo>
                    <a:pt x="5638" y="24486"/>
                    <a:pt x="5986" y="24739"/>
                    <a:pt x="6430" y="24834"/>
                  </a:cubicBezTo>
                  <a:cubicBezTo>
                    <a:pt x="6623" y="24877"/>
                    <a:pt x="6825" y="24895"/>
                    <a:pt x="7031" y="24895"/>
                  </a:cubicBezTo>
                  <a:cubicBezTo>
                    <a:pt x="7907" y="24895"/>
                    <a:pt x="8872" y="24570"/>
                    <a:pt x="9691" y="24391"/>
                  </a:cubicBezTo>
                  <a:cubicBezTo>
                    <a:pt x="10547" y="25214"/>
                    <a:pt x="11497" y="26164"/>
                    <a:pt x="11117" y="27495"/>
                  </a:cubicBezTo>
                  <a:cubicBezTo>
                    <a:pt x="10800" y="28698"/>
                    <a:pt x="9311" y="29870"/>
                    <a:pt x="8266" y="30471"/>
                  </a:cubicBezTo>
                  <a:cubicBezTo>
                    <a:pt x="7392" y="30961"/>
                    <a:pt x="6336" y="31136"/>
                    <a:pt x="5240" y="31136"/>
                  </a:cubicBezTo>
                  <a:cubicBezTo>
                    <a:pt x="3715" y="31136"/>
                    <a:pt x="2114" y="30798"/>
                    <a:pt x="824" y="30503"/>
                  </a:cubicBezTo>
                  <a:cubicBezTo>
                    <a:pt x="792" y="30503"/>
                    <a:pt x="761" y="30503"/>
                    <a:pt x="729" y="30535"/>
                  </a:cubicBezTo>
                  <a:cubicBezTo>
                    <a:pt x="317" y="30693"/>
                    <a:pt x="1" y="31485"/>
                    <a:pt x="444" y="31770"/>
                  </a:cubicBezTo>
                  <a:cubicBezTo>
                    <a:pt x="444" y="31833"/>
                    <a:pt x="476" y="31896"/>
                    <a:pt x="539" y="31896"/>
                  </a:cubicBezTo>
                  <a:cubicBezTo>
                    <a:pt x="1310" y="31949"/>
                    <a:pt x="2080" y="31973"/>
                    <a:pt x="2850" y="31973"/>
                  </a:cubicBezTo>
                  <a:cubicBezTo>
                    <a:pt x="5783" y="31973"/>
                    <a:pt x="8707" y="31626"/>
                    <a:pt x="11592" y="31200"/>
                  </a:cubicBezTo>
                  <a:cubicBezTo>
                    <a:pt x="15329" y="30630"/>
                    <a:pt x="18812" y="29363"/>
                    <a:pt x="22264" y="27938"/>
                  </a:cubicBezTo>
                  <a:cubicBezTo>
                    <a:pt x="22290" y="27990"/>
                    <a:pt x="22337" y="28041"/>
                    <a:pt x="22388" y="28041"/>
                  </a:cubicBezTo>
                  <a:cubicBezTo>
                    <a:pt x="22399" y="28041"/>
                    <a:pt x="22411" y="28039"/>
                    <a:pt x="22422" y="28033"/>
                  </a:cubicBezTo>
                  <a:cubicBezTo>
                    <a:pt x="22882" y="27936"/>
                    <a:pt x="23323" y="27895"/>
                    <a:pt x="23760" y="27895"/>
                  </a:cubicBezTo>
                  <a:cubicBezTo>
                    <a:pt x="23895" y="27895"/>
                    <a:pt x="24030" y="27899"/>
                    <a:pt x="24164" y="27906"/>
                  </a:cubicBezTo>
                  <a:cubicBezTo>
                    <a:pt x="25114" y="28350"/>
                    <a:pt x="26033" y="28856"/>
                    <a:pt x="26951" y="29395"/>
                  </a:cubicBezTo>
                  <a:cubicBezTo>
                    <a:pt x="26951" y="29395"/>
                    <a:pt x="26951" y="29395"/>
                    <a:pt x="26983" y="29426"/>
                  </a:cubicBezTo>
                  <a:cubicBezTo>
                    <a:pt x="26476" y="31073"/>
                    <a:pt x="26349" y="33163"/>
                    <a:pt x="27299" y="34652"/>
                  </a:cubicBezTo>
                  <a:cubicBezTo>
                    <a:pt x="27711" y="35285"/>
                    <a:pt x="28313" y="35633"/>
                    <a:pt x="29010" y="35887"/>
                  </a:cubicBezTo>
                  <a:cubicBezTo>
                    <a:pt x="30340" y="36393"/>
                    <a:pt x="31765" y="36742"/>
                    <a:pt x="33158" y="37185"/>
                  </a:cubicBezTo>
                  <a:cubicBezTo>
                    <a:pt x="33174" y="37193"/>
                    <a:pt x="33189" y="37196"/>
                    <a:pt x="33203" y="37196"/>
                  </a:cubicBezTo>
                  <a:cubicBezTo>
                    <a:pt x="33305" y="37196"/>
                    <a:pt x="33364" y="37019"/>
                    <a:pt x="33253" y="36964"/>
                  </a:cubicBezTo>
                  <a:cubicBezTo>
                    <a:pt x="31258" y="35982"/>
                    <a:pt x="31416" y="33670"/>
                    <a:pt x="30561" y="31928"/>
                  </a:cubicBezTo>
                  <a:cubicBezTo>
                    <a:pt x="29896" y="30566"/>
                    <a:pt x="28630" y="29743"/>
                    <a:pt x="27236" y="29268"/>
                  </a:cubicBezTo>
                  <a:cubicBezTo>
                    <a:pt x="27236" y="29222"/>
                    <a:pt x="27185" y="29192"/>
                    <a:pt x="27133" y="29192"/>
                  </a:cubicBezTo>
                  <a:cubicBezTo>
                    <a:pt x="27114" y="29192"/>
                    <a:pt x="27095" y="29196"/>
                    <a:pt x="27078" y="29205"/>
                  </a:cubicBezTo>
                  <a:lnTo>
                    <a:pt x="27014" y="29205"/>
                  </a:lnTo>
                  <a:cubicBezTo>
                    <a:pt x="26318" y="28698"/>
                    <a:pt x="25526" y="28223"/>
                    <a:pt x="24703" y="27938"/>
                  </a:cubicBezTo>
                  <a:lnTo>
                    <a:pt x="24703" y="27938"/>
                  </a:lnTo>
                  <a:cubicBezTo>
                    <a:pt x="25653" y="28001"/>
                    <a:pt x="26634" y="28223"/>
                    <a:pt x="27616" y="28445"/>
                  </a:cubicBezTo>
                  <a:cubicBezTo>
                    <a:pt x="29548" y="28920"/>
                    <a:pt x="31353" y="29458"/>
                    <a:pt x="33095" y="30440"/>
                  </a:cubicBezTo>
                  <a:cubicBezTo>
                    <a:pt x="33127" y="30471"/>
                    <a:pt x="33127" y="30471"/>
                    <a:pt x="33127" y="30471"/>
                  </a:cubicBezTo>
                  <a:cubicBezTo>
                    <a:pt x="33127" y="30471"/>
                    <a:pt x="33127" y="30471"/>
                    <a:pt x="33127" y="30503"/>
                  </a:cubicBezTo>
                  <a:cubicBezTo>
                    <a:pt x="33072" y="30613"/>
                    <a:pt x="33160" y="30699"/>
                    <a:pt x="33246" y="30699"/>
                  </a:cubicBezTo>
                  <a:cubicBezTo>
                    <a:pt x="33259" y="30699"/>
                    <a:pt x="33272" y="30697"/>
                    <a:pt x="33285" y="30693"/>
                  </a:cubicBezTo>
                  <a:cubicBezTo>
                    <a:pt x="33348" y="32688"/>
                    <a:pt x="35660" y="34430"/>
                    <a:pt x="37465" y="34715"/>
                  </a:cubicBezTo>
                  <a:cubicBezTo>
                    <a:pt x="38162" y="34810"/>
                    <a:pt x="38890" y="34810"/>
                    <a:pt x="39619" y="34810"/>
                  </a:cubicBezTo>
                  <a:cubicBezTo>
                    <a:pt x="40019" y="34830"/>
                    <a:pt x="40495" y="34888"/>
                    <a:pt x="40951" y="34888"/>
                  </a:cubicBezTo>
                  <a:cubicBezTo>
                    <a:pt x="41217" y="34888"/>
                    <a:pt x="41476" y="34868"/>
                    <a:pt x="41709" y="34810"/>
                  </a:cubicBezTo>
                  <a:cubicBezTo>
                    <a:pt x="42216" y="34652"/>
                    <a:pt x="42501" y="34367"/>
                    <a:pt x="42469" y="33892"/>
                  </a:cubicBezTo>
                  <a:cubicBezTo>
                    <a:pt x="42670" y="33871"/>
                    <a:pt x="42867" y="33856"/>
                    <a:pt x="43061" y="33856"/>
                  </a:cubicBezTo>
                  <a:cubicBezTo>
                    <a:pt x="43451" y="33856"/>
                    <a:pt x="43831" y="33913"/>
                    <a:pt x="44211" y="34082"/>
                  </a:cubicBezTo>
                  <a:cubicBezTo>
                    <a:pt x="44228" y="34087"/>
                    <a:pt x="44245" y="34090"/>
                    <a:pt x="44260" y="34090"/>
                  </a:cubicBezTo>
                  <a:cubicBezTo>
                    <a:pt x="44327" y="34090"/>
                    <a:pt x="44369" y="34038"/>
                    <a:pt x="44369" y="33987"/>
                  </a:cubicBezTo>
                  <a:cubicBezTo>
                    <a:pt x="44179" y="32815"/>
                    <a:pt x="43641" y="31770"/>
                    <a:pt x="42691" y="31073"/>
                  </a:cubicBezTo>
                  <a:cubicBezTo>
                    <a:pt x="42912" y="30946"/>
                    <a:pt x="43166" y="30851"/>
                    <a:pt x="43419" y="30788"/>
                  </a:cubicBezTo>
                  <a:cubicBezTo>
                    <a:pt x="43451" y="30820"/>
                    <a:pt x="43514" y="30851"/>
                    <a:pt x="43577" y="30883"/>
                  </a:cubicBezTo>
                  <a:cubicBezTo>
                    <a:pt x="43599" y="30899"/>
                    <a:pt x="43620" y="30906"/>
                    <a:pt x="43638" y="30906"/>
                  </a:cubicBezTo>
                  <a:cubicBezTo>
                    <a:pt x="43730" y="30906"/>
                    <a:pt x="43777" y="30740"/>
                    <a:pt x="43672" y="30661"/>
                  </a:cubicBezTo>
                  <a:cubicBezTo>
                    <a:pt x="43672" y="30598"/>
                    <a:pt x="43641" y="30566"/>
                    <a:pt x="43577" y="30566"/>
                  </a:cubicBezTo>
                  <a:cubicBezTo>
                    <a:pt x="43546" y="30566"/>
                    <a:pt x="43546" y="30566"/>
                    <a:pt x="43546" y="30598"/>
                  </a:cubicBezTo>
                  <a:cubicBezTo>
                    <a:pt x="41529" y="29246"/>
                    <a:pt x="39081" y="27778"/>
                    <a:pt x="36646" y="27778"/>
                  </a:cubicBezTo>
                  <a:cubicBezTo>
                    <a:pt x="35716" y="27778"/>
                    <a:pt x="34788" y="27992"/>
                    <a:pt x="33887" y="28508"/>
                  </a:cubicBezTo>
                  <a:cubicBezTo>
                    <a:pt x="33887" y="28413"/>
                    <a:pt x="33792" y="28350"/>
                    <a:pt x="33697" y="28350"/>
                  </a:cubicBezTo>
                  <a:cubicBezTo>
                    <a:pt x="33298" y="28420"/>
                    <a:pt x="32902" y="28451"/>
                    <a:pt x="32507" y="28451"/>
                  </a:cubicBezTo>
                  <a:cubicBezTo>
                    <a:pt x="29794" y="28451"/>
                    <a:pt x="27149" y="27003"/>
                    <a:pt x="24478" y="27003"/>
                  </a:cubicBezTo>
                  <a:cubicBezTo>
                    <a:pt x="23858" y="27003"/>
                    <a:pt x="23236" y="27081"/>
                    <a:pt x="22612" y="27273"/>
                  </a:cubicBezTo>
                  <a:cubicBezTo>
                    <a:pt x="23119" y="25879"/>
                    <a:pt x="24861" y="25436"/>
                    <a:pt x="26033" y="24676"/>
                  </a:cubicBezTo>
                  <a:cubicBezTo>
                    <a:pt x="27014" y="24043"/>
                    <a:pt x="27869" y="23251"/>
                    <a:pt x="28788" y="22491"/>
                  </a:cubicBezTo>
                  <a:cubicBezTo>
                    <a:pt x="30346" y="21146"/>
                    <a:pt x="32343" y="19765"/>
                    <a:pt x="34413" y="19765"/>
                  </a:cubicBezTo>
                  <a:cubicBezTo>
                    <a:pt x="35121" y="19765"/>
                    <a:pt x="35837" y="19926"/>
                    <a:pt x="36547" y="20306"/>
                  </a:cubicBezTo>
                  <a:cubicBezTo>
                    <a:pt x="36565" y="20315"/>
                    <a:pt x="36581" y="20319"/>
                    <a:pt x="36595" y="20319"/>
                  </a:cubicBezTo>
                  <a:cubicBezTo>
                    <a:pt x="36629" y="20319"/>
                    <a:pt x="36651" y="20296"/>
                    <a:pt x="36674" y="20274"/>
                  </a:cubicBezTo>
                  <a:cubicBezTo>
                    <a:pt x="36705" y="20242"/>
                    <a:pt x="36769" y="20211"/>
                    <a:pt x="36737" y="20147"/>
                  </a:cubicBezTo>
                  <a:cubicBezTo>
                    <a:pt x="36578" y="19641"/>
                    <a:pt x="36325" y="19134"/>
                    <a:pt x="36230" y="18596"/>
                  </a:cubicBezTo>
                  <a:cubicBezTo>
                    <a:pt x="36135" y="17994"/>
                    <a:pt x="36135" y="17424"/>
                    <a:pt x="36198" y="16822"/>
                  </a:cubicBezTo>
                  <a:cubicBezTo>
                    <a:pt x="36198" y="16775"/>
                    <a:pt x="36159" y="16751"/>
                    <a:pt x="36119" y="16751"/>
                  </a:cubicBezTo>
                  <a:cubicBezTo>
                    <a:pt x="36080" y="16751"/>
                    <a:pt x="36040" y="16775"/>
                    <a:pt x="36040" y="16822"/>
                  </a:cubicBezTo>
                  <a:cubicBezTo>
                    <a:pt x="36008" y="16854"/>
                    <a:pt x="36008" y="16885"/>
                    <a:pt x="36008" y="16917"/>
                  </a:cubicBezTo>
                  <a:lnTo>
                    <a:pt x="35977" y="16917"/>
                  </a:lnTo>
                  <a:cubicBezTo>
                    <a:pt x="35502" y="17075"/>
                    <a:pt x="35122" y="17360"/>
                    <a:pt x="34710" y="17677"/>
                  </a:cubicBezTo>
                  <a:cubicBezTo>
                    <a:pt x="33982" y="18184"/>
                    <a:pt x="33317" y="18532"/>
                    <a:pt x="32462" y="18786"/>
                  </a:cubicBezTo>
                  <a:cubicBezTo>
                    <a:pt x="31606" y="19039"/>
                    <a:pt x="30751" y="19261"/>
                    <a:pt x="30023" y="19799"/>
                  </a:cubicBezTo>
                  <a:cubicBezTo>
                    <a:pt x="31036" y="17519"/>
                    <a:pt x="30720" y="14985"/>
                    <a:pt x="32081" y="12863"/>
                  </a:cubicBezTo>
                  <a:cubicBezTo>
                    <a:pt x="32113" y="12863"/>
                    <a:pt x="32176" y="12863"/>
                    <a:pt x="32176" y="12832"/>
                  </a:cubicBezTo>
                  <a:cubicBezTo>
                    <a:pt x="33158" y="11818"/>
                    <a:pt x="34742" y="12167"/>
                    <a:pt x="35787" y="11280"/>
                  </a:cubicBezTo>
                  <a:cubicBezTo>
                    <a:pt x="36388" y="10805"/>
                    <a:pt x="36674" y="10108"/>
                    <a:pt x="37054" y="9443"/>
                  </a:cubicBezTo>
                  <a:cubicBezTo>
                    <a:pt x="37624" y="8462"/>
                    <a:pt x="38320" y="7765"/>
                    <a:pt x="39302" y="7195"/>
                  </a:cubicBezTo>
                  <a:lnTo>
                    <a:pt x="39397" y="7195"/>
                  </a:lnTo>
                  <a:cubicBezTo>
                    <a:pt x="39524" y="7195"/>
                    <a:pt x="39524" y="7005"/>
                    <a:pt x="39397" y="7005"/>
                  </a:cubicBezTo>
                  <a:cubicBezTo>
                    <a:pt x="38748" y="6971"/>
                    <a:pt x="38034" y="6909"/>
                    <a:pt x="37336" y="6909"/>
                  </a:cubicBezTo>
                  <a:cubicBezTo>
                    <a:pt x="36739" y="6909"/>
                    <a:pt x="36154" y="6954"/>
                    <a:pt x="35628" y="7100"/>
                  </a:cubicBezTo>
                  <a:cubicBezTo>
                    <a:pt x="34710" y="7353"/>
                    <a:pt x="34457" y="8113"/>
                    <a:pt x="33728" y="8525"/>
                  </a:cubicBezTo>
                  <a:cubicBezTo>
                    <a:pt x="32968" y="8905"/>
                    <a:pt x="32715" y="9253"/>
                    <a:pt x="32367" y="10108"/>
                  </a:cubicBezTo>
                  <a:cubicBezTo>
                    <a:pt x="32018" y="10932"/>
                    <a:pt x="31796" y="11723"/>
                    <a:pt x="31923" y="12610"/>
                  </a:cubicBezTo>
                  <a:cubicBezTo>
                    <a:pt x="31385" y="13370"/>
                    <a:pt x="30973" y="14194"/>
                    <a:pt x="30751" y="15112"/>
                  </a:cubicBezTo>
                  <a:cubicBezTo>
                    <a:pt x="30625" y="15524"/>
                    <a:pt x="30466" y="15967"/>
                    <a:pt x="30308" y="16379"/>
                  </a:cubicBezTo>
                  <a:cubicBezTo>
                    <a:pt x="30245" y="16600"/>
                    <a:pt x="30150" y="16790"/>
                    <a:pt x="30086" y="17012"/>
                  </a:cubicBezTo>
                  <a:cubicBezTo>
                    <a:pt x="30245" y="16379"/>
                    <a:pt x="30371" y="15745"/>
                    <a:pt x="30371" y="15112"/>
                  </a:cubicBezTo>
                  <a:cubicBezTo>
                    <a:pt x="30403" y="13592"/>
                    <a:pt x="29168" y="12547"/>
                    <a:pt x="28408" y="11375"/>
                  </a:cubicBezTo>
                  <a:cubicBezTo>
                    <a:pt x="28281" y="11185"/>
                    <a:pt x="28186" y="10995"/>
                    <a:pt x="28091" y="10805"/>
                  </a:cubicBezTo>
                  <a:cubicBezTo>
                    <a:pt x="27838" y="10330"/>
                    <a:pt x="27711" y="9792"/>
                    <a:pt x="27806" y="9158"/>
                  </a:cubicBezTo>
                  <a:cubicBezTo>
                    <a:pt x="27806" y="9158"/>
                    <a:pt x="27806" y="9158"/>
                    <a:pt x="27774" y="9127"/>
                  </a:cubicBezTo>
                  <a:cubicBezTo>
                    <a:pt x="27806" y="9095"/>
                    <a:pt x="27806" y="9063"/>
                    <a:pt x="27806" y="9032"/>
                  </a:cubicBezTo>
                  <a:cubicBezTo>
                    <a:pt x="28598" y="8018"/>
                    <a:pt x="29231" y="6910"/>
                    <a:pt x="29358" y="5580"/>
                  </a:cubicBezTo>
                  <a:cubicBezTo>
                    <a:pt x="29580" y="3711"/>
                    <a:pt x="29105" y="1874"/>
                    <a:pt x="30181" y="196"/>
                  </a:cubicBezTo>
                  <a:cubicBezTo>
                    <a:pt x="30238" y="111"/>
                    <a:pt x="30168" y="1"/>
                    <a:pt x="3006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6"/>
            <p:cNvSpPr/>
            <p:nvPr/>
          </p:nvSpPr>
          <p:spPr>
            <a:xfrm rot="-5400000" flipH="1">
              <a:off x="6728542" y="92737"/>
              <a:ext cx="1072679" cy="1610231"/>
            </a:xfrm>
            <a:custGeom>
              <a:avLst/>
              <a:gdLst/>
              <a:ahLst/>
              <a:cxnLst/>
              <a:rect l="l" t="t" r="r" b="b"/>
              <a:pathLst>
                <a:path w="35364" h="53086" extrusionOk="0">
                  <a:moveTo>
                    <a:pt x="2252" y="1"/>
                  </a:moveTo>
                  <a:cubicBezTo>
                    <a:pt x="2122" y="1"/>
                    <a:pt x="1990" y="5"/>
                    <a:pt x="1858" y="13"/>
                  </a:cubicBezTo>
                  <a:cubicBezTo>
                    <a:pt x="1699" y="13"/>
                    <a:pt x="1668" y="234"/>
                    <a:pt x="1826" y="266"/>
                  </a:cubicBezTo>
                  <a:cubicBezTo>
                    <a:pt x="3251" y="1976"/>
                    <a:pt x="3853" y="4193"/>
                    <a:pt x="3346" y="6378"/>
                  </a:cubicBezTo>
                  <a:cubicBezTo>
                    <a:pt x="2966" y="8057"/>
                    <a:pt x="1921" y="9482"/>
                    <a:pt x="1604" y="11160"/>
                  </a:cubicBezTo>
                  <a:cubicBezTo>
                    <a:pt x="1003" y="14612"/>
                    <a:pt x="3790" y="17589"/>
                    <a:pt x="5626" y="20217"/>
                  </a:cubicBezTo>
                  <a:cubicBezTo>
                    <a:pt x="5595" y="20249"/>
                    <a:pt x="5595" y="20344"/>
                    <a:pt x="5658" y="20376"/>
                  </a:cubicBezTo>
                  <a:cubicBezTo>
                    <a:pt x="5246" y="22846"/>
                    <a:pt x="6291" y="25379"/>
                    <a:pt x="6481" y="27850"/>
                  </a:cubicBezTo>
                  <a:cubicBezTo>
                    <a:pt x="6576" y="29275"/>
                    <a:pt x="6640" y="30731"/>
                    <a:pt x="6925" y="32093"/>
                  </a:cubicBezTo>
                  <a:cubicBezTo>
                    <a:pt x="4898" y="27406"/>
                    <a:pt x="1763" y="23289"/>
                    <a:pt x="243" y="18317"/>
                  </a:cubicBezTo>
                  <a:cubicBezTo>
                    <a:pt x="231" y="18260"/>
                    <a:pt x="195" y="18236"/>
                    <a:pt x="155" y="18236"/>
                  </a:cubicBezTo>
                  <a:cubicBezTo>
                    <a:pt x="84" y="18236"/>
                    <a:pt x="1" y="18311"/>
                    <a:pt x="21" y="18412"/>
                  </a:cubicBezTo>
                  <a:cubicBezTo>
                    <a:pt x="1193" y="24334"/>
                    <a:pt x="5975" y="28831"/>
                    <a:pt x="7558" y="34658"/>
                  </a:cubicBezTo>
                  <a:cubicBezTo>
                    <a:pt x="8350" y="37635"/>
                    <a:pt x="9427" y="41341"/>
                    <a:pt x="8508" y="44381"/>
                  </a:cubicBezTo>
                  <a:cubicBezTo>
                    <a:pt x="8065" y="45901"/>
                    <a:pt x="7337" y="47358"/>
                    <a:pt x="6576" y="48783"/>
                  </a:cubicBezTo>
                  <a:cubicBezTo>
                    <a:pt x="5721" y="50018"/>
                    <a:pt x="5025" y="51380"/>
                    <a:pt x="4391" y="52710"/>
                  </a:cubicBezTo>
                  <a:cubicBezTo>
                    <a:pt x="4287" y="52918"/>
                    <a:pt x="4457" y="53085"/>
                    <a:pt x="4630" y="53085"/>
                  </a:cubicBezTo>
                  <a:cubicBezTo>
                    <a:pt x="4721" y="53085"/>
                    <a:pt x="4812" y="53040"/>
                    <a:pt x="4866" y="52931"/>
                  </a:cubicBezTo>
                  <a:cubicBezTo>
                    <a:pt x="5183" y="52298"/>
                    <a:pt x="5500" y="51633"/>
                    <a:pt x="5848" y="51000"/>
                  </a:cubicBezTo>
                  <a:cubicBezTo>
                    <a:pt x="6291" y="50240"/>
                    <a:pt x="6735" y="49479"/>
                    <a:pt x="7178" y="48719"/>
                  </a:cubicBezTo>
                  <a:cubicBezTo>
                    <a:pt x="8002" y="47421"/>
                    <a:pt x="8983" y="46281"/>
                    <a:pt x="10282" y="45458"/>
                  </a:cubicBezTo>
                  <a:cubicBezTo>
                    <a:pt x="10503" y="45299"/>
                    <a:pt x="10757" y="45141"/>
                    <a:pt x="11042" y="45014"/>
                  </a:cubicBezTo>
                  <a:cubicBezTo>
                    <a:pt x="11065" y="45026"/>
                    <a:pt x="11097" y="45033"/>
                    <a:pt x="11131" y="45033"/>
                  </a:cubicBezTo>
                  <a:cubicBezTo>
                    <a:pt x="11189" y="45033"/>
                    <a:pt x="11255" y="45011"/>
                    <a:pt x="11295" y="44951"/>
                  </a:cubicBezTo>
                  <a:cubicBezTo>
                    <a:pt x="11295" y="44919"/>
                    <a:pt x="11327" y="44887"/>
                    <a:pt x="11327" y="44856"/>
                  </a:cubicBezTo>
                  <a:cubicBezTo>
                    <a:pt x="12655" y="44230"/>
                    <a:pt x="14433" y="43722"/>
                    <a:pt x="16042" y="43722"/>
                  </a:cubicBezTo>
                  <a:cubicBezTo>
                    <a:pt x="17770" y="43722"/>
                    <a:pt x="19303" y="44308"/>
                    <a:pt x="19877" y="45964"/>
                  </a:cubicBezTo>
                  <a:cubicBezTo>
                    <a:pt x="19877" y="46028"/>
                    <a:pt x="19877" y="46059"/>
                    <a:pt x="19877" y="46091"/>
                  </a:cubicBezTo>
                  <a:cubicBezTo>
                    <a:pt x="19877" y="46169"/>
                    <a:pt x="19942" y="46226"/>
                    <a:pt x="20000" y="46226"/>
                  </a:cubicBezTo>
                  <a:cubicBezTo>
                    <a:pt x="20012" y="46226"/>
                    <a:pt x="20025" y="46223"/>
                    <a:pt x="20036" y="46218"/>
                  </a:cubicBezTo>
                  <a:cubicBezTo>
                    <a:pt x="20048" y="46222"/>
                    <a:pt x="20061" y="46224"/>
                    <a:pt x="20074" y="46224"/>
                  </a:cubicBezTo>
                  <a:cubicBezTo>
                    <a:pt x="20161" y="46224"/>
                    <a:pt x="20253" y="46138"/>
                    <a:pt x="20226" y="46028"/>
                  </a:cubicBezTo>
                  <a:cubicBezTo>
                    <a:pt x="20194" y="45964"/>
                    <a:pt x="20162" y="45901"/>
                    <a:pt x="20162" y="45838"/>
                  </a:cubicBezTo>
                  <a:cubicBezTo>
                    <a:pt x="20289" y="44729"/>
                    <a:pt x="20574" y="43241"/>
                    <a:pt x="19782" y="42354"/>
                  </a:cubicBezTo>
                  <a:cubicBezTo>
                    <a:pt x="19402" y="41974"/>
                    <a:pt x="18547" y="41594"/>
                    <a:pt x="18104" y="41277"/>
                  </a:cubicBezTo>
                  <a:cubicBezTo>
                    <a:pt x="17787" y="41056"/>
                    <a:pt x="17597" y="40834"/>
                    <a:pt x="17186" y="40739"/>
                  </a:cubicBezTo>
                  <a:cubicBezTo>
                    <a:pt x="17083" y="40719"/>
                    <a:pt x="16980" y="40711"/>
                    <a:pt x="16875" y="40711"/>
                  </a:cubicBezTo>
                  <a:cubicBezTo>
                    <a:pt x="15784" y="40711"/>
                    <a:pt x="14598" y="41690"/>
                    <a:pt x="13702" y="42037"/>
                  </a:cubicBezTo>
                  <a:cubicBezTo>
                    <a:pt x="12372" y="42544"/>
                    <a:pt x="11707" y="43336"/>
                    <a:pt x="11073" y="44571"/>
                  </a:cubicBezTo>
                  <a:cubicBezTo>
                    <a:pt x="9933" y="45141"/>
                    <a:pt x="8983" y="45933"/>
                    <a:pt x="8097" y="46819"/>
                  </a:cubicBezTo>
                  <a:cubicBezTo>
                    <a:pt x="8445" y="46059"/>
                    <a:pt x="8762" y="45299"/>
                    <a:pt x="8983" y="44507"/>
                  </a:cubicBezTo>
                  <a:cubicBezTo>
                    <a:pt x="10408" y="42101"/>
                    <a:pt x="11010" y="39314"/>
                    <a:pt x="12435" y="36875"/>
                  </a:cubicBezTo>
                  <a:cubicBezTo>
                    <a:pt x="13069" y="35862"/>
                    <a:pt x="13734" y="34880"/>
                    <a:pt x="14494" y="33962"/>
                  </a:cubicBezTo>
                  <a:cubicBezTo>
                    <a:pt x="14660" y="33939"/>
                    <a:pt x="14821" y="33930"/>
                    <a:pt x="14979" y="33930"/>
                  </a:cubicBezTo>
                  <a:cubicBezTo>
                    <a:pt x="15938" y="33930"/>
                    <a:pt x="16772" y="34287"/>
                    <a:pt x="17724" y="34342"/>
                  </a:cubicBezTo>
                  <a:cubicBezTo>
                    <a:pt x="17801" y="34346"/>
                    <a:pt x="17874" y="34349"/>
                    <a:pt x="17945" y="34349"/>
                  </a:cubicBezTo>
                  <a:cubicBezTo>
                    <a:pt x="18836" y="34349"/>
                    <a:pt x="19277" y="33988"/>
                    <a:pt x="20099" y="33518"/>
                  </a:cubicBezTo>
                  <a:cubicBezTo>
                    <a:pt x="21398" y="32758"/>
                    <a:pt x="22664" y="32948"/>
                    <a:pt x="24058" y="32600"/>
                  </a:cubicBezTo>
                  <a:cubicBezTo>
                    <a:pt x="25008" y="32347"/>
                    <a:pt x="25863" y="31840"/>
                    <a:pt x="26591" y="31207"/>
                  </a:cubicBezTo>
                  <a:cubicBezTo>
                    <a:pt x="27510" y="30383"/>
                    <a:pt x="28080" y="29433"/>
                    <a:pt x="28713" y="28388"/>
                  </a:cubicBezTo>
                  <a:cubicBezTo>
                    <a:pt x="29600" y="26900"/>
                    <a:pt x="30518" y="26044"/>
                    <a:pt x="31817" y="24873"/>
                  </a:cubicBezTo>
                  <a:cubicBezTo>
                    <a:pt x="32482" y="24271"/>
                    <a:pt x="33115" y="23669"/>
                    <a:pt x="33527" y="22846"/>
                  </a:cubicBezTo>
                  <a:cubicBezTo>
                    <a:pt x="34192" y="21547"/>
                    <a:pt x="34350" y="20122"/>
                    <a:pt x="35300" y="18951"/>
                  </a:cubicBezTo>
                  <a:cubicBezTo>
                    <a:pt x="35364" y="18887"/>
                    <a:pt x="35364" y="18792"/>
                    <a:pt x="35300" y="18729"/>
                  </a:cubicBezTo>
                  <a:cubicBezTo>
                    <a:pt x="35277" y="18660"/>
                    <a:pt x="35222" y="18608"/>
                    <a:pt x="35145" y="18608"/>
                  </a:cubicBezTo>
                  <a:cubicBezTo>
                    <a:pt x="35115" y="18608"/>
                    <a:pt x="35082" y="18616"/>
                    <a:pt x="35047" y="18634"/>
                  </a:cubicBezTo>
                  <a:cubicBezTo>
                    <a:pt x="33455" y="19644"/>
                    <a:pt x="31981" y="20092"/>
                    <a:pt x="30111" y="20092"/>
                  </a:cubicBezTo>
                  <a:cubicBezTo>
                    <a:pt x="30046" y="20092"/>
                    <a:pt x="29982" y="20092"/>
                    <a:pt x="29917" y="20091"/>
                  </a:cubicBezTo>
                  <a:cubicBezTo>
                    <a:pt x="29446" y="20080"/>
                    <a:pt x="28984" y="20068"/>
                    <a:pt x="28524" y="20068"/>
                  </a:cubicBezTo>
                  <a:cubicBezTo>
                    <a:pt x="27683" y="20068"/>
                    <a:pt x="26849" y="20106"/>
                    <a:pt x="25990" y="20249"/>
                  </a:cubicBezTo>
                  <a:cubicBezTo>
                    <a:pt x="24754" y="20471"/>
                    <a:pt x="23424" y="20819"/>
                    <a:pt x="22284" y="21421"/>
                  </a:cubicBezTo>
                  <a:cubicBezTo>
                    <a:pt x="21208" y="22023"/>
                    <a:pt x="20701" y="22973"/>
                    <a:pt x="19466" y="23384"/>
                  </a:cubicBezTo>
                  <a:cubicBezTo>
                    <a:pt x="17502" y="23986"/>
                    <a:pt x="16172" y="24588"/>
                    <a:pt x="15159" y="26551"/>
                  </a:cubicBezTo>
                  <a:cubicBezTo>
                    <a:pt x="14050" y="28610"/>
                    <a:pt x="14019" y="31112"/>
                    <a:pt x="14082" y="33392"/>
                  </a:cubicBezTo>
                  <a:cubicBezTo>
                    <a:pt x="14082" y="33488"/>
                    <a:pt x="14156" y="33530"/>
                    <a:pt x="14219" y="33530"/>
                  </a:cubicBezTo>
                  <a:cubicBezTo>
                    <a:pt x="14239" y="33530"/>
                    <a:pt x="14257" y="33526"/>
                    <a:pt x="14272" y="33518"/>
                  </a:cubicBezTo>
                  <a:lnTo>
                    <a:pt x="14272" y="33518"/>
                  </a:lnTo>
                  <a:cubicBezTo>
                    <a:pt x="13417" y="34500"/>
                    <a:pt x="12657" y="35545"/>
                    <a:pt x="11992" y="36654"/>
                  </a:cubicBezTo>
                  <a:cubicBezTo>
                    <a:pt x="10788" y="38680"/>
                    <a:pt x="10123" y="40929"/>
                    <a:pt x="9268" y="43082"/>
                  </a:cubicBezTo>
                  <a:cubicBezTo>
                    <a:pt x="9490" y="40834"/>
                    <a:pt x="8857" y="38554"/>
                    <a:pt x="8350" y="36400"/>
                  </a:cubicBezTo>
                  <a:cubicBezTo>
                    <a:pt x="8223" y="35798"/>
                    <a:pt x="8065" y="35228"/>
                    <a:pt x="7875" y="34627"/>
                  </a:cubicBezTo>
                  <a:lnTo>
                    <a:pt x="7875" y="34627"/>
                  </a:lnTo>
                  <a:cubicBezTo>
                    <a:pt x="7892" y="34635"/>
                    <a:pt x="7907" y="34639"/>
                    <a:pt x="7918" y="34639"/>
                  </a:cubicBezTo>
                  <a:cubicBezTo>
                    <a:pt x="7951" y="34639"/>
                    <a:pt x="7961" y="34610"/>
                    <a:pt x="7938" y="34563"/>
                  </a:cubicBezTo>
                  <a:cubicBezTo>
                    <a:pt x="6925" y="32347"/>
                    <a:pt x="6956" y="29940"/>
                    <a:pt x="6735" y="27565"/>
                  </a:cubicBezTo>
                  <a:cubicBezTo>
                    <a:pt x="6545" y="25158"/>
                    <a:pt x="5626" y="22814"/>
                    <a:pt x="5911" y="20376"/>
                  </a:cubicBezTo>
                  <a:cubicBezTo>
                    <a:pt x="5911" y="20344"/>
                    <a:pt x="5880" y="20344"/>
                    <a:pt x="5880" y="20312"/>
                  </a:cubicBezTo>
                  <a:cubicBezTo>
                    <a:pt x="9648" y="17842"/>
                    <a:pt x="11802" y="13345"/>
                    <a:pt x="11010" y="8817"/>
                  </a:cubicBezTo>
                  <a:cubicBezTo>
                    <a:pt x="10271" y="4723"/>
                    <a:pt x="6780" y="1"/>
                    <a:pt x="2252" y="1"/>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6"/>
            <p:cNvSpPr/>
            <p:nvPr/>
          </p:nvSpPr>
          <p:spPr>
            <a:xfrm rot="-5400000" flipH="1">
              <a:off x="5548266" y="109013"/>
              <a:ext cx="965089" cy="1281123"/>
            </a:xfrm>
            <a:custGeom>
              <a:avLst/>
              <a:gdLst/>
              <a:ahLst/>
              <a:cxnLst/>
              <a:rect l="l" t="t" r="r" b="b"/>
              <a:pathLst>
                <a:path w="31817" h="42236" extrusionOk="0">
                  <a:moveTo>
                    <a:pt x="31628" y="1"/>
                  </a:moveTo>
                  <a:cubicBezTo>
                    <a:pt x="31602" y="1"/>
                    <a:pt x="31573" y="8"/>
                    <a:pt x="31543" y="26"/>
                  </a:cubicBezTo>
                  <a:cubicBezTo>
                    <a:pt x="31448" y="90"/>
                    <a:pt x="31385" y="153"/>
                    <a:pt x="31321" y="185"/>
                  </a:cubicBezTo>
                  <a:cubicBezTo>
                    <a:pt x="28756" y="723"/>
                    <a:pt x="26476" y="2180"/>
                    <a:pt x="24671" y="4048"/>
                  </a:cubicBezTo>
                  <a:cubicBezTo>
                    <a:pt x="23721" y="5062"/>
                    <a:pt x="22929" y="6170"/>
                    <a:pt x="22264" y="7373"/>
                  </a:cubicBezTo>
                  <a:cubicBezTo>
                    <a:pt x="21314" y="9083"/>
                    <a:pt x="20839" y="11015"/>
                    <a:pt x="19351" y="12282"/>
                  </a:cubicBezTo>
                  <a:cubicBezTo>
                    <a:pt x="19287" y="12282"/>
                    <a:pt x="19224" y="12314"/>
                    <a:pt x="19192" y="12314"/>
                  </a:cubicBezTo>
                  <a:cubicBezTo>
                    <a:pt x="19161" y="12314"/>
                    <a:pt x="19161" y="12314"/>
                    <a:pt x="19161" y="12345"/>
                  </a:cubicBezTo>
                  <a:cubicBezTo>
                    <a:pt x="19145" y="12330"/>
                    <a:pt x="19137" y="12322"/>
                    <a:pt x="19129" y="12322"/>
                  </a:cubicBezTo>
                  <a:cubicBezTo>
                    <a:pt x="19121" y="12322"/>
                    <a:pt x="19113" y="12330"/>
                    <a:pt x="19097" y="12345"/>
                  </a:cubicBezTo>
                  <a:cubicBezTo>
                    <a:pt x="16025" y="13074"/>
                    <a:pt x="13080" y="14594"/>
                    <a:pt x="10547" y="16462"/>
                  </a:cubicBezTo>
                  <a:cubicBezTo>
                    <a:pt x="9153" y="17286"/>
                    <a:pt x="7823" y="18299"/>
                    <a:pt x="7126" y="19724"/>
                  </a:cubicBezTo>
                  <a:cubicBezTo>
                    <a:pt x="7031" y="19788"/>
                    <a:pt x="6936" y="19851"/>
                    <a:pt x="6873" y="19914"/>
                  </a:cubicBezTo>
                  <a:cubicBezTo>
                    <a:pt x="6846" y="19897"/>
                    <a:pt x="6822" y="19889"/>
                    <a:pt x="6801" y="19889"/>
                  </a:cubicBezTo>
                  <a:cubicBezTo>
                    <a:pt x="6747" y="19889"/>
                    <a:pt x="6715" y="19941"/>
                    <a:pt x="6715" y="20009"/>
                  </a:cubicBezTo>
                  <a:cubicBezTo>
                    <a:pt x="6651" y="20041"/>
                    <a:pt x="6620" y="20073"/>
                    <a:pt x="6556" y="20136"/>
                  </a:cubicBezTo>
                  <a:cubicBezTo>
                    <a:pt x="6454" y="20213"/>
                    <a:pt x="6517" y="20352"/>
                    <a:pt x="6612" y="20352"/>
                  </a:cubicBezTo>
                  <a:cubicBezTo>
                    <a:pt x="6635" y="20352"/>
                    <a:pt x="6659" y="20344"/>
                    <a:pt x="6683" y="20326"/>
                  </a:cubicBezTo>
                  <a:lnTo>
                    <a:pt x="6746" y="20294"/>
                  </a:lnTo>
                  <a:cubicBezTo>
                    <a:pt x="6778" y="20326"/>
                    <a:pt x="6778" y="20358"/>
                    <a:pt x="6810" y="20389"/>
                  </a:cubicBezTo>
                  <a:cubicBezTo>
                    <a:pt x="2503" y="23905"/>
                    <a:pt x="729" y="29827"/>
                    <a:pt x="1" y="35179"/>
                  </a:cubicBezTo>
                  <a:cubicBezTo>
                    <a:pt x="1" y="35273"/>
                    <a:pt x="80" y="35334"/>
                    <a:pt x="150" y="35334"/>
                  </a:cubicBezTo>
                  <a:cubicBezTo>
                    <a:pt x="198" y="35334"/>
                    <a:pt x="241" y="35306"/>
                    <a:pt x="254" y="35242"/>
                  </a:cubicBezTo>
                  <a:cubicBezTo>
                    <a:pt x="1553" y="29858"/>
                    <a:pt x="2661" y="24190"/>
                    <a:pt x="7190" y="20579"/>
                  </a:cubicBezTo>
                  <a:cubicBezTo>
                    <a:pt x="7253" y="20611"/>
                    <a:pt x="7316" y="20643"/>
                    <a:pt x="7380" y="20738"/>
                  </a:cubicBezTo>
                  <a:cubicBezTo>
                    <a:pt x="7570" y="20738"/>
                    <a:pt x="7760" y="20769"/>
                    <a:pt x="7950" y="20801"/>
                  </a:cubicBezTo>
                  <a:cubicBezTo>
                    <a:pt x="8773" y="21149"/>
                    <a:pt x="9343" y="21688"/>
                    <a:pt x="9628" y="22448"/>
                  </a:cubicBezTo>
                  <a:cubicBezTo>
                    <a:pt x="9818" y="22796"/>
                    <a:pt x="9913" y="23144"/>
                    <a:pt x="10103" y="23493"/>
                  </a:cubicBezTo>
                  <a:cubicBezTo>
                    <a:pt x="11117" y="25520"/>
                    <a:pt x="12763" y="26881"/>
                    <a:pt x="14695" y="28021"/>
                  </a:cubicBezTo>
                  <a:cubicBezTo>
                    <a:pt x="16944" y="29352"/>
                    <a:pt x="19382" y="30333"/>
                    <a:pt x="21631" y="31663"/>
                  </a:cubicBezTo>
                  <a:cubicBezTo>
                    <a:pt x="21694" y="31695"/>
                    <a:pt x="21757" y="31758"/>
                    <a:pt x="21821" y="31790"/>
                  </a:cubicBezTo>
                  <a:cubicBezTo>
                    <a:pt x="24418" y="33975"/>
                    <a:pt x="25146" y="38029"/>
                    <a:pt x="22169" y="40309"/>
                  </a:cubicBezTo>
                  <a:cubicBezTo>
                    <a:pt x="21567" y="40752"/>
                    <a:pt x="20966" y="40816"/>
                    <a:pt x="21472" y="41544"/>
                  </a:cubicBezTo>
                  <a:cubicBezTo>
                    <a:pt x="21802" y="42068"/>
                    <a:pt x="22596" y="42235"/>
                    <a:pt x="23343" y="42235"/>
                  </a:cubicBezTo>
                  <a:cubicBezTo>
                    <a:pt x="23815" y="42235"/>
                    <a:pt x="24269" y="42168"/>
                    <a:pt x="24576" y="42082"/>
                  </a:cubicBezTo>
                  <a:cubicBezTo>
                    <a:pt x="26191" y="41607"/>
                    <a:pt x="27268" y="40182"/>
                    <a:pt x="27996" y="38757"/>
                  </a:cubicBezTo>
                  <a:cubicBezTo>
                    <a:pt x="28028" y="38694"/>
                    <a:pt x="28028" y="38631"/>
                    <a:pt x="27965" y="38599"/>
                  </a:cubicBezTo>
                  <a:cubicBezTo>
                    <a:pt x="28028" y="38346"/>
                    <a:pt x="28060" y="38124"/>
                    <a:pt x="28060" y="37871"/>
                  </a:cubicBezTo>
                  <a:cubicBezTo>
                    <a:pt x="28218" y="36794"/>
                    <a:pt x="28440" y="35685"/>
                    <a:pt x="28598" y="34577"/>
                  </a:cubicBezTo>
                  <a:cubicBezTo>
                    <a:pt x="28661" y="34545"/>
                    <a:pt x="28693" y="34450"/>
                    <a:pt x="28661" y="34355"/>
                  </a:cubicBezTo>
                  <a:cubicBezTo>
                    <a:pt x="28661" y="34355"/>
                    <a:pt x="28661" y="34324"/>
                    <a:pt x="28630" y="34324"/>
                  </a:cubicBezTo>
                  <a:cubicBezTo>
                    <a:pt x="28851" y="32898"/>
                    <a:pt x="29010" y="31505"/>
                    <a:pt x="28978" y="30143"/>
                  </a:cubicBezTo>
                  <a:cubicBezTo>
                    <a:pt x="28978" y="29193"/>
                    <a:pt x="28820" y="28306"/>
                    <a:pt x="28440" y="27451"/>
                  </a:cubicBezTo>
                  <a:cubicBezTo>
                    <a:pt x="28218" y="26913"/>
                    <a:pt x="26888" y="25551"/>
                    <a:pt x="26508" y="24728"/>
                  </a:cubicBezTo>
                  <a:cubicBezTo>
                    <a:pt x="26539" y="24728"/>
                    <a:pt x="26571" y="24696"/>
                    <a:pt x="26571" y="24633"/>
                  </a:cubicBezTo>
                  <a:cubicBezTo>
                    <a:pt x="26983" y="24443"/>
                    <a:pt x="27394" y="24253"/>
                    <a:pt x="27774" y="24063"/>
                  </a:cubicBezTo>
                  <a:cubicBezTo>
                    <a:pt x="27869" y="24063"/>
                    <a:pt x="27965" y="24031"/>
                    <a:pt x="27996" y="23968"/>
                  </a:cubicBezTo>
                  <a:cubicBezTo>
                    <a:pt x="28693" y="22163"/>
                    <a:pt x="26476" y="19851"/>
                    <a:pt x="25368" y="18616"/>
                  </a:cubicBezTo>
                  <a:cubicBezTo>
                    <a:pt x="23563" y="16652"/>
                    <a:pt x="21251" y="15164"/>
                    <a:pt x="18622" y="14657"/>
                  </a:cubicBezTo>
                  <a:cubicBezTo>
                    <a:pt x="17979" y="14534"/>
                    <a:pt x="17346" y="14473"/>
                    <a:pt x="16720" y="14473"/>
                  </a:cubicBezTo>
                  <a:cubicBezTo>
                    <a:pt x="15744" y="14473"/>
                    <a:pt x="14786" y="14621"/>
                    <a:pt x="13840" y="14911"/>
                  </a:cubicBezTo>
                  <a:cubicBezTo>
                    <a:pt x="15550" y="14055"/>
                    <a:pt x="17324" y="13359"/>
                    <a:pt x="19129" y="12662"/>
                  </a:cubicBezTo>
                  <a:cubicBezTo>
                    <a:pt x="20094" y="13031"/>
                    <a:pt x="21176" y="13230"/>
                    <a:pt x="22256" y="13230"/>
                  </a:cubicBezTo>
                  <a:cubicBezTo>
                    <a:pt x="24047" y="13230"/>
                    <a:pt x="25833" y="12683"/>
                    <a:pt x="27078" y="11459"/>
                  </a:cubicBezTo>
                  <a:cubicBezTo>
                    <a:pt x="30213" y="8387"/>
                    <a:pt x="28123" y="3098"/>
                    <a:pt x="31701" y="311"/>
                  </a:cubicBezTo>
                  <a:cubicBezTo>
                    <a:pt x="31765" y="311"/>
                    <a:pt x="31765" y="280"/>
                    <a:pt x="31765" y="248"/>
                  </a:cubicBezTo>
                  <a:cubicBezTo>
                    <a:pt x="31816" y="145"/>
                    <a:pt x="31742" y="1"/>
                    <a:pt x="31628"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6"/>
            <p:cNvSpPr/>
            <p:nvPr/>
          </p:nvSpPr>
          <p:spPr>
            <a:xfrm rot="-5400000" flipH="1">
              <a:off x="7898582" y="1188608"/>
              <a:ext cx="673412" cy="601554"/>
            </a:xfrm>
            <a:custGeom>
              <a:avLst/>
              <a:gdLst/>
              <a:ahLst/>
              <a:cxnLst/>
              <a:rect l="l" t="t" r="r" b="b"/>
              <a:pathLst>
                <a:path w="22201" h="19832" extrusionOk="0">
                  <a:moveTo>
                    <a:pt x="20015" y="9979"/>
                  </a:moveTo>
                  <a:lnTo>
                    <a:pt x="20015" y="9979"/>
                  </a:lnTo>
                  <a:cubicBezTo>
                    <a:pt x="20237" y="10106"/>
                    <a:pt x="20459" y="10296"/>
                    <a:pt x="20649" y="10486"/>
                  </a:cubicBezTo>
                  <a:cubicBezTo>
                    <a:pt x="20681" y="10486"/>
                    <a:pt x="20681" y="10517"/>
                    <a:pt x="20712" y="10549"/>
                  </a:cubicBezTo>
                  <a:cubicBezTo>
                    <a:pt x="20522" y="10391"/>
                    <a:pt x="20237" y="10169"/>
                    <a:pt x="20015" y="9979"/>
                  </a:cubicBezTo>
                  <a:close/>
                  <a:moveTo>
                    <a:pt x="12769" y="1"/>
                  </a:moveTo>
                  <a:cubicBezTo>
                    <a:pt x="11338" y="1"/>
                    <a:pt x="9969" y="530"/>
                    <a:pt x="8678" y="1175"/>
                  </a:cubicBezTo>
                  <a:cubicBezTo>
                    <a:pt x="6778" y="2094"/>
                    <a:pt x="4751" y="3329"/>
                    <a:pt x="3358" y="4944"/>
                  </a:cubicBezTo>
                  <a:cubicBezTo>
                    <a:pt x="2787" y="5609"/>
                    <a:pt x="2439" y="6306"/>
                    <a:pt x="2281" y="7192"/>
                  </a:cubicBezTo>
                  <a:cubicBezTo>
                    <a:pt x="2154" y="7731"/>
                    <a:pt x="2154" y="8301"/>
                    <a:pt x="1932" y="8839"/>
                  </a:cubicBezTo>
                  <a:cubicBezTo>
                    <a:pt x="1711" y="9441"/>
                    <a:pt x="1331" y="9979"/>
                    <a:pt x="1014" y="10517"/>
                  </a:cubicBezTo>
                  <a:cubicBezTo>
                    <a:pt x="412" y="11563"/>
                    <a:pt x="1" y="12861"/>
                    <a:pt x="761" y="13843"/>
                  </a:cubicBezTo>
                  <a:cubicBezTo>
                    <a:pt x="761" y="13969"/>
                    <a:pt x="824" y="14096"/>
                    <a:pt x="919" y="14349"/>
                  </a:cubicBezTo>
                  <a:cubicBezTo>
                    <a:pt x="919" y="14413"/>
                    <a:pt x="951" y="14476"/>
                    <a:pt x="982" y="14476"/>
                  </a:cubicBezTo>
                  <a:cubicBezTo>
                    <a:pt x="982" y="14508"/>
                    <a:pt x="982" y="14508"/>
                    <a:pt x="1014" y="14508"/>
                  </a:cubicBezTo>
                  <a:cubicBezTo>
                    <a:pt x="1267" y="15521"/>
                    <a:pt x="1932" y="16313"/>
                    <a:pt x="2946" y="16630"/>
                  </a:cubicBezTo>
                  <a:cubicBezTo>
                    <a:pt x="3706" y="16915"/>
                    <a:pt x="4561" y="16883"/>
                    <a:pt x="5384" y="17010"/>
                  </a:cubicBezTo>
                  <a:cubicBezTo>
                    <a:pt x="6334" y="17200"/>
                    <a:pt x="7284" y="17453"/>
                    <a:pt x="8171" y="17770"/>
                  </a:cubicBezTo>
                  <a:cubicBezTo>
                    <a:pt x="9377" y="18219"/>
                    <a:pt x="11640" y="19832"/>
                    <a:pt x="13409" y="19832"/>
                  </a:cubicBezTo>
                  <a:cubicBezTo>
                    <a:pt x="14010" y="19832"/>
                    <a:pt x="14554" y="19645"/>
                    <a:pt x="14980" y="19163"/>
                  </a:cubicBezTo>
                  <a:cubicBezTo>
                    <a:pt x="15360" y="19068"/>
                    <a:pt x="15708" y="18910"/>
                    <a:pt x="16057" y="18625"/>
                  </a:cubicBezTo>
                  <a:cubicBezTo>
                    <a:pt x="16849" y="17960"/>
                    <a:pt x="17229" y="16978"/>
                    <a:pt x="16944" y="16028"/>
                  </a:cubicBezTo>
                  <a:lnTo>
                    <a:pt x="16944" y="16028"/>
                  </a:lnTo>
                  <a:cubicBezTo>
                    <a:pt x="17122" y="16046"/>
                    <a:pt x="17298" y="16059"/>
                    <a:pt x="17471" y="16059"/>
                  </a:cubicBezTo>
                  <a:cubicBezTo>
                    <a:pt x="17913" y="16059"/>
                    <a:pt x="18339" y="15975"/>
                    <a:pt x="18749" y="15679"/>
                  </a:cubicBezTo>
                  <a:cubicBezTo>
                    <a:pt x="19604" y="15014"/>
                    <a:pt x="20712" y="13906"/>
                    <a:pt x="21219" y="12956"/>
                  </a:cubicBezTo>
                  <a:cubicBezTo>
                    <a:pt x="22201" y="11183"/>
                    <a:pt x="20902" y="10042"/>
                    <a:pt x="19414" y="9346"/>
                  </a:cubicBezTo>
                  <a:cubicBezTo>
                    <a:pt x="19952" y="8649"/>
                    <a:pt x="20522" y="7857"/>
                    <a:pt x="20395" y="6939"/>
                  </a:cubicBezTo>
                  <a:cubicBezTo>
                    <a:pt x="20364" y="6686"/>
                    <a:pt x="20269" y="6432"/>
                    <a:pt x="20142" y="6242"/>
                  </a:cubicBezTo>
                  <a:cubicBezTo>
                    <a:pt x="20015" y="6020"/>
                    <a:pt x="19825" y="5894"/>
                    <a:pt x="19635" y="5735"/>
                  </a:cubicBezTo>
                  <a:cubicBezTo>
                    <a:pt x="19065" y="5197"/>
                    <a:pt x="19224" y="5260"/>
                    <a:pt x="18749" y="4437"/>
                  </a:cubicBezTo>
                  <a:cubicBezTo>
                    <a:pt x="18622" y="4247"/>
                    <a:pt x="18527" y="4120"/>
                    <a:pt x="18400" y="4025"/>
                  </a:cubicBezTo>
                  <a:cubicBezTo>
                    <a:pt x="18907" y="3645"/>
                    <a:pt x="19224" y="3170"/>
                    <a:pt x="19382" y="2505"/>
                  </a:cubicBezTo>
                  <a:cubicBezTo>
                    <a:pt x="19382" y="2474"/>
                    <a:pt x="19382" y="2410"/>
                    <a:pt x="19319" y="2379"/>
                  </a:cubicBezTo>
                  <a:cubicBezTo>
                    <a:pt x="18997" y="2164"/>
                    <a:pt x="18744" y="2086"/>
                    <a:pt x="18406" y="2086"/>
                  </a:cubicBezTo>
                  <a:cubicBezTo>
                    <a:pt x="18344" y="2086"/>
                    <a:pt x="18279" y="2089"/>
                    <a:pt x="18210" y="2094"/>
                  </a:cubicBezTo>
                  <a:cubicBezTo>
                    <a:pt x="17767" y="2157"/>
                    <a:pt x="17324" y="2347"/>
                    <a:pt x="16880" y="2379"/>
                  </a:cubicBezTo>
                  <a:cubicBezTo>
                    <a:pt x="16826" y="2382"/>
                    <a:pt x="16772" y="2384"/>
                    <a:pt x="16719" y="2384"/>
                  </a:cubicBezTo>
                  <a:cubicBezTo>
                    <a:pt x="16272" y="2384"/>
                    <a:pt x="15851" y="2273"/>
                    <a:pt x="15455" y="2189"/>
                  </a:cubicBezTo>
                  <a:cubicBezTo>
                    <a:pt x="15126" y="2123"/>
                    <a:pt x="14674" y="2026"/>
                    <a:pt x="14259" y="2026"/>
                  </a:cubicBezTo>
                  <a:cubicBezTo>
                    <a:pt x="14076" y="2026"/>
                    <a:pt x="13900" y="2045"/>
                    <a:pt x="13745" y="2094"/>
                  </a:cubicBezTo>
                  <a:cubicBezTo>
                    <a:pt x="13808" y="1682"/>
                    <a:pt x="13840" y="1238"/>
                    <a:pt x="13840" y="763"/>
                  </a:cubicBezTo>
                  <a:cubicBezTo>
                    <a:pt x="13935" y="637"/>
                    <a:pt x="14030" y="510"/>
                    <a:pt x="14093" y="352"/>
                  </a:cubicBezTo>
                  <a:cubicBezTo>
                    <a:pt x="14125" y="257"/>
                    <a:pt x="14062" y="162"/>
                    <a:pt x="13967" y="130"/>
                  </a:cubicBezTo>
                  <a:cubicBezTo>
                    <a:pt x="13563" y="41"/>
                    <a:pt x="13164" y="1"/>
                    <a:pt x="12769" y="1"/>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6"/>
            <p:cNvSpPr/>
            <p:nvPr/>
          </p:nvSpPr>
          <p:spPr>
            <a:xfrm rot="-5400000" flipH="1">
              <a:off x="8152169" y="799924"/>
              <a:ext cx="971" cy="1456"/>
            </a:xfrm>
            <a:custGeom>
              <a:avLst/>
              <a:gdLst/>
              <a:ahLst/>
              <a:cxnLst/>
              <a:rect l="l" t="t" r="r" b="b"/>
              <a:pathLst>
                <a:path w="32" h="48" extrusionOk="0">
                  <a:moveTo>
                    <a:pt x="16" y="0"/>
                  </a:moveTo>
                  <a:cubicBezTo>
                    <a:pt x="8" y="0"/>
                    <a:pt x="0" y="8"/>
                    <a:pt x="0" y="24"/>
                  </a:cubicBezTo>
                  <a:cubicBezTo>
                    <a:pt x="0" y="40"/>
                    <a:pt x="8" y="48"/>
                    <a:pt x="16" y="48"/>
                  </a:cubicBezTo>
                  <a:cubicBezTo>
                    <a:pt x="24" y="48"/>
                    <a:pt x="32" y="40"/>
                    <a:pt x="32" y="24"/>
                  </a:cubicBezTo>
                  <a:cubicBezTo>
                    <a:pt x="32" y="8"/>
                    <a:pt x="24" y="0"/>
                    <a:pt x="16"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6"/>
            <p:cNvSpPr/>
            <p:nvPr/>
          </p:nvSpPr>
          <p:spPr>
            <a:xfrm rot="-5400000" flipH="1">
              <a:off x="7691400" y="142705"/>
              <a:ext cx="1533156" cy="1324590"/>
            </a:xfrm>
            <a:custGeom>
              <a:avLst/>
              <a:gdLst/>
              <a:ahLst/>
              <a:cxnLst/>
              <a:rect l="l" t="t" r="r" b="b"/>
              <a:pathLst>
                <a:path w="50545" h="43669" extrusionOk="0">
                  <a:moveTo>
                    <a:pt x="25482" y="0"/>
                  </a:moveTo>
                  <a:cubicBezTo>
                    <a:pt x="25455" y="0"/>
                    <a:pt x="25426" y="7"/>
                    <a:pt x="25399" y="20"/>
                  </a:cubicBezTo>
                  <a:cubicBezTo>
                    <a:pt x="22929" y="1382"/>
                    <a:pt x="21060" y="4295"/>
                    <a:pt x="21345" y="7177"/>
                  </a:cubicBezTo>
                  <a:cubicBezTo>
                    <a:pt x="21459" y="8685"/>
                    <a:pt x="22673" y="11140"/>
                    <a:pt x="24388" y="11140"/>
                  </a:cubicBezTo>
                  <a:cubicBezTo>
                    <a:pt x="24582" y="11140"/>
                    <a:pt x="24782" y="11108"/>
                    <a:pt x="24987" y="11041"/>
                  </a:cubicBezTo>
                  <a:cubicBezTo>
                    <a:pt x="25051" y="11358"/>
                    <a:pt x="25114" y="11643"/>
                    <a:pt x="25241" y="11896"/>
                  </a:cubicBezTo>
                  <a:cubicBezTo>
                    <a:pt x="25526" y="12846"/>
                    <a:pt x="26349" y="13543"/>
                    <a:pt x="27046" y="14176"/>
                  </a:cubicBezTo>
                  <a:cubicBezTo>
                    <a:pt x="28376" y="15411"/>
                    <a:pt x="29294" y="16646"/>
                    <a:pt x="29168" y="18546"/>
                  </a:cubicBezTo>
                  <a:cubicBezTo>
                    <a:pt x="28914" y="22062"/>
                    <a:pt x="27141" y="25767"/>
                    <a:pt x="25272" y="28649"/>
                  </a:cubicBezTo>
                  <a:cubicBezTo>
                    <a:pt x="25241" y="28649"/>
                    <a:pt x="25241" y="28680"/>
                    <a:pt x="25241" y="28712"/>
                  </a:cubicBezTo>
                  <a:cubicBezTo>
                    <a:pt x="23657" y="31436"/>
                    <a:pt x="21472" y="33462"/>
                    <a:pt x="18939" y="35331"/>
                  </a:cubicBezTo>
                  <a:cubicBezTo>
                    <a:pt x="16912" y="36819"/>
                    <a:pt x="14473" y="37579"/>
                    <a:pt x="12320" y="38846"/>
                  </a:cubicBezTo>
                  <a:cubicBezTo>
                    <a:pt x="14283" y="36503"/>
                    <a:pt x="12636" y="32259"/>
                    <a:pt x="15550" y="30454"/>
                  </a:cubicBezTo>
                  <a:cubicBezTo>
                    <a:pt x="16563" y="31056"/>
                    <a:pt x="17672" y="31499"/>
                    <a:pt x="18844" y="31689"/>
                  </a:cubicBezTo>
                  <a:cubicBezTo>
                    <a:pt x="18996" y="31716"/>
                    <a:pt x="19154" y="31727"/>
                    <a:pt x="19315" y="31727"/>
                  </a:cubicBezTo>
                  <a:cubicBezTo>
                    <a:pt x="20103" y="31727"/>
                    <a:pt x="20977" y="31462"/>
                    <a:pt x="21769" y="31462"/>
                  </a:cubicBezTo>
                  <a:cubicBezTo>
                    <a:pt x="22161" y="31462"/>
                    <a:pt x="22534" y="31527"/>
                    <a:pt x="22866" y="31721"/>
                  </a:cubicBezTo>
                  <a:cubicBezTo>
                    <a:pt x="22886" y="31734"/>
                    <a:pt x="22909" y="31740"/>
                    <a:pt x="22933" y="31740"/>
                  </a:cubicBezTo>
                  <a:cubicBezTo>
                    <a:pt x="23020" y="31740"/>
                    <a:pt x="23112" y="31655"/>
                    <a:pt x="23087" y="31531"/>
                  </a:cubicBezTo>
                  <a:cubicBezTo>
                    <a:pt x="22566" y="29659"/>
                    <a:pt x="20504" y="28504"/>
                    <a:pt x="18543" y="28504"/>
                  </a:cubicBezTo>
                  <a:cubicBezTo>
                    <a:pt x="17286" y="28504"/>
                    <a:pt x="16071" y="28978"/>
                    <a:pt x="15328" y="30042"/>
                  </a:cubicBezTo>
                  <a:cubicBezTo>
                    <a:pt x="15233" y="30042"/>
                    <a:pt x="15170" y="30137"/>
                    <a:pt x="15202" y="30201"/>
                  </a:cubicBezTo>
                  <a:cubicBezTo>
                    <a:pt x="13365" y="30866"/>
                    <a:pt x="13365" y="32924"/>
                    <a:pt x="12985" y="34603"/>
                  </a:cubicBezTo>
                  <a:cubicBezTo>
                    <a:pt x="13016" y="33874"/>
                    <a:pt x="12826" y="33146"/>
                    <a:pt x="12763" y="32386"/>
                  </a:cubicBezTo>
                  <a:cubicBezTo>
                    <a:pt x="12668" y="30739"/>
                    <a:pt x="13111" y="28174"/>
                    <a:pt x="14283" y="26939"/>
                  </a:cubicBezTo>
                  <a:cubicBezTo>
                    <a:pt x="14283" y="26939"/>
                    <a:pt x="14283" y="26907"/>
                    <a:pt x="14283" y="26907"/>
                  </a:cubicBezTo>
                  <a:cubicBezTo>
                    <a:pt x="15740" y="26210"/>
                    <a:pt x="17418" y="26305"/>
                    <a:pt x="18812" y="25482"/>
                  </a:cubicBezTo>
                  <a:cubicBezTo>
                    <a:pt x="19350" y="25165"/>
                    <a:pt x="19794" y="24753"/>
                    <a:pt x="20205" y="24278"/>
                  </a:cubicBezTo>
                  <a:cubicBezTo>
                    <a:pt x="20870" y="23487"/>
                    <a:pt x="21377" y="21967"/>
                    <a:pt x="22549" y="21935"/>
                  </a:cubicBezTo>
                  <a:cubicBezTo>
                    <a:pt x="22771" y="21903"/>
                    <a:pt x="22739" y="21650"/>
                    <a:pt x="22581" y="21650"/>
                  </a:cubicBezTo>
                  <a:lnTo>
                    <a:pt x="22581" y="21618"/>
                  </a:lnTo>
                  <a:cubicBezTo>
                    <a:pt x="20079" y="21808"/>
                    <a:pt x="17418" y="22030"/>
                    <a:pt x="15202" y="23328"/>
                  </a:cubicBezTo>
                  <a:cubicBezTo>
                    <a:pt x="14093" y="23962"/>
                    <a:pt x="12953" y="25387"/>
                    <a:pt x="13808" y="26495"/>
                  </a:cubicBezTo>
                  <a:cubicBezTo>
                    <a:pt x="13808" y="26527"/>
                    <a:pt x="13808" y="26527"/>
                    <a:pt x="13808" y="26559"/>
                  </a:cubicBezTo>
                  <a:cubicBezTo>
                    <a:pt x="12890" y="27762"/>
                    <a:pt x="12351" y="29155"/>
                    <a:pt x="12161" y="30676"/>
                  </a:cubicBezTo>
                  <a:cubicBezTo>
                    <a:pt x="11971" y="32259"/>
                    <a:pt x="12415" y="33842"/>
                    <a:pt x="12130" y="35426"/>
                  </a:cubicBezTo>
                  <a:cubicBezTo>
                    <a:pt x="12098" y="34856"/>
                    <a:pt x="11940" y="34317"/>
                    <a:pt x="11528" y="33842"/>
                  </a:cubicBezTo>
                  <a:cubicBezTo>
                    <a:pt x="10895" y="33114"/>
                    <a:pt x="9945" y="32639"/>
                    <a:pt x="9026" y="32322"/>
                  </a:cubicBezTo>
                  <a:cubicBezTo>
                    <a:pt x="8614" y="30834"/>
                    <a:pt x="6366" y="29916"/>
                    <a:pt x="5004" y="29884"/>
                  </a:cubicBezTo>
                  <a:cubicBezTo>
                    <a:pt x="4992" y="29884"/>
                    <a:pt x="4981" y="29884"/>
                    <a:pt x="4969" y="29884"/>
                  </a:cubicBezTo>
                  <a:cubicBezTo>
                    <a:pt x="2768" y="29884"/>
                    <a:pt x="1012" y="32808"/>
                    <a:pt x="634" y="34698"/>
                  </a:cubicBezTo>
                  <a:cubicBezTo>
                    <a:pt x="612" y="34805"/>
                    <a:pt x="693" y="34883"/>
                    <a:pt x="776" y="34883"/>
                  </a:cubicBezTo>
                  <a:cubicBezTo>
                    <a:pt x="816" y="34883"/>
                    <a:pt x="857" y="34865"/>
                    <a:pt x="887" y="34824"/>
                  </a:cubicBezTo>
                  <a:cubicBezTo>
                    <a:pt x="1299" y="34127"/>
                    <a:pt x="1204" y="34222"/>
                    <a:pt x="2186" y="33874"/>
                  </a:cubicBezTo>
                  <a:cubicBezTo>
                    <a:pt x="2664" y="33705"/>
                    <a:pt x="2909" y="33632"/>
                    <a:pt x="3126" y="33632"/>
                  </a:cubicBezTo>
                  <a:cubicBezTo>
                    <a:pt x="3355" y="33632"/>
                    <a:pt x="3553" y="33712"/>
                    <a:pt x="3959" y="33842"/>
                  </a:cubicBezTo>
                  <a:cubicBezTo>
                    <a:pt x="4428" y="33989"/>
                    <a:pt x="4870" y="34163"/>
                    <a:pt x="5360" y="34163"/>
                  </a:cubicBezTo>
                  <a:cubicBezTo>
                    <a:pt x="5399" y="34163"/>
                    <a:pt x="5439" y="34162"/>
                    <a:pt x="5479" y="34159"/>
                  </a:cubicBezTo>
                  <a:cubicBezTo>
                    <a:pt x="6683" y="34127"/>
                    <a:pt x="7949" y="33304"/>
                    <a:pt x="9026" y="32797"/>
                  </a:cubicBezTo>
                  <a:cubicBezTo>
                    <a:pt x="10198" y="33526"/>
                    <a:pt x="11528" y="34317"/>
                    <a:pt x="11465" y="35933"/>
                  </a:cubicBezTo>
                  <a:cubicBezTo>
                    <a:pt x="11401" y="37358"/>
                    <a:pt x="10040" y="39068"/>
                    <a:pt x="9026" y="40018"/>
                  </a:cubicBezTo>
                  <a:cubicBezTo>
                    <a:pt x="6968" y="41886"/>
                    <a:pt x="3326" y="42013"/>
                    <a:pt x="697" y="42045"/>
                  </a:cubicBezTo>
                  <a:cubicBezTo>
                    <a:pt x="634" y="42045"/>
                    <a:pt x="602" y="42045"/>
                    <a:pt x="571" y="42076"/>
                  </a:cubicBezTo>
                  <a:cubicBezTo>
                    <a:pt x="159" y="42393"/>
                    <a:pt x="0" y="43375"/>
                    <a:pt x="571" y="43565"/>
                  </a:cubicBezTo>
                  <a:cubicBezTo>
                    <a:pt x="571" y="43617"/>
                    <a:pt x="613" y="43668"/>
                    <a:pt x="663" y="43668"/>
                  </a:cubicBezTo>
                  <a:cubicBezTo>
                    <a:pt x="674" y="43668"/>
                    <a:pt x="686" y="43666"/>
                    <a:pt x="697" y="43660"/>
                  </a:cubicBezTo>
                  <a:cubicBezTo>
                    <a:pt x="4941" y="42995"/>
                    <a:pt x="8994" y="41538"/>
                    <a:pt x="12953" y="39955"/>
                  </a:cubicBezTo>
                  <a:cubicBezTo>
                    <a:pt x="16975" y="38339"/>
                    <a:pt x="20585" y="35996"/>
                    <a:pt x="24101" y="33462"/>
                  </a:cubicBezTo>
                  <a:cubicBezTo>
                    <a:pt x="24123" y="33507"/>
                    <a:pt x="24161" y="33552"/>
                    <a:pt x="24215" y="33552"/>
                  </a:cubicBezTo>
                  <a:cubicBezTo>
                    <a:pt x="24238" y="33552"/>
                    <a:pt x="24263" y="33544"/>
                    <a:pt x="24291" y="33526"/>
                  </a:cubicBezTo>
                  <a:cubicBezTo>
                    <a:pt x="24892" y="33241"/>
                    <a:pt x="25557" y="33051"/>
                    <a:pt x="26191" y="32924"/>
                  </a:cubicBezTo>
                  <a:cubicBezTo>
                    <a:pt x="27394" y="33177"/>
                    <a:pt x="28534" y="33494"/>
                    <a:pt x="29706" y="33874"/>
                  </a:cubicBezTo>
                  <a:lnTo>
                    <a:pt x="29738" y="33874"/>
                  </a:lnTo>
                  <a:cubicBezTo>
                    <a:pt x="29769" y="33874"/>
                    <a:pt x="29769" y="33874"/>
                    <a:pt x="29769" y="33906"/>
                  </a:cubicBezTo>
                  <a:cubicBezTo>
                    <a:pt x="29643" y="35869"/>
                    <a:pt x="30054" y="38244"/>
                    <a:pt x="31511" y="39701"/>
                  </a:cubicBezTo>
                  <a:cubicBezTo>
                    <a:pt x="32113" y="40303"/>
                    <a:pt x="32905" y="40525"/>
                    <a:pt x="33760" y="40620"/>
                  </a:cubicBezTo>
                  <a:cubicBezTo>
                    <a:pt x="35407" y="40810"/>
                    <a:pt x="37085" y="40841"/>
                    <a:pt x="38763" y="40968"/>
                  </a:cubicBezTo>
                  <a:cubicBezTo>
                    <a:pt x="38922" y="40968"/>
                    <a:pt x="38985" y="40715"/>
                    <a:pt x="38827" y="40683"/>
                  </a:cubicBezTo>
                  <a:cubicBezTo>
                    <a:pt x="36325" y="40081"/>
                    <a:pt x="35882" y="37453"/>
                    <a:pt x="34456" y="35711"/>
                  </a:cubicBezTo>
                  <a:cubicBezTo>
                    <a:pt x="33380" y="34381"/>
                    <a:pt x="31701" y="33779"/>
                    <a:pt x="30054" y="33621"/>
                  </a:cubicBezTo>
                  <a:cubicBezTo>
                    <a:pt x="30017" y="33584"/>
                    <a:pt x="29969" y="33568"/>
                    <a:pt x="29923" y="33568"/>
                  </a:cubicBezTo>
                  <a:cubicBezTo>
                    <a:pt x="29891" y="33568"/>
                    <a:pt x="29859" y="33576"/>
                    <a:pt x="29833" y="33589"/>
                  </a:cubicBezTo>
                  <a:lnTo>
                    <a:pt x="29801" y="33589"/>
                  </a:lnTo>
                  <a:cubicBezTo>
                    <a:pt x="29801" y="33589"/>
                    <a:pt x="29769" y="33589"/>
                    <a:pt x="29769" y="33621"/>
                  </a:cubicBezTo>
                  <a:cubicBezTo>
                    <a:pt x="28851" y="33209"/>
                    <a:pt x="27806" y="32924"/>
                    <a:pt x="26793" y="32797"/>
                  </a:cubicBezTo>
                  <a:cubicBezTo>
                    <a:pt x="27933" y="32607"/>
                    <a:pt x="29073" y="32607"/>
                    <a:pt x="30213" y="32607"/>
                  </a:cubicBezTo>
                  <a:cubicBezTo>
                    <a:pt x="32525" y="32607"/>
                    <a:pt x="34710" y="32734"/>
                    <a:pt x="36927" y="33399"/>
                  </a:cubicBezTo>
                  <a:lnTo>
                    <a:pt x="36958" y="33399"/>
                  </a:lnTo>
                  <a:cubicBezTo>
                    <a:pt x="36958" y="33399"/>
                    <a:pt x="36958" y="33431"/>
                    <a:pt x="36958" y="33431"/>
                  </a:cubicBezTo>
                  <a:cubicBezTo>
                    <a:pt x="36908" y="33555"/>
                    <a:pt x="37015" y="33641"/>
                    <a:pt x="37109" y="33641"/>
                  </a:cubicBezTo>
                  <a:cubicBezTo>
                    <a:pt x="37135" y="33641"/>
                    <a:pt x="37160" y="33634"/>
                    <a:pt x="37180" y="33621"/>
                  </a:cubicBezTo>
                  <a:cubicBezTo>
                    <a:pt x="37780" y="35721"/>
                    <a:pt x="40511" y="37053"/>
                    <a:pt x="42601" y="37053"/>
                  </a:cubicBezTo>
                  <a:cubicBezTo>
                    <a:pt x="42718" y="37053"/>
                    <a:pt x="42832" y="37049"/>
                    <a:pt x="42944" y="37041"/>
                  </a:cubicBezTo>
                  <a:cubicBezTo>
                    <a:pt x="43767" y="36978"/>
                    <a:pt x="44591" y="36756"/>
                    <a:pt x="45414" y="36566"/>
                  </a:cubicBezTo>
                  <a:cubicBezTo>
                    <a:pt x="46142" y="36408"/>
                    <a:pt x="47092" y="36344"/>
                    <a:pt x="47757" y="35996"/>
                  </a:cubicBezTo>
                  <a:cubicBezTo>
                    <a:pt x="48264" y="35711"/>
                    <a:pt x="48549" y="35299"/>
                    <a:pt x="48359" y="34761"/>
                  </a:cubicBezTo>
                  <a:cubicBezTo>
                    <a:pt x="48858" y="34618"/>
                    <a:pt x="49339" y="34494"/>
                    <a:pt x="49856" y="34494"/>
                  </a:cubicBezTo>
                  <a:cubicBezTo>
                    <a:pt x="50028" y="34494"/>
                    <a:pt x="50204" y="34507"/>
                    <a:pt x="50386" y="34539"/>
                  </a:cubicBezTo>
                  <a:cubicBezTo>
                    <a:pt x="50481" y="34539"/>
                    <a:pt x="50544" y="34476"/>
                    <a:pt x="50513" y="34381"/>
                  </a:cubicBezTo>
                  <a:cubicBezTo>
                    <a:pt x="50006" y="33114"/>
                    <a:pt x="49119" y="32101"/>
                    <a:pt x="47852" y="31531"/>
                  </a:cubicBezTo>
                  <a:cubicBezTo>
                    <a:pt x="48074" y="31341"/>
                    <a:pt x="48327" y="31151"/>
                    <a:pt x="48613" y="31024"/>
                  </a:cubicBezTo>
                  <a:cubicBezTo>
                    <a:pt x="48676" y="31056"/>
                    <a:pt x="48708" y="31087"/>
                    <a:pt x="48803" y="31119"/>
                  </a:cubicBezTo>
                  <a:cubicBezTo>
                    <a:pt x="48818" y="31125"/>
                    <a:pt x="48833" y="31128"/>
                    <a:pt x="48847" y="31128"/>
                  </a:cubicBezTo>
                  <a:cubicBezTo>
                    <a:pt x="48971" y="31128"/>
                    <a:pt x="49009" y="30891"/>
                    <a:pt x="48866" y="30834"/>
                  </a:cubicBezTo>
                  <a:lnTo>
                    <a:pt x="48834" y="30834"/>
                  </a:lnTo>
                  <a:cubicBezTo>
                    <a:pt x="48834" y="30788"/>
                    <a:pt x="48800" y="30758"/>
                    <a:pt x="48757" y="30758"/>
                  </a:cubicBezTo>
                  <a:cubicBezTo>
                    <a:pt x="48741" y="30758"/>
                    <a:pt x="48724" y="30762"/>
                    <a:pt x="48708" y="30771"/>
                  </a:cubicBezTo>
                  <a:lnTo>
                    <a:pt x="48676" y="30771"/>
                  </a:lnTo>
                  <a:cubicBezTo>
                    <a:pt x="46649" y="30006"/>
                    <a:pt x="44313" y="29232"/>
                    <a:pt x="42088" y="29232"/>
                  </a:cubicBezTo>
                  <a:cubicBezTo>
                    <a:pt x="40349" y="29232"/>
                    <a:pt x="38678" y="29704"/>
                    <a:pt x="37275" y="31024"/>
                  </a:cubicBezTo>
                  <a:cubicBezTo>
                    <a:pt x="37275" y="30992"/>
                    <a:pt x="37275" y="30992"/>
                    <a:pt x="37275" y="30992"/>
                  </a:cubicBezTo>
                  <a:cubicBezTo>
                    <a:pt x="37254" y="30908"/>
                    <a:pt x="37205" y="30866"/>
                    <a:pt x="37146" y="30866"/>
                  </a:cubicBezTo>
                  <a:cubicBezTo>
                    <a:pt x="37117" y="30866"/>
                    <a:pt x="37085" y="30876"/>
                    <a:pt x="37053" y="30897"/>
                  </a:cubicBezTo>
                  <a:cubicBezTo>
                    <a:pt x="35683" y="31475"/>
                    <a:pt x="34222" y="31601"/>
                    <a:pt x="32739" y="31601"/>
                  </a:cubicBezTo>
                  <a:cubicBezTo>
                    <a:pt x="31598" y="31601"/>
                    <a:pt x="30443" y="31527"/>
                    <a:pt x="29307" y="31527"/>
                  </a:cubicBezTo>
                  <a:cubicBezTo>
                    <a:pt x="27553" y="31527"/>
                    <a:pt x="25843" y="31704"/>
                    <a:pt x="24291" y="32607"/>
                  </a:cubicBezTo>
                  <a:cubicBezTo>
                    <a:pt x="24512" y="30897"/>
                    <a:pt x="26317" y="29947"/>
                    <a:pt x="27426" y="28775"/>
                  </a:cubicBezTo>
                  <a:cubicBezTo>
                    <a:pt x="28376" y="27794"/>
                    <a:pt x="29136" y="26685"/>
                    <a:pt x="29959" y="25577"/>
                  </a:cubicBezTo>
                  <a:cubicBezTo>
                    <a:pt x="31610" y="23348"/>
                    <a:pt x="33883" y="20904"/>
                    <a:pt x="36757" y="20904"/>
                  </a:cubicBezTo>
                  <a:cubicBezTo>
                    <a:pt x="37190" y="20904"/>
                    <a:pt x="37638" y="20959"/>
                    <a:pt x="38098" y="21080"/>
                  </a:cubicBezTo>
                  <a:cubicBezTo>
                    <a:pt x="38110" y="21086"/>
                    <a:pt x="38122" y="21088"/>
                    <a:pt x="38133" y="21088"/>
                  </a:cubicBezTo>
                  <a:cubicBezTo>
                    <a:pt x="38183" y="21088"/>
                    <a:pt x="38225" y="21037"/>
                    <a:pt x="38225" y="20985"/>
                  </a:cubicBezTo>
                  <a:cubicBezTo>
                    <a:pt x="38288" y="20985"/>
                    <a:pt x="38320" y="20922"/>
                    <a:pt x="38257" y="20858"/>
                  </a:cubicBezTo>
                  <a:cubicBezTo>
                    <a:pt x="37940" y="20320"/>
                    <a:pt x="37560" y="19845"/>
                    <a:pt x="37307" y="19243"/>
                  </a:cubicBezTo>
                  <a:cubicBezTo>
                    <a:pt x="37022" y="18610"/>
                    <a:pt x="36895" y="17945"/>
                    <a:pt x="36768" y="17280"/>
                  </a:cubicBezTo>
                  <a:cubicBezTo>
                    <a:pt x="36768" y="17221"/>
                    <a:pt x="36727" y="17196"/>
                    <a:pt x="36683" y="17196"/>
                  </a:cubicBezTo>
                  <a:cubicBezTo>
                    <a:pt x="36633" y="17196"/>
                    <a:pt x="36578" y="17229"/>
                    <a:pt x="36578" y="17280"/>
                  </a:cubicBezTo>
                  <a:cubicBezTo>
                    <a:pt x="36578" y="17311"/>
                    <a:pt x="36578" y="17375"/>
                    <a:pt x="36578" y="17406"/>
                  </a:cubicBezTo>
                  <a:cubicBezTo>
                    <a:pt x="36040" y="17723"/>
                    <a:pt x="35692" y="18135"/>
                    <a:pt x="35311" y="18610"/>
                  </a:cubicBezTo>
                  <a:cubicBezTo>
                    <a:pt x="34646" y="19401"/>
                    <a:pt x="33981" y="19940"/>
                    <a:pt x="33095" y="20447"/>
                  </a:cubicBezTo>
                  <a:cubicBezTo>
                    <a:pt x="32208" y="20985"/>
                    <a:pt x="31290" y="21428"/>
                    <a:pt x="30624" y="22220"/>
                  </a:cubicBezTo>
                  <a:cubicBezTo>
                    <a:pt x="31195" y="19401"/>
                    <a:pt x="30118" y="16646"/>
                    <a:pt x="31131" y="13891"/>
                  </a:cubicBezTo>
                  <a:cubicBezTo>
                    <a:pt x="31163" y="13891"/>
                    <a:pt x="31195" y="13859"/>
                    <a:pt x="31226" y="13828"/>
                  </a:cubicBezTo>
                  <a:cubicBezTo>
                    <a:pt x="32050" y="12434"/>
                    <a:pt x="33886" y="12403"/>
                    <a:pt x="34836" y="11136"/>
                  </a:cubicBezTo>
                  <a:cubicBezTo>
                    <a:pt x="35407" y="10439"/>
                    <a:pt x="35502" y="9584"/>
                    <a:pt x="35755" y="8729"/>
                  </a:cubicBezTo>
                  <a:cubicBezTo>
                    <a:pt x="36167" y="7494"/>
                    <a:pt x="36768" y="6512"/>
                    <a:pt x="37718" y="5625"/>
                  </a:cubicBezTo>
                  <a:lnTo>
                    <a:pt x="37813" y="5594"/>
                  </a:lnTo>
                  <a:cubicBezTo>
                    <a:pt x="37932" y="5564"/>
                    <a:pt x="37912" y="5369"/>
                    <a:pt x="37780" y="5369"/>
                  </a:cubicBezTo>
                  <a:cubicBezTo>
                    <a:pt x="37770" y="5369"/>
                    <a:pt x="37761" y="5370"/>
                    <a:pt x="37750" y="5372"/>
                  </a:cubicBezTo>
                  <a:cubicBezTo>
                    <a:pt x="36388" y="5625"/>
                    <a:pt x="34773" y="5815"/>
                    <a:pt x="33538" y="6481"/>
                  </a:cubicBezTo>
                  <a:cubicBezTo>
                    <a:pt x="32588" y="7019"/>
                    <a:pt x="32525" y="7937"/>
                    <a:pt x="31796" y="8571"/>
                  </a:cubicBezTo>
                  <a:cubicBezTo>
                    <a:pt x="31036" y="9236"/>
                    <a:pt x="30846" y="9679"/>
                    <a:pt x="30688" y="10756"/>
                  </a:cubicBezTo>
                  <a:cubicBezTo>
                    <a:pt x="30529" y="11738"/>
                    <a:pt x="30498" y="12688"/>
                    <a:pt x="30846" y="13638"/>
                  </a:cubicBezTo>
                  <a:cubicBezTo>
                    <a:pt x="30434" y="14651"/>
                    <a:pt x="30213" y="15696"/>
                    <a:pt x="30213" y="16773"/>
                  </a:cubicBezTo>
                  <a:cubicBezTo>
                    <a:pt x="30149" y="17280"/>
                    <a:pt x="30118" y="17818"/>
                    <a:pt x="30054" y="18325"/>
                  </a:cubicBezTo>
                  <a:cubicBezTo>
                    <a:pt x="30023" y="18578"/>
                    <a:pt x="29991" y="18831"/>
                    <a:pt x="29959" y="19085"/>
                  </a:cubicBezTo>
                  <a:cubicBezTo>
                    <a:pt x="29959" y="18356"/>
                    <a:pt x="29959" y="17596"/>
                    <a:pt x="29801" y="16868"/>
                  </a:cubicBezTo>
                  <a:cubicBezTo>
                    <a:pt x="29389" y="15158"/>
                    <a:pt x="27774" y="14334"/>
                    <a:pt x="26571" y="13194"/>
                  </a:cubicBezTo>
                  <a:cubicBezTo>
                    <a:pt x="26412" y="13004"/>
                    <a:pt x="26254" y="12846"/>
                    <a:pt x="26096" y="12656"/>
                  </a:cubicBezTo>
                  <a:cubicBezTo>
                    <a:pt x="25684" y="12181"/>
                    <a:pt x="25367" y="11611"/>
                    <a:pt x="25304" y="10883"/>
                  </a:cubicBezTo>
                  <a:cubicBezTo>
                    <a:pt x="25304" y="10883"/>
                    <a:pt x="25304" y="10883"/>
                    <a:pt x="25304" y="10851"/>
                  </a:cubicBezTo>
                  <a:cubicBezTo>
                    <a:pt x="25304" y="10819"/>
                    <a:pt x="25304" y="10788"/>
                    <a:pt x="25272" y="10756"/>
                  </a:cubicBezTo>
                  <a:cubicBezTo>
                    <a:pt x="25906" y="9362"/>
                    <a:pt x="26317" y="7969"/>
                    <a:pt x="26127" y="6449"/>
                  </a:cubicBezTo>
                  <a:cubicBezTo>
                    <a:pt x="25842" y="4295"/>
                    <a:pt x="24861" y="2332"/>
                    <a:pt x="25621" y="210"/>
                  </a:cubicBezTo>
                  <a:cubicBezTo>
                    <a:pt x="25671" y="86"/>
                    <a:pt x="25583" y="0"/>
                    <a:pt x="25482"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6"/>
            <p:cNvSpPr/>
            <p:nvPr/>
          </p:nvSpPr>
          <p:spPr>
            <a:xfrm rot="-5400000" flipH="1">
              <a:off x="4702856" y="459717"/>
              <a:ext cx="1056663" cy="682876"/>
            </a:xfrm>
            <a:custGeom>
              <a:avLst/>
              <a:gdLst/>
              <a:ahLst/>
              <a:cxnLst/>
              <a:rect l="l" t="t" r="r" b="b"/>
              <a:pathLst>
                <a:path w="34836" h="22513" extrusionOk="0">
                  <a:moveTo>
                    <a:pt x="22485" y="9275"/>
                  </a:moveTo>
                  <a:lnTo>
                    <a:pt x="22485" y="9275"/>
                  </a:lnTo>
                  <a:cubicBezTo>
                    <a:pt x="24132" y="10383"/>
                    <a:pt x="26412" y="10003"/>
                    <a:pt x="28280" y="10573"/>
                  </a:cubicBezTo>
                  <a:cubicBezTo>
                    <a:pt x="30655" y="11302"/>
                    <a:pt x="32556" y="12664"/>
                    <a:pt x="34107" y="14564"/>
                  </a:cubicBezTo>
                  <a:cubicBezTo>
                    <a:pt x="34012" y="14500"/>
                    <a:pt x="33917" y="14469"/>
                    <a:pt x="33854" y="14437"/>
                  </a:cubicBezTo>
                  <a:cubicBezTo>
                    <a:pt x="32397" y="13677"/>
                    <a:pt x="30655" y="13550"/>
                    <a:pt x="29040" y="13265"/>
                  </a:cubicBezTo>
                  <a:cubicBezTo>
                    <a:pt x="26190" y="12790"/>
                    <a:pt x="24100" y="11650"/>
                    <a:pt x="22485" y="9275"/>
                  </a:cubicBezTo>
                  <a:close/>
                  <a:moveTo>
                    <a:pt x="22200" y="9117"/>
                  </a:moveTo>
                  <a:lnTo>
                    <a:pt x="22200" y="9117"/>
                  </a:lnTo>
                  <a:cubicBezTo>
                    <a:pt x="24100" y="13075"/>
                    <a:pt x="28154" y="13170"/>
                    <a:pt x="31859" y="14120"/>
                  </a:cubicBezTo>
                  <a:cubicBezTo>
                    <a:pt x="30909" y="14152"/>
                    <a:pt x="29927" y="14405"/>
                    <a:pt x="28945" y="14564"/>
                  </a:cubicBezTo>
                  <a:cubicBezTo>
                    <a:pt x="28377" y="14668"/>
                    <a:pt x="27806" y="14735"/>
                    <a:pt x="27247" y="14735"/>
                  </a:cubicBezTo>
                  <a:cubicBezTo>
                    <a:pt x="25937" y="14735"/>
                    <a:pt x="24696" y="14366"/>
                    <a:pt x="23720" y="13234"/>
                  </a:cubicBezTo>
                  <a:cubicBezTo>
                    <a:pt x="22770" y="12125"/>
                    <a:pt x="22358" y="10542"/>
                    <a:pt x="22200" y="9117"/>
                  </a:cubicBezTo>
                  <a:close/>
                  <a:moveTo>
                    <a:pt x="13997" y="2276"/>
                  </a:moveTo>
                  <a:cubicBezTo>
                    <a:pt x="15834" y="2783"/>
                    <a:pt x="17703" y="4430"/>
                    <a:pt x="18748" y="5823"/>
                  </a:cubicBezTo>
                  <a:cubicBezTo>
                    <a:pt x="20110" y="7692"/>
                    <a:pt x="20458" y="10193"/>
                    <a:pt x="19951" y="12442"/>
                  </a:cubicBezTo>
                  <a:cubicBezTo>
                    <a:pt x="19635" y="13740"/>
                    <a:pt x="19065" y="14975"/>
                    <a:pt x="18336" y="16084"/>
                  </a:cubicBezTo>
                  <a:cubicBezTo>
                    <a:pt x="18083" y="16432"/>
                    <a:pt x="17639" y="17192"/>
                    <a:pt x="17259" y="17446"/>
                  </a:cubicBezTo>
                  <a:cubicBezTo>
                    <a:pt x="16848" y="17636"/>
                    <a:pt x="16436" y="17826"/>
                    <a:pt x="15993" y="17984"/>
                  </a:cubicBezTo>
                  <a:cubicBezTo>
                    <a:pt x="15961" y="17857"/>
                    <a:pt x="15898" y="17699"/>
                    <a:pt x="15803" y="17572"/>
                  </a:cubicBezTo>
                  <a:cubicBezTo>
                    <a:pt x="15613" y="17541"/>
                    <a:pt x="15486" y="17446"/>
                    <a:pt x="15359" y="17414"/>
                  </a:cubicBezTo>
                  <a:cubicBezTo>
                    <a:pt x="15359" y="17319"/>
                    <a:pt x="15328" y="17224"/>
                    <a:pt x="15201" y="17224"/>
                  </a:cubicBezTo>
                  <a:cubicBezTo>
                    <a:pt x="14726" y="17224"/>
                    <a:pt x="14884" y="17224"/>
                    <a:pt x="14504" y="17572"/>
                  </a:cubicBezTo>
                  <a:cubicBezTo>
                    <a:pt x="14187" y="17889"/>
                    <a:pt x="14061" y="18491"/>
                    <a:pt x="13807" y="18871"/>
                  </a:cubicBezTo>
                  <a:cubicBezTo>
                    <a:pt x="13332" y="19536"/>
                    <a:pt x="12667" y="20137"/>
                    <a:pt x="11907" y="20486"/>
                  </a:cubicBezTo>
                  <a:cubicBezTo>
                    <a:pt x="10926" y="20961"/>
                    <a:pt x="9817" y="21246"/>
                    <a:pt x="8677" y="21468"/>
                  </a:cubicBezTo>
                  <a:cubicBezTo>
                    <a:pt x="11654" y="18681"/>
                    <a:pt x="13839" y="15197"/>
                    <a:pt x="14916" y="11238"/>
                  </a:cubicBezTo>
                  <a:cubicBezTo>
                    <a:pt x="15708" y="8388"/>
                    <a:pt x="16214" y="4556"/>
                    <a:pt x="13997" y="2276"/>
                  </a:cubicBezTo>
                  <a:close/>
                  <a:moveTo>
                    <a:pt x="13554" y="2181"/>
                  </a:moveTo>
                  <a:cubicBezTo>
                    <a:pt x="16214" y="4841"/>
                    <a:pt x="15328" y="9243"/>
                    <a:pt x="14187" y="12505"/>
                  </a:cubicBezTo>
                  <a:cubicBezTo>
                    <a:pt x="12952" y="16020"/>
                    <a:pt x="10831" y="19092"/>
                    <a:pt x="8107" y="21563"/>
                  </a:cubicBezTo>
                  <a:cubicBezTo>
                    <a:pt x="8075" y="21563"/>
                    <a:pt x="8075" y="21594"/>
                    <a:pt x="8075" y="21594"/>
                  </a:cubicBezTo>
                  <a:cubicBezTo>
                    <a:pt x="7442" y="21721"/>
                    <a:pt x="6809" y="21816"/>
                    <a:pt x="6207" y="21943"/>
                  </a:cubicBezTo>
                  <a:cubicBezTo>
                    <a:pt x="8487" y="20327"/>
                    <a:pt x="8899" y="15609"/>
                    <a:pt x="9184" y="13360"/>
                  </a:cubicBezTo>
                  <a:cubicBezTo>
                    <a:pt x="9500" y="10732"/>
                    <a:pt x="9627" y="7787"/>
                    <a:pt x="11401" y="5696"/>
                  </a:cubicBezTo>
                  <a:cubicBezTo>
                    <a:pt x="11907" y="5095"/>
                    <a:pt x="12604" y="4651"/>
                    <a:pt x="12984" y="3955"/>
                  </a:cubicBezTo>
                  <a:cubicBezTo>
                    <a:pt x="13237" y="3543"/>
                    <a:pt x="13111" y="2815"/>
                    <a:pt x="13142" y="2276"/>
                  </a:cubicBezTo>
                  <a:lnTo>
                    <a:pt x="13142" y="2276"/>
                  </a:lnTo>
                  <a:cubicBezTo>
                    <a:pt x="13178" y="2294"/>
                    <a:pt x="13211" y="2302"/>
                    <a:pt x="13240" y="2302"/>
                  </a:cubicBezTo>
                  <a:cubicBezTo>
                    <a:pt x="13317" y="2302"/>
                    <a:pt x="13373" y="2250"/>
                    <a:pt x="13396" y="2181"/>
                  </a:cubicBezTo>
                  <a:close/>
                  <a:moveTo>
                    <a:pt x="8170" y="17161"/>
                  </a:moveTo>
                  <a:lnTo>
                    <a:pt x="8170" y="17161"/>
                  </a:lnTo>
                  <a:cubicBezTo>
                    <a:pt x="7727" y="19282"/>
                    <a:pt x="6904" y="21911"/>
                    <a:pt x="4718" y="22133"/>
                  </a:cubicBezTo>
                  <a:cubicBezTo>
                    <a:pt x="4655" y="22164"/>
                    <a:pt x="4623" y="22196"/>
                    <a:pt x="4592" y="22228"/>
                  </a:cubicBezTo>
                  <a:cubicBezTo>
                    <a:pt x="3547" y="22006"/>
                    <a:pt x="2533" y="21658"/>
                    <a:pt x="1805" y="20802"/>
                  </a:cubicBezTo>
                  <a:cubicBezTo>
                    <a:pt x="1330" y="20264"/>
                    <a:pt x="1108" y="19599"/>
                    <a:pt x="1171" y="18871"/>
                  </a:cubicBezTo>
                  <a:cubicBezTo>
                    <a:pt x="1307" y="18600"/>
                    <a:pt x="1442" y="18465"/>
                    <a:pt x="1582" y="18465"/>
                  </a:cubicBezTo>
                  <a:cubicBezTo>
                    <a:pt x="1704" y="18465"/>
                    <a:pt x="1830" y="18569"/>
                    <a:pt x="1963" y="18776"/>
                  </a:cubicBezTo>
                  <a:cubicBezTo>
                    <a:pt x="2818" y="18997"/>
                    <a:pt x="3388" y="19536"/>
                    <a:pt x="4370" y="19536"/>
                  </a:cubicBezTo>
                  <a:cubicBezTo>
                    <a:pt x="6080" y="19536"/>
                    <a:pt x="7379" y="18554"/>
                    <a:pt x="8170" y="17161"/>
                  </a:cubicBezTo>
                  <a:close/>
                  <a:moveTo>
                    <a:pt x="5660" y="0"/>
                  </a:moveTo>
                  <a:cubicBezTo>
                    <a:pt x="3779" y="0"/>
                    <a:pt x="1888" y="256"/>
                    <a:pt x="126" y="629"/>
                  </a:cubicBezTo>
                  <a:cubicBezTo>
                    <a:pt x="9" y="659"/>
                    <a:pt x="0" y="823"/>
                    <a:pt x="100" y="823"/>
                  </a:cubicBezTo>
                  <a:cubicBezTo>
                    <a:pt x="108" y="823"/>
                    <a:pt x="117" y="822"/>
                    <a:pt x="126" y="819"/>
                  </a:cubicBezTo>
                  <a:cubicBezTo>
                    <a:pt x="2040" y="625"/>
                    <a:pt x="3990" y="389"/>
                    <a:pt x="5905" y="389"/>
                  </a:cubicBezTo>
                  <a:cubicBezTo>
                    <a:pt x="8363" y="389"/>
                    <a:pt x="10763" y="779"/>
                    <a:pt x="12952" y="2150"/>
                  </a:cubicBezTo>
                  <a:cubicBezTo>
                    <a:pt x="12921" y="2213"/>
                    <a:pt x="12921" y="2276"/>
                    <a:pt x="12889" y="2340"/>
                  </a:cubicBezTo>
                  <a:cubicBezTo>
                    <a:pt x="12921" y="2498"/>
                    <a:pt x="12952" y="2625"/>
                    <a:pt x="12952" y="2783"/>
                  </a:cubicBezTo>
                  <a:cubicBezTo>
                    <a:pt x="12921" y="3480"/>
                    <a:pt x="12667" y="4050"/>
                    <a:pt x="12161" y="4461"/>
                  </a:cubicBezTo>
                  <a:cubicBezTo>
                    <a:pt x="11971" y="4683"/>
                    <a:pt x="11717" y="4873"/>
                    <a:pt x="11527" y="5095"/>
                  </a:cubicBezTo>
                  <a:cubicBezTo>
                    <a:pt x="10292" y="6393"/>
                    <a:pt x="9690" y="7977"/>
                    <a:pt x="9342" y="9718"/>
                  </a:cubicBezTo>
                  <a:cubicBezTo>
                    <a:pt x="8962" y="11745"/>
                    <a:pt x="8867" y="13835"/>
                    <a:pt x="8455" y="15862"/>
                  </a:cubicBezTo>
                  <a:lnTo>
                    <a:pt x="8424" y="16052"/>
                  </a:lnTo>
                  <a:cubicBezTo>
                    <a:pt x="7738" y="17858"/>
                    <a:pt x="6061" y="19202"/>
                    <a:pt x="4253" y="19202"/>
                  </a:cubicBezTo>
                  <a:cubicBezTo>
                    <a:pt x="3556" y="19202"/>
                    <a:pt x="2840" y="19003"/>
                    <a:pt x="2153" y="18554"/>
                  </a:cubicBezTo>
                  <a:cubicBezTo>
                    <a:pt x="1818" y="18345"/>
                    <a:pt x="1608" y="18066"/>
                    <a:pt x="1385" y="18066"/>
                  </a:cubicBezTo>
                  <a:cubicBezTo>
                    <a:pt x="1270" y="18066"/>
                    <a:pt x="1153" y="18139"/>
                    <a:pt x="1013" y="18332"/>
                  </a:cubicBezTo>
                  <a:cubicBezTo>
                    <a:pt x="538" y="18997"/>
                    <a:pt x="1076" y="20264"/>
                    <a:pt x="1457" y="20802"/>
                  </a:cubicBezTo>
                  <a:cubicBezTo>
                    <a:pt x="2217" y="21911"/>
                    <a:pt x="3547" y="22323"/>
                    <a:pt x="4845" y="22513"/>
                  </a:cubicBezTo>
                  <a:cubicBezTo>
                    <a:pt x="4877" y="22513"/>
                    <a:pt x="4908" y="22481"/>
                    <a:pt x="4940" y="22449"/>
                  </a:cubicBezTo>
                  <a:cubicBezTo>
                    <a:pt x="5130" y="22418"/>
                    <a:pt x="5320" y="22354"/>
                    <a:pt x="5510" y="22291"/>
                  </a:cubicBezTo>
                  <a:cubicBezTo>
                    <a:pt x="6365" y="22164"/>
                    <a:pt x="7252" y="22006"/>
                    <a:pt x="8107" y="21848"/>
                  </a:cubicBezTo>
                  <a:cubicBezTo>
                    <a:pt x="8139" y="21863"/>
                    <a:pt x="8170" y="21871"/>
                    <a:pt x="8202" y="21871"/>
                  </a:cubicBezTo>
                  <a:cubicBezTo>
                    <a:pt x="8234" y="21871"/>
                    <a:pt x="8265" y="21863"/>
                    <a:pt x="8297" y="21848"/>
                  </a:cubicBezTo>
                  <a:cubicBezTo>
                    <a:pt x="8297" y="21816"/>
                    <a:pt x="8297" y="21816"/>
                    <a:pt x="8329" y="21816"/>
                  </a:cubicBezTo>
                  <a:cubicBezTo>
                    <a:pt x="9437" y="21594"/>
                    <a:pt x="10514" y="21341"/>
                    <a:pt x="11559" y="20961"/>
                  </a:cubicBezTo>
                  <a:cubicBezTo>
                    <a:pt x="12224" y="20707"/>
                    <a:pt x="12857" y="20359"/>
                    <a:pt x="13396" y="19852"/>
                  </a:cubicBezTo>
                  <a:cubicBezTo>
                    <a:pt x="13744" y="19536"/>
                    <a:pt x="14409" y="18206"/>
                    <a:pt x="14916" y="17699"/>
                  </a:cubicBezTo>
                  <a:cubicBezTo>
                    <a:pt x="14932" y="17715"/>
                    <a:pt x="14948" y="17723"/>
                    <a:pt x="14963" y="17723"/>
                  </a:cubicBezTo>
                  <a:cubicBezTo>
                    <a:pt x="14979" y="17723"/>
                    <a:pt x="14995" y="17715"/>
                    <a:pt x="15011" y="17699"/>
                  </a:cubicBezTo>
                  <a:cubicBezTo>
                    <a:pt x="15264" y="17952"/>
                    <a:pt x="15518" y="18206"/>
                    <a:pt x="15771" y="18459"/>
                  </a:cubicBezTo>
                  <a:cubicBezTo>
                    <a:pt x="15771" y="18522"/>
                    <a:pt x="15834" y="18586"/>
                    <a:pt x="15898" y="18586"/>
                  </a:cubicBezTo>
                  <a:cubicBezTo>
                    <a:pt x="15919" y="18587"/>
                    <a:pt x="15940" y="18587"/>
                    <a:pt x="15960" y="18587"/>
                  </a:cubicBezTo>
                  <a:cubicBezTo>
                    <a:pt x="17449" y="18587"/>
                    <a:pt x="18567" y="16384"/>
                    <a:pt x="19191" y="15229"/>
                  </a:cubicBezTo>
                  <a:cubicBezTo>
                    <a:pt x="20205" y="13360"/>
                    <a:pt x="20680" y="11238"/>
                    <a:pt x="20395" y="9148"/>
                  </a:cubicBezTo>
                  <a:cubicBezTo>
                    <a:pt x="20173" y="7818"/>
                    <a:pt x="19698" y="6646"/>
                    <a:pt x="18938" y="5633"/>
                  </a:cubicBezTo>
                  <a:lnTo>
                    <a:pt x="18938" y="5633"/>
                  </a:lnTo>
                  <a:cubicBezTo>
                    <a:pt x="20015" y="6678"/>
                    <a:pt x="21028" y="7818"/>
                    <a:pt x="22010" y="8990"/>
                  </a:cubicBezTo>
                  <a:cubicBezTo>
                    <a:pt x="21946" y="11175"/>
                    <a:pt x="22991" y="13645"/>
                    <a:pt x="25018" y="14627"/>
                  </a:cubicBezTo>
                  <a:cubicBezTo>
                    <a:pt x="25706" y="14964"/>
                    <a:pt x="26409" y="15081"/>
                    <a:pt x="27120" y="15081"/>
                  </a:cubicBezTo>
                  <a:cubicBezTo>
                    <a:pt x="28765" y="15081"/>
                    <a:pt x="30451" y="14452"/>
                    <a:pt x="32080" y="14452"/>
                  </a:cubicBezTo>
                  <a:cubicBezTo>
                    <a:pt x="32923" y="14452"/>
                    <a:pt x="33752" y="14621"/>
                    <a:pt x="34551" y="15134"/>
                  </a:cubicBezTo>
                  <a:cubicBezTo>
                    <a:pt x="34582" y="15165"/>
                    <a:pt x="34582" y="15165"/>
                    <a:pt x="34614" y="15165"/>
                  </a:cubicBezTo>
                  <a:cubicBezTo>
                    <a:pt x="34741" y="15165"/>
                    <a:pt x="34836" y="15039"/>
                    <a:pt x="34741" y="14944"/>
                  </a:cubicBezTo>
                  <a:cubicBezTo>
                    <a:pt x="34677" y="14880"/>
                    <a:pt x="34614" y="14849"/>
                    <a:pt x="34551" y="14817"/>
                  </a:cubicBezTo>
                  <a:cubicBezTo>
                    <a:pt x="33474" y="13012"/>
                    <a:pt x="31795" y="11714"/>
                    <a:pt x="29895" y="10858"/>
                  </a:cubicBezTo>
                  <a:cubicBezTo>
                    <a:pt x="28914" y="10415"/>
                    <a:pt x="27837" y="10098"/>
                    <a:pt x="26792" y="9940"/>
                  </a:cubicBezTo>
                  <a:cubicBezTo>
                    <a:pt x="25272" y="9687"/>
                    <a:pt x="23688" y="9845"/>
                    <a:pt x="22326" y="9053"/>
                  </a:cubicBezTo>
                  <a:cubicBezTo>
                    <a:pt x="22326" y="8990"/>
                    <a:pt x="22295" y="8958"/>
                    <a:pt x="22263" y="8927"/>
                  </a:cubicBezTo>
                  <a:cubicBezTo>
                    <a:pt x="22263" y="8895"/>
                    <a:pt x="22263" y="8895"/>
                    <a:pt x="22231" y="8863"/>
                  </a:cubicBezTo>
                  <a:cubicBezTo>
                    <a:pt x="20870" y="6773"/>
                    <a:pt x="18970" y="4968"/>
                    <a:pt x="16911" y="3575"/>
                  </a:cubicBezTo>
                  <a:cubicBezTo>
                    <a:pt x="15929" y="2751"/>
                    <a:pt x="14789" y="2023"/>
                    <a:pt x="13554" y="1864"/>
                  </a:cubicBezTo>
                  <a:cubicBezTo>
                    <a:pt x="13491" y="1833"/>
                    <a:pt x="13427" y="1769"/>
                    <a:pt x="13364" y="1706"/>
                  </a:cubicBezTo>
                  <a:cubicBezTo>
                    <a:pt x="13364" y="1681"/>
                    <a:pt x="13323" y="1634"/>
                    <a:pt x="13273" y="1634"/>
                  </a:cubicBezTo>
                  <a:cubicBezTo>
                    <a:pt x="13262" y="1634"/>
                    <a:pt x="13250" y="1637"/>
                    <a:pt x="13237" y="1643"/>
                  </a:cubicBezTo>
                  <a:cubicBezTo>
                    <a:pt x="13206" y="1611"/>
                    <a:pt x="13142" y="1579"/>
                    <a:pt x="13111" y="1548"/>
                  </a:cubicBezTo>
                  <a:cubicBezTo>
                    <a:pt x="13093" y="1536"/>
                    <a:pt x="13074" y="1531"/>
                    <a:pt x="13056" y="1531"/>
                  </a:cubicBezTo>
                  <a:cubicBezTo>
                    <a:pt x="12976" y="1531"/>
                    <a:pt x="12907" y="1629"/>
                    <a:pt x="12984" y="1706"/>
                  </a:cubicBezTo>
                  <a:cubicBezTo>
                    <a:pt x="13016" y="1706"/>
                    <a:pt x="13016" y="1738"/>
                    <a:pt x="13047" y="1738"/>
                  </a:cubicBezTo>
                  <a:cubicBezTo>
                    <a:pt x="13016" y="1769"/>
                    <a:pt x="12984" y="1801"/>
                    <a:pt x="12984" y="1801"/>
                  </a:cubicBezTo>
                  <a:cubicBezTo>
                    <a:pt x="10804" y="482"/>
                    <a:pt x="8241" y="0"/>
                    <a:pt x="566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6"/>
            <p:cNvSpPr/>
            <p:nvPr/>
          </p:nvSpPr>
          <p:spPr>
            <a:xfrm rot="-5400000" flipH="1">
              <a:off x="3793152" y="451652"/>
              <a:ext cx="1651210" cy="1088148"/>
            </a:xfrm>
            <a:custGeom>
              <a:avLst/>
              <a:gdLst/>
              <a:ahLst/>
              <a:cxnLst/>
              <a:rect l="l" t="t" r="r" b="b"/>
              <a:pathLst>
                <a:path w="54437" h="35874" extrusionOk="0">
                  <a:moveTo>
                    <a:pt x="37240" y="520"/>
                  </a:moveTo>
                  <a:lnTo>
                    <a:pt x="37240" y="520"/>
                  </a:lnTo>
                  <a:cubicBezTo>
                    <a:pt x="36068" y="2230"/>
                    <a:pt x="35657" y="3781"/>
                    <a:pt x="35498" y="5935"/>
                  </a:cubicBezTo>
                  <a:cubicBezTo>
                    <a:pt x="35340" y="8532"/>
                    <a:pt x="34770" y="12237"/>
                    <a:pt x="32521" y="13947"/>
                  </a:cubicBezTo>
                  <a:cubicBezTo>
                    <a:pt x="31983" y="14359"/>
                    <a:pt x="31666" y="14517"/>
                    <a:pt x="31381" y="15182"/>
                  </a:cubicBezTo>
                  <a:cubicBezTo>
                    <a:pt x="30684" y="16639"/>
                    <a:pt x="30589" y="17716"/>
                    <a:pt x="29133" y="18729"/>
                  </a:cubicBezTo>
                  <a:cubicBezTo>
                    <a:pt x="27564" y="19858"/>
                    <a:pt x="25706" y="20104"/>
                    <a:pt x="23831" y="20104"/>
                  </a:cubicBezTo>
                  <a:cubicBezTo>
                    <a:pt x="22867" y="20104"/>
                    <a:pt x="21898" y="20039"/>
                    <a:pt x="20962" y="19996"/>
                  </a:cubicBezTo>
                  <a:lnTo>
                    <a:pt x="20930" y="19996"/>
                  </a:lnTo>
                  <a:cubicBezTo>
                    <a:pt x="21849" y="19331"/>
                    <a:pt x="22704" y="18602"/>
                    <a:pt x="23496" y="17811"/>
                  </a:cubicBezTo>
                  <a:cubicBezTo>
                    <a:pt x="28024" y="13345"/>
                    <a:pt x="30336" y="7233"/>
                    <a:pt x="35150" y="3021"/>
                  </a:cubicBezTo>
                  <a:cubicBezTo>
                    <a:pt x="35304" y="2867"/>
                    <a:pt x="35187" y="2630"/>
                    <a:pt x="35020" y="2630"/>
                  </a:cubicBezTo>
                  <a:cubicBezTo>
                    <a:pt x="34980" y="2630"/>
                    <a:pt x="34938" y="2643"/>
                    <a:pt x="34896" y="2673"/>
                  </a:cubicBezTo>
                  <a:cubicBezTo>
                    <a:pt x="30336" y="6283"/>
                    <a:pt x="28183" y="11984"/>
                    <a:pt x="24382" y="16291"/>
                  </a:cubicBezTo>
                  <a:cubicBezTo>
                    <a:pt x="23306" y="17494"/>
                    <a:pt x="22102" y="18571"/>
                    <a:pt x="20804" y="19521"/>
                  </a:cubicBezTo>
                  <a:cubicBezTo>
                    <a:pt x="20962" y="18919"/>
                    <a:pt x="20930" y="18381"/>
                    <a:pt x="20867" y="17747"/>
                  </a:cubicBezTo>
                  <a:cubicBezTo>
                    <a:pt x="20804" y="17241"/>
                    <a:pt x="20677" y="16671"/>
                    <a:pt x="20772" y="16132"/>
                  </a:cubicBezTo>
                  <a:cubicBezTo>
                    <a:pt x="20930" y="15056"/>
                    <a:pt x="21627" y="14707"/>
                    <a:pt x="22102" y="13884"/>
                  </a:cubicBezTo>
                  <a:cubicBezTo>
                    <a:pt x="22546" y="13092"/>
                    <a:pt x="22514" y="12174"/>
                    <a:pt x="22672" y="11319"/>
                  </a:cubicBezTo>
                  <a:cubicBezTo>
                    <a:pt x="22989" y="9545"/>
                    <a:pt x="24002" y="8152"/>
                    <a:pt x="25491" y="7170"/>
                  </a:cubicBezTo>
                  <a:cubicBezTo>
                    <a:pt x="26504" y="6473"/>
                    <a:pt x="27644" y="6093"/>
                    <a:pt x="28689" y="5523"/>
                  </a:cubicBezTo>
                  <a:cubicBezTo>
                    <a:pt x="29608" y="5016"/>
                    <a:pt x="30304" y="4320"/>
                    <a:pt x="31033" y="3591"/>
                  </a:cubicBezTo>
                  <a:cubicBezTo>
                    <a:pt x="32395" y="2261"/>
                    <a:pt x="33535" y="1755"/>
                    <a:pt x="35371" y="1248"/>
                  </a:cubicBezTo>
                  <a:cubicBezTo>
                    <a:pt x="36037" y="1058"/>
                    <a:pt x="36638" y="868"/>
                    <a:pt x="37240" y="520"/>
                  </a:cubicBezTo>
                  <a:close/>
                  <a:moveTo>
                    <a:pt x="9340" y="13314"/>
                  </a:moveTo>
                  <a:cubicBezTo>
                    <a:pt x="10131" y="13314"/>
                    <a:pt x="10828" y="13377"/>
                    <a:pt x="11588" y="13852"/>
                  </a:cubicBezTo>
                  <a:cubicBezTo>
                    <a:pt x="12443" y="14390"/>
                    <a:pt x="13013" y="15531"/>
                    <a:pt x="13140" y="16512"/>
                  </a:cubicBezTo>
                  <a:cubicBezTo>
                    <a:pt x="13266" y="17747"/>
                    <a:pt x="12475" y="18254"/>
                    <a:pt x="11968" y="19267"/>
                  </a:cubicBezTo>
                  <a:cubicBezTo>
                    <a:pt x="11746" y="19711"/>
                    <a:pt x="11651" y="20249"/>
                    <a:pt x="11335" y="20629"/>
                  </a:cubicBezTo>
                  <a:cubicBezTo>
                    <a:pt x="10923" y="21168"/>
                    <a:pt x="10258" y="21516"/>
                    <a:pt x="9625" y="21801"/>
                  </a:cubicBezTo>
                  <a:cubicBezTo>
                    <a:pt x="9688" y="21674"/>
                    <a:pt x="9751" y="21579"/>
                    <a:pt x="9815" y="21453"/>
                  </a:cubicBezTo>
                  <a:cubicBezTo>
                    <a:pt x="10955" y="19172"/>
                    <a:pt x="11778" y="14961"/>
                    <a:pt x="9340" y="13314"/>
                  </a:cubicBezTo>
                  <a:close/>
                  <a:moveTo>
                    <a:pt x="42706" y="25541"/>
                  </a:moveTo>
                  <a:cubicBezTo>
                    <a:pt x="43467" y="25541"/>
                    <a:pt x="44235" y="25622"/>
                    <a:pt x="44999" y="25791"/>
                  </a:cubicBezTo>
                  <a:cubicBezTo>
                    <a:pt x="49211" y="26710"/>
                    <a:pt x="53803" y="30637"/>
                    <a:pt x="53486" y="35292"/>
                  </a:cubicBezTo>
                  <a:cubicBezTo>
                    <a:pt x="52020" y="33934"/>
                    <a:pt x="50290" y="33295"/>
                    <a:pt x="48456" y="33295"/>
                  </a:cubicBezTo>
                  <a:cubicBezTo>
                    <a:pt x="47596" y="33295"/>
                    <a:pt x="46712" y="33435"/>
                    <a:pt x="45822" y="33708"/>
                  </a:cubicBezTo>
                  <a:cubicBezTo>
                    <a:pt x="44394" y="34137"/>
                    <a:pt x="43031" y="34618"/>
                    <a:pt x="41633" y="34618"/>
                  </a:cubicBezTo>
                  <a:cubicBezTo>
                    <a:pt x="40861" y="34618"/>
                    <a:pt x="40078" y="34471"/>
                    <a:pt x="39267" y="34089"/>
                  </a:cubicBezTo>
                  <a:cubicBezTo>
                    <a:pt x="37272" y="33107"/>
                    <a:pt x="35530" y="31270"/>
                    <a:pt x="33788" y="29877"/>
                  </a:cubicBezTo>
                  <a:lnTo>
                    <a:pt x="33788" y="29877"/>
                  </a:lnTo>
                  <a:cubicBezTo>
                    <a:pt x="34027" y="29901"/>
                    <a:pt x="34266" y="29911"/>
                    <a:pt x="34503" y="29911"/>
                  </a:cubicBezTo>
                  <a:cubicBezTo>
                    <a:pt x="35522" y="29911"/>
                    <a:pt x="36523" y="29720"/>
                    <a:pt x="37525" y="29592"/>
                  </a:cubicBezTo>
                  <a:cubicBezTo>
                    <a:pt x="38989" y="29408"/>
                    <a:pt x="40475" y="29290"/>
                    <a:pt x="41965" y="29290"/>
                  </a:cubicBezTo>
                  <a:cubicBezTo>
                    <a:pt x="42280" y="29290"/>
                    <a:pt x="42594" y="29295"/>
                    <a:pt x="42909" y="29307"/>
                  </a:cubicBezTo>
                  <a:cubicBezTo>
                    <a:pt x="46487" y="29497"/>
                    <a:pt x="49749" y="30637"/>
                    <a:pt x="52536" y="32885"/>
                  </a:cubicBezTo>
                  <a:cubicBezTo>
                    <a:pt x="52548" y="32897"/>
                    <a:pt x="52561" y="32902"/>
                    <a:pt x="52575" y="32902"/>
                  </a:cubicBezTo>
                  <a:cubicBezTo>
                    <a:pt x="52630" y="32902"/>
                    <a:pt x="52682" y="32810"/>
                    <a:pt x="52631" y="32758"/>
                  </a:cubicBezTo>
                  <a:cubicBezTo>
                    <a:pt x="50351" y="30542"/>
                    <a:pt x="47216" y="29433"/>
                    <a:pt x="44080" y="29085"/>
                  </a:cubicBezTo>
                  <a:cubicBezTo>
                    <a:pt x="43278" y="29001"/>
                    <a:pt x="42467" y="28962"/>
                    <a:pt x="41656" y="28962"/>
                  </a:cubicBezTo>
                  <a:cubicBezTo>
                    <a:pt x="40931" y="28962"/>
                    <a:pt x="40206" y="28993"/>
                    <a:pt x="39488" y="29053"/>
                  </a:cubicBezTo>
                  <a:cubicBezTo>
                    <a:pt x="37673" y="29207"/>
                    <a:pt x="35828" y="29720"/>
                    <a:pt x="34011" y="29720"/>
                  </a:cubicBezTo>
                  <a:cubicBezTo>
                    <a:pt x="33958" y="29720"/>
                    <a:pt x="33905" y="29719"/>
                    <a:pt x="33851" y="29718"/>
                  </a:cubicBezTo>
                  <a:cubicBezTo>
                    <a:pt x="36074" y="27134"/>
                    <a:pt x="39329" y="25541"/>
                    <a:pt x="42706" y="25541"/>
                  </a:cubicBezTo>
                  <a:close/>
                  <a:moveTo>
                    <a:pt x="37537" y="0"/>
                  </a:moveTo>
                  <a:cubicBezTo>
                    <a:pt x="37513" y="0"/>
                    <a:pt x="37487" y="4"/>
                    <a:pt x="37462" y="13"/>
                  </a:cubicBezTo>
                  <a:cubicBezTo>
                    <a:pt x="36227" y="900"/>
                    <a:pt x="34738" y="931"/>
                    <a:pt x="33376" y="1501"/>
                  </a:cubicBezTo>
                  <a:cubicBezTo>
                    <a:pt x="32521" y="1850"/>
                    <a:pt x="31825" y="2420"/>
                    <a:pt x="31160" y="3053"/>
                  </a:cubicBezTo>
                  <a:cubicBezTo>
                    <a:pt x="29861" y="4256"/>
                    <a:pt x="28911" y="5111"/>
                    <a:pt x="27296" y="5903"/>
                  </a:cubicBezTo>
                  <a:cubicBezTo>
                    <a:pt x="26219" y="6442"/>
                    <a:pt x="25174" y="6917"/>
                    <a:pt x="24287" y="7772"/>
                  </a:cubicBezTo>
                  <a:cubicBezTo>
                    <a:pt x="23559" y="8468"/>
                    <a:pt x="22989" y="9292"/>
                    <a:pt x="22641" y="10242"/>
                  </a:cubicBezTo>
                  <a:cubicBezTo>
                    <a:pt x="22134" y="11604"/>
                    <a:pt x="22229" y="12902"/>
                    <a:pt x="21342" y="14169"/>
                  </a:cubicBezTo>
                  <a:cubicBezTo>
                    <a:pt x="20740" y="15024"/>
                    <a:pt x="20329" y="15436"/>
                    <a:pt x="20297" y="16481"/>
                  </a:cubicBezTo>
                  <a:cubicBezTo>
                    <a:pt x="20265" y="17621"/>
                    <a:pt x="20645" y="18666"/>
                    <a:pt x="20392" y="19806"/>
                  </a:cubicBezTo>
                  <a:cubicBezTo>
                    <a:pt x="19410" y="20503"/>
                    <a:pt x="18334" y="21104"/>
                    <a:pt x="17257" y="21643"/>
                  </a:cubicBezTo>
                  <a:cubicBezTo>
                    <a:pt x="14660" y="22846"/>
                    <a:pt x="11778" y="23226"/>
                    <a:pt x="9213" y="24461"/>
                  </a:cubicBezTo>
                  <a:cubicBezTo>
                    <a:pt x="8389" y="24620"/>
                    <a:pt x="7598" y="24841"/>
                    <a:pt x="6774" y="25126"/>
                  </a:cubicBezTo>
                  <a:cubicBezTo>
                    <a:pt x="7756" y="24335"/>
                    <a:pt x="8643" y="23416"/>
                    <a:pt x="9340" y="22308"/>
                  </a:cubicBezTo>
                  <a:cubicBezTo>
                    <a:pt x="10638" y="21801"/>
                    <a:pt x="11493" y="21199"/>
                    <a:pt x="12126" y="19869"/>
                  </a:cubicBezTo>
                  <a:cubicBezTo>
                    <a:pt x="12601" y="18919"/>
                    <a:pt x="13900" y="17684"/>
                    <a:pt x="13742" y="16449"/>
                  </a:cubicBezTo>
                  <a:cubicBezTo>
                    <a:pt x="13710" y="16037"/>
                    <a:pt x="13520" y="15847"/>
                    <a:pt x="13298" y="15499"/>
                  </a:cubicBezTo>
                  <a:cubicBezTo>
                    <a:pt x="13013" y="15024"/>
                    <a:pt x="12728" y="14137"/>
                    <a:pt x="12348" y="13694"/>
                  </a:cubicBezTo>
                  <a:cubicBezTo>
                    <a:pt x="11798" y="13077"/>
                    <a:pt x="10865" y="12966"/>
                    <a:pt x="9964" y="12966"/>
                  </a:cubicBezTo>
                  <a:cubicBezTo>
                    <a:pt x="9569" y="12966"/>
                    <a:pt x="9180" y="12987"/>
                    <a:pt x="8833" y="12997"/>
                  </a:cubicBezTo>
                  <a:lnTo>
                    <a:pt x="8674" y="12934"/>
                  </a:lnTo>
                  <a:cubicBezTo>
                    <a:pt x="8645" y="12922"/>
                    <a:pt x="8619" y="12917"/>
                    <a:pt x="8595" y="12917"/>
                  </a:cubicBezTo>
                  <a:cubicBezTo>
                    <a:pt x="8495" y="12917"/>
                    <a:pt x="8453" y="13015"/>
                    <a:pt x="8453" y="13092"/>
                  </a:cubicBezTo>
                  <a:cubicBezTo>
                    <a:pt x="8421" y="13155"/>
                    <a:pt x="8453" y="13250"/>
                    <a:pt x="8548" y="13282"/>
                  </a:cubicBezTo>
                  <a:lnTo>
                    <a:pt x="8674" y="13282"/>
                  </a:lnTo>
                  <a:cubicBezTo>
                    <a:pt x="11841" y="14707"/>
                    <a:pt x="10606" y="19362"/>
                    <a:pt x="9054" y="22054"/>
                  </a:cubicBezTo>
                  <a:cubicBezTo>
                    <a:pt x="9023" y="22054"/>
                    <a:pt x="8991" y="22086"/>
                    <a:pt x="8959" y="22086"/>
                  </a:cubicBezTo>
                  <a:cubicBezTo>
                    <a:pt x="8833" y="22118"/>
                    <a:pt x="8833" y="22244"/>
                    <a:pt x="8896" y="22339"/>
                  </a:cubicBezTo>
                  <a:cubicBezTo>
                    <a:pt x="8706" y="22624"/>
                    <a:pt x="8548" y="22846"/>
                    <a:pt x="8389" y="23068"/>
                  </a:cubicBezTo>
                  <a:cubicBezTo>
                    <a:pt x="7408" y="24303"/>
                    <a:pt x="6173" y="25190"/>
                    <a:pt x="4779" y="25918"/>
                  </a:cubicBezTo>
                  <a:cubicBezTo>
                    <a:pt x="3987" y="26298"/>
                    <a:pt x="3164" y="26678"/>
                    <a:pt x="2372" y="27058"/>
                  </a:cubicBezTo>
                  <a:cubicBezTo>
                    <a:pt x="1676" y="27343"/>
                    <a:pt x="979" y="27628"/>
                    <a:pt x="282" y="27881"/>
                  </a:cubicBezTo>
                  <a:cubicBezTo>
                    <a:pt x="0" y="27994"/>
                    <a:pt x="120" y="28408"/>
                    <a:pt x="373" y="28408"/>
                  </a:cubicBezTo>
                  <a:cubicBezTo>
                    <a:pt x="404" y="28408"/>
                    <a:pt x="437" y="28402"/>
                    <a:pt x="472" y="28388"/>
                  </a:cubicBezTo>
                  <a:cubicBezTo>
                    <a:pt x="1929" y="27881"/>
                    <a:pt x="3354" y="27280"/>
                    <a:pt x="4684" y="26551"/>
                  </a:cubicBezTo>
                  <a:cubicBezTo>
                    <a:pt x="6204" y="25886"/>
                    <a:pt x="7724" y="25285"/>
                    <a:pt x="9308" y="24936"/>
                  </a:cubicBezTo>
                  <a:cubicBezTo>
                    <a:pt x="9870" y="24818"/>
                    <a:pt x="10448" y="24766"/>
                    <a:pt x="11035" y="24766"/>
                  </a:cubicBezTo>
                  <a:cubicBezTo>
                    <a:pt x="13756" y="24766"/>
                    <a:pt x="16671" y="25887"/>
                    <a:pt x="19094" y="26773"/>
                  </a:cubicBezTo>
                  <a:cubicBezTo>
                    <a:pt x="24857" y="28895"/>
                    <a:pt x="29006" y="34152"/>
                    <a:pt x="34928" y="35862"/>
                  </a:cubicBezTo>
                  <a:cubicBezTo>
                    <a:pt x="34944" y="35870"/>
                    <a:pt x="34959" y="35873"/>
                    <a:pt x="34973" y="35873"/>
                  </a:cubicBezTo>
                  <a:cubicBezTo>
                    <a:pt x="35075" y="35873"/>
                    <a:pt x="35134" y="35696"/>
                    <a:pt x="35023" y="35640"/>
                  </a:cubicBezTo>
                  <a:cubicBezTo>
                    <a:pt x="30114" y="33677"/>
                    <a:pt x="26187" y="30130"/>
                    <a:pt x="21627" y="27660"/>
                  </a:cubicBezTo>
                  <a:lnTo>
                    <a:pt x="21627" y="27660"/>
                  </a:lnTo>
                  <a:cubicBezTo>
                    <a:pt x="22989" y="28071"/>
                    <a:pt x="24446" y="28261"/>
                    <a:pt x="25902" y="28515"/>
                  </a:cubicBezTo>
                  <a:cubicBezTo>
                    <a:pt x="28235" y="28869"/>
                    <a:pt x="30513" y="30022"/>
                    <a:pt x="32890" y="30022"/>
                  </a:cubicBezTo>
                  <a:cubicBezTo>
                    <a:pt x="33062" y="30022"/>
                    <a:pt x="33235" y="30016"/>
                    <a:pt x="33408" y="30003"/>
                  </a:cubicBezTo>
                  <a:cubicBezTo>
                    <a:pt x="33430" y="30026"/>
                    <a:pt x="33469" y="30048"/>
                    <a:pt x="33511" y="30048"/>
                  </a:cubicBezTo>
                  <a:cubicBezTo>
                    <a:pt x="33529" y="30048"/>
                    <a:pt x="33548" y="30044"/>
                    <a:pt x="33566" y="30035"/>
                  </a:cubicBezTo>
                  <a:cubicBezTo>
                    <a:pt x="35949" y="32025"/>
                    <a:pt x="38589" y="34934"/>
                    <a:pt x="41899" y="34934"/>
                  </a:cubicBezTo>
                  <a:cubicBezTo>
                    <a:pt x="42065" y="34934"/>
                    <a:pt x="42233" y="34927"/>
                    <a:pt x="42402" y="34912"/>
                  </a:cubicBezTo>
                  <a:cubicBezTo>
                    <a:pt x="44144" y="34754"/>
                    <a:pt x="45696" y="33835"/>
                    <a:pt x="47406" y="33582"/>
                  </a:cubicBezTo>
                  <a:cubicBezTo>
                    <a:pt x="47733" y="33536"/>
                    <a:pt x="48059" y="33513"/>
                    <a:pt x="48382" y="33513"/>
                  </a:cubicBezTo>
                  <a:cubicBezTo>
                    <a:pt x="50278" y="33513"/>
                    <a:pt x="52075" y="34292"/>
                    <a:pt x="53455" y="35672"/>
                  </a:cubicBezTo>
                  <a:cubicBezTo>
                    <a:pt x="53471" y="35739"/>
                    <a:pt x="53541" y="35779"/>
                    <a:pt x="53607" y="35779"/>
                  </a:cubicBezTo>
                  <a:cubicBezTo>
                    <a:pt x="53667" y="35779"/>
                    <a:pt x="53725" y="35747"/>
                    <a:pt x="53740" y="35672"/>
                  </a:cubicBezTo>
                  <a:cubicBezTo>
                    <a:pt x="54436" y="30922"/>
                    <a:pt x="49813" y="26741"/>
                    <a:pt x="45601" y="25601"/>
                  </a:cubicBezTo>
                  <a:cubicBezTo>
                    <a:pt x="44645" y="25339"/>
                    <a:pt x="43678" y="25214"/>
                    <a:pt x="42720" y="25214"/>
                  </a:cubicBezTo>
                  <a:cubicBezTo>
                    <a:pt x="39170" y="25214"/>
                    <a:pt x="35747" y="26932"/>
                    <a:pt x="33503" y="29750"/>
                  </a:cubicBezTo>
                  <a:lnTo>
                    <a:pt x="33440" y="29750"/>
                  </a:lnTo>
                  <a:cubicBezTo>
                    <a:pt x="33405" y="29750"/>
                    <a:pt x="33369" y="29751"/>
                    <a:pt x="33334" y="29751"/>
                  </a:cubicBezTo>
                  <a:cubicBezTo>
                    <a:pt x="30874" y="29751"/>
                    <a:pt x="28623" y="28667"/>
                    <a:pt x="26219" y="28230"/>
                  </a:cubicBezTo>
                  <a:cubicBezTo>
                    <a:pt x="23812" y="27818"/>
                    <a:pt x="21374" y="27628"/>
                    <a:pt x="19220" y="26393"/>
                  </a:cubicBezTo>
                  <a:cubicBezTo>
                    <a:pt x="19157" y="26393"/>
                    <a:pt x="19125" y="26425"/>
                    <a:pt x="19125" y="26456"/>
                  </a:cubicBezTo>
                  <a:cubicBezTo>
                    <a:pt x="18587" y="26235"/>
                    <a:pt x="17985" y="26013"/>
                    <a:pt x="17415" y="25823"/>
                  </a:cubicBezTo>
                  <a:cubicBezTo>
                    <a:pt x="15302" y="25139"/>
                    <a:pt x="13067" y="24334"/>
                    <a:pt x="10829" y="24334"/>
                  </a:cubicBezTo>
                  <a:cubicBezTo>
                    <a:pt x="10787" y="24334"/>
                    <a:pt x="10744" y="24334"/>
                    <a:pt x="10701" y="24335"/>
                  </a:cubicBezTo>
                  <a:cubicBezTo>
                    <a:pt x="12981" y="23638"/>
                    <a:pt x="15293" y="23163"/>
                    <a:pt x="17447" y="22118"/>
                  </a:cubicBezTo>
                  <a:cubicBezTo>
                    <a:pt x="18650" y="21548"/>
                    <a:pt x="19790" y="20851"/>
                    <a:pt x="20835" y="20091"/>
                  </a:cubicBezTo>
                  <a:lnTo>
                    <a:pt x="20835" y="20091"/>
                  </a:lnTo>
                  <a:cubicBezTo>
                    <a:pt x="20804" y="20154"/>
                    <a:pt x="20835" y="20281"/>
                    <a:pt x="20930" y="20281"/>
                  </a:cubicBezTo>
                  <a:cubicBezTo>
                    <a:pt x="21939" y="20404"/>
                    <a:pt x="22983" y="20503"/>
                    <a:pt x="24019" y="20503"/>
                  </a:cubicBezTo>
                  <a:cubicBezTo>
                    <a:pt x="25390" y="20503"/>
                    <a:pt x="26748" y="20329"/>
                    <a:pt x="27993" y="19806"/>
                  </a:cubicBezTo>
                  <a:cubicBezTo>
                    <a:pt x="30051" y="18951"/>
                    <a:pt x="30779" y="17652"/>
                    <a:pt x="31603" y="15721"/>
                  </a:cubicBezTo>
                  <a:cubicBezTo>
                    <a:pt x="32110" y="14485"/>
                    <a:pt x="33123" y="14074"/>
                    <a:pt x="33820" y="13029"/>
                  </a:cubicBezTo>
                  <a:cubicBezTo>
                    <a:pt x="34516" y="11920"/>
                    <a:pt x="34991" y="10622"/>
                    <a:pt x="35340" y="9355"/>
                  </a:cubicBezTo>
                  <a:cubicBezTo>
                    <a:pt x="35688" y="8057"/>
                    <a:pt x="35752" y="6758"/>
                    <a:pt x="35847" y="5397"/>
                  </a:cubicBezTo>
                  <a:cubicBezTo>
                    <a:pt x="36005" y="3401"/>
                    <a:pt x="36575" y="1913"/>
                    <a:pt x="37778" y="329"/>
                  </a:cubicBezTo>
                  <a:cubicBezTo>
                    <a:pt x="37842" y="203"/>
                    <a:pt x="37778" y="108"/>
                    <a:pt x="37715" y="76"/>
                  </a:cubicBezTo>
                  <a:cubicBezTo>
                    <a:pt x="37669" y="30"/>
                    <a:pt x="37605" y="0"/>
                    <a:pt x="3753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6"/>
            <p:cNvSpPr/>
            <p:nvPr/>
          </p:nvSpPr>
          <p:spPr>
            <a:xfrm rot="-5400000" flipH="1">
              <a:off x="6917619" y="445348"/>
              <a:ext cx="899177" cy="942127"/>
            </a:xfrm>
            <a:custGeom>
              <a:avLst/>
              <a:gdLst/>
              <a:ahLst/>
              <a:cxnLst/>
              <a:rect l="l" t="t" r="r" b="b"/>
              <a:pathLst>
                <a:path w="29644" h="31060" extrusionOk="0">
                  <a:moveTo>
                    <a:pt x="19223" y="2694"/>
                  </a:moveTo>
                  <a:cubicBezTo>
                    <a:pt x="19234" y="2694"/>
                    <a:pt x="19245" y="2694"/>
                    <a:pt x="19256" y="2695"/>
                  </a:cubicBezTo>
                  <a:cubicBezTo>
                    <a:pt x="19636" y="2980"/>
                    <a:pt x="20016" y="3234"/>
                    <a:pt x="20396" y="3519"/>
                  </a:cubicBezTo>
                  <a:cubicBezTo>
                    <a:pt x="20427" y="3740"/>
                    <a:pt x="20459" y="3994"/>
                    <a:pt x="20459" y="4247"/>
                  </a:cubicBezTo>
                  <a:cubicBezTo>
                    <a:pt x="20491" y="4405"/>
                    <a:pt x="20491" y="4564"/>
                    <a:pt x="20491" y="4722"/>
                  </a:cubicBezTo>
                  <a:cubicBezTo>
                    <a:pt x="20554" y="5102"/>
                    <a:pt x="20617" y="5355"/>
                    <a:pt x="20807" y="5640"/>
                  </a:cubicBezTo>
                  <a:cubicBezTo>
                    <a:pt x="20174" y="5799"/>
                    <a:pt x="19541" y="5957"/>
                    <a:pt x="18939" y="6115"/>
                  </a:cubicBezTo>
                  <a:cubicBezTo>
                    <a:pt x="17862" y="6337"/>
                    <a:pt x="16880" y="6685"/>
                    <a:pt x="15962" y="7192"/>
                  </a:cubicBezTo>
                  <a:cubicBezTo>
                    <a:pt x="16342" y="5989"/>
                    <a:pt x="16215" y="4722"/>
                    <a:pt x="16279" y="3487"/>
                  </a:cubicBezTo>
                  <a:lnTo>
                    <a:pt x="16279" y="3487"/>
                  </a:lnTo>
                  <a:cubicBezTo>
                    <a:pt x="16390" y="3495"/>
                    <a:pt x="16498" y="3499"/>
                    <a:pt x="16606" y="3499"/>
                  </a:cubicBezTo>
                  <a:cubicBezTo>
                    <a:pt x="16928" y="3499"/>
                    <a:pt x="17237" y="3463"/>
                    <a:pt x="17546" y="3392"/>
                  </a:cubicBezTo>
                  <a:cubicBezTo>
                    <a:pt x="17978" y="3268"/>
                    <a:pt x="18801" y="2694"/>
                    <a:pt x="19223" y="2694"/>
                  </a:cubicBezTo>
                  <a:close/>
                  <a:moveTo>
                    <a:pt x="15463" y="896"/>
                  </a:moveTo>
                  <a:cubicBezTo>
                    <a:pt x="15918" y="896"/>
                    <a:pt x="16268" y="1047"/>
                    <a:pt x="16374" y="1460"/>
                  </a:cubicBezTo>
                  <a:cubicBezTo>
                    <a:pt x="16405" y="1587"/>
                    <a:pt x="16057" y="2410"/>
                    <a:pt x="16057" y="2442"/>
                  </a:cubicBezTo>
                  <a:cubicBezTo>
                    <a:pt x="15994" y="2727"/>
                    <a:pt x="15962" y="3012"/>
                    <a:pt x="15962" y="3297"/>
                  </a:cubicBezTo>
                  <a:cubicBezTo>
                    <a:pt x="15899" y="3329"/>
                    <a:pt x="15899" y="3424"/>
                    <a:pt x="15962" y="3455"/>
                  </a:cubicBezTo>
                  <a:cubicBezTo>
                    <a:pt x="15962" y="3614"/>
                    <a:pt x="15994" y="3772"/>
                    <a:pt x="15994" y="3930"/>
                  </a:cubicBezTo>
                  <a:cubicBezTo>
                    <a:pt x="16057" y="5197"/>
                    <a:pt x="16057" y="6210"/>
                    <a:pt x="15550" y="7446"/>
                  </a:cubicBezTo>
                  <a:cubicBezTo>
                    <a:pt x="15107" y="7699"/>
                    <a:pt x="14664" y="8016"/>
                    <a:pt x="14252" y="8396"/>
                  </a:cubicBezTo>
                  <a:cubicBezTo>
                    <a:pt x="13017" y="9567"/>
                    <a:pt x="12067" y="11056"/>
                    <a:pt x="11497" y="12671"/>
                  </a:cubicBezTo>
                  <a:cubicBezTo>
                    <a:pt x="11148" y="13748"/>
                    <a:pt x="10958" y="14888"/>
                    <a:pt x="10768" y="15996"/>
                  </a:cubicBezTo>
                  <a:cubicBezTo>
                    <a:pt x="10610" y="15204"/>
                    <a:pt x="10325" y="14476"/>
                    <a:pt x="10008" y="13748"/>
                  </a:cubicBezTo>
                  <a:lnTo>
                    <a:pt x="10008" y="13748"/>
                  </a:lnTo>
                  <a:cubicBezTo>
                    <a:pt x="10026" y="13760"/>
                    <a:pt x="10043" y="13765"/>
                    <a:pt x="10059" y="13765"/>
                  </a:cubicBezTo>
                  <a:cubicBezTo>
                    <a:pt x="10123" y="13765"/>
                    <a:pt x="10155" y="13672"/>
                    <a:pt x="10103" y="13621"/>
                  </a:cubicBezTo>
                  <a:cubicBezTo>
                    <a:pt x="10040" y="13558"/>
                    <a:pt x="9945" y="13463"/>
                    <a:pt x="9850" y="13368"/>
                  </a:cubicBezTo>
                  <a:cubicBezTo>
                    <a:pt x="9502" y="12576"/>
                    <a:pt x="9153" y="11752"/>
                    <a:pt x="8995" y="10897"/>
                  </a:cubicBezTo>
                  <a:cubicBezTo>
                    <a:pt x="8552" y="8712"/>
                    <a:pt x="8900" y="6305"/>
                    <a:pt x="10008" y="4374"/>
                  </a:cubicBezTo>
                  <a:cubicBezTo>
                    <a:pt x="10578" y="3360"/>
                    <a:pt x="11338" y="2505"/>
                    <a:pt x="12383" y="1935"/>
                  </a:cubicBezTo>
                  <a:cubicBezTo>
                    <a:pt x="12825" y="1692"/>
                    <a:pt x="14419" y="896"/>
                    <a:pt x="15463" y="896"/>
                  </a:cubicBezTo>
                  <a:close/>
                  <a:moveTo>
                    <a:pt x="25606" y="9806"/>
                  </a:moveTo>
                  <a:cubicBezTo>
                    <a:pt x="26170" y="9806"/>
                    <a:pt x="26697" y="9905"/>
                    <a:pt x="27015" y="10169"/>
                  </a:cubicBezTo>
                  <a:cubicBezTo>
                    <a:pt x="29231" y="11942"/>
                    <a:pt x="26856" y="12069"/>
                    <a:pt x="26635" y="13051"/>
                  </a:cubicBezTo>
                  <a:cubicBezTo>
                    <a:pt x="26476" y="13811"/>
                    <a:pt x="27141" y="13843"/>
                    <a:pt x="26508" y="14761"/>
                  </a:cubicBezTo>
                  <a:cubicBezTo>
                    <a:pt x="26001" y="15489"/>
                    <a:pt x="24924" y="16028"/>
                    <a:pt x="24133" y="16439"/>
                  </a:cubicBezTo>
                  <a:cubicBezTo>
                    <a:pt x="22328" y="17358"/>
                    <a:pt x="20491" y="17548"/>
                    <a:pt x="18496" y="17548"/>
                  </a:cubicBezTo>
                  <a:cubicBezTo>
                    <a:pt x="17324" y="17548"/>
                    <a:pt x="16184" y="17580"/>
                    <a:pt x="15139" y="18055"/>
                  </a:cubicBezTo>
                  <a:cubicBezTo>
                    <a:pt x="15835" y="17390"/>
                    <a:pt x="16564" y="16756"/>
                    <a:pt x="17451" y="16281"/>
                  </a:cubicBezTo>
                  <a:cubicBezTo>
                    <a:pt x="18432" y="15743"/>
                    <a:pt x="19541" y="15426"/>
                    <a:pt x="20491" y="14793"/>
                  </a:cubicBezTo>
                  <a:cubicBezTo>
                    <a:pt x="21948" y="13874"/>
                    <a:pt x="23024" y="12481"/>
                    <a:pt x="23373" y="10802"/>
                  </a:cubicBezTo>
                  <a:cubicBezTo>
                    <a:pt x="23404" y="10612"/>
                    <a:pt x="23436" y="10422"/>
                    <a:pt x="23468" y="10232"/>
                  </a:cubicBezTo>
                  <a:cubicBezTo>
                    <a:pt x="23468" y="10201"/>
                    <a:pt x="23499" y="10201"/>
                    <a:pt x="23499" y="10201"/>
                  </a:cubicBezTo>
                  <a:cubicBezTo>
                    <a:pt x="23960" y="9998"/>
                    <a:pt x="24819" y="9806"/>
                    <a:pt x="25606" y="9806"/>
                  </a:cubicBezTo>
                  <a:close/>
                  <a:moveTo>
                    <a:pt x="22213" y="5721"/>
                  </a:moveTo>
                  <a:cubicBezTo>
                    <a:pt x="22447" y="5721"/>
                    <a:pt x="22656" y="5858"/>
                    <a:pt x="22929" y="6337"/>
                  </a:cubicBezTo>
                  <a:cubicBezTo>
                    <a:pt x="23119" y="6685"/>
                    <a:pt x="23088" y="7414"/>
                    <a:pt x="23119" y="7794"/>
                  </a:cubicBezTo>
                  <a:cubicBezTo>
                    <a:pt x="23214" y="8902"/>
                    <a:pt x="23246" y="10074"/>
                    <a:pt x="22929" y="11151"/>
                  </a:cubicBezTo>
                  <a:cubicBezTo>
                    <a:pt x="22328" y="13178"/>
                    <a:pt x="20681" y="14413"/>
                    <a:pt x="18844" y="15236"/>
                  </a:cubicBezTo>
                  <a:cubicBezTo>
                    <a:pt x="17356" y="15933"/>
                    <a:pt x="16152" y="16629"/>
                    <a:pt x="14949" y="17706"/>
                  </a:cubicBezTo>
                  <a:cubicBezTo>
                    <a:pt x="13579" y="18957"/>
                    <a:pt x="12153" y="20320"/>
                    <a:pt x="10223" y="20320"/>
                  </a:cubicBezTo>
                  <a:cubicBezTo>
                    <a:pt x="10101" y="20320"/>
                    <a:pt x="9976" y="20314"/>
                    <a:pt x="9850" y="20303"/>
                  </a:cubicBezTo>
                  <a:cubicBezTo>
                    <a:pt x="11402" y="17358"/>
                    <a:pt x="10958" y="13811"/>
                    <a:pt x="12669" y="10897"/>
                  </a:cubicBezTo>
                  <a:cubicBezTo>
                    <a:pt x="13587" y="9377"/>
                    <a:pt x="14885" y="8047"/>
                    <a:pt x="16500" y="7256"/>
                  </a:cubicBezTo>
                  <a:cubicBezTo>
                    <a:pt x="18084" y="6495"/>
                    <a:pt x="19826" y="6369"/>
                    <a:pt x="21504" y="5894"/>
                  </a:cubicBezTo>
                  <a:cubicBezTo>
                    <a:pt x="21796" y="5821"/>
                    <a:pt x="22013" y="5721"/>
                    <a:pt x="22213" y="5721"/>
                  </a:cubicBezTo>
                  <a:close/>
                  <a:moveTo>
                    <a:pt x="4825" y="2768"/>
                  </a:moveTo>
                  <a:cubicBezTo>
                    <a:pt x="5030" y="2768"/>
                    <a:pt x="5279" y="2838"/>
                    <a:pt x="5575" y="2980"/>
                  </a:cubicBezTo>
                  <a:cubicBezTo>
                    <a:pt x="5606" y="3107"/>
                    <a:pt x="5638" y="3265"/>
                    <a:pt x="5638" y="3392"/>
                  </a:cubicBezTo>
                  <a:cubicBezTo>
                    <a:pt x="5828" y="3740"/>
                    <a:pt x="5891" y="4279"/>
                    <a:pt x="6018" y="4659"/>
                  </a:cubicBezTo>
                  <a:cubicBezTo>
                    <a:pt x="6335" y="5577"/>
                    <a:pt x="6810" y="6400"/>
                    <a:pt x="7348" y="7160"/>
                  </a:cubicBezTo>
                  <a:cubicBezTo>
                    <a:pt x="7348" y="9409"/>
                    <a:pt x="7918" y="11784"/>
                    <a:pt x="9470" y="13304"/>
                  </a:cubicBezTo>
                  <a:cubicBezTo>
                    <a:pt x="9787" y="14064"/>
                    <a:pt x="10135" y="14856"/>
                    <a:pt x="10420" y="15648"/>
                  </a:cubicBezTo>
                  <a:cubicBezTo>
                    <a:pt x="9628" y="14318"/>
                    <a:pt x="8140" y="13463"/>
                    <a:pt x="7095" y="12228"/>
                  </a:cubicBezTo>
                  <a:cubicBezTo>
                    <a:pt x="6081" y="11024"/>
                    <a:pt x="6081" y="9726"/>
                    <a:pt x="6335" y="8237"/>
                  </a:cubicBezTo>
                  <a:cubicBezTo>
                    <a:pt x="6525" y="7160"/>
                    <a:pt x="6715" y="6115"/>
                    <a:pt x="6176" y="5134"/>
                  </a:cubicBezTo>
                  <a:cubicBezTo>
                    <a:pt x="6163" y="5121"/>
                    <a:pt x="6145" y="5113"/>
                    <a:pt x="6127" y="5113"/>
                  </a:cubicBezTo>
                  <a:cubicBezTo>
                    <a:pt x="6103" y="5113"/>
                    <a:pt x="6081" y="5128"/>
                    <a:pt x="6081" y="5165"/>
                  </a:cubicBezTo>
                  <a:cubicBezTo>
                    <a:pt x="6715" y="7351"/>
                    <a:pt x="5163" y="9662"/>
                    <a:pt x="6398" y="11752"/>
                  </a:cubicBezTo>
                  <a:cubicBezTo>
                    <a:pt x="7538" y="13684"/>
                    <a:pt x="10040" y="14539"/>
                    <a:pt x="10610" y="16851"/>
                  </a:cubicBezTo>
                  <a:cubicBezTo>
                    <a:pt x="10420" y="18023"/>
                    <a:pt x="10167" y="19195"/>
                    <a:pt x="9628" y="20303"/>
                  </a:cubicBezTo>
                  <a:cubicBezTo>
                    <a:pt x="9597" y="20303"/>
                    <a:pt x="9565" y="20335"/>
                    <a:pt x="9565" y="20366"/>
                  </a:cubicBezTo>
                  <a:cubicBezTo>
                    <a:pt x="8868" y="19290"/>
                    <a:pt x="8362" y="18308"/>
                    <a:pt x="8330" y="16978"/>
                  </a:cubicBezTo>
                  <a:cubicBezTo>
                    <a:pt x="8298" y="16408"/>
                    <a:pt x="8362" y="15996"/>
                    <a:pt x="8013" y="15521"/>
                  </a:cubicBezTo>
                  <a:cubicBezTo>
                    <a:pt x="7411" y="14729"/>
                    <a:pt x="6430" y="14159"/>
                    <a:pt x="5796" y="13336"/>
                  </a:cubicBezTo>
                  <a:cubicBezTo>
                    <a:pt x="5100" y="12386"/>
                    <a:pt x="4530" y="11309"/>
                    <a:pt x="4150" y="10201"/>
                  </a:cubicBezTo>
                  <a:cubicBezTo>
                    <a:pt x="3484" y="8079"/>
                    <a:pt x="3389" y="5640"/>
                    <a:pt x="4150" y="3519"/>
                  </a:cubicBezTo>
                  <a:cubicBezTo>
                    <a:pt x="4212" y="3021"/>
                    <a:pt x="4437" y="2768"/>
                    <a:pt x="4825" y="2768"/>
                  </a:cubicBezTo>
                  <a:close/>
                  <a:moveTo>
                    <a:pt x="23056" y="17231"/>
                  </a:moveTo>
                  <a:cubicBezTo>
                    <a:pt x="23943" y="17675"/>
                    <a:pt x="24829" y="18023"/>
                    <a:pt x="25780" y="18245"/>
                  </a:cubicBezTo>
                  <a:cubicBezTo>
                    <a:pt x="26255" y="18340"/>
                    <a:pt x="26761" y="18435"/>
                    <a:pt x="27268" y="18466"/>
                  </a:cubicBezTo>
                  <a:cubicBezTo>
                    <a:pt x="27296" y="18469"/>
                    <a:pt x="27327" y="18470"/>
                    <a:pt x="27362" y="18470"/>
                  </a:cubicBezTo>
                  <a:cubicBezTo>
                    <a:pt x="27631" y="18470"/>
                    <a:pt x="28091" y="18402"/>
                    <a:pt x="28425" y="18402"/>
                  </a:cubicBezTo>
                  <a:cubicBezTo>
                    <a:pt x="28588" y="18402"/>
                    <a:pt x="28721" y="18419"/>
                    <a:pt x="28788" y="18466"/>
                  </a:cubicBezTo>
                  <a:cubicBezTo>
                    <a:pt x="29168" y="18720"/>
                    <a:pt x="29200" y="19005"/>
                    <a:pt x="29010" y="19258"/>
                  </a:cubicBezTo>
                  <a:cubicBezTo>
                    <a:pt x="27684" y="20080"/>
                    <a:pt x="26180" y="20547"/>
                    <a:pt x="24648" y="20547"/>
                  </a:cubicBezTo>
                  <a:cubicBezTo>
                    <a:pt x="24350" y="20547"/>
                    <a:pt x="24052" y="20529"/>
                    <a:pt x="23753" y="20493"/>
                  </a:cubicBezTo>
                  <a:cubicBezTo>
                    <a:pt x="21758" y="20240"/>
                    <a:pt x="20016" y="19195"/>
                    <a:pt x="18147" y="18561"/>
                  </a:cubicBezTo>
                  <a:cubicBezTo>
                    <a:pt x="17619" y="18375"/>
                    <a:pt x="17113" y="18272"/>
                    <a:pt x="16608" y="18272"/>
                  </a:cubicBezTo>
                  <a:cubicBezTo>
                    <a:pt x="16084" y="18272"/>
                    <a:pt x="15560" y="18383"/>
                    <a:pt x="15012" y="18625"/>
                  </a:cubicBezTo>
                  <a:cubicBezTo>
                    <a:pt x="14196" y="19005"/>
                    <a:pt x="13427" y="19573"/>
                    <a:pt x="12624" y="20007"/>
                  </a:cubicBezTo>
                  <a:lnTo>
                    <a:pt x="12624" y="20007"/>
                  </a:lnTo>
                  <a:cubicBezTo>
                    <a:pt x="13222" y="19677"/>
                    <a:pt x="13763" y="19251"/>
                    <a:pt x="14284" y="18783"/>
                  </a:cubicBezTo>
                  <a:lnTo>
                    <a:pt x="14600" y="18498"/>
                  </a:lnTo>
                  <a:lnTo>
                    <a:pt x="14664" y="18498"/>
                  </a:lnTo>
                  <a:cubicBezTo>
                    <a:pt x="16976" y="17358"/>
                    <a:pt x="19604" y="18150"/>
                    <a:pt x="22043" y="17548"/>
                  </a:cubicBezTo>
                  <a:cubicBezTo>
                    <a:pt x="22391" y="17453"/>
                    <a:pt x="22739" y="17358"/>
                    <a:pt x="23056" y="17231"/>
                  </a:cubicBezTo>
                  <a:close/>
                  <a:moveTo>
                    <a:pt x="16502" y="18490"/>
                  </a:moveTo>
                  <a:cubicBezTo>
                    <a:pt x="17557" y="18490"/>
                    <a:pt x="18566" y="18992"/>
                    <a:pt x="19509" y="19385"/>
                  </a:cubicBezTo>
                  <a:cubicBezTo>
                    <a:pt x="21340" y="20153"/>
                    <a:pt x="23110" y="20700"/>
                    <a:pt x="24872" y="20700"/>
                  </a:cubicBezTo>
                  <a:cubicBezTo>
                    <a:pt x="25944" y="20700"/>
                    <a:pt x="27013" y="20497"/>
                    <a:pt x="28091" y="20018"/>
                  </a:cubicBezTo>
                  <a:lnTo>
                    <a:pt x="28091" y="20018"/>
                  </a:lnTo>
                  <a:cubicBezTo>
                    <a:pt x="27395" y="20430"/>
                    <a:pt x="26571" y="20715"/>
                    <a:pt x="26286" y="20810"/>
                  </a:cubicBezTo>
                  <a:cubicBezTo>
                    <a:pt x="25287" y="21124"/>
                    <a:pt x="24210" y="21258"/>
                    <a:pt x="23148" y="21258"/>
                  </a:cubicBezTo>
                  <a:cubicBezTo>
                    <a:pt x="23033" y="21258"/>
                    <a:pt x="22918" y="21256"/>
                    <a:pt x="22803" y="21253"/>
                  </a:cubicBezTo>
                  <a:cubicBezTo>
                    <a:pt x="20653" y="21192"/>
                    <a:pt x="18563" y="20237"/>
                    <a:pt x="16445" y="20237"/>
                  </a:cubicBezTo>
                  <a:cubicBezTo>
                    <a:pt x="16379" y="20237"/>
                    <a:pt x="16313" y="20238"/>
                    <a:pt x="16247" y="20240"/>
                  </a:cubicBezTo>
                  <a:cubicBezTo>
                    <a:pt x="14774" y="20264"/>
                    <a:pt x="13301" y="21006"/>
                    <a:pt x="11884" y="21006"/>
                  </a:cubicBezTo>
                  <a:cubicBezTo>
                    <a:pt x="11443" y="21006"/>
                    <a:pt x="11007" y="20934"/>
                    <a:pt x="10578" y="20746"/>
                  </a:cubicBezTo>
                  <a:lnTo>
                    <a:pt x="10578" y="20746"/>
                  </a:lnTo>
                  <a:cubicBezTo>
                    <a:pt x="10671" y="20755"/>
                    <a:pt x="10763" y="20759"/>
                    <a:pt x="10855" y="20759"/>
                  </a:cubicBezTo>
                  <a:cubicBezTo>
                    <a:pt x="11760" y="20759"/>
                    <a:pt x="12591" y="20349"/>
                    <a:pt x="13397" y="19860"/>
                  </a:cubicBezTo>
                  <a:cubicBezTo>
                    <a:pt x="14189" y="19385"/>
                    <a:pt x="14949" y="18783"/>
                    <a:pt x="15835" y="18561"/>
                  </a:cubicBezTo>
                  <a:cubicBezTo>
                    <a:pt x="16060" y="18512"/>
                    <a:pt x="16282" y="18490"/>
                    <a:pt x="16502" y="18490"/>
                  </a:cubicBezTo>
                  <a:close/>
                  <a:moveTo>
                    <a:pt x="8837" y="19701"/>
                  </a:moveTo>
                  <a:cubicBezTo>
                    <a:pt x="9027" y="19986"/>
                    <a:pt x="9280" y="20271"/>
                    <a:pt x="9533" y="20493"/>
                  </a:cubicBezTo>
                  <a:cubicBezTo>
                    <a:pt x="9533" y="20556"/>
                    <a:pt x="9597" y="20620"/>
                    <a:pt x="9692" y="20651"/>
                  </a:cubicBezTo>
                  <a:lnTo>
                    <a:pt x="9913" y="20651"/>
                  </a:lnTo>
                  <a:cubicBezTo>
                    <a:pt x="10357" y="21000"/>
                    <a:pt x="10800" y="21158"/>
                    <a:pt x="11275" y="21253"/>
                  </a:cubicBezTo>
                  <a:cubicBezTo>
                    <a:pt x="9058" y="22172"/>
                    <a:pt x="7791" y="24357"/>
                    <a:pt x="6366" y="26194"/>
                  </a:cubicBezTo>
                  <a:cubicBezTo>
                    <a:pt x="5385" y="27429"/>
                    <a:pt x="4276" y="28442"/>
                    <a:pt x="3041" y="29392"/>
                  </a:cubicBezTo>
                  <a:cubicBezTo>
                    <a:pt x="2281" y="29962"/>
                    <a:pt x="1331" y="30120"/>
                    <a:pt x="571" y="30532"/>
                  </a:cubicBezTo>
                  <a:cubicBezTo>
                    <a:pt x="1584" y="29550"/>
                    <a:pt x="2788" y="28759"/>
                    <a:pt x="3706" y="27650"/>
                  </a:cubicBezTo>
                  <a:cubicBezTo>
                    <a:pt x="4276" y="26954"/>
                    <a:pt x="4720" y="26194"/>
                    <a:pt x="5131" y="25402"/>
                  </a:cubicBezTo>
                  <a:cubicBezTo>
                    <a:pt x="5290" y="25085"/>
                    <a:pt x="5416" y="24768"/>
                    <a:pt x="5543" y="24483"/>
                  </a:cubicBezTo>
                  <a:cubicBezTo>
                    <a:pt x="5606" y="24325"/>
                    <a:pt x="5670" y="24167"/>
                    <a:pt x="5733" y="24008"/>
                  </a:cubicBezTo>
                  <a:cubicBezTo>
                    <a:pt x="5760" y="23578"/>
                    <a:pt x="6015" y="23353"/>
                    <a:pt x="6440" y="23353"/>
                  </a:cubicBezTo>
                  <a:cubicBezTo>
                    <a:pt x="6516" y="23353"/>
                    <a:pt x="6597" y="23361"/>
                    <a:pt x="6683" y="23375"/>
                  </a:cubicBezTo>
                  <a:cubicBezTo>
                    <a:pt x="6683" y="23436"/>
                    <a:pt x="6736" y="23471"/>
                    <a:pt x="6790" y="23471"/>
                  </a:cubicBezTo>
                  <a:cubicBezTo>
                    <a:pt x="6820" y="23471"/>
                    <a:pt x="6851" y="23461"/>
                    <a:pt x="6873" y="23438"/>
                  </a:cubicBezTo>
                  <a:cubicBezTo>
                    <a:pt x="7760" y="22298"/>
                    <a:pt x="8457" y="21063"/>
                    <a:pt x="8837" y="19701"/>
                  </a:cubicBezTo>
                  <a:close/>
                  <a:moveTo>
                    <a:pt x="9961" y="0"/>
                  </a:moveTo>
                  <a:cubicBezTo>
                    <a:pt x="9881" y="0"/>
                    <a:pt x="9792" y="21"/>
                    <a:pt x="9692" y="67"/>
                  </a:cubicBezTo>
                  <a:cubicBezTo>
                    <a:pt x="9217" y="257"/>
                    <a:pt x="8773" y="1397"/>
                    <a:pt x="8583" y="1840"/>
                  </a:cubicBezTo>
                  <a:cubicBezTo>
                    <a:pt x="8172" y="2664"/>
                    <a:pt x="7886" y="3519"/>
                    <a:pt x="7665" y="4405"/>
                  </a:cubicBezTo>
                  <a:cubicBezTo>
                    <a:pt x="7506" y="5102"/>
                    <a:pt x="7411" y="5894"/>
                    <a:pt x="7380" y="6685"/>
                  </a:cubicBezTo>
                  <a:cubicBezTo>
                    <a:pt x="7000" y="6147"/>
                    <a:pt x="6651" y="5545"/>
                    <a:pt x="6398" y="4912"/>
                  </a:cubicBezTo>
                  <a:cubicBezTo>
                    <a:pt x="6113" y="4215"/>
                    <a:pt x="6081" y="3202"/>
                    <a:pt x="5765" y="2569"/>
                  </a:cubicBezTo>
                  <a:cubicBezTo>
                    <a:pt x="5604" y="2248"/>
                    <a:pt x="5421" y="2040"/>
                    <a:pt x="5102" y="2040"/>
                  </a:cubicBezTo>
                  <a:cubicBezTo>
                    <a:pt x="5043" y="2040"/>
                    <a:pt x="4979" y="2047"/>
                    <a:pt x="4910" y="2062"/>
                  </a:cubicBezTo>
                  <a:cubicBezTo>
                    <a:pt x="4086" y="2283"/>
                    <a:pt x="3801" y="3550"/>
                    <a:pt x="3611" y="4184"/>
                  </a:cubicBezTo>
                  <a:cubicBezTo>
                    <a:pt x="3326" y="5387"/>
                    <a:pt x="3231" y="6622"/>
                    <a:pt x="3358" y="7857"/>
                  </a:cubicBezTo>
                  <a:cubicBezTo>
                    <a:pt x="3579" y="10232"/>
                    <a:pt x="4593" y="12544"/>
                    <a:pt x="6240" y="14286"/>
                  </a:cubicBezTo>
                  <a:cubicBezTo>
                    <a:pt x="6810" y="14856"/>
                    <a:pt x="7316" y="15236"/>
                    <a:pt x="7696" y="15933"/>
                  </a:cubicBezTo>
                  <a:cubicBezTo>
                    <a:pt x="8140" y="16661"/>
                    <a:pt x="8045" y="17168"/>
                    <a:pt x="8172" y="17960"/>
                  </a:cubicBezTo>
                  <a:cubicBezTo>
                    <a:pt x="8298" y="18498"/>
                    <a:pt x="8488" y="19036"/>
                    <a:pt x="8742" y="19511"/>
                  </a:cubicBezTo>
                  <a:cubicBezTo>
                    <a:pt x="8393" y="20493"/>
                    <a:pt x="7981" y="21443"/>
                    <a:pt x="7411" y="22330"/>
                  </a:cubicBezTo>
                  <a:cubicBezTo>
                    <a:pt x="7209" y="22653"/>
                    <a:pt x="7085" y="22951"/>
                    <a:pt x="6955" y="22951"/>
                  </a:cubicBezTo>
                  <a:cubicBezTo>
                    <a:pt x="6881" y="22951"/>
                    <a:pt x="6806" y="22855"/>
                    <a:pt x="6715" y="22615"/>
                  </a:cubicBezTo>
                  <a:cubicBezTo>
                    <a:pt x="6715" y="22583"/>
                    <a:pt x="6651" y="22552"/>
                    <a:pt x="6651" y="22552"/>
                  </a:cubicBezTo>
                  <a:cubicBezTo>
                    <a:pt x="6240" y="22678"/>
                    <a:pt x="6081" y="22837"/>
                    <a:pt x="5891" y="23185"/>
                  </a:cubicBezTo>
                  <a:cubicBezTo>
                    <a:pt x="5290" y="24198"/>
                    <a:pt x="5005" y="25338"/>
                    <a:pt x="4403" y="26352"/>
                  </a:cubicBezTo>
                  <a:cubicBezTo>
                    <a:pt x="3231" y="28220"/>
                    <a:pt x="1363" y="29139"/>
                    <a:pt x="33" y="30817"/>
                  </a:cubicBezTo>
                  <a:cubicBezTo>
                    <a:pt x="1" y="30849"/>
                    <a:pt x="33" y="30880"/>
                    <a:pt x="64" y="30912"/>
                  </a:cubicBezTo>
                  <a:cubicBezTo>
                    <a:pt x="64" y="30986"/>
                    <a:pt x="121" y="31059"/>
                    <a:pt x="191" y="31059"/>
                  </a:cubicBezTo>
                  <a:cubicBezTo>
                    <a:pt x="211" y="31059"/>
                    <a:pt x="233" y="31053"/>
                    <a:pt x="254" y="31039"/>
                  </a:cubicBezTo>
                  <a:cubicBezTo>
                    <a:pt x="951" y="30437"/>
                    <a:pt x="2123" y="30342"/>
                    <a:pt x="2914" y="29772"/>
                  </a:cubicBezTo>
                  <a:cubicBezTo>
                    <a:pt x="3991" y="29012"/>
                    <a:pt x="5036" y="28125"/>
                    <a:pt x="5923" y="27112"/>
                  </a:cubicBezTo>
                  <a:cubicBezTo>
                    <a:pt x="7728" y="24990"/>
                    <a:pt x="8932" y="22583"/>
                    <a:pt x="11560" y="21316"/>
                  </a:cubicBezTo>
                  <a:cubicBezTo>
                    <a:pt x="11592" y="21316"/>
                    <a:pt x="11623" y="21285"/>
                    <a:pt x="11623" y="21253"/>
                  </a:cubicBezTo>
                  <a:cubicBezTo>
                    <a:pt x="11705" y="21258"/>
                    <a:pt x="11786" y="21261"/>
                    <a:pt x="11868" y="21261"/>
                  </a:cubicBezTo>
                  <a:cubicBezTo>
                    <a:pt x="13288" y="21261"/>
                    <a:pt x="14810" y="20523"/>
                    <a:pt x="16247" y="20493"/>
                  </a:cubicBezTo>
                  <a:cubicBezTo>
                    <a:pt x="16284" y="20492"/>
                    <a:pt x="16321" y="20492"/>
                    <a:pt x="16359" y="20492"/>
                  </a:cubicBezTo>
                  <a:cubicBezTo>
                    <a:pt x="17778" y="20492"/>
                    <a:pt x="19197" y="21069"/>
                    <a:pt x="20586" y="21285"/>
                  </a:cubicBezTo>
                  <a:cubicBezTo>
                    <a:pt x="21410" y="21438"/>
                    <a:pt x="22247" y="21522"/>
                    <a:pt x="23087" y="21522"/>
                  </a:cubicBezTo>
                  <a:cubicBezTo>
                    <a:pt x="23635" y="21522"/>
                    <a:pt x="24185" y="21486"/>
                    <a:pt x="24734" y="21411"/>
                  </a:cubicBezTo>
                  <a:cubicBezTo>
                    <a:pt x="25843" y="21253"/>
                    <a:pt x="26951" y="20936"/>
                    <a:pt x="27933" y="20366"/>
                  </a:cubicBezTo>
                  <a:cubicBezTo>
                    <a:pt x="28408" y="20113"/>
                    <a:pt x="29643" y="19480"/>
                    <a:pt x="29643" y="18815"/>
                  </a:cubicBezTo>
                  <a:cubicBezTo>
                    <a:pt x="29643" y="18276"/>
                    <a:pt x="29200" y="18276"/>
                    <a:pt x="28788" y="18245"/>
                  </a:cubicBezTo>
                  <a:cubicBezTo>
                    <a:pt x="27775" y="18118"/>
                    <a:pt x="26856" y="18245"/>
                    <a:pt x="25843" y="18023"/>
                  </a:cubicBezTo>
                  <a:cubicBezTo>
                    <a:pt x="24988" y="17833"/>
                    <a:pt x="24164" y="17516"/>
                    <a:pt x="23373" y="17105"/>
                  </a:cubicBezTo>
                  <a:cubicBezTo>
                    <a:pt x="24006" y="16851"/>
                    <a:pt x="24608" y="16566"/>
                    <a:pt x="25209" y="16186"/>
                  </a:cubicBezTo>
                  <a:cubicBezTo>
                    <a:pt x="25811" y="15806"/>
                    <a:pt x="26951" y="15141"/>
                    <a:pt x="27173" y="14381"/>
                  </a:cubicBezTo>
                  <a:cubicBezTo>
                    <a:pt x="27205" y="14254"/>
                    <a:pt x="27141" y="14096"/>
                    <a:pt x="27173" y="13969"/>
                  </a:cubicBezTo>
                  <a:cubicBezTo>
                    <a:pt x="27141" y="13874"/>
                    <a:pt x="27078" y="13779"/>
                    <a:pt x="27046" y="13684"/>
                  </a:cubicBezTo>
                  <a:cubicBezTo>
                    <a:pt x="27268" y="13241"/>
                    <a:pt x="27490" y="12798"/>
                    <a:pt x="27711" y="12323"/>
                  </a:cubicBezTo>
                  <a:cubicBezTo>
                    <a:pt x="27806" y="12228"/>
                    <a:pt x="27996" y="12164"/>
                    <a:pt x="28091" y="12038"/>
                  </a:cubicBezTo>
                  <a:cubicBezTo>
                    <a:pt x="28376" y="11531"/>
                    <a:pt x="28535" y="11182"/>
                    <a:pt x="28155" y="10612"/>
                  </a:cubicBezTo>
                  <a:cubicBezTo>
                    <a:pt x="27662" y="9854"/>
                    <a:pt x="26545" y="9550"/>
                    <a:pt x="25456" y="9550"/>
                  </a:cubicBezTo>
                  <a:cubicBezTo>
                    <a:pt x="24726" y="9550"/>
                    <a:pt x="24008" y="9687"/>
                    <a:pt x="23499" y="9916"/>
                  </a:cubicBezTo>
                  <a:cubicBezTo>
                    <a:pt x="23531" y="9187"/>
                    <a:pt x="23499" y="8491"/>
                    <a:pt x="23436" y="7794"/>
                  </a:cubicBezTo>
                  <a:cubicBezTo>
                    <a:pt x="23373" y="7192"/>
                    <a:pt x="23436" y="6020"/>
                    <a:pt x="22993" y="5545"/>
                  </a:cubicBezTo>
                  <a:cubicBezTo>
                    <a:pt x="22815" y="5350"/>
                    <a:pt x="22687" y="5294"/>
                    <a:pt x="22536" y="5294"/>
                  </a:cubicBezTo>
                  <a:cubicBezTo>
                    <a:pt x="22418" y="5294"/>
                    <a:pt x="22286" y="5328"/>
                    <a:pt x="22106" y="5355"/>
                  </a:cubicBezTo>
                  <a:cubicBezTo>
                    <a:pt x="21758" y="5419"/>
                    <a:pt x="21441" y="5482"/>
                    <a:pt x="21092" y="5577"/>
                  </a:cubicBezTo>
                  <a:cubicBezTo>
                    <a:pt x="20522" y="4722"/>
                    <a:pt x="21061" y="2917"/>
                    <a:pt x="19889" y="2474"/>
                  </a:cubicBezTo>
                  <a:cubicBezTo>
                    <a:pt x="19787" y="2436"/>
                    <a:pt x="19685" y="2421"/>
                    <a:pt x="19584" y="2421"/>
                  </a:cubicBezTo>
                  <a:cubicBezTo>
                    <a:pt x="19339" y="2421"/>
                    <a:pt x="19100" y="2511"/>
                    <a:pt x="18876" y="2600"/>
                  </a:cubicBezTo>
                  <a:cubicBezTo>
                    <a:pt x="17926" y="2949"/>
                    <a:pt x="17261" y="3265"/>
                    <a:pt x="16279" y="3297"/>
                  </a:cubicBezTo>
                  <a:cubicBezTo>
                    <a:pt x="16342" y="2537"/>
                    <a:pt x="16500" y="1840"/>
                    <a:pt x="16880" y="1143"/>
                  </a:cubicBezTo>
                  <a:cubicBezTo>
                    <a:pt x="16912" y="1080"/>
                    <a:pt x="16912" y="985"/>
                    <a:pt x="16849" y="953"/>
                  </a:cubicBezTo>
                  <a:cubicBezTo>
                    <a:pt x="16399" y="704"/>
                    <a:pt x="15922" y="603"/>
                    <a:pt x="15439" y="603"/>
                  </a:cubicBezTo>
                  <a:cubicBezTo>
                    <a:pt x="14325" y="603"/>
                    <a:pt x="13175" y="1142"/>
                    <a:pt x="12225" y="1650"/>
                  </a:cubicBezTo>
                  <a:cubicBezTo>
                    <a:pt x="10737" y="2474"/>
                    <a:pt x="9787" y="3835"/>
                    <a:pt x="9185" y="5387"/>
                  </a:cubicBezTo>
                  <a:cubicBezTo>
                    <a:pt x="8552" y="7002"/>
                    <a:pt x="8330" y="8807"/>
                    <a:pt x="8615" y="10517"/>
                  </a:cubicBezTo>
                  <a:cubicBezTo>
                    <a:pt x="8710" y="11246"/>
                    <a:pt x="8932" y="11911"/>
                    <a:pt x="9185" y="12576"/>
                  </a:cubicBezTo>
                  <a:cubicBezTo>
                    <a:pt x="8108" y="11056"/>
                    <a:pt x="7696" y="9156"/>
                    <a:pt x="7665" y="7287"/>
                  </a:cubicBezTo>
                  <a:cubicBezTo>
                    <a:pt x="7696" y="7256"/>
                    <a:pt x="7696" y="7192"/>
                    <a:pt x="7665" y="7129"/>
                  </a:cubicBezTo>
                  <a:cubicBezTo>
                    <a:pt x="7665" y="6907"/>
                    <a:pt x="7665" y="6685"/>
                    <a:pt x="7665" y="6464"/>
                  </a:cubicBezTo>
                  <a:cubicBezTo>
                    <a:pt x="7728" y="5197"/>
                    <a:pt x="7981" y="3930"/>
                    <a:pt x="8457" y="2759"/>
                  </a:cubicBezTo>
                  <a:cubicBezTo>
                    <a:pt x="8583" y="2347"/>
                    <a:pt x="8995" y="985"/>
                    <a:pt x="9438" y="795"/>
                  </a:cubicBezTo>
                  <a:cubicBezTo>
                    <a:pt x="9579" y="727"/>
                    <a:pt x="9700" y="696"/>
                    <a:pt x="9803" y="696"/>
                  </a:cubicBezTo>
                  <a:cubicBezTo>
                    <a:pt x="10469" y="696"/>
                    <a:pt x="10433" y="1949"/>
                    <a:pt x="10515" y="2442"/>
                  </a:cubicBezTo>
                  <a:cubicBezTo>
                    <a:pt x="10528" y="2495"/>
                    <a:pt x="10575" y="2520"/>
                    <a:pt x="10622" y="2520"/>
                  </a:cubicBezTo>
                  <a:cubicBezTo>
                    <a:pt x="10688" y="2520"/>
                    <a:pt x="10755" y="2471"/>
                    <a:pt x="10737" y="2378"/>
                  </a:cubicBezTo>
                  <a:cubicBezTo>
                    <a:pt x="10651" y="1863"/>
                    <a:pt x="10720" y="0"/>
                    <a:pt x="996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6"/>
            <p:cNvSpPr/>
            <p:nvPr/>
          </p:nvSpPr>
          <p:spPr>
            <a:xfrm rot="-5400000" flipH="1">
              <a:off x="5826334" y="12235"/>
              <a:ext cx="1069827" cy="1687033"/>
            </a:xfrm>
            <a:custGeom>
              <a:avLst/>
              <a:gdLst/>
              <a:ahLst/>
              <a:cxnLst/>
              <a:rect l="l" t="t" r="r" b="b"/>
              <a:pathLst>
                <a:path w="35270" h="55618" extrusionOk="0">
                  <a:moveTo>
                    <a:pt x="27964" y="732"/>
                  </a:moveTo>
                  <a:cubicBezTo>
                    <a:pt x="29452" y="3550"/>
                    <a:pt x="30846" y="6876"/>
                    <a:pt x="30973" y="10074"/>
                  </a:cubicBezTo>
                  <a:cubicBezTo>
                    <a:pt x="31068" y="13273"/>
                    <a:pt x="29231" y="16313"/>
                    <a:pt x="27109" y="18561"/>
                  </a:cubicBezTo>
                  <a:cubicBezTo>
                    <a:pt x="24955" y="20810"/>
                    <a:pt x="22137" y="22393"/>
                    <a:pt x="19033" y="22837"/>
                  </a:cubicBezTo>
                  <a:cubicBezTo>
                    <a:pt x="17387" y="23058"/>
                    <a:pt x="15740" y="22995"/>
                    <a:pt x="14315" y="23692"/>
                  </a:cubicBezTo>
                  <a:cubicBezTo>
                    <a:pt x="16215" y="22045"/>
                    <a:pt x="18495" y="20937"/>
                    <a:pt x="20395" y="19353"/>
                  </a:cubicBezTo>
                  <a:cubicBezTo>
                    <a:pt x="22264" y="17801"/>
                    <a:pt x="23847" y="15965"/>
                    <a:pt x="25177" y="13969"/>
                  </a:cubicBezTo>
                  <a:cubicBezTo>
                    <a:pt x="27331" y="10644"/>
                    <a:pt x="29326" y="6211"/>
                    <a:pt x="27964" y="2220"/>
                  </a:cubicBezTo>
                  <a:cubicBezTo>
                    <a:pt x="27927" y="2134"/>
                    <a:pt x="27852" y="2096"/>
                    <a:pt x="27778" y="2096"/>
                  </a:cubicBezTo>
                  <a:cubicBezTo>
                    <a:pt x="27661" y="2096"/>
                    <a:pt x="27545" y="2192"/>
                    <a:pt x="27584" y="2347"/>
                  </a:cubicBezTo>
                  <a:cubicBezTo>
                    <a:pt x="28977" y="7002"/>
                    <a:pt x="26286" y="12069"/>
                    <a:pt x="23404" y="15616"/>
                  </a:cubicBezTo>
                  <a:cubicBezTo>
                    <a:pt x="21915" y="17485"/>
                    <a:pt x="20173" y="19068"/>
                    <a:pt x="18210" y="20430"/>
                  </a:cubicBezTo>
                  <a:cubicBezTo>
                    <a:pt x="16816" y="21412"/>
                    <a:pt x="15391" y="22267"/>
                    <a:pt x="14156" y="23438"/>
                  </a:cubicBezTo>
                  <a:cubicBezTo>
                    <a:pt x="14473" y="22932"/>
                    <a:pt x="14758" y="22457"/>
                    <a:pt x="15043" y="21918"/>
                  </a:cubicBezTo>
                  <a:cubicBezTo>
                    <a:pt x="15108" y="21789"/>
                    <a:pt x="14996" y="21674"/>
                    <a:pt x="14878" y="21674"/>
                  </a:cubicBezTo>
                  <a:cubicBezTo>
                    <a:pt x="14823" y="21674"/>
                    <a:pt x="14767" y="21699"/>
                    <a:pt x="14726" y="21760"/>
                  </a:cubicBezTo>
                  <a:cubicBezTo>
                    <a:pt x="14441" y="22235"/>
                    <a:pt x="14156" y="22678"/>
                    <a:pt x="13840" y="23090"/>
                  </a:cubicBezTo>
                  <a:cubicBezTo>
                    <a:pt x="14061" y="22457"/>
                    <a:pt x="14251" y="21823"/>
                    <a:pt x="14441" y="21158"/>
                  </a:cubicBezTo>
                  <a:cubicBezTo>
                    <a:pt x="15645" y="17326"/>
                    <a:pt x="17735" y="14856"/>
                    <a:pt x="20807" y="12386"/>
                  </a:cubicBezTo>
                  <a:cubicBezTo>
                    <a:pt x="24575" y="9377"/>
                    <a:pt x="26824" y="5324"/>
                    <a:pt x="27964" y="732"/>
                  </a:cubicBezTo>
                  <a:close/>
                  <a:moveTo>
                    <a:pt x="2977" y="9441"/>
                  </a:moveTo>
                  <a:lnTo>
                    <a:pt x="2977" y="9441"/>
                  </a:lnTo>
                  <a:cubicBezTo>
                    <a:pt x="5067" y="13178"/>
                    <a:pt x="6777" y="17200"/>
                    <a:pt x="5986" y="21602"/>
                  </a:cubicBezTo>
                  <a:cubicBezTo>
                    <a:pt x="5637" y="23502"/>
                    <a:pt x="4751" y="25212"/>
                    <a:pt x="4497" y="27144"/>
                  </a:cubicBezTo>
                  <a:cubicBezTo>
                    <a:pt x="4181" y="29551"/>
                    <a:pt x="3832" y="31609"/>
                    <a:pt x="2882" y="33826"/>
                  </a:cubicBezTo>
                  <a:cubicBezTo>
                    <a:pt x="2787" y="33414"/>
                    <a:pt x="2692" y="32971"/>
                    <a:pt x="2565" y="32559"/>
                  </a:cubicBezTo>
                  <a:cubicBezTo>
                    <a:pt x="2565" y="32527"/>
                    <a:pt x="2534" y="32496"/>
                    <a:pt x="2502" y="32496"/>
                  </a:cubicBezTo>
                  <a:cubicBezTo>
                    <a:pt x="2344" y="31546"/>
                    <a:pt x="2154" y="30564"/>
                    <a:pt x="2122" y="29582"/>
                  </a:cubicBezTo>
                  <a:cubicBezTo>
                    <a:pt x="2090" y="27365"/>
                    <a:pt x="3135" y="25402"/>
                    <a:pt x="3484" y="23248"/>
                  </a:cubicBezTo>
                  <a:cubicBezTo>
                    <a:pt x="4117" y="19290"/>
                    <a:pt x="3579" y="14920"/>
                    <a:pt x="3389" y="10898"/>
                  </a:cubicBezTo>
                  <a:cubicBezTo>
                    <a:pt x="3389" y="10838"/>
                    <a:pt x="3339" y="10806"/>
                    <a:pt x="3287" y="10806"/>
                  </a:cubicBezTo>
                  <a:cubicBezTo>
                    <a:pt x="3229" y="10806"/>
                    <a:pt x="3167" y="10846"/>
                    <a:pt x="3167" y="10929"/>
                  </a:cubicBezTo>
                  <a:cubicBezTo>
                    <a:pt x="3199" y="15363"/>
                    <a:pt x="4054" y="20398"/>
                    <a:pt x="2882" y="24737"/>
                  </a:cubicBezTo>
                  <a:cubicBezTo>
                    <a:pt x="2470" y="26352"/>
                    <a:pt x="1869" y="27904"/>
                    <a:pt x="1900" y="29582"/>
                  </a:cubicBezTo>
                  <a:cubicBezTo>
                    <a:pt x="1932" y="31451"/>
                    <a:pt x="2534" y="33256"/>
                    <a:pt x="2597" y="35156"/>
                  </a:cubicBezTo>
                  <a:cubicBezTo>
                    <a:pt x="2597" y="35156"/>
                    <a:pt x="2629" y="35188"/>
                    <a:pt x="2629" y="35188"/>
                  </a:cubicBezTo>
                  <a:cubicBezTo>
                    <a:pt x="2629" y="35314"/>
                    <a:pt x="2629" y="35441"/>
                    <a:pt x="2597" y="35568"/>
                  </a:cubicBezTo>
                  <a:cubicBezTo>
                    <a:pt x="1742" y="33066"/>
                    <a:pt x="127" y="29899"/>
                    <a:pt x="634" y="27365"/>
                  </a:cubicBezTo>
                  <a:cubicBezTo>
                    <a:pt x="824" y="26384"/>
                    <a:pt x="1615" y="25750"/>
                    <a:pt x="1805" y="24832"/>
                  </a:cubicBezTo>
                  <a:cubicBezTo>
                    <a:pt x="1995" y="23850"/>
                    <a:pt x="1425" y="22900"/>
                    <a:pt x="1267" y="21982"/>
                  </a:cubicBezTo>
                  <a:cubicBezTo>
                    <a:pt x="475" y="17706"/>
                    <a:pt x="3832" y="13589"/>
                    <a:pt x="2977" y="9441"/>
                  </a:cubicBezTo>
                  <a:close/>
                  <a:moveTo>
                    <a:pt x="19515" y="30804"/>
                  </a:moveTo>
                  <a:cubicBezTo>
                    <a:pt x="19754" y="30804"/>
                    <a:pt x="19994" y="30818"/>
                    <a:pt x="20237" y="30849"/>
                  </a:cubicBezTo>
                  <a:cubicBezTo>
                    <a:pt x="22580" y="31134"/>
                    <a:pt x="24544" y="32591"/>
                    <a:pt x="26317" y="34079"/>
                  </a:cubicBezTo>
                  <a:cubicBezTo>
                    <a:pt x="28629" y="36011"/>
                    <a:pt x="30878" y="38101"/>
                    <a:pt x="33886" y="38703"/>
                  </a:cubicBezTo>
                  <a:cubicBezTo>
                    <a:pt x="32522" y="39128"/>
                    <a:pt x="31138" y="39331"/>
                    <a:pt x="29760" y="39331"/>
                  </a:cubicBezTo>
                  <a:cubicBezTo>
                    <a:pt x="27651" y="39331"/>
                    <a:pt x="25554" y="38856"/>
                    <a:pt x="23562" y="37974"/>
                  </a:cubicBezTo>
                  <a:cubicBezTo>
                    <a:pt x="20553" y="36613"/>
                    <a:pt x="18590" y="34269"/>
                    <a:pt x="15993" y="32432"/>
                  </a:cubicBezTo>
                  <a:cubicBezTo>
                    <a:pt x="15518" y="32084"/>
                    <a:pt x="15043" y="31831"/>
                    <a:pt x="14536" y="31641"/>
                  </a:cubicBezTo>
                  <a:cubicBezTo>
                    <a:pt x="16229" y="31502"/>
                    <a:pt x="17825" y="30804"/>
                    <a:pt x="19515" y="30804"/>
                  </a:cubicBezTo>
                  <a:close/>
                  <a:moveTo>
                    <a:pt x="12699" y="31957"/>
                  </a:moveTo>
                  <a:cubicBezTo>
                    <a:pt x="13206" y="31989"/>
                    <a:pt x="13713" y="32052"/>
                    <a:pt x="14220" y="32211"/>
                  </a:cubicBezTo>
                  <a:cubicBezTo>
                    <a:pt x="16785" y="32907"/>
                    <a:pt x="18717" y="35568"/>
                    <a:pt x="20933" y="36993"/>
                  </a:cubicBezTo>
                  <a:cubicBezTo>
                    <a:pt x="23611" y="38706"/>
                    <a:pt x="26650" y="39710"/>
                    <a:pt x="29728" y="39710"/>
                  </a:cubicBezTo>
                  <a:cubicBezTo>
                    <a:pt x="31202" y="39710"/>
                    <a:pt x="32684" y="39480"/>
                    <a:pt x="34139" y="38988"/>
                  </a:cubicBezTo>
                  <a:lnTo>
                    <a:pt x="34139" y="38988"/>
                  </a:lnTo>
                  <a:cubicBezTo>
                    <a:pt x="31576" y="41127"/>
                    <a:pt x="28314" y="42451"/>
                    <a:pt x="25079" y="42451"/>
                  </a:cubicBezTo>
                  <a:cubicBezTo>
                    <a:pt x="22760" y="42451"/>
                    <a:pt x="20455" y="41770"/>
                    <a:pt x="18432" y="40223"/>
                  </a:cubicBezTo>
                  <a:cubicBezTo>
                    <a:pt x="16246" y="38545"/>
                    <a:pt x="15296" y="36201"/>
                    <a:pt x="13998" y="33889"/>
                  </a:cubicBezTo>
                  <a:cubicBezTo>
                    <a:pt x="13650" y="33224"/>
                    <a:pt x="13238" y="32464"/>
                    <a:pt x="12699" y="31957"/>
                  </a:cubicBezTo>
                  <a:close/>
                  <a:moveTo>
                    <a:pt x="28006" y="0"/>
                  </a:moveTo>
                  <a:cubicBezTo>
                    <a:pt x="27889" y="0"/>
                    <a:pt x="27774" y="116"/>
                    <a:pt x="27774" y="257"/>
                  </a:cubicBezTo>
                  <a:cubicBezTo>
                    <a:pt x="27711" y="288"/>
                    <a:pt x="27679" y="320"/>
                    <a:pt x="27679" y="383"/>
                  </a:cubicBezTo>
                  <a:cubicBezTo>
                    <a:pt x="27172" y="3202"/>
                    <a:pt x="25937" y="5957"/>
                    <a:pt x="24195" y="8237"/>
                  </a:cubicBezTo>
                  <a:cubicBezTo>
                    <a:pt x="22549" y="10359"/>
                    <a:pt x="20427" y="11816"/>
                    <a:pt x="18463" y="13558"/>
                  </a:cubicBezTo>
                  <a:cubicBezTo>
                    <a:pt x="16816" y="15015"/>
                    <a:pt x="15613" y="16756"/>
                    <a:pt x="14758" y="18751"/>
                  </a:cubicBezTo>
                  <a:cubicBezTo>
                    <a:pt x="13935" y="20652"/>
                    <a:pt x="13681" y="22837"/>
                    <a:pt x="12636" y="24610"/>
                  </a:cubicBezTo>
                  <a:cubicBezTo>
                    <a:pt x="10894" y="26605"/>
                    <a:pt x="8836" y="28347"/>
                    <a:pt x="7157" y="30469"/>
                  </a:cubicBezTo>
                  <a:cubicBezTo>
                    <a:pt x="5352" y="32844"/>
                    <a:pt x="4434" y="35536"/>
                    <a:pt x="3674" y="38418"/>
                  </a:cubicBezTo>
                  <a:cubicBezTo>
                    <a:pt x="3072" y="40793"/>
                    <a:pt x="2407" y="43263"/>
                    <a:pt x="2470" y="45733"/>
                  </a:cubicBezTo>
                  <a:cubicBezTo>
                    <a:pt x="1932" y="45575"/>
                    <a:pt x="1172" y="43865"/>
                    <a:pt x="1109" y="43643"/>
                  </a:cubicBezTo>
                  <a:cubicBezTo>
                    <a:pt x="729" y="42566"/>
                    <a:pt x="950" y="41680"/>
                    <a:pt x="1394" y="40635"/>
                  </a:cubicBezTo>
                  <a:cubicBezTo>
                    <a:pt x="1774" y="39716"/>
                    <a:pt x="2280" y="38861"/>
                    <a:pt x="2629" y="37943"/>
                  </a:cubicBezTo>
                  <a:cubicBezTo>
                    <a:pt x="3072" y="36771"/>
                    <a:pt x="3135" y="35631"/>
                    <a:pt x="2977" y="34491"/>
                  </a:cubicBezTo>
                  <a:cubicBezTo>
                    <a:pt x="3009" y="34459"/>
                    <a:pt x="3072" y="34428"/>
                    <a:pt x="3072" y="34396"/>
                  </a:cubicBezTo>
                  <a:cubicBezTo>
                    <a:pt x="4085" y="32432"/>
                    <a:pt x="4592" y="30437"/>
                    <a:pt x="4846" y="28252"/>
                  </a:cubicBezTo>
                  <a:cubicBezTo>
                    <a:pt x="5162" y="25624"/>
                    <a:pt x="6334" y="23217"/>
                    <a:pt x="6587" y="20588"/>
                  </a:cubicBezTo>
                  <a:cubicBezTo>
                    <a:pt x="6999" y="15870"/>
                    <a:pt x="4846" y="11246"/>
                    <a:pt x="2217" y="7477"/>
                  </a:cubicBezTo>
                  <a:cubicBezTo>
                    <a:pt x="2185" y="7446"/>
                    <a:pt x="2154" y="7414"/>
                    <a:pt x="2154" y="7382"/>
                  </a:cubicBezTo>
                  <a:cubicBezTo>
                    <a:pt x="2114" y="7312"/>
                    <a:pt x="2052" y="7284"/>
                    <a:pt x="1990" y="7284"/>
                  </a:cubicBezTo>
                  <a:cubicBezTo>
                    <a:pt x="1855" y="7284"/>
                    <a:pt x="1719" y="7420"/>
                    <a:pt x="1805" y="7572"/>
                  </a:cubicBezTo>
                  <a:cubicBezTo>
                    <a:pt x="3674" y="10644"/>
                    <a:pt x="2280" y="13969"/>
                    <a:pt x="1394" y="17073"/>
                  </a:cubicBezTo>
                  <a:cubicBezTo>
                    <a:pt x="729" y="19353"/>
                    <a:pt x="792" y="21032"/>
                    <a:pt x="1235" y="23280"/>
                  </a:cubicBezTo>
                  <a:cubicBezTo>
                    <a:pt x="1647" y="25434"/>
                    <a:pt x="0" y="26922"/>
                    <a:pt x="317" y="29171"/>
                  </a:cubicBezTo>
                  <a:cubicBezTo>
                    <a:pt x="665" y="31514"/>
                    <a:pt x="1679" y="33921"/>
                    <a:pt x="2534" y="36138"/>
                  </a:cubicBezTo>
                  <a:cubicBezTo>
                    <a:pt x="2375" y="37088"/>
                    <a:pt x="1995" y="38006"/>
                    <a:pt x="1394" y="39083"/>
                  </a:cubicBezTo>
                  <a:cubicBezTo>
                    <a:pt x="792" y="40191"/>
                    <a:pt x="159" y="41300"/>
                    <a:pt x="127" y="42598"/>
                  </a:cubicBezTo>
                  <a:cubicBezTo>
                    <a:pt x="95" y="43707"/>
                    <a:pt x="1045" y="46208"/>
                    <a:pt x="2502" y="46208"/>
                  </a:cubicBezTo>
                  <a:cubicBezTo>
                    <a:pt x="2534" y="46620"/>
                    <a:pt x="2565" y="47000"/>
                    <a:pt x="2629" y="47412"/>
                  </a:cubicBezTo>
                  <a:cubicBezTo>
                    <a:pt x="3167" y="50484"/>
                    <a:pt x="5099" y="53271"/>
                    <a:pt x="7126" y="55551"/>
                  </a:cubicBezTo>
                  <a:cubicBezTo>
                    <a:pt x="7165" y="55598"/>
                    <a:pt x="7215" y="55618"/>
                    <a:pt x="7265" y="55618"/>
                  </a:cubicBezTo>
                  <a:cubicBezTo>
                    <a:pt x="7415" y="55618"/>
                    <a:pt x="7569" y="55440"/>
                    <a:pt x="7474" y="55297"/>
                  </a:cubicBezTo>
                  <a:cubicBezTo>
                    <a:pt x="5606" y="52289"/>
                    <a:pt x="3389" y="49597"/>
                    <a:pt x="3230" y="45892"/>
                  </a:cubicBezTo>
                  <a:cubicBezTo>
                    <a:pt x="3072" y="42851"/>
                    <a:pt x="4054" y="39590"/>
                    <a:pt x="4877" y="36708"/>
                  </a:cubicBezTo>
                  <a:cubicBezTo>
                    <a:pt x="4972" y="36359"/>
                    <a:pt x="5099" y="36043"/>
                    <a:pt x="5226" y="35726"/>
                  </a:cubicBezTo>
                  <a:cubicBezTo>
                    <a:pt x="7221" y="33921"/>
                    <a:pt x="9501" y="32084"/>
                    <a:pt x="12161" y="31957"/>
                  </a:cubicBezTo>
                  <a:cubicBezTo>
                    <a:pt x="13491" y="32812"/>
                    <a:pt x="14283" y="35251"/>
                    <a:pt x="14853" y="36328"/>
                  </a:cubicBezTo>
                  <a:cubicBezTo>
                    <a:pt x="15360" y="37278"/>
                    <a:pt x="15898" y="38228"/>
                    <a:pt x="16626" y="39051"/>
                  </a:cubicBezTo>
                  <a:cubicBezTo>
                    <a:pt x="18115" y="40793"/>
                    <a:pt x="20142" y="41965"/>
                    <a:pt x="22359" y="42535"/>
                  </a:cubicBezTo>
                  <a:cubicBezTo>
                    <a:pt x="23350" y="42796"/>
                    <a:pt x="24342" y="42918"/>
                    <a:pt x="25321" y="42918"/>
                  </a:cubicBezTo>
                  <a:cubicBezTo>
                    <a:pt x="28970" y="42918"/>
                    <a:pt x="32449" y="41218"/>
                    <a:pt x="35121" y="38671"/>
                  </a:cubicBezTo>
                  <a:cubicBezTo>
                    <a:pt x="35269" y="38523"/>
                    <a:pt x="35129" y="38336"/>
                    <a:pt x="34969" y="38336"/>
                  </a:cubicBezTo>
                  <a:cubicBezTo>
                    <a:pt x="34924" y="38336"/>
                    <a:pt x="34878" y="38351"/>
                    <a:pt x="34836" y="38386"/>
                  </a:cubicBezTo>
                  <a:cubicBezTo>
                    <a:pt x="30371" y="37879"/>
                    <a:pt x="27774" y="34143"/>
                    <a:pt x="24195" y="31926"/>
                  </a:cubicBezTo>
                  <a:cubicBezTo>
                    <a:pt x="22992" y="31166"/>
                    <a:pt x="21662" y="30532"/>
                    <a:pt x="20237" y="30374"/>
                  </a:cubicBezTo>
                  <a:cubicBezTo>
                    <a:pt x="20024" y="30352"/>
                    <a:pt x="19813" y="30342"/>
                    <a:pt x="19603" y="30342"/>
                  </a:cubicBezTo>
                  <a:cubicBezTo>
                    <a:pt x="17714" y="30342"/>
                    <a:pt x="15910" y="31159"/>
                    <a:pt x="14030" y="31387"/>
                  </a:cubicBezTo>
                  <a:cubicBezTo>
                    <a:pt x="13966" y="31387"/>
                    <a:pt x="13935" y="31419"/>
                    <a:pt x="13903" y="31482"/>
                  </a:cubicBezTo>
                  <a:cubicBezTo>
                    <a:pt x="13367" y="31335"/>
                    <a:pt x="12826" y="31267"/>
                    <a:pt x="12287" y="31267"/>
                  </a:cubicBezTo>
                  <a:cubicBezTo>
                    <a:pt x="9930" y="31267"/>
                    <a:pt x="7606" y="32574"/>
                    <a:pt x="5827" y="34301"/>
                  </a:cubicBezTo>
                  <a:cubicBezTo>
                    <a:pt x="7664" y="30659"/>
                    <a:pt x="10799" y="28030"/>
                    <a:pt x="13238" y="24800"/>
                  </a:cubicBezTo>
                  <a:cubicBezTo>
                    <a:pt x="15898" y="22837"/>
                    <a:pt x="19667" y="23660"/>
                    <a:pt x="22675" y="22362"/>
                  </a:cubicBezTo>
                  <a:cubicBezTo>
                    <a:pt x="25304" y="21222"/>
                    <a:pt x="27552" y="19226"/>
                    <a:pt x="29167" y="16851"/>
                  </a:cubicBezTo>
                  <a:cubicBezTo>
                    <a:pt x="30719" y="14571"/>
                    <a:pt x="31733" y="12038"/>
                    <a:pt x="31353" y="9251"/>
                  </a:cubicBezTo>
                  <a:cubicBezTo>
                    <a:pt x="30941" y="6052"/>
                    <a:pt x="29737" y="2949"/>
                    <a:pt x="28186" y="130"/>
                  </a:cubicBezTo>
                  <a:cubicBezTo>
                    <a:pt x="28140" y="38"/>
                    <a:pt x="28073" y="0"/>
                    <a:pt x="2800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6"/>
            <p:cNvSpPr/>
            <p:nvPr/>
          </p:nvSpPr>
          <p:spPr>
            <a:xfrm rot="-5400000" flipH="1">
              <a:off x="6020521" y="769517"/>
              <a:ext cx="145778" cy="156182"/>
            </a:xfrm>
            <a:custGeom>
              <a:avLst/>
              <a:gdLst/>
              <a:ahLst/>
              <a:cxnLst/>
              <a:rect l="l" t="t" r="r" b="b"/>
              <a:pathLst>
                <a:path w="4806" h="5149" extrusionOk="0">
                  <a:moveTo>
                    <a:pt x="4654" y="1"/>
                  </a:moveTo>
                  <a:cubicBezTo>
                    <a:pt x="4627" y="1"/>
                    <a:pt x="4600" y="11"/>
                    <a:pt x="4576" y="35"/>
                  </a:cubicBezTo>
                  <a:cubicBezTo>
                    <a:pt x="2866" y="1460"/>
                    <a:pt x="1377" y="3170"/>
                    <a:pt x="47" y="4975"/>
                  </a:cubicBezTo>
                  <a:cubicBezTo>
                    <a:pt x="1" y="5045"/>
                    <a:pt x="57" y="5149"/>
                    <a:pt x="128" y="5149"/>
                  </a:cubicBezTo>
                  <a:cubicBezTo>
                    <a:pt x="153" y="5149"/>
                    <a:pt x="180" y="5135"/>
                    <a:pt x="206" y="5102"/>
                  </a:cubicBezTo>
                  <a:cubicBezTo>
                    <a:pt x="1599" y="3360"/>
                    <a:pt x="3119" y="1745"/>
                    <a:pt x="4734" y="161"/>
                  </a:cubicBezTo>
                  <a:cubicBezTo>
                    <a:pt x="4806" y="90"/>
                    <a:pt x="4734" y="1"/>
                    <a:pt x="46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6"/>
            <p:cNvSpPr/>
            <p:nvPr/>
          </p:nvSpPr>
          <p:spPr>
            <a:xfrm rot="-5400000" flipH="1">
              <a:off x="5766497" y="765662"/>
              <a:ext cx="310483" cy="447617"/>
            </a:xfrm>
            <a:custGeom>
              <a:avLst/>
              <a:gdLst/>
              <a:ahLst/>
              <a:cxnLst/>
              <a:rect l="l" t="t" r="r" b="b"/>
              <a:pathLst>
                <a:path w="10236" h="14757" extrusionOk="0">
                  <a:moveTo>
                    <a:pt x="10136" y="1"/>
                  </a:moveTo>
                  <a:cubicBezTo>
                    <a:pt x="10108" y="1"/>
                    <a:pt x="10078" y="15"/>
                    <a:pt x="10056" y="48"/>
                  </a:cubicBezTo>
                  <a:cubicBezTo>
                    <a:pt x="7871" y="5622"/>
                    <a:pt x="4863" y="10847"/>
                    <a:pt x="80" y="14584"/>
                  </a:cubicBezTo>
                  <a:cubicBezTo>
                    <a:pt x="1" y="14637"/>
                    <a:pt x="55" y="14757"/>
                    <a:pt x="130" y="14757"/>
                  </a:cubicBezTo>
                  <a:cubicBezTo>
                    <a:pt x="145" y="14757"/>
                    <a:pt x="160" y="14752"/>
                    <a:pt x="175" y="14742"/>
                  </a:cubicBezTo>
                  <a:cubicBezTo>
                    <a:pt x="5148" y="11100"/>
                    <a:pt x="8061" y="5780"/>
                    <a:pt x="10215" y="111"/>
                  </a:cubicBezTo>
                  <a:cubicBezTo>
                    <a:pt x="10235" y="49"/>
                    <a:pt x="10189" y="1"/>
                    <a:pt x="1013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6"/>
            <p:cNvSpPr/>
            <p:nvPr/>
          </p:nvSpPr>
          <p:spPr>
            <a:xfrm rot="-5400000" flipH="1">
              <a:off x="5775597" y="790747"/>
              <a:ext cx="346518" cy="485047"/>
            </a:xfrm>
            <a:custGeom>
              <a:avLst/>
              <a:gdLst/>
              <a:ahLst/>
              <a:cxnLst/>
              <a:rect l="l" t="t" r="r" b="b"/>
              <a:pathLst>
                <a:path w="11424" h="15991" extrusionOk="0">
                  <a:moveTo>
                    <a:pt x="11391" y="0"/>
                  </a:moveTo>
                  <a:cubicBezTo>
                    <a:pt x="11376" y="0"/>
                    <a:pt x="11360" y="8"/>
                    <a:pt x="11360" y="24"/>
                  </a:cubicBezTo>
                  <a:cubicBezTo>
                    <a:pt x="10916" y="7055"/>
                    <a:pt x="6704" y="13199"/>
                    <a:pt x="86" y="15859"/>
                  </a:cubicBezTo>
                  <a:cubicBezTo>
                    <a:pt x="1" y="15887"/>
                    <a:pt x="42" y="15990"/>
                    <a:pt x="119" y="15990"/>
                  </a:cubicBezTo>
                  <a:cubicBezTo>
                    <a:pt x="128" y="15990"/>
                    <a:pt x="138" y="15989"/>
                    <a:pt x="149" y="15985"/>
                  </a:cubicBezTo>
                  <a:cubicBezTo>
                    <a:pt x="6704" y="13547"/>
                    <a:pt x="11423" y="7086"/>
                    <a:pt x="11423" y="24"/>
                  </a:cubicBezTo>
                  <a:cubicBezTo>
                    <a:pt x="11423" y="8"/>
                    <a:pt x="11407" y="0"/>
                    <a:pt x="1139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6"/>
            <p:cNvSpPr/>
            <p:nvPr/>
          </p:nvSpPr>
          <p:spPr>
            <a:xfrm rot="-5400000" flipH="1">
              <a:off x="8085824" y="735874"/>
              <a:ext cx="138498" cy="456110"/>
            </a:xfrm>
            <a:custGeom>
              <a:avLst/>
              <a:gdLst/>
              <a:ahLst/>
              <a:cxnLst/>
              <a:rect l="l" t="t" r="r" b="b"/>
              <a:pathLst>
                <a:path w="4566" h="15037" extrusionOk="0">
                  <a:moveTo>
                    <a:pt x="4499" y="0"/>
                  </a:moveTo>
                  <a:cubicBezTo>
                    <a:pt x="4469" y="0"/>
                    <a:pt x="4436" y="17"/>
                    <a:pt x="4421" y="60"/>
                  </a:cubicBezTo>
                  <a:cubicBezTo>
                    <a:pt x="2426" y="4811"/>
                    <a:pt x="938" y="9814"/>
                    <a:pt x="19" y="14881"/>
                  </a:cubicBezTo>
                  <a:cubicBezTo>
                    <a:pt x="0" y="14976"/>
                    <a:pt x="72" y="15036"/>
                    <a:pt x="139" y="15036"/>
                  </a:cubicBezTo>
                  <a:cubicBezTo>
                    <a:pt x="184" y="15036"/>
                    <a:pt x="228" y="15009"/>
                    <a:pt x="241" y="14945"/>
                  </a:cubicBezTo>
                  <a:cubicBezTo>
                    <a:pt x="1349" y="9878"/>
                    <a:pt x="2743" y="4937"/>
                    <a:pt x="4548" y="60"/>
                  </a:cubicBezTo>
                  <a:cubicBezTo>
                    <a:pt x="4565" y="26"/>
                    <a:pt x="4535" y="0"/>
                    <a:pt x="449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6"/>
            <p:cNvSpPr/>
            <p:nvPr/>
          </p:nvSpPr>
          <p:spPr>
            <a:xfrm rot="-5400000" flipH="1">
              <a:off x="8006284" y="325045"/>
              <a:ext cx="990811" cy="1551052"/>
            </a:xfrm>
            <a:custGeom>
              <a:avLst/>
              <a:gdLst/>
              <a:ahLst/>
              <a:cxnLst/>
              <a:rect l="l" t="t" r="r" b="b"/>
              <a:pathLst>
                <a:path w="32665" h="51135" extrusionOk="0">
                  <a:moveTo>
                    <a:pt x="15847" y="782"/>
                  </a:moveTo>
                  <a:cubicBezTo>
                    <a:pt x="16166" y="782"/>
                    <a:pt x="16445" y="1017"/>
                    <a:pt x="16690" y="1489"/>
                  </a:cubicBezTo>
                  <a:cubicBezTo>
                    <a:pt x="16721" y="1520"/>
                    <a:pt x="16721" y="1552"/>
                    <a:pt x="16753" y="1552"/>
                  </a:cubicBezTo>
                  <a:cubicBezTo>
                    <a:pt x="16341" y="2344"/>
                    <a:pt x="15898" y="3135"/>
                    <a:pt x="15518" y="3959"/>
                  </a:cubicBezTo>
                  <a:cubicBezTo>
                    <a:pt x="15496" y="4003"/>
                    <a:pt x="15535" y="4062"/>
                    <a:pt x="15583" y="4062"/>
                  </a:cubicBezTo>
                  <a:cubicBezTo>
                    <a:pt x="15603" y="4062"/>
                    <a:pt x="15626" y="4051"/>
                    <a:pt x="15645" y="4022"/>
                  </a:cubicBezTo>
                  <a:cubicBezTo>
                    <a:pt x="16088" y="3262"/>
                    <a:pt x="16468" y="2470"/>
                    <a:pt x="16880" y="1679"/>
                  </a:cubicBezTo>
                  <a:cubicBezTo>
                    <a:pt x="17640" y="2470"/>
                    <a:pt x="17513" y="2914"/>
                    <a:pt x="17513" y="4086"/>
                  </a:cubicBezTo>
                  <a:cubicBezTo>
                    <a:pt x="17513" y="4687"/>
                    <a:pt x="17482" y="5289"/>
                    <a:pt x="17450" y="5922"/>
                  </a:cubicBezTo>
                  <a:cubicBezTo>
                    <a:pt x="17418" y="6872"/>
                    <a:pt x="17323" y="7632"/>
                    <a:pt x="17672" y="8519"/>
                  </a:cubicBezTo>
                  <a:cubicBezTo>
                    <a:pt x="17450" y="8614"/>
                    <a:pt x="17228" y="8741"/>
                    <a:pt x="16975" y="8899"/>
                  </a:cubicBezTo>
                  <a:cubicBezTo>
                    <a:pt x="14948" y="10388"/>
                    <a:pt x="14568" y="13396"/>
                    <a:pt x="13903" y="15645"/>
                  </a:cubicBezTo>
                  <a:cubicBezTo>
                    <a:pt x="13396" y="17386"/>
                    <a:pt x="12826" y="19128"/>
                    <a:pt x="12003" y="20743"/>
                  </a:cubicBezTo>
                  <a:cubicBezTo>
                    <a:pt x="11306" y="22105"/>
                    <a:pt x="10198" y="24227"/>
                    <a:pt x="8709" y="24892"/>
                  </a:cubicBezTo>
                  <a:cubicBezTo>
                    <a:pt x="8741" y="21535"/>
                    <a:pt x="6999" y="18590"/>
                    <a:pt x="7791" y="15170"/>
                  </a:cubicBezTo>
                  <a:cubicBezTo>
                    <a:pt x="8361" y="12668"/>
                    <a:pt x="10641" y="10451"/>
                    <a:pt x="10324" y="7727"/>
                  </a:cubicBezTo>
                  <a:cubicBezTo>
                    <a:pt x="10198" y="6777"/>
                    <a:pt x="9754" y="5954"/>
                    <a:pt x="9469" y="5067"/>
                  </a:cubicBezTo>
                  <a:cubicBezTo>
                    <a:pt x="9469" y="5036"/>
                    <a:pt x="9501" y="5036"/>
                    <a:pt x="9501" y="5004"/>
                  </a:cubicBezTo>
                  <a:cubicBezTo>
                    <a:pt x="10008" y="3737"/>
                    <a:pt x="10419" y="2850"/>
                    <a:pt x="11844" y="2375"/>
                  </a:cubicBezTo>
                  <a:cubicBezTo>
                    <a:pt x="12319" y="2217"/>
                    <a:pt x="12826" y="2185"/>
                    <a:pt x="13301" y="2059"/>
                  </a:cubicBezTo>
                  <a:cubicBezTo>
                    <a:pt x="13681" y="1932"/>
                    <a:pt x="13966" y="1805"/>
                    <a:pt x="14283" y="1647"/>
                  </a:cubicBezTo>
                  <a:cubicBezTo>
                    <a:pt x="14568" y="1457"/>
                    <a:pt x="14853" y="1299"/>
                    <a:pt x="15138" y="1109"/>
                  </a:cubicBezTo>
                  <a:cubicBezTo>
                    <a:pt x="15394" y="891"/>
                    <a:pt x="15630" y="782"/>
                    <a:pt x="15847" y="782"/>
                  </a:cubicBezTo>
                  <a:close/>
                  <a:moveTo>
                    <a:pt x="28370" y="14382"/>
                  </a:moveTo>
                  <a:cubicBezTo>
                    <a:pt x="28718" y="14382"/>
                    <a:pt x="29036" y="14416"/>
                    <a:pt x="29294" y="14505"/>
                  </a:cubicBezTo>
                  <a:cubicBezTo>
                    <a:pt x="29357" y="14490"/>
                    <a:pt x="29416" y="14483"/>
                    <a:pt x="29471" y="14483"/>
                  </a:cubicBezTo>
                  <a:cubicBezTo>
                    <a:pt x="29779" y="14483"/>
                    <a:pt x="29974" y="14704"/>
                    <a:pt x="30054" y="15106"/>
                  </a:cubicBezTo>
                  <a:cubicBezTo>
                    <a:pt x="30624" y="15645"/>
                    <a:pt x="30561" y="16120"/>
                    <a:pt x="29769" y="16531"/>
                  </a:cubicBezTo>
                  <a:cubicBezTo>
                    <a:pt x="29516" y="16816"/>
                    <a:pt x="29231" y="17070"/>
                    <a:pt x="28977" y="17386"/>
                  </a:cubicBezTo>
                  <a:cubicBezTo>
                    <a:pt x="27869" y="18748"/>
                    <a:pt x="27267" y="20458"/>
                    <a:pt x="26286" y="21915"/>
                  </a:cubicBezTo>
                  <a:cubicBezTo>
                    <a:pt x="24924" y="23974"/>
                    <a:pt x="22802" y="25114"/>
                    <a:pt x="20617" y="26095"/>
                  </a:cubicBezTo>
                  <a:cubicBezTo>
                    <a:pt x="18685" y="26982"/>
                    <a:pt x="16753" y="27806"/>
                    <a:pt x="14663" y="28091"/>
                  </a:cubicBezTo>
                  <a:cubicBezTo>
                    <a:pt x="16405" y="27362"/>
                    <a:pt x="18115" y="26665"/>
                    <a:pt x="19572" y="25272"/>
                  </a:cubicBezTo>
                  <a:cubicBezTo>
                    <a:pt x="21694" y="23182"/>
                    <a:pt x="23752" y="20173"/>
                    <a:pt x="24892" y="17386"/>
                  </a:cubicBezTo>
                  <a:cubicBezTo>
                    <a:pt x="25240" y="16531"/>
                    <a:pt x="25494" y="15613"/>
                    <a:pt x="25652" y="14695"/>
                  </a:cubicBezTo>
                  <a:cubicBezTo>
                    <a:pt x="26403" y="14604"/>
                    <a:pt x="27482" y="14382"/>
                    <a:pt x="28370" y="14382"/>
                  </a:cubicBezTo>
                  <a:close/>
                  <a:moveTo>
                    <a:pt x="8203" y="1235"/>
                  </a:moveTo>
                  <a:cubicBezTo>
                    <a:pt x="8361" y="1330"/>
                    <a:pt x="8519" y="1457"/>
                    <a:pt x="8678" y="1552"/>
                  </a:cubicBezTo>
                  <a:cubicBezTo>
                    <a:pt x="8013" y="3484"/>
                    <a:pt x="6651" y="5004"/>
                    <a:pt x="5922" y="6936"/>
                  </a:cubicBezTo>
                  <a:cubicBezTo>
                    <a:pt x="5099" y="9058"/>
                    <a:pt x="5321" y="11591"/>
                    <a:pt x="5669" y="13808"/>
                  </a:cubicBezTo>
                  <a:cubicBezTo>
                    <a:pt x="5683" y="13879"/>
                    <a:pt x="5749" y="13912"/>
                    <a:pt x="5817" y="13912"/>
                  </a:cubicBezTo>
                  <a:cubicBezTo>
                    <a:pt x="5900" y="13912"/>
                    <a:pt x="5986" y="13863"/>
                    <a:pt x="5986" y="13776"/>
                  </a:cubicBezTo>
                  <a:cubicBezTo>
                    <a:pt x="5732" y="10863"/>
                    <a:pt x="5542" y="8139"/>
                    <a:pt x="6999" y="5542"/>
                  </a:cubicBezTo>
                  <a:cubicBezTo>
                    <a:pt x="7696" y="4244"/>
                    <a:pt x="8456" y="3072"/>
                    <a:pt x="8868" y="1710"/>
                  </a:cubicBezTo>
                  <a:cubicBezTo>
                    <a:pt x="8963" y="1774"/>
                    <a:pt x="9026" y="1805"/>
                    <a:pt x="9089" y="1869"/>
                  </a:cubicBezTo>
                  <a:cubicBezTo>
                    <a:pt x="9248" y="2344"/>
                    <a:pt x="8709" y="3706"/>
                    <a:pt x="8804" y="4307"/>
                  </a:cubicBezTo>
                  <a:cubicBezTo>
                    <a:pt x="8931" y="5321"/>
                    <a:pt x="9501" y="6207"/>
                    <a:pt x="9754" y="7189"/>
                  </a:cubicBezTo>
                  <a:cubicBezTo>
                    <a:pt x="10356" y="9786"/>
                    <a:pt x="8424" y="11813"/>
                    <a:pt x="7664" y="14125"/>
                  </a:cubicBezTo>
                  <a:cubicBezTo>
                    <a:pt x="6999" y="16056"/>
                    <a:pt x="7094" y="18083"/>
                    <a:pt x="7474" y="20047"/>
                  </a:cubicBezTo>
                  <a:cubicBezTo>
                    <a:pt x="7759" y="21503"/>
                    <a:pt x="8361" y="23340"/>
                    <a:pt x="8361" y="25019"/>
                  </a:cubicBezTo>
                  <a:cubicBezTo>
                    <a:pt x="8298" y="25082"/>
                    <a:pt x="8298" y="25145"/>
                    <a:pt x="8361" y="25177"/>
                  </a:cubicBezTo>
                  <a:cubicBezTo>
                    <a:pt x="8329" y="26634"/>
                    <a:pt x="7822" y="27932"/>
                    <a:pt x="6271" y="28597"/>
                  </a:cubicBezTo>
                  <a:cubicBezTo>
                    <a:pt x="6176" y="28566"/>
                    <a:pt x="6112" y="28534"/>
                    <a:pt x="6017" y="28502"/>
                  </a:cubicBezTo>
                  <a:lnTo>
                    <a:pt x="5891" y="28502"/>
                  </a:lnTo>
                  <a:cubicBezTo>
                    <a:pt x="4149" y="26507"/>
                    <a:pt x="5637" y="23530"/>
                    <a:pt x="5289" y="21123"/>
                  </a:cubicBezTo>
                  <a:cubicBezTo>
                    <a:pt x="4909" y="18685"/>
                    <a:pt x="3579" y="16531"/>
                    <a:pt x="3325" y="14061"/>
                  </a:cubicBezTo>
                  <a:cubicBezTo>
                    <a:pt x="3009" y="11306"/>
                    <a:pt x="3737" y="8614"/>
                    <a:pt x="5194" y="6302"/>
                  </a:cubicBezTo>
                  <a:cubicBezTo>
                    <a:pt x="5859" y="5226"/>
                    <a:pt x="6619" y="4244"/>
                    <a:pt x="7221" y="3167"/>
                  </a:cubicBezTo>
                  <a:cubicBezTo>
                    <a:pt x="7442" y="2755"/>
                    <a:pt x="7601" y="2217"/>
                    <a:pt x="7886" y="1837"/>
                  </a:cubicBezTo>
                  <a:cubicBezTo>
                    <a:pt x="7981" y="1647"/>
                    <a:pt x="8076" y="1425"/>
                    <a:pt x="8203" y="1235"/>
                  </a:cubicBezTo>
                  <a:close/>
                  <a:moveTo>
                    <a:pt x="23497" y="7086"/>
                  </a:moveTo>
                  <a:cubicBezTo>
                    <a:pt x="23889" y="7086"/>
                    <a:pt x="24281" y="7134"/>
                    <a:pt x="24639" y="7221"/>
                  </a:cubicBezTo>
                  <a:cubicBezTo>
                    <a:pt x="27362" y="7822"/>
                    <a:pt x="25367" y="14695"/>
                    <a:pt x="24670" y="16595"/>
                  </a:cubicBezTo>
                  <a:cubicBezTo>
                    <a:pt x="23689" y="19382"/>
                    <a:pt x="21630" y="22327"/>
                    <a:pt x="19635" y="24449"/>
                  </a:cubicBezTo>
                  <a:cubicBezTo>
                    <a:pt x="17798" y="26412"/>
                    <a:pt x="15581" y="27172"/>
                    <a:pt x="13206" y="28186"/>
                  </a:cubicBezTo>
                  <a:lnTo>
                    <a:pt x="12985" y="28186"/>
                  </a:lnTo>
                  <a:cubicBezTo>
                    <a:pt x="12858" y="28186"/>
                    <a:pt x="12795" y="28281"/>
                    <a:pt x="12795" y="28376"/>
                  </a:cubicBezTo>
                  <a:cubicBezTo>
                    <a:pt x="12510" y="28534"/>
                    <a:pt x="12193" y="28724"/>
                    <a:pt x="11876" y="28882"/>
                  </a:cubicBezTo>
                  <a:cubicBezTo>
                    <a:pt x="11844" y="28882"/>
                    <a:pt x="11813" y="28851"/>
                    <a:pt x="11781" y="28851"/>
                  </a:cubicBezTo>
                  <a:cubicBezTo>
                    <a:pt x="11751" y="28826"/>
                    <a:pt x="11719" y="28816"/>
                    <a:pt x="11689" y="28816"/>
                  </a:cubicBezTo>
                  <a:cubicBezTo>
                    <a:pt x="11561" y="28816"/>
                    <a:pt x="11451" y="29001"/>
                    <a:pt x="11528" y="29104"/>
                  </a:cubicBezTo>
                  <a:cubicBezTo>
                    <a:pt x="10738" y="29586"/>
                    <a:pt x="9919" y="30054"/>
                    <a:pt x="9079" y="30054"/>
                  </a:cubicBezTo>
                  <a:cubicBezTo>
                    <a:pt x="8706" y="30054"/>
                    <a:pt x="8329" y="29961"/>
                    <a:pt x="7949" y="29737"/>
                  </a:cubicBezTo>
                  <a:cubicBezTo>
                    <a:pt x="7442" y="29421"/>
                    <a:pt x="7062" y="29072"/>
                    <a:pt x="6587" y="28787"/>
                  </a:cubicBezTo>
                  <a:cubicBezTo>
                    <a:pt x="7917" y="28091"/>
                    <a:pt x="8614" y="26697"/>
                    <a:pt x="8678" y="25145"/>
                  </a:cubicBezTo>
                  <a:cubicBezTo>
                    <a:pt x="10324" y="24575"/>
                    <a:pt x="11559" y="22358"/>
                    <a:pt x="12319" y="20933"/>
                  </a:cubicBezTo>
                  <a:cubicBezTo>
                    <a:pt x="13428" y="18843"/>
                    <a:pt x="14125" y="16595"/>
                    <a:pt x="14758" y="14315"/>
                  </a:cubicBezTo>
                  <a:cubicBezTo>
                    <a:pt x="15106" y="13080"/>
                    <a:pt x="15423" y="11781"/>
                    <a:pt x="16088" y="10641"/>
                  </a:cubicBezTo>
                  <a:cubicBezTo>
                    <a:pt x="16975" y="9153"/>
                    <a:pt x="18210" y="8804"/>
                    <a:pt x="19793" y="8456"/>
                  </a:cubicBezTo>
                  <a:cubicBezTo>
                    <a:pt x="20743" y="8266"/>
                    <a:pt x="21028" y="7917"/>
                    <a:pt x="21789" y="7474"/>
                  </a:cubicBezTo>
                  <a:cubicBezTo>
                    <a:pt x="22272" y="7204"/>
                    <a:pt x="22884" y="7086"/>
                    <a:pt x="23497" y="7086"/>
                  </a:cubicBezTo>
                  <a:close/>
                  <a:moveTo>
                    <a:pt x="29452" y="30814"/>
                  </a:moveTo>
                  <a:lnTo>
                    <a:pt x="29421" y="30877"/>
                  </a:lnTo>
                  <a:cubicBezTo>
                    <a:pt x="29421" y="30846"/>
                    <a:pt x="29421" y="30814"/>
                    <a:pt x="29421" y="30814"/>
                  </a:cubicBezTo>
                  <a:close/>
                  <a:moveTo>
                    <a:pt x="22718" y="29021"/>
                  </a:moveTo>
                  <a:cubicBezTo>
                    <a:pt x="23762" y="29021"/>
                    <a:pt x="24810" y="29089"/>
                    <a:pt x="25842" y="29136"/>
                  </a:cubicBezTo>
                  <a:cubicBezTo>
                    <a:pt x="26919" y="29199"/>
                    <a:pt x="27996" y="29231"/>
                    <a:pt x="29041" y="29262"/>
                  </a:cubicBezTo>
                  <a:cubicBezTo>
                    <a:pt x="29085" y="29264"/>
                    <a:pt x="29129" y="29265"/>
                    <a:pt x="29171" y="29265"/>
                  </a:cubicBezTo>
                  <a:cubicBezTo>
                    <a:pt x="29414" y="29265"/>
                    <a:pt x="29613" y="29241"/>
                    <a:pt x="29755" y="29241"/>
                  </a:cubicBezTo>
                  <a:cubicBezTo>
                    <a:pt x="30058" y="29241"/>
                    <a:pt x="30107" y="29349"/>
                    <a:pt x="29801" y="30022"/>
                  </a:cubicBezTo>
                  <a:cubicBezTo>
                    <a:pt x="29706" y="30244"/>
                    <a:pt x="29611" y="30434"/>
                    <a:pt x="29547" y="30561"/>
                  </a:cubicBezTo>
                  <a:cubicBezTo>
                    <a:pt x="29321" y="30529"/>
                    <a:pt x="29099" y="30515"/>
                    <a:pt x="28881" y="30515"/>
                  </a:cubicBezTo>
                  <a:cubicBezTo>
                    <a:pt x="26772" y="30515"/>
                    <a:pt x="25008" y="31852"/>
                    <a:pt x="22983" y="31852"/>
                  </a:cubicBezTo>
                  <a:cubicBezTo>
                    <a:pt x="22696" y="31852"/>
                    <a:pt x="22404" y="31825"/>
                    <a:pt x="22105" y="31764"/>
                  </a:cubicBezTo>
                  <a:cubicBezTo>
                    <a:pt x="21786" y="31695"/>
                    <a:pt x="21504" y="31666"/>
                    <a:pt x="21241" y="31666"/>
                  </a:cubicBezTo>
                  <a:cubicBezTo>
                    <a:pt x="20536" y="31666"/>
                    <a:pt x="19958" y="31873"/>
                    <a:pt x="19128" y="32081"/>
                  </a:cubicBezTo>
                  <a:cubicBezTo>
                    <a:pt x="18044" y="32347"/>
                    <a:pt x="16973" y="32454"/>
                    <a:pt x="15890" y="32454"/>
                  </a:cubicBezTo>
                  <a:cubicBezTo>
                    <a:pt x="15296" y="32454"/>
                    <a:pt x="14698" y="32422"/>
                    <a:pt x="14093" y="32366"/>
                  </a:cubicBezTo>
                  <a:cubicBezTo>
                    <a:pt x="13681" y="32081"/>
                    <a:pt x="13270" y="31796"/>
                    <a:pt x="12890" y="31447"/>
                  </a:cubicBezTo>
                  <a:cubicBezTo>
                    <a:pt x="12224" y="30846"/>
                    <a:pt x="11528" y="30466"/>
                    <a:pt x="10704" y="30276"/>
                  </a:cubicBezTo>
                  <a:cubicBezTo>
                    <a:pt x="10704" y="30276"/>
                    <a:pt x="10673" y="30244"/>
                    <a:pt x="10641" y="30244"/>
                  </a:cubicBezTo>
                  <a:cubicBezTo>
                    <a:pt x="10958" y="30022"/>
                    <a:pt x="11243" y="29801"/>
                    <a:pt x="11559" y="29611"/>
                  </a:cubicBezTo>
                  <a:cubicBezTo>
                    <a:pt x="11686" y="29516"/>
                    <a:pt x="11813" y="29452"/>
                    <a:pt x="11908" y="29389"/>
                  </a:cubicBezTo>
                  <a:cubicBezTo>
                    <a:pt x="12911" y="30074"/>
                    <a:pt x="13878" y="30317"/>
                    <a:pt x="14854" y="30317"/>
                  </a:cubicBezTo>
                  <a:cubicBezTo>
                    <a:pt x="16314" y="30317"/>
                    <a:pt x="17794" y="29775"/>
                    <a:pt x="19445" y="29357"/>
                  </a:cubicBezTo>
                  <a:cubicBezTo>
                    <a:pt x="20518" y="29097"/>
                    <a:pt x="21616" y="29021"/>
                    <a:pt x="22718" y="29021"/>
                  </a:cubicBezTo>
                  <a:close/>
                  <a:moveTo>
                    <a:pt x="29050" y="30809"/>
                  </a:moveTo>
                  <a:cubicBezTo>
                    <a:pt x="29141" y="30809"/>
                    <a:pt x="29233" y="30810"/>
                    <a:pt x="29326" y="30814"/>
                  </a:cubicBezTo>
                  <a:cubicBezTo>
                    <a:pt x="29294" y="30846"/>
                    <a:pt x="29262" y="30877"/>
                    <a:pt x="29231" y="30909"/>
                  </a:cubicBezTo>
                  <a:cubicBezTo>
                    <a:pt x="28122" y="32271"/>
                    <a:pt x="26856" y="33538"/>
                    <a:pt x="25177" y="34139"/>
                  </a:cubicBezTo>
                  <a:cubicBezTo>
                    <a:pt x="24258" y="34459"/>
                    <a:pt x="23303" y="34590"/>
                    <a:pt x="22341" y="34590"/>
                  </a:cubicBezTo>
                  <a:cubicBezTo>
                    <a:pt x="21113" y="34590"/>
                    <a:pt x="19874" y="34378"/>
                    <a:pt x="18685" y="34076"/>
                  </a:cubicBezTo>
                  <a:cubicBezTo>
                    <a:pt x="17292" y="33728"/>
                    <a:pt x="16025" y="33379"/>
                    <a:pt x="14853" y="32809"/>
                  </a:cubicBezTo>
                  <a:lnTo>
                    <a:pt x="14853" y="32809"/>
                  </a:lnTo>
                  <a:cubicBezTo>
                    <a:pt x="15246" y="32834"/>
                    <a:pt x="15643" y="32849"/>
                    <a:pt x="16041" y="32849"/>
                  </a:cubicBezTo>
                  <a:cubicBezTo>
                    <a:pt x="16671" y="32849"/>
                    <a:pt x="17304" y="32811"/>
                    <a:pt x="17925" y="32714"/>
                  </a:cubicBezTo>
                  <a:cubicBezTo>
                    <a:pt x="19190" y="32520"/>
                    <a:pt x="20212" y="32157"/>
                    <a:pt x="21378" y="32157"/>
                  </a:cubicBezTo>
                  <a:cubicBezTo>
                    <a:pt x="21730" y="32157"/>
                    <a:pt x="22096" y="32190"/>
                    <a:pt x="22485" y="32271"/>
                  </a:cubicBezTo>
                  <a:cubicBezTo>
                    <a:pt x="22829" y="32348"/>
                    <a:pt x="23122" y="32387"/>
                    <a:pt x="23396" y="32387"/>
                  </a:cubicBezTo>
                  <a:cubicBezTo>
                    <a:pt x="23905" y="32387"/>
                    <a:pt x="24347" y="32253"/>
                    <a:pt x="24924" y="31986"/>
                  </a:cubicBezTo>
                  <a:cubicBezTo>
                    <a:pt x="26358" y="31299"/>
                    <a:pt x="27538" y="30809"/>
                    <a:pt x="29050" y="30809"/>
                  </a:cubicBezTo>
                  <a:close/>
                  <a:moveTo>
                    <a:pt x="5036" y="28059"/>
                  </a:moveTo>
                  <a:cubicBezTo>
                    <a:pt x="5226" y="28407"/>
                    <a:pt x="5447" y="28756"/>
                    <a:pt x="5796" y="29072"/>
                  </a:cubicBezTo>
                  <a:cubicBezTo>
                    <a:pt x="5853" y="29115"/>
                    <a:pt x="5910" y="29132"/>
                    <a:pt x="5961" y="29132"/>
                  </a:cubicBezTo>
                  <a:cubicBezTo>
                    <a:pt x="6024" y="29132"/>
                    <a:pt x="6078" y="29107"/>
                    <a:pt x="6112" y="29072"/>
                  </a:cubicBezTo>
                  <a:cubicBezTo>
                    <a:pt x="7094" y="29516"/>
                    <a:pt x="7791" y="30592"/>
                    <a:pt x="8868" y="30782"/>
                  </a:cubicBezTo>
                  <a:cubicBezTo>
                    <a:pt x="8979" y="30805"/>
                    <a:pt x="9086" y="30815"/>
                    <a:pt x="9191" y="30815"/>
                  </a:cubicBezTo>
                  <a:cubicBezTo>
                    <a:pt x="9533" y="30815"/>
                    <a:pt x="9843" y="30706"/>
                    <a:pt x="10134" y="30561"/>
                  </a:cubicBezTo>
                  <a:lnTo>
                    <a:pt x="10324" y="30592"/>
                  </a:lnTo>
                  <a:cubicBezTo>
                    <a:pt x="9469" y="32271"/>
                    <a:pt x="7727" y="32999"/>
                    <a:pt x="6366" y="34234"/>
                  </a:cubicBezTo>
                  <a:cubicBezTo>
                    <a:pt x="5131" y="35343"/>
                    <a:pt x="4244" y="36799"/>
                    <a:pt x="3737" y="38383"/>
                  </a:cubicBezTo>
                  <a:cubicBezTo>
                    <a:pt x="3104" y="40220"/>
                    <a:pt x="3072" y="42120"/>
                    <a:pt x="3104" y="44052"/>
                  </a:cubicBezTo>
                  <a:cubicBezTo>
                    <a:pt x="3104" y="45318"/>
                    <a:pt x="3199" y="46617"/>
                    <a:pt x="2914" y="47884"/>
                  </a:cubicBezTo>
                  <a:cubicBezTo>
                    <a:pt x="2783" y="48381"/>
                    <a:pt x="1894" y="50547"/>
                    <a:pt x="1196" y="50547"/>
                  </a:cubicBezTo>
                  <a:cubicBezTo>
                    <a:pt x="1050" y="50547"/>
                    <a:pt x="912" y="50452"/>
                    <a:pt x="792" y="50227"/>
                  </a:cubicBezTo>
                  <a:cubicBezTo>
                    <a:pt x="570" y="49815"/>
                    <a:pt x="1425" y="48549"/>
                    <a:pt x="1584" y="48010"/>
                  </a:cubicBezTo>
                  <a:cubicBezTo>
                    <a:pt x="1837" y="47219"/>
                    <a:pt x="1964" y="46427"/>
                    <a:pt x="1932" y="45603"/>
                  </a:cubicBezTo>
                  <a:cubicBezTo>
                    <a:pt x="1900" y="43387"/>
                    <a:pt x="1299" y="41423"/>
                    <a:pt x="1964" y="39206"/>
                  </a:cubicBezTo>
                  <a:cubicBezTo>
                    <a:pt x="2534" y="37338"/>
                    <a:pt x="3547" y="35628"/>
                    <a:pt x="4117" y="33759"/>
                  </a:cubicBezTo>
                  <a:cubicBezTo>
                    <a:pt x="4371" y="32999"/>
                    <a:pt x="4561" y="32239"/>
                    <a:pt x="4592" y="31447"/>
                  </a:cubicBezTo>
                  <a:cubicBezTo>
                    <a:pt x="4687" y="30339"/>
                    <a:pt x="4307" y="29041"/>
                    <a:pt x="5036" y="28059"/>
                  </a:cubicBezTo>
                  <a:close/>
                  <a:moveTo>
                    <a:pt x="9343" y="0"/>
                  </a:moveTo>
                  <a:cubicBezTo>
                    <a:pt x="8614" y="95"/>
                    <a:pt x="8234" y="412"/>
                    <a:pt x="7854" y="1014"/>
                  </a:cubicBezTo>
                  <a:cubicBezTo>
                    <a:pt x="7062" y="2249"/>
                    <a:pt x="6524" y="3579"/>
                    <a:pt x="5701" y="4782"/>
                  </a:cubicBezTo>
                  <a:cubicBezTo>
                    <a:pt x="4086" y="7157"/>
                    <a:pt x="2882" y="9533"/>
                    <a:pt x="2787" y="12478"/>
                  </a:cubicBezTo>
                  <a:cubicBezTo>
                    <a:pt x="2692" y="15930"/>
                    <a:pt x="4814" y="18780"/>
                    <a:pt x="4909" y="22137"/>
                  </a:cubicBezTo>
                  <a:cubicBezTo>
                    <a:pt x="4972" y="24005"/>
                    <a:pt x="4276" y="25937"/>
                    <a:pt x="4846" y="27616"/>
                  </a:cubicBezTo>
                  <a:cubicBezTo>
                    <a:pt x="3896" y="28724"/>
                    <a:pt x="4307" y="30086"/>
                    <a:pt x="4212" y="31447"/>
                  </a:cubicBezTo>
                  <a:cubicBezTo>
                    <a:pt x="4086" y="33601"/>
                    <a:pt x="3009" y="35533"/>
                    <a:pt x="2217" y="37465"/>
                  </a:cubicBezTo>
                  <a:cubicBezTo>
                    <a:pt x="1489" y="39333"/>
                    <a:pt x="1109" y="41043"/>
                    <a:pt x="1330" y="43038"/>
                  </a:cubicBezTo>
                  <a:cubicBezTo>
                    <a:pt x="1647" y="45762"/>
                    <a:pt x="1742" y="47947"/>
                    <a:pt x="32" y="50227"/>
                  </a:cubicBezTo>
                  <a:cubicBezTo>
                    <a:pt x="0" y="50322"/>
                    <a:pt x="32" y="50417"/>
                    <a:pt x="95" y="50449"/>
                  </a:cubicBezTo>
                  <a:cubicBezTo>
                    <a:pt x="539" y="50670"/>
                    <a:pt x="982" y="50892"/>
                    <a:pt x="1394" y="51114"/>
                  </a:cubicBezTo>
                  <a:cubicBezTo>
                    <a:pt x="1420" y="51127"/>
                    <a:pt x="1452" y="51135"/>
                    <a:pt x="1482" y="51135"/>
                  </a:cubicBezTo>
                  <a:cubicBezTo>
                    <a:pt x="1525" y="51135"/>
                    <a:pt x="1565" y="51119"/>
                    <a:pt x="1584" y="51082"/>
                  </a:cubicBezTo>
                  <a:cubicBezTo>
                    <a:pt x="4466" y="47947"/>
                    <a:pt x="2882" y="43482"/>
                    <a:pt x="3832" y="39681"/>
                  </a:cubicBezTo>
                  <a:cubicBezTo>
                    <a:pt x="4497" y="36926"/>
                    <a:pt x="5922" y="35089"/>
                    <a:pt x="8139" y="33443"/>
                  </a:cubicBezTo>
                  <a:cubicBezTo>
                    <a:pt x="9184" y="32651"/>
                    <a:pt x="10071" y="31859"/>
                    <a:pt x="10609" y="30656"/>
                  </a:cubicBezTo>
                  <a:cubicBezTo>
                    <a:pt x="11813" y="31004"/>
                    <a:pt x="12795" y="31891"/>
                    <a:pt x="13871" y="32619"/>
                  </a:cubicBezTo>
                  <a:cubicBezTo>
                    <a:pt x="13871" y="32651"/>
                    <a:pt x="13903" y="32683"/>
                    <a:pt x="13966" y="32714"/>
                  </a:cubicBezTo>
                  <a:cubicBezTo>
                    <a:pt x="14536" y="33063"/>
                    <a:pt x="15106" y="33411"/>
                    <a:pt x="15740" y="33633"/>
                  </a:cubicBezTo>
                  <a:cubicBezTo>
                    <a:pt x="17830" y="34298"/>
                    <a:pt x="20015" y="34963"/>
                    <a:pt x="22232" y="34963"/>
                  </a:cubicBezTo>
                  <a:cubicBezTo>
                    <a:pt x="23815" y="34963"/>
                    <a:pt x="25430" y="34583"/>
                    <a:pt x="26792" y="33728"/>
                  </a:cubicBezTo>
                  <a:cubicBezTo>
                    <a:pt x="27457" y="33316"/>
                    <a:pt x="27901" y="32809"/>
                    <a:pt x="28439" y="32239"/>
                  </a:cubicBezTo>
                  <a:cubicBezTo>
                    <a:pt x="29104" y="31511"/>
                    <a:pt x="30054" y="31194"/>
                    <a:pt x="30719" y="30561"/>
                  </a:cubicBezTo>
                  <a:cubicBezTo>
                    <a:pt x="32664" y="28745"/>
                    <a:pt x="28684" y="28629"/>
                    <a:pt x="26744" y="28629"/>
                  </a:cubicBezTo>
                  <a:cubicBezTo>
                    <a:pt x="26459" y="28629"/>
                    <a:pt x="26217" y="28631"/>
                    <a:pt x="26046" y="28631"/>
                  </a:cubicBezTo>
                  <a:cubicBezTo>
                    <a:pt x="25959" y="28631"/>
                    <a:pt x="25890" y="28631"/>
                    <a:pt x="25842" y="28629"/>
                  </a:cubicBezTo>
                  <a:cubicBezTo>
                    <a:pt x="24801" y="28569"/>
                    <a:pt x="23752" y="28494"/>
                    <a:pt x="22710" y="28494"/>
                  </a:cubicBezTo>
                  <a:cubicBezTo>
                    <a:pt x="21565" y="28494"/>
                    <a:pt x="20429" y="28584"/>
                    <a:pt x="19318" y="28882"/>
                  </a:cubicBezTo>
                  <a:cubicBezTo>
                    <a:pt x="17707" y="29320"/>
                    <a:pt x="16307" y="29845"/>
                    <a:pt x="14893" y="29845"/>
                  </a:cubicBezTo>
                  <a:cubicBezTo>
                    <a:pt x="14056" y="29845"/>
                    <a:pt x="13214" y="29662"/>
                    <a:pt x="12319" y="29167"/>
                  </a:cubicBezTo>
                  <a:cubicBezTo>
                    <a:pt x="12668" y="28977"/>
                    <a:pt x="13048" y="28787"/>
                    <a:pt x="13396" y="28629"/>
                  </a:cubicBezTo>
                  <a:cubicBezTo>
                    <a:pt x="16310" y="28597"/>
                    <a:pt x="19065" y="27362"/>
                    <a:pt x="21662" y="26095"/>
                  </a:cubicBezTo>
                  <a:cubicBezTo>
                    <a:pt x="24195" y="24860"/>
                    <a:pt x="26001" y="23340"/>
                    <a:pt x="27362" y="20838"/>
                  </a:cubicBezTo>
                  <a:cubicBezTo>
                    <a:pt x="28154" y="19350"/>
                    <a:pt x="28914" y="18052"/>
                    <a:pt x="29991" y="16753"/>
                  </a:cubicBezTo>
                  <a:cubicBezTo>
                    <a:pt x="30371" y="16278"/>
                    <a:pt x="31194" y="15518"/>
                    <a:pt x="30973" y="14758"/>
                  </a:cubicBezTo>
                  <a:cubicBezTo>
                    <a:pt x="30783" y="14125"/>
                    <a:pt x="30814" y="14410"/>
                    <a:pt x="30371" y="14156"/>
                  </a:cubicBezTo>
                  <a:cubicBezTo>
                    <a:pt x="30030" y="13986"/>
                    <a:pt x="29571" y="13920"/>
                    <a:pt x="29061" y="13920"/>
                  </a:cubicBezTo>
                  <a:cubicBezTo>
                    <a:pt x="27961" y="13920"/>
                    <a:pt x="26624" y="14225"/>
                    <a:pt x="25716" y="14441"/>
                  </a:cubicBezTo>
                  <a:cubicBezTo>
                    <a:pt x="25811" y="13935"/>
                    <a:pt x="25906" y="13396"/>
                    <a:pt x="26001" y="12889"/>
                  </a:cubicBezTo>
                  <a:cubicBezTo>
                    <a:pt x="26222" y="11496"/>
                    <a:pt x="26792" y="9786"/>
                    <a:pt x="26666" y="8329"/>
                  </a:cubicBezTo>
                  <a:cubicBezTo>
                    <a:pt x="26602" y="7727"/>
                    <a:pt x="26444" y="7094"/>
                    <a:pt x="25842" y="6809"/>
                  </a:cubicBezTo>
                  <a:cubicBezTo>
                    <a:pt x="25600" y="6698"/>
                    <a:pt x="25477" y="6661"/>
                    <a:pt x="25398" y="6661"/>
                  </a:cubicBezTo>
                  <a:cubicBezTo>
                    <a:pt x="25239" y="6661"/>
                    <a:pt x="25259" y="6811"/>
                    <a:pt x="24849" y="6811"/>
                  </a:cubicBezTo>
                  <a:cubicBezTo>
                    <a:pt x="24823" y="6811"/>
                    <a:pt x="24795" y="6810"/>
                    <a:pt x="24765" y="6809"/>
                  </a:cubicBezTo>
                  <a:cubicBezTo>
                    <a:pt x="24188" y="6748"/>
                    <a:pt x="23435" y="6395"/>
                    <a:pt x="22787" y="6395"/>
                  </a:cubicBezTo>
                  <a:cubicBezTo>
                    <a:pt x="22760" y="6395"/>
                    <a:pt x="22733" y="6396"/>
                    <a:pt x="22707" y="6397"/>
                  </a:cubicBezTo>
                  <a:cubicBezTo>
                    <a:pt x="21789" y="6461"/>
                    <a:pt x="21060" y="7569"/>
                    <a:pt x="20237" y="7886"/>
                  </a:cubicBezTo>
                  <a:cubicBezTo>
                    <a:pt x="19477" y="8171"/>
                    <a:pt x="18685" y="8202"/>
                    <a:pt x="17925" y="8424"/>
                  </a:cubicBezTo>
                  <a:cubicBezTo>
                    <a:pt x="17492" y="6600"/>
                    <a:pt x="19233" y="306"/>
                    <a:pt x="16278" y="306"/>
                  </a:cubicBezTo>
                  <a:cubicBezTo>
                    <a:pt x="16207" y="306"/>
                    <a:pt x="16133" y="309"/>
                    <a:pt x="16056" y="317"/>
                  </a:cubicBezTo>
                  <a:cubicBezTo>
                    <a:pt x="15455" y="380"/>
                    <a:pt x="15011" y="697"/>
                    <a:pt x="14473" y="982"/>
                  </a:cubicBezTo>
                  <a:cubicBezTo>
                    <a:pt x="13396" y="1552"/>
                    <a:pt x="12319" y="1584"/>
                    <a:pt x="11211" y="2059"/>
                  </a:cubicBezTo>
                  <a:cubicBezTo>
                    <a:pt x="10198" y="2470"/>
                    <a:pt x="9659" y="3325"/>
                    <a:pt x="9248" y="4307"/>
                  </a:cubicBezTo>
                  <a:cubicBezTo>
                    <a:pt x="9216" y="4086"/>
                    <a:pt x="9184" y="3896"/>
                    <a:pt x="9184" y="3674"/>
                  </a:cubicBezTo>
                  <a:cubicBezTo>
                    <a:pt x="9216" y="2439"/>
                    <a:pt x="9786" y="1425"/>
                    <a:pt x="9533" y="159"/>
                  </a:cubicBezTo>
                  <a:cubicBezTo>
                    <a:pt x="9533" y="64"/>
                    <a:pt x="9438" y="0"/>
                    <a:pt x="934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0">
  <p:cSld name="CUSTOM_1_1_1_1_1_1_1_1">
    <p:spTree>
      <p:nvGrpSpPr>
        <p:cNvPr id="1" name="Shape 345"/>
        <p:cNvGrpSpPr/>
        <p:nvPr/>
      </p:nvGrpSpPr>
      <p:grpSpPr>
        <a:xfrm>
          <a:off x="0" y="0"/>
          <a:ext cx="0" cy="0"/>
          <a:chOff x="0" y="0"/>
          <a:chExt cx="0" cy="0"/>
        </a:xfrm>
      </p:grpSpPr>
      <p:grpSp>
        <p:nvGrpSpPr>
          <p:cNvPr id="346" name="Google Shape;346;p37"/>
          <p:cNvGrpSpPr/>
          <p:nvPr/>
        </p:nvGrpSpPr>
        <p:grpSpPr>
          <a:xfrm>
            <a:off x="7517725" y="0"/>
            <a:ext cx="1826099" cy="5202533"/>
            <a:chOff x="7517725" y="0"/>
            <a:chExt cx="1826099" cy="5202533"/>
          </a:xfrm>
        </p:grpSpPr>
        <p:sp>
          <p:nvSpPr>
            <p:cNvPr id="347" name="Google Shape;347;p37"/>
            <p:cNvSpPr/>
            <p:nvPr/>
          </p:nvSpPr>
          <p:spPr>
            <a:xfrm flipH="1">
              <a:off x="7670447" y="449542"/>
              <a:ext cx="578319" cy="517624"/>
            </a:xfrm>
            <a:custGeom>
              <a:avLst/>
              <a:gdLst/>
              <a:ahLst/>
              <a:cxnLst/>
              <a:rect l="l" t="t" r="r" b="b"/>
              <a:pathLst>
                <a:path w="19066" h="17065" extrusionOk="0">
                  <a:moveTo>
                    <a:pt x="17450" y="9989"/>
                  </a:moveTo>
                  <a:lnTo>
                    <a:pt x="17450" y="9989"/>
                  </a:lnTo>
                  <a:cubicBezTo>
                    <a:pt x="17626" y="10165"/>
                    <a:pt x="17775" y="10341"/>
                    <a:pt x="17872" y="10517"/>
                  </a:cubicBezTo>
                  <a:lnTo>
                    <a:pt x="17872" y="10517"/>
                  </a:lnTo>
                  <a:cubicBezTo>
                    <a:pt x="17741" y="10353"/>
                    <a:pt x="17606" y="10171"/>
                    <a:pt x="17450" y="9989"/>
                  </a:cubicBezTo>
                  <a:close/>
                  <a:moveTo>
                    <a:pt x="11979" y="1"/>
                  </a:moveTo>
                  <a:cubicBezTo>
                    <a:pt x="11203" y="1"/>
                    <a:pt x="10424" y="126"/>
                    <a:pt x="9660" y="298"/>
                  </a:cubicBezTo>
                  <a:cubicBezTo>
                    <a:pt x="7886" y="710"/>
                    <a:pt x="5923" y="1343"/>
                    <a:pt x="4434" y="2451"/>
                  </a:cubicBezTo>
                  <a:cubicBezTo>
                    <a:pt x="3801" y="2895"/>
                    <a:pt x="3389" y="3401"/>
                    <a:pt x="3072" y="4098"/>
                  </a:cubicBezTo>
                  <a:cubicBezTo>
                    <a:pt x="2851" y="4541"/>
                    <a:pt x="2724" y="5017"/>
                    <a:pt x="2439" y="5460"/>
                  </a:cubicBezTo>
                  <a:cubicBezTo>
                    <a:pt x="2154" y="5903"/>
                    <a:pt x="1711" y="6283"/>
                    <a:pt x="1331" y="6695"/>
                  </a:cubicBezTo>
                  <a:cubicBezTo>
                    <a:pt x="634" y="7423"/>
                    <a:pt x="0" y="8437"/>
                    <a:pt x="444" y="9418"/>
                  </a:cubicBezTo>
                  <a:cubicBezTo>
                    <a:pt x="444" y="9514"/>
                    <a:pt x="444" y="9672"/>
                    <a:pt x="507" y="9894"/>
                  </a:cubicBezTo>
                  <a:cubicBezTo>
                    <a:pt x="475" y="9925"/>
                    <a:pt x="475" y="9989"/>
                    <a:pt x="539" y="10020"/>
                  </a:cubicBezTo>
                  <a:cubicBezTo>
                    <a:pt x="539" y="10020"/>
                    <a:pt x="539" y="10020"/>
                    <a:pt x="539" y="10052"/>
                  </a:cubicBezTo>
                  <a:cubicBezTo>
                    <a:pt x="539" y="10939"/>
                    <a:pt x="951" y="11730"/>
                    <a:pt x="1742" y="12205"/>
                  </a:cubicBezTo>
                  <a:cubicBezTo>
                    <a:pt x="2344" y="12585"/>
                    <a:pt x="3072" y="12744"/>
                    <a:pt x="3706" y="13029"/>
                  </a:cubicBezTo>
                  <a:cubicBezTo>
                    <a:pt x="4497" y="13345"/>
                    <a:pt x="5226" y="13757"/>
                    <a:pt x="5954" y="14232"/>
                  </a:cubicBezTo>
                  <a:cubicBezTo>
                    <a:pt x="6954" y="14916"/>
                    <a:pt x="8828" y="17064"/>
                    <a:pt x="10432" y="17064"/>
                  </a:cubicBezTo>
                  <a:cubicBezTo>
                    <a:pt x="10759" y="17064"/>
                    <a:pt x="11075" y="16975"/>
                    <a:pt x="11370" y="16766"/>
                  </a:cubicBezTo>
                  <a:cubicBezTo>
                    <a:pt x="11718" y="16766"/>
                    <a:pt x="12066" y="16671"/>
                    <a:pt x="12415" y="16512"/>
                  </a:cubicBezTo>
                  <a:cubicBezTo>
                    <a:pt x="13206" y="16101"/>
                    <a:pt x="13713" y="15372"/>
                    <a:pt x="13681" y="14486"/>
                  </a:cubicBezTo>
                  <a:lnTo>
                    <a:pt x="13681" y="14486"/>
                  </a:lnTo>
                  <a:cubicBezTo>
                    <a:pt x="13986" y="14600"/>
                    <a:pt x="14290" y="14691"/>
                    <a:pt x="14607" y="14691"/>
                  </a:cubicBezTo>
                  <a:cubicBezTo>
                    <a:pt x="14819" y="14691"/>
                    <a:pt x="15037" y="14650"/>
                    <a:pt x="15265" y="14549"/>
                  </a:cubicBezTo>
                  <a:cubicBezTo>
                    <a:pt x="16120" y="14169"/>
                    <a:pt x="17260" y="13472"/>
                    <a:pt x="17893" y="12775"/>
                  </a:cubicBezTo>
                  <a:cubicBezTo>
                    <a:pt x="19065" y="11477"/>
                    <a:pt x="18210" y="10210"/>
                    <a:pt x="17070" y="9355"/>
                  </a:cubicBezTo>
                  <a:cubicBezTo>
                    <a:pt x="17672" y="8880"/>
                    <a:pt x="18337" y="8310"/>
                    <a:pt x="18400" y="7518"/>
                  </a:cubicBezTo>
                  <a:cubicBezTo>
                    <a:pt x="18400" y="7297"/>
                    <a:pt x="18400" y="7075"/>
                    <a:pt x="18305" y="6885"/>
                  </a:cubicBezTo>
                  <a:cubicBezTo>
                    <a:pt x="18242" y="6695"/>
                    <a:pt x="18115" y="6505"/>
                    <a:pt x="17988" y="6347"/>
                  </a:cubicBezTo>
                  <a:cubicBezTo>
                    <a:pt x="17608" y="5808"/>
                    <a:pt x="17735" y="5872"/>
                    <a:pt x="17482" y="5080"/>
                  </a:cubicBezTo>
                  <a:cubicBezTo>
                    <a:pt x="17418" y="4890"/>
                    <a:pt x="17387" y="4763"/>
                    <a:pt x="17292" y="4668"/>
                  </a:cubicBezTo>
                  <a:cubicBezTo>
                    <a:pt x="17798" y="4446"/>
                    <a:pt x="18147" y="4098"/>
                    <a:pt x="18400" y="3591"/>
                  </a:cubicBezTo>
                  <a:cubicBezTo>
                    <a:pt x="18432" y="3528"/>
                    <a:pt x="18432" y="3496"/>
                    <a:pt x="18400" y="3465"/>
                  </a:cubicBezTo>
                  <a:cubicBezTo>
                    <a:pt x="18115" y="3180"/>
                    <a:pt x="17893" y="3053"/>
                    <a:pt x="17513" y="3021"/>
                  </a:cubicBezTo>
                  <a:cubicBezTo>
                    <a:pt x="17401" y="3003"/>
                    <a:pt x="17285" y="2998"/>
                    <a:pt x="17167" y="2998"/>
                  </a:cubicBezTo>
                  <a:cubicBezTo>
                    <a:pt x="17042" y="2998"/>
                    <a:pt x="16916" y="3003"/>
                    <a:pt x="16787" y="3003"/>
                  </a:cubicBezTo>
                  <a:cubicBezTo>
                    <a:pt x="16630" y="3003"/>
                    <a:pt x="16470" y="2995"/>
                    <a:pt x="16310" y="2958"/>
                  </a:cubicBezTo>
                  <a:cubicBezTo>
                    <a:pt x="15930" y="2895"/>
                    <a:pt x="15550" y="2705"/>
                    <a:pt x="15170" y="2515"/>
                  </a:cubicBezTo>
                  <a:cubicBezTo>
                    <a:pt x="14827" y="2372"/>
                    <a:pt x="14329" y="2126"/>
                    <a:pt x="13886" y="2126"/>
                  </a:cubicBezTo>
                  <a:cubicBezTo>
                    <a:pt x="13838" y="2126"/>
                    <a:pt x="13791" y="2128"/>
                    <a:pt x="13745" y="2135"/>
                  </a:cubicBezTo>
                  <a:cubicBezTo>
                    <a:pt x="13903" y="1786"/>
                    <a:pt x="13998" y="1406"/>
                    <a:pt x="14093" y="1026"/>
                  </a:cubicBezTo>
                  <a:cubicBezTo>
                    <a:pt x="14220" y="931"/>
                    <a:pt x="14315" y="836"/>
                    <a:pt x="14378" y="710"/>
                  </a:cubicBezTo>
                  <a:cubicBezTo>
                    <a:pt x="14442" y="646"/>
                    <a:pt x="14410" y="520"/>
                    <a:pt x="14347" y="488"/>
                  </a:cubicBezTo>
                  <a:cubicBezTo>
                    <a:pt x="13575" y="134"/>
                    <a:pt x="12779" y="1"/>
                    <a:pt x="11979"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7"/>
            <p:cNvSpPr/>
            <p:nvPr/>
          </p:nvSpPr>
          <p:spPr>
            <a:xfrm flipH="1">
              <a:off x="8510012" y="490247"/>
              <a:ext cx="1941" cy="1001"/>
            </a:xfrm>
            <a:custGeom>
              <a:avLst/>
              <a:gdLst/>
              <a:ahLst/>
              <a:cxnLst/>
              <a:rect l="l" t="t" r="r" b="b"/>
              <a:pathLst>
                <a:path w="64" h="33" extrusionOk="0">
                  <a:moveTo>
                    <a:pt x="32" y="1"/>
                  </a:moveTo>
                  <a:lnTo>
                    <a:pt x="32" y="1"/>
                  </a:lnTo>
                  <a:cubicBezTo>
                    <a:pt x="0" y="33"/>
                    <a:pt x="32" y="33"/>
                    <a:pt x="63" y="33"/>
                  </a:cubicBezTo>
                  <a:cubicBezTo>
                    <a:pt x="63" y="1"/>
                    <a:pt x="32" y="1"/>
                    <a:pt x="3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7"/>
            <p:cNvSpPr/>
            <p:nvPr/>
          </p:nvSpPr>
          <p:spPr>
            <a:xfrm flipH="1">
              <a:off x="7997971" y="191361"/>
              <a:ext cx="1345853" cy="1128278"/>
            </a:xfrm>
            <a:custGeom>
              <a:avLst/>
              <a:gdLst/>
              <a:ahLst/>
              <a:cxnLst/>
              <a:rect l="l" t="t" r="r" b="b"/>
              <a:pathLst>
                <a:path w="44370" h="37197" extrusionOk="0">
                  <a:moveTo>
                    <a:pt x="30062" y="1"/>
                  </a:moveTo>
                  <a:cubicBezTo>
                    <a:pt x="30050" y="1"/>
                    <a:pt x="30037" y="3"/>
                    <a:pt x="30023" y="6"/>
                  </a:cubicBezTo>
                  <a:cubicBezTo>
                    <a:pt x="27679" y="671"/>
                    <a:pt x="25526" y="2761"/>
                    <a:pt x="25178" y="5231"/>
                  </a:cubicBezTo>
                  <a:cubicBezTo>
                    <a:pt x="24993" y="6647"/>
                    <a:pt x="25616" y="9228"/>
                    <a:pt x="27336" y="9228"/>
                  </a:cubicBezTo>
                  <a:cubicBezTo>
                    <a:pt x="27386" y="9228"/>
                    <a:pt x="27437" y="9226"/>
                    <a:pt x="27489" y="9222"/>
                  </a:cubicBezTo>
                  <a:cubicBezTo>
                    <a:pt x="27489" y="9507"/>
                    <a:pt x="27489" y="9760"/>
                    <a:pt x="27553" y="10013"/>
                  </a:cubicBezTo>
                  <a:cubicBezTo>
                    <a:pt x="27584" y="10868"/>
                    <a:pt x="28155" y="11597"/>
                    <a:pt x="28598" y="12293"/>
                  </a:cubicBezTo>
                  <a:cubicBezTo>
                    <a:pt x="29485" y="13592"/>
                    <a:pt x="29991" y="14795"/>
                    <a:pt x="29516" y="16379"/>
                  </a:cubicBezTo>
                  <a:cubicBezTo>
                    <a:pt x="28630" y="19292"/>
                    <a:pt x="26381" y="22047"/>
                    <a:pt x="24228" y="24106"/>
                  </a:cubicBezTo>
                  <a:cubicBezTo>
                    <a:pt x="24196" y="24138"/>
                    <a:pt x="24196" y="24138"/>
                    <a:pt x="24196" y="24169"/>
                  </a:cubicBezTo>
                  <a:cubicBezTo>
                    <a:pt x="22296" y="26164"/>
                    <a:pt x="20079" y="27431"/>
                    <a:pt x="17577" y="28508"/>
                  </a:cubicBezTo>
                  <a:cubicBezTo>
                    <a:pt x="15550" y="29363"/>
                    <a:pt x="13365" y="29521"/>
                    <a:pt x="11275" y="30155"/>
                  </a:cubicBezTo>
                  <a:cubicBezTo>
                    <a:pt x="13397" y="28571"/>
                    <a:pt x="12858" y="24644"/>
                    <a:pt x="15677" y="23726"/>
                  </a:cubicBezTo>
                  <a:cubicBezTo>
                    <a:pt x="16405" y="24423"/>
                    <a:pt x="17260" y="25024"/>
                    <a:pt x="18210" y="25404"/>
                  </a:cubicBezTo>
                  <a:cubicBezTo>
                    <a:pt x="19224" y="25848"/>
                    <a:pt x="20744" y="25436"/>
                    <a:pt x="21567" y="26228"/>
                  </a:cubicBezTo>
                  <a:cubicBezTo>
                    <a:pt x="21599" y="26249"/>
                    <a:pt x="21638" y="26259"/>
                    <a:pt x="21675" y="26259"/>
                  </a:cubicBezTo>
                  <a:cubicBezTo>
                    <a:pt x="21750" y="26259"/>
                    <a:pt x="21821" y="26217"/>
                    <a:pt x="21821" y="26133"/>
                  </a:cubicBezTo>
                  <a:cubicBezTo>
                    <a:pt x="21729" y="24139"/>
                    <a:pt x="19613" y="22559"/>
                    <a:pt x="17635" y="22559"/>
                  </a:cubicBezTo>
                  <a:cubicBezTo>
                    <a:pt x="16880" y="22559"/>
                    <a:pt x="16145" y="22789"/>
                    <a:pt x="15550" y="23314"/>
                  </a:cubicBezTo>
                  <a:cubicBezTo>
                    <a:pt x="15542" y="23310"/>
                    <a:pt x="15533" y="23308"/>
                    <a:pt x="15524" y="23308"/>
                  </a:cubicBezTo>
                  <a:cubicBezTo>
                    <a:pt x="15471" y="23308"/>
                    <a:pt x="15424" y="23386"/>
                    <a:pt x="15424" y="23441"/>
                  </a:cubicBezTo>
                  <a:cubicBezTo>
                    <a:pt x="13745" y="23631"/>
                    <a:pt x="13333" y="25373"/>
                    <a:pt x="12700" y="26703"/>
                  </a:cubicBezTo>
                  <a:cubicBezTo>
                    <a:pt x="12858" y="26101"/>
                    <a:pt x="12827" y="25436"/>
                    <a:pt x="12953" y="24771"/>
                  </a:cubicBezTo>
                  <a:cubicBezTo>
                    <a:pt x="13175" y="23378"/>
                    <a:pt x="14062" y="21319"/>
                    <a:pt x="15297" y="20496"/>
                  </a:cubicBezTo>
                  <a:lnTo>
                    <a:pt x="15297" y="20464"/>
                  </a:lnTo>
                  <a:cubicBezTo>
                    <a:pt x="15716" y="20376"/>
                    <a:pt x="16142" y="20355"/>
                    <a:pt x="16569" y="20355"/>
                  </a:cubicBezTo>
                  <a:cubicBezTo>
                    <a:pt x="16985" y="20355"/>
                    <a:pt x="17403" y="20375"/>
                    <a:pt x="17818" y="20375"/>
                  </a:cubicBezTo>
                  <a:cubicBezTo>
                    <a:pt x="18358" y="20375"/>
                    <a:pt x="18893" y="20340"/>
                    <a:pt x="19414" y="20179"/>
                  </a:cubicBezTo>
                  <a:cubicBezTo>
                    <a:pt x="19921" y="20021"/>
                    <a:pt x="20396" y="19736"/>
                    <a:pt x="20807" y="19451"/>
                  </a:cubicBezTo>
                  <a:cubicBezTo>
                    <a:pt x="21482" y="18952"/>
                    <a:pt x="22157" y="17910"/>
                    <a:pt x="23058" y="17910"/>
                  </a:cubicBezTo>
                  <a:cubicBezTo>
                    <a:pt x="23130" y="17910"/>
                    <a:pt x="23203" y="17916"/>
                    <a:pt x="23277" y="17930"/>
                  </a:cubicBezTo>
                  <a:cubicBezTo>
                    <a:pt x="23289" y="17932"/>
                    <a:pt x="23299" y="17933"/>
                    <a:pt x="23309" y="17933"/>
                  </a:cubicBezTo>
                  <a:cubicBezTo>
                    <a:pt x="23471" y="17933"/>
                    <a:pt x="23490" y="17707"/>
                    <a:pt x="23341" y="17677"/>
                  </a:cubicBezTo>
                  <a:cubicBezTo>
                    <a:pt x="22077" y="17470"/>
                    <a:pt x="20746" y="17262"/>
                    <a:pt x="19434" y="17262"/>
                  </a:cubicBezTo>
                  <a:cubicBezTo>
                    <a:pt x="18543" y="17262"/>
                    <a:pt x="17662" y="17358"/>
                    <a:pt x="16817" y="17614"/>
                  </a:cubicBezTo>
                  <a:cubicBezTo>
                    <a:pt x="15740" y="17962"/>
                    <a:pt x="14473" y="18912"/>
                    <a:pt x="15012" y="20021"/>
                  </a:cubicBezTo>
                  <a:cubicBezTo>
                    <a:pt x="14980" y="20052"/>
                    <a:pt x="14980" y="20052"/>
                    <a:pt x="14980" y="20084"/>
                  </a:cubicBezTo>
                  <a:cubicBezTo>
                    <a:pt x="13967" y="20907"/>
                    <a:pt x="13238" y="21984"/>
                    <a:pt x="12763" y="23219"/>
                  </a:cubicBezTo>
                  <a:cubicBezTo>
                    <a:pt x="12288" y="24518"/>
                    <a:pt x="12352" y="25943"/>
                    <a:pt x="11813" y="27209"/>
                  </a:cubicBezTo>
                  <a:cubicBezTo>
                    <a:pt x="11877" y="26703"/>
                    <a:pt x="11877" y="26228"/>
                    <a:pt x="11623" y="25753"/>
                  </a:cubicBezTo>
                  <a:cubicBezTo>
                    <a:pt x="11212" y="25024"/>
                    <a:pt x="10515" y="24423"/>
                    <a:pt x="9818" y="23979"/>
                  </a:cubicBezTo>
                  <a:cubicBezTo>
                    <a:pt x="9755" y="22649"/>
                    <a:pt x="8045" y="21414"/>
                    <a:pt x="6905" y="21129"/>
                  </a:cubicBezTo>
                  <a:cubicBezTo>
                    <a:pt x="6725" y="21083"/>
                    <a:pt x="6543" y="21062"/>
                    <a:pt x="6361" y="21062"/>
                  </a:cubicBezTo>
                  <a:cubicBezTo>
                    <a:pt x="4647" y="21062"/>
                    <a:pt x="2879" y="22951"/>
                    <a:pt x="2249" y="24296"/>
                  </a:cubicBezTo>
                  <a:cubicBezTo>
                    <a:pt x="2202" y="24390"/>
                    <a:pt x="2277" y="24501"/>
                    <a:pt x="2370" y="24501"/>
                  </a:cubicBezTo>
                  <a:cubicBezTo>
                    <a:pt x="2403" y="24501"/>
                    <a:pt x="2438" y="24487"/>
                    <a:pt x="2471" y="24454"/>
                  </a:cubicBezTo>
                  <a:cubicBezTo>
                    <a:pt x="2946" y="23948"/>
                    <a:pt x="2851" y="24011"/>
                    <a:pt x="3738" y="23916"/>
                  </a:cubicBezTo>
                  <a:cubicBezTo>
                    <a:pt x="3973" y="23891"/>
                    <a:pt x="4145" y="23877"/>
                    <a:pt x="4283" y="23877"/>
                  </a:cubicBezTo>
                  <a:cubicBezTo>
                    <a:pt x="4667" y="23877"/>
                    <a:pt x="4784" y="23985"/>
                    <a:pt x="5226" y="24264"/>
                  </a:cubicBezTo>
                  <a:cubicBezTo>
                    <a:pt x="5638" y="24486"/>
                    <a:pt x="5986" y="24739"/>
                    <a:pt x="6430" y="24834"/>
                  </a:cubicBezTo>
                  <a:cubicBezTo>
                    <a:pt x="6623" y="24877"/>
                    <a:pt x="6825" y="24895"/>
                    <a:pt x="7031" y="24895"/>
                  </a:cubicBezTo>
                  <a:cubicBezTo>
                    <a:pt x="7907" y="24895"/>
                    <a:pt x="8872" y="24570"/>
                    <a:pt x="9691" y="24391"/>
                  </a:cubicBezTo>
                  <a:cubicBezTo>
                    <a:pt x="10547" y="25214"/>
                    <a:pt x="11497" y="26164"/>
                    <a:pt x="11117" y="27495"/>
                  </a:cubicBezTo>
                  <a:cubicBezTo>
                    <a:pt x="10800" y="28698"/>
                    <a:pt x="9311" y="29870"/>
                    <a:pt x="8266" y="30471"/>
                  </a:cubicBezTo>
                  <a:cubicBezTo>
                    <a:pt x="7392" y="30961"/>
                    <a:pt x="6336" y="31136"/>
                    <a:pt x="5240" y="31136"/>
                  </a:cubicBezTo>
                  <a:cubicBezTo>
                    <a:pt x="3715" y="31136"/>
                    <a:pt x="2114" y="30798"/>
                    <a:pt x="824" y="30503"/>
                  </a:cubicBezTo>
                  <a:cubicBezTo>
                    <a:pt x="792" y="30503"/>
                    <a:pt x="761" y="30503"/>
                    <a:pt x="729" y="30535"/>
                  </a:cubicBezTo>
                  <a:cubicBezTo>
                    <a:pt x="317" y="30693"/>
                    <a:pt x="1" y="31485"/>
                    <a:pt x="444" y="31770"/>
                  </a:cubicBezTo>
                  <a:cubicBezTo>
                    <a:pt x="444" y="31833"/>
                    <a:pt x="476" y="31896"/>
                    <a:pt x="539" y="31896"/>
                  </a:cubicBezTo>
                  <a:cubicBezTo>
                    <a:pt x="1310" y="31949"/>
                    <a:pt x="2080" y="31973"/>
                    <a:pt x="2850" y="31973"/>
                  </a:cubicBezTo>
                  <a:cubicBezTo>
                    <a:pt x="5783" y="31973"/>
                    <a:pt x="8707" y="31626"/>
                    <a:pt x="11592" y="31200"/>
                  </a:cubicBezTo>
                  <a:cubicBezTo>
                    <a:pt x="15329" y="30630"/>
                    <a:pt x="18812" y="29363"/>
                    <a:pt x="22264" y="27938"/>
                  </a:cubicBezTo>
                  <a:cubicBezTo>
                    <a:pt x="22290" y="27990"/>
                    <a:pt x="22337" y="28041"/>
                    <a:pt x="22388" y="28041"/>
                  </a:cubicBezTo>
                  <a:cubicBezTo>
                    <a:pt x="22399" y="28041"/>
                    <a:pt x="22411" y="28039"/>
                    <a:pt x="22422" y="28033"/>
                  </a:cubicBezTo>
                  <a:cubicBezTo>
                    <a:pt x="22882" y="27936"/>
                    <a:pt x="23323" y="27895"/>
                    <a:pt x="23760" y="27895"/>
                  </a:cubicBezTo>
                  <a:cubicBezTo>
                    <a:pt x="23895" y="27895"/>
                    <a:pt x="24030" y="27899"/>
                    <a:pt x="24164" y="27906"/>
                  </a:cubicBezTo>
                  <a:cubicBezTo>
                    <a:pt x="25114" y="28350"/>
                    <a:pt x="26033" y="28856"/>
                    <a:pt x="26951" y="29395"/>
                  </a:cubicBezTo>
                  <a:cubicBezTo>
                    <a:pt x="26951" y="29395"/>
                    <a:pt x="26951" y="29395"/>
                    <a:pt x="26983" y="29426"/>
                  </a:cubicBezTo>
                  <a:cubicBezTo>
                    <a:pt x="26476" y="31073"/>
                    <a:pt x="26349" y="33163"/>
                    <a:pt x="27299" y="34652"/>
                  </a:cubicBezTo>
                  <a:cubicBezTo>
                    <a:pt x="27711" y="35285"/>
                    <a:pt x="28313" y="35633"/>
                    <a:pt x="29010" y="35887"/>
                  </a:cubicBezTo>
                  <a:cubicBezTo>
                    <a:pt x="30340" y="36393"/>
                    <a:pt x="31765" y="36742"/>
                    <a:pt x="33158" y="37185"/>
                  </a:cubicBezTo>
                  <a:cubicBezTo>
                    <a:pt x="33174" y="37193"/>
                    <a:pt x="33189" y="37196"/>
                    <a:pt x="33203" y="37196"/>
                  </a:cubicBezTo>
                  <a:cubicBezTo>
                    <a:pt x="33305" y="37196"/>
                    <a:pt x="33364" y="37019"/>
                    <a:pt x="33253" y="36964"/>
                  </a:cubicBezTo>
                  <a:cubicBezTo>
                    <a:pt x="31258" y="35982"/>
                    <a:pt x="31416" y="33670"/>
                    <a:pt x="30561" y="31928"/>
                  </a:cubicBezTo>
                  <a:cubicBezTo>
                    <a:pt x="29896" y="30566"/>
                    <a:pt x="28630" y="29743"/>
                    <a:pt x="27236" y="29268"/>
                  </a:cubicBezTo>
                  <a:cubicBezTo>
                    <a:pt x="27236" y="29222"/>
                    <a:pt x="27185" y="29192"/>
                    <a:pt x="27133" y="29192"/>
                  </a:cubicBezTo>
                  <a:cubicBezTo>
                    <a:pt x="27114" y="29192"/>
                    <a:pt x="27095" y="29196"/>
                    <a:pt x="27078" y="29205"/>
                  </a:cubicBezTo>
                  <a:lnTo>
                    <a:pt x="27014" y="29205"/>
                  </a:lnTo>
                  <a:cubicBezTo>
                    <a:pt x="26318" y="28698"/>
                    <a:pt x="25526" y="28223"/>
                    <a:pt x="24703" y="27938"/>
                  </a:cubicBezTo>
                  <a:lnTo>
                    <a:pt x="24703" y="27938"/>
                  </a:lnTo>
                  <a:cubicBezTo>
                    <a:pt x="25653" y="28001"/>
                    <a:pt x="26634" y="28223"/>
                    <a:pt x="27616" y="28445"/>
                  </a:cubicBezTo>
                  <a:cubicBezTo>
                    <a:pt x="29548" y="28920"/>
                    <a:pt x="31353" y="29458"/>
                    <a:pt x="33095" y="30440"/>
                  </a:cubicBezTo>
                  <a:cubicBezTo>
                    <a:pt x="33127" y="30471"/>
                    <a:pt x="33127" y="30471"/>
                    <a:pt x="33127" y="30471"/>
                  </a:cubicBezTo>
                  <a:cubicBezTo>
                    <a:pt x="33127" y="30471"/>
                    <a:pt x="33127" y="30471"/>
                    <a:pt x="33127" y="30503"/>
                  </a:cubicBezTo>
                  <a:cubicBezTo>
                    <a:pt x="33072" y="30613"/>
                    <a:pt x="33160" y="30699"/>
                    <a:pt x="33246" y="30699"/>
                  </a:cubicBezTo>
                  <a:cubicBezTo>
                    <a:pt x="33259" y="30699"/>
                    <a:pt x="33272" y="30697"/>
                    <a:pt x="33285" y="30693"/>
                  </a:cubicBezTo>
                  <a:cubicBezTo>
                    <a:pt x="33348" y="32688"/>
                    <a:pt x="35660" y="34430"/>
                    <a:pt x="37465" y="34715"/>
                  </a:cubicBezTo>
                  <a:cubicBezTo>
                    <a:pt x="38162" y="34810"/>
                    <a:pt x="38890" y="34810"/>
                    <a:pt x="39619" y="34810"/>
                  </a:cubicBezTo>
                  <a:cubicBezTo>
                    <a:pt x="40019" y="34830"/>
                    <a:pt x="40495" y="34888"/>
                    <a:pt x="40951" y="34888"/>
                  </a:cubicBezTo>
                  <a:cubicBezTo>
                    <a:pt x="41217" y="34888"/>
                    <a:pt x="41476" y="34868"/>
                    <a:pt x="41709" y="34810"/>
                  </a:cubicBezTo>
                  <a:cubicBezTo>
                    <a:pt x="42216" y="34652"/>
                    <a:pt x="42501" y="34367"/>
                    <a:pt x="42469" y="33892"/>
                  </a:cubicBezTo>
                  <a:cubicBezTo>
                    <a:pt x="42670" y="33871"/>
                    <a:pt x="42867" y="33856"/>
                    <a:pt x="43061" y="33856"/>
                  </a:cubicBezTo>
                  <a:cubicBezTo>
                    <a:pt x="43451" y="33856"/>
                    <a:pt x="43831" y="33913"/>
                    <a:pt x="44211" y="34082"/>
                  </a:cubicBezTo>
                  <a:cubicBezTo>
                    <a:pt x="44228" y="34087"/>
                    <a:pt x="44245" y="34090"/>
                    <a:pt x="44260" y="34090"/>
                  </a:cubicBezTo>
                  <a:cubicBezTo>
                    <a:pt x="44327" y="34090"/>
                    <a:pt x="44369" y="34038"/>
                    <a:pt x="44369" y="33987"/>
                  </a:cubicBezTo>
                  <a:cubicBezTo>
                    <a:pt x="44179" y="32815"/>
                    <a:pt x="43641" y="31770"/>
                    <a:pt x="42691" y="31073"/>
                  </a:cubicBezTo>
                  <a:cubicBezTo>
                    <a:pt x="42912" y="30946"/>
                    <a:pt x="43166" y="30851"/>
                    <a:pt x="43419" y="30788"/>
                  </a:cubicBezTo>
                  <a:cubicBezTo>
                    <a:pt x="43451" y="30820"/>
                    <a:pt x="43514" y="30851"/>
                    <a:pt x="43577" y="30883"/>
                  </a:cubicBezTo>
                  <a:cubicBezTo>
                    <a:pt x="43599" y="30899"/>
                    <a:pt x="43620" y="30906"/>
                    <a:pt x="43638" y="30906"/>
                  </a:cubicBezTo>
                  <a:cubicBezTo>
                    <a:pt x="43730" y="30906"/>
                    <a:pt x="43777" y="30740"/>
                    <a:pt x="43672" y="30661"/>
                  </a:cubicBezTo>
                  <a:cubicBezTo>
                    <a:pt x="43672" y="30598"/>
                    <a:pt x="43641" y="30566"/>
                    <a:pt x="43577" y="30566"/>
                  </a:cubicBezTo>
                  <a:cubicBezTo>
                    <a:pt x="43546" y="30566"/>
                    <a:pt x="43546" y="30566"/>
                    <a:pt x="43546" y="30598"/>
                  </a:cubicBezTo>
                  <a:cubicBezTo>
                    <a:pt x="41529" y="29246"/>
                    <a:pt x="39081" y="27778"/>
                    <a:pt x="36646" y="27778"/>
                  </a:cubicBezTo>
                  <a:cubicBezTo>
                    <a:pt x="35716" y="27778"/>
                    <a:pt x="34788" y="27992"/>
                    <a:pt x="33887" y="28508"/>
                  </a:cubicBezTo>
                  <a:cubicBezTo>
                    <a:pt x="33887" y="28413"/>
                    <a:pt x="33792" y="28350"/>
                    <a:pt x="33697" y="28350"/>
                  </a:cubicBezTo>
                  <a:cubicBezTo>
                    <a:pt x="33298" y="28420"/>
                    <a:pt x="32902" y="28451"/>
                    <a:pt x="32507" y="28451"/>
                  </a:cubicBezTo>
                  <a:cubicBezTo>
                    <a:pt x="29794" y="28451"/>
                    <a:pt x="27149" y="27003"/>
                    <a:pt x="24478" y="27003"/>
                  </a:cubicBezTo>
                  <a:cubicBezTo>
                    <a:pt x="23858" y="27003"/>
                    <a:pt x="23236" y="27081"/>
                    <a:pt x="22612" y="27273"/>
                  </a:cubicBezTo>
                  <a:cubicBezTo>
                    <a:pt x="23119" y="25879"/>
                    <a:pt x="24861" y="25436"/>
                    <a:pt x="26033" y="24676"/>
                  </a:cubicBezTo>
                  <a:cubicBezTo>
                    <a:pt x="27014" y="24043"/>
                    <a:pt x="27869" y="23251"/>
                    <a:pt x="28788" y="22491"/>
                  </a:cubicBezTo>
                  <a:cubicBezTo>
                    <a:pt x="30346" y="21146"/>
                    <a:pt x="32343" y="19765"/>
                    <a:pt x="34413" y="19765"/>
                  </a:cubicBezTo>
                  <a:cubicBezTo>
                    <a:pt x="35121" y="19765"/>
                    <a:pt x="35837" y="19926"/>
                    <a:pt x="36547" y="20306"/>
                  </a:cubicBezTo>
                  <a:cubicBezTo>
                    <a:pt x="36565" y="20315"/>
                    <a:pt x="36581" y="20319"/>
                    <a:pt x="36595" y="20319"/>
                  </a:cubicBezTo>
                  <a:cubicBezTo>
                    <a:pt x="36629" y="20319"/>
                    <a:pt x="36651" y="20296"/>
                    <a:pt x="36674" y="20274"/>
                  </a:cubicBezTo>
                  <a:cubicBezTo>
                    <a:pt x="36705" y="20242"/>
                    <a:pt x="36769" y="20211"/>
                    <a:pt x="36737" y="20147"/>
                  </a:cubicBezTo>
                  <a:cubicBezTo>
                    <a:pt x="36578" y="19641"/>
                    <a:pt x="36325" y="19134"/>
                    <a:pt x="36230" y="18596"/>
                  </a:cubicBezTo>
                  <a:cubicBezTo>
                    <a:pt x="36135" y="17994"/>
                    <a:pt x="36135" y="17424"/>
                    <a:pt x="36198" y="16822"/>
                  </a:cubicBezTo>
                  <a:cubicBezTo>
                    <a:pt x="36198" y="16775"/>
                    <a:pt x="36159" y="16751"/>
                    <a:pt x="36119" y="16751"/>
                  </a:cubicBezTo>
                  <a:cubicBezTo>
                    <a:pt x="36080" y="16751"/>
                    <a:pt x="36040" y="16775"/>
                    <a:pt x="36040" y="16822"/>
                  </a:cubicBezTo>
                  <a:cubicBezTo>
                    <a:pt x="36008" y="16854"/>
                    <a:pt x="36008" y="16885"/>
                    <a:pt x="36008" y="16917"/>
                  </a:cubicBezTo>
                  <a:lnTo>
                    <a:pt x="35977" y="16917"/>
                  </a:lnTo>
                  <a:cubicBezTo>
                    <a:pt x="35502" y="17075"/>
                    <a:pt x="35122" y="17360"/>
                    <a:pt x="34710" y="17677"/>
                  </a:cubicBezTo>
                  <a:cubicBezTo>
                    <a:pt x="33982" y="18184"/>
                    <a:pt x="33317" y="18532"/>
                    <a:pt x="32462" y="18786"/>
                  </a:cubicBezTo>
                  <a:cubicBezTo>
                    <a:pt x="31606" y="19039"/>
                    <a:pt x="30751" y="19261"/>
                    <a:pt x="30023" y="19799"/>
                  </a:cubicBezTo>
                  <a:cubicBezTo>
                    <a:pt x="31036" y="17519"/>
                    <a:pt x="30720" y="14985"/>
                    <a:pt x="32081" y="12863"/>
                  </a:cubicBezTo>
                  <a:cubicBezTo>
                    <a:pt x="32113" y="12863"/>
                    <a:pt x="32176" y="12863"/>
                    <a:pt x="32176" y="12832"/>
                  </a:cubicBezTo>
                  <a:cubicBezTo>
                    <a:pt x="33158" y="11818"/>
                    <a:pt x="34742" y="12167"/>
                    <a:pt x="35787" y="11280"/>
                  </a:cubicBezTo>
                  <a:cubicBezTo>
                    <a:pt x="36388" y="10805"/>
                    <a:pt x="36674" y="10108"/>
                    <a:pt x="37054" y="9443"/>
                  </a:cubicBezTo>
                  <a:cubicBezTo>
                    <a:pt x="37624" y="8462"/>
                    <a:pt x="38320" y="7765"/>
                    <a:pt x="39302" y="7195"/>
                  </a:cubicBezTo>
                  <a:lnTo>
                    <a:pt x="39397" y="7195"/>
                  </a:lnTo>
                  <a:cubicBezTo>
                    <a:pt x="39524" y="7195"/>
                    <a:pt x="39524" y="7005"/>
                    <a:pt x="39397" y="7005"/>
                  </a:cubicBezTo>
                  <a:cubicBezTo>
                    <a:pt x="38748" y="6971"/>
                    <a:pt x="38034" y="6909"/>
                    <a:pt x="37336" y="6909"/>
                  </a:cubicBezTo>
                  <a:cubicBezTo>
                    <a:pt x="36739" y="6909"/>
                    <a:pt x="36154" y="6954"/>
                    <a:pt x="35628" y="7100"/>
                  </a:cubicBezTo>
                  <a:cubicBezTo>
                    <a:pt x="34710" y="7353"/>
                    <a:pt x="34457" y="8113"/>
                    <a:pt x="33728" y="8525"/>
                  </a:cubicBezTo>
                  <a:cubicBezTo>
                    <a:pt x="32968" y="8905"/>
                    <a:pt x="32715" y="9253"/>
                    <a:pt x="32367" y="10108"/>
                  </a:cubicBezTo>
                  <a:cubicBezTo>
                    <a:pt x="32018" y="10932"/>
                    <a:pt x="31796" y="11723"/>
                    <a:pt x="31923" y="12610"/>
                  </a:cubicBezTo>
                  <a:cubicBezTo>
                    <a:pt x="31385" y="13370"/>
                    <a:pt x="30973" y="14194"/>
                    <a:pt x="30751" y="15112"/>
                  </a:cubicBezTo>
                  <a:cubicBezTo>
                    <a:pt x="30625" y="15524"/>
                    <a:pt x="30466" y="15967"/>
                    <a:pt x="30308" y="16379"/>
                  </a:cubicBezTo>
                  <a:cubicBezTo>
                    <a:pt x="30245" y="16600"/>
                    <a:pt x="30150" y="16790"/>
                    <a:pt x="30086" y="17012"/>
                  </a:cubicBezTo>
                  <a:cubicBezTo>
                    <a:pt x="30245" y="16379"/>
                    <a:pt x="30371" y="15745"/>
                    <a:pt x="30371" y="15112"/>
                  </a:cubicBezTo>
                  <a:cubicBezTo>
                    <a:pt x="30403" y="13592"/>
                    <a:pt x="29168" y="12547"/>
                    <a:pt x="28408" y="11375"/>
                  </a:cubicBezTo>
                  <a:cubicBezTo>
                    <a:pt x="28281" y="11185"/>
                    <a:pt x="28186" y="10995"/>
                    <a:pt x="28091" y="10805"/>
                  </a:cubicBezTo>
                  <a:cubicBezTo>
                    <a:pt x="27838" y="10330"/>
                    <a:pt x="27711" y="9792"/>
                    <a:pt x="27806" y="9158"/>
                  </a:cubicBezTo>
                  <a:cubicBezTo>
                    <a:pt x="27806" y="9158"/>
                    <a:pt x="27806" y="9158"/>
                    <a:pt x="27774" y="9127"/>
                  </a:cubicBezTo>
                  <a:cubicBezTo>
                    <a:pt x="27806" y="9095"/>
                    <a:pt x="27806" y="9063"/>
                    <a:pt x="27806" y="9032"/>
                  </a:cubicBezTo>
                  <a:cubicBezTo>
                    <a:pt x="28598" y="8018"/>
                    <a:pt x="29231" y="6910"/>
                    <a:pt x="29358" y="5580"/>
                  </a:cubicBezTo>
                  <a:cubicBezTo>
                    <a:pt x="29580" y="3711"/>
                    <a:pt x="29105" y="1874"/>
                    <a:pt x="30181" y="196"/>
                  </a:cubicBezTo>
                  <a:cubicBezTo>
                    <a:pt x="30238" y="111"/>
                    <a:pt x="30168" y="1"/>
                    <a:pt x="3006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7"/>
            <p:cNvSpPr/>
            <p:nvPr/>
          </p:nvSpPr>
          <p:spPr>
            <a:xfrm flipH="1">
              <a:off x="7909625" y="2385082"/>
              <a:ext cx="1072679" cy="1610231"/>
            </a:xfrm>
            <a:custGeom>
              <a:avLst/>
              <a:gdLst/>
              <a:ahLst/>
              <a:cxnLst/>
              <a:rect l="l" t="t" r="r" b="b"/>
              <a:pathLst>
                <a:path w="35364" h="53086" extrusionOk="0">
                  <a:moveTo>
                    <a:pt x="2252" y="1"/>
                  </a:moveTo>
                  <a:cubicBezTo>
                    <a:pt x="2122" y="1"/>
                    <a:pt x="1990" y="5"/>
                    <a:pt x="1858" y="13"/>
                  </a:cubicBezTo>
                  <a:cubicBezTo>
                    <a:pt x="1699" y="13"/>
                    <a:pt x="1668" y="234"/>
                    <a:pt x="1826" y="266"/>
                  </a:cubicBezTo>
                  <a:cubicBezTo>
                    <a:pt x="3251" y="1976"/>
                    <a:pt x="3853" y="4193"/>
                    <a:pt x="3346" y="6378"/>
                  </a:cubicBezTo>
                  <a:cubicBezTo>
                    <a:pt x="2966" y="8057"/>
                    <a:pt x="1921" y="9482"/>
                    <a:pt x="1604" y="11160"/>
                  </a:cubicBezTo>
                  <a:cubicBezTo>
                    <a:pt x="1003" y="14612"/>
                    <a:pt x="3790" y="17589"/>
                    <a:pt x="5626" y="20217"/>
                  </a:cubicBezTo>
                  <a:cubicBezTo>
                    <a:pt x="5595" y="20249"/>
                    <a:pt x="5595" y="20344"/>
                    <a:pt x="5658" y="20376"/>
                  </a:cubicBezTo>
                  <a:cubicBezTo>
                    <a:pt x="5246" y="22846"/>
                    <a:pt x="6291" y="25379"/>
                    <a:pt x="6481" y="27850"/>
                  </a:cubicBezTo>
                  <a:cubicBezTo>
                    <a:pt x="6576" y="29275"/>
                    <a:pt x="6640" y="30731"/>
                    <a:pt x="6925" y="32093"/>
                  </a:cubicBezTo>
                  <a:cubicBezTo>
                    <a:pt x="4898" y="27406"/>
                    <a:pt x="1763" y="23289"/>
                    <a:pt x="243" y="18317"/>
                  </a:cubicBezTo>
                  <a:cubicBezTo>
                    <a:pt x="231" y="18260"/>
                    <a:pt x="195" y="18236"/>
                    <a:pt x="155" y="18236"/>
                  </a:cubicBezTo>
                  <a:cubicBezTo>
                    <a:pt x="84" y="18236"/>
                    <a:pt x="1" y="18311"/>
                    <a:pt x="21" y="18412"/>
                  </a:cubicBezTo>
                  <a:cubicBezTo>
                    <a:pt x="1193" y="24334"/>
                    <a:pt x="5975" y="28831"/>
                    <a:pt x="7558" y="34658"/>
                  </a:cubicBezTo>
                  <a:cubicBezTo>
                    <a:pt x="8350" y="37635"/>
                    <a:pt x="9427" y="41341"/>
                    <a:pt x="8508" y="44381"/>
                  </a:cubicBezTo>
                  <a:cubicBezTo>
                    <a:pt x="8065" y="45901"/>
                    <a:pt x="7337" y="47358"/>
                    <a:pt x="6576" y="48783"/>
                  </a:cubicBezTo>
                  <a:cubicBezTo>
                    <a:pt x="5721" y="50018"/>
                    <a:pt x="5025" y="51380"/>
                    <a:pt x="4391" y="52710"/>
                  </a:cubicBezTo>
                  <a:cubicBezTo>
                    <a:pt x="4287" y="52918"/>
                    <a:pt x="4457" y="53085"/>
                    <a:pt x="4630" y="53085"/>
                  </a:cubicBezTo>
                  <a:cubicBezTo>
                    <a:pt x="4721" y="53085"/>
                    <a:pt x="4812" y="53040"/>
                    <a:pt x="4866" y="52931"/>
                  </a:cubicBezTo>
                  <a:cubicBezTo>
                    <a:pt x="5183" y="52298"/>
                    <a:pt x="5500" y="51633"/>
                    <a:pt x="5848" y="51000"/>
                  </a:cubicBezTo>
                  <a:cubicBezTo>
                    <a:pt x="6291" y="50240"/>
                    <a:pt x="6735" y="49479"/>
                    <a:pt x="7178" y="48719"/>
                  </a:cubicBezTo>
                  <a:cubicBezTo>
                    <a:pt x="8002" y="47421"/>
                    <a:pt x="8983" y="46281"/>
                    <a:pt x="10282" y="45458"/>
                  </a:cubicBezTo>
                  <a:cubicBezTo>
                    <a:pt x="10503" y="45299"/>
                    <a:pt x="10757" y="45141"/>
                    <a:pt x="11042" y="45014"/>
                  </a:cubicBezTo>
                  <a:cubicBezTo>
                    <a:pt x="11065" y="45026"/>
                    <a:pt x="11097" y="45033"/>
                    <a:pt x="11131" y="45033"/>
                  </a:cubicBezTo>
                  <a:cubicBezTo>
                    <a:pt x="11189" y="45033"/>
                    <a:pt x="11255" y="45011"/>
                    <a:pt x="11295" y="44951"/>
                  </a:cubicBezTo>
                  <a:cubicBezTo>
                    <a:pt x="11295" y="44919"/>
                    <a:pt x="11327" y="44887"/>
                    <a:pt x="11327" y="44856"/>
                  </a:cubicBezTo>
                  <a:cubicBezTo>
                    <a:pt x="12655" y="44230"/>
                    <a:pt x="14433" y="43722"/>
                    <a:pt x="16042" y="43722"/>
                  </a:cubicBezTo>
                  <a:cubicBezTo>
                    <a:pt x="17770" y="43722"/>
                    <a:pt x="19303" y="44308"/>
                    <a:pt x="19877" y="45964"/>
                  </a:cubicBezTo>
                  <a:cubicBezTo>
                    <a:pt x="19877" y="46028"/>
                    <a:pt x="19877" y="46059"/>
                    <a:pt x="19877" y="46091"/>
                  </a:cubicBezTo>
                  <a:cubicBezTo>
                    <a:pt x="19877" y="46169"/>
                    <a:pt x="19942" y="46226"/>
                    <a:pt x="20000" y="46226"/>
                  </a:cubicBezTo>
                  <a:cubicBezTo>
                    <a:pt x="20012" y="46226"/>
                    <a:pt x="20025" y="46223"/>
                    <a:pt x="20036" y="46218"/>
                  </a:cubicBezTo>
                  <a:cubicBezTo>
                    <a:pt x="20048" y="46222"/>
                    <a:pt x="20061" y="46224"/>
                    <a:pt x="20074" y="46224"/>
                  </a:cubicBezTo>
                  <a:cubicBezTo>
                    <a:pt x="20161" y="46224"/>
                    <a:pt x="20253" y="46138"/>
                    <a:pt x="20226" y="46028"/>
                  </a:cubicBezTo>
                  <a:cubicBezTo>
                    <a:pt x="20194" y="45964"/>
                    <a:pt x="20162" y="45901"/>
                    <a:pt x="20162" y="45838"/>
                  </a:cubicBezTo>
                  <a:cubicBezTo>
                    <a:pt x="20289" y="44729"/>
                    <a:pt x="20574" y="43241"/>
                    <a:pt x="19782" y="42354"/>
                  </a:cubicBezTo>
                  <a:cubicBezTo>
                    <a:pt x="19402" y="41974"/>
                    <a:pt x="18547" y="41594"/>
                    <a:pt x="18104" y="41277"/>
                  </a:cubicBezTo>
                  <a:cubicBezTo>
                    <a:pt x="17787" y="41056"/>
                    <a:pt x="17597" y="40834"/>
                    <a:pt x="17186" y="40739"/>
                  </a:cubicBezTo>
                  <a:cubicBezTo>
                    <a:pt x="17083" y="40719"/>
                    <a:pt x="16980" y="40711"/>
                    <a:pt x="16875" y="40711"/>
                  </a:cubicBezTo>
                  <a:cubicBezTo>
                    <a:pt x="15784" y="40711"/>
                    <a:pt x="14598" y="41690"/>
                    <a:pt x="13702" y="42037"/>
                  </a:cubicBezTo>
                  <a:cubicBezTo>
                    <a:pt x="12372" y="42544"/>
                    <a:pt x="11707" y="43336"/>
                    <a:pt x="11073" y="44571"/>
                  </a:cubicBezTo>
                  <a:cubicBezTo>
                    <a:pt x="9933" y="45141"/>
                    <a:pt x="8983" y="45933"/>
                    <a:pt x="8097" y="46819"/>
                  </a:cubicBezTo>
                  <a:cubicBezTo>
                    <a:pt x="8445" y="46059"/>
                    <a:pt x="8762" y="45299"/>
                    <a:pt x="8983" y="44507"/>
                  </a:cubicBezTo>
                  <a:cubicBezTo>
                    <a:pt x="10408" y="42101"/>
                    <a:pt x="11010" y="39314"/>
                    <a:pt x="12435" y="36875"/>
                  </a:cubicBezTo>
                  <a:cubicBezTo>
                    <a:pt x="13069" y="35862"/>
                    <a:pt x="13734" y="34880"/>
                    <a:pt x="14494" y="33962"/>
                  </a:cubicBezTo>
                  <a:cubicBezTo>
                    <a:pt x="14660" y="33939"/>
                    <a:pt x="14821" y="33930"/>
                    <a:pt x="14979" y="33930"/>
                  </a:cubicBezTo>
                  <a:cubicBezTo>
                    <a:pt x="15938" y="33930"/>
                    <a:pt x="16772" y="34287"/>
                    <a:pt x="17724" y="34342"/>
                  </a:cubicBezTo>
                  <a:cubicBezTo>
                    <a:pt x="17801" y="34346"/>
                    <a:pt x="17874" y="34349"/>
                    <a:pt x="17945" y="34349"/>
                  </a:cubicBezTo>
                  <a:cubicBezTo>
                    <a:pt x="18836" y="34349"/>
                    <a:pt x="19277" y="33988"/>
                    <a:pt x="20099" y="33518"/>
                  </a:cubicBezTo>
                  <a:cubicBezTo>
                    <a:pt x="21398" y="32758"/>
                    <a:pt x="22664" y="32948"/>
                    <a:pt x="24058" y="32600"/>
                  </a:cubicBezTo>
                  <a:cubicBezTo>
                    <a:pt x="25008" y="32347"/>
                    <a:pt x="25863" y="31840"/>
                    <a:pt x="26591" y="31207"/>
                  </a:cubicBezTo>
                  <a:cubicBezTo>
                    <a:pt x="27510" y="30383"/>
                    <a:pt x="28080" y="29433"/>
                    <a:pt x="28713" y="28388"/>
                  </a:cubicBezTo>
                  <a:cubicBezTo>
                    <a:pt x="29600" y="26900"/>
                    <a:pt x="30518" y="26044"/>
                    <a:pt x="31817" y="24873"/>
                  </a:cubicBezTo>
                  <a:cubicBezTo>
                    <a:pt x="32482" y="24271"/>
                    <a:pt x="33115" y="23669"/>
                    <a:pt x="33527" y="22846"/>
                  </a:cubicBezTo>
                  <a:cubicBezTo>
                    <a:pt x="34192" y="21547"/>
                    <a:pt x="34350" y="20122"/>
                    <a:pt x="35300" y="18951"/>
                  </a:cubicBezTo>
                  <a:cubicBezTo>
                    <a:pt x="35364" y="18887"/>
                    <a:pt x="35364" y="18792"/>
                    <a:pt x="35300" y="18729"/>
                  </a:cubicBezTo>
                  <a:cubicBezTo>
                    <a:pt x="35277" y="18660"/>
                    <a:pt x="35222" y="18608"/>
                    <a:pt x="35145" y="18608"/>
                  </a:cubicBezTo>
                  <a:cubicBezTo>
                    <a:pt x="35115" y="18608"/>
                    <a:pt x="35082" y="18616"/>
                    <a:pt x="35047" y="18634"/>
                  </a:cubicBezTo>
                  <a:cubicBezTo>
                    <a:pt x="33455" y="19644"/>
                    <a:pt x="31981" y="20092"/>
                    <a:pt x="30111" y="20092"/>
                  </a:cubicBezTo>
                  <a:cubicBezTo>
                    <a:pt x="30046" y="20092"/>
                    <a:pt x="29982" y="20092"/>
                    <a:pt x="29917" y="20091"/>
                  </a:cubicBezTo>
                  <a:cubicBezTo>
                    <a:pt x="29446" y="20080"/>
                    <a:pt x="28984" y="20068"/>
                    <a:pt x="28524" y="20068"/>
                  </a:cubicBezTo>
                  <a:cubicBezTo>
                    <a:pt x="27683" y="20068"/>
                    <a:pt x="26849" y="20106"/>
                    <a:pt x="25990" y="20249"/>
                  </a:cubicBezTo>
                  <a:cubicBezTo>
                    <a:pt x="24754" y="20471"/>
                    <a:pt x="23424" y="20819"/>
                    <a:pt x="22284" y="21421"/>
                  </a:cubicBezTo>
                  <a:cubicBezTo>
                    <a:pt x="21208" y="22023"/>
                    <a:pt x="20701" y="22973"/>
                    <a:pt x="19466" y="23384"/>
                  </a:cubicBezTo>
                  <a:cubicBezTo>
                    <a:pt x="17502" y="23986"/>
                    <a:pt x="16172" y="24588"/>
                    <a:pt x="15159" y="26551"/>
                  </a:cubicBezTo>
                  <a:cubicBezTo>
                    <a:pt x="14050" y="28610"/>
                    <a:pt x="14019" y="31112"/>
                    <a:pt x="14082" y="33392"/>
                  </a:cubicBezTo>
                  <a:cubicBezTo>
                    <a:pt x="14082" y="33488"/>
                    <a:pt x="14156" y="33530"/>
                    <a:pt x="14219" y="33530"/>
                  </a:cubicBezTo>
                  <a:cubicBezTo>
                    <a:pt x="14239" y="33530"/>
                    <a:pt x="14257" y="33526"/>
                    <a:pt x="14272" y="33518"/>
                  </a:cubicBezTo>
                  <a:lnTo>
                    <a:pt x="14272" y="33518"/>
                  </a:lnTo>
                  <a:cubicBezTo>
                    <a:pt x="13417" y="34500"/>
                    <a:pt x="12657" y="35545"/>
                    <a:pt x="11992" y="36654"/>
                  </a:cubicBezTo>
                  <a:cubicBezTo>
                    <a:pt x="10788" y="38680"/>
                    <a:pt x="10123" y="40929"/>
                    <a:pt x="9268" y="43082"/>
                  </a:cubicBezTo>
                  <a:cubicBezTo>
                    <a:pt x="9490" y="40834"/>
                    <a:pt x="8857" y="38554"/>
                    <a:pt x="8350" y="36400"/>
                  </a:cubicBezTo>
                  <a:cubicBezTo>
                    <a:pt x="8223" y="35798"/>
                    <a:pt x="8065" y="35228"/>
                    <a:pt x="7875" y="34627"/>
                  </a:cubicBezTo>
                  <a:lnTo>
                    <a:pt x="7875" y="34627"/>
                  </a:lnTo>
                  <a:cubicBezTo>
                    <a:pt x="7892" y="34635"/>
                    <a:pt x="7907" y="34639"/>
                    <a:pt x="7918" y="34639"/>
                  </a:cubicBezTo>
                  <a:cubicBezTo>
                    <a:pt x="7951" y="34639"/>
                    <a:pt x="7961" y="34610"/>
                    <a:pt x="7938" y="34563"/>
                  </a:cubicBezTo>
                  <a:cubicBezTo>
                    <a:pt x="6925" y="32347"/>
                    <a:pt x="6956" y="29940"/>
                    <a:pt x="6735" y="27565"/>
                  </a:cubicBezTo>
                  <a:cubicBezTo>
                    <a:pt x="6545" y="25158"/>
                    <a:pt x="5626" y="22814"/>
                    <a:pt x="5911" y="20376"/>
                  </a:cubicBezTo>
                  <a:cubicBezTo>
                    <a:pt x="5911" y="20344"/>
                    <a:pt x="5880" y="20344"/>
                    <a:pt x="5880" y="20312"/>
                  </a:cubicBezTo>
                  <a:cubicBezTo>
                    <a:pt x="9648" y="17842"/>
                    <a:pt x="11802" y="13345"/>
                    <a:pt x="11010" y="8817"/>
                  </a:cubicBezTo>
                  <a:cubicBezTo>
                    <a:pt x="10271" y="4723"/>
                    <a:pt x="6780" y="1"/>
                    <a:pt x="2252" y="1"/>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7"/>
            <p:cNvSpPr/>
            <p:nvPr/>
          </p:nvSpPr>
          <p:spPr>
            <a:xfrm flipH="1">
              <a:off x="8111697" y="1315566"/>
              <a:ext cx="965089" cy="1281123"/>
            </a:xfrm>
            <a:custGeom>
              <a:avLst/>
              <a:gdLst/>
              <a:ahLst/>
              <a:cxnLst/>
              <a:rect l="l" t="t" r="r" b="b"/>
              <a:pathLst>
                <a:path w="31817" h="42236" extrusionOk="0">
                  <a:moveTo>
                    <a:pt x="31628" y="1"/>
                  </a:moveTo>
                  <a:cubicBezTo>
                    <a:pt x="31602" y="1"/>
                    <a:pt x="31573" y="8"/>
                    <a:pt x="31543" y="26"/>
                  </a:cubicBezTo>
                  <a:cubicBezTo>
                    <a:pt x="31448" y="90"/>
                    <a:pt x="31385" y="153"/>
                    <a:pt x="31321" y="185"/>
                  </a:cubicBezTo>
                  <a:cubicBezTo>
                    <a:pt x="28756" y="723"/>
                    <a:pt x="26476" y="2180"/>
                    <a:pt x="24671" y="4048"/>
                  </a:cubicBezTo>
                  <a:cubicBezTo>
                    <a:pt x="23721" y="5062"/>
                    <a:pt x="22929" y="6170"/>
                    <a:pt x="22264" y="7373"/>
                  </a:cubicBezTo>
                  <a:cubicBezTo>
                    <a:pt x="21314" y="9083"/>
                    <a:pt x="20839" y="11015"/>
                    <a:pt x="19351" y="12282"/>
                  </a:cubicBezTo>
                  <a:cubicBezTo>
                    <a:pt x="19287" y="12282"/>
                    <a:pt x="19224" y="12314"/>
                    <a:pt x="19192" y="12314"/>
                  </a:cubicBezTo>
                  <a:cubicBezTo>
                    <a:pt x="19161" y="12314"/>
                    <a:pt x="19161" y="12314"/>
                    <a:pt x="19161" y="12345"/>
                  </a:cubicBezTo>
                  <a:cubicBezTo>
                    <a:pt x="19145" y="12330"/>
                    <a:pt x="19137" y="12322"/>
                    <a:pt x="19129" y="12322"/>
                  </a:cubicBezTo>
                  <a:cubicBezTo>
                    <a:pt x="19121" y="12322"/>
                    <a:pt x="19113" y="12330"/>
                    <a:pt x="19097" y="12345"/>
                  </a:cubicBezTo>
                  <a:cubicBezTo>
                    <a:pt x="16025" y="13074"/>
                    <a:pt x="13080" y="14594"/>
                    <a:pt x="10547" y="16462"/>
                  </a:cubicBezTo>
                  <a:cubicBezTo>
                    <a:pt x="9153" y="17286"/>
                    <a:pt x="7823" y="18299"/>
                    <a:pt x="7126" y="19724"/>
                  </a:cubicBezTo>
                  <a:cubicBezTo>
                    <a:pt x="7031" y="19788"/>
                    <a:pt x="6936" y="19851"/>
                    <a:pt x="6873" y="19914"/>
                  </a:cubicBezTo>
                  <a:cubicBezTo>
                    <a:pt x="6846" y="19897"/>
                    <a:pt x="6822" y="19889"/>
                    <a:pt x="6801" y="19889"/>
                  </a:cubicBezTo>
                  <a:cubicBezTo>
                    <a:pt x="6747" y="19889"/>
                    <a:pt x="6715" y="19941"/>
                    <a:pt x="6715" y="20009"/>
                  </a:cubicBezTo>
                  <a:cubicBezTo>
                    <a:pt x="6651" y="20041"/>
                    <a:pt x="6620" y="20073"/>
                    <a:pt x="6556" y="20136"/>
                  </a:cubicBezTo>
                  <a:cubicBezTo>
                    <a:pt x="6454" y="20213"/>
                    <a:pt x="6517" y="20352"/>
                    <a:pt x="6612" y="20352"/>
                  </a:cubicBezTo>
                  <a:cubicBezTo>
                    <a:pt x="6635" y="20352"/>
                    <a:pt x="6659" y="20344"/>
                    <a:pt x="6683" y="20326"/>
                  </a:cubicBezTo>
                  <a:lnTo>
                    <a:pt x="6746" y="20294"/>
                  </a:lnTo>
                  <a:cubicBezTo>
                    <a:pt x="6778" y="20326"/>
                    <a:pt x="6778" y="20358"/>
                    <a:pt x="6810" y="20389"/>
                  </a:cubicBezTo>
                  <a:cubicBezTo>
                    <a:pt x="2503" y="23905"/>
                    <a:pt x="729" y="29827"/>
                    <a:pt x="1" y="35179"/>
                  </a:cubicBezTo>
                  <a:cubicBezTo>
                    <a:pt x="1" y="35273"/>
                    <a:pt x="80" y="35334"/>
                    <a:pt x="150" y="35334"/>
                  </a:cubicBezTo>
                  <a:cubicBezTo>
                    <a:pt x="198" y="35334"/>
                    <a:pt x="241" y="35306"/>
                    <a:pt x="254" y="35242"/>
                  </a:cubicBezTo>
                  <a:cubicBezTo>
                    <a:pt x="1553" y="29858"/>
                    <a:pt x="2661" y="24190"/>
                    <a:pt x="7190" y="20579"/>
                  </a:cubicBezTo>
                  <a:cubicBezTo>
                    <a:pt x="7253" y="20611"/>
                    <a:pt x="7316" y="20643"/>
                    <a:pt x="7380" y="20738"/>
                  </a:cubicBezTo>
                  <a:cubicBezTo>
                    <a:pt x="7570" y="20738"/>
                    <a:pt x="7760" y="20769"/>
                    <a:pt x="7950" y="20801"/>
                  </a:cubicBezTo>
                  <a:cubicBezTo>
                    <a:pt x="8773" y="21149"/>
                    <a:pt x="9343" y="21688"/>
                    <a:pt x="9628" y="22448"/>
                  </a:cubicBezTo>
                  <a:cubicBezTo>
                    <a:pt x="9818" y="22796"/>
                    <a:pt x="9913" y="23144"/>
                    <a:pt x="10103" y="23493"/>
                  </a:cubicBezTo>
                  <a:cubicBezTo>
                    <a:pt x="11117" y="25520"/>
                    <a:pt x="12763" y="26881"/>
                    <a:pt x="14695" y="28021"/>
                  </a:cubicBezTo>
                  <a:cubicBezTo>
                    <a:pt x="16944" y="29352"/>
                    <a:pt x="19382" y="30333"/>
                    <a:pt x="21631" y="31663"/>
                  </a:cubicBezTo>
                  <a:cubicBezTo>
                    <a:pt x="21694" y="31695"/>
                    <a:pt x="21757" y="31758"/>
                    <a:pt x="21821" y="31790"/>
                  </a:cubicBezTo>
                  <a:cubicBezTo>
                    <a:pt x="24418" y="33975"/>
                    <a:pt x="25146" y="38029"/>
                    <a:pt x="22169" y="40309"/>
                  </a:cubicBezTo>
                  <a:cubicBezTo>
                    <a:pt x="21567" y="40752"/>
                    <a:pt x="20966" y="40816"/>
                    <a:pt x="21472" y="41544"/>
                  </a:cubicBezTo>
                  <a:cubicBezTo>
                    <a:pt x="21802" y="42068"/>
                    <a:pt x="22596" y="42235"/>
                    <a:pt x="23343" y="42235"/>
                  </a:cubicBezTo>
                  <a:cubicBezTo>
                    <a:pt x="23815" y="42235"/>
                    <a:pt x="24269" y="42168"/>
                    <a:pt x="24576" y="42082"/>
                  </a:cubicBezTo>
                  <a:cubicBezTo>
                    <a:pt x="26191" y="41607"/>
                    <a:pt x="27268" y="40182"/>
                    <a:pt x="27996" y="38757"/>
                  </a:cubicBezTo>
                  <a:cubicBezTo>
                    <a:pt x="28028" y="38694"/>
                    <a:pt x="28028" y="38631"/>
                    <a:pt x="27965" y="38599"/>
                  </a:cubicBezTo>
                  <a:cubicBezTo>
                    <a:pt x="28028" y="38346"/>
                    <a:pt x="28060" y="38124"/>
                    <a:pt x="28060" y="37871"/>
                  </a:cubicBezTo>
                  <a:cubicBezTo>
                    <a:pt x="28218" y="36794"/>
                    <a:pt x="28440" y="35685"/>
                    <a:pt x="28598" y="34577"/>
                  </a:cubicBezTo>
                  <a:cubicBezTo>
                    <a:pt x="28661" y="34545"/>
                    <a:pt x="28693" y="34450"/>
                    <a:pt x="28661" y="34355"/>
                  </a:cubicBezTo>
                  <a:cubicBezTo>
                    <a:pt x="28661" y="34355"/>
                    <a:pt x="28661" y="34324"/>
                    <a:pt x="28630" y="34324"/>
                  </a:cubicBezTo>
                  <a:cubicBezTo>
                    <a:pt x="28851" y="32898"/>
                    <a:pt x="29010" y="31505"/>
                    <a:pt x="28978" y="30143"/>
                  </a:cubicBezTo>
                  <a:cubicBezTo>
                    <a:pt x="28978" y="29193"/>
                    <a:pt x="28820" y="28306"/>
                    <a:pt x="28440" y="27451"/>
                  </a:cubicBezTo>
                  <a:cubicBezTo>
                    <a:pt x="28218" y="26913"/>
                    <a:pt x="26888" y="25551"/>
                    <a:pt x="26508" y="24728"/>
                  </a:cubicBezTo>
                  <a:cubicBezTo>
                    <a:pt x="26539" y="24728"/>
                    <a:pt x="26571" y="24696"/>
                    <a:pt x="26571" y="24633"/>
                  </a:cubicBezTo>
                  <a:cubicBezTo>
                    <a:pt x="26983" y="24443"/>
                    <a:pt x="27394" y="24253"/>
                    <a:pt x="27774" y="24063"/>
                  </a:cubicBezTo>
                  <a:cubicBezTo>
                    <a:pt x="27869" y="24063"/>
                    <a:pt x="27965" y="24031"/>
                    <a:pt x="27996" y="23968"/>
                  </a:cubicBezTo>
                  <a:cubicBezTo>
                    <a:pt x="28693" y="22163"/>
                    <a:pt x="26476" y="19851"/>
                    <a:pt x="25368" y="18616"/>
                  </a:cubicBezTo>
                  <a:cubicBezTo>
                    <a:pt x="23563" y="16652"/>
                    <a:pt x="21251" y="15164"/>
                    <a:pt x="18622" y="14657"/>
                  </a:cubicBezTo>
                  <a:cubicBezTo>
                    <a:pt x="17979" y="14534"/>
                    <a:pt x="17346" y="14473"/>
                    <a:pt x="16720" y="14473"/>
                  </a:cubicBezTo>
                  <a:cubicBezTo>
                    <a:pt x="15744" y="14473"/>
                    <a:pt x="14786" y="14621"/>
                    <a:pt x="13840" y="14911"/>
                  </a:cubicBezTo>
                  <a:cubicBezTo>
                    <a:pt x="15550" y="14055"/>
                    <a:pt x="17324" y="13359"/>
                    <a:pt x="19129" y="12662"/>
                  </a:cubicBezTo>
                  <a:cubicBezTo>
                    <a:pt x="20094" y="13031"/>
                    <a:pt x="21176" y="13230"/>
                    <a:pt x="22256" y="13230"/>
                  </a:cubicBezTo>
                  <a:cubicBezTo>
                    <a:pt x="24047" y="13230"/>
                    <a:pt x="25833" y="12683"/>
                    <a:pt x="27078" y="11459"/>
                  </a:cubicBezTo>
                  <a:cubicBezTo>
                    <a:pt x="30213" y="8387"/>
                    <a:pt x="28123" y="3098"/>
                    <a:pt x="31701" y="311"/>
                  </a:cubicBezTo>
                  <a:cubicBezTo>
                    <a:pt x="31765" y="311"/>
                    <a:pt x="31765" y="280"/>
                    <a:pt x="31765" y="248"/>
                  </a:cubicBezTo>
                  <a:cubicBezTo>
                    <a:pt x="31816" y="145"/>
                    <a:pt x="31742" y="1"/>
                    <a:pt x="31628"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7"/>
            <p:cNvSpPr/>
            <p:nvPr/>
          </p:nvSpPr>
          <p:spPr>
            <a:xfrm flipH="1">
              <a:off x="7517725" y="3859827"/>
              <a:ext cx="673412" cy="601554"/>
            </a:xfrm>
            <a:custGeom>
              <a:avLst/>
              <a:gdLst/>
              <a:ahLst/>
              <a:cxnLst/>
              <a:rect l="l" t="t" r="r" b="b"/>
              <a:pathLst>
                <a:path w="22201" h="19832" extrusionOk="0">
                  <a:moveTo>
                    <a:pt x="20015" y="9979"/>
                  </a:moveTo>
                  <a:lnTo>
                    <a:pt x="20015" y="9979"/>
                  </a:lnTo>
                  <a:cubicBezTo>
                    <a:pt x="20237" y="10106"/>
                    <a:pt x="20459" y="10296"/>
                    <a:pt x="20649" y="10486"/>
                  </a:cubicBezTo>
                  <a:cubicBezTo>
                    <a:pt x="20681" y="10486"/>
                    <a:pt x="20681" y="10517"/>
                    <a:pt x="20712" y="10549"/>
                  </a:cubicBezTo>
                  <a:cubicBezTo>
                    <a:pt x="20522" y="10391"/>
                    <a:pt x="20237" y="10169"/>
                    <a:pt x="20015" y="9979"/>
                  </a:cubicBezTo>
                  <a:close/>
                  <a:moveTo>
                    <a:pt x="12769" y="1"/>
                  </a:moveTo>
                  <a:cubicBezTo>
                    <a:pt x="11338" y="1"/>
                    <a:pt x="9969" y="530"/>
                    <a:pt x="8678" y="1175"/>
                  </a:cubicBezTo>
                  <a:cubicBezTo>
                    <a:pt x="6778" y="2094"/>
                    <a:pt x="4751" y="3329"/>
                    <a:pt x="3358" y="4944"/>
                  </a:cubicBezTo>
                  <a:cubicBezTo>
                    <a:pt x="2787" y="5609"/>
                    <a:pt x="2439" y="6306"/>
                    <a:pt x="2281" y="7192"/>
                  </a:cubicBezTo>
                  <a:cubicBezTo>
                    <a:pt x="2154" y="7731"/>
                    <a:pt x="2154" y="8301"/>
                    <a:pt x="1932" y="8839"/>
                  </a:cubicBezTo>
                  <a:cubicBezTo>
                    <a:pt x="1711" y="9441"/>
                    <a:pt x="1331" y="9979"/>
                    <a:pt x="1014" y="10517"/>
                  </a:cubicBezTo>
                  <a:cubicBezTo>
                    <a:pt x="412" y="11563"/>
                    <a:pt x="1" y="12861"/>
                    <a:pt x="761" y="13843"/>
                  </a:cubicBezTo>
                  <a:cubicBezTo>
                    <a:pt x="761" y="13969"/>
                    <a:pt x="824" y="14096"/>
                    <a:pt x="919" y="14349"/>
                  </a:cubicBezTo>
                  <a:cubicBezTo>
                    <a:pt x="919" y="14413"/>
                    <a:pt x="951" y="14476"/>
                    <a:pt x="982" y="14476"/>
                  </a:cubicBezTo>
                  <a:cubicBezTo>
                    <a:pt x="982" y="14508"/>
                    <a:pt x="982" y="14508"/>
                    <a:pt x="1014" y="14508"/>
                  </a:cubicBezTo>
                  <a:cubicBezTo>
                    <a:pt x="1267" y="15521"/>
                    <a:pt x="1932" y="16313"/>
                    <a:pt x="2946" y="16630"/>
                  </a:cubicBezTo>
                  <a:cubicBezTo>
                    <a:pt x="3706" y="16915"/>
                    <a:pt x="4561" y="16883"/>
                    <a:pt x="5384" y="17010"/>
                  </a:cubicBezTo>
                  <a:cubicBezTo>
                    <a:pt x="6334" y="17200"/>
                    <a:pt x="7284" y="17453"/>
                    <a:pt x="8171" y="17770"/>
                  </a:cubicBezTo>
                  <a:cubicBezTo>
                    <a:pt x="9377" y="18219"/>
                    <a:pt x="11640" y="19832"/>
                    <a:pt x="13409" y="19832"/>
                  </a:cubicBezTo>
                  <a:cubicBezTo>
                    <a:pt x="14010" y="19832"/>
                    <a:pt x="14554" y="19645"/>
                    <a:pt x="14980" y="19163"/>
                  </a:cubicBezTo>
                  <a:cubicBezTo>
                    <a:pt x="15360" y="19068"/>
                    <a:pt x="15708" y="18910"/>
                    <a:pt x="16057" y="18625"/>
                  </a:cubicBezTo>
                  <a:cubicBezTo>
                    <a:pt x="16849" y="17960"/>
                    <a:pt x="17229" y="16978"/>
                    <a:pt x="16944" y="16028"/>
                  </a:cubicBezTo>
                  <a:lnTo>
                    <a:pt x="16944" y="16028"/>
                  </a:lnTo>
                  <a:cubicBezTo>
                    <a:pt x="17122" y="16046"/>
                    <a:pt x="17298" y="16059"/>
                    <a:pt x="17471" y="16059"/>
                  </a:cubicBezTo>
                  <a:cubicBezTo>
                    <a:pt x="17913" y="16059"/>
                    <a:pt x="18339" y="15975"/>
                    <a:pt x="18749" y="15679"/>
                  </a:cubicBezTo>
                  <a:cubicBezTo>
                    <a:pt x="19604" y="15014"/>
                    <a:pt x="20712" y="13906"/>
                    <a:pt x="21219" y="12956"/>
                  </a:cubicBezTo>
                  <a:cubicBezTo>
                    <a:pt x="22201" y="11183"/>
                    <a:pt x="20902" y="10042"/>
                    <a:pt x="19414" y="9346"/>
                  </a:cubicBezTo>
                  <a:cubicBezTo>
                    <a:pt x="19952" y="8649"/>
                    <a:pt x="20522" y="7857"/>
                    <a:pt x="20395" y="6939"/>
                  </a:cubicBezTo>
                  <a:cubicBezTo>
                    <a:pt x="20364" y="6686"/>
                    <a:pt x="20269" y="6432"/>
                    <a:pt x="20142" y="6242"/>
                  </a:cubicBezTo>
                  <a:cubicBezTo>
                    <a:pt x="20015" y="6020"/>
                    <a:pt x="19825" y="5894"/>
                    <a:pt x="19635" y="5735"/>
                  </a:cubicBezTo>
                  <a:cubicBezTo>
                    <a:pt x="19065" y="5197"/>
                    <a:pt x="19224" y="5260"/>
                    <a:pt x="18749" y="4437"/>
                  </a:cubicBezTo>
                  <a:cubicBezTo>
                    <a:pt x="18622" y="4247"/>
                    <a:pt x="18527" y="4120"/>
                    <a:pt x="18400" y="4025"/>
                  </a:cubicBezTo>
                  <a:cubicBezTo>
                    <a:pt x="18907" y="3645"/>
                    <a:pt x="19224" y="3170"/>
                    <a:pt x="19382" y="2505"/>
                  </a:cubicBezTo>
                  <a:cubicBezTo>
                    <a:pt x="19382" y="2474"/>
                    <a:pt x="19382" y="2410"/>
                    <a:pt x="19319" y="2379"/>
                  </a:cubicBezTo>
                  <a:cubicBezTo>
                    <a:pt x="18997" y="2164"/>
                    <a:pt x="18744" y="2086"/>
                    <a:pt x="18406" y="2086"/>
                  </a:cubicBezTo>
                  <a:cubicBezTo>
                    <a:pt x="18344" y="2086"/>
                    <a:pt x="18279" y="2089"/>
                    <a:pt x="18210" y="2094"/>
                  </a:cubicBezTo>
                  <a:cubicBezTo>
                    <a:pt x="17767" y="2157"/>
                    <a:pt x="17324" y="2347"/>
                    <a:pt x="16880" y="2379"/>
                  </a:cubicBezTo>
                  <a:cubicBezTo>
                    <a:pt x="16826" y="2382"/>
                    <a:pt x="16772" y="2384"/>
                    <a:pt x="16719" y="2384"/>
                  </a:cubicBezTo>
                  <a:cubicBezTo>
                    <a:pt x="16272" y="2384"/>
                    <a:pt x="15851" y="2273"/>
                    <a:pt x="15455" y="2189"/>
                  </a:cubicBezTo>
                  <a:cubicBezTo>
                    <a:pt x="15126" y="2123"/>
                    <a:pt x="14674" y="2026"/>
                    <a:pt x="14259" y="2026"/>
                  </a:cubicBezTo>
                  <a:cubicBezTo>
                    <a:pt x="14076" y="2026"/>
                    <a:pt x="13900" y="2045"/>
                    <a:pt x="13745" y="2094"/>
                  </a:cubicBezTo>
                  <a:cubicBezTo>
                    <a:pt x="13808" y="1682"/>
                    <a:pt x="13840" y="1238"/>
                    <a:pt x="13840" y="763"/>
                  </a:cubicBezTo>
                  <a:cubicBezTo>
                    <a:pt x="13935" y="637"/>
                    <a:pt x="14030" y="510"/>
                    <a:pt x="14093" y="352"/>
                  </a:cubicBezTo>
                  <a:cubicBezTo>
                    <a:pt x="14125" y="257"/>
                    <a:pt x="14062" y="162"/>
                    <a:pt x="13967" y="130"/>
                  </a:cubicBezTo>
                  <a:cubicBezTo>
                    <a:pt x="13563" y="41"/>
                    <a:pt x="13164" y="1"/>
                    <a:pt x="12769" y="1"/>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7"/>
            <p:cNvSpPr/>
            <p:nvPr/>
          </p:nvSpPr>
          <p:spPr>
            <a:xfrm flipH="1">
              <a:off x="8542679" y="4077243"/>
              <a:ext cx="971" cy="1456"/>
            </a:xfrm>
            <a:custGeom>
              <a:avLst/>
              <a:gdLst/>
              <a:ahLst/>
              <a:cxnLst/>
              <a:rect l="l" t="t" r="r" b="b"/>
              <a:pathLst>
                <a:path w="32" h="48" extrusionOk="0">
                  <a:moveTo>
                    <a:pt x="16" y="0"/>
                  </a:moveTo>
                  <a:cubicBezTo>
                    <a:pt x="8" y="0"/>
                    <a:pt x="0" y="8"/>
                    <a:pt x="0" y="24"/>
                  </a:cubicBezTo>
                  <a:cubicBezTo>
                    <a:pt x="0" y="40"/>
                    <a:pt x="8" y="48"/>
                    <a:pt x="16" y="48"/>
                  </a:cubicBezTo>
                  <a:cubicBezTo>
                    <a:pt x="24" y="48"/>
                    <a:pt x="32" y="40"/>
                    <a:pt x="32" y="24"/>
                  </a:cubicBezTo>
                  <a:cubicBezTo>
                    <a:pt x="32" y="8"/>
                    <a:pt x="24" y="0"/>
                    <a:pt x="16"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7"/>
            <p:cNvSpPr/>
            <p:nvPr/>
          </p:nvSpPr>
          <p:spPr>
            <a:xfrm flipH="1">
              <a:off x="7772238" y="3721000"/>
              <a:ext cx="1533156" cy="1324590"/>
            </a:xfrm>
            <a:custGeom>
              <a:avLst/>
              <a:gdLst/>
              <a:ahLst/>
              <a:cxnLst/>
              <a:rect l="l" t="t" r="r" b="b"/>
              <a:pathLst>
                <a:path w="50545" h="43669" extrusionOk="0">
                  <a:moveTo>
                    <a:pt x="25482" y="0"/>
                  </a:moveTo>
                  <a:cubicBezTo>
                    <a:pt x="25455" y="0"/>
                    <a:pt x="25426" y="7"/>
                    <a:pt x="25399" y="20"/>
                  </a:cubicBezTo>
                  <a:cubicBezTo>
                    <a:pt x="22929" y="1382"/>
                    <a:pt x="21060" y="4295"/>
                    <a:pt x="21345" y="7177"/>
                  </a:cubicBezTo>
                  <a:cubicBezTo>
                    <a:pt x="21459" y="8685"/>
                    <a:pt x="22673" y="11140"/>
                    <a:pt x="24388" y="11140"/>
                  </a:cubicBezTo>
                  <a:cubicBezTo>
                    <a:pt x="24582" y="11140"/>
                    <a:pt x="24782" y="11108"/>
                    <a:pt x="24987" y="11041"/>
                  </a:cubicBezTo>
                  <a:cubicBezTo>
                    <a:pt x="25051" y="11358"/>
                    <a:pt x="25114" y="11643"/>
                    <a:pt x="25241" y="11896"/>
                  </a:cubicBezTo>
                  <a:cubicBezTo>
                    <a:pt x="25526" y="12846"/>
                    <a:pt x="26349" y="13543"/>
                    <a:pt x="27046" y="14176"/>
                  </a:cubicBezTo>
                  <a:cubicBezTo>
                    <a:pt x="28376" y="15411"/>
                    <a:pt x="29294" y="16646"/>
                    <a:pt x="29168" y="18546"/>
                  </a:cubicBezTo>
                  <a:cubicBezTo>
                    <a:pt x="28914" y="22062"/>
                    <a:pt x="27141" y="25767"/>
                    <a:pt x="25272" y="28649"/>
                  </a:cubicBezTo>
                  <a:cubicBezTo>
                    <a:pt x="25241" y="28649"/>
                    <a:pt x="25241" y="28680"/>
                    <a:pt x="25241" y="28712"/>
                  </a:cubicBezTo>
                  <a:cubicBezTo>
                    <a:pt x="23657" y="31436"/>
                    <a:pt x="21472" y="33462"/>
                    <a:pt x="18939" y="35331"/>
                  </a:cubicBezTo>
                  <a:cubicBezTo>
                    <a:pt x="16912" y="36819"/>
                    <a:pt x="14473" y="37579"/>
                    <a:pt x="12320" y="38846"/>
                  </a:cubicBezTo>
                  <a:cubicBezTo>
                    <a:pt x="14283" y="36503"/>
                    <a:pt x="12636" y="32259"/>
                    <a:pt x="15550" y="30454"/>
                  </a:cubicBezTo>
                  <a:cubicBezTo>
                    <a:pt x="16563" y="31056"/>
                    <a:pt x="17672" y="31499"/>
                    <a:pt x="18844" y="31689"/>
                  </a:cubicBezTo>
                  <a:cubicBezTo>
                    <a:pt x="18996" y="31716"/>
                    <a:pt x="19154" y="31727"/>
                    <a:pt x="19315" y="31727"/>
                  </a:cubicBezTo>
                  <a:cubicBezTo>
                    <a:pt x="20103" y="31727"/>
                    <a:pt x="20977" y="31462"/>
                    <a:pt x="21769" y="31462"/>
                  </a:cubicBezTo>
                  <a:cubicBezTo>
                    <a:pt x="22161" y="31462"/>
                    <a:pt x="22534" y="31527"/>
                    <a:pt x="22866" y="31721"/>
                  </a:cubicBezTo>
                  <a:cubicBezTo>
                    <a:pt x="22886" y="31734"/>
                    <a:pt x="22909" y="31740"/>
                    <a:pt x="22933" y="31740"/>
                  </a:cubicBezTo>
                  <a:cubicBezTo>
                    <a:pt x="23020" y="31740"/>
                    <a:pt x="23112" y="31655"/>
                    <a:pt x="23087" y="31531"/>
                  </a:cubicBezTo>
                  <a:cubicBezTo>
                    <a:pt x="22566" y="29659"/>
                    <a:pt x="20504" y="28504"/>
                    <a:pt x="18543" y="28504"/>
                  </a:cubicBezTo>
                  <a:cubicBezTo>
                    <a:pt x="17286" y="28504"/>
                    <a:pt x="16071" y="28978"/>
                    <a:pt x="15328" y="30042"/>
                  </a:cubicBezTo>
                  <a:cubicBezTo>
                    <a:pt x="15233" y="30042"/>
                    <a:pt x="15170" y="30137"/>
                    <a:pt x="15202" y="30201"/>
                  </a:cubicBezTo>
                  <a:cubicBezTo>
                    <a:pt x="13365" y="30866"/>
                    <a:pt x="13365" y="32924"/>
                    <a:pt x="12985" y="34603"/>
                  </a:cubicBezTo>
                  <a:cubicBezTo>
                    <a:pt x="13016" y="33874"/>
                    <a:pt x="12826" y="33146"/>
                    <a:pt x="12763" y="32386"/>
                  </a:cubicBezTo>
                  <a:cubicBezTo>
                    <a:pt x="12668" y="30739"/>
                    <a:pt x="13111" y="28174"/>
                    <a:pt x="14283" y="26939"/>
                  </a:cubicBezTo>
                  <a:cubicBezTo>
                    <a:pt x="14283" y="26939"/>
                    <a:pt x="14283" y="26907"/>
                    <a:pt x="14283" y="26907"/>
                  </a:cubicBezTo>
                  <a:cubicBezTo>
                    <a:pt x="15740" y="26210"/>
                    <a:pt x="17418" y="26305"/>
                    <a:pt x="18812" y="25482"/>
                  </a:cubicBezTo>
                  <a:cubicBezTo>
                    <a:pt x="19350" y="25165"/>
                    <a:pt x="19794" y="24753"/>
                    <a:pt x="20205" y="24278"/>
                  </a:cubicBezTo>
                  <a:cubicBezTo>
                    <a:pt x="20870" y="23487"/>
                    <a:pt x="21377" y="21967"/>
                    <a:pt x="22549" y="21935"/>
                  </a:cubicBezTo>
                  <a:cubicBezTo>
                    <a:pt x="22771" y="21903"/>
                    <a:pt x="22739" y="21650"/>
                    <a:pt x="22581" y="21650"/>
                  </a:cubicBezTo>
                  <a:lnTo>
                    <a:pt x="22581" y="21618"/>
                  </a:lnTo>
                  <a:cubicBezTo>
                    <a:pt x="20079" y="21808"/>
                    <a:pt x="17418" y="22030"/>
                    <a:pt x="15202" y="23328"/>
                  </a:cubicBezTo>
                  <a:cubicBezTo>
                    <a:pt x="14093" y="23962"/>
                    <a:pt x="12953" y="25387"/>
                    <a:pt x="13808" y="26495"/>
                  </a:cubicBezTo>
                  <a:cubicBezTo>
                    <a:pt x="13808" y="26527"/>
                    <a:pt x="13808" y="26527"/>
                    <a:pt x="13808" y="26559"/>
                  </a:cubicBezTo>
                  <a:cubicBezTo>
                    <a:pt x="12890" y="27762"/>
                    <a:pt x="12351" y="29155"/>
                    <a:pt x="12161" y="30676"/>
                  </a:cubicBezTo>
                  <a:cubicBezTo>
                    <a:pt x="11971" y="32259"/>
                    <a:pt x="12415" y="33842"/>
                    <a:pt x="12130" y="35426"/>
                  </a:cubicBezTo>
                  <a:cubicBezTo>
                    <a:pt x="12098" y="34856"/>
                    <a:pt x="11940" y="34317"/>
                    <a:pt x="11528" y="33842"/>
                  </a:cubicBezTo>
                  <a:cubicBezTo>
                    <a:pt x="10895" y="33114"/>
                    <a:pt x="9945" y="32639"/>
                    <a:pt x="9026" y="32322"/>
                  </a:cubicBezTo>
                  <a:cubicBezTo>
                    <a:pt x="8614" y="30834"/>
                    <a:pt x="6366" y="29916"/>
                    <a:pt x="5004" y="29884"/>
                  </a:cubicBezTo>
                  <a:cubicBezTo>
                    <a:pt x="4992" y="29884"/>
                    <a:pt x="4981" y="29884"/>
                    <a:pt x="4969" y="29884"/>
                  </a:cubicBezTo>
                  <a:cubicBezTo>
                    <a:pt x="2768" y="29884"/>
                    <a:pt x="1012" y="32808"/>
                    <a:pt x="634" y="34698"/>
                  </a:cubicBezTo>
                  <a:cubicBezTo>
                    <a:pt x="612" y="34805"/>
                    <a:pt x="693" y="34883"/>
                    <a:pt x="776" y="34883"/>
                  </a:cubicBezTo>
                  <a:cubicBezTo>
                    <a:pt x="816" y="34883"/>
                    <a:pt x="857" y="34865"/>
                    <a:pt x="887" y="34824"/>
                  </a:cubicBezTo>
                  <a:cubicBezTo>
                    <a:pt x="1299" y="34127"/>
                    <a:pt x="1204" y="34222"/>
                    <a:pt x="2186" y="33874"/>
                  </a:cubicBezTo>
                  <a:cubicBezTo>
                    <a:pt x="2664" y="33705"/>
                    <a:pt x="2909" y="33632"/>
                    <a:pt x="3126" y="33632"/>
                  </a:cubicBezTo>
                  <a:cubicBezTo>
                    <a:pt x="3355" y="33632"/>
                    <a:pt x="3553" y="33712"/>
                    <a:pt x="3959" y="33842"/>
                  </a:cubicBezTo>
                  <a:cubicBezTo>
                    <a:pt x="4428" y="33989"/>
                    <a:pt x="4870" y="34163"/>
                    <a:pt x="5360" y="34163"/>
                  </a:cubicBezTo>
                  <a:cubicBezTo>
                    <a:pt x="5399" y="34163"/>
                    <a:pt x="5439" y="34162"/>
                    <a:pt x="5479" y="34159"/>
                  </a:cubicBezTo>
                  <a:cubicBezTo>
                    <a:pt x="6683" y="34127"/>
                    <a:pt x="7949" y="33304"/>
                    <a:pt x="9026" y="32797"/>
                  </a:cubicBezTo>
                  <a:cubicBezTo>
                    <a:pt x="10198" y="33526"/>
                    <a:pt x="11528" y="34317"/>
                    <a:pt x="11465" y="35933"/>
                  </a:cubicBezTo>
                  <a:cubicBezTo>
                    <a:pt x="11401" y="37358"/>
                    <a:pt x="10040" y="39068"/>
                    <a:pt x="9026" y="40018"/>
                  </a:cubicBezTo>
                  <a:cubicBezTo>
                    <a:pt x="6968" y="41886"/>
                    <a:pt x="3326" y="42013"/>
                    <a:pt x="697" y="42045"/>
                  </a:cubicBezTo>
                  <a:cubicBezTo>
                    <a:pt x="634" y="42045"/>
                    <a:pt x="602" y="42045"/>
                    <a:pt x="571" y="42076"/>
                  </a:cubicBezTo>
                  <a:cubicBezTo>
                    <a:pt x="159" y="42393"/>
                    <a:pt x="0" y="43375"/>
                    <a:pt x="571" y="43565"/>
                  </a:cubicBezTo>
                  <a:cubicBezTo>
                    <a:pt x="571" y="43617"/>
                    <a:pt x="613" y="43668"/>
                    <a:pt x="663" y="43668"/>
                  </a:cubicBezTo>
                  <a:cubicBezTo>
                    <a:pt x="674" y="43668"/>
                    <a:pt x="686" y="43666"/>
                    <a:pt x="697" y="43660"/>
                  </a:cubicBezTo>
                  <a:cubicBezTo>
                    <a:pt x="4941" y="42995"/>
                    <a:pt x="8994" y="41538"/>
                    <a:pt x="12953" y="39955"/>
                  </a:cubicBezTo>
                  <a:cubicBezTo>
                    <a:pt x="16975" y="38339"/>
                    <a:pt x="20585" y="35996"/>
                    <a:pt x="24101" y="33462"/>
                  </a:cubicBezTo>
                  <a:cubicBezTo>
                    <a:pt x="24123" y="33507"/>
                    <a:pt x="24161" y="33552"/>
                    <a:pt x="24215" y="33552"/>
                  </a:cubicBezTo>
                  <a:cubicBezTo>
                    <a:pt x="24238" y="33552"/>
                    <a:pt x="24263" y="33544"/>
                    <a:pt x="24291" y="33526"/>
                  </a:cubicBezTo>
                  <a:cubicBezTo>
                    <a:pt x="24892" y="33241"/>
                    <a:pt x="25557" y="33051"/>
                    <a:pt x="26191" y="32924"/>
                  </a:cubicBezTo>
                  <a:cubicBezTo>
                    <a:pt x="27394" y="33177"/>
                    <a:pt x="28534" y="33494"/>
                    <a:pt x="29706" y="33874"/>
                  </a:cubicBezTo>
                  <a:lnTo>
                    <a:pt x="29738" y="33874"/>
                  </a:lnTo>
                  <a:cubicBezTo>
                    <a:pt x="29769" y="33874"/>
                    <a:pt x="29769" y="33874"/>
                    <a:pt x="29769" y="33906"/>
                  </a:cubicBezTo>
                  <a:cubicBezTo>
                    <a:pt x="29643" y="35869"/>
                    <a:pt x="30054" y="38244"/>
                    <a:pt x="31511" y="39701"/>
                  </a:cubicBezTo>
                  <a:cubicBezTo>
                    <a:pt x="32113" y="40303"/>
                    <a:pt x="32905" y="40525"/>
                    <a:pt x="33760" y="40620"/>
                  </a:cubicBezTo>
                  <a:cubicBezTo>
                    <a:pt x="35407" y="40810"/>
                    <a:pt x="37085" y="40841"/>
                    <a:pt x="38763" y="40968"/>
                  </a:cubicBezTo>
                  <a:cubicBezTo>
                    <a:pt x="38922" y="40968"/>
                    <a:pt x="38985" y="40715"/>
                    <a:pt x="38827" y="40683"/>
                  </a:cubicBezTo>
                  <a:cubicBezTo>
                    <a:pt x="36325" y="40081"/>
                    <a:pt x="35882" y="37453"/>
                    <a:pt x="34456" y="35711"/>
                  </a:cubicBezTo>
                  <a:cubicBezTo>
                    <a:pt x="33380" y="34381"/>
                    <a:pt x="31701" y="33779"/>
                    <a:pt x="30054" y="33621"/>
                  </a:cubicBezTo>
                  <a:cubicBezTo>
                    <a:pt x="30017" y="33584"/>
                    <a:pt x="29969" y="33568"/>
                    <a:pt x="29923" y="33568"/>
                  </a:cubicBezTo>
                  <a:cubicBezTo>
                    <a:pt x="29891" y="33568"/>
                    <a:pt x="29859" y="33576"/>
                    <a:pt x="29833" y="33589"/>
                  </a:cubicBezTo>
                  <a:lnTo>
                    <a:pt x="29801" y="33589"/>
                  </a:lnTo>
                  <a:cubicBezTo>
                    <a:pt x="29801" y="33589"/>
                    <a:pt x="29769" y="33589"/>
                    <a:pt x="29769" y="33621"/>
                  </a:cubicBezTo>
                  <a:cubicBezTo>
                    <a:pt x="28851" y="33209"/>
                    <a:pt x="27806" y="32924"/>
                    <a:pt x="26793" y="32797"/>
                  </a:cubicBezTo>
                  <a:cubicBezTo>
                    <a:pt x="27933" y="32607"/>
                    <a:pt x="29073" y="32607"/>
                    <a:pt x="30213" y="32607"/>
                  </a:cubicBezTo>
                  <a:cubicBezTo>
                    <a:pt x="32525" y="32607"/>
                    <a:pt x="34710" y="32734"/>
                    <a:pt x="36927" y="33399"/>
                  </a:cubicBezTo>
                  <a:lnTo>
                    <a:pt x="36958" y="33399"/>
                  </a:lnTo>
                  <a:cubicBezTo>
                    <a:pt x="36958" y="33399"/>
                    <a:pt x="36958" y="33431"/>
                    <a:pt x="36958" y="33431"/>
                  </a:cubicBezTo>
                  <a:cubicBezTo>
                    <a:pt x="36908" y="33555"/>
                    <a:pt x="37015" y="33641"/>
                    <a:pt x="37109" y="33641"/>
                  </a:cubicBezTo>
                  <a:cubicBezTo>
                    <a:pt x="37135" y="33641"/>
                    <a:pt x="37160" y="33634"/>
                    <a:pt x="37180" y="33621"/>
                  </a:cubicBezTo>
                  <a:cubicBezTo>
                    <a:pt x="37780" y="35721"/>
                    <a:pt x="40511" y="37053"/>
                    <a:pt x="42601" y="37053"/>
                  </a:cubicBezTo>
                  <a:cubicBezTo>
                    <a:pt x="42718" y="37053"/>
                    <a:pt x="42832" y="37049"/>
                    <a:pt x="42944" y="37041"/>
                  </a:cubicBezTo>
                  <a:cubicBezTo>
                    <a:pt x="43767" y="36978"/>
                    <a:pt x="44591" y="36756"/>
                    <a:pt x="45414" y="36566"/>
                  </a:cubicBezTo>
                  <a:cubicBezTo>
                    <a:pt x="46142" y="36408"/>
                    <a:pt x="47092" y="36344"/>
                    <a:pt x="47757" y="35996"/>
                  </a:cubicBezTo>
                  <a:cubicBezTo>
                    <a:pt x="48264" y="35711"/>
                    <a:pt x="48549" y="35299"/>
                    <a:pt x="48359" y="34761"/>
                  </a:cubicBezTo>
                  <a:cubicBezTo>
                    <a:pt x="48858" y="34618"/>
                    <a:pt x="49339" y="34494"/>
                    <a:pt x="49856" y="34494"/>
                  </a:cubicBezTo>
                  <a:cubicBezTo>
                    <a:pt x="50028" y="34494"/>
                    <a:pt x="50204" y="34507"/>
                    <a:pt x="50386" y="34539"/>
                  </a:cubicBezTo>
                  <a:cubicBezTo>
                    <a:pt x="50481" y="34539"/>
                    <a:pt x="50544" y="34476"/>
                    <a:pt x="50513" y="34381"/>
                  </a:cubicBezTo>
                  <a:cubicBezTo>
                    <a:pt x="50006" y="33114"/>
                    <a:pt x="49119" y="32101"/>
                    <a:pt x="47852" y="31531"/>
                  </a:cubicBezTo>
                  <a:cubicBezTo>
                    <a:pt x="48074" y="31341"/>
                    <a:pt x="48327" y="31151"/>
                    <a:pt x="48613" y="31024"/>
                  </a:cubicBezTo>
                  <a:cubicBezTo>
                    <a:pt x="48676" y="31056"/>
                    <a:pt x="48708" y="31087"/>
                    <a:pt x="48803" y="31119"/>
                  </a:cubicBezTo>
                  <a:cubicBezTo>
                    <a:pt x="48818" y="31125"/>
                    <a:pt x="48833" y="31128"/>
                    <a:pt x="48847" y="31128"/>
                  </a:cubicBezTo>
                  <a:cubicBezTo>
                    <a:pt x="48971" y="31128"/>
                    <a:pt x="49009" y="30891"/>
                    <a:pt x="48866" y="30834"/>
                  </a:cubicBezTo>
                  <a:lnTo>
                    <a:pt x="48834" y="30834"/>
                  </a:lnTo>
                  <a:cubicBezTo>
                    <a:pt x="48834" y="30788"/>
                    <a:pt x="48800" y="30758"/>
                    <a:pt x="48757" y="30758"/>
                  </a:cubicBezTo>
                  <a:cubicBezTo>
                    <a:pt x="48741" y="30758"/>
                    <a:pt x="48724" y="30762"/>
                    <a:pt x="48708" y="30771"/>
                  </a:cubicBezTo>
                  <a:lnTo>
                    <a:pt x="48676" y="30771"/>
                  </a:lnTo>
                  <a:cubicBezTo>
                    <a:pt x="46649" y="30006"/>
                    <a:pt x="44313" y="29232"/>
                    <a:pt x="42088" y="29232"/>
                  </a:cubicBezTo>
                  <a:cubicBezTo>
                    <a:pt x="40349" y="29232"/>
                    <a:pt x="38678" y="29704"/>
                    <a:pt x="37275" y="31024"/>
                  </a:cubicBezTo>
                  <a:cubicBezTo>
                    <a:pt x="37275" y="30992"/>
                    <a:pt x="37275" y="30992"/>
                    <a:pt x="37275" y="30992"/>
                  </a:cubicBezTo>
                  <a:cubicBezTo>
                    <a:pt x="37254" y="30908"/>
                    <a:pt x="37205" y="30866"/>
                    <a:pt x="37146" y="30866"/>
                  </a:cubicBezTo>
                  <a:cubicBezTo>
                    <a:pt x="37117" y="30866"/>
                    <a:pt x="37085" y="30876"/>
                    <a:pt x="37053" y="30897"/>
                  </a:cubicBezTo>
                  <a:cubicBezTo>
                    <a:pt x="35683" y="31475"/>
                    <a:pt x="34222" y="31601"/>
                    <a:pt x="32739" y="31601"/>
                  </a:cubicBezTo>
                  <a:cubicBezTo>
                    <a:pt x="31598" y="31601"/>
                    <a:pt x="30443" y="31527"/>
                    <a:pt x="29307" y="31527"/>
                  </a:cubicBezTo>
                  <a:cubicBezTo>
                    <a:pt x="27553" y="31527"/>
                    <a:pt x="25843" y="31704"/>
                    <a:pt x="24291" y="32607"/>
                  </a:cubicBezTo>
                  <a:cubicBezTo>
                    <a:pt x="24512" y="30897"/>
                    <a:pt x="26317" y="29947"/>
                    <a:pt x="27426" y="28775"/>
                  </a:cubicBezTo>
                  <a:cubicBezTo>
                    <a:pt x="28376" y="27794"/>
                    <a:pt x="29136" y="26685"/>
                    <a:pt x="29959" y="25577"/>
                  </a:cubicBezTo>
                  <a:cubicBezTo>
                    <a:pt x="31610" y="23348"/>
                    <a:pt x="33883" y="20904"/>
                    <a:pt x="36757" y="20904"/>
                  </a:cubicBezTo>
                  <a:cubicBezTo>
                    <a:pt x="37190" y="20904"/>
                    <a:pt x="37638" y="20959"/>
                    <a:pt x="38098" y="21080"/>
                  </a:cubicBezTo>
                  <a:cubicBezTo>
                    <a:pt x="38110" y="21086"/>
                    <a:pt x="38122" y="21088"/>
                    <a:pt x="38133" y="21088"/>
                  </a:cubicBezTo>
                  <a:cubicBezTo>
                    <a:pt x="38183" y="21088"/>
                    <a:pt x="38225" y="21037"/>
                    <a:pt x="38225" y="20985"/>
                  </a:cubicBezTo>
                  <a:cubicBezTo>
                    <a:pt x="38288" y="20985"/>
                    <a:pt x="38320" y="20922"/>
                    <a:pt x="38257" y="20858"/>
                  </a:cubicBezTo>
                  <a:cubicBezTo>
                    <a:pt x="37940" y="20320"/>
                    <a:pt x="37560" y="19845"/>
                    <a:pt x="37307" y="19243"/>
                  </a:cubicBezTo>
                  <a:cubicBezTo>
                    <a:pt x="37022" y="18610"/>
                    <a:pt x="36895" y="17945"/>
                    <a:pt x="36768" y="17280"/>
                  </a:cubicBezTo>
                  <a:cubicBezTo>
                    <a:pt x="36768" y="17221"/>
                    <a:pt x="36727" y="17196"/>
                    <a:pt x="36683" y="17196"/>
                  </a:cubicBezTo>
                  <a:cubicBezTo>
                    <a:pt x="36633" y="17196"/>
                    <a:pt x="36578" y="17229"/>
                    <a:pt x="36578" y="17280"/>
                  </a:cubicBezTo>
                  <a:cubicBezTo>
                    <a:pt x="36578" y="17311"/>
                    <a:pt x="36578" y="17375"/>
                    <a:pt x="36578" y="17406"/>
                  </a:cubicBezTo>
                  <a:cubicBezTo>
                    <a:pt x="36040" y="17723"/>
                    <a:pt x="35692" y="18135"/>
                    <a:pt x="35311" y="18610"/>
                  </a:cubicBezTo>
                  <a:cubicBezTo>
                    <a:pt x="34646" y="19401"/>
                    <a:pt x="33981" y="19940"/>
                    <a:pt x="33095" y="20447"/>
                  </a:cubicBezTo>
                  <a:cubicBezTo>
                    <a:pt x="32208" y="20985"/>
                    <a:pt x="31290" y="21428"/>
                    <a:pt x="30624" y="22220"/>
                  </a:cubicBezTo>
                  <a:cubicBezTo>
                    <a:pt x="31195" y="19401"/>
                    <a:pt x="30118" y="16646"/>
                    <a:pt x="31131" y="13891"/>
                  </a:cubicBezTo>
                  <a:cubicBezTo>
                    <a:pt x="31163" y="13891"/>
                    <a:pt x="31195" y="13859"/>
                    <a:pt x="31226" y="13828"/>
                  </a:cubicBezTo>
                  <a:cubicBezTo>
                    <a:pt x="32050" y="12434"/>
                    <a:pt x="33886" y="12403"/>
                    <a:pt x="34836" y="11136"/>
                  </a:cubicBezTo>
                  <a:cubicBezTo>
                    <a:pt x="35407" y="10439"/>
                    <a:pt x="35502" y="9584"/>
                    <a:pt x="35755" y="8729"/>
                  </a:cubicBezTo>
                  <a:cubicBezTo>
                    <a:pt x="36167" y="7494"/>
                    <a:pt x="36768" y="6512"/>
                    <a:pt x="37718" y="5625"/>
                  </a:cubicBezTo>
                  <a:lnTo>
                    <a:pt x="37813" y="5594"/>
                  </a:lnTo>
                  <a:cubicBezTo>
                    <a:pt x="37932" y="5564"/>
                    <a:pt x="37912" y="5369"/>
                    <a:pt x="37780" y="5369"/>
                  </a:cubicBezTo>
                  <a:cubicBezTo>
                    <a:pt x="37770" y="5369"/>
                    <a:pt x="37761" y="5370"/>
                    <a:pt x="37750" y="5372"/>
                  </a:cubicBezTo>
                  <a:cubicBezTo>
                    <a:pt x="36388" y="5625"/>
                    <a:pt x="34773" y="5815"/>
                    <a:pt x="33538" y="6481"/>
                  </a:cubicBezTo>
                  <a:cubicBezTo>
                    <a:pt x="32588" y="7019"/>
                    <a:pt x="32525" y="7937"/>
                    <a:pt x="31796" y="8571"/>
                  </a:cubicBezTo>
                  <a:cubicBezTo>
                    <a:pt x="31036" y="9236"/>
                    <a:pt x="30846" y="9679"/>
                    <a:pt x="30688" y="10756"/>
                  </a:cubicBezTo>
                  <a:cubicBezTo>
                    <a:pt x="30529" y="11738"/>
                    <a:pt x="30498" y="12688"/>
                    <a:pt x="30846" y="13638"/>
                  </a:cubicBezTo>
                  <a:cubicBezTo>
                    <a:pt x="30434" y="14651"/>
                    <a:pt x="30213" y="15696"/>
                    <a:pt x="30213" y="16773"/>
                  </a:cubicBezTo>
                  <a:cubicBezTo>
                    <a:pt x="30149" y="17280"/>
                    <a:pt x="30118" y="17818"/>
                    <a:pt x="30054" y="18325"/>
                  </a:cubicBezTo>
                  <a:cubicBezTo>
                    <a:pt x="30023" y="18578"/>
                    <a:pt x="29991" y="18831"/>
                    <a:pt x="29959" y="19085"/>
                  </a:cubicBezTo>
                  <a:cubicBezTo>
                    <a:pt x="29959" y="18356"/>
                    <a:pt x="29959" y="17596"/>
                    <a:pt x="29801" y="16868"/>
                  </a:cubicBezTo>
                  <a:cubicBezTo>
                    <a:pt x="29389" y="15158"/>
                    <a:pt x="27774" y="14334"/>
                    <a:pt x="26571" y="13194"/>
                  </a:cubicBezTo>
                  <a:cubicBezTo>
                    <a:pt x="26412" y="13004"/>
                    <a:pt x="26254" y="12846"/>
                    <a:pt x="26096" y="12656"/>
                  </a:cubicBezTo>
                  <a:cubicBezTo>
                    <a:pt x="25684" y="12181"/>
                    <a:pt x="25367" y="11611"/>
                    <a:pt x="25304" y="10883"/>
                  </a:cubicBezTo>
                  <a:cubicBezTo>
                    <a:pt x="25304" y="10883"/>
                    <a:pt x="25304" y="10883"/>
                    <a:pt x="25304" y="10851"/>
                  </a:cubicBezTo>
                  <a:cubicBezTo>
                    <a:pt x="25304" y="10819"/>
                    <a:pt x="25304" y="10788"/>
                    <a:pt x="25272" y="10756"/>
                  </a:cubicBezTo>
                  <a:cubicBezTo>
                    <a:pt x="25906" y="9362"/>
                    <a:pt x="26317" y="7969"/>
                    <a:pt x="26127" y="6449"/>
                  </a:cubicBezTo>
                  <a:cubicBezTo>
                    <a:pt x="25842" y="4295"/>
                    <a:pt x="24861" y="2332"/>
                    <a:pt x="25621" y="210"/>
                  </a:cubicBezTo>
                  <a:cubicBezTo>
                    <a:pt x="25671" y="86"/>
                    <a:pt x="25583" y="0"/>
                    <a:pt x="25482"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7"/>
            <p:cNvSpPr/>
            <p:nvPr/>
          </p:nvSpPr>
          <p:spPr>
            <a:xfrm flipH="1">
              <a:off x="8014330" y="815066"/>
              <a:ext cx="1056663" cy="682876"/>
            </a:xfrm>
            <a:custGeom>
              <a:avLst/>
              <a:gdLst/>
              <a:ahLst/>
              <a:cxnLst/>
              <a:rect l="l" t="t" r="r" b="b"/>
              <a:pathLst>
                <a:path w="34836" h="22513" extrusionOk="0">
                  <a:moveTo>
                    <a:pt x="22485" y="9275"/>
                  </a:moveTo>
                  <a:lnTo>
                    <a:pt x="22485" y="9275"/>
                  </a:lnTo>
                  <a:cubicBezTo>
                    <a:pt x="24132" y="10383"/>
                    <a:pt x="26412" y="10003"/>
                    <a:pt x="28280" y="10573"/>
                  </a:cubicBezTo>
                  <a:cubicBezTo>
                    <a:pt x="30655" y="11302"/>
                    <a:pt x="32556" y="12664"/>
                    <a:pt x="34107" y="14564"/>
                  </a:cubicBezTo>
                  <a:cubicBezTo>
                    <a:pt x="34012" y="14500"/>
                    <a:pt x="33917" y="14469"/>
                    <a:pt x="33854" y="14437"/>
                  </a:cubicBezTo>
                  <a:cubicBezTo>
                    <a:pt x="32397" y="13677"/>
                    <a:pt x="30655" y="13550"/>
                    <a:pt x="29040" y="13265"/>
                  </a:cubicBezTo>
                  <a:cubicBezTo>
                    <a:pt x="26190" y="12790"/>
                    <a:pt x="24100" y="11650"/>
                    <a:pt x="22485" y="9275"/>
                  </a:cubicBezTo>
                  <a:close/>
                  <a:moveTo>
                    <a:pt x="22200" y="9117"/>
                  </a:moveTo>
                  <a:lnTo>
                    <a:pt x="22200" y="9117"/>
                  </a:lnTo>
                  <a:cubicBezTo>
                    <a:pt x="24100" y="13075"/>
                    <a:pt x="28154" y="13170"/>
                    <a:pt x="31859" y="14120"/>
                  </a:cubicBezTo>
                  <a:cubicBezTo>
                    <a:pt x="30909" y="14152"/>
                    <a:pt x="29927" y="14405"/>
                    <a:pt x="28945" y="14564"/>
                  </a:cubicBezTo>
                  <a:cubicBezTo>
                    <a:pt x="28377" y="14668"/>
                    <a:pt x="27806" y="14735"/>
                    <a:pt x="27247" y="14735"/>
                  </a:cubicBezTo>
                  <a:cubicBezTo>
                    <a:pt x="25937" y="14735"/>
                    <a:pt x="24696" y="14366"/>
                    <a:pt x="23720" y="13234"/>
                  </a:cubicBezTo>
                  <a:cubicBezTo>
                    <a:pt x="22770" y="12125"/>
                    <a:pt x="22358" y="10542"/>
                    <a:pt x="22200" y="9117"/>
                  </a:cubicBezTo>
                  <a:close/>
                  <a:moveTo>
                    <a:pt x="13997" y="2276"/>
                  </a:moveTo>
                  <a:cubicBezTo>
                    <a:pt x="15834" y="2783"/>
                    <a:pt x="17703" y="4430"/>
                    <a:pt x="18748" y="5823"/>
                  </a:cubicBezTo>
                  <a:cubicBezTo>
                    <a:pt x="20110" y="7692"/>
                    <a:pt x="20458" y="10193"/>
                    <a:pt x="19951" y="12442"/>
                  </a:cubicBezTo>
                  <a:cubicBezTo>
                    <a:pt x="19635" y="13740"/>
                    <a:pt x="19065" y="14975"/>
                    <a:pt x="18336" y="16084"/>
                  </a:cubicBezTo>
                  <a:cubicBezTo>
                    <a:pt x="18083" y="16432"/>
                    <a:pt x="17639" y="17192"/>
                    <a:pt x="17259" y="17446"/>
                  </a:cubicBezTo>
                  <a:cubicBezTo>
                    <a:pt x="16848" y="17636"/>
                    <a:pt x="16436" y="17826"/>
                    <a:pt x="15993" y="17984"/>
                  </a:cubicBezTo>
                  <a:cubicBezTo>
                    <a:pt x="15961" y="17857"/>
                    <a:pt x="15898" y="17699"/>
                    <a:pt x="15803" y="17572"/>
                  </a:cubicBezTo>
                  <a:cubicBezTo>
                    <a:pt x="15613" y="17541"/>
                    <a:pt x="15486" y="17446"/>
                    <a:pt x="15359" y="17414"/>
                  </a:cubicBezTo>
                  <a:cubicBezTo>
                    <a:pt x="15359" y="17319"/>
                    <a:pt x="15328" y="17224"/>
                    <a:pt x="15201" y="17224"/>
                  </a:cubicBezTo>
                  <a:cubicBezTo>
                    <a:pt x="14726" y="17224"/>
                    <a:pt x="14884" y="17224"/>
                    <a:pt x="14504" y="17572"/>
                  </a:cubicBezTo>
                  <a:cubicBezTo>
                    <a:pt x="14187" y="17889"/>
                    <a:pt x="14061" y="18491"/>
                    <a:pt x="13807" y="18871"/>
                  </a:cubicBezTo>
                  <a:cubicBezTo>
                    <a:pt x="13332" y="19536"/>
                    <a:pt x="12667" y="20137"/>
                    <a:pt x="11907" y="20486"/>
                  </a:cubicBezTo>
                  <a:cubicBezTo>
                    <a:pt x="10926" y="20961"/>
                    <a:pt x="9817" y="21246"/>
                    <a:pt x="8677" y="21468"/>
                  </a:cubicBezTo>
                  <a:cubicBezTo>
                    <a:pt x="11654" y="18681"/>
                    <a:pt x="13839" y="15197"/>
                    <a:pt x="14916" y="11238"/>
                  </a:cubicBezTo>
                  <a:cubicBezTo>
                    <a:pt x="15708" y="8388"/>
                    <a:pt x="16214" y="4556"/>
                    <a:pt x="13997" y="2276"/>
                  </a:cubicBezTo>
                  <a:close/>
                  <a:moveTo>
                    <a:pt x="13554" y="2181"/>
                  </a:moveTo>
                  <a:cubicBezTo>
                    <a:pt x="16214" y="4841"/>
                    <a:pt x="15328" y="9243"/>
                    <a:pt x="14187" y="12505"/>
                  </a:cubicBezTo>
                  <a:cubicBezTo>
                    <a:pt x="12952" y="16020"/>
                    <a:pt x="10831" y="19092"/>
                    <a:pt x="8107" y="21563"/>
                  </a:cubicBezTo>
                  <a:cubicBezTo>
                    <a:pt x="8075" y="21563"/>
                    <a:pt x="8075" y="21594"/>
                    <a:pt x="8075" y="21594"/>
                  </a:cubicBezTo>
                  <a:cubicBezTo>
                    <a:pt x="7442" y="21721"/>
                    <a:pt x="6809" y="21816"/>
                    <a:pt x="6207" y="21943"/>
                  </a:cubicBezTo>
                  <a:cubicBezTo>
                    <a:pt x="8487" y="20327"/>
                    <a:pt x="8899" y="15609"/>
                    <a:pt x="9184" y="13360"/>
                  </a:cubicBezTo>
                  <a:cubicBezTo>
                    <a:pt x="9500" y="10732"/>
                    <a:pt x="9627" y="7787"/>
                    <a:pt x="11401" y="5696"/>
                  </a:cubicBezTo>
                  <a:cubicBezTo>
                    <a:pt x="11907" y="5095"/>
                    <a:pt x="12604" y="4651"/>
                    <a:pt x="12984" y="3955"/>
                  </a:cubicBezTo>
                  <a:cubicBezTo>
                    <a:pt x="13237" y="3543"/>
                    <a:pt x="13111" y="2815"/>
                    <a:pt x="13142" y="2276"/>
                  </a:cubicBezTo>
                  <a:lnTo>
                    <a:pt x="13142" y="2276"/>
                  </a:lnTo>
                  <a:cubicBezTo>
                    <a:pt x="13178" y="2294"/>
                    <a:pt x="13211" y="2302"/>
                    <a:pt x="13240" y="2302"/>
                  </a:cubicBezTo>
                  <a:cubicBezTo>
                    <a:pt x="13317" y="2302"/>
                    <a:pt x="13373" y="2250"/>
                    <a:pt x="13396" y="2181"/>
                  </a:cubicBezTo>
                  <a:close/>
                  <a:moveTo>
                    <a:pt x="8170" y="17161"/>
                  </a:moveTo>
                  <a:lnTo>
                    <a:pt x="8170" y="17161"/>
                  </a:lnTo>
                  <a:cubicBezTo>
                    <a:pt x="7727" y="19282"/>
                    <a:pt x="6904" y="21911"/>
                    <a:pt x="4718" y="22133"/>
                  </a:cubicBezTo>
                  <a:cubicBezTo>
                    <a:pt x="4655" y="22164"/>
                    <a:pt x="4623" y="22196"/>
                    <a:pt x="4592" y="22228"/>
                  </a:cubicBezTo>
                  <a:cubicBezTo>
                    <a:pt x="3547" y="22006"/>
                    <a:pt x="2533" y="21658"/>
                    <a:pt x="1805" y="20802"/>
                  </a:cubicBezTo>
                  <a:cubicBezTo>
                    <a:pt x="1330" y="20264"/>
                    <a:pt x="1108" y="19599"/>
                    <a:pt x="1171" y="18871"/>
                  </a:cubicBezTo>
                  <a:cubicBezTo>
                    <a:pt x="1307" y="18600"/>
                    <a:pt x="1442" y="18465"/>
                    <a:pt x="1582" y="18465"/>
                  </a:cubicBezTo>
                  <a:cubicBezTo>
                    <a:pt x="1704" y="18465"/>
                    <a:pt x="1830" y="18569"/>
                    <a:pt x="1963" y="18776"/>
                  </a:cubicBezTo>
                  <a:cubicBezTo>
                    <a:pt x="2818" y="18997"/>
                    <a:pt x="3388" y="19536"/>
                    <a:pt x="4370" y="19536"/>
                  </a:cubicBezTo>
                  <a:cubicBezTo>
                    <a:pt x="6080" y="19536"/>
                    <a:pt x="7379" y="18554"/>
                    <a:pt x="8170" y="17161"/>
                  </a:cubicBezTo>
                  <a:close/>
                  <a:moveTo>
                    <a:pt x="5660" y="0"/>
                  </a:moveTo>
                  <a:cubicBezTo>
                    <a:pt x="3779" y="0"/>
                    <a:pt x="1888" y="256"/>
                    <a:pt x="126" y="629"/>
                  </a:cubicBezTo>
                  <a:cubicBezTo>
                    <a:pt x="9" y="659"/>
                    <a:pt x="0" y="823"/>
                    <a:pt x="100" y="823"/>
                  </a:cubicBezTo>
                  <a:cubicBezTo>
                    <a:pt x="108" y="823"/>
                    <a:pt x="117" y="822"/>
                    <a:pt x="126" y="819"/>
                  </a:cubicBezTo>
                  <a:cubicBezTo>
                    <a:pt x="2040" y="625"/>
                    <a:pt x="3990" y="389"/>
                    <a:pt x="5905" y="389"/>
                  </a:cubicBezTo>
                  <a:cubicBezTo>
                    <a:pt x="8363" y="389"/>
                    <a:pt x="10763" y="779"/>
                    <a:pt x="12952" y="2150"/>
                  </a:cubicBezTo>
                  <a:cubicBezTo>
                    <a:pt x="12921" y="2213"/>
                    <a:pt x="12921" y="2276"/>
                    <a:pt x="12889" y="2340"/>
                  </a:cubicBezTo>
                  <a:cubicBezTo>
                    <a:pt x="12921" y="2498"/>
                    <a:pt x="12952" y="2625"/>
                    <a:pt x="12952" y="2783"/>
                  </a:cubicBezTo>
                  <a:cubicBezTo>
                    <a:pt x="12921" y="3480"/>
                    <a:pt x="12667" y="4050"/>
                    <a:pt x="12161" y="4461"/>
                  </a:cubicBezTo>
                  <a:cubicBezTo>
                    <a:pt x="11971" y="4683"/>
                    <a:pt x="11717" y="4873"/>
                    <a:pt x="11527" y="5095"/>
                  </a:cubicBezTo>
                  <a:cubicBezTo>
                    <a:pt x="10292" y="6393"/>
                    <a:pt x="9690" y="7977"/>
                    <a:pt x="9342" y="9718"/>
                  </a:cubicBezTo>
                  <a:cubicBezTo>
                    <a:pt x="8962" y="11745"/>
                    <a:pt x="8867" y="13835"/>
                    <a:pt x="8455" y="15862"/>
                  </a:cubicBezTo>
                  <a:lnTo>
                    <a:pt x="8424" y="16052"/>
                  </a:lnTo>
                  <a:cubicBezTo>
                    <a:pt x="7738" y="17858"/>
                    <a:pt x="6061" y="19202"/>
                    <a:pt x="4253" y="19202"/>
                  </a:cubicBezTo>
                  <a:cubicBezTo>
                    <a:pt x="3556" y="19202"/>
                    <a:pt x="2840" y="19003"/>
                    <a:pt x="2153" y="18554"/>
                  </a:cubicBezTo>
                  <a:cubicBezTo>
                    <a:pt x="1818" y="18345"/>
                    <a:pt x="1608" y="18066"/>
                    <a:pt x="1385" y="18066"/>
                  </a:cubicBezTo>
                  <a:cubicBezTo>
                    <a:pt x="1270" y="18066"/>
                    <a:pt x="1153" y="18139"/>
                    <a:pt x="1013" y="18332"/>
                  </a:cubicBezTo>
                  <a:cubicBezTo>
                    <a:pt x="538" y="18997"/>
                    <a:pt x="1076" y="20264"/>
                    <a:pt x="1457" y="20802"/>
                  </a:cubicBezTo>
                  <a:cubicBezTo>
                    <a:pt x="2217" y="21911"/>
                    <a:pt x="3547" y="22323"/>
                    <a:pt x="4845" y="22513"/>
                  </a:cubicBezTo>
                  <a:cubicBezTo>
                    <a:pt x="4877" y="22513"/>
                    <a:pt x="4908" y="22481"/>
                    <a:pt x="4940" y="22449"/>
                  </a:cubicBezTo>
                  <a:cubicBezTo>
                    <a:pt x="5130" y="22418"/>
                    <a:pt x="5320" y="22354"/>
                    <a:pt x="5510" y="22291"/>
                  </a:cubicBezTo>
                  <a:cubicBezTo>
                    <a:pt x="6365" y="22164"/>
                    <a:pt x="7252" y="22006"/>
                    <a:pt x="8107" y="21848"/>
                  </a:cubicBezTo>
                  <a:cubicBezTo>
                    <a:pt x="8139" y="21863"/>
                    <a:pt x="8170" y="21871"/>
                    <a:pt x="8202" y="21871"/>
                  </a:cubicBezTo>
                  <a:cubicBezTo>
                    <a:pt x="8234" y="21871"/>
                    <a:pt x="8265" y="21863"/>
                    <a:pt x="8297" y="21848"/>
                  </a:cubicBezTo>
                  <a:cubicBezTo>
                    <a:pt x="8297" y="21816"/>
                    <a:pt x="8297" y="21816"/>
                    <a:pt x="8329" y="21816"/>
                  </a:cubicBezTo>
                  <a:cubicBezTo>
                    <a:pt x="9437" y="21594"/>
                    <a:pt x="10514" y="21341"/>
                    <a:pt x="11559" y="20961"/>
                  </a:cubicBezTo>
                  <a:cubicBezTo>
                    <a:pt x="12224" y="20707"/>
                    <a:pt x="12857" y="20359"/>
                    <a:pt x="13396" y="19852"/>
                  </a:cubicBezTo>
                  <a:cubicBezTo>
                    <a:pt x="13744" y="19536"/>
                    <a:pt x="14409" y="18206"/>
                    <a:pt x="14916" y="17699"/>
                  </a:cubicBezTo>
                  <a:cubicBezTo>
                    <a:pt x="14932" y="17715"/>
                    <a:pt x="14948" y="17723"/>
                    <a:pt x="14963" y="17723"/>
                  </a:cubicBezTo>
                  <a:cubicBezTo>
                    <a:pt x="14979" y="17723"/>
                    <a:pt x="14995" y="17715"/>
                    <a:pt x="15011" y="17699"/>
                  </a:cubicBezTo>
                  <a:cubicBezTo>
                    <a:pt x="15264" y="17952"/>
                    <a:pt x="15518" y="18206"/>
                    <a:pt x="15771" y="18459"/>
                  </a:cubicBezTo>
                  <a:cubicBezTo>
                    <a:pt x="15771" y="18522"/>
                    <a:pt x="15834" y="18586"/>
                    <a:pt x="15898" y="18586"/>
                  </a:cubicBezTo>
                  <a:cubicBezTo>
                    <a:pt x="15919" y="18587"/>
                    <a:pt x="15940" y="18587"/>
                    <a:pt x="15960" y="18587"/>
                  </a:cubicBezTo>
                  <a:cubicBezTo>
                    <a:pt x="17449" y="18587"/>
                    <a:pt x="18567" y="16384"/>
                    <a:pt x="19191" y="15229"/>
                  </a:cubicBezTo>
                  <a:cubicBezTo>
                    <a:pt x="20205" y="13360"/>
                    <a:pt x="20680" y="11238"/>
                    <a:pt x="20395" y="9148"/>
                  </a:cubicBezTo>
                  <a:cubicBezTo>
                    <a:pt x="20173" y="7818"/>
                    <a:pt x="19698" y="6646"/>
                    <a:pt x="18938" y="5633"/>
                  </a:cubicBezTo>
                  <a:lnTo>
                    <a:pt x="18938" y="5633"/>
                  </a:lnTo>
                  <a:cubicBezTo>
                    <a:pt x="20015" y="6678"/>
                    <a:pt x="21028" y="7818"/>
                    <a:pt x="22010" y="8990"/>
                  </a:cubicBezTo>
                  <a:cubicBezTo>
                    <a:pt x="21946" y="11175"/>
                    <a:pt x="22991" y="13645"/>
                    <a:pt x="25018" y="14627"/>
                  </a:cubicBezTo>
                  <a:cubicBezTo>
                    <a:pt x="25706" y="14964"/>
                    <a:pt x="26409" y="15081"/>
                    <a:pt x="27120" y="15081"/>
                  </a:cubicBezTo>
                  <a:cubicBezTo>
                    <a:pt x="28765" y="15081"/>
                    <a:pt x="30451" y="14452"/>
                    <a:pt x="32080" y="14452"/>
                  </a:cubicBezTo>
                  <a:cubicBezTo>
                    <a:pt x="32923" y="14452"/>
                    <a:pt x="33752" y="14621"/>
                    <a:pt x="34551" y="15134"/>
                  </a:cubicBezTo>
                  <a:cubicBezTo>
                    <a:pt x="34582" y="15165"/>
                    <a:pt x="34582" y="15165"/>
                    <a:pt x="34614" y="15165"/>
                  </a:cubicBezTo>
                  <a:cubicBezTo>
                    <a:pt x="34741" y="15165"/>
                    <a:pt x="34836" y="15039"/>
                    <a:pt x="34741" y="14944"/>
                  </a:cubicBezTo>
                  <a:cubicBezTo>
                    <a:pt x="34677" y="14880"/>
                    <a:pt x="34614" y="14849"/>
                    <a:pt x="34551" y="14817"/>
                  </a:cubicBezTo>
                  <a:cubicBezTo>
                    <a:pt x="33474" y="13012"/>
                    <a:pt x="31795" y="11714"/>
                    <a:pt x="29895" y="10858"/>
                  </a:cubicBezTo>
                  <a:cubicBezTo>
                    <a:pt x="28914" y="10415"/>
                    <a:pt x="27837" y="10098"/>
                    <a:pt x="26792" y="9940"/>
                  </a:cubicBezTo>
                  <a:cubicBezTo>
                    <a:pt x="25272" y="9687"/>
                    <a:pt x="23688" y="9845"/>
                    <a:pt x="22326" y="9053"/>
                  </a:cubicBezTo>
                  <a:cubicBezTo>
                    <a:pt x="22326" y="8990"/>
                    <a:pt x="22295" y="8958"/>
                    <a:pt x="22263" y="8927"/>
                  </a:cubicBezTo>
                  <a:cubicBezTo>
                    <a:pt x="22263" y="8895"/>
                    <a:pt x="22263" y="8895"/>
                    <a:pt x="22231" y="8863"/>
                  </a:cubicBezTo>
                  <a:cubicBezTo>
                    <a:pt x="20870" y="6773"/>
                    <a:pt x="18970" y="4968"/>
                    <a:pt x="16911" y="3575"/>
                  </a:cubicBezTo>
                  <a:cubicBezTo>
                    <a:pt x="15929" y="2751"/>
                    <a:pt x="14789" y="2023"/>
                    <a:pt x="13554" y="1864"/>
                  </a:cubicBezTo>
                  <a:cubicBezTo>
                    <a:pt x="13491" y="1833"/>
                    <a:pt x="13427" y="1769"/>
                    <a:pt x="13364" y="1706"/>
                  </a:cubicBezTo>
                  <a:cubicBezTo>
                    <a:pt x="13364" y="1681"/>
                    <a:pt x="13323" y="1634"/>
                    <a:pt x="13273" y="1634"/>
                  </a:cubicBezTo>
                  <a:cubicBezTo>
                    <a:pt x="13262" y="1634"/>
                    <a:pt x="13250" y="1637"/>
                    <a:pt x="13237" y="1643"/>
                  </a:cubicBezTo>
                  <a:cubicBezTo>
                    <a:pt x="13206" y="1611"/>
                    <a:pt x="13142" y="1579"/>
                    <a:pt x="13111" y="1548"/>
                  </a:cubicBezTo>
                  <a:cubicBezTo>
                    <a:pt x="13093" y="1536"/>
                    <a:pt x="13074" y="1531"/>
                    <a:pt x="13056" y="1531"/>
                  </a:cubicBezTo>
                  <a:cubicBezTo>
                    <a:pt x="12976" y="1531"/>
                    <a:pt x="12907" y="1629"/>
                    <a:pt x="12984" y="1706"/>
                  </a:cubicBezTo>
                  <a:cubicBezTo>
                    <a:pt x="13016" y="1706"/>
                    <a:pt x="13016" y="1738"/>
                    <a:pt x="13047" y="1738"/>
                  </a:cubicBezTo>
                  <a:cubicBezTo>
                    <a:pt x="13016" y="1769"/>
                    <a:pt x="12984" y="1801"/>
                    <a:pt x="12984" y="1801"/>
                  </a:cubicBezTo>
                  <a:cubicBezTo>
                    <a:pt x="10804" y="482"/>
                    <a:pt x="8241" y="0"/>
                    <a:pt x="566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7"/>
            <p:cNvSpPr/>
            <p:nvPr/>
          </p:nvSpPr>
          <p:spPr>
            <a:xfrm flipH="1">
              <a:off x="7522485" y="0"/>
              <a:ext cx="1651210" cy="1088148"/>
            </a:xfrm>
            <a:custGeom>
              <a:avLst/>
              <a:gdLst/>
              <a:ahLst/>
              <a:cxnLst/>
              <a:rect l="l" t="t" r="r" b="b"/>
              <a:pathLst>
                <a:path w="54437" h="35874" extrusionOk="0">
                  <a:moveTo>
                    <a:pt x="37240" y="520"/>
                  </a:moveTo>
                  <a:lnTo>
                    <a:pt x="37240" y="520"/>
                  </a:lnTo>
                  <a:cubicBezTo>
                    <a:pt x="36068" y="2230"/>
                    <a:pt x="35657" y="3781"/>
                    <a:pt x="35498" y="5935"/>
                  </a:cubicBezTo>
                  <a:cubicBezTo>
                    <a:pt x="35340" y="8532"/>
                    <a:pt x="34770" y="12237"/>
                    <a:pt x="32521" y="13947"/>
                  </a:cubicBezTo>
                  <a:cubicBezTo>
                    <a:pt x="31983" y="14359"/>
                    <a:pt x="31666" y="14517"/>
                    <a:pt x="31381" y="15182"/>
                  </a:cubicBezTo>
                  <a:cubicBezTo>
                    <a:pt x="30684" y="16639"/>
                    <a:pt x="30589" y="17716"/>
                    <a:pt x="29133" y="18729"/>
                  </a:cubicBezTo>
                  <a:cubicBezTo>
                    <a:pt x="27564" y="19858"/>
                    <a:pt x="25706" y="20104"/>
                    <a:pt x="23831" y="20104"/>
                  </a:cubicBezTo>
                  <a:cubicBezTo>
                    <a:pt x="22867" y="20104"/>
                    <a:pt x="21898" y="20039"/>
                    <a:pt x="20962" y="19996"/>
                  </a:cubicBezTo>
                  <a:lnTo>
                    <a:pt x="20930" y="19996"/>
                  </a:lnTo>
                  <a:cubicBezTo>
                    <a:pt x="21849" y="19331"/>
                    <a:pt x="22704" y="18602"/>
                    <a:pt x="23496" y="17811"/>
                  </a:cubicBezTo>
                  <a:cubicBezTo>
                    <a:pt x="28024" y="13345"/>
                    <a:pt x="30336" y="7233"/>
                    <a:pt x="35150" y="3021"/>
                  </a:cubicBezTo>
                  <a:cubicBezTo>
                    <a:pt x="35304" y="2867"/>
                    <a:pt x="35187" y="2630"/>
                    <a:pt x="35020" y="2630"/>
                  </a:cubicBezTo>
                  <a:cubicBezTo>
                    <a:pt x="34980" y="2630"/>
                    <a:pt x="34938" y="2643"/>
                    <a:pt x="34896" y="2673"/>
                  </a:cubicBezTo>
                  <a:cubicBezTo>
                    <a:pt x="30336" y="6283"/>
                    <a:pt x="28183" y="11984"/>
                    <a:pt x="24382" y="16291"/>
                  </a:cubicBezTo>
                  <a:cubicBezTo>
                    <a:pt x="23306" y="17494"/>
                    <a:pt x="22102" y="18571"/>
                    <a:pt x="20804" y="19521"/>
                  </a:cubicBezTo>
                  <a:cubicBezTo>
                    <a:pt x="20962" y="18919"/>
                    <a:pt x="20930" y="18381"/>
                    <a:pt x="20867" y="17747"/>
                  </a:cubicBezTo>
                  <a:cubicBezTo>
                    <a:pt x="20804" y="17241"/>
                    <a:pt x="20677" y="16671"/>
                    <a:pt x="20772" y="16132"/>
                  </a:cubicBezTo>
                  <a:cubicBezTo>
                    <a:pt x="20930" y="15056"/>
                    <a:pt x="21627" y="14707"/>
                    <a:pt x="22102" y="13884"/>
                  </a:cubicBezTo>
                  <a:cubicBezTo>
                    <a:pt x="22546" y="13092"/>
                    <a:pt x="22514" y="12174"/>
                    <a:pt x="22672" y="11319"/>
                  </a:cubicBezTo>
                  <a:cubicBezTo>
                    <a:pt x="22989" y="9545"/>
                    <a:pt x="24002" y="8152"/>
                    <a:pt x="25491" y="7170"/>
                  </a:cubicBezTo>
                  <a:cubicBezTo>
                    <a:pt x="26504" y="6473"/>
                    <a:pt x="27644" y="6093"/>
                    <a:pt x="28689" y="5523"/>
                  </a:cubicBezTo>
                  <a:cubicBezTo>
                    <a:pt x="29608" y="5016"/>
                    <a:pt x="30304" y="4320"/>
                    <a:pt x="31033" y="3591"/>
                  </a:cubicBezTo>
                  <a:cubicBezTo>
                    <a:pt x="32395" y="2261"/>
                    <a:pt x="33535" y="1755"/>
                    <a:pt x="35371" y="1248"/>
                  </a:cubicBezTo>
                  <a:cubicBezTo>
                    <a:pt x="36037" y="1058"/>
                    <a:pt x="36638" y="868"/>
                    <a:pt x="37240" y="520"/>
                  </a:cubicBezTo>
                  <a:close/>
                  <a:moveTo>
                    <a:pt x="9340" y="13314"/>
                  </a:moveTo>
                  <a:cubicBezTo>
                    <a:pt x="10131" y="13314"/>
                    <a:pt x="10828" y="13377"/>
                    <a:pt x="11588" y="13852"/>
                  </a:cubicBezTo>
                  <a:cubicBezTo>
                    <a:pt x="12443" y="14390"/>
                    <a:pt x="13013" y="15531"/>
                    <a:pt x="13140" y="16512"/>
                  </a:cubicBezTo>
                  <a:cubicBezTo>
                    <a:pt x="13266" y="17747"/>
                    <a:pt x="12475" y="18254"/>
                    <a:pt x="11968" y="19267"/>
                  </a:cubicBezTo>
                  <a:cubicBezTo>
                    <a:pt x="11746" y="19711"/>
                    <a:pt x="11651" y="20249"/>
                    <a:pt x="11335" y="20629"/>
                  </a:cubicBezTo>
                  <a:cubicBezTo>
                    <a:pt x="10923" y="21168"/>
                    <a:pt x="10258" y="21516"/>
                    <a:pt x="9625" y="21801"/>
                  </a:cubicBezTo>
                  <a:cubicBezTo>
                    <a:pt x="9688" y="21674"/>
                    <a:pt x="9751" y="21579"/>
                    <a:pt x="9815" y="21453"/>
                  </a:cubicBezTo>
                  <a:cubicBezTo>
                    <a:pt x="10955" y="19172"/>
                    <a:pt x="11778" y="14961"/>
                    <a:pt x="9340" y="13314"/>
                  </a:cubicBezTo>
                  <a:close/>
                  <a:moveTo>
                    <a:pt x="42706" y="25541"/>
                  </a:moveTo>
                  <a:cubicBezTo>
                    <a:pt x="43467" y="25541"/>
                    <a:pt x="44235" y="25622"/>
                    <a:pt x="44999" y="25791"/>
                  </a:cubicBezTo>
                  <a:cubicBezTo>
                    <a:pt x="49211" y="26710"/>
                    <a:pt x="53803" y="30637"/>
                    <a:pt x="53486" y="35292"/>
                  </a:cubicBezTo>
                  <a:cubicBezTo>
                    <a:pt x="52020" y="33934"/>
                    <a:pt x="50290" y="33295"/>
                    <a:pt x="48456" y="33295"/>
                  </a:cubicBezTo>
                  <a:cubicBezTo>
                    <a:pt x="47596" y="33295"/>
                    <a:pt x="46712" y="33435"/>
                    <a:pt x="45822" y="33708"/>
                  </a:cubicBezTo>
                  <a:cubicBezTo>
                    <a:pt x="44394" y="34137"/>
                    <a:pt x="43031" y="34618"/>
                    <a:pt x="41633" y="34618"/>
                  </a:cubicBezTo>
                  <a:cubicBezTo>
                    <a:pt x="40861" y="34618"/>
                    <a:pt x="40078" y="34471"/>
                    <a:pt x="39267" y="34089"/>
                  </a:cubicBezTo>
                  <a:cubicBezTo>
                    <a:pt x="37272" y="33107"/>
                    <a:pt x="35530" y="31270"/>
                    <a:pt x="33788" y="29877"/>
                  </a:cubicBezTo>
                  <a:lnTo>
                    <a:pt x="33788" y="29877"/>
                  </a:lnTo>
                  <a:cubicBezTo>
                    <a:pt x="34027" y="29901"/>
                    <a:pt x="34266" y="29911"/>
                    <a:pt x="34503" y="29911"/>
                  </a:cubicBezTo>
                  <a:cubicBezTo>
                    <a:pt x="35522" y="29911"/>
                    <a:pt x="36523" y="29720"/>
                    <a:pt x="37525" y="29592"/>
                  </a:cubicBezTo>
                  <a:cubicBezTo>
                    <a:pt x="38989" y="29408"/>
                    <a:pt x="40475" y="29290"/>
                    <a:pt x="41965" y="29290"/>
                  </a:cubicBezTo>
                  <a:cubicBezTo>
                    <a:pt x="42280" y="29290"/>
                    <a:pt x="42594" y="29295"/>
                    <a:pt x="42909" y="29307"/>
                  </a:cubicBezTo>
                  <a:cubicBezTo>
                    <a:pt x="46487" y="29497"/>
                    <a:pt x="49749" y="30637"/>
                    <a:pt x="52536" y="32885"/>
                  </a:cubicBezTo>
                  <a:cubicBezTo>
                    <a:pt x="52548" y="32897"/>
                    <a:pt x="52561" y="32902"/>
                    <a:pt x="52575" y="32902"/>
                  </a:cubicBezTo>
                  <a:cubicBezTo>
                    <a:pt x="52630" y="32902"/>
                    <a:pt x="52682" y="32810"/>
                    <a:pt x="52631" y="32758"/>
                  </a:cubicBezTo>
                  <a:cubicBezTo>
                    <a:pt x="50351" y="30542"/>
                    <a:pt x="47216" y="29433"/>
                    <a:pt x="44080" y="29085"/>
                  </a:cubicBezTo>
                  <a:cubicBezTo>
                    <a:pt x="43278" y="29001"/>
                    <a:pt x="42467" y="28962"/>
                    <a:pt x="41656" y="28962"/>
                  </a:cubicBezTo>
                  <a:cubicBezTo>
                    <a:pt x="40931" y="28962"/>
                    <a:pt x="40206" y="28993"/>
                    <a:pt x="39488" y="29053"/>
                  </a:cubicBezTo>
                  <a:cubicBezTo>
                    <a:pt x="37673" y="29207"/>
                    <a:pt x="35828" y="29720"/>
                    <a:pt x="34011" y="29720"/>
                  </a:cubicBezTo>
                  <a:cubicBezTo>
                    <a:pt x="33958" y="29720"/>
                    <a:pt x="33905" y="29719"/>
                    <a:pt x="33851" y="29718"/>
                  </a:cubicBezTo>
                  <a:cubicBezTo>
                    <a:pt x="36074" y="27134"/>
                    <a:pt x="39329" y="25541"/>
                    <a:pt x="42706" y="25541"/>
                  </a:cubicBezTo>
                  <a:close/>
                  <a:moveTo>
                    <a:pt x="37537" y="0"/>
                  </a:moveTo>
                  <a:cubicBezTo>
                    <a:pt x="37513" y="0"/>
                    <a:pt x="37487" y="4"/>
                    <a:pt x="37462" y="13"/>
                  </a:cubicBezTo>
                  <a:cubicBezTo>
                    <a:pt x="36227" y="900"/>
                    <a:pt x="34738" y="931"/>
                    <a:pt x="33376" y="1501"/>
                  </a:cubicBezTo>
                  <a:cubicBezTo>
                    <a:pt x="32521" y="1850"/>
                    <a:pt x="31825" y="2420"/>
                    <a:pt x="31160" y="3053"/>
                  </a:cubicBezTo>
                  <a:cubicBezTo>
                    <a:pt x="29861" y="4256"/>
                    <a:pt x="28911" y="5111"/>
                    <a:pt x="27296" y="5903"/>
                  </a:cubicBezTo>
                  <a:cubicBezTo>
                    <a:pt x="26219" y="6442"/>
                    <a:pt x="25174" y="6917"/>
                    <a:pt x="24287" y="7772"/>
                  </a:cubicBezTo>
                  <a:cubicBezTo>
                    <a:pt x="23559" y="8468"/>
                    <a:pt x="22989" y="9292"/>
                    <a:pt x="22641" y="10242"/>
                  </a:cubicBezTo>
                  <a:cubicBezTo>
                    <a:pt x="22134" y="11604"/>
                    <a:pt x="22229" y="12902"/>
                    <a:pt x="21342" y="14169"/>
                  </a:cubicBezTo>
                  <a:cubicBezTo>
                    <a:pt x="20740" y="15024"/>
                    <a:pt x="20329" y="15436"/>
                    <a:pt x="20297" y="16481"/>
                  </a:cubicBezTo>
                  <a:cubicBezTo>
                    <a:pt x="20265" y="17621"/>
                    <a:pt x="20645" y="18666"/>
                    <a:pt x="20392" y="19806"/>
                  </a:cubicBezTo>
                  <a:cubicBezTo>
                    <a:pt x="19410" y="20503"/>
                    <a:pt x="18334" y="21104"/>
                    <a:pt x="17257" y="21643"/>
                  </a:cubicBezTo>
                  <a:cubicBezTo>
                    <a:pt x="14660" y="22846"/>
                    <a:pt x="11778" y="23226"/>
                    <a:pt x="9213" y="24461"/>
                  </a:cubicBezTo>
                  <a:cubicBezTo>
                    <a:pt x="8389" y="24620"/>
                    <a:pt x="7598" y="24841"/>
                    <a:pt x="6774" y="25126"/>
                  </a:cubicBezTo>
                  <a:cubicBezTo>
                    <a:pt x="7756" y="24335"/>
                    <a:pt x="8643" y="23416"/>
                    <a:pt x="9340" y="22308"/>
                  </a:cubicBezTo>
                  <a:cubicBezTo>
                    <a:pt x="10638" y="21801"/>
                    <a:pt x="11493" y="21199"/>
                    <a:pt x="12126" y="19869"/>
                  </a:cubicBezTo>
                  <a:cubicBezTo>
                    <a:pt x="12601" y="18919"/>
                    <a:pt x="13900" y="17684"/>
                    <a:pt x="13742" y="16449"/>
                  </a:cubicBezTo>
                  <a:cubicBezTo>
                    <a:pt x="13710" y="16037"/>
                    <a:pt x="13520" y="15847"/>
                    <a:pt x="13298" y="15499"/>
                  </a:cubicBezTo>
                  <a:cubicBezTo>
                    <a:pt x="13013" y="15024"/>
                    <a:pt x="12728" y="14137"/>
                    <a:pt x="12348" y="13694"/>
                  </a:cubicBezTo>
                  <a:cubicBezTo>
                    <a:pt x="11798" y="13077"/>
                    <a:pt x="10865" y="12966"/>
                    <a:pt x="9964" y="12966"/>
                  </a:cubicBezTo>
                  <a:cubicBezTo>
                    <a:pt x="9569" y="12966"/>
                    <a:pt x="9180" y="12987"/>
                    <a:pt x="8833" y="12997"/>
                  </a:cubicBezTo>
                  <a:lnTo>
                    <a:pt x="8674" y="12934"/>
                  </a:lnTo>
                  <a:cubicBezTo>
                    <a:pt x="8645" y="12922"/>
                    <a:pt x="8619" y="12917"/>
                    <a:pt x="8595" y="12917"/>
                  </a:cubicBezTo>
                  <a:cubicBezTo>
                    <a:pt x="8495" y="12917"/>
                    <a:pt x="8453" y="13015"/>
                    <a:pt x="8453" y="13092"/>
                  </a:cubicBezTo>
                  <a:cubicBezTo>
                    <a:pt x="8421" y="13155"/>
                    <a:pt x="8453" y="13250"/>
                    <a:pt x="8548" y="13282"/>
                  </a:cubicBezTo>
                  <a:lnTo>
                    <a:pt x="8674" y="13282"/>
                  </a:lnTo>
                  <a:cubicBezTo>
                    <a:pt x="11841" y="14707"/>
                    <a:pt x="10606" y="19362"/>
                    <a:pt x="9054" y="22054"/>
                  </a:cubicBezTo>
                  <a:cubicBezTo>
                    <a:pt x="9023" y="22054"/>
                    <a:pt x="8991" y="22086"/>
                    <a:pt x="8959" y="22086"/>
                  </a:cubicBezTo>
                  <a:cubicBezTo>
                    <a:pt x="8833" y="22118"/>
                    <a:pt x="8833" y="22244"/>
                    <a:pt x="8896" y="22339"/>
                  </a:cubicBezTo>
                  <a:cubicBezTo>
                    <a:pt x="8706" y="22624"/>
                    <a:pt x="8548" y="22846"/>
                    <a:pt x="8389" y="23068"/>
                  </a:cubicBezTo>
                  <a:cubicBezTo>
                    <a:pt x="7408" y="24303"/>
                    <a:pt x="6173" y="25190"/>
                    <a:pt x="4779" y="25918"/>
                  </a:cubicBezTo>
                  <a:cubicBezTo>
                    <a:pt x="3987" y="26298"/>
                    <a:pt x="3164" y="26678"/>
                    <a:pt x="2372" y="27058"/>
                  </a:cubicBezTo>
                  <a:cubicBezTo>
                    <a:pt x="1676" y="27343"/>
                    <a:pt x="979" y="27628"/>
                    <a:pt x="282" y="27881"/>
                  </a:cubicBezTo>
                  <a:cubicBezTo>
                    <a:pt x="0" y="27994"/>
                    <a:pt x="120" y="28408"/>
                    <a:pt x="373" y="28408"/>
                  </a:cubicBezTo>
                  <a:cubicBezTo>
                    <a:pt x="404" y="28408"/>
                    <a:pt x="437" y="28402"/>
                    <a:pt x="472" y="28388"/>
                  </a:cubicBezTo>
                  <a:cubicBezTo>
                    <a:pt x="1929" y="27881"/>
                    <a:pt x="3354" y="27280"/>
                    <a:pt x="4684" y="26551"/>
                  </a:cubicBezTo>
                  <a:cubicBezTo>
                    <a:pt x="6204" y="25886"/>
                    <a:pt x="7724" y="25285"/>
                    <a:pt x="9308" y="24936"/>
                  </a:cubicBezTo>
                  <a:cubicBezTo>
                    <a:pt x="9870" y="24818"/>
                    <a:pt x="10448" y="24766"/>
                    <a:pt x="11035" y="24766"/>
                  </a:cubicBezTo>
                  <a:cubicBezTo>
                    <a:pt x="13756" y="24766"/>
                    <a:pt x="16671" y="25887"/>
                    <a:pt x="19094" y="26773"/>
                  </a:cubicBezTo>
                  <a:cubicBezTo>
                    <a:pt x="24857" y="28895"/>
                    <a:pt x="29006" y="34152"/>
                    <a:pt x="34928" y="35862"/>
                  </a:cubicBezTo>
                  <a:cubicBezTo>
                    <a:pt x="34944" y="35870"/>
                    <a:pt x="34959" y="35873"/>
                    <a:pt x="34973" y="35873"/>
                  </a:cubicBezTo>
                  <a:cubicBezTo>
                    <a:pt x="35075" y="35873"/>
                    <a:pt x="35134" y="35696"/>
                    <a:pt x="35023" y="35640"/>
                  </a:cubicBezTo>
                  <a:cubicBezTo>
                    <a:pt x="30114" y="33677"/>
                    <a:pt x="26187" y="30130"/>
                    <a:pt x="21627" y="27660"/>
                  </a:cubicBezTo>
                  <a:lnTo>
                    <a:pt x="21627" y="27660"/>
                  </a:lnTo>
                  <a:cubicBezTo>
                    <a:pt x="22989" y="28071"/>
                    <a:pt x="24446" y="28261"/>
                    <a:pt x="25902" y="28515"/>
                  </a:cubicBezTo>
                  <a:cubicBezTo>
                    <a:pt x="28235" y="28869"/>
                    <a:pt x="30513" y="30022"/>
                    <a:pt x="32890" y="30022"/>
                  </a:cubicBezTo>
                  <a:cubicBezTo>
                    <a:pt x="33062" y="30022"/>
                    <a:pt x="33235" y="30016"/>
                    <a:pt x="33408" y="30003"/>
                  </a:cubicBezTo>
                  <a:cubicBezTo>
                    <a:pt x="33430" y="30026"/>
                    <a:pt x="33469" y="30048"/>
                    <a:pt x="33511" y="30048"/>
                  </a:cubicBezTo>
                  <a:cubicBezTo>
                    <a:pt x="33529" y="30048"/>
                    <a:pt x="33548" y="30044"/>
                    <a:pt x="33566" y="30035"/>
                  </a:cubicBezTo>
                  <a:cubicBezTo>
                    <a:pt x="35949" y="32025"/>
                    <a:pt x="38589" y="34934"/>
                    <a:pt x="41899" y="34934"/>
                  </a:cubicBezTo>
                  <a:cubicBezTo>
                    <a:pt x="42065" y="34934"/>
                    <a:pt x="42233" y="34927"/>
                    <a:pt x="42402" y="34912"/>
                  </a:cubicBezTo>
                  <a:cubicBezTo>
                    <a:pt x="44144" y="34754"/>
                    <a:pt x="45696" y="33835"/>
                    <a:pt x="47406" y="33582"/>
                  </a:cubicBezTo>
                  <a:cubicBezTo>
                    <a:pt x="47733" y="33536"/>
                    <a:pt x="48059" y="33513"/>
                    <a:pt x="48382" y="33513"/>
                  </a:cubicBezTo>
                  <a:cubicBezTo>
                    <a:pt x="50278" y="33513"/>
                    <a:pt x="52075" y="34292"/>
                    <a:pt x="53455" y="35672"/>
                  </a:cubicBezTo>
                  <a:cubicBezTo>
                    <a:pt x="53471" y="35739"/>
                    <a:pt x="53541" y="35779"/>
                    <a:pt x="53607" y="35779"/>
                  </a:cubicBezTo>
                  <a:cubicBezTo>
                    <a:pt x="53667" y="35779"/>
                    <a:pt x="53725" y="35747"/>
                    <a:pt x="53740" y="35672"/>
                  </a:cubicBezTo>
                  <a:cubicBezTo>
                    <a:pt x="54436" y="30922"/>
                    <a:pt x="49813" y="26741"/>
                    <a:pt x="45601" y="25601"/>
                  </a:cubicBezTo>
                  <a:cubicBezTo>
                    <a:pt x="44645" y="25339"/>
                    <a:pt x="43678" y="25214"/>
                    <a:pt x="42720" y="25214"/>
                  </a:cubicBezTo>
                  <a:cubicBezTo>
                    <a:pt x="39170" y="25214"/>
                    <a:pt x="35747" y="26932"/>
                    <a:pt x="33503" y="29750"/>
                  </a:cubicBezTo>
                  <a:lnTo>
                    <a:pt x="33440" y="29750"/>
                  </a:lnTo>
                  <a:cubicBezTo>
                    <a:pt x="33405" y="29750"/>
                    <a:pt x="33369" y="29751"/>
                    <a:pt x="33334" y="29751"/>
                  </a:cubicBezTo>
                  <a:cubicBezTo>
                    <a:pt x="30874" y="29751"/>
                    <a:pt x="28623" y="28667"/>
                    <a:pt x="26219" y="28230"/>
                  </a:cubicBezTo>
                  <a:cubicBezTo>
                    <a:pt x="23812" y="27818"/>
                    <a:pt x="21374" y="27628"/>
                    <a:pt x="19220" y="26393"/>
                  </a:cubicBezTo>
                  <a:cubicBezTo>
                    <a:pt x="19157" y="26393"/>
                    <a:pt x="19125" y="26425"/>
                    <a:pt x="19125" y="26456"/>
                  </a:cubicBezTo>
                  <a:cubicBezTo>
                    <a:pt x="18587" y="26235"/>
                    <a:pt x="17985" y="26013"/>
                    <a:pt x="17415" y="25823"/>
                  </a:cubicBezTo>
                  <a:cubicBezTo>
                    <a:pt x="15302" y="25139"/>
                    <a:pt x="13067" y="24334"/>
                    <a:pt x="10829" y="24334"/>
                  </a:cubicBezTo>
                  <a:cubicBezTo>
                    <a:pt x="10787" y="24334"/>
                    <a:pt x="10744" y="24334"/>
                    <a:pt x="10701" y="24335"/>
                  </a:cubicBezTo>
                  <a:cubicBezTo>
                    <a:pt x="12981" y="23638"/>
                    <a:pt x="15293" y="23163"/>
                    <a:pt x="17447" y="22118"/>
                  </a:cubicBezTo>
                  <a:cubicBezTo>
                    <a:pt x="18650" y="21548"/>
                    <a:pt x="19790" y="20851"/>
                    <a:pt x="20835" y="20091"/>
                  </a:cubicBezTo>
                  <a:lnTo>
                    <a:pt x="20835" y="20091"/>
                  </a:lnTo>
                  <a:cubicBezTo>
                    <a:pt x="20804" y="20154"/>
                    <a:pt x="20835" y="20281"/>
                    <a:pt x="20930" y="20281"/>
                  </a:cubicBezTo>
                  <a:cubicBezTo>
                    <a:pt x="21939" y="20404"/>
                    <a:pt x="22983" y="20503"/>
                    <a:pt x="24019" y="20503"/>
                  </a:cubicBezTo>
                  <a:cubicBezTo>
                    <a:pt x="25390" y="20503"/>
                    <a:pt x="26748" y="20329"/>
                    <a:pt x="27993" y="19806"/>
                  </a:cubicBezTo>
                  <a:cubicBezTo>
                    <a:pt x="30051" y="18951"/>
                    <a:pt x="30779" y="17652"/>
                    <a:pt x="31603" y="15721"/>
                  </a:cubicBezTo>
                  <a:cubicBezTo>
                    <a:pt x="32110" y="14485"/>
                    <a:pt x="33123" y="14074"/>
                    <a:pt x="33820" y="13029"/>
                  </a:cubicBezTo>
                  <a:cubicBezTo>
                    <a:pt x="34516" y="11920"/>
                    <a:pt x="34991" y="10622"/>
                    <a:pt x="35340" y="9355"/>
                  </a:cubicBezTo>
                  <a:cubicBezTo>
                    <a:pt x="35688" y="8057"/>
                    <a:pt x="35752" y="6758"/>
                    <a:pt x="35847" y="5397"/>
                  </a:cubicBezTo>
                  <a:cubicBezTo>
                    <a:pt x="36005" y="3401"/>
                    <a:pt x="36575" y="1913"/>
                    <a:pt x="37778" y="329"/>
                  </a:cubicBezTo>
                  <a:cubicBezTo>
                    <a:pt x="37842" y="203"/>
                    <a:pt x="37778" y="108"/>
                    <a:pt x="37715" y="76"/>
                  </a:cubicBezTo>
                  <a:cubicBezTo>
                    <a:pt x="37669" y="30"/>
                    <a:pt x="37605" y="0"/>
                    <a:pt x="3753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7"/>
            <p:cNvSpPr/>
            <p:nvPr/>
          </p:nvSpPr>
          <p:spPr>
            <a:xfrm flipH="1">
              <a:off x="7977816" y="2821461"/>
              <a:ext cx="899177" cy="942127"/>
            </a:xfrm>
            <a:custGeom>
              <a:avLst/>
              <a:gdLst/>
              <a:ahLst/>
              <a:cxnLst/>
              <a:rect l="l" t="t" r="r" b="b"/>
              <a:pathLst>
                <a:path w="29644" h="31060" extrusionOk="0">
                  <a:moveTo>
                    <a:pt x="19223" y="2694"/>
                  </a:moveTo>
                  <a:cubicBezTo>
                    <a:pt x="19234" y="2694"/>
                    <a:pt x="19245" y="2694"/>
                    <a:pt x="19256" y="2695"/>
                  </a:cubicBezTo>
                  <a:cubicBezTo>
                    <a:pt x="19636" y="2980"/>
                    <a:pt x="20016" y="3234"/>
                    <a:pt x="20396" y="3519"/>
                  </a:cubicBezTo>
                  <a:cubicBezTo>
                    <a:pt x="20427" y="3740"/>
                    <a:pt x="20459" y="3994"/>
                    <a:pt x="20459" y="4247"/>
                  </a:cubicBezTo>
                  <a:cubicBezTo>
                    <a:pt x="20491" y="4405"/>
                    <a:pt x="20491" y="4564"/>
                    <a:pt x="20491" y="4722"/>
                  </a:cubicBezTo>
                  <a:cubicBezTo>
                    <a:pt x="20554" y="5102"/>
                    <a:pt x="20617" y="5355"/>
                    <a:pt x="20807" y="5640"/>
                  </a:cubicBezTo>
                  <a:cubicBezTo>
                    <a:pt x="20174" y="5799"/>
                    <a:pt x="19541" y="5957"/>
                    <a:pt x="18939" y="6115"/>
                  </a:cubicBezTo>
                  <a:cubicBezTo>
                    <a:pt x="17862" y="6337"/>
                    <a:pt x="16880" y="6685"/>
                    <a:pt x="15962" y="7192"/>
                  </a:cubicBezTo>
                  <a:cubicBezTo>
                    <a:pt x="16342" y="5989"/>
                    <a:pt x="16215" y="4722"/>
                    <a:pt x="16279" y="3487"/>
                  </a:cubicBezTo>
                  <a:lnTo>
                    <a:pt x="16279" y="3487"/>
                  </a:lnTo>
                  <a:cubicBezTo>
                    <a:pt x="16390" y="3495"/>
                    <a:pt x="16498" y="3499"/>
                    <a:pt x="16606" y="3499"/>
                  </a:cubicBezTo>
                  <a:cubicBezTo>
                    <a:pt x="16928" y="3499"/>
                    <a:pt x="17237" y="3463"/>
                    <a:pt x="17546" y="3392"/>
                  </a:cubicBezTo>
                  <a:cubicBezTo>
                    <a:pt x="17978" y="3268"/>
                    <a:pt x="18801" y="2694"/>
                    <a:pt x="19223" y="2694"/>
                  </a:cubicBezTo>
                  <a:close/>
                  <a:moveTo>
                    <a:pt x="15463" y="896"/>
                  </a:moveTo>
                  <a:cubicBezTo>
                    <a:pt x="15918" y="896"/>
                    <a:pt x="16268" y="1047"/>
                    <a:pt x="16374" y="1460"/>
                  </a:cubicBezTo>
                  <a:cubicBezTo>
                    <a:pt x="16405" y="1587"/>
                    <a:pt x="16057" y="2410"/>
                    <a:pt x="16057" y="2442"/>
                  </a:cubicBezTo>
                  <a:cubicBezTo>
                    <a:pt x="15994" y="2727"/>
                    <a:pt x="15962" y="3012"/>
                    <a:pt x="15962" y="3297"/>
                  </a:cubicBezTo>
                  <a:cubicBezTo>
                    <a:pt x="15899" y="3329"/>
                    <a:pt x="15899" y="3424"/>
                    <a:pt x="15962" y="3455"/>
                  </a:cubicBezTo>
                  <a:cubicBezTo>
                    <a:pt x="15962" y="3614"/>
                    <a:pt x="15994" y="3772"/>
                    <a:pt x="15994" y="3930"/>
                  </a:cubicBezTo>
                  <a:cubicBezTo>
                    <a:pt x="16057" y="5197"/>
                    <a:pt x="16057" y="6210"/>
                    <a:pt x="15550" y="7446"/>
                  </a:cubicBezTo>
                  <a:cubicBezTo>
                    <a:pt x="15107" y="7699"/>
                    <a:pt x="14664" y="8016"/>
                    <a:pt x="14252" y="8396"/>
                  </a:cubicBezTo>
                  <a:cubicBezTo>
                    <a:pt x="13017" y="9567"/>
                    <a:pt x="12067" y="11056"/>
                    <a:pt x="11497" y="12671"/>
                  </a:cubicBezTo>
                  <a:cubicBezTo>
                    <a:pt x="11148" y="13748"/>
                    <a:pt x="10958" y="14888"/>
                    <a:pt x="10768" y="15996"/>
                  </a:cubicBezTo>
                  <a:cubicBezTo>
                    <a:pt x="10610" y="15204"/>
                    <a:pt x="10325" y="14476"/>
                    <a:pt x="10008" y="13748"/>
                  </a:cubicBezTo>
                  <a:lnTo>
                    <a:pt x="10008" y="13748"/>
                  </a:lnTo>
                  <a:cubicBezTo>
                    <a:pt x="10026" y="13760"/>
                    <a:pt x="10043" y="13765"/>
                    <a:pt x="10059" y="13765"/>
                  </a:cubicBezTo>
                  <a:cubicBezTo>
                    <a:pt x="10123" y="13765"/>
                    <a:pt x="10155" y="13672"/>
                    <a:pt x="10103" y="13621"/>
                  </a:cubicBezTo>
                  <a:cubicBezTo>
                    <a:pt x="10040" y="13558"/>
                    <a:pt x="9945" y="13463"/>
                    <a:pt x="9850" y="13368"/>
                  </a:cubicBezTo>
                  <a:cubicBezTo>
                    <a:pt x="9502" y="12576"/>
                    <a:pt x="9153" y="11752"/>
                    <a:pt x="8995" y="10897"/>
                  </a:cubicBezTo>
                  <a:cubicBezTo>
                    <a:pt x="8552" y="8712"/>
                    <a:pt x="8900" y="6305"/>
                    <a:pt x="10008" y="4374"/>
                  </a:cubicBezTo>
                  <a:cubicBezTo>
                    <a:pt x="10578" y="3360"/>
                    <a:pt x="11338" y="2505"/>
                    <a:pt x="12383" y="1935"/>
                  </a:cubicBezTo>
                  <a:cubicBezTo>
                    <a:pt x="12825" y="1692"/>
                    <a:pt x="14419" y="896"/>
                    <a:pt x="15463" y="896"/>
                  </a:cubicBezTo>
                  <a:close/>
                  <a:moveTo>
                    <a:pt x="25606" y="9806"/>
                  </a:moveTo>
                  <a:cubicBezTo>
                    <a:pt x="26170" y="9806"/>
                    <a:pt x="26697" y="9905"/>
                    <a:pt x="27015" y="10169"/>
                  </a:cubicBezTo>
                  <a:cubicBezTo>
                    <a:pt x="29231" y="11942"/>
                    <a:pt x="26856" y="12069"/>
                    <a:pt x="26635" y="13051"/>
                  </a:cubicBezTo>
                  <a:cubicBezTo>
                    <a:pt x="26476" y="13811"/>
                    <a:pt x="27141" y="13843"/>
                    <a:pt x="26508" y="14761"/>
                  </a:cubicBezTo>
                  <a:cubicBezTo>
                    <a:pt x="26001" y="15489"/>
                    <a:pt x="24924" y="16028"/>
                    <a:pt x="24133" y="16439"/>
                  </a:cubicBezTo>
                  <a:cubicBezTo>
                    <a:pt x="22328" y="17358"/>
                    <a:pt x="20491" y="17548"/>
                    <a:pt x="18496" y="17548"/>
                  </a:cubicBezTo>
                  <a:cubicBezTo>
                    <a:pt x="17324" y="17548"/>
                    <a:pt x="16184" y="17580"/>
                    <a:pt x="15139" y="18055"/>
                  </a:cubicBezTo>
                  <a:cubicBezTo>
                    <a:pt x="15835" y="17390"/>
                    <a:pt x="16564" y="16756"/>
                    <a:pt x="17451" y="16281"/>
                  </a:cubicBezTo>
                  <a:cubicBezTo>
                    <a:pt x="18432" y="15743"/>
                    <a:pt x="19541" y="15426"/>
                    <a:pt x="20491" y="14793"/>
                  </a:cubicBezTo>
                  <a:cubicBezTo>
                    <a:pt x="21948" y="13874"/>
                    <a:pt x="23024" y="12481"/>
                    <a:pt x="23373" y="10802"/>
                  </a:cubicBezTo>
                  <a:cubicBezTo>
                    <a:pt x="23404" y="10612"/>
                    <a:pt x="23436" y="10422"/>
                    <a:pt x="23468" y="10232"/>
                  </a:cubicBezTo>
                  <a:cubicBezTo>
                    <a:pt x="23468" y="10201"/>
                    <a:pt x="23499" y="10201"/>
                    <a:pt x="23499" y="10201"/>
                  </a:cubicBezTo>
                  <a:cubicBezTo>
                    <a:pt x="23960" y="9998"/>
                    <a:pt x="24819" y="9806"/>
                    <a:pt x="25606" y="9806"/>
                  </a:cubicBezTo>
                  <a:close/>
                  <a:moveTo>
                    <a:pt x="22213" y="5721"/>
                  </a:moveTo>
                  <a:cubicBezTo>
                    <a:pt x="22447" y="5721"/>
                    <a:pt x="22656" y="5858"/>
                    <a:pt x="22929" y="6337"/>
                  </a:cubicBezTo>
                  <a:cubicBezTo>
                    <a:pt x="23119" y="6685"/>
                    <a:pt x="23088" y="7414"/>
                    <a:pt x="23119" y="7794"/>
                  </a:cubicBezTo>
                  <a:cubicBezTo>
                    <a:pt x="23214" y="8902"/>
                    <a:pt x="23246" y="10074"/>
                    <a:pt x="22929" y="11151"/>
                  </a:cubicBezTo>
                  <a:cubicBezTo>
                    <a:pt x="22328" y="13178"/>
                    <a:pt x="20681" y="14413"/>
                    <a:pt x="18844" y="15236"/>
                  </a:cubicBezTo>
                  <a:cubicBezTo>
                    <a:pt x="17356" y="15933"/>
                    <a:pt x="16152" y="16629"/>
                    <a:pt x="14949" y="17706"/>
                  </a:cubicBezTo>
                  <a:cubicBezTo>
                    <a:pt x="13579" y="18957"/>
                    <a:pt x="12153" y="20320"/>
                    <a:pt x="10223" y="20320"/>
                  </a:cubicBezTo>
                  <a:cubicBezTo>
                    <a:pt x="10101" y="20320"/>
                    <a:pt x="9976" y="20314"/>
                    <a:pt x="9850" y="20303"/>
                  </a:cubicBezTo>
                  <a:cubicBezTo>
                    <a:pt x="11402" y="17358"/>
                    <a:pt x="10958" y="13811"/>
                    <a:pt x="12669" y="10897"/>
                  </a:cubicBezTo>
                  <a:cubicBezTo>
                    <a:pt x="13587" y="9377"/>
                    <a:pt x="14885" y="8047"/>
                    <a:pt x="16500" y="7256"/>
                  </a:cubicBezTo>
                  <a:cubicBezTo>
                    <a:pt x="18084" y="6495"/>
                    <a:pt x="19826" y="6369"/>
                    <a:pt x="21504" y="5894"/>
                  </a:cubicBezTo>
                  <a:cubicBezTo>
                    <a:pt x="21796" y="5821"/>
                    <a:pt x="22013" y="5721"/>
                    <a:pt x="22213" y="5721"/>
                  </a:cubicBezTo>
                  <a:close/>
                  <a:moveTo>
                    <a:pt x="4825" y="2768"/>
                  </a:moveTo>
                  <a:cubicBezTo>
                    <a:pt x="5030" y="2768"/>
                    <a:pt x="5279" y="2838"/>
                    <a:pt x="5575" y="2980"/>
                  </a:cubicBezTo>
                  <a:cubicBezTo>
                    <a:pt x="5606" y="3107"/>
                    <a:pt x="5638" y="3265"/>
                    <a:pt x="5638" y="3392"/>
                  </a:cubicBezTo>
                  <a:cubicBezTo>
                    <a:pt x="5828" y="3740"/>
                    <a:pt x="5891" y="4279"/>
                    <a:pt x="6018" y="4659"/>
                  </a:cubicBezTo>
                  <a:cubicBezTo>
                    <a:pt x="6335" y="5577"/>
                    <a:pt x="6810" y="6400"/>
                    <a:pt x="7348" y="7160"/>
                  </a:cubicBezTo>
                  <a:cubicBezTo>
                    <a:pt x="7348" y="9409"/>
                    <a:pt x="7918" y="11784"/>
                    <a:pt x="9470" y="13304"/>
                  </a:cubicBezTo>
                  <a:cubicBezTo>
                    <a:pt x="9787" y="14064"/>
                    <a:pt x="10135" y="14856"/>
                    <a:pt x="10420" y="15648"/>
                  </a:cubicBezTo>
                  <a:cubicBezTo>
                    <a:pt x="9628" y="14318"/>
                    <a:pt x="8140" y="13463"/>
                    <a:pt x="7095" y="12228"/>
                  </a:cubicBezTo>
                  <a:cubicBezTo>
                    <a:pt x="6081" y="11024"/>
                    <a:pt x="6081" y="9726"/>
                    <a:pt x="6335" y="8237"/>
                  </a:cubicBezTo>
                  <a:cubicBezTo>
                    <a:pt x="6525" y="7160"/>
                    <a:pt x="6715" y="6115"/>
                    <a:pt x="6176" y="5134"/>
                  </a:cubicBezTo>
                  <a:cubicBezTo>
                    <a:pt x="6163" y="5121"/>
                    <a:pt x="6145" y="5113"/>
                    <a:pt x="6127" y="5113"/>
                  </a:cubicBezTo>
                  <a:cubicBezTo>
                    <a:pt x="6103" y="5113"/>
                    <a:pt x="6081" y="5128"/>
                    <a:pt x="6081" y="5165"/>
                  </a:cubicBezTo>
                  <a:cubicBezTo>
                    <a:pt x="6715" y="7351"/>
                    <a:pt x="5163" y="9662"/>
                    <a:pt x="6398" y="11752"/>
                  </a:cubicBezTo>
                  <a:cubicBezTo>
                    <a:pt x="7538" y="13684"/>
                    <a:pt x="10040" y="14539"/>
                    <a:pt x="10610" y="16851"/>
                  </a:cubicBezTo>
                  <a:cubicBezTo>
                    <a:pt x="10420" y="18023"/>
                    <a:pt x="10167" y="19195"/>
                    <a:pt x="9628" y="20303"/>
                  </a:cubicBezTo>
                  <a:cubicBezTo>
                    <a:pt x="9597" y="20303"/>
                    <a:pt x="9565" y="20335"/>
                    <a:pt x="9565" y="20366"/>
                  </a:cubicBezTo>
                  <a:cubicBezTo>
                    <a:pt x="8868" y="19290"/>
                    <a:pt x="8362" y="18308"/>
                    <a:pt x="8330" y="16978"/>
                  </a:cubicBezTo>
                  <a:cubicBezTo>
                    <a:pt x="8298" y="16408"/>
                    <a:pt x="8362" y="15996"/>
                    <a:pt x="8013" y="15521"/>
                  </a:cubicBezTo>
                  <a:cubicBezTo>
                    <a:pt x="7411" y="14729"/>
                    <a:pt x="6430" y="14159"/>
                    <a:pt x="5796" y="13336"/>
                  </a:cubicBezTo>
                  <a:cubicBezTo>
                    <a:pt x="5100" y="12386"/>
                    <a:pt x="4530" y="11309"/>
                    <a:pt x="4150" y="10201"/>
                  </a:cubicBezTo>
                  <a:cubicBezTo>
                    <a:pt x="3484" y="8079"/>
                    <a:pt x="3389" y="5640"/>
                    <a:pt x="4150" y="3519"/>
                  </a:cubicBezTo>
                  <a:cubicBezTo>
                    <a:pt x="4212" y="3021"/>
                    <a:pt x="4437" y="2768"/>
                    <a:pt x="4825" y="2768"/>
                  </a:cubicBezTo>
                  <a:close/>
                  <a:moveTo>
                    <a:pt x="23056" y="17231"/>
                  </a:moveTo>
                  <a:cubicBezTo>
                    <a:pt x="23943" y="17675"/>
                    <a:pt x="24829" y="18023"/>
                    <a:pt x="25780" y="18245"/>
                  </a:cubicBezTo>
                  <a:cubicBezTo>
                    <a:pt x="26255" y="18340"/>
                    <a:pt x="26761" y="18435"/>
                    <a:pt x="27268" y="18466"/>
                  </a:cubicBezTo>
                  <a:cubicBezTo>
                    <a:pt x="27296" y="18469"/>
                    <a:pt x="27327" y="18470"/>
                    <a:pt x="27362" y="18470"/>
                  </a:cubicBezTo>
                  <a:cubicBezTo>
                    <a:pt x="27631" y="18470"/>
                    <a:pt x="28091" y="18402"/>
                    <a:pt x="28425" y="18402"/>
                  </a:cubicBezTo>
                  <a:cubicBezTo>
                    <a:pt x="28588" y="18402"/>
                    <a:pt x="28721" y="18419"/>
                    <a:pt x="28788" y="18466"/>
                  </a:cubicBezTo>
                  <a:cubicBezTo>
                    <a:pt x="29168" y="18720"/>
                    <a:pt x="29200" y="19005"/>
                    <a:pt x="29010" y="19258"/>
                  </a:cubicBezTo>
                  <a:cubicBezTo>
                    <a:pt x="27684" y="20080"/>
                    <a:pt x="26180" y="20547"/>
                    <a:pt x="24648" y="20547"/>
                  </a:cubicBezTo>
                  <a:cubicBezTo>
                    <a:pt x="24350" y="20547"/>
                    <a:pt x="24052" y="20529"/>
                    <a:pt x="23753" y="20493"/>
                  </a:cubicBezTo>
                  <a:cubicBezTo>
                    <a:pt x="21758" y="20240"/>
                    <a:pt x="20016" y="19195"/>
                    <a:pt x="18147" y="18561"/>
                  </a:cubicBezTo>
                  <a:cubicBezTo>
                    <a:pt x="17619" y="18375"/>
                    <a:pt x="17113" y="18272"/>
                    <a:pt x="16608" y="18272"/>
                  </a:cubicBezTo>
                  <a:cubicBezTo>
                    <a:pt x="16084" y="18272"/>
                    <a:pt x="15560" y="18383"/>
                    <a:pt x="15012" y="18625"/>
                  </a:cubicBezTo>
                  <a:cubicBezTo>
                    <a:pt x="14196" y="19005"/>
                    <a:pt x="13427" y="19573"/>
                    <a:pt x="12624" y="20007"/>
                  </a:cubicBezTo>
                  <a:lnTo>
                    <a:pt x="12624" y="20007"/>
                  </a:lnTo>
                  <a:cubicBezTo>
                    <a:pt x="13222" y="19677"/>
                    <a:pt x="13763" y="19251"/>
                    <a:pt x="14284" y="18783"/>
                  </a:cubicBezTo>
                  <a:lnTo>
                    <a:pt x="14600" y="18498"/>
                  </a:lnTo>
                  <a:lnTo>
                    <a:pt x="14664" y="18498"/>
                  </a:lnTo>
                  <a:cubicBezTo>
                    <a:pt x="16976" y="17358"/>
                    <a:pt x="19604" y="18150"/>
                    <a:pt x="22043" y="17548"/>
                  </a:cubicBezTo>
                  <a:cubicBezTo>
                    <a:pt x="22391" y="17453"/>
                    <a:pt x="22739" y="17358"/>
                    <a:pt x="23056" y="17231"/>
                  </a:cubicBezTo>
                  <a:close/>
                  <a:moveTo>
                    <a:pt x="16502" y="18490"/>
                  </a:moveTo>
                  <a:cubicBezTo>
                    <a:pt x="17557" y="18490"/>
                    <a:pt x="18566" y="18992"/>
                    <a:pt x="19509" y="19385"/>
                  </a:cubicBezTo>
                  <a:cubicBezTo>
                    <a:pt x="21340" y="20153"/>
                    <a:pt x="23110" y="20700"/>
                    <a:pt x="24872" y="20700"/>
                  </a:cubicBezTo>
                  <a:cubicBezTo>
                    <a:pt x="25944" y="20700"/>
                    <a:pt x="27013" y="20497"/>
                    <a:pt x="28091" y="20018"/>
                  </a:cubicBezTo>
                  <a:lnTo>
                    <a:pt x="28091" y="20018"/>
                  </a:lnTo>
                  <a:cubicBezTo>
                    <a:pt x="27395" y="20430"/>
                    <a:pt x="26571" y="20715"/>
                    <a:pt x="26286" y="20810"/>
                  </a:cubicBezTo>
                  <a:cubicBezTo>
                    <a:pt x="25287" y="21124"/>
                    <a:pt x="24210" y="21258"/>
                    <a:pt x="23148" y="21258"/>
                  </a:cubicBezTo>
                  <a:cubicBezTo>
                    <a:pt x="23033" y="21258"/>
                    <a:pt x="22918" y="21256"/>
                    <a:pt x="22803" y="21253"/>
                  </a:cubicBezTo>
                  <a:cubicBezTo>
                    <a:pt x="20653" y="21192"/>
                    <a:pt x="18563" y="20237"/>
                    <a:pt x="16445" y="20237"/>
                  </a:cubicBezTo>
                  <a:cubicBezTo>
                    <a:pt x="16379" y="20237"/>
                    <a:pt x="16313" y="20238"/>
                    <a:pt x="16247" y="20240"/>
                  </a:cubicBezTo>
                  <a:cubicBezTo>
                    <a:pt x="14774" y="20264"/>
                    <a:pt x="13301" y="21006"/>
                    <a:pt x="11884" y="21006"/>
                  </a:cubicBezTo>
                  <a:cubicBezTo>
                    <a:pt x="11443" y="21006"/>
                    <a:pt x="11007" y="20934"/>
                    <a:pt x="10578" y="20746"/>
                  </a:cubicBezTo>
                  <a:lnTo>
                    <a:pt x="10578" y="20746"/>
                  </a:lnTo>
                  <a:cubicBezTo>
                    <a:pt x="10671" y="20755"/>
                    <a:pt x="10763" y="20759"/>
                    <a:pt x="10855" y="20759"/>
                  </a:cubicBezTo>
                  <a:cubicBezTo>
                    <a:pt x="11760" y="20759"/>
                    <a:pt x="12591" y="20349"/>
                    <a:pt x="13397" y="19860"/>
                  </a:cubicBezTo>
                  <a:cubicBezTo>
                    <a:pt x="14189" y="19385"/>
                    <a:pt x="14949" y="18783"/>
                    <a:pt x="15835" y="18561"/>
                  </a:cubicBezTo>
                  <a:cubicBezTo>
                    <a:pt x="16060" y="18512"/>
                    <a:pt x="16282" y="18490"/>
                    <a:pt x="16502" y="18490"/>
                  </a:cubicBezTo>
                  <a:close/>
                  <a:moveTo>
                    <a:pt x="8837" y="19701"/>
                  </a:moveTo>
                  <a:cubicBezTo>
                    <a:pt x="9027" y="19986"/>
                    <a:pt x="9280" y="20271"/>
                    <a:pt x="9533" y="20493"/>
                  </a:cubicBezTo>
                  <a:cubicBezTo>
                    <a:pt x="9533" y="20556"/>
                    <a:pt x="9597" y="20620"/>
                    <a:pt x="9692" y="20651"/>
                  </a:cubicBezTo>
                  <a:lnTo>
                    <a:pt x="9913" y="20651"/>
                  </a:lnTo>
                  <a:cubicBezTo>
                    <a:pt x="10357" y="21000"/>
                    <a:pt x="10800" y="21158"/>
                    <a:pt x="11275" y="21253"/>
                  </a:cubicBezTo>
                  <a:cubicBezTo>
                    <a:pt x="9058" y="22172"/>
                    <a:pt x="7791" y="24357"/>
                    <a:pt x="6366" y="26194"/>
                  </a:cubicBezTo>
                  <a:cubicBezTo>
                    <a:pt x="5385" y="27429"/>
                    <a:pt x="4276" y="28442"/>
                    <a:pt x="3041" y="29392"/>
                  </a:cubicBezTo>
                  <a:cubicBezTo>
                    <a:pt x="2281" y="29962"/>
                    <a:pt x="1331" y="30120"/>
                    <a:pt x="571" y="30532"/>
                  </a:cubicBezTo>
                  <a:cubicBezTo>
                    <a:pt x="1584" y="29550"/>
                    <a:pt x="2788" y="28759"/>
                    <a:pt x="3706" y="27650"/>
                  </a:cubicBezTo>
                  <a:cubicBezTo>
                    <a:pt x="4276" y="26954"/>
                    <a:pt x="4720" y="26194"/>
                    <a:pt x="5131" y="25402"/>
                  </a:cubicBezTo>
                  <a:cubicBezTo>
                    <a:pt x="5290" y="25085"/>
                    <a:pt x="5416" y="24768"/>
                    <a:pt x="5543" y="24483"/>
                  </a:cubicBezTo>
                  <a:cubicBezTo>
                    <a:pt x="5606" y="24325"/>
                    <a:pt x="5670" y="24167"/>
                    <a:pt x="5733" y="24008"/>
                  </a:cubicBezTo>
                  <a:cubicBezTo>
                    <a:pt x="5760" y="23578"/>
                    <a:pt x="6015" y="23353"/>
                    <a:pt x="6440" y="23353"/>
                  </a:cubicBezTo>
                  <a:cubicBezTo>
                    <a:pt x="6516" y="23353"/>
                    <a:pt x="6597" y="23361"/>
                    <a:pt x="6683" y="23375"/>
                  </a:cubicBezTo>
                  <a:cubicBezTo>
                    <a:pt x="6683" y="23436"/>
                    <a:pt x="6736" y="23471"/>
                    <a:pt x="6790" y="23471"/>
                  </a:cubicBezTo>
                  <a:cubicBezTo>
                    <a:pt x="6820" y="23471"/>
                    <a:pt x="6851" y="23461"/>
                    <a:pt x="6873" y="23438"/>
                  </a:cubicBezTo>
                  <a:cubicBezTo>
                    <a:pt x="7760" y="22298"/>
                    <a:pt x="8457" y="21063"/>
                    <a:pt x="8837" y="19701"/>
                  </a:cubicBezTo>
                  <a:close/>
                  <a:moveTo>
                    <a:pt x="9961" y="0"/>
                  </a:moveTo>
                  <a:cubicBezTo>
                    <a:pt x="9881" y="0"/>
                    <a:pt x="9792" y="21"/>
                    <a:pt x="9692" y="67"/>
                  </a:cubicBezTo>
                  <a:cubicBezTo>
                    <a:pt x="9217" y="257"/>
                    <a:pt x="8773" y="1397"/>
                    <a:pt x="8583" y="1840"/>
                  </a:cubicBezTo>
                  <a:cubicBezTo>
                    <a:pt x="8172" y="2664"/>
                    <a:pt x="7886" y="3519"/>
                    <a:pt x="7665" y="4405"/>
                  </a:cubicBezTo>
                  <a:cubicBezTo>
                    <a:pt x="7506" y="5102"/>
                    <a:pt x="7411" y="5894"/>
                    <a:pt x="7380" y="6685"/>
                  </a:cubicBezTo>
                  <a:cubicBezTo>
                    <a:pt x="7000" y="6147"/>
                    <a:pt x="6651" y="5545"/>
                    <a:pt x="6398" y="4912"/>
                  </a:cubicBezTo>
                  <a:cubicBezTo>
                    <a:pt x="6113" y="4215"/>
                    <a:pt x="6081" y="3202"/>
                    <a:pt x="5765" y="2569"/>
                  </a:cubicBezTo>
                  <a:cubicBezTo>
                    <a:pt x="5604" y="2248"/>
                    <a:pt x="5421" y="2040"/>
                    <a:pt x="5102" y="2040"/>
                  </a:cubicBezTo>
                  <a:cubicBezTo>
                    <a:pt x="5043" y="2040"/>
                    <a:pt x="4979" y="2047"/>
                    <a:pt x="4910" y="2062"/>
                  </a:cubicBezTo>
                  <a:cubicBezTo>
                    <a:pt x="4086" y="2283"/>
                    <a:pt x="3801" y="3550"/>
                    <a:pt x="3611" y="4184"/>
                  </a:cubicBezTo>
                  <a:cubicBezTo>
                    <a:pt x="3326" y="5387"/>
                    <a:pt x="3231" y="6622"/>
                    <a:pt x="3358" y="7857"/>
                  </a:cubicBezTo>
                  <a:cubicBezTo>
                    <a:pt x="3579" y="10232"/>
                    <a:pt x="4593" y="12544"/>
                    <a:pt x="6240" y="14286"/>
                  </a:cubicBezTo>
                  <a:cubicBezTo>
                    <a:pt x="6810" y="14856"/>
                    <a:pt x="7316" y="15236"/>
                    <a:pt x="7696" y="15933"/>
                  </a:cubicBezTo>
                  <a:cubicBezTo>
                    <a:pt x="8140" y="16661"/>
                    <a:pt x="8045" y="17168"/>
                    <a:pt x="8172" y="17960"/>
                  </a:cubicBezTo>
                  <a:cubicBezTo>
                    <a:pt x="8298" y="18498"/>
                    <a:pt x="8488" y="19036"/>
                    <a:pt x="8742" y="19511"/>
                  </a:cubicBezTo>
                  <a:cubicBezTo>
                    <a:pt x="8393" y="20493"/>
                    <a:pt x="7981" y="21443"/>
                    <a:pt x="7411" y="22330"/>
                  </a:cubicBezTo>
                  <a:cubicBezTo>
                    <a:pt x="7209" y="22653"/>
                    <a:pt x="7085" y="22951"/>
                    <a:pt x="6955" y="22951"/>
                  </a:cubicBezTo>
                  <a:cubicBezTo>
                    <a:pt x="6881" y="22951"/>
                    <a:pt x="6806" y="22855"/>
                    <a:pt x="6715" y="22615"/>
                  </a:cubicBezTo>
                  <a:cubicBezTo>
                    <a:pt x="6715" y="22583"/>
                    <a:pt x="6651" y="22552"/>
                    <a:pt x="6651" y="22552"/>
                  </a:cubicBezTo>
                  <a:cubicBezTo>
                    <a:pt x="6240" y="22678"/>
                    <a:pt x="6081" y="22837"/>
                    <a:pt x="5891" y="23185"/>
                  </a:cubicBezTo>
                  <a:cubicBezTo>
                    <a:pt x="5290" y="24198"/>
                    <a:pt x="5005" y="25338"/>
                    <a:pt x="4403" y="26352"/>
                  </a:cubicBezTo>
                  <a:cubicBezTo>
                    <a:pt x="3231" y="28220"/>
                    <a:pt x="1363" y="29139"/>
                    <a:pt x="33" y="30817"/>
                  </a:cubicBezTo>
                  <a:cubicBezTo>
                    <a:pt x="1" y="30849"/>
                    <a:pt x="33" y="30880"/>
                    <a:pt x="64" y="30912"/>
                  </a:cubicBezTo>
                  <a:cubicBezTo>
                    <a:pt x="64" y="30986"/>
                    <a:pt x="121" y="31059"/>
                    <a:pt x="191" y="31059"/>
                  </a:cubicBezTo>
                  <a:cubicBezTo>
                    <a:pt x="211" y="31059"/>
                    <a:pt x="233" y="31053"/>
                    <a:pt x="254" y="31039"/>
                  </a:cubicBezTo>
                  <a:cubicBezTo>
                    <a:pt x="951" y="30437"/>
                    <a:pt x="2123" y="30342"/>
                    <a:pt x="2914" y="29772"/>
                  </a:cubicBezTo>
                  <a:cubicBezTo>
                    <a:pt x="3991" y="29012"/>
                    <a:pt x="5036" y="28125"/>
                    <a:pt x="5923" y="27112"/>
                  </a:cubicBezTo>
                  <a:cubicBezTo>
                    <a:pt x="7728" y="24990"/>
                    <a:pt x="8932" y="22583"/>
                    <a:pt x="11560" y="21316"/>
                  </a:cubicBezTo>
                  <a:cubicBezTo>
                    <a:pt x="11592" y="21316"/>
                    <a:pt x="11623" y="21285"/>
                    <a:pt x="11623" y="21253"/>
                  </a:cubicBezTo>
                  <a:cubicBezTo>
                    <a:pt x="11705" y="21258"/>
                    <a:pt x="11786" y="21261"/>
                    <a:pt x="11868" y="21261"/>
                  </a:cubicBezTo>
                  <a:cubicBezTo>
                    <a:pt x="13288" y="21261"/>
                    <a:pt x="14810" y="20523"/>
                    <a:pt x="16247" y="20493"/>
                  </a:cubicBezTo>
                  <a:cubicBezTo>
                    <a:pt x="16284" y="20492"/>
                    <a:pt x="16321" y="20492"/>
                    <a:pt x="16359" y="20492"/>
                  </a:cubicBezTo>
                  <a:cubicBezTo>
                    <a:pt x="17778" y="20492"/>
                    <a:pt x="19197" y="21069"/>
                    <a:pt x="20586" y="21285"/>
                  </a:cubicBezTo>
                  <a:cubicBezTo>
                    <a:pt x="21410" y="21438"/>
                    <a:pt x="22247" y="21522"/>
                    <a:pt x="23087" y="21522"/>
                  </a:cubicBezTo>
                  <a:cubicBezTo>
                    <a:pt x="23635" y="21522"/>
                    <a:pt x="24185" y="21486"/>
                    <a:pt x="24734" y="21411"/>
                  </a:cubicBezTo>
                  <a:cubicBezTo>
                    <a:pt x="25843" y="21253"/>
                    <a:pt x="26951" y="20936"/>
                    <a:pt x="27933" y="20366"/>
                  </a:cubicBezTo>
                  <a:cubicBezTo>
                    <a:pt x="28408" y="20113"/>
                    <a:pt x="29643" y="19480"/>
                    <a:pt x="29643" y="18815"/>
                  </a:cubicBezTo>
                  <a:cubicBezTo>
                    <a:pt x="29643" y="18276"/>
                    <a:pt x="29200" y="18276"/>
                    <a:pt x="28788" y="18245"/>
                  </a:cubicBezTo>
                  <a:cubicBezTo>
                    <a:pt x="27775" y="18118"/>
                    <a:pt x="26856" y="18245"/>
                    <a:pt x="25843" y="18023"/>
                  </a:cubicBezTo>
                  <a:cubicBezTo>
                    <a:pt x="24988" y="17833"/>
                    <a:pt x="24164" y="17516"/>
                    <a:pt x="23373" y="17105"/>
                  </a:cubicBezTo>
                  <a:cubicBezTo>
                    <a:pt x="24006" y="16851"/>
                    <a:pt x="24608" y="16566"/>
                    <a:pt x="25209" y="16186"/>
                  </a:cubicBezTo>
                  <a:cubicBezTo>
                    <a:pt x="25811" y="15806"/>
                    <a:pt x="26951" y="15141"/>
                    <a:pt x="27173" y="14381"/>
                  </a:cubicBezTo>
                  <a:cubicBezTo>
                    <a:pt x="27205" y="14254"/>
                    <a:pt x="27141" y="14096"/>
                    <a:pt x="27173" y="13969"/>
                  </a:cubicBezTo>
                  <a:cubicBezTo>
                    <a:pt x="27141" y="13874"/>
                    <a:pt x="27078" y="13779"/>
                    <a:pt x="27046" y="13684"/>
                  </a:cubicBezTo>
                  <a:cubicBezTo>
                    <a:pt x="27268" y="13241"/>
                    <a:pt x="27490" y="12798"/>
                    <a:pt x="27711" y="12323"/>
                  </a:cubicBezTo>
                  <a:cubicBezTo>
                    <a:pt x="27806" y="12228"/>
                    <a:pt x="27996" y="12164"/>
                    <a:pt x="28091" y="12038"/>
                  </a:cubicBezTo>
                  <a:cubicBezTo>
                    <a:pt x="28376" y="11531"/>
                    <a:pt x="28535" y="11182"/>
                    <a:pt x="28155" y="10612"/>
                  </a:cubicBezTo>
                  <a:cubicBezTo>
                    <a:pt x="27662" y="9854"/>
                    <a:pt x="26545" y="9550"/>
                    <a:pt x="25456" y="9550"/>
                  </a:cubicBezTo>
                  <a:cubicBezTo>
                    <a:pt x="24726" y="9550"/>
                    <a:pt x="24008" y="9687"/>
                    <a:pt x="23499" y="9916"/>
                  </a:cubicBezTo>
                  <a:cubicBezTo>
                    <a:pt x="23531" y="9187"/>
                    <a:pt x="23499" y="8491"/>
                    <a:pt x="23436" y="7794"/>
                  </a:cubicBezTo>
                  <a:cubicBezTo>
                    <a:pt x="23373" y="7192"/>
                    <a:pt x="23436" y="6020"/>
                    <a:pt x="22993" y="5545"/>
                  </a:cubicBezTo>
                  <a:cubicBezTo>
                    <a:pt x="22815" y="5350"/>
                    <a:pt x="22687" y="5294"/>
                    <a:pt x="22536" y="5294"/>
                  </a:cubicBezTo>
                  <a:cubicBezTo>
                    <a:pt x="22418" y="5294"/>
                    <a:pt x="22286" y="5328"/>
                    <a:pt x="22106" y="5355"/>
                  </a:cubicBezTo>
                  <a:cubicBezTo>
                    <a:pt x="21758" y="5419"/>
                    <a:pt x="21441" y="5482"/>
                    <a:pt x="21092" y="5577"/>
                  </a:cubicBezTo>
                  <a:cubicBezTo>
                    <a:pt x="20522" y="4722"/>
                    <a:pt x="21061" y="2917"/>
                    <a:pt x="19889" y="2474"/>
                  </a:cubicBezTo>
                  <a:cubicBezTo>
                    <a:pt x="19787" y="2436"/>
                    <a:pt x="19685" y="2421"/>
                    <a:pt x="19584" y="2421"/>
                  </a:cubicBezTo>
                  <a:cubicBezTo>
                    <a:pt x="19339" y="2421"/>
                    <a:pt x="19100" y="2511"/>
                    <a:pt x="18876" y="2600"/>
                  </a:cubicBezTo>
                  <a:cubicBezTo>
                    <a:pt x="17926" y="2949"/>
                    <a:pt x="17261" y="3265"/>
                    <a:pt x="16279" y="3297"/>
                  </a:cubicBezTo>
                  <a:cubicBezTo>
                    <a:pt x="16342" y="2537"/>
                    <a:pt x="16500" y="1840"/>
                    <a:pt x="16880" y="1143"/>
                  </a:cubicBezTo>
                  <a:cubicBezTo>
                    <a:pt x="16912" y="1080"/>
                    <a:pt x="16912" y="985"/>
                    <a:pt x="16849" y="953"/>
                  </a:cubicBezTo>
                  <a:cubicBezTo>
                    <a:pt x="16399" y="704"/>
                    <a:pt x="15922" y="603"/>
                    <a:pt x="15439" y="603"/>
                  </a:cubicBezTo>
                  <a:cubicBezTo>
                    <a:pt x="14325" y="603"/>
                    <a:pt x="13175" y="1142"/>
                    <a:pt x="12225" y="1650"/>
                  </a:cubicBezTo>
                  <a:cubicBezTo>
                    <a:pt x="10737" y="2474"/>
                    <a:pt x="9787" y="3835"/>
                    <a:pt x="9185" y="5387"/>
                  </a:cubicBezTo>
                  <a:cubicBezTo>
                    <a:pt x="8552" y="7002"/>
                    <a:pt x="8330" y="8807"/>
                    <a:pt x="8615" y="10517"/>
                  </a:cubicBezTo>
                  <a:cubicBezTo>
                    <a:pt x="8710" y="11246"/>
                    <a:pt x="8932" y="11911"/>
                    <a:pt x="9185" y="12576"/>
                  </a:cubicBezTo>
                  <a:cubicBezTo>
                    <a:pt x="8108" y="11056"/>
                    <a:pt x="7696" y="9156"/>
                    <a:pt x="7665" y="7287"/>
                  </a:cubicBezTo>
                  <a:cubicBezTo>
                    <a:pt x="7696" y="7256"/>
                    <a:pt x="7696" y="7192"/>
                    <a:pt x="7665" y="7129"/>
                  </a:cubicBezTo>
                  <a:cubicBezTo>
                    <a:pt x="7665" y="6907"/>
                    <a:pt x="7665" y="6685"/>
                    <a:pt x="7665" y="6464"/>
                  </a:cubicBezTo>
                  <a:cubicBezTo>
                    <a:pt x="7728" y="5197"/>
                    <a:pt x="7981" y="3930"/>
                    <a:pt x="8457" y="2759"/>
                  </a:cubicBezTo>
                  <a:cubicBezTo>
                    <a:pt x="8583" y="2347"/>
                    <a:pt x="8995" y="985"/>
                    <a:pt x="9438" y="795"/>
                  </a:cubicBezTo>
                  <a:cubicBezTo>
                    <a:pt x="9579" y="727"/>
                    <a:pt x="9700" y="696"/>
                    <a:pt x="9803" y="696"/>
                  </a:cubicBezTo>
                  <a:cubicBezTo>
                    <a:pt x="10469" y="696"/>
                    <a:pt x="10433" y="1949"/>
                    <a:pt x="10515" y="2442"/>
                  </a:cubicBezTo>
                  <a:cubicBezTo>
                    <a:pt x="10528" y="2495"/>
                    <a:pt x="10575" y="2520"/>
                    <a:pt x="10622" y="2520"/>
                  </a:cubicBezTo>
                  <a:cubicBezTo>
                    <a:pt x="10688" y="2520"/>
                    <a:pt x="10755" y="2471"/>
                    <a:pt x="10737" y="2378"/>
                  </a:cubicBezTo>
                  <a:cubicBezTo>
                    <a:pt x="10651" y="1863"/>
                    <a:pt x="10720" y="0"/>
                    <a:pt x="996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7"/>
            <p:cNvSpPr/>
            <p:nvPr/>
          </p:nvSpPr>
          <p:spPr>
            <a:xfrm flipH="1">
              <a:off x="7953150" y="1443049"/>
              <a:ext cx="1069827" cy="1687033"/>
            </a:xfrm>
            <a:custGeom>
              <a:avLst/>
              <a:gdLst/>
              <a:ahLst/>
              <a:cxnLst/>
              <a:rect l="l" t="t" r="r" b="b"/>
              <a:pathLst>
                <a:path w="35270" h="55618" extrusionOk="0">
                  <a:moveTo>
                    <a:pt x="27964" y="732"/>
                  </a:moveTo>
                  <a:cubicBezTo>
                    <a:pt x="29452" y="3550"/>
                    <a:pt x="30846" y="6876"/>
                    <a:pt x="30973" y="10074"/>
                  </a:cubicBezTo>
                  <a:cubicBezTo>
                    <a:pt x="31068" y="13273"/>
                    <a:pt x="29231" y="16313"/>
                    <a:pt x="27109" y="18561"/>
                  </a:cubicBezTo>
                  <a:cubicBezTo>
                    <a:pt x="24955" y="20810"/>
                    <a:pt x="22137" y="22393"/>
                    <a:pt x="19033" y="22837"/>
                  </a:cubicBezTo>
                  <a:cubicBezTo>
                    <a:pt x="17387" y="23058"/>
                    <a:pt x="15740" y="22995"/>
                    <a:pt x="14315" y="23692"/>
                  </a:cubicBezTo>
                  <a:cubicBezTo>
                    <a:pt x="16215" y="22045"/>
                    <a:pt x="18495" y="20937"/>
                    <a:pt x="20395" y="19353"/>
                  </a:cubicBezTo>
                  <a:cubicBezTo>
                    <a:pt x="22264" y="17801"/>
                    <a:pt x="23847" y="15965"/>
                    <a:pt x="25177" y="13969"/>
                  </a:cubicBezTo>
                  <a:cubicBezTo>
                    <a:pt x="27331" y="10644"/>
                    <a:pt x="29326" y="6211"/>
                    <a:pt x="27964" y="2220"/>
                  </a:cubicBezTo>
                  <a:cubicBezTo>
                    <a:pt x="27927" y="2134"/>
                    <a:pt x="27852" y="2096"/>
                    <a:pt x="27778" y="2096"/>
                  </a:cubicBezTo>
                  <a:cubicBezTo>
                    <a:pt x="27661" y="2096"/>
                    <a:pt x="27545" y="2192"/>
                    <a:pt x="27584" y="2347"/>
                  </a:cubicBezTo>
                  <a:cubicBezTo>
                    <a:pt x="28977" y="7002"/>
                    <a:pt x="26286" y="12069"/>
                    <a:pt x="23404" y="15616"/>
                  </a:cubicBezTo>
                  <a:cubicBezTo>
                    <a:pt x="21915" y="17485"/>
                    <a:pt x="20173" y="19068"/>
                    <a:pt x="18210" y="20430"/>
                  </a:cubicBezTo>
                  <a:cubicBezTo>
                    <a:pt x="16816" y="21412"/>
                    <a:pt x="15391" y="22267"/>
                    <a:pt x="14156" y="23438"/>
                  </a:cubicBezTo>
                  <a:cubicBezTo>
                    <a:pt x="14473" y="22932"/>
                    <a:pt x="14758" y="22457"/>
                    <a:pt x="15043" y="21918"/>
                  </a:cubicBezTo>
                  <a:cubicBezTo>
                    <a:pt x="15108" y="21789"/>
                    <a:pt x="14996" y="21674"/>
                    <a:pt x="14878" y="21674"/>
                  </a:cubicBezTo>
                  <a:cubicBezTo>
                    <a:pt x="14823" y="21674"/>
                    <a:pt x="14767" y="21699"/>
                    <a:pt x="14726" y="21760"/>
                  </a:cubicBezTo>
                  <a:cubicBezTo>
                    <a:pt x="14441" y="22235"/>
                    <a:pt x="14156" y="22678"/>
                    <a:pt x="13840" y="23090"/>
                  </a:cubicBezTo>
                  <a:cubicBezTo>
                    <a:pt x="14061" y="22457"/>
                    <a:pt x="14251" y="21823"/>
                    <a:pt x="14441" y="21158"/>
                  </a:cubicBezTo>
                  <a:cubicBezTo>
                    <a:pt x="15645" y="17326"/>
                    <a:pt x="17735" y="14856"/>
                    <a:pt x="20807" y="12386"/>
                  </a:cubicBezTo>
                  <a:cubicBezTo>
                    <a:pt x="24575" y="9377"/>
                    <a:pt x="26824" y="5324"/>
                    <a:pt x="27964" y="732"/>
                  </a:cubicBezTo>
                  <a:close/>
                  <a:moveTo>
                    <a:pt x="2977" y="9441"/>
                  </a:moveTo>
                  <a:lnTo>
                    <a:pt x="2977" y="9441"/>
                  </a:lnTo>
                  <a:cubicBezTo>
                    <a:pt x="5067" y="13178"/>
                    <a:pt x="6777" y="17200"/>
                    <a:pt x="5986" y="21602"/>
                  </a:cubicBezTo>
                  <a:cubicBezTo>
                    <a:pt x="5637" y="23502"/>
                    <a:pt x="4751" y="25212"/>
                    <a:pt x="4497" y="27144"/>
                  </a:cubicBezTo>
                  <a:cubicBezTo>
                    <a:pt x="4181" y="29551"/>
                    <a:pt x="3832" y="31609"/>
                    <a:pt x="2882" y="33826"/>
                  </a:cubicBezTo>
                  <a:cubicBezTo>
                    <a:pt x="2787" y="33414"/>
                    <a:pt x="2692" y="32971"/>
                    <a:pt x="2565" y="32559"/>
                  </a:cubicBezTo>
                  <a:cubicBezTo>
                    <a:pt x="2565" y="32527"/>
                    <a:pt x="2534" y="32496"/>
                    <a:pt x="2502" y="32496"/>
                  </a:cubicBezTo>
                  <a:cubicBezTo>
                    <a:pt x="2344" y="31546"/>
                    <a:pt x="2154" y="30564"/>
                    <a:pt x="2122" y="29582"/>
                  </a:cubicBezTo>
                  <a:cubicBezTo>
                    <a:pt x="2090" y="27365"/>
                    <a:pt x="3135" y="25402"/>
                    <a:pt x="3484" y="23248"/>
                  </a:cubicBezTo>
                  <a:cubicBezTo>
                    <a:pt x="4117" y="19290"/>
                    <a:pt x="3579" y="14920"/>
                    <a:pt x="3389" y="10898"/>
                  </a:cubicBezTo>
                  <a:cubicBezTo>
                    <a:pt x="3389" y="10838"/>
                    <a:pt x="3339" y="10806"/>
                    <a:pt x="3287" y="10806"/>
                  </a:cubicBezTo>
                  <a:cubicBezTo>
                    <a:pt x="3229" y="10806"/>
                    <a:pt x="3167" y="10846"/>
                    <a:pt x="3167" y="10929"/>
                  </a:cubicBezTo>
                  <a:cubicBezTo>
                    <a:pt x="3199" y="15363"/>
                    <a:pt x="4054" y="20398"/>
                    <a:pt x="2882" y="24737"/>
                  </a:cubicBezTo>
                  <a:cubicBezTo>
                    <a:pt x="2470" y="26352"/>
                    <a:pt x="1869" y="27904"/>
                    <a:pt x="1900" y="29582"/>
                  </a:cubicBezTo>
                  <a:cubicBezTo>
                    <a:pt x="1932" y="31451"/>
                    <a:pt x="2534" y="33256"/>
                    <a:pt x="2597" y="35156"/>
                  </a:cubicBezTo>
                  <a:cubicBezTo>
                    <a:pt x="2597" y="35156"/>
                    <a:pt x="2629" y="35188"/>
                    <a:pt x="2629" y="35188"/>
                  </a:cubicBezTo>
                  <a:cubicBezTo>
                    <a:pt x="2629" y="35314"/>
                    <a:pt x="2629" y="35441"/>
                    <a:pt x="2597" y="35568"/>
                  </a:cubicBezTo>
                  <a:cubicBezTo>
                    <a:pt x="1742" y="33066"/>
                    <a:pt x="127" y="29899"/>
                    <a:pt x="634" y="27365"/>
                  </a:cubicBezTo>
                  <a:cubicBezTo>
                    <a:pt x="824" y="26384"/>
                    <a:pt x="1615" y="25750"/>
                    <a:pt x="1805" y="24832"/>
                  </a:cubicBezTo>
                  <a:cubicBezTo>
                    <a:pt x="1995" y="23850"/>
                    <a:pt x="1425" y="22900"/>
                    <a:pt x="1267" y="21982"/>
                  </a:cubicBezTo>
                  <a:cubicBezTo>
                    <a:pt x="475" y="17706"/>
                    <a:pt x="3832" y="13589"/>
                    <a:pt x="2977" y="9441"/>
                  </a:cubicBezTo>
                  <a:close/>
                  <a:moveTo>
                    <a:pt x="19515" y="30804"/>
                  </a:moveTo>
                  <a:cubicBezTo>
                    <a:pt x="19754" y="30804"/>
                    <a:pt x="19994" y="30818"/>
                    <a:pt x="20237" y="30849"/>
                  </a:cubicBezTo>
                  <a:cubicBezTo>
                    <a:pt x="22580" y="31134"/>
                    <a:pt x="24544" y="32591"/>
                    <a:pt x="26317" y="34079"/>
                  </a:cubicBezTo>
                  <a:cubicBezTo>
                    <a:pt x="28629" y="36011"/>
                    <a:pt x="30878" y="38101"/>
                    <a:pt x="33886" y="38703"/>
                  </a:cubicBezTo>
                  <a:cubicBezTo>
                    <a:pt x="32522" y="39128"/>
                    <a:pt x="31138" y="39331"/>
                    <a:pt x="29760" y="39331"/>
                  </a:cubicBezTo>
                  <a:cubicBezTo>
                    <a:pt x="27651" y="39331"/>
                    <a:pt x="25554" y="38856"/>
                    <a:pt x="23562" y="37974"/>
                  </a:cubicBezTo>
                  <a:cubicBezTo>
                    <a:pt x="20553" y="36613"/>
                    <a:pt x="18590" y="34269"/>
                    <a:pt x="15993" y="32432"/>
                  </a:cubicBezTo>
                  <a:cubicBezTo>
                    <a:pt x="15518" y="32084"/>
                    <a:pt x="15043" y="31831"/>
                    <a:pt x="14536" y="31641"/>
                  </a:cubicBezTo>
                  <a:cubicBezTo>
                    <a:pt x="16229" y="31502"/>
                    <a:pt x="17825" y="30804"/>
                    <a:pt x="19515" y="30804"/>
                  </a:cubicBezTo>
                  <a:close/>
                  <a:moveTo>
                    <a:pt x="12699" y="31957"/>
                  </a:moveTo>
                  <a:cubicBezTo>
                    <a:pt x="13206" y="31989"/>
                    <a:pt x="13713" y="32052"/>
                    <a:pt x="14220" y="32211"/>
                  </a:cubicBezTo>
                  <a:cubicBezTo>
                    <a:pt x="16785" y="32907"/>
                    <a:pt x="18717" y="35568"/>
                    <a:pt x="20933" y="36993"/>
                  </a:cubicBezTo>
                  <a:cubicBezTo>
                    <a:pt x="23611" y="38706"/>
                    <a:pt x="26650" y="39710"/>
                    <a:pt x="29728" y="39710"/>
                  </a:cubicBezTo>
                  <a:cubicBezTo>
                    <a:pt x="31202" y="39710"/>
                    <a:pt x="32684" y="39480"/>
                    <a:pt x="34139" y="38988"/>
                  </a:cubicBezTo>
                  <a:lnTo>
                    <a:pt x="34139" y="38988"/>
                  </a:lnTo>
                  <a:cubicBezTo>
                    <a:pt x="31576" y="41127"/>
                    <a:pt x="28314" y="42451"/>
                    <a:pt x="25079" y="42451"/>
                  </a:cubicBezTo>
                  <a:cubicBezTo>
                    <a:pt x="22760" y="42451"/>
                    <a:pt x="20455" y="41770"/>
                    <a:pt x="18432" y="40223"/>
                  </a:cubicBezTo>
                  <a:cubicBezTo>
                    <a:pt x="16246" y="38545"/>
                    <a:pt x="15296" y="36201"/>
                    <a:pt x="13998" y="33889"/>
                  </a:cubicBezTo>
                  <a:cubicBezTo>
                    <a:pt x="13650" y="33224"/>
                    <a:pt x="13238" y="32464"/>
                    <a:pt x="12699" y="31957"/>
                  </a:cubicBezTo>
                  <a:close/>
                  <a:moveTo>
                    <a:pt x="28006" y="0"/>
                  </a:moveTo>
                  <a:cubicBezTo>
                    <a:pt x="27889" y="0"/>
                    <a:pt x="27774" y="116"/>
                    <a:pt x="27774" y="257"/>
                  </a:cubicBezTo>
                  <a:cubicBezTo>
                    <a:pt x="27711" y="288"/>
                    <a:pt x="27679" y="320"/>
                    <a:pt x="27679" y="383"/>
                  </a:cubicBezTo>
                  <a:cubicBezTo>
                    <a:pt x="27172" y="3202"/>
                    <a:pt x="25937" y="5957"/>
                    <a:pt x="24195" y="8237"/>
                  </a:cubicBezTo>
                  <a:cubicBezTo>
                    <a:pt x="22549" y="10359"/>
                    <a:pt x="20427" y="11816"/>
                    <a:pt x="18463" y="13558"/>
                  </a:cubicBezTo>
                  <a:cubicBezTo>
                    <a:pt x="16816" y="15015"/>
                    <a:pt x="15613" y="16756"/>
                    <a:pt x="14758" y="18751"/>
                  </a:cubicBezTo>
                  <a:cubicBezTo>
                    <a:pt x="13935" y="20652"/>
                    <a:pt x="13681" y="22837"/>
                    <a:pt x="12636" y="24610"/>
                  </a:cubicBezTo>
                  <a:cubicBezTo>
                    <a:pt x="10894" y="26605"/>
                    <a:pt x="8836" y="28347"/>
                    <a:pt x="7157" y="30469"/>
                  </a:cubicBezTo>
                  <a:cubicBezTo>
                    <a:pt x="5352" y="32844"/>
                    <a:pt x="4434" y="35536"/>
                    <a:pt x="3674" y="38418"/>
                  </a:cubicBezTo>
                  <a:cubicBezTo>
                    <a:pt x="3072" y="40793"/>
                    <a:pt x="2407" y="43263"/>
                    <a:pt x="2470" y="45733"/>
                  </a:cubicBezTo>
                  <a:cubicBezTo>
                    <a:pt x="1932" y="45575"/>
                    <a:pt x="1172" y="43865"/>
                    <a:pt x="1109" y="43643"/>
                  </a:cubicBezTo>
                  <a:cubicBezTo>
                    <a:pt x="729" y="42566"/>
                    <a:pt x="950" y="41680"/>
                    <a:pt x="1394" y="40635"/>
                  </a:cubicBezTo>
                  <a:cubicBezTo>
                    <a:pt x="1774" y="39716"/>
                    <a:pt x="2280" y="38861"/>
                    <a:pt x="2629" y="37943"/>
                  </a:cubicBezTo>
                  <a:cubicBezTo>
                    <a:pt x="3072" y="36771"/>
                    <a:pt x="3135" y="35631"/>
                    <a:pt x="2977" y="34491"/>
                  </a:cubicBezTo>
                  <a:cubicBezTo>
                    <a:pt x="3009" y="34459"/>
                    <a:pt x="3072" y="34428"/>
                    <a:pt x="3072" y="34396"/>
                  </a:cubicBezTo>
                  <a:cubicBezTo>
                    <a:pt x="4085" y="32432"/>
                    <a:pt x="4592" y="30437"/>
                    <a:pt x="4846" y="28252"/>
                  </a:cubicBezTo>
                  <a:cubicBezTo>
                    <a:pt x="5162" y="25624"/>
                    <a:pt x="6334" y="23217"/>
                    <a:pt x="6587" y="20588"/>
                  </a:cubicBezTo>
                  <a:cubicBezTo>
                    <a:pt x="6999" y="15870"/>
                    <a:pt x="4846" y="11246"/>
                    <a:pt x="2217" y="7477"/>
                  </a:cubicBezTo>
                  <a:cubicBezTo>
                    <a:pt x="2185" y="7446"/>
                    <a:pt x="2154" y="7414"/>
                    <a:pt x="2154" y="7382"/>
                  </a:cubicBezTo>
                  <a:cubicBezTo>
                    <a:pt x="2114" y="7312"/>
                    <a:pt x="2052" y="7284"/>
                    <a:pt x="1990" y="7284"/>
                  </a:cubicBezTo>
                  <a:cubicBezTo>
                    <a:pt x="1855" y="7284"/>
                    <a:pt x="1719" y="7420"/>
                    <a:pt x="1805" y="7572"/>
                  </a:cubicBezTo>
                  <a:cubicBezTo>
                    <a:pt x="3674" y="10644"/>
                    <a:pt x="2280" y="13969"/>
                    <a:pt x="1394" y="17073"/>
                  </a:cubicBezTo>
                  <a:cubicBezTo>
                    <a:pt x="729" y="19353"/>
                    <a:pt x="792" y="21032"/>
                    <a:pt x="1235" y="23280"/>
                  </a:cubicBezTo>
                  <a:cubicBezTo>
                    <a:pt x="1647" y="25434"/>
                    <a:pt x="0" y="26922"/>
                    <a:pt x="317" y="29171"/>
                  </a:cubicBezTo>
                  <a:cubicBezTo>
                    <a:pt x="665" y="31514"/>
                    <a:pt x="1679" y="33921"/>
                    <a:pt x="2534" y="36138"/>
                  </a:cubicBezTo>
                  <a:cubicBezTo>
                    <a:pt x="2375" y="37088"/>
                    <a:pt x="1995" y="38006"/>
                    <a:pt x="1394" y="39083"/>
                  </a:cubicBezTo>
                  <a:cubicBezTo>
                    <a:pt x="792" y="40191"/>
                    <a:pt x="159" y="41300"/>
                    <a:pt x="127" y="42598"/>
                  </a:cubicBezTo>
                  <a:cubicBezTo>
                    <a:pt x="95" y="43707"/>
                    <a:pt x="1045" y="46208"/>
                    <a:pt x="2502" y="46208"/>
                  </a:cubicBezTo>
                  <a:cubicBezTo>
                    <a:pt x="2534" y="46620"/>
                    <a:pt x="2565" y="47000"/>
                    <a:pt x="2629" y="47412"/>
                  </a:cubicBezTo>
                  <a:cubicBezTo>
                    <a:pt x="3167" y="50484"/>
                    <a:pt x="5099" y="53271"/>
                    <a:pt x="7126" y="55551"/>
                  </a:cubicBezTo>
                  <a:cubicBezTo>
                    <a:pt x="7165" y="55598"/>
                    <a:pt x="7215" y="55618"/>
                    <a:pt x="7265" y="55618"/>
                  </a:cubicBezTo>
                  <a:cubicBezTo>
                    <a:pt x="7415" y="55618"/>
                    <a:pt x="7569" y="55440"/>
                    <a:pt x="7474" y="55297"/>
                  </a:cubicBezTo>
                  <a:cubicBezTo>
                    <a:pt x="5606" y="52289"/>
                    <a:pt x="3389" y="49597"/>
                    <a:pt x="3230" y="45892"/>
                  </a:cubicBezTo>
                  <a:cubicBezTo>
                    <a:pt x="3072" y="42851"/>
                    <a:pt x="4054" y="39590"/>
                    <a:pt x="4877" y="36708"/>
                  </a:cubicBezTo>
                  <a:cubicBezTo>
                    <a:pt x="4972" y="36359"/>
                    <a:pt x="5099" y="36043"/>
                    <a:pt x="5226" y="35726"/>
                  </a:cubicBezTo>
                  <a:cubicBezTo>
                    <a:pt x="7221" y="33921"/>
                    <a:pt x="9501" y="32084"/>
                    <a:pt x="12161" y="31957"/>
                  </a:cubicBezTo>
                  <a:cubicBezTo>
                    <a:pt x="13491" y="32812"/>
                    <a:pt x="14283" y="35251"/>
                    <a:pt x="14853" y="36328"/>
                  </a:cubicBezTo>
                  <a:cubicBezTo>
                    <a:pt x="15360" y="37278"/>
                    <a:pt x="15898" y="38228"/>
                    <a:pt x="16626" y="39051"/>
                  </a:cubicBezTo>
                  <a:cubicBezTo>
                    <a:pt x="18115" y="40793"/>
                    <a:pt x="20142" y="41965"/>
                    <a:pt x="22359" y="42535"/>
                  </a:cubicBezTo>
                  <a:cubicBezTo>
                    <a:pt x="23350" y="42796"/>
                    <a:pt x="24342" y="42918"/>
                    <a:pt x="25321" y="42918"/>
                  </a:cubicBezTo>
                  <a:cubicBezTo>
                    <a:pt x="28970" y="42918"/>
                    <a:pt x="32449" y="41218"/>
                    <a:pt x="35121" y="38671"/>
                  </a:cubicBezTo>
                  <a:cubicBezTo>
                    <a:pt x="35269" y="38523"/>
                    <a:pt x="35129" y="38336"/>
                    <a:pt x="34969" y="38336"/>
                  </a:cubicBezTo>
                  <a:cubicBezTo>
                    <a:pt x="34924" y="38336"/>
                    <a:pt x="34878" y="38351"/>
                    <a:pt x="34836" y="38386"/>
                  </a:cubicBezTo>
                  <a:cubicBezTo>
                    <a:pt x="30371" y="37879"/>
                    <a:pt x="27774" y="34143"/>
                    <a:pt x="24195" y="31926"/>
                  </a:cubicBezTo>
                  <a:cubicBezTo>
                    <a:pt x="22992" y="31166"/>
                    <a:pt x="21662" y="30532"/>
                    <a:pt x="20237" y="30374"/>
                  </a:cubicBezTo>
                  <a:cubicBezTo>
                    <a:pt x="20024" y="30352"/>
                    <a:pt x="19813" y="30342"/>
                    <a:pt x="19603" y="30342"/>
                  </a:cubicBezTo>
                  <a:cubicBezTo>
                    <a:pt x="17714" y="30342"/>
                    <a:pt x="15910" y="31159"/>
                    <a:pt x="14030" y="31387"/>
                  </a:cubicBezTo>
                  <a:cubicBezTo>
                    <a:pt x="13966" y="31387"/>
                    <a:pt x="13935" y="31419"/>
                    <a:pt x="13903" y="31482"/>
                  </a:cubicBezTo>
                  <a:cubicBezTo>
                    <a:pt x="13367" y="31335"/>
                    <a:pt x="12826" y="31267"/>
                    <a:pt x="12287" y="31267"/>
                  </a:cubicBezTo>
                  <a:cubicBezTo>
                    <a:pt x="9930" y="31267"/>
                    <a:pt x="7606" y="32574"/>
                    <a:pt x="5827" y="34301"/>
                  </a:cubicBezTo>
                  <a:cubicBezTo>
                    <a:pt x="7664" y="30659"/>
                    <a:pt x="10799" y="28030"/>
                    <a:pt x="13238" y="24800"/>
                  </a:cubicBezTo>
                  <a:cubicBezTo>
                    <a:pt x="15898" y="22837"/>
                    <a:pt x="19667" y="23660"/>
                    <a:pt x="22675" y="22362"/>
                  </a:cubicBezTo>
                  <a:cubicBezTo>
                    <a:pt x="25304" y="21222"/>
                    <a:pt x="27552" y="19226"/>
                    <a:pt x="29167" y="16851"/>
                  </a:cubicBezTo>
                  <a:cubicBezTo>
                    <a:pt x="30719" y="14571"/>
                    <a:pt x="31733" y="12038"/>
                    <a:pt x="31353" y="9251"/>
                  </a:cubicBezTo>
                  <a:cubicBezTo>
                    <a:pt x="30941" y="6052"/>
                    <a:pt x="29737" y="2949"/>
                    <a:pt x="28186" y="130"/>
                  </a:cubicBezTo>
                  <a:cubicBezTo>
                    <a:pt x="28140" y="38"/>
                    <a:pt x="28073" y="0"/>
                    <a:pt x="2800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7"/>
            <p:cNvSpPr/>
            <p:nvPr/>
          </p:nvSpPr>
          <p:spPr>
            <a:xfrm flipH="1">
              <a:off x="8423319" y="1940636"/>
              <a:ext cx="145778" cy="156182"/>
            </a:xfrm>
            <a:custGeom>
              <a:avLst/>
              <a:gdLst/>
              <a:ahLst/>
              <a:cxnLst/>
              <a:rect l="l" t="t" r="r" b="b"/>
              <a:pathLst>
                <a:path w="4806" h="5149" extrusionOk="0">
                  <a:moveTo>
                    <a:pt x="4654" y="1"/>
                  </a:moveTo>
                  <a:cubicBezTo>
                    <a:pt x="4627" y="1"/>
                    <a:pt x="4600" y="11"/>
                    <a:pt x="4576" y="35"/>
                  </a:cubicBezTo>
                  <a:cubicBezTo>
                    <a:pt x="2866" y="1460"/>
                    <a:pt x="1377" y="3170"/>
                    <a:pt x="47" y="4975"/>
                  </a:cubicBezTo>
                  <a:cubicBezTo>
                    <a:pt x="1" y="5045"/>
                    <a:pt x="57" y="5149"/>
                    <a:pt x="128" y="5149"/>
                  </a:cubicBezTo>
                  <a:cubicBezTo>
                    <a:pt x="153" y="5149"/>
                    <a:pt x="180" y="5135"/>
                    <a:pt x="206" y="5102"/>
                  </a:cubicBezTo>
                  <a:cubicBezTo>
                    <a:pt x="1599" y="3360"/>
                    <a:pt x="3119" y="1745"/>
                    <a:pt x="4734" y="161"/>
                  </a:cubicBezTo>
                  <a:cubicBezTo>
                    <a:pt x="4806" y="90"/>
                    <a:pt x="4734" y="1"/>
                    <a:pt x="46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7"/>
            <p:cNvSpPr/>
            <p:nvPr/>
          </p:nvSpPr>
          <p:spPr>
            <a:xfrm flipH="1">
              <a:off x="8199104" y="1623248"/>
              <a:ext cx="310483" cy="447617"/>
            </a:xfrm>
            <a:custGeom>
              <a:avLst/>
              <a:gdLst/>
              <a:ahLst/>
              <a:cxnLst/>
              <a:rect l="l" t="t" r="r" b="b"/>
              <a:pathLst>
                <a:path w="10236" h="14757" extrusionOk="0">
                  <a:moveTo>
                    <a:pt x="10136" y="1"/>
                  </a:moveTo>
                  <a:cubicBezTo>
                    <a:pt x="10108" y="1"/>
                    <a:pt x="10078" y="15"/>
                    <a:pt x="10056" y="48"/>
                  </a:cubicBezTo>
                  <a:cubicBezTo>
                    <a:pt x="7871" y="5622"/>
                    <a:pt x="4863" y="10847"/>
                    <a:pt x="80" y="14584"/>
                  </a:cubicBezTo>
                  <a:cubicBezTo>
                    <a:pt x="1" y="14637"/>
                    <a:pt x="55" y="14757"/>
                    <a:pt x="130" y="14757"/>
                  </a:cubicBezTo>
                  <a:cubicBezTo>
                    <a:pt x="145" y="14757"/>
                    <a:pt x="160" y="14752"/>
                    <a:pt x="175" y="14742"/>
                  </a:cubicBezTo>
                  <a:cubicBezTo>
                    <a:pt x="5148" y="11100"/>
                    <a:pt x="8061" y="5780"/>
                    <a:pt x="10215" y="111"/>
                  </a:cubicBezTo>
                  <a:cubicBezTo>
                    <a:pt x="10235" y="49"/>
                    <a:pt x="10189" y="1"/>
                    <a:pt x="1013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7"/>
            <p:cNvSpPr/>
            <p:nvPr/>
          </p:nvSpPr>
          <p:spPr>
            <a:xfrm flipH="1">
              <a:off x="8137287" y="1631649"/>
              <a:ext cx="346518" cy="485047"/>
            </a:xfrm>
            <a:custGeom>
              <a:avLst/>
              <a:gdLst/>
              <a:ahLst/>
              <a:cxnLst/>
              <a:rect l="l" t="t" r="r" b="b"/>
              <a:pathLst>
                <a:path w="11424" h="15991" extrusionOk="0">
                  <a:moveTo>
                    <a:pt x="11391" y="0"/>
                  </a:moveTo>
                  <a:cubicBezTo>
                    <a:pt x="11376" y="0"/>
                    <a:pt x="11360" y="8"/>
                    <a:pt x="11360" y="24"/>
                  </a:cubicBezTo>
                  <a:cubicBezTo>
                    <a:pt x="10916" y="7055"/>
                    <a:pt x="6704" y="13199"/>
                    <a:pt x="86" y="15859"/>
                  </a:cubicBezTo>
                  <a:cubicBezTo>
                    <a:pt x="1" y="15887"/>
                    <a:pt x="42" y="15990"/>
                    <a:pt x="119" y="15990"/>
                  </a:cubicBezTo>
                  <a:cubicBezTo>
                    <a:pt x="128" y="15990"/>
                    <a:pt x="138" y="15989"/>
                    <a:pt x="149" y="15985"/>
                  </a:cubicBezTo>
                  <a:cubicBezTo>
                    <a:pt x="6704" y="13547"/>
                    <a:pt x="11423" y="7086"/>
                    <a:pt x="11423" y="24"/>
                  </a:cubicBezTo>
                  <a:cubicBezTo>
                    <a:pt x="11423" y="8"/>
                    <a:pt x="11407" y="0"/>
                    <a:pt x="1139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7"/>
            <p:cNvSpPr/>
            <p:nvPr/>
          </p:nvSpPr>
          <p:spPr>
            <a:xfrm flipH="1">
              <a:off x="8310638" y="3852335"/>
              <a:ext cx="138498" cy="456110"/>
            </a:xfrm>
            <a:custGeom>
              <a:avLst/>
              <a:gdLst/>
              <a:ahLst/>
              <a:cxnLst/>
              <a:rect l="l" t="t" r="r" b="b"/>
              <a:pathLst>
                <a:path w="4566" h="15037" extrusionOk="0">
                  <a:moveTo>
                    <a:pt x="4499" y="0"/>
                  </a:moveTo>
                  <a:cubicBezTo>
                    <a:pt x="4469" y="0"/>
                    <a:pt x="4436" y="17"/>
                    <a:pt x="4421" y="60"/>
                  </a:cubicBezTo>
                  <a:cubicBezTo>
                    <a:pt x="2426" y="4811"/>
                    <a:pt x="938" y="9814"/>
                    <a:pt x="19" y="14881"/>
                  </a:cubicBezTo>
                  <a:cubicBezTo>
                    <a:pt x="0" y="14976"/>
                    <a:pt x="72" y="15036"/>
                    <a:pt x="139" y="15036"/>
                  </a:cubicBezTo>
                  <a:cubicBezTo>
                    <a:pt x="184" y="15036"/>
                    <a:pt x="228" y="15009"/>
                    <a:pt x="241" y="14945"/>
                  </a:cubicBezTo>
                  <a:cubicBezTo>
                    <a:pt x="1349" y="9878"/>
                    <a:pt x="2743" y="4937"/>
                    <a:pt x="4548" y="60"/>
                  </a:cubicBezTo>
                  <a:cubicBezTo>
                    <a:pt x="4565" y="26"/>
                    <a:pt x="4535" y="0"/>
                    <a:pt x="449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7"/>
            <p:cNvSpPr/>
            <p:nvPr/>
          </p:nvSpPr>
          <p:spPr>
            <a:xfrm flipH="1">
              <a:off x="7747839" y="3651481"/>
              <a:ext cx="990811" cy="1551052"/>
            </a:xfrm>
            <a:custGeom>
              <a:avLst/>
              <a:gdLst/>
              <a:ahLst/>
              <a:cxnLst/>
              <a:rect l="l" t="t" r="r" b="b"/>
              <a:pathLst>
                <a:path w="32665" h="51135" extrusionOk="0">
                  <a:moveTo>
                    <a:pt x="15847" y="782"/>
                  </a:moveTo>
                  <a:cubicBezTo>
                    <a:pt x="16166" y="782"/>
                    <a:pt x="16445" y="1017"/>
                    <a:pt x="16690" y="1489"/>
                  </a:cubicBezTo>
                  <a:cubicBezTo>
                    <a:pt x="16721" y="1520"/>
                    <a:pt x="16721" y="1552"/>
                    <a:pt x="16753" y="1552"/>
                  </a:cubicBezTo>
                  <a:cubicBezTo>
                    <a:pt x="16341" y="2344"/>
                    <a:pt x="15898" y="3135"/>
                    <a:pt x="15518" y="3959"/>
                  </a:cubicBezTo>
                  <a:cubicBezTo>
                    <a:pt x="15496" y="4003"/>
                    <a:pt x="15535" y="4062"/>
                    <a:pt x="15583" y="4062"/>
                  </a:cubicBezTo>
                  <a:cubicBezTo>
                    <a:pt x="15603" y="4062"/>
                    <a:pt x="15626" y="4051"/>
                    <a:pt x="15645" y="4022"/>
                  </a:cubicBezTo>
                  <a:cubicBezTo>
                    <a:pt x="16088" y="3262"/>
                    <a:pt x="16468" y="2470"/>
                    <a:pt x="16880" y="1679"/>
                  </a:cubicBezTo>
                  <a:cubicBezTo>
                    <a:pt x="17640" y="2470"/>
                    <a:pt x="17513" y="2914"/>
                    <a:pt x="17513" y="4086"/>
                  </a:cubicBezTo>
                  <a:cubicBezTo>
                    <a:pt x="17513" y="4687"/>
                    <a:pt x="17482" y="5289"/>
                    <a:pt x="17450" y="5922"/>
                  </a:cubicBezTo>
                  <a:cubicBezTo>
                    <a:pt x="17418" y="6872"/>
                    <a:pt x="17323" y="7632"/>
                    <a:pt x="17672" y="8519"/>
                  </a:cubicBezTo>
                  <a:cubicBezTo>
                    <a:pt x="17450" y="8614"/>
                    <a:pt x="17228" y="8741"/>
                    <a:pt x="16975" y="8899"/>
                  </a:cubicBezTo>
                  <a:cubicBezTo>
                    <a:pt x="14948" y="10388"/>
                    <a:pt x="14568" y="13396"/>
                    <a:pt x="13903" y="15645"/>
                  </a:cubicBezTo>
                  <a:cubicBezTo>
                    <a:pt x="13396" y="17386"/>
                    <a:pt x="12826" y="19128"/>
                    <a:pt x="12003" y="20743"/>
                  </a:cubicBezTo>
                  <a:cubicBezTo>
                    <a:pt x="11306" y="22105"/>
                    <a:pt x="10198" y="24227"/>
                    <a:pt x="8709" y="24892"/>
                  </a:cubicBezTo>
                  <a:cubicBezTo>
                    <a:pt x="8741" y="21535"/>
                    <a:pt x="6999" y="18590"/>
                    <a:pt x="7791" y="15170"/>
                  </a:cubicBezTo>
                  <a:cubicBezTo>
                    <a:pt x="8361" y="12668"/>
                    <a:pt x="10641" y="10451"/>
                    <a:pt x="10324" y="7727"/>
                  </a:cubicBezTo>
                  <a:cubicBezTo>
                    <a:pt x="10198" y="6777"/>
                    <a:pt x="9754" y="5954"/>
                    <a:pt x="9469" y="5067"/>
                  </a:cubicBezTo>
                  <a:cubicBezTo>
                    <a:pt x="9469" y="5036"/>
                    <a:pt x="9501" y="5036"/>
                    <a:pt x="9501" y="5004"/>
                  </a:cubicBezTo>
                  <a:cubicBezTo>
                    <a:pt x="10008" y="3737"/>
                    <a:pt x="10419" y="2850"/>
                    <a:pt x="11844" y="2375"/>
                  </a:cubicBezTo>
                  <a:cubicBezTo>
                    <a:pt x="12319" y="2217"/>
                    <a:pt x="12826" y="2185"/>
                    <a:pt x="13301" y="2059"/>
                  </a:cubicBezTo>
                  <a:cubicBezTo>
                    <a:pt x="13681" y="1932"/>
                    <a:pt x="13966" y="1805"/>
                    <a:pt x="14283" y="1647"/>
                  </a:cubicBezTo>
                  <a:cubicBezTo>
                    <a:pt x="14568" y="1457"/>
                    <a:pt x="14853" y="1299"/>
                    <a:pt x="15138" y="1109"/>
                  </a:cubicBezTo>
                  <a:cubicBezTo>
                    <a:pt x="15394" y="891"/>
                    <a:pt x="15630" y="782"/>
                    <a:pt x="15847" y="782"/>
                  </a:cubicBezTo>
                  <a:close/>
                  <a:moveTo>
                    <a:pt x="28370" y="14382"/>
                  </a:moveTo>
                  <a:cubicBezTo>
                    <a:pt x="28718" y="14382"/>
                    <a:pt x="29036" y="14416"/>
                    <a:pt x="29294" y="14505"/>
                  </a:cubicBezTo>
                  <a:cubicBezTo>
                    <a:pt x="29357" y="14490"/>
                    <a:pt x="29416" y="14483"/>
                    <a:pt x="29471" y="14483"/>
                  </a:cubicBezTo>
                  <a:cubicBezTo>
                    <a:pt x="29779" y="14483"/>
                    <a:pt x="29974" y="14704"/>
                    <a:pt x="30054" y="15106"/>
                  </a:cubicBezTo>
                  <a:cubicBezTo>
                    <a:pt x="30624" y="15645"/>
                    <a:pt x="30561" y="16120"/>
                    <a:pt x="29769" y="16531"/>
                  </a:cubicBezTo>
                  <a:cubicBezTo>
                    <a:pt x="29516" y="16816"/>
                    <a:pt x="29231" y="17070"/>
                    <a:pt x="28977" y="17386"/>
                  </a:cubicBezTo>
                  <a:cubicBezTo>
                    <a:pt x="27869" y="18748"/>
                    <a:pt x="27267" y="20458"/>
                    <a:pt x="26286" y="21915"/>
                  </a:cubicBezTo>
                  <a:cubicBezTo>
                    <a:pt x="24924" y="23974"/>
                    <a:pt x="22802" y="25114"/>
                    <a:pt x="20617" y="26095"/>
                  </a:cubicBezTo>
                  <a:cubicBezTo>
                    <a:pt x="18685" y="26982"/>
                    <a:pt x="16753" y="27806"/>
                    <a:pt x="14663" y="28091"/>
                  </a:cubicBezTo>
                  <a:cubicBezTo>
                    <a:pt x="16405" y="27362"/>
                    <a:pt x="18115" y="26665"/>
                    <a:pt x="19572" y="25272"/>
                  </a:cubicBezTo>
                  <a:cubicBezTo>
                    <a:pt x="21694" y="23182"/>
                    <a:pt x="23752" y="20173"/>
                    <a:pt x="24892" y="17386"/>
                  </a:cubicBezTo>
                  <a:cubicBezTo>
                    <a:pt x="25240" y="16531"/>
                    <a:pt x="25494" y="15613"/>
                    <a:pt x="25652" y="14695"/>
                  </a:cubicBezTo>
                  <a:cubicBezTo>
                    <a:pt x="26403" y="14604"/>
                    <a:pt x="27482" y="14382"/>
                    <a:pt x="28370" y="14382"/>
                  </a:cubicBezTo>
                  <a:close/>
                  <a:moveTo>
                    <a:pt x="8203" y="1235"/>
                  </a:moveTo>
                  <a:cubicBezTo>
                    <a:pt x="8361" y="1330"/>
                    <a:pt x="8519" y="1457"/>
                    <a:pt x="8678" y="1552"/>
                  </a:cubicBezTo>
                  <a:cubicBezTo>
                    <a:pt x="8013" y="3484"/>
                    <a:pt x="6651" y="5004"/>
                    <a:pt x="5922" y="6936"/>
                  </a:cubicBezTo>
                  <a:cubicBezTo>
                    <a:pt x="5099" y="9058"/>
                    <a:pt x="5321" y="11591"/>
                    <a:pt x="5669" y="13808"/>
                  </a:cubicBezTo>
                  <a:cubicBezTo>
                    <a:pt x="5683" y="13879"/>
                    <a:pt x="5749" y="13912"/>
                    <a:pt x="5817" y="13912"/>
                  </a:cubicBezTo>
                  <a:cubicBezTo>
                    <a:pt x="5900" y="13912"/>
                    <a:pt x="5986" y="13863"/>
                    <a:pt x="5986" y="13776"/>
                  </a:cubicBezTo>
                  <a:cubicBezTo>
                    <a:pt x="5732" y="10863"/>
                    <a:pt x="5542" y="8139"/>
                    <a:pt x="6999" y="5542"/>
                  </a:cubicBezTo>
                  <a:cubicBezTo>
                    <a:pt x="7696" y="4244"/>
                    <a:pt x="8456" y="3072"/>
                    <a:pt x="8868" y="1710"/>
                  </a:cubicBezTo>
                  <a:cubicBezTo>
                    <a:pt x="8963" y="1774"/>
                    <a:pt x="9026" y="1805"/>
                    <a:pt x="9089" y="1869"/>
                  </a:cubicBezTo>
                  <a:cubicBezTo>
                    <a:pt x="9248" y="2344"/>
                    <a:pt x="8709" y="3706"/>
                    <a:pt x="8804" y="4307"/>
                  </a:cubicBezTo>
                  <a:cubicBezTo>
                    <a:pt x="8931" y="5321"/>
                    <a:pt x="9501" y="6207"/>
                    <a:pt x="9754" y="7189"/>
                  </a:cubicBezTo>
                  <a:cubicBezTo>
                    <a:pt x="10356" y="9786"/>
                    <a:pt x="8424" y="11813"/>
                    <a:pt x="7664" y="14125"/>
                  </a:cubicBezTo>
                  <a:cubicBezTo>
                    <a:pt x="6999" y="16056"/>
                    <a:pt x="7094" y="18083"/>
                    <a:pt x="7474" y="20047"/>
                  </a:cubicBezTo>
                  <a:cubicBezTo>
                    <a:pt x="7759" y="21503"/>
                    <a:pt x="8361" y="23340"/>
                    <a:pt x="8361" y="25019"/>
                  </a:cubicBezTo>
                  <a:cubicBezTo>
                    <a:pt x="8298" y="25082"/>
                    <a:pt x="8298" y="25145"/>
                    <a:pt x="8361" y="25177"/>
                  </a:cubicBezTo>
                  <a:cubicBezTo>
                    <a:pt x="8329" y="26634"/>
                    <a:pt x="7822" y="27932"/>
                    <a:pt x="6271" y="28597"/>
                  </a:cubicBezTo>
                  <a:cubicBezTo>
                    <a:pt x="6176" y="28566"/>
                    <a:pt x="6112" y="28534"/>
                    <a:pt x="6017" y="28502"/>
                  </a:cubicBezTo>
                  <a:lnTo>
                    <a:pt x="5891" y="28502"/>
                  </a:lnTo>
                  <a:cubicBezTo>
                    <a:pt x="4149" y="26507"/>
                    <a:pt x="5637" y="23530"/>
                    <a:pt x="5289" y="21123"/>
                  </a:cubicBezTo>
                  <a:cubicBezTo>
                    <a:pt x="4909" y="18685"/>
                    <a:pt x="3579" y="16531"/>
                    <a:pt x="3325" y="14061"/>
                  </a:cubicBezTo>
                  <a:cubicBezTo>
                    <a:pt x="3009" y="11306"/>
                    <a:pt x="3737" y="8614"/>
                    <a:pt x="5194" y="6302"/>
                  </a:cubicBezTo>
                  <a:cubicBezTo>
                    <a:pt x="5859" y="5226"/>
                    <a:pt x="6619" y="4244"/>
                    <a:pt x="7221" y="3167"/>
                  </a:cubicBezTo>
                  <a:cubicBezTo>
                    <a:pt x="7442" y="2755"/>
                    <a:pt x="7601" y="2217"/>
                    <a:pt x="7886" y="1837"/>
                  </a:cubicBezTo>
                  <a:cubicBezTo>
                    <a:pt x="7981" y="1647"/>
                    <a:pt x="8076" y="1425"/>
                    <a:pt x="8203" y="1235"/>
                  </a:cubicBezTo>
                  <a:close/>
                  <a:moveTo>
                    <a:pt x="23497" y="7086"/>
                  </a:moveTo>
                  <a:cubicBezTo>
                    <a:pt x="23889" y="7086"/>
                    <a:pt x="24281" y="7134"/>
                    <a:pt x="24639" y="7221"/>
                  </a:cubicBezTo>
                  <a:cubicBezTo>
                    <a:pt x="27362" y="7822"/>
                    <a:pt x="25367" y="14695"/>
                    <a:pt x="24670" y="16595"/>
                  </a:cubicBezTo>
                  <a:cubicBezTo>
                    <a:pt x="23689" y="19382"/>
                    <a:pt x="21630" y="22327"/>
                    <a:pt x="19635" y="24449"/>
                  </a:cubicBezTo>
                  <a:cubicBezTo>
                    <a:pt x="17798" y="26412"/>
                    <a:pt x="15581" y="27172"/>
                    <a:pt x="13206" y="28186"/>
                  </a:cubicBezTo>
                  <a:lnTo>
                    <a:pt x="12985" y="28186"/>
                  </a:lnTo>
                  <a:cubicBezTo>
                    <a:pt x="12858" y="28186"/>
                    <a:pt x="12795" y="28281"/>
                    <a:pt x="12795" y="28376"/>
                  </a:cubicBezTo>
                  <a:cubicBezTo>
                    <a:pt x="12510" y="28534"/>
                    <a:pt x="12193" y="28724"/>
                    <a:pt x="11876" y="28882"/>
                  </a:cubicBezTo>
                  <a:cubicBezTo>
                    <a:pt x="11844" y="28882"/>
                    <a:pt x="11813" y="28851"/>
                    <a:pt x="11781" y="28851"/>
                  </a:cubicBezTo>
                  <a:cubicBezTo>
                    <a:pt x="11751" y="28826"/>
                    <a:pt x="11719" y="28816"/>
                    <a:pt x="11689" y="28816"/>
                  </a:cubicBezTo>
                  <a:cubicBezTo>
                    <a:pt x="11561" y="28816"/>
                    <a:pt x="11451" y="29001"/>
                    <a:pt x="11528" y="29104"/>
                  </a:cubicBezTo>
                  <a:cubicBezTo>
                    <a:pt x="10738" y="29586"/>
                    <a:pt x="9919" y="30054"/>
                    <a:pt x="9079" y="30054"/>
                  </a:cubicBezTo>
                  <a:cubicBezTo>
                    <a:pt x="8706" y="30054"/>
                    <a:pt x="8329" y="29961"/>
                    <a:pt x="7949" y="29737"/>
                  </a:cubicBezTo>
                  <a:cubicBezTo>
                    <a:pt x="7442" y="29421"/>
                    <a:pt x="7062" y="29072"/>
                    <a:pt x="6587" y="28787"/>
                  </a:cubicBezTo>
                  <a:cubicBezTo>
                    <a:pt x="7917" y="28091"/>
                    <a:pt x="8614" y="26697"/>
                    <a:pt x="8678" y="25145"/>
                  </a:cubicBezTo>
                  <a:cubicBezTo>
                    <a:pt x="10324" y="24575"/>
                    <a:pt x="11559" y="22358"/>
                    <a:pt x="12319" y="20933"/>
                  </a:cubicBezTo>
                  <a:cubicBezTo>
                    <a:pt x="13428" y="18843"/>
                    <a:pt x="14125" y="16595"/>
                    <a:pt x="14758" y="14315"/>
                  </a:cubicBezTo>
                  <a:cubicBezTo>
                    <a:pt x="15106" y="13080"/>
                    <a:pt x="15423" y="11781"/>
                    <a:pt x="16088" y="10641"/>
                  </a:cubicBezTo>
                  <a:cubicBezTo>
                    <a:pt x="16975" y="9153"/>
                    <a:pt x="18210" y="8804"/>
                    <a:pt x="19793" y="8456"/>
                  </a:cubicBezTo>
                  <a:cubicBezTo>
                    <a:pt x="20743" y="8266"/>
                    <a:pt x="21028" y="7917"/>
                    <a:pt x="21789" y="7474"/>
                  </a:cubicBezTo>
                  <a:cubicBezTo>
                    <a:pt x="22272" y="7204"/>
                    <a:pt x="22884" y="7086"/>
                    <a:pt x="23497" y="7086"/>
                  </a:cubicBezTo>
                  <a:close/>
                  <a:moveTo>
                    <a:pt x="29452" y="30814"/>
                  </a:moveTo>
                  <a:lnTo>
                    <a:pt x="29421" y="30877"/>
                  </a:lnTo>
                  <a:cubicBezTo>
                    <a:pt x="29421" y="30846"/>
                    <a:pt x="29421" y="30814"/>
                    <a:pt x="29421" y="30814"/>
                  </a:cubicBezTo>
                  <a:close/>
                  <a:moveTo>
                    <a:pt x="22718" y="29021"/>
                  </a:moveTo>
                  <a:cubicBezTo>
                    <a:pt x="23762" y="29021"/>
                    <a:pt x="24810" y="29089"/>
                    <a:pt x="25842" y="29136"/>
                  </a:cubicBezTo>
                  <a:cubicBezTo>
                    <a:pt x="26919" y="29199"/>
                    <a:pt x="27996" y="29231"/>
                    <a:pt x="29041" y="29262"/>
                  </a:cubicBezTo>
                  <a:cubicBezTo>
                    <a:pt x="29085" y="29264"/>
                    <a:pt x="29129" y="29265"/>
                    <a:pt x="29171" y="29265"/>
                  </a:cubicBezTo>
                  <a:cubicBezTo>
                    <a:pt x="29414" y="29265"/>
                    <a:pt x="29613" y="29241"/>
                    <a:pt x="29755" y="29241"/>
                  </a:cubicBezTo>
                  <a:cubicBezTo>
                    <a:pt x="30058" y="29241"/>
                    <a:pt x="30107" y="29349"/>
                    <a:pt x="29801" y="30022"/>
                  </a:cubicBezTo>
                  <a:cubicBezTo>
                    <a:pt x="29706" y="30244"/>
                    <a:pt x="29611" y="30434"/>
                    <a:pt x="29547" y="30561"/>
                  </a:cubicBezTo>
                  <a:cubicBezTo>
                    <a:pt x="29321" y="30529"/>
                    <a:pt x="29099" y="30515"/>
                    <a:pt x="28881" y="30515"/>
                  </a:cubicBezTo>
                  <a:cubicBezTo>
                    <a:pt x="26772" y="30515"/>
                    <a:pt x="25008" y="31852"/>
                    <a:pt x="22983" y="31852"/>
                  </a:cubicBezTo>
                  <a:cubicBezTo>
                    <a:pt x="22696" y="31852"/>
                    <a:pt x="22404" y="31825"/>
                    <a:pt x="22105" y="31764"/>
                  </a:cubicBezTo>
                  <a:cubicBezTo>
                    <a:pt x="21786" y="31695"/>
                    <a:pt x="21504" y="31666"/>
                    <a:pt x="21241" y="31666"/>
                  </a:cubicBezTo>
                  <a:cubicBezTo>
                    <a:pt x="20536" y="31666"/>
                    <a:pt x="19958" y="31873"/>
                    <a:pt x="19128" y="32081"/>
                  </a:cubicBezTo>
                  <a:cubicBezTo>
                    <a:pt x="18044" y="32347"/>
                    <a:pt x="16973" y="32454"/>
                    <a:pt x="15890" y="32454"/>
                  </a:cubicBezTo>
                  <a:cubicBezTo>
                    <a:pt x="15296" y="32454"/>
                    <a:pt x="14698" y="32422"/>
                    <a:pt x="14093" y="32366"/>
                  </a:cubicBezTo>
                  <a:cubicBezTo>
                    <a:pt x="13681" y="32081"/>
                    <a:pt x="13270" y="31796"/>
                    <a:pt x="12890" y="31447"/>
                  </a:cubicBezTo>
                  <a:cubicBezTo>
                    <a:pt x="12224" y="30846"/>
                    <a:pt x="11528" y="30466"/>
                    <a:pt x="10704" y="30276"/>
                  </a:cubicBezTo>
                  <a:cubicBezTo>
                    <a:pt x="10704" y="30276"/>
                    <a:pt x="10673" y="30244"/>
                    <a:pt x="10641" y="30244"/>
                  </a:cubicBezTo>
                  <a:cubicBezTo>
                    <a:pt x="10958" y="30022"/>
                    <a:pt x="11243" y="29801"/>
                    <a:pt x="11559" y="29611"/>
                  </a:cubicBezTo>
                  <a:cubicBezTo>
                    <a:pt x="11686" y="29516"/>
                    <a:pt x="11813" y="29452"/>
                    <a:pt x="11908" y="29389"/>
                  </a:cubicBezTo>
                  <a:cubicBezTo>
                    <a:pt x="12911" y="30074"/>
                    <a:pt x="13878" y="30317"/>
                    <a:pt x="14854" y="30317"/>
                  </a:cubicBezTo>
                  <a:cubicBezTo>
                    <a:pt x="16314" y="30317"/>
                    <a:pt x="17794" y="29775"/>
                    <a:pt x="19445" y="29357"/>
                  </a:cubicBezTo>
                  <a:cubicBezTo>
                    <a:pt x="20518" y="29097"/>
                    <a:pt x="21616" y="29021"/>
                    <a:pt x="22718" y="29021"/>
                  </a:cubicBezTo>
                  <a:close/>
                  <a:moveTo>
                    <a:pt x="29050" y="30809"/>
                  </a:moveTo>
                  <a:cubicBezTo>
                    <a:pt x="29141" y="30809"/>
                    <a:pt x="29233" y="30810"/>
                    <a:pt x="29326" y="30814"/>
                  </a:cubicBezTo>
                  <a:cubicBezTo>
                    <a:pt x="29294" y="30846"/>
                    <a:pt x="29262" y="30877"/>
                    <a:pt x="29231" y="30909"/>
                  </a:cubicBezTo>
                  <a:cubicBezTo>
                    <a:pt x="28122" y="32271"/>
                    <a:pt x="26856" y="33538"/>
                    <a:pt x="25177" y="34139"/>
                  </a:cubicBezTo>
                  <a:cubicBezTo>
                    <a:pt x="24258" y="34459"/>
                    <a:pt x="23303" y="34590"/>
                    <a:pt x="22341" y="34590"/>
                  </a:cubicBezTo>
                  <a:cubicBezTo>
                    <a:pt x="21113" y="34590"/>
                    <a:pt x="19874" y="34378"/>
                    <a:pt x="18685" y="34076"/>
                  </a:cubicBezTo>
                  <a:cubicBezTo>
                    <a:pt x="17292" y="33728"/>
                    <a:pt x="16025" y="33379"/>
                    <a:pt x="14853" y="32809"/>
                  </a:cubicBezTo>
                  <a:lnTo>
                    <a:pt x="14853" y="32809"/>
                  </a:lnTo>
                  <a:cubicBezTo>
                    <a:pt x="15246" y="32834"/>
                    <a:pt x="15643" y="32849"/>
                    <a:pt x="16041" y="32849"/>
                  </a:cubicBezTo>
                  <a:cubicBezTo>
                    <a:pt x="16671" y="32849"/>
                    <a:pt x="17304" y="32811"/>
                    <a:pt x="17925" y="32714"/>
                  </a:cubicBezTo>
                  <a:cubicBezTo>
                    <a:pt x="19190" y="32520"/>
                    <a:pt x="20212" y="32157"/>
                    <a:pt x="21378" y="32157"/>
                  </a:cubicBezTo>
                  <a:cubicBezTo>
                    <a:pt x="21730" y="32157"/>
                    <a:pt x="22096" y="32190"/>
                    <a:pt x="22485" y="32271"/>
                  </a:cubicBezTo>
                  <a:cubicBezTo>
                    <a:pt x="22829" y="32348"/>
                    <a:pt x="23122" y="32387"/>
                    <a:pt x="23396" y="32387"/>
                  </a:cubicBezTo>
                  <a:cubicBezTo>
                    <a:pt x="23905" y="32387"/>
                    <a:pt x="24347" y="32253"/>
                    <a:pt x="24924" y="31986"/>
                  </a:cubicBezTo>
                  <a:cubicBezTo>
                    <a:pt x="26358" y="31299"/>
                    <a:pt x="27538" y="30809"/>
                    <a:pt x="29050" y="30809"/>
                  </a:cubicBezTo>
                  <a:close/>
                  <a:moveTo>
                    <a:pt x="5036" y="28059"/>
                  </a:moveTo>
                  <a:cubicBezTo>
                    <a:pt x="5226" y="28407"/>
                    <a:pt x="5447" y="28756"/>
                    <a:pt x="5796" y="29072"/>
                  </a:cubicBezTo>
                  <a:cubicBezTo>
                    <a:pt x="5853" y="29115"/>
                    <a:pt x="5910" y="29132"/>
                    <a:pt x="5961" y="29132"/>
                  </a:cubicBezTo>
                  <a:cubicBezTo>
                    <a:pt x="6024" y="29132"/>
                    <a:pt x="6078" y="29107"/>
                    <a:pt x="6112" y="29072"/>
                  </a:cubicBezTo>
                  <a:cubicBezTo>
                    <a:pt x="7094" y="29516"/>
                    <a:pt x="7791" y="30592"/>
                    <a:pt x="8868" y="30782"/>
                  </a:cubicBezTo>
                  <a:cubicBezTo>
                    <a:pt x="8979" y="30805"/>
                    <a:pt x="9086" y="30815"/>
                    <a:pt x="9191" y="30815"/>
                  </a:cubicBezTo>
                  <a:cubicBezTo>
                    <a:pt x="9533" y="30815"/>
                    <a:pt x="9843" y="30706"/>
                    <a:pt x="10134" y="30561"/>
                  </a:cubicBezTo>
                  <a:lnTo>
                    <a:pt x="10324" y="30592"/>
                  </a:lnTo>
                  <a:cubicBezTo>
                    <a:pt x="9469" y="32271"/>
                    <a:pt x="7727" y="32999"/>
                    <a:pt x="6366" y="34234"/>
                  </a:cubicBezTo>
                  <a:cubicBezTo>
                    <a:pt x="5131" y="35343"/>
                    <a:pt x="4244" y="36799"/>
                    <a:pt x="3737" y="38383"/>
                  </a:cubicBezTo>
                  <a:cubicBezTo>
                    <a:pt x="3104" y="40220"/>
                    <a:pt x="3072" y="42120"/>
                    <a:pt x="3104" y="44052"/>
                  </a:cubicBezTo>
                  <a:cubicBezTo>
                    <a:pt x="3104" y="45318"/>
                    <a:pt x="3199" y="46617"/>
                    <a:pt x="2914" y="47884"/>
                  </a:cubicBezTo>
                  <a:cubicBezTo>
                    <a:pt x="2783" y="48381"/>
                    <a:pt x="1894" y="50547"/>
                    <a:pt x="1196" y="50547"/>
                  </a:cubicBezTo>
                  <a:cubicBezTo>
                    <a:pt x="1050" y="50547"/>
                    <a:pt x="912" y="50452"/>
                    <a:pt x="792" y="50227"/>
                  </a:cubicBezTo>
                  <a:cubicBezTo>
                    <a:pt x="570" y="49815"/>
                    <a:pt x="1425" y="48549"/>
                    <a:pt x="1584" y="48010"/>
                  </a:cubicBezTo>
                  <a:cubicBezTo>
                    <a:pt x="1837" y="47219"/>
                    <a:pt x="1964" y="46427"/>
                    <a:pt x="1932" y="45603"/>
                  </a:cubicBezTo>
                  <a:cubicBezTo>
                    <a:pt x="1900" y="43387"/>
                    <a:pt x="1299" y="41423"/>
                    <a:pt x="1964" y="39206"/>
                  </a:cubicBezTo>
                  <a:cubicBezTo>
                    <a:pt x="2534" y="37338"/>
                    <a:pt x="3547" y="35628"/>
                    <a:pt x="4117" y="33759"/>
                  </a:cubicBezTo>
                  <a:cubicBezTo>
                    <a:pt x="4371" y="32999"/>
                    <a:pt x="4561" y="32239"/>
                    <a:pt x="4592" y="31447"/>
                  </a:cubicBezTo>
                  <a:cubicBezTo>
                    <a:pt x="4687" y="30339"/>
                    <a:pt x="4307" y="29041"/>
                    <a:pt x="5036" y="28059"/>
                  </a:cubicBezTo>
                  <a:close/>
                  <a:moveTo>
                    <a:pt x="9343" y="0"/>
                  </a:moveTo>
                  <a:cubicBezTo>
                    <a:pt x="8614" y="95"/>
                    <a:pt x="8234" y="412"/>
                    <a:pt x="7854" y="1014"/>
                  </a:cubicBezTo>
                  <a:cubicBezTo>
                    <a:pt x="7062" y="2249"/>
                    <a:pt x="6524" y="3579"/>
                    <a:pt x="5701" y="4782"/>
                  </a:cubicBezTo>
                  <a:cubicBezTo>
                    <a:pt x="4086" y="7157"/>
                    <a:pt x="2882" y="9533"/>
                    <a:pt x="2787" y="12478"/>
                  </a:cubicBezTo>
                  <a:cubicBezTo>
                    <a:pt x="2692" y="15930"/>
                    <a:pt x="4814" y="18780"/>
                    <a:pt x="4909" y="22137"/>
                  </a:cubicBezTo>
                  <a:cubicBezTo>
                    <a:pt x="4972" y="24005"/>
                    <a:pt x="4276" y="25937"/>
                    <a:pt x="4846" y="27616"/>
                  </a:cubicBezTo>
                  <a:cubicBezTo>
                    <a:pt x="3896" y="28724"/>
                    <a:pt x="4307" y="30086"/>
                    <a:pt x="4212" y="31447"/>
                  </a:cubicBezTo>
                  <a:cubicBezTo>
                    <a:pt x="4086" y="33601"/>
                    <a:pt x="3009" y="35533"/>
                    <a:pt x="2217" y="37465"/>
                  </a:cubicBezTo>
                  <a:cubicBezTo>
                    <a:pt x="1489" y="39333"/>
                    <a:pt x="1109" y="41043"/>
                    <a:pt x="1330" y="43038"/>
                  </a:cubicBezTo>
                  <a:cubicBezTo>
                    <a:pt x="1647" y="45762"/>
                    <a:pt x="1742" y="47947"/>
                    <a:pt x="32" y="50227"/>
                  </a:cubicBezTo>
                  <a:cubicBezTo>
                    <a:pt x="0" y="50322"/>
                    <a:pt x="32" y="50417"/>
                    <a:pt x="95" y="50449"/>
                  </a:cubicBezTo>
                  <a:cubicBezTo>
                    <a:pt x="539" y="50670"/>
                    <a:pt x="982" y="50892"/>
                    <a:pt x="1394" y="51114"/>
                  </a:cubicBezTo>
                  <a:cubicBezTo>
                    <a:pt x="1420" y="51127"/>
                    <a:pt x="1452" y="51135"/>
                    <a:pt x="1482" y="51135"/>
                  </a:cubicBezTo>
                  <a:cubicBezTo>
                    <a:pt x="1525" y="51135"/>
                    <a:pt x="1565" y="51119"/>
                    <a:pt x="1584" y="51082"/>
                  </a:cubicBezTo>
                  <a:cubicBezTo>
                    <a:pt x="4466" y="47947"/>
                    <a:pt x="2882" y="43482"/>
                    <a:pt x="3832" y="39681"/>
                  </a:cubicBezTo>
                  <a:cubicBezTo>
                    <a:pt x="4497" y="36926"/>
                    <a:pt x="5922" y="35089"/>
                    <a:pt x="8139" y="33443"/>
                  </a:cubicBezTo>
                  <a:cubicBezTo>
                    <a:pt x="9184" y="32651"/>
                    <a:pt x="10071" y="31859"/>
                    <a:pt x="10609" y="30656"/>
                  </a:cubicBezTo>
                  <a:cubicBezTo>
                    <a:pt x="11813" y="31004"/>
                    <a:pt x="12795" y="31891"/>
                    <a:pt x="13871" y="32619"/>
                  </a:cubicBezTo>
                  <a:cubicBezTo>
                    <a:pt x="13871" y="32651"/>
                    <a:pt x="13903" y="32683"/>
                    <a:pt x="13966" y="32714"/>
                  </a:cubicBezTo>
                  <a:cubicBezTo>
                    <a:pt x="14536" y="33063"/>
                    <a:pt x="15106" y="33411"/>
                    <a:pt x="15740" y="33633"/>
                  </a:cubicBezTo>
                  <a:cubicBezTo>
                    <a:pt x="17830" y="34298"/>
                    <a:pt x="20015" y="34963"/>
                    <a:pt x="22232" y="34963"/>
                  </a:cubicBezTo>
                  <a:cubicBezTo>
                    <a:pt x="23815" y="34963"/>
                    <a:pt x="25430" y="34583"/>
                    <a:pt x="26792" y="33728"/>
                  </a:cubicBezTo>
                  <a:cubicBezTo>
                    <a:pt x="27457" y="33316"/>
                    <a:pt x="27901" y="32809"/>
                    <a:pt x="28439" y="32239"/>
                  </a:cubicBezTo>
                  <a:cubicBezTo>
                    <a:pt x="29104" y="31511"/>
                    <a:pt x="30054" y="31194"/>
                    <a:pt x="30719" y="30561"/>
                  </a:cubicBezTo>
                  <a:cubicBezTo>
                    <a:pt x="32664" y="28745"/>
                    <a:pt x="28684" y="28629"/>
                    <a:pt x="26744" y="28629"/>
                  </a:cubicBezTo>
                  <a:cubicBezTo>
                    <a:pt x="26459" y="28629"/>
                    <a:pt x="26217" y="28631"/>
                    <a:pt x="26046" y="28631"/>
                  </a:cubicBezTo>
                  <a:cubicBezTo>
                    <a:pt x="25959" y="28631"/>
                    <a:pt x="25890" y="28631"/>
                    <a:pt x="25842" y="28629"/>
                  </a:cubicBezTo>
                  <a:cubicBezTo>
                    <a:pt x="24801" y="28569"/>
                    <a:pt x="23752" y="28494"/>
                    <a:pt x="22710" y="28494"/>
                  </a:cubicBezTo>
                  <a:cubicBezTo>
                    <a:pt x="21565" y="28494"/>
                    <a:pt x="20429" y="28584"/>
                    <a:pt x="19318" y="28882"/>
                  </a:cubicBezTo>
                  <a:cubicBezTo>
                    <a:pt x="17707" y="29320"/>
                    <a:pt x="16307" y="29845"/>
                    <a:pt x="14893" y="29845"/>
                  </a:cubicBezTo>
                  <a:cubicBezTo>
                    <a:pt x="14056" y="29845"/>
                    <a:pt x="13214" y="29662"/>
                    <a:pt x="12319" y="29167"/>
                  </a:cubicBezTo>
                  <a:cubicBezTo>
                    <a:pt x="12668" y="28977"/>
                    <a:pt x="13048" y="28787"/>
                    <a:pt x="13396" y="28629"/>
                  </a:cubicBezTo>
                  <a:cubicBezTo>
                    <a:pt x="16310" y="28597"/>
                    <a:pt x="19065" y="27362"/>
                    <a:pt x="21662" y="26095"/>
                  </a:cubicBezTo>
                  <a:cubicBezTo>
                    <a:pt x="24195" y="24860"/>
                    <a:pt x="26001" y="23340"/>
                    <a:pt x="27362" y="20838"/>
                  </a:cubicBezTo>
                  <a:cubicBezTo>
                    <a:pt x="28154" y="19350"/>
                    <a:pt x="28914" y="18052"/>
                    <a:pt x="29991" y="16753"/>
                  </a:cubicBezTo>
                  <a:cubicBezTo>
                    <a:pt x="30371" y="16278"/>
                    <a:pt x="31194" y="15518"/>
                    <a:pt x="30973" y="14758"/>
                  </a:cubicBezTo>
                  <a:cubicBezTo>
                    <a:pt x="30783" y="14125"/>
                    <a:pt x="30814" y="14410"/>
                    <a:pt x="30371" y="14156"/>
                  </a:cubicBezTo>
                  <a:cubicBezTo>
                    <a:pt x="30030" y="13986"/>
                    <a:pt x="29571" y="13920"/>
                    <a:pt x="29061" y="13920"/>
                  </a:cubicBezTo>
                  <a:cubicBezTo>
                    <a:pt x="27961" y="13920"/>
                    <a:pt x="26624" y="14225"/>
                    <a:pt x="25716" y="14441"/>
                  </a:cubicBezTo>
                  <a:cubicBezTo>
                    <a:pt x="25811" y="13935"/>
                    <a:pt x="25906" y="13396"/>
                    <a:pt x="26001" y="12889"/>
                  </a:cubicBezTo>
                  <a:cubicBezTo>
                    <a:pt x="26222" y="11496"/>
                    <a:pt x="26792" y="9786"/>
                    <a:pt x="26666" y="8329"/>
                  </a:cubicBezTo>
                  <a:cubicBezTo>
                    <a:pt x="26602" y="7727"/>
                    <a:pt x="26444" y="7094"/>
                    <a:pt x="25842" y="6809"/>
                  </a:cubicBezTo>
                  <a:cubicBezTo>
                    <a:pt x="25600" y="6698"/>
                    <a:pt x="25477" y="6661"/>
                    <a:pt x="25398" y="6661"/>
                  </a:cubicBezTo>
                  <a:cubicBezTo>
                    <a:pt x="25239" y="6661"/>
                    <a:pt x="25259" y="6811"/>
                    <a:pt x="24849" y="6811"/>
                  </a:cubicBezTo>
                  <a:cubicBezTo>
                    <a:pt x="24823" y="6811"/>
                    <a:pt x="24795" y="6810"/>
                    <a:pt x="24765" y="6809"/>
                  </a:cubicBezTo>
                  <a:cubicBezTo>
                    <a:pt x="24188" y="6748"/>
                    <a:pt x="23435" y="6395"/>
                    <a:pt x="22787" y="6395"/>
                  </a:cubicBezTo>
                  <a:cubicBezTo>
                    <a:pt x="22760" y="6395"/>
                    <a:pt x="22733" y="6396"/>
                    <a:pt x="22707" y="6397"/>
                  </a:cubicBezTo>
                  <a:cubicBezTo>
                    <a:pt x="21789" y="6461"/>
                    <a:pt x="21060" y="7569"/>
                    <a:pt x="20237" y="7886"/>
                  </a:cubicBezTo>
                  <a:cubicBezTo>
                    <a:pt x="19477" y="8171"/>
                    <a:pt x="18685" y="8202"/>
                    <a:pt x="17925" y="8424"/>
                  </a:cubicBezTo>
                  <a:cubicBezTo>
                    <a:pt x="17492" y="6600"/>
                    <a:pt x="19233" y="306"/>
                    <a:pt x="16278" y="306"/>
                  </a:cubicBezTo>
                  <a:cubicBezTo>
                    <a:pt x="16207" y="306"/>
                    <a:pt x="16133" y="309"/>
                    <a:pt x="16056" y="317"/>
                  </a:cubicBezTo>
                  <a:cubicBezTo>
                    <a:pt x="15455" y="380"/>
                    <a:pt x="15011" y="697"/>
                    <a:pt x="14473" y="982"/>
                  </a:cubicBezTo>
                  <a:cubicBezTo>
                    <a:pt x="13396" y="1552"/>
                    <a:pt x="12319" y="1584"/>
                    <a:pt x="11211" y="2059"/>
                  </a:cubicBezTo>
                  <a:cubicBezTo>
                    <a:pt x="10198" y="2470"/>
                    <a:pt x="9659" y="3325"/>
                    <a:pt x="9248" y="4307"/>
                  </a:cubicBezTo>
                  <a:cubicBezTo>
                    <a:pt x="9216" y="4086"/>
                    <a:pt x="9184" y="3896"/>
                    <a:pt x="9184" y="3674"/>
                  </a:cubicBezTo>
                  <a:cubicBezTo>
                    <a:pt x="9216" y="2439"/>
                    <a:pt x="9786" y="1425"/>
                    <a:pt x="9533" y="159"/>
                  </a:cubicBezTo>
                  <a:cubicBezTo>
                    <a:pt x="9533" y="64"/>
                    <a:pt x="9438" y="0"/>
                    <a:pt x="934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1">
  <p:cSld name="CUSTOM_1_1_1_1_1_1_1_2">
    <p:spTree>
      <p:nvGrpSpPr>
        <p:cNvPr id="1" name="Shape 364"/>
        <p:cNvGrpSpPr/>
        <p:nvPr/>
      </p:nvGrpSpPr>
      <p:grpSpPr>
        <a:xfrm>
          <a:off x="0" y="0"/>
          <a:ext cx="0" cy="0"/>
          <a:chOff x="0" y="0"/>
          <a:chExt cx="0" cy="0"/>
        </a:xfrm>
      </p:grpSpPr>
      <p:grpSp>
        <p:nvGrpSpPr>
          <p:cNvPr id="365" name="Google Shape;365;p38"/>
          <p:cNvGrpSpPr/>
          <p:nvPr/>
        </p:nvGrpSpPr>
        <p:grpSpPr>
          <a:xfrm>
            <a:off x="-17549" y="2069"/>
            <a:ext cx="5914086" cy="2442024"/>
            <a:chOff x="-17549" y="2069"/>
            <a:chExt cx="5914086" cy="2442024"/>
          </a:xfrm>
        </p:grpSpPr>
        <p:sp>
          <p:nvSpPr>
            <p:cNvPr id="366" name="Google Shape;366;p38"/>
            <p:cNvSpPr/>
            <p:nvPr/>
          </p:nvSpPr>
          <p:spPr>
            <a:xfrm>
              <a:off x="-17549" y="1146568"/>
              <a:ext cx="32" cy="32"/>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6AB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8"/>
            <p:cNvSpPr/>
            <p:nvPr/>
          </p:nvSpPr>
          <p:spPr>
            <a:xfrm>
              <a:off x="1674681" y="2069"/>
              <a:ext cx="236813" cy="777998"/>
            </a:xfrm>
            <a:custGeom>
              <a:avLst/>
              <a:gdLst/>
              <a:ahLst/>
              <a:cxnLst/>
              <a:rect l="l" t="t" r="r" b="b"/>
              <a:pathLst>
                <a:path w="7326" h="24068" extrusionOk="0">
                  <a:moveTo>
                    <a:pt x="0" y="0"/>
                  </a:moveTo>
                  <a:cubicBezTo>
                    <a:pt x="95" y="190"/>
                    <a:pt x="159" y="380"/>
                    <a:pt x="254" y="570"/>
                  </a:cubicBezTo>
                  <a:cubicBezTo>
                    <a:pt x="1299" y="3262"/>
                    <a:pt x="855" y="6144"/>
                    <a:pt x="1425" y="8931"/>
                  </a:cubicBezTo>
                  <a:cubicBezTo>
                    <a:pt x="2407" y="14029"/>
                    <a:pt x="5036" y="19160"/>
                    <a:pt x="6999" y="23973"/>
                  </a:cubicBezTo>
                  <a:cubicBezTo>
                    <a:pt x="7032" y="24040"/>
                    <a:pt x="7085" y="24067"/>
                    <a:pt x="7136" y="24067"/>
                  </a:cubicBezTo>
                  <a:cubicBezTo>
                    <a:pt x="7232" y="24067"/>
                    <a:pt x="7325" y="23970"/>
                    <a:pt x="7284" y="23847"/>
                  </a:cubicBezTo>
                  <a:cubicBezTo>
                    <a:pt x="5289" y="18431"/>
                    <a:pt x="1964" y="12636"/>
                    <a:pt x="1489" y="6840"/>
                  </a:cubicBezTo>
                  <a:cubicBezTo>
                    <a:pt x="1299" y="4687"/>
                    <a:pt x="1330" y="2502"/>
                    <a:pt x="539" y="443"/>
                  </a:cubicBezTo>
                  <a:cubicBezTo>
                    <a:pt x="475" y="317"/>
                    <a:pt x="380" y="158"/>
                    <a:pt x="31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8"/>
            <p:cNvSpPr/>
            <p:nvPr/>
          </p:nvSpPr>
          <p:spPr>
            <a:xfrm>
              <a:off x="1174825" y="524585"/>
              <a:ext cx="117275" cy="269429"/>
            </a:xfrm>
            <a:custGeom>
              <a:avLst/>
              <a:gdLst/>
              <a:ahLst/>
              <a:cxnLst/>
              <a:rect l="l" t="t" r="r" b="b"/>
              <a:pathLst>
                <a:path w="3628" h="8335" extrusionOk="0">
                  <a:moveTo>
                    <a:pt x="3453" y="1"/>
                  </a:moveTo>
                  <a:cubicBezTo>
                    <a:pt x="3405" y="1"/>
                    <a:pt x="3357" y="25"/>
                    <a:pt x="3334" y="82"/>
                  </a:cubicBezTo>
                  <a:cubicBezTo>
                    <a:pt x="2416" y="2869"/>
                    <a:pt x="1276" y="5498"/>
                    <a:pt x="41" y="8158"/>
                  </a:cubicBezTo>
                  <a:cubicBezTo>
                    <a:pt x="0" y="8259"/>
                    <a:pt x="76" y="8334"/>
                    <a:pt x="152" y="8334"/>
                  </a:cubicBezTo>
                  <a:cubicBezTo>
                    <a:pt x="196" y="8334"/>
                    <a:pt x="239" y="8310"/>
                    <a:pt x="262" y="8253"/>
                  </a:cubicBezTo>
                  <a:cubicBezTo>
                    <a:pt x="1719" y="5719"/>
                    <a:pt x="2796" y="2996"/>
                    <a:pt x="3587" y="177"/>
                  </a:cubicBezTo>
                  <a:cubicBezTo>
                    <a:pt x="3628" y="76"/>
                    <a:pt x="3539" y="1"/>
                    <a:pt x="3453"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8"/>
            <p:cNvSpPr/>
            <p:nvPr/>
          </p:nvSpPr>
          <p:spPr>
            <a:xfrm>
              <a:off x="1032785" y="586942"/>
              <a:ext cx="193950" cy="727830"/>
            </a:xfrm>
            <a:custGeom>
              <a:avLst/>
              <a:gdLst/>
              <a:ahLst/>
              <a:cxnLst/>
              <a:rect l="l" t="t" r="r" b="b"/>
              <a:pathLst>
                <a:path w="6000" h="22516" extrusionOk="0">
                  <a:moveTo>
                    <a:pt x="5843" y="1"/>
                  </a:moveTo>
                  <a:cubicBezTo>
                    <a:pt x="5813" y="1"/>
                    <a:pt x="5783" y="16"/>
                    <a:pt x="5765" y="53"/>
                  </a:cubicBezTo>
                  <a:cubicBezTo>
                    <a:pt x="1299" y="6704"/>
                    <a:pt x="96" y="14526"/>
                    <a:pt x="1" y="22380"/>
                  </a:cubicBezTo>
                  <a:cubicBezTo>
                    <a:pt x="1" y="22467"/>
                    <a:pt x="68" y="22516"/>
                    <a:pt x="128" y="22516"/>
                  </a:cubicBezTo>
                  <a:cubicBezTo>
                    <a:pt x="178" y="22516"/>
                    <a:pt x="223" y="22483"/>
                    <a:pt x="223" y="22412"/>
                  </a:cubicBezTo>
                  <a:cubicBezTo>
                    <a:pt x="413" y="14653"/>
                    <a:pt x="1743" y="6894"/>
                    <a:pt x="5955" y="180"/>
                  </a:cubicBezTo>
                  <a:cubicBezTo>
                    <a:pt x="5999" y="90"/>
                    <a:pt x="5918" y="1"/>
                    <a:pt x="5843"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8"/>
            <p:cNvSpPr/>
            <p:nvPr/>
          </p:nvSpPr>
          <p:spPr>
            <a:xfrm>
              <a:off x="846491" y="538970"/>
              <a:ext cx="324155" cy="795841"/>
            </a:xfrm>
            <a:custGeom>
              <a:avLst/>
              <a:gdLst/>
              <a:ahLst/>
              <a:cxnLst/>
              <a:rect l="l" t="t" r="r" b="b"/>
              <a:pathLst>
                <a:path w="10028" h="24620" extrusionOk="0">
                  <a:moveTo>
                    <a:pt x="9901" y="0"/>
                  </a:moveTo>
                  <a:cubicBezTo>
                    <a:pt x="9885" y="0"/>
                    <a:pt x="9867" y="5"/>
                    <a:pt x="9849" y="17"/>
                  </a:cubicBezTo>
                  <a:cubicBezTo>
                    <a:pt x="2914" y="5939"/>
                    <a:pt x="0" y="15947"/>
                    <a:pt x="3135" y="24592"/>
                  </a:cubicBezTo>
                  <a:cubicBezTo>
                    <a:pt x="3145" y="24612"/>
                    <a:pt x="3161" y="24619"/>
                    <a:pt x="3177" y="24619"/>
                  </a:cubicBezTo>
                  <a:cubicBezTo>
                    <a:pt x="3214" y="24619"/>
                    <a:pt x="3252" y="24582"/>
                    <a:pt x="3230" y="24561"/>
                  </a:cubicBezTo>
                  <a:cubicBezTo>
                    <a:pt x="665" y="15725"/>
                    <a:pt x="3072" y="6351"/>
                    <a:pt x="9976" y="176"/>
                  </a:cubicBezTo>
                  <a:cubicBezTo>
                    <a:pt x="10027" y="98"/>
                    <a:pt x="9974" y="0"/>
                    <a:pt x="990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8"/>
            <p:cNvSpPr/>
            <p:nvPr/>
          </p:nvSpPr>
          <p:spPr>
            <a:xfrm>
              <a:off x="1528277" y="2069"/>
              <a:ext cx="429987" cy="822801"/>
            </a:xfrm>
            <a:custGeom>
              <a:avLst/>
              <a:gdLst/>
              <a:ahLst/>
              <a:cxnLst/>
              <a:rect l="l" t="t" r="r" b="b"/>
              <a:pathLst>
                <a:path w="13302" h="25454" extrusionOk="0">
                  <a:moveTo>
                    <a:pt x="539" y="0"/>
                  </a:moveTo>
                  <a:cubicBezTo>
                    <a:pt x="1236" y="1045"/>
                    <a:pt x="1964" y="2027"/>
                    <a:pt x="2724" y="3040"/>
                  </a:cubicBezTo>
                  <a:cubicBezTo>
                    <a:pt x="3041" y="6650"/>
                    <a:pt x="32" y="9501"/>
                    <a:pt x="32" y="13111"/>
                  </a:cubicBezTo>
                  <a:cubicBezTo>
                    <a:pt x="1" y="17355"/>
                    <a:pt x="2756" y="20838"/>
                    <a:pt x="3136" y="24955"/>
                  </a:cubicBezTo>
                  <a:cubicBezTo>
                    <a:pt x="3104" y="24987"/>
                    <a:pt x="3073" y="25018"/>
                    <a:pt x="3041" y="25018"/>
                  </a:cubicBezTo>
                  <a:cubicBezTo>
                    <a:pt x="2841" y="25161"/>
                    <a:pt x="2950" y="25407"/>
                    <a:pt x="3113" y="25407"/>
                  </a:cubicBezTo>
                  <a:cubicBezTo>
                    <a:pt x="3131" y="25407"/>
                    <a:pt x="3149" y="25405"/>
                    <a:pt x="3168" y="25398"/>
                  </a:cubicBezTo>
                  <a:cubicBezTo>
                    <a:pt x="3193" y="25436"/>
                    <a:pt x="3232" y="25454"/>
                    <a:pt x="3271" y="25454"/>
                  </a:cubicBezTo>
                  <a:cubicBezTo>
                    <a:pt x="3331" y="25454"/>
                    <a:pt x="3389" y="25412"/>
                    <a:pt x="3389" y="25335"/>
                  </a:cubicBezTo>
                  <a:lnTo>
                    <a:pt x="3389" y="25303"/>
                  </a:lnTo>
                  <a:cubicBezTo>
                    <a:pt x="7411" y="23023"/>
                    <a:pt x="13302" y="20141"/>
                    <a:pt x="12700" y="14694"/>
                  </a:cubicBezTo>
                  <a:cubicBezTo>
                    <a:pt x="12098" y="9564"/>
                    <a:pt x="7760" y="4940"/>
                    <a:pt x="3199" y="2914"/>
                  </a:cubicBezTo>
                  <a:cubicBezTo>
                    <a:pt x="3168" y="2819"/>
                    <a:pt x="3104" y="2755"/>
                    <a:pt x="3041" y="2724"/>
                  </a:cubicBezTo>
                  <a:cubicBezTo>
                    <a:pt x="2439" y="1805"/>
                    <a:pt x="1774" y="918"/>
                    <a:pt x="1141"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8"/>
            <p:cNvSpPr/>
            <p:nvPr/>
          </p:nvSpPr>
          <p:spPr>
            <a:xfrm>
              <a:off x="119643" y="2069"/>
              <a:ext cx="1914351" cy="2031012"/>
            </a:xfrm>
            <a:custGeom>
              <a:avLst/>
              <a:gdLst/>
              <a:ahLst/>
              <a:cxnLst/>
              <a:rect l="l" t="t" r="r" b="b"/>
              <a:pathLst>
                <a:path w="59222" h="62831" extrusionOk="0">
                  <a:moveTo>
                    <a:pt x="35058" y="0"/>
                  </a:moveTo>
                  <a:cubicBezTo>
                    <a:pt x="34076" y="3610"/>
                    <a:pt x="32873" y="7189"/>
                    <a:pt x="31701" y="10704"/>
                  </a:cubicBezTo>
                  <a:cubicBezTo>
                    <a:pt x="30846" y="13364"/>
                    <a:pt x="29674" y="15549"/>
                    <a:pt x="27964" y="17703"/>
                  </a:cubicBezTo>
                  <a:cubicBezTo>
                    <a:pt x="26887" y="19096"/>
                    <a:pt x="25905" y="20363"/>
                    <a:pt x="25462" y="22073"/>
                  </a:cubicBezTo>
                  <a:cubicBezTo>
                    <a:pt x="25430" y="22137"/>
                    <a:pt x="25462" y="22200"/>
                    <a:pt x="25494" y="22232"/>
                  </a:cubicBezTo>
                  <a:cubicBezTo>
                    <a:pt x="25240" y="22358"/>
                    <a:pt x="24987" y="22485"/>
                    <a:pt x="24765" y="22612"/>
                  </a:cubicBezTo>
                  <a:cubicBezTo>
                    <a:pt x="24670" y="22643"/>
                    <a:pt x="24544" y="22707"/>
                    <a:pt x="24417" y="22770"/>
                  </a:cubicBezTo>
                  <a:cubicBezTo>
                    <a:pt x="24417" y="22738"/>
                    <a:pt x="24417" y="22738"/>
                    <a:pt x="24385" y="22707"/>
                  </a:cubicBezTo>
                  <a:cubicBezTo>
                    <a:pt x="21472" y="19793"/>
                    <a:pt x="18115" y="16721"/>
                    <a:pt x="13839" y="16151"/>
                  </a:cubicBezTo>
                  <a:cubicBezTo>
                    <a:pt x="13480" y="16107"/>
                    <a:pt x="13125" y="16086"/>
                    <a:pt x="12773" y="16086"/>
                  </a:cubicBezTo>
                  <a:cubicBezTo>
                    <a:pt x="11355" y="16086"/>
                    <a:pt x="9990" y="16435"/>
                    <a:pt x="8646" y="17070"/>
                  </a:cubicBezTo>
                  <a:cubicBezTo>
                    <a:pt x="5795" y="18495"/>
                    <a:pt x="3420" y="20046"/>
                    <a:pt x="158" y="20490"/>
                  </a:cubicBezTo>
                  <a:cubicBezTo>
                    <a:pt x="32" y="20490"/>
                    <a:pt x="0" y="20616"/>
                    <a:pt x="32" y="20711"/>
                  </a:cubicBezTo>
                  <a:cubicBezTo>
                    <a:pt x="32" y="20743"/>
                    <a:pt x="0" y="20806"/>
                    <a:pt x="32" y="20838"/>
                  </a:cubicBezTo>
                  <a:cubicBezTo>
                    <a:pt x="570" y="23847"/>
                    <a:pt x="2534" y="26285"/>
                    <a:pt x="4655" y="28375"/>
                  </a:cubicBezTo>
                  <a:cubicBezTo>
                    <a:pt x="6492" y="30180"/>
                    <a:pt x="9216" y="31067"/>
                    <a:pt x="11749" y="31669"/>
                  </a:cubicBezTo>
                  <a:cubicBezTo>
                    <a:pt x="5954" y="33474"/>
                    <a:pt x="1140" y="36609"/>
                    <a:pt x="317" y="43830"/>
                  </a:cubicBezTo>
                  <a:cubicBezTo>
                    <a:pt x="32" y="46268"/>
                    <a:pt x="63" y="48802"/>
                    <a:pt x="697" y="51145"/>
                  </a:cubicBezTo>
                  <a:cubicBezTo>
                    <a:pt x="1013" y="52317"/>
                    <a:pt x="1425" y="53995"/>
                    <a:pt x="2819" y="54280"/>
                  </a:cubicBezTo>
                  <a:cubicBezTo>
                    <a:pt x="2918" y="54298"/>
                    <a:pt x="3016" y="54306"/>
                    <a:pt x="3112" y="54306"/>
                  </a:cubicBezTo>
                  <a:cubicBezTo>
                    <a:pt x="3721" y="54306"/>
                    <a:pt x="4271" y="53993"/>
                    <a:pt x="4845" y="53774"/>
                  </a:cubicBezTo>
                  <a:cubicBezTo>
                    <a:pt x="5629" y="53454"/>
                    <a:pt x="6440" y="53002"/>
                    <a:pt x="7325" y="53002"/>
                  </a:cubicBezTo>
                  <a:cubicBezTo>
                    <a:pt x="7406" y="53002"/>
                    <a:pt x="7487" y="53006"/>
                    <a:pt x="7569" y="53014"/>
                  </a:cubicBezTo>
                  <a:cubicBezTo>
                    <a:pt x="8202" y="53077"/>
                    <a:pt x="8646" y="53584"/>
                    <a:pt x="9279" y="53647"/>
                  </a:cubicBezTo>
                  <a:cubicBezTo>
                    <a:pt x="9391" y="53659"/>
                    <a:pt x="9501" y="53664"/>
                    <a:pt x="9608" y="53664"/>
                  </a:cubicBezTo>
                  <a:cubicBezTo>
                    <a:pt x="10953" y="53664"/>
                    <a:pt x="11914" y="52776"/>
                    <a:pt x="12794" y="51779"/>
                  </a:cubicBezTo>
                  <a:cubicBezTo>
                    <a:pt x="12921" y="52982"/>
                    <a:pt x="13238" y="53995"/>
                    <a:pt x="13934" y="54629"/>
                  </a:cubicBezTo>
                  <a:cubicBezTo>
                    <a:pt x="13934" y="54661"/>
                    <a:pt x="13934" y="54692"/>
                    <a:pt x="13934" y="54724"/>
                  </a:cubicBezTo>
                  <a:cubicBezTo>
                    <a:pt x="15075" y="57384"/>
                    <a:pt x="17133" y="59189"/>
                    <a:pt x="19508" y="60709"/>
                  </a:cubicBezTo>
                  <a:cubicBezTo>
                    <a:pt x="20718" y="61483"/>
                    <a:pt x="22389" y="62830"/>
                    <a:pt x="23944" y="62830"/>
                  </a:cubicBezTo>
                  <a:cubicBezTo>
                    <a:pt x="24425" y="62830"/>
                    <a:pt x="24894" y="62702"/>
                    <a:pt x="25335" y="62388"/>
                  </a:cubicBezTo>
                  <a:cubicBezTo>
                    <a:pt x="25937" y="61944"/>
                    <a:pt x="26222" y="61121"/>
                    <a:pt x="26792" y="60709"/>
                  </a:cubicBezTo>
                  <a:cubicBezTo>
                    <a:pt x="27837" y="59918"/>
                    <a:pt x="29104" y="59949"/>
                    <a:pt x="30244" y="59506"/>
                  </a:cubicBezTo>
                  <a:cubicBezTo>
                    <a:pt x="31194" y="59157"/>
                    <a:pt x="31922" y="58556"/>
                    <a:pt x="32556" y="57764"/>
                  </a:cubicBezTo>
                  <a:cubicBezTo>
                    <a:pt x="34203" y="55706"/>
                    <a:pt x="35216" y="52665"/>
                    <a:pt x="35501" y="50037"/>
                  </a:cubicBezTo>
                  <a:cubicBezTo>
                    <a:pt x="37432" y="52670"/>
                    <a:pt x="40227" y="55059"/>
                    <a:pt x="43587" y="55059"/>
                  </a:cubicBezTo>
                  <a:cubicBezTo>
                    <a:pt x="43865" y="55059"/>
                    <a:pt x="44147" y="55043"/>
                    <a:pt x="44432" y="55009"/>
                  </a:cubicBezTo>
                  <a:cubicBezTo>
                    <a:pt x="46617" y="54756"/>
                    <a:pt x="49657" y="53520"/>
                    <a:pt x="51557" y="52412"/>
                  </a:cubicBezTo>
                  <a:cubicBezTo>
                    <a:pt x="52349" y="51905"/>
                    <a:pt x="52697" y="51557"/>
                    <a:pt x="52381" y="50575"/>
                  </a:cubicBezTo>
                  <a:cubicBezTo>
                    <a:pt x="51842" y="48738"/>
                    <a:pt x="49815" y="47250"/>
                    <a:pt x="48865" y="45540"/>
                  </a:cubicBezTo>
                  <a:cubicBezTo>
                    <a:pt x="47820" y="43671"/>
                    <a:pt x="47155" y="41676"/>
                    <a:pt x="45952" y="39903"/>
                  </a:cubicBezTo>
                  <a:cubicBezTo>
                    <a:pt x="46649" y="39808"/>
                    <a:pt x="47314" y="39618"/>
                    <a:pt x="48010" y="39333"/>
                  </a:cubicBezTo>
                  <a:cubicBezTo>
                    <a:pt x="49435" y="38763"/>
                    <a:pt x="50766" y="37876"/>
                    <a:pt x="52222" y="37369"/>
                  </a:cubicBezTo>
                  <a:cubicBezTo>
                    <a:pt x="53426" y="36926"/>
                    <a:pt x="54756" y="36768"/>
                    <a:pt x="55928" y="36261"/>
                  </a:cubicBezTo>
                  <a:cubicBezTo>
                    <a:pt x="58239" y="35247"/>
                    <a:pt x="59221" y="33094"/>
                    <a:pt x="58334" y="31226"/>
                  </a:cubicBezTo>
                  <a:cubicBezTo>
                    <a:pt x="58334" y="31162"/>
                    <a:pt x="58303" y="31067"/>
                    <a:pt x="58239" y="31067"/>
                  </a:cubicBezTo>
                  <a:cubicBezTo>
                    <a:pt x="57954" y="30529"/>
                    <a:pt x="57511" y="30054"/>
                    <a:pt x="56941" y="29610"/>
                  </a:cubicBezTo>
                  <a:cubicBezTo>
                    <a:pt x="54883" y="28090"/>
                    <a:pt x="52191" y="28407"/>
                    <a:pt x="49784" y="27964"/>
                  </a:cubicBezTo>
                  <a:cubicBezTo>
                    <a:pt x="47381" y="27507"/>
                    <a:pt x="45183" y="26438"/>
                    <a:pt x="42713" y="26438"/>
                  </a:cubicBezTo>
                  <a:cubicBezTo>
                    <a:pt x="42610" y="26438"/>
                    <a:pt x="42508" y="26440"/>
                    <a:pt x="42405" y="26444"/>
                  </a:cubicBezTo>
                  <a:lnTo>
                    <a:pt x="42342" y="26444"/>
                  </a:lnTo>
                  <a:cubicBezTo>
                    <a:pt x="41993" y="26032"/>
                    <a:pt x="41613" y="25620"/>
                    <a:pt x="41201" y="25272"/>
                  </a:cubicBezTo>
                  <a:cubicBezTo>
                    <a:pt x="39871" y="24195"/>
                    <a:pt x="38256" y="23562"/>
                    <a:pt x="36768" y="22770"/>
                  </a:cubicBezTo>
                  <a:cubicBezTo>
                    <a:pt x="35754" y="22232"/>
                    <a:pt x="34773" y="21408"/>
                    <a:pt x="33728" y="20901"/>
                  </a:cubicBezTo>
                  <a:cubicBezTo>
                    <a:pt x="33728" y="20870"/>
                    <a:pt x="33696" y="20838"/>
                    <a:pt x="33696" y="20806"/>
                  </a:cubicBezTo>
                  <a:cubicBezTo>
                    <a:pt x="32081" y="18241"/>
                    <a:pt x="33316" y="15074"/>
                    <a:pt x="33918" y="12383"/>
                  </a:cubicBezTo>
                  <a:cubicBezTo>
                    <a:pt x="34456" y="9944"/>
                    <a:pt x="34994" y="7537"/>
                    <a:pt x="35533" y="5130"/>
                  </a:cubicBezTo>
                  <a:cubicBezTo>
                    <a:pt x="35913" y="3420"/>
                    <a:pt x="36293" y="1710"/>
                    <a:pt x="36704"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8"/>
            <p:cNvSpPr/>
            <p:nvPr/>
          </p:nvSpPr>
          <p:spPr>
            <a:xfrm>
              <a:off x="1795483" y="2069"/>
              <a:ext cx="734036" cy="523277"/>
            </a:xfrm>
            <a:custGeom>
              <a:avLst/>
              <a:gdLst/>
              <a:ahLst/>
              <a:cxnLst/>
              <a:rect l="l" t="t" r="r" b="b"/>
              <a:pathLst>
                <a:path w="22708" h="16188" extrusionOk="0">
                  <a:moveTo>
                    <a:pt x="0" y="0"/>
                  </a:moveTo>
                  <a:cubicBezTo>
                    <a:pt x="1330" y="950"/>
                    <a:pt x="2661" y="1868"/>
                    <a:pt x="4371" y="1995"/>
                  </a:cubicBezTo>
                  <a:cubicBezTo>
                    <a:pt x="4371" y="2027"/>
                    <a:pt x="4371" y="2027"/>
                    <a:pt x="4371" y="2027"/>
                  </a:cubicBezTo>
                  <a:cubicBezTo>
                    <a:pt x="3927" y="3959"/>
                    <a:pt x="5352" y="5510"/>
                    <a:pt x="6967" y="6365"/>
                  </a:cubicBezTo>
                  <a:cubicBezTo>
                    <a:pt x="8013" y="6935"/>
                    <a:pt x="9089" y="6872"/>
                    <a:pt x="10198" y="7126"/>
                  </a:cubicBezTo>
                  <a:cubicBezTo>
                    <a:pt x="11591" y="7442"/>
                    <a:pt x="12795" y="8076"/>
                    <a:pt x="13966" y="8836"/>
                  </a:cubicBezTo>
                  <a:cubicBezTo>
                    <a:pt x="14030" y="9184"/>
                    <a:pt x="14061" y="9501"/>
                    <a:pt x="14125" y="9849"/>
                  </a:cubicBezTo>
                  <a:cubicBezTo>
                    <a:pt x="14283" y="10641"/>
                    <a:pt x="14505" y="11274"/>
                    <a:pt x="15075" y="11844"/>
                  </a:cubicBezTo>
                  <a:cubicBezTo>
                    <a:pt x="15455" y="12161"/>
                    <a:pt x="15930" y="12288"/>
                    <a:pt x="16310" y="12541"/>
                  </a:cubicBezTo>
                  <a:cubicBezTo>
                    <a:pt x="17703" y="13491"/>
                    <a:pt x="18368" y="14346"/>
                    <a:pt x="18748" y="15866"/>
                  </a:cubicBezTo>
                  <a:cubicBezTo>
                    <a:pt x="18717" y="15929"/>
                    <a:pt x="18748" y="15993"/>
                    <a:pt x="18780" y="16024"/>
                  </a:cubicBezTo>
                  <a:cubicBezTo>
                    <a:pt x="18780" y="16056"/>
                    <a:pt x="18780" y="16056"/>
                    <a:pt x="18780" y="16056"/>
                  </a:cubicBezTo>
                  <a:cubicBezTo>
                    <a:pt x="18810" y="16147"/>
                    <a:pt x="18891" y="16187"/>
                    <a:pt x="18967" y="16187"/>
                  </a:cubicBezTo>
                  <a:cubicBezTo>
                    <a:pt x="19051" y="16187"/>
                    <a:pt x="19128" y="16139"/>
                    <a:pt x="19128" y="16056"/>
                  </a:cubicBezTo>
                  <a:cubicBezTo>
                    <a:pt x="19160" y="16056"/>
                    <a:pt x="19160" y="16024"/>
                    <a:pt x="19160" y="16024"/>
                  </a:cubicBezTo>
                  <a:cubicBezTo>
                    <a:pt x="21757" y="11971"/>
                    <a:pt x="22707" y="6492"/>
                    <a:pt x="19318" y="2597"/>
                  </a:cubicBezTo>
                  <a:cubicBezTo>
                    <a:pt x="18052" y="1172"/>
                    <a:pt x="16373" y="348"/>
                    <a:pt x="14536" y="0"/>
                  </a:cubicBezTo>
                  <a:lnTo>
                    <a:pt x="9691" y="0"/>
                  </a:lnTo>
                  <a:cubicBezTo>
                    <a:pt x="7918" y="317"/>
                    <a:pt x="6239" y="887"/>
                    <a:pt x="4814" y="1678"/>
                  </a:cubicBezTo>
                  <a:cubicBezTo>
                    <a:pt x="4782" y="1615"/>
                    <a:pt x="4719" y="1552"/>
                    <a:pt x="4592" y="1520"/>
                  </a:cubicBezTo>
                  <a:cubicBezTo>
                    <a:pt x="3167" y="1457"/>
                    <a:pt x="2090" y="792"/>
                    <a:pt x="1045"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8"/>
            <p:cNvSpPr/>
            <p:nvPr/>
          </p:nvSpPr>
          <p:spPr>
            <a:xfrm>
              <a:off x="3170142" y="1153841"/>
              <a:ext cx="179210" cy="726666"/>
            </a:xfrm>
            <a:custGeom>
              <a:avLst/>
              <a:gdLst/>
              <a:ahLst/>
              <a:cxnLst/>
              <a:rect l="l" t="t" r="r" b="b"/>
              <a:pathLst>
                <a:path w="5544" h="22480" extrusionOk="0">
                  <a:moveTo>
                    <a:pt x="5245" y="1"/>
                  </a:moveTo>
                  <a:cubicBezTo>
                    <a:pt x="5183" y="1"/>
                    <a:pt x="5120" y="28"/>
                    <a:pt x="5074" y="93"/>
                  </a:cubicBezTo>
                  <a:cubicBezTo>
                    <a:pt x="3174" y="3228"/>
                    <a:pt x="1907" y="6648"/>
                    <a:pt x="1400" y="10290"/>
                  </a:cubicBezTo>
                  <a:cubicBezTo>
                    <a:pt x="830" y="14344"/>
                    <a:pt x="1242" y="18365"/>
                    <a:pt x="39" y="22324"/>
                  </a:cubicBezTo>
                  <a:cubicBezTo>
                    <a:pt x="1" y="22418"/>
                    <a:pt x="76" y="22479"/>
                    <a:pt x="156" y="22479"/>
                  </a:cubicBezTo>
                  <a:cubicBezTo>
                    <a:pt x="210" y="22479"/>
                    <a:pt x="266" y="22451"/>
                    <a:pt x="292" y="22387"/>
                  </a:cubicBezTo>
                  <a:cubicBezTo>
                    <a:pt x="1559" y="19126"/>
                    <a:pt x="1400" y="15642"/>
                    <a:pt x="1654" y="12222"/>
                  </a:cubicBezTo>
                  <a:cubicBezTo>
                    <a:pt x="1970" y="7946"/>
                    <a:pt x="3269" y="4019"/>
                    <a:pt x="5454" y="314"/>
                  </a:cubicBezTo>
                  <a:cubicBezTo>
                    <a:pt x="5544" y="157"/>
                    <a:pt x="5396" y="1"/>
                    <a:pt x="5245"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8"/>
            <p:cNvSpPr/>
            <p:nvPr/>
          </p:nvSpPr>
          <p:spPr>
            <a:xfrm>
              <a:off x="3941536" y="1703026"/>
              <a:ext cx="255626" cy="103893"/>
            </a:xfrm>
            <a:custGeom>
              <a:avLst/>
              <a:gdLst/>
              <a:ahLst/>
              <a:cxnLst/>
              <a:rect l="l" t="t" r="r" b="b"/>
              <a:pathLst>
                <a:path w="7908" h="3214" extrusionOk="0">
                  <a:moveTo>
                    <a:pt x="117" y="0"/>
                  </a:moveTo>
                  <a:cubicBezTo>
                    <a:pt x="59" y="0"/>
                    <a:pt x="1" y="120"/>
                    <a:pt x="54" y="173"/>
                  </a:cubicBezTo>
                  <a:cubicBezTo>
                    <a:pt x="2239" y="1978"/>
                    <a:pt x="4963" y="3118"/>
                    <a:pt x="7781" y="3213"/>
                  </a:cubicBezTo>
                  <a:cubicBezTo>
                    <a:pt x="7876" y="3213"/>
                    <a:pt x="7908" y="3055"/>
                    <a:pt x="7813" y="3023"/>
                  </a:cubicBezTo>
                  <a:cubicBezTo>
                    <a:pt x="4994" y="2612"/>
                    <a:pt x="2461" y="1693"/>
                    <a:pt x="149" y="15"/>
                  </a:cubicBezTo>
                  <a:cubicBezTo>
                    <a:pt x="139" y="4"/>
                    <a:pt x="128" y="0"/>
                    <a:pt x="11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8"/>
            <p:cNvSpPr/>
            <p:nvPr/>
          </p:nvSpPr>
          <p:spPr>
            <a:xfrm>
              <a:off x="3590379" y="1251789"/>
              <a:ext cx="286884" cy="422100"/>
            </a:xfrm>
            <a:custGeom>
              <a:avLst/>
              <a:gdLst/>
              <a:ahLst/>
              <a:cxnLst/>
              <a:rect l="l" t="t" r="r" b="b"/>
              <a:pathLst>
                <a:path w="8875" h="13058" extrusionOk="0">
                  <a:moveTo>
                    <a:pt x="115" y="0"/>
                  </a:moveTo>
                  <a:cubicBezTo>
                    <a:pt x="57" y="0"/>
                    <a:pt x="0" y="67"/>
                    <a:pt x="23" y="134"/>
                  </a:cubicBezTo>
                  <a:cubicBezTo>
                    <a:pt x="2366" y="4821"/>
                    <a:pt x="4932" y="9382"/>
                    <a:pt x="8700" y="13024"/>
                  </a:cubicBezTo>
                  <a:cubicBezTo>
                    <a:pt x="8724" y="13047"/>
                    <a:pt x="8748" y="13057"/>
                    <a:pt x="8769" y="13057"/>
                  </a:cubicBezTo>
                  <a:cubicBezTo>
                    <a:pt x="8833" y="13057"/>
                    <a:pt x="8874" y="12968"/>
                    <a:pt x="8827" y="12897"/>
                  </a:cubicBezTo>
                  <a:cubicBezTo>
                    <a:pt x="5122" y="9192"/>
                    <a:pt x="2715" y="4600"/>
                    <a:pt x="181" y="39"/>
                  </a:cubicBezTo>
                  <a:cubicBezTo>
                    <a:pt x="163" y="12"/>
                    <a:pt x="139" y="0"/>
                    <a:pt x="11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8"/>
            <p:cNvSpPr/>
            <p:nvPr/>
          </p:nvSpPr>
          <p:spPr>
            <a:xfrm>
              <a:off x="3577805" y="1324296"/>
              <a:ext cx="82623" cy="188649"/>
            </a:xfrm>
            <a:custGeom>
              <a:avLst/>
              <a:gdLst/>
              <a:ahLst/>
              <a:cxnLst/>
              <a:rect l="l" t="t" r="r" b="b"/>
              <a:pathLst>
                <a:path w="2556" h="5836" extrusionOk="0">
                  <a:moveTo>
                    <a:pt x="36" y="0"/>
                  </a:moveTo>
                  <a:cubicBezTo>
                    <a:pt x="16" y="0"/>
                    <a:pt x="0" y="22"/>
                    <a:pt x="0" y="45"/>
                  </a:cubicBezTo>
                  <a:cubicBezTo>
                    <a:pt x="602" y="2040"/>
                    <a:pt x="1394" y="3972"/>
                    <a:pt x="2439" y="5809"/>
                  </a:cubicBezTo>
                  <a:cubicBezTo>
                    <a:pt x="2448" y="5828"/>
                    <a:pt x="2464" y="5836"/>
                    <a:pt x="2481" y="5836"/>
                  </a:cubicBezTo>
                  <a:cubicBezTo>
                    <a:pt x="2517" y="5836"/>
                    <a:pt x="2556" y="5799"/>
                    <a:pt x="2534" y="5777"/>
                  </a:cubicBezTo>
                  <a:cubicBezTo>
                    <a:pt x="1520" y="3908"/>
                    <a:pt x="665" y="2008"/>
                    <a:pt x="63" y="13"/>
                  </a:cubicBezTo>
                  <a:cubicBezTo>
                    <a:pt x="54" y="4"/>
                    <a:pt x="45" y="0"/>
                    <a:pt x="3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8"/>
            <p:cNvSpPr/>
            <p:nvPr/>
          </p:nvSpPr>
          <p:spPr>
            <a:xfrm>
              <a:off x="3647693" y="1230098"/>
              <a:ext cx="122415" cy="181925"/>
            </a:xfrm>
            <a:custGeom>
              <a:avLst/>
              <a:gdLst/>
              <a:ahLst/>
              <a:cxnLst/>
              <a:rect l="l" t="t" r="r" b="b"/>
              <a:pathLst>
                <a:path w="3787" h="5628" extrusionOk="0">
                  <a:moveTo>
                    <a:pt x="54" y="1"/>
                  </a:moveTo>
                  <a:cubicBezTo>
                    <a:pt x="26" y="1"/>
                    <a:pt x="1" y="23"/>
                    <a:pt x="23" y="45"/>
                  </a:cubicBezTo>
                  <a:cubicBezTo>
                    <a:pt x="973" y="2072"/>
                    <a:pt x="2145" y="3972"/>
                    <a:pt x="3665" y="5619"/>
                  </a:cubicBezTo>
                  <a:cubicBezTo>
                    <a:pt x="3671" y="5625"/>
                    <a:pt x="3679" y="5627"/>
                    <a:pt x="3688" y="5627"/>
                  </a:cubicBezTo>
                  <a:cubicBezTo>
                    <a:pt x="3728" y="5627"/>
                    <a:pt x="3786" y="5576"/>
                    <a:pt x="3760" y="5524"/>
                  </a:cubicBezTo>
                  <a:cubicBezTo>
                    <a:pt x="2367" y="3751"/>
                    <a:pt x="1132" y="2009"/>
                    <a:pt x="87" y="14"/>
                  </a:cubicBezTo>
                  <a:cubicBezTo>
                    <a:pt x="77" y="4"/>
                    <a:pt x="65" y="1"/>
                    <a:pt x="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8"/>
            <p:cNvSpPr/>
            <p:nvPr/>
          </p:nvSpPr>
          <p:spPr>
            <a:xfrm>
              <a:off x="3280923" y="1212707"/>
              <a:ext cx="83657" cy="216965"/>
            </a:xfrm>
            <a:custGeom>
              <a:avLst/>
              <a:gdLst/>
              <a:ahLst/>
              <a:cxnLst/>
              <a:rect l="l" t="t" r="r" b="b"/>
              <a:pathLst>
                <a:path w="2588" h="6712" extrusionOk="0">
                  <a:moveTo>
                    <a:pt x="2560" y="0"/>
                  </a:moveTo>
                  <a:cubicBezTo>
                    <a:pt x="2552" y="0"/>
                    <a:pt x="2543" y="4"/>
                    <a:pt x="2534" y="13"/>
                  </a:cubicBezTo>
                  <a:cubicBezTo>
                    <a:pt x="1014" y="1850"/>
                    <a:pt x="0" y="4225"/>
                    <a:pt x="95" y="6664"/>
                  </a:cubicBezTo>
                  <a:cubicBezTo>
                    <a:pt x="111" y="6695"/>
                    <a:pt x="143" y="6711"/>
                    <a:pt x="170" y="6711"/>
                  </a:cubicBezTo>
                  <a:cubicBezTo>
                    <a:pt x="198" y="6711"/>
                    <a:pt x="222" y="6695"/>
                    <a:pt x="222" y="6664"/>
                  </a:cubicBezTo>
                  <a:cubicBezTo>
                    <a:pt x="380" y="4225"/>
                    <a:pt x="1014" y="1977"/>
                    <a:pt x="2565" y="45"/>
                  </a:cubicBezTo>
                  <a:cubicBezTo>
                    <a:pt x="2588" y="23"/>
                    <a:pt x="2578" y="0"/>
                    <a:pt x="256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8"/>
            <p:cNvSpPr/>
            <p:nvPr/>
          </p:nvSpPr>
          <p:spPr>
            <a:xfrm>
              <a:off x="3358700" y="1247425"/>
              <a:ext cx="104474" cy="464090"/>
            </a:xfrm>
            <a:custGeom>
              <a:avLst/>
              <a:gdLst/>
              <a:ahLst/>
              <a:cxnLst/>
              <a:rect l="l" t="t" r="r" b="b"/>
              <a:pathLst>
                <a:path w="3232" h="14357" extrusionOk="0">
                  <a:moveTo>
                    <a:pt x="1022" y="0"/>
                  </a:moveTo>
                  <a:cubicBezTo>
                    <a:pt x="999" y="0"/>
                    <a:pt x="967" y="16"/>
                    <a:pt x="951" y="48"/>
                  </a:cubicBezTo>
                  <a:cubicBezTo>
                    <a:pt x="1" y="4861"/>
                    <a:pt x="2851" y="9453"/>
                    <a:pt x="1489" y="14267"/>
                  </a:cubicBezTo>
                  <a:cubicBezTo>
                    <a:pt x="1471" y="14322"/>
                    <a:pt x="1517" y="14356"/>
                    <a:pt x="1565" y="14356"/>
                  </a:cubicBezTo>
                  <a:cubicBezTo>
                    <a:pt x="1599" y="14356"/>
                    <a:pt x="1634" y="14339"/>
                    <a:pt x="1648" y="14299"/>
                  </a:cubicBezTo>
                  <a:cubicBezTo>
                    <a:pt x="3231" y="9580"/>
                    <a:pt x="191" y="4861"/>
                    <a:pt x="1046" y="48"/>
                  </a:cubicBezTo>
                  <a:cubicBezTo>
                    <a:pt x="1062" y="16"/>
                    <a:pt x="1046" y="0"/>
                    <a:pt x="1022"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8"/>
            <p:cNvSpPr/>
            <p:nvPr/>
          </p:nvSpPr>
          <p:spPr>
            <a:xfrm>
              <a:off x="3199721" y="1169907"/>
              <a:ext cx="96425" cy="110293"/>
            </a:xfrm>
            <a:custGeom>
              <a:avLst/>
              <a:gdLst/>
              <a:ahLst/>
              <a:cxnLst/>
              <a:rect l="l" t="t" r="r" b="b"/>
              <a:pathLst>
                <a:path w="2983" h="3412" extrusionOk="0">
                  <a:moveTo>
                    <a:pt x="2887" y="1"/>
                  </a:moveTo>
                  <a:cubicBezTo>
                    <a:pt x="2878" y="1"/>
                    <a:pt x="2869" y="3"/>
                    <a:pt x="2860" y="7"/>
                  </a:cubicBezTo>
                  <a:cubicBezTo>
                    <a:pt x="1625" y="831"/>
                    <a:pt x="675" y="1971"/>
                    <a:pt x="42" y="3301"/>
                  </a:cubicBezTo>
                  <a:cubicBezTo>
                    <a:pt x="1" y="3363"/>
                    <a:pt x="53" y="3411"/>
                    <a:pt x="113" y="3411"/>
                  </a:cubicBezTo>
                  <a:cubicBezTo>
                    <a:pt x="145" y="3411"/>
                    <a:pt x="178" y="3397"/>
                    <a:pt x="200" y="3364"/>
                  </a:cubicBezTo>
                  <a:cubicBezTo>
                    <a:pt x="865" y="2066"/>
                    <a:pt x="1784" y="1021"/>
                    <a:pt x="2955" y="102"/>
                  </a:cubicBezTo>
                  <a:cubicBezTo>
                    <a:pt x="2983" y="75"/>
                    <a:pt x="2940" y="1"/>
                    <a:pt x="2887"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8"/>
            <p:cNvSpPr/>
            <p:nvPr/>
          </p:nvSpPr>
          <p:spPr>
            <a:xfrm>
              <a:off x="3568592" y="1608538"/>
              <a:ext cx="19460" cy="114527"/>
            </a:xfrm>
            <a:custGeom>
              <a:avLst/>
              <a:gdLst/>
              <a:ahLst/>
              <a:cxnLst/>
              <a:rect l="l" t="t" r="r" b="b"/>
              <a:pathLst>
                <a:path w="602" h="3543" extrusionOk="0">
                  <a:moveTo>
                    <a:pt x="32" y="0"/>
                  </a:moveTo>
                  <a:cubicBezTo>
                    <a:pt x="16" y="0"/>
                    <a:pt x="0" y="8"/>
                    <a:pt x="0" y="24"/>
                  </a:cubicBezTo>
                  <a:cubicBezTo>
                    <a:pt x="0" y="1228"/>
                    <a:pt x="158" y="2368"/>
                    <a:pt x="475" y="3508"/>
                  </a:cubicBezTo>
                  <a:cubicBezTo>
                    <a:pt x="487" y="3532"/>
                    <a:pt x="509" y="3542"/>
                    <a:pt x="530" y="3542"/>
                  </a:cubicBezTo>
                  <a:cubicBezTo>
                    <a:pt x="566" y="3542"/>
                    <a:pt x="602" y="3515"/>
                    <a:pt x="602" y="3476"/>
                  </a:cubicBezTo>
                  <a:cubicBezTo>
                    <a:pt x="317" y="2336"/>
                    <a:pt x="158" y="1196"/>
                    <a:pt x="63" y="24"/>
                  </a:cubicBezTo>
                  <a:cubicBezTo>
                    <a:pt x="63" y="8"/>
                    <a:pt x="48" y="0"/>
                    <a:pt x="32"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8"/>
            <p:cNvSpPr/>
            <p:nvPr/>
          </p:nvSpPr>
          <p:spPr>
            <a:xfrm>
              <a:off x="3563904" y="1489352"/>
              <a:ext cx="67139" cy="176365"/>
            </a:xfrm>
            <a:custGeom>
              <a:avLst/>
              <a:gdLst/>
              <a:ahLst/>
              <a:cxnLst/>
              <a:rect l="l" t="t" r="r" b="b"/>
              <a:pathLst>
                <a:path w="2077" h="5456" extrusionOk="0">
                  <a:moveTo>
                    <a:pt x="34" y="1"/>
                  </a:moveTo>
                  <a:cubicBezTo>
                    <a:pt x="14" y="1"/>
                    <a:pt x="0" y="19"/>
                    <a:pt x="18" y="38"/>
                  </a:cubicBezTo>
                  <a:cubicBezTo>
                    <a:pt x="557" y="1874"/>
                    <a:pt x="1222" y="3679"/>
                    <a:pt x="1982" y="5421"/>
                  </a:cubicBezTo>
                  <a:cubicBezTo>
                    <a:pt x="1982" y="5445"/>
                    <a:pt x="1996" y="5456"/>
                    <a:pt x="2013" y="5456"/>
                  </a:cubicBezTo>
                  <a:cubicBezTo>
                    <a:pt x="2041" y="5456"/>
                    <a:pt x="2077" y="5429"/>
                    <a:pt x="2077" y="5390"/>
                  </a:cubicBezTo>
                  <a:cubicBezTo>
                    <a:pt x="1349" y="3616"/>
                    <a:pt x="684" y="1843"/>
                    <a:pt x="82" y="38"/>
                  </a:cubicBezTo>
                  <a:cubicBezTo>
                    <a:pt x="68" y="11"/>
                    <a:pt x="49" y="1"/>
                    <a:pt x="3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8"/>
            <p:cNvSpPr/>
            <p:nvPr/>
          </p:nvSpPr>
          <p:spPr>
            <a:xfrm>
              <a:off x="3517387" y="835302"/>
              <a:ext cx="89088" cy="18522"/>
            </a:xfrm>
            <a:custGeom>
              <a:avLst/>
              <a:gdLst/>
              <a:ahLst/>
              <a:cxnLst/>
              <a:rect l="l" t="t" r="r" b="b"/>
              <a:pathLst>
                <a:path w="2756" h="573" extrusionOk="0">
                  <a:moveTo>
                    <a:pt x="2615" y="0"/>
                  </a:moveTo>
                  <a:cubicBezTo>
                    <a:pt x="1746" y="0"/>
                    <a:pt x="905" y="270"/>
                    <a:pt x="64" y="541"/>
                  </a:cubicBezTo>
                  <a:cubicBezTo>
                    <a:pt x="39" y="541"/>
                    <a:pt x="34" y="561"/>
                    <a:pt x="16" y="569"/>
                  </a:cubicBezTo>
                  <a:lnTo>
                    <a:pt x="16" y="569"/>
                  </a:lnTo>
                  <a:lnTo>
                    <a:pt x="2756" y="2"/>
                  </a:lnTo>
                  <a:cubicBezTo>
                    <a:pt x="2709" y="1"/>
                    <a:pt x="2662" y="0"/>
                    <a:pt x="2615" y="0"/>
                  </a:cubicBezTo>
                  <a:close/>
                  <a:moveTo>
                    <a:pt x="16" y="569"/>
                  </a:moveTo>
                  <a:lnTo>
                    <a:pt x="1" y="573"/>
                  </a:lnTo>
                  <a:cubicBezTo>
                    <a:pt x="7" y="573"/>
                    <a:pt x="12" y="571"/>
                    <a:pt x="16" y="569"/>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8"/>
            <p:cNvSpPr/>
            <p:nvPr/>
          </p:nvSpPr>
          <p:spPr>
            <a:xfrm>
              <a:off x="2837218" y="1340394"/>
              <a:ext cx="84918" cy="102923"/>
            </a:xfrm>
            <a:custGeom>
              <a:avLst/>
              <a:gdLst/>
              <a:ahLst/>
              <a:cxnLst/>
              <a:rect l="l" t="t" r="r" b="b"/>
              <a:pathLst>
                <a:path w="2627" h="3184" extrusionOk="0">
                  <a:moveTo>
                    <a:pt x="2546" y="1"/>
                  </a:moveTo>
                  <a:cubicBezTo>
                    <a:pt x="2534" y="1"/>
                    <a:pt x="2523" y="7"/>
                    <a:pt x="2515" y="22"/>
                  </a:cubicBezTo>
                  <a:cubicBezTo>
                    <a:pt x="1534" y="909"/>
                    <a:pt x="678" y="1922"/>
                    <a:pt x="45" y="3094"/>
                  </a:cubicBezTo>
                  <a:cubicBezTo>
                    <a:pt x="0" y="3139"/>
                    <a:pt x="51" y="3183"/>
                    <a:pt x="95" y="3183"/>
                  </a:cubicBezTo>
                  <a:cubicBezTo>
                    <a:pt x="113" y="3183"/>
                    <a:pt x="131" y="3176"/>
                    <a:pt x="140" y="3157"/>
                  </a:cubicBezTo>
                  <a:cubicBezTo>
                    <a:pt x="837" y="2017"/>
                    <a:pt x="1629" y="1004"/>
                    <a:pt x="2579" y="85"/>
                  </a:cubicBezTo>
                  <a:cubicBezTo>
                    <a:pt x="2627" y="61"/>
                    <a:pt x="2583" y="1"/>
                    <a:pt x="254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8"/>
            <p:cNvSpPr/>
            <p:nvPr/>
          </p:nvSpPr>
          <p:spPr>
            <a:xfrm>
              <a:off x="2924659" y="1465592"/>
              <a:ext cx="19201" cy="43154"/>
            </a:xfrm>
            <a:custGeom>
              <a:avLst/>
              <a:gdLst/>
              <a:ahLst/>
              <a:cxnLst/>
              <a:rect l="l" t="t" r="r" b="b"/>
              <a:pathLst>
                <a:path w="594" h="1335" extrusionOk="0">
                  <a:moveTo>
                    <a:pt x="511" y="0"/>
                  </a:moveTo>
                  <a:cubicBezTo>
                    <a:pt x="497" y="0"/>
                    <a:pt x="484" y="4"/>
                    <a:pt x="475" y="13"/>
                  </a:cubicBezTo>
                  <a:cubicBezTo>
                    <a:pt x="222" y="393"/>
                    <a:pt x="32" y="836"/>
                    <a:pt x="0" y="1311"/>
                  </a:cubicBezTo>
                  <a:cubicBezTo>
                    <a:pt x="0" y="1327"/>
                    <a:pt x="24" y="1335"/>
                    <a:pt x="48" y="1335"/>
                  </a:cubicBezTo>
                  <a:cubicBezTo>
                    <a:pt x="72" y="1335"/>
                    <a:pt x="95" y="1327"/>
                    <a:pt x="95" y="1311"/>
                  </a:cubicBezTo>
                  <a:cubicBezTo>
                    <a:pt x="159" y="868"/>
                    <a:pt x="285" y="424"/>
                    <a:pt x="570" y="76"/>
                  </a:cubicBezTo>
                  <a:cubicBezTo>
                    <a:pt x="594" y="29"/>
                    <a:pt x="549" y="0"/>
                    <a:pt x="51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8"/>
            <p:cNvSpPr/>
            <p:nvPr/>
          </p:nvSpPr>
          <p:spPr>
            <a:xfrm>
              <a:off x="2808221" y="1161761"/>
              <a:ext cx="374194" cy="208432"/>
            </a:xfrm>
            <a:custGeom>
              <a:avLst/>
              <a:gdLst/>
              <a:ahLst/>
              <a:cxnLst/>
              <a:rect l="l" t="t" r="r" b="b"/>
              <a:pathLst>
                <a:path w="11576" h="6448" extrusionOk="0">
                  <a:moveTo>
                    <a:pt x="11507" y="1"/>
                  </a:moveTo>
                  <a:cubicBezTo>
                    <a:pt x="11501" y="1"/>
                    <a:pt x="11495" y="2"/>
                    <a:pt x="11488" y="6"/>
                  </a:cubicBezTo>
                  <a:cubicBezTo>
                    <a:pt x="7371" y="1209"/>
                    <a:pt x="2716" y="2824"/>
                    <a:pt x="24" y="6371"/>
                  </a:cubicBezTo>
                  <a:cubicBezTo>
                    <a:pt x="0" y="6418"/>
                    <a:pt x="45" y="6447"/>
                    <a:pt x="83" y="6447"/>
                  </a:cubicBezTo>
                  <a:cubicBezTo>
                    <a:pt x="97" y="6447"/>
                    <a:pt x="110" y="6443"/>
                    <a:pt x="119" y="6435"/>
                  </a:cubicBezTo>
                  <a:cubicBezTo>
                    <a:pt x="2842" y="3046"/>
                    <a:pt x="7498" y="1399"/>
                    <a:pt x="11520" y="133"/>
                  </a:cubicBezTo>
                  <a:cubicBezTo>
                    <a:pt x="11576" y="104"/>
                    <a:pt x="11557" y="1"/>
                    <a:pt x="11507"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8"/>
            <p:cNvSpPr/>
            <p:nvPr/>
          </p:nvSpPr>
          <p:spPr>
            <a:xfrm>
              <a:off x="2741695" y="1401070"/>
              <a:ext cx="38337" cy="54112"/>
            </a:xfrm>
            <a:custGeom>
              <a:avLst/>
              <a:gdLst/>
              <a:ahLst/>
              <a:cxnLst/>
              <a:rect l="l" t="t" r="r" b="b"/>
              <a:pathLst>
                <a:path w="1186" h="1674" extrusionOk="0">
                  <a:moveTo>
                    <a:pt x="1133" y="0"/>
                  </a:moveTo>
                  <a:cubicBezTo>
                    <a:pt x="1121" y="0"/>
                    <a:pt x="1109" y="4"/>
                    <a:pt x="1100" y="13"/>
                  </a:cubicBezTo>
                  <a:cubicBezTo>
                    <a:pt x="847" y="615"/>
                    <a:pt x="467" y="1153"/>
                    <a:pt x="23" y="1628"/>
                  </a:cubicBezTo>
                  <a:cubicBezTo>
                    <a:pt x="1" y="1651"/>
                    <a:pt x="26" y="1673"/>
                    <a:pt x="54" y="1673"/>
                  </a:cubicBezTo>
                  <a:cubicBezTo>
                    <a:pt x="65" y="1673"/>
                    <a:pt x="77" y="1669"/>
                    <a:pt x="87" y="1660"/>
                  </a:cubicBezTo>
                  <a:cubicBezTo>
                    <a:pt x="562" y="1217"/>
                    <a:pt x="910" y="647"/>
                    <a:pt x="1163" y="45"/>
                  </a:cubicBezTo>
                  <a:cubicBezTo>
                    <a:pt x="1186" y="23"/>
                    <a:pt x="1161" y="0"/>
                    <a:pt x="113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8"/>
            <p:cNvSpPr/>
            <p:nvPr/>
          </p:nvSpPr>
          <p:spPr>
            <a:xfrm>
              <a:off x="2904423" y="1268210"/>
              <a:ext cx="165342" cy="151378"/>
            </a:xfrm>
            <a:custGeom>
              <a:avLst/>
              <a:gdLst/>
              <a:ahLst/>
              <a:cxnLst/>
              <a:rect l="l" t="t" r="r" b="b"/>
              <a:pathLst>
                <a:path w="5115" h="4683" extrusionOk="0">
                  <a:moveTo>
                    <a:pt x="5022" y="0"/>
                  </a:moveTo>
                  <a:cubicBezTo>
                    <a:pt x="5014" y="0"/>
                    <a:pt x="5005" y="2"/>
                    <a:pt x="4997" y="6"/>
                  </a:cubicBezTo>
                  <a:cubicBezTo>
                    <a:pt x="3160" y="1337"/>
                    <a:pt x="1481" y="2857"/>
                    <a:pt x="25" y="4567"/>
                  </a:cubicBezTo>
                  <a:cubicBezTo>
                    <a:pt x="0" y="4615"/>
                    <a:pt x="32" y="4683"/>
                    <a:pt x="77" y="4683"/>
                  </a:cubicBezTo>
                  <a:cubicBezTo>
                    <a:pt x="90" y="4683"/>
                    <a:pt x="105" y="4676"/>
                    <a:pt x="120" y="4662"/>
                  </a:cubicBezTo>
                  <a:cubicBezTo>
                    <a:pt x="1640" y="3015"/>
                    <a:pt x="3286" y="1495"/>
                    <a:pt x="5060" y="133"/>
                  </a:cubicBezTo>
                  <a:cubicBezTo>
                    <a:pt x="5115" y="78"/>
                    <a:pt x="5075" y="0"/>
                    <a:pt x="5022"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8"/>
            <p:cNvSpPr/>
            <p:nvPr/>
          </p:nvSpPr>
          <p:spPr>
            <a:xfrm>
              <a:off x="2734615" y="1196738"/>
              <a:ext cx="269914" cy="180470"/>
            </a:xfrm>
            <a:custGeom>
              <a:avLst/>
              <a:gdLst/>
              <a:ahLst/>
              <a:cxnLst/>
              <a:rect l="l" t="t" r="r" b="b"/>
              <a:pathLst>
                <a:path w="8350" h="5583" extrusionOk="0">
                  <a:moveTo>
                    <a:pt x="8254" y="1"/>
                  </a:moveTo>
                  <a:cubicBezTo>
                    <a:pt x="4993" y="919"/>
                    <a:pt x="2142" y="2819"/>
                    <a:pt x="52" y="5479"/>
                  </a:cubicBezTo>
                  <a:cubicBezTo>
                    <a:pt x="0" y="5531"/>
                    <a:pt x="54" y="5583"/>
                    <a:pt x="93" y="5583"/>
                  </a:cubicBezTo>
                  <a:cubicBezTo>
                    <a:pt x="102" y="5583"/>
                    <a:pt x="110" y="5580"/>
                    <a:pt x="116" y="5574"/>
                  </a:cubicBezTo>
                  <a:cubicBezTo>
                    <a:pt x="2396" y="3009"/>
                    <a:pt x="5056" y="1236"/>
                    <a:pt x="8286" y="127"/>
                  </a:cubicBezTo>
                  <a:cubicBezTo>
                    <a:pt x="8349" y="96"/>
                    <a:pt x="8318" y="1"/>
                    <a:pt x="82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8"/>
            <p:cNvSpPr/>
            <p:nvPr/>
          </p:nvSpPr>
          <p:spPr>
            <a:xfrm>
              <a:off x="4088651" y="237499"/>
              <a:ext cx="3103" cy="8986"/>
            </a:xfrm>
            <a:custGeom>
              <a:avLst/>
              <a:gdLst/>
              <a:ahLst/>
              <a:cxnLst/>
              <a:rect l="l" t="t" r="r" b="b"/>
              <a:pathLst>
                <a:path w="96" h="278" extrusionOk="0">
                  <a:moveTo>
                    <a:pt x="32" y="1"/>
                  </a:moveTo>
                  <a:cubicBezTo>
                    <a:pt x="32" y="1"/>
                    <a:pt x="0" y="1"/>
                    <a:pt x="0" y="33"/>
                  </a:cubicBezTo>
                  <a:cubicBezTo>
                    <a:pt x="0" y="96"/>
                    <a:pt x="32" y="191"/>
                    <a:pt x="63" y="254"/>
                  </a:cubicBezTo>
                  <a:cubicBezTo>
                    <a:pt x="63" y="270"/>
                    <a:pt x="71" y="278"/>
                    <a:pt x="79" y="278"/>
                  </a:cubicBezTo>
                  <a:cubicBezTo>
                    <a:pt x="87" y="278"/>
                    <a:pt x="95" y="270"/>
                    <a:pt x="95" y="254"/>
                  </a:cubicBezTo>
                  <a:cubicBezTo>
                    <a:pt x="95" y="191"/>
                    <a:pt x="63" y="96"/>
                    <a:pt x="3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8"/>
            <p:cNvSpPr/>
            <p:nvPr/>
          </p:nvSpPr>
          <p:spPr>
            <a:xfrm>
              <a:off x="3590088" y="2069"/>
              <a:ext cx="900865" cy="2442024"/>
            </a:xfrm>
            <a:custGeom>
              <a:avLst/>
              <a:gdLst/>
              <a:ahLst/>
              <a:cxnLst/>
              <a:rect l="l" t="t" r="r" b="b"/>
              <a:pathLst>
                <a:path w="27869" h="75546" extrusionOk="0">
                  <a:moveTo>
                    <a:pt x="27141" y="0"/>
                  </a:moveTo>
                  <a:cubicBezTo>
                    <a:pt x="26064" y="3579"/>
                    <a:pt x="24385" y="7126"/>
                    <a:pt x="22960" y="10197"/>
                  </a:cubicBezTo>
                  <a:cubicBezTo>
                    <a:pt x="17957" y="20933"/>
                    <a:pt x="7221" y="28027"/>
                    <a:pt x="2945" y="39079"/>
                  </a:cubicBezTo>
                  <a:cubicBezTo>
                    <a:pt x="2860" y="39271"/>
                    <a:pt x="3004" y="39434"/>
                    <a:pt x="3155" y="39434"/>
                  </a:cubicBezTo>
                  <a:cubicBezTo>
                    <a:pt x="3229" y="39434"/>
                    <a:pt x="3305" y="39395"/>
                    <a:pt x="3357" y="39301"/>
                  </a:cubicBezTo>
                  <a:cubicBezTo>
                    <a:pt x="7949" y="30212"/>
                    <a:pt x="15360" y="23308"/>
                    <a:pt x="20838" y="14948"/>
                  </a:cubicBezTo>
                  <a:lnTo>
                    <a:pt x="20838" y="14948"/>
                  </a:lnTo>
                  <a:cubicBezTo>
                    <a:pt x="19825" y="17513"/>
                    <a:pt x="19255" y="20268"/>
                    <a:pt x="18558" y="23023"/>
                  </a:cubicBezTo>
                  <a:cubicBezTo>
                    <a:pt x="17355" y="27710"/>
                    <a:pt x="14505" y="32207"/>
                    <a:pt x="14473" y="37148"/>
                  </a:cubicBezTo>
                  <a:cubicBezTo>
                    <a:pt x="14346" y="37211"/>
                    <a:pt x="14315" y="37338"/>
                    <a:pt x="14378" y="37464"/>
                  </a:cubicBezTo>
                  <a:cubicBezTo>
                    <a:pt x="9976" y="41930"/>
                    <a:pt x="3579" y="46743"/>
                    <a:pt x="3579" y="53615"/>
                  </a:cubicBezTo>
                  <a:cubicBezTo>
                    <a:pt x="3610" y="56941"/>
                    <a:pt x="5131" y="60076"/>
                    <a:pt x="5321" y="63401"/>
                  </a:cubicBezTo>
                  <a:cubicBezTo>
                    <a:pt x="5574" y="67803"/>
                    <a:pt x="3674" y="71857"/>
                    <a:pt x="349" y="74675"/>
                  </a:cubicBezTo>
                  <a:cubicBezTo>
                    <a:pt x="64" y="74675"/>
                    <a:pt x="0" y="75150"/>
                    <a:pt x="317" y="75214"/>
                  </a:cubicBezTo>
                  <a:cubicBezTo>
                    <a:pt x="1287" y="75439"/>
                    <a:pt x="2254" y="75545"/>
                    <a:pt x="3210" y="75545"/>
                  </a:cubicBezTo>
                  <a:cubicBezTo>
                    <a:pt x="11128" y="75545"/>
                    <a:pt x="18362" y="68283"/>
                    <a:pt x="20933" y="61248"/>
                  </a:cubicBezTo>
                  <a:cubicBezTo>
                    <a:pt x="23974" y="52792"/>
                    <a:pt x="21345" y="43418"/>
                    <a:pt x="14885" y="37338"/>
                  </a:cubicBezTo>
                  <a:cubicBezTo>
                    <a:pt x="14916" y="37306"/>
                    <a:pt x="14948" y="37274"/>
                    <a:pt x="14948" y="37211"/>
                  </a:cubicBezTo>
                  <a:cubicBezTo>
                    <a:pt x="15265" y="32429"/>
                    <a:pt x="17798" y="28217"/>
                    <a:pt x="19002" y="23625"/>
                  </a:cubicBezTo>
                  <a:cubicBezTo>
                    <a:pt x="20173" y="19096"/>
                    <a:pt x="20933" y="14441"/>
                    <a:pt x="23657" y="10514"/>
                  </a:cubicBezTo>
                  <a:cubicBezTo>
                    <a:pt x="23689" y="10419"/>
                    <a:pt x="23625" y="10356"/>
                    <a:pt x="23562" y="10356"/>
                  </a:cubicBezTo>
                  <a:cubicBezTo>
                    <a:pt x="24100" y="9311"/>
                    <a:pt x="24607" y="8234"/>
                    <a:pt x="25050" y="7126"/>
                  </a:cubicBezTo>
                  <a:cubicBezTo>
                    <a:pt x="26000" y="4845"/>
                    <a:pt x="27077" y="2439"/>
                    <a:pt x="27869"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8"/>
            <p:cNvSpPr/>
            <p:nvPr/>
          </p:nvSpPr>
          <p:spPr>
            <a:xfrm>
              <a:off x="4562614" y="2069"/>
              <a:ext cx="1333923" cy="1629309"/>
            </a:xfrm>
            <a:custGeom>
              <a:avLst/>
              <a:gdLst/>
              <a:ahLst/>
              <a:cxnLst/>
              <a:rect l="l" t="t" r="r" b="b"/>
              <a:pathLst>
                <a:path w="41266" h="50404" extrusionOk="0">
                  <a:moveTo>
                    <a:pt x="1" y="0"/>
                  </a:moveTo>
                  <a:cubicBezTo>
                    <a:pt x="507" y="2660"/>
                    <a:pt x="1078" y="5289"/>
                    <a:pt x="2059" y="7854"/>
                  </a:cubicBezTo>
                  <a:cubicBezTo>
                    <a:pt x="2978" y="10229"/>
                    <a:pt x="4118" y="12509"/>
                    <a:pt x="5448" y="14663"/>
                  </a:cubicBezTo>
                  <a:cubicBezTo>
                    <a:pt x="5393" y="14630"/>
                    <a:pt x="5331" y="14612"/>
                    <a:pt x="5272" y="14612"/>
                  </a:cubicBezTo>
                  <a:cubicBezTo>
                    <a:pt x="5159" y="14612"/>
                    <a:pt x="5057" y="14676"/>
                    <a:pt x="5036" y="14821"/>
                  </a:cubicBezTo>
                  <a:cubicBezTo>
                    <a:pt x="4118" y="19223"/>
                    <a:pt x="3358" y="24068"/>
                    <a:pt x="4783" y="28439"/>
                  </a:cubicBezTo>
                  <a:cubicBezTo>
                    <a:pt x="6113" y="32524"/>
                    <a:pt x="8488" y="34139"/>
                    <a:pt x="12035" y="35976"/>
                  </a:cubicBezTo>
                  <a:cubicBezTo>
                    <a:pt x="14315" y="37179"/>
                    <a:pt x="14949" y="39174"/>
                    <a:pt x="16849" y="40663"/>
                  </a:cubicBezTo>
                  <a:cubicBezTo>
                    <a:pt x="18844" y="42215"/>
                    <a:pt x="21282" y="43323"/>
                    <a:pt x="23626" y="44178"/>
                  </a:cubicBezTo>
                  <a:cubicBezTo>
                    <a:pt x="26096" y="45033"/>
                    <a:pt x="28566" y="45413"/>
                    <a:pt x="31131" y="45825"/>
                  </a:cubicBezTo>
                  <a:cubicBezTo>
                    <a:pt x="34932" y="46427"/>
                    <a:pt x="37687" y="47757"/>
                    <a:pt x="40569" y="50322"/>
                  </a:cubicBezTo>
                  <a:cubicBezTo>
                    <a:pt x="40638" y="50379"/>
                    <a:pt x="40710" y="50403"/>
                    <a:pt x="40778" y="50403"/>
                  </a:cubicBezTo>
                  <a:cubicBezTo>
                    <a:pt x="40898" y="50403"/>
                    <a:pt x="41003" y="50328"/>
                    <a:pt x="41044" y="50227"/>
                  </a:cubicBezTo>
                  <a:cubicBezTo>
                    <a:pt x="41202" y="50164"/>
                    <a:pt x="41266" y="50005"/>
                    <a:pt x="41171" y="49815"/>
                  </a:cubicBezTo>
                  <a:cubicBezTo>
                    <a:pt x="39714" y="47250"/>
                    <a:pt x="39872" y="44431"/>
                    <a:pt x="39017" y="41676"/>
                  </a:cubicBezTo>
                  <a:cubicBezTo>
                    <a:pt x="38479" y="39998"/>
                    <a:pt x="37529" y="38604"/>
                    <a:pt x="36420" y="37211"/>
                  </a:cubicBezTo>
                  <a:cubicBezTo>
                    <a:pt x="34298" y="34519"/>
                    <a:pt x="32842" y="32556"/>
                    <a:pt x="31575" y="29357"/>
                  </a:cubicBezTo>
                  <a:cubicBezTo>
                    <a:pt x="30751" y="27172"/>
                    <a:pt x="29960" y="25113"/>
                    <a:pt x="28440" y="23277"/>
                  </a:cubicBezTo>
                  <a:cubicBezTo>
                    <a:pt x="27268" y="21788"/>
                    <a:pt x="25779" y="20521"/>
                    <a:pt x="24006" y="19730"/>
                  </a:cubicBezTo>
                  <a:cubicBezTo>
                    <a:pt x="21472" y="18558"/>
                    <a:pt x="18939" y="18526"/>
                    <a:pt x="16659" y="16594"/>
                  </a:cubicBezTo>
                  <a:cubicBezTo>
                    <a:pt x="15139" y="15328"/>
                    <a:pt x="14410" y="14441"/>
                    <a:pt x="12415" y="14251"/>
                  </a:cubicBezTo>
                  <a:cubicBezTo>
                    <a:pt x="11989" y="14208"/>
                    <a:pt x="11569" y="14193"/>
                    <a:pt x="11153" y="14193"/>
                  </a:cubicBezTo>
                  <a:cubicBezTo>
                    <a:pt x="10333" y="14193"/>
                    <a:pt x="9528" y="14249"/>
                    <a:pt x="8721" y="14249"/>
                  </a:cubicBezTo>
                  <a:cubicBezTo>
                    <a:pt x="7839" y="14249"/>
                    <a:pt x="6956" y="14182"/>
                    <a:pt x="6050" y="13903"/>
                  </a:cubicBezTo>
                  <a:cubicBezTo>
                    <a:pt x="4878" y="11844"/>
                    <a:pt x="3864" y="9754"/>
                    <a:pt x="3041" y="7537"/>
                  </a:cubicBezTo>
                  <a:cubicBezTo>
                    <a:pt x="2123" y="5099"/>
                    <a:pt x="1584" y="2534"/>
                    <a:pt x="107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8"/>
            <p:cNvSpPr/>
            <p:nvPr/>
          </p:nvSpPr>
          <p:spPr>
            <a:xfrm>
              <a:off x="3059782" y="2069"/>
              <a:ext cx="1253046" cy="1433905"/>
            </a:xfrm>
            <a:custGeom>
              <a:avLst/>
              <a:gdLst/>
              <a:ahLst/>
              <a:cxnLst/>
              <a:rect l="l" t="t" r="r" b="b"/>
              <a:pathLst>
                <a:path w="38764" h="44359" extrusionOk="0">
                  <a:moveTo>
                    <a:pt x="1" y="0"/>
                  </a:moveTo>
                  <a:cubicBezTo>
                    <a:pt x="381" y="918"/>
                    <a:pt x="824" y="1773"/>
                    <a:pt x="1457" y="2565"/>
                  </a:cubicBezTo>
                  <a:cubicBezTo>
                    <a:pt x="2027" y="3262"/>
                    <a:pt x="4498" y="4782"/>
                    <a:pt x="5353" y="5859"/>
                  </a:cubicBezTo>
                  <a:cubicBezTo>
                    <a:pt x="5321" y="5890"/>
                    <a:pt x="5289" y="5922"/>
                    <a:pt x="5321" y="5985"/>
                  </a:cubicBezTo>
                  <a:cubicBezTo>
                    <a:pt x="4783" y="6429"/>
                    <a:pt x="4276" y="6904"/>
                    <a:pt x="3738" y="7347"/>
                  </a:cubicBezTo>
                  <a:cubicBezTo>
                    <a:pt x="3643" y="7347"/>
                    <a:pt x="3516" y="7442"/>
                    <a:pt x="3484" y="7537"/>
                  </a:cubicBezTo>
                  <a:cubicBezTo>
                    <a:pt x="3168" y="10482"/>
                    <a:pt x="7284" y="13016"/>
                    <a:pt x="9406" y="14409"/>
                  </a:cubicBezTo>
                  <a:cubicBezTo>
                    <a:pt x="12543" y="16471"/>
                    <a:pt x="16159" y="17734"/>
                    <a:pt x="19888" y="17734"/>
                  </a:cubicBezTo>
                  <a:cubicBezTo>
                    <a:pt x="20225" y="17734"/>
                    <a:pt x="20563" y="17724"/>
                    <a:pt x="20902" y="17703"/>
                  </a:cubicBezTo>
                  <a:cubicBezTo>
                    <a:pt x="23436" y="17513"/>
                    <a:pt x="25779" y="16785"/>
                    <a:pt x="27869" y="15486"/>
                  </a:cubicBezTo>
                  <a:lnTo>
                    <a:pt x="27869" y="15486"/>
                  </a:lnTo>
                  <a:cubicBezTo>
                    <a:pt x="25653" y="17386"/>
                    <a:pt x="23341" y="19128"/>
                    <a:pt x="20902" y="20838"/>
                  </a:cubicBezTo>
                  <a:cubicBezTo>
                    <a:pt x="20412" y="20778"/>
                    <a:pt x="19912" y="20749"/>
                    <a:pt x="19407" y="20749"/>
                  </a:cubicBezTo>
                  <a:cubicBezTo>
                    <a:pt x="15632" y="20749"/>
                    <a:pt x="11583" y="22412"/>
                    <a:pt x="9628" y="25652"/>
                  </a:cubicBezTo>
                  <a:cubicBezTo>
                    <a:pt x="6208" y="31384"/>
                    <a:pt x="11306" y="38414"/>
                    <a:pt x="7094" y="43893"/>
                  </a:cubicBezTo>
                  <a:cubicBezTo>
                    <a:pt x="7031" y="43925"/>
                    <a:pt x="6999" y="43988"/>
                    <a:pt x="7031" y="44020"/>
                  </a:cubicBezTo>
                  <a:cubicBezTo>
                    <a:pt x="6985" y="44181"/>
                    <a:pt x="7123" y="44359"/>
                    <a:pt x="7275" y="44359"/>
                  </a:cubicBezTo>
                  <a:cubicBezTo>
                    <a:pt x="7332" y="44359"/>
                    <a:pt x="7391" y="44334"/>
                    <a:pt x="7443" y="44273"/>
                  </a:cubicBezTo>
                  <a:cubicBezTo>
                    <a:pt x="7538" y="44146"/>
                    <a:pt x="7633" y="44020"/>
                    <a:pt x="7728" y="43925"/>
                  </a:cubicBezTo>
                  <a:cubicBezTo>
                    <a:pt x="11306" y="42151"/>
                    <a:pt x="14093" y="39143"/>
                    <a:pt x="16025" y="35659"/>
                  </a:cubicBezTo>
                  <a:cubicBezTo>
                    <a:pt x="17039" y="33822"/>
                    <a:pt x="17799" y="31859"/>
                    <a:pt x="18337" y="29832"/>
                  </a:cubicBezTo>
                  <a:cubicBezTo>
                    <a:pt x="19065" y="26982"/>
                    <a:pt x="19002" y="23942"/>
                    <a:pt x="20744" y="21472"/>
                  </a:cubicBezTo>
                  <a:cubicBezTo>
                    <a:pt x="20839" y="21408"/>
                    <a:pt x="20902" y="21377"/>
                    <a:pt x="20966" y="21345"/>
                  </a:cubicBezTo>
                  <a:cubicBezTo>
                    <a:pt x="20997" y="21345"/>
                    <a:pt x="20997" y="21345"/>
                    <a:pt x="20997" y="21313"/>
                  </a:cubicBezTo>
                  <a:cubicBezTo>
                    <a:pt x="21029" y="21313"/>
                    <a:pt x="21061" y="21313"/>
                    <a:pt x="21092" y="21281"/>
                  </a:cubicBezTo>
                  <a:cubicBezTo>
                    <a:pt x="25336" y="19001"/>
                    <a:pt x="29104" y="15644"/>
                    <a:pt x="32145" y="11908"/>
                  </a:cubicBezTo>
                  <a:cubicBezTo>
                    <a:pt x="33887" y="10166"/>
                    <a:pt x="35438" y="8139"/>
                    <a:pt x="35913" y="5764"/>
                  </a:cubicBezTo>
                  <a:cubicBezTo>
                    <a:pt x="36040" y="5637"/>
                    <a:pt x="36135" y="5542"/>
                    <a:pt x="36262" y="5415"/>
                  </a:cubicBezTo>
                  <a:cubicBezTo>
                    <a:pt x="36275" y="5419"/>
                    <a:pt x="36288" y="5420"/>
                    <a:pt x="36301" y="5420"/>
                  </a:cubicBezTo>
                  <a:cubicBezTo>
                    <a:pt x="36407" y="5420"/>
                    <a:pt x="36480" y="5307"/>
                    <a:pt x="36452" y="5194"/>
                  </a:cubicBezTo>
                  <a:cubicBezTo>
                    <a:pt x="36515" y="5099"/>
                    <a:pt x="36578" y="5035"/>
                    <a:pt x="36642" y="4972"/>
                  </a:cubicBezTo>
                  <a:cubicBezTo>
                    <a:pt x="36737" y="4830"/>
                    <a:pt x="36618" y="4651"/>
                    <a:pt x="36486" y="4651"/>
                  </a:cubicBezTo>
                  <a:cubicBezTo>
                    <a:pt x="36442" y="4651"/>
                    <a:pt x="36396" y="4671"/>
                    <a:pt x="36357" y="4719"/>
                  </a:cubicBezTo>
                  <a:lnTo>
                    <a:pt x="36262" y="4814"/>
                  </a:lnTo>
                  <a:cubicBezTo>
                    <a:pt x="36230" y="4750"/>
                    <a:pt x="36198" y="4719"/>
                    <a:pt x="36167" y="4687"/>
                  </a:cubicBezTo>
                  <a:cubicBezTo>
                    <a:pt x="37243" y="3230"/>
                    <a:pt x="38067" y="1647"/>
                    <a:pt x="38764" y="0"/>
                  </a:cubicBezTo>
                  <a:lnTo>
                    <a:pt x="38067" y="0"/>
                  </a:lnTo>
                  <a:cubicBezTo>
                    <a:pt x="37433" y="1583"/>
                    <a:pt x="36578" y="3104"/>
                    <a:pt x="35502" y="4560"/>
                  </a:cubicBezTo>
                  <a:cubicBezTo>
                    <a:pt x="35407" y="4529"/>
                    <a:pt x="35280" y="4497"/>
                    <a:pt x="35153" y="4402"/>
                  </a:cubicBezTo>
                  <a:cubicBezTo>
                    <a:pt x="34868" y="4434"/>
                    <a:pt x="34583" y="4465"/>
                    <a:pt x="34267" y="4497"/>
                  </a:cubicBezTo>
                  <a:cubicBezTo>
                    <a:pt x="32936" y="4339"/>
                    <a:pt x="31923" y="3737"/>
                    <a:pt x="31195" y="2724"/>
                  </a:cubicBezTo>
                  <a:cubicBezTo>
                    <a:pt x="30783" y="2312"/>
                    <a:pt x="30466" y="1805"/>
                    <a:pt x="30086" y="1362"/>
                  </a:cubicBezTo>
                  <a:cubicBezTo>
                    <a:pt x="29643" y="855"/>
                    <a:pt x="29168" y="412"/>
                    <a:pt x="28693"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8"/>
            <p:cNvSpPr/>
            <p:nvPr/>
          </p:nvSpPr>
          <p:spPr>
            <a:xfrm>
              <a:off x="242190" y="2069"/>
              <a:ext cx="1149930" cy="257081"/>
            </a:xfrm>
            <a:custGeom>
              <a:avLst/>
              <a:gdLst/>
              <a:ahLst/>
              <a:cxnLst/>
              <a:rect l="l" t="t" r="r" b="b"/>
              <a:pathLst>
                <a:path w="35574" h="7953" extrusionOk="0">
                  <a:moveTo>
                    <a:pt x="2828" y="0"/>
                  </a:moveTo>
                  <a:cubicBezTo>
                    <a:pt x="1783" y="1298"/>
                    <a:pt x="864" y="2692"/>
                    <a:pt x="104" y="4212"/>
                  </a:cubicBezTo>
                  <a:cubicBezTo>
                    <a:pt x="1" y="4398"/>
                    <a:pt x="181" y="4557"/>
                    <a:pt x="362" y="4557"/>
                  </a:cubicBezTo>
                  <a:cubicBezTo>
                    <a:pt x="459" y="4557"/>
                    <a:pt x="556" y="4512"/>
                    <a:pt x="611" y="4402"/>
                  </a:cubicBezTo>
                  <a:cubicBezTo>
                    <a:pt x="1534" y="4180"/>
                    <a:pt x="2437" y="4084"/>
                    <a:pt x="3323" y="4084"/>
                  </a:cubicBezTo>
                  <a:cubicBezTo>
                    <a:pt x="7881" y="4084"/>
                    <a:pt x="12029" y="6614"/>
                    <a:pt x="16509" y="7569"/>
                  </a:cubicBezTo>
                  <a:cubicBezTo>
                    <a:pt x="17577" y="7794"/>
                    <a:pt x="18678" y="7952"/>
                    <a:pt x="19773" y="7952"/>
                  </a:cubicBezTo>
                  <a:cubicBezTo>
                    <a:pt x="20529" y="7952"/>
                    <a:pt x="21282" y="7877"/>
                    <a:pt x="22019" y="7696"/>
                  </a:cubicBezTo>
                  <a:cubicBezTo>
                    <a:pt x="24711" y="7030"/>
                    <a:pt x="26738" y="4940"/>
                    <a:pt x="29145" y="3705"/>
                  </a:cubicBezTo>
                  <a:cubicBezTo>
                    <a:pt x="29240" y="3674"/>
                    <a:pt x="29272" y="3610"/>
                    <a:pt x="29272" y="3547"/>
                  </a:cubicBezTo>
                  <a:cubicBezTo>
                    <a:pt x="31773" y="3325"/>
                    <a:pt x="33927" y="1932"/>
                    <a:pt x="35574" y="0"/>
                  </a:cubicBezTo>
                  <a:lnTo>
                    <a:pt x="34275" y="0"/>
                  </a:lnTo>
                  <a:cubicBezTo>
                    <a:pt x="33389" y="887"/>
                    <a:pt x="32375" y="1647"/>
                    <a:pt x="31203" y="2153"/>
                  </a:cubicBezTo>
                  <a:cubicBezTo>
                    <a:pt x="30095" y="1900"/>
                    <a:pt x="28955" y="950"/>
                    <a:pt x="27973" y="0"/>
                  </a:cubicBezTo>
                  <a:lnTo>
                    <a:pt x="27403" y="0"/>
                  </a:lnTo>
                  <a:cubicBezTo>
                    <a:pt x="27656" y="190"/>
                    <a:pt x="27878" y="412"/>
                    <a:pt x="28100" y="602"/>
                  </a:cubicBezTo>
                  <a:cubicBezTo>
                    <a:pt x="28860" y="1235"/>
                    <a:pt x="29683" y="2027"/>
                    <a:pt x="30570" y="2375"/>
                  </a:cubicBezTo>
                  <a:cubicBezTo>
                    <a:pt x="29937" y="2565"/>
                    <a:pt x="29303" y="2724"/>
                    <a:pt x="28575" y="2755"/>
                  </a:cubicBezTo>
                  <a:cubicBezTo>
                    <a:pt x="28394" y="2769"/>
                    <a:pt x="28212" y="2776"/>
                    <a:pt x="28031" y="2776"/>
                  </a:cubicBezTo>
                  <a:cubicBezTo>
                    <a:pt x="24906" y="2776"/>
                    <a:pt x="21683" y="808"/>
                    <a:pt x="18631" y="0"/>
                  </a:cubicBezTo>
                  <a:lnTo>
                    <a:pt x="15749" y="0"/>
                  </a:lnTo>
                  <a:cubicBezTo>
                    <a:pt x="19486" y="538"/>
                    <a:pt x="22684" y="2248"/>
                    <a:pt x="26326" y="3262"/>
                  </a:cubicBezTo>
                  <a:cubicBezTo>
                    <a:pt x="27055" y="3484"/>
                    <a:pt x="27751" y="3547"/>
                    <a:pt x="28448" y="3579"/>
                  </a:cubicBezTo>
                  <a:cubicBezTo>
                    <a:pt x="26168" y="4655"/>
                    <a:pt x="24363" y="6524"/>
                    <a:pt x="21829" y="7094"/>
                  </a:cubicBezTo>
                  <a:cubicBezTo>
                    <a:pt x="21104" y="7264"/>
                    <a:pt x="20373" y="7337"/>
                    <a:pt x="19642" y="7337"/>
                  </a:cubicBezTo>
                  <a:cubicBezTo>
                    <a:pt x="17371" y="7337"/>
                    <a:pt x="15094" y="6625"/>
                    <a:pt x="12962" y="5859"/>
                  </a:cubicBezTo>
                  <a:cubicBezTo>
                    <a:pt x="9822" y="4732"/>
                    <a:pt x="6705" y="3445"/>
                    <a:pt x="3417" y="3445"/>
                  </a:cubicBezTo>
                  <a:cubicBezTo>
                    <a:pt x="2825" y="3445"/>
                    <a:pt x="2228" y="3487"/>
                    <a:pt x="1624" y="3579"/>
                  </a:cubicBezTo>
                  <a:cubicBezTo>
                    <a:pt x="4221" y="1615"/>
                    <a:pt x="7198" y="443"/>
                    <a:pt x="10333" y="0"/>
                  </a:cubicBezTo>
                  <a:lnTo>
                    <a:pt x="7832" y="0"/>
                  </a:lnTo>
                  <a:cubicBezTo>
                    <a:pt x="5456" y="633"/>
                    <a:pt x="3208" y="1742"/>
                    <a:pt x="1181" y="3357"/>
                  </a:cubicBezTo>
                  <a:cubicBezTo>
                    <a:pt x="1878" y="2153"/>
                    <a:pt x="2701" y="1045"/>
                    <a:pt x="36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8"/>
            <p:cNvSpPr/>
            <p:nvPr/>
          </p:nvSpPr>
          <p:spPr>
            <a:xfrm>
              <a:off x="1574341" y="2069"/>
              <a:ext cx="444501" cy="898829"/>
            </a:xfrm>
            <a:custGeom>
              <a:avLst/>
              <a:gdLst/>
              <a:ahLst/>
              <a:cxnLst/>
              <a:rect l="l" t="t" r="r" b="b"/>
              <a:pathLst>
                <a:path w="13751" h="27806" extrusionOk="0">
                  <a:moveTo>
                    <a:pt x="1" y="0"/>
                  </a:moveTo>
                  <a:cubicBezTo>
                    <a:pt x="127" y="1140"/>
                    <a:pt x="317" y="2280"/>
                    <a:pt x="602" y="3420"/>
                  </a:cubicBezTo>
                  <a:cubicBezTo>
                    <a:pt x="1394" y="6777"/>
                    <a:pt x="1014" y="10229"/>
                    <a:pt x="1901" y="13554"/>
                  </a:cubicBezTo>
                  <a:cubicBezTo>
                    <a:pt x="3484" y="19508"/>
                    <a:pt x="8203" y="24227"/>
                    <a:pt x="13112" y="27647"/>
                  </a:cubicBezTo>
                  <a:cubicBezTo>
                    <a:pt x="13143" y="27679"/>
                    <a:pt x="13175" y="27710"/>
                    <a:pt x="13238" y="27742"/>
                  </a:cubicBezTo>
                  <a:cubicBezTo>
                    <a:pt x="13290" y="27787"/>
                    <a:pt x="13344" y="27806"/>
                    <a:pt x="13395" y="27806"/>
                  </a:cubicBezTo>
                  <a:cubicBezTo>
                    <a:pt x="13595" y="27806"/>
                    <a:pt x="13751" y="27513"/>
                    <a:pt x="13523" y="27362"/>
                  </a:cubicBezTo>
                  <a:cubicBezTo>
                    <a:pt x="9882" y="24448"/>
                    <a:pt x="10135" y="19761"/>
                    <a:pt x="9850" y="15549"/>
                  </a:cubicBezTo>
                  <a:cubicBezTo>
                    <a:pt x="9597" y="12478"/>
                    <a:pt x="8805" y="10451"/>
                    <a:pt x="7253" y="7886"/>
                  </a:cubicBezTo>
                  <a:cubicBezTo>
                    <a:pt x="5796" y="5447"/>
                    <a:pt x="7158" y="2850"/>
                    <a:pt x="5733" y="253"/>
                  </a:cubicBezTo>
                  <a:cubicBezTo>
                    <a:pt x="5701" y="190"/>
                    <a:pt x="5638" y="95"/>
                    <a:pt x="5575" y="0"/>
                  </a:cubicBezTo>
                  <a:lnTo>
                    <a:pt x="5195" y="0"/>
                  </a:lnTo>
                  <a:cubicBezTo>
                    <a:pt x="5670" y="855"/>
                    <a:pt x="6018" y="1710"/>
                    <a:pt x="6145" y="2597"/>
                  </a:cubicBezTo>
                  <a:cubicBezTo>
                    <a:pt x="6335" y="3895"/>
                    <a:pt x="5670" y="5004"/>
                    <a:pt x="5860" y="6239"/>
                  </a:cubicBezTo>
                  <a:cubicBezTo>
                    <a:pt x="6050" y="7506"/>
                    <a:pt x="7190" y="8456"/>
                    <a:pt x="7791" y="9501"/>
                  </a:cubicBezTo>
                  <a:cubicBezTo>
                    <a:pt x="10673" y="14346"/>
                    <a:pt x="8425" y="20901"/>
                    <a:pt x="11275" y="25557"/>
                  </a:cubicBezTo>
                  <a:cubicBezTo>
                    <a:pt x="7031" y="21947"/>
                    <a:pt x="3168" y="17798"/>
                    <a:pt x="2186" y="12034"/>
                  </a:cubicBezTo>
                  <a:cubicBezTo>
                    <a:pt x="1774" y="9564"/>
                    <a:pt x="2091" y="7062"/>
                    <a:pt x="1521" y="4624"/>
                  </a:cubicBezTo>
                  <a:cubicBezTo>
                    <a:pt x="1173" y="3009"/>
                    <a:pt x="856" y="1520"/>
                    <a:pt x="66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8"/>
            <p:cNvSpPr/>
            <p:nvPr/>
          </p:nvSpPr>
          <p:spPr>
            <a:xfrm>
              <a:off x="764577" y="2069"/>
              <a:ext cx="720718" cy="1561524"/>
            </a:xfrm>
            <a:custGeom>
              <a:avLst/>
              <a:gdLst/>
              <a:ahLst/>
              <a:cxnLst/>
              <a:rect l="l" t="t" r="r" b="b"/>
              <a:pathLst>
                <a:path w="22296" h="48307" extrusionOk="0">
                  <a:moveTo>
                    <a:pt x="16088" y="13206"/>
                  </a:moveTo>
                  <a:lnTo>
                    <a:pt x="16088" y="13206"/>
                  </a:lnTo>
                  <a:cubicBezTo>
                    <a:pt x="14537" y="16056"/>
                    <a:pt x="12225" y="18431"/>
                    <a:pt x="10610" y="21250"/>
                  </a:cubicBezTo>
                  <a:cubicBezTo>
                    <a:pt x="9026" y="23942"/>
                    <a:pt x="7886" y="26919"/>
                    <a:pt x="7158" y="29959"/>
                  </a:cubicBezTo>
                  <a:cubicBezTo>
                    <a:pt x="5986" y="34994"/>
                    <a:pt x="5511" y="41265"/>
                    <a:pt x="8963" y="45540"/>
                  </a:cubicBezTo>
                  <a:cubicBezTo>
                    <a:pt x="9023" y="45609"/>
                    <a:pt x="9098" y="45638"/>
                    <a:pt x="9170" y="45638"/>
                  </a:cubicBezTo>
                  <a:cubicBezTo>
                    <a:pt x="9364" y="45638"/>
                    <a:pt x="9545" y="45431"/>
                    <a:pt x="9406" y="45223"/>
                  </a:cubicBezTo>
                  <a:cubicBezTo>
                    <a:pt x="5606" y="40156"/>
                    <a:pt x="6651" y="32746"/>
                    <a:pt x="8583" y="27109"/>
                  </a:cubicBezTo>
                  <a:cubicBezTo>
                    <a:pt x="9565" y="24195"/>
                    <a:pt x="11021" y="21440"/>
                    <a:pt x="12795" y="18938"/>
                  </a:cubicBezTo>
                  <a:cubicBezTo>
                    <a:pt x="14062" y="17101"/>
                    <a:pt x="15423" y="15423"/>
                    <a:pt x="16405" y="13459"/>
                  </a:cubicBezTo>
                  <a:lnTo>
                    <a:pt x="16405" y="13459"/>
                  </a:lnTo>
                  <a:cubicBezTo>
                    <a:pt x="16247" y="14188"/>
                    <a:pt x="16120" y="14916"/>
                    <a:pt x="16025" y="15708"/>
                  </a:cubicBezTo>
                  <a:cubicBezTo>
                    <a:pt x="16008" y="15858"/>
                    <a:pt x="16115" y="15938"/>
                    <a:pt x="16229" y="15938"/>
                  </a:cubicBezTo>
                  <a:cubicBezTo>
                    <a:pt x="16331" y="15938"/>
                    <a:pt x="16439" y="15874"/>
                    <a:pt x="16468" y="15739"/>
                  </a:cubicBezTo>
                  <a:cubicBezTo>
                    <a:pt x="16595" y="15043"/>
                    <a:pt x="16753" y="14378"/>
                    <a:pt x="16944" y="13713"/>
                  </a:cubicBezTo>
                  <a:cubicBezTo>
                    <a:pt x="16975" y="14568"/>
                    <a:pt x="17039" y="15454"/>
                    <a:pt x="17070" y="16373"/>
                  </a:cubicBezTo>
                  <a:cubicBezTo>
                    <a:pt x="17324" y="21598"/>
                    <a:pt x="15867" y="25525"/>
                    <a:pt x="13207" y="29959"/>
                  </a:cubicBezTo>
                  <a:cubicBezTo>
                    <a:pt x="9945" y="35311"/>
                    <a:pt x="8995" y="41233"/>
                    <a:pt x="9628" y="47408"/>
                  </a:cubicBezTo>
                  <a:cubicBezTo>
                    <a:pt x="6588" y="44590"/>
                    <a:pt x="3389" y="41170"/>
                    <a:pt x="1837" y="37306"/>
                  </a:cubicBezTo>
                  <a:cubicBezTo>
                    <a:pt x="254" y="33442"/>
                    <a:pt x="1172" y="28882"/>
                    <a:pt x="2787" y="25208"/>
                  </a:cubicBezTo>
                  <a:cubicBezTo>
                    <a:pt x="4403" y="21472"/>
                    <a:pt x="7126" y="18305"/>
                    <a:pt x="10736" y="16373"/>
                  </a:cubicBezTo>
                  <a:cubicBezTo>
                    <a:pt x="12637" y="15359"/>
                    <a:pt x="14663" y="14694"/>
                    <a:pt x="16088" y="13206"/>
                  </a:cubicBezTo>
                  <a:close/>
                  <a:moveTo>
                    <a:pt x="21029" y="0"/>
                  </a:moveTo>
                  <a:cubicBezTo>
                    <a:pt x="19984" y="3895"/>
                    <a:pt x="18115" y="7506"/>
                    <a:pt x="16944" y="11401"/>
                  </a:cubicBezTo>
                  <a:cubicBezTo>
                    <a:pt x="14568" y="14948"/>
                    <a:pt x="9565" y="15644"/>
                    <a:pt x="6461" y="18590"/>
                  </a:cubicBezTo>
                  <a:cubicBezTo>
                    <a:pt x="3769" y="21186"/>
                    <a:pt x="1901" y="24607"/>
                    <a:pt x="982" y="28185"/>
                  </a:cubicBezTo>
                  <a:cubicBezTo>
                    <a:pt x="96" y="31732"/>
                    <a:pt x="1" y="35247"/>
                    <a:pt x="1711" y="38509"/>
                  </a:cubicBezTo>
                  <a:cubicBezTo>
                    <a:pt x="3642" y="42246"/>
                    <a:pt x="6524" y="45477"/>
                    <a:pt x="9660" y="48232"/>
                  </a:cubicBezTo>
                  <a:cubicBezTo>
                    <a:pt x="9720" y="48284"/>
                    <a:pt x="9782" y="48307"/>
                    <a:pt x="9840" y="48307"/>
                  </a:cubicBezTo>
                  <a:cubicBezTo>
                    <a:pt x="10027" y="48307"/>
                    <a:pt x="10175" y="48077"/>
                    <a:pt x="10103" y="47883"/>
                  </a:cubicBezTo>
                  <a:cubicBezTo>
                    <a:pt x="10166" y="47820"/>
                    <a:pt x="10198" y="47757"/>
                    <a:pt x="10166" y="47693"/>
                  </a:cubicBezTo>
                  <a:cubicBezTo>
                    <a:pt x="9533" y="43988"/>
                    <a:pt x="9818" y="40093"/>
                    <a:pt x="10926" y="36514"/>
                  </a:cubicBezTo>
                  <a:cubicBezTo>
                    <a:pt x="11971" y="33189"/>
                    <a:pt x="13935" y="30465"/>
                    <a:pt x="15550" y="27457"/>
                  </a:cubicBezTo>
                  <a:cubicBezTo>
                    <a:pt x="16912" y="24955"/>
                    <a:pt x="17640" y="22263"/>
                    <a:pt x="17799" y="19445"/>
                  </a:cubicBezTo>
                  <a:cubicBezTo>
                    <a:pt x="17925" y="16753"/>
                    <a:pt x="17292" y="13998"/>
                    <a:pt x="17767" y="11369"/>
                  </a:cubicBezTo>
                  <a:cubicBezTo>
                    <a:pt x="19034" y="8139"/>
                    <a:pt x="20744" y="5099"/>
                    <a:pt x="21821" y="1742"/>
                  </a:cubicBezTo>
                  <a:cubicBezTo>
                    <a:pt x="22011" y="1172"/>
                    <a:pt x="22169" y="602"/>
                    <a:pt x="2229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8"/>
            <p:cNvSpPr/>
            <p:nvPr/>
          </p:nvSpPr>
          <p:spPr>
            <a:xfrm>
              <a:off x="3919716" y="2069"/>
              <a:ext cx="1058547" cy="978995"/>
            </a:xfrm>
            <a:custGeom>
              <a:avLst/>
              <a:gdLst/>
              <a:ahLst/>
              <a:cxnLst/>
              <a:rect l="l" t="t" r="r" b="b"/>
              <a:pathLst>
                <a:path w="32747" h="30286" extrusionOk="0">
                  <a:moveTo>
                    <a:pt x="19382" y="5890"/>
                  </a:moveTo>
                  <a:cubicBezTo>
                    <a:pt x="20997" y="6745"/>
                    <a:pt x="22296" y="7917"/>
                    <a:pt x="23151" y="9532"/>
                  </a:cubicBezTo>
                  <a:cubicBezTo>
                    <a:pt x="23847" y="10862"/>
                    <a:pt x="23911" y="12129"/>
                    <a:pt x="24037" y="13459"/>
                  </a:cubicBezTo>
                  <a:cubicBezTo>
                    <a:pt x="23056" y="12668"/>
                    <a:pt x="21947" y="12098"/>
                    <a:pt x="20744" y="11781"/>
                  </a:cubicBezTo>
                  <a:cubicBezTo>
                    <a:pt x="19952" y="11559"/>
                    <a:pt x="19160" y="11559"/>
                    <a:pt x="18369" y="11337"/>
                  </a:cubicBezTo>
                  <a:cubicBezTo>
                    <a:pt x="16659" y="10894"/>
                    <a:pt x="14695" y="9216"/>
                    <a:pt x="15043" y="7252"/>
                  </a:cubicBezTo>
                  <a:cubicBezTo>
                    <a:pt x="15043" y="7221"/>
                    <a:pt x="15043" y="7189"/>
                    <a:pt x="15043" y="7189"/>
                  </a:cubicBezTo>
                  <a:cubicBezTo>
                    <a:pt x="16374" y="6682"/>
                    <a:pt x="17862" y="6207"/>
                    <a:pt x="19382" y="5890"/>
                  </a:cubicBezTo>
                  <a:close/>
                  <a:moveTo>
                    <a:pt x="22716" y="5490"/>
                  </a:moveTo>
                  <a:cubicBezTo>
                    <a:pt x="24951" y="5490"/>
                    <a:pt x="27084" y="6090"/>
                    <a:pt x="28724" y="7822"/>
                  </a:cubicBezTo>
                  <a:cubicBezTo>
                    <a:pt x="32081" y="11369"/>
                    <a:pt x="31226" y="16373"/>
                    <a:pt x="29073" y="20268"/>
                  </a:cubicBezTo>
                  <a:cubicBezTo>
                    <a:pt x="28851" y="19286"/>
                    <a:pt x="28376" y="18400"/>
                    <a:pt x="27521" y="17703"/>
                  </a:cubicBezTo>
                  <a:cubicBezTo>
                    <a:pt x="27014" y="17291"/>
                    <a:pt x="26381" y="17133"/>
                    <a:pt x="25874" y="16753"/>
                  </a:cubicBezTo>
                  <a:cubicBezTo>
                    <a:pt x="24259" y="15486"/>
                    <a:pt x="24734" y="13649"/>
                    <a:pt x="24449" y="12003"/>
                  </a:cubicBezTo>
                  <a:cubicBezTo>
                    <a:pt x="24006" y="9342"/>
                    <a:pt x="22359" y="7094"/>
                    <a:pt x="20079" y="5732"/>
                  </a:cubicBezTo>
                  <a:cubicBezTo>
                    <a:pt x="20958" y="5581"/>
                    <a:pt x="21845" y="5490"/>
                    <a:pt x="22716" y="5490"/>
                  </a:cubicBezTo>
                  <a:close/>
                  <a:moveTo>
                    <a:pt x="5289" y="8772"/>
                  </a:moveTo>
                  <a:cubicBezTo>
                    <a:pt x="8013" y="11686"/>
                    <a:pt x="10040" y="17513"/>
                    <a:pt x="9058" y="21377"/>
                  </a:cubicBezTo>
                  <a:cubicBezTo>
                    <a:pt x="8330" y="24132"/>
                    <a:pt x="6144" y="26222"/>
                    <a:pt x="5448" y="29009"/>
                  </a:cubicBezTo>
                  <a:cubicBezTo>
                    <a:pt x="5226" y="25272"/>
                    <a:pt x="2534" y="21947"/>
                    <a:pt x="2597" y="18083"/>
                  </a:cubicBezTo>
                  <a:cubicBezTo>
                    <a:pt x="2661" y="14726"/>
                    <a:pt x="5289" y="12066"/>
                    <a:pt x="5289" y="8772"/>
                  </a:cubicBezTo>
                  <a:close/>
                  <a:moveTo>
                    <a:pt x="5828" y="8677"/>
                  </a:moveTo>
                  <a:lnTo>
                    <a:pt x="5828" y="8677"/>
                  </a:lnTo>
                  <a:cubicBezTo>
                    <a:pt x="9565" y="10862"/>
                    <a:pt x="12922" y="14283"/>
                    <a:pt x="13903" y="18621"/>
                  </a:cubicBezTo>
                  <a:cubicBezTo>
                    <a:pt x="15265" y="24448"/>
                    <a:pt x="9660" y="26760"/>
                    <a:pt x="5638" y="29484"/>
                  </a:cubicBezTo>
                  <a:cubicBezTo>
                    <a:pt x="6651" y="25810"/>
                    <a:pt x="9976" y="23055"/>
                    <a:pt x="9723" y="19001"/>
                  </a:cubicBezTo>
                  <a:cubicBezTo>
                    <a:pt x="9470" y="15454"/>
                    <a:pt x="8266" y="11401"/>
                    <a:pt x="5828" y="8677"/>
                  </a:cubicBezTo>
                  <a:close/>
                  <a:moveTo>
                    <a:pt x="1" y="0"/>
                  </a:moveTo>
                  <a:cubicBezTo>
                    <a:pt x="951" y="3040"/>
                    <a:pt x="2851" y="5542"/>
                    <a:pt x="4783" y="8107"/>
                  </a:cubicBezTo>
                  <a:cubicBezTo>
                    <a:pt x="5099" y="11654"/>
                    <a:pt x="2122" y="14504"/>
                    <a:pt x="2091" y="18083"/>
                  </a:cubicBezTo>
                  <a:cubicBezTo>
                    <a:pt x="2091" y="22263"/>
                    <a:pt x="4814" y="25715"/>
                    <a:pt x="5163" y="29800"/>
                  </a:cubicBezTo>
                  <a:cubicBezTo>
                    <a:pt x="5131" y="29800"/>
                    <a:pt x="5099" y="29832"/>
                    <a:pt x="5068" y="29864"/>
                  </a:cubicBezTo>
                  <a:cubicBezTo>
                    <a:pt x="4895" y="29979"/>
                    <a:pt x="5010" y="30252"/>
                    <a:pt x="5176" y="30252"/>
                  </a:cubicBezTo>
                  <a:cubicBezTo>
                    <a:pt x="5192" y="30252"/>
                    <a:pt x="5209" y="30249"/>
                    <a:pt x="5226" y="30244"/>
                  </a:cubicBezTo>
                  <a:cubicBezTo>
                    <a:pt x="5252" y="30270"/>
                    <a:pt x="5289" y="30285"/>
                    <a:pt x="5326" y="30285"/>
                  </a:cubicBezTo>
                  <a:cubicBezTo>
                    <a:pt x="5378" y="30285"/>
                    <a:pt x="5429" y="30255"/>
                    <a:pt x="5448" y="30180"/>
                  </a:cubicBezTo>
                  <a:cubicBezTo>
                    <a:pt x="5448" y="30149"/>
                    <a:pt x="5448" y="30149"/>
                    <a:pt x="5448" y="30117"/>
                  </a:cubicBezTo>
                  <a:cubicBezTo>
                    <a:pt x="9406" y="27869"/>
                    <a:pt x="15233" y="25018"/>
                    <a:pt x="14632" y="19635"/>
                  </a:cubicBezTo>
                  <a:cubicBezTo>
                    <a:pt x="14030" y="14536"/>
                    <a:pt x="9755" y="10007"/>
                    <a:pt x="5258" y="7981"/>
                  </a:cubicBezTo>
                  <a:cubicBezTo>
                    <a:pt x="5226" y="7886"/>
                    <a:pt x="5163" y="7822"/>
                    <a:pt x="5068" y="7791"/>
                  </a:cubicBezTo>
                  <a:cubicBezTo>
                    <a:pt x="3769" y="5732"/>
                    <a:pt x="2059" y="3800"/>
                    <a:pt x="1046" y="1583"/>
                  </a:cubicBezTo>
                  <a:lnTo>
                    <a:pt x="1046" y="1583"/>
                  </a:lnTo>
                  <a:cubicBezTo>
                    <a:pt x="2154" y="2597"/>
                    <a:pt x="3991" y="2692"/>
                    <a:pt x="5574" y="2850"/>
                  </a:cubicBezTo>
                  <a:cubicBezTo>
                    <a:pt x="9185" y="3230"/>
                    <a:pt x="11085" y="6777"/>
                    <a:pt x="14600" y="7094"/>
                  </a:cubicBezTo>
                  <a:cubicBezTo>
                    <a:pt x="14600" y="7094"/>
                    <a:pt x="14568" y="7094"/>
                    <a:pt x="14568" y="7126"/>
                  </a:cubicBezTo>
                  <a:cubicBezTo>
                    <a:pt x="14157" y="9026"/>
                    <a:pt x="15550" y="10546"/>
                    <a:pt x="17165" y="11401"/>
                  </a:cubicBezTo>
                  <a:cubicBezTo>
                    <a:pt x="18179" y="11939"/>
                    <a:pt x="19255" y="11876"/>
                    <a:pt x="20364" y="12161"/>
                  </a:cubicBezTo>
                  <a:cubicBezTo>
                    <a:pt x="21726" y="12478"/>
                    <a:pt x="22929" y="13111"/>
                    <a:pt x="24101" y="13839"/>
                  </a:cubicBezTo>
                  <a:cubicBezTo>
                    <a:pt x="24132" y="14188"/>
                    <a:pt x="24196" y="14504"/>
                    <a:pt x="24259" y="14853"/>
                  </a:cubicBezTo>
                  <a:cubicBezTo>
                    <a:pt x="24417" y="15613"/>
                    <a:pt x="24607" y="16246"/>
                    <a:pt x="25178" y="16816"/>
                  </a:cubicBezTo>
                  <a:cubicBezTo>
                    <a:pt x="25558" y="17133"/>
                    <a:pt x="26033" y="17260"/>
                    <a:pt x="26413" y="17513"/>
                  </a:cubicBezTo>
                  <a:cubicBezTo>
                    <a:pt x="27774" y="18463"/>
                    <a:pt x="28439" y="19286"/>
                    <a:pt x="28788" y="20806"/>
                  </a:cubicBezTo>
                  <a:cubicBezTo>
                    <a:pt x="28788" y="20870"/>
                    <a:pt x="28788" y="20933"/>
                    <a:pt x="28851" y="20965"/>
                  </a:cubicBezTo>
                  <a:cubicBezTo>
                    <a:pt x="28851" y="20996"/>
                    <a:pt x="28851" y="20996"/>
                    <a:pt x="28851" y="20996"/>
                  </a:cubicBezTo>
                  <a:cubicBezTo>
                    <a:pt x="28866" y="21087"/>
                    <a:pt x="28946" y="21127"/>
                    <a:pt x="29026" y="21127"/>
                  </a:cubicBezTo>
                  <a:cubicBezTo>
                    <a:pt x="29113" y="21127"/>
                    <a:pt x="29200" y="21079"/>
                    <a:pt x="29200" y="20996"/>
                  </a:cubicBezTo>
                  <a:cubicBezTo>
                    <a:pt x="29200" y="20965"/>
                    <a:pt x="29231" y="20965"/>
                    <a:pt x="29231" y="20965"/>
                  </a:cubicBezTo>
                  <a:cubicBezTo>
                    <a:pt x="31765" y="16943"/>
                    <a:pt x="32746" y="11527"/>
                    <a:pt x="29358" y="7664"/>
                  </a:cubicBezTo>
                  <a:cubicBezTo>
                    <a:pt x="27638" y="5686"/>
                    <a:pt x="25044" y="4892"/>
                    <a:pt x="22360" y="4892"/>
                  </a:cubicBezTo>
                  <a:cubicBezTo>
                    <a:pt x="19757" y="4892"/>
                    <a:pt x="17070" y="5639"/>
                    <a:pt x="15012" y="6777"/>
                  </a:cubicBezTo>
                  <a:cubicBezTo>
                    <a:pt x="14980" y="6682"/>
                    <a:pt x="14917" y="6619"/>
                    <a:pt x="14822" y="6619"/>
                  </a:cubicBezTo>
                  <a:cubicBezTo>
                    <a:pt x="11877" y="6492"/>
                    <a:pt x="10356" y="3737"/>
                    <a:pt x="7760" y="2787"/>
                  </a:cubicBezTo>
                  <a:cubicBezTo>
                    <a:pt x="5384" y="1900"/>
                    <a:pt x="1932" y="3040"/>
                    <a:pt x="539" y="285"/>
                  </a:cubicBezTo>
                  <a:cubicBezTo>
                    <a:pt x="507" y="190"/>
                    <a:pt x="507" y="95"/>
                    <a:pt x="47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8"/>
            <p:cNvSpPr/>
            <p:nvPr/>
          </p:nvSpPr>
          <p:spPr>
            <a:xfrm>
              <a:off x="2590927" y="2069"/>
              <a:ext cx="1895926" cy="2173889"/>
            </a:xfrm>
            <a:custGeom>
              <a:avLst/>
              <a:gdLst/>
              <a:ahLst/>
              <a:cxnLst/>
              <a:rect l="l" t="t" r="r" b="b"/>
              <a:pathLst>
                <a:path w="58652" h="67251" extrusionOk="0">
                  <a:moveTo>
                    <a:pt x="12654" y="21512"/>
                  </a:moveTo>
                  <a:cubicBezTo>
                    <a:pt x="17073" y="21512"/>
                    <a:pt x="20498" y="24758"/>
                    <a:pt x="23594" y="27647"/>
                  </a:cubicBezTo>
                  <a:cubicBezTo>
                    <a:pt x="22137" y="26887"/>
                    <a:pt x="20585" y="26222"/>
                    <a:pt x="19002" y="26063"/>
                  </a:cubicBezTo>
                  <a:cubicBezTo>
                    <a:pt x="18763" y="26035"/>
                    <a:pt x="18530" y="26022"/>
                    <a:pt x="18301" y="26022"/>
                  </a:cubicBezTo>
                  <a:cubicBezTo>
                    <a:pt x="16740" y="26022"/>
                    <a:pt x="15386" y="26619"/>
                    <a:pt x="13840" y="26950"/>
                  </a:cubicBezTo>
                  <a:cubicBezTo>
                    <a:pt x="13333" y="27068"/>
                    <a:pt x="12858" y="27116"/>
                    <a:pt x="12403" y="27116"/>
                  </a:cubicBezTo>
                  <a:cubicBezTo>
                    <a:pt x="10526" y="27116"/>
                    <a:pt x="8994" y="26287"/>
                    <a:pt x="7031" y="26032"/>
                  </a:cubicBezTo>
                  <a:cubicBezTo>
                    <a:pt x="6875" y="26009"/>
                    <a:pt x="6714" y="25999"/>
                    <a:pt x="6547" y="25999"/>
                  </a:cubicBezTo>
                  <a:cubicBezTo>
                    <a:pt x="5388" y="25999"/>
                    <a:pt x="3985" y="26483"/>
                    <a:pt x="2782" y="26483"/>
                  </a:cubicBezTo>
                  <a:cubicBezTo>
                    <a:pt x="2007" y="26483"/>
                    <a:pt x="1314" y="26282"/>
                    <a:pt x="824" y="25620"/>
                  </a:cubicBezTo>
                  <a:cubicBezTo>
                    <a:pt x="2439" y="25430"/>
                    <a:pt x="3959" y="25018"/>
                    <a:pt x="5447" y="24322"/>
                  </a:cubicBezTo>
                  <a:cubicBezTo>
                    <a:pt x="7506" y="23308"/>
                    <a:pt x="9279" y="21852"/>
                    <a:pt x="11654" y="21567"/>
                  </a:cubicBezTo>
                  <a:cubicBezTo>
                    <a:pt x="11993" y="21529"/>
                    <a:pt x="12326" y="21512"/>
                    <a:pt x="12654" y="21512"/>
                  </a:cubicBezTo>
                  <a:close/>
                  <a:moveTo>
                    <a:pt x="729" y="26317"/>
                  </a:moveTo>
                  <a:lnTo>
                    <a:pt x="729" y="26317"/>
                  </a:lnTo>
                  <a:cubicBezTo>
                    <a:pt x="1292" y="26824"/>
                    <a:pt x="1957" y="27056"/>
                    <a:pt x="2766" y="27056"/>
                  </a:cubicBezTo>
                  <a:cubicBezTo>
                    <a:pt x="2866" y="27056"/>
                    <a:pt x="2968" y="27052"/>
                    <a:pt x="3072" y="27045"/>
                  </a:cubicBezTo>
                  <a:cubicBezTo>
                    <a:pt x="4301" y="26967"/>
                    <a:pt x="5206" y="26500"/>
                    <a:pt x="6411" y="26500"/>
                  </a:cubicBezTo>
                  <a:cubicBezTo>
                    <a:pt x="6666" y="26500"/>
                    <a:pt x="6934" y="26521"/>
                    <a:pt x="7221" y="26570"/>
                  </a:cubicBezTo>
                  <a:cubicBezTo>
                    <a:pt x="8234" y="26729"/>
                    <a:pt x="9184" y="27172"/>
                    <a:pt x="10166" y="27457"/>
                  </a:cubicBezTo>
                  <a:cubicBezTo>
                    <a:pt x="10765" y="27614"/>
                    <a:pt x="11327" y="27680"/>
                    <a:pt x="11874" y="27680"/>
                  </a:cubicBezTo>
                  <a:cubicBezTo>
                    <a:pt x="13093" y="27680"/>
                    <a:pt x="14238" y="27353"/>
                    <a:pt x="15550" y="26982"/>
                  </a:cubicBezTo>
                  <a:cubicBezTo>
                    <a:pt x="16443" y="26713"/>
                    <a:pt x="17277" y="26599"/>
                    <a:pt x="18082" y="26599"/>
                  </a:cubicBezTo>
                  <a:cubicBezTo>
                    <a:pt x="19932" y="26599"/>
                    <a:pt x="21623" y="27204"/>
                    <a:pt x="23499" y="27932"/>
                  </a:cubicBezTo>
                  <a:cubicBezTo>
                    <a:pt x="21535" y="28850"/>
                    <a:pt x="18685" y="30180"/>
                    <a:pt x="18052" y="31986"/>
                  </a:cubicBezTo>
                  <a:cubicBezTo>
                    <a:pt x="17545" y="33537"/>
                    <a:pt x="18843" y="34297"/>
                    <a:pt x="20173" y="34519"/>
                  </a:cubicBezTo>
                  <a:cubicBezTo>
                    <a:pt x="17513" y="34994"/>
                    <a:pt x="14790" y="35501"/>
                    <a:pt x="12256" y="36261"/>
                  </a:cubicBezTo>
                  <a:cubicBezTo>
                    <a:pt x="9754" y="35406"/>
                    <a:pt x="6936" y="34709"/>
                    <a:pt x="5004" y="32841"/>
                  </a:cubicBezTo>
                  <a:cubicBezTo>
                    <a:pt x="3135" y="31036"/>
                    <a:pt x="1394" y="28819"/>
                    <a:pt x="729" y="26317"/>
                  </a:cubicBezTo>
                  <a:close/>
                  <a:moveTo>
                    <a:pt x="42247" y="31669"/>
                  </a:moveTo>
                  <a:lnTo>
                    <a:pt x="42247" y="31669"/>
                  </a:lnTo>
                  <a:cubicBezTo>
                    <a:pt x="45414" y="31732"/>
                    <a:pt x="48517" y="33189"/>
                    <a:pt x="51684" y="33569"/>
                  </a:cubicBezTo>
                  <a:cubicBezTo>
                    <a:pt x="53078" y="33727"/>
                    <a:pt x="55991" y="34487"/>
                    <a:pt x="57258" y="35913"/>
                  </a:cubicBezTo>
                  <a:cubicBezTo>
                    <a:pt x="56054" y="36229"/>
                    <a:pt x="54914" y="36641"/>
                    <a:pt x="53711" y="36958"/>
                  </a:cubicBezTo>
                  <a:cubicBezTo>
                    <a:pt x="53171" y="37095"/>
                    <a:pt x="52719" y="37147"/>
                    <a:pt x="52304" y="37147"/>
                  </a:cubicBezTo>
                  <a:cubicBezTo>
                    <a:pt x="51382" y="37147"/>
                    <a:pt x="50645" y="36889"/>
                    <a:pt x="49531" y="36736"/>
                  </a:cubicBezTo>
                  <a:cubicBezTo>
                    <a:pt x="49395" y="36719"/>
                    <a:pt x="49273" y="36711"/>
                    <a:pt x="49157" y="36711"/>
                  </a:cubicBezTo>
                  <a:cubicBezTo>
                    <a:pt x="48841" y="36711"/>
                    <a:pt x="48571" y="36770"/>
                    <a:pt x="48200" y="36863"/>
                  </a:cubicBezTo>
                  <a:cubicBezTo>
                    <a:pt x="47133" y="37129"/>
                    <a:pt x="46252" y="37357"/>
                    <a:pt x="45384" y="37357"/>
                  </a:cubicBezTo>
                  <a:cubicBezTo>
                    <a:pt x="44502" y="37357"/>
                    <a:pt x="43633" y="37122"/>
                    <a:pt x="42595" y="36451"/>
                  </a:cubicBezTo>
                  <a:cubicBezTo>
                    <a:pt x="42595" y="36419"/>
                    <a:pt x="42563" y="36419"/>
                    <a:pt x="42563" y="36419"/>
                  </a:cubicBezTo>
                  <a:cubicBezTo>
                    <a:pt x="42848" y="36008"/>
                    <a:pt x="43070" y="35501"/>
                    <a:pt x="43133" y="34931"/>
                  </a:cubicBezTo>
                  <a:cubicBezTo>
                    <a:pt x="43292" y="33759"/>
                    <a:pt x="42880" y="32619"/>
                    <a:pt x="42247" y="31669"/>
                  </a:cubicBezTo>
                  <a:close/>
                  <a:moveTo>
                    <a:pt x="38470" y="32804"/>
                  </a:moveTo>
                  <a:cubicBezTo>
                    <a:pt x="40015" y="32804"/>
                    <a:pt x="41546" y="33053"/>
                    <a:pt x="42373" y="33949"/>
                  </a:cubicBezTo>
                  <a:cubicBezTo>
                    <a:pt x="42658" y="35849"/>
                    <a:pt x="41708" y="37623"/>
                    <a:pt x="38985" y="37686"/>
                  </a:cubicBezTo>
                  <a:cubicBezTo>
                    <a:pt x="38965" y="37686"/>
                    <a:pt x="38945" y="37686"/>
                    <a:pt x="38925" y="37686"/>
                  </a:cubicBezTo>
                  <a:cubicBezTo>
                    <a:pt x="36263" y="37686"/>
                    <a:pt x="34285" y="35583"/>
                    <a:pt x="32556" y="33822"/>
                  </a:cubicBezTo>
                  <a:cubicBezTo>
                    <a:pt x="32493" y="33759"/>
                    <a:pt x="32429" y="33759"/>
                    <a:pt x="32398" y="33759"/>
                  </a:cubicBezTo>
                  <a:cubicBezTo>
                    <a:pt x="32334" y="33759"/>
                    <a:pt x="32303" y="33791"/>
                    <a:pt x="32271" y="33791"/>
                  </a:cubicBezTo>
                  <a:cubicBezTo>
                    <a:pt x="32176" y="33727"/>
                    <a:pt x="32049" y="33664"/>
                    <a:pt x="31954" y="33632"/>
                  </a:cubicBezTo>
                  <a:cubicBezTo>
                    <a:pt x="32936" y="33506"/>
                    <a:pt x="33949" y="33252"/>
                    <a:pt x="34963" y="33094"/>
                  </a:cubicBezTo>
                  <a:cubicBezTo>
                    <a:pt x="35872" y="32979"/>
                    <a:pt x="37176" y="32804"/>
                    <a:pt x="38470" y="32804"/>
                  </a:cubicBezTo>
                  <a:close/>
                  <a:moveTo>
                    <a:pt x="30037" y="33790"/>
                  </a:moveTo>
                  <a:cubicBezTo>
                    <a:pt x="30747" y="33790"/>
                    <a:pt x="31431" y="33912"/>
                    <a:pt x="32049" y="34266"/>
                  </a:cubicBezTo>
                  <a:cubicBezTo>
                    <a:pt x="32018" y="34392"/>
                    <a:pt x="31954" y="34519"/>
                    <a:pt x="31891" y="34646"/>
                  </a:cubicBezTo>
                  <a:cubicBezTo>
                    <a:pt x="31764" y="34709"/>
                    <a:pt x="31701" y="34836"/>
                    <a:pt x="31764" y="34994"/>
                  </a:cubicBezTo>
                  <a:cubicBezTo>
                    <a:pt x="31194" y="36546"/>
                    <a:pt x="30656" y="38319"/>
                    <a:pt x="29484" y="39333"/>
                  </a:cubicBezTo>
                  <a:cubicBezTo>
                    <a:pt x="29009" y="39713"/>
                    <a:pt x="28597" y="39934"/>
                    <a:pt x="28217" y="39998"/>
                  </a:cubicBezTo>
                  <a:cubicBezTo>
                    <a:pt x="28186" y="39966"/>
                    <a:pt x="28186" y="39934"/>
                    <a:pt x="28186" y="39903"/>
                  </a:cubicBezTo>
                  <a:cubicBezTo>
                    <a:pt x="28186" y="39871"/>
                    <a:pt x="28162" y="39855"/>
                    <a:pt x="28138" y="39855"/>
                  </a:cubicBezTo>
                  <a:cubicBezTo>
                    <a:pt x="28114" y="39855"/>
                    <a:pt x="28091" y="39871"/>
                    <a:pt x="28091" y="39903"/>
                  </a:cubicBezTo>
                  <a:cubicBezTo>
                    <a:pt x="28091" y="39934"/>
                    <a:pt x="28091" y="39966"/>
                    <a:pt x="28122" y="39998"/>
                  </a:cubicBezTo>
                  <a:cubicBezTo>
                    <a:pt x="28074" y="40002"/>
                    <a:pt x="28026" y="40004"/>
                    <a:pt x="27979" y="40004"/>
                  </a:cubicBezTo>
                  <a:cubicBezTo>
                    <a:pt x="26015" y="40004"/>
                    <a:pt x="25010" y="36219"/>
                    <a:pt x="24639" y="34487"/>
                  </a:cubicBezTo>
                  <a:cubicBezTo>
                    <a:pt x="25114" y="34456"/>
                    <a:pt x="25589" y="34392"/>
                    <a:pt x="26064" y="34361"/>
                  </a:cubicBezTo>
                  <a:cubicBezTo>
                    <a:pt x="27301" y="34216"/>
                    <a:pt x="28713" y="33790"/>
                    <a:pt x="30037" y="33790"/>
                  </a:cubicBezTo>
                  <a:close/>
                  <a:moveTo>
                    <a:pt x="32493" y="34297"/>
                  </a:moveTo>
                  <a:cubicBezTo>
                    <a:pt x="34158" y="36183"/>
                    <a:pt x="36229" y="38193"/>
                    <a:pt x="38922" y="38193"/>
                  </a:cubicBezTo>
                  <a:cubicBezTo>
                    <a:pt x="38943" y="38193"/>
                    <a:pt x="38964" y="38193"/>
                    <a:pt x="38985" y="38193"/>
                  </a:cubicBezTo>
                  <a:cubicBezTo>
                    <a:pt x="40252" y="38161"/>
                    <a:pt x="41487" y="37686"/>
                    <a:pt x="42278" y="36799"/>
                  </a:cubicBezTo>
                  <a:cubicBezTo>
                    <a:pt x="42278" y="36831"/>
                    <a:pt x="42310" y="36863"/>
                    <a:pt x="42342" y="36863"/>
                  </a:cubicBezTo>
                  <a:cubicBezTo>
                    <a:pt x="43292" y="37496"/>
                    <a:pt x="44210" y="37876"/>
                    <a:pt x="45350" y="37939"/>
                  </a:cubicBezTo>
                  <a:cubicBezTo>
                    <a:pt x="45429" y="37944"/>
                    <a:pt x="45507" y="37946"/>
                    <a:pt x="45585" y="37946"/>
                  </a:cubicBezTo>
                  <a:cubicBezTo>
                    <a:pt x="46887" y="37946"/>
                    <a:pt x="48110" y="37325"/>
                    <a:pt x="49400" y="37325"/>
                  </a:cubicBezTo>
                  <a:cubicBezTo>
                    <a:pt x="49590" y="37325"/>
                    <a:pt x="49781" y="37338"/>
                    <a:pt x="49974" y="37369"/>
                  </a:cubicBezTo>
                  <a:cubicBezTo>
                    <a:pt x="50818" y="37501"/>
                    <a:pt x="51267" y="37787"/>
                    <a:pt x="52035" y="37787"/>
                  </a:cubicBezTo>
                  <a:cubicBezTo>
                    <a:pt x="52188" y="37787"/>
                    <a:pt x="52354" y="37776"/>
                    <a:pt x="52539" y="37749"/>
                  </a:cubicBezTo>
                  <a:cubicBezTo>
                    <a:pt x="54186" y="37496"/>
                    <a:pt x="55928" y="36768"/>
                    <a:pt x="57480" y="36198"/>
                  </a:cubicBezTo>
                  <a:lnTo>
                    <a:pt x="57480" y="36198"/>
                  </a:lnTo>
                  <a:cubicBezTo>
                    <a:pt x="58050" y="37053"/>
                    <a:pt x="58018" y="38161"/>
                    <a:pt x="56719" y="39491"/>
                  </a:cubicBezTo>
                  <a:cubicBezTo>
                    <a:pt x="55358" y="40916"/>
                    <a:pt x="52983" y="41011"/>
                    <a:pt x="51209" y="41676"/>
                  </a:cubicBezTo>
                  <a:cubicBezTo>
                    <a:pt x="49657" y="42278"/>
                    <a:pt x="48264" y="43291"/>
                    <a:pt x="46649" y="43798"/>
                  </a:cubicBezTo>
                  <a:cubicBezTo>
                    <a:pt x="46142" y="43925"/>
                    <a:pt x="45667" y="44020"/>
                    <a:pt x="45192" y="44051"/>
                  </a:cubicBezTo>
                  <a:cubicBezTo>
                    <a:pt x="45160" y="44020"/>
                    <a:pt x="45129" y="43988"/>
                    <a:pt x="45097" y="43956"/>
                  </a:cubicBezTo>
                  <a:cubicBezTo>
                    <a:pt x="45079" y="43929"/>
                    <a:pt x="45051" y="43918"/>
                    <a:pt x="45020" y="43918"/>
                  </a:cubicBezTo>
                  <a:cubicBezTo>
                    <a:pt x="44941" y="43918"/>
                    <a:pt x="44844" y="43992"/>
                    <a:pt x="44844" y="44083"/>
                  </a:cubicBezTo>
                  <a:cubicBezTo>
                    <a:pt x="43355" y="44083"/>
                    <a:pt x="41962" y="43545"/>
                    <a:pt x="40537" y="42721"/>
                  </a:cubicBezTo>
                  <a:cubicBezTo>
                    <a:pt x="37180" y="40758"/>
                    <a:pt x="34424" y="38003"/>
                    <a:pt x="32271" y="34772"/>
                  </a:cubicBezTo>
                  <a:cubicBezTo>
                    <a:pt x="32334" y="34646"/>
                    <a:pt x="32366" y="34487"/>
                    <a:pt x="32398" y="34361"/>
                  </a:cubicBezTo>
                  <a:cubicBezTo>
                    <a:pt x="32429" y="34329"/>
                    <a:pt x="32461" y="34329"/>
                    <a:pt x="32493" y="34297"/>
                  </a:cubicBezTo>
                  <a:close/>
                  <a:moveTo>
                    <a:pt x="20110" y="35184"/>
                  </a:moveTo>
                  <a:lnTo>
                    <a:pt x="19983" y="35311"/>
                  </a:lnTo>
                  <a:cubicBezTo>
                    <a:pt x="16563" y="36831"/>
                    <a:pt x="13175" y="38446"/>
                    <a:pt x="10388" y="41043"/>
                  </a:cubicBezTo>
                  <a:cubicBezTo>
                    <a:pt x="10333" y="41098"/>
                    <a:pt x="10396" y="41176"/>
                    <a:pt x="10455" y="41176"/>
                  </a:cubicBezTo>
                  <a:cubicBezTo>
                    <a:pt x="10465" y="41176"/>
                    <a:pt x="10474" y="41174"/>
                    <a:pt x="10483" y="41170"/>
                  </a:cubicBezTo>
                  <a:cubicBezTo>
                    <a:pt x="13396" y="39016"/>
                    <a:pt x="16310" y="37338"/>
                    <a:pt x="19508" y="35723"/>
                  </a:cubicBezTo>
                  <a:lnTo>
                    <a:pt x="19508" y="35723"/>
                  </a:lnTo>
                  <a:cubicBezTo>
                    <a:pt x="18907" y="36293"/>
                    <a:pt x="18273" y="36863"/>
                    <a:pt x="17672" y="37464"/>
                  </a:cubicBezTo>
                  <a:cubicBezTo>
                    <a:pt x="17721" y="37391"/>
                    <a:pt x="17675" y="37317"/>
                    <a:pt x="17607" y="37317"/>
                  </a:cubicBezTo>
                  <a:cubicBezTo>
                    <a:pt x="17588" y="37317"/>
                    <a:pt x="17566" y="37323"/>
                    <a:pt x="17545" y="37338"/>
                  </a:cubicBezTo>
                  <a:cubicBezTo>
                    <a:pt x="15328" y="39554"/>
                    <a:pt x="13175" y="41930"/>
                    <a:pt x="11369" y="44495"/>
                  </a:cubicBezTo>
                  <a:cubicBezTo>
                    <a:pt x="11321" y="44543"/>
                    <a:pt x="11384" y="44611"/>
                    <a:pt x="11445" y="44611"/>
                  </a:cubicBezTo>
                  <a:cubicBezTo>
                    <a:pt x="11463" y="44611"/>
                    <a:pt x="11481" y="44605"/>
                    <a:pt x="11496" y="44590"/>
                  </a:cubicBezTo>
                  <a:cubicBezTo>
                    <a:pt x="13079" y="42595"/>
                    <a:pt x="14695" y="40663"/>
                    <a:pt x="16405" y="38794"/>
                  </a:cubicBezTo>
                  <a:lnTo>
                    <a:pt x="16405" y="38794"/>
                  </a:lnTo>
                  <a:cubicBezTo>
                    <a:pt x="15930" y="39364"/>
                    <a:pt x="15518" y="39934"/>
                    <a:pt x="15170" y="40568"/>
                  </a:cubicBezTo>
                  <a:cubicBezTo>
                    <a:pt x="13776" y="43101"/>
                    <a:pt x="13745" y="46458"/>
                    <a:pt x="13333" y="49245"/>
                  </a:cubicBezTo>
                  <a:cubicBezTo>
                    <a:pt x="13111" y="50734"/>
                    <a:pt x="12541" y="53584"/>
                    <a:pt x="12699" y="55959"/>
                  </a:cubicBezTo>
                  <a:cubicBezTo>
                    <a:pt x="11668" y="56943"/>
                    <a:pt x="11036" y="57442"/>
                    <a:pt x="9826" y="57442"/>
                  </a:cubicBezTo>
                  <a:cubicBezTo>
                    <a:pt x="9402" y="57442"/>
                    <a:pt x="8906" y="57381"/>
                    <a:pt x="8297" y="57257"/>
                  </a:cubicBezTo>
                  <a:cubicBezTo>
                    <a:pt x="7791" y="57131"/>
                    <a:pt x="7664" y="56909"/>
                    <a:pt x="7126" y="56877"/>
                  </a:cubicBezTo>
                  <a:cubicBezTo>
                    <a:pt x="7084" y="56875"/>
                    <a:pt x="7042" y="56873"/>
                    <a:pt x="7000" y="56873"/>
                  </a:cubicBezTo>
                  <a:cubicBezTo>
                    <a:pt x="5743" y="56873"/>
                    <a:pt x="4684" y="58016"/>
                    <a:pt x="3599" y="58016"/>
                  </a:cubicBezTo>
                  <a:cubicBezTo>
                    <a:pt x="2962" y="58016"/>
                    <a:pt x="2315" y="57622"/>
                    <a:pt x="1615" y="56371"/>
                  </a:cubicBezTo>
                  <a:cubicBezTo>
                    <a:pt x="0" y="53457"/>
                    <a:pt x="760" y="47978"/>
                    <a:pt x="1774" y="45001"/>
                  </a:cubicBezTo>
                  <a:cubicBezTo>
                    <a:pt x="4339" y="37528"/>
                    <a:pt x="13333" y="36451"/>
                    <a:pt x="20110" y="35184"/>
                  </a:cubicBezTo>
                  <a:close/>
                  <a:moveTo>
                    <a:pt x="32081" y="35437"/>
                  </a:moveTo>
                  <a:cubicBezTo>
                    <a:pt x="34519" y="39016"/>
                    <a:pt x="37845" y="42278"/>
                    <a:pt x="41867" y="44020"/>
                  </a:cubicBezTo>
                  <a:cubicBezTo>
                    <a:pt x="42817" y="44416"/>
                    <a:pt x="43723" y="44614"/>
                    <a:pt x="44622" y="44614"/>
                  </a:cubicBezTo>
                  <a:cubicBezTo>
                    <a:pt x="44801" y="44614"/>
                    <a:pt x="44981" y="44606"/>
                    <a:pt x="45160" y="44590"/>
                  </a:cubicBezTo>
                  <a:cubicBezTo>
                    <a:pt x="46902" y="47250"/>
                    <a:pt x="47725" y="50354"/>
                    <a:pt x="49689" y="52887"/>
                  </a:cubicBezTo>
                  <a:cubicBezTo>
                    <a:pt x="49974" y="53235"/>
                    <a:pt x="50512" y="53710"/>
                    <a:pt x="50702" y="54059"/>
                  </a:cubicBezTo>
                  <a:cubicBezTo>
                    <a:pt x="51906" y="56529"/>
                    <a:pt x="49974" y="56909"/>
                    <a:pt x="48676" y="57447"/>
                  </a:cubicBezTo>
                  <a:cubicBezTo>
                    <a:pt x="46879" y="58201"/>
                    <a:pt x="45083" y="59086"/>
                    <a:pt x="43117" y="59086"/>
                  </a:cubicBezTo>
                  <a:cubicBezTo>
                    <a:pt x="42934" y="59086"/>
                    <a:pt x="42750" y="59079"/>
                    <a:pt x="42563" y="59062"/>
                  </a:cubicBezTo>
                  <a:cubicBezTo>
                    <a:pt x="38256" y="58651"/>
                    <a:pt x="35660" y="54692"/>
                    <a:pt x="33759" y="51240"/>
                  </a:cubicBezTo>
                  <a:cubicBezTo>
                    <a:pt x="31796" y="47725"/>
                    <a:pt x="30339" y="44020"/>
                    <a:pt x="29167" y="40156"/>
                  </a:cubicBezTo>
                  <a:cubicBezTo>
                    <a:pt x="29167" y="40156"/>
                    <a:pt x="29167" y="40156"/>
                    <a:pt x="29136" y="40124"/>
                  </a:cubicBezTo>
                  <a:cubicBezTo>
                    <a:pt x="30656" y="39333"/>
                    <a:pt x="31511" y="37211"/>
                    <a:pt x="32081" y="35437"/>
                  </a:cubicBezTo>
                  <a:close/>
                  <a:moveTo>
                    <a:pt x="24132" y="34551"/>
                  </a:moveTo>
                  <a:cubicBezTo>
                    <a:pt x="24480" y="36198"/>
                    <a:pt x="25177" y="39396"/>
                    <a:pt x="26951" y="40251"/>
                  </a:cubicBezTo>
                  <a:cubicBezTo>
                    <a:pt x="26571" y="44811"/>
                    <a:pt x="29642" y="49150"/>
                    <a:pt x="27616" y="53647"/>
                  </a:cubicBezTo>
                  <a:cubicBezTo>
                    <a:pt x="26697" y="55674"/>
                    <a:pt x="25145" y="57479"/>
                    <a:pt x="23499" y="58999"/>
                  </a:cubicBezTo>
                  <a:cubicBezTo>
                    <a:pt x="22852" y="59587"/>
                    <a:pt x="21962" y="59896"/>
                    <a:pt x="21063" y="59896"/>
                  </a:cubicBezTo>
                  <a:cubicBezTo>
                    <a:pt x="20509" y="59896"/>
                    <a:pt x="19952" y="59779"/>
                    <a:pt x="19445" y="59538"/>
                  </a:cubicBezTo>
                  <a:cubicBezTo>
                    <a:pt x="19097" y="59379"/>
                    <a:pt x="18875" y="58904"/>
                    <a:pt x="18527" y="58682"/>
                  </a:cubicBezTo>
                  <a:cubicBezTo>
                    <a:pt x="18215" y="58541"/>
                    <a:pt x="17953" y="58424"/>
                    <a:pt x="17629" y="58424"/>
                  </a:cubicBezTo>
                  <a:cubicBezTo>
                    <a:pt x="17591" y="58424"/>
                    <a:pt x="17553" y="58426"/>
                    <a:pt x="17513" y="58429"/>
                  </a:cubicBezTo>
                  <a:cubicBezTo>
                    <a:pt x="17101" y="58461"/>
                    <a:pt x="16816" y="58904"/>
                    <a:pt x="16500" y="58904"/>
                  </a:cubicBezTo>
                  <a:cubicBezTo>
                    <a:pt x="16367" y="59009"/>
                    <a:pt x="16228" y="59062"/>
                    <a:pt x="16083" y="59062"/>
                  </a:cubicBezTo>
                  <a:cubicBezTo>
                    <a:pt x="15746" y="59062"/>
                    <a:pt x="15378" y="58774"/>
                    <a:pt x="14980" y="58176"/>
                  </a:cubicBezTo>
                  <a:cubicBezTo>
                    <a:pt x="13840" y="58144"/>
                    <a:pt x="13301" y="57637"/>
                    <a:pt x="13365" y="56687"/>
                  </a:cubicBezTo>
                  <a:cubicBezTo>
                    <a:pt x="13175" y="56054"/>
                    <a:pt x="13206" y="55357"/>
                    <a:pt x="13238" y="54692"/>
                  </a:cubicBezTo>
                  <a:cubicBezTo>
                    <a:pt x="13270" y="52064"/>
                    <a:pt x="13871" y="49403"/>
                    <a:pt x="14251" y="46775"/>
                  </a:cubicBezTo>
                  <a:cubicBezTo>
                    <a:pt x="14600" y="44558"/>
                    <a:pt x="14758" y="42183"/>
                    <a:pt x="16025" y="40219"/>
                  </a:cubicBezTo>
                  <a:cubicBezTo>
                    <a:pt x="17386" y="38129"/>
                    <a:pt x="19667" y="36356"/>
                    <a:pt x="21472" y="34614"/>
                  </a:cubicBezTo>
                  <a:cubicBezTo>
                    <a:pt x="21701" y="34623"/>
                    <a:pt x="21935" y="34627"/>
                    <a:pt x="22171" y="34627"/>
                  </a:cubicBezTo>
                  <a:cubicBezTo>
                    <a:pt x="22817" y="34627"/>
                    <a:pt x="23483" y="34597"/>
                    <a:pt x="24132" y="34551"/>
                  </a:cubicBezTo>
                  <a:close/>
                  <a:moveTo>
                    <a:pt x="28692" y="40314"/>
                  </a:moveTo>
                  <a:cubicBezTo>
                    <a:pt x="30054" y="45192"/>
                    <a:pt x="32113" y="50164"/>
                    <a:pt x="35026" y="54344"/>
                  </a:cubicBezTo>
                  <a:cubicBezTo>
                    <a:pt x="34329" y="56656"/>
                    <a:pt x="33728" y="59031"/>
                    <a:pt x="32429" y="61089"/>
                  </a:cubicBezTo>
                  <a:cubicBezTo>
                    <a:pt x="31289" y="62894"/>
                    <a:pt x="30181" y="63243"/>
                    <a:pt x="28281" y="63781"/>
                  </a:cubicBezTo>
                  <a:cubicBezTo>
                    <a:pt x="27584" y="63971"/>
                    <a:pt x="27014" y="64098"/>
                    <a:pt x="26444" y="64541"/>
                  </a:cubicBezTo>
                  <a:cubicBezTo>
                    <a:pt x="25206" y="65562"/>
                    <a:pt x="25541" y="66221"/>
                    <a:pt x="23754" y="66221"/>
                  </a:cubicBezTo>
                  <a:cubicBezTo>
                    <a:pt x="23712" y="66221"/>
                    <a:pt x="23669" y="66220"/>
                    <a:pt x="23625" y="66220"/>
                  </a:cubicBezTo>
                  <a:cubicBezTo>
                    <a:pt x="21979" y="66188"/>
                    <a:pt x="20997" y="65523"/>
                    <a:pt x="19667" y="64668"/>
                  </a:cubicBezTo>
                  <a:cubicBezTo>
                    <a:pt x="17608" y="63369"/>
                    <a:pt x="15835" y="61818"/>
                    <a:pt x="14726" y="59664"/>
                  </a:cubicBezTo>
                  <a:lnTo>
                    <a:pt x="14726" y="59664"/>
                  </a:lnTo>
                  <a:cubicBezTo>
                    <a:pt x="15008" y="59772"/>
                    <a:pt x="15333" y="59821"/>
                    <a:pt x="15703" y="59821"/>
                  </a:cubicBezTo>
                  <a:cubicBezTo>
                    <a:pt x="15875" y="59821"/>
                    <a:pt x="16056" y="59811"/>
                    <a:pt x="16246" y="59791"/>
                  </a:cubicBezTo>
                  <a:cubicBezTo>
                    <a:pt x="17524" y="59625"/>
                    <a:pt x="18086" y="59526"/>
                    <a:pt x="18384" y="59526"/>
                  </a:cubicBezTo>
                  <a:cubicBezTo>
                    <a:pt x="18884" y="59526"/>
                    <a:pt x="18643" y="59805"/>
                    <a:pt x="19793" y="60519"/>
                  </a:cubicBezTo>
                  <a:cubicBezTo>
                    <a:pt x="20194" y="60767"/>
                    <a:pt x="20560" y="60877"/>
                    <a:pt x="20953" y="60877"/>
                  </a:cubicBezTo>
                  <a:cubicBezTo>
                    <a:pt x="21214" y="60877"/>
                    <a:pt x="21486" y="60829"/>
                    <a:pt x="21788" y="60741"/>
                  </a:cubicBezTo>
                  <a:cubicBezTo>
                    <a:pt x="23752" y="60108"/>
                    <a:pt x="25494" y="57827"/>
                    <a:pt x="26666" y="56244"/>
                  </a:cubicBezTo>
                  <a:cubicBezTo>
                    <a:pt x="28027" y="54375"/>
                    <a:pt x="28946" y="52285"/>
                    <a:pt x="28851" y="49974"/>
                  </a:cubicBezTo>
                  <a:cubicBezTo>
                    <a:pt x="28756" y="46680"/>
                    <a:pt x="27141" y="43671"/>
                    <a:pt x="27236" y="40346"/>
                  </a:cubicBezTo>
                  <a:lnTo>
                    <a:pt x="27236" y="40346"/>
                  </a:lnTo>
                  <a:cubicBezTo>
                    <a:pt x="27449" y="40417"/>
                    <a:pt x="27663" y="40453"/>
                    <a:pt x="27877" y="40453"/>
                  </a:cubicBezTo>
                  <a:cubicBezTo>
                    <a:pt x="27948" y="40453"/>
                    <a:pt x="28019" y="40449"/>
                    <a:pt x="28091" y="40441"/>
                  </a:cubicBezTo>
                  <a:lnTo>
                    <a:pt x="28154" y="40441"/>
                  </a:lnTo>
                  <a:cubicBezTo>
                    <a:pt x="28502" y="43260"/>
                    <a:pt x="29104" y="46078"/>
                    <a:pt x="29896" y="48802"/>
                  </a:cubicBezTo>
                  <a:cubicBezTo>
                    <a:pt x="29908" y="48839"/>
                    <a:pt x="29940" y="48857"/>
                    <a:pt x="29973" y="48857"/>
                  </a:cubicBezTo>
                  <a:cubicBezTo>
                    <a:pt x="30023" y="48857"/>
                    <a:pt x="30073" y="48815"/>
                    <a:pt x="30054" y="48738"/>
                  </a:cubicBezTo>
                  <a:cubicBezTo>
                    <a:pt x="29389" y="45983"/>
                    <a:pt x="28819" y="43196"/>
                    <a:pt x="28281" y="40410"/>
                  </a:cubicBezTo>
                  <a:cubicBezTo>
                    <a:pt x="28407" y="40378"/>
                    <a:pt x="28566" y="40346"/>
                    <a:pt x="28692" y="40314"/>
                  </a:cubicBezTo>
                  <a:close/>
                  <a:moveTo>
                    <a:pt x="35913" y="0"/>
                  </a:moveTo>
                  <a:cubicBezTo>
                    <a:pt x="35818" y="602"/>
                    <a:pt x="35691" y="1203"/>
                    <a:pt x="35565" y="1805"/>
                  </a:cubicBezTo>
                  <a:cubicBezTo>
                    <a:pt x="34519" y="6492"/>
                    <a:pt x="32968" y="11147"/>
                    <a:pt x="31448" y="15708"/>
                  </a:cubicBezTo>
                  <a:cubicBezTo>
                    <a:pt x="30592" y="18305"/>
                    <a:pt x="29452" y="20458"/>
                    <a:pt x="27742" y="22612"/>
                  </a:cubicBezTo>
                  <a:cubicBezTo>
                    <a:pt x="26697" y="23973"/>
                    <a:pt x="25715" y="25240"/>
                    <a:pt x="25272" y="26919"/>
                  </a:cubicBezTo>
                  <a:cubicBezTo>
                    <a:pt x="25240" y="27014"/>
                    <a:pt x="25272" y="27045"/>
                    <a:pt x="25335" y="27077"/>
                  </a:cubicBezTo>
                  <a:cubicBezTo>
                    <a:pt x="25082" y="27204"/>
                    <a:pt x="24829" y="27330"/>
                    <a:pt x="24575" y="27457"/>
                  </a:cubicBezTo>
                  <a:cubicBezTo>
                    <a:pt x="24480" y="27489"/>
                    <a:pt x="24354" y="27552"/>
                    <a:pt x="24259" y="27615"/>
                  </a:cubicBezTo>
                  <a:cubicBezTo>
                    <a:pt x="24227" y="27584"/>
                    <a:pt x="24227" y="27584"/>
                    <a:pt x="24227" y="27552"/>
                  </a:cubicBezTo>
                  <a:cubicBezTo>
                    <a:pt x="21345" y="24670"/>
                    <a:pt x="17988" y="21630"/>
                    <a:pt x="13776" y="21091"/>
                  </a:cubicBezTo>
                  <a:cubicBezTo>
                    <a:pt x="13400" y="21045"/>
                    <a:pt x="13029" y="21022"/>
                    <a:pt x="12663" y="21022"/>
                  </a:cubicBezTo>
                  <a:cubicBezTo>
                    <a:pt x="11273" y="21022"/>
                    <a:pt x="9949" y="21352"/>
                    <a:pt x="8646" y="21978"/>
                  </a:cubicBezTo>
                  <a:cubicBezTo>
                    <a:pt x="5796" y="23372"/>
                    <a:pt x="3484" y="24923"/>
                    <a:pt x="222" y="25367"/>
                  </a:cubicBezTo>
                  <a:cubicBezTo>
                    <a:pt x="127" y="25367"/>
                    <a:pt x="95" y="25493"/>
                    <a:pt x="127" y="25588"/>
                  </a:cubicBezTo>
                  <a:cubicBezTo>
                    <a:pt x="127" y="25620"/>
                    <a:pt x="95" y="25683"/>
                    <a:pt x="95" y="25715"/>
                  </a:cubicBezTo>
                  <a:cubicBezTo>
                    <a:pt x="634" y="28660"/>
                    <a:pt x="2597" y="31099"/>
                    <a:pt x="4687" y="33157"/>
                  </a:cubicBezTo>
                  <a:cubicBezTo>
                    <a:pt x="6492" y="34962"/>
                    <a:pt x="9216" y="35849"/>
                    <a:pt x="11686" y="36419"/>
                  </a:cubicBezTo>
                  <a:cubicBezTo>
                    <a:pt x="5954" y="38224"/>
                    <a:pt x="1204" y="41328"/>
                    <a:pt x="412" y="48485"/>
                  </a:cubicBezTo>
                  <a:cubicBezTo>
                    <a:pt x="127" y="50860"/>
                    <a:pt x="127" y="53362"/>
                    <a:pt x="792" y="55706"/>
                  </a:cubicBezTo>
                  <a:cubicBezTo>
                    <a:pt x="1109" y="56846"/>
                    <a:pt x="1520" y="58524"/>
                    <a:pt x="2882" y="58777"/>
                  </a:cubicBezTo>
                  <a:cubicBezTo>
                    <a:pt x="3001" y="58803"/>
                    <a:pt x="3118" y="58815"/>
                    <a:pt x="3232" y="58815"/>
                  </a:cubicBezTo>
                  <a:cubicBezTo>
                    <a:pt x="3818" y="58815"/>
                    <a:pt x="4347" y="58514"/>
                    <a:pt x="4877" y="58302"/>
                  </a:cubicBezTo>
                  <a:cubicBezTo>
                    <a:pt x="5661" y="57983"/>
                    <a:pt x="6445" y="57531"/>
                    <a:pt x="7326" y="57531"/>
                  </a:cubicBezTo>
                  <a:cubicBezTo>
                    <a:pt x="7406" y="57531"/>
                    <a:pt x="7487" y="57534"/>
                    <a:pt x="7569" y="57542"/>
                  </a:cubicBezTo>
                  <a:cubicBezTo>
                    <a:pt x="8171" y="57606"/>
                    <a:pt x="8646" y="58112"/>
                    <a:pt x="9248" y="58176"/>
                  </a:cubicBezTo>
                  <a:cubicBezTo>
                    <a:pt x="9360" y="58187"/>
                    <a:pt x="9470" y="58193"/>
                    <a:pt x="9577" y="58193"/>
                  </a:cubicBezTo>
                  <a:cubicBezTo>
                    <a:pt x="10917" y="58193"/>
                    <a:pt x="11851" y="57307"/>
                    <a:pt x="12731" y="56339"/>
                  </a:cubicBezTo>
                  <a:cubicBezTo>
                    <a:pt x="12858" y="57511"/>
                    <a:pt x="13175" y="58524"/>
                    <a:pt x="13840" y="59157"/>
                  </a:cubicBezTo>
                  <a:cubicBezTo>
                    <a:pt x="13840" y="59189"/>
                    <a:pt x="13840" y="59221"/>
                    <a:pt x="13871" y="59221"/>
                  </a:cubicBezTo>
                  <a:cubicBezTo>
                    <a:pt x="14980" y="61849"/>
                    <a:pt x="17006" y="63654"/>
                    <a:pt x="19382" y="65175"/>
                  </a:cubicBezTo>
                  <a:cubicBezTo>
                    <a:pt x="20560" y="65920"/>
                    <a:pt x="22196" y="67251"/>
                    <a:pt x="23733" y="67251"/>
                  </a:cubicBezTo>
                  <a:cubicBezTo>
                    <a:pt x="24219" y="67251"/>
                    <a:pt x="24696" y="67117"/>
                    <a:pt x="25145" y="66790"/>
                  </a:cubicBezTo>
                  <a:cubicBezTo>
                    <a:pt x="25747" y="66378"/>
                    <a:pt x="26000" y="65586"/>
                    <a:pt x="26602" y="65143"/>
                  </a:cubicBezTo>
                  <a:cubicBezTo>
                    <a:pt x="27616" y="64383"/>
                    <a:pt x="28851" y="64383"/>
                    <a:pt x="29991" y="63971"/>
                  </a:cubicBezTo>
                  <a:cubicBezTo>
                    <a:pt x="30941" y="63591"/>
                    <a:pt x="31638" y="63021"/>
                    <a:pt x="32271" y="62229"/>
                  </a:cubicBezTo>
                  <a:cubicBezTo>
                    <a:pt x="33918" y="60203"/>
                    <a:pt x="34931" y="57194"/>
                    <a:pt x="35216" y="54597"/>
                  </a:cubicBezTo>
                  <a:cubicBezTo>
                    <a:pt x="37087" y="57198"/>
                    <a:pt x="39847" y="59557"/>
                    <a:pt x="43174" y="59557"/>
                  </a:cubicBezTo>
                  <a:cubicBezTo>
                    <a:pt x="43452" y="59557"/>
                    <a:pt x="43734" y="59540"/>
                    <a:pt x="44020" y="59506"/>
                  </a:cubicBezTo>
                  <a:cubicBezTo>
                    <a:pt x="46174" y="59252"/>
                    <a:pt x="49214" y="58049"/>
                    <a:pt x="51051" y="56941"/>
                  </a:cubicBezTo>
                  <a:cubicBezTo>
                    <a:pt x="51842" y="56466"/>
                    <a:pt x="52191" y="56117"/>
                    <a:pt x="51906" y="55136"/>
                  </a:cubicBezTo>
                  <a:cubicBezTo>
                    <a:pt x="51336" y="53299"/>
                    <a:pt x="49341" y="51842"/>
                    <a:pt x="48391" y="50164"/>
                  </a:cubicBezTo>
                  <a:cubicBezTo>
                    <a:pt x="47377" y="48295"/>
                    <a:pt x="46712" y="46300"/>
                    <a:pt x="45540" y="44558"/>
                  </a:cubicBezTo>
                  <a:cubicBezTo>
                    <a:pt x="46205" y="44463"/>
                    <a:pt x="46870" y="44273"/>
                    <a:pt x="47567" y="43988"/>
                  </a:cubicBezTo>
                  <a:cubicBezTo>
                    <a:pt x="48992" y="43418"/>
                    <a:pt x="50291" y="42563"/>
                    <a:pt x="51716" y="42056"/>
                  </a:cubicBezTo>
                  <a:cubicBezTo>
                    <a:pt x="52919" y="41645"/>
                    <a:pt x="54218" y="41486"/>
                    <a:pt x="55421" y="40948"/>
                  </a:cubicBezTo>
                  <a:cubicBezTo>
                    <a:pt x="57701" y="39966"/>
                    <a:pt x="58651" y="37844"/>
                    <a:pt x="57765" y="35976"/>
                  </a:cubicBezTo>
                  <a:cubicBezTo>
                    <a:pt x="57796" y="35913"/>
                    <a:pt x="57733" y="35849"/>
                    <a:pt x="57670" y="35818"/>
                  </a:cubicBezTo>
                  <a:cubicBezTo>
                    <a:pt x="57385" y="35311"/>
                    <a:pt x="56973" y="34836"/>
                    <a:pt x="56403" y="34392"/>
                  </a:cubicBezTo>
                  <a:cubicBezTo>
                    <a:pt x="54376" y="32872"/>
                    <a:pt x="51684" y="33189"/>
                    <a:pt x="49341" y="32746"/>
                  </a:cubicBezTo>
                  <a:cubicBezTo>
                    <a:pt x="46941" y="32290"/>
                    <a:pt x="44774" y="31251"/>
                    <a:pt x="42337" y="31251"/>
                  </a:cubicBezTo>
                  <a:cubicBezTo>
                    <a:pt x="42234" y="31251"/>
                    <a:pt x="42130" y="31253"/>
                    <a:pt x="42025" y="31257"/>
                  </a:cubicBezTo>
                  <a:lnTo>
                    <a:pt x="41962" y="31257"/>
                  </a:lnTo>
                  <a:cubicBezTo>
                    <a:pt x="41613" y="30845"/>
                    <a:pt x="41233" y="30434"/>
                    <a:pt x="40822" y="30117"/>
                  </a:cubicBezTo>
                  <a:cubicBezTo>
                    <a:pt x="39523" y="29009"/>
                    <a:pt x="37908" y="28407"/>
                    <a:pt x="36451" y="27615"/>
                  </a:cubicBezTo>
                  <a:cubicBezTo>
                    <a:pt x="35438" y="27077"/>
                    <a:pt x="34488" y="26254"/>
                    <a:pt x="33443" y="25747"/>
                  </a:cubicBezTo>
                  <a:cubicBezTo>
                    <a:pt x="33411" y="25715"/>
                    <a:pt x="33411" y="25683"/>
                    <a:pt x="33411" y="25683"/>
                  </a:cubicBezTo>
                  <a:cubicBezTo>
                    <a:pt x="31796" y="23150"/>
                    <a:pt x="32999" y="19983"/>
                    <a:pt x="33601" y="17323"/>
                  </a:cubicBezTo>
                  <a:cubicBezTo>
                    <a:pt x="34139" y="14948"/>
                    <a:pt x="34678" y="12541"/>
                    <a:pt x="35216" y="10166"/>
                  </a:cubicBezTo>
                  <a:cubicBezTo>
                    <a:pt x="35945" y="6777"/>
                    <a:pt x="36831" y="3389"/>
                    <a:pt x="37528" y="0"/>
                  </a:cubicBezTo>
                  <a:lnTo>
                    <a:pt x="36958" y="0"/>
                  </a:lnTo>
                  <a:cubicBezTo>
                    <a:pt x="36895" y="222"/>
                    <a:pt x="36863" y="443"/>
                    <a:pt x="36800" y="633"/>
                  </a:cubicBezTo>
                  <a:cubicBezTo>
                    <a:pt x="35755" y="5415"/>
                    <a:pt x="34646" y="10166"/>
                    <a:pt x="33601" y="14948"/>
                  </a:cubicBezTo>
                  <a:cubicBezTo>
                    <a:pt x="32904" y="18115"/>
                    <a:pt x="31036" y="22453"/>
                    <a:pt x="32873" y="25493"/>
                  </a:cubicBezTo>
                  <a:lnTo>
                    <a:pt x="31416" y="25778"/>
                  </a:lnTo>
                  <a:cubicBezTo>
                    <a:pt x="31701" y="25810"/>
                    <a:pt x="31986" y="25842"/>
                    <a:pt x="32271" y="25905"/>
                  </a:cubicBezTo>
                  <a:cubicBezTo>
                    <a:pt x="33443" y="26222"/>
                    <a:pt x="34488" y="27140"/>
                    <a:pt x="35533" y="27742"/>
                  </a:cubicBezTo>
                  <a:cubicBezTo>
                    <a:pt x="37180" y="28692"/>
                    <a:pt x="39016" y="29325"/>
                    <a:pt x="40473" y="30560"/>
                  </a:cubicBezTo>
                  <a:cubicBezTo>
                    <a:pt x="41392" y="31321"/>
                    <a:pt x="42025" y="32397"/>
                    <a:pt x="42310" y="33474"/>
                  </a:cubicBezTo>
                  <a:cubicBezTo>
                    <a:pt x="41328" y="32556"/>
                    <a:pt x="39808" y="32556"/>
                    <a:pt x="38478" y="32524"/>
                  </a:cubicBezTo>
                  <a:cubicBezTo>
                    <a:pt x="38333" y="32519"/>
                    <a:pt x="38189" y="32516"/>
                    <a:pt x="38045" y="32516"/>
                  </a:cubicBezTo>
                  <a:cubicBezTo>
                    <a:pt x="35542" y="32516"/>
                    <a:pt x="33141" y="33256"/>
                    <a:pt x="30656" y="33316"/>
                  </a:cubicBezTo>
                  <a:cubicBezTo>
                    <a:pt x="30537" y="33307"/>
                    <a:pt x="30416" y="33303"/>
                    <a:pt x="30292" y="33303"/>
                  </a:cubicBezTo>
                  <a:cubicBezTo>
                    <a:pt x="29953" y="33303"/>
                    <a:pt x="29593" y="33333"/>
                    <a:pt x="29199" y="33379"/>
                  </a:cubicBezTo>
                  <a:cubicBezTo>
                    <a:pt x="27014" y="33664"/>
                    <a:pt x="24860" y="34012"/>
                    <a:pt x="22644" y="34076"/>
                  </a:cubicBezTo>
                  <a:cubicBezTo>
                    <a:pt x="22453" y="34076"/>
                    <a:pt x="22139" y="34088"/>
                    <a:pt x="21769" y="34088"/>
                  </a:cubicBezTo>
                  <a:cubicBezTo>
                    <a:pt x="20169" y="34088"/>
                    <a:pt x="17508" y="33858"/>
                    <a:pt x="19128" y="31416"/>
                  </a:cubicBezTo>
                  <a:cubicBezTo>
                    <a:pt x="19698" y="30560"/>
                    <a:pt x="21282" y="29895"/>
                    <a:pt x="22169" y="29389"/>
                  </a:cubicBezTo>
                  <a:cubicBezTo>
                    <a:pt x="24227" y="28185"/>
                    <a:pt x="26412" y="27109"/>
                    <a:pt x="28661" y="26349"/>
                  </a:cubicBezTo>
                  <a:lnTo>
                    <a:pt x="28661" y="26349"/>
                  </a:lnTo>
                  <a:lnTo>
                    <a:pt x="25589" y="26950"/>
                  </a:lnTo>
                  <a:cubicBezTo>
                    <a:pt x="26381" y="24702"/>
                    <a:pt x="28091" y="23118"/>
                    <a:pt x="29421" y="21186"/>
                  </a:cubicBezTo>
                  <a:cubicBezTo>
                    <a:pt x="30719" y="19350"/>
                    <a:pt x="31479" y="17196"/>
                    <a:pt x="32176" y="15074"/>
                  </a:cubicBezTo>
                  <a:cubicBezTo>
                    <a:pt x="33759" y="10134"/>
                    <a:pt x="35501" y="5130"/>
                    <a:pt x="364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2">
  <p:cSld name="CUSTOM_1_1_1_1_1_1_1_1_1">
    <p:spTree>
      <p:nvGrpSpPr>
        <p:cNvPr id="1" name="Shape 400"/>
        <p:cNvGrpSpPr/>
        <p:nvPr/>
      </p:nvGrpSpPr>
      <p:grpSpPr>
        <a:xfrm>
          <a:off x="0" y="0"/>
          <a:ext cx="0" cy="0"/>
          <a:chOff x="0" y="0"/>
          <a:chExt cx="0" cy="0"/>
        </a:xfrm>
      </p:grpSpPr>
      <p:grpSp>
        <p:nvGrpSpPr>
          <p:cNvPr id="401" name="Google Shape;401;p39"/>
          <p:cNvGrpSpPr/>
          <p:nvPr/>
        </p:nvGrpSpPr>
        <p:grpSpPr>
          <a:xfrm>
            <a:off x="6701982" y="-12"/>
            <a:ext cx="2442024" cy="5914086"/>
            <a:chOff x="6701982" y="-12"/>
            <a:chExt cx="2442024" cy="5914086"/>
          </a:xfrm>
        </p:grpSpPr>
        <p:sp>
          <p:nvSpPr>
            <p:cNvPr id="402" name="Google Shape;402;p39"/>
            <p:cNvSpPr/>
            <p:nvPr/>
          </p:nvSpPr>
          <p:spPr>
            <a:xfrm rot="5400000">
              <a:off x="7999475" y="-12"/>
              <a:ext cx="32" cy="32"/>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6AB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9"/>
            <p:cNvSpPr/>
            <p:nvPr/>
          </p:nvSpPr>
          <p:spPr>
            <a:xfrm rot="5400000">
              <a:off x="8636601" y="1421625"/>
              <a:ext cx="236813" cy="777998"/>
            </a:xfrm>
            <a:custGeom>
              <a:avLst/>
              <a:gdLst/>
              <a:ahLst/>
              <a:cxnLst/>
              <a:rect l="l" t="t" r="r" b="b"/>
              <a:pathLst>
                <a:path w="7326" h="24068" extrusionOk="0">
                  <a:moveTo>
                    <a:pt x="0" y="0"/>
                  </a:moveTo>
                  <a:cubicBezTo>
                    <a:pt x="95" y="190"/>
                    <a:pt x="159" y="380"/>
                    <a:pt x="254" y="570"/>
                  </a:cubicBezTo>
                  <a:cubicBezTo>
                    <a:pt x="1299" y="3262"/>
                    <a:pt x="855" y="6144"/>
                    <a:pt x="1425" y="8931"/>
                  </a:cubicBezTo>
                  <a:cubicBezTo>
                    <a:pt x="2407" y="14029"/>
                    <a:pt x="5036" y="19160"/>
                    <a:pt x="6999" y="23973"/>
                  </a:cubicBezTo>
                  <a:cubicBezTo>
                    <a:pt x="7032" y="24040"/>
                    <a:pt x="7085" y="24067"/>
                    <a:pt x="7136" y="24067"/>
                  </a:cubicBezTo>
                  <a:cubicBezTo>
                    <a:pt x="7232" y="24067"/>
                    <a:pt x="7325" y="23970"/>
                    <a:pt x="7284" y="23847"/>
                  </a:cubicBezTo>
                  <a:cubicBezTo>
                    <a:pt x="5289" y="18431"/>
                    <a:pt x="1964" y="12636"/>
                    <a:pt x="1489" y="6840"/>
                  </a:cubicBezTo>
                  <a:cubicBezTo>
                    <a:pt x="1299" y="4687"/>
                    <a:pt x="1330" y="2502"/>
                    <a:pt x="539" y="443"/>
                  </a:cubicBezTo>
                  <a:cubicBezTo>
                    <a:pt x="475" y="317"/>
                    <a:pt x="380" y="158"/>
                    <a:pt x="31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9"/>
            <p:cNvSpPr/>
            <p:nvPr/>
          </p:nvSpPr>
          <p:spPr>
            <a:xfrm rot="5400000">
              <a:off x="8428138" y="1116285"/>
              <a:ext cx="117275" cy="269429"/>
            </a:xfrm>
            <a:custGeom>
              <a:avLst/>
              <a:gdLst/>
              <a:ahLst/>
              <a:cxnLst/>
              <a:rect l="l" t="t" r="r" b="b"/>
              <a:pathLst>
                <a:path w="3628" h="8335" extrusionOk="0">
                  <a:moveTo>
                    <a:pt x="3453" y="1"/>
                  </a:moveTo>
                  <a:cubicBezTo>
                    <a:pt x="3405" y="1"/>
                    <a:pt x="3357" y="25"/>
                    <a:pt x="3334" y="82"/>
                  </a:cubicBezTo>
                  <a:cubicBezTo>
                    <a:pt x="2416" y="2869"/>
                    <a:pt x="1276" y="5498"/>
                    <a:pt x="41" y="8158"/>
                  </a:cubicBezTo>
                  <a:cubicBezTo>
                    <a:pt x="0" y="8259"/>
                    <a:pt x="76" y="8334"/>
                    <a:pt x="152" y="8334"/>
                  </a:cubicBezTo>
                  <a:cubicBezTo>
                    <a:pt x="196" y="8334"/>
                    <a:pt x="239" y="8310"/>
                    <a:pt x="262" y="8253"/>
                  </a:cubicBezTo>
                  <a:cubicBezTo>
                    <a:pt x="1719" y="5719"/>
                    <a:pt x="2796" y="2996"/>
                    <a:pt x="3587" y="177"/>
                  </a:cubicBezTo>
                  <a:cubicBezTo>
                    <a:pt x="3628" y="76"/>
                    <a:pt x="3539" y="1"/>
                    <a:pt x="3453"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9"/>
            <p:cNvSpPr/>
            <p:nvPr/>
          </p:nvSpPr>
          <p:spPr>
            <a:xfrm rot="5400000">
              <a:off x="8098244" y="783382"/>
              <a:ext cx="193950" cy="727830"/>
            </a:xfrm>
            <a:custGeom>
              <a:avLst/>
              <a:gdLst/>
              <a:ahLst/>
              <a:cxnLst/>
              <a:rect l="l" t="t" r="r" b="b"/>
              <a:pathLst>
                <a:path w="6000" h="22516" extrusionOk="0">
                  <a:moveTo>
                    <a:pt x="5843" y="1"/>
                  </a:moveTo>
                  <a:cubicBezTo>
                    <a:pt x="5813" y="1"/>
                    <a:pt x="5783" y="16"/>
                    <a:pt x="5765" y="53"/>
                  </a:cubicBezTo>
                  <a:cubicBezTo>
                    <a:pt x="1299" y="6704"/>
                    <a:pt x="96" y="14526"/>
                    <a:pt x="1" y="22380"/>
                  </a:cubicBezTo>
                  <a:cubicBezTo>
                    <a:pt x="1" y="22467"/>
                    <a:pt x="68" y="22516"/>
                    <a:pt x="128" y="22516"/>
                  </a:cubicBezTo>
                  <a:cubicBezTo>
                    <a:pt x="178" y="22516"/>
                    <a:pt x="223" y="22483"/>
                    <a:pt x="223" y="22412"/>
                  </a:cubicBezTo>
                  <a:cubicBezTo>
                    <a:pt x="413" y="14653"/>
                    <a:pt x="1743" y="6894"/>
                    <a:pt x="5955" y="180"/>
                  </a:cubicBezTo>
                  <a:cubicBezTo>
                    <a:pt x="5999" y="90"/>
                    <a:pt x="5918" y="1"/>
                    <a:pt x="5843"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9"/>
            <p:cNvSpPr/>
            <p:nvPr/>
          </p:nvSpPr>
          <p:spPr>
            <a:xfrm rot="5400000">
              <a:off x="8047107" y="628184"/>
              <a:ext cx="324155" cy="795841"/>
            </a:xfrm>
            <a:custGeom>
              <a:avLst/>
              <a:gdLst/>
              <a:ahLst/>
              <a:cxnLst/>
              <a:rect l="l" t="t" r="r" b="b"/>
              <a:pathLst>
                <a:path w="10028" h="24620" extrusionOk="0">
                  <a:moveTo>
                    <a:pt x="9901" y="0"/>
                  </a:moveTo>
                  <a:cubicBezTo>
                    <a:pt x="9885" y="0"/>
                    <a:pt x="9867" y="5"/>
                    <a:pt x="9849" y="17"/>
                  </a:cubicBezTo>
                  <a:cubicBezTo>
                    <a:pt x="2914" y="5939"/>
                    <a:pt x="0" y="15947"/>
                    <a:pt x="3135" y="24592"/>
                  </a:cubicBezTo>
                  <a:cubicBezTo>
                    <a:pt x="3145" y="24612"/>
                    <a:pt x="3161" y="24619"/>
                    <a:pt x="3177" y="24619"/>
                  </a:cubicBezTo>
                  <a:cubicBezTo>
                    <a:pt x="3214" y="24619"/>
                    <a:pt x="3252" y="24582"/>
                    <a:pt x="3230" y="24561"/>
                  </a:cubicBezTo>
                  <a:cubicBezTo>
                    <a:pt x="665" y="15725"/>
                    <a:pt x="3072" y="6351"/>
                    <a:pt x="9976" y="176"/>
                  </a:cubicBezTo>
                  <a:cubicBezTo>
                    <a:pt x="10027" y="98"/>
                    <a:pt x="9974" y="0"/>
                    <a:pt x="990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9"/>
            <p:cNvSpPr/>
            <p:nvPr/>
          </p:nvSpPr>
          <p:spPr>
            <a:xfrm rot="5400000">
              <a:off x="8517613" y="1349407"/>
              <a:ext cx="429987" cy="822801"/>
            </a:xfrm>
            <a:custGeom>
              <a:avLst/>
              <a:gdLst/>
              <a:ahLst/>
              <a:cxnLst/>
              <a:rect l="l" t="t" r="r" b="b"/>
              <a:pathLst>
                <a:path w="13302" h="25454" extrusionOk="0">
                  <a:moveTo>
                    <a:pt x="539" y="0"/>
                  </a:moveTo>
                  <a:cubicBezTo>
                    <a:pt x="1236" y="1045"/>
                    <a:pt x="1964" y="2027"/>
                    <a:pt x="2724" y="3040"/>
                  </a:cubicBezTo>
                  <a:cubicBezTo>
                    <a:pt x="3041" y="6650"/>
                    <a:pt x="32" y="9501"/>
                    <a:pt x="32" y="13111"/>
                  </a:cubicBezTo>
                  <a:cubicBezTo>
                    <a:pt x="1" y="17355"/>
                    <a:pt x="2756" y="20838"/>
                    <a:pt x="3136" y="24955"/>
                  </a:cubicBezTo>
                  <a:cubicBezTo>
                    <a:pt x="3104" y="24987"/>
                    <a:pt x="3073" y="25018"/>
                    <a:pt x="3041" y="25018"/>
                  </a:cubicBezTo>
                  <a:cubicBezTo>
                    <a:pt x="2841" y="25161"/>
                    <a:pt x="2950" y="25407"/>
                    <a:pt x="3113" y="25407"/>
                  </a:cubicBezTo>
                  <a:cubicBezTo>
                    <a:pt x="3131" y="25407"/>
                    <a:pt x="3149" y="25405"/>
                    <a:pt x="3168" y="25398"/>
                  </a:cubicBezTo>
                  <a:cubicBezTo>
                    <a:pt x="3193" y="25436"/>
                    <a:pt x="3232" y="25454"/>
                    <a:pt x="3271" y="25454"/>
                  </a:cubicBezTo>
                  <a:cubicBezTo>
                    <a:pt x="3331" y="25454"/>
                    <a:pt x="3389" y="25412"/>
                    <a:pt x="3389" y="25335"/>
                  </a:cubicBezTo>
                  <a:lnTo>
                    <a:pt x="3389" y="25303"/>
                  </a:lnTo>
                  <a:cubicBezTo>
                    <a:pt x="7411" y="23023"/>
                    <a:pt x="13302" y="20141"/>
                    <a:pt x="12700" y="14694"/>
                  </a:cubicBezTo>
                  <a:cubicBezTo>
                    <a:pt x="12098" y="9564"/>
                    <a:pt x="7760" y="4940"/>
                    <a:pt x="3199" y="2914"/>
                  </a:cubicBezTo>
                  <a:cubicBezTo>
                    <a:pt x="3168" y="2819"/>
                    <a:pt x="3104" y="2755"/>
                    <a:pt x="3041" y="2724"/>
                  </a:cubicBezTo>
                  <a:cubicBezTo>
                    <a:pt x="2439" y="1805"/>
                    <a:pt x="1774" y="918"/>
                    <a:pt x="1141"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9"/>
            <p:cNvSpPr/>
            <p:nvPr/>
          </p:nvSpPr>
          <p:spPr>
            <a:xfrm rot="5400000">
              <a:off x="7171325" y="78849"/>
              <a:ext cx="1914351" cy="2031012"/>
            </a:xfrm>
            <a:custGeom>
              <a:avLst/>
              <a:gdLst/>
              <a:ahLst/>
              <a:cxnLst/>
              <a:rect l="l" t="t" r="r" b="b"/>
              <a:pathLst>
                <a:path w="59222" h="62831" extrusionOk="0">
                  <a:moveTo>
                    <a:pt x="35058" y="0"/>
                  </a:moveTo>
                  <a:cubicBezTo>
                    <a:pt x="34076" y="3610"/>
                    <a:pt x="32873" y="7189"/>
                    <a:pt x="31701" y="10704"/>
                  </a:cubicBezTo>
                  <a:cubicBezTo>
                    <a:pt x="30846" y="13364"/>
                    <a:pt x="29674" y="15549"/>
                    <a:pt x="27964" y="17703"/>
                  </a:cubicBezTo>
                  <a:cubicBezTo>
                    <a:pt x="26887" y="19096"/>
                    <a:pt x="25905" y="20363"/>
                    <a:pt x="25462" y="22073"/>
                  </a:cubicBezTo>
                  <a:cubicBezTo>
                    <a:pt x="25430" y="22137"/>
                    <a:pt x="25462" y="22200"/>
                    <a:pt x="25494" y="22232"/>
                  </a:cubicBezTo>
                  <a:cubicBezTo>
                    <a:pt x="25240" y="22358"/>
                    <a:pt x="24987" y="22485"/>
                    <a:pt x="24765" y="22612"/>
                  </a:cubicBezTo>
                  <a:cubicBezTo>
                    <a:pt x="24670" y="22643"/>
                    <a:pt x="24544" y="22707"/>
                    <a:pt x="24417" y="22770"/>
                  </a:cubicBezTo>
                  <a:cubicBezTo>
                    <a:pt x="24417" y="22738"/>
                    <a:pt x="24417" y="22738"/>
                    <a:pt x="24385" y="22707"/>
                  </a:cubicBezTo>
                  <a:cubicBezTo>
                    <a:pt x="21472" y="19793"/>
                    <a:pt x="18115" y="16721"/>
                    <a:pt x="13839" y="16151"/>
                  </a:cubicBezTo>
                  <a:cubicBezTo>
                    <a:pt x="13480" y="16107"/>
                    <a:pt x="13125" y="16086"/>
                    <a:pt x="12773" y="16086"/>
                  </a:cubicBezTo>
                  <a:cubicBezTo>
                    <a:pt x="11355" y="16086"/>
                    <a:pt x="9990" y="16435"/>
                    <a:pt x="8646" y="17070"/>
                  </a:cubicBezTo>
                  <a:cubicBezTo>
                    <a:pt x="5795" y="18495"/>
                    <a:pt x="3420" y="20046"/>
                    <a:pt x="158" y="20490"/>
                  </a:cubicBezTo>
                  <a:cubicBezTo>
                    <a:pt x="32" y="20490"/>
                    <a:pt x="0" y="20616"/>
                    <a:pt x="32" y="20711"/>
                  </a:cubicBezTo>
                  <a:cubicBezTo>
                    <a:pt x="32" y="20743"/>
                    <a:pt x="0" y="20806"/>
                    <a:pt x="32" y="20838"/>
                  </a:cubicBezTo>
                  <a:cubicBezTo>
                    <a:pt x="570" y="23847"/>
                    <a:pt x="2534" y="26285"/>
                    <a:pt x="4655" y="28375"/>
                  </a:cubicBezTo>
                  <a:cubicBezTo>
                    <a:pt x="6492" y="30180"/>
                    <a:pt x="9216" y="31067"/>
                    <a:pt x="11749" y="31669"/>
                  </a:cubicBezTo>
                  <a:cubicBezTo>
                    <a:pt x="5954" y="33474"/>
                    <a:pt x="1140" y="36609"/>
                    <a:pt x="317" y="43830"/>
                  </a:cubicBezTo>
                  <a:cubicBezTo>
                    <a:pt x="32" y="46268"/>
                    <a:pt x="63" y="48802"/>
                    <a:pt x="697" y="51145"/>
                  </a:cubicBezTo>
                  <a:cubicBezTo>
                    <a:pt x="1013" y="52317"/>
                    <a:pt x="1425" y="53995"/>
                    <a:pt x="2819" y="54280"/>
                  </a:cubicBezTo>
                  <a:cubicBezTo>
                    <a:pt x="2918" y="54298"/>
                    <a:pt x="3016" y="54306"/>
                    <a:pt x="3112" y="54306"/>
                  </a:cubicBezTo>
                  <a:cubicBezTo>
                    <a:pt x="3721" y="54306"/>
                    <a:pt x="4271" y="53993"/>
                    <a:pt x="4845" y="53774"/>
                  </a:cubicBezTo>
                  <a:cubicBezTo>
                    <a:pt x="5629" y="53454"/>
                    <a:pt x="6440" y="53002"/>
                    <a:pt x="7325" y="53002"/>
                  </a:cubicBezTo>
                  <a:cubicBezTo>
                    <a:pt x="7406" y="53002"/>
                    <a:pt x="7487" y="53006"/>
                    <a:pt x="7569" y="53014"/>
                  </a:cubicBezTo>
                  <a:cubicBezTo>
                    <a:pt x="8202" y="53077"/>
                    <a:pt x="8646" y="53584"/>
                    <a:pt x="9279" y="53647"/>
                  </a:cubicBezTo>
                  <a:cubicBezTo>
                    <a:pt x="9391" y="53659"/>
                    <a:pt x="9501" y="53664"/>
                    <a:pt x="9608" y="53664"/>
                  </a:cubicBezTo>
                  <a:cubicBezTo>
                    <a:pt x="10953" y="53664"/>
                    <a:pt x="11914" y="52776"/>
                    <a:pt x="12794" y="51779"/>
                  </a:cubicBezTo>
                  <a:cubicBezTo>
                    <a:pt x="12921" y="52982"/>
                    <a:pt x="13238" y="53995"/>
                    <a:pt x="13934" y="54629"/>
                  </a:cubicBezTo>
                  <a:cubicBezTo>
                    <a:pt x="13934" y="54661"/>
                    <a:pt x="13934" y="54692"/>
                    <a:pt x="13934" y="54724"/>
                  </a:cubicBezTo>
                  <a:cubicBezTo>
                    <a:pt x="15075" y="57384"/>
                    <a:pt x="17133" y="59189"/>
                    <a:pt x="19508" y="60709"/>
                  </a:cubicBezTo>
                  <a:cubicBezTo>
                    <a:pt x="20718" y="61483"/>
                    <a:pt x="22389" y="62830"/>
                    <a:pt x="23944" y="62830"/>
                  </a:cubicBezTo>
                  <a:cubicBezTo>
                    <a:pt x="24425" y="62830"/>
                    <a:pt x="24894" y="62702"/>
                    <a:pt x="25335" y="62388"/>
                  </a:cubicBezTo>
                  <a:cubicBezTo>
                    <a:pt x="25937" y="61944"/>
                    <a:pt x="26222" y="61121"/>
                    <a:pt x="26792" y="60709"/>
                  </a:cubicBezTo>
                  <a:cubicBezTo>
                    <a:pt x="27837" y="59918"/>
                    <a:pt x="29104" y="59949"/>
                    <a:pt x="30244" y="59506"/>
                  </a:cubicBezTo>
                  <a:cubicBezTo>
                    <a:pt x="31194" y="59157"/>
                    <a:pt x="31922" y="58556"/>
                    <a:pt x="32556" y="57764"/>
                  </a:cubicBezTo>
                  <a:cubicBezTo>
                    <a:pt x="34203" y="55706"/>
                    <a:pt x="35216" y="52665"/>
                    <a:pt x="35501" y="50037"/>
                  </a:cubicBezTo>
                  <a:cubicBezTo>
                    <a:pt x="37432" y="52670"/>
                    <a:pt x="40227" y="55059"/>
                    <a:pt x="43587" y="55059"/>
                  </a:cubicBezTo>
                  <a:cubicBezTo>
                    <a:pt x="43865" y="55059"/>
                    <a:pt x="44147" y="55043"/>
                    <a:pt x="44432" y="55009"/>
                  </a:cubicBezTo>
                  <a:cubicBezTo>
                    <a:pt x="46617" y="54756"/>
                    <a:pt x="49657" y="53520"/>
                    <a:pt x="51557" y="52412"/>
                  </a:cubicBezTo>
                  <a:cubicBezTo>
                    <a:pt x="52349" y="51905"/>
                    <a:pt x="52697" y="51557"/>
                    <a:pt x="52381" y="50575"/>
                  </a:cubicBezTo>
                  <a:cubicBezTo>
                    <a:pt x="51842" y="48738"/>
                    <a:pt x="49815" y="47250"/>
                    <a:pt x="48865" y="45540"/>
                  </a:cubicBezTo>
                  <a:cubicBezTo>
                    <a:pt x="47820" y="43671"/>
                    <a:pt x="47155" y="41676"/>
                    <a:pt x="45952" y="39903"/>
                  </a:cubicBezTo>
                  <a:cubicBezTo>
                    <a:pt x="46649" y="39808"/>
                    <a:pt x="47314" y="39618"/>
                    <a:pt x="48010" y="39333"/>
                  </a:cubicBezTo>
                  <a:cubicBezTo>
                    <a:pt x="49435" y="38763"/>
                    <a:pt x="50766" y="37876"/>
                    <a:pt x="52222" y="37369"/>
                  </a:cubicBezTo>
                  <a:cubicBezTo>
                    <a:pt x="53426" y="36926"/>
                    <a:pt x="54756" y="36768"/>
                    <a:pt x="55928" y="36261"/>
                  </a:cubicBezTo>
                  <a:cubicBezTo>
                    <a:pt x="58239" y="35247"/>
                    <a:pt x="59221" y="33094"/>
                    <a:pt x="58334" y="31226"/>
                  </a:cubicBezTo>
                  <a:cubicBezTo>
                    <a:pt x="58334" y="31162"/>
                    <a:pt x="58303" y="31067"/>
                    <a:pt x="58239" y="31067"/>
                  </a:cubicBezTo>
                  <a:cubicBezTo>
                    <a:pt x="57954" y="30529"/>
                    <a:pt x="57511" y="30054"/>
                    <a:pt x="56941" y="29610"/>
                  </a:cubicBezTo>
                  <a:cubicBezTo>
                    <a:pt x="54883" y="28090"/>
                    <a:pt x="52191" y="28407"/>
                    <a:pt x="49784" y="27964"/>
                  </a:cubicBezTo>
                  <a:cubicBezTo>
                    <a:pt x="47381" y="27507"/>
                    <a:pt x="45183" y="26438"/>
                    <a:pt x="42713" y="26438"/>
                  </a:cubicBezTo>
                  <a:cubicBezTo>
                    <a:pt x="42610" y="26438"/>
                    <a:pt x="42508" y="26440"/>
                    <a:pt x="42405" y="26444"/>
                  </a:cubicBezTo>
                  <a:lnTo>
                    <a:pt x="42342" y="26444"/>
                  </a:lnTo>
                  <a:cubicBezTo>
                    <a:pt x="41993" y="26032"/>
                    <a:pt x="41613" y="25620"/>
                    <a:pt x="41201" y="25272"/>
                  </a:cubicBezTo>
                  <a:cubicBezTo>
                    <a:pt x="39871" y="24195"/>
                    <a:pt x="38256" y="23562"/>
                    <a:pt x="36768" y="22770"/>
                  </a:cubicBezTo>
                  <a:cubicBezTo>
                    <a:pt x="35754" y="22232"/>
                    <a:pt x="34773" y="21408"/>
                    <a:pt x="33728" y="20901"/>
                  </a:cubicBezTo>
                  <a:cubicBezTo>
                    <a:pt x="33728" y="20870"/>
                    <a:pt x="33696" y="20838"/>
                    <a:pt x="33696" y="20806"/>
                  </a:cubicBezTo>
                  <a:cubicBezTo>
                    <a:pt x="32081" y="18241"/>
                    <a:pt x="33316" y="15074"/>
                    <a:pt x="33918" y="12383"/>
                  </a:cubicBezTo>
                  <a:cubicBezTo>
                    <a:pt x="34456" y="9944"/>
                    <a:pt x="34994" y="7537"/>
                    <a:pt x="35533" y="5130"/>
                  </a:cubicBezTo>
                  <a:cubicBezTo>
                    <a:pt x="35913" y="3420"/>
                    <a:pt x="36293" y="1710"/>
                    <a:pt x="36704"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9"/>
            <p:cNvSpPr/>
            <p:nvPr/>
          </p:nvSpPr>
          <p:spPr>
            <a:xfrm rot="5400000">
              <a:off x="8515350" y="1918399"/>
              <a:ext cx="734036" cy="523277"/>
            </a:xfrm>
            <a:custGeom>
              <a:avLst/>
              <a:gdLst/>
              <a:ahLst/>
              <a:cxnLst/>
              <a:rect l="l" t="t" r="r" b="b"/>
              <a:pathLst>
                <a:path w="22708" h="16188" extrusionOk="0">
                  <a:moveTo>
                    <a:pt x="0" y="0"/>
                  </a:moveTo>
                  <a:cubicBezTo>
                    <a:pt x="1330" y="950"/>
                    <a:pt x="2661" y="1868"/>
                    <a:pt x="4371" y="1995"/>
                  </a:cubicBezTo>
                  <a:cubicBezTo>
                    <a:pt x="4371" y="2027"/>
                    <a:pt x="4371" y="2027"/>
                    <a:pt x="4371" y="2027"/>
                  </a:cubicBezTo>
                  <a:cubicBezTo>
                    <a:pt x="3927" y="3959"/>
                    <a:pt x="5352" y="5510"/>
                    <a:pt x="6967" y="6365"/>
                  </a:cubicBezTo>
                  <a:cubicBezTo>
                    <a:pt x="8013" y="6935"/>
                    <a:pt x="9089" y="6872"/>
                    <a:pt x="10198" y="7126"/>
                  </a:cubicBezTo>
                  <a:cubicBezTo>
                    <a:pt x="11591" y="7442"/>
                    <a:pt x="12795" y="8076"/>
                    <a:pt x="13966" y="8836"/>
                  </a:cubicBezTo>
                  <a:cubicBezTo>
                    <a:pt x="14030" y="9184"/>
                    <a:pt x="14061" y="9501"/>
                    <a:pt x="14125" y="9849"/>
                  </a:cubicBezTo>
                  <a:cubicBezTo>
                    <a:pt x="14283" y="10641"/>
                    <a:pt x="14505" y="11274"/>
                    <a:pt x="15075" y="11844"/>
                  </a:cubicBezTo>
                  <a:cubicBezTo>
                    <a:pt x="15455" y="12161"/>
                    <a:pt x="15930" y="12288"/>
                    <a:pt x="16310" y="12541"/>
                  </a:cubicBezTo>
                  <a:cubicBezTo>
                    <a:pt x="17703" y="13491"/>
                    <a:pt x="18368" y="14346"/>
                    <a:pt x="18748" y="15866"/>
                  </a:cubicBezTo>
                  <a:cubicBezTo>
                    <a:pt x="18717" y="15929"/>
                    <a:pt x="18748" y="15993"/>
                    <a:pt x="18780" y="16024"/>
                  </a:cubicBezTo>
                  <a:cubicBezTo>
                    <a:pt x="18780" y="16056"/>
                    <a:pt x="18780" y="16056"/>
                    <a:pt x="18780" y="16056"/>
                  </a:cubicBezTo>
                  <a:cubicBezTo>
                    <a:pt x="18810" y="16147"/>
                    <a:pt x="18891" y="16187"/>
                    <a:pt x="18967" y="16187"/>
                  </a:cubicBezTo>
                  <a:cubicBezTo>
                    <a:pt x="19051" y="16187"/>
                    <a:pt x="19128" y="16139"/>
                    <a:pt x="19128" y="16056"/>
                  </a:cubicBezTo>
                  <a:cubicBezTo>
                    <a:pt x="19160" y="16056"/>
                    <a:pt x="19160" y="16024"/>
                    <a:pt x="19160" y="16024"/>
                  </a:cubicBezTo>
                  <a:cubicBezTo>
                    <a:pt x="21757" y="11971"/>
                    <a:pt x="22707" y="6492"/>
                    <a:pt x="19318" y="2597"/>
                  </a:cubicBezTo>
                  <a:cubicBezTo>
                    <a:pt x="18052" y="1172"/>
                    <a:pt x="16373" y="348"/>
                    <a:pt x="14536" y="0"/>
                  </a:cubicBezTo>
                  <a:lnTo>
                    <a:pt x="9691" y="0"/>
                  </a:lnTo>
                  <a:cubicBezTo>
                    <a:pt x="7918" y="317"/>
                    <a:pt x="6239" y="887"/>
                    <a:pt x="4814" y="1678"/>
                  </a:cubicBezTo>
                  <a:cubicBezTo>
                    <a:pt x="4782" y="1615"/>
                    <a:pt x="4719" y="1552"/>
                    <a:pt x="4592" y="1520"/>
                  </a:cubicBezTo>
                  <a:cubicBezTo>
                    <a:pt x="3167" y="1457"/>
                    <a:pt x="2090" y="792"/>
                    <a:pt x="1045"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9"/>
            <p:cNvSpPr/>
            <p:nvPr/>
          </p:nvSpPr>
          <p:spPr>
            <a:xfrm rot="5400000">
              <a:off x="7539296" y="2913951"/>
              <a:ext cx="179210" cy="726666"/>
            </a:xfrm>
            <a:custGeom>
              <a:avLst/>
              <a:gdLst/>
              <a:ahLst/>
              <a:cxnLst/>
              <a:rect l="l" t="t" r="r" b="b"/>
              <a:pathLst>
                <a:path w="5544" h="22480" extrusionOk="0">
                  <a:moveTo>
                    <a:pt x="5245" y="1"/>
                  </a:moveTo>
                  <a:cubicBezTo>
                    <a:pt x="5183" y="1"/>
                    <a:pt x="5120" y="28"/>
                    <a:pt x="5074" y="93"/>
                  </a:cubicBezTo>
                  <a:cubicBezTo>
                    <a:pt x="3174" y="3228"/>
                    <a:pt x="1907" y="6648"/>
                    <a:pt x="1400" y="10290"/>
                  </a:cubicBezTo>
                  <a:cubicBezTo>
                    <a:pt x="830" y="14344"/>
                    <a:pt x="1242" y="18365"/>
                    <a:pt x="39" y="22324"/>
                  </a:cubicBezTo>
                  <a:cubicBezTo>
                    <a:pt x="1" y="22418"/>
                    <a:pt x="76" y="22479"/>
                    <a:pt x="156" y="22479"/>
                  </a:cubicBezTo>
                  <a:cubicBezTo>
                    <a:pt x="210" y="22479"/>
                    <a:pt x="266" y="22451"/>
                    <a:pt x="292" y="22387"/>
                  </a:cubicBezTo>
                  <a:cubicBezTo>
                    <a:pt x="1559" y="19126"/>
                    <a:pt x="1400" y="15642"/>
                    <a:pt x="1654" y="12222"/>
                  </a:cubicBezTo>
                  <a:cubicBezTo>
                    <a:pt x="1970" y="7946"/>
                    <a:pt x="3269" y="4019"/>
                    <a:pt x="5454" y="314"/>
                  </a:cubicBezTo>
                  <a:cubicBezTo>
                    <a:pt x="5544" y="157"/>
                    <a:pt x="5396" y="1"/>
                    <a:pt x="5245"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9"/>
            <p:cNvSpPr/>
            <p:nvPr/>
          </p:nvSpPr>
          <p:spPr>
            <a:xfrm rot="5400000">
              <a:off x="7263290" y="4034939"/>
              <a:ext cx="255626" cy="103893"/>
            </a:xfrm>
            <a:custGeom>
              <a:avLst/>
              <a:gdLst/>
              <a:ahLst/>
              <a:cxnLst/>
              <a:rect l="l" t="t" r="r" b="b"/>
              <a:pathLst>
                <a:path w="7908" h="3214" extrusionOk="0">
                  <a:moveTo>
                    <a:pt x="117" y="0"/>
                  </a:moveTo>
                  <a:cubicBezTo>
                    <a:pt x="59" y="0"/>
                    <a:pt x="1" y="120"/>
                    <a:pt x="54" y="173"/>
                  </a:cubicBezTo>
                  <a:cubicBezTo>
                    <a:pt x="2239" y="1978"/>
                    <a:pt x="4963" y="3118"/>
                    <a:pt x="7781" y="3213"/>
                  </a:cubicBezTo>
                  <a:cubicBezTo>
                    <a:pt x="7876" y="3213"/>
                    <a:pt x="7908" y="3055"/>
                    <a:pt x="7813" y="3023"/>
                  </a:cubicBezTo>
                  <a:cubicBezTo>
                    <a:pt x="4994" y="2612"/>
                    <a:pt x="2461" y="1693"/>
                    <a:pt x="149" y="15"/>
                  </a:cubicBezTo>
                  <a:cubicBezTo>
                    <a:pt x="139" y="4"/>
                    <a:pt x="128" y="0"/>
                    <a:pt x="11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9"/>
            <p:cNvSpPr/>
            <p:nvPr/>
          </p:nvSpPr>
          <p:spPr>
            <a:xfrm rot="5400000">
              <a:off x="7539794" y="3540308"/>
              <a:ext cx="286884" cy="422100"/>
            </a:xfrm>
            <a:custGeom>
              <a:avLst/>
              <a:gdLst/>
              <a:ahLst/>
              <a:cxnLst/>
              <a:rect l="l" t="t" r="r" b="b"/>
              <a:pathLst>
                <a:path w="8875" h="13058" extrusionOk="0">
                  <a:moveTo>
                    <a:pt x="115" y="0"/>
                  </a:moveTo>
                  <a:cubicBezTo>
                    <a:pt x="57" y="0"/>
                    <a:pt x="0" y="67"/>
                    <a:pt x="23" y="134"/>
                  </a:cubicBezTo>
                  <a:cubicBezTo>
                    <a:pt x="2366" y="4821"/>
                    <a:pt x="4932" y="9382"/>
                    <a:pt x="8700" y="13024"/>
                  </a:cubicBezTo>
                  <a:cubicBezTo>
                    <a:pt x="8724" y="13047"/>
                    <a:pt x="8748" y="13057"/>
                    <a:pt x="8769" y="13057"/>
                  </a:cubicBezTo>
                  <a:cubicBezTo>
                    <a:pt x="8833" y="13057"/>
                    <a:pt x="8874" y="12968"/>
                    <a:pt x="8827" y="12897"/>
                  </a:cubicBezTo>
                  <a:cubicBezTo>
                    <a:pt x="5122" y="9192"/>
                    <a:pt x="2715" y="4600"/>
                    <a:pt x="181" y="39"/>
                  </a:cubicBezTo>
                  <a:cubicBezTo>
                    <a:pt x="163" y="12"/>
                    <a:pt x="139" y="0"/>
                    <a:pt x="11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9"/>
            <p:cNvSpPr/>
            <p:nvPr/>
          </p:nvSpPr>
          <p:spPr>
            <a:xfrm rot="5400000">
              <a:off x="7686144" y="3542328"/>
              <a:ext cx="82623" cy="188649"/>
            </a:xfrm>
            <a:custGeom>
              <a:avLst/>
              <a:gdLst/>
              <a:ahLst/>
              <a:cxnLst/>
              <a:rect l="l" t="t" r="r" b="b"/>
              <a:pathLst>
                <a:path w="2556" h="5836" extrusionOk="0">
                  <a:moveTo>
                    <a:pt x="36" y="0"/>
                  </a:moveTo>
                  <a:cubicBezTo>
                    <a:pt x="16" y="0"/>
                    <a:pt x="0" y="22"/>
                    <a:pt x="0" y="45"/>
                  </a:cubicBezTo>
                  <a:cubicBezTo>
                    <a:pt x="602" y="2040"/>
                    <a:pt x="1394" y="3972"/>
                    <a:pt x="2439" y="5809"/>
                  </a:cubicBezTo>
                  <a:cubicBezTo>
                    <a:pt x="2448" y="5828"/>
                    <a:pt x="2464" y="5836"/>
                    <a:pt x="2481" y="5836"/>
                  </a:cubicBezTo>
                  <a:cubicBezTo>
                    <a:pt x="2517" y="5836"/>
                    <a:pt x="2556" y="5799"/>
                    <a:pt x="2534" y="5777"/>
                  </a:cubicBezTo>
                  <a:cubicBezTo>
                    <a:pt x="1520" y="3908"/>
                    <a:pt x="665" y="2008"/>
                    <a:pt x="63" y="13"/>
                  </a:cubicBezTo>
                  <a:cubicBezTo>
                    <a:pt x="54" y="4"/>
                    <a:pt x="45" y="0"/>
                    <a:pt x="3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9"/>
            <p:cNvSpPr/>
            <p:nvPr/>
          </p:nvSpPr>
          <p:spPr>
            <a:xfrm rot="5400000">
              <a:off x="7763807" y="3635475"/>
              <a:ext cx="122415" cy="181925"/>
            </a:xfrm>
            <a:custGeom>
              <a:avLst/>
              <a:gdLst/>
              <a:ahLst/>
              <a:cxnLst/>
              <a:rect l="l" t="t" r="r" b="b"/>
              <a:pathLst>
                <a:path w="3787" h="5628" extrusionOk="0">
                  <a:moveTo>
                    <a:pt x="54" y="1"/>
                  </a:moveTo>
                  <a:cubicBezTo>
                    <a:pt x="26" y="1"/>
                    <a:pt x="1" y="23"/>
                    <a:pt x="23" y="45"/>
                  </a:cubicBezTo>
                  <a:cubicBezTo>
                    <a:pt x="973" y="2072"/>
                    <a:pt x="2145" y="3972"/>
                    <a:pt x="3665" y="5619"/>
                  </a:cubicBezTo>
                  <a:cubicBezTo>
                    <a:pt x="3671" y="5625"/>
                    <a:pt x="3679" y="5627"/>
                    <a:pt x="3688" y="5627"/>
                  </a:cubicBezTo>
                  <a:cubicBezTo>
                    <a:pt x="3728" y="5627"/>
                    <a:pt x="3786" y="5576"/>
                    <a:pt x="3760" y="5524"/>
                  </a:cubicBezTo>
                  <a:cubicBezTo>
                    <a:pt x="2367" y="3751"/>
                    <a:pt x="1132" y="2009"/>
                    <a:pt x="87" y="14"/>
                  </a:cubicBezTo>
                  <a:cubicBezTo>
                    <a:pt x="77" y="4"/>
                    <a:pt x="65" y="1"/>
                    <a:pt x="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9"/>
            <p:cNvSpPr/>
            <p:nvPr/>
          </p:nvSpPr>
          <p:spPr>
            <a:xfrm rot="5400000">
              <a:off x="7783057" y="3231806"/>
              <a:ext cx="83657" cy="216965"/>
            </a:xfrm>
            <a:custGeom>
              <a:avLst/>
              <a:gdLst/>
              <a:ahLst/>
              <a:cxnLst/>
              <a:rect l="l" t="t" r="r" b="b"/>
              <a:pathLst>
                <a:path w="2588" h="6712" extrusionOk="0">
                  <a:moveTo>
                    <a:pt x="2560" y="0"/>
                  </a:moveTo>
                  <a:cubicBezTo>
                    <a:pt x="2552" y="0"/>
                    <a:pt x="2543" y="4"/>
                    <a:pt x="2534" y="13"/>
                  </a:cubicBezTo>
                  <a:cubicBezTo>
                    <a:pt x="1014" y="1850"/>
                    <a:pt x="0" y="4225"/>
                    <a:pt x="95" y="6664"/>
                  </a:cubicBezTo>
                  <a:cubicBezTo>
                    <a:pt x="111" y="6695"/>
                    <a:pt x="143" y="6711"/>
                    <a:pt x="170" y="6711"/>
                  </a:cubicBezTo>
                  <a:cubicBezTo>
                    <a:pt x="198" y="6711"/>
                    <a:pt x="222" y="6695"/>
                    <a:pt x="222" y="6664"/>
                  </a:cubicBezTo>
                  <a:cubicBezTo>
                    <a:pt x="380" y="4225"/>
                    <a:pt x="1014" y="1977"/>
                    <a:pt x="2565" y="45"/>
                  </a:cubicBezTo>
                  <a:cubicBezTo>
                    <a:pt x="2588" y="23"/>
                    <a:pt x="2578" y="0"/>
                    <a:pt x="256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9"/>
            <p:cNvSpPr/>
            <p:nvPr/>
          </p:nvSpPr>
          <p:spPr>
            <a:xfrm rot="5400000">
              <a:off x="7614368" y="3196429"/>
              <a:ext cx="104474" cy="464090"/>
            </a:xfrm>
            <a:custGeom>
              <a:avLst/>
              <a:gdLst/>
              <a:ahLst/>
              <a:cxnLst/>
              <a:rect l="l" t="t" r="r" b="b"/>
              <a:pathLst>
                <a:path w="3232" h="14357" extrusionOk="0">
                  <a:moveTo>
                    <a:pt x="1022" y="0"/>
                  </a:moveTo>
                  <a:cubicBezTo>
                    <a:pt x="999" y="0"/>
                    <a:pt x="967" y="16"/>
                    <a:pt x="951" y="48"/>
                  </a:cubicBezTo>
                  <a:cubicBezTo>
                    <a:pt x="1" y="4861"/>
                    <a:pt x="2851" y="9453"/>
                    <a:pt x="1489" y="14267"/>
                  </a:cubicBezTo>
                  <a:cubicBezTo>
                    <a:pt x="1471" y="14322"/>
                    <a:pt x="1517" y="14356"/>
                    <a:pt x="1565" y="14356"/>
                  </a:cubicBezTo>
                  <a:cubicBezTo>
                    <a:pt x="1599" y="14356"/>
                    <a:pt x="1634" y="14339"/>
                    <a:pt x="1648" y="14299"/>
                  </a:cubicBezTo>
                  <a:cubicBezTo>
                    <a:pt x="3231" y="9580"/>
                    <a:pt x="191" y="4861"/>
                    <a:pt x="1046" y="48"/>
                  </a:cubicBezTo>
                  <a:cubicBezTo>
                    <a:pt x="1062" y="16"/>
                    <a:pt x="1046" y="0"/>
                    <a:pt x="1022"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9"/>
            <p:cNvSpPr/>
            <p:nvPr/>
          </p:nvSpPr>
          <p:spPr>
            <a:xfrm rot="5400000">
              <a:off x="7872809" y="3210324"/>
              <a:ext cx="96425" cy="110293"/>
            </a:xfrm>
            <a:custGeom>
              <a:avLst/>
              <a:gdLst/>
              <a:ahLst/>
              <a:cxnLst/>
              <a:rect l="l" t="t" r="r" b="b"/>
              <a:pathLst>
                <a:path w="2983" h="3412" extrusionOk="0">
                  <a:moveTo>
                    <a:pt x="2887" y="1"/>
                  </a:moveTo>
                  <a:cubicBezTo>
                    <a:pt x="2878" y="1"/>
                    <a:pt x="2869" y="3"/>
                    <a:pt x="2860" y="7"/>
                  </a:cubicBezTo>
                  <a:cubicBezTo>
                    <a:pt x="1625" y="831"/>
                    <a:pt x="675" y="1971"/>
                    <a:pt x="42" y="3301"/>
                  </a:cubicBezTo>
                  <a:cubicBezTo>
                    <a:pt x="1" y="3363"/>
                    <a:pt x="53" y="3411"/>
                    <a:pt x="113" y="3411"/>
                  </a:cubicBezTo>
                  <a:cubicBezTo>
                    <a:pt x="145" y="3411"/>
                    <a:pt x="178" y="3397"/>
                    <a:pt x="200" y="3364"/>
                  </a:cubicBezTo>
                  <a:cubicBezTo>
                    <a:pt x="865" y="2066"/>
                    <a:pt x="1784" y="1021"/>
                    <a:pt x="2955" y="102"/>
                  </a:cubicBezTo>
                  <a:cubicBezTo>
                    <a:pt x="2983" y="75"/>
                    <a:pt x="2940" y="1"/>
                    <a:pt x="2887"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9"/>
            <p:cNvSpPr/>
            <p:nvPr/>
          </p:nvSpPr>
          <p:spPr>
            <a:xfrm rot="5400000">
              <a:off x="7470544" y="3538595"/>
              <a:ext cx="19460" cy="114527"/>
            </a:xfrm>
            <a:custGeom>
              <a:avLst/>
              <a:gdLst/>
              <a:ahLst/>
              <a:cxnLst/>
              <a:rect l="l" t="t" r="r" b="b"/>
              <a:pathLst>
                <a:path w="602" h="3543" extrusionOk="0">
                  <a:moveTo>
                    <a:pt x="32" y="0"/>
                  </a:moveTo>
                  <a:cubicBezTo>
                    <a:pt x="16" y="0"/>
                    <a:pt x="0" y="8"/>
                    <a:pt x="0" y="24"/>
                  </a:cubicBezTo>
                  <a:cubicBezTo>
                    <a:pt x="0" y="1228"/>
                    <a:pt x="158" y="2368"/>
                    <a:pt x="475" y="3508"/>
                  </a:cubicBezTo>
                  <a:cubicBezTo>
                    <a:pt x="487" y="3532"/>
                    <a:pt x="509" y="3542"/>
                    <a:pt x="530" y="3542"/>
                  </a:cubicBezTo>
                  <a:cubicBezTo>
                    <a:pt x="566" y="3542"/>
                    <a:pt x="602" y="3515"/>
                    <a:pt x="602" y="3476"/>
                  </a:cubicBezTo>
                  <a:cubicBezTo>
                    <a:pt x="317" y="2336"/>
                    <a:pt x="158" y="1196"/>
                    <a:pt x="63" y="24"/>
                  </a:cubicBezTo>
                  <a:cubicBezTo>
                    <a:pt x="63" y="8"/>
                    <a:pt x="48" y="0"/>
                    <a:pt x="32"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9"/>
            <p:cNvSpPr/>
            <p:nvPr/>
          </p:nvSpPr>
          <p:spPr>
            <a:xfrm rot="5400000">
              <a:off x="7534971" y="3526828"/>
              <a:ext cx="67139" cy="176365"/>
            </a:xfrm>
            <a:custGeom>
              <a:avLst/>
              <a:gdLst/>
              <a:ahLst/>
              <a:cxnLst/>
              <a:rect l="l" t="t" r="r" b="b"/>
              <a:pathLst>
                <a:path w="2077" h="5456" extrusionOk="0">
                  <a:moveTo>
                    <a:pt x="34" y="1"/>
                  </a:moveTo>
                  <a:cubicBezTo>
                    <a:pt x="14" y="1"/>
                    <a:pt x="0" y="19"/>
                    <a:pt x="18" y="38"/>
                  </a:cubicBezTo>
                  <a:cubicBezTo>
                    <a:pt x="557" y="1874"/>
                    <a:pt x="1222" y="3679"/>
                    <a:pt x="1982" y="5421"/>
                  </a:cubicBezTo>
                  <a:cubicBezTo>
                    <a:pt x="1982" y="5445"/>
                    <a:pt x="1996" y="5456"/>
                    <a:pt x="2013" y="5456"/>
                  </a:cubicBezTo>
                  <a:cubicBezTo>
                    <a:pt x="2041" y="5456"/>
                    <a:pt x="2077" y="5429"/>
                    <a:pt x="2077" y="5390"/>
                  </a:cubicBezTo>
                  <a:cubicBezTo>
                    <a:pt x="1349" y="3616"/>
                    <a:pt x="684" y="1843"/>
                    <a:pt x="82" y="38"/>
                  </a:cubicBezTo>
                  <a:cubicBezTo>
                    <a:pt x="68" y="11"/>
                    <a:pt x="49" y="1"/>
                    <a:pt x="3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9"/>
            <p:cNvSpPr/>
            <p:nvPr/>
          </p:nvSpPr>
          <p:spPr>
            <a:xfrm rot="5400000">
              <a:off x="8256969" y="3570207"/>
              <a:ext cx="89088" cy="18522"/>
            </a:xfrm>
            <a:custGeom>
              <a:avLst/>
              <a:gdLst/>
              <a:ahLst/>
              <a:cxnLst/>
              <a:rect l="l" t="t" r="r" b="b"/>
              <a:pathLst>
                <a:path w="2756" h="573" extrusionOk="0">
                  <a:moveTo>
                    <a:pt x="2615" y="0"/>
                  </a:moveTo>
                  <a:cubicBezTo>
                    <a:pt x="1746" y="0"/>
                    <a:pt x="905" y="270"/>
                    <a:pt x="64" y="541"/>
                  </a:cubicBezTo>
                  <a:cubicBezTo>
                    <a:pt x="39" y="541"/>
                    <a:pt x="34" y="561"/>
                    <a:pt x="16" y="569"/>
                  </a:cubicBezTo>
                  <a:lnTo>
                    <a:pt x="16" y="569"/>
                  </a:lnTo>
                  <a:lnTo>
                    <a:pt x="2756" y="2"/>
                  </a:lnTo>
                  <a:cubicBezTo>
                    <a:pt x="2709" y="1"/>
                    <a:pt x="2662" y="0"/>
                    <a:pt x="2615" y="0"/>
                  </a:cubicBezTo>
                  <a:close/>
                  <a:moveTo>
                    <a:pt x="16" y="569"/>
                  </a:moveTo>
                  <a:lnTo>
                    <a:pt x="1" y="573"/>
                  </a:lnTo>
                  <a:cubicBezTo>
                    <a:pt x="7" y="573"/>
                    <a:pt x="12" y="571"/>
                    <a:pt x="16" y="569"/>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9"/>
            <p:cNvSpPr/>
            <p:nvPr/>
          </p:nvSpPr>
          <p:spPr>
            <a:xfrm rot="5400000">
              <a:off x="7711761" y="2845752"/>
              <a:ext cx="84918" cy="102923"/>
            </a:xfrm>
            <a:custGeom>
              <a:avLst/>
              <a:gdLst/>
              <a:ahLst/>
              <a:cxnLst/>
              <a:rect l="l" t="t" r="r" b="b"/>
              <a:pathLst>
                <a:path w="2627" h="3184" extrusionOk="0">
                  <a:moveTo>
                    <a:pt x="2546" y="1"/>
                  </a:moveTo>
                  <a:cubicBezTo>
                    <a:pt x="2534" y="1"/>
                    <a:pt x="2523" y="7"/>
                    <a:pt x="2515" y="22"/>
                  </a:cubicBezTo>
                  <a:cubicBezTo>
                    <a:pt x="1534" y="909"/>
                    <a:pt x="678" y="1922"/>
                    <a:pt x="45" y="3094"/>
                  </a:cubicBezTo>
                  <a:cubicBezTo>
                    <a:pt x="0" y="3139"/>
                    <a:pt x="51" y="3183"/>
                    <a:pt x="95" y="3183"/>
                  </a:cubicBezTo>
                  <a:cubicBezTo>
                    <a:pt x="113" y="3183"/>
                    <a:pt x="131" y="3176"/>
                    <a:pt x="140" y="3157"/>
                  </a:cubicBezTo>
                  <a:cubicBezTo>
                    <a:pt x="837" y="2017"/>
                    <a:pt x="1629" y="1004"/>
                    <a:pt x="2579" y="85"/>
                  </a:cubicBezTo>
                  <a:cubicBezTo>
                    <a:pt x="2627" y="61"/>
                    <a:pt x="2583" y="1"/>
                    <a:pt x="254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9"/>
            <p:cNvSpPr/>
            <p:nvPr/>
          </p:nvSpPr>
          <p:spPr>
            <a:xfrm rot="5400000">
              <a:off x="7649305" y="2930220"/>
              <a:ext cx="19201" cy="43154"/>
            </a:xfrm>
            <a:custGeom>
              <a:avLst/>
              <a:gdLst/>
              <a:ahLst/>
              <a:cxnLst/>
              <a:rect l="l" t="t" r="r" b="b"/>
              <a:pathLst>
                <a:path w="594" h="1335" extrusionOk="0">
                  <a:moveTo>
                    <a:pt x="511" y="0"/>
                  </a:moveTo>
                  <a:cubicBezTo>
                    <a:pt x="497" y="0"/>
                    <a:pt x="484" y="4"/>
                    <a:pt x="475" y="13"/>
                  </a:cubicBezTo>
                  <a:cubicBezTo>
                    <a:pt x="222" y="393"/>
                    <a:pt x="32" y="836"/>
                    <a:pt x="0" y="1311"/>
                  </a:cubicBezTo>
                  <a:cubicBezTo>
                    <a:pt x="0" y="1327"/>
                    <a:pt x="24" y="1335"/>
                    <a:pt x="48" y="1335"/>
                  </a:cubicBezTo>
                  <a:cubicBezTo>
                    <a:pt x="72" y="1335"/>
                    <a:pt x="95" y="1327"/>
                    <a:pt x="95" y="1311"/>
                  </a:cubicBezTo>
                  <a:cubicBezTo>
                    <a:pt x="159" y="868"/>
                    <a:pt x="285" y="424"/>
                    <a:pt x="570" y="76"/>
                  </a:cubicBezTo>
                  <a:cubicBezTo>
                    <a:pt x="594" y="29"/>
                    <a:pt x="549" y="0"/>
                    <a:pt x="51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9"/>
            <p:cNvSpPr/>
            <p:nvPr/>
          </p:nvSpPr>
          <p:spPr>
            <a:xfrm rot="5400000">
              <a:off x="7693001" y="2908640"/>
              <a:ext cx="374194" cy="208432"/>
            </a:xfrm>
            <a:custGeom>
              <a:avLst/>
              <a:gdLst/>
              <a:ahLst/>
              <a:cxnLst/>
              <a:rect l="l" t="t" r="r" b="b"/>
              <a:pathLst>
                <a:path w="11576" h="6448" extrusionOk="0">
                  <a:moveTo>
                    <a:pt x="11507" y="1"/>
                  </a:moveTo>
                  <a:cubicBezTo>
                    <a:pt x="11501" y="1"/>
                    <a:pt x="11495" y="2"/>
                    <a:pt x="11488" y="6"/>
                  </a:cubicBezTo>
                  <a:cubicBezTo>
                    <a:pt x="7371" y="1209"/>
                    <a:pt x="2716" y="2824"/>
                    <a:pt x="24" y="6371"/>
                  </a:cubicBezTo>
                  <a:cubicBezTo>
                    <a:pt x="0" y="6418"/>
                    <a:pt x="45" y="6447"/>
                    <a:pt x="83" y="6447"/>
                  </a:cubicBezTo>
                  <a:cubicBezTo>
                    <a:pt x="97" y="6447"/>
                    <a:pt x="110" y="6443"/>
                    <a:pt x="119" y="6435"/>
                  </a:cubicBezTo>
                  <a:cubicBezTo>
                    <a:pt x="2842" y="3046"/>
                    <a:pt x="7498" y="1399"/>
                    <a:pt x="11520" y="133"/>
                  </a:cubicBezTo>
                  <a:cubicBezTo>
                    <a:pt x="11576" y="104"/>
                    <a:pt x="11557" y="1"/>
                    <a:pt x="11507"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9"/>
            <p:cNvSpPr/>
            <p:nvPr/>
          </p:nvSpPr>
          <p:spPr>
            <a:xfrm rot="5400000">
              <a:off x="7698781" y="2751344"/>
              <a:ext cx="38337" cy="54112"/>
            </a:xfrm>
            <a:custGeom>
              <a:avLst/>
              <a:gdLst/>
              <a:ahLst/>
              <a:cxnLst/>
              <a:rect l="l" t="t" r="r" b="b"/>
              <a:pathLst>
                <a:path w="1186" h="1674" extrusionOk="0">
                  <a:moveTo>
                    <a:pt x="1133" y="0"/>
                  </a:moveTo>
                  <a:cubicBezTo>
                    <a:pt x="1121" y="0"/>
                    <a:pt x="1109" y="4"/>
                    <a:pt x="1100" y="13"/>
                  </a:cubicBezTo>
                  <a:cubicBezTo>
                    <a:pt x="847" y="615"/>
                    <a:pt x="467" y="1153"/>
                    <a:pt x="23" y="1628"/>
                  </a:cubicBezTo>
                  <a:cubicBezTo>
                    <a:pt x="1" y="1651"/>
                    <a:pt x="26" y="1673"/>
                    <a:pt x="54" y="1673"/>
                  </a:cubicBezTo>
                  <a:cubicBezTo>
                    <a:pt x="65" y="1673"/>
                    <a:pt x="77" y="1669"/>
                    <a:pt x="87" y="1660"/>
                  </a:cubicBezTo>
                  <a:cubicBezTo>
                    <a:pt x="562" y="1217"/>
                    <a:pt x="910" y="647"/>
                    <a:pt x="1163" y="45"/>
                  </a:cubicBezTo>
                  <a:cubicBezTo>
                    <a:pt x="1186" y="23"/>
                    <a:pt x="1161" y="0"/>
                    <a:pt x="113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9"/>
            <p:cNvSpPr/>
            <p:nvPr/>
          </p:nvSpPr>
          <p:spPr>
            <a:xfrm rot="5400000">
              <a:off x="7719505" y="2928942"/>
              <a:ext cx="165342" cy="151378"/>
            </a:xfrm>
            <a:custGeom>
              <a:avLst/>
              <a:gdLst/>
              <a:ahLst/>
              <a:cxnLst/>
              <a:rect l="l" t="t" r="r" b="b"/>
              <a:pathLst>
                <a:path w="5115" h="4683" extrusionOk="0">
                  <a:moveTo>
                    <a:pt x="5022" y="0"/>
                  </a:moveTo>
                  <a:cubicBezTo>
                    <a:pt x="5014" y="0"/>
                    <a:pt x="5005" y="2"/>
                    <a:pt x="4997" y="6"/>
                  </a:cubicBezTo>
                  <a:cubicBezTo>
                    <a:pt x="3160" y="1337"/>
                    <a:pt x="1481" y="2857"/>
                    <a:pt x="25" y="4567"/>
                  </a:cubicBezTo>
                  <a:cubicBezTo>
                    <a:pt x="0" y="4615"/>
                    <a:pt x="32" y="4683"/>
                    <a:pt x="77" y="4683"/>
                  </a:cubicBezTo>
                  <a:cubicBezTo>
                    <a:pt x="90" y="4683"/>
                    <a:pt x="105" y="4676"/>
                    <a:pt x="120" y="4662"/>
                  </a:cubicBezTo>
                  <a:cubicBezTo>
                    <a:pt x="1640" y="3015"/>
                    <a:pt x="3286" y="1495"/>
                    <a:pt x="5060" y="133"/>
                  </a:cubicBezTo>
                  <a:cubicBezTo>
                    <a:pt x="5115" y="78"/>
                    <a:pt x="5075" y="0"/>
                    <a:pt x="5022"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9"/>
            <p:cNvSpPr/>
            <p:nvPr/>
          </p:nvSpPr>
          <p:spPr>
            <a:xfrm rot="5400000">
              <a:off x="7724145" y="2796874"/>
              <a:ext cx="269914" cy="180470"/>
            </a:xfrm>
            <a:custGeom>
              <a:avLst/>
              <a:gdLst/>
              <a:ahLst/>
              <a:cxnLst/>
              <a:rect l="l" t="t" r="r" b="b"/>
              <a:pathLst>
                <a:path w="8350" h="5583" extrusionOk="0">
                  <a:moveTo>
                    <a:pt x="8254" y="1"/>
                  </a:moveTo>
                  <a:cubicBezTo>
                    <a:pt x="4993" y="919"/>
                    <a:pt x="2142" y="2819"/>
                    <a:pt x="52" y="5479"/>
                  </a:cubicBezTo>
                  <a:cubicBezTo>
                    <a:pt x="0" y="5531"/>
                    <a:pt x="54" y="5583"/>
                    <a:pt x="93" y="5583"/>
                  </a:cubicBezTo>
                  <a:cubicBezTo>
                    <a:pt x="102" y="5583"/>
                    <a:pt x="110" y="5580"/>
                    <a:pt x="116" y="5574"/>
                  </a:cubicBezTo>
                  <a:cubicBezTo>
                    <a:pt x="2396" y="3009"/>
                    <a:pt x="5056" y="1236"/>
                    <a:pt x="8286" y="127"/>
                  </a:cubicBezTo>
                  <a:cubicBezTo>
                    <a:pt x="8349" y="96"/>
                    <a:pt x="8318" y="1"/>
                    <a:pt x="82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9"/>
            <p:cNvSpPr/>
            <p:nvPr/>
          </p:nvSpPr>
          <p:spPr>
            <a:xfrm rot="5400000">
              <a:off x="8902532" y="4103246"/>
              <a:ext cx="3103" cy="8986"/>
            </a:xfrm>
            <a:custGeom>
              <a:avLst/>
              <a:gdLst/>
              <a:ahLst/>
              <a:cxnLst/>
              <a:rect l="l" t="t" r="r" b="b"/>
              <a:pathLst>
                <a:path w="96" h="278" extrusionOk="0">
                  <a:moveTo>
                    <a:pt x="32" y="1"/>
                  </a:moveTo>
                  <a:cubicBezTo>
                    <a:pt x="32" y="1"/>
                    <a:pt x="0" y="1"/>
                    <a:pt x="0" y="33"/>
                  </a:cubicBezTo>
                  <a:cubicBezTo>
                    <a:pt x="0" y="96"/>
                    <a:pt x="32" y="191"/>
                    <a:pt x="63" y="254"/>
                  </a:cubicBezTo>
                  <a:cubicBezTo>
                    <a:pt x="63" y="270"/>
                    <a:pt x="71" y="278"/>
                    <a:pt x="79" y="278"/>
                  </a:cubicBezTo>
                  <a:cubicBezTo>
                    <a:pt x="87" y="278"/>
                    <a:pt x="95" y="270"/>
                    <a:pt x="95" y="254"/>
                  </a:cubicBezTo>
                  <a:cubicBezTo>
                    <a:pt x="95" y="191"/>
                    <a:pt x="63" y="96"/>
                    <a:pt x="3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9"/>
            <p:cNvSpPr/>
            <p:nvPr/>
          </p:nvSpPr>
          <p:spPr>
            <a:xfrm rot="5400000">
              <a:off x="7472562" y="2837046"/>
              <a:ext cx="900865" cy="2442024"/>
            </a:xfrm>
            <a:custGeom>
              <a:avLst/>
              <a:gdLst/>
              <a:ahLst/>
              <a:cxnLst/>
              <a:rect l="l" t="t" r="r" b="b"/>
              <a:pathLst>
                <a:path w="27869" h="75546" extrusionOk="0">
                  <a:moveTo>
                    <a:pt x="27141" y="0"/>
                  </a:moveTo>
                  <a:cubicBezTo>
                    <a:pt x="26064" y="3579"/>
                    <a:pt x="24385" y="7126"/>
                    <a:pt x="22960" y="10197"/>
                  </a:cubicBezTo>
                  <a:cubicBezTo>
                    <a:pt x="17957" y="20933"/>
                    <a:pt x="7221" y="28027"/>
                    <a:pt x="2945" y="39079"/>
                  </a:cubicBezTo>
                  <a:cubicBezTo>
                    <a:pt x="2860" y="39271"/>
                    <a:pt x="3004" y="39434"/>
                    <a:pt x="3155" y="39434"/>
                  </a:cubicBezTo>
                  <a:cubicBezTo>
                    <a:pt x="3229" y="39434"/>
                    <a:pt x="3305" y="39395"/>
                    <a:pt x="3357" y="39301"/>
                  </a:cubicBezTo>
                  <a:cubicBezTo>
                    <a:pt x="7949" y="30212"/>
                    <a:pt x="15360" y="23308"/>
                    <a:pt x="20838" y="14948"/>
                  </a:cubicBezTo>
                  <a:lnTo>
                    <a:pt x="20838" y="14948"/>
                  </a:lnTo>
                  <a:cubicBezTo>
                    <a:pt x="19825" y="17513"/>
                    <a:pt x="19255" y="20268"/>
                    <a:pt x="18558" y="23023"/>
                  </a:cubicBezTo>
                  <a:cubicBezTo>
                    <a:pt x="17355" y="27710"/>
                    <a:pt x="14505" y="32207"/>
                    <a:pt x="14473" y="37148"/>
                  </a:cubicBezTo>
                  <a:cubicBezTo>
                    <a:pt x="14346" y="37211"/>
                    <a:pt x="14315" y="37338"/>
                    <a:pt x="14378" y="37464"/>
                  </a:cubicBezTo>
                  <a:cubicBezTo>
                    <a:pt x="9976" y="41930"/>
                    <a:pt x="3579" y="46743"/>
                    <a:pt x="3579" y="53615"/>
                  </a:cubicBezTo>
                  <a:cubicBezTo>
                    <a:pt x="3610" y="56941"/>
                    <a:pt x="5131" y="60076"/>
                    <a:pt x="5321" y="63401"/>
                  </a:cubicBezTo>
                  <a:cubicBezTo>
                    <a:pt x="5574" y="67803"/>
                    <a:pt x="3674" y="71857"/>
                    <a:pt x="349" y="74675"/>
                  </a:cubicBezTo>
                  <a:cubicBezTo>
                    <a:pt x="64" y="74675"/>
                    <a:pt x="0" y="75150"/>
                    <a:pt x="317" y="75214"/>
                  </a:cubicBezTo>
                  <a:cubicBezTo>
                    <a:pt x="1287" y="75439"/>
                    <a:pt x="2254" y="75545"/>
                    <a:pt x="3210" y="75545"/>
                  </a:cubicBezTo>
                  <a:cubicBezTo>
                    <a:pt x="11128" y="75545"/>
                    <a:pt x="18362" y="68283"/>
                    <a:pt x="20933" y="61248"/>
                  </a:cubicBezTo>
                  <a:cubicBezTo>
                    <a:pt x="23974" y="52792"/>
                    <a:pt x="21345" y="43418"/>
                    <a:pt x="14885" y="37338"/>
                  </a:cubicBezTo>
                  <a:cubicBezTo>
                    <a:pt x="14916" y="37306"/>
                    <a:pt x="14948" y="37274"/>
                    <a:pt x="14948" y="37211"/>
                  </a:cubicBezTo>
                  <a:cubicBezTo>
                    <a:pt x="15265" y="32429"/>
                    <a:pt x="17798" y="28217"/>
                    <a:pt x="19002" y="23625"/>
                  </a:cubicBezTo>
                  <a:cubicBezTo>
                    <a:pt x="20173" y="19096"/>
                    <a:pt x="20933" y="14441"/>
                    <a:pt x="23657" y="10514"/>
                  </a:cubicBezTo>
                  <a:cubicBezTo>
                    <a:pt x="23689" y="10419"/>
                    <a:pt x="23625" y="10356"/>
                    <a:pt x="23562" y="10356"/>
                  </a:cubicBezTo>
                  <a:cubicBezTo>
                    <a:pt x="24100" y="9311"/>
                    <a:pt x="24607" y="8234"/>
                    <a:pt x="25050" y="7126"/>
                  </a:cubicBezTo>
                  <a:cubicBezTo>
                    <a:pt x="26000" y="4845"/>
                    <a:pt x="27077" y="2439"/>
                    <a:pt x="27869"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9"/>
            <p:cNvSpPr/>
            <p:nvPr/>
          </p:nvSpPr>
          <p:spPr>
            <a:xfrm rot="5400000">
              <a:off x="7662390" y="4432458"/>
              <a:ext cx="1333923" cy="1629309"/>
            </a:xfrm>
            <a:custGeom>
              <a:avLst/>
              <a:gdLst/>
              <a:ahLst/>
              <a:cxnLst/>
              <a:rect l="l" t="t" r="r" b="b"/>
              <a:pathLst>
                <a:path w="41266" h="50404" extrusionOk="0">
                  <a:moveTo>
                    <a:pt x="1" y="0"/>
                  </a:moveTo>
                  <a:cubicBezTo>
                    <a:pt x="507" y="2660"/>
                    <a:pt x="1078" y="5289"/>
                    <a:pt x="2059" y="7854"/>
                  </a:cubicBezTo>
                  <a:cubicBezTo>
                    <a:pt x="2978" y="10229"/>
                    <a:pt x="4118" y="12509"/>
                    <a:pt x="5448" y="14663"/>
                  </a:cubicBezTo>
                  <a:cubicBezTo>
                    <a:pt x="5393" y="14630"/>
                    <a:pt x="5331" y="14612"/>
                    <a:pt x="5272" y="14612"/>
                  </a:cubicBezTo>
                  <a:cubicBezTo>
                    <a:pt x="5159" y="14612"/>
                    <a:pt x="5057" y="14676"/>
                    <a:pt x="5036" y="14821"/>
                  </a:cubicBezTo>
                  <a:cubicBezTo>
                    <a:pt x="4118" y="19223"/>
                    <a:pt x="3358" y="24068"/>
                    <a:pt x="4783" y="28439"/>
                  </a:cubicBezTo>
                  <a:cubicBezTo>
                    <a:pt x="6113" y="32524"/>
                    <a:pt x="8488" y="34139"/>
                    <a:pt x="12035" y="35976"/>
                  </a:cubicBezTo>
                  <a:cubicBezTo>
                    <a:pt x="14315" y="37179"/>
                    <a:pt x="14949" y="39174"/>
                    <a:pt x="16849" y="40663"/>
                  </a:cubicBezTo>
                  <a:cubicBezTo>
                    <a:pt x="18844" y="42215"/>
                    <a:pt x="21282" y="43323"/>
                    <a:pt x="23626" y="44178"/>
                  </a:cubicBezTo>
                  <a:cubicBezTo>
                    <a:pt x="26096" y="45033"/>
                    <a:pt x="28566" y="45413"/>
                    <a:pt x="31131" y="45825"/>
                  </a:cubicBezTo>
                  <a:cubicBezTo>
                    <a:pt x="34932" y="46427"/>
                    <a:pt x="37687" y="47757"/>
                    <a:pt x="40569" y="50322"/>
                  </a:cubicBezTo>
                  <a:cubicBezTo>
                    <a:pt x="40638" y="50379"/>
                    <a:pt x="40710" y="50403"/>
                    <a:pt x="40778" y="50403"/>
                  </a:cubicBezTo>
                  <a:cubicBezTo>
                    <a:pt x="40898" y="50403"/>
                    <a:pt x="41003" y="50328"/>
                    <a:pt x="41044" y="50227"/>
                  </a:cubicBezTo>
                  <a:cubicBezTo>
                    <a:pt x="41202" y="50164"/>
                    <a:pt x="41266" y="50005"/>
                    <a:pt x="41171" y="49815"/>
                  </a:cubicBezTo>
                  <a:cubicBezTo>
                    <a:pt x="39714" y="47250"/>
                    <a:pt x="39872" y="44431"/>
                    <a:pt x="39017" y="41676"/>
                  </a:cubicBezTo>
                  <a:cubicBezTo>
                    <a:pt x="38479" y="39998"/>
                    <a:pt x="37529" y="38604"/>
                    <a:pt x="36420" y="37211"/>
                  </a:cubicBezTo>
                  <a:cubicBezTo>
                    <a:pt x="34298" y="34519"/>
                    <a:pt x="32842" y="32556"/>
                    <a:pt x="31575" y="29357"/>
                  </a:cubicBezTo>
                  <a:cubicBezTo>
                    <a:pt x="30751" y="27172"/>
                    <a:pt x="29960" y="25113"/>
                    <a:pt x="28440" y="23277"/>
                  </a:cubicBezTo>
                  <a:cubicBezTo>
                    <a:pt x="27268" y="21788"/>
                    <a:pt x="25779" y="20521"/>
                    <a:pt x="24006" y="19730"/>
                  </a:cubicBezTo>
                  <a:cubicBezTo>
                    <a:pt x="21472" y="18558"/>
                    <a:pt x="18939" y="18526"/>
                    <a:pt x="16659" y="16594"/>
                  </a:cubicBezTo>
                  <a:cubicBezTo>
                    <a:pt x="15139" y="15328"/>
                    <a:pt x="14410" y="14441"/>
                    <a:pt x="12415" y="14251"/>
                  </a:cubicBezTo>
                  <a:cubicBezTo>
                    <a:pt x="11989" y="14208"/>
                    <a:pt x="11569" y="14193"/>
                    <a:pt x="11153" y="14193"/>
                  </a:cubicBezTo>
                  <a:cubicBezTo>
                    <a:pt x="10333" y="14193"/>
                    <a:pt x="9528" y="14249"/>
                    <a:pt x="8721" y="14249"/>
                  </a:cubicBezTo>
                  <a:cubicBezTo>
                    <a:pt x="7839" y="14249"/>
                    <a:pt x="6956" y="14182"/>
                    <a:pt x="6050" y="13903"/>
                  </a:cubicBezTo>
                  <a:cubicBezTo>
                    <a:pt x="4878" y="11844"/>
                    <a:pt x="3864" y="9754"/>
                    <a:pt x="3041" y="7537"/>
                  </a:cubicBezTo>
                  <a:cubicBezTo>
                    <a:pt x="2123" y="5099"/>
                    <a:pt x="1584" y="2534"/>
                    <a:pt x="107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9"/>
            <p:cNvSpPr/>
            <p:nvPr/>
          </p:nvSpPr>
          <p:spPr>
            <a:xfrm rot="5400000">
              <a:off x="7800531" y="2986889"/>
              <a:ext cx="1253046" cy="1433905"/>
            </a:xfrm>
            <a:custGeom>
              <a:avLst/>
              <a:gdLst/>
              <a:ahLst/>
              <a:cxnLst/>
              <a:rect l="l" t="t" r="r" b="b"/>
              <a:pathLst>
                <a:path w="38764" h="44359" extrusionOk="0">
                  <a:moveTo>
                    <a:pt x="1" y="0"/>
                  </a:moveTo>
                  <a:cubicBezTo>
                    <a:pt x="381" y="918"/>
                    <a:pt x="824" y="1773"/>
                    <a:pt x="1457" y="2565"/>
                  </a:cubicBezTo>
                  <a:cubicBezTo>
                    <a:pt x="2027" y="3262"/>
                    <a:pt x="4498" y="4782"/>
                    <a:pt x="5353" y="5859"/>
                  </a:cubicBezTo>
                  <a:cubicBezTo>
                    <a:pt x="5321" y="5890"/>
                    <a:pt x="5289" y="5922"/>
                    <a:pt x="5321" y="5985"/>
                  </a:cubicBezTo>
                  <a:cubicBezTo>
                    <a:pt x="4783" y="6429"/>
                    <a:pt x="4276" y="6904"/>
                    <a:pt x="3738" y="7347"/>
                  </a:cubicBezTo>
                  <a:cubicBezTo>
                    <a:pt x="3643" y="7347"/>
                    <a:pt x="3516" y="7442"/>
                    <a:pt x="3484" y="7537"/>
                  </a:cubicBezTo>
                  <a:cubicBezTo>
                    <a:pt x="3168" y="10482"/>
                    <a:pt x="7284" y="13016"/>
                    <a:pt x="9406" y="14409"/>
                  </a:cubicBezTo>
                  <a:cubicBezTo>
                    <a:pt x="12543" y="16471"/>
                    <a:pt x="16159" y="17734"/>
                    <a:pt x="19888" y="17734"/>
                  </a:cubicBezTo>
                  <a:cubicBezTo>
                    <a:pt x="20225" y="17734"/>
                    <a:pt x="20563" y="17724"/>
                    <a:pt x="20902" y="17703"/>
                  </a:cubicBezTo>
                  <a:cubicBezTo>
                    <a:pt x="23436" y="17513"/>
                    <a:pt x="25779" y="16785"/>
                    <a:pt x="27869" y="15486"/>
                  </a:cubicBezTo>
                  <a:lnTo>
                    <a:pt x="27869" y="15486"/>
                  </a:lnTo>
                  <a:cubicBezTo>
                    <a:pt x="25653" y="17386"/>
                    <a:pt x="23341" y="19128"/>
                    <a:pt x="20902" y="20838"/>
                  </a:cubicBezTo>
                  <a:cubicBezTo>
                    <a:pt x="20412" y="20778"/>
                    <a:pt x="19912" y="20749"/>
                    <a:pt x="19407" y="20749"/>
                  </a:cubicBezTo>
                  <a:cubicBezTo>
                    <a:pt x="15632" y="20749"/>
                    <a:pt x="11583" y="22412"/>
                    <a:pt x="9628" y="25652"/>
                  </a:cubicBezTo>
                  <a:cubicBezTo>
                    <a:pt x="6208" y="31384"/>
                    <a:pt x="11306" y="38414"/>
                    <a:pt x="7094" y="43893"/>
                  </a:cubicBezTo>
                  <a:cubicBezTo>
                    <a:pt x="7031" y="43925"/>
                    <a:pt x="6999" y="43988"/>
                    <a:pt x="7031" y="44020"/>
                  </a:cubicBezTo>
                  <a:cubicBezTo>
                    <a:pt x="6985" y="44181"/>
                    <a:pt x="7123" y="44359"/>
                    <a:pt x="7275" y="44359"/>
                  </a:cubicBezTo>
                  <a:cubicBezTo>
                    <a:pt x="7332" y="44359"/>
                    <a:pt x="7391" y="44334"/>
                    <a:pt x="7443" y="44273"/>
                  </a:cubicBezTo>
                  <a:cubicBezTo>
                    <a:pt x="7538" y="44146"/>
                    <a:pt x="7633" y="44020"/>
                    <a:pt x="7728" y="43925"/>
                  </a:cubicBezTo>
                  <a:cubicBezTo>
                    <a:pt x="11306" y="42151"/>
                    <a:pt x="14093" y="39143"/>
                    <a:pt x="16025" y="35659"/>
                  </a:cubicBezTo>
                  <a:cubicBezTo>
                    <a:pt x="17039" y="33822"/>
                    <a:pt x="17799" y="31859"/>
                    <a:pt x="18337" y="29832"/>
                  </a:cubicBezTo>
                  <a:cubicBezTo>
                    <a:pt x="19065" y="26982"/>
                    <a:pt x="19002" y="23942"/>
                    <a:pt x="20744" y="21472"/>
                  </a:cubicBezTo>
                  <a:cubicBezTo>
                    <a:pt x="20839" y="21408"/>
                    <a:pt x="20902" y="21377"/>
                    <a:pt x="20966" y="21345"/>
                  </a:cubicBezTo>
                  <a:cubicBezTo>
                    <a:pt x="20997" y="21345"/>
                    <a:pt x="20997" y="21345"/>
                    <a:pt x="20997" y="21313"/>
                  </a:cubicBezTo>
                  <a:cubicBezTo>
                    <a:pt x="21029" y="21313"/>
                    <a:pt x="21061" y="21313"/>
                    <a:pt x="21092" y="21281"/>
                  </a:cubicBezTo>
                  <a:cubicBezTo>
                    <a:pt x="25336" y="19001"/>
                    <a:pt x="29104" y="15644"/>
                    <a:pt x="32145" y="11908"/>
                  </a:cubicBezTo>
                  <a:cubicBezTo>
                    <a:pt x="33887" y="10166"/>
                    <a:pt x="35438" y="8139"/>
                    <a:pt x="35913" y="5764"/>
                  </a:cubicBezTo>
                  <a:cubicBezTo>
                    <a:pt x="36040" y="5637"/>
                    <a:pt x="36135" y="5542"/>
                    <a:pt x="36262" y="5415"/>
                  </a:cubicBezTo>
                  <a:cubicBezTo>
                    <a:pt x="36275" y="5419"/>
                    <a:pt x="36288" y="5420"/>
                    <a:pt x="36301" y="5420"/>
                  </a:cubicBezTo>
                  <a:cubicBezTo>
                    <a:pt x="36407" y="5420"/>
                    <a:pt x="36480" y="5307"/>
                    <a:pt x="36452" y="5194"/>
                  </a:cubicBezTo>
                  <a:cubicBezTo>
                    <a:pt x="36515" y="5099"/>
                    <a:pt x="36578" y="5035"/>
                    <a:pt x="36642" y="4972"/>
                  </a:cubicBezTo>
                  <a:cubicBezTo>
                    <a:pt x="36737" y="4830"/>
                    <a:pt x="36618" y="4651"/>
                    <a:pt x="36486" y="4651"/>
                  </a:cubicBezTo>
                  <a:cubicBezTo>
                    <a:pt x="36442" y="4651"/>
                    <a:pt x="36396" y="4671"/>
                    <a:pt x="36357" y="4719"/>
                  </a:cubicBezTo>
                  <a:lnTo>
                    <a:pt x="36262" y="4814"/>
                  </a:lnTo>
                  <a:cubicBezTo>
                    <a:pt x="36230" y="4750"/>
                    <a:pt x="36198" y="4719"/>
                    <a:pt x="36167" y="4687"/>
                  </a:cubicBezTo>
                  <a:cubicBezTo>
                    <a:pt x="37243" y="3230"/>
                    <a:pt x="38067" y="1647"/>
                    <a:pt x="38764" y="0"/>
                  </a:cubicBezTo>
                  <a:lnTo>
                    <a:pt x="38067" y="0"/>
                  </a:lnTo>
                  <a:cubicBezTo>
                    <a:pt x="37433" y="1583"/>
                    <a:pt x="36578" y="3104"/>
                    <a:pt x="35502" y="4560"/>
                  </a:cubicBezTo>
                  <a:cubicBezTo>
                    <a:pt x="35407" y="4529"/>
                    <a:pt x="35280" y="4497"/>
                    <a:pt x="35153" y="4402"/>
                  </a:cubicBezTo>
                  <a:cubicBezTo>
                    <a:pt x="34868" y="4434"/>
                    <a:pt x="34583" y="4465"/>
                    <a:pt x="34267" y="4497"/>
                  </a:cubicBezTo>
                  <a:cubicBezTo>
                    <a:pt x="32936" y="4339"/>
                    <a:pt x="31923" y="3737"/>
                    <a:pt x="31195" y="2724"/>
                  </a:cubicBezTo>
                  <a:cubicBezTo>
                    <a:pt x="30783" y="2312"/>
                    <a:pt x="30466" y="1805"/>
                    <a:pt x="30086" y="1362"/>
                  </a:cubicBezTo>
                  <a:cubicBezTo>
                    <a:pt x="29643" y="855"/>
                    <a:pt x="29168" y="412"/>
                    <a:pt x="28693"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9"/>
            <p:cNvSpPr/>
            <p:nvPr/>
          </p:nvSpPr>
          <p:spPr>
            <a:xfrm rot="5400000">
              <a:off x="8440501" y="706151"/>
              <a:ext cx="1149930" cy="257081"/>
            </a:xfrm>
            <a:custGeom>
              <a:avLst/>
              <a:gdLst/>
              <a:ahLst/>
              <a:cxnLst/>
              <a:rect l="l" t="t" r="r" b="b"/>
              <a:pathLst>
                <a:path w="35574" h="7953" extrusionOk="0">
                  <a:moveTo>
                    <a:pt x="2828" y="0"/>
                  </a:moveTo>
                  <a:cubicBezTo>
                    <a:pt x="1783" y="1298"/>
                    <a:pt x="864" y="2692"/>
                    <a:pt x="104" y="4212"/>
                  </a:cubicBezTo>
                  <a:cubicBezTo>
                    <a:pt x="1" y="4398"/>
                    <a:pt x="181" y="4557"/>
                    <a:pt x="362" y="4557"/>
                  </a:cubicBezTo>
                  <a:cubicBezTo>
                    <a:pt x="459" y="4557"/>
                    <a:pt x="556" y="4512"/>
                    <a:pt x="611" y="4402"/>
                  </a:cubicBezTo>
                  <a:cubicBezTo>
                    <a:pt x="1534" y="4180"/>
                    <a:pt x="2437" y="4084"/>
                    <a:pt x="3323" y="4084"/>
                  </a:cubicBezTo>
                  <a:cubicBezTo>
                    <a:pt x="7881" y="4084"/>
                    <a:pt x="12029" y="6614"/>
                    <a:pt x="16509" y="7569"/>
                  </a:cubicBezTo>
                  <a:cubicBezTo>
                    <a:pt x="17577" y="7794"/>
                    <a:pt x="18678" y="7952"/>
                    <a:pt x="19773" y="7952"/>
                  </a:cubicBezTo>
                  <a:cubicBezTo>
                    <a:pt x="20529" y="7952"/>
                    <a:pt x="21282" y="7877"/>
                    <a:pt x="22019" y="7696"/>
                  </a:cubicBezTo>
                  <a:cubicBezTo>
                    <a:pt x="24711" y="7030"/>
                    <a:pt x="26738" y="4940"/>
                    <a:pt x="29145" y="3705"/>
                  </a:cubicBezTo>
                  <a:cubicBezTo>
                    <a:pt x="29240" y="3674"/>
                    <a:pt x="29272" y="3610"/>
                    <a:pt x="29272" y="3547"/>
                  </a:cubicBezTo>
                  <a:cubicBezTo>
                    <a:pt x="31773" y="3325"/>
                    <a:pt x="33927" y="1932"/>
                    <a:pt x="35574" y="0"/>
                  </a:cubicBezTo>
                  <a:lnTo>
                    <a:pt x="34275" y="0"/>
                  </a:lnTo>
                  <a:cubicBezTo>
                    <a:pt x="33389" y="887"/>
                    <a:pt x="32375" y="1647"/>
                    <a:pt x="31203" y="2153"/>
                  </a:cubicBezTo>
                  <a:cubicBezTo>
                    <a:pt x="30095" y="1900"/>
                    <a:pt x="28955" y="950"/>
                    <a:pt x="27973" y="0"/>
                  </a:cubicBezTo>
                  <a:lnTo>
                    <a:pt x="27403" y="0"/>
                  </a:lnTo>
                  <a:cubicBezTo>
                    <a:pt x="27656" y="190"/>
                    <a:pt x="27878" y="412"/>
                    <a:pt x="28100" y="602"/>
                  </a:cubicBezTo>
                  <a:cubicBezTo>
                    <a:pt x="28860" y="1235"/>
                    <a:pt x="29683" y="2027"/>
                    <a:pt x="30570" y="2375"/>
                  </a:cubicBezTo>
                  <a:cubicBezTo>
                    <a:pt x="29937" y="2565"/>
                    <a:pt x="29303" y="2724"/>
                    <a:pt x="28575" y="2755"/>
                  </a:cubicBezTo>
                  <a:cubicBezTo>
                    <a:pt x="28394" y="2769"/>
                    <a:pt x="28212" y="2776"/>
                    <a:pt x="28031" y="2776"/>
                  </a:cubicBezTo>
                  <a:cubicBezTo>
                    <a:pt x="24906" y="2776"/>
                    <a:pt x="21683" y="808"/>
                    <a:pt x="18631" y="0"/>
                  </a:cubicBezTo>
                  <a:lnTo>
                    <a:pt x="15749" y="0"/>
                  </a:lnTo>
                  <a:cubicBezTo>
                    <a:pt x="19486" y="538"/>
                    <a:pt x="22684" y="2248"/>
                    <a:pt x="26326" y="3262"/>
                  </a:cubicBezTo>
                  <a:cubicBezTo>
                    <a:pt x="27055" y="3484"/>
                    <a:pt x="27751" y="3547"/>
                    <a:pt x="28448" y="3579"/>
                  </a:cubicBezTo>
                  <a:cubicBezTo>
                    <a:pt x="26168" y="4655"/>
                    <a:pt x="24363" y="6524"/>
                    <a:pt x="21829" y="7094"/>
                  </a:cubicBezTo>
                  <a:cubicBezTo>
                    <a:pt x="21104" y="7264"/>
                    <a:pt x="20373" y="7337"/>
                    <a:pt x="19642" y="7337"/>
                  </a:cubicBezTo>
                  <a:cubicBezTo>
                    <a:pt x="17371" y="7337"/>
                    <a:pt x="15094" y="6625"/>
                    <a:pt x="12962" y="5859"/>
                  </a:cubicBezTo>
                  <a:cubicBezTo>
                    <a:pt x="9822" y="4732"/>
                    <a:pt x="6705" y="3445"/>
                    <a:pt x="3417" y="3445"/>
                  </a:cubicBezTo>
                  <a:cubicBezTo>
                    <a:pt x="2825" y="3445"/>
                    <a:pt x="2228" y="3487"/>
                    <a:pt x="1624" y="3579"/>
                  </a:cubicBezTo>
                  <a:cubicBezTo>
                    <a:pt x="4221" y="1615"/>
                    <a:pt x="7198" y="443"/>
                    <a:pt x="10333" y="0"/>
                  </a:cubicBezTo>
                  <a:lnTo>
                    <a:pt x="7832" y="0"/>
                  </a:lnTo>
                  <a:cubicBezTo>
                    <a:pt x="5456" y="633"/>
                    <a:pt x="3208" y="1742"/>
                    <a:pt x="1181" y="3357"/>
                  </a:cubicBezTo>
                  <a:cubicBezTo>
                    <a:pt x="1878" y="2153"/>
                    <a:pt x="2701" y="1045"/>
                    <a:pt x="36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9"/>
            <p:cNvSpPr/>
            <p:nvPr/>
          </p:nvSpPr>
          <p:spPr>
            <a:xfrm rot="5400000">
              <a:off x="8472341" y="1364714"/>
              <a:ext cx="444501" cy="898829"/>
            </a:xfrm>
            <a:custGeom>
              <a:avLst/>
              <a:gdLst/>
              <a:ahLst/>
              <a:cxnLst/>
              <a:rect l="l" t="t" r="r" b="b"/>
              <a:pathLst>
                <a:path w="13751" h="27806" extrusionOk="0">
                  <a:moveTo>
                    <a:pt x="1" y="0"/>
                  </a:moveTo>
                  <a:cubicBezTo>
                    <a:pt x="127" y="1140"/>
                    <a:pt x="317" y="2280"/>
                    <a:pt x="602" y="3420"/>
                  </a:cubicBezTo>
                  <a:cubicBezTo>
                    <a:pt x="1394" y="6777"/>
                    <a:pt x="1014" y="10229"/>
                    <a:pt x="1901" y="13554"/>
                  </a:cubicBezTo>
                  <a:cubicBezTo>
                    <a:pt x="3484" y="19508"/>
                    <a:pt x="8203" y="24227"/>
                    <a:pt x="13112" y="27647"/>
                  </a:cubicBezTo>
                  <a:cubicBezTo>
                    <a:pt x="13143" y="27679"/>
                    <a:pt x="13175" y="27710"/>
                    <a:pt x="13238" y="27742"/>
                  </a:cubicBezTo>
                  <a:cubicBezTo>
                    <a:pt x="13290" y="27787"/>
                    <a:pt x="13344" y="27806"/>
                    <a:pt x="13395" y="27806"/>
                  </a:cubicBezTo>
                  <a:cubicBezTo>
                    <a:pt x="13595" y="27806"/>
                    <a:pt x="13751" y="27513"/>
                    <a:pt x="13523" y="27362"/>
                  </a:cubicBezTo>
                  <a:cubicBezTo>
                    <a:pt x="9882" y="24448"/>
                    <a:pt x="10135" y="19761"/>
                    <a:pt x="9850" y="15549"/>
                  </a:cubicBezTo>
                  <a:cubicBezTo>
                    <a:pt x="9597" y="12478"/>
                    <a:pt x="8805" y="10451"/>
                    <a:pt x="7253" y="7886"/>
                  </a:cubicBezTo>
                  <a:cubicBezTo>
                    <a:pt x="5796" y="5447"/>
                    <a:pt x="7158" y="2850"/>
                    <a:pt x="5733" y="253"/>
                  </a:cubicBezTo>
                  <a:cubicBezTo>
                    <a:pt x="5701" y="190"/>
                    <a:pt x="5638" y="95"/>
                    <a:pt x="5575" y="0"/>
                  </a:cubicBezTo>
                  <a:lnTo>
                    <a:pt x="5195" y="0"/>
                  </a:lnTo>
                  <a:cubicBezTo>
                    <a:pt x="5670" y="855"/>
                    <a:pt x="6018" y="1710"/>
                    <a:pt x="6145" y="2597"/>
                  </a:cubicBezTo>
                  <a:cubicBezTo>
                    <a:pt x="6335" y="3895"/>
                    <a:pt x="5670" y="5004"/>
                    <a:pt x="5860" y="6239"/>
                  </a:cubicBezTo>
                  <a:cubicBezTo>
                    <a:pt x="6050" y="7506"/>
                    <a:pt x="7190" y="8456"/>
                    <a:pt x="7791" y="9501"/>
                  </a:cubicBezTo>
                  <a:cubicBezTo>
                    <a:pt x="10673" y="14346"/>
                    <a:pt x="8425" y="20901"/>
                    <a:pt x="11275" y="25557"/>
                  </a:cubicBezTo>
                  <a:cubicBezTo>
                    <a:pt x="7031" y="21947"/>
                    <a:pt x="3168" y="17798"/>
                    <a:pt x="2186" y="12034"/>
                  </a:cubicBezTo>
                  <a:cubicBezTo>
                    <a:pt x="1774" y="9564"/>
                    <a:pt x="2091" y="7062"/>
                    <a:pt x="1521" y="4624"/>
                  </a:cubicBezTo>
                  <a:cubicBezTo>
                    <a:pt x="1173" y="3009"/>
                    <a:pt x="856" y="1520"/>
                    <a:pt x="66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9"/>
            <p:cNvSpPr/>
            <p:nvPr/>
          </p:nvSpPr>
          <p:spPr>
            <a:xfrm rot="5400000">
              <a:off x="8002885" y="361711"/>
              <a:ext cx="720718" cy="1561524"/>
            </a:xfrm>
            <a:custGeom>
              <a:avLst/>
              <a:gdLst/>
              <a:ahLst/>
              <a:cxnLst/>
              <a:rect l="l" t="t" r="r" b="b"/>
              <a:pathLst>
                <a:path w="22296" h="48307" extrusionOk="0">
                  <a:moveTo>
                    <a:pt x="16088" y="13206"/>
                  </a:moveTo>
                  <a:lnTo>
                    <a:pt x="16088" y="13206"/>
                  </a:lnTo>
                  <a:cubicBezTo>
                    <a:pt x="14537" y="16056"/>
                    <a:pt x="12225" y="18431"/>
                    <a:pt x="10610" y="21250"/>
                  </a:cubicBezTo>
                  <a:cubicBezTo>
                    <a:pt x="9026" y="23942"/>
                    <a:pt x="7886" y="26919"/>
                    <a:pt x="7158" y="29959"/>
                  </a:cubicBezTo>
                  <a:cubicBezTo>
                    <a:pt x="5986" y="34994"/>
                    <a:pt x="5511" y="41265"/>
                    <a:pt x="8963" y="45540"/>
                  </a:cubicBezTo>
                  <a:cubicBezTo>
                    <a:pt x="9023" y="45609"/>
                    <a:pt x="9098" y="45638"/>
                    <a:pt x="9170" y="45638"/>
                  </a:cubicBezTo>
                  <a:cubicBezTo>
                    <a:pt x="9364" y="45638"/>
                    <a:pt x="9545" y="45431"/>
                    <a:pt x="9406" y="45223"/>
                  </a:cubicBezTo>
                  <a:cubicBezTo>
                    <a:pt x="5606" y="40156"/>
                    <a:pt x="6651" y="32746"/>
                    <a:pt x="8583" y="27109"/>
                  </a:cubicBezTo>
                  <a:cubicBezTo>
                    <a:pt x="9565" y="24195"/>
                    <a:pt x="11021" y="21440"/>
                    <a:pt x="12795" y="18938"/>
                  </a:cubicBezTo>
                  <a:cubicBezTo>
                    <a:pt x="14062" y="17101"/>
                    <a:pt x="15423" y="15423"/>
                    <a:pt x="16405" y="13459"/>
                  </a:cubicBezTo>
                  <a:lnTo>
                    <a:pt x="16405" y="13459"/>
                  </a:lnTo>
                  <a:cubicBezTo>
                    <a:pt x="16247" y="14188"/>
                    <a:pt x="16120" y="14916"/>
                    <a:pt x="16025" y="15708"/>
                  </a:cubicBezTo>
                  <a:cubicBezTo>
                    <a:pt x="16008" y="15858"/>
                    <a:pt x="16115" y="15938"/>
                    <a:pt x="16229" y="15938"/>
                  </a:cubicBezTo>
                  <a:cubicBezTo>
                    <a:pt x="16331" y="15938"/>
                    <a:pt x="16439" y="15874"/>
                    <a:pt x="16468" y="15739"/>
                  </a:cubicBezTo>
                  <a:cubicBezTo>
                    <a:pt x="16595" y="15043"/>
                    <a:pt x="16753" y="14378"/>
                    <a:pt x="16944" y="13713"/>
                  </a:cubicBezTo>
                  <a:cubicBezTo>
                    <a:pt x="16975" y="14568"/>
                    <a:pt x="17039" y="15454"/>
                    <a:pt x="17070" y="16373"/>
                  </a:cubicBezTo>
                  <a:cubicBezTo>
                    <a:pt x="17324" y="21598"/>
                    <a:pt x="15867" y="25525"/>
                    <a:pt x="13207" y="29959"/>
                  </a:cubicBezTo>
                  <a:cubicBezTo>
                    <a:pt x="9945" y="35311"/>
                    <a:pt x="8995" y="41233"/>
                    <a:pt x="9628" y="47408"/>
                  </a:cubicBezTo>
                  <a:cubicBezTo>
                    <a:pt x="6588" y="44590"/>
                    <a:pt x="3389" y="41170"/>
                    <a:pt x="1837" y="37306"/>
                  </a:cubicBezTo>
                  <a:cubicBezTo>
                    <a:pt x="254" y="33442"/>
                    <a:pt x="1172" y="28882"/>
                    <a:pt x="2787" y="25208"/>
                  </a:cubicBezTo>
                  <a:cubicBezTo>
                    <a:pt x="4403" y="21472"/>
                    <a:pt x="7126" y="18305"/>
                    <a:pt x="10736" y="16373"/>
                  </a:cubicBezTo>
                  <a:cubicBezTo>
                    <a:pt x="12637" y="15359"/>
                    <a:pt x="14663" y="14694"/>
                    <a:pt x="16088" y="13206"/>
                  </a:cubicBezTo>
                  <a:close/>
                  <a:moveTo>
                    <a:pt x="21029" y="0"/>
                  </a:moveTo>
                  <a:cubicBezTo>
                    <a:pt x="19984" y="3895"/>
                    <a:pt x="18115" y="7506"/>
                    <a:pt x="16944" y="11401"/>
                  </a:cubicBezTo>
                  <a:cubicBezTo>
                    <a:pt x="14568" y="14948"/>
                    <a:pt x="9565" y="15644"/>
                    <a:pt x="6461" y="18590"/>
                  </a:cubicBezTo>
                  <a:cubicBezTo>
                    <a:pt x="3769" y="21186"/>
                    <a:pt x="1901" y="24607"/>
                    <a:pt x="982" y="28185"/>
                  </a:cubicBezTo>
                  <a:cubicBezTo>
                    <a:pt x="96" y="31732"/>
                    <a:pt x="1" y="35247"/>
                    <a:pt x="1711" y="38509"/>
                  </a:cubicBezTo>
                  <a:cubicBezTo>
                    <a:pt x="3642" y="42246"/>
                    <a:pt x="6524" y="45477"/>
                    <a:pt x="9660" y="48232"/>
                  </a:cubicBezTo>
                  <a:cubicBezTo>
                    <a:pt x="9720" y="48284"/>
                    <a:pt x="9782" y="48307"/>
                    <a:pt x="9840" y="48307"/>
                  </a:cubicBezTo>
                  <a:cubicBezTo>
                    <a:pt x="10027" y="48307"/>
                    <a:pt x="10175" y="48077"/>
                    <a:pt x="10103" y="47883"/>
                  </a:cubicBezTo>
                  <a:cubicBezTo>
                    <a:pt x="10166" y="47820"/>
                    <a:pt x="10198" y="47757"/>
                    <a:pt x="10166" y="47693"/>
                  </a:cubicBezTo>
                  <a:cubicBezTo>
                    <a:pt x="9533" y="43988"/>
                    <a:pt x="9818" y="40093"/>
                    <a:pt x="10926" y="36514"/>
                  </a:cubicBezTo>
                  <a:cubicBezTo>
                    <a:pt x="11971" y="33189"/>
                    <a:pt x="13935" y="30465"/>
                    <a:pt x="15550" y="27457"/>
                  </a:cubicBezTo>
                  <a:cubicBezTo>
                    <a:pt x="16912" y="24955"/>
                    <a:pt x="17640" y="22263"/>
                    <a:pt x="17799" y="19445"/>
                  </a:cubicBezTo>
                  <a:cubicBezTo>
                    <a:pt x="17925" y="16753"/>
                    <a:pt x="17292" y="13998"/>
                    <a:pt x="17767" y="11369"/>
                  </a:cubicBezTo>
                  <a:cubicBezTo>
                    <a:pt x="19034" y="8139"/>
                    <a:pt x="20744" y="5099"/>
                    <a:pt x="21821" y="1742"/>
                  </a:cubicBezTo>
                  <a:cubicBezTo>
                    <a:pt x="22011" y="1172"/>
                    <a:pt x="22169" y="602"/>
                    <a:pt x="2229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9"/>
            <p:cNvSpPr/>
            <p:nvPr/>
          </p:nvSpPr>
          <p:spPr>
            <a:xfrm rot="5400000">
              <a:off x="8125236" y="3977029"/>
              <a:ext cx="1058547" cy="978995"/>
            </a:xfrm>
            <a:custGeom>
              <a:avLst/>
              <a:gdLst/>
              <a:ahLst/>
              <a:cxnLst/>
              <a:rect l="l" t="t" r="r" b="b"/>
              <a:pathLst>
                <a:path w="32747" h="30286" extrusionOk="0">
                  <a:moveTo>
                    <a:pt x="19382" y="5890"/>
                  </a:moveTo>
                  <a:cubicBezTo>
                    <a:pt x="20997" y="6745"/>
                    <a:pt x="22296" y="7917"/>
                    <a:pt x="23151" y="9532"/>
                  </a:cubicBezTo>
                  <a:cubicBezTo>
                    <a:pt x="23847" y="10862"/>
                    <a:pt x="23911" y="12129"/>
                    <a:pt x="24037" y="13459"/>
                  </a:cubicBezTo>
                  <a:cubicBezTo>
                    <a:pt x="23056" y="12668"/>
                    <a:pt x="21947" y="12098"/>
                    <a:pt x="20744" y="11781"/>
                  </a:cubicBezTo>
                  <a:cubicBezTo>
                    <a:pt x="19952" y="11559"/>
                    <a:pt x="19160" y="11559"/>
                    <a:pt x="18369" y="11337"/>
                  </a:cubicBezTo>
                  <a:cubicBezTo>
                    <a:pt x="16659" y="10894"/>
                    <a:pt x="14695" y="9216"/>
                    <a:pt x="15043" y="7252"/>
                  </a:cubicBezTo>
                  <a:cubicBezTo>
                    <a:pt x="15043" y="7221"/>
                    <a:pt x="15043" y="7189"/>
                    <a:pt x="15043" y="7189"/>
                  </a:cubicBezTo>
                  <a:cubicBezTo>
                    <a:pt x="16374" y="6682"/>
                    <a:pt x="17862" y="6207"/>
                    <a:pt x="19382" y="5890"/>
                  </a:cubicBezTo>
                  <a:close/>
                  <a:moveTo>
                    <a:pt x="22716" y="5490"/>
                  </a:moveTo>
                  <a:cubicBezTo>
                    <a:pt x="24951" y="5490"/>
                    <a:pt x="27084" y="6090"/>
                    <a:pt x="28724" y="7822"/>
                  </a:cubicBezTo>
                  <a:cubicBezTo>
                    <a:pt x="32081" y="11369"/>
                    <a:pt x="31226" y="16373"/>
                    <a:pt x="29073" y="20268"/>
                  </a:cubicBezTo>
                  <a:cubicBezTo>
                    <a:pt x="28851" y="19286"/>
                    <a:pt x="28376" y="18400"/>
                    <a:pt x="27521" y="17703"/>
                  </a:cubicBezTo>
                  <a:cubicBezTo>
                    <a:pt x="27014" y="17291"/>
                    <a:pt x="26381" y="17133"/>
                    <a:pt x="25874" y="16753"/>
                  </a:cubicBezTo>
                  <a:cubicBezTo>
                    <a:pt x="24259" y="15486"/>
                    <a:pt x="24734" y="13649"/>
                    <a:pt x="24449" y="12003"/>
                  </a:cubicBezTo>
                  <a:cubicBezTo>
                    <a:pt x="24006" y="9342"/>
                    <a:pt x="22359" y="7094"/>
                    <a:pt x="20079" y="5732"/>
                  </a:cubicBezTo>
                  <a:cubicBezTo>
                    <a:pt x="20958" y="5581"/>
                    <a:pt x="21845" y="5490"/>
                    <a:pt x="22716" y="5490"/>
                  </a:cubicBezTo>
                  <a:close/>
                  <a:moveTo>
                    <a:pt x="5289" y="8772"/>
                  </a:moveTo>
                  <a:cubicBezTo>
                    <a:pt x="8013" y="11686"/>
                    <a:pt x="10040" y="17513"/>
                    <a:pt x="9058" y="21377"/>
                  </a:cubicBezTo>
                  <a:cubicBezTo>
                    <a:pt x="8330" y="24132"/>
                    <a:pt x="6144" y="26222"/>
                    <a:pt x="5448" y="29009"/>
                  </a:cubicBezTo>
                  <a:cubicBezTo>
                    <a:pt x="5226" y="25272"/>
                    <a:pt x="2534" y="21947"/>
                    <a:pt x="2597" y="18083"/>
                  </a:cubicBezTo>
                  <a:cubicBezTo>
                    <a:pt x="2661" y="14726"/>
                    <a:pt x="5289" y="12066"/>
                    <a:pt x="5289" y="8772"/>
                  </a:cubicBezTo>
                  <a:close/>
                  <a:moveTo>
                    <a:pt x="5828" y="8677"/>
                  </a:moveTo>
                  <a:lnTo>
                    <a:pt x="5828" y="8677"/>
                  </a:lnTo>
                  <a:cubicBezTo>
                    <a:pt x="9565" y="10862"/>
                    <a:pt x="12922" y="14283"/>
                    <a:pt x="13903" y="18621"/>
                  </a:cubicBezTo>
                  <a:cubicBezTo>
                    <a:pt x="15265" y="24448"/>
                    <a:pt x="9660" y="26760"/>
                    <a:pt x="5638" y="29484"/>
                  </a:cubicBezTo>
                  <a:cubicBezTo>
                    <a:pt x="6651" y="25810"/>
                    <a:pt x="9976" y="23055"/>
                    <a:pt x="9723" y="19001"/>
                  </a:cubicBezTo>
                  <a:cubicBezTo>
                    <a:pt x="9470" y="15454"/>
                    <a:pt x="8266" y="11401"/>
                    <a:pt x="5828" y="8677"/>
                  </a:cubicBezTo>
                  <a:close/>
                  <a:moveTo>
                    <a:pt x="1" y="0"/>
                  </a:moveTo>
                  <a:cubicBezTo>
                    <a:pt x="951" y="3040"/>
                    <a:pt x="2851" y="5542"/>
                    <a:pt x="4783" y="8107"/>
                  </a:cubicBezTo>
                  <a:cubicBezTo>
                    <a:pt x="5099" y="11654"/>
                    <a:pt x="2122" y="14504"/>
                    <a:pt x="2091" y="18083"/>
                  </a:cubicBezTo>
                  <a:cubicBezTo>
                    <a:pt x="2091" y="22263"/>
                    <a:pt x="4814" y="25715"/>
                    <a:pt x="5163" y="29800"/>
                  </a:cubicBezTo>
                  <a:cubicBezTo>
                    <a:pt x="5131" y="29800"/>
                    <a:pt x="5099" y="29832"/>
                    <a:pt x="5068" y="29864"/>
                  </a:cubicBezTo>
                  <a:cubicBezTo>
                    <a:pt x="4895" y="29979"/>
                    <a:pt x="5010" y="30252"/>
                    <a:pt x="5176" y="30252"/>
                  </a:cubicBezTo>
                  <a:cubicBezTo>
                    <a:pt x="5192" y="30252"/>
                    <a:pt x="5209" y="30249"/>
                    <a:pt x="5226" y="30244"/>
                  </a:cubicBezTo>
                  <a:cubicBezTo>
                    <a:pt x="5252" y="30270"/>
                    <a:pt x="5289" y="30285"/>
                    <a:pt x="5326" y="30285"/>
                  </a:cubicBezTo>
                  <a:cubicBezTo>
                    <a:pt x="5378" y="30285"/>
                    <a:pt x="5429" y="30255"/>
                    <a:pt x="5448" y="30180"/>
                  </a:cubicBezTo>
                  <a:cubicBezTo>
                    <a:pt x="5448" y="30149"/>
                    <a:pt x="5448" y="30149"/>
                    <a:pt x="5448" y="30117"/>
                  </a:cubicBezTo>
                  <a:cubicBezTo>
                    <a:pt x="9406" y="27869"/>
                    <a:pt x="15233" y="25018"/>
                    <a:pt x="14632" y="19635"/>
                  </a:cubicBezTo>
                  <a:cubicBezTo>
                    <a:pt x="14030" y="14536"/>
                    <a:pt x="9755" y="10007"/>
                    <a:pt x="5258" y="7981"/>
                  </a:cubicBezTo>
                  <a:cubicBezTo>
                    <a:pt x="5226" y="7886"/>
                    <a:pt x="5163" y="7822"/>
                    <a:pt x="5068" y="7791"/>
                  </a:cubicBezTo>
                  <a:cubicBezTo>
                    <a:pt x="3769" y="5732"/>
                    <a:pt x="2059" y="3800"/>
                    <a:pt x="1046" y="1583"/>
                  </a:cubicBezTo>
                  <a:lnTo>
                    <a:pt x="1046" y="1583"/>
                  </a:lnTo>
                  <a:cubicBezTo>
                    <a:pt x="2154" y="2597"/>
                    <a:pt x="3991" y="2692"/>
                    <a:pt x="5574" y="2850"/>
                  </a:cubicBezTo>
                  <a:cubicBezTo>
                    <a:pt x="9185" y="3230"/>
                    <a:pt x="11085" y="6777"/>
                    <a:pt x="14600" y="7094"/>
                  </a:cubicBezTo>
                  <a:cubicBezTo>
                    <a:pt x="14600" y="7094"/>
                    <a:pt x="14568" y="7094"/>
                    <a:pt x="14568" y="7126"/>
                  </a:cubicBezTo>
                  <a:cubicBezTo>
                    <a:pt x="14157" y="9026"/>
                    <a:pt x="15550" y="10546"/>
                    <a:pt x="17165" y="11401"/>
                  </a:cubicBezTo>
                  <a:cubicBezTo>
                    <a:pt x="18179" y="11939"/>
                    <a:pt x="19255" y="11876"/>
                    <a:pt x="20364" y="12161"/>
                  </a:cubicBezTo>
                  <a:cubicBezTo>
                    <a:pt x="21726" y="12478"/>
                    <a:pt x="22929" y="13111"/>
                    <a:pt x="24101" y="13839"/>
                  </a:cubicBezTo>
                  <a:cubicBezTo>
                    <a:pt x="24132" y="14188"/>
                    <a:pt x="24196" y="14504"/>
                    <a:pt x="24259" y="14853"/>
                  </a:cubicBezTo>
                  <a:cubicBezTo>
                    <a:pt x="24417" y="15613"/>
                    <a:pt x="24607" y="16246"/>
                    <a:pt x="25178" y="16816"/>
                  </a:cubicBezTo>
                  <a:cubicBezTo>
                    <a:pt x="25558" y="17133"/>
                    <a:pt x="26033" y="17260"/>
                    <a:pt x="26413" y="17513"/>
                  </a:cubicBezTo>
                  <a:cubicBezTo>
                    <a:pt x="27774" y="18463"/>
                    <a:pt x="28439" y="19286"/>
                    <a:pt x="28788" y="20806"/>
                  </a:cubicBezTo>
                  <a:cubicBezTo>
                    <a:pt x="28788" y="20870"/>
                    <a:pt x="28788" y="20933"/>
                    <a:pt x="28851" y="20965"/>
                  </a:cubicBezTo>
                  <a:cubicBezTo>
                    <a:pt x="28851" y="20996"/>
                    <a:pt x="28851" y="20996"/>
                    <a:pt x="28851" y="20996"/>
                  </a:cubicBezTo>
                  <a:cubicBezTo>
                    <a:pt x="28866" y="21087"/>
                    <a:pt x="28946" y="21127"/>
                    <a:pt x="29026" y="21127"/>
                  </a:cubicBezTo>
                  <a:cubicBezTo>
                    <a:pt x="29113" y="21127"/>
                    <a:pt x="29200" y="21079"/>
                    <a:pt x="29200" y="20996"/>
                  </a:cubicBezTo>
                  <a:cubicBezTo>
                    <a:pt x="29200" y="20965"/>
                    <a:pt x="29231" y="20965"/>
                    <a:pt x="29231" y="20965"/>
                  </a:cubicBezTo>
                  <a:cubicBezTo>
                    <a:pt x="31765" y="16943"/>
                    <a:pt x="32746" y="11527"/>
                    <a:pt x="29358" y="7664"/>
                  </a:cubicBezTo>
                  <a:cubicBezTo>
                    <a:pt x="27638" y="5686"/>
                    <a:pt x="25044" y="4892"/>
                    <a:pt x="22360" y="4892"/>
                  </a:cubicBezTo>
                  <a:cubicBezTo>
                    <a:pt x="19757" y="4892"/>
                    <a:pt x="17070" y="5639"/>
                    <a:pt x="15012" y="6777"/>
                  </a:cubicBezTo>
                  <a:cubicBezTo>
                    <a:pt x="14980" y="6682"/>
                    <a:pt x="14917" y="6619"/>
                    <a:pt x="14822" y="6619"/>
                  </a:cubicBezTo>
                  <a:cubicBezTo>
                    <a:pt x="11877" y="6492"/>
                    <a:pt x="10356" y="3737"/>
                    <a:pt x="7760" y="2787"/>
                  </a:cubicBezTo>
                  <a:cubicBezTo>
                    <a:pt x="5384" y="1900"/>
                    <a:pt x="1932" y="3040"/>
                    <a:pt x="539" y="285"/>
                  </a:cubicBezTo>
                  <a:cubicBezTo>
                    <a:pt x="507" y="190"/>
                    <a:pt x="507" y="95"/>
                    <a:pt x="47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9"/>
            <p:cNvSpPr/>
            <p:nvPr/>
          </p:nvSpPr>
          <p:spPr>
            <a:xfrm rot="5400000">
              <a:off x="7109099" y="2469482"/>
              <a:ext cx="1895926" cy="2173889"/>
            </a:xfrm>
            <a:custGeom>
              <a:avLst/>
              <a:gdLst/>
              <a:ahLst/>
              <a:cxnLst/>
              <a:rect l="l" t="t" r="r" b="b"/>
              <a:pathLst>
                <a:path w="58652" h="67251" extrusionOk="0">
                  <a:moveTo>
                    <a:pt x="12654" y="21512"/>
                  </a:moveTo>
                  <a:cubicBezTo>
                    <a:pt x="17073" y="21512"/>
                    <a:pt x="20498" y="24758"/>
                    <a:pt x="23594" y="27647"/>
                  </a:cubicBezTo>
                  <a:cubicBezTo>
                    <a:pt x="22137" y="26887"/>
                    <a:pt x="20585" y="26222"/>
                    <a:pt x="19002" y="26063"/>
                  </a:cubicBezTo>
                  <a:cubicBezTo>
                    <a:pt x="18763" y="26035"/>
                    <a:pt x="18530" y="26022"/>
                    <a:pt x="18301" y="26022"/>
                  </a:cubicBezTo>
                  <a:cubicBezTo>
                    <a:pt x="16740" y="26022"/>
                    <a:pt x="15386" y="26619"/>
                    <a:pt x="13840" y="26950"/>
                  </a:cubicBezTo>
                  <a:cubicBezTo>
                    <a:pt x="13333" y="27068"/>
                    <a:pt x="12858" y="27116"/>
                    <a:pt x="12403" y="27116"/>
                  </a:cubicBezTo>
                  <a:cubicBezTo>
                    <a:pt x="10526" y="27116"/>
                    <a:pt x="8994" y="26287"/>
                    <a:pt x="7031" y="26032"/>
                  </a:cubicBezTo>
                  <a:cubicBezTo>
                    <a:pt x="6875" y="26009"/>
                    <a:pt x="6714" y="25999"/>
                    <a:pt x="6547" y="25999"/>
                  </a:cubicBezTo>
                  <a:cubicBezTo>
                    <a:pt x="5388" y="25999"/>
                    <a:pt x="3985" y="26483"/>
                    <a:pt x="2782" y="26483"/>
                  </a:cubicBezTo>
                  <a:cubicBezTo>
                    <a:pt x="2007" y="26483"/>
                    <a:pt x="1314" y="26282"/>
                    <a:pt x="824" y="25620"/>
                  </a:cubicBezTo>
                  <a:cubicBezTo>
                    <a:pt x="2439" y="25430"/>
                    <a:pt x="3959" y="25018"/>
                    <a:pt x="5447" y="24322"/>
                  </a:cubicBezTo>
                  <a:cubicBezTo>
                    <a:pt x="7506" y="23308"/>
                    <a:pt x="9279" y="21852"/>
                    <a:pt x="11654" y="21567"/>
                  </a:cubicBezTo>
                  <a:cubicBezTo>
                    <a:pt x="11993" y="21529"/>
                    <a:pt x="12326" y="21512"/>
                    <a:pt x="12654" y="21512"/>
                  </a:cubicBezTo>
                  <a:close/>
                  <a:moveTo>
                    <a:pt x="729" y="26317"/>
                  </a:moveTo>
                  <a:lnTo>
                    <a:pt x="729" y="26317"/>
                  </a:lnTo>
                  <a:cubicBezTo>
                    <a:pt x="1292" y="26824"/>
                    <a:pt x="1957" y="27056"/>
                    <a:pt x="2766" y="27056"/>
                  </a:cubicBezTo>
                  <a:cubicBezTo>
                    <a:pt x="2866" y="27056"/>
                    <a:pt x="2968" y="27052"/>
                    <a:pt x="3072" y="27045"/>
                  </a:cubicBezTo>
                  <a:cubicBezTo>
                    <a:pt x="4301" y="26967"/>
                    <a:pt x="5206" y="26500"/>
                    <a:pt x="6411" y="26500"/>
                  </a:cubicBezTo>
                  <a:cubicBezTo>
                    <a:pt x="6666" y="26500"/>
                    <a:pt x="6934" y="26521"/>
                    <a:pt x="7221" y="26570"/>
                  </a:cubicBezTo>
                  <a:cubicBezTo>
                    <a:pt x="8234" y="26729"/>
                    <a:pt x="9184" y="27172"/>
                    <a:pt x="10166" y="27457"/>
                  </a:cubicBezTo>
                  <a:cubicBezTo>
                    <a:pt x="10765" y="27614"/>
                    <a:pt x="11327" y="27680"/>
                    <a:pt x="11874" y="27680"/>
                  </a:cubicBezTo>
                  <a:cubicBezTo>
                    <a:pt x="13093" y="27680"/>
                    <a:pt x="14238" y="27353"/>
                    <a:pt x="15550" y="26982"/>
                  </a:cubicBezTo>
                  <a:cubicBezTo>
                    <a:pt x="16443" y="26713"/>
                    <a:pt x="17277" y="26599"/>
                    <a:pt x="18082" y="26599"/>
                  </a:cubicBezTo>
                  <a:cubicBezTo>
                    <a:pt x="19932" y="26599"/>
                    <a:pt x="21623" y="27204"/>
                    <a:pt x="23499" y="27932"/>
                  </a:cubicBezTo>
                  <a:cubicBezTo>
                    <a:pt x="21535" y="28850"/>
                    <a:pt x="18685" y="30180"/>
                    <a:pt x="18052" y="31986"/>
                  </a:cubicBezTo>
                  <a:cubicBezTo>
                    <a:pt x="17545" y="33537"/>
                    <a:pt x="18843" y="34297"/>
                    <a:pt x="20173" y="34519"/>
                  </a:cubicBezTo>
                  <a:cubicBezTo>
                    <a:pt x="17513" y="34994"/>
                    <a:pt x="14790" y="35501"/>
                    <a:pt x="12256" y="36261"/>
                  </a:cubicBezTo>
                  <a:cubicBezTo>
                    <a:pt x="9754" y="35406"/>
                    <a:pt x="6936" y="34709"/>
                    <a:pt x="5004" y="32841"/>
                  </a:cubicBezTo>
                  <a:cubicBezTo>
                    <a:pt x="3135" y="31036"/>
                    <a:pt x="1394" y="28819"/>
                    <a:pt x="729" y="26317"/>
                  </a:cubicBezTo>
                  <a:close/>
                  <a:moveTo>
                    <a:pt x="42247" y="31669"/>
                  </a:moveTo>
                  <a:lnTo>
                    <a:pt x="42247" y="31669"/>
                  </a:lnTo>
                  <a:cubicBezTo>
                    <a:pt x="45414" y="31732"/>
                    <a:pt x="48517" y="33189"/>
                    <a:pt x="51684" y="33569"/>
                  </a:cubicBezTo>
                  <a:cubicBezTo>
                    <a:pt x="53078" y="33727"/>
                    <a:pt x="55991" y="34487"/>
                    <a:pt x="57258" y="35913"/>
                  </a:cubicBezTo>
                  <a:cubicBezTo>
                    <a:pt x="56054" y="36229"/>
                    <a:pt x="54914" y="36641"/>
                    <a:pt x="53711" y="36958"/>
                  </a:cubicBezTo>
                  <a:cubicBezTo>
                    <a:pt x="53171" y="37095"/>
                    <a:pt x="52719" y="37147"/>
                    <a:pt x="52304" y="37147"/>
                  </a:cubicBezTo>
                  <a:cubicBezTo>
                    <a:pt x="51382" y="37147"/>
                    <a:pt x="50645" y="36889"/>
                    <a:pt x="49531" y="36736"/>
                  </a:cubicBezTo>
                  <a:cubicBezTo>
                    <a:pt x="49395" y="36719"/>
                    <a:pt x="49273" y="36711"/>
                    <a:pt x="49157" y="36711"/>
                  </a:cubicBezTo>
                  <a:cubicBezTo>
                    <a:pt x="48841" y="36711"/>
                    <a:pt x="48571" y="36770"/>
                    <a:pt x="48200" y="36863"/>
                  </a:cubicBezTo>
                  <a:cubicBezTo>
                    <a:pt x="47133" y="37129"/>
                    <a:pt x="46252" y="37357"/>
                    <a:pt x="45384" y="37357"/>
                  </a:cubicBezTo>
                  <a:cubicBezTo>
                    <a:pt x="44502" y="37357"/>
                    <a:pt x="43633" y="37122"/>
                    <a:pt x="42595" y="36451"/>
                  </a:cubicBezTo>
                  <a:cubicBezTo>
                    <a:pt x="42595" y="36419"/>
                    <a:pt x="42563" y="36419"/>
                    <a:pt x="42563" y="36419"/>
                  </a:cubicBezTo>
                  <a:cubicBezTo>
                    <a:pt x="42848" y="36008"/>
                    <a:pt x="43070" y="35501"/>
                    <a:pt x="43133" y="34931"/>
                  </a:cubicBezTo>
                  <a:cubicBezTo>
                    <a:pt x="43292" y="33759"/>
                    <a:pt x="42880" y="32619"/>
                    <a:pt x="42247" y="31669"/>
                  </a:cubicBezTo>
                  <a:close/>
                  <a:moveTo>
                    <a:pt x="38470" y="32804"/>
                  </a:moveTo>
                  <a:cubicBezTo>
                    <a:pt x="40015" y="32804"/>
                    <a:pt x="41546" y="33053"/>
                    <a:pt x="42373" y="33949"/>
                  </a:cubicBezTo>
                  <a:cubicBezTo>
                    <a:pt x="42658" y="35849"/>
                    <a:pt x="41708" y="37623"/>
                    <a:pt x="38985" y="37686"/>
                  </a:cubicBezTo>
                  <a:cubicBezTo>
                    <a:pt x="38965" y="37686"/>
                    <a:pt x="38945" y="37686"/>
                    <a:pt x="38925" y="37686"/>
                  </a:cubicBezTo>
                  <a:cubicBezTo>
                    <a:pt x="36263" y="37686"/>
                    <a:pt x="34285" y="35583"/>
                    <a:pt x="32556" y="33822"/>
                  </a:cubicBezTo>
                  <a:cubicBezTo>
                    <a:pt x="32493" y="33759"/>
                    <a:pt x="32429" y="33759"/>
                    <a:pt x="32398" y="33759"/>
                  </a:cubicBezTo>
                  <a:cubicBezTo>
                    <a:pt x="32334" y="33759"/>
                    <a:pt x="32303" y="33791"/>
                    <a:pt x="32271" y="33791"/>
                  </a:cubicBezTo>
                  <a:cubicBezTo>
                    <a:pt x="32176" y="33727"/>
                    <a:pt x="32049" y="33664"/>
                    <a:pt x="31954" y="33632"/>
                  </a:cubicBezTo>
                  <a:cubicBezTo>
                    <a:pt x="32936" y="33506"/>
                    <a:pt x="33949" y="33252"/>
                    <a:pt x="34963" y="33094"/>
                  </a:cubicBezTo>
                  <a:cubicBezTo>
                    <a:pt x="35872" y="32979"/>
                    <a:pt x="37176" y="32804"/>
                    <a:pt x="38470" y="32804"/>
                  </a:cubicBezTo>
                  <a:close/>
                  <a:moveTo>
                    <a:pt x="30037" y="33790"/>
                  </a:moveTo>
                  <a:cubicBezTo>
                    <a:pt x="30747" y="33790"/>
                    <a:pt x="31431" y="33912"/>
                    <a:pt x="32049" y="34266"/>
                  </a:cubicBezTo>
                  <a:cubicBezTo>
                    <a:pt x="32018" y="34392"/>
                    <a:pt x="31954" y="34519"/>
                    <a:pt x="31891" y="34646"/>
                  </a:cubicBezTo>
                  <a:cubicBezTo>
                    <a:pt x="31764" y="34709"/>
                    <a:pt x="31701" y="34836"/>
                    <a:pt x="31764" y="34994"/>
                  </a:cubicBezTo>
                  <a:cubicBezTo>
                    <a:pt x="31194" y="36546"/>
                    <a:pt x="30656" y="38319"/>
                    <a:pt x="29484" y="39333"/>
                  </a:cubicBezTo>
                  <a:cubicBezTo>
                    <a:pt x="29009" y="39713"/>
                    <a:pt x="28597" y="39934"/>
                    <a:pt x="28217" y="39998"/>
                  </a:cubicBezTo>
                  <a:cubicBezTo>
                    <a:pt x="28186" y="39966"/>
                    <a:pt x="28186" y="39934"/>
                    <a:pt x="28186" y="39903"/>
                  </a:cubicBezTo>
                  <a:cubicBezTo>
                    <a:pt x="28186" y="39871"/>
                    <a:pt x="28162" y="39855"/>
                    <a:pt x="28138" y="39855"/>
                  </a:cubicBezTo>
                  <a:cubicBezTo>
                    <a:pt x="28114" y="39855"/>
                    <a:pt x="28091" y="39871"/>
                    <a:pt x="28091" y="39903"/>
                  </a:cubicBezTo>
                  <a:cubicBezTo>
                    <a:pt x="28091" y="39934"/>
                    <a:pt x="28091" y="39966"/>
                    <a:pt x="28122" y="39998"/>
                  </a:cubicBezTo>
                  <a:cubicBezTo>
                    <a:pt x="28074" y="40002"/>
                    <a:pt x="28026" y="40004"/>
                    <a:pt x="27979" y="40004"/>
                  </a:cubicBezTo>
                  <a:cubicBezTo>
                    <a:pt x="26015" y="40004"/>
                    <a:pt x="25010" y="36219"/>
                    <a:pt x="24639" y="34487"/>
                  </a:cubicBezTo>
                  <a:cubicBezTo>
                    <a:pt x="25114" y="34456"/>
                    <a:pt x="25589" y="34392"/>
                    <a:pt x="26064" y="34361"/>
                  </a:cubicBezTo>
                  <a:cubicBezTo>
                    <a:pt x="27301" y="34216"/>
                    <a:pt x="28713" y="33790"/>
                    <a:pt x="30037" y="33790"/>
                  </a:cubicBezTo>
                  <a:close/>
                  <a:moveTo>
                    <a:pt x="32493" y="34297"/>
                  </a:moveTo>
                  <a:cubicBezTo>
                    <a:pt x="34158" y="36183"/>
                    <a:pt x="36229" y="38193"/>
                    <a:pt x="38922" y="38193"/>
                  </a:cubicBezTo>
                  <a:cubicBezTo>
                    <a:pt x="38943" y="38193"/>
                    <a:pt x="38964" y="38193"/>
                    <a:pt x="38985" y="38193"/>
                  </a:cubicBezTo>
                  <a:cubicBezTo>
                    <a:pt x="40252" y="38161"/>
                    <a:pt x="41487" y="37686"/>
                    <a:pt x="42278" y="36799"/>
                  </a:cubicBezTo>
                  <a:cubicBezTo>
                    <a:pt x="42278" y="36831"/>
                    <a:pt x="42310" y="36863"/>
                    <a:pt x="42342" y="36863"/>
                  </a:cubicBezTo>
                  <a:cubicBezTo>
                    <a:pt x="43292" y="37496"/>
                    <a:pt x="44210" y="37876"/>
                    <a:pt x="45350" y="37939"/>
                  </a:cubicBezTo>
                  <a:cubicBezTo>
                    <a:pt x="45429" y="37944"/>
                    <a:pt x="45507" y="37946"/>
                    <a:pt x="45585" y="37946"/>
                  </a:cubicBezTo>
                  <a:cubicBezTo>
                    <a:pt x="46887" y="37946"/>
                    <a:pt x="48110" y="37325"/>
                    <a:pt x="49400" y="37325"/>
                  </a:cubicBezTo>
                  <a:cubicBezTo>
                    <a:pt x="49590" y="37325"/>
                    <a:pt x="49781" y="37338"/>
                    <a:pt x="49974" y="37369"/>
                  </a:cubicBezTo>
                  <a:cubicBezTo>
                    <a:pt x="50818" y="37501"/>
                    <a:pt x="51267" y="37787"/>
                    <a:pt x="52035" y="37787"/>
                  </a:cubicBezTo>
                  <a:cubicBezTo>
                    <a:pt x="52188" y="37787"/>
                    <a:pt x="52354" y="37776"/>
                    <a:pt x="52539" y="37749"/>
                  </a:cubicBezTo>
                  <a:cubicBezTo>
                    <a:pt x="54186" y="37496"/>
                    <a:pt x="55928" y="36768"/>
                    <a:pt x="57480" y="36198"/>
                  </a:cubicBezTo>
                  <a:lnTo>
                    <a:pt x="57480" y="36198"/>
                  </a:lnTo>
                  <a:cubicBezTo>
                    <a:pt x="58050" y="37053"/>
                    <a:pt x="58018" y="38161"/>
                    <a:pt x="56719" y="39491"/>
                  </a:cubicBezTo>
                  <a:cubicBezTo>
                    <a:pt x="55358" y="40916"/>
                    <a:pt x="52983" y="41011"/>
                    <a:pt x="51209" y="41676"/>
                  </a:cubicBezTo>
                  <a:cubicBezTo>
                    <a:pt x="49657" y="42278"/>
                    <a:pt x="48264" y="43291"/>
                    <a:pt x="46649" y="43798"/>
                  </a:cubicBezTo>
                  <a:cubicBezTo>
                    <a:pt x="46142" y="43925"/>
                    <a:pt x="45667" y="44020"/>
                    <a:pt x="45192" y="44051"/>
                  </a:cubicBezTo>
                  <a:cubicBezTo>
                    <a:pt x="45160" y="44020"/>
                    <a:pt x="45129" y="43988"/>
                    <a:pt x="45097" y="43956"/>
                  </a:cubicBezTo>
                  <a:cubicBezTo>
                    <a:pt x="45079" y="43929"/>
                    <a:pt x="45051" y="43918"/>
                    <a:pt x="45020" y="43918"/>
                  </a:cubicBezTo>
                  <a:cubicBezTo>
                    <a:pt x="44941" y="43918"/>
                    <a:pt x="44844" y="43992"/>
                    <a:pt x="44844" y="44083"/>
                  </a:cubicBezTo>
                  <a:cubicBezTo>
                    <a:pt x="43355" y="44083"/>
                    <a:pt x="41962" y="43545"/>
                    <a:pt x="40537" y="42721"/>
                  </a:cubicBezTo>
                  <a:cubicBezTo>
                    <a:pt x="37180" y="40758"/>
                    <a:pt x="34424" y="38003"/>
                    <a:pt x="32271" y="34772"/>
                  </a:cubicBezTo>
                  <a:cubicBezTo>
                    <a:pt x="32334" y="34646"/>
                    <a:pt x="32366" y="34487"/>
                    <a:pt x="32398" y="34361"/>
                  </a:cubicBezTo>
                  <a:cubicBezTo>
                    <a:pt x="32429" y="34329"/>
                    <a:pt x="32461" y="34329"/>
                    <a:pt x="32493" y="34297"/>
                  </a:cubicBezTo>
                  <a:close/>
                  <a:moveTo>
                    <a:pt x="20110" y="35184"/>
                  </a:moveTo>
                  <a:lnTo>
                    <a:pt x="19983" y="35311"/>
                  </a:lnTo>
                  <a:cubicBezTo>
                    <a:pt x="16563" y="36831"/>
                    <a:pt x="13175" y="38446"/>
                    <a:pt x="10388" y="41043"/>
                  </a:cubicBezTo>
                  <a:cubicBezTo>
                    <a:pt x="10333" y="41098"/>
                    <a:pt x="10396" y="41176"/>
                    <a:pt x="10455" y="41176"/>
                  </a:cubicBezTo>
                  <a:cubicBezTo>
                    <a:pt x="10465" y="41176"/>
                    <a:pt x="10474" y="41174"/>
                    <a:pt x="10483" y="41170"/>
                  </a:cubicBezTo>
                  <a:cubicBezTo>
                    <a:pt x="13396" y="39016"/>
                    <a:pt x="16310" y="37338"/>
                    <a:pt x="19508" y="35723"/>
                  </a:cubicBezTo>
                  <a:lnTo>
                    <a:pt x="19508" y="35723"/>
                  </a:lnTo>
                  <a:cubicBezTo>
                    <a:pt x="18907" y="36293"/>
                    <a:pt x="18273" y="36863"/>
                    <a:pt x="17672" y="37464"/>
                  </a:cubicBezTo>
                  <a:cubicBezTo>
                    <a:pt x="17721" y="37391"/>
                    <a:pt x="17675" y="37317"/>
                    <a:pt x="17607" y="37317"/>
                  </a:cubicBezTo>
                  <a:cubicBezTo>
                    <a:pt x="17588" y="37317"/>
                    <a:pt x="17566" y="37323"/>
                    <a:pt x="17545" y="37338"/>
                  </a:cubicBezTo>
                  <a:cubicBezTo>
                    <a:pt x="15328" y="39554"/>
                    <a:pt x="13175" y="41930"/>
                    <a:pt x="11369" y="44495"/>
                  </a:cubicBezTo>
                  <a:cubicBezTo>
                    <a:pt x="11321" y="44543"/>
                    <a:pt x="11384" y="44611"/>
                    <a:pt x="11445" y="44611"/>
                  </a:cubicBezTo>
                  <a:cubicBezTo>
                    <a:pt x="11463" y="44611"/>
                    <a:pt x="11481" y="44605"/>
                    <a:pt x="11496" y="44590"/>
                  </a:cubicBezTo>
                  <a:cubicBezTo>
                    <a:pt x="13079" y="42595"/>
                    <a:pt x="14695" y="40663"/>
                    <a:pt x="16405" y="38794"/>
                  </a:cubicBezTo>
                  <a:lnTo>
                    <a:pt x="16405" y="38794"/>
                  </a:lnTo>
                  <a:cubicBezTo>
                    <a:pt x="15930" y="39364"/>
                    <a:pt x="15518" y="39934"/>
                    <a:pt x="15170" y="40568"/>
                  </a:cubicBezTo>
                  <a:cubicBezTo>
                    <a:pt x="13776" y="43101"/>
                    <a:pt x="13745" y="46458"/>
                    <a:pt x="13333" y="49245"/>
                  </a:cubicBezTo>
                  <a:cubicBezTo>
                    <a:pt x="13111" y="50734"/>
                    <a:pt x="12541" y="53584"/>
                    <a:pt x="12699" y="55959"/>
                  </a:cubicBezTo>
                  <a:cubicBezTo>
                    <a:pt x="11668" y="56943"/>
                    <a:pt x="11036" y="57442"/>
                    <a:pt x="9826" y="57442"/>
                  </a:cubicBezTo>
                  <a:cubicBezTo>
                    <a:pt x="9402" y="57442"/>
                    <a:pt x="8906" y="57381"/>
                    <a:pt x="8297" y="57257"/>
                  </a:cubicBezTo>
                  <a:cubicBezTo>
                    <a:pt x="7791" y="57131"/>
                    <a:pt x="7664" y="56909"/>
                    <a:pt x="7126" y="56877"/>
                  </a:cubicBezTo>
                  <a:cubicBezTo>
                    <a:pt x="7084" y="56875"/>
                    <a:pt x="7042" y="56873"/>
                    <a:pt x="7000" y="56873"/>
                  </a:cubicBezTo>
                  <a:cubicBezTo>
                    <a:pt x="5743" y="56873"/>
                    <a:pt x="4684" y="58016"/>
                    <a:pt x="3599" y="58016"/>
                  </a:cubicBezTo>
                  <a:cubicBezTo>
                    <a:pt x="2962" y="58016"/>
                    <a:pt x="2315" y="57622"/>
                    <a:pt x="1615" y="56371"/>
                  </a:cubicBezTo>
                  <a:cubicBezTo>
                    <a:pt x="0" y="53457"/>
                    <a:pt x="760" y="47978"/>
                    <a:pt x="1774" y="45001"/>
                  </a:cubicBezTo>
                  <a:cubicBezTo>
                    <a:pt x="4339" y="37528"/>
                    <a:pt x="13333" y="36451"/>
                    <a:pt x="20110" y="35184"/>
                  </a:cubicBezTo>
                  <a:close/>
                  <a:moveTo>
                    <a:pt x="32081" y="35437"/>
                  </a:moveTo>
                  <a:cubicBezTo>
                    <a:pt x="34519" y="39016"/>
                    <a:pt x="37845" y="42278"/>
                    <a:pt x="41867" y="44020"/>
                  </a:cubicBezTo>
                  <a:cubicBezTo>
                    <a:pt x="42817" y="44416"/>
                    <a:pt x="43723" y="44614"/>
                    <a:pt x="44622" y="44614"/>
                  </a:cubicBezTo>
                  <a:cubicBezTo>
                    <a:pt x="44801" y="44614"/>
                    <a:pt x="44981" y="44606"/>
                    <a:pt x="45160" y="44590"/>
                  </a:cubicBezTo>
                  <a:cubicBezTo>
                    <a:pt x="46902" y="47250"/>
                    <a:pt x="47725" y="50354"/>
                    <a:pt x="49689" y="52887"/>
                  </a:cubicBezTo>
                  <a:cubicBezTo>
                    <a:pt x="49974" y="53235"/>
                    <a:pt x="50512" y="53710"/>
                    <a:pt x="50702" y="54059"/>
                  </a:cubicBezTo>
                  <a:cubicBezTo>
                    <a:pt x="51906" y="56529"/>
                    <a:pt x="49974" y="56909"/>
                    <a:pt x="48676" y="57447"/>
                  </a:cubicBezTo>
                  <a:cubicBezTo>
                    <a:pt x="46879" y="58201"/>
                    <a:pt x="45083" y="59086"/>
                    <a:pt x="43117" y="59086"/>
                  </a:cubicBezTo>
                  <a:cubicBezTo>
                    <a:pt x="42934" y="59086"/>
                    <a:pt x="42750" y="59079"/>
                    <a:pt x="42563" y="59062"/>
                  </a:cubicBezTo>
                  <a:cubicBezTo>
                    <a:pt x="38256" y="58651"/>
                    <a:pt x="35660" y="54692"/>
                    <a:pt x="33759" y="51240"/>
                  </a:cubicBezTo>
                  <a:cubicBezTo>
                    <a:pt x="31796" y="47725"/>
                    <a:pt x="30339" y="44020"/>
                    <a:pt x="29167" y="40156"/>
                  </a:cubicBezTo>
                  <a:cubicBezTo>
                    <a:pt x="29167" y="40156"/>
                    <a:pt x="29167" y="40156"/>
                    <a:pt x="29136" y="40124"/>
                  </a:cubicBezTo>
                  <a:cubicBezTo>
                    <a:pt x="30656" y="39333"/>
                    <a:pt x="31511" y="37211"/>
                    <a:pt x="32081" y="35437"/>
                  </a:cubicBezTo>
                  <a:close/>
                  <a:moveTo>
                    <a:pt x="24132" y="34551"/>
                  </a:moveTo>
                  <a:cubicBezTo>
                    <a:pt x="24480" y="36198"/>
                    <a:pt x="25177" y="39396"/>
                    <a:pt x="26951" y="40251"/>
                  </a:cubicBezTo>
                  <a:cubicBezTo>
                    <a:pt x="26571" y="44811"/>
                    <a:pt x="29642" y="49150"/>
                    <a:pt x="27616" y="53647"/>
                  </a:cubicBezTo>
                  <a:cubicBezTo>
                    <a:pt x="26697" y="55674"/>
                    <a:pt x="25145" y="57479"/>
                    <a:pt x="23499" y="58999"/>
                  </a:cubicBezTo>
                  <a:cubicBezTo>
                    <a:pt x="22852" y="59587"/>
                    <a:pt x="21962" y="59896"/>
                    <a:pt x="21063" y="59896"/>
                  </a:cubicBezTo>
                  <a:cubicBezTo>
                    <a:pt x="20509" y="59896"/>
                    <a:pt x="19952" y="59779"/>
                    <a:pt x="19445" y="59538"/>
                  </a:cubicBezTo>
                  <a:cubicBezTo>
                    <a:pt x="19097" y="59379"/>
                    <a:pt x="18875" y="58904"/>
                    <a:pt x="18527" y="58682"/>
                  </a:cubicBezTo>
                  <a:cubicBezTo>
                    <a:pt x="18215" y="58541"/>
                    <a:pt x="17953" y="58424"/>
                    <a:pt x="17629" y="58424"/>
                  </a:cubicBezTo>
                  <a:cubicBezTo>
                    <a:pt x="17591" y="58424"/>
                    <a:pt x="17553" y="58426"/>
                    <a:pt x="17513" y="58429"/>
                  </a:cubicBezTo>
                  <a:cubicBezTo>
                    <a:pt x="17101" y="58461"/>
                    <a:pt x="16816" y="58904"/>
                    <a:pt x="16500" y="58904"/>
                  </a:cubicBezTo>
                  <a:cubicBezTo>
                    <a:pt x="16367" y="59009"/>
                    <a:pt x="16228" y="59062"/>
                    <a:pt x="16083" y="59062"/>
                  </a:cubicBezTo>
                  <a:cubicBezTo>
                    <a:pt x="15746" y="59062"/>
                    <a:pt x="15378" y="58774"/>
                    <a:pt x="14980" y="58176"/>
                  </a:cubicBezTo>
                  <a:cubicBezTo>
                    <a:pt x="13840" y="58144"/>
                    <a:pt x="13301" y="57637"/>
                    <a:pt x="13365" y="56687"/>
                  </a:cubicBezTo>
                  <a:cubicBezTo>
                    <a:pt x="13175" y="56054"/>
                    <a:pt x="13206" y="55357"/>
                    <a:pt x="13238" y="54692"/>
                  </a:cubicBezTo>
                  <a:cubicBezTo>
                    <a:pt x="13270" y="52064"/>
                    <a:pt x="13871" y="49403"/>
                    <a:pt x="14251" y="46775"/>
                  </a:cubicBezTo>
                  <a:cubicBezTo>
                    <a:pt x="14600" y="44558"/>
                    <a:pt x="14758" y="42183"/>
                    <a:pt x="16025" y="40219"/>
                  </a:cubicBezTo>
                  <a:cubicBezTo>
                    <a:pt x="17386" y="38129"/>
                    <a:pt x="19667" y="36356"/>
                    <a:pt x="21472" y="34614"/>
                  </a:cubicBezTo>
                  <a:cubicBezTo>
                    <a:pt x="21701" y="34623"/>
                    <a:pt x="21935" y="34627"/>
                    <a:pt x="22171" y="34627"/>
                  </a:cubicBezTo>
                  <a:cubicBezTo>
                    <a:pt x="22817" y="34627"/>
                    <a:pt x="23483" y="34597"/>
                    <a:pt x="24132" y="34551"/>
                  </a:cubicBezTo>
                  <a:close/>
                  <a:moveTo>
                    <a:pt x="28692" y="40314"/>
                  </a:moveTo>
                  <a:cubicBezTo>
                    <a:pt x="30054" y="45192"/>
                    <a:pt x="32113" y="50164"/>
                    <a:pt x="35026" y="54344"/>
                  </a:cubicBezTo>
                  <a:cubicBezTo>
                    <a:pt x="34329" y="56656"/>
                    <a:pt x="33728" y="59031"/>
                    <a:pt x="32429" y="61089"/>
                  </a:cubicBezTo>
                  <a:cubicBezTo>
                    <a:pt x="31289" y="62894"/>
                    <a:pt x="30181" y="63243"/>
                    <a:pt x="28281" y="63781"/>
                  </a:cubicBezTo>
                  <a:cubicBezTo>
                    <a:pt x="27584" y="63971"/>
                    <a:pt x="27014" y="64098"/>
                    <a:pt x="26444" y="64541"/>
                  </a:cubicBezTo>
                  <a:cubicBezTo>
                    <a:pt x="25206" y="65562"/>
                    <a:pt x="25541" y="66221"/>
                    <a:pt x="23754" y="66221"/>
                  </a:cubicBezTo>
                  <a:cubicBezTo>
                    <a:pt x="23712" y="66221"/>
                    <a:pt x="23669" y="66220"/>
                    <a:pt x="23625" y="66220"/>
                  </a:cubicBezTo>
                  <a:cubicBezTo>
                    <a:pt x="21979" y="66188"/>
                    <a:pt x="20997" y="65523"/>
                    <a:pt x="19667" y="64668"/>
                  </a:cubicBezTo>
                  <a:cubicBezTo>
                    <a:pt x="17608" y="63369"/>
                    <a:pt x="15835" y="61818"/>
                    <a:pt x="14726" y="59664"/>
                  </a:cubicBezTo>
                  <a:lnTo>
                    <a:pt x="14726" y="59664"/>
                  </a:lnTo>
                  <a:cubicBezTo>
                    <a:pt x="15008" y="59772"/>
                    <a:pt x="15333" y="59821"/>
                    <a:pt x="15703" y="59821"/>
                  </a:cubicBezTo>
                  <a:cubicBezTo>
                    <a:pt x="15875" y="59821"/>
                    <a:pt x="16056" y="59811"/>
                    <a:pt x="16246" y="59791"/>
                  </a:cubicBezTo>
                  <a:cubicBezTo>
                    <a:pt x="17524" y="59625"/>
                    <a:pt x="18086" y="59526"/>
                    <a:pt x="18384" y="59526"/>
                  </a:cubicBezTo>
                  <a:cubicBezTo>
                    <a:pt x="18884" y="59526"/>
                    <a:pt x="18643" y="59805"/>
                    <a:pt x="19793" y="60519"/>
                  </a:cubicBezTo>
                  <a:cubicBezTo>
                    <a:pt x="20194" y="60767"/>
                    <a:pt x="20560" y="60877"/>
                    <a:pt x="20953" y="60877"/>
                  </a:cubicBezTo>
                  <a:cubicBezTo>
                    <a:pt x="21214" y="60877"/>
                    <a:pt x="21486" y="60829"/>
                    <a:pt x="21788" y="60741"/>
                  </a:cubicBezTo>
                  <a:cubicBezTo>
                    <a:pt x="23752" y="60108"/>
                    <a:pt x="25494" y="57827"/>
                    <a:pt x="26666" y="56244"/>
                  </a:cubicBezTo>
                  <a:cubicBezTo>
                    <a:pt x="28027" y="54375"/>
                    <a:pt x="28946" y="52285"/>
                    <a:pt x="28851" y="49974"/>
                  </a:cubicBezTo>
                  <a:cubicBezTo>
                    <a:pt x="28756" y="46680"/>
                    <a:pt x="27141" y="43671"/>
                    <a:pt x="27236" y="40346"/>
                  </a:cubicBezTo>
                  <a:lnTo>
                    <a:pt x="27236" y="40346"/>
                  </a:lnTo>
                  <a:cubicBezTo>
                    <a:pt x="27449" y="40417"/>
                    <a:pt x="27663" y="40453"/>
                    <a:pt x="27877" y="40453"/>
                  </a:cubicBezTo>
                  <a:cubicBezTo>
                    <a:pt x="27948" y="40453"/>
                    <a:pt x="28019" y="40449"/>
                    <a:pt x="28091" y="40441"/>
                  </a:cubicBezTo>
                  <a:lnTo>
                    <a:pt x="28154" y="40441"/>
                  </a:lnTo>
                  <a:cubicBezTo>
                    <a:pt x="28502" y="43260"/>
                    <a:pt x="29104" y="46078"/>
                    <a:pt x="29896" y="48802"/>
                  </a:cubicBezTo>
                  <a:cubicBezTo>
                    <a:pt x="29908" y="48839"/>
                    <a:pt x="29940" y="48857"/>
                    <a:pt x="29973" y="48857"/>
                  </a:cubicBezTo>
                  <a:cubicBezTo>
                    <a:pt x="30023" y="48857"/>
                    <a:pt x="30073" y="48815"/>
                    <a:pt x="30054" y="48738"/>
                  </a:cubicBezTo>
                  <a:cubicBezTo>
                    <a:pt x="29389" y="45983"/>
                    <a:pt x="28819" y="43196"/>
                    <a:pt x="28281" y="40410"/>
                  </a:cubicBezTo>
                  <a:cubicBezTo>
                    <a:pt x="28407" y="40378"/>
                    <a:pt x="28566" y="40346"/>
                    <a:pt x="28692" y="40314"/>
                  </a:cubicBezTo>
                  <a:close/>
                  <a:moveTo>
                    <a:pt x="35913" y="0"/>
                  </a:moveTo>
                  <a:cubicBezTo>
                    <a:pt x="35818" y="602"/>
                    <a:pt x="35691" y="1203"/>
                    <a:pt x="35565" y="1805"/>
                  </a:cubicBezTo>
                  <a:cubicBezTo>
                    <a:pt x="34519" y="6492"/>
                    <a:pt x="32968" y="11147"/>
                    <a:pt x="31448" y="15708"/>
                  </a:cubicBezTo>
                  <a:cubicBezTo>
                    <a:pt x="30592" y="18305"/>
                    <a:pt x="29452" y="20458"/>
                    <a:pt x="27742" y="22612"/>
                  </a:cubicBezTo>
                  <a:cubicBezTo>
                    <a:pt x="26697" y="23973"/>
                    <a:pt x="25715" y="25240"/>
                    <a:pt x="25272" y="26919"/>
                  </a:cubicBezTo>
                  <a:cubicBezTo>
                    <a:pt x="25240" y="27014"/>
                    <a:pt x="25272" y="27045"/>
                    <a:pt x="25335" y="27077"/>
                  </a:cubicBezTo>
                  <a:cubicBezTo>
                    <a:pt x="25082" y="27204"/>
                    <a:pt x="24829" y="27330"/>
                    <a:pt x="24575" y="27457"/>
                  </a:cubicBezTo>
                  <a:cubicBezTo>
                    <a:pt x="24480" y="27489"/>
                    <a:pt x="24354" y="27552"/>
                    <a:pt x="24259" y="27615"/>
                  </a:cubicBezTo>
                  <a:cubicBezTo>
                    <a:pt x="24227" y="27584"/>
                    <a:pt x="24227" y="27584"/>
                    <a:pt x="24227" y="27552"/>
                  </a:cubicBezTo>
                  <a:cubicBezTo>
                    <a:pt x="21345" y="24670"/>
                    <a:pt x="17988" y="21630"/>
                    <a:pt x="13776" y="21091"/>
                  </a:cubicBezTo>
                  <a:cubicBezTo>
                    <a:pt x="13400" y="21045"/>
                    <a:pt x="13029" y="21022"/>
                    <a:pt x="12663" y="21022"/>
                  </a:cubicBezTo>
                  <a:cubicBezTo>
                    <a:pt x="11273" y="21022"/>
                    <a:pt x="9949" y="21352"/>
                    <a:pt x="8646" y="21978"/>
                  </a:cubicBezTo>
                  <a:cubicBezTo>
                    <a:pt x="5796" y="23372"/>
                    <a:pt x="3484" y="24923"/>
                    <a:pt x="222" y="25367"/>
                  </a:cubicBezTo>
                  <a:cubicBezTo>
                    <a:pt x="127" y="25367"/>
                    <a:pt x="95" y="25493"/>
                    <a:pt x="127" y="25588"/>
                  </a:cubicBezTo>
                  <a:cubicBezTo>
                    <a:pt x="127" y="25620"/>
                    <a:pt x="95" y="25683"/>
                    <a:pt x="95" y="25715"/>
                  </a:cubicBezTo>
                  <a:cubicBezTo>
                    <a:pt x="634" y="28660"/>
                    <a:pt x="2597" y="31099"/>
                    <a:pt x="4687" y="33157"/>
                  </a:cubicBezTo>
                  <a:cubicBezTo>
                    <a:pt x="6492" y="34962"/>
                    <a:pt x="9216" y="35849"/>
                    <a:pt x="11686" y="36419"/>
                  </a:cubicBezTo>
                  <a:cubicBezTo>
                    <a:pt x="5954" y="38224"/>
                    <a:pt x="1204" y="41328"/>
                    <a:pt x="412" y="48485"/>
                  </a:cubicBezTo>
                  <a:cubicBezTo>
                    <a:pt x="127" y="50860"/>
                    <a:pt x="127" y="53362"/>
                    <a:pt x="792" y="55706"/>
                  </a:cubicBezTo>
                  <a:cubicBezTo>
                    <a:pt x="1109" y="56846"/>
                    <a:pt x="1520" y="58524"/>
                    <a:pt x="2882" y="58777"/>
                  </a:cubicBezTo>
                  <a:cubicBezTo>
                    <a:pt x="3001" y="58803"/>
                    <a:pt x="3118" y="58815"/>
                    <a:pt x="3232" y="58815"/>
                  </a:cubicBezTo>
                  <a:cubicBezTo>
                    <a:pt x="3818" y="58815"/>
                    <a:pt x="4347" y="58514"/>
                    <a:pt x="4877" y="58302"/>
                  </a:cubicBezTo>
                  <a:cubicBezTo>
                    <a:pt x="5661" y="57983"/>
                    <a:pt x="6445" y="57531"/>
                    <a:pt x="7326" y="57531"/>
                  </a:cubicBezTo>
                  <a:cubicBezTo>
                    <a:pt x="7406" y="57531"/>
                    <a:pt x="7487" y="57534"/>
                    <a:pt x="7569" y="57542"/>
                  </a:cubicBezTo>
                  <a:cubicBezTo>
                    <a:pt x="8171" y="57606"/>
                    <a:pt x="8646" y="58112"/>
                    <a:pt x="9248" y="58176"/>
                  </a:cubicBezTo>
                  <a:cubicBezTo>
                    <a:pt x="9360" y="58187"/>
                    <a:pt x="9470" y="58193"/>
                    <a:pt x="9577" y="58193"/>
                  </a:cubicBezTo>
                  <a:cubicBezTo>
                    <a:pt x="10917" y="58193"/>
                    <a:pt x="11851" y="57307"/>
                    <a:pt x="12731" y="56339"/>
                  </a:cubicBezTo>
                  <a:cubicBezTo>
                    <a:pt x="12858" y="57511"/>
                    <a:pt x="13175" y="58524"/>
                    <a:pt x="13840" y="59157"/>
                  </a:cubicBezTo>
                  <a:cubicBezTo>
                    <a:pt x="13840" y="59189"/>
                    <a:pt x="13840" y="59221"/>
                    <a:pt x="13871" y="59221"/>
                  </a:cubicBezTo>
                  <a:cubicBezTo>
                    <a:pt x="14980" y="61849"/>
                    <a:pt x="17006" y="63654"/>
                    <a:pt x="19382" y="65175"/>
                  </a:cubicBezTo>
                  <a:cubicBezTo>
                    <a:pt x="20560" y="65920"/>
                    <a:pt x="22196" y="67251"/>
                    <a:pt x="23733" y="67251"/>
                  </a:cubicBezTo>
                  <a:cubicBezTo>
                    <a:pt x="24219" y="67251"/>
                    <a:pt x="24696" y="67117"/>
                    <a:pt x="25145" y="66790"/>
                  </a:cubicBezTo>
                  <a:cubicBezTo>
                    <a:pt x="25747" y="66378"/>
                    <a:pt x="26000" y="65586"/>
                    <a:pt x="26602" y="65143"/>
                  </a:cubicBezTo>
                  <a:cubicBezTo>
                    <a:pt x="27616" y="64383"/>
                    <a:pt x="28851" y="64383"/>
                    <a:pt x="29991" y="63971"/>
                  </a:cubicBezTo>
                  <a:cubicBezTo>
                    <a:pt x="30941" y="63591"/>
                    <a:pt x="31638" y="63021"/>
                    <a:pt x="32271" y="62229"/>
                  </a:cubicBezTo>
                  <a:cubicBezTo>
                    <a:pt x="33918" y="60203"/>
                    <a:pt x="34931" y="57194"/>
                    <a:pt x="35216" y="54597"/>
                  </a:cubicBezTo>
                  <a:cubicBezTo>
                    <a:pt x="37087" y="57198"/>
                    <a:pt x="39847" y="59557"/>
                    <a:pt x="43174" y="59557"/>
                  </a:cubicBezTo>
                  <a:cubicBezTo>
                    <a:pt x="43452" y="59557"/>
                    <a:pt x="43734" y="59540"/>
                    <a:pt x="44020" y="59506"/>
                  </a:cubicBezTo>
                  <a:cubicBezTo>
                    <a:pt x="46174" y="59252"/>
                    <a:pt x="49214" y="58049"/>
                    <a:pt x="51051" y="56941"/>
                  </a:cubicBezTo>
                  <a:cubicBezTo>
                    <a:pt x="51842" y="56466"/>
                    <a:pt x="52191" y="56117"/>
                    <a:pt x="51906" y="55136"/>
                  </a:cubicBezTo>
                  <a:cubicBezTo>
                    <a:pt x="51336" y="53299"/>
                    <a:pt x="49341" y="51842"/>
                    <a:pt x="48391" y="50164"/>
                  </a:cubicBezTo>
                  <a:cubicBezTo>
                    <a:pt x="47377" y="48295"/>
                    <a:pt x="46712" y="46300"/>
                    <a:pt x="45540" y="44558"/>
                  </a:cubicBezTo>
                  <a:cubicBezTo>
                    <a:pt x="46205" y="44463"/>
                    <a:pt x="46870" y="44273"/>
                    <a:pt x="47567" y="43988"/>
                  </a:cubicBezTo>
                  <a:cubicBezTo>
                    <a:pt x="48992" y="43418"/>
                    <a:pt x="50291" y="42563"/>
                    <a:pt x="51716" y="42056"/>
                  </a:cubicBezTo>
                  <a:cubicBezTo>
                    <a:pt x="52919" y="41645"/>
                    <a:pt x="54218" y="41486"/>
                    <a:pt x="55421" y="40948"/>
                  </a:cubicBezTo>
                  <a:cubicBezTo>
                    <a:pt x="57701" y="39966"/>
                    <a:pt x="58651" y="37844"/>
                    <a:pt x="57765" y="35976"/>
                  </a:cubicBezTo>
                  <a:cubicBezTo>
                    <a:pt x="57796" y="35913"/>
                    <a:pt x="57733" y="35849"/>
                    <a:pt x="57670" y="35818"/>
                  </a:cubicBezTo>
                  <a:cubicBezTo>
                    <a:pt x="57385" y="35311"/>
                    <a:pt x="56973" y="34836"/>
                    <a:pt x="56403" y="34392"/>
                  </a:cubicBezTo>
                  <a:cubicBezTo>
                    <a:pt x="54376" y="32872"/>
                    <a:pt x="51684" y="33189"/>
                    <a:pt x="49341" y="32746"/>
                  </a:cubicBezTo>
                  <a:cubicBezTo>
                    <a:pt x="46941" y="32290"/>
                    <a:pt x="44774" y="31251"/>
                    <a:pt x="42337" y="31251"/>
                  </a:cubicBezTo>
                  <a:cubicBezTo>
                    <a:pt x="42234" y="31251"/>
                    <a:pt x="42130" y="31253"/>
                    <a:pt x="42025" y="31257"/>
                  </a:cubicBezTo>
                  <a:lnTo>
                    <a:pt x="41962" y="31257"/>
                  </a:lnTo>
                  <a:cubicBezTo>
                    <a:pt x="41613" y="30845"/>
                    <a:pt x="41233" y="30434"/>
                    <a:pt x="40822" y="30117"/>
                  </a:cubicBezTo>
                  <a:cubicBezTo>
                    <a:pt x="39523" y="29009"/>
                    <a:pt x="37908" y="28407"/>
                    <a:pt x="36451" y="27615"/>
                  </a:cubicBezTo>
                  <a:cubicBezTo>
                    <a:pt x="35438" y="27077"/>
                    <a:pt x="34488" y="26254"/>
                    <a:pt x="33443" y="25747"/>
                  </a:cubicBezTo>
                  <a:cubicBezTo>
                    <a:pt x="33411" y="25715"/>
                    <a:pt x="33411" y="25683"/>
                    <a:pt x="33411" y="25683"/>
                  </a:cubicBezTo>
                  <a:cubicBezTo>
                    <a:pt x="31796" y="23150"/>
                    <a:pt x="32999" y="19983"/>
                    <a:pt x="33601" y="17323"/>
                  </a:cubicBezTo>
                  <a:cubicBezTo>
                    <a:pt x="34139" y="14948"/>
                    <a:pt x="34678" y="12541"/>
                    <a:pt x="35216" y="10166"/>
                  </a:cubicBezTo>
                  <a:cubicBezTo>
                    <a:pt x="35945" y="6777"/>
                    <a:pt x="36831" y="3389"/>
                    <a:pt x="37528" y="0"/>
                  </a:cubicBezTo>
                  <a:lnTo>
                    <a:pt x="36958" y="0"/>
                  </a:lnTo>
                  <a:cubicBezTo>
                    <a:pt x="36895" y="222"/>
                    <a:pt x="36863" y="443"/>
                    <a:pt x="36800" y="633"/>
                  </a:cubicBezTo>
                  <a:cubicBezTo>
                    <a:pt x="35755" y="5415"/>
                    <a:pt x="34646" y="10166"/>
                    <a:pt x="33601" y="14948"/>
                  </a:cubicBezTo>
                  <a:cubicBezTo>
                    <a:pt x="32904" y="18115"/>
                    <a:pt x="31036" y="22453"/>
                    <a:pt x="32873" y="25493"/>
                  </a:cubicBezTo>
                  <a:lnTo>
                    <a:pt x="31416" y="25778"/>
                  </a:lnTo>
                  <a:cubicBezTo>
                    <a:pt x="31701" y="25810"/>
                    <a:pt x="31986" y="25842"/>
                    <a:pt x="32271" y="25905"/>
                  </a:cubicBezTo>
                  <a:cubicBezTo>
                    <a:pt x="33443" y="26222"/>
                    <a:pt x="34488" y="27140"/>
                    <a:pt x="35533" y="27742"/>
                  </a:cubicBezTo>
                  <a:cubicBezTo>
                    <a:pt x="37180" y="28692"/>
                    <a:pt x="39016" y="29325"/>
                    <a:pt x="40473" y="30560"/>
                  </a:cubicBezTo>
                  <a:cubicBezTo>
                    <a:pt x="41392" y="31321"/>
                    <a:pt x="42025" y="32397"/>
                    <a:pt x="42310" y="33474"/>
                  </a:cubicBezTo>
                  <a:cubicBezTo>
                    <a:pt x="41328" y="32556"/>
                    <a:pt x="39808" y="32556"/>
                    <a:pt x="38478" y="32524"/>
                  </a:cubicBezTo>
                  <a:cubicBezTo>
                    <a:pt x="38333" y="32519"/>
                    <a:pt x="38189" y="32516"/>
                    <a:pt x="38045" y="32516"/>
                  </a:cubicBezTo>
                  <a:cubicBezTo>
                    <a:pt x="35542" y="32516"/>
                    <a:pt x="33141" y="33256"/>
                    <a:pt x="30656" y="33316"/>
                  </a:cubicBezTo>
                  <a:cubicBezTo>
                    <a:pt x="30537" y="33307"/>
                    <a:pt x="30416" y="33303"/>
                    <a:pt x="30292" y="33303"/>
                  </a:cubicBezTo>
                  <a:cubicBezTo>
                    <a:pt x="29953" y="33303"/>
                    <a:pt x="29593" y="33333"/>
                    <a:pt x="29199" y="33379"/>
                  </a:cubicBezTo>
                  <a:cubicBezTo>
                    <a:pt x="27014" y="33664"/>
                    <a:pt x="24860" y="34012"/>
                    <a:pt x="22644" y="34076"/>
                  </a:cubicBezTo>
                  <a:cubicBezTo>
                    <a:pt x="22453" y="34076"/>
                    <a:pt x="22139" y="34088"/>
                    <a:pt x="21769" y="34088"/>
                  </a:cubicBezTo>
                  <a:cubicBezTo>
                    <a:pt x="20169" y="34088"/>
                    <a:pt x="17508" y="33858"/>
                    <a:pt x="19128" y="31416"/>
                  </a:cubicBezTo>
                  <a:cubicBezTo>
                    <a:pt x="19698" y="30560"/>
                    <a:pt x="21282" y="29895"/>
                    <a:pt x="22169" y="29389"/>
                  </a:cubicBezTo>
                  <a:cubicBezTo>
                    <a:pt x="24227" y="28185"/>
                    <a:pt x="26412" y="27109"/>
                    <a:pt x="28661" y="26349"/>
                  </a:cubicBezTo>
                  <a:lnTo>
                    <a:pt x="28661" y="26349"/>
                  </a:lnTo>
                  <a:lnTo>
                    <a:pt x="25589" y="26950"/>
                  </a:lnTo>
                  <a:cubicBezTo>
                    <a:pt x="26381" y="24702"/>
                    <a:pt x="28091" y="23118"/>
                    <a:pt x="29421" y="21186"/>
                  </a:cubicBezTo>
                  <a:cubicBezTo>
                    <a:pt x="30719" y="19350"/>
                    <a:pt x="31479" y="17196"/>
                    <a:pt x="32176" y="15074"/>
                  </a:cubicBezTo>
                  <a:cubicBezTo>
                    <a:pt x="33759" y="10134"/>
                    <a:pt x="35501" y="5130"/>
                    <a:pt x="364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39"/>
          <p:cNvGrpSpPr/>
          <p:nvPr/>
        </p:nvGrpSpPr>
        <p:grpSpPr>
          <a:xfrm>
            <a:off x="-91379" y="12143"/>
            <a:ext cx="1297462" cy="799777"/>
            <a:chOff x="-91379" y="12143"/>
            <a:chExt cx="1297462" cy="799777"/>
          </a:xfrm>
        </p:grpSpPr>
        <p:sp>
          <p:nvSpPr>
            <p:cNvPr id="437" name="Google Shape;437;p39"/>
            <p:cNvSpPr/>
            <p:nvPr/>
          </p:nvSpPr>
          <p:spPr>
            <a:xfrm>
              <a:off x="288403" y="12143"/>
              <a:ext cx="917680" cy="687063"/>
            </a:xfrm>
            <a:custGeom>
              <a:avLst/>
              <a:gdLst/>
              <a:ahLst/>
              <a:cxnLst/>
              <a:rect l="l" t="t" r="r" b="b"/>
              <a:pathLst>
                <a:path w="28799" h="21560" extrusionOk="0">
                  <a:moveTo>
                    <a:pt x="4853" y="1"/>
                  </a:moveTo>
                  <a:cubicBezTo>
                    <a:pt x="4778" y="1"/>
                    <a:pt x="4759" y="134"/>
                    <a:pt x="4846" y="163"/>
                  </a:cubicBezTo>
                  <a:cubicBezTo>
                    <a:pt x="8488" y="1050"/>
                    <a:pt x="12351" y="1810"/>
                    <a:pt x="14790" y="4882"/>
                  </a:cubicBezTo>
                  <a:cubicBezTo>
                    <a:pt x="14758" y="4913"/>
                    <a:pt x="14726" y="4945"/>
                    <a:pt x="14695" y="5008"/>
                  </a:cubicBezTo>
                  <a:cubicBezTo>
                    <a:pt x="14663" y="5135"/>
                    <a:pt x="14663" y="5262"/>
                    <a:pt x="14631" y="5388"/>
                  </a:cubicBezTo>
                  <a:cubicBezTo>
                    <a:pt x="14410" y="5958"/>
                    <a:pt x="14030" y="6338"/>
                    <a:pt x="13523" y="6528"/>
                  </a:cubicBezTo>
                  <a:cubicBezTo>
                    <a:pt x="13301" y="6655"/>
                    <a:pt x="13048" y="6718"/>
                    <a:pt x="12795" y="6845"/>
                  </a:cubicBezTo>
                  <a:cubicBezTo>
                    <a:pt x="11433" y="7542"/>
                    <a:pt x="10514" y="8650"/>
                    <a:pt x="9723" y="9949"/>
                  </a:cubicBezTo>
                  <a:cubicBezTo>
                    <a:pt x="8836" y="11500"/>
                    <a:pt x="8171" y="13147"/>
                    <a:pt x="7253" y="14667"/>
                  </a:cubicBezTo>
                  <a:cubicBezTo>
                    <a:pt x="7221" y="14731"/>
                    <a:pt x="7221" y="14762"/>
                    <a:pt x="7189" y="14826"/>
                  </a:cubicBezTo>
                  <a:cubicBezTo>
                    <a:pt x="6374" y="15779"/>
                    <a:pt x="5179" y="16363"/>
                    <a:pt x="4016" y="16363"/>
                  </a:cubicBezTo>
                  <a:cubicBezTo>
                    <a:pt x="3054" y="16363"/>
                    <a:pt x="2113" y="15964"/>
                    <a:pt x="1425" y="15047"/>
                  </a:cubicBezTo>
                  <a:cubicBezTo>
                    <a:pt x="1192" y="14744"/>
                    <a:pt x="1097" y="14441"/>
                    <a:pt x="860" y="14441"/>
                  </a:cubicBezTo>
                  <a:cubicBezTo>
                    <a:pt x="775" y="14441"/>
                    <a:pt x="672" y="14480"/>
                    <a:pt x="539" y="14572"/>
                  </a:cubicBezTo>
                  <a:cubicBezTo>
                    <a:pt x="0" y="14952"/>
                    <a:pt x="64" y="16124"/>
                    <a:pt x="190" y="16663"/>
                  </a:cubicBezTo>
                  <a:cubicBezTo>
                    <a:pt x="507" y="17771"/>
                    <a:pt x="1457" y="18499"/>
                    <a:pt x="2439" y="19006"/>
                  </a:cubicBezTo>
                  <a:cubicBezTo>
                    <a:pt x="2502" y="19006"/>
                    <a:pt x="2534" y="19006"/>
                    <a:pt x="2566" y="18974"/>
                  </a:cubicBezTo>
                  <a:cubicBezTo>
                    <a:pt x="2724" y="19006"/>
                    <a:pt x="2882" y="19038"/>
                    <a:pt x="3041" y="19038"/>
                  </a:cubicBezTo>
                  <a:cubicBezTo>
                    <a:pt x="3769" y="19133"/>
                    <a:pt x="4529" y="19291"/>
                    <a:pt x="5289" y="19418"/>
                  </a:cubicBezTo>
                  <a:cubicBezTo>
                    <a:pt x="5311" y="19440"/>
                    <a:pt x="5334" y="19462"/>
                    <a:pt x="5367" y="19462"/>
                  </a:cubicBezTo>
                  <a:cubicBezTo>
                    <a:pt x="5381" y="19462"/>
                    <a:pt x="5397" y="19459"/>
                    <a:pt x="5416" y="19449"/>
                  </a:cubicBezTo>
                  <a:cubicBezTo>
                    <a:pt x="5447" y="19449"/>
                    <a:pt x="5447" y="19449"/>
                    <a:pt x="5479" y="19418"/>
                  </a:cubicBezTo>
                  <a:cubicBezTo>
                    <a:pt x="6429" y="19576"/>
                    <a:pt x="7379" y="19671"/>
                    <a:pt x="8298" y="19671"/>
                  </a:cubicBezTo>
                  <a:cubicBezTo>
                    <a:pt x="8931" y="19671"/>
                    <a:pt x="9533" y="19544"/>
                    <a:pt x="10103" y="19291"/>
                  </a:cubicBezTo>
                  <a:cubicBezTo>
                    <a:pt x="10483" y="19133"/>
                    <a:pt x="11401" y="18246"/>
                    <a:pt x="11971" y="17993"/>
                  </a:cubicBezTo>
                  <a:cubicBezTo>
                    <a:pt x="11971" y="18024"/>
                    <a:pt x="12003" y="18024"/>
                    <a:pt x="12035" y="18024"/>
                  </a:cubicBezTo>
                  <a:cubicBezTo>
                    <a:pt x="12161" y="18309"/>
                    <a:pt x="12288" y="18563"/>
                    <a:pt x="12446" y="18848"/>
                  </a:cubicBezTo>
                  <a:cubicBezTo>
                    <a:pt x="12415" y="18911"/>
                    <a:pt x="12446" y="18974"/>
                    <a:pt x="12478" y="18974"/>
                  </a:cubicBezTo>
                  <a:cubicBezTo>
                    <a:pt x="12642" y="19038"/>
                    <a:pt x="12812" y="19066"/>
                    <a:pt x="12986" y="19066"/>
                  </a:cubicBezTo>
                  <a:cubicBezTo>
                    <a:pt x="14114" y="19066"/>
                    <a:pt x="15379" y="17860"/>
                    <a:pt x="16120" y="17201"/>
                  </a:cubicBezTo>
                  <a:cubicBezTo>
                    <a:pt x="17450" y="15997"/>
                    <a:pt x="18463" y="14414"/>
                    <a:pt x="18812" y="12641"/>
                  </a:cubicBezTo>
                  <a:cubicBezTo>
                    <a:pt x="19033" y="11532"/>
                    <a:pt x="18970" y="10424"/>
                    <a:pt x="18653" y="9379"/>
                  </a:cubicBezTo>
                  <a:lnTo>
                    <a:pt x="18653" y="9379"/>
                  </a:lnTo>
                  <a:cubicBezTo>
                    <a:pt x="19192" y="10550"/>
                    <a:pt x="19698" y="11754"/>
                    <a:pt x="20174" y="12989"/>
                  </a:cubicBezTo>
                  <a:cubicBezTo>
                    <a:pt x="19477" y="14699"/>
                    <a:pt x="19635" y="17011"/>
                    <a:pt x="20965" y="18373"/>
                  </a:cubicBezTo>
                  <a:cubicBezTo>
                    <a:pt x="23055" y="20494"/>
                    <a:pt x="26666" y="19069"/>
                    <a:pt x="28534" y="21508"/>
                  </a:cubicBezTo>
                  <a:cubicBezTo>
                    <a:pt x="28534" y="21540"/>
                    <a:pt x="28566" y="21540"/>
                    <a:pt x="28597" y="21540"/>
                  </a:cubicBezTo>
                  <a:cubicBezTo>
                    <a:pt x="28618" y="21553"/>
                    <a:pt x="28641" y="21560"/>
                    <a:pt x="28662" y="21560"/>
                  </a:cubicBezTo>
                  <a:cubicBezTo>
                    <a:pt x="28737" y="21560"/>
                    <a:pt x="28798" y="21480"/>
                    <a:pt x="28724" y="21381"/>
                  </a:cubicBezTo>
                  <a:cubicBezTo>
                    <a:pt x="28692" y="21350"/>
                    <a:pt x="28661" y="21286"/>
                    <a:pt x="28629" y="21254"/>
                  </a:cubicBezTo>
                  <a:cubicBezTo>
                    <a:pt x="28249" y="19513"/>
                    <a:pt x="27299" y="17961"/>
                    <a:pt x="26001" y="16726"/>
                  </a:cubicBezTo>
                  <a:cubicBezTo>
                    <a:pt x="25336" y="16092"/>
                    <a:pt x="24544" y="15554"/>
                    <a:pt x="23752" y="15079"/>
                  </a:cubicBezTo>
                  <a:cubicBezTo>
                    <a:pt x="22612" y="14446"/>
                    <a:pt x="21282" y="14129"/>
                    <a:pt x="20427" y="13116"/>
                  </a:cubicBezTo>
                  <a:cubicBezTo>
                    <a:pt x="20395" y="13084"/>
                    <a:pt x="20395" y="13052"/>
                    <a:pt x="20395" y="13021"/>
                  </a:cubicBezTo>
                  <a:cubicBezTo>
                    <a:pt x="20395" y="12989"/>
                    <a:pt x="20395" y="12989"/>
                    <a:pt x="20395" y="12989"/>
                  </a:cubicBezTo>
                  <a:cubicBezTo>
                    <a:pt x="20395" y="12989"/>
                    <a:pt x="20395" y="12957"/>
                    <a:pt x="20395" y="12957"/>
                  </a:cubicBezTo>
                  <a:cubicBezTo>
                    <a:pt x="19888" y="10867"/>
                    <a:pt x="18843" y="8872"/>
                    <a:pt x="17577" y="7162"/>
                  </a:cubicBezTo>
                  <a:cubicBezTo>
                    <a:pt x="17038" y="6212"/>
                    <a:pt x="16342" y="5293"/>
                    <a:pt x="15360" y="4818"/>
                  </a:cubicBezTo>
                  <a:cubicBezTo>
                    <a:pt x="15328" y="4755"/>
                    <a:pt x="15296" y="4692"/>
                    <a:pt x="15265" y="4660"/>
                  </a:cubicBezTo>
                  <a:cubicBezTo>
                    <a:pt x="15265" y="4597"/>
                    <a:pt x="15233" y="4533"/>
                    <a:pt x="15170" y="4533"/>
                  </a:cubicBezTo>
                  <a:cubicBezTo>
                    <a:pt x="15138" y="4502"/>
                    <a:pt x="15138" y="4470"/>
                    <a:pt x="15106" y="4438"/>
                  </a:cubicBezTo>
                  <a:cubicBezTo>
                    <a:pt x="15088" y="4410"/>
                    <a:pt x="15064" y="4399"/>
                    <a:pt x="15040" y="4399"/>
                  </a:cubicBezTo>
                  <a:cubicBezTo>
                    <a:pt x="14983" y="4399"/>
                    <a:pt x="14926" y="4466"/>
                    <a:pt x="14948" y="4533"/>
                  </a:cubicBezTo>
                  <a:lnTo>
                    <a:pt x="14980" y="4597"/>
                  </a:lnTo>
                  <a:lnTo>
                    <a:pt x="14916" y="4597"/>
                  </a:lnTo>
                  <a:cubicBezTo>
                    <a:pt x="12541" y="1683"/>
                    <a:pt x="8519" y="480"/>
                    <a:pt x="4877" y="5"/>
                  </a:cubicBezTo>
                  <a:cubicBezTo>
                    <a:pt x="4869" y="2"/>
                    <a:pt x="4861" y="1"/>
                    <a:pt x="4853"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9"/>
            <p:cNvSpPr/>
            <p:nvPr/>
          </p:nvSpPr>
          <p:spPr>
            <a:xfrm>
              <a:off x="-91379" y="53601"/>
              <a:ext cx="1207269" cy="758319"/>
            </a:xfrm>
            <a:custGeom>
              <a:avLst/>
              <a:gdLst/>
              <a:ahLst/>
              <a:cxnLst/>
              <a:rect l="l" t="t" r="r" b="b"/>
              <a:pathLst>
                <a:path w="37887" h="23796" extrusionOk="0">
                  <a:moveTo>
                    <a:pt x="18539" y="252"/>
                  </a:moveTo>
                  <a:cubicBezTo>
                    <a:pt x="18777" y="252"/>
                    <a:pt x="19009" y="273"/>
                    <a:pt x="19234" y="319"/>
                  </a:cubicBezTo>
                  <a:cubicBezTo>
                    <a:pt x="19899" y="477"/>
                    <a:pt x="20342" y="984"/>
                    <a:pt x="20976" y="1111"/>
                  </a:cubicBezTo>
                  <a:cubicBezTo>
                    <a:pt x="21082" y="1137"/>
                    <a:pt x="21189" y="1148"/>
                    <a:pt x="21297" y="1148"/>
                  </a:cubicBezTo>
                  <a:cubicBezTo>
                    <a:pt x="21831" y="1148"/>
                    <a:pt x="22380" y="868"/>
                    <a:pt x="22907" y="762"/>
                  </a:cubicBezTo>
                  <a:cubicBezTo>
                    <a:pt x="23216" y="704"/>
                    <a:pt x="23524" y="679"/>
                    <a:pt x="23831" y="679"/>
                  </a:cubicBezTo>
                  <a:cubicBezTo>
                    <a:pt x="26054" y="679"/>
                    <a:pt x="28240" y="2004"/>
                    <a:pt x="30405" y="2004"/>
                  </a:cubicBezTo>
                  <a:cubicBezTo>
                    <a:pt x="30735" y="2004"/>
                    <a:pt x="31065" y="1973"/>
                    <a:pt x="31395" y="1902"/>
                  </a:cubicBezTo>
                  <a:lnTo>
                    <a:pt x="31395" y="1902"/>
                  </a:lnTo>
                  <a:cubicBezTo>
                    <a:pt x="29298" y="3108"/>
                    <a:pt x="27071" y="4096"/>
                    <a:pt x="24679" y="4096"/>
                  </a:cubicBezTo>
                  <a:cubicBezTo>
                    <a:pt x="24180" y="4096"/>
                    <a:pt x="23674" y="4054"/>
                    <a:pt x="23161" y="3961"/>
                  </a:cubicBezTo>
                  <a:cubicBezTo>
                    <a:pt x="21862" y="3739"/>
                    <a:pt x="20691" y="3106"/>
                    <a:pt x="19392" y="2947"/>
                  </a:cubicBezTo>
                  <a:cubicBezTo>
                    <a:pt x="17777" y="2757"/>
                    <a:pt x="16352" y="2504"/>
                    <a:pt x="14864" y="1839"/>
                  </a:cubicBezTo>
                  <a:cubicBezTo>
                    <a:pt x="15149" y="1807"/>
                    <a:pt x="15434" y="1712"/>
                    <a:pt x="15719" y="1649"/>
                  </a:cubicBezTo>
                  <a:cubicBezTo>
                    <a:pt x="15750" y="1617"/>
                    <a:pt x="15750" y="1617"/>
                    <a:pt x="15750" y="1586"/>
                  </a:cubicBezTo>
                  <a:cubicBezTo>
                    <a:pt x="16415" y="1459"/>
                    <a:pt x="17049" y="1332"/>
                    <a:pt x="17745" y="1332"/>
                  </a:cubicBezTo>
                  <a:cubicBezTo>
                    <a:pt x="17777" y="1332"/>
                    <a:pt x="17808" y="1331"/>
                    <a:pt x="17840" y="1331"/>
                  </a:cubicBezTo>
                  <a:cubicBezTo>
                    <a:pt x="19290" y="1331"/>
                    <a:pt x="20596" y="2034"/>
                    <a:pt x="22052" y="2251"/>
                  </a:cubicBezTo>
                  <a:cubicBezTo>
                    <a:pt x="22983" y="2395"/>
                    <a:pt x="23953" y="2446"/>
                    <a:pt x="24937" y="2446"/>
                  </a:cubicBezTo>
                  <a:cubicBezTo>
                    <a:pt x="26765" y="2446"/>
                    <a:pt x="28642" y="2270"/>
                    <a:pt x="30413" y="2187"/>
                  </a:cubicBezTo>
                  <a:cubicBezTo>
                    <a:pt x="30508" y="2187"/>
                    <a:pt x="30508" y="2029"/>
                    <a:pt x="30413" y="2029"/>
                  </a:cubicBezTo>
                  <a:cubicBezTo>
                    <a:pt x="28624" y="2048"/>
                    <a:pt x="26678" y="2257"/>
                    <a:pt x="24782" y="2257"/>
                  </a:cubicBezTo>
                  <a:cubicBezTo>
                    <a:pt x="23489" y="2257"/>
                    <a:pt x="22220" y="2160"/>
                    <a:pt x="21039" y="1839"/>
                  </a:cubicBezTo>
                  <a:cubicBezTo>
                    <a:pt x="19971" y="1564"/>
                    <a:pt x="18962" y="1172"/>
                    <a:pt x="17870" y="1172"/>
                  </a:cubicBezTo>
                  <a:cubicBezTo>
                    <a:pt x="17829" y="1172"/>
                    <a:pt x="17787" y="1173"/>
                    <a:pt x="17745" y="1174"/>
                  </a:cubicBezTo>
                  <a:cubicBezTo>
                    <a:pt x="16479" y="1206"/>
                    <a:pt x="15244" y="1617"/>
                    <a:pt x="13977" y="1649"/>
                  </a:cubicBezTo>
                  <a:cubicBezTo>
                    <a:pt x="13945" y="1649"/>
                    <a:pt x="13945" y="1649"/>
                    <a:pt x="13913" y="1681"/>
                  </a:cubicBezTo>
                  <a:cubicBezTo>
                    <a:pt x="13850" y="1681"/>
                    <a:pt x="13755" y="1681"/>
                    <a:pt x="13692" y="1649"/>
                  </a:cubicBezTo>
                  <a:cubicBezTo>
                    <a:pt x="15150" y="1154"/>
                    <a:pt x="16966" y="252"/>
                    <a:pt x="18539" y="252"/>
                  </a:cubicBezTo>
                  <a:close/>
                  <a:moveTo>
                    <a:pt x="22116" y="9281"/>
                  </a:moveTo>
                  <a:cubicBezTo>
                    <a:pt x="22559" y="9439"/>
                    <a:pt x="23002" y="9566"/>
                    <a:pt x="23446" y="9724"/>
                  </a:cubicBezTo>
                  <a:cubicBezTo>
                    <a:pt x="26043" y="10516"/>
                    <a:pt x="27721" y="11941"/>
                    <a:pt x="29400" y="14031"/>
                  </a:cubicBezTo>
                  <a:cubicBezTo>
                    <a:pt x="31458" y="16597"/>
                    <a:pt x="34182" y="18117"/>
                    <a:pt x="37317" y="18877"/>
                  </a:cubicBezTo>
                  <a:cubicBezTo>
                    <a:pt x="35417" y="19890"/>
                    <a:pt x="33137" y="20840"/>
                    <a:pt x="30983" y="20904"/>
                  </a:cubicBezTo>
                  <a:cubicBezTo>
                    <a:pt x="30907" y="20907"/>
                    <a:pt x="30831" y="20909"/>
                    <a:pt x="30755" y="20909"/>
                  </a:cubicBezTo>
                  <a:cubicBezTo>
                    <a:pt x="28682" y="20909"/>
                    <a:pt x="26686" y="19680"/>
                    <a:pt x="25219" y="18275"/>
                  </a:cubicBezTo>
                  <a:cubicBezTo>
                    <a:pt x="23699" y="16818"/>
                    <a:pt x="22622" y="14918"/>
                    <a:pt x="22306" y="12828"/>
                  </a:cubicBezTo>
                  <a:cubicBezTo>
                    <a:pt x="22147" y="11720"/>
                    <a:pt x="22179" y="10580"/>
                    <a:pt x="21736" y="9629"/>
                  </a:cubicBezTo>
                  <a:lnTo>
                    <a:pt x="21736" y="9629"/>
                  </a:lnTo>
                  <a:cubicBezTo>
                    <a:pt x="22844" y="10896"/>
                    <a:pt x="23604" y="12448"/>
                    <a:pt x="24681" y="13746"/>
                  </a:cubicBezTo>
                  <a:cubicBezTo>
                    <a:pt x="25726" y="15013"/>
                    <a:pt x="26961" y="16090"/>
                    <a:pt x="28323" y="16977"/>
                  </a:cubicBezTo>
                  <a:cubicBezTo>
                    <a:pt x="30053" y="18122"/>
                    <a:pt x="32233" y="19192"/>
                    <a:pt x="34387" y="19192"/>
                  </a:cubicBezTo>
                  <a:cubicBezTo>
                    <a:pt x="35032" y="19192"/>
                    <a:pt x="35675" y="19096"/>
                    <a:pt x="36304" y="18877"/>
                  </a:cubicBezTo>
                  <a:cubicBezTo>
                    <a:pt x="36453" y="18847"/>
                    <a:pt x="36405" y="18621"/>
                    <a:pt x="36241" y="18621"/>
                  </a:cubicBezTo>
                  <a:cubicBezTo>
                    <a:pt x="36230" y="18621"/>
                    <a:pt x="36220" y="18622"/>
                    <a:pt x="36208" y="18623"/>
                  </a:cubicBezTo>
                  <a:cubicBezTo>
                    <a:pt x="35615" y="18801"/>
                    <a:pt x="35013" y="18882"/>
                    <a:pt x="34409" y="18882"/>
                  </a:cubicBezTo>
                  <a:cubicBezTo>
                    <a:pt x="31794" y="18882"/>
                    <a:pt x="29164" y="17375"/>
                    <a:pt x="27183" y="15805"/>
                  </a:cubicBezTo>
                  <a:cubicBezTo>
                    <a:pt x="25948" y="14791"/>
                    <a:pt x="24871" y="13588"/>
                    <a:pt x="23953" y="12258"/>
                  </a:cubicBezTo>
                  <a:cubicBezTo>
                    <a:pt x="23256" y="11308"/>
                    <a:pt x="22686" y="10358"/>
                    <a:pt x="21894" y="9534"/>
                  </a:cubicBezTo>
                  <a:lnTo>
                    <a:pt x="21894" y="9534"/>
                  </a:lnTo>
                  <a:cubicBezTo>
                    <a:pt x="22242" y="9724"/>
                    <a:pt x="22591" y="9914"/>
                    <a:pt x="22939" y="10104"/>
                  </a:cubicBezTo>
                  <a:cubicBezTo>
                    <a:pt x="22957" y="10113"/>
                    <a:pt x="22974" y="10117"/>
                    <a:pt x="22989" y="10117"/>
                  </a:cubicBezTo>
                  <a:cubicBezTo>
                    <a:pt x="23088" y="10117"/>
                    <a:pt x="23143" y="9965"/>
                    <a:pt x="23034" y="9883"/>
                  </a:cubicBezTo>
                  <a:cubicBezTo>
                    <a:pt x="22717" y="9724"/>
                    <a:pt x="22432" y="9503"/>
                    <a:pt x="22116" y="9281"/>
                  </a:cubicBezTo>
                  <a:close/>
                  <a:moveTo>
                    <a:pt x="16320" y="9788"/>
                  </a:moveTo>
                  <a:cubicBezTo>
                    <a:pt x="16447" y="11086"/>
                    <a:pt x="17049" y="12290"/>
                    <a:pt x="16890" y="13620"/>
                  </a:cubicBezTo>
                  <a:cubicBezTo>
                    <a:pt x="16669" y="15235"/>
                    <a:pt x="15687" y="16565"/>
                    <a:pt x="14674" y="17768"/>
                  </a:cubicBezTo>
                  <a:cubicBezTo>
                    <a:pt x="13375" y="19320"/>
                    <a:pt x="11950" y="20872"/>
                    <a:pt x="11538" y="22899"/>
                  </a:cubicBezTo>
                  <a:cubicBezTo>
                    <a:pt x="10810" y="20555"/>
                    <a:pt x="11032" y="18117"/>
                    <a:pt x="12045" y="15900"/>
                  </a:cubicBezTo>
                  <a:cubicBezTo>
                    <a:pt x="12963" y="13873"/>
                    <a:pt x="14547" y="12511"/>
                    <a:pt x="15814" y="10770"/>
                  </a:cubicBezTo>
                  <a:cubicBezTo>
                    <a:pt x="16035" y="10421"/>
                    <a:pt x="16194" y="10104"/>
                    <a:pt x="16320" y="9788"/>
                  </a:cubicBezTo>
                  <a:close/>
                  <a:moveTo>
                    <a:pt x="16130" y="8521"/>
                  </a:moveTo>
                  <a:lnTo>
                    <a:pt x="16130" y="8521"/>
                  </a:lnTo>
                  <a:cubicBezTo>
                    <a:pt x="16099" y="8869"/>
                    <a:pt x="16067" y="9186"/>
                    <a:pt x="15972" y="9566"/>
                  </a:cubicBezTo>
                  <a:cubicBezTo>
                    <a:pt x="15465" y="11308"/>
                    <a:pt x="13660" y="12606"/>
                    <a:pt x="12710" y="14126"/>
                  </a:cubicBezTo>
                  <a:cubicBezTo>
                    <a:pt x="10968" y="16818"/>
                    <a:pt x="10303" y="20017"/>
                    <a:pt x="11348" y="23089"/>
                  </a:cubicBezTo>
                  <a:cubicBezTo>
                    <a:pt x="8846" y="20080"/>
                    <a:pt x="7991" y="15710"/>
                    <a:pt x="10525" y="12385"/>
                  </a:cubicBezTo>
                  <a:cubicBezTo>
                    <a:pt x="11665" y="10928"/>
                    <a:pt x="13248" y="10294"/>
                    <a:pt x="14800" y="9408"/>
                  </a:cubicBezTo>
                  <a:cubicBezTo>
                    <a:pt x="15244" y="9154"/>
                    <a:pt x="15782" y="8901"/>
                    <a:pt x="16130" y="8521"/>
                  </a:cubicBezTo>
                  <a:close/>
                  <a:moveTo>
                    <a:pt x="8854" y="1"/>
                  </a:moveTo>
                  <a:cubicBezTo>
                    <a:pt x="8069" y="1"/>
                    <a:pt x="6440" y="628"/>
                    <a:pt x="6440" y="1617"/>
                  </a:cubicBezTo>
                  <a:cubicBezTo>
                    <a:pt x="6186" y="1617"/>
                    <a:pt x="5901" y="1649"/>
                    <a:pt x="5648" y="1712"/>
                  </a:cubicBezTo>
                  <a:cubicBezTo>
                    <a:pt x="3558" y="2061"/>
                    <a:pt x="1658" y="3359"/>
                    <a:pt x="106" y="4752"/>
                  </a:cubicBezTo>
                  <a:cubicBezTo>
                    <a:pt x="1" y="4831"/>
                    <a:pt x="114" y="4997"/>
                    <a:pt x="227" y="4997"/>
                  </a:cubicBezTo>
                  <a:cubicBezTo>
                    <a:pt x="251" y="4997"/>
                    <a:pt x="274" y="4990"/>
                    <a:pt x="296" y="4974"/>
                  </a:cubicBezTo>
                  <a:cubicBezTo>
                    <a:pt x="2323" y="3707"/>
                    <a:pt x="4159" y="2187"/>
                    <a:pt x="6661" y="2092"/>
                  </a:cubicBezTo>
                  <a:cubicBezTo>
                    <a:pt x="6795" y="2086"/>
                    <a:pt x="6929" y="2083"/>
                    <a:pt x="7064" y="2083"/>
                  </a:cubicBezTo>
                  <a:cubicBezTo>
                    <a:pt x="9006" y="2083"/>
                    <a:pt x="11064" y="2699"/>
                    <a:pt x="12900" y="3232"/>
                  </a:cubicBezTo>
                  <a:cubicBezTo>
                    <a:pt x="13153" y="3296"/>
                    <a:pt x="13343" y="3359"/>
                    <a:pt x="13565" y="3454"/>
                  </a:cubicBezTo>
                  <a:cubicBezTo>
                    <a:pt x="14800" y="4816"/>
                    <a:pt x="16035" y="6336"/>
                    <a:pt x="16130" y="8173"/>
                  </a:cubicBezTo>
                  <a:cubicBezTo>
                    <a:pt x="15529" y="9059"/>
                    <a:pt x="13913" y="9598"/>
                    <a:pt x="13185" y="9978"/>
                  </a:cubicBezTo>
                  <a:cubicBezTo>
                    <a:pt x="12520" y="10326"/>
                    <a:pt x="11887" y="10706"/>
                    <a:pt x="11317" y="11181"/>
                  </a:cubicBezTo>
                  <a:cubicBezTo>
                    <a:pt x="10145" y="12195"/>
                    <a:pt x="9353" y="13588"/>
                    <a:pt x="8941" y="15076"/>
                  </a:cubicBezTo>
                  <a:cubicBezTo>
                    <a:pt x="8118" y="18243"/>
                    <a:pt x="9385" y="21442"/>
                    <a:pt x="11570" y="23754"/>
                  </a:cubicBezTo>
                  <a:cubicBezTo>
                    <a:pt x="11599" y="23783"/>
                    <a:pt x="11632" y="23796"/>
                    <a:pt x="11664" y="23796"/>
                  </a:cubicBezTo>
                  <a:cubicBezTo>
                    <a:pt x="11768" y="23796"/>
                    <a:pt x="11857" y="23661"/>
                    <a:pt x="11760" y="23564"/>
                  </a:cubicBezTo>
                  <a:cubicBezTo>
                    <a:pt x="12108" y="20524"/>
                    <a:pt x="14642" y="18750"/>
                    <a:pt x="16162" y="16343"/>
                  </a:cubicBezTo>
                  <a:cubicBezTo>
                    <a:pt x="16669" y="15520"/>
                    <a:pt x="17080" y="14633"/>
                    <a:pt x="17207" y="13651"/>
                  </a:cubicBezTo>
                  <a:cubicBezTo>
                    <a:pt x="17365" y="12226"/>
                    <a:pt x="16700" y="10865"/>
                    <a:pt x="16510" y="9439"/>
                  </a:cubicBezTo>
                  <a:cubicBezTo>
                    <a:pt x="16510" y="9408"/>
                    <a:pt x="16510" y="9376"/>
                    <a:pt x="16479" y="9376"/>
                  </a:cubicBezTo>
                  <a:cubicBezTo>
                    <a:pt x="16985" y="7413"/>
                    <a:pt x="16004" y="5354"/>
                    <a:pt x="14547" y="3866"/>
                  </a:cubicBezTo>
                  <a:lnTo>
                    <a:pt x="14547" y="3866"/>
                  </a:lnTo>
                  <a:cubicBezTo>
                    <a:pt x="17017" y="5101"/>
                    <a:pt x="18791" y="7254"/>
                    <a:pt x="21007" y="8901"/>
                  </a:cubicBezTo>
                  <a:cubicBezTo>
                    <a:pt x="22306" y="10706"/>
                    <a:pt x="21767" y="13271"/>
                    <a:pt x="22654" y="15298"/>
                  </a:cubicBezTo>
                  <a:cubicBezTo>
                    <a:pt x="23446" y="17103"/>
                    <a:pt x="24776" y="18623"/>
                    <a:pt x="26391" y="19700"/>
                  </a:cubicBezTo>
                  <a:cubicBezTo>
                    <a:pt x="27720" y="20622"/>
                    <a:pt x="29165" y="21242"/>
                    <a:pt x="30746" y="21242"/>
                  </a:cubicBezTo>
                  <a:cubicBezTo>
                    <a:pt x="31011" y="21242"/>
                    <a:pt x="31280" y="21225"/>
                    <a:pt x="31553" y="21189"/>
                  </a:cubicBezTo>
                  <a:cubicBezTo>
                    <a:pt x="33738" y="20904"/>
                    <a:pt x="35828" y="20080"/>
                    <a:pt x="37729" y="19035"/>
                  </a:cubicBezTo>
                  <a:cubicBezTo>
                    <a:pt x="37887" y="18940"/>
                    <a:pt x="37792" y="18750"/>
                    <a:pt x="37634" y="18750"/>
                  </a:cubicBezTo>
                  <a:cubicBezTo>
                    <a:pt x="37634" y="18718"/>
                    <a:pt x="37602" y="18687"/>
                    <a:pt x="37539" y="18687"/>
                  </a:cubicBezTo>
                  <a:cubicBezTo>
                    <a:pt x="35638" y="18338"/>
                    <a:pt x="33770" y="17515"/>
                    <a:pt x="32218" y="16312"/>
                  </a:cubicBezTo>
                  <a:cubicBezTo>
                    <a:pt x="30793" y="15203"/>
                    <a:pt x="29780" y="13778"/>
                    <a:pt x="28608" y="12416"/>
                  </a:cubicBezTo>
                  <a:cubicBezTo>
                    <a:pt x="27626" y="11308"/>
                    <a:pt x="26423" y="10485"/>
                    <a:pt x="25093" y="9914"/>
                  </a:cubicBezTo>
                  <a:cubicBezTo>
                    <a:pt x="23794" y="9344"/>
                    <a:pt x="22306" y="9186"/>
                    <a:pt x="21134" y="8489"/>
                  </a:cubicBezTo>
                  <a:cubicBezTo>
                    <a:pt x="19772" y="7286"/>
                    <a:pt x="18569" y="5893"/>
                    <a:pt x="17144" y="4784"/>
                  </a:cubicBezTo>
                  <a:cubicBezTo>
                    <a:pt x="15529" y="3517"/>
                    <a:pt x="13692" y="2916"/>
                    <a:pt x="11728" y="2409"/>
                  </a:cubicBezTo>
                  <a:cubicBezTo>
                    <a:pt x="10172" y="1982"/>
                    <a:pt x="8557" y="1584"/>
                    <a:pt x="6939" y="1584"/>
                  </a:cubicBezTo>
                  <a:cubicBezTo>
                    <a:pt x="6878" y="1584"/>
                    <a:pt x="6817" y="1584"/>
                    <a:pt x="6756" y="1586"/>
                  </a:cubicBezTo>
                  <a:cubicBezTo>
                    <a:pt x="6883" y="1206"/>
                    <a:pt x="8055" y="699"/>
                    <a:pt x="8181" y="667"/>
                  </a:cubicBezTo>
                  <a:cubicBezTo>
                    <a:pt x="8460" y="574"/>
                    <a:pt x="8718" y="532"/>
                    <a:pt x="8967" y="532"/>
                  </a:cubicBezTo>
                  <a:cubicBezTo>
                    <a:pt x="9396" y="532"/>
                    <a:pt x="9799" y="657"/>
                    <a:pt x="10240" y="857"/>
                  </a:cubicBezTo>
                  <a:cubicBezTo>
                    <a:pt x="10842" y="1111"/>
                    <a:pt x="11443" y="1459"/>
                    <a:pt x="12045" y="1681"/>
                  </a:cubicBezTo>
                  <a:cubicBezTo>
                    <a:pt x="12610" y="1898"/>
                    <a:pt x="13146" y="1981"/>
                    <a:pt x="13682" y="1981"/>
                  </a:cubicBezTo>
                  <a:cubicBezTo>
                    <a:pt x="13927" y="1981"/>
                    <a:pt x="14172" y="1964"/>
                    <a:pt x="14420" y="1934"/>
                  </a:cubicBezTo>
                  <a:cubicBezTo>
                    <a:pt x="14420" y="1966"/>
                    <a:pt x="14452" y="1997"/>
                    <a:pt x="14484" y="1997"/>
                  </a:cubicBezTo>
                  <a:cubicBezTo>
                    <a:pt x="15814" y="2662"/>
                    <a:pt x="17144" y="3042"/>
                    <a:pt x="18632" y="3201"/>
                  </a:cubicBezTo>
                  <a:cubicBezTo>
                    <a:pt x="20437" y="3422"/>
                    <a:pt x="22052" y="4214"/>
                    <a:pt x="23826" y="4372"/>
                  </a:cubicBezTo>
                  <a:cubicBezTo>
                    <a:pt x="24097" y="4397"/>
                    <a:pt x="24367" y="4408"/>
                    <a:pt x="24637" y="4408"/>
                  </a:cubicBezTo>
                  <a:cubicBezTo>
                    <a:pt x="27557" y="4408"/>
                    <a:pt x="30409" y="3048"/>
                    <a:pt x="32757" y="1396"/>
                  </a:cubicBezTo>
                  <a:cubicBezTo>
                    <a:pt x="32757" y="1396"/>
                    <a:pt x="32788" y="1364"/>
                    <a:pt x="32820" y="1364"/>
                  </a:cubicBezTo>
                  <a:cubicBezTo>
                    <a:pt x="32925" y="1285"/>
                    <a:pt x="32856" y="1119"/>
                    <a:pt x="32739" y="1119"/>
                  </a:cubicBezTo>
                  <a:cubicBezTo>
                    <a:pt x="32715" y="1119"/>
                    <a:pt x="32689" y="1126"/>
                    <a:pt x="32662" y="1142"/>
                  </a:cubicBezTo>
                  <a:cubicBezTo>
                    <a:pt x="31930" y="1593"/>
                    <a:pt x="31174" y="1759"/>
                    <a:pt x="30408" y="1759"/>
                  </a:cubicBezTo>
                  <a:cubicBezTo>
                    <a:pt x="29020" y="1759"/>
                    <a:pt x="27600" y="1213"/>
                    <a:pt x="26233" y="825"/>
                  </a:cubicBezTo>
                  <a:cubicBezTo>
                    <a:pt x="25421" y="610"/>
                    <a:pt x="24723" y="516"/>
                    <a:pt x="24023" y="516"/>
                  </a:cubicBezTo>
                  <a:cubicBezTo>
                    <a:pt x="23385" y="516"/>
                    <a:pt x="22746" y="594"/>
                    <a:pt x="22021" y="730"/>
                  </a:cubicBezTo>
                  <a:cubicBezTo>
                    <a:pt x="21853" y="763"/>
                    <a:pt x="21691" y="778"/>
                    <a:pt x="21533" y="778"/>
                  </a:cubicBezTo>
                  <a:cubicBezTo>
                    <a:pt x="20449" y="778"/>
                    <a:pt x="19572" y="99"/>
                    <a:pt x="18414" y="99"/>
                  </a:cubicBezTo>
                  <a:cubicBezTo>
                    <a:pt x="18280" y="99"/>
                    <a:pt x="18142" y="108"/>
                    <a:pt x="17999" y="129"/>
                  </a:cubicBezTo>
                  <a:cubicBezTo>
                    <a:pt x="16415" y="350"/>
                    <a:pt x="14800" y="1047"/>
                    <a:pt x="13312" y="1617"/>
                  </a:cubicBezTo>
                  <a:cubicBezTo>
                    <a:pt x="12647" y="1491"/>
                    <a:pt x="12013" y="1269"/>
                    <a:pt x="11285" y="857"/>
                  </a:cubicBezTo>
                  <a:cubicBezTo>
                    <a:pt x="10557" y="445"/>
                    <a:pt x="9796" y="34"/>
                    <a:pt x="8910" y="2"/>
                  </a:cubicBezTo>
                  <a:cubicBezTo>
                    <a:pt x="8892" y="1"/>
                    <a:pt x="8873" y="1"/>
                    <a:pt x="88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9"/>
            <p:cNvSpPr/>
            <p:nvPr/>
          </p:nvSpPr>
          <p:spPr>
            <a:xfrm>
              <a:off x="646101" y="374911"/>
              <a:ext cx="113376" cy="102295"/>
            </a:xfrm>
            <a:custGeom>
              <a:avLst/>
              <a:gdLst/>
              <a:ahLst/>
              <a:cxnLst/>
              <a:rect l="l" t="t" r="r" b="b"/>
              <a:pathLst>
                <a:path w="3558" h="3210" extrusionOk="0">
                  <a:moveTo>
                    <a:pt x="98" y="1"/>
                  </a:moveTo>
                  <a:cubicBezTo>
                    <a:pt x="46" y="1"/>
                    <a:pt x="1" y="68"/>
                    <a:pt x="50" y="116"/>
                  </a:cubicBezTo>
                  <a:cubicBezTo>
                    <a:pt x="1253" y="1067"/>
                    <a:pt x="2361" y="2112"/>
                    <a:pt x="3438" y="3188"/>
                  </a:cubicBezTo>
                  <a:cubicBezTo>
                    <a:pt x="3453" y="3203"/>
                    <a:pt x="3468" y="3209"/>
                    <a:pt x="3481" y="3209"/>
                  </a:cubicBezTo>
                  <a:cubicBezTo>
                    <a:pt x="3526" y="3209"/>
                    <a:pt x="3557" y="3142"/>
                    <a:pt x="3533" y="3093"/>
                  </a:cubicBezTo>
                  <a:cubicBezTo>
                    <a:pt x="2551" y="1922"/>
                    <a:pt x="1380" y="908"/>
                    <a:pt x="145" y="21"/>
                  </a:cubicBezTo>
                  <a:cubicBezTo>
                    <a:pt x="130" y="7"/>
                    <a:pt x="113" y="1"/>
                    <a:pt x="9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9"/>
            <p:cNvSpPr/>
            <p:nvPr/>
          </p:nvSpPr>
          <p:spPr>
            <a:xfrm>
              <a:off x="665126" y="417135"/>
              <a:ext cx="320339" cy="220077"/>
            </a:xfrm>
            <a:custGeom>
              <a:avLst/>
              <a:gdLst/>
              <a:ahLst/>
              <a:cxnLst/>
              <a:rect l="l" t="t" r="r" b="b"/>
              <a:pathLst>
                <a:path w="10053" h="6906" extrusionOk="0">
                  <a:moveTo>
                    <a:pt x="89" y="0"/>
                  </a:moveTo>
                  <a:cubicBezTo>
                    <a:pt x="41" y="0"/>
                    <a:pt x="0" y="45"/>
                    <a:pt x="23" y="90"/>
                  </a:cubicBezTo>
                  <a:cubicBezTo>
                    <a:pt x="2493" y="3478"/>
                    <a:pt x="6103" y="5474"/>
                    <a:pt x="9967" y="6899"/>
                  </a:cubicBezTo>
                  <a:cubicBezTo>
                    <a:pt x="9975" y="6903"/>
                    <a:pt x="9984" y="6905"/>
                    <a:pt x="9991" y="6905"/>
                  </a:cubicBezTo>
                  <a:cubicBezTo>
                    <a:pt x="10037" y="6905"/>
                    <a:pt x="10053" y="6831"/>
                    <a:pt x="9998" y="6804"/>
                  </a:cubicBezTo>
                  <a:cubicBezTo>
                    <a:pt x="6230" y="5315"/>
                    <a:pt x="2683" y="3288"/>
                    <a:pt x="149" y="27"/>
                  </a:cubicBezTo>
                  <a:cubicBezTo>
                    <a:pt x="131" y="8"/>
                    <a:pt x="109" y="0"/>
                    <a:pt x="8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9"/>
            <p:cNvSpPr/>
            <p:nvPr/>
          </p:nvSpPr>
          <p:spPr>
            <a:xfrm>
              <a:off x="632909" y="436031"/>
              <a:ext cx="346787" cy="246368"/>
            </a:xfrm>
            <a:custGeom>
              <a:avLst/>
              <a:gdLst/>
              <a:ahLst/>
              <a:cxnLst/>
              <a:rect l="l" t="t" r="r" b="b"/>
              <a:pathLst>
                <a:path w="10883" h="7731" extrusionOk="0">
                  <a:moveTo>
                    <a:pt x="62" y="1"/>
                  </a:moveTo>
                  <a:cubicBezTo>
                    <a:pt x="29" y="1"/>
                    <a:pt x="1" y="28"/>
                    <a:pt x="20" y="67"/>
                  </a:cubicBezTo>
                  <a:cubicBezTo>
                    <a:pt x="1667" y="4501"/>
                    <a:pt x="6037" y="7731"/>
                    <a:pt x="10851" y="7731"/>
                  </a:cubicBezTo>
                  <a:cubicBezTo>
                    <a:pt x="10883" y="7731"/>
                    <a:pt x="10883" y="7667"/>
                    <a:pt x="10851" y="7667"/>
                  </a:cubicBezTo>
                  <a:cubicBezTo>
                    <a:pt x="6069" y="7351"/>
                    <a:pt x="1889" y="4501"/>
                    <a:pt x="115" y="35"/>
                  </a:cubicBezTo>
                  <a:cubicBezTo>
                    <a:pt x="103" y="11"/>
                    <a:pt x="82" y="1"/>
                    <a:pt x="6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4506750" y="1366550"/>
            <a:ext cx="3924000" cy="4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0" name="Google Shape;20;p5"/>
          <p:cNvSpPr txBox="1">
            <a:spLocks noGrp="1"/>
          </p:cNvSpPr>
          <p:nvPr>
            <p:ph type="subTitle" idx="1"/>
          </p:nvPr>
        </p:nvSpPr>
        <p:spPr>
          <a:xfrm>
            <a:off x="4551825" y="2179100"/>
            <a:ext cx="3676200" cy="357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b="1"/>
            </a:lvl1pPr>
            <a:lvl2pPr lvl="1" rtl="0">
              <a:lnSpc>
                <a:spcPct val="100000"/>
              </a:lnSpc>
              <a:spcBef>
                <a:spcPts val="0"/>
              </a:spcBef>
              <a:spcAft>
                <a:spcPts val="0"/>
              </a:spcAft>
              <a:buSzPts val="1600"/>
              <a:buNone/>
              <a:defRPr sz="1600" b="1"/>
            </a:lvl2pPr>
            <a:lvl3pPr lvl="2" rtl="0">
              <a:lnSpc>
                <a:spcPct val="100000"/>
              </a:lnSpc>
              <a:spcBef>
                <a:spcPts val="0"/>
              </a:spcBef>
              <a:spcAft>
                <a:spcPts val="0"/>
              </a:spcAft>
              <a:buSzPts val="1600"/>
              <a:buNone/>
              <a:defRPr sz="1600" b="1"/>
            </a:lvl3pPr>
            <a:lvl4pPr lvl="3" rtl="0">
              <a:lnSpc>
                <a:spcPct val="100000"/>
              </a:lnSpc>
              <a:spcBef>
                <a:spcPts val="0"/>
              </a:spcBef>
              <a:spcAft>
                <a:spcPts val="0"/>
              </a:spcAft>
              <a:buSzPts val="1600"/>
              <a:buNone/>
              <a:defRPr sz="1600" b="1"/>
            </a:lvl4pPr>
            <a:lvl5pPr lvl="4" rtl="0">
              <a:lnSpc>
                <a:spcPct val="100000"/>
              </a:lnSpc>
              <a:spcBef>
                <a:spcPts val="0"/>
              </a:spcBef>
              <a:spcAft>
                <a:spcPts val="0"/>
              </a:spcAft>
              <a:buSzPts val="1600"/>
              <a:buNone/>
              <a:defRPr sz="1600" b="1"/>
            </a:lvl5pPr>
            <a:lvl6pPr lvl="5" rtl="0">
              <a:lnSpc>
                <a:spcPct val="100000"/>
              </a:lnSpc>
              <a:spcBef>
                <a:spcPts val="0"/>
              </a:spcBef>
              <a:spcAft>
                <a:spcPts val="0"/>
              </a:spcAft>
              <a:buSzPts val="1600"/>
              <a:buNone/>
              <a:defRPr sz="1600" b="1"/>
            </a:lvl6pPr>
            <a:lvl7pPr lvl="6" rtl="0">
              <a:lnSpc>
                <a:spcPct val="100000"/>
              </a:lnSpc>
              <a:spcBef>
                <a:spcPts val="0"/>
              </a:spcBef>
              <a:spcAft>
                <a:spcPts val="0"/>
              </a:spcAft>
              <a:buSzPts val="1600"/>
              <a:buNone/>
              <a:defRPr sz="1600" b="1"/>
            </a:lvl7pPr>
            <a:lvl8pPr lvl="7" rtl="0">
              <a:lnSpc>
                <a:spcPct val="100000"/>
              </a:lnSpc>
              <a:spcBef>
                <a:spcPts val="0"/>
              </a:spcBef>
              <a:spcAft>
                <a:spcPts val="0"/>
              </a:spcAft>
              <a:buSzPts val="1600"/>
              <a:buNone/>
              <a:defRPr sz="1600" b="1"/>
            </a:lvl8pPr>
            <a:lvl9pPr lvl="8" rtl="0">
              <a:lnSpc>
                <a:spcPct val="100000"/>
              </a:lnSpc>
              <a:spcBef>
                <a:spcPts val="0"/>
              </a:spcBef>
              <a:spcAft>
                <a:spcPts val="0"/>
              </a:spcAft>
              <a:buSzPts val="1600"/>
              <a:buNone/>
              <a:defRPr sz="1600" b="1"/>
            </a:lvl9pPr>
          </a:lstStyle>
          <a:p>
            <a:endParaRPr/>
          </a:p>
        </p:txBody>
      </p:sp>
      <p:sp>
        <p:nvSpPr>
          <p:cNvPr id="21" name="Google Shape;21;p5"/>
          <p:cNvSpPr txBox="1">
            <a:spLocks noGrp="1"/>
          </p:cNvSpPr>
          <p:nvPr>
            <p:ph type="subTitle" idx="2"/>
          </p:nvPr>
        </p:nvSpPr>
        <p:spPr>
          <a:xfrm>
            <a:off x="4551825" y="2566875"/>
            <a:ext cx="3150300" cy="609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 name="Google Shape;22;p5"/>
          <p:cNvSpPr txBox="1">
            <a:spLocks noGrp="1"/>
          </p:cNvSpPr>
          <p:nvPr>
            <p:ph type="subTitle" idx="3"/>
          </p:nvPr>
        </p:nvSpPr>
        <p:spPr>
          <a:xfrm>
            <a:off x="4551825" y="3458625"/>
            <a:ext cx="3676200" cy="357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b="1"/>
            </a:lvl1pPr>
            <a:lvl2pPr lvl="1" rtl="0">
              <a:lnSpc>
                <a:spcPct val="100000"/>
              </a:lnSpc>
              <a:spcBef>
                <a:spcPts val="0"/>
              </a:spcBef>
              <a:spcAft>
                <a:spcPts val="0"/>
              </a:spcAft>
              <a:buSzPts val="1600"/>
              <a:buNone/>
              <a:defRPr sz="1600" b="1"/>
            </a:lvl2pPr>
            <a:lvl3pPr lvl="2" rtl="0">
              <a:lnSpc>
                <a:spcPct val="100000"/>
              </a:lnSpc>
              <a:spcBef>
                <a:spcPts val="0"/>
              </a:spcBef>
              <a:spcAft>
                <a:spcPts val="0"/>
              </a:spcAft>
              <a:buSzPts val="1600"/>
              <a:buNone/>
              <a:defRPr sz="1600" b="1"/>
            </a:lvl3pPr>
            <a:lvl4pPr lvl="3" rtl="0">
              <a:lnSpc>
                <a:spcPct val="100000"/>
              </a:lnSpc>
              <a:spcBef>
                <a:spcPts val="0"/>
              </a:spcBef>
              <a:spcAft>
                <a:spcPts val="0"/>
              </a:spcAft>
              <a:buSzPts val="1600"/>
              <a:buNone/>
              <a:defRPr sz="1600" b="1"/>
            </a:lvl4pPr>
            <a:lvl5pPr lvl="4" rtl="0">
              <a:lnSpc>
                <a:spcPct val="100000"/>
              </a:lnSpc>
              <a:spcBef>
                <a:spcPts val="0"/>
              </a:spcBef>
              <a:spcAft>
                <a:spcPts val="0"/>
              </a:spcAft>
              <a:buSzPts val="1600"/>
              <a:buNone/>
              <a:defRPr sz="1600" b="1"/>
            </a:lvl5pPr>
            <a:lvl6pPr lvl="5" rtl="0">
              <a:lnSpc>
                <a:spcPct val="100000"/>
              </a:lnSpc>
              <a:spcBef>
                <a:spcPts val="0"/>
              </a:spcBef>
              <a:spcAft>
                <a:spcPts val="0"/>
              </a:spcAft>
              <a:buSzPts val="1600"/>
              <a:buNone/>
              <a:defRPr sz="1600" b="1"/>
            </a:lvl6pPr>
            <a:lvl7pPr lvl="6" rtl="0">
              <a:lnSpc>
                <a:spcPct val="100000"/>
              </a:lnSpc>
              <a:spcBef>
                <a:spcPts val="0"/>
              </a:spcBef>
              <a:spcAft>
                <a:spcPts val="0"/>
              </a:spcAft>
              <a:buSzPts val="1600"/>
              <a:buNone/>
              <a:defRPr sz="1600" b="1"/>
            </a:lvl7pPr>
            <a:lvl8pPr lvl="7" rtl="0">
              <a:lnSpc>
                <a:spcPct val="100000"/>
              </a:lnSpc>
              <a:spcBef>
                <a:spcPts val="0"/>
              </a:spcBef>
              <a:spcAft>
                <a:spcPts val="0"/>
              </a:spcAft>
              <a:buSzPts val="1600"/>
              <a:buNone/>
              <a:defRPr sz="1600" b="1"/>
            </a:lvl8pPr>
            <a:lvl9pPr lvl="8" rtl="0">
              <a:lnSpc>
                <a:spcPct val="100000"/>
              </a:lnSpc>
              <a:spcBef>
                <a:spcPts val="0"/>
              </a:spcBef>
              <a:spcAft>
                <a:spcPts val="0"/>
              </a:spcAft>
              <a:buSzPts val="1600"/>
              <a:buNone/>
              <a:defRPr sz="1600" b="1"/>
            </a:lvl9pPr>
          </a:lstStyle>
          <a:p>
            <a:endParaRPr/>
          </a:p>
        </p:txBody>
      </p:sp>
      <p:sp>
        <p:nvSpPr>
          <p:cNvPr id="23" name="Google Shape;23;p5"/>
          <p:cNvSpPr txBox="1">
            <a:spLocks noGrp="1"/>
          </p:cNvSpPr>
          <p:nvPr>
            <p:ph type="subTitle" idx="4"/>
          </p:nvPr>
        </p:nvSpPr>
        <p:spPr>
          <a:xfrm>
            <a:off x="4551825" y="3846400"/>
            <a:ext cx="3150300" cy="609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13225" y="539525"/>
            <a:ext cx="7717500" cy="4128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19425" y="1526500"/>
            <a:ext cx="5982900" cy="4128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33" name="Google Shape;33;p9"/>
          <p:cNvSpPr txBox="1">
            <a:spLocks noGrp="1"/>
          </p:cNvSpPr>
          <p:nvPr>
            <p:ph type="body" idx="1"/>
          </p:nvPr>
        </p:nvSpPr>
        <p:spPr>
          <a:xfrm>
            <a:off x="713225" y="2266950"/>
            <a:ext cx="5095200" cy="23478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sz="1600"/>
            </a:lvl1pPr>
            <a:lvl2pPr marL="914400" lvl="1" indent="-330200" rtl="0">
              <a:spcBef>
                <a:spcPts val="1600"/>
              </a:spcBef>
              <a:spcAft>
                <a:spcPts val="0"/>
              </a:spcAft>
              <a:buSzPts val="1600"/>
              <a:buChar char="○"/>
              <a:defRPr sz="1600"/>
            </a:lvl2pPr>
            <a:lvl3pPr marL="1371600" lvl="2" indent="-330200" rtl="0">
              <a:spcBef>
                <a:spcPts val="1600"/>
              </a:spcBef>
              <a:spcAft>
                <a:spcPts val="0"/>
              </a:spcAft>
              <a:buSzPts val="1600"/>
              <a:buChar char="■"/>
              <a:defRPr sz="1600"/>
            </a:lvl3pPr>
            <a:lvl4pPr marL="1828800" lvl="3" indent="-330200" rtl="0">
              <a:spcBef>
                <a:spcPts val="1600"/>
              </a:spcBef>
              <a:spcAft>
                <a:spcPts val="0"/>
              </a:spcAft>
              <a:buSzPts val="1600"/>
              <a:buChar char="●"/>
              <a:defRPr sz="1600"/>
            </a:lvl4pPr>
            <a:lvl5pPr marL="2286000" lvl="4" indent="-330200" rtl="0">
              <a:spcBef>
                <a:spcPts val="1600"/>
              </a:spcBef>
              <a:spcAft>
                <a:spcPts val="0"/>
              </a:spcAft>
              <a:buSzPts val="1600"/>
              <a:buChar char="○"/>
              <a:defRPr sz="1600"/>
            </a:lvl5pPr>
            <a:lvl6pPr marL="2743200" lvl="5" indent="-330200" rtl="0">
              <a:spcBef>
                <a:spcPts val="1600"/>
              </a:spcBef>
              <a:spcAft>
                <a:spcPts val="0"/>
              </a:spcAft>
              <a:buSzPts val="1600"/>
              <a:buChar char="■"/>
              <a:defRPr sz="1600"/>
            </a:lvl6pPr>
            <a:lvl7pPr marL="3200400" lvl="6" indent="-330200" rtl="0">
              <a:spcBef>
                <a:spcPts val="1600"/>
              </a:spcBef>
              <a:spcAft>
                <a:spcPts val="0"/>
              </a:spcAft>
              <a:buSzPts val="1600"/>
              <a:buChar char="●"/>
              <a:defRPr sz="1600"/>
            </a:lvl7pPr>
            <a:lvl8pPr marL="3657600" lvl="7" indent="-330200" rtl="0">
              <a:spcBef>
                <a:spcPts val="1600"/>
              </a:spcBef>
              <a:spcAft>
                <a:spcPts val="0"/>
              </a:spcAft>
              <a:buSzPts val="1600"/>
              <a:buChar char="○"/>
              <a:defRPr sz="1600"/>
            </a:lvl8pPr>
            <a:lvl9pPr marL="4114800" lvl="8" indent="-330200" rtl="0">
              <a:spcBef>
                <a:spcPts val="1600"/>
              </a:spcBef>
              <a:spcAft>
                <a:spcPts val="1600"/>
              </a:spcAft>
              <a:buSzPts val="1600"/>
              <a:buChar char="■"/>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2316150" y="2183550"/>
            <a:ext cx="4511700" cy="77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9000" b="0"/>
            </a:lvl1pPr>
            <a:lvl2pPr lvl="1" algn="ctr">
              <a:spcBef>
                <a:spcPts val="0"/>
              </a:spcBef>
              <a:spcAft>
                <a:spcPts val="0"/>
              </a:spcAft>
              <a:buSzPts val="9000"/>
              <a:buNone/>
              <a:defRPr sz="9000" b="0"/>
            </a:lvl2pPr>
            <a:lvl3pPr lvl="2" algn="ctr">
              <a:spcBef>
                <a:spcPts val="0"/>
              </a:spcBef>
              <a:spcAft>
                <a:spcPts val="0"/>
              </a:spcAft>
              <a:buSzPts val="9000"/>
              <a:buNone/>
              <a:defRPr sz="9000" b="0"/>
            </a:lvl3pPr>
            <a:lvl4pPr lvl="3" algn="ctr">
              <a:spcBef>
                <a:spcPts val="0"/>
              </a:spcBef>
              <a:spcAft>
                <a:spcPts val="0"/>
              </a:spcAft>
              <a:buSzPts val="9000"/>
              <a:buNone/>
              <a:defRPr sz="9000" b="0"/>
            </a:lvl4pPr>
            <a:lvl5pPr lvl="4" algn="ctr">
              <a:spcBef>
                <a:spcPts val="0"/>
              </a:spcBef>
              <a:spcAft>
                <a:spcPts val="0"/>
              </a:spcAft>
              <a:buSzPts val="9000"/>
              <a:buNone/>
              <a:defRPr sz="9000" b="0"/>
            </a:lvl5pPr>
            <a:lvl6pPr lvl="5" algn="ctr">
              <a:spcBef>
                <a:spcPts val="0"/>
              </a:spcBef>
              <a:spcAft>
                <a:spcPts val="0"/>
              </a:spcAft>
              <a:buSzPts val="9000"/>
              <a:buNone/>
              <a:defRPr sz="9000" b="0"/>
            </a:lvl6pPr>
            <a:lvl7pPr lvl="6" algn="ctr">
              <a:spcBef>
                <a:spcPts val="0"/>
              </a:spcBef>
              <a:spcAft>
                <a:spcPts val="0"/>
              </a:spcAft>
              <a:buSzPts val="9000"/>
              <a:buNone/>
              <a:defRPr sz="9000" b="0"/>
            </a:lvl7pPr>
            <a:lvl8pPr lvl="7" algn="ctr">
              <a:spcBef>
                <a:spcPts val="0"/>
              </a:spcBef>
              <a:spcAft>
                <a:spcPts val="0"/>
              </a:spcAft>
              <a:buSzPts val="9000"/>
              <a:buNone/>
              <a:defRPr sz="9000" b="0"/>
            </a:lvl8pPr>
            <a:lvl9pPr lvl="8" algn="ctr">
              <a:spcBef>
                <a:spcPts val="0"/>
              </a:spcBef>
              <a:spcAft>
                <a:spcPts val="0"/>
              </a:spcAft>
              <a:buSzPts val="9000"/>
              <a:buNone/>
              <a:defRPr sz="9000" b="0"/>
            </a:lvl9pPr>
          </a:lstStyle>
          <a:p>
            <a:r>
              <a:t>xx%</a:t>
            </a:r>
          </a:p>
        </p:txBody>
      </p:sp>
      <p:sp>
        <p:nvSpPr>
          <p:cNvPr id="38" name="Google Shape;38;p11"/>
          <p:cNvSpPr txBox="1">
            <a:spLocks noGrp="1"/>
          </p:cNvSpPr>
          <p:nvPr>
            <p:ph type="subTitle" idx="1"/>
          </p:nvPr>
        </p:nvSpPr>
        <p:spPr>
          <a:xfrm>
            <a:off x="1572600" y="3430700"/>
            <a:ext cx="5998800" cy="47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
  <p:cSld name="BLANK_1">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2447850" y="539500"/>
            <a:ext cx="5982900" cy="4128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42" name="Google Shape;42;p13"/>
          <p:cNvSpPr txBox="1">
            <a:spLocks noGrp="1"/>
          </p:cNvSpPr>
          <p:nvPr>
            <p:ph type="subTitle" idx="1"/>
          </p:nvPr>
        </p:nvSpPr>
        <p:spPr>
          <a:xfrm>
            <a:off x="2492750" y="1400300"/>
            <a:ext cx="2499300" cy="2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b="1"/>
            </a:lvl1pPr>
            <a:lvl2pPr lvl="1" rtl="0">
              <a:lnSpc>
                <a:spcPct val="100000"/>
              </a:lnSpc>
              <a:spcBef>
                <a:spcPts val="0"/>
              </a:spcBef>
              <a:spcAft>
                <a:spcPts val="0"/>
              </a:spcAft>
              <a:buSzPts val="1600"/>
              <a:buNone/>
              <a:defRPr sz="1600" b="1"/>
            </a:lvl2pPr>
            <a:lvl3pPr lvl="2" rtl="0">
              <a:lnSpc>
                <a:spcPct val="100000"/>
              </a:lnSpc>
              <a:spcBef>
                <a:spcPts val="0"/>
              </a:spcBef>
              <a:spcAft>
                <a:spcPts val="0"/>
              </a:spcAft>
              <a:buSzPts val="1600"/>
              <a:buNone/>
              <a:defRPr sz="1600" b="1"/>
            </a:lvl3pPr>
            <a:lvl4pPr lvl="3" rtl="0">
              <a:lnSpc>
                <a:spcPct val="100000"/>
              </a:lnSpc>
              <a:spcBef>
                <a:spcPts val="0"/>
              </a:spcBef>
              <a:spcAft>
                <a:spcPts val="0"/>
              </a:spcAft>
              <a:buSzPts val="1600"/>
              <a:buNone/>
              <a:defRPr sz="1600" b="1"/>
            </a:lvl4pPr>
            <a:lvl5pPr lvl="4" rtl="0">
              <a:lnSpc>
                <a:spcPct val="100000"/>
              </a:lnSpc>
              <a:spcBef>
                <a:spcPts val="0"/>
              </a:spcBef>
              <a:spcAft>
                <a:spcPts val="0"/>
              </a:spcAft>
              <a:buSzPts val="1600"/>
              <a:buNone/>
              <a:defRPr sz="1600" b="1"/>
            </a:lvl5pPr>
            <a:lvl6pPr lvl="5" rtl="0">
              <a:lnSpc>
                <a:spcPct val="100000"/>
              </a:lnSpc>
              <a:spcBef>
                <a:spcPts val="0"/>
              </a:spcBef>
              <a:spcAft>
                <a:spcPts val="0"/>
              </a:spcAft>
              <a:buSzPts val="1600"/>
              <a:buNone/>
              <a:defRPr sz="1600" b="1"/>
            </a:lvl6pPr>
            <a:lvl7pPr lvl="6" rtl="0">
              <a:lnSpc>
                <a:spcPct val="100000"/>
              </a:lnSpc>
              <a:spcBef>
                <a:spcPts val="0"/>
              </a:spcBef>
              <a:spcAft>
                <a:spcPts val="0"/>
              </a:spcAft>
              <a:buSzPts val="1600"/>
              <a:buNone/>
              <a:defRPr sz="1600" b="1"/>
            </a:lvl7pPr>
            <a:lvl8pPr lvl="7" rtl="0">
              <a:lnSpc>
                <a:spcPct val="100000"/>
              </a:lnSpc>
              <a:spcBef>
                <a:spcPts val="0"/>
              </a:spcBef>
              <a:spcAft>
                <a:spcPts val="0"/>
              </a:spcAft>
              <a:buSzPts val="1600"/>
              <a:buNone/>
              <a:defRPr sz="1600" b="1"/>
            </a:lvl8pPr>
            <a:lvl9pPr lvl="8" rtl="0">
              <a:lnSpc>
                <a:spcPct val="100000"/>
              </a:lnSpc>
              <a:spcBef>
                <a:spcPts val="0"/>
              </a:spcBef>
              <a:spcAft>
                <a:spcPts val="0"/>
              </a:spcAft>
              <a:buSzPts val="1600"/>
              <a:buNone/>
              <a:defRPr sz="1600" b="1"/>
            </a:lvl9pPr>
          </a:lstStyle>
          <a:p>
            <a:endParaRPr/>
          </a:p>
        </p:txBody>
      </p:sp>
      <p:sp>
        <p:nvSpPr>
          <p:cNvPr id="43" name="Google Shape;43;p13"/>
          <p:cNvSpPr txBox="1">
            <a:spLocks noGrp="1"/>
          </p:cNvSpPr>
          <p:nvPr>
            <p:ph type="subTitle" idx="2"/>
          </p:nvPr>
        </p:nvSpPr>
        <p:spPr>
          <a:xfrm>
            <a:off x="2492750" y="1726625"/>
            <a:ext cx="2499300" cy="609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4" name="Google Shape;44;p13"/>
          <p:cNvSpPr txBox="1">
            <a:spLocks noGrp="1"/>
          </p:cNvSpPr>
          <p:nvPr>
            <p:ph type="subTitle" idx="3"/>
          </p:nvPr>
        </p:nvSpPr>
        <p:spPr>
          <a:xfrm>
            <a:off x="2492750" y="2578263"/>
            <a:ext cx="2499300" cy="2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b="1"/>
            </a:lvl1pPr>
            <a:lvl2pPr lvl="1" rtl="0">
              <a:lnSpc>
                <a:spcPct val="100000"/>
              </a:lnSpc>
              <a:spcBef>
                <a:spcPts val="0"/>
              </a:spcBef>
              <a:spcAft>
                <a:spcPts val="0"/>
              </a:spcAft>
              <a:buSzPts val="1600"/>
              <a:buNone/>
              <a:defRPr sz="1600" b="1"/>
            </a:lvl2pPr>
            <a:lvl3pPr lvl="2" rtl="0">
              <a:lnSpc>
                <a:spcPct val="100000"/>
              </a:lnSpc>
              <a:spcBef>
                <a:spcPts val="0"/>
              </a:spcBef>
              <a:spcAft>
                <a:spcPts val="0"/>
              </a:spcAft>
              <a:buSzPts val="1600"/>
              <a:buNone/>
              <a:defRPr sz="1600" b="1"/>
            </a:lvl3pPr>
            <a:lvl4pPr lvl="3" rtl="0">
              <a:lnSpc>
                <a:spcPct val="100000"/>
              </a:lnSpc>
              <a:spcBef>
                <a:spcPts val="0"/>
              </a:spcBef>
              <a:spcAft>
                <a:spcPts val="0"/>
              </a:spcAft>
              <a:buSzPts val="1600"/>
              <a:buNone/>
              <a:defRPr sz="1600" b="1"/>
            </a:lvl4pPr>
            <a:lvl5pPr lvl="4" rtl="0">
              <a:lnSpc>
                <a:spcPct val="100000"/>
              </a:lnSpc>
              <a:spcBef>
                <a:spcPts val="0"/>
              </a:spcBef>
              <a:spcAft>
                <a:spcPts val="0"/>
              </a:spcAft>
              <a:buSzPts val="1600"/>
              <a:buNone/>
              <a:defRPr sz="1600" b="1"/>
            </a:lvl5pPr>
            <a:lvl6pPr lvl="5" rtl="0">
              <a:lnSpc>
                <a:spcPct val="100000"/>
              </a:lnSpc>
              <a:spcBef>
                <a:spcPts val="0"/>
              </a:spcBef>
              <a:spcAft>
                <a:spcPts val="0"/>
              </a:spcAft>
              <a:buSzPts val="1600"/>
              <a:buNone/>
              <a:defRPr sz="1600" b="1"/>
            </a:lvl6pPr>
            <a:lvl7pPr lvl="6" rtl="0">
              <a:lnSpc>
                <a:spcPct val="100000"/>
              </a:lnSpc>
              <a:spcBef>
                <a:spcPts val="0"/>
              </a:spcBef>
              <a:spcAft>
                <a:spcPts val="0"/>
              </a:spcAft>
              <a:buSzPts val="1600"/>
              <a:buNone/>
              <a:defRPr sz="1600" b="1"/>
            </a:lvl7pPr>
            <a:lvl8pPr lvl="7" rtl="0">
              <a:lnSpc>
                <a:spcPct val="100000"/>
              </a:lnSpc>
              <a:spcBef>
                <a:spcPts val="0"/>
              </a:spcBef>
              <a:spcAft>
                <a:spcPts val="0"/>
              </a:spcAft>
              <a:buSzPts val="1600"/>
              <a:buNone/>
              <a:defRPr sz="1600" b="1"/>
            </a:lvl8pPr>
            <a:lvl9pPr lvl="8" rtl="0">
              <a:lnSpc>
                <a:spcPct val="100000"/>
              </a:lnSpc>
              <a:spcBef>
                <a:spcPts val="0"/>
              </a:spcBef>
              <a:spcAft>
                <a:spcPts val="0"/>
              </a:spcAft>
              <a:buSzPts val="1600"/>
              <a:buNone/>
              <a:defRPr sz="1600" b="1"/>
            </a:lvl9pPr>
          </a:lstStyle>
          <a:p>
            <a:endParaRPr/>
          </a:p>
        </p:txBody>
      </p:sp>
      <p:sp>
        <p:nvSpPr>
          <p:cNvPr id="45" name="Google Shape;45;p13"/>
          <p:cNvSpPr txBox="1">
            <a:spLocks noGrp="1"/>
          </p:cNvSpPr>
          <p:nvPr>
            <p:ph type="subTitle" idx="4"/>
          </p:nvPr>
        </p:nvSpPr>
        <p:spPr>
          <a:xfrm>
            <a:off x="2492750" y="2904588"/>
            <a:ext cx="2499300" cy="609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6" name="Google Shape;46;p13"/>
          <p:cNvSpPr txBox="1">
            <a:spLocks noGrp="1"/>
          </p:cNvSpPr>
          <p:nvPr>
            <p:ph type="subTitle" idx="5"/>
          </p:nvPr>
        </p:nvSpPr>
        <p:spPr>
          <a:xfrm>
            <a:off x="2492750" y="3756238"/>
            <a:ext cx="2499300" cy="2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b="1"/>
            </a:lvl1pPr>
            <a:lvl2pPr lvl="1" rtl="0">
              <a:lnSpc>
                <a:spcPct val="100000"/>
              </a:lnSpc>
              <a:spcBef>
                <a:spcPts val="0"/>
              </a:spcBef>
              <a:spcAft>
                <a:spcPts val="0"/>
              </a:spcAft>
              <a:buSzPts val="1600"/>
              <a:buNone/>
              <a:defRPr sz="1600" b="1"/>
            </a:lvl2pPr>
            <a:lvl3pPr lvl="2" rtl="0">
              <a:lnSpc>
                <a:spcPct val="100000"/>
              </a:lnSpc>
              <a:spcBef>
                <a:spcPts val="0"/>
              </a:spcBef>
              <a:spcAft>
                <a:spcPts val="0"/>
              </a:spcAft>
              <a:buSzPts val="1600"/>
              <a:buNone/>
              <a:defRPr sz="1600" b="1"/>
            </a:lvl3pPr>
            <a:lvl4pPr lvl="3" rtl="0">
              <a:lnSpc>
                <a:spcPct val="100000"/>
              </a:lnSpc>
              <a:spcBef>
                <a:spcPts val="0"/>
              </a:spcBef>
              <a:spcAft>
                <a:spcPts val="0"/>
              </a:spcAft>
              <a:buSzPts val="1600"/>
              <a:buNone/>
              <a:defRPr sz="1600" b="1"/>
            </a:lvl4pPr>
            <a:lvl5pPr lvl="4" rtl="0">
              <a:lnSpc>
                <a:spcPct val="100000"/>
              </a:lnSpc>
              <a:spcBef>
                <a:spcPts val="0"/>
              </a:spcBef>
              <a:spcAft>
                <a:spcPts val="0"/>
              </a:spcAft>
              <a:buSzPts val="1600"/>
              <a:buNone/>
              <a:defRPr sz="1600" b="1"/>
            </a:lvl5pPr>
            <a:lvl6pPr lvl="5" rtl="0">
              <a:lnSpc>
                <a:spcPct val="100000"/>
              </a:lnSpc>
              <a:spcBef>
                <a:spcPts val="0"/>
              </a:spcBef>
              <a:spcAft>
                <a:spcPts val="0"/>
              </a:spcAft>
              <a:buSzPts val="1600"/>
              <a:buNone/>
              <a:defRPr sz="1600" b="1"/>
            </a:lvl6pPr>
            <a:lvl7pPr lvl="6" rtl="0">
              <a:lnSpc>
                <a:spcPct val="100000"/>
              </a:lnSpc>
              <a:spcBef>
                <a:spcPts val="0"/>
              </a:spcBef>
              <a:spcAft>
                <a:spcPts val="0"/>
              </a:spcAft>
              <a:buSzPts val="1600"/>
              <a:buNone/>
              <a:defRPr sz="1600" b="1"/>
            </a:lvl7pPr>
            <a:lvl8pPr lvl="7" rtl="0">
              <a:lnSpc>
                <a:spcPct val="100000"/>
              </a:lnSpc>
              <a:spcBef>
                <a:spcPts val="0"/>
              </a:spcBef>
              <a:spcAft>
                <a:spcPts val="0"/>
              </a:spcAft>
              <a:buSzPts val="1600"/>
              <a:buNone/>
              <a:defRPr sz="1600" b="1"/>
            </a:lvl8pPr>
            <a:lvl9pPr lvl="8" rtl="0">
              <a:lnSpc>
                <a:spcPct val="100000"/>
              </a:lnSpc>
              <a:spcBef>
                <a:spcPts val="0"/>
              </a:spcBef>
              <a:spcAft>
                <a:spcPts val="0"/>
              </a:spcAft>
              <a:buSzPts val="1600"/>
              <a:buNone/>
              <a:defRPr sz="1600" b="1"/>
            </a:lvl9pPr>
          </a:lstStyle>
          <a:p>
            <a:endParaRPr/>
          </a:p>
        </p:txBody>
      </p:sp>
      <p:sp>
        <p:nvSpPr>
          <p:cNvPr id="47" name="Google Shape;47;p13"/>
          <p:cNvSpPr txBox="1">
            <a:spLocks noGrp="1"/>
          </p:cNvSpPr>
          <p:nvPr>
            <p:ph type="subTitle" idx="6"/>
          </p:nvPr>
        </p:nvSpPr>
        <p:spPr>
          <a:xfrm>
            <a:off x="2492750" y="4082563"/>
            <a:ext cx="2499300" cy="609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8" name="Google Shape;48;p13"/>
          <p:cNvSpPr txBox="1">
            <a:spLocks noGrp="1"/>
          </p:cNvSpPr>
          <p:nvPr>
            <p:ph type="subTitle" idx="7"/>
          </p:nvPr>
        </p:nvSpPr>
        <p:spPr>
          <a:xfrm>
            <a:off x="5931475" y="1400300"/>
            <a:ext cx="2499300" cy="2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b="1"/>
            </a:lvl1pPr>
            <a:lvl2pPr lvl="1" rtl="0">
              <a:lnSpc>
                <a:spcPct val="100000"/>
              </a:lnSpc>
              <a:spcBef>
                <a:spcPts val="0"/>
              </a:spcBef>
              <a:spcAft>
                <a:spcPts val="0"/>
              </a:spcAft>
              <a:buSzPts val="1600"/>
              <a:buNone/>
              <a:defRPr sz="1600" b="1"/>
            </a:lvl2pPr>
            <a:lvl3pPr lvl="2" rtl="0">
              <a:lnSpc>
                <a:spcPct val="100000"/>
              </a:lnSpc>
              <a:spcBef>
                <a:spcPts val="0"/>
              </a:spcBef>
              <a:spcAft>
                <a:spcPts val="0"/>
              </a:spcAft>
              <a:buSzPts val="1600"/>
              <a:buNone/>
              <a:defRPr sz="1600" b="1"/>
            </a:lvl3pPr>
            <a:lvl4pPr lvl="3" rtl="0">
              <a:lnSpc>
                <a:spcPct val="100000"/>
              </a:lnSpc>
              <a:spcBef>
                <a:spcPts val="0"/>
              </a:spcBef>
              <a:spcAft>
                <a:spcPts val="0"/>
              </a:spcAft>
              <a:buSzPts val="1600"/>
              <a:buNone/>
              <a:defRPr sz="1600" b="1"/>
            </a:lvl4pPr>
            <a:lvl5pPr lvl="4" rtl="0">
              <a:lnSpc>
                <a:spcPct val="100000"/>
              </a:lnSpc>
              <a:spcBef>
                <a:spcPts val="0"/>
              </a:spcBef>
              <a:spcAft>
                <a:spcPts val="0"/>
              </a:spcAft>
              <a:buSzPts val="1600"/>
              <a:buNone/>
              <a:defRPr sz="1600" b="1"/>
            </a:lvl5pPr>
            <a:lvl6pPr lvl="5" rtl="0">
              <a:lnSpc>
                <a:spcPct val="100000"/>
              </a:lnSpc>
              <a:spcBef>
                <a:spcPts val="0"/>
              </a:spcBef>
              <a:spcAft>
                <a:spcPts val="0"/>
              </a:spcAft>
              <a:buSzPts val="1600"/>
              <a:buNone/>
              <a:defRPr sz="1600" b="1"/>
            </a:lvl6pPr>
            <a:lvl7pPr lvl="6" rtl="0">
              <a:lnSpc>
                <a:spcPct val="100000"/>
              </a:lnSpc>
              <a:spcBef>
                <a:spcPts val="0"/>
              </a:spcBef>
              <a:spcAft>
                <a:spcPts val="0"/>
              </a:spcAft>
              <a:buSzPts val="1600"/>
              <a:buNone/>
              <a:defRPr sz="1600" b="1"/>
            </a:lvl7pPr>
            <a:lvl8pPr lvl="7" rtl="0">
              <a:lnSpc>
                <a:spcPct val="100000"/>
              </a:lnSpc>
              <a:spcBef>
                <a:spcPts val="0"/>
              </a:spcBef>
              <a:spcAft>
                <a:spcPts val="0"/>
              </a:spcAft>
              <a:buSzPts val="1600"/>
              <a:buNone/>
              <a:defRPr sz="1600" b="1"/>
            </a:lvl8pPr>
            <a:lvl9pPr lvl="8" rtl="0">
              <a:lnSpc>
                <a:spcPct val="100000"/>
              </a:lnSpc>
              <a:spcBef>
                <a:spcPts val="0"/>
              </a:spcBef>
              <a:spcAft>
                <a:spcPts val="0"/>
              </a:spcAft>
              <a:buSzPts val="1600"/>
              <a:buNone/>
              <a:defRPr sz="1600" b="1"/>
            </a:lvl9pPr>
          </a:lstStyle>
          <a:p>
            <a:endParaRPr/>
          </a:p>
        </p:txBody>
      </p:sp>
      <p:sp>
        <p:nvSpPr>
          <p:cNvPr id="49" name="Google Shape;49;p13"/>
          <p:cNvSpPr txBox="1">
            <a:spLocks noGrp="1"/>
          </p:cNvSpPr>
          <p:nvPr>
            <p:ph type="subTitle" idx="8"/>
          </p:nvPr>
        </p:nvSpPr>
        <p:spPr>
          <a:xfrm>
            <a:off x="5931475" y="1726625"/>
            <a:ext cx="2499300" cy="609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0" name="Google Shape;50;p13"/>
          <p:cNvSpPr txBox="1">
            <a:spLocks noGrp="1"/>
          </p:cNvSpPr>
          <p:nvPr>
            <p:ph type="subTitle" idx="9"/>
          </p:nvPr>
        </p:nvSpPr>
        <p:spPr>
          <a:xfrm>
            <a:off x="5931475" y="2578263"/>
            <a:ext cx="2499300" cy="2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b="1"/>
            </a:lvl1pPr>
            <a:lvl2pPr lvl="1" rtl="0">
              <a:lnSpc>
                <a:spcPct val="100000"/>
              </a:lnSpc>
              <a:spcBef>
                <a:spcPts val="0"/>
              </a:spcBef>
              <a:spcAft>
                <a:spcPts val="0"/>
              </a:spcAft>
              <a:buSzPts val="1600"/>
              <a:buNone/>
              <a:defRPr sz="1600" b="1"/>
            </a:lvl2pPr>
            <a:lvl3pPr lvl="2" rtl="0">
              <a:lnSpc>
                <a:spcPct val="100000"/>
              </a:lnSpc>
              <a:spcBef>
                <a:spcPts val="0"/>
              </a:spcBef>
              <a:spcAft>
                <a:spcPts val="0"/>
              </a:spcAft>
              <a:buSzPts val="1600"/>
              <a:buNone/>
              <a:defRPr sz="1600" b="1"/>
            </a:lvl3pPr>
            <a:lvl4pPr lvl="3" rtl="0">
              <a:lnSpc>
                <a:spcPct val="100000"/>
              </a:lnSpc>
              <a:spcBef>
                <a:spcPts val="0"/>
              </a:spcBef>
              <a:spcAft>
                <a:spcPts val="0"/>
              </a:spcAft>
              <a:buSzPts val="1600"/>
              <a:buNone/>
              <a:defRPr sz="1600" b="1"/>
            </a:lvl4pPr>
            <a:lvl5pPr lvl="4" rtl="0">
              <a:lnSpc>
                <a:spcPct val="100000"/>
              </a:lnSpc>
              <a:spcBef>
                <a:spcPts val="0"/>
              </a:spcBef>
              <a:spcAft>
                <a:spcPts val="0"/>
              </a:spcAft>
              <a:buSzPts val="1600"/>
              <a:buNone/>
              <a:defRPr sz="1600" b="1"/>
            </a:lvl5pPr>
            <a:lvl6pPr lvl="5" rtl="0">
              <a:lnSpc>
                <a:spcPct val="100000"/>
              </a:lnSpc>
              <a:spcBef>
                <a:spcPts val="0"/>
              </a:spcBef>
              <a:spcAft>
                <a:spcPts val="0"/>
              </a:spcAft>
              <a:buSzPts val="1600"/>
              <a:buNone/>
              <a:defRPr sz="1600" b="1"/>
            </a:lvl6pPr>
            <a:lvl7pPr lvl="6" rtl="0">
              <a:lnSpc>
                <a:spcPct val="100000"/>
              </a:lnSpc>
              <a:spcBef>
                <a:spcPts val="0"/>
              </a:spcBef>
              <a:spcAft>
                <a:spcPts val="0"/>
              </a:spcAft>
              <a:buSzPts val="1600"/>
              <a:buNone/>
              <a:defRPr sz="1600" b="1"/>
            </a:lvl7pPr>
            <a:lvl8pPr lvl="7" rtl="0">
              <a:lnSpc>
                <a:spcPct val="100000"/>
              </a:lnSpc>
              <a:spcBef>
                <a:spcPts val="0"/>
              </a:spcBef>
              <a:spcAft>
                <a:spcPts val="0"/>
              </a:spcAft>
              <a:buSzPts val="1600"/>
              <a:buNone/>
              <a:defRPr sz="1600" b="1"/>
            </a:lvl8pPr>
            <a:lvl9pPr lvl="8" rtl="0">
              <a:lnSpc>
                <a:spcPct val="100000"/>
              </a:lnSpc>
              <a:spcBef>
                <a:spcPts val="0"/>
              </a:spcBef>
              <a:spcAft>
                <a:spcPts val="0"/>
              </a:spcAft>
              <a:buSzPts val="1600"/>
              <a:buNone/>
              <a:defRPr sz="1600" b="1"/>
            </a:lvl9pPr>
          </a:lstStyle>
          <a:p>
            <a:endParaRPr/>
          </a:p>
        </p:txBody>
      </p:sp>
      <p:sp>
        <p:nvSpPr>
          <p:cNvPr id="51" name="Google Shape;51;p13"/>
          <p:cNvSpPr txBox="1">
            <a:spLocks noGrp="1"/>
          </p:cNvSpPr>
          <p:nvPr>
            <p:ph type="subTitle" idx="13"/>
          </p:nvPr>
        </p:nvSpPr>
        <p:spPr>
          <a:xfrm>
            <a:off x="5931475" y="2904588"/>
            <a:ext cx="2499300" cy="609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2" name="Google Shape;52;p13"/>
          <p:cNvSpPr txBox="1">
            <a:spLocks noGrp="1"/>
          </p:cNvSpPr>
          <p:nvPr>
            <p:ph type="subTitle" idx="14"/>
          </p:nvPr>
        </p:nvSpPr>
        <p:spPr>
          <a:xfrm>
            <a:off x="5931475" y="3756238"/>
            <a:ext cx="2499300" cy="2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b="1"/>
            </a:lvl1pPr>
            <a:lvl2pPr lvl="1" rtl="0">
              <a:lnSpc>
                <a:spcPct val="100000"/>
              </a:lnSpc>
              <a:spcBef>
                <a:spcPts val="0"/>
              </a:spcBef>
              <a:spcAft>
                <a:spcPts val="0"/>
              </a:spcAft>
              <a:buSzPts val="1600"/>
              <a:buNone/>
              <a:defRPr sz="1600" b="1"/>
            </a:lvl2pPr>
            <a:lvl3pPr lvl="2" rtl="0">
              <a:lnSpc>
                <a:spcPct val="100000"/>
              </a:lnSpc>
              <a:spcBef>
                <a:spcPts val="0"/>
              </a:spcBef>
              <a:spcAft>
                <a:spcPts val="0"/>
              </a:spcAft>
              <a:buSzPts val="1600"/>
              <a:buNone/>
              <a:defRPr sz="1600" b="1"/>
            </a:lvl3pPr>
            <a:lvl4pPr lvl="3" rtl="0">
              <a:lnSpc>
                <a:spcPct val="100000"/>
              </a:lnSpc>
              <a:spcBef>
                <a:spcPts val="0"/>
              </a:spcBef>
              <a:spcAft>
                <a:spcPts val="0"/>
              </a:spcAft>
              <a:buSzPts val="1600"/>
              <a:buNone/>
              <a:defRPr sz="1600" b="1"/>
            </a:lvl4pPr>
            <a:lvl5pPr lvl="4" rtl="0">
              <a:lnSpc>
                <a:spcPct val="100000"/>
              </a:lnSpc>
              <a:spcBef>
                <a:spcPts val="0"/>
              </a:spcBef>
              <a:spcAft>
                <a:spcPts val="0"/>
              </a:spcAft>
              <a:buSzPts val="1600"/>
              <a:buNone/>
              <a:defRPr sz="1600" b="1"/>
            </a:lvl5pPr>
            <a:lvl6pPr lvl="5" rtl="0">
              <a:lnSpc>
                <a:spcPct val="100000"/>
              </a:lnSpc>
              <a:spcBef>
                <a:spcPts val="0"/>
              </a:spcBef>
              <a:spcAft>
                <a:spcPts val="0"/>
              </a:spcAft>
              <a:buSzPts val="1600"/>
              <a:buNone/>
              <a:defRPr sz="1600" b="1"/>
            </a:lvl6pPr>
            <a:lvl7pPr lvl="6" rtl="0">
              <a:lnSpc>
                <a:spcPct val="100000"/>
              </a:lnSpc>
              <a:spcBef>
                <a:spcPts val="0"/>
              </a:spcBef>
              <a:spcAft>
                <a:spcPts val="0"/>
              </a:spcAft>
              <a:buSzPts val="1600"/>
              <a:buNone/>
              <a:defRPr sz="1600" b="1"/>
            </a:lvl7pPr>
            <a:lvl8pPr lvl="7" rtl="0">
              <a:lnSpc>
                <a:spcPct val="100000"/>
              </a:lnSpc>
              <a:spcBef>
                <a:spcPts val="0"/>
              </a:spcBef>
              <a:spcAft>
                <a:spcPts val="0"/>
              </a:spcAft>
              <a:buSzPts val="1600"/>
              <a:buNone/>
              <a:defRPr sz="1600" b="1"/>
            </a:lvl8pPr>
            <a:lvl9pPr lvl="8" rtl="0">
              <a:lnSpc>
                <a:spcPct val="100000"/>
              </a:lnSpc>
              <a:spcBef>
                <a:spcPts val="0"/>
              </a:spcBef>
              <a:spcAft>
                <a:spcPts val="0"/>
              </a:spcAft>
              <a:buSzPts val="1600"/>
              <a:buNone/>
              <a:defRPr sz="1600" b="1"/>
            </a:lvl9pPr>
          </a:lstStyle>
          <a:p>
            <a:endParaRPr/>
          </a:p>
        </p:txBody>
      </p:sp>
      <p:sp>
        <p:nvSpPr>
          <p:cNvPr id="53" name="Google Shape;53;p13"/>
          <p:cNvSpPr txBox="1">
            <a:spLocks noGrp="1"/>
          </p:cNvSpPr>
          <p:nvPr>
            <p:ph type="subTitle" idx="15"/>
          </p:nvPr>
        </p:nvSpPr>
        <p:spPr>
          <a:xfrm>
            <a:off x="5931475" y="4082563"/>
            <a:ext cx="2499300" cy="609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2610000" y="2893400"/>
            <a:ext cx="3924000" cy="4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59" name="Google Shape;59;p15"/>
          <p:cNvSpPr txBox="1">
            <a:spLocks noGrp="1"/>
          </p:cNvSpPr>
          <p:nvPr>
            <p:ph type="body" idx="1"/>
          </p:nvPr>
        </p:nvSpPr>
        <p:spPr>
          <a:xfrm>
            <a:off x="2374500" y="1837300"/>
            <a:ext cx="4395000" cy="864000"/>
          </a:xfrm>
          <a:prstGeom prst="rect">
            <a:avLst/>
          </a:prstGeom>
        </p:spPr>
        <p:txBody>
          <a:bodyPr spcFirstLastPara="1" wrap="square" lIns="91425" tIns="91425" rIns="91425" bIns="91425" anchor="t" anchorCtr="0">
            <a:noAutofit/>
          </a:bodyPr>
          <a:lstStyle>
            <a:lvl1pPr marL="457200" lvl="0" indent="-330200" algn="ctr" rtl="0">
              <a:spcBef>
                <a:spcPts val="0"/>
              </a:spcBef>
              <a:spcAft>
                <a:spcPts val="0"/>
              </a:spcAft>
              <a:buSzPts val="1600"/>
              <a:buChar char="●"/>
              <a:defRPr sz="1800"/>
            </a:lvl1pPr>
            <a:lvl2pPr marL="914400" lvl="1" indent="-330200" algn="ctr" rtl="0">
              <a:spcBef>
                <a:spcPts val="1600"/>
              </a:spcBef>
              <a:spcAft>
                <a:spcPts val="0"/>
              </a:spcAft>
              <a:buSzPts val="1600"/>
              <a:buChar char="○"/>
              <a:defRPr sz="1600"/>
            </a:lvl2pPr>
            <a:lvl3pPr marL="1371600" lvl="2" indent="-330200" algn="ctr" rtl="0">
              <a:spcBef>
                <a:spcPts val="1600"/>
              </a:spcBef>
              <a:spcAft>
                <a:spcPts val="0"/>
              </a:spcAft>
              <a:buSzPts val="1600"/>
              <a:buChar char="■"/>
              <a:defRPr sz="1600"/>
            </a:lvl3pPr>
            <a:lvl4pPr marL="1828800" lvl="3" indent="-330200" algn="ctr" rtl="0">
              <a:spcBef>
                <a:spcPts val="1600"/>
              </a:spcBef>
              <a:spcAft>
                <a:spcPts val="0"/>
              </a:spcAft>
              <a:buSzPts val="1600"/>
              <a:buChar char="●"/>
              <a:defRPr sz="1600"/>
            </a:lvl4pPr>
            <a:lvl5pPr marL="2286000" lvl="4" indent="-330200" algn="ctr" rtl="0">
              <a:spcBef>
                <a:spcPts val="1600"/>
              </a:spcBef>
              <a:spcAft>
                <a:spcPts val="0"/>
              </a:spcAft>
              <a:buSzPts val="1600"/>
              <a:buChar char="○"/>
              <a:defRPr sz="1600"/>
            </a:lvl5pPr>
            <a:lvl6pPr marL="2743200" lvl="5" indent="-330200" algn="ctr" rtl="0">
              <a:spcBef>
                <a:spcPts val="1600"/>
              </a:spcBef>
              <a:spcAft>
                <a:spcPts val="0"/>
              </a:spcAft>
              <a:buSzPts val="1600"/>
              <a:buChar char="■"/>
              <a:defRPr sz="1600"/>
            </a:lvl6pPr>
            <a:lvl7pPr marL="3200400" lvl="6" indent="-330200" algn="ctr" rtl="0">
              <a:spcBef>
                <a:spcPts val="1600"/>
              </a:spcBef>
              <a:spcAft>
                <a:spcPts val="0"/>
              </a:spcAft>
              <a:buSzPts val="1600"/>
              <a:buChar char="●"/>
              <a:defRPr sz="1600"/>
            </a:lvl7pPr>
            <a:lvl8pPr marL="3657600" lvl="7" indent="-330200" algn="ctr" rtl="0">
              <a:spcBef>
                <a:spcPts val="1600"/>
              </a:spcBef>
              <a:spcAft>
                <a:spcPts val="0"/>
              </a:spcAft>
              <a:buSzPts val="1600"/>
              <a:buChar char="○"/>
              <a:defRPr sz="1600"/>
            </a:lvl8pPr>
            <a:lvl9pPr marL="4114800" lvl="8" indent="-330200" algn="ctr" rtl="0">
              <a:spcBef>
                <a:spcPts val="1600"/>
              </a:spcBef>
              <a:spcAft>
                <a:spcPts val="1600"/>
              </a:spcAft>
              <a:buSzPts val="1600"/>
              <a:buChar char="■"/>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332D29"/>
              </a:buClr>
              <a:buSzPts val="4200"/>
              <a:buFont typeface="La Belle Aurore"/>
              <a:buNone/>
              <a:defRPr sz="4200" b="1">
                <a:solidFill>
                  <a:srgbClr val="332D29"/>
                </a:solidFill>
                <a:latin typeface="La Belle Aurore"/>
                <a:ea typeface="La Belle Aurore"/>
                <a:cs typeface="La Belle Aurore"/>
                <a:sym typeface="La Belle Aurore"/>
              </a:defRPr>
            </a:lvl1pPr>
            <a:lvl2pPr lvl="1">
              <a:spcBef>
                <a:spcPts val="0"/>
              </a:spcBef>
              <a:spcAft>
                <a:spcPts val="0"/>
              </a:spcAft>
              <a:buClr>
                <a:srgbClr val="332D29"/>
              </a:buClr>
              <a:buSzPts val="4200"/>
              <a:buFont typeface="La Belle Aurore"/>
              <a:buNone/>
              <a:defRPr sz="4200" b="1">
                <a:solidFill>
                  <a:srgbClr val="332D29"/>
                </a:solidFill>
                <a:latin typeface="La Belle Aurore"/>
                <a:ea typeface="La Belle Aurore"/>
                <a:cs typeface="La Belle Aurore"/>
                <a:sym typeface="La Belle Aurore"/>
              </a:defRPr>
            </a:lvl2pPr>
            <a:lvl3pPr lvl="2">
              <a:spcBef>
                <a:spcPts val="0"/>
              </a:spcBef>
              <a:spcAft>
                <a:spcPts val="0"/>
              </a:spcAft>
              <a:buClr>
                <a:srgbClr val="332D29"/>
              </a:buClr>
              <a:buSzPts val="4200"/>
              <a:buFont typeface="La Belle Aurore"/>
              <a:buNone/>
              <a:defRPr sz="4200" b="1">
                <a:solidFill>
                  <a:srgbClr val="332D29"/>
                </a:solidFill>
                <a:latin typeface="La Belle Aurore"/>
                <a:ea typeface="La Belle Aurore"/>
                <a:cs typeface="La Belle Aurore"/>
                <a:sym typeface="La Belle Aurore"/>
              </a:defRPr>
            </a:lvl3pPr>
            <a:lvl4pPr lvl="3">
              <a:spcBef>
                <a:spcPts val="0"/>
              </a:spcBef>
              <a:spcAft>
                <a:spcPts val="0"/>
              </a:spcAft>
              <a:buClr>
                <a:srgbClr val="332D29"/>
              </a:buClr>
              <a:buSzPts val="4200"/>
              <a:buFont typeface="La Belle Aurore"/>
              <a:buNone/>
              <a:defRPr sz="4200" b="1">
                <a:solidFill>
                  <a:srgbClr val="332D29"/>
                </a:solidFill>
                <a:latin typeface="La Belle Aurore"/>
                <a:ea typeface="La Belle Aurore"/>
                <a:cs typeface="La Belle Aurore"/>
                <a:sym typeface="La Belle Aurore"/>
              </a:defRPr>
            </a:lvl4pPr>
            <a:lvl5pPr lvl="4">
              <a:spcBef>
                <a:spcPts val="0"/>
              </a:spcBef>
              <a:spcAft>
                <a:spcPts val="0"/>
              </a:spcAft>
              <a:buClr>
                <a:srgbClr val="332D29"/>
              </a:buClr>
              <a:buSzPts val="4200"/>
              <a:buFont typeface="La Belle Aurore"/>
              <a:buNone/>
              <a:defRPr sz="4200" b="1">
                <a:solidFill>
                  <a:srgbClr val="332D29"/>
                </a:solidFill>
                <a:latin typeface="La Belle Aurore"/>
                <a:ea typeface="La Belle Aurore"/>
                <a:cs typeface="La Belle Aurore"/>
                <a:sym typeface="La Belle Aurore"/>
              </a:defRPr>
            </a:lvl5pPr>
            <a:lvl6pPr lvl="5">
              <a:spcBef>
                <a:spcPts val="0"/>
              </a:spcBef>
              <a:spcAft>
                <a:spcPts val="0"/>
              </a:spcAft>
              <a:buClr>
                <a:srgbClr val="332D29"/>
              </a:buClr>
              <a:buSzPts val="4200"/>
              <a:buFont typeface="La Belle Aurore"/>
              <a:buNone/>
              <a:defRPr sz="4200" b="1">
                <a:solidFill>
                  <a:srgbClr val="332D29"/>
                </a:solidFill>
                <a:latin typeface="La Belle Aurore"/>
                <a:ea typeface="La Belle Aurore"/>
                <a:cs typeface="La Belle Aurore"/>
                <a:sym typeface="La Belle Aurore"/>
              </a:defRPr>
            </a:lvl6pPr>
            <a:lvl7pPr lvl="6">
              <a:spcBef>
                <a:spcPts val="0"/>
              </a:spcBef>
              <a:spcAft>
                <a:spcPts val="0"/>
              </a:spcAft>
              <a:buClr>
                <a:srgbClr val="332D29"/>
              </a:buClr>
              <a:buSzPts val="4200"/>
              <a:buFont typeface="La Belle Aurore"/>
              <a:buNone/>
              <a:defRPr sz="4200" b="1">
                <a:solidFill>
                  <a:srgbClr val="332D29"/>
                </a:solidFill>
                <a:latin typeface="La Belle Aurore"/>
                <a:ea typeface="La Belle Aurore"/>
                <a:cs typeface="La Belle Aurore"/>
                <a:sym typeface="La Belle Aurore"/>
              </a:defRPr>
            </a:lvl7pPr>
            <a:lvl8pPr lvl="7">
              <a:spcBef>
                <a:spcPts val="0"/>
              </a:spcBef>
              <a:spcAft>
                <a:spcPts val="0"/>
              </a:spcAft>
              <a:buClr>
                <a:srgbClr val="332D29"/>
              </a:buClr>
              <a:buSzPts val="4200"/>
              <a:buFont typeface="La Belle Aurore"/>
              <a:buNone/>
              <a:defRPr sz="4200" b="1">
                <a:solidFill>
                  <a:srgbClr val="332D29"/>
                </a:solidFill>
                <a:latin typeface="La Belle Aurore"/>
                <a:ea typeface="La Belle Aurore"/>
                <a:cs typeface="La Belle Aurore"/>
                <a:sym typeface="La Belle Aurore"/>
              </a:defRPr>
            </a:lvl8pPr>
            <a:lvl9pPr lvl="8">
              <a:spcBef>
                <a:spcPts val="0"/>
              </a:spcBef>
              <a:spcAft>
                <a:spcPts val="0"/>
              </a:spcAft>
              <a:buClr>
                <a:srgbClr val="332D29"/>
              </a:buClr>
              <a:buSzPts val="4200"/>
              <a:buFont typeface="La Belle Aurore"/>
              <a:buNone/>
              <a:defRPr sz="4200" b="1">
                <a:solidFill>
                  <a:srgbClr val="332D29"/>
                </a:solidFill>
                <a:latin typeface="La Belle Aurore"/>
                <a:ea typeface="La Belle Aurore"/>
                <a:cs typeface="La Belle Aurore"/>
                <a:sym typeface="La Belle Auror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rgbClr val="332D29"/>
              </a:buClr>
              <a:buSzPts val="1400"/>
              <a:buFont typeface="Alice"/>
              <a:buChar char="●"/>
              <a:defRPr>
                <a:solidFill>
                  <a:srgbClr val="332D29"/>
                </a:solidFill>
                <a:latin typeface="Alice"/>
                <a:ea typeface="Alice"/>
                <a:cs typeface="Alice"/>
                <a:sym typeface="Alice"/>
              </a:defRPr>
            </a:lvl1pPr>
            <a:lvl2pPr marL="914400" lvl="1" indent="-317500">
              <a:lnSpc>
                <a:spcPct val="115000"/>
              </a:lnSpc>
              <a:spcBef>
                <a:spcPts val="1600"/>
              </a:spcBef>
              <a:spcAft>
                <a:spcPts val="0"/>
              </a:spcAft>
              <a:buClr>
                <a:srgbClr val="332D29"/>
              </a:buClr>
              <a:buSzPts val="1400"/>
              <a:buFont typeface="Alice"/>
              <a:buChar char="○"/>
              <a:defRPr>
                <a:solidFill>
                  <a:srgbClr val="332D29"/>
                </a:solidFill>
                <a:latin typeface="Alice"/>
                <a:ea typeface="Alice"/>
                <a:cs typeface="Alice"/>
                <a:sym typeface="Alice"/>
              </a:defRPr>
            </a:lvl2pPr>
            <a:lvl3pPr marL="1371600" lvl="2" indent="-317500">
              <a:lnSpc>
                <a:spcPct val="115000"/>
              </a:lnSpc>
              <a:spcBef>
                <a:spcPts val="1600"/>
              </a:spcBef>
              <a:spcAft>
                <a:spcPts val="0"/>
              </a:spcAft>
              <a:buClr>
                <a:srgbClr val="332D29"/>
              </a:buClr>
              <a:buSzPts val="1400"/>
              <a:buFont typeface="Alice"/>
              <a:buChar char="■"/>
              <a:defRPr>
                <a:solidFill>
                  <a:srgbClr val="332D29"/>
                </a:solidFill>
                <a:latin typeface="Alice"/>
                <a:ea typeface="Alice"/>
                <a:cs typeface="Alice"/>
                <a:sym typeface="Alice"/>
              </a:defRPr>
            </a:lvl3pPr>
            <a:lvl4pPr marL="1828800" lvl="3" indent="-317500">
              <a:lnSpc>
                <a:spcPct val="115000"/>
              </a:lnSpc>
              <a:spcBef>
                <a:spcPts val="1600"/>
              </a:spcBef>
              <a:spcAft>
                <a:spcPts val="0"/>
              </a:spcAft>
              <a:buClr>
                <a:srgbClr val="332D29"/>
              </a:buClr>
              <a:buSzPts val="1400"/>
              <a:buFont typeface="Alice"/>
              <a:buChar char="●"/>
              <a:defRPr>
                <a:solidFill>
                  <a:srgbClr val="332D29"/>
                </a:solidFill>
                <a:latin typeface="Alice"/>
                <a:ea typeface="Alice"/>
                <a:cs typeface="Alice"/>
                <a:sym typeface="Alice"/>
              </a:defRPr>
            </a:lvl4pPr>
            <a:lvl5pPr marL="2286000" lvl="4" indent="-317500">
              <a:lnSpc>
                <a:spcPct val="115000"/>
              </a:lnSpc>
              <a:spcBef>
                <a:spcPts val="1600"/>
              </a:spcBef>
              <a:spcAft>
                <a:spcPts val="0"/>
              </a:spcAft>
              <a:buClr>
                <a:srgbClr val="332D29"/>
              </a:buClr>
              <a:buSzPts val="1400"/>
              <a:buFont typeface="Alice"/>
              <a:buChar char="○"/>
              <a:defRPr>
                <a:solidFill>
                  <a:srgbClr val="332D29"/>
                </a:solidFill>
                <a:latin typeface="Alice"/>
                <a:ea typeface="Alice"/>
                <a:cs typeface="Alice"/>
                <a:sym typeface="Alice"/>
              </a:defRPr>
            </a:lvl5pPr>
            <a:lvl6pPr marL="2743200" lvl="5" indent="-317500">
              <a:lnSpc>
                <a:spcPct val="115000"/>
              </a:lnSpc>
              <a:spcBef>
                <a:spcPts val="1600"/>
              </a:spcBef>
              <a:spcAft>
                <a:spcPts val="0"/>
              </a:spcAft>
              <a:buClr>
                <a:srgbClr val="332D29"/>
              </a:buClr>
              <a:buSzPts val="1400"/>
              <a:buFont typeface="Alice"/>
              <a:buChar char="■"/>
              <a:defRPr>
                <a:solidFill>
                  <a:srgbClr val="332D29"/>
                </a:solidFill>
                <a:latin typeface="Alice"/>
                <a:ea typeface="Alice"/>
                <a:cs typeface="Alice"/>
                <a:sym typeface="Alice"/>
              </a:defRPr>
            </a:lvl6pPr>
            <a:lvl7pPr marL="3200400" lvl="6" indent="-317500">
              <a:lnSpc>
                <a:spcPct val="115000"/>
              </a:lnSpc>
              <a:spcBef>
                <a:spcPts val="1600"/>
              </a:spcBef>
              <a:spcAft>
                <a:spcPts val="0"/>
              </a:spcAft>
              <a:buClr>
                <a:srgbClr val="332D29"/>
              </a:buClr>
              <a:buSzPts val="1400"/>
              <a:buFont typeface="Alice"/>
              <a:buChar char="●"/>
              <a:defRPr>
                <a:solidFill>
                  <a:srgbClr val="332D29"/>
                </a:solidFill>
                <a:latin typeface="Alice"/>
                <a:ea typeface="Alice"/>
                <a:cs typeface="Alice"/>
                <a:sym typeface="Alice"/>
              </a:defRPr>
            </a:lvl7pPr>
            <a:lvl8pPr marL="3657600" lvl="7" indent="-317500">
              <a:lnSpc>
                <a:spcPct val="115000"/>
              </a:lnSpc>
              <a:spcBef>
                <a:spcPts val="1600"/>
              </a:spcBef>
              <a:spcAft>
                <a:spcPts val="0"/>
              </a:spcAft>
              <a:buClr>
                <a:srgbClr val="332D29"/>
              </a:buClr>
              <a:buSzPts val="1400"/>
              <a:buFont typeface="Alice"/>
              <a:buChar char="○"/>
              <a:defRPr>
                <a:solidFill>
                  <a:srgbClr val="332D29"/>
                </a:solidFill>
                <a:latin typeface="Alice"/>
                <a:ea typeface="Alice"/>
                <a:cs typeface="Alice"/>
                <a:sym typeface="Alice"/>
              </a:defRPr>
            </a:lvl8pPr>
            <a:lvl9pPr marL="4114800" lvl="8" indent="-317500">
              <a:lnSpc>
                <a:spcPct val="115000"/>
              </a:lnSpc>
              <a:spcBef>
                <a:spcPts val="1600"/>
              </a:spcBef>
              <a:spcAft>
                <a:spcPts val="1600"/>
              </a:spcAft>
              <a:buClr>
                <a:srgbClr val="332D29"/>
              </a:buClr>
              <a:buSzPts val="1400"/>
              <a:buFont typeface="Alice"/>
              <a:buChar char="■"/>
              <a:defRPr>
                <a:solidFill>
                  <a:srgbClr val="332D29"/>
                </a:solidFill>
                <a:latin typeface="Alice"/>
                <a:ea typeface="Alice"/>
                <a:cs typeface="Alice"/>
                <a:sym typeface="Alic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5" r:id="rId5"/>
    <p:sldLayoutId id="2147483657" r:id="rId6"/>
    <p:sldLayoutId id="2147483658" r:id="rId7"/>
    <p:sldLayoutId id="2147483659" r:id="rId8"/>
    <p:sldLayoutId id="2147483661" r:id="rId9"/>
    <p:sldLayoutId id="2147483665" r:id="rId10"/>
    <p:sldLayoutId id="2147483666"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E8E7"/>
        </a:solidFill>
        <a:effectLst/>
      </p:bgPr>
    </p:bg>
    <p:spTree>
      <p:nvGrpSpPr>
        <p:cNvPr id="1" name="Shape 1465"/>
        <p:cNvGrpSpPr/>
        <p:nvPr/>
      </p:nvGrpSpPr>
      <p:grpSpPr>
        <a:xfrm>
          <a:off x="0" y="0"/>
          <a:ext cx="0" cy="0"/>
          <a:chOff x="0" y="0"/>
          <a:chExt cx="0" cy="0"/>
        </a:xfrm>
      </p:grpSpPr>
      <p:grpSp>
        <p:nvGrpSpPr>
          <p:cNvPr id="1481" name="Google Shape;1481;p69"/>
          <p:cNvGrpSpPr/>
          <p:nvPr/>
        </p:nvGrpSpPr>
        <p:grpSpPr>
          <a:xfrm>
            <a:off x="7805250" y="0"/>
            <a:ext cx="1338871" cy="1366550"/>
            <a:chOff x="7805250" y="0"/>
            <a:chExt cx="1338871" cy="1366550"/>
          </a:xfrm>
        </p:grpSpPr>
        <p:sp>
          <p:nvSpPr>
            <p:cNvPr id="1482" name="Google Shape;1482;p69"/>
            <p:cNvSpPr/>
            <p:nvPr/>
          </p:nvSpPr>
          <p:spPr>
            <a:xfrm>
              <a:off x="8121674" y="674553"/>
              <a:ext cx="334413" cy="376630"/>
            </a:xfrm>
            <a:custGeom>
              <a:avLst/>
              <a:gdLst/>
              <a:ahLst/>
              <a:cxnLst/>
              <a:rect l="l" t="t" r="r" b="b"/>
              <a:pathLst>
                <a:path w="16999" h="19145" extrusionOk="0">
                  <a:moveTo>
                    <a:pt x="16669" y="0"/>
                  </a:moveTo>
                  <a:cubicBezTo>
                    <a:pt x="16627" y="0"/>
                    <a:pt x="16581" y="12"/>
                    <a:pt x="16534" y="38"/>
                  </a:cubicBezTo>
                  <a:cubicBezTo>
                    <a:pt x="13082" y="2065"/>
                    <a:pt x="10073" y="4693"/>
                    <a:pt x="7698" y="7955"/>
                  </a:cubicBezTo>
                  <a:cubicBezTo>
                    <a:pt x="5038" y="11597"/>
                    <a:pt x="3328" y="15714"/>
                    <a:pt x="98" y="18913"/>
                  </a:cubicBezTo>
                  <a:cubicBezTo>
                    <a:pt x="0" y="19010"/>
                    <a:pt x="108" y="19144"/>
                    <a:pt x="221" y="19144"/>
                  </a:cubicBezTo>
                  <a:cubicBezTo>
                    <a:pt x="255" y="19144"/>
                    <a:pt x="290" y="19132"/>
                    <a:pt x="319" y="19103"/>
                  </a:cubicBezTo>
                  <a:cubicBezTo>
                    <a:pt x="3233" y="16601"/>
                    <a:pt x="4880" y="13149"/>
                    <a:pt x="6907" y="9950"/>
                  </a:cubicBezTo>
                  <a:cubicBezTo>
                    <a:pt x="9440" y="5992"/>
                    <a:pt x="12765" y="2856"/>
                    <a:pt x="16787" y="418"/>
                  </a:cubicBezTo>
                  <a:cubicBezTo>
                    <a:pt x="16998" y="286"/>
                    <a:pt x="16880" y="0"/>
                    <a:pt x="1666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69"/>
            <p:cNvSpPr/>
            <p:nvPr/>
          </p:nvSpPr>
          <p:spPr>
            <a:xfrm>
              <a:off x="8630420" y="1189694"/>
              <a:ext cx="120376" cy="139832"/>
            </a:xfrm>
            <a:custGeom>
              <a:avLst/>
              <a:gdLst/>
              <a:ahLst/>
              <a:cxnLst/>
              <a:rect l="l" t="t" r="r" b="b"/>
              <a:pathLst>
                <a:path w="6119" h="7108" extrusionOk="0">
                  <a:moveTo>
                    <a:pt x="156" y="1"/>
                  </a:moveTo>
                  <a:cubicBezTo>
                    <a:pt x="82" y="1"/>
                    <a:pt x="0" y="68"/>
                    <a:pt x="45" y="135"/>
                  </a:cubicBezTo>
                  <a:cubicBezTo>
                    <a:pt x="1217" y="2985"/>
                    <a:pt x="3244" y="5519"/>
                    <a:pt x="5935" y="7102"/>
                  </a:cubicBezTo>
                  <a:cubicBezTo>
                    <a:pt x="5946" y="7106"/>
                    <a:pt x="5956" y="7107"/>
                    <a:pt x="5966" y="7107"/>
                  </a:cubicBezTo>
                  <a:cubicBezTo>
                    <a:pt x="6049" y="7107"/>
                    <a:pt x="6119" y="7000"/>
                    <a:pt x="6062" y="6944"/>
                  </a:cubicBezTo>
                  <a:cubicBezTo>
                    <a:pt x="3560" y="5075"/>
                    <a:pt x="1597" y="2859"/>
                    <a:pt x="235" y="40"/>
                  </a:cubicBezTo>
                  <a:cubicBezTo>
                    <a:pt x="216" y="12"/>
                    <a:pt x="187" y="1"/>
                    <a:pt x="15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69"/>
            <p:cNvSpPr/>
            <p:nvPr/>
          </p:nvSpPr>
          <p:spPr>
            <a:xfrm>
              <a:off x="8563401" y="812879"/>
              <a:ext cx="40879" cy="337305"/>
            </a:xfrm>
            <a:custGeom>
              <a:avLst/>
              <a:gdLst/>
              <a:ahLst/>
              <a:cxnLst/>
              <a:rect l="l" t="t" r="r" b="b"/>
              <a:pathLst>
                <a:path w="2078" h="17146" extrusionOk="0">
                  <a:moveTo>
                    <a:pt x="295" y="0"/>
                  </a:moveTo>
                  <a:cubicBezTo>
                    <a:pt x="245" y="0"/>
                    <a:pt x="190" y="32"/>
                    <a:pt x="190" y="100"/>
                  </a:cubicBezTo>
                  <a:cubicBezTo>
                    <a:pt x="0" y="5832"/>
                    <a:pt x="127" y="11564"/>
                    <a:pt x="1869" y="17074"/>
                  </a:cubicBezTo>
                  <a:cubicBezTo>
                    <a:pt x="1881" y="17125"/>
                    <a:pt x="1919" y="17145"/>
                    <a:pt x="1958" y="17145"/>
                  </a:cubicBezTo>
                  <a:cubicBezTo>
                    <a:pt x="2017" y="17145"/>
                    <a:pt x="2078" y="17100"/>
                    <a:pt x="2059" y="17043"/>
                  </a:cubicBezTo>
                  <a:cubicBezTo>
                    <a:pt x="412" y="11501"/>
                    <a:pt x="475" y="5800"/>
                    <a:pt x="380" y="68"/>
                  </a:cubicBezTo>
                  <a:cubicBezTo>
                    <a:pt x="380" y="24"/>
                    <a:pt x="339" y="0"/>
                    <a:pt x="29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69"/>
            <p:cNvSpPr/>
            <p:nvPr/>
          </p:nvSpPr>
          <p:spPr>
            <a:xfrm>
              <a:off x="8523529" y="850706"/>
              <a:ext cx="14971" cy="136409"/>
            </a:xfrm>
            <a:custGeom>
              <a:avLst/>
              <a:gdLst/>
              <a:ahLst/>
              <a:cxnLst/>
              <a:rect l="l" t="t" r="r" b="b"/>
              <a:pathLst>
                <a:path w="761" h="6934" extrusionOk="0">
                  <a:moveTo>
                    <a:pt x="710" y="0"/>
                  </a:moveTo>
                  <a:cubicBezTo>
                    <a:pt x="702" y="0"/>
                    <a:pt x="697" y="4"/>
                    <a:pt x="697" y="14"/>
                  </a:cubicBezTo>
                  <a:cubicBezTo>
                    <a:pt x="222" y="2294"/>
                    <a:pt x="0" y="4574"/>
                    <a:pt x="64" y="6886"/>
                  </a:cubicBezTo>
                  <a:cubicBezTo>
                    <a:pt x="64" y="6917"/>
                    <a:pt x="87" y="6933"/>
                    <a:pt x="111" y="6933"/>
                  </a:cubicBezTo>
                  <a:cubicBezTo>
                    <a:pt x="135" y="6933"/>
                    <a:pt x="159" y="6917"/>
                    <a:pt x="159" y="6886"/>
                  </a:cubicBezTo>
                  <a:cubicBezTo>
                    <a:pt x="127" y="4574"/>
                    <a:pt x="317" y="2294"/>
                    <a:pt x="760" y="45"/>
                  </a:cubicBezTo>
                  <a:cubicBezTo>
                    <a:pt x="760" y="23"/>
                    <a:pt x="729" y="0"/>
                    <a:pt x="71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69"/>
            <p:cNvSpPr/>
            <p:nvPr/>
          </p:nvSpPr>
          <p:spPr>
            <a:xfrm>
              <a:off x="8605753" y="817639"/>
              <a:ext cx="17804" cy="144495"/>
            </a:xfrm>
            <a:custGeom>
              <a:avLst/>
              <a:gdLst/>
              <a:ahLst/>
              <a:cxnLst/>
              <a:rect l="l" t="t" r="r" b="b"/>
              <a:pathLst>
                <a:path w="905" h="7345" extrusionOk="0">
                  <a:moveTo>
                    <a:pt x="175" y="0"/>
                  </a:moveTo>
                  <a:cubicBezTo>
                    <a:pt x="151" y="0"/>
                    <a:pt x="127" y="16"/>
                    <a:pt x="127" y="48"/>
                  </a:cubicBezTo>
                  <a:cubicBezTo>
                    <a:pt x="1" y="2455"/>
                    <a:pt x="159" y="4956"/>
                    <a:pt x="761" y="7300"/>
                  </a:cubicBezTo>
                  <a:cubicBezTo>
                    <a:pt x="775" y="7328"/>
                    <a:pt x="808" y="7344"/>
                    <a:pt x="838" y="7344"/>
                  </a:cubicBezTo>
                  <a:cubicBezTo>
                    <a:pt x="874" y="7344"/>
                    <a:pt x="905" y="7321"/>
                    <a:pt x="887" y="7268"/>
                  </a:cubicBezTo>
                  <a:cubicBezTo>
                    <a:pt x="476" y="4861"/>
                    <a:pt x="191" y="2486"/>
                    <a:pt x="222" y="48"/>
                  </a:cubicBezTo>
                  <a:cubicBezTo>
                    <a:pt x="222" y="16"/>
                    <a:pt x="198" y="0"/>
                    <a:pt x="17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69"/>
            <p:cNvSpPr/>
            <p:nvPr/>
          </p:nvSpPr>
          <p:spPr>
            <a:xfrm>
              <a:off x="8331404" y="716413"/>
              <a:ext cx="116146" cy="103949"/>
            </a:xfrm>
            <a:custGeom>
              <a:avLst/>
              <a:gdLst/>
              <a:ahLst/>
              <a:cxnLst/>
              <a:rect l="l" t="t" r="r" b="b"/>
              <a:pathLst>
                <a:path w="5904" h="5284" extrusionOk="0">
                  <a:moveTo>
                    <a:pt x="5840" y="0"/>
                  </a:moveTo>
                  <a:cubicBezTo>
                    <a:pt x="3402" y="1014"/>
                    <a:pt x="1217" y="2755"/>
                    <a:pt x="45" y="5194"/>
                  </a:cubicBezTo>
                  <a:cubicBezTo>
                    <a:pt x="0" y="5239"/>
                    <a:pt x="50" y="5283"/>
                    <a:pt x="95" y="5283"/>
                  </a:cubicBezTo>
                  <a:cubicBezTo>
                    <a:pt x="113" y="5283"/>
                    <a:pt x="131" y="5276"/>
                    <a:pt x="140" y="5257"/>
                  </a:cubicBezTo>
                  <a:cubicBezTo>
                    <a:pt x="1565" y="2977"/>
                    <a:pt x="3338" y="1140"/>
                    <a:pt x="5872" y="63"/>
                  </a:cubicBezTo>
                  <a:cubicBezTo>
                    <a:pt x="5904" y="63"/>
                    <a:pt x="5872" y="0"/>
                    <a:pt x="584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69"/>
            <p:cNvSpPr/>
            <p:nvPr/>
          </p:nvSpPr>
          <p:spPr>
            <a:xfrm>
              <a:off x="8314448" y="745880"/>
              <a:ext cx="138553" cy="279900"/>
            </a:xfrm>
            <a:custGeom>
              <a:avLst/>
              <a:gdLst/>
              <a:ahLst/>
              <a:cxnLst/>
              <a:rect l="l" t="t" r="r" b="b"/>
              <a:pathLst>
                <a:path w="7043" h="14228" extrusionOk="0">
                  <a:moveTo>
                    <a:pt x="6968" y="1"/>
                  </a:moveTo>
                  <a:cubicBezTo>
                    <a:pt x="6954" y="1"/>
                    <a:pt x="6939" y="7"/>
                    <a:pt x="6924" y="22"/>
                  </a:cubicBezTo>
                  <a:cubicBezTo>
                    <a:pt x="3504" y="4203"/>
                    <a:pt x="3852" y="10125"/>
                    <a:pt x="52" y="14083"/>
                  </a:cubicBezTo>
                  <a:cubicBezTo>
                    <a:pt x="1" y="14134"/>
                    <a:pt x="74" y="14227"/>
                    <a:pt x="137" y="14227"/>
                  </a:cubicBezTo>
                  <a:cubicBezTo>
                    <a:pt x="152" y="14227"/>
                    <a:pt x="166" y="14222"/>
                    <a:pt x="178" y="14210"/>
                  </a:cubicBezTo>
                  <a:cubicBezTo>
                    <a:pt x="4169" y="10410"/>
                    <a:pt x="3662" y="4298"/>
                    <a:pt x="7019" y="86"/>
                  </a:cubicBezTo>
                  <a:cubicBezTo>
                    <a:pt x="7043" y="61"/>
                    <a:pt x="7012" y="1"/>
                    <a:pt x="696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69"/>
            <p:cNvSpPr/>
            <p:nvPr/>
          </p:nvSpPr>
          <p:spPr>
            <a:xfrm>
              <a:off x="8329575" y="669577"/>
              <a:ext cx="90434" cy="36847"/>
            </a:xfrm>
            <a:custGeom>
              <a:avLst/>
              <a:gdLst/>
              <a:ahLst/>
              <a:cxnLst/>
              <a:rect l="l" t="t" r="r" b="b"/>
              <a:pathLst>
                <a:path w="4597" h="1873" extrusionOk="0">
                  <a:moveTo>
                    <a:pt x="4528" y="1"/>
                  </a:moveTo>
                  <a:cubicBezTo>
                    <a:pt x="4522" y="1"/>
                    <a:pt x="4515" y="2"/>
                    <a:pt x="4508" y="6"/>
                  </a:cubicBezTo>
                  <a:cubicBezTo>
                    <a:pt x="2893" y="133"/>
                    <a:pt x="1373" y="734"/>
                    <a:pt x="74" y="1684"/>
                  </a:cubicBezTo>
                  <a:cubicBezTo>
                    <a:pt x="0" y="1759"/>
                    <a:pt x="42" y="1872"/>
                    <a:pt x="110" y="1872"/>
                  </a:cubicBezTo>
                  <a:cubicBezTo>
                    <a:pt x="128" y="1872"/>
                    <a:pt x="149" y="1863"/>
                    <a:pt x="169" y="1843"/>
                  </a:cubicBezTo>
                  <a:cubicBezTo>
                    <a:pt x="1500" y="956"/>
                    <a:pt x="2925" y="418"/>
                    <a:pt x="4540" y="133"/>
                  </a:cubicBezTo>
                  <a:cubicBezTo>
                    <a:pt x="4596" y="104"/>
                    <a:pt x="4577" y="1"/>
                    <a:pt x="452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69"/>
            <p:cNvSpPr/>
            <p:nvPr/>
          </p:nvSpPr>
          <p:spPr>
            <a:xfrm>
              <a:off x="8415359" y="1014899"/>
              <a:ext cx="28250" cy="72867"/>
            </a:xfrm>
            <a:custGeom>
              <a:avLst/>
              <a:gdLst/>
              <a:ahLst/>
              <a:cxnLst/>
              <a:rect l="l" t="t" r="r" b="b"/>
              <a:pathLst>
                <a:path w="1436" h="3704" extrusionOk="0">
                  <a:moveTo>
                    <a:pt x="1361" y="0"/>
                  </a:moveTo>
                  <a:cubicBezTo>
                    <a:pt x="1345" y="0"/>
                    <a:pt x="1329" y="8"/>
                    <a:pt x="1319" y="27"/>
                  </a:cubicBezTo>
                  <a:cubicBezTo>
                    <a:pt x="749" y="1167"/>
                    <a:pt x="306" y="2371"/>
                    <a:pt x="20" y="3637"/>
                  </a:cubicBezTo>
                  <a:cubicBezTo>
                    <a:pt x="1" y="3677"/>
                    <a:pt x="42" y="3704"/>
                    <a:pt x="76" y="3704"/>
                  </a:cubicBezTo>
                  <a:cubicBezTo>
                    <a:pt x="97" y="3704"/>
                    <a:pt x="115" y="3693"/>
                    <a:pt x="115" y="3669"/>
                  </a:cubicBezTo>
                  <a:cubicBezTo>
                    <a:pt x="464" y="2434"/>
                    <a:pt x="876" y="1231"/>
                    <a:pt x="1414" y="59"/>
                  </a:cubicBezTo>
                  <a:cubicBezTo>
                    <a:pt x="1436" y="37"/>
                    <a:pt x="1397" y="0"/>
                    <a:pt x="136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69"/>
            <p:cNvSpPr/>
            <p:nvPr/>
          </p:nvSpPr>
          <p:spPr>
            <a:xfrm>
              <a:off x="8459363" y="943690"/>
              <a:ext cx="18709" cy="124192"/>
            </a:xfrm>
            <a:custGeom>
              <a:avLst/>
              <a:gdLst/>
              <a:ahLst/>
              <a:cxnLst/>
              <a:rect l="l" t="t" r="r" b="b"/>
              <a:pathLst>
                <a:path w="951" h="6313" extrusionOk="0">
                  <a:moveTo>
                    <a:pt x="911" y="0"/>
                  </a:moveTo>
                  <a:cubicBezTo>
                    <a:pt x="898" y="0"/>
                    <a:pt x="887" y="10"/>
                    <a:pt x="887" y="37"/>
                  </a:cubicBezTo>
                  <a:cubicBezTo>
                    <a:pt x="475" y="2095"/>
                    <a:pt x="190" y="4154"/>
                    <a:pt x="0" y="6276"/>
                  </a:cubicBezTo>
                  <a:cubicBezTo>
                    <a:pt x="0" y="6294"/>
                    <a:pt x="32" y="6312"/>
                    <a:pt x="59" y="6312"/>
                  </a:cubicBezTo>
                  <a:cubicBezTo>
                    <a:pt x="78" y="6312"/>
                    <a:pt x="95" y="6302"/>
                    <a:pt x="95" y="6276"/>
                  </a:cubicBezTo>
                  <a:cubicBezTo>
                    <a:pt x="317" y="4186"/>
                    <a:pt x="602" y="2127"/>
                    <a:pt x="950" y="37"/>
                  </a:cubicBezTo>
                  <a:cubicBezTo>
                    <a:pt x="950" y="19"/>
                    <a:pt x="929" y="0"/>
                    <a:pt x="91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69"/>
            <p:cNvSpPr/>
            <p:nvPr/>
          </p:nvSpPr>
          <p:spPr>
            <a:xfrm>
              <a:off x="8650602" y="554443"/>
              <a:ext cx="58585" cy="17450"/>
            </a:xfrm>
            <a:custGeom>
              <a:avLst/>
              <a:gdLst/>
              <a:ahLst/>
              <a:cxnLst/>
              <a:rect l="l" t="t" r="r" b="b"/>
              <a:pathLst>
                <a:path w="2978" h="887" extrusionOk="0">
                  <a:moveTo>
                    <a:pt x="1" y="0"/>
                  </a:moveTo>
                  <a:lnTo>
                    <a:pt x="2978" y="887"/>
                  </a:lnTo>
                  <a:cubicBezTo>
                    <a:pt x="2091" y="380"/>
                    <a:pt x="1077" y="159"/>
                    <a:pt x="9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69"/>
            <p:cNvSpPr/>
            <p:nvPr/>
          </p:nvSpPr>
          <p:spPr>
            <a:xfrm>
              <a:off x="8064039" y="651519"/>
              <a:ext cx="81857" cy="35745"/>
            </a:xfrm>
            <a:custGeom>
              <a:avLst/>
              <a:gdLst/>
              <a:ahLst/>
              <a:cxnLst/>
              <a:rect l="l" t="t" r="r" b="b"/>
              <a:pathLst>
                <a:path w="4161" h="1817" extrusionOk="0">
                  <a:moveTo>
                    <a:pt x="4070" y="0"/>
                  </a:moveTo>
                  <a:cubicBezTo>
                    <a:pt x="4061" y="0"/>
                    <a:pt x="4052" y="2"/>
                    <a:pt x="4041" y="6"/>
                  </a:cubicBezTo>
                  <a:cubicBezTo>
                    <a:pt x="2648" y="354"/>
                    <a:pt x="1286" y="892"/>
                    <a:pt x="82" y="1684"/>
                  </a:cubicBezTo>
                  <a:cubicBezTo>
                    <a:pt x="0" y="1739"/>
                    <a:pt x="60" y="1817"/>
                    <a:pt x="119" y="1817"/>
                  </a:cubicBezTo>
                  <a:cubicBezTo>
                    <a:pt x="128" y="1817"/>
                    <a:pt x="137" y="1815"/>
                    <a:pt x="146" y="1811"/>
                  </a:cubicBezTo>
                  <a:cubicBezTo>
                    <a:pt x="1413" y="1082"/>
                    <a:pt x="2711" y="512"/>
                    <a:pt x="4104" y="132"/>
                  </a:cubicBezTo>
                  <a:cubicBezTo>
                    <a:pt x="4161" y="104"/>
                    <a:pt x="4142" y="0"/>
                    <a:pt x="407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69"/>
            <p:cNvSpPr/>
            <p:nvPr/>
          </p:nvSpPr>
          <p:spPr>
            <a:xfrm>
              <a:off x="8094548" y="731855"/>
              <a:ext cx="25141" cy="21384"/>
            </a:xfrm>
            <a:custGeom>
              <a:avLst/>
              <a:gdLst/>
              <a:ahLst/>
              <a:cxnLst/>
              <a:rect l="l" t="t" r="r" b="b"/>
              <a:pathLst>
                <a:path w="1278" h="1087" extrusionOk="0">
                  <a:moveTo>
                    <a:pt x="1186" y="0"/>
                  </a:moveTo>
                  <a:cubicBezTo>
                    <a:pt x="1178" y="0"/>
                    <a:pt x="1169" y="2"/>
                    <a:pt x="1160" y="7"/>
                  </a:cubicBezTo>
                  <a:cubicBezTo>
                    <a:pt x="685" y="260"/>
                    <a:pt x="305" y="577"/>
                    <a:pt x="20" y="1020"/>
                  </a:cubicBezTo>
                  <a:cubicBezTo>
                    <a:pt x="0" y="1059"/>
                    <a:pt x="29" y="1086"/>
                    <a:pt x="61" y="1086"/>
                  </a:cubicBezTo>
                  <a:cubicBezTo>
                    <a:pt x="81" y="1086"/>
                    <a:pt x="103" y="1076"/>
                    <a:pt x="115" y="1052"/>
                  </a:cubicBezTo>
                  <a:cubicBezTo>
                    <a:pt x="400" y="672"/>
                    <a:pt x="748" y="324"/>
                    <a:pt x="1223" y="102"/>
                  </a:cubicBezTo>
                  <a:cubicBezTo>
                    <a:pt x="1278" y="75"/>
                    <a:pt x="1239" y="0"/>
                    <a:pt x="118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69"/>
            <p:cNvSpPr/>
            <p:nvPr/>
          </p:nvSpPr>
          <p:spPr>
            <a:xfrm>
              <a:off x="8070176" y="608341"/>
              <a:ext cx="285822" cy="26597"/>
            </a:xfrm>
            <a:custGeom>
              <a:avLst/>
              <a:gdLst/>
              <a:ahLst/>
              <a:cxnLst/>
              <a:rect l="l" t="t" r="r" b="b"/>
              <a:pathLst>
                <a:path w="14529" h="1352" extrusionOk="0">
                  <a:moveTo>
                    <a:pt x="6476" y="0"/>
                  </a:moveTo>
                  <a:cubicBezTo>
                    <a:pt x="4252" y="0"/>
                    <a:pt x="2060" y="334"/>
                    <a:pt x="55" y="1250"/>
                  </a:cubicBezTo>
                  <a:cubicBezTo>
                    <a:pt x="1" y="1278"/>
                    <a:pt x="40" y="1352"/>
                    <a:pt x="72" y="1352"/>
                  </a:cubicBezTo>
                  <a:cubicBezTo>
                    <a:pt x="78" y="1352"/>
                    <a:pt x="83" y="1350"/>
                    <a:pt x="87" y="1345"/>
                  </a:cubicBezTo>
                  <a:cubicBezTo>
                    <a:pt x="2023" y="524"/>
                    <a:pt x="4142" y="229"/>
                    <a:pt x="6297" y="229"/>
                  </a:cubicBezTo>
                  <a:cubicBezTo>
                    <a:pt x="9043" y="229"/>
                    <a:pt x="11846" y="708"/>
                    <a:pt x="14402" y="1187"/>
                  </a:cubicBezTo>
                  <a:cubicBezTo>
                    <a:pt x="14497" y="1187"/>
                    <a:pt x="14528" y="1060"/>
                    <a:pt x="14433" y="1029"/>
                  </a:cubicBezTo>
                  <a:cubicBezTo>
                    <a:pt x="11917" y="491"/>
                    <a:pt x="9173" y="0"/>
                    <a:pt x="647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69"/>
            <p:cNvSpPr/>
            <p:nvPr/>
          </p:nvSpPr>
          <p:spPr>
            <a:xfrm>
              <a:off x="8003984" y="642726"/>
              <a:ext cx="39148" cy="21364"/>
            </a:xfrm>
            <a:custGeom>
              <a:avLst/>
              <a:gdLst/>
              <a:ahLst/>
              <a:cxnLst/>
              <a:rect l="l" t="t" r="r" b="b"/>
              <a:pathLst>
                <a:path w="1990" h="1086" extrusionOk="0">
                  <a:moveTo>
                    <a:pt x="1950" y="1"/>
                  </a:moveTo>
                  <a:cubicBezTo>
                    <a:pt x="1944" y="1"/>
                    <a:pt x="1938" y="3"/>
                    <a:pt x="1932" y="9"/>
                  </a:cubicBezTo>
                  <a:cubicBezTo>
                    <a:pt x="1362" y="453"/>
                    <a:pt x="729" y="769"/>
                    <a:pt x="32" y="991"/>
                  </a:cubicBezTo>
                  <a:cubicBezTo>
                    <a:pt x="0" y="1023"/>
                    <a:pt x="32" y="1086"/>
                    <a:pt x="64" y="1086"/>
                  </a:cubicBezTo>
                  <a:cubicBezTo>
                    <a:pt x="760" y="896"/>
                    <a:pt x="1425" y="548"/>
                    <a:pt x="1964" y="73"/>
                  </a:cubicBezTo>
                  <a:cubicBezTo>
                    <a:pt x="1989" y="47"/>
                    <a:pt x="1973" y="1"/>
                    <a:pt x="1950"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69"/>
            <p:cNvSpPr/>
            <p:nvPr/>
          </p:nvSpPr>
          <p:spPr>
            <a:xfrm>
              <a:off x="8111268" y="655886"/>
              <a:ext cx="144396" cy="38224"/>
            </a:xfrm>
            <a:custGeom>
              <a:avLst/>
              <a:gdLst/>
              <a:ahLst/>
              <a:cxnLst/>
              <a:rect l="l" t="t" r="r" b="b"/>
              <a:pathLst>
                <a:path w="7340" h="1943" extrusionOk="0">
                  <a:moveTo>
                    <a:pt x="7273" y="0"/>
                  </a:moveTo>
                  <a:cubicBezTo>
                    <a:pt x="7265" y="0"/>
                    <a:pt x="7256" y="2"/>
                    <a:pt x="7246" y="5"/>
                  </a:cubicBezTo>
                  <a:cubicBezTo>
                    <a:pt x="4775" y="290"/>
                    <a:pt x="2368" y="924"/>
                    <a:pt x="57" y="1810"/>
                  </a:cubicBezTo>
                  <a:cubicBezTo>
                    <a:pt x="0" y="1839"/>
                    <a:pt x="19" y="1942"/>
                    <a:pt x="91" y="1942"/>
                  </a:cubicBezTo>
                  <a:cubicBezTo>
                    <a:pt x="100" y="1942"/>
                    <a:pt x="110" y="1940"/>
                    <a:pt x="120" y="1937"/>
                  </a:cubicBezTo>
                  <a:cubicBezTo>
                    <a:pt x="2432" y="1145"/>
                    <a:pt x="4807" y="544"/>
                    <a:pt x="7246" y="132"/>
                  </a:cubicBezTo>
                  <a:cubicBezTo>
                    <a:pt x="7330" y="104"/>
                    <a:pt x="7339" y="0"/>
                    <a:pt x="727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69"/>
            <p:cNvSpPr/>
            <p:nvPr/>
          </p:nvSpPr>
          <p:spPr>
            <a:xfrm>
              <a:off x="8024737" y="584933"/>
              <a:ext cx="215375" cy="30669"/>
            </a:xfrm>
            <a:custGeom>
              <a:avLst/>
              <a:gdLst/>
              <a:ahLst/>
              <a:cxnLst/>
              <a:rect l="l" t="t" r="r" b="b"/>
              <a:pathLst>
                <a:path w="10948" h="1559" extrusionOk="0">
                  <a:moveTo>
                    <a:pt x="6941" y="1"/>
                  </a:moveTo>
                  <a:cubicBezTo>
                    <a:pt x="4598" y="1"/>
                    <a:pt x="2277" y="473"/>
                    <a:pt x="85" y="1427"/>
                  </a:cubicBezTo>
                  <a:cubicBezTo>
                    <a:pt x="1" y="1455"/>
                    <a:pt x="17" y="1559"/>
                    <a:pt x="88" y="1559"/>
                  </a:cubicBezTo>
                  <a:cubicBezTo>
                    <a:pt x="97" y="1559"/>
                    <a:pt x="107" y="1557"/>
                    <a:pt x="117" y="1554"/>
                  </a:cubicBezTo>
                  <a:cubicBezTo>
                    <a:pt x="2513" y="690"/>
                    <a:pt x="4909" y="254"/>
                    <a:pt x="7366" y="254"/>
                  </a:cubicBezTo>
                  <a:cubicBezTo>
                    <a:pt x="8513" y="254"/>
                    <a:pt x="9673" y="349"/>
                    <a:pt x="10853" y="540"/>
                  </a:cubicBezTo>
                  <a:cubicBezTo>
                    <a:pt x="10916" y="540"/>
                    <a:pt x="10948" y="445"/>
                    <a:pt x="10884" y="445"/>
                  </a:cubicBezTo>
                  <a:cubicBezTo>
                    <a:pt x="9576" y="149"/>
                    <a:pt x="8255" y="1"/>
                    <a:pt x="6941"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69"/>
            <p:cNvSpPr/>
            <p:nvPr/>
          </p:nvSpPr>
          <p:spPr>
            <a:xfrm>
              <a:off x="8534741" y="30824"/>
              <a:ext cx="609316" cy="925512"/>
            </a:xfrm>
            <a:custGeom>
              <a:avLst/>
              <a:gdLst/>
              <a:ahLst/>
              <a:cxnLst/>
              <a:rect l="l" t="t" r="r" b="b"/>
              <a:pathLst>
                <a:path w="30973" h="47046" extrusionOk="0">
                  <a:moveTo>
                    <a:pt x="9221" y="0"/>
                  </a:moveTo>
                  <a:cubicBezTo>
                    <a:pt x="9169" y="0"/>
                    <a:pt x="9114" y="15"/>
                    <a:pt x="9058" y="49"/>
                  </a:cubicBezTo>
                  <a:cubicBezTo>
                    <a:pt x="444" y="5433"/>
                    <a:pt x="0" y="18575"/>
                    <a:pt x="3896" y="26904"/>
                  </a:cubicBezTo>
                  <a:cubicBezTo>
                    <a:pt x="7967" y="35634"/>
                    <a:pt x="16936" y="40818"/>
                    <a:pt x="26384" y="40818"/>
                  </a:cubicBezTo>
                  <a:cubicBezTo>
                    <a:pt x="26636" y="40818"/>
                    <a:pt x="26888" y="40814"/>
                    <a:pt x="27141" y="40807"/>
                  </a:cubicBezTo>
                  <a:cubicBezTo>
                    <a:pt x="27141" y="40839"/>
                    <a:pt x="27172" y="40902"/>
                    <a:pt x="27204" y="40934"/>
                  </a:cubicBezTo>
                  <a:cubicBezTo>
                    <a:pt x="28819" y="42770"/>
                    <a:pt x="29959" y="44860"/>
                    <a:pt x="30973" y="47046"/>
                  </a:cubicBezTo>
                  <a:lnTo>
                    <a:pt x="30973" y="45431"/>
                  </a:lnTo>
                  <a:cubicBezTo>
                    <a:pt x="30054" y="43689"/>
                    <a:pt x="29009" y="42042"/>
                    <a:pt x="27647" y="40617"/>
                  </a:cubicBezTo>
                  <a:cubicBezTo>
                    <a:pt x="27679" y="40490"/>
                    <a:pt x="27616" y="40332"/>
                    <a:pt x="27457" y="40332"/>
                  </a:cubicBezTo>
                  <a:cubicBezTo>
                    <a:pt x="27426" y="33428"/>
                    <a:pt x="28629" y="24687"/>
                    <a:pt x="23309" y="19399"/>
                  </a:cubicBezTo>
                  <a:cubicBezTo>
                    <a:pt x="20680" y="16802"/>
                    <a:pt x="17070" y="15567"/>
                    <a:pt x="14346" y="13128"/>
                  </a:cubicBezTo>
                  <a:cubicBezTo>
                    <a:pt x="10736" y="9930"/>
                    <a:pt x="9089" y="5274"/>
                    <a:pt x="9469" y="524"/>
                  </a:cubicBezTo>
                  <a:cubicBezTo>
                    <a:pt x="9626" y="316"/>
                    <a:pt x="9461" y="0"/>
                    <a:pt x="9221"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69"/>
            <p:cNvSpPr/>
            <p:nvPr/>
          </p:nvSpPr>
          <p:spPr>
            <a:xfrm>
              <a:off x="7805250" y="0"/>
              <a:ext cx="1338871" cy="1366550"/>
            </a:xfrm>
            <a:custGeom>
              <a:avLst/>
              <a:gdLst/>
              <a:ahLst/>
              <a:cxnLst/>
              <a:rect l="l" t="t" r="r" b="b"/>
              <a:pathLst>
                <a:path w="68058" h="69465" extrusionOk="0">
                  <a:moveTo>
                    <a:pt x="16437" y="13017"/>
                  </a:moveTo>
                  <a:cubicBezTo>
                    <a:pt x="18084" y="13650"/>
                    <a:pt x="19794" y="14062"/>
                    <a:pt x="21567" y="14125"/>
                  </a:cubicBezTo>
                  <a:cubicBezTo>
                    <a:pt x="21889" y="14141"/>
                    <a:pt x="22210" y="14147"/>
                    <a:pt x="22530" y="14147"/>
                  </a:cubicBezTo>
                  <a:cubicBezTo>
                    <a:pt x="23393" y="14147"/>
                    <a:pt x="24250" y="14104"/>
                    <a:pt x="25101" y="14104"/>
                  </a:cubicBezTo>
                  <a:cubicBezTo>
                    <a:pt x="26416" y="14104"/>
                    <a:pt x="27717" y="14207"/>
                    <a:pt x="29010" y="14727"/>
                  </a:cubicBezTo>
                  <a:cubicBezTo>
                    <a:pt x="34045" y="16722"/>
                    <a:pt x="35819" y="22074"/>
                    <a:pt x="37402" y="26793"/>
                  </a:cubicBezTo>
                  <a:cubicBezTo>
                    <a:pt x="36389" y="25304"/>
                    <a:pt x="35248" y="23879"/>
                    <a:pt x="33792" y="22866"/>
                  </a:cubicBezTo>
                  <a:cubicBezTo>
                    <a:pt x="32113" y="21694"/>
                    <a:pt x="30245" y="21599"/>
                    <a:pt x="28345" y="21061"/>
                  </a:cubicBezTo>
                  <a:cubicBezTo>
                    <a:pt x="25494" y="20269"/>
                    <a:pt x="24418" y="18210"/>
                    <a:pt x="22201" y="16595"/>
                  </a:cubicBezTo>
                  <a:cubicBezTo>
                    <a:pt x="20491" y="15360"/>
                    <a:pt x="16785" y="15487"/>
                    <a:pt x="16437" y="13017"/>
                  </a:cubicBezTo>
                  <a:close/>
                  <a:moveTo>
                    <a:pt x="15962" y="13618"/>
                  </a:moveTo>
                  <a:lnTo>
                    <a:pt x="15962" y="13618"/>
                  </a:lnTo>
                  <a:cubicBezTo>
                    <a:pt x="16279" y="14505"/>
                    <a:pt x="16912" y="15107"/>
                    <a:pt x="17862" y="15550"/>
                  </a:cubicBezTo>
                  <a:cubicBezTo>
                    <a:pt x="19351" y="16247"/>
                    <a:pt x="20681" y="16120"/>
                    <a:pt x="22106" y="17229"/>
                  </a:cubicBezTo>
                  <a:cubicBezTo>
                    <a:pt x="22993" y="17925"/>
                    <a:pt x="23689" y="18876"/>
                    <a:pt x="24544" y="19636"/>
                  </a:cubicBezTo>
                  <a:cubicBezTo>
                    <a:pt x="26128" y="21124"/>
                    <a:pt x="27838" y="21536"/>
                    <a:pt x="29960" y="21979"/>
                  </a:cubicBezTo>
                  <a:cubicBezTo>
                    <a:pt x="33285" y="22676"/>
                    <a:pt x="35090" y="24608"/>
                    <a:pt x="37149" y="27046"/>
                  </a:cubicBezTo>
                  <a:cubicBezTo>
                    <a:pt x="36373" y="26994"/>
                    <a:pt x="35482" y="26939"/>
                    <a:pt x="34582" y="26939"/>
                  </a:cubicBezTo>
                  <a:cubicBezTo>
                    <a:pt x="32725" y="26939"/>
                    <a:pt x="30825" y="27174"/>
                    <a:pt x="29801" y="28155"/>
                  </a:cubicBezTo>
                  <a:cubicBezTo>
                    <a:pt x="28503" y="29358"/>
                    <a:pt x="29358" y="30783"/>
                    <a:pt x="30530" y="31670"/>
                  </a:cubicBezTo>
                  <a:cubicBezTo>
                    <a:pt x="27711" y="30783"/>
                    <a:pt x="24798" y="29833"/>
                    <a:pt x="21947" y="29231"/>
                  </a:cubicBezTo>
                  <a:cubicBezTo>
                    <a:pt x="19984" y="27109"/>
                    <a:pt x="17609" y="24956"/>
                    <a:pt x="16722" y="22169"/>
                  </a:cubicBezTo>
                  <a:cubicBezTo>
                    <a:pt x="15835" y="19446"/>
                    <a:pt x="15329" y="16405"/>
                    <a:pt x="15962" y="13618"/>
                  </a:cubicBezTo>
                  <a:close/>
                  <a:moveTo>
                    <a:pt x="34868" y="33982"/>
                  </a:moveTo>
                  <a:cubicBezTo>
                    <a:pt x="35343" y="34172"/>
                    <a:pt x="35819" y="34393"/>
                    <a:pt x="36294" y="34583"/>
                  </a:cubicBezTo>
                  <a:cubicBezTo>
                    <a:pt x="38257" y="35375"/>
                    <a:pt x="40949" y="35692"/>
                    <a:pt x="42184" y="37592"/>
                  </a:cubicBezTo>
                  <a:cubicBezTo>
                    <a:pt x="42057" y="37687"/>
                    <a:pt x="41931" y="37782"/>
                    <a:pt x="41804" y="37909"/>
                  </a:cubicBezTo>
                  <a:cubicBezTo>
                    <a:pt x="41788" y="37905"/>
                    <a:pt x="41771" y="37903"/>
                    <a:pt x="41755" y="37903"/>
                  </a:cubicBezTo>
                  <a:cubicBezTo>
                    <a:pt x="41640" y="37903"/>
                    <a:pt x="41519" y="37996"/>
                    <a:pt x="41519" y="38162"/>
                  </a:cubicBezTo>
                  <a:cubicBezTo>
                    <a:pt x="40126" y="39365"/>
                    <a:pt x="38700" y="40822"/>
                    <a:pt x="37054" y="41170"/>
                  </a:cubicBezTo>
                  <a:cubicBezTo>
                    <a:pt x="36740" y="41230"/>
                    <a:pt x="36454" y="41262"/>
                    <a:pt x="36196" y="41262"/>
                  </a:cubicBezTo>
                  <a:cubicBezTo>
                    <a:pt x="35908" y="41262"/>
                    <a:pt x="35656" y="41222"/>
                    <a:pt x="35438" y="41139"/>
                  </a:cubicBezTo>
                  <a:cubicBezTo>
                    <a:pt x="35470" y="41107"/>
                    <a:pt x="35470" y="41075"/>
                    <a:pt x="35470" y="41044"/>
                  </a:cubicBezTo>
                  <a:cubicBezTo>
                    <a:pt x="35490" y="41005"/>
                    <a:pt x="35461" y="40978"/>
                    <a:pt x="35429" y="40978"/>
                  </a:cubicBezTo>
                  <a:cubicBezTo>
                    <a:pt x="35409" y="40978"/>
                    <a:pt x="35387" y="40988"/>
                    <a:pt x="35375" y="41012"/>
                  </a:cubicBezTo>
                  <a:cubicBezTo>
                    <a:pt x="35375" y="41044"/>
                    <a:pt x="35375" y="41075"/>
                    <a:pt x="35343" y="41107"/>
                  </a:cubicBezTo>
                  <a:cubicBezTo>
                    <a:pt x="33253" y="40220"/>
                    <a:pt x="34298" y="35882"/>
                    <a:pt x="34868" y="33982"/>
                  </a:cubicBezTo>
                  <a:close/>
                  <a:moveTo>
                    <a:pt x="42374" y="36927"/>
                  </a:moveTo>
                  <a:lnTo>
                    <a:pt x="42374" y="36927"/>
                  </a:lnTo>
                  <a:cubicBezTo>
                    <a:pt x="43419" y="37338"/>
                    <a:pt x="44496" y="37592"/>
                    <a:pt x="45573" y="38004"/>
                  </a:cubicBezTo>
                  <a:cubicBezTo>
                    <a:pt x="47663" y="38764"/>
                    <a:pt x="51685" y="40252"/>
                    <a:pt x="52318" y="42659"/>
                  </a:cubicBezTo>
                  <a:cubicBezTo>
                    <a:pt x="51805" y="44064"/>
                    <a:pt x="50742" y="45077"/>
                    <a:pt x="49229" y="45077"/>
                  </a:cubicBezTo>
                  <a:cubicBezTo>
                    <a:pt x="48594" y="45077"/>
                    <a:pt x="47879" y="44898"/>
                    <a:pt x="47093" y="44496"/>
                  </a:cubicBezTo>
                  <a:cubicBezTo>
                    <a:pt x="44464" y="43166"/>
                    <a:pt x="43641" y="40062"/>
                    <a:pt x="42881" y="37434"/>
                  </a:cubicBezTo>
                  <a:cubicBezTo>
                    <a:pt x="42849" y="37338"/>
                    <a:pt x="42786" y="37307"/>
                    <a:pt x="42722" y="37307"/>
                  </a:cubicBezTo>
                  <a:cubicBezTo>
                    <a:pt x="42691" y="37275"/>
                    <a:pt x="42659" y="37275"/>
                    <a:pt x="42627" y="37275"/>
                  </a:cubicBezTo>
                  <a:cubicBezTo>
                    <a:pt x="42532" y="37148"/>
                    <a:pt x="42469" y="37022"/>
                    <a:pt x="42374" y="36927"/>
                  </a:cubicBezTo>
                  <a:close/>
                  <a:moveTo>
                    <a:pt x="16045" y="29070"/>
                  </a:moveTo>
                  <a:cubicBezTo>
                    <a:pt x="20761" y="29070"/>
                    <a:pt x="25802" y="30908"/>
                    <a:pt x="30118" y="32271"/>
                  </a:cubicBezTo>
                  <a:lnTo>
                    <a:pt x="29928" y="32335"/>
                  </a:lnTo>
                  <a:cubicBezTo>
                    <a:pt x="28150" y="32212"/>
                    <a:pt x="26372" y="32100"/>
                    <a:pt x="24602" y="32100"/>
                  </a:cubicBezTo>
                  <a:cubicBezTo>
                    <a:pt x="22273" y="32100"/>
                    <a:pt x="19957" y="32293"/>
                    <a:pt x="17672" y="32905"/>
                  </a:cubicBezTo>
                  <a:cubicBezTo>
                    <a:pt x="17577" y="32905"/>
                    <a:pt x="17577" y="33063"/>
                    <a:pt x="17672" y="33063"/>
                  </a:cubicBezTo>
                  <a:cubicBezTo>
                    <a:pt x="20779" y="32616"/>
                    <a:pt x="23729" y="32461"/>
                    <a:pt x="26753" y="32461"/>
                  </a:cubicBezTo>
                  <a:cubicBezTo>
                    <a:pt x="27583" y="32461"/>
                    <a:pt x="28418" y="32473"/>
                    <a:pt x="29263" y="32493"/>
                  </a:cubicBezTo>
                  <a:cubicBezTo>
                    <a:pt x="28376" y="32715"/>
                    <a:pt x="27458" y="32937"/>
                    <a:pt x="26571" y="33222"/>
                  </a:cubicBezTo>
                  <a:cubicBezTo>
                    <a:pt x="26658" y="33193"/>
                    <a:pt x="26639" y="33059"/>
                    <a:pt x="26564" y="33059"/>
                  </a:cubicBezTo>
                  <a:cubicBezTo>
                    <a:pt x="26556" y="33059"/>
                    <a:pt x="26548" y="33060"/>
                    <a:pt x="26539" y="33063"/>
                  </a:cubicBezTo>
                  <a:cubicBezTo>
                    <a:pt x="23214" y="34045"/>
                    <a:pt x="19889" y="35217"/>
                    <a:pt x="16817" y="36768"/>
                  </a:cubicBezTo>
                  <a:cubicBezTo>
                    <a:pt x="16732" y="36797"/>
                    <a:pt x="16773" y="36900"/>
                    <a:pt x="16850" y="36900"/>
                  </a:cubicBezTo>
                  <a:cubicBezTo>
                    <a:pt x="16860" y="36900"/>
                    <a:pt x="16870" y="36899"/>
                    <a:pt x="16880" y="36895"/>
                  </a:cubicBezTo>
                  <a:cubicBezTo>
                    <a:pt x="19446" y="35818"/>
                    <a:pt x="22042" y="34773"/>
                    <a:pt x="24671" y="33855"/>
                  </a:cubicBezTo>
                  <a:lnTo>
                    <a:pt x="24671" y="33855"/>
                  </a:lnTo>
                  <a:cubicBezTo>
                    <a:pt x="23911" y="34140"/>
                    <a:pt x="23183" y="34520"/>
                    <a:pt x="22517" y="34932"/>
                  </a:cubicBezTo>
                  <a:cubicBezTo>
                    <a:pt x="19857" y="36642"/>
                    <a:pt x="18084" y="39872"/>
                    <a:pt x="16247" y="42374"/>
                  </a:cubicBezTo>
                  <a:cubicBezTo>
                    <a:pt x="15234" y="43704"/>
                    <a:pt x="13238" y="46174"/>
                    <a:pt x="12162" y="48549"/>
                  </a:cubicBezTo>
                  <a:cubicBezTo>
                    <a:pt x="11373" y="48768"/>
                    <a:pt x="10756" y="48912"/>
                    <a:pt x="10182" y="48912"/>
                  </a:cubicBezTo>
                  <a:cubicBezTo>
                    <a:pt x="9260" y="48912"/>
                    <a:pt x="8452" y="48539"/>
                    <a:pt x="7221" y="47504"/>
                  </a:cubicBezTo>
                  <a:cubicBezTo>
                    <a:pt x="6778" y="47124"/>
                    <a:pt x="6778" y="46839"/>
                    <a:pt x="6271" y="46522"/>
                  </a:cubicBezTo>
                  <a:cubicBezTo>
                    <a:pt x="4339" y="45351"/>
                    <a:pt x="1268" y="47504"/>
                    <a:pt x="1204" y="43166"/>
                  </a:cubicBezTo>
                  <a:cubicBezTo>
                    <a:pt x="1141" y="39524"/>
                    <a:pt x="4751" y="34615"/>
                    <a:pt x="7285" y="32271"/>
                  </a:cubicBezTo>
                  <a:cubicBezTo>
                    <a:pt x="9845" y="29902"/>
                    <a:pt x="12871" y="29070"/>
                    <a:pt x="16045" y="29070"/>
                  </a:cubicBezTo>
                  <a:close/>
                  <a:moveTo>
                    <a:pt x="53363" y="40379"/>
                  </a:moveTo>
                  <a:lnTo>
                    <a:pt x="53363" y="40379"/>
                  </a:lnTo>
                  <a:cubicBezTo>
                    <a:pt x="56403" y="42089"/>
                    <a:pt x="58652" y="45097"/>
                    <a:pt x="61502" y="47124"/>
                  </a:cubicBezTo>
                  <a:cubicBezTo>
                    <a:pt x="62801" y="48011"/>
                    <a:pt x="65207" y="50259"/>
                    <a:pt x="65682" y="52286"/>
                  </a:cubicBezTo>
                  <a:cubicBezTo>
                    <a:pt x="64352" y="51970"/>
                    <a:pt x="63022" y="51780"/>
                    <a:pt x="61724" y="51463"/>
                  </a:cubicBezTo>
                  <a:cubicBezTo>
                    <a:pt x="59792" y="51019"/>
                    <a:pt x="59222" y="50133"/>
                    <a:pt x="57797" y="49088"/>
                  </a:cubicBezTo>
                  <a:cubicBezTo>
                    <a:pt x="57322" y="48771"/>
                    <a:pt x="56973" y="48676"/>
                    <a:pt x="56435" y="48518"/>
                  </a:cubicBezTo>
                  <a:cubicBezTo>
                    <a:pt x="54060" y="47916"/>
                    <a:pt x="52508" y="47536"/>
                    <a:pt x="51210" y="45192"/>
                  </a:cubicBezTo>
                  <a:cubicBezTo>
                    <a:pt x="51210" y="45161"/>
                    <a:pt x="51210" y="45161"/>
                    <a:pt x="51210" y="45161"/>
                  </a:cubicBezTo>
                  <a:cubicBezTo>
                    <a:pt x="51716" y="44907"/>
                    <a:pt x="52160" y="44527"/>
                    <a:pt x="52540" y="43989"/>
                  </a:cubicBezTo>
                  <a:cubicBezTo>
                    <a:pt x="53268" y="42976"/>
                    <a:pt x="53490" y="41645"/>
                    <a:pt x="53363" y="40379"/>
                  </a:cubicBezTo>
                  <a:close/>
                  <a:moveTo>
                    <a:pt x="42564" y="37845"/>
                  </a:moveTo>
                  <a:cubicBezTo>
                    <a:pt x="43197" y="40569"/>
                    <a:pt x="44179" y="43609"/>
                    <a:pt x="46839" y="45002"/>
                  </a:cubicBezTo>
                  <a:cubicBezTo>
                    <a:pt x="47597" y="45401"/>
                    <a:pt x="48455" y="45624"/>
                    <a:pt x="49294" y="45624"/>
                  </a:cubicBezTo>
                  <a:cubicBezTo>
                    <a:pt x="49789" y="45624"/>
                    <a:pt x="50277" y="45547"/>
                    <a:pt x="50735" y="45382"/>
                  </a:cubicBezTo>
                  <a:cubicBezTo>
                    <a:pt x="50735" y="45414"/>
                    <a:pt x="50735" y="45446"/>
                    <a:pt x="50766" y="45477"/>
                  </a:cubicBezTo>
                  <a:cubicBezTo>
                    <a:pt x="51336" y="46554"/>
                    <a:pt x="52065" y="47409"/>
                    <a:pt x="53110" y="48074"/>
                  </a:cubicBezTo>
                  <a:cubicBezTo>
                    <a:pt x="54598" y="48993"/>
                    <a:pt x="56467" y="48834"/>
                    <a:pt x="57892" y="49943"/>
                  </a:cubicBezTo>
                  <a:cubicBezTo>
                    <a:pt x="58779" y="50608"/>
                    <a:pt x="59032" y="51178"/>
                    <a:pt x="60172" y="51621"/>
                  </a:cubicBezTo>
                  <a:cubicBezTo>
                    <a:pt x="61882" y="52223"/>
                    <a:pt x="63941" y="52413"/>
                    <a:pt x="65746" y="52666"/>
                  </a:cubicBezTo>
                  <a:cubicBezTo>
                    <a:pt x="65872" y="53838"/>
                    <a:pt x="65271" y="54851"/>
                    <a:pt x="63307" y="55485"/>
                  </a:cubicBezTo>
                  <a:cubicBezTo>
                    <a:pt x="62853" y="55631"/>
                    <a:pt x="62384" y="55690"/>
                    <a:pt x="61907" y="55690"/>
                  </a:cubicBezTo>
                  <a:cubicBezTo>
                    <a:pt x="60219" y="55690"/>
                    <a:pt x="58427" y="54954"/>
                    <a:pt x="56847" y="54756"/>
                  </a:cubicBezTo>
                  <a:cubicBezTo>
                    <a:pt x="55042" y="54503"/>
                    <a:pt x="53141" y="54756"/>
                    <a:pt x="51336" y="54408"/>
                  </a:cubicBezTo>
                  <a:cubicBezTo>
                    <a:pt x="50766" y="54281"/>
                    <a:pt x="50260" y="54123"/>
                    <a:pt x="49753" y="53901"/>
                  </a:cubicBezTo>
                  <a:cubicBezTo>
                    <a:pt x="49753" y="53870"/>
                    <a:pt x="49753" y="53806"/>
                    <a:pt x="49753" y="53775"/>
                  </a:cubicBezTo>
                  <a:cubicBezTo>
                    <a:pt x="49736" y="53691"/>
                    <a:pt x="49667" y="53652"/>
                    <a:pt x="49595" y="53652"/>
                  </a:cubicBezTo>
                  <a:cubicBezTo>
                    <a:pt x="49531" y="53652"/>
                    <a:pt x="49466" y="53683"/>
                    <a:pt x="49436" y="53743"/>
                  </a:cubicBezTo>
                  <a:cubicBezTo>
                    <a:pt x="47979" y="52983"/>
                    <a:pt x="46903" y="51716"/>
                    <a:pt x="45984" y="50164"/>
                  </a:cubicBezTo>
                  <a:cubicBezTo>
                    <a:pt x="43736" y="46522"/>
                    <a:pt x="42501" y="42469"/>
                    <a:pt x="42121" y="38225"/>
                  </a:cubicBezTo>
                  <a:cubicBezTo>
                    <a:pt x="42216" y="38099"/>
                    <a:pt x="42342" y="37972"/>
                    <a:pt x="42469" y="37877"/>
                  </a:cubicBezTo>
                  <a:cubicBezTo>
                    <a:pt x="42501" y="37877"/>
                    <a:pt x="42532" y="37877"/>
                    <a:pt x="42564" y="37845"/>
                  </a:cubicBezTo>
                  <a:close/>
                  <a:moveTo>
                    <a:pt x="31702" y="32430"/>
                  </a:moveTo>
                  <a:cubicBezTo>
                    <a:pt x="32557" y="32937"/>
                    <a:pt x="33443" y="33348"/>
                    <a:pt x="34330" y="33760"/>
                  </a:cubicBezTo>
                  <a:cubicBezTo>
                    <a:pt x="33823" y="35533"/>
                    <a:pt x="32810" y="38985"/>
                    <a:pt x="34108" y="40727"/>
                  </a:cubicBezTo>
                  <a:cubicBezTo>
                    <a:pt x="31353" y="44971"/>
                    <a:pt x="32082" y="50766"/>
                    <a:pt x="27806" y="54060"/>
                  </a:cubicBezTo>
                  <a:cubicBezTo>
                    <a:pt x="25843" y="55548"/>
                    <a:pt x="23404" y="56498"/>
                    <a:pt x="21029" y="57100"/>
                  </a:cubicBezTo>
                  <a:cubicBezTo>
                    <a:pt x="20743" y="57171"/>
                    <a:pt x="20449" y="57206"/>
                    <a:pt x="20154" y="57206"/>
                  </a:cubicBezTo>
                  <a:cubicBezTo>
                    <a:pt x="18881" y="57206"/>
                    <a:pt x="17588" y="56564"/>
                    <a:pt x="16817" y="55485"/>
                  </a:cubicBezTo>
                  <a:cubicBezTo>
                    <a:pt x="16564" y="55168"/>
                    <a:pt x="16595" y="54598"/>
                    <a:pt x="16374" y="54218"/>
                  </a:cubicBezTo>
                  <a:cubicBezTo>
                    <a:pt x="16120" y="53870"/>
                    <a:pt x="15899" y="53616"/>
                    <a:pt x="15519" y="53426"/>
                  </a:cubicBezTo>
                  <a:cubicBezTo>
                    <a:pt x="15407" y="53375"/>
                    <a:pt x="15289" y="53358"/>
                    <a:pt x="15169" y="53358"/>
                  </a:cubicBezTo>
                  <a:cubicBezTo>
                    <a:pt x="14953" y="53358"/>
                    <a:pt x="14734" y="53413"/>
                    <a:pt x="14550" y="53413"/>
                  </a:cubicBezTo>
                  <a:cubicBezTo>
                    <a:pt x="14462" y="53413"/>
                    <a:pt x="14383" y="53400"/>
                    <a:pt x="14315" y="53363"/>
                  </a:cubicBezTo>
                  <a:cubicBezTo>
                    <a:pt x="14252" y="53376"/>
                    <a:pt x="14191" y="53382"/>
                    <a:pt x="14133" y="53382"/>
                  </a:cubicBezTo>
                  <a:cubicBezTo>
                    <a:pt x="13614" y="53382"/>
                    <a:pt x="13321" y="52872"/>
                    <a:pt x="13207" y="51875"/>
                  </a:cubicBezTo>
                  <a:cubicBezTo>
                    <a:pt x="12130" y="51241"/>
                    <a:pt x="11877" y="50481"/>
                    <a:pt x="12415" y="49594"/>
                  </a:cubicBezTo>
                  <a:cubicBezTo>
                    <a:pt x="12573" y="48898"/>
                    <a:pt x="12953" y="48201"/>
                    <a:pt x="13302" y="47599"/>
                  </a:cubicBezTo>
                  <a:cubicBezTo>
                    <a:pt x="14727" y="45066"/>
                    <a:pt x="16690" y="42786"/>
                    <a:pt x="18432" y="40474"/>
                  </a:cubicBezTo>
                  <a:cubicBezTo>
                    <a:pt x="19921" y="38479"/>
                    <a:pt x="21282" y="36262"/>
                    <a:pt x="23531" y="35027"/>
                  </a:cubicBezTo>
                  <a:cubicBezTo>
                    <a:pt x="25938" y="33697"/>
                    <a:pt x="29073" y="33190"/>
                    <a:pt x="31702" y="32430"/>
                  </a:cubicBezTo>
                  <a:close/>
                  <a:moveTo>
                    <a:pt x="34330" y="41012"/>
                  </a:moveTo>
                  <a:cubicBezTo>
                    <a:pt x="34552" y="41234"/>
                    <a:pt x="34805" y="41392"/>
                    <a:pt x="35122" y="41550"/>
                  </a:cubicBezTo>
                  <a:lnTo>
                    <a:pt x="35185" y="41550"/>
                  </a:lnTo>
                  <a:cubicBezTo>
                    <a:pt x="34045" y="44464"/>
                    <a:pt x="33190" y="47504"/>
                    <a:pt x="32493" y="50544"/>
                  </a:cubicBezTo>
                  <a:cubicBezTo>
                    <a:pt x="32474" y="50621"/>
                    <a:pt x="32536" y="50663"/>
                    <a:pt x="32595" y="50663"/>
                  </a:cubicBezTo>
                  <a:cubicBezTo>
                    <a:pt x="32634" y="50663"/>
                    <a:pt x="32671" y="50645"/>
                    <a:pt x="32683" y="50608"/>
                  </a:cubicBezTo>
                  <a:cubicBezTo>
                    <a:pt x="33475" y="47568"/>
                    <a:pt x="34362" y="44591"/>
                    <a:pt x="35312" y="41614"/>
                  </a:cubicBezTo>
                  <a:cubicBezTo>
                    <a:pt x="35470" y="41645"/>
                    <a:pt x="35597" y="41677"/>
                    <a:pt x="35755" y="41709"/>
                  </a:cubicBezTo>
                  <a:cubicBezTo>
                    <a:pt x="34552" y="47156"/>
                    <a:pt x="33950" y="53015"/>
                    <a:pt x="34583" y="58588"/>
                  </a:cubicBezTo>
                  <a:cubicBezTo>
                    <a:pt x="32715" y="60457"/>
                    <a:pt x="30910" y="62420"/>
                    <a:pt x="28566" y="63750"/>
                  </a:cubicBezTo>
                  <a:cubicBezTo>
                    <a:pt x="27493" y="64371"/>
                    <a:pt x="26633" y="64592"/>
                    <a:pt x="25746" y="64592"/>
                  </a:cubicBezTo>
                  <a:cubicBezTo>
                    <a:pt x="24958" y="64592"/>
                    <a:pt x="24149" y="64417"/>
                    <a:pt x="23151" y="64194"/>
                  </a:cubicBezTo>
                  <a:cubicBezTo>
                    <a:pt x="22593" y="64077"/>
                    <a:pt x="22120" y="63944"/>
                    <a:pt x="21582" y="63944"/>
                  </a:cubicBezTo>
                  <a:cubicBezTo>
                    <a:pt x="21388" y="63944"/>
                    <a:pt x="21185" y="63962"/>
                    <a:pt x="20966" y="64004"/>
                  </a:cubicBezTo>
                  <a:cubicBezTo>
                    <a:pt x="19834" y="64226"/>
                    <a:pt x="19450" y="64642"/>
                    <a:pt x="18835" y="64642"/>
                  </a:cubicBezTo>
                  <a:cubicBezTo>
                    <a:pt x="18486" y="64642"/>
                    <a:pt x="18063" y="64508"/>
                    <a:pt x="17387" y="64130"/>
                  </a:cubicBezTo>
                  <a:cubicBezTo>
                    <a:pt x="15804" y="63275"/>
                    <a:pt x="15202" y="62135"/>
                    <a:pt x="14347" y="60583"/>
                  </a:cubicBezTo>
                  <a:cubicBezTo>
                    <a:pt x="13048" y="58272"/>
                    <a:pt x="12130" y="55833"/>
                    <a:pt x="12162" y="53173"/>
                  </a:cubicBezTo>
                  <a:lnTo>
                    <a:pt x="12162" y="53173"/>
                  </a:lnTo>
                  <a:cubicBezTo>
                    <a:pt x="12478" y="53553"/>
                    <a:pt x="12953" y="53838"/>
                    <a:pt x="13555" y="54091"/>
                  </a:cubicBezTo>
                  <a:cubicBezTo>
                    <a:pt x="17102" y="55453"/>
                    <a:pt x="15455" y="54598"/>
                    <a:pt x="16659" y="56657"/>
                  </a:cubicBezTo>
                  <a:cubicBezTo>
                    <a:pt x="17070" y="57385"/>
                    <a:pt x="17609" y="57733"/>
                    <a:pt x="18432" y="57892"/>
                  </a:cubicBezTo>
                  <a:cubicBezTo>
                    <a:pt x="18721" y="57944"/>
                    <a:pt x="19020" y="57969"/>
                    <a:pt x="19326" y="57969"/>
                  </a:cubicBezTo>
                  <a:cubicBezTo>
                    <a:pt x="21405" y="57969"/>
                    <a:pt x="23815" y="56855"/>
                    <a:pt x="25526" y="56055"/>
                  </a:cubicBezTo>
                  <a:cubicBezTo>
                    <a:pt x="27806" y="54978"/>
                    <a:pt x="29770" y="53426"/>
                    <a:pt x="30910" y="51146"/>
                  </a:cubicBezTo>
                  <a:cubicBezTo>
                    <a:pt x="32493" y="47884"/>
                    <a:pt x="32493" y="44179"/>
                    <a:pt x="34330" y="41012"/>
                  </a:cubicBezTo>
                  <a:close/>
                  <a:moveTo>
                    <a:pt x="41582" y="38732"/>
                  </a:moveTo>
                  <a:cubicBezTo>
                    <a:pt x="42057" y="43451"/>
                    <a:pt x="43609" y="48359"/>
                    <a:pt x="46586" y="52128"/>
                  </a:cubicBezTo>
                  <a:cubicBezTo>
                    <a:pt x="47409" y="53205"/>
                    <a:pt x="48391" y="53933"/>
                    <a:pt x="49468" y="54440"/>
                  </a:cubicBezTo>
                  <a:cubicBezTo>
                    <a:pt x="49785" y="57892"/>
                    <a:pt x="48961" y="61312"/>
                    <a:pt x="49563" y="64795"/>
                  </a:cubicBezTo>
                  <a:cubicBezTo>
                    <a:pt x="49626" y="65270"/>
                    <a:pt x="49911" y="66031"/>
                    <a:pt x="49911" y="66474"/>
                  </a:cubicBezTo>
                  <a:cubicBezTo>
                    <a:pt x="49828" y="68451"/>
                    <a:pt x="48911" y="68855"/>
                    <a:pt x="47851" y="68855"/>
                  </a:cubicBezTo>
                  <a:cubicBezTo>
                    <a:pt x="47298" y="68855"/>
                    <a:pt x="46706" y="68745"/>
                    <a:pt x="46174" y="68691"/>
                  </a:cubicBezTo>
                  <a:cubicBezTo>
                    <a:pt x="43862" y="68437"/>
                    <a:pt x="41456" y="68406"/>
                    <a:pt x="39429" y="67044"/>
                  </a:cubicBezTo>
                  <a:cubicBezTo>
                    <a:pt x="35502" y="64415"/>
                    <a:pt x="35027" y="59253"/>
                    <a:pt x="34963" y="54915"/>
                  </a:cubicBezTo>
                  <a:cubicBezTo>
                    <a:pt x="34932" y="50513"/>
                    <a:pt x="35438" y="46142"/>
                    <a:pt x="36294" y="41804"/>
                  </a:cubicBezTo>
                  <a:cubicBezTo>
                    <a:pt x="36294" y="41804"/>
                    <a:pt x="36294" y="41772"/>
                    <a:pt x="36294" y="41772"/>
                  </a:cubicBezTo>
                  <a:cubicBezTo>
                    <a:pt x="38194" y="41772"/>
                    <a:pt x="40094" y="40157"/>
                    <a:pt x="41582" y="38732"/>
                  </a:cubicBezTo>
                  <a:close/>
                  <a:moveTo>
                    <a:pt x="68058" y="1"/>
                  </a:moveTo>
                  <a:cubicBezTo>
                    <a:pt x="66474" y="2851"/>
                    <a:pt x="64574" y="5543"/>
                    <a:pt x="62421" y="8045"/>
                  </a:cubicBezTo>
                  <a:cubicBezTo>
                    <a:pt x="58969" y="12035"/>
                    <a:pt x="55073" y="15709"/>
                    <a:pt x="51241" y="19351"/>
                  </a:cubicBezTo>
                  <a:cubicBezTo>
                    <a:pt x="49025" y="21409"/>
                    <a:pt x="46808" y="22929"/>
                    <a:pt x="44052" y="24101"/>
                  </a:cubicBezTo>
                  <a:cubicBezTo>
                    <a:pt x="42311" y="24861"/>
                    <a:pt x="40727" y="25589"/>
                    <a:pt x="39397" y="27014"/>
                  </a:cubicBezTo>
                  <a:cubicBezTo>
                    <a:pt x="39334" y="27046"/>
                    <a:pt x="39334" y="27141"/>
                    <a:pt x="39365" y="27173"/>
                  </a:cubicBezTo>
                  <a:cubicBezTo>
                    <a:pt x="39049" y="27173"/>
                    <a:pt x="38764" y="27173"/>
                    <a:pt x="38479" y="27141"/>
                  </a:cubicBezTo>
                  <a:lnTo>
                    <a:pt x="38067" y="27141"/>
                  </a:lnTo>
                  <a:cubicBezTo>
                    <a:pt x="38067" y="27109"/>
                    <a:pt x="38067" y="27078"/>
                    <a:pt x="38067" y="27078"/>
                  </a:cubicBezTo>
                  <a:cubicBezTo>
                    <a:pt x="36769" y="22771"/>
                    <a:pt x="35153" y="18084"/>
                    <a:pt x="31322" y="15360"/>
                  </a:cubicBezTo>
                  <a:cubicBezTo>
                    <a:pt x="29706" y="14220"/>
                    <a:pt x="27901" y="13650"/>
                    <a:pt x="25906" y="13555"/>
                  </a:cubicBezTo>
                  <a:cubicBezTo>
                    <a:pt x="22422" y="13428"/>
                    <a:pt x="19382" y="13714"/>
                    <a:pt x="15994" y="12447"/>
                  </a:cubicBezTo>
                  <a:cubicBezTo>
                    <a:pt x="15981" y="12443"/>
                    <a:pt x="15969" y="12441"/>
                    <a:pt x="15956" y="12441"/>
                  </a:cubicBezTo>
                  <a:cubicBezTo>
                    <a:pt x="15875" y="12441"/>
                    <a:pt x="15799" y="12527"/>
                    <a:pt x="15772" y="12637"/>
                  </a:cubicBezTo>
                  <a:cubicBezTo>
                    <a:pt x="15740" y="12668"/>
                    <a:pt x="15709" y="12700"/>
                    <a:pt x="15677" y="12763"/>
                  </a:cubicBezTo>
                  <a:cubicBezTo>
                    <a:pt x="14664" y="15867"/>
                    <a:pt x="15297" y="19256"/>
                    <a:pt x="16247" y="22327"/>
                  </a:cubicBezTo>
                  <a:cubicBezTo>
                    <a:pt x="17070" y="24988"/>
                    <a:pt x="19224" y="27268"/>
                    <a:pt x="21346" y="29136"/>
                  </a:cubicBezTo>
                  <a:cubicBezTo>
                    <a:pt x="19604" y="28796"/>
                    <a:pt x="17884" y="28587"/>
                    <a:pt x="16211" y="28587"/>
                  </a:cubicBezTo>
                  <a:cubicBezTo>
                    <a:pt x="11647" y="28587"/>
                    <a:pt x="7440" y="30149"/>
                    <a:pt x="4149" y="34900"/>
                  </a:cubicBezTo>
                  <a:cubicBezTo>
                    <a:pt x="2629" y="37085"/>
                    <a:pt x="1331" y="39524"/>
                    <a:pt x="761" y="42121"/>
                  </a:cubicBezTo>
                  <a:cubicBezTo>
                    <a:pt x="476" y="43387"/>
                    <a:pt x="1" y="45224"/>
                    <a:pt x="1173" y="46174"/>
                  </a:cubicBezTo>
                  <a:cubicBezTo>
                    <a:pt x="1806" y="46712"/>
                    <a:pt x="2598" y="46681"/>
                    <a:pt x="3358" y="46744"/>
                  </a:cubicBezTo>
                  <a:cubicBezTo>
                    <a:pt x="4371" y="46871"/>
                    <a:pt x="5480" y="46839"/>
                    <a:pt x="6366" y="47441"/>
                  </a:cubicBezTo>
                  <a:cubicBezTo>
                    <a:pt x="6936" y="47821"/>
                    <a:pt x="7095" y="48518"/>
                    <a:pt x="7665" y="48898"/>
                  </a:cubicBezTo>
                  <a:cubicBezTo>
                    <a:pt x="8275" y="49314"/>
                    <a:pt x="8904" y="49469"/>
                    <a:pt x="9540" y="49469"/>
                  </a:cubicBezTo>
                  <a:cubicBezTo>
                    <a:pt x="10356" y="49469"/>
                    <a:pt x="11185" y="49214"/>
                    <a:pt x="12003" y="48929"/>
                  </a:cubicBezTo>
                  <a:lnTo>
                    <a:pt x="12003" y="48929"/>
                  </a:lnTo>
                  <a:cubicBezTo>
                    <a:pt x="11497" y="50133"/>
                    <a:pt x="11307" y="51273"/>
                    <a:pt x="11592" y="52255"/>
                  </a:cubicBezTo>
                  <a:cubicBezTo>
                    <a:pt x="11592" y="52286"/>
                    <a:pt x="11592" y="52286"/>
                    <a:pt x="11592" y="52318"/>
                  </a:cubicBezTo>
                  <a:cubicBezTo>
                    <a:pt x="11307" y="55453"/>
                    <a:pt x="12320" y="58240"/>
                    <a:pt x="13840" y="60932"/>
                  </a:cubicBezTo>
                  <a:cubicBezTo>
                    <a:pt x="14775" y="62621"/>
                    <a:pt x="15940" y="65546"/>
                    <a:pt x="18211" y="65546"/>
                  </a:cubicBezTo>
                  <a:cubicBezTo>
                    <a:pt x="18324" y="65546"/>
                    <a:pt x="18440" y="65539"/>
                    <a:pt x="18559" y="65524"/>
                  </a:cubicBezTo>
                  <a:cubicBezTo>
                    <a:pt x="19382" y="65397"/>
                    <a:pt x="20047" y="64764"/>
                    <a:pt x="20839" y="64669"/>
                  </a:cubicBezTo>
                  <a:cubicBezTo>
                    <a:pt x="21034" y="64638"/>
                    <a:pt x="21225" y="64624"/>
                    <a:pt x="21413" y="64624"/>
                  </a:cubicBezTo>
                  <a:cubicBezTo>
                    <a:pt x="22564" y="64624"/>
                    <a:pt x="23591" y="65139"/>
                    <a:pt x="24734" y="65302"/>
                  </a:cubicBezTo>
                  <a:cubicBezTo>
                    <a:pt x="24954" y="65328"/>
                    <a:pt x="25171" y="65341"/>
                    <a:pt x="25386" y="65341"/>
                  </a:cubicBezTo>
                  <a:cubicBezTo>
                    <a:pt x="26225" y="65341"/>
                    <a:pt x="27031" y="65148"/>
                    <a:pt x="27838" y="64795"/>
                  </a:cubicBezTo>
                  <a:cubicBezTo>
                    <a:pt x="30466" y="63687"/>
                    <a:pt x="33032" y="61312"/>
                    <a:pt x="34647" y="58937"/>
                  </a:cubicBezTo>
                  <a:cubicBezTo>
                    <a:pt x="35153" y="62737"/>
                    <a:pt x="36800" y="66791"/>
                    <a:pt x="40632" y="68279"/>
                  </a:cubicBezTo>
                  <a:cubicBezTo>
                    <a:pt x="42640" y="69053"/>
                    <a:pt x="45739" y="69464"/>
                    <a:pt x="48070" y="69464"/>
                  </a:cubicBezTo>
                  <a:cubicBezTo>
                    <a:pt x="48313" y="69464"/>
                    <a:pt x="48547" y="69460"/>
                    <a:pt x="48771" y="69451"/>
                  </a:cubicBezTo>
                  <a:cubicBezTo>
                    <a:pt x="49785" y="69387"/>
                    <a:pt x="50291" y="69229"/>
                    <a:pt x="50513" y="68152"/>
                  </a:cubicBezTo>
                  <a:cubicBezTo>
                    <a:pt x="50925" y="66094"/>
                    <a:pt x="49753" y="63624"/>
                    <a:pt x="49721" y="61502"/>
                  </a:cubicBezTo>
                  <a:cubicBezTo>
                    <a:pt x="49690" y="59190"/>
                    <a:pt x="50101" y="56910"/>
                    <a:pt x="49848" y="54598"/>
                  </a:cubicBezTo>
                  <a:lnTo>
                    <a:pt x="49848" y="54598"/>
                  </a:lnTo>
                  <a:cubicBezTo>
                    <a:pt x="50545" y="54851"/>
                    <a:pt x="51305" y="55041"/>
                    <a:pt x="52128" y="55105"/>
                  </a:cubicBezTo>
                  <a:cubicBezTo>
                    <a:pt x="53775" y="55295"/>
                    <a:pt x="55485" y="55136"/>
                    <a:pt x="57132" y="55390"/>
                  </a:cubicBezTo>
                  <a:cubicBezTo>
                    <a:pt x="58525" y="55611"/>
                    <a:pt x="59887" y="56118"/>
                    <a:pt x="61280" y="56245"/>
                  </a:cubicBezTo>
                  <a:cubicBezTo>
                    <a:pt x="61454" y="56259"/>
                    <a:pt x="61625" y="56266"/>
                    <a:pt x="61793" y="56266"/>
                  </a:cubicBezTo>
                  <a:cubicBezTo>
                    <a:pt x="64258" y="56266"/>
                    <a:pt x="66069" y="54771"/>
                    <a:pt x="66157" y="52666"/>
                  </a:cubicBezTo>
                  <a:cubicBezTo>
                    <a:pt x="66189" y="52603"/>
                    <a:pt x="66221" y="52508"/>
                    <a:pt x="66157" y="52445"/>
                  </a:cubicBezTo>
                  <a:cubicBezTo>
                    <a:pt x="66126" y="51811"/>
                    <a:pt x="65999" y="51114"/>
                    <a:pt x="65651" y="50418"/>
                  </a:cubicBezTo>
                  <a:cubicBezTo>
                    <a:pt x="64479" y="47884"/>
                    <a:pt x="61724" y="46776"/>
                    <a:pt x="59665" y="45129"/>
                  </a:cubicBezTo>
                  <a:cubicBezTo>
                    <a:pt x="57512" y="43387"/>
                    <a:pt x="55897" y="41139"/>
                    <a:pt x="53363" y="39872"/>
                  </a:cubicBezTo>
                  <a:lnTo>
                    <a:pt x="53300" y="39872"/>
                  </a:lnTo>
                  <a:cubicBezTo>
                    <a:pt x="53205" y="39270"/>
                    <a:pt x="53046" y="38700"/>
                    <a:pt x="52825" y="38162"/>
                  </a:cubicBezTo>
                  <a:cubicBezTo>
                    <a:pt x="52128" y="36420"/>
                    <a:pt x="50893" y="34995"/>
                    <a:pt x="49880" y="33475"/>
                  </a:cubicBezTo>
                  <a:cubicBezTo>
                    <a:pt x="49183" y="32430"/>
                    <a:pt x="48676" y="31163"/>
                    <a:pt x="47916" y="30118"/>
                  </a:cubicBezTo>
                  <a:cubicBezTo>
                    <a:pt x="47916" y="30086"/>
                    <a:pt x="47948" y="30055"/>
                    <a:pt x="47948" y="30023"/>
                  </a:cubicBezTo>
                  <a:cubicBezTo>
                    <a:pt x="47726" y="26729"/>
                    <a:pt x="50513" y="24323"/>
                    <a:pt x="52476" y="22042"/>
                  </a:cubicBezTo>
                  <a:cubicBezTo>
                    <a:pt x="54250" y="20016"/>
                    <a:pt x="55992" y="17989"/>
                    <a:pt x="57734" y="15962"/>
                  </a:cubicBezTo>
                  <a:cubicBezTo>
                    <a:pt x="61059" y="12130"/>
                    <a:pt x="64542" y="8393"/>
                    <a:pt x="67646" y="4403"/>
                  </a:cubicBezTo>
                  <a:cubicBezTo>
                    <a:pt x="67773" y="4181"/>
                    <a:pt x="67931" y="3991"/>
                    <a:pt x="68058" y="3801"/>
                  </a:cubicBezTo>
                  <a:lnTo>
                    <a:pt x="68058" y="2661"/>
                  </a:lnTo>
                  <a:cubicBezTo>
                    <a:pt x="66918" y="4340"/>
                    <a:pt x="65619" y="5955"/>
                    <a:pt x="64226" y="7538"/>
                  </a:cubicBezTo>
                  <a:cubicBezTo>
                    <a:pt x="60710" y="11592"/>
                    <a:pt x="57195" y="15645"/>
                    <a:pt x="53680" y="19731"/>
                  </a:cubicBezTo>
                  <a:cubicBezTo>
                    <a:pt x="51368" y="22391"/>
                    <a:pt x="47314" y="25653"/>
                    <a:pt x="47473" y="29548"/>
                  </a:cubicBezTo>
                  <a:lnTo>
                    <a:pt x="45953" y="29073"/>
                  </a:lnTo>
                  <a:lnTo>
                    <a:pt x="45953" y="29073"/>
                  </a:lnTo>
                  <a:cubicBezTo>
                    <a:pt x="46206" y="29231"/>
                    <a:pt x="46459" y="29421"/>
                    <a:pt x="46713" y="29611"/>
                  </a:cubicBezTo>
                  <a:cubicBezTo>
                    <a:pt x="47694" y="30530"/>
                    <a:pt x="48201" y="31986"/>
                    <a:pt x="48898" y="33095"/>
                  </a:cubicBezTo>
                  <a:cubicBezTo>
                    <a:pt x="50006" y="34868"/>
                    <a:pt x="51463" y="36452"/>
                    <a:pt x="52255" y="38415"/>
                  </a:cubicBezTo>
                  <a:cubicBezTo>
                    <a:pt x="52730" y="39619"/>
                    <a:pt x="52793" y="40980"/>
                    <a:pt x="52476" y="42184"/>
                  </a:cubicBezTo>
                  <a:cubicBezTo>
                    <a:pt x="52033" y="40759"/>
                    <a:pt x="50545" y="39999"/>
                    <a:pt x="49278" y="39270"/>
                  </a:cubicBezTo>
                  <a:cubicBezTo>
                    <a:pt x="46744" y="37782"/>
                    <a:pt x="43862" y="37243"/>
                    <a:pt x="41297" y="35977"/>
                  </a:cubicBezTo>
                  <a:cubicBezTo>
                    <a:pt x="40886" y="35723"/>
                    <a:pt x="40411" y="35502"/>
                    <a:pt x="39840" y="35280"/>
                  </a:cubicBezTo>
                  <a:cubicBezTo>
                    <a:pt x="37592" y="34393"/>
                    <a:pt x="35312" y="33633"/>
                    <a:pt x="33127" y="32525"/>
                  </a:cubicBezTo>
                  <a:cubicBezTo>
                    <a:pt x="32177" y="32018"/>
                    <a:pt x="27616" y="29991"/>
                    <a:pt x="31131" y="28123"/>
                  </a:cubicBezTo>
                  <a:cubicBezTo>
                    <a:pt x="31807" y="27785"/>
                    <a:pt x="32863" y="27743"/>
                    <a:pt x="33820" y="27743"/>
                  </a:cubicBezTo>
                  <a:cubicBezTo>
                    <a:pt x="34139" y="27743"/>
                    <a:pt x="34447" y="27748"/>
                    <a:pt x="34726" y="27748"/>
                  </a:cubicBezTo>
                  <a:cubicBezTo>
                    <a:pt x="34866" y="27748"/>
                    <a:pt x="34999" y="27746"/>
                    <a:pt x="35122" y="27743"/>
                  </a:cubicBezTo>
                  <a:cubicBezTo>
                    <a:pt x="35669" y="27723"/>
                    <a:pt x="36217" y="27713"/>
                    <a:pt x="36766" y="27713"/>
                  </a:cubicBezTo>
                  <a:cubicBezTo>
                    <a:pt x="38855" y="27713"/>
                    <a:pt x="40951" y="27860"/>
                    <a:pt x="43007" y="28186"/>
                  </a:cubicBezTo>
                  <a:lnTo>
                    <a:pt x="39682" y="27173"/>
                  </a:lnTo>
                  <a:cubicBezTo>
                    <a:pt x="41646" y="25399"/>
                    <a:pt x="44116" y="24766"/>
                    <a:pt x="46396" y="23594"/>
                  </a:cubicBezTo>
                  <a:cubicBezTo>
                    <a:pt x="48613" y="22486"/>
                    <a:pt x="50481" y="20807"/>
                    <a:pt x="52255" y="19097"/>
                  </a:cubicBezTo>
                  <a:cubicBezTo>
                    <a:pt x="56467" y="15044"/>
                    <a:pt x="60900" y="10990"/>
                    <a:pt x="64511" y="6335"/>
                  </a:cubicBezTo>
                  <a:cubicBezTo>
                    <a:pt x="65809" y="4656"/>
                    <a:pt x="66981" y="2883"/>
                    <a:pt x="68058" y="1046"/>
                  </a:cubicBezTo>
                  <a:lnTo>
                    <a:pt x="68058" y="1"/>
                  </a:ln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69"/>
            <p:cNvSpPr/>
            <p:nvPr/>
          </p:nvSpPr>
          <p:spPr>
            <a:xfrm>
              <a:off x="8942772" y="417396"/>
              <a:ext cx="201250" cy="393902"/>
            </a:xfrm>
            <a:custGeom>
              <a:avLst/>
              <a:gdLst/>
              <a:ahLst/>
              <a:cxnLst/>
              <a:rect l="l" t="t" r="r" b="b"/>
              <a:pathLst>
                <a:path w="10230" h="20023" extrusionOk="0">
                  <a:moveTo>
                    <a:pt x="10230" y="0"/>
                  </a:moveTo>
                  <a:cubicBezTo>
                    <a:pt x="8266" y="2375"/>
                    <a:pt x="5068" y="3674"/>
                    <a:pt x="3516" y="6524"/>
                  </a:cubicBezTo>
                  <a:cubicBezTo>
                    <a:pt x="1331" y="10546"/>
                    <a:pt x="2186" y="15328"/>
                    <a:pt x="412" y="19445"/>
                  </a:cubicBezTo>
                  <a:lnTo>
                    <a:pt x="286" y="19445"/>
                  </a:lnTo>
                  <a:cubicBezTo>
                    <a:pt x="32" y="19476"/>
                    <a:pt x="1" y="19856"/>
                    <a:pt x="254" y="19920"/>
                  </a:cubicBezTo>
                  <a:cubicBezTo>
                    <a:pt x="254" y="19977"/>
                    <a:pt x="311" y="20022"/>
                    <a:pt x="370" y="20022"/>
                  </a:cubicBezTo>
                  <a:cubicBezTo>
                    <a:pt x="410" y="20022"/>
                    <a:pt x="450" y="20002"/>
                    <a:pt x="476" y="19951"/>
                  </a:cubicBezTo>
                  <a:cubicBezTo>
                    <a:pt x="476" y="19951"/>
                    <a:pt x="476" y="19920"/>
                    <a:pt x="507" y="19920"/>
                  </a:cubicBezTo>
                  <a:cubicBezTo>
                    <a:pt x="3484" y="19825"/>
                    <a:pt x="7221" y="19888"/>
                    <a:pt x="10230" y="18780"/>
                  </a:cubicBezTo>
                  <a:lnTo>
                    <a:pt x="10230" y="18115"/>
                  </a:lnTo>
                  <a:cubicBezTo>
                    <a:pt x="7506" y="19191"/>
                    <a:pt x="4054" y="19096"/>
                    <a:pt x="1014" y="19381"/>
                  </a:cubicBezTo>
                  <a:cubicBezTo>
                    <a:pt x="3832" y="16436"/>
                    <a:pt x="8266" y="15454"/>
                    <a:pt x="10230" y="11718"/>
                  </a:cubicBezTo>
                  <a:lnTo>
                    <a:pt x="10230" y="10704"/>
                  </a:lnTo>
                  <a:cubicBezTo>
                    <a:pt x="9755" y="11718"/>
                    <a:pt x="9216" y="12604"/>
                    <a:pt x="8551" y="13301"/>
                  </a:cubicBezTo>
                  <a:cubicBezTo>
                    <a:pt x="6429" y="15644"/>
                    <a:pt x="3199" y="16500"/>
                    <a:pt x="1109" y="18843"/>
                  </a:cubicBezTo>
                  <a:cubicBezTo>
                    <a:pt x="2819" y="15138"/>
                    <a:pt x="1964" y="10482"/>
                    <a:pt x="4022" y="6777"/>
                  </a:cubicBezTo>
                  <a:cubicBezTo>
                    <a:pt x="5448" y="4212"/>
                    <a:pt x="8298" y="2882"/>
                    <a:pt x="10230" y="823"/>
                  </a:cubicBezTo>
                  <a:lnTo>
                    <a:pt x="10230" y="0"/>
                  </a:ln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1576;p72">
            <a:extLst>
              <a:ext uri="{FF2B5EF4-FFF2-40B4-BE49-F238E27FC236}">
                <a16:creationId xmlns:a16="http://schemas.microsoft.com/office/drawing/2014/main" id="{65A6AE84-FF34-467B-BBB9-335E418DDE9E}"/>
              </a:ext>
            </a:extLst>
          </p:cNvPr>
          <p:cNvGrpSpPr/>
          <p:nvPr/>
        </p:nvGrpSpPr>
        <p:grpSpPr>
          <a:xfrm>
            <a:off x="-184675" y="0"/>
            <a:ext cx="1826099" cy="5202533"/>
            <a:chOff x="-184675" y="0"/>
            <a:chExt cx="1826099" cy="5202533"/>
          </a:xfrm>
        </p:grpSpPr>
        <p:sp>
          <p:nvSpPr>
            <p:cNvPr id="41" name="Google Shape;1577;p72">
              <a:extLst>
                <a:ext uri="{FF2B5EF4-FFF2-40B4-BE49-F238E27FC236}">
                  <a16:creationId xmlns:a16="http://schemas.microsoft.com/office/drawing/2014/main" id="{3CE2F12F-397B-417A-A5CD-45861E17D1FB}"/>
                </a:ext>
              </a:extLst>
            </p:cNvPr>
            <p:cNvSpPr/>
            <p:nvPr/>
          </p:nvSpPr>
          <p:spPr>
            <a:xfrm>
              <a:off x="910383" y="449542"/>
              <a:ext cx="578319" cy="517624"/>
            </a:xfrm>
            <a:custGeom>
              <a:avLst/>
              <a:gdLst/>
              <a:ahLst/>
              <a:cxnLst/>
              <a:rect l="l" t="t" r="r" b="b"/>
              <a:pathLst>
                <a:path w="19066" h="17065" extrusionOk="0">
                  <a:moveTo>
                    <a:pt x="17450" y="9989"/>
                  </a:moveTo>
                  <a:lnTo>
                    <a:pt x="17450" y="9989"/>
                  </a:lnTo>
                  <a:cubicBezTo>
                    <a:pt x="17626" y="10165"/>
                    <a:pt x="17775" y="10341"/>
                    <a:pt x="17872" y="10517"/>
                  </a:cubicBezTo>
                  <a:lnTo>
                    <a:pt x="17872" y="10517"/>
                  </a:lnTo>
                  <a:cubicBezTo>
                    <a:pt x="17741" y="10353"/>
                    <a:pt x="17606" y="10171"/>
                    <a:pt x="17450" y="9989"/>
                  </a:cubicBezTo>
                  <a:close/>
                  <a:moveTo>
                    <a:pt x="11979" y="1"/>
                  </a:moveTo>
                  <a:cubicBezTo>
                    <a:pt x="11203" y="1"/>
                    <a:pt x="10424" y="126"/>
                    <a:pt x="9660" y="298"/>
                  </a:cubicBezTo>
                  <a:cubicBezTo>
                    <a:pt x="7886" y="710"/>
                    <a:pt x="5923" y="1343"/>
                    <a:pt x="4434" y="2451"/>
                  </a:cubicBezTo>
                  <a:cubicBezTo>
                    <a:pt x="3801" y="2895"/>
                    <a:pt x="3389" y="3401"/>
                    <a:pt x="3072" y="4098"/>
                  </a:cubicBezTo>
                  <a:cubicBezTo>
                    <a:pt x="2851" y="4541"/>
                    <a:pt x="2724" y="5017"/>
                    <a:pt x="2439" y="5460"/>
                  </a:cubicBezTo>
                  <a:cubicBezTo>
                    <a:pt x="2154" y="5903"/>
                    <a:pt x="1711" y="6283"/>
                    <a:pt x="1331" y="6695"/>
                  </a:cubicBezTo>
                  <a:cubicBezTo>
                    <a:pt x="634" y="7423"/>
                    <a:pt x="0" y="8437"/>
                    <a:pt x="444" y="9418"/>
                  </a:cubicBezTo>
                  <a:cubicBezTo>
                    <a:pt x="444" y="9514"/>
                    <a:pt x="444" y="9672"/>
                    <a:pt x="507" y="9894"/>
                  </a:cubicBezTo>
                  <a:cubicBezTo>
                    <a:pt x="475" y="9925"/>
                    <a:pt x="475" y="9989"/>
                    <a:pt x="539" y="10020"/>
                  </a:cubicBezTo>
                  <a:cubicBezTo>
                    <a:pt x="539" y="10020"/>
                    <a:pt x="539" y="10020"/>
                    <a:pt x="539" y="10052"/>
                  </a:cubicBezTo>
                  <a:cubicBezTo>
                    <a:pt x="539" y="10939"/>
                    <a:pt x="951" y="11730"/>
                    <a:pt x="1742" y="12205"/>
                  </a:cubicBezTo>
                  <a:cubicBezTo>
                    <a:pt x="2344" y="12585"/>
                    <a:pt x="3072" y="12744"/>
                    <a:pt x="3706" y="13029"/>
                  </a:cubicBezTo>
                  <a:cubicBezTo>
                    <a:pt x="4497" y="13345"/>
                    <a:pt x="5226" y="13757"/>
                    <a:pt x="5954" y="14232"/>
                  </a:cubicBezTo>
                  <a:cubicBezTo>
                    <a:pt x="6954" y="14916"/>
                    <a:pt x="8828" y="17064"/>
                    <a:pt x="10432" y="17064"/>
                  </a:cubicBezTo>
                  <a:cubicBezTo>
                    <a:pt x="10759" y="17064"/>
                    <a:pt x="11075" y="16975"/>
                    <a:pt x="11370" y="16766"/>
                  </a:cubicBezTo>
                  <a:cubicBezTo>
                    <a:pt x="11718" y="16766"/>
                    <a:pt x="12066" y="16671"/>
                    <a:pt x="12415" y="16512"/>
                  </a:cubicBezTo>
                  <a:cubicBezTo>
                    <a:pt x="13206" y="16101"/>
                    <a:pt x="13713" y="15372"/>
                    <a:pt x="13681" y="14486"/>
                  </a:cubicBezTo>
                  <a:lnTo>
                    <a:pt x="13681" y="14486"/>
                  </a:lnTo>
                  <a:cubicBezTo>
                    <a:pt x="13986" y="14600"/>
                    <a:pt x="14290" y="14691"/>
                    <a:pt x="14607" y="14691"/>
                  </a:cubicBezTo>
                  <a:cubicBezTo>
                    <a:pt x="14819" y="14691"/>
                    <a:pt x="15037" y="14650"/>
                    <a:pt x="15265" y="14549"/>
                  </a:cubicBezTo>
                  <a:cubicBezTo>
                    <a:pt x="16120" y="14169"/>
                    <a:pt x="17260" y="13472"/>
                    <a:pt x="17893" y="12775"/>
                  </a:cubicBezTo>
                  <a:cubicBezTo>
                    <a:pt x="19065" y="11477"/>
                    <a:pt x="18210" y="10210"/>
                    <a:pt x="17070" y="9355"/>
                  </a:cubicBezTo>
                  <a:cubicBezTo>
                    <a:pt x="17672" y="8880"/>
                    <a:pt x="18337" y="8310"/>
                    <a:pt x="18400" y="7518"/>
                  </a:cubicBezTo>
                  <a:cubicBezTo>
                    <a:pt x="18400" y="7297"/>
                    <a:pt x="18400" y="7075"/>
                    <a:pt x="18305" y="6885"/>
                  </a:cubicBezTo>
                  <a:cubicBezTo>
                    <a:pt x="18242" y="6695"/>
                    <a:pt x="18115" y="6505"/>
                    <a:pt x="17988" y="6347"/>
                  </a:cubicBezTo>
                  <a:cubicBezTo>
                    <a:pt x="17608" y="5808"/>
                    <a:pt x="17735" y="5872"/>
                    <a:pt x="17482" y="5080"/>
                  </a:cubicBezTo>
                  <a:cubicBezTo>
                    <a:pt x="17418" y="4890"/>
                    <a:pt x="17387" y="4763"/>
                    <a:pt x="17292" y="4668"/>
                  </a:cubicBezTo>
                  <a:cubicBezTo>
                    <a:pt x="17798" y="4446"/>
                    <a:pt x="18147" y="4098"/>
                    <a:pt x="18400" y="3591"/>
                  </a:cubicBezTo>
                  <a:cubicBezTo>
                    <a:pt x="18432" y="3528"/>
                    <a:pt x="18432" y="3496"/>
                    <a:pt x="18400" y="3465"/>
                  </a:cubicBezTo>
                  <a:cubicBezTo>
                    <a:pt x="18115" y="3180"/>
                    <a:pt x="17893" y="3053"/>
                    <a:pt x="17513" y="3021"/>
                  </a:cubicBezTo>
                  <a:cubicBezTo>
                    <a:pt x="17401" y="3003"/>
                    <a:pt x="17285" y="2998"/>
                    <a:pt x="17167" y="2998"/>
                  </a:cubicBezTo>
                  <a:cubicBezTo>
                    <a:pt x="17042" y="2998"/>
                    <a:pt x="16916" y="3003"/>
                    <a:pt x="16787" y="3003"/>
                  </a:cubicBezTo>
                  <a:cubicBezTo>
                    <a:pt x="16630" y="3003"/>
                    <a:pt x="16470" y="2995"/>
                    <a:pt x="16310" y="2958"/>
                  </a:cubicBezTo>
                  <a:cubicBezTo>
                    <a:pt x="15930" y="2895"/>
                    <a:pt x="15550" y="2705"/>
                    <a:pt x="15170" y="2515"/>
                  </a:cubicBezTo>
                  <a:cubicBezTo>
                    <a:pt x="14827" y="2372"/>
                    <a:pt x="14329" y="2126"/>
                    <a:pt x="13886" y="2126"/>
                  </a:cubicBezTo>
                  <a:cubicBezTo>
                    <a:pt x="13838" y="2126"/>
                    <a:pt x="13791" y="2128"/>
                    <a:pt x="13745" y="2135"/>
                  </a:cubicBezTo>
                  <a:cubicBezTo>
                    <a:pt x="13903" y="1786"/>
                    <a:pt x="13998" y="1406"/>
                    <a:pt x="14093" y="1026"/>
                  </a:cubicBezTo>
                  <a:cubicBezTo>
                    <a:pt x="14220" y="931"/>
                    <a:pt x="14315" y="836"/>
                    <a:pt x="14378" y="710"/>
                  </a:cubicBezTo>
                  <a:cubicBezTo>
                    <a:pt x="14442" y="646"/>
                    <a:pt x="14410" y="520"/>
                    <a:pt x="14347" y="488"/>
                  </a:cubicBezTo>
                  <a:cubicBezTo>
                    <a:pt x="13575" y="134"/>
                    <a:pt x="12779" y="1"/>
                    <a:pt x="11979"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578;p72">
              <a:extLst>
                <a:ext uri="{FF2B5EF4-FFF2-40B4-BE49-F238E27FC236}">
                  <a16:creationId xmlns:a16="http://schemas.microsoft.com/office/drawing/2014/main" id="{67EE0F12-847E-473C-AA55-C9F8613F28AA}"/>
                </a:ext>
              </a:extLst>
            </p:cNvPr>
            <p:cNvSpPr/>
            <p:nvPr/>
          </p:nvSpPr>
          <p:spPr>
            <a:xfrm>
              <a:off x="647196" y="490247"/>
              <a:ext cx="1941" cy="1001"/>
            </a:xfrm>
            <a:custGeom>
              <a:avLst/>
              <a:gdLst/>
              <a:ahLst/>
              <a:cxnLst/>
              <a:rect l="l" t="t" r="r" b="b"/>
              <a:pathLst>
                <a:path w="64" h="33" extrusionOk="0">
                  <a:moveTo>
                    <a:pt x="32" y="1"/>
                  </a:moveTo>
                  <a:lnTo>
                    <a:pt x="32" y="1"/>
                  </a:lnTo>
                  <a:cubicBezTo>
                    <a:pt x="0" y="33"/>
                    <a:pt x="32" y="33"/>
                    <a:pt x="63" y="33"/>
                  </a:cubicBezTo>
                  <a:cubicBezTo>
                    <a:pt x="63" y="1"/>
                    <a:pt x="32" y="1"/>
                    <a:pt x="3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579;p72">
              <a:extLst>
                <a:ext uri="{FF2B5EF4-FFF2-40B4-BE49-F238E27FC236}">
                  <a16:creationId xmlns:a16="http://schemas.microsoft.com/office/drawing/2014/main" id="{B552496E-0687-4E3F-8FEE-54D66E47A692}"/>
                </a:ext>
              </a:extLst>
            </p:cNvPr>
            <p:cNvSpPr/>
            <p:nvPr/>
          </p:nvSpPr>
          <p:spPr>
            <a:xfrm>
              <a:off x="-184675" y="191361"/>
              <a:ext cx="1345853" cy="1128278"/>
            </a:xfrm>
            <a:custGeom>
              <a:avLst/>
              <a:gdLst/>
              <a:ahLst/>
              <a:cxnLst/>
              <a:rect l="l" t="t" r="r" b="b"/>
              <a:pathLst>
                <a:path w="44370" h="37197" extrusionOk="0">
                  <a:moveTo>
                    <a:pt x="30062" y="1"/>
                  </a:moveTo>
                  <a:cubicBezTo>
                    <a:pt x="30050" y="1"/>
                    <a:pt x="30037" y="3"/>
                    <a:pt x="30023" y="6"/>
                  </a:cubicBezTo>
                  <a:cubicBezTo>
                    <a:pt x="27679" y="671"/>
                    <a:pt x="25526" y="2761"/>
                    <a:pt x="25178" y="5231"/>
                  </a:cubicBezTo>
                  <a:cubicBezTo>
                    <a:pt x="24993" y="6647"/>
                    <a:pt x="25616" y="9228"/>
                    <a:pt x="27336" y="9228"/>
                  </a:cubicBezTo>
                  <a:cubicBezTo>
                    <a:pt x="27386" y="9228"/>
                    <a:pt x="27437" y="9226"/>
                    <a:pt x="27489" y="9222"/>
                  </a:cubicBezTo>
                  <a:cubicBezTo>
                    <a:pt x="27489" y="9507"/>
                    <a:pt x="27489" y="9760"/>
                    <a:pt x="27553" y="10013"/>
                  </a:cubicBezTo>
                  <a:cubicBezTo>
                    <a:pt x="27584" y="10868"/>
                    <a:pt x="28155" y="11597"/>
                    <a:pt x="28598" y="12293"/>
                  </a:cubicBezTo>
                  <a:cubicBezTo>
                    <a:pt x="29485" y="13592"/>
                    <a:pt x="29991" y="14795"/>
                    <a:pt x="29516" y="16379"/>
                  </a:cubicBezTo>
                  <a:cubicBezTo>
                    <a:pt x="28630" y="19292"/>
                    <a:pt x="26381" y="22047"/>
                    <a:pt x="24228" y="24106"/>
                  </a:cubicBezTo>
                  <a:cubicBezTo>
                    <a:pt x="24196" y="24138"/>
                    <a:pt x="24196" y="24138"/>
                    <a:pt x="24196" y="24169"/>
                  </a:cubicBezTo>
                  <a:cubicBezTo>
                    <a:pt x="22296" y="26164"/>
                    <a:pt x="20079" y="27431"/>
                    <a:pt x="17577" y="28508"/>
                  </a:cubicBezTo>
                  <a:cubicBezTo>
                    <a:pt x="15550" y="29363"/>
                    <a:pt x="13365" y="29521"/>
                    <a:pt x="11275" y="30155"/>
                  </a:cubicBezTo>
                  <a:cubicBezTo>
                    <a:pt x="13397" y="28571"/>
                    <a:pt x="12858" y="24644"/>
                    <a:pt x="15677" y="23726"/>
                  </a:cubicBezTo>
                  <a:cubicBezTo>
                    <a:pt x="16405" y="24423"/>
                    <a:pt x="17260" y="25024"/>
                    <a:pt x="18210" y="25404"/>
                  </a:cubicBezTo>
                  <a:cubicBezTo>
                    <a:pt x="19224" y="25848"/>
                    <a:pt x="20744" y="25436"/>
                    <a:pt x="21567" y="26228"/>
                  </a:cubicBezTo>
                  <a:cubicBezTo>
                    <a:pt x="21599" y="26249"/>
                    <a:pt x="21638" y="26259"/>
                    <a:pt x="21675" y="26259"/>
                  </a:cubicBezTo>
                  <a:cubicBezTo>
                    <a:pt x="21750" y="26259"/>
                    <a:pt x="21821" y="26217"/>
                    <a:pt x="21821" y="26133"/>
                  </a:cubicBezTo>
                  <a:cubicBezTo>
                    <a:pt x="21729" y="24139"/>
                    <a:pt x="19613" y="22559"/>
                    <a:pt x="17635" y="22559"/>
                  </a:cubicBezTo>
                  <a:cubicBezTo>
                    <a:pt x="16880" y="22559"/>
                    <a:pt x="16145" y="22789"/>
                    <a:pt x="15550" y="23314"/>
                  </a:cubicBezTo>
                  <a:cubicBezTo>
                    <a:pt x="15542" y="23310"/>
                    <a:pt x="15533" y="23308"/>
                    <a:pt x="15524" y="23308"/>
                  </a:cubicBezTo>
                  <a:cubicBezTo>
                    <a:pt x="15471" y="23308"/>
                    <a:pt x="15424" y="23386"/>
                    <a:pt x="15424" y="23441"/>
                  </a:cubicBezTo>
                  <a:cubicBezTo>
                    <a:pt x="13745" y="23631"/>
                    <a:pt x="13333" y="25373"/>
                    <a:pt x="12700" y="26703"/>
                  </a:cubicBezTo>
                  <a:cubicBezTo>
                    <a:pt x="12858" y="26101"/>
                    <a:pt x="12827" y="25436"/>
                    <a:pt x="12953" y="24771"/>
                  </a:cubicBezTo>
                  <a:cubicBezTo>
                    <a:pt x="13175" y="23378"/>
                    <a:pt x="14062" y="21319"/>
                    <a:pt x="15297" y="20496"/>
                  </a:cubicBezTo>
                  <a:lnTo>
                    <a:pt x="15297" y="20464"/>
                  </a:lnTo>
                  <a:cubicBezTo>
                    <a:pt x="15716" y="20376"/>
                    <a:pt x="16142" y="20355"/>
                    <a:pt x="16569" y="20355"/>
                  </a:cubicBezTo>
                  <a:cubicBezTo>
                    <a:pt x="16985" y="20355"/>
                    <a:pt x="17403" y="20375"/>
                    <a:pt x="17818" y="20375"/>
                  </a:cubicBezTo>
                  <a:cubicBezTo>
                    <a:pt x="18358" y="20375"/>
                    <a:pt x="18893" y="20340"/>
                    <a:pt x="19414" y="20179"/>
                  </a:cubicBezTo>
                  <a:cubicBezTo>
                    <a:pt x="19921" y="20021"/>
                    <a:pt x="20396" y="19736"/>
                    <a:pt x="20807" y="19451"/>
                  </a:cubicBezTo>
                  <a:cubicBezTo>
                    <a:pt x="21482" y="18952"/>
                    <a:pt x="22157" y="17910"/>
                    <a:pt x="23058" y="17910"/>
                  </a:cubicBezTo>
                  <a:cubicBezTo>
                    <a:pt x="23130" y="17910"/>
                    <a:pt x="23203" y="17916"/>
                    <a:pt x="23277" y="17930"/>
                  </a:cubicBezTo>
                  <a:cubicBezTo>
                    <a:pt x="23289" y="17932"/>
                    <a:pt x="23299" y="17933"/>
                    <a:pt x="23309" y="17933"/>
                  </a:cubicBezTo>
                  <a:cubicBezTo>
                    <a:pt x="23471" y="17933"/>
                    <a:pt x="23490" y="17707"/>
                    <a:pt x="23341" y="17677"/>
                  </a:cubicBezTo>
                  <a:cubicBezTo>
                    <a:pt x="22077" y="17470"/>
                    <a:pt x="20746" y="17262"/>
                    <a:pt x="19434" y="17262"/>
                  </a:cubicBezTo>
                  <a:cubicBezTo>
                    <a:pt x="18543" y="17262"/>
                    <a:pt x="17662" y="17358"/>
                    <a:pt x="16817" y="17614"/>
                  </a:cubicBezTo>
                  <a:cubicBezTo>
                    <a:pt x="15740" y="17962"/>
                    <a:pt x="14473" y="18912"/>
                    <a:pt x="15012" y="20021"/>
                  </a:cubicBezTo>
                  <a:cubicBezTo>
                    <a:pt x="14980" y="20052"/>
                    <a:pt x="14980" y="20052"/>
                    <a:pt x="14980" y="20084"/>
                  </a:cubicBezTo>
                  <a:cubicBezTo>
                    <a:pt x="13967" y="20907"/>
                    <a:pt x="13238" y="21984"/>
                    <a:pt x="12763" y="23219"/>
                  </a:cubicBezTo>
                  <a:cubicBezTo>
                    <a:pt x="12288" y="24518"/>
                    <a:pt x="12352" y="25943"/>
                    <a:pt x="11813" y="27209"/>
                  </a:cubicBezTo>
                  <a:cubicBezTo>
                    <a:pt x="11877" y="26703"/>
                    <a:pt x="11877" y="26228"/>
                    <a:pt x="11623" y="25753"/>
                  </a:cubicBezTo>
                  <a:cubicBezTo>
                    <a:pt x="11212" y="25024"/>
                    <a:pt x="10515" y="24423"/>
                    <a:pt x="9818" y="23979"/>
                  </a:cubicBezTo>
                  <a:cubicBezTo>
                    <a:pt x="9755" y="22649"/>
                    <a:pt x="8045" y="21414"/>
                    <a:pt x="6905" y="21129"/>
                  </a:cubicBezTo>
                  <a:cubicBezTo>
                    <a:pt x="6725" y="21083"/>
                    <a:pt x="6543" y="21062"/>
                    <a:pt x="6361" y="21062"/>
                  </a:cubicBezTo>
                  <a:cubicBezTo>
                    <a:pt x="4647" y="21062"/>
                    <a:pt x="2879" y="22951"/>
                    <a:pt x="2249" y="24296"/>
                  </a:cubicBezTo>
                  <a:cubicBezTo>
                    <a:pt x="2202" y="24390"/>
                    <a:pt x="2277" y="24501"/>
                    <a:pt x="2370" y="24501"/>
                  </a:cubicBezTo>
                  <a:cubicBezTo>
                    <a:pt x="2403" y="24501"/>
                    <a:pt x="2438" y="24487"/>
                    <a:pt x="2471" y="24454"/>
                  </a:cubicBezTo>
                  <a:cubicBezTo>
                    <a:pt x="2946" y="23948"/>
                    <a:pt x="2851" y="24011"/>
                    <a:pt x="3738" y="23916"/>
                  </a:cubicBezTo>
                  <a:cubicBezTo>
                    <a:pt x="3973" y="23891"/>
                    <a:pt x="4145" y="23877"/>
                    <a:pt x="4283" y="23877"/>
                  </a:cubicBezTo>
                  <a:cubicBezTo>
                    <a:pt x="4667" y="23877"/>
                    <a:pt x="4784" y="23985"/>
                    <a:pt x="5226" y="24264"/>
                  </a:cubicBezTo>
                  <a:cubicBezTo>
                    <a:pt x="5638" y="24486"/>
                    <a:pt x="5986" y="24739"/>
                    <a:pt x="6430" y="24834"/>
                  </a:cubicBezTo>
                  <a:cubicBezTo>
                    <a:pt x="6623" y="24877"/>
                    <a:pt x="6825" y="24895"/>
                    <a:pt x="7031" y="24895"/>
                  </a:cubicBezTo>
                  <a:cubicBezTo>
                    <a:pt x="7907" y="24895"/>
                    <a:pt x="8872" y="24570"/>
                    <a:pt x="9691" y="24391"/>
                  </a:cubicBezTo>
                  <a:cubicBezTo>
                    <a:pt x="10547" y="25214"/>
                    <a:pt x="11497" y="26164"/>
                    <a:pt x="11117" y="27495"/>
                  </a:cubicBezTo>
                  <a:cubicBezTo>
                    <a:pt x="10800" y="28698"/>
                    <a:pt x="9311" y="29870"/>
                    <a:pt x="8266" y="30471"/>
                  </a:cubicBezTo>
                  <a:cubicBezTo>
                    <a:pt x="7392" y="30961"/>
                    <a:pt x="6336" y="31136"/>
                    <a:pt x="5240" y="31136"/>
                  </a:cubicBezTo>
                  <a:cubicBezTo>
                    <a:pt x="3715" y="31136"/>
                    <a:pt x="2114" y="30798"/>
                    <a:pt x="824" y="30503"/>
                  </a:cubicBezTo>
                  <a:cubicBezTo>
                    <a:pt x="792" y="30503"/>
                    <a:pt x="761" y="30503"/>
                    <a:pt x="729" y="30535"/>
                  </a:cubicBezTo>
                  <a:cubicBezTo>
                    <a:pt x="317" y="30693"/>
                    <a:pt x="1" y="31485"/>
                    <a:pt x="444" y="31770"/>
                  </a:cubicBezTo>
                  <a:cubicBezTo>
                    <a:pt x="444" y="31833"/>
                    <a:pt x="476" y="31896"/>
                    <a:pt x="539" y="31896"/>
                  </a:cubicBezTo>
                  <a:cubicBezTo>
                    <a:pt x="1310" y="31949"/>
                    <a:pt x="2080" y="31973"/>
                    <a:pt x="2850" y="31973"/>
                  </a:cubicBezTo>
                  <a:cubicBezTo>
                    <a:pt x="5783" y="31973"/>
                    <a:pt x="8707" y="31626"/>
                    <a:pt x="11592" y="31200"/>
                  </a:cubicBezTo>
                  <a:cubicBezTo>
                    <a:pt x="15329" y="30630"/>
                    <a:pt x="18812" y="29363"/>
                    <a:pt x="22264" y="27938"/>
                  </a:cubicBezTo>
                  <a:cubicBezTo>
                    <a:pt x="22290" y="27990"/>
                    <a:pt x="22337" y="28041"/>
                    <a:pt x="22388" y="28041"/>
                  </a:cubicBezTo>
                  <a:cubicBezTo>
                    <a:pt x="22399" y="28041"/>
                    <a:pt x="22411" y="28039"/>
                    <a:pt x="22422" y="28033"/>
                  </a:cubicBezTo>
                  <a:cubicBezTo>
                    <a:pt x="22882" y="27936"/>
                    <a:pt x="23323" y="27895"/>
                    <a:pt x="23760" y="27895"/>
                  </a:cubicBezTo>
                  <a:cubicBezTo>
                    <a:pt x="23895" y="27895"/>
                    <a:pt x="24030" y="27899"/>
                    <a:pt x="24164" y="27906"/>
                  </a:cubicBezTo>
                  <a:cubicBezTo>
                    <a:pt x="25114" y="28350"/>
                    <a:pt x="26033" y="28856"/>
                    <a:pt x="26951" y="29395"/>
                  </a:cubicBezTo>
                  <a:cubicBezTo>
                    <a:pt x="26951" y="29395"/>
                    <a:pt x="26951" y="29395"/>
                    <a:pt x="26983" y="29426"/>
                  </a:cubicBezTo>
                  <a:cubicBezTo>
                    <a:pt x="26476" y="31073"/>
                    <a:pt x="26349" y="33163"/>
                    <a:pt x="27299" y="34652"/>
                  </a:cubicBezTo>
                  <a:cubicBezTo>
                    <a:pt x="27711" y="35285"/>
                    <a:pt x="28313" y="35633"/>
                    <a:pt x="29010" y="35887"/>
                  </a:cubicBezTo>
                  <a:cubicBezTo>
                    <a:pt x="30340" y="36393"/>
                    <a:pt x="31765" y="36742"/>
                    <a:pt x="33158" y="37185"/>
                  </a:cubicBezTo>
                  <a:cubicBezTo>
                    <a:pt x="33174" y="37193"/>
                    <a:pt x="33189" y="37196"/>
                    <a:pt x="33203" y="37196"/>
                  </a:cubicBezTo>
                  <a:cubicBezTo>
                    <a:pt x="33305" y="37196"/>
                    <a:pt x="33364" y="37019"/>
                    <a:pt x="33253" y="36964"/>
                  </a:cubicBezTo>
                  <a:cubicBezTo>
                    <a:pt x="31258" y="35982"/>
                    <a:pt x="31416" y="33670"/>
                    <a:pt x="30561" y="31928"/>
                  </a:cubicBezTo>
                  <a:cubicBezTo>
                    <a:pt x="29896" y="30566"/>
                    <a:pt x="28630" y="29743"/>
                    <a:pt x="27236" y="29268"/>
                  </a:cubicBezTo>
                  <a:cubicBezTo>
                    <a:pt x="27236" y="29222"/>
                    <a:pt x="27185" y="29192"/>
                    <a:pt x="27133" y="29192"/>
                  </a:cubicBezTo>
                  <a:cubicBezTo>
                    <a:pt x="27114" y="29192"/>
                    <a:pt x="27095" y="29196"/>
                    <a:pt x="27078" y="29205"/>
                  </a:cubicBezTo>
                  <a:lnTo>
                    <a:pt x="27014" y="29205"/>
                  </a:lnTo>
                  <a:cubicBezTo>
                    <a:pt x="26318" y="28698"/>
                    <a:pt x="25526" y="28223"/>
                    <a:pt x="24703" y="27938"/>
                  </a:cubicBezTo>
                  <a:lnTo>
                    <a:pt x="24703" y="27938"/>
                  </a:lnTo>
                  <a:cubicBezTo>
                    <a:pt x="25653" y="28001"/>
                    <a:pt x="26634" y="28223"/>
                    <a:pt x="27616" y="28445"/>
                  </a:cubicBezTo>
                  <a:cubicBezTo>
                    <a:pt x="29548" y="28920"/>
                    <a:pt x="31353" y="29458"/>
                    <a:pt x="33095" y="30440"/>
                  </a:cubicBezTo>
                  <a:cubicBezTo>
                    <a:pt x="33127" y="30471"/>
                    <a:pt x="33127" y="30471"/>
                    <a:pt x="33127" y="30471"/>
                  </a:cubicBezTo>
                  <a:cubicBezTo>
                    <a:pt x="33127" y="30471"/>
                    <a:pt x="33127" y="30471"/>
                    <a:pt x="33127" y="30503"/>
                  </a:cubicBezTo>
                  <a:cubicBezTo>
                    <a:pt x="33072" y="30613"/>
                    <a:pt x="33160" y="30699"/>
                    <a:pt x="33246" y="30699"/>
                  </a:cubicBezTo>
                  <a:cubicBezTo>
                    <a:pt x="33259" y="30699"/>
                    <a:pt x="33272" y="30697"/>
                    <a:pt x="33285" y="30693"/>
                  </a:cubicBezTo>
                  <a:cubicBezTo>
                    <a:pt x="33348" y="32688"/>
                    <a:pt x="35660" y="34430"/>
                    <a:pt x="37465" y="34715"/>
                  </a:cubicBezTo>
                  <a:cubicBezTo>
                    <a:pt x="38162" y="34810"/>
                    <a:pt x="38890" y="34810"/>
                    <a:pt x="39619" y="34810"/>
                  </a:cubicBezTo>
                  <a:cubicBezTo>
                    <a:pt x="40019" y="34830"/>
                    <a:pt x="40495" y="34888"/>
                    <a:pt x="40951" y="34888"/>
                  </a:cubicBezTo>
                  <a:cubicBezTo>
                    <a:pt x="41217" y="34888"/>
                    <a:pt x="41476" y="34868"/>
                    <a:pt x="41709" y="34810"/>
                  </a:cubicBezTo>
                  <a:cubicBezTo>
                    <a:pt x="42216" y="34652"/>
                    <a:pt x="42501" y="34367"/>
                    <a:pt x="42469" y="33892"/>
                  </a:cubicBezTo>
                  <a:cubicBezTo>
                    <a:pt x="42670" y="33871"/>
                    <a:pt x="42867" y="33856"/>
                    <a:pt x="43061" y="33856"/>
                  </a:cubicBezTo>
                  <a:cubicBezTo>
                    <a:pt x="43451" y="33856"/>
                    <a:pt x="43831" y="33913"/>
                    <a:pt x="44211" y="34082"/>
                  </a:cubicBezTo>
                  <a:cubicBezTo>
                    <a:pt x="44228" y="34087"/>
                    <a:pt x="44245" y="34090"/>
                    <a:pt x="44260" y="34090"/>
                  </a:cubicBezTo>
                  <a:cubicBezTo>
                    <a:pt x="44327" y="34090"/>
                    <a:pt x="44369" y="34038"/>
                    <a:pt x="44369" y="33987"/>
                  </a:cubicBezTo>
                  <a:cubicBezTo>
                    <a:pt x="44179" y="32815"/>
                    <a:pt x="43641" y="31770"/>
                    <a:pt x="42691" y="31073"/>
                  </a:cubicBezTo>
                  <a:cubicBezTo>
                    <a:pt x="42912" y="30946"/>
                    <a:pt x="43166" y="30851"/>
                    <a:pt x="43419" y="30788"/>
                  </a:cubicBezTo>
                  <a:cubicBezTo>
                    <a:pt x="43451" y="30820"/>
                    <a:pt x="43514" y="30851"/>
                    <a:pt x="43577" y="30883"/>
                  </a:cubicBezTo>
                  <a:cubicBezTo>
                    <a:pt x="43599" y="30899"/>
                    <a:pt x="43620" y="30906"/>
                    <a:pt x="43638" y="30906"/>
                  </a:cubicBezTo>
                  <a:cubicBezTo>
                    <a:pt x="43730" y="30906"/>
                    <a:pt x="43777" y="30740"/>
                    <a:pt x="43672" y="30661"/>
                  </a:cubicBezTo>
                  <a:cubicBezTo>
                    <a:pt x="43672" y="30598"/>
                    <a:pt x="43641" y="30566"/>
                    <a:pt x="43577" y="30566"/>
                  </a:cubicBezTo>
                  <a:cubicBezTo>
                    <a:pt x="43546" y="30566"/>
                    <a:pt x="43546" y="30566"/>
                    <a:pt x="43546" y="30598"/>
                  </a:cubicBezTo>
                  <a:cubicBezTo>
                    <a:pt x="41529" y="29246"/>
                    <a:pt x="39081" y="27778"/>
                    <a:pt x="36646" y="27778"/>
                  </a:cubicBezTo>
                  <a:cubicBezTo>
                    <a:pt x="35716" y="27778"/>
                    <a:pt x="34788" y="27992"/>
                    <a:pt x="33887" y="28508"/>
                  </a:cubicBezTo>
                  <a:cubicBezTo>
                    <a:pt x="33887" y="28413"/>
                    <a:pt x="33792" y="28350"/>
                    <a:pt x="33697" y="28350"/>
                  </a:cubicBezTo>
                  <a:cubicBezTo>
                    <a:pt x="33298" y="28420"/>
                    <a:pt x="32902" y="28451"/>
                    <a:pt x="32507" y="28451"/>
                  </a:cubicBezTo>
                  <a:cubicBezTo>
                    <a:pt x="29794" y="28451"/>
                    <a:pt x="27149" y="27003"/>
                    <a:pt x="24478" y="27003"/>
                  </a:cubicBezTo>
                  <a:cubicBezTo>
                    <a:pt x="23858" y="27003"/>
                    <a:pt x="23236" y="27081"/>
                    <a:pt x="22612" y="27273"/>
                  </a:cubicBezTo>
                  <a:cubicBezTo>
                    <a:pt x="23119" y="25879"/>
                    <a:pt x="24861" y="25436"/>
                    <a:pt x="26033" y="24676"/>
                  </a:cubicBezTo>
                  <a:cubicBezTo>
                    <a:pt x="27014" y="24043"/>
                    <a:pt x="27869" y="23251"/>
                    <a:pt x="28788" y="22491"/>
                  </a:cubicBezTo>
                  <a:cubicBezTo>
                    <a:pt x="30346" y="21146"/>
                    <a:pt x="32343" y="19765"/>
                    <a:pt x="34413" y="19765"/>
                  </a:cubicBezTo>
                  <a:cubicBezTo>
                    <a:pt x="35121" y="19765"/>
                    <a:pt x="35837" y="19926"/>
                    <a:pt x="36547" y="20306"/>
                  </a:cubicBezTo>
                  <a:cubicBezTo>
                    <a:pt x="36565" y="20315"/>
                    <a:pt x="36581" y="20319"/>
                    <a:pt x="36595" y="20319"/>
                  </a:cubicBezTo>
                  <a:cubicBezTo>
                    <a:pt x="36629" y="20319"/>
                    <a:pt x="36651" y="20296"/>
                    <a:pt x="36674" y="20274"/>
                  </a:cubicBezTo>
                  <a:cubicBezTo>
                    <a:pt x="36705" y="20242"/>
                    <a:pt x="36769" y="20211"/>
                    <a:pt x="36737" y="20147"/>
                  </a:cubicBezTo>
                  <a:cubicBezTo>
                    <a:pt x="36578" y="19641"/>
                    <a:pt x="36325" y="19134"/>
                    <a:pt x="36230" y="18596"/>
                  </a:cubicBezTo>
                  <a:cubicBezTo>
                    <a:pt x="36135" y="17994"/>
                    <a:pt x="36135" y="17424"/>
                    <a:pt x="36198" y="16822"/>
                  </a:cubicBezTo>
                  <a:cubicBezTo>
                    <a:pt x="36198" y="16775"/>
                    <a:pt x="36159" y="16751"/>
                    <a:pt x="36119" y="16751"/>
                  </a:cubicBezTo>
                  <a:cubicBezTo>
                    <a:pt x="36080" y="16751"/>
                    <a:pt x="36040" y="16775"/>
                    <a:pt x="36040" y="16822"/>
                  </a:cubicBezTo>
                  <a:cubicBezTo>
                    <a:pt x="36008" y="16854"/>
                    <a:pt x="36008" y="16885"/>
                    <a:pt x="36008" y="16917"/>
                  </a:cubicBezTo>
                  <a:lnTo>
                    <a:pt x="35977" y="16917"/>
                  </a:lnTo>
                  <a:cubicBezTo>
                    <a:pt x="35502" y="17075"/>
                    <a:pt x="35122" y="17360"/>
                    <a:pt x="34710" y="17677"/>
                  </a:cubicBezTo>
                  <a:cubicBezTo>
                    <a:pt x="33982" y="18184"/>
                    <a:pt x="33317" y="18532"/>
                    <a:pt x="32462" y="18786"/>
                  </a:cubicBezTo>
                  <a:cubicBezTo>
                    <a:pt x="31606" y="19039"/>
                    <a:pt x="30751" y="19261"/>
                    <a:pt x="30023" y="19799"/>
                  </a:cubicBezTo>
                  <a:cubicBezTo>
                    <a:pt x="31036" y="17519"/>
                    <a:pt x="30720" y="14985"/>
                    <a:pt x="32081" y="12863"/>
                  </a:cubicBezTo>
                  <a:cubicBezTo>
                    <a:pt x="32113" y="12863"/>
                    <a:pt x="32176" y="12863"/>
                    <a:pt x="32176" y="12832"/>
                  </a:cubicBezTo>
                  <a:cubicBezTo>
                    <a:pt x="33158" y="11818"/>
                    <a:pt x="34742" y="12167"/>
                    <a:pt x="35787" y="11280"/>
                  </a:cubicBezTo>
                  <a:cubicBezTo>
                    <a:pt x="36388" y="10805"/>
                    <a:pt x="36674" y="10108"/>
                    <a:pt x="37054" y="9443"/>
                  </a:cubicBezTo>
                  <a:cubicBezTo>
                    <a:pt x="37624" y="8462"/>
                    <a:pt x="38320" y="7765"/>
                    <a:pt x="39302" y="7195"/>
                  </a:cubicBezTo>
                  <a:lnTo>
                    <a:pt x="39397" y="7195"/>
                  </a:lnTo>
                  <a:cubicBezTo>
                    <a:pt x="39524" y="7195"/>
                    <a:pt x="39524" y="7005"/>
                    <a:pt x="39397" y="7005"/>
                  </a:cubicBezTo>
                  <a:cubicBezTo>
                    <a:pt x="38748" y="6971"/>
                    <a:pt x="38034" y="6909"/>
                    <a:pt x="37336" y="6909"/>
                  </a:cubicBezTo>
                  <a:cubicBezTo>
                    <a:pt x="36739" y="6909"/>
                    <a:pt x="36154" y="6954"/>
                    <a:pt x="35628" y="7100"/>
                  </a:cubicBezTo>
                  <a:cubicBezTo>
                    <a:pt x="34710" y="7353"/>
                    <a:pt x="34457" y="8113"/>
                    <a:pt x="33728" y="8525"/>
                  </a:cubicBezTo>
                  <a:cubicBezTo>
                    <a:pt x="32968" y="8905"/>
                    <a:pt x="32715" y="9253"/>
                    <a:pt x="32367" y="10108"/>
                  </a:cubicBezTo>
                  <a:cubicBezTo>
                    <a:pt x="32018" y="10932"/>
                    <a:pt x="31796" y="11723"/>
                    <a:pt x="31923" y="12610"/>
                  </a:cubicBezTo>
                  <a:cubicBezTo>
                    <a:pt x="31385" y="13370"/>
                    <a:pt x="30973" y="14194"/>
                    <a:pt x="30751" y="15112"/>
                  </a:cubicBezTo>
                  <a:cubicBezTo>
                    <a:pt x="30625" y="15524"/>
                    <a:pt x="30466" y="15967"/>
                    <a:pt x="30308" y="16379"/>
                  </a:cubicBezTo>
                  <a:cubicBezTo>
                    <a:pt x="30245" y="16600"/>
                    <a:pt x="30150" y="16790"/>
                    <a:pt x="30086" y="17012"/>
                  </a:cubicBezTo>
                  <a:cubicBezTo>
                    <a:pt x="30245" y="16379"/>
                    <a:pt x="30371" y="15745"/>
                    <a:pt x="30371" y="15112"/>
                  </a:cubicBezTo>
                  <a:cubicBezTo>
                    <a:pt x="30403" y="13592"/>
                    <a:pt x="29168" y="12547"/>
                    <a:pt x="28408" y="11375"/>
                  </a:cubicBezTo>
                  <a:cubicBezTo>
                    <a:pt x="28281" y="11185"/>
                    <a:pt x="28186" y="10995"/>
                    <a:pt x="28091" y="10805"/>
                  </a:cubicBezTo>
                  <a:cubicBezTo>
                    <a:pt x="27838" y="10330"/>
                    <a:pt x="27711" y="9792"/>
                    <a:pt x="27806" y="9158"/>
                  </a:cubicBezTo>
                  <a:cubicBezTo>
                    <a:pt x="27806" y="9158"/>
                    <a:pt x="27806" y="9158"/>
                    <a:pt x="27774" y="9127"/>
                  </a:cubicBezTo>
                  <a:cubicBezTo>
                    <a:pt x="27806" y="9095"/>
                    <a:pt x="27806" y="9063"/>
                    <a:pt x="27806" y="9032"/>
                  </a:cubicBezTo>
                  <a:cubicBezTo>
                    <a:pt x="28598" y="8018"/>
                    <a:pt x="29231" y="6910"/>
                    <a:pt x="29358" y="5580"/>
                  </a:cubicBezTo>
                  <a:cubicBezTo>
                    <a:pt x="29580" y="3711"/>
                    <a:pt x="29105" y="1874"/>
                    <a:pt x="30181" y="196"/>
                  </a:cubicBezTo>
                  <a:cubicBezTo>
                    <a:pt x="30238" y="111"/>
                    <a:pt x="30168" y="1"/>
                    <a:pt x="3006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80;p72">
              <a:extLst>
                <a:ext uri="{FF2B5EF4-FFF2-40B4-BE49-F238E27FC236}">
                  <a16:creationId xmlns:a16="http://schemas.microsoft.com/office/drawing/2014/main" id="{308767B6-61E9-4A6A-95E2-9EB22FB95267}"/>
                </a:ext>
              </a:extLst>
            </p:cNvPr>
            <p:cNvSpPr/>
            <p:nvPr/>
          </p:nvSpPr>
          <p:spPr>
            <a:xfrm>
              <a:off x="176846" y="2385082"/>
              <a:ext cx="1072679" cy="1610231"/>
            </a:xfrm>
            <a:custGeom>
              <a:avLst/>
              <a:gdLst/>
              <a:ahLst/>
              <a:cxnLst/>
              <a:rect l="l" t="t" r="r" b="b"/>
              <a:pathLst>
                <a:path w="35364" h="53086" extrusionOk="0">
                  <a:moveTo>
                    <a:pt x="2252" y="1"/>
                  </a:moveTo>
                  <a:cubicBezTo>
                    <a:pt x="2122" y="1"/>
                    <a:pt x="1990" y="5"/>
                    <a:pt x="1858" y="13"/>
                  </a:cubicBezTo>
                  <a:cubicBezTo>
                    <a:pt x="1699" y="13"/>
                    <a:pt x="1668" y="234"/>
                    <a:pt x="1826" y="266"/>
                  </a:cubicBezTo>
                  <a:cubicBezTo>
                    <a:pt x="3251" y="1976"/>
                    <a:pt x="3853" y="4193"/>
                    <a:pt x="3346" y="6378"/>
                  </a:cubicBezTo>
                  <a:cubicBezTo>
                    <a:pt x="2966" y="8057"/>
                    <a:pt x="1921" y="9482"/>
                    <a:pt x="1604" y="11160"/>
                  </a:cubicBezTo>
                  <a:cubicBezTo>
                    <a:pt x="1003" y="14612"/>
                    <a:pt x="3790" y="17589"/>
                    <a:pt x="5626" y="20217"/>
                  </a:cubicBezTo>
                  <a:cubicBezTo>
                    <a:pt x="5595" y="20249"/>
                    <a:pt x="5595" y="20344"/>
                    <a:pt x="5658" y="20376"/>
                  </a:cubicBezTo>
                  <a:cubicBezTo>
                    <a:pt x="5246" y="22846"/>
                    <a:pt x="6291" y="25379"/>
                    <a:pt x="6481" y="27850"/>
                  </a:cubicBezTo>
                  <a:cubicBezTo>
                    <a:pt x="6576" y="29275"/>
                    <a:pt x="6640" y="30731"/>
                    <a:pt x="6925" y="32093"/>
                  </a:cubicBezTo>
                  <a:cubicBezTo>
                    <a:pt x="4898" y="27406"/>
                    <a:pt x="1763" y="23289"/>
                    <a:pt x="243" y="18317"/>
                  </a:cubicBezTo>
                  <a:cubicBezTo>
                    <a:pt x="231" y="18260"/>
                    <a:pt x="195" y="18236"/>
                    <a:pt x="155" y="18236"/>
                  </a:cubicBezTo>
                  <a:cubicBezTo>
                    <a:pt x="84" y="18236"/>
                    <a:pt x="1" y="18311"/>
                    <a:pt x="21" y="18412"/>
                  </a:cubicBezTo>
                  <a:cubicBezTo>
                    <a:pt x="1193" y="24334"/>
                    <a:pt x="5975" y="28831"/>
                    <a:pt x="7558" y="34658"/>
                  </a:cubicBezTo>
                  <a:cubicBezTo>
                    <a:pt x="8350" y="37635"/>
                    <a:pt x="9427" y="41341"/>
                    <a:pt x="8508" y="44381"/>
                  </a:cubicBezTo>
                  <a:cubicBezTo>
                    <a:pt x="8065" y="45901"/>
                    <a:pt x="7337" y="47358"/>
                    <a:pt x="6576" y="48783"/>
                  </a:cubicBezTo>
                  <a:cubicBezTo>
                    <a:pt x="5721" y="50018"/>
                    <a:pt x="5025" y="51380"/>
                    <a:pt x="4391" y="52710"/>
                  </a:cubicBezTo>
                  <a:cubicBezTo>
                    <a:pt x="4287" y="52918"/>
                    <a:pt x="4457" y="53085"/>
                    <a:pt x="4630" y="53085"/>
                  </a:cubicBezTo>
                  <a:cubicBezTo>
                    <a:pt x="4721" y="53085"/>
                    <a:pt x="4812" y="53040"/>
                    <a:pt x="4866" y="52931"/>
                  </a:cubicBezTo>
                  <a:cubicBezTo>
                    <a:pt x="5183" y="52298"/>
                    <a:pt x="5500" y="51633"/>
                    <a:pt x="5848" y="51000"/>
                  </a:cubicBezTo>
                  <a:cubicBezTo>
                    <a:pt x="6291" y="50240"/>
                    <a:pt x="6735" y="49479"/>
                    <a:pt x="7178" y="48719"/>
                  </a:cubicBezTo>
                  <a:cubicBezTo>
                    <a:pt x="8002" y="47421"/>
                    <a:pt x="8983" y="46281"/>
                    <a:pt x="10282" y="45458"/>
                  </a:cubicBezTo>
                  <a:cubicBezTo>
                    <a:pt x="10503" y="45299"/>
                    <a:pt x="10757" y="45141"/>
                    <a:pt x="11042" y="45014"/>
                  </a:cubicBezTo>
                  <a:cubicBezTo>
                    <a:pt x="11065" y="45026"/>
                    <a:pt x="11097" y="45033"/>
                    <a:pt x="11131" y="45033"/>
                  </a:cubicBezTo>
                  <a:cubicBezTo>
                    <a:pt x="11189" y="45033"/>
                    <a:pt x="11255" y="45011"/>
                    <a:pt x="11295" y="44951"/>
                  </a:cubicBezTo>
                  <a:cubicBezTo>
                    <a:pt x="11295" y="44919"/>
                    <a:pt x="11327" y="44887"/>
                    <a:pt x="11327" y="44856"/>
                  </a:cubicBezTo>
                  <a:cubicBezTo>
                    <a:pt x="12655" y="44230"/>
                    <a:pt x="14433" y="43722"/>
                    <a:pt x="16042" y="43722"/>
                  </a:cubicBezTo>
                  <a:cubicBezTo>
                    <a:pt x="17770" y="43722"/>
                    <a:pt x="19303" y="44308"/>
                    <a:pt x="19877" y="45964"/>
                  </a:cubicBezTo>
                  <a:cubicBezTo>
                    <a:pt x="19877" y="46028"/>
                    <a:pt x="19877" y="46059"/>
                    <a:pt x="19877" y="46091"/>
                  </a:cubicBezTo>
                  <a:cubicBezTo>
                    <a:pt x="19877" y="46169"/>
                    <a:pt x="19942" y="46226"/>
                    <a:pt x="20000" y="46226"/>
                  </a:cubicBezTo>
                  <a:cubicBezTo>
                    <a:pt x="20012" y="46226"/>
                    <a:pt x="20025" y="46223"/>
                    <a:pt x="20036" y="46218"/>
                  </a:cubicBezTo>
                  <a:cubicBezTo>
                    <a:pt x="20048" y="46222"/>
                    <a:pt x="20061" y="46224"/>
                    <a:pt x="20074" y="46224"/>
                  </a:cubicBezTo>
                  <a:cubicBezTo>
                    <a:pt x="20161" y="46224"/>
                    <a:pt x="20253" y="46138"/>
                    <a:pt x="20226" y="46028"/>
                  </a:cubicBezTo>
                  <a:cubicBezTo>
                    <a:pt x="20194" y="45964"/>
                    <a:pt x="20162" y="45901"/>
                    <a:pt x="20162" y="45838"/>
                  </a:cubicBezTo>
                  <a:cubicBezTo>
                    <a:pt x="20289" y="44729"/>
                    <a:pt x="20574" y="43241"/>
                    <a:pt x="19782" y="42354"/>
                  </a:cubicBezTo>
                  <a:cubicBezTo>
                    <a:pt x="19402" y="41974"/>
                    <a:pt x="18547" y="41594"/>
                    <a:pt x="18104" y="41277"/>
                  </a:cubicBezTo>
                  <a:cubicBezTo>
                    <a:pt x="17787" y="41056"/>
                    <a:pt x="17597" y="40834"/>
                    <a:pt x="17186" y="40739"/>
                  </a:cubicBezTo>
                  <a:cubicBezTo>
                    <a:pt x="17083" y="40719"/>
                    <a:pt x="16980" y="40711"/>
                    <a:pt x="16875" y="40711"/>
                  </a:cubicBezTo>
                  <a:cubicBezTo>
                    <a:pt x="15784" y="40711"/>
                    <a:pt x="14598" y="41690"/>
                    <a:pt x="13702" y="42037"/>
                  </a:cubicBezTo>
                  <a:cubicBezTo>
                    <a:pt x="12372" y="42544"/>
                    <a:pt x="11707" y="43336"/>
                    <a:pt x="11073" y="44571"/>
                  </a:cubicBezTo>
                  <a:cubicBezTo>
                    <a:pt x="9933" y="45141"/>
                    <a:pt x="8983" y="45933"/>
                    <a:pt x="8097" y="46819"/>
                  </a:cubicBezTo>
                  <a:cubicBezTo>
                    <a:pt x="8445" y="46059"/>
                    <a:pt x="8762" y="45299"/>
                    <a:pt x="8983" y="44507"/>
                  </a:cubicBezTo>
                  <a:cubicBezTo>
                    <a:pt x="10408" y="42101"/>
                    <a:pt x="11010" y="39314"/>
                    <a:pt x="12435" y="36875"/>
                  </a:cubicBezTo>
                  <a:cubicBezTo>
                    <a:pt x="13069" y="35862"/>
                    <a:pt x="13734" y="34880"/>
                    <a:pt x="14494" y="33962"/>
                  </a:cubicBezTo>
                  <a:cubicBezTo>
                    <a:pt x="14660" y="33939"/>
                    <a:pt x="14821" y="33930"/>
                    <a:pt x="14979" y="33930"/>
                  </a:cubicBezTo>
                  <a:cubicBezTo>
                    <a:pt x="15938" y="33930"/>
                    <a:pt x="16772" y="34287"/>
                    <a:pt x="17724" y="34342"/>
                  </a:cubicBezTo>
                  <a:cubicBezTo>
                    <a:pt x="17801" y="34346"/>
                    <a:pt x="17874" y="34349"/>
                    <a:pt x="17945" y="34349"/>
                  </a:cubicBezTo>
                  <a:cubicBezTo>
                    <a:pt x="18836" y="34349"/>
                    <a:pt x="19277" y="33988"/>
                    <a:pt x="20099" y="33518"/>
                  </a:cubicBezTo>
                  <a:cubicBezTo>
                    <a:pt x="21398" y="32758"/>
                    <a:pt x="22664" y="32948"/>
                    <a:pt x="24058" y="32600"/>
                  </a:cubicBezTo>
                  <a:cubicBezTo>
                    <a:pt x="25008" y="32347"/>
                    <a:pt x="25863" y="31840"/>
                    <a:pt x="26591" y="31207"/>
                  </a:cubicBezTo>
                  <a:cubicBezTo>
                    <a:pt x="27510" y="30383"/>
                    <a:pt x="28080" y="29433"/>
                    <a:pt x="28713" y="28388"/>
                  </a:cubicBezTo>
                  <a:cubicBezTo>
                    <a:pt x="29600" y="26900"/>
                    <a:pt x="30518" y="26044"/>
                    <a:pt x="31817" y="24873"/>
                  </a:cubicBezTo>
                  <a:cubicBezTo>
                    <a:pt x="32482" y="24271"/>
                    <a:pt x="33115" y="23669"/>
                    <a:pt x="33527" y="22846"/>
                  </a:cubicBezTo>
                  <a:cubicBezTo>
                    <a:pt x="34192" y="21547"/>
                    <a:pt x="34350" y="20122"/>
                    <a:pt x="35300" y="18951"/>
                  </a:cubicBezTo>
                  <a:cubicBezTo>
                    <a:pt x="35364" y="18887"/>
                    <a:pt x="35364" y="18792"/>
                    <a:pt x="35300" y="18729"/>
                  </a:cubicBezTo>
                  <a:cubicBezTo>
                    <a:pt x="35277" y="18660"/>
                    <a:pt x="35222" y="18608"/>
                    <a:pt x="35145" y="18608"/>
                  </a:cubicBezTo>
                  <a:cubicBezTo>
                    <a:pt x="35115" y="18608"/>
                    <a:pt x="35082" y="18616"/>
                    <a:pt x="35047" y="18634"/>
                  </a:cubicBezTo>
                  <a:cubicBezTo>
                    <a:pt x="33455" y="19644"/>
                    <a:pt x="31981" y="20092"/>
                    <a:pt x="30111" y="20092"/>
                  </a:cubicBezTo>
                  <a:cubicBezTo>
                    <a:pt x="30046" y="20092"/>
                    <a:pt x="29982" y="20092"/>
                    <a:pt x="29917" y="20091"/>
                  </a:cubicBezTo>
                  <a:cubicBezTo>
                    <a:pt x="29446" y="20080"/>
                    <a:pt x="28984" y="20068"/>
                    <a:pt x="28524" y="20068"/>
                  </a:cubicBezTo>
                  <a:cubicBezTo>
                    <a:pt x="27683" y="20068"/>
                    <a:pt x="26849" y="20106"/>
                    <a:pt x="25990" y="20249"/>
                  </a:cubicBezTo>
                  <a:cubicBezTo>
                    <a:pt x="24754" y="20471"/>
                    <a:pt x="23424" y="20819"/>
                    <a:pt x="22284" y="21421"/>
                  </a:cubicBezTo>
                  <a:cubicBezTo>
                    <a:pt x="21208" y="22023"/>
                    <a:pt x="20701" y="22973"/>
                    <a:pt x="19466" y="23384"/>
                  </a:cubicBezTo>
                  <a:cubicBezTo>
                    <a:pt x="17502" y="23986"/>
                    <a:pt x="16172" y="24588"/>
                    <a:pt x="15159" y="26551"/>
                  </a:cubicBezTo>
                  <a:cubicBezTo>
                    <a:pt x="14050" y="28610"/>
                    <a:pt x="14019" y="31112"/>
                    <a:pt x="14082" y="33392"/>
                  </a:cubicBezTo>
                  <a:cubicBezTo>
                    <a:pt x="14082" y="33488"/>
                    <a:pt x="14156" y="33530"/>
                    <a:pt x="14219" y="33530"/>
                  </a:cubicBezTo>
                  <a:cubicBezTo>
                    <a:pt x="14239" y="33530"/>
                    <a:pt x="14257" y="33526"/>
                    <a:pt x="14272" y="33518"/>
                  </a:cubicBezTo>
                  <a:lnTo>
                    <a:pt x="14272" y="33518"/>
                  </a:lnTo>
                  <a:cubicBezTo>
                    <a:pt x="13417" y="34500"/>
                    <a:pt x="12657" y="35545"/>
                    <a:pt x="11992" y="36654"/>
                  </a:cubicBezTo>
                  <a:cubicBezTo>
                    <a:pt x="10788" y="38680"/>
                    <a:pt x="10123" y="40929"/>
                    <a:pt x="9268" y="43082"/>
                  </a:cubicBezTo>
                  <a:cubicBezTo>
                    <a:pt x="9490" y="40834"/>
                    <a:pt x="8857" y="38554"/>
                    <a:pt x="8350" y="36400"/>
                  </a:cubicBezTo>
                  <a:cubicBezTo>
                    <a:pt x="8223" y="35798"/>
                    <a:pt x="8065" y="35228"/>
                    <a:pt x="7875" y="34627"/>
                  </a:cubicBezTo>
                  <a:lnTo>
                    <a:pt x="7875" y="34627"/>
                  </a:lnTo>
                  <a:cubicBezTo>
                    <a:pt x="7892" y="34635"/>
                    <a:pt x="7907" y="34639"/>
                    <a:pt x="7918" y="34639"/>
                  </a:cubicBezTo>
                  <a:cubicBezTo>
                    <a:pt x="7951" y="34639"/>
                    <a:pt x="7961" y="34610"/>
                    <a:pt x="7938" y="34563"/>
                  </a:cubicBezTo>
                  <a:cubicBezTo>
                    <a:pt x="6925" y="32347"/>
                    <a:pt x="6956" y="29940"/>
                    <a:pt x="6735" y="27565"/>
                  </a:cubicBezTo>
                  <a:cubicBezTo>
                    <a:pt x="6545" y="25158"/>
                    <a:pt x="5626" y="22814"/>
                    <a:pt x="5911" y="20376"/>
                  </a:cubicBezTo>
                  <a:cubicBezTo>
                    <a:pt x="5911" y="20344"/>
                    <a:pt x="5880" y="20344"/>
                    <a:pt x="5880" y="20312"/>
                  </a:cubicBezTo>
                  <a:cubicBezTo>
                    <a:pt x="9648" y="17842"/>
                    <a:pt x="11802" y="13345"/>
                    <a:pt x="11010" y="8817"/>
                  </a:cubicBezTo>
                  <a:cubicBezTo>
                    <a:pt x="10271" y="4723"/>
                    <a:pt x="6780" y="1"/>
                    <a:pt x="2252" y="1"/>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581;p72">
              <a:extLst>
                <a:ext uri="{FF2B5EF4-FFF2-40B4-BE49-F238E27FC236}">
                  <a16:creationId xmlns:a16="http://schemas.microsoft.com/office/drawing/2014/main" id="{4B3288E7-69FF-4CE7-86F7-5B8C82D98B2E}"/>
                </a:ext>
              </a:extLst>
            </p:cNvPr>
            <p:cNvSpPr/>
            <p:nvPr/>
          </p:nvSpPr>
          <p:spPr>
            <a:xfrm>
              <a:off x="82363" y="1315566"/>
              <a:ext cx="965089" cy="1281123"/>
            </a:xfrm>
            <a:custGeom>
              <a:avLst/>
              <a:gdLst/>
              <a:ahLst/>
              <a:cxnLst/>
              <a:rect l="l" t="t" r="r" b="b"/>
              <a:pathLst>
                <a:path w="31817" h="42236" extrusionOk="0">
                  <a:moveTo>
                    <a:pt x="31628" y="1"/>
                  </a:moveTo>
                  <a:cubicBezTo>
                    <a:pt x="31602" y="1"/>
                    <a:pt x="31573" y="8"/>
                    <a:pt x="31543" y="26"/>
                  </a:cubicBezTo>
                  <a:cubicBezTo>
                    <a:pt x="31448" y="90"/>
                    <a:pt x="31385" y="153"/>
                    <a:pt x="31321" y="185"/>
                  </a:cubicBezTo>
                  <a:cubicBezTo>
                    <a:pt x="28756" y="723"/>
                    <a:pt x="26476" y="2180"/>
                    <a:pt x="24671" y="4048"/>
                  </a:cubicBezTo>
                  <a:cubicBezTo>
                    <a:pt x="23721" y="5062"/>
                    <a:pt x="22929" y="6170"/>
                    <a:pt x="22264" y="7373"/>
                  </a:cubicBezTo>
                  <a:cubicBezTo>
                    <a:pt x="21314" y="9083"/>
                    <a:pt x="20839" y="11015"/>
                    <a:pt x="19351" y="12282"/>
                  </a:cubicBezTo>
                  <a:cubicBezTo>
                    <a:pt x="19287" y="12282"/>
                    <a:pt x="19224" y="12314"/>
                    <a:pt x="19192" y="12314"/>
                  </a:cubicBezTo>
                  <a:cubicBezTo>
                    <a:pt x="19161" y="12314"/>
                    <a:pt x="19161" y="12314"/>
                    <a:pt x="19161" y="12345"/>
                  </a:cubicBezTo>
                  <a:cubicBezTo>
                    <a:pt x="19145" y="12330"/>
                    <a:pt x="19137" y="12322"/>
                    <a:pt x="19129" y="12322"/>
                  </a:cubicBezTo>
                  <a:cubicBezTo>
                    <a:pt x="19121" y="12322"/>
                    <a:pt x="19113" y="12330"/>
                    <a:pt x="19097" y="12345"/>
                  </a:cubicBezTo>
                  <a:cubicBezTo>
                    <a:pt x="16025" y="13074"/>
                    <a:pt x="13080" y="14594"/>
                    <a:pt x="10547" y="16462"/>
                  </a:cubicBezTo>
                  <a:cubicBezTo>
                    <a:pt x="9153" y="17286"/>
                    <a:pt x="7823" y="18299"/>
                    <a:pt x="7126" y="19724"/>
                  </a:cubicBezTo>
                  <a:cubicBezTo>
                    <a:pt x="7031" y="19788"/>
                    <a:pt x="6936" y="19851"/>
                    <a:pt x="6873" y="19914"/>
                  </a:cubicBezTo>
                  <a:cubicBezTo>
                    <a:pt x="6846" y="19897"/>
                    <a:pt x="6822" y="19889"/>
                    <a:pt x="6801" y="19889"/>
                  </a:cubicBezTo>
                  <a:cubicBezTo>
                    <a:pt x="6747" y="19889"/>
                    <a:pt x="6715" y="19941"/>
                    <a:pt x="6715" y="20009"/>
                  </a:cubicBezTo>
                  <a:cubicBezTo>
                    <a:pt x="6651" y="20041"/>
                    <a:pt x="6620" y="20073"/>
                    <a:pt x="6556" y="20136"/>
                  </a:cubicBezTo>
                  <a:cubicBezTo>
                    <a:pt x="6454" y="20213"/>
                    <a:pt x="6517" y="20352"/>
                    <a:pt x="6612" y="20352"/>
                  </a:cubicBezTo>
                  <a:cubicBezTo>
                    <a:pt x="6635" y="20352"/>
                    <a:pt x="6659" y="20344"/>
                    <a:pt x="6683" y="20326"/>
                  </a:cubicBezTo>
                  <a:lnTo>
                    <a:pt x="6746" y="20294"/>
                  </a:lnTo>
                  <a:cubicBezTo>
                    <a:pt x="6778" y="20326"/>
                    <a:pt x="6778" y="20358"/>
                    <a:pt x="6810" y="20389"/>
                  </a:cubicBezTo>
                  <a:cubicBezTo>
                    <a:pt x="2503" y="23905"/>
                    <a:pt x="729" y="29827"/>
                    <a:pt x="1" y="35179"/>
                  </a:cubicBezTo>
                  <a:cubicBezTo>
                    <a:pt x="1" y="35273"/>
                    <a:pt x="80" y="35334"/>
                    <a:pt x="150" y="35334"/>
                  </a:cubicBezTo>
                  <a:cubicBezTo>
                    <a:pt x="198" y="35334"/>
                    <a:pt x="241" y="35306"/>
                    <a:pt x="254" y="35242"/>
                  </a:cubicBezTo>
                  <a:cubicBezTo>
                    <a:pt x="1553" y="29858"/>
                    <a:pt x="2661" y="24190"/>
                    <a:pt x="7190" y="20579"/>
                  </a:cubicBezTo>
                  <a:cubicBezTo>
                    <a:pt x="7253" y="20611"/>
                    <a:pt x="7316" y="20643"/>
                    <a:pt x="7380" y="20738"/>
                  </a:cubicBezTo>
                  <a:cubicBezTo>
                    <a:pt x="7570" y="20738"/>
                    <a:pt x="7760" y="20769"/>
                    <a:pt x="7950" y="20801"/>
                  </a:cubicBezTo>
                  <a:cubicBezTo>
                    <a:pt x="8773" y="21149"/>
                    <a:pt x="9343" y="21688"/>
                    <a:pt x="9628" y="22448"/>
                  </a:cubicBezTo>
                  <a:cubicBezTo>
                    <a:pt x="9818" y="22796"/>
                    <a:pt x="9913" y="23144"/>
                    <a:pt x="10103" y="23493"/>
                  </a:cubicBezTo>
                  <a:cubicBezTo>
                    <a:pt x="11117" y="25520"/>
                    <a:pt x="12763" y="26881"/>
                    <a:pt x="14695" y="28021"/>
                  </a:cubicBezTo>
                  <a:cubicBezTo>
                    <a:pt x="16944" y="29352"/>
                    <a:pt x="19382" y="30333"/>
                    <a:pt x="21631" y="31663"/>
                  </a:cubicBezTo>
                  <a:cubicBezTo>
                    <a:pt x="21694" y="31695"/>
                    <a:pt x="21757" y="31758"/>
                    <a:pt x="21821" y="31790"/>
                  </a:cubicBezTo>
                  <a:cubicBezTo>
                    <a:pt x="24418" y="33975"/>
                    <a:pt x="25146" y="38029"/>
                    <a:pt x="22169" y="40309"/>
                  </a:cubicBezTo>
                  <a:cubicBezTo>
                    <a:pt x="21567" y="40752"/>
                    <a:pt x="20966" y="40816"/>
                    <a:pt x="21472" y="41544"/>
                  </a:cubicBezTo>
                  <a:cubicBezTo>
                    <a:pt x="21802" y="42068"/>
                    <a:pt x="22596" y="42235"/>
                    <a:pt x="23343" y="42235"/>
                  </a:cubicBezTo>
                  <a:cubicBezTo>
                    <a:pt x="23815" y="42235"/>
                    <a:pt x="24269" y="42168"/>
                    <a:pt x="24576" y="42082"/>
                  </a:cubicBezTo>
                  <a:cubicBezTo>
                    <a:pt x="26191" y="41607"/>
                    <a:pt x="27268" y="40182"/>
                    <a:pt x="27996" y="38757"/>
                  </a:cubicBezTo>
                  <a:cubicBezTo>
                    <a:pt x="28028" y="38694"/>
                    <a:pt x="28028" y="38631"/>
                    <a:pt x="27965" y="38599"/>
                  </a:cubicBezTo>
                  <a:cubicBezTo>
                    <a:pt x="28028" y="38346"/>
                    <a:pt x="28060" y="38124"/>
                    <a:pt x="28060" y="37871"/>
                  </a:cubicBezTo>
                  <a:cubicBezTo>
                    <a:pt x="28218" y="36794"/>
                    <a:pt x="28440" y="35685"/>
                    <a:pt x="28598" y="34577"/>
                  </a:cubicBezTo>
                  <a:cubicBezTo>
                    <a:pt x="28661" y="34545"/>
                    <a:pt x="28693" y="34450"/>
                    <a:pt x="28661" y="34355"/>
                  </a:cubicBezTo>
                  <a:cubicBezTo>
                    <a:pt x="28661" y="34355"/>
                    <a:pt x="28661" y="34324"/>
                    <a:pt x="28630" y="34324"/>
                  </a:cubicBezTo>
                  <a:cubicBezTo>
                    <a:pt x="28851" y="32898"/>
                    <a:pt x="29010" y="31505"/>
                    <a:pt x="28978" y="30143"/>
                  </a:cubicBezTo>
                  <a:cubicBezTo>
                    <a:pt x="28978" y="29193"/>
                    <a:pt x="28820" y="28306"/>
                    <a:pt x="28440" y="27451"/>
                  </a:cubicBezTo>
                  <a:cubicBezTo>
                    <a:pt x="28218" y="26913"/>
                    <a:pt x="26888" y="25551"/>
                    <a:pt x="26508" y="24728"/>
                  </a:cubicBezTo>
                  <a:cubicBezTo>
                    <a:pt x="26539" y="24728"/>
                    <a:pt x="26571" y="24696"/>
                    <a:pt x="26571" y="24633"/>
                  </a:cubicBezTo>
                  <a:cubicBezTo>
                    <a:pt x="26983" y="24443"/>
                    <a:pt x="27394" y="24253"/>
                    <a:pt x="27774" y="24063"/>
                  </a:cubicBezTo>
                  <a:cubicBezTo>
                    <a:pt x="27869" y="24063"/>
                    <a:pt x="27965" y="24031"/>
                    <a:pt x="27996" y="23968"/>
                  </a:cubicBezTo>
                  <a:cubicBezTo>
                    <a:pt x="28693" y="22163"/>
                    <a:pt x="26476" y="19851"/>
                    <a:pt x="25368" y="18616"/>
                  </a:cubicBezTo>
                  <a:cubicBezTo>
                    <a:pt x="23563" y="16652"/>
                    <a:pt x="21251" y="15164"/>
                    <a:pt x="18622" y="14657"/>
                  </a:cubicBezTo>
                  <a:cubicBezTo>
                    <a:pt x="17979" y="14534"/>
                    <a:pt x="17346" y="14473"/>
                    <a:pt x="16720" y="14473"/>
                  </a:cubicBezTo>
                  <a:cubicBezTo>
                    <a:pt x="15744" y="14473"/>
                    <a:pt x="14786" y="14621"/>
                    <a:pt x="13840" y="14911"/>
                  </a:cubicBezTo>
                  <a:cubicBezTo>
                    <a:pt x="15550" y="14055"/>
                    <a:pt x="17324" y="13359"/>
                    <a:pt x="19129" y="12662"/>
                  </a:cubicBezTo>
                  <a:cubicBezTo>
                    <a:pt x="20094" y="13031"/>
                    <a:pt x="21176" y="13230"/>
                    <a:pt x="22256" y="13230"/>
                  </a:cubicBezTo>
                  <a:cubicBezTo>
                    <a:pt x="24047" y="13230"/>
                    <a:pt x="25833" y="12683"/>
                    <a:pt x="27078" y="11459"/>
                  </a:cubicBezTo>
                  <a:cubicBezTo>
                    <a:pt x="30213" y="8387"/>
                    <a:pt x="28123" y="3098"/>
                    <a:pt x="31701" y="311"/>
                  </a:cubicBezTo>
                  <a:cubicBezTo>
                    <a:pt x="31765" y="311"/>
                    <a:pt x="31765" y="280"/>
                    <a:pt x="31765" y="248"/>
                  </a:cubicBezTo>
                  <a:cubicBezTo>
                    <a:pt x="31816" y="145"/>
                    <a:pt x="31742" y="1"/>
                    <a:pt x="31628"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82;p72">
              <a:extLst>
                <a:ext uri="{FF2B5EF4-FFF2-40B4-BE49-F238E27FC236}">
                  <a16:creationId xmlns:a16="http://schemas.microsoft.com/office/drawing/2014/main" id="{4FE020D7-33C2-43BB-9C24-F9BDDAE28C1C}"/>
                </a:ext>
              </a:extLst>
            </p:cNvPr>
            <p:cNvSpPr/>
            <p:nvPr/>
          </p:nvSpPr>
          <p:spPr>
            <a:xfrm>
              <a:off x="968012" y="3859827"/>
              <a:ext cx="673412" cy="601554"/>
            </a:xfrm>
            <a:custGeom>
              <a:avLst/>
              <a:gdLst/>
              <a:ahLst/>
              <a:cxnLst/>
              <a:rect l="l" t="t" r="r" b="b"/>
              <a:pathLst>
                <a:path w="22201" h="19832" extrusionOk="0">
                  <a:moveTo>
                    <a:pt x="20015" y="9979"/>
                  </a:moveTo>
                  <a:lnTo>
                    <a:pt x="20015" y="9979"/>
                  </a:lnTo>
                  <a:cubicBezTo>
                    <a:pt x="20237" y="10106"/>
                    <a:pt x="20459" y="10296"/>
                    <a:pt x="20649" y="10486"/>
                  </a:cubicBezTo>
                  <a:cubicBezTo>
                    <a:pt x="20681" y="10486"/>
                    <a:pt x="20681" y="10517"/>
                    <a:pt x="20712" y="10549"/>
                  </a:cubicBezTo>
                  <a:cubicBezTo>
                    <a:pt x="20522" y="10391"/>
                    <a:pt x="20237" y="10169"/>
                    <a:pt x="20015" y="9979"/>
                  </a:cubicBezTo>
                  <a:close/>
                  <a:moveTo>
                    <a:pt x="12769" y="1"/>
                  </a:moveTo>
                  <a:cubicBezTo>
                    <a:pt x="11338" y="1"/>
                    <a:pt x="9969" y="530"/>
                    <a:pt x="8678" y="1175"/>
                  </a:cubicBezTo>
                  <a:cubicBezTo>
                    <a:pt x="6778" y="2094"/>
                    <a:pt x="4751" y="3329"/>
                    <a:pt x="3358" y="4944"/>
                  </a:cubicBezTo>
                  <a:cubicBezTo>
                    <a:pt x="2787" y="5609"/>
                    <a:pt x="2439" y="6306"/>
                    <a:pt x="2281" y="7192"/>
                  </a:cubicBezTo>
                  <a:cubicBezTo>
                    <a:pt x="2154" y="7731"/>
                    <a:pt x="2154" y="8301"/>
                    <a:pt x="1932" y="8839"/>
                  </a:cubicBezTo>
                  <a:cubicBezTo>
                    <a:pt x="1711" y="9441"/>
                    <a:pt x="1331" y="9979"/>
                    <a:pt x="1014" y="10517"/>
                  </a:cubicBezTo>
                  <a:cubicBezTo>
                    <a:pt x="412" y="11563"/>
                    <a:pt x="1" y="12861"/>
                    <a:pt x="761" y="13843"/>
                  </a:cubicBezTo>
                  <a:cubicBezTo>
                    <a:pt x="761" y="13969"/>
                    <a:pt x="824" y="14096"/>
                    <a:pt x="919" y="14349"/>
                  </a:cubicBezTo>
                  <a:cubicBezTo>
                    <a:pt x="919" y="14413"/>
                    <a:pt x="951" y="14476"/>
                    <a:pt x="982" y="14476"/>
                  </a:cubicBezTo>
                  <a:cubicBezTo>
                    <a:pt x="982" y="14508"/>
                    <a:pt x="982" y="14508"/>
                    <a:pt x="1014" y="14508"/>
                  </a:cubicBezTo>
                  <a:cubicBezTo>
                    <a:pt x="1267" y="15521"/>
                    <a:pt x="1932" y="16313"/>
                    <a:pt x="2946" y="16630"/>
                  </a:cubicBezTo>
                  <a:cubicBezTo>
                    <a:pt x="3706" y="16915"/>
                    <a:pt x="4561" y="16883"/>
                    <a:pt x="5384" y="17010"/>
                  </a:cubicBezTo>
                  <a:cubicBezTo>
                    <a:pt x="6334" y="17200"/>
                    <a:pt x="7284" y="17453"/>
                    <a:pt x="8171" y="17770"/>
                  </a:cubicBezTo>
                  <a:cubicBezTo>
                    <a:pt x="9377" y="18219"/>
                    <a:pt x="11640" y="19832"/>
                    <a:pt x="13409" y="19832"/>
                  </a:cubicBezTo>
                  <a:cubicBezTo>
                    <a:pt x="14010" y="19832"/>
                    <a:pt x="14554" y="19645"/>
                    <a:pt x="14980" y="19163"/>
                  </a:cubicBezTo>
                  <a:cubicBezTo>
                    <a:pt x="15360" y="19068"/>
                    <a:pt x="15708" y="18910"/>
                    <a:pt x="16057" y="18625"/>
                  </a:cubicBezTo>
                  <a:cubicBezTo>
                    <a:pt x="16849" y="17960"/>
                    <a:pt x="17229" y="16978"/>
                    <a:pt x="16944" y="16028"/>
                  </a:cubicBezTo>
                  <a:lnTo>
                    <a:pt x="16944" y="16028"/>
                  </a:lnTo>
                  <a:cubicBezTo>
                    <a:pt x="17122" y="16046"/>
                    <a:pt x="17298" y="16059"/>
                    <a:pt x="17471" y="16059"/>
                  </a:cubicBezTo>
                  <a:cubicBezTo>
                    <a:pt x="17913" y="16059"/>
                    <a:pt x="18339" y="15975"/>
                    <a:pt x="18749" y="15679"/>
                  </a:cubicBezTo>
                  <a:cubicBezTo>
                    <a:pt x="19604" y="15014"/>
                    <a:pt x="20712" y="13906"/>
                    <a:pt x="21219" y="12956"/>
                  </a:cubicBezTo>
                  <a:cubicBezTo>
                    <a:pt x="22201" y="11183"/>
                    <a:pt x="20902" y="10042"/>
                    <a:pt x="19414" y="9346"/>
                  </a:cubicBezTo>
                  <a:cubicBezTo>
                    <a:pt x="19952" y="8649"/>
                    <a:pt x="20522" y="7857"/>
                    <a:pt x="20395" y="6939"/>
                  </a:cubicBezTo>
                  <a:cubicBezTo>
                    <a:pt x="20364" y="6686"/>
                    <a:pt x="20269" y="6432"/>
                    <a:pt x="20142" y="6242"/>
                  </a:cubicBezTo>
                  <a:cubicBezTo>
                    <a:pt x="20015" y="6020"/>
                    <a:pt x="19825" y="5894"/>
                    <a:pt x="19635" y="5735"/>
                  </a:cubicBezTo>
                  <a:cubicBezTo>
                    <a:pt x="19065" y="5197"/>
                    <a:pt x="19224" y="5260"/>
                    <a:pt x="18749" y="4437"/>
                  </a:cubicBezTo>
                  <a:cubicBezTo>
                    <a:pt x="18622" y="4247"/>
                    <a:pt x="18527" y="4120"/>
                    <a:pt x="18400" y="4025"/>
                  </a:cubicBezTo>
                  <a:cubicBezTo>
                    <a:pt x="18907" y="3645"/>
                    <a:pt x="19224" y="3170"/>
                    <a:pt x="19382" y="2505"/>
                  </a:cubicBezTo>
                  <a:cubicBezTo>
                    <a:pt x="19382" y="2474"/>
                    <a:pt x="19382" y="2410"/>
                    <a:pt x="19319" y="2379"/>
                  </a:cubicBezTo>
                  <a:cubicBezTo>
                    <a:pt x="18997" y="2164"/>
                    <a:pt x="18744" y="2086"/>
                    <a:pt x="18406" y="2086"/>
                  </a:cubicBezTo>
                  <a:cubicBezTo>
                    <a:pt x="18344" y="2086"/>
                    <a:pt x="18279" y="2089"/>
                    <a:pt x="18210" y="2094"/>
                  </a:cubicBezTo>
                  <a:cubicBezTo>
                    <a:pt x="17767" y="2157"/>
                    <a:pt x="17324" y="2347"/>
                    <a:pt x="16880" y="2379"/>
                  </a:cubicBezTo>
                  <a:cubicBezTo>
                    <a:pt x="16826" y="2382"/>
                    <a:pt x="16772" y="2384"/>
                    <a:pt x="16719" y="2384"/>
                  </a:cubicBezTo>
                  <a:cubicBezTo>
                    <a:pt x="16272" y="2384"/>
                    <a:pt x="15851" y="2273"/>
                    <a:pt x="15455" y="2189"/>
                  </a:cubicBezTo>
                  <a:cubicBezTo>
                    <a:pt x="15126" y="2123"/>
                    <a:pt x="14674" y="2026"/>
                    <a:pt x="14259" y="2026"/>
                  </a:cubicBezTo>
                  <a:cubicBezTo>
                    <a:pt x="14076" y="2026"/>
                    <a:pt x="13900" y="2045"/>
                    <a:pt x="13745" y="2094"/>
                  </a:cubicBezTo>
                  <a:cubicBezTo>
                    <a:pt x="13808" y="1682"/>
                    <a:pt x="13840" y="1238"/>
                    <a:pt x="13840" y="763"/>
                  </a:cubicBezTo>
                  <a:cubicBezTo>
                    <a:pt x="13935" y="637"/>
                    <a:pt x="14030" y="510"/>
                    <a:pt x="14093" y="352"/>
                  </a:cubicBezTo>
                  <a:cubicBezTo>
                    <a:pt x="14125" y="257"/>
                    <a:pt x="14062" y="162"/>
                    <a:pt x="13967" y="130"/>
                  </a:cubicBezTo>
                  <a:cubicBezTo>
                    <a:pt x="13563" y="41"/>
                    <a:pt x="13164" y="1"/>
                    <a:pt x="12769" y="1"/>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83;p72">
              <a:extLst>
                <a:ext uri="{FF2B5EF4-FFF2-40B4-BE49-F238E27FC236}">
                  <a16:creationId xmlns:a16="http://schemas.microsoft.com/office/drawing/2014/main" id="{5713AADA-A6C5-4A61-A0BB-48F6D9A88236}"/>
                </a:ext>
              </a:extLst>
            </p:cNvPr>
            <p:cNvSpPr/>
            <p:nvPr/>
          </p:nvSpPr>
          <p:spPr>
            <a:xfrm>
              <a:off x="615500" y="4077243"/>
              <a:ext cx="971" cy="1456"/>
            </a:xfrm>
            <a:custGeom>
              <a:avLst/>
              <a:gdLst/>
              <a:ahLst/>
              <a:cxnLst/>
              <a:rect l="l" t="t" r="r" b="b"/>
              <a:pathLst>
                <a:path w="32" h="48" extrusionOk="0">
                  <a:moveTo>
                    <a:pt x="16" y="0"/>
                  </a:moveTo>
                  <a:cubicBezTo>
                    <a:pt x="8" y="0"/>
                    <a:pt x="0" y="8"/>
                    <a:pt x="0" y="24"/>
                  </a:cubicBezTo>
                  <a:cubicBezTo>
                    <a:pt x="0" y="40"/>
                    <a:pt x="8" y="48"/>
                    <a:pt x="16" y="48"/>
                  </a:cubicBezTo>
                  <a:cubicBezTo>
                    <a:pt x="24" y="48"/>
                    <a:pt x="32" y="40"/>
                    <a:pt x="32" y="24"/>
                  </a:cubicBezTo>
                  <a:cubicBezTo>
                    <a:pt x="32" y="8"/>
                    <a:pt x="24" y="0"/>
                    <a:pt x="16"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84;p72">
              <a:extLst>
                <a:ext uri="{FF2B5EF4-FFF2-40B4-BE49-F238E27FC236}">
                  <a16:creationId xmlns:a16="http://schemas.microsoft.com/office/drawing/2014/main" id="{41DE54BE-BCCE-44F5-A91F-D17D892EE40F}"/>
                </a:ext>
              </a:extLst>
            </p:cNvPr>
            <p:cNvSpPr/>
            <p:nvPr/>
          </p:nvSpPr>
          <p:spPr>
            <a:xfrm>
              <a:off x="-146245" y="3721000"/>
              <a:ext cx="1533156" cy="1324590"/>
            </a:xfrm>
            <a:custGeom>
              <a:avLst/>
              <a:gdLst/>
              <a:ahLst/>
              <a:cxnLst/>
              <a:rect l="l" t="t" r="r" b="b"/>
              <a:pathLst>
                <a:path w="50545" h="43669" extrusionOk="0">
                  <a:moveTo>
                    <a:pt x="25482" y="0"/>
                  </a:moveTo>
                  <a:cubicBezTo>
                    <a:pt x="25455" y="0"/>
                    <a:pt x="25426" y="7"/>
                    <a:pt x="25399" y="20"/>
                  </a:cubicBezTo>
                  <a:cubicBezTo>
                    <a:pt x="22929" y="1382"/>
                    <a:pt x="21060" y="4295"/>
                    <a:pt x="21345" y="7177"/>
                  </a:cubicBezTo>
                  <a:cubicBezTo>
                    <a:pt x="21459" y="8685"/>
                    <a:pt x="22673" y="11140"/>
                    <a:pt x="24388" y="11140"/>
                  </a:cubicBezTo>
                  <a:cubicBezTo>
                    <a:pt x="24582" y="11140"/>
                    <a:pt x="24782" y="11108"/>
                    <a:pt x="24987" y="11041"/>
                  </a:cubicBezTo>
                  <a:cubicBezTo>
                    <a:pt x="25051" y="11358"/>
                    <a:pt x="25114" y="11643"/>
                    <a:pt x="25241" y="11896"/>
                  </a:cubicBezTo>
                  <a:cubicBezTo>
                    <a:pt x="25526" y="12846"/>
                    <a:pt x="26349" y="13543"/>
                    <a:pt x="27046" y="14176"/>
                  </a:cubicBezTo>
                  <a:cubicBezTo>
                    <a:pt x="28376" y="15411"/>
                    <a:pt x="29294" y="16646"/>
                    <a:pt x="29168" y="18546"/>
                  </a:cubicBezTo>
                  <a:cubicBezTo>
                    <a:pt x="28914" y="22062"/>
                    <a:pt x="27141" y="25767"/>
                    <a:pt x="25272" y="28649"/>
                  </a:cubicBezTo>
                  <a:cubicBezTo>
                    <a:pt x="25241" y="28649"/>
                    <a:pt x="25241" y="28680"/>
                    <a:pt x="25241" y="28712"/>
                  </a:cubicBezTo>
                  <a:cubicBezTo>
                    <a:pt x="23657" y="31436"/>
                    <a:pt x="21472" y="33462"/>
                    <a:pt x="18939" y="35331"/>
                  </a:cubicBezTo>
                  <a:cubicBezTo>
                    <a:pt x="16912" y="36819"/>
                    <a:pt x="14473" y="37579"/>
                    <a:pt x="12320" y="38846"/>
                  </a:cubicBezTo>
                  <a:cubicBezTo>
                    <a:pt x="14283" y="36503"/>
                    <a:pt x="12636" y="32259"/>
                    <a:pt x="15550" y="30454"/>
                  </a:cubicBezTo>
                  <a:cubicBezTo>
                    <a:pt x="16563" y="31056"/>
                    <a:pt x="17672" y="31499"/>
                    <a:pt x="18844" y="31689"/>
                  </a:cubicBezTo>
                  <a:cubicBezTo>
                    <a:pt x="18996" y="31716"/>
                    <a:pt x="19154" y="31727"/>
                    <a:pt x="19315" y="31727"/>
                  </a:cubicBezTo>
                  <a:cubicBezTo>
                    <a:pt x="20103" y="31727"/>
                    <a:pt x="20977" y="31462"/>
                    <a:pt x="21769" y="31462"/>
                  </a:cubicBezTo>
                  <a:cubicBezTo>
                    <a:pt x="22161" y="31462"/>
                    <a:pt x="22534" y="31527"/>
                    <a:pt x="22866" y="31721"/>
                  </a:cubicBezTo>
                  <a:cubicBezTo>
                    <a:pt x="22886" y="31734"/>
                    <a:pt x="22909" y="31740"/>
                    <a:pt x="22933" y="31740"/>
                  </a:cubicBezTo>
                  <a:cubicBezTo>
                    <a:pt x="23020" y="31740"/>
                    <a:pt x="23112" y="31655"/>
                    <a:pt x="23087" y="31531"/>
                  </a:cubicBezTo>
                  <a:cubicBezTo>
                    <a:pt x="22566" y="29659"/>
                    <a:pt x="20504" y="28504"/>
                    <a:pt x="18543" y="28504"/>
                  </a:cubicBezTo>
                  <a:cubicBezTo>
                    <a:pt x="17286" y="28504"/>
                    <a:pt x="16071" y="28978"/>
                    <a:pt x="15328" y="30042"/>
                  </a:cubicBezTo>
                  <a:cubicBezTo>
                    <a:pt x="15233" y="30042"/>
                    <a:pt x="15170" y="30137"/>
                    <a:pt x="15202" y="30201"/>
                  </a:cubicBezTo>
                  <a:cubicBezTo>
                    <a:pt x="13365" y="30866"/>
                    <a:pt x="13365" y="32924"/>
                    <a:pt x="12985" y="34603"/>
                  </a:cubicBezTo>
                  <a:cubicBezTo>
                    <a:pt x="13016" y="33874"/>
                    <a:pt x="12826" y="33146"/>
                    <a:pt x="12763" y="32386"/>
                  </a:cubicBezTo>
                  <a:cubicBezTo>
                    <a:pt x="12668" y="30739"/>
                    <a:pt x="13111" y="28174"/>
                    <a:pt x="14283" y="26939"/>
                  </a:cubicBezTo>
                  <a:cubicBezTo>
                    <a:pt x="14283" y="26939"/>
                    <a:pt x="14283" y="26907"/>
                    <a:pt x="14283" y="26907"/>
                  </a:cubicBezTo>
                  <a:cubicBezTo>
                    <a:pt x="15740" y="26210"/>
                    <a:pt x="17418" y="26305"/>
                    <a:pt x="18812" y="25482"/>
                  </a:cubicBezTo>
                  <a:cubicBezTo>
                    <a:pt x="19350" y="25165"/>
                    <a:pt x="19794" y="24753"/>
                    <a:pt x="20205" y="24278"/>
                  </a:cubicBezTo>
                  <a:cubicBezTo>
                    <a:pt x="20870" y="23487"/>
                    <a:pt x="21377" y="21967"/>
                    <a:pt x="22549" y="21935"/>
                  </a:cubicBezTo>
                  <a:cubicBezTo>
                    <a:pt x="22771" y="21903"/>
                    <a:pt x="22739" y="21650"/>
                    <a:pt x="22581" y="21650"/>
                  </a:cubicBezTo>
                  <a:lnTo>
                    <a:pt x="22581" y="21618"/>
                  </a:lnTo>
                  <a:cubicBezTo>
                    <a:pt x="20079" y="21808"/>
                    <a:pt x="17418" y="22030"/>
                    <a:pt x="15202" y="23328"/>
                  </a:cubicBezTo>
                  <a:cubicBezTo>
                    <a:pt x="14093" y="23962"/>
                    <a:pt x="12953" y="25387"/>
                    <a:pt x="13808" y="26495"/>
                  </a:cubicBezTo>
                  <a:cubicBezTo>
                    <a:pt x="13808" y="26527"/>
                    <a:pt x="13808" y="26527"/>
                    <a:pt x="13808" y="26559"/>
                  </a:cubicBezTo>
                  <a:cubicBezTo>
                    <a:pt x="12890" y="27762"/>
                    <a:pt x="12351" y="29155"/>
                    <a:pt x="12161" y="30676"/>
                  </a:cubicBezTo>
                  <a:cubicBezTo>
                    <a:pt x="11971" y="32259"/>
                    <a:pt x="12415" y="33842"/>
                    <a:pt x="12130" y="35426"/>
                  </a:cubicBezTo>
                  <a:cubicBezTo>
                    <a:pt x="12098" y="34856"/>
                    <a:pt x="11940" y="34317"/>
                    <a:pt x="11528" y="33842"/>
                  </a:cubicBezTo>
                  <a:cubicBezTo>
                    <a:pt x="10895" y="33114"/>
                    <a:pt x="9945" y="32639"/>
                    <a:pt x="9026" y="32322"/>
                  </a:cubicBezTo>
                  <a:cubicBezTo>
                    <a:pt x="8614" y="30834"/>
                    <a:pt x="6366" y="29916"/>
                    <a:pt x="5004" y="29884"/>
                  </a:cubicBezTo>
                  <a:cubicBezTo>
                    <a:pt x="4992" y="29884"/>
                    <a:pt x="4981" y="29884"/>
                    <a:pt x="4969" y="29884"/>
                  </a:cubicBezTo>
                  <a:cubicBezTo>
                    <a:pt x="2768" y="29884"/>
                    <a:pt x="1012" y="32808"/>
                    <a:pt x="634" y="34698"/>
                  </a:cubicBezTo>
                  <a:cubicBezTo>
                    <a:pt x="612" y="34805"/>
                    <a:pt x="693" y="34883"/>
                    <a:pt x="776" y="34883"/>
                  </a:cubicBezTo>
                  <a:cubicBezTo>
                    <a:pt x="816" y="34883"/>
                    <a:pt x="857" y="34865"/>
                    <a:pt x="887" y="34824"/>
                  </a:cubicBezTo>
                  <a:cubicBezTo>
                    <a:pt x="1299" y="34127"/>
                    <a:pt x="1204" y="34222"/>
                    <a:pt x="2186" y="33874"/>
                  </a:cubicBezTo>
                  <a:cubicBezTo>
                    <a:pt x="2664" y="33705"/>
                    <a:pt x="2909" y="33632"/>
                    <a:pt x="3126" y="33632"/>
                  </a:cubicBezTo>
                  <a:cubicBezTo>
                    <a:pt x="3355" y="33632"/>
                    <a:pt x="3553" y="33712"/>
                    <a:pt x="3959" y="33842"/>
                  </a:cubicBezTo>
                  <a:cubicBezTo>
                    <a:pt x="4428" y="33989"/>
                    <a:pt x="4870" y="34163"/>
                    <a:pt x="5360" y="34163"/>
                  </a:cubicBezTo>
                  <a:cubicBezTo>
                    <a:pt x="5399" y="34163"/>
                    <a:pt x="5439" y="34162"/>
                    <a:pt x="5479" y="34159"/>
                  </a:cubicBezTo>
                  <a:cubicBezTo>
                    <a:pt x="6683" y="34127"/>
                    <a:pt x="7949" y="33304"/>
                    <a:pt x="9026" y="32797"/>
                  </a:cubicBezTo>
                  <a:cubicBezTo>
                    <a:pt x="10198" y="33526"/>
                    <a:pt x="11528" y="34317"/>
                    <a:pt x="11465" y="35933"/>
                  </a:cubicBezTo>
                  <a:cubicBezTo>
                    <a:pt x="11401" y="37358"/>
                    <a:pt x="10040" y="39068"/>
                    <a:pt x="9026" y="40018"/>
                  </a:cubicBezTo>
                  <a:cubicBezTo>
                    <a:pt x="6968" y="41886"/>
                    <a:pt x="3326" y="42013"/>
                    <a:pt x="697" y="42045"/>
                  </a:cubicBezTo>
                  <a:cubicBezTo>
                    <a:pt x="634" y="42045"/>
                    <a:pt x="602" y="42045"/>
                    <a:pt x="571" y="42076"/>
                  </a:cubicBezTo>
                  <a:cubicBezTo>
                    <a:pt x="159" y="42393"/>
                    <a:pt x="0" y="43375"/>
                    <a:pt x="571" y="43565"/>
                  </a:cubicBezTo>
                  <a:cubicBezTo>
                    <a:pt x="571" y="43617"/>
                    <a:pt x="613" y="43668"/>
                    <a:pt x="663" y="43668"/>
                  </a:cubicBezTo>
                  <a:cubicBezTo>
                    <a:pt x="674" y="43668"/>
                    <a:pt x="686" y="43666"/>
                    <a:pt x="697" y="43660"/>
                  </a:cubicBezTo>
                  <a:cubicBezTo>
                    <a:pt x="4941" y="42995"/>
                    <a:pt x="8994" y="41538"/>
                    <a:pt x="12953" y="39955"/>
                  </a:cubicBezTo>
                  <a:cubicBezTo>
                    <a:pt x="16975" y="38339"/>
                    <a:pt x="20585" y="35996"/>
                    <a:pt x="24101" y="33462"/>
                  </a:cubicBezTo>
                  <a:cubicBezTo>
                    <a:pt x="24123" y="33507"/>
                    <a:pt x="24161" y="33552"/>
                    <a:pt x="24215" y="33552"/>
                  </a:cubicBezTo>
                  <a:cubicBezTo>
                    <a:pt x="24238" y="33552"/>
                    <a:pt x="24263" y="33544"/>
                    <a:pt x="24291" y="33526"/>
                  </a:cubicBezTo>
                  <a:cubicBezTo>
                    <a:pt x="24892" y="33241"/>
                    <a:pt x="25557" y="33051"/>
                    <a:pt x="26191" y="32924"/>
                  </a:cubicBezTo>
                  <a:cubicBezTo>
                    <a:pt x="27394" y="33177"/>
                    <a:pt x="28534" y="33494"/>
                    <a:pt x="29706" y="33874"/>
                  </a:cubicBezTo>
                  <a:lnTo>
                    <a:pt x="29738" y="33874"/>
                  </a:lnTo>
                  <a:cubicBezTo>
                    <a:pt x="29769" y="33874"/>
                    <a:pt x="29769" y="33874"/>
                    <a:pt x="29769" y="33906"/>
                  </a:cubicBezTo>
                  <a:cubicBezTo>
                    <a:pt x="29643" y="35869"/>
                    <a:pt x="30054" y="38244"/>
                    <a:pt x="31511" y="39701"/>
                  </a:cubicBezTo>
                  <a:cubicBezTo>
                    <a:pt x="32113" y="40303"/>
                    <a:pt x="32905" y="40525"/>
                    <a:pt x="33760" y="40620"/>
                  </a:cubicBezTo>
                  <a:cubicBezTo>
                    <a:pt x="35407" y="40810"/>
                    <a:pt x="37085" y="40841"/>
                    <a:pt x="38763" y="40968"/>
                  </a:cubicBezTo>
                  <a:cubicBezTo>
                    <a:pt x="38922" y="40968"/>
                    <a:pt x="38985" y="40715"/>
                    <a:pt x="38827" y="40683"/>
                  </a:cubicBezTo>
                  <a:cubicBezTo>
                    <a:pt x="36325" y="40081"/>
                    <a:pt x="35882" y="37453"/>
                    <a:pt x="34456" y="35711"/>
                  </a:cubicBezTo>
                  <a:cubicBezTo>
                    <a:pt x="33380" y="34381"/>
                    <a:pt x="31701" y="33779"/>
                    <a:pt x="30054" y="33621"/>
                  </a:cubicBezTo>
                  <a:cubicBezTo>
                    <a:pt x="30017" y="33584"/>
                    <a:pt x="29969" y="33568"/>
                    <a:pt x="29923" y="33568"/>
                  </a:cubicBezTo>
                  <a:cubicBezTo>
                    <a:pt x="29891" y="33568"/>
                    <a:pt x="29859" y="33576"/>
                    <a:pt x="29833" y="33589"/>
                  </a:cubicBezTo>
                  <a:lnTo>
                    <a:pt x="29801" y="33589"/>
                  </a:lnTo>
                  <a:cubicBezTo>
                    <a:pt x="29801" y="33589"/>
                    <a:pt x="29769" y="33589"/>
                    <a:pt x="29769" y="33621"/>
                  </a:cubicBezTo>
                  <a:cubicBezTo>
                    <a:pt x="28851" y="33209"/>
                    <a:pt x="27806" y="32924"/>
                    <a:pt x="26793" y="32797"/>
                  </a:cubicBezTo>
                  <a:cubicBezTo>
                    <a:pt x="27933" y="32607"/>
                    <a:pt x="29073" y="32607"/>
                    <a:pt x="30213" y="32607"/>
                  </a:cubicBezTo>
                  <a:cubicBezTo>
                    <a:pt x="32525" y="32607"/>
                    <a:pt x="34710" y="32734"/>
                    <a:pt x="36927" y="33399"/>
                  </a:cubicBezTo>
                  <a:lnTo>
                    <a:pt x="36958" y="33399"/>
                  </a:lnTo>
                  <a:cubicBezTo>
                    <a:pt x="36958" y="33399"/>
                    <a:pt x="36958" y="33431"/>
                    <a:pt x="36958" y="33431"/>
                  </a:cubicBezTo>
                  <a:cubicBezTo>
                    <a:pt x="36908" y="33555"/>
                    <a:pt x="37015" y="33641"/>
                    <a:pt x="37109" y="33641"/>
                  </a:cubicBezTo>
                  <a:cubicBezTo>
                    <a:pt x="37135" y="33641"/>
                    <a:pt x="37160" y="33634"/>
                    <a:pt x="37180" y="33621"/>
                  </a:cubicBezTo>
                  <a:cubicBezTo>
                    <a:pt x="37780" y="35721"/>
                    <a:pt x="40511" y="37053"/>
                    <a:pt x="42601" y="37053"/>
                  </a:cubicBezTo>
                  <a:cubicBezTo>
                    <a:pt x="42718" y="37053"/>
                    <a:pt x="42832" y="37049"/>
                    <a:pt x="42944" y="37041"/>
                  </a:cubicBezTo>
                  <a:cubicBezTo>
                    <a:pt x="43767" y="36978"/>
                    <a:pt x="44591" y="36756"/>
                    <a:pt x="45414" y="36566"/>
                  </a:cubicBezTo>
                  <a:cubicBezTo>
                    <a:pt x="46142" y="36408"/>
                    <a:pt x="47092" y="36344"/>
                    <a:pt x="47757" y="35996"/>
                  </a:cubicBezTo>
                  <a:cubicBezTo>
                    <a:pt x="48264" y="35711"/>
                    <a:pt x="48549" y="35299"/>
                    <a:pt x="48359" y="34761"/>
                  </a:cubicBezTo>
                  <a:cubicBezTo>
                    <a:pt x="48858" y="34618"/>
                    <a:pt x="49339" y="34494"/>
                    <a:pt x="49856" y="34494"/>
                  </a:cubicBezTo>
                  <a:cubicBezTo>
                    <a:pt x="50028" y="34494"/>
                    <a:pt x="50204" y="34507"/>
                    <a:pt x="50386" y="34539"/>
                  </a:cubicBezTo>
                  <a:cubicBezTo>
                    <a:pt x="50481" y="34539"/>
                    <a:pt x="50544" y="34476"/>
                    <a:pt x="50513" y="34381"/>
                  </a:cubicBezTo>
                  <a:cubicBezTo>
                    <a:pt x="50006" y="33114"/>
                    <a:pt x="49119" y="32101"/>
                    <a:pt x="47852" y="31531"/>
                  </a:cubicBezTo>
                  <a:cubicBezTo>
                    <a:pt x="48074" y="31341"/>
                    <a:pt x="48327" y="31151"/>
                    <a:pt x="48613" y="31024"/>
                  </a:cubicBezTo>
                  <a:cubicBezTo>
                    <a:pt x="48676" y="31056"/>
                    <a:pt x="48708" y="31087"/>
                    <a:pt x="48803" y="31119"/>
                  </a:cubicBezTo>
                  <a:cubicBezTo>
                    <a:pt x="48818" y="31125"/>
                    <a:pt x="48833" y="31128"/>
                    <a:pt x="48847" y="31128"/>
                  </a:cubicBezTo>
                  <a:cubicBezTo>
                    <a:pt x="48971" y="31128"/>
                    <a:pt x="49009" y="30891"/>
                    <a:pt x="48866" y="30834"/>
                  </a:cubicBezTo>
                  <a:lnTo>
                    <a:pt x="48834" y="30834"/>
                  </a:lnTo>
                  <a:cubicBezTo>
                    <a:pt x="48834" y="30788"/>
                    <a:pt x="48800" y="30758"/>
                    <a:pt x="48757" y="30758"/>
                  </a:cubicBezTo>
                  <a:cubicBezTo>
                    <a:pt x="48741" y="30758"/>
                    <a:pt x="48724" y="30762"/>
                    <a:pt x="48708" y="30771"/>
                  </a:cubicBezTo>
                  <a:lnTo>
                    <a:pt x="48676" y="30771"/>
                  </a:lnTo>
                  <a:cubicBezTo>
                    <a:pt x="46649" y="30006"/>
                    <a:pt x="44313" y="29232"/>
                    <a:pt x="42088" y="29232"/>
                  </a:cubicBezTo>
                  <a:cubicBezTo>
                    <a:pt x="40349" y="29232"/>
                    <a:pt x="38678" y="29704"/>
                    <a:pt x="37275" y="31024"/>
                  </a:cubicBezTo>
                  <a:cubicBezTo>
                    <a:pt x="37275" y="30992"/>
                    <a:pt x="37275" y="30992"/>
                    <a:pt x="37275" y="30992"/>
                  </a:cubicBezTo>
                  <a:cubicBezTo>
                    <a:pt x="37254" y="30908"/>
                    <a:pt x="37205" y="30866"/>
                    <a:pt x="37146" y="30866"/>
                  </a:cubicBezTo>
                  <a:cubicBezTo>
                    <a:pt x="37117" y="30866"/>
                    <a:pt x="37085" y="30876"/>
                    <a:pt x="37053" y="30897"/>
                  </a:cubicBezTo>
                  <a:cubicBezTo>
                    <a:pt x="35683" y="31475"/>
                    <a:pt x="34222" y="31601"/>
                    <a:pt x="32739" y="31601"/>
                  </a:cubicBezTo>
                  <a:cubicBezTo>
                    <a:pt x="31598" y="31601"/>
                    <a:pt x="30443" y="31527"/>
                    <a:pt x="29307" y="31527"/>
                  </a:cubicBezTo>
                  <a:cubicBezTo>
                    <a:pt x="27553" y="31527"/>
                    <a:pt x="25843" y="31704"/>
                    <a:pt x="24291" y="32607"/>
                  </a:cubicBezTo>
                  <a:cubicBezTo>
                    <a:pt x="24512" y="30897"/>
                    <a:pt x="26317" y="29947"/>
                    <a:pt x="27426" y="28775"/>
                  </a:cubicBezTo>
                  <a:cubicBezTo>
                    <a:pt x="28376" y="27794"/>
                    <a:pt x="29136" y="26685"/>
                    <a:pt x="29959" y="25577"/>
                  </a:cubicBezTo>
                  <a:cubicBezTo>
                    <a:pt x="31610" y="23348"/>
                    <a:pt x="33883" y="20904"/>
                    <a:pt x="36757" y="20904"/>
                  </a:cubicBezTo>
                  <a:cubicBezTo>
                    <a:pt x="37190" y="20904"/>
                    <a:pt x="37638" y="20959"/>
                    <a:pt x="38098" y="21080"/>
                  </a:cubicBezTo>
                  <a:cubicBezTo>
                    <a:pt x="38110" y="21086"/>
                    <a:pt x="38122" y="21088"/>
                    <a:pt x="38133" y="21088"/>
                  </a:cubicBezTo>
                  <a:cubicBezTo>
                    <a:pt x="38183" y="21088"/>
                    <a:pt x="38225" y="21037"/>
                    <a:pt x="38225" y="20985"/>
                  </a:cubicBezTo>
                  <a:cubicBezTo>
                    <a:pt x="38288" y="20985"/>
                    <a:pt x="38320" y="20922"/>
                    <a:pt x="38257" y="20858"/>
                  </a:cubicBezTo>
                  <a:cubicBezTo>
                    <a:pt x="37940" y="20320"/>
                    <a:pt x="37560" y="19845"/>
                    <a:pt x="37307" y="19243"/>
                  </a:cubicBezTo>
                  <a:cubicBezTo>
                    <a:pt x="37022" y="18610"/>
                    <a:pt x="36895" y="17945"/>
                    <a:pt x="36768" y="17280"/>
                  </a:cubicBezTo>
                  <a:cubicBezTo>
                    <a:pt x="36768" y="17221"/>
                    <a:pt x="36727" y="17196"/>
                    <a:pt x="36683" y="17196"/>
                  </a:cubicBezTo>
                  <a:cubicBezTo>
                    <a:pt x="36633" y="17196"/>
                    <a:pt x="36578" y="17229"/>
                    <a:pt x="36578" y="17280"/>
                  </a:cubicBezTo>
                  <a:cubicBezTo>
                    <a:pt x="36578" y="17311"/>
                    <a:pt x="36578" y="17375"/>
                    <a:pt x="36578" y="17406"/>
                  </a:cubicBezTo>
                  <a:cubicBezTo>
                    <a:pt x="36040" y="17723"/>
                    <a:pt x="35692" y="18135"/>
                    <a:pt x="35311" y="18610"/>
                  </a:cubicBezTo>
                  <a:cubicBezTo>
                    <a:pt x="34646" y="19401"/>
                    <a:pt x="33981" y="19940"/>
                    <a:pt x="33095" y="20447"/>
                  </a:cubicBezTo>
                  <a:cubicBezTo>
                    <a:pt x="32208" y="20985"/>
                    <a:pt x="31290" y="21428"/>
                    <a:pt x="30624" y="22220"/>
                  </a:cubicBezTo>
                  <a:cubicBezTo>
                    <a:pt x="31195" y="19401"/>
                    <a:pt x="30118" y="16646"/>
                    <a:pt x="31131" y="13891"/>
                  </a:cubicBezTo>
                  <a:cubicBezTo>
                    <a:pt x="31163" y="13891"/>
                    <a:pt x="31195" y="13859"/>
                    <a:pt x="31226" y="13828"/>
                  </a:cubicBezTo>
                  <a:cubicBezTo>
                    <a:pt x="32050" y="12434"/>
                    <a:pt x="33886" y="12403"/>
                    <a:pt x="34836" y="11136"/>
                  </a:cubicBezTo>
                  <a:cubicBezTo>
                    <a:pt x="35407" y="10439"/>
                    <a:pt x="35502" y="9584"/>
                    <a:pt x="35755" y="8729"/>
                  </a:cubicBezTo>
                  <a:cubicBezTo>
                    <a:pt x="36167" y="7494"/>
                    <a:pt x="36768" y="6512"/>
                    <a:pt x="37718" y="5625"/>
                  </a:cubicBezTo>
                  <a:lnTo>
                    <a:pt x="37813" y="5594"/>
                  </a:lnTo>
                  <a:cubicBezTo>
                    <a:pt x="37932" y="5564"/>
                    <a:pt x="37912" y="5369"/>
                    <a:pt x="37780" y="5369"/>
                  </a:cubicBezTo>
                  <a:cubicBezTo>
                    <a:pt x="37770" y="5369"/>
                    <a:pt x="37761" y="5370"/>
                    <a:pt x="37750" y="5372"/>
                  </a:cubicBezTo>
                  <a:cubicBezTo>
                    <a:pt x="36388" y="5625"/>
                    <a:pt x="34773" y="5815"/>
                    <a:pt x="33538" y="6481"/>
                  </a:cubicBezTo>
                  <a:cubicBezTo>
                    <a:pt x="32588" y="7019"/>
                    <a:pt x="32525" y="7937"/>
                    <a:pt x="31796" y="8571"/>
                  </a:cubicBezTo>
                  <a:cubicBezTo>
                    <a:pt x="31036" y="9236"/>
                    <a:pt x="30846" y="9679"/>
                    <a:pt x="30688" y="10756"/>
                  </a:cubicBezTo>
                  <a:cubicBezTo>
                    <a:pt x="30529" y="11738"/>
                    <a:pt x="30498" y="12688"/>
                    <a:pt x="30846" y="13638"/>
                  </a:cubicBezTo>
                  <a:cubicBezTo>
                    <a:pt x="30434" y="14651"/>
                    <a:pt x="30213" y="15696"/>
                    <a:pt x="30213" y="16773"/>
                  </a:cubicBezTo>
                  <a:cubicBezTo>
                    <a:pt x="30149" y="17280"/>
                    <a:pt x="30118" y="17818"/>
                    <a:pt x="30054" y="18325"/>
                  </a:cubicBezTo>
                  <a:cubicBezTo>
                    <a:pt x="30023" y="18578"/>
                    <a:pt x="29991" y="18831"/>
                    <a:pt x="29959" y="19085"/>
                  </a:cubicBezTo>
                  <a:cubicBezTo>
                    <a:pt x="29959" y="18356"/>
                    <a:pt x="29959" y="17596"/>
                    <a:pt x="29801" y="16868"/>
                  </a:cubicBezTo>
                  <a:cubicBezTo>
                    <a:pt x="29389" y="15158"/>
                    <a:pt x="27774" y="14334"/>
                    <a:pt x="26571" y="13194"/>
                  </a:cubicBezTo>
                  <a:cubicBezTo>
                    <a:pt x="26412" y="13004"/>
                    <a:pt x="26254" y="12846"/>
                    <a:pt x="26096" y="12656"/>
                  </a:cubicBezTo>
                  <a:cubicBezTo>
                    <a:pt x="25684" y="12181"/>
                    <a:pt x="25367" y="11611"/>
                    <a:pt x="25304" y="10883"/>
                  </a:cubicBezTo>
                  <a:cubicBezTo>
                    <a:pt x="25304" y="10883"/>
                    <a:pt x="25304" y="10883"/>
                    <a:pt x="25304" y="10851"/>
                  </a:cubicBezTo>
                  <a:cubicBezTo>
                    <a:pt x="25304" y="10819"/>
                    <a:pt x="25304" y="10788"/>
                    <a:pt x="25272" y="10756"/>
                  </a:cubicBezTo>
                  <a:cubicBezTo>
                    <a:pt x="25906" y="9362"/>
                    <a:pt x="26317" y="7969"/>
                    <a:pt x="26127" y="6449"/>
                  </a:cubicBezTo>
                  <a:cubicBezTo>
                    <a:pt x="25842" y="4295"/>
                    <a:pt x="24861" y="2332"/>
                    <a:pt x="25621" y="210"/>
                  </a:cubicBezTo>
                  <a:cubicBezTo>
                    <a:pt x="25671" y="86"/>
                    <a:pt x="25583" y="0"/>
                    <a:pt x="25482"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85;p72">
              <a:extLst>
                <a:ext uri="{FF2B5EF4-FFF2-40B4-BE49-F238E27FC236}">
                  <a16:creationId xmlns:a16="http://schemas.microsoft.com/office/drawing/2014/main" id="{2F6194E2-0078-429C-B047-604E08663C9D}"/>
                </a:ext>
              </a:extLst>
            </p:cNvPr>
            <p:cNvSpPr/>
            <p:nvPr/>
          </p:nvSpPr>
          <p:spPr>
            <a:xfrm>
              <a:off x="88157" y="815066"/>
              <a:ext cx="1056663" cy="682876"/>
            </a:xfrm>
            <a:custGeom>
              <a:avLst/>
              <a:gdLst/>
              <a:ahLst/>
              <a:cxnLst/>
              <a:rect l="l" t="t" r="r" b="b"/>
              <a:pathLst>
                <a:path w="34836" h="22513" extrusionOk="0">
                  <a:moveTo>
                    <a:pt x="22485" y="9275"/>
                  </a:moveTo>
                  <a:lnTo>
                    <a:pt x="22485" y="9275"/>
                  </a:lnTo>
                  <a:cubicBezTo>
                    <a:pt x="24132" y="10383"/>
                    <a:pt x="26412" y="10003"/>
                    <a:pt x="28280" y="10573"/>
                  </a:cubicBezTo>
                  <a:cubicBezTo>
                    <a:pt x="30655" y="11302"/>
                    <a:pt x="32556" y="12664"/>
                    <a:pt x="34107" y="14564"/>
                  </a:cubicBezTo>
                  <a:cubicBezTo>
                    <a:pt x="34012" y="14500"/>
                    <a:pt x="33917" y="14469"/>
                    <a:pt x="33854" y="14437"/>
                  </a:cubicBezTo>
                  <a:cubicBezTo>
                    <a:pt x="32397" y="13677"/>
                    <a:pt x="30655" y="13550"/>
                    <a:pt x="29040" y="13265"/>
                  </a:cubicBezTo>
                  <a:cubicBezTo>
                    <a:pt x="26190" y="12790"/>
                    <a:pt x="24100" y="11650"/>
                    <a:pt x="22485" y="9275"/>
                  </a:cubicBezTo>
                  <a:close/>
                  <a:moveTo>
                    <a:pt x="22200" y="9117"/>
                  </a:moveTo>
                  <a:lnTo>
                    <a:pt x="22200" y="9117"/>
                  </a:lnTo>
                  <a:cubicBezTo>
                    <a:pt x="24100" y="13075"/>
                    <a:pt x="28154" y="13170"/>
                    <a:pt x="31859" y="14120"/>
                  </a:cubicBezTo>
                  <a:cubicBezTo>
                    <a:pt x="30909" y="14152"/>
                    <a:pt x="29927" y="14405"/>
                    <a:pt x="28945" y="14564"/>
                  </a:cubicBezTo>
                  <a:cubicBezTo>
                    <a:pt x="28377" y="14668"/>
                    <a:pt x="27806" y="14735"/>
                    <a:pt x="27247" y="14735"/>
                  </a:cubicBezTo>
                  <a:cubicBezTo>
                    <a:pt x="25937" y="14735"/>
                    <a:pt x="24696" y="14366"/>
                    <a:pt x="23720" y="13234"/>
                  </a:cubicBezTo>
                  <a:cubicBezTo>
                    <a:pt x="22770" y="12125"/>
                    <a:pt x="22358" y="10542"/>
                    <a:pt x="22200" y="9117"/>
                  </a:cubicBezTo>
                  <a:close/>
                  <a:moveTo>
                    <a:pt x="13997" y="2276"/>
                  </a:moveTo>
                  <a:cubicBezTo>
                    <a:pt x="15834" y="2783"/>
                    <a:pt x="17703" y="4430"/>
                    <a:pt x="18748" y="5823"/>
                  </a:cubicBezTo>
                  <a:cubicBezTo>
                    <a:pt x="20110" y="7692"/>
                    <a:pt x="20458" y="10193"/>
                    <a:pt x="19951" y="12442"/>
                  </a:cubicBezTo>
                  <a:cubicBezTo>
                    <a:pt x="19635" y="13740"/>
                    <a:pt x="19065" y="14975"/>
                    <a:pt x="18336" y="16084"/>
                  </a:cubicBezTo>
                  <a:cubicBezTo>
                    <a:pt x="18083" y="16432"/>
                    <a:pt x="17639" y="17192"/>
                    <a:pt x="17259" y="17446"/>
                  </a:cubicBezTo>
                  <a:cubicBezTo>
                    <a:pt x="16848" y="17636"/>
                    <a:pt x="16436" y="17826"/>
                    <a:pt x="15993" y="17984"/>
                  </a:cubicBezTo>
                  <a:cubicBezTo>
                    <a:pt x="15961" y="17857"/>
                    <a:pt x="15898" y="17699"/>
                    <a:pt x="15803" y="17572"/>
                  </a:cubicBezTo>
                  <a:cubicBezTo>
                    <a:pt x="15613" y="17541"/>
                    <a:pt x="15486" y="17446"/>
                    <a:pt x="15359" y="17414"/>
                  </a:cubicBezTo>
                  <a:cubicBezTo>
                    <a:pt x="15359" y="17319"/>
                    <a:pt x="15328" y="17224"/>
                    <a:pt x="15201" y="17224"/>
                  </a:cubicBezTo>
                  <a:cubicBezTo>
                    <a:pt x="14726" y="17224"/>
                    <a:pt x="14884" y="17224"/>
                    <a:pt x="14504" y="17572"/>
                  </a:cubicBezTo>
                  <a:cubicBezTo>
                    <a:pt x="14187" y="17889"/>
                    <a:pt x="14061" y="18491"/>
                    <a:pt x="13807" y="18871"/>
                  </a:cubicBezTo>
                  <a:cubicBezTo>
                    <a:pt x="13332" y="19536"/>
                    <a:pt x="12667" y="20137"/>
                    <a:pt x="11907" y="20486"/>
                  </a:cubicBezTo>
                  <a:cubicBezTo>
                    <a:pt x="10926" y="20961"/>
                    <a:pt x="9817" y="21246"/>
                    <a:pt x="8677" y="21468"/>
                  </a:cubicBezTo>
                  <a:cubicBezTo>
                    <a:pt x="11654" y="18681"/>
                    <a:pt x="13839" y="15197"/>
                    <a:pt x="14916" y="11238"/>
                  </a:cubicBezTo>
                  <a:cubicBezTo>
                    <a:pt x="15708" y="8388"/>
                    <a:pt x="16214" y="4556"/>
                    <a:pt x="13997" y="2276"/>
                  </a:cubicBezTo>
                  <a:close/>
                  <a:moveTo>
                    <a:pt x="13554" y="2181"/>
                  </a:moveTo>
                  <a:cubicBezTo>
                    <a:pt x="16214" y="4841"/>
                    <a:pt x="15328" y="9243"/>
                    <a:pt x="14187" y="12505"/>
                  </a:cubicBezTo>
                  <a:cubicBezTo>
                    <a:pt x="12952" y="16020"/>
                    <a:pt x="10831" y="19092"/>
                    <a:pt x="8107" y="21563"/>
                  </a:cubicBezTo>
                  <a:cubicBezTo>
                    <a:pt x="8075" y="21563"/>
                    <a:pt x="8075" y="21594"/>
                    <a:pt x="8075" y="21594"/>
                  </a:cubicBezTo>
                  <a:cubicBezTo>
                    <a:pt x="7442" y="21721"/>
                    <a:pt x="6809" y="21816"/>
                    <a:pt x="6207" y="21943"/>
                  </a:cubicBezTo>
                  <a:cubicBezTo>
                    <a:pt x="8487" y="20327"/>
                    <a:pt x="8899" y="15609"/>
                    <a:pt x="9184" y="13360"/>
                  </a:cubicBezTo>
                  <a:cubicBezTo>
                    <a:pt x="9500" y="10732"/>
                    <a:pt x="9627" y="7787"/>
                    <a:pt x="11401" y="5696"/>
                  </a:cubicBezTo>
                  <a:cubicBezTo>
                    <a:pt x="11907" y="5095"/>
                    <a:pt x="12604" y="4651"/>
                    <a:pt x="12984" y="3955"/>
                  </a:cubicBezTo>
                  <a:cubicBezTo>
                    <a:pt x="13237" y="3543"/>
                    <a:pt x="13111" y="2815"/>
                    <a:pt x="13142" y="2276"/>
                  </a:cubicBezTo>
                  <a:lnTo>
                    <a:pt x="13142" y="2276"/>
                  </a:lnTo>
                  <a:cubicBezTo>
                    <a:pt x="13178" y="2294"/>
                    <a:pt x="13211" y="2302"/>
                    <a:pt x="13240" y="2302"/>
                  </a:cubicBezTo>
                  <a:cubicBezTo>
                    <a:pt x="13317" y="2302"/>
                    <a:pt x="13373" y="2250"/>
                    <a:pt x="13396" y="2181"/>
                  </a:cubicBezTo>
                  <a:close/>
                  <a:moveTo>
                    <a:pt x="8170" y="17161"/>
                  </a:moveTo>
                  <a:lnTo>
                    <a:pt x="8170" y="17161"/>
                  </a:lnTo>
                  <a:cubicBezTo>
                    <a:pt x="7727" y="19282"/>
                    <a:pt x="6904" y="21911"/>
                    <a:pt x="4718" y="22133"/>
                  </a:cubicBezTo>
                  <a:cubicBezTo>
                    <a:pt x="4655" y="22164"/>
                    <a:pt x="4623" y="22196"/>
                    <a:pt x="4592" y="22228"/>
                  </a:cubicBezTo>
                  <a:cubicBezTo>
                    <a:pt x="3547" y="22006"/>
                    <a:pt x="2533" y="21658"/>
                    <a:pt x="1805" y="20802"/>
                  </a:cubicBezTo>
                  <a:cubicBezTo>
                    <a:pt x="1330" y="20264"/>
                    <a:pt x="1108" y="19599"/>
                    <a:pt x="1171" y="18871"/>
                  </a:cubicBezTo>
                  <a:cubicBezTo>
                    <a:pt x="1307" y="18600"/>
                    <a:pt x="1442" y="18465"/>
                    <a:pt x="1582" y="18465"/>
                  </a:cubicBezTo>
                  <a:cubicBezTo>
                    <a:pt x="1704" y="18465"/>
                    <a:pt x="1830" y="18569"/>
                    <a:pt x="1963" y="18776"/>
                  </a:cubicBezTo>
                  <a:cubicBezTo>
                    <a:pt x="2818" y="18997"/>
                    <a:pt x="3388" y="19536"/>
                    <a:pt x="4370" y="19536"/>
                  </a:cubicBezTo>
                  <a:cubicBezTo>
                    <a:pt x="6080" y="19536"/>
                    <a:pt x="7379" y="18554"/>
                    <a:pt x="8170" y="17161"/>
                  </a:cubicBezTo>
                  <a:close/>
                  <a:moveTo>
                    <a:pt x="5660" y="0"/>
                  </a:moveTo>
                  <a:cubicBezTo>
                    <a:pt x="3779" y="0"/>
                    <a:pt x="1888" y="256"/>
                    <a:pt x="126" y="629"/>
                  </a:cubicBezTo>
                  <a:cubicBezTo>
                    <a:pt x="9" y="659"/>
                    <a:pt x="0" y="823"/>
                    <a:pt x="100" y="823"/>
                  </a:cubicBezTo>
                  <a:cubicBezTo>
                    <a:pt x="108" y="823"/>
                    <a:pt x="117" y="822"/>
                    <a:pt x="126" y="819"/>
                  </a:cubicBezTo>
                  <a:cubicBezTo>
                    <a:pt x="2040" y="625"/>
                    <a:pt x="3990" y="389"/>
                    <a:pt x="5905" y="389"/>
                  </a:cubicBezTo>
                  <a:cubicBezTo>
                    <a:pt x="8363" y="389"/>
                    <a:pt x="10763" y="779"/>
                    <a:pt x="12952" y="2150"/>
                  </a:cubicBezTo>
                  <a:cubicBezTo>
                    <a:pt x="12921" y="2213"/>
                    <a:pt x="12921" y="2276"/>
                    <a:pt x="12889" y="2340"/>
                  </a:cubicBezTo>
                  <a:cubicBezTo>
                    <a:pt x="12921" y="2498"/>
                    <a:pt x="12952" y="2625"/>
                    <a:pt x="12952" y="2783"/>
                  </a:cubicBezTo>
                  <a:cubicBezTo>
                    <a:pt x="12921" y="3480"/>
                    <a:pt x="12667" y="4050"/>
                    <a:pt x="12161" y="4461"/>
                  </a:cubicBezTo>
                  <a:cubicBezTo>
                    <a:pt x="11971" y="4683"/>
                    <a:pt x="11717" y="4873"/>
                    <a:pt x="11527" y="5095"/>
                  </a:cubicBezTo>
                  <a:cubicBezTo>
                    <a:pt x="10292" y="6393"/>
                    <a:pt x="9690" y="7977"/>
                    <a:pt x="9342" y="9718"/>
                  </a:cubicBezTo>
                  <a:cubicBezTo>
                    <a:pt x="8962" y="11745"/>
                    <a:pt x="8867" y="13835"/>
                    <a:pt x="8455" y="15862"/>
                  </a:cubicBezTo>
                  <a:lnTo>
                    <a:pt x="8424" y="16052"/>
                  </a:lnTo>
                  <a:cubicBezTo>
                    <a:pt x="7738" y="17858"/>
                    <a:pt x="6061" y="19202"/>
                    <a:pt x="4253" y="19202"/>
                  </a:cubicBezTo>
                  <a:cubicBezTo>
                    <a:pt x="3556" y="19202"/>
                    <a:pt x="2840" y="19003"/>
                    <a:pt x="2153" y="18554"/>
                  </a:cubicBezTo>
                  <a:cubicBezTo>
                    <a:pt x="1818" y="18345"/>
                    <a:pt x="1608" y="18066"/>
                    <a:pt x="1385" y="18066"/>
                  </a:cubicBezTo>
                  <a:cubicBezTo>
                    <a:pt x="1270" y="18066"/>
                    <a:pt x="1153" y="18139"/>
                    <a:pt x="1013" y="18332"/>
                  </a:cubicBezTo>
                  <a:cubicBezTo>
                    <a:pt x="538" y="18997"/>
                    <a:pt x="1076" y="20264"/>
                    <a:pt x="1457" y="20802"/>
                  </a:cubicBezTo>
                  <a:cubicBezTo>
                    <a:pt x="2217" y="21911"/>
                    <a:pt x="3547" y="22323"/>
                    <a:pt x="4845" y="22513"/>
                  </a:cubicBezTo>
                  <a:cubicBezTo>
                    <a:pt x="4877" y="22513"/>
                    <a:pt x="4908" y="22481"/>
                    <a:pt x="4940" y="22449"/>
                  </a:cubicBezTo>
                  <a:cubicBezTo>
                    <a:pt x="5130" y="22418"/>
                    <a:pt x="5320" y="22354"/>
                    <a:pt x="5510" y="22291"/>
                  </a:cubicBezTo>
                  <a:cubicBezTo>
                    <a:pt x="6365" y="22164"/>
                    <a:pt x="7252" y="22006"/>
                    <a:pt x="8107" y="21848"/>
                  </a:cubicBezTo>
                  <a:cubicBezTo>
                    <a:pt x="8139" y="21863"/>
                    <a:pt x="8170" y="21871"/>
                    <a:pt x="8202" y="21871"/>
                  </a:cubicBezTo>
                  <a:cubicBezTo>
                    <a:pt x="8234" y="21871"/>
                    <a:pt x="8265" y="21863"/>
                    <a:pt x="8297" y="21848"/>
                  </a:cubicBezTo>
                  <a:cubicBezTo>
                    <a:pt x="8297" y="21816"/>
                    <a:pt x="8297" y="21816"/>
                    <a:pt x="8329" y="21816"/>
                  </a:cubicBezTo>
                  <a:cubicBezTo>
                    <a:pt x="9437" y="21594"/>
                    <a:pt x="10514" y="21341"/>
                    <a:pt x="11559" y="20961"/>
                  </a:cubicBezTo>
                  <a:cubicBezTo>
                    <a:pt x="12224" y="20707"/>
                    <a:pt x="12857" y="20359"/>
                    <a:pt x="13396" y="19852"/>
                  </a:cubicBezTo>
                  <a:cubicBezTo>
                    <a:pt x="13744" y="19536"/>
                    <a:pt x="14409" y="18206"/>
                    <a:pt x="14916" y="17699"/>
                  </a:cubicBezTo>
                  <a:cubicBezTo>
                    <a:pt x="14932" y="17715"/>
                    <a:pt x="14948" y="17723"/>
                    <a:pt x="14963" y="17723"/>
                  </a:cubicBezTo>
                  <a:cubicBezTo>
                    <a:pt x="14979" y="17723"/>
                    <a:pt x="14995" y="17715"/>
                    <a:pt x="15011" y="17699"/>
                  </a:cubicBezTo>
                  <a:cubicBezTo>
                    <a:pt x="15264" y="17952"/>
                    <a:pt x="15518" y="18206"/>
                    <a:pt x="15771" y="18459"/>
                  </a:cubicBezTo>
                  <a:cubicBezTo>
                    <a:pt x="15771" y="18522"/>
                    <a:pt x="15834" y="18586"/>
                    <a:pt x="15898" y="18586"/>
                  </a:cubicBezTo>
                  <a:cubicBezTo>
                    <a:pt x="15919" y="18587"/>
                    <a:pt x="15940" y="18587"/>
                    <a:pt x="15960" y="18587"/>
                  </a:cubicBezTo>
                  <a:cubicBezTo>
                    <a:pt x="17449" y="18587"/>
                    <a:pt x="18567" y="16384"/>
                    <a:pt x="19191" y="15229"/>
                  </a:cubicBezTo>
                  <a:cubicBezTo>
                    <a:pt x="20205" y="13360"/>
                    <a:pt x="20680" y="11238"/>
                    <a:pt x="20395" y="9148"/>
                  </a:cubicBezTo>
                  <a:cubicBezTo>
                    <a:pt x="20173" y="7818"/>
                    <a:pt x="19698" y="6646"/>
                    <a:pt x="18938" y="5633"/>
                  </a:cubicBezTo>
                  <a:lnTo>
                    <a:pt x="18938" y="5633"/>
                  </a:lnTo>
                  <a:cubicBezTo>
                    <a:pt x="20015" y="6678"/>
                    <a:pt x="21028" y="7818"/>
                    <a:pt x="22010" y="8990"/>
                  </a:cubicBezTo>
                  <a:cubicBezTo>
                    <a:pt x="21946" y="11175"/>
                    <a:pt x="22991" y="13645"/>
                    <a:pt x="25018" y="14627"/>
                  </a:cubicBezTo>
                  <a:cubicBezTo>
                    <a:pt x="25706" y="14964"/>
                    <a:pt x="26409" y="15081"/>
                    <a:pt x="27120" y="15081"/>
                  </a:cubicBezTo>
                  <a:cubicBezTo>
                    <a:pt x="28765" y="15081"/>
                    <a:pt x="30451" y="14452"/>
                    <a:pt x="32080" y="14452"/>
                  </a:cubicBezTo>
                  <a:cubicBezTo>
                    <a:pt x="32923" y="14452"/>
                    <a:pt x="33752" y="14621"/>
                    <a:pt x="34551" y="15134"/>
                  </a:cubicBezTo>
                  <a:cubicBezTo>
                    <a:pt x="34582" y="15165"/>
                    <a:pt x="34582" y="15165"/>
                    <a:pt x="34614" y="15165"/>
                  </a:cubicBezTo>
                  <a:cubicBezTo>
                    <a:pt x="34741" y="15165"/>
                    <a:pt x="34836" y="15039"/>
                    <a:pt x="34741" y="14944"/>
                  </a:cubicBezTo>
                  <a:cubicBezTo>
                    <a:pt x="34677" y="14880"/>
                    <a:pt x="34614" y="14849"/>
                    <a:pt x="34551" y="14817"/>
                  </a:cubicBezTo>
                  <a:cubicBezTo>
                    <a:pt x="33474" y="13012"/>
                    <a:pt x="31795" y="11714"/>
                    <a:pt x="29895" y="10858"/>
                  </a:cubicBezTo>
                  <a:cubicBezTo>
                    <a:pt x="28914" y="10415"/>
                    <a:pt x="27837" y="10098"/>
                    <a:pt x="26792" y="9940"/>
                  </a:cubicBezTo>
                  <a:cubicBezTo>
                    <a:pt x="25272" y="9687"/>
                    <a:pt x="23688" y="9845"/>
                    <a:pt x="22326" y="9053"/>
                  </a:cubicBezTo>
                  <a:cubicBezTo>
                    <a:pt x="22326" y="8990"/>
                    <a:pt x="22295" y="8958"/>
                    <a:pt x="22263" y="8927"/>
                  </a:cubicBezTo>
                  <a:cubicBezTo>
                    <a:pt x="22263" y="8895"/>
                    <a:pt x="22263" y="8895"/>
                    <a:pt x="22231" y="8863"/>
                  </a:cubicBezTo>
                  <a:cubicBezTo>
                    <a:pt x="20870" y="6773"/>
                    <a:pt x="18970" y="4968"/>
                    <a:pt x="16911" y="3575"/>
                  </a:cubicBezTo>
                  <a:cubicBezTo>
                    <a:pt x="15929" y="2751"/>
                    <a:pt x="14789" y="2023"/>
                    <a:pt x="13554" y="1864"/>
                  </a:cubicBezTo>
                  <a:cubicBezTo>
                    <a:pt x="13491" y="1833"/>
                    <a:pt x="13427" y="1769"/>
                    <a:pt x="13364" y="1706"/>
                  </a:cubicBezTo>
                  <a:cubicBezTo>
                    <a:pt x="13364" y="1681"/>
                    <a:pt x="13323" y="1634"/>
                    <a:pt x="13273" y="1634"/>
                  </a:cubicBezTo>
                  <a:cubicBezTo>
                    <a:pt x="13262" y="1634"/>
                    <a:pt x="13250" y="1637"/>
                    <a:pt x="13237" y="1643"/>
                  </a:cubicBezTo>
                  <a:cubicBezTo>
                    <a:pt x="13206" y="1611"/>
                    <a:pt x="13142" y="1579"/>
                    <a:pt x="13111" y="1548"/>
                  </a:cubicBezTo>
                  <a:cubicBezTo>
                    <a:pt x="13093" y="1536"/>
                    <a:pt x="13074" y="1531"/>
                    <a:pt x="13056" y="1531"/>
                  </a:cubicBezTo>
                  <a:cubicBezTo>
                    <a:pt x="12976" y="1531"/>
                    <a:pt x="12907" y="1629"/>
                    <a:pt x="12984" y="1706"/>
                  </a:cubicBezTo>
                  <a:cubicBezTo>
                    <a:pt x="13016" y="1706"/>
                    <a:pt x="13016" y="1738"/>
                    <a:pt x="13047" y="1738"/>
                  </a:cubicBezTo>
                  <a:cubicBezTo>
                    <a:pt x="13016" y="1769"/>
                    <a:pt x="12984" y="1801"/>
                    <a:pt x="12984" y="1801"/>
                  </a:cubicBezTo>
                  <a:cubicBezTo>
                    <a:pt x="10804" y="482"/>
                    <a:pt x="8241" y="0"/>
                    <a:pt x="566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86;p72">
              <a:extLst>
                <a:ext uri="{FF2B5EF4-FFF2-40B4-BE49-F238E27FC236}">
                  <a16:creationId xmlns:a16="http://schemas.microsoft.com/office/drawing/2014/main" id="{AA2F1392-68F7-46DB-A613-3639A9B92B0D}"/>
                </a:ext>
              </a:extLst>
            </p:cNvPr>
            <p:cNvSpPr/>
            <p:nvPr/>
          </p:nvSpPr>
          <p:spPr>
            <a:xfrm>
              <a:off x="-14546" y="0"/>
              <a:ext cx="1651210" cy="1088148"/>
            </a:xfrm>
            <a:custGeom>
              <a:avLst/>
              <a:gdLst/>
              <a:ahLst/>
              <a:cxnLst/>
              <a:rect l="l" t="t" r="r" b="b"/>
              <a:pathLst>
                <a:path w="54437" h="35874" extrusionOk="0">
                  <a:moveTo>
                    <a:pt x="37240" y="520"/>
                  </a:moveTo>
                  <a:lnTo>
                    <a:pt x="37240" y="520"/>
                  </a:lnTo>
                  <a:cubicBezTo>
                    <a:pt x="36068" y="2230"/>
                    <a:pt x="35657" y="3781"/>
                    <a:pt x="35498" y="5935"/>
                  </a:cubicBezTo>
                  <a:cubicBezTo>
                    <a:pt x="35340" y="8532"/>
                    <a:pt x="34770" y="12237"/>
                    <a:pt x="32521" y="13947"/>
                  </a:cubicBezTo>
                  <a:cubicBezTo>
                    <a:pt x="31983" y="14359"/>
                    <a:pt x="31666" y="14517"/>
                    <a:pt x="31381" y="15182"/>
                  </a:cubicBezTo>
                  <a:cubicBezTo>
                    <a:pt x="30684" y="16639"/>
                    <a:pt x="30589" y="17716"/>
                    <a:pt x="29133" y="18729"/>
                  </a:cubicBezTo>
                  <a:cubicBezTo>
                    <a:pt x="27564" y="19858"/>
                    <a:pt x="25706" y="20104"/>
                    <a:pt x="23831" y="20104"/>
                  </a:cubicBezTo>
                  <a:cubicBezTo>
                    <a:pt x="22867" y="20104"/>
                    <a:pt x="21898" y="20039"/>
                    <a:pt x="20962" y="19996"/>
                  </a:cubicBezTo>
                  <a:lnTo>
                    <a:pt x="20930" y="19996"/>
                  </a:lnTo>
                  <a:cubicBezTo>
                    <a:pt x="21849" y="19331"/>
                    <a:pt x="22704" y="18602"/>
                    <a:pt x="23496" y="17811"/>
                  </a:cubicBezTo>
                  <a:cubicBezTo>
                    <a:pt x="28024" y="13345"/>
                    <a:pt x="30336" y="7233"/>
                    <a:pt x="35150" y="3021"/>
                  </a:cubicBezTo>
                  <a:cubicBezTo>
                    <a:pt x="35304" y="2867"/>
                    <a:pt x="35187" y="2630"/>
                    <a:pt x="35020" y="2630"/>
                  </a:cubicBezTo>
                  <a:cubicBezTo>
                    <a:pt x="34980" y="2630"/>
                    <a:pt x="34938" y="2643"/>
                    <a:pt x="34896" y="2673"/>
                  </a:cubicBezTo>
                  <a:cubicBezTo>
                    <a:pt x="30336" y="6283"/>
                    <a:pt x="28183" y="11984"/>
                    <a:pt x="24382" y="16291"/>
                  </a:cubicBezTo>
                  <a:cubicBezTo>
                    <a:pt x="23306" y="17494"/>
                    <a:pt x="22102" y="18571"/>
                    <a:pt x="20804" y="19521"/>
                  </a:cubicBezTo>
                  <a:cubicBezTo>
                    <a:pt x="20962" y="18919"/>
                    <a:pt x="20930" y="18381"/>
                    <a:pt x="20867" y="17747"/>
                  </a:cubicBezTo>
                  <a:cubicBezTo>
                    <a:pt x="20804" y="17241"/>
                    <a:pt x="20677" y="16671"/>
                    <a:pt x="20772" y="16132"/>
                  </a:cubicBezTo>
                  <a:cubicBezTo>
                    <a:pt x="20930" y="15056"/>
                    <a:pt x="21627" y="14707"/>
                    <a:pt x="22102" y="13884"/>
                  </a:cubicBezTo>
                  <a:cubicBezTo>
                    <a:pt x="22546" y="13092"/>
                    <a:pt x="22514" y="12174"/>
                    <a:pt x="22672" y="11319"/>
                  </a:cubicBezTo>
                  <a:cubicBezTo>
                    <a:pt x="22989" y="9545"/>
                    <a:pt x="24002" y="8152"/>
                    <a:pt x="25491" y="7170"/>
                  </a:cubicBezTo>
                  <a:cubicBezTo>
                    <a:pt x="26504" y="6473"/>
                    <a:pt x="27644" y="6093"/>
                    <a:pt x="28689" y="5523"/>
                  </a:cubicBezTo>
                  <a:cubicBezTo>
                    <a:pt x="29608" y="5016"/>
                    <a:pt x="30304" y="4320"/>
                    <a:pt x="31033" y="3591"/>
                  </a:cubicBezTo>
                  <a:cubicBezTo>
                    <a:pt x="32395" y="2261"/>
                    <a:pt x="33535" y="1755"/>
                    <a:pt x="35371" y="1248"/>
                  </a:cubicBezTo>
                  <a:cubicBezTo>
                    <a:pt x="36037" y="1058"/>
                    <a:pt x="36638" y="868"/>
                    <a:pt x="37240" y="520"/>
                  </a:cubicBezTo>
                  <a:close/>
                  <a:moveTo>
                    <a:pt x="9340" y="13314"/>
                  </a:moveTo>
                  <a:cubicBezTo>
                    <a:pt x="10131" y="13314"/>
                    <a:pt x="10828" y="13377"/>
                    <a:pt x="11588" y="13852"/>
                  </a:cubicBezTo>
                  <a:cubicBezTo>
                    <a:pt x="12443" y="14390"/>
                    <a:pt x="13013" y="15531"/>
                    <a:pt x="13140" y="16512"/>
                  </a:cubicBezTo>
                  <a:cubicBezTo>
                    <a:pt x="13266" y="17747"/>
                    <a:pt x="12475" y="18254"/>
                    <a:pt x="11968" y="19267"/>
                  </a:cubicBezTo>
                  <a:cubicBezTo>
                    <a:pt x="11746" y="19711"/>
                    <a:pt x="11651" y="20249"/>
                    <a:pt x="11335" y="20629"/>
                  </a:cubicBezTo>
                  <a:cubicBezTo>
                    <a:pt x="10923" y="21168"/>
                    <a:pt x="10258" y="21516"/>
                    <a:pt x="9625" y="21801"/>
                  </a:cubicBezTo>
                  <a:cubicBezTo>
                    <a:pt x="9688" y="21674"/>
                    <a:pt x="9751" y="21579"/>
                    <a:pt x="9815" y="21453"/>
                  </a:cubicBezTo>
                  <a:cubicBezTo>
                    <a:pt x="10955" y="19172"/>
                    <a:pt x="11778" y="14961"/>
                    <a:pt x="9340" y="13314"/>
                  </a:cubicBezTo>
                  <a:close/>
                  <a:moveTo>
                    <a:pt x="42706" y="25541"/>
                  </a:moveTo>
                  <a:cubicBezTo>
                    <a:pt x="43467" y="25541"/>
                    <a:pt x="44235" y="25622"/>
                    <a:pt x="44999" y="25791"/>
                  </a:cubicBezTo>
                  <a:cubicBezTo>
                    <a:pt x="49211" y="26710"/>
                    <a:pt x="53803" y="30637"/>
                    <a:pt x="53486" y="35292"/>
                  </a:cubicBezTo>
                  <a:cubicBezTo>
                    <a:pt x="52020" y="33934"/>
                    <a:pt x="50290" y="33295"/>
                    <a:pt x="48456" y="33295"/>
                  </a:cubicBezTo>
                  <a:cubicBezTo>
                    <a:pt x="47596" y="33295"/>
                    <a:pt x="46712" y="33435"/>
                    <a:pt x="45822" y="33708"/>
                  </a:cubicBezTo>
                  <a:cubicBezTo>
                    <a:pt x="44394" y="34137"/>
                    <a:pt x="43031" y="34618"/>
                    <a:pt x="41633" y="34618"/>
                  </a:cubicBezTo>
                  <a:cubicBezTo>
                    <a:pt x="40861" y="34618"/>
                    <a:pt x="40078" y="34471"/>
                    <a:pt x="39267" y="34089"/>
                  </a:cubicBezTo>
                  <a:cubicBezTo>
                    <a:pt x="37272" y="33107"/>
                    <a:pt x="35530" y="31270"/>
                    <a:pt x="33788" y="29877"/>
                  </a:cubicBezTo>
                  <a:lnTo>
                    <a:pt x="33788" y="29877"/>
                  </a:lnTo>
                  <a:cubicBezTo>
                    <a:pt x="34027" y="29901"/>
                    <a:pt x="34266" y="29911"/>
                    <a:pt x="34503" y="29911"/>
                  </a:cubicBezTo>
                  <a:cubicBezTo>
                    <a:pt x="35522" y="29911"/>
                    <a:pt x="36523" y="29720"/>
                    <a:pt x="37525" y="29592"/>
                  </a:cubicBezTo>
                  <a:cubicBezTo>
                    <a:pt x="38989" y="29408"/>
                    <a:pt x="40475" y="29290"/>
                    <a:pt x="41965" y="29290"/>
                  </a:cubicBezTo>
                  <a:cubicBezTo>
                    <a:pt x="42280" y="29290"/>
                    <a:pt x="42594" y="29295"/>
                    <a:pt x="42909" y="29307"/>
                  </a:cubicBezTo>
                  <a:cubicBezTo>
                    <a:pt x="46487" y="29497"/>
                    <a:pt x="49749" y="30637"/>
                    <a:pt x="52536" y="32885"/>
                  </a:cubicBezTo>
                  <a:cubicBezTo>
                    <a:pt x="52548" y="32897"/>
                    <a:pt x="52561" y="32902"/>
                    <a:pt x="52575" y="32902"/>
                  </a:cubicBezTo>
                  <a:cubicBezTo>
                    <a:pt x="52630" y="32902"/>
                    <a:pt x="52682" y="32810"/>
                    <a:pt x="52631" y="32758"/>
                  </a:cubicBezTo>
                  <a:cubicBezTo>
                    <a:pt x="50351" y="30542"/>
                    <a:pt x="47216" y="29433"/>
                    <a:pt x="44080" y="29085"/>
                  </a:cubicBezTo>
                  <a:cubicBezTo>
                    <a:pt x="43278" y="29001"/>
                    <a:pt x="42467" y="28962"/>
                    <a:pt x="41656" y="28962"/>
                  </a:cubicBezTo>
                  <a:cubicBezTo>
                    <a:pt x="40931" y="28962"/>
                    <a:pt x="40206" y="28993"/>
                    <a:pt x="39488" y="29053"/>
                  </a:cubicBezTo>
                  <a:cubicBezTo>
                    <a:pt x="37673" y="29207"/>
                    <a:pt x="35828" y="29720"/>
                    <a:pt x="34011" y="29720"/>
                  </a:cubicBezTo>
                  <a:cubicBezTo>
                    <a:pt x="33958" y="29720"/>
                    <a:pt x="33905" y="29719"/>
                    <a:pt x="33851" y="29718"/>
                  </a:cubicBezTo>
                  <a:cubicBezTo>
                    <a:pt x="36074" y="27134"/>
                    <a:pt x="39329" y="25541"/>
                    <a:pt x="42706" y="25541"/>
                  </a:cubicBezTo>
                  <a:close/>
                  <a:moveTo>
                    <a:pt x="37537" y="0"/>
                  </a:moveTo>
                  <a:cubicBezTo>
                    <a:pt x="37513" y="0"/>
                    <a:pt x="37487" y="4"/>
                    <a:pt x="37462" y="13"/>
                  </a:cubicBezTo>
                  <a:cubicBezTo>
                    <a:pt x="36227" y="900"/>
                    <a:pt x="34738" y="931"/>
                    <a:pt x="33376" y="1501"/>
                  </a:cubicBezTo>
                  <a:cubicBezTo>
                    <a:pt x="32521" y="1850"/>
                    <a:pt x="31825" y="2420"/>
                    <a:pt x="31160" y="3053"/>
                  </a:cubicBezTo>
                  <a:cubicBezTo>
                    <a:pt x="29861" y="4256"/>
                    <a:pt x="28911" y="5111"/>
                    <a:pt x="27296" y="5903"/>
                  </a:cubicBezTo>
                  <a:cubicBezTo>
                    <a:pt x="26219" y="6442"/>
                    <a:pt x="25174" y="6917"/>
                    <a:pt x="24287" y="7772"/>
                  </a:cubicBezTo>
                  <a:cubicBezTo>
                    <a:pt x="23559" y="8468"/>
                    <a:pt x="22989" y="9292"/>
                    <a:pt x="22641" y="10242"/>
                  </a:cubicBezTo>
                  <a:cubicBezTo>
                    <a:pt x="22134" y="11604"/>
                    <a:pt x="22229" y="12902"/>
                    <a:pt x="21342" y="14169"/>
                  </a:cubicBezTo>
                  <a:cubicBezTo>
                    <a:pt x="20740" y="15024"/>
                    <a:pt x="20329" y="15436"/>
                    <a:pt x="20297" y="16481"/>
                  </a:cubicBezTo>
                  <a:cubicBezTo>
                    <a:pt x="20265" y="17621"/>
                    <a:pt x="20645" y="18666"/>
                    <a:pt x="20392" y="19806"/>
                  </a:cubicBezTo>
                  <a:cubicBezTo>
                    <a:pt x="19410" y="20503"/>
                    <a:pt x="18334" y="21104"/>
                    <a:pt x="17257" y="21643"/>
                  </a:cubicBezTo>
                  <a:cubicBezTo>
                    <a:pt x="14660" y="22846"/>
                    <a:pt x="11778" y="23226"/>
                    <a:pt x="9213" y="24461"/>
                  </a:cubicBezTo>
                  <a:cubicBezTo>
                    <a:pt x="8389" y="24620"/>
                    <a:pt x="7598" y="24841"/>
                    <a:pt x="6774" y="25126"/>
                  </a:cubicBezTo>
                  <a:cubicBezTo>
                    <a:pt x="7756" y="24335"/>
                    <a:pt x="8643" y="23416"/>
                    <a:pt x="9340" y="22308"/>
                  </a:cubicBezTo>
                  <a:cubicBezTo>
                    <a:pt x="10638" y="21801"/>
                    <a:pt x="11493" y="21199"/>
                    <a:pt x="12126" y="19869"/>
                  </a:cubicBezTo>
                  <a:cubicBezTo>
                    <a:pt x="12601" y="18919"/>
                    <a:pt x="13900" y="17684"/>
                    <a:pt x="13742" y="16449"/>
                  </a:cubicBezTo>
                  <a:cubicBezTo>
                    <a:pt x="13710" y="16037"/>
                    <a:pt x="13520" y="15847"/>
                    <a:pt x="13298" y="15499"/>
                  </a:cubicBezTo>
                  <a:cubicBezTo>
                    <a:pt x="13013" y="15024"/>
                    <a:pt x="12728" y="14137"/>
                    <a:pt x="12348" y="13694"/>
                  </a:cubicBezTo>
                  <a:cubicBezTo>
                    <a:pt x="11798" y="13077"/>
                    <a:pt x="10865" y="12966"/>
                    <a:pt x="9964" y="12966"/>
                  </a:cubicBezTo>
                  <a:cubicBezTo>
                    <a:pt x="9569" y="12966"/>
                    <a:pt x="9180" y="12987"/>
                    <a:pt x="8833" y="12997"/>
                  </a:cubicBezTo>
                  <a:lnTo>
                    <a:pt x="8674" y="12934"/>
                  </a:lnTo>
                  <a:cubicBezTo>
                    <a:pt x="8645" y="12922"/>
                    <a:pt x="8619" y="12917"/>
                    <a:pt x="8595" y="12917"/>
                  </a:cubicBezTo>
                  <a:cubicBezTo>
                    <a:pt x="8495" y="12917"/>
                    <a:pt x="8453" y="13015"/>
                    <a:pt x="8453" y="13092"/>
                  </a:cubicBezTo>
                  <a:cubicBezTo>
                    <a:pt x="8421" y="13155"/>
                    <a:pt x="8453" y="13250"/>
                    <a:pt x="8548" y="13282"/>
                  </a:cubicBezTo>
                  <a:lnTo>
                    <a:pt x="8674" y="13282"/>
                  </a:lnTo>
                  <a:cubicBezTo>
                    <a:pt x="11841" y="14707"/>
                    <a:pt x="10606" y="19362"/>
                    <a:pt x="9054" y="22054"/>
                  </a:cubicBezTo>
                  <a:cubicBezTo>
                    <a:pt x="9023" y="22054"/>
                    <a:pt x="8991" y="22086"/>
                    <a:pt x="8959" y="22086"/>
                  </a:cubicBezTo>
                  <a:cubicBezTo>
                    <a:pt x="8833" y="22118"/>
                    <a:pt x="8833" y="22244"/>
                    <a:pt x="8896" y="22339"/>
                  </a:cubicBezTo>
                  <a:cubicBezTo>
                    <a:pt x="8706" y="22624"/>
                    <a:pt x="8548" y="22846"/>
                    <a:pt x="8389" y="23068"/>
                  </a:cubicBezTo>
                  <a:cubicBezTo>
                    <a:pt x="7408" y="24303"/>
                    <a:pt x="6173" y="25190"/>
                    <a:pt x="4779" y="25918"/>
                  </a:cubicBezTo>
                  <a:cubicBezTo>
                    <a:pt x="3987" y="26298"/>
                    <a:pt x="3164" y="26678"/>
                    <a:pt x="2372" y="27058"/>
                  </a:cubicBezTo>
                  <a:cubicBezTo>
                    <a:pt x="1676" y="27343"/>
                    <a:pt x="979" y="27628"/>
                    <a:pt x="282" y="27881"/>
                  </a:cubicBezTo>
                  <a:cubicBezTo>
                    <a:pt x="0" y="27994"/>
                    <a:pt x="120" y="28408"/>
                    <a:pt x="373" y="28408"/>
                  </a:cubicBezTo>
                  <a:cubicBezTo>
                    <a:pt x="404" y="28408"/>
                    <a:pt x="437" y="28402"/>
                    <a:pt x="472" y="28388"/>
                  </a:cubicBezTo>
                  <a:cubicBezTo>
                    <a:pt x="1929" y="27881"/>
                    <a:pt x="3354" y="27280"/>
                    <a:pt x="4684" y="26551"/>
                  </a:cubicBezTo>
                  <a:cubicBezTo>
                    <a:pt x="6204" y="25886"/>
                    <a:pt x="7724" y="25285"/>
                    <a:pt x="9308" y="24936"/>
                  </a:cubicBezTo>
                  <a:cubicBezTo>
                    <a:pt x="9870" y="24818"/>
                    <a:pt x="10448" y="24766"/>
                    <a:pt x="11035" y="24766"/>
                  </a:cubicBezTo>
                  <a:cubicBezTo>
                    <a:pt x="13756" y="24766"/>
                    <a:pt x="16671" y="25887"/>
                    <a:pt x="19094" y="26773"/>
                  </a:cubicBezTo>
                  <a:cubicBezTo>
                    <a:pt x="24857" y="28895"/>
                    <a:pt x="29006" y="34152"/>
                    <a:pt x="34928" y="35862"/>
                  </a:cubicBezTo>
                  <a:cubicBezTo>
                    <a:pt x="34944" y="35870"/>
                    <a:pt x="34959" y="35873"/>
                    <a:pt x="34973" y="35873"/>
                  </a:cubicBezTo>
                  <a:cubicBezTo>
                    <a:pt x="35075" y="35873"/>
                    <a:pt x="35134" y="35696"/>
                    <a:pt x="35023" y="35640"/>
                  </a:cubicBezTo>
                  <a:cubicBezTo>
                    <a:pt x="30114" y="33677"/>
                    <a:pt x="26187" y="30130"/>
                    <a:pt x="21627" y="27660"/>
                  </a:cubicBezTo>
                  <a:lnTo>
                    <a:pt x="21627" y="27660"/>
                  </a:lnTo>
                  <a:cubicBezTo>
                    <a:pt x="22989" y="28071"/>
                    <a:pt x="24446" y="28261"/>
                    <a:pt x="25902" y="28515"/>
                  </a:cubicBezTo>
                  <a:cubicBezTo>
                    <a:pt x="28235" y="28869"/>
                    <a:pt x="30513" y="30022"/>
                    <a:pt x="32890" y="30022"/>
                  </a:cubicBezTo>
                  <a:cubicBezTo>
                    <a:pt x="33062" y="30022"/>
                    <a:pt x="33235" y="30016"/>
                    <a:pt x="33408" y="30003"/>
                  </a:cubicBezTo>
                  <a:cubicBezTo>
                    <a:pt x="33430" y="30026"/>
                    <a:pt x="33469" y="30048"/>
                    <a:pt x="33511" y="30048"/>
                  </a:cubicBezTo>
                  <a:cubicBezTo>
                    <a:pt x="33529" y="30048"/>
                    <a:pt x="33548" y="30044"/>
                    <a:pt x="33566" y="30035"/>
                  </a:cubicBezTo>
                  <a:cubicBezTo>
                    <a:pt x="35949" y="32025"/>
                    <a:pt x="38589" y="34934"/>
                    <a:pt x="41899" y="34934"/>
                  </a:cubicBezTo>
                  <a:cubicBezTo>
                    <a:pt x="42065" y="34934"/>
                    <a:pt x="42233" y="34927"/>
                    <a:pt x="42402" y="34912"/>
                  </a:cubicBezTo>
                  <a:cubicBezTo>
                    <a:pt x="44144" y="34754"/>
                    <a:pt x="45696" y="33835"/>
                    <a:pt x="47406" y="33582"/>
                  </a:cubicBezTo>
                  <a:cubicBezTo>
                    <a:pt x="47733" y="33536"/>
                    <a:pt x="48059" y="33513"/>
                    <a:pt x="48382" y="33513"/>
                  </a:cubicBezTo>
                  <a:cubicBezTo>
                    <a:pt x="50278" y="33513"/>
                    <a:pt x="52075" y="34292"/>
                    <a:pt x="53455" y="35672"/>
                  </a:cubicBezTo>
                  <a:cubicBezTo>
                    <a:pt x="53471" y="35739"/>
                    <a:pt x="53541" y="35779"/>
                    <a:pt x="53607" y="35779"/>
                  </a:cubicBezTo>
                  <a:cubicBezTo>
                    <a:pt x="53667" y="35779"/>
                    <a:pt x="53725" y="35747"/>
                    <a:pt x="53740" y="35672"/>
                  </a:cubicBezTo>
                  <a:cubicBezTo>
                    <a:pt x="54436" y="30922"/>
                    <a:pt x="49813" y="26741"/>
                    <a:pt x="45601" y="25601"/>
                  </a:cubicBezTo>
                  <a:cubicBezTo>
                    <a:pt x="44645" y="25339"/>
                    <a:pt x="43678" y="25214"/>
                    <a:pt x="42720" y="25214"/>
                  </a:cubicBezTo>
                  <a:cubicBezTo>
                    <a:pt x="39170" y="25214"/>
                    <a:pt x="35747" y="26932"/>
                    <a:pt x="33503" y="29750"/>
                  </a:cubicBezTo>
                  <a:lnTo>
                    <a:pt x="33440" y="29750"/>
                  </a:lnTo>
                  <a:cubicBezTo>
                    <a:pt x="33405" y="29750"/>
                    <a:pt x="33369" y="29751"/>
                    <a:pt x="33334" y="29751"/>
                  </a:cubicBezTo>
                  <a:cubicBezTo>
                    <a:pt x="30874" y="29751"/>
                    <a:pt x="28623" y="28667"/>
                    <a:pt x="26219" y="28230"/>
                  </a:cubicBezTo>
                  <a:cubicBezTo>
                    <a:pt x="23812" y="27818"/>
                    <a:pt x="21374" y="27628"/>
                    <a:pt x="19220" y="26393"/>
                  </a:cubicBezTo>
                  <a:cubicBezTo>
                    <a:pt x="19157" y="26393"/>
                    <a:pt x="19125" y="26425"/>
                    <a:pt x="19125" y="26456"/>
                  </a:cubicBezTo>
                  <a:cubicBezTo>
                    <a:pt x="18587" y="26235"/>
                    <a:pt x="17985" y="26013"/>
                    <a:pt x="17415" y="25823"/>
                  </a:cubicBezTo>
                  <a:cubicBezTo>
                    <a:pt x="15302" y="25139"/>
                    <a:pt x="13067" y="24334"/>
                    <a:pt x="10829" y="24334"/>
                  </a:cubicBezTo>
                  <a:cubicBezTo>
                    <a:pt x="10787" y="24334"/>
                    <a:pt x="10744" y="24334"/>
                    <a:pt x="10701" y="24335"/>
                  </a:cubicBezTo>
                  <a:cubicBezTo>
                    <a:pt x="12981" y="23638"/>
                    <a:pt x="15293" y="23163"/>
                    <a:pt x="17447" y="22118"/>
                  </a:cubicBezTo>
                  <a:cubicBezTo>
                    <a:pt x="18650" y="21548"/>
                    <a:pt x="19790" y="20851"/>
                    <a:pt x="20835" y="20091"/>
                  </a:cubicBezTo>
                  <a:lnTo>
                    <a:pt x="20835" y="20091"/>
                  </a:lnTo>
                  <a:cubicBezTo>
                    <a:pt x="20804" y="20154"/>
                    <a:pt x="20835" y="20281"/>
                    <a:pt x="20930" y="20281"/>
                  </a:cubicBezTo>
                  <a:cubicBezTo>
                    <a:pt x="21939" y="20404"/>
                    <a:pt x="22983" y="20503"/>
                    <a:pt x="24019" y="20503"/>
                  </a:cubicBezTo>
                  <a:cubicBezTo>
                    <a:pt x="25390" y="20503"/>
                    <a:pt x="26748" y="20329"/>
                    <a:pt x="27993" y="19806"/>
                  </a:cubicBezTo>
                  <a:cubicBezTo>
                    <a:pt x="30051" y="18951"/>
                    <a:pt x="30779" y="17652"/>
                    <a:pt x="31603" y="15721"/>
                  </a:cubicBezTo>
                  <a:cubicBezTo>
                    <a:pt x="32110" y="14485"/>
                    <a:pt x="33123" y="14074"/>
                    <a:pt x="33820" y="13029"/>
                  </a:cubicBezTo>
                  <a:cubicBezTo>
                    <a:pt x="34516" y="11920"/>
                    <a:pt x="34991" y="10622"/>
                    <a:pt x="35340" y="9355"/>
                  </a:cubicBezTo>
                  <a:cubicBezTo>
                    <a:pt x="35688" y="8057"/>
                    <a:pt x="35752" y="6758"/>
                    <a:pt x="35847" y="5397"/>
                  </a:cubicBezTo>
                  <a:cubicBezTo>
                    <a:pt x="36005" y="3401"/>
                    <a:pt x="36575" y="1913"/>
                    <a:pt x="37778" y="329"/>
                  </a:cubicBezTo>
                  <a:cubicBezTo>
                    <a:pt x="37842" y="203"/>
                    <a:pt x="37778" y="108"/>
                    <a:pt x="37715" y="76"/>
                  </a:cubicBezTo>
                  <a:cubicBezTo>
                    <a:pt x="37669" y="30"/>
                    <a:pt x="37605" y="0"/>
                    <a:pt x="3753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87;p72">
              <a:extLst>
                <a:ext uri="{FF2B5EF4-FFF2-40B4-BE49-F238E27FC236}">
                  <a16:creationId xmlns:a16="http://schemas.microsoft.com/office/drawing/2014/main" id="{70A0B536-9762-4648-B3C2-607EA4939C6F}"/>
                </a:ext>
              </a:extLst>
            </p:cNvPr>
            <p:cNvSpPr/>
            <p:nvPr/>
          </p:nvSpPr>
          <p:spPr>
            <a:xfrm>
              <a:off x="282157" y="2821461"/>
              <a:ext cx="899177" cy="942127"/>
            </a:xfrm>
            <a:custGeom>
              <a:avLst/>
              <a:gdLst/>
              <a:ahLst/>
              <a:cxnLst/>
              <a:rect l="l" t="t" r="r" b="b"/>
              <a:pathLst>
                <a:path w="29644" h="31060" extrusionOk="0">
                  <a:moveTo>
                    <a:pt x="19223" y="2694"/>
                  </a:moveTo>
                  <a:cubicBezTo>
                    <a:pt x="19234" y="2694"/>
                    <a:pt x="19245" y="2694"/>
                    <a:pt x="19256" y="2695"/>
                  </a:cubicBezTo>
                  <a:cubicBezTo>
                    <a:pt x="19636" y="2980"/>
                    <a:pt x="20016" y="3234"/>
                    <a:pt x="20396" y="3519"/>
                  </a:cubicBezTo>
                  <a:cubicBezTo>
                    <a:pt x="20427" y="3740"/>
                    <a:pt x="20459" y="3994"/>
                    <a:pt x="20459" y="4247"/>
                  </a:cubicBezTo>
                  <a:cubicBezTo>
                    <a:pt x="20491" y="4405"/>
                    <a:pt x="20491" y="4564"/>
                    <a:pt x="20491" y="4722"/>
                  </a:cubicBezTo>
                  <a:cubicBezTo>
                    <a:pt x="20554" y="5102"/>
                    <a:pt x="20617" y="5355"/>
                    <a:pt x="20807" y="5640"/>
                  </a:cubicBezTo>
                  <a:cubicBezTo>
                    <a:pt x="20174" y="5799"/>
                    <a:pt x="19541" y="5957"/>
                    <a:pt x="18939" y="6115"/>
                  </a:cubicBezTo>
                  <a:cubicBezTo>
                    <a:pt x="17862" y="6337"/>
                    <a:pt x="16880" y="6685"/>
                    <a:pt x="15962" y="7192"/>
                  </a:cubicBezTo>
                  <a:cubicBezTo>
                    <a:pt x="16342" y="5989"/>
                    <a:pt x="16215" y="4722"/>
                    <a:pt x="16279" y="3487"/>
                  </a:cubicBezTo>
                  <a:lnTo>
                    <a:pt x="16279" y="3487"/>
                  </a:lnTo>
                  <a:cubicBezTo>
                    <a:pt x="16390" y="3495"/>
                    <a:pt x="16498" y="3499"/>
                    <a:pt x="16606" y="3499"/>
                  </a:cubicBezTo>
                  <a:cubicBezTo>
                    <a:pt x="16928" y="3499"/>
                    <a:pt x="17237" y="3463"/>
                    <a:pt x="17546" y="3392"/>
                  </a:cubicBezTo>
                  <a:cubicBezTo>
                    <a:pt x="17978" y="3268"/>
                    <a:pt x="18801" y="2694"/>
                    <a:pt x="19223" y="2694"/>
                  </a:cubicBezTo>
                  <a:close/>
                  <a:moveTo>
                    <a:pt x="15463" y="896"/>
                  </a:moveTo>
                  <a:cubicBezTo>
                    <a:pt x="15918" y="896"/>
                    <a:pt x="16268" y="1047"/>
                    <a:pt x="16374" y="1460"/>
                  </a:cubicBezTo>
                  <a:cubicBezTo>
                    <a:pt x="16405" y="1587"/>
                    <a:pt x="16057" y="2410"/>
                    <a:pt x="16057" y="2442"/>
                  </a:cubicBezTo>
                  <a:cubicBezTo>
                    <a:pt x="15994" y="2727"/>
                    <a:pt x="15962" y="3012"/>
                    <a:pt x="15962" y="3297"/>
                  </a:cubicBezTo>
                  <a:cubicBezTo>
                    <a:pt x="15899" y="3329"/>
                    <a:pt x="15899" y="3424"/>
                    <a:pt x="15962" y="3455"/>
                  </a:cubicBezTo>
                  <a:cubicBezTo>
                    <a:pt x="15962" y="3614"/>
                    <a:pt x="15994" y="3772"/>
                    <a:pt x="15994" y="3930"/>
                  </a:cubicBezTo>
                  <a:cubicBezTo>
                    <a:pt x="16057" y="5197"/>
                    <a:pt x="16057" y="6210"/>
                    <a:pt x="15550" y="7446"/>
                  </a:cubicBezTo>
                  <a:cubicBezTo>
                    <a:pt x="15107" y="7699"/>
                    <a:pt x="14664" y="8016"/>
                    <a:pt x="14252" y="8396"/>
                  </a:cubicBezTo>
                  <a:cubicBezTo>
                    <a:pt x="13017" y="9567"/>
                    <a:pt x="12067" y="11056"/>
                    <a:pt x="11497" y="12671"/>
                  </a:cubicBezTo>
                  <a:cubicBezTo>
                    <a:pt x="11148" y="13748"/>
                    <a:pt x="10958" y="14888"/>
                    <a:pt x="10768" y="15996"/>
                  </a:cubicBezTo>
                  <a:cubicBezTo>
                    <a:pt x="10610" y="15204"/>
                    <a:pt x="10325" y="14476"/>
                    <a:pt x="10008" y="13748"/>
                  </a:cubicBezTo>
                  <a:lnTo>
                    <a:pt x="10008" y="13748"/>
                  </a:lnTo>
                  <a:cubicBezTo>
                    <a:pt x="10026" y="13760"/>
                    <a:pt x="10043" y="13765"/>
                    <a:pt x="10059" y="13765"/>
                  </a:cubicBezTo>
                  <a:cubicBezTo>
                    <a:pt x="10123" y="13765"/>
                    <a:pt x="10155" y="13672"/>
                    <a:pt x="10103" y="13621"/>
                  </a:cubicBezTo>
                  <a:cubicBezTo>
                    <a:pt x="10040" y="13558"/>
                    <a:pt x="9945" y="13463"/>
                    <a:pt x="9850" y="13368"/>
                  </a:cubicBezTo>
                  <a:cubicBezTo>
                    <a:pt x="9502" y="12576"/>
                    <a:pt x="9153" y="11752"/>
                    <a:pt x="8995" y="10897"/>
                  </a:cubicBezTo>
                  <a:cubicBezTo>
                    <a:pt x="8552" y="8712"/>
                    <a:pt x="8900" y="6305"/>
                    <a:pt x="10008" y="4374"/>
                  </a:cubicBezTo>
                  <a:cubicBezTo>
                    <a:pt x="10578" y="3360"/>
                    <a:pt x="11338" y="2505"/>
                    <a:pt x="12383" y="1935"/>
                  </a:cubicBezTo>
                  <a:cubicBezTo>
                    <a:pt x="12825" y="1692"/>
                    <a:pt x="14419" y="896"/>
                    <a:pt x="15463" y="896"/>
                  </a:cubicBezTo>
                  <a:close/>
                  <a:moveTo>
                    <a:pt x="25606" y="9806"/>
                  </a:moveTo>
                  <a:cubicBezTo>
                    <a:pt x="26170" y="9806"/>
                    <a:pt x="26697" y="9905"/>
                    <a:pt x="27015" y="10169"/>
                  </a:cubicBezTo>
                  <a:cubicBezTo>
                    <a:pt x="29231" y="11942"/>
                    <a:pt x="26856" y="12069"/>
                    <a:pt x="26635" y="13051"/>
                  </a:cubicBezTo>
                  <a:cubicBezTo>
                    <a:pt x="26476" y="13811"/>
                    <a:pt x="27141" y="13843"/>
                    <a:pt x="26508" y="14761"/>
                  </a:cubicBezTo>
                  <a:cubicBezTo>
                    <a:pt x="26001" y="15489"/>
                    <a:pt x="24924" y="16028"/>
                    <a:pt x="24133" y="16439"/>
                  </a:cubicBezTo>
                  <a:cubicBezTo>
                    <a:pt x="22328" y="17358"/>
                    <a:pt x="20491" y="17548"/>
                    <a:pt x="18496" y="17548"/>
                  </a:cubicBezTo>
                  <a:cubicBezTo>
                    <a:pt x="17324" y="17548"/>
                    <a:pt x="16184" y="17580"/>
                    <a:pt x="15139" y="18055"/>
                  </a:cubicBezTo>
                  <a:cubicBezTo>
                    <a:pt x="15835" y="17390"/>
                    <a:pt x="16564" y="16756"/>
                    <a:pt x="17451" y="16281"/>
                  </a:cubicBezTo>
                  <a:cubicBezTo>
                    <a:pt x="18432" y="15743"/>
                    <a:pt x="19541" y="15426"/>
                    <a:pt x="20491" y="14793"/>
                  </a:cubicBezTo>
                  <a:cubicBezTo>
                    <a:pt x="21948" y="13874"/>
                    <a:pt x="23024" y="12481"/>
                    <a:pt x="23373" y="10802"/>
                  </a:cubicBezTo>
                  <a:cubicBezTo>
                    <a:pt x="23404" y="10612"/>
                    <a:pt x="23436" y="10422"/>
                    <a:pt x="23468" y="10232"/>
                  </a:cubicBezTo>
                  <a:cubicBezTo>
                    <a:pt x="23468" y="10201"/>
                    <a:pt x="23499" y="10201"/>
                    <a:pt x="23499" y="10201"/>
                  </a:cubicBezTo>
                  <a:cubicBezTo>
                    <a:pt x="23960" y="9998"/>
                    <a:pt x="24819" y="9806"/>
                    <a:pt x="25606" y="9806"/>
                  </a:cubicBezTo>
                  <a:close/>
                  <a:moveTo>
                    <a:pt x="22213" y="5721"/>
                  </a:moveTo>
                  <a:cubicBezTo>
                    <a:pt x="22447" y="5721"/>
                    <a:pt x="22656" y="5858"/>
                    <a:pt x="22929" y="6337"/>
                  </a:cubicBezTo>
                  <a:cubicBezTo>
                    <a:pt x="23119" y="6685"/>
                    <a:pt x="23088" y="7414"/>
                    <a:pt x="23119" y="7794"/>
                  </a:cubicBezTo>
                  <a:cubicBezTo>
                    <a:pt x="23214" y="8902"/>
                    <a:pt x="23246" y="10074"/>
                    <a:pt x="22929" y="11151"/>
                  </a:cubicBezTo>
                  <a:cubicBezTo>
                    <a:pt x="22328" y="13178"/>
                    <a:pt x="20681" y="14413"/>
                    <a:pt x="18844" y="15236"/>
                  </a:cubicBezTo>
                  <a:cubicBezTo>
                    <a:pt x="17356" y="15933"/>
                    <a:pt x="16152" y="16629"/>
                    <a:pt x="14949" y="17706"/>
                  </a:cubicBezTo>
                  <a:cubicBezTo>
                    <a:pt x="13579" y="18957"/>
                    <a:pt x="12153" y="20320"/>
                    <a:pt x="10223" y="20320"/>
                  </a:cubicBezTo>
                  <a:cubicBezTo>
                    <a:pt x="10101" y="20320"/>
                    <a:pt x="9976" y="20314"/>
                    <a:pt x="9850" y="20303"/>
                  </a:cubicBezTo>
                  <a:cubicBezTo>
                    <a:pt x="11402" y="17358"/>
                    <a:pt x="10958" y="13811"/>
                    <a:pt x="12669" y="10897"/>
                  </a:cubicBezTo>
                  <a:cubicBezTo>
                    <a:pt x="13587" y="9377"/>
                    <a:pt x="14885" y="8047"/>
                    <a:pt x="16500" y="7256"/>
                  </a:cubicBezTo>
                  <a:cubicBezTo>
                    <a:pt x="18084" y="6495"/>
                    <a:pt x="19826" y="6369"/>
                    <a:pt x="21504" y="5894"/>
                  </a:cubicBezTo>
                  <a:cubicBezTo>
                    <a:pt x="21796" y="5821"/>
                    <a:pt x="22013" y="5721"/>
                    <a:pt x="22213" y="5721"/>
                  </a:cubicBezTo>
                  <a:close/>
                  <a:moveTo>
                    <a:pt x="4825" y="2768"/>
                  </a:moveTo>
                  <a:cubicBezTo>
                    <a:pt x="5030" y="2768"/>
                    <a:pt x="5279" y="2838"/>
                    <a:pt x="5575" y="2980"/>
                  </a:cubicBezTo>
                  <a:cubicBezTo>
                    <a:pt x="5606" y="3107"/>
                    <a:pt x="5638" y="3265"/>
                    <a:pt x="5638" y="3392"/>
                  </a:cubicBezTo>
                  <a:cubicBezTo>
                    <a:pt x="5828" y="3740"/>
                    <a:pt x="5891" y="4279"/>
                    <a:pt x="6018" y="4659"/>
                  </a:cubicBezTo>
                  <a:cubicBezTo>
                    <a:pt x="6335" y="5577"/>
                    <a:pt x="6810" y="6400"/>
                    <a:pt x="7348" y="7160"/>
                  </a:cubicBezTo>
                  <a:cubicBezTo>
                    <a:pt x="7348" y="9409"/>
                    <a:pt x="7918" y="11784"/>
                    <a:pt x="9470" y="13304"/>
                  </a:cubicBezTo>
                  <a:cubicBezTo>
                    <a:pt x="9787" y="14064"/>
                    <a:pt x="10135" y="14856"/>
                    <a:pt x="10420" y="15648"/>
                  </a:cubicBezTo>
                  <a:cubicBezTo>
                    <a:pt x="9628" y="14318"/>
                    <a:pt x="8140" y="13463"/>
                    <a:pt x="7095" y="12228"/>
                  </a:cubicBezTo>
                  <a:cubicBezTo>
                    <a:pt x="6081" y="11024"/>
                    <a:pt x="6081" y="9726"/>
                    <a:pt x="6335" y="8237"/>
                  </a:cubicBezTo>
                  <a:cubicBezTo>
                    <a:pt x="6525" y="7160"/>
                    <a:pt x="6715" y="6115"/>
                    <a:pt x="6176" y="5134"/>
                  </a:cubicBezTo>
                  <a:cubicBezTo>
                    <a:pt x="6163" y="5121"/>
                    <a:pt x="6145" y="5113"/>
                    <a:pt x="6127" y="5113"/>
                  </a:cubicBezTo>
                  <a:cubicBezTo>
                    <a:pt x="6103" y="5113"/>
                    <a:pt x="6081" y="5128"/>
                    <a:pt x="6081" y="5165"/>
                  </a:cubicBezTo>
                  <a:cubicBezTo>
                    <a:pt x="6715" y="7351"/>
                    <a:pt x="5163" y="9662"/>
                    <a:pt x="6398" y="11752"/>
                  </a:cubicBezTo>
                  <a:cubicBezTo>
                    <a:pt x="7538" y="13684"/>
                    <a:pt x="10040" y="14539"/>
                    <a:pt x="10610" y="16851"/>
                  </a:cubicBezTo>
                  <a:cubicBezTo>
                    <a:pt x="10420" y="18023"/>
                    <a:pt x="10167" y="19195"/>
                    <a:pt x="9628" y="20303"/>
                  </a:cubicBezTo>
                  <a:cubicBezTo>
                    <a:pt x="9597" y="20303"/>
                    <a:pt x="9565" y="20335"/>
                    <a:pt x="9565" y="20366"/>
                  </a:cubicBezTo>
                  <a:cubicBezTo>
                    <a:pt x="8868" y="19290"/>
                    <a:pt x="8362" y="18308"/>
                    <a:pt x="8330" y="16978"/>
                  </a:cubicBezTo>
                  <a:cubicBezTo>
                    <a:pt x="8298" y="16408"/>
                    <a:pt x="8362" y="15996"/>
                    <a:pt x="8013" y="15521"/>
                  </a:cubicBezTo>
                  <a:cubicBezTo>
                    <a:pt x="7411" y="14729"/>
                    <a:pt x="6430" y="14159"/>
                    <a:pt x="5796" y="13336"/>
                  </a:cubicBezTo>
                  <a:cubicBezTo>
                    <a:pt x="5100" y="12386"/>
                    <a:pt x="4530" y="11309"/>
                    <a:pt x="4150" y="10201"/>
                  </a:cubicBezTo>
                  <a:cubicBezTo>
                    <a:pt x="3484" y="8079"/>
                    <a:pt x="3389" y="5640"/>
                    <a:pt x="4150" y="3519"/>
                  </a:cubicBezTo>
                  <a:cubicBezTo>
                    <a:pt x="4212" y="3021"/>
                    <a:pt x="4437" y="2768"/>
                    <a:pt x="4825" y="2768"/>
                  </a:cubicBezTo>
                  <a:close/>
                  <a:moveTo>
                    <a:pt x="23056" y="17231"/>
                  </a:moveTo>
                  <a:cubicBezTo>
                    <a:pt x="23943" y="17675"/>
                    <a:pt x="24829" y="18023"/>
                    <a:pt x="25780" y="18245"/>
                  </a:cubicBezTo>
                  <a:cubicBezTo>
                    <a:pt x="26255" y="18340"/>
                    <a:pt x="26761" y="18435"/>
                    <a:pt x="27268" y="18466"/>
                  </a:cubicBezTo>
                  <a:cubicBezTo>
                    <a:pt x="27296" y="18469"/>
                    <a:pt x="27327" y="18470"/>
                    <a:pt x="27362" y="18470"/>
                  </a:cubicBezTo>
                  <a:cubicBezTo>
                    <a:pt x="27631" y="18470"/>
                    <a:pt x="28091" y="18402"/>
                    <a:pt x="28425" y="18402"/>
                  </a:cubicBezTo>
                  <a:cubicBezTo>
                    <a:pt x="28588" y="18402"/>
                    <a:pt x="28721" y="18419"/>
                    <a:pt x="28788" y="18466"/>
                  </a:cubicBezTo>
                  <a:cubicBezTo>
                    <a:pt x="29168" y="18720"/>
                    <a:pt x="29200" y="19005"/>
                    <a:pt x="29010" y="19258"/>
                  </a:cubicBezTo>
                  <a:cubicBezTo>
                    <a:pt x="27684" y="20080"/>
                    <a:pt x="26180" y="20547"/>
                    <a:pt x="24648" y="20547"/>
                  </a:cubicBezTo>
                  <a:cubicBezTo>
                    <a:pt x="24350" y="20547"/>
                    <a:pt x="24052" y="20529"/>
                    <a:pt x="23753" y="20493"/>
                  </a:cubicBezTo>
                  <a:cubicBezTo>
                    <a:pt x="21758" y="20240"/>
                    <a:pt x="20016" y="19195"/>
                    <a:pt x="18147" y="18561"/>
                  </a:cubicBezTo>
                  <a:cubicBezTo>
                    <a:pt x="17619" y="18375"/>
                    <a:pt x="17113" y="18272"/>
                    <a:pt x="16608" y="18272"/>
                  </a:cubicBezTo>
                  <a:cubicBezTo>
                    <a:pt x="16084" y="18272"/>
                    <a:pt x="15560" y="18383"/>
                    <a:pt x="15012" y="18625"/>
                  </a:cubicBezTo>
                  <a:cubicBezTo>
                    <a:pt x="14196" y="19005"/>
                    <a:pt x="13427" y="19573"/>
                    <a:pt x="12624" y="20007"/>
                  </a:cubicBezTo>
                  <a:lnTo>
                    <a:pt x="12624" y="20007"/>
                  </a:lnTo>
                  <a:cubicBezTo>
                    <a:pt x="13222" y="19677"/>
                    <a:pt x="13763" y="19251"/>
                    <a:pt x="14284" y="18783"/>
                  </a:cubicBezTo>
                  <a:lnTo>
                    <a:pt x="14600" y="18498"/>
                  </a:lnTo>
                  <a:lnTo>
                    <a:pt x="14664" y="18498"/>
                  </a:lnTo>
                  <a:cubicBezTo>
                    <a:pt x="16976" y="17358"/>
                    <a:pt x="19604" y="18150"/>
                    <a:pt x="22043" y="17548"/>
                  </a:cubicBezTo>
                  <a:cubicBezTo>
                    <a:pt x="22391" y="17453"/>
                    <a:pt x="22739" y="17358"/>
                    <a:pt x="23056" y="17231"/>
                  </a:cubicBezTo>
                  <a:close/>
                  <a:moveTo>
                    <a:pt x="16502" y="18490"/>
                  </a:moveTo>
                  <a:cubicBezTo>
                    <a:pt x="17557" y="18490"/>
                    <a:pt x="18566" y="18992"/>
                    <a:pt x="19509" y="19385"/>
                  </a:cubicBezTo>
                  <a:cubicBezTo>
                    <a:pt x="21340" y="20153"/>
                    <a:pt x="23110" y="20700"/>
                    <a:pt x="24872" y="20700"/>
                  </a:cubicBezTo>
                  <a:cubicBezTo>
                    <a:pt x="25944" y="20700"/>
                    <a:pt x="27013" y="20497"/>
                    <a:pt x="28091" y="20018"/>
                  </a:cubicBezTo>
                  <a:lnTo>
                    <a:pt x="28091" y="20018"/>
                  </a:lnTo>
                  <a:cubicBezTo>
                    <a:pt x="27395" y="20430"/>
                    <a:pt x="26571" y="20715"/>
                    <a:pt x="26286" y="20810"/>
                  </a:cubicBezTo>
                  <a:cubicBezTo>
                    <a:pt x="25287" y="21124"/>
                    <a:pt x="24210" y="21258"/>
                    <a:pt x="23148" y="21258"/>
                  </a:cubicBezTo>
                  <a:cubicBezTo>
                    <a:pt x="23033" y="21258"/>
                    <a:pt x="22918" y="21256"/>
                    <a:pt x="22803" y="21253"/>
                  </a:cubicBezTo>
                  <a:cubicBezTo>
                    <a:pt x="20653" y="21192"/>
                    <a:pt x="18563" y="20237"/>
                    <a:pt x="16445" y="20237"/>
                  </a:cubicBezTo>
                  <a:cubicBezTo>
                    <a:pt x="16379" y="20237"/>
                    <a:pt x="16313" y="20238"/>
                    <a:pt x="16247" y="20240"/>
                  </a:cubicBezTo>
                  <a:cubicBezTo>
                    <a:pt x="14774" y="20264"/>
                    <a:pt x="13301" y="21006"/>
                    <a:pt x="11884" y="21006"/>
                  </a:cubicBezTo>
                  <a:cubicBezTo>
                    <a:pt x="11443" y="21006"/>
                    <a:pt x="11007" y="20934"/>
                    <a:pt x="10578" y="20746"/>
                  </a:cubicBezTo>
                  <a:lnTo>
                    <a:pt x="10578" y="20746"/>
                  </a:lnTo>
                  <a:cubicBezTo>
                    <a:pt x="10671" y="20755"/>
                    <a:pt x="10763" y="20759"/>
                    <a:pt x="10855" y="20759"/>
                  </a:cubicBezTo>
                  <a:cubicBezTo>
                    <a:pt x="11760" y="20759"/>
                    <a:pt x="12591" y="20349"/>
                    <a:pt x="13397" y="19860"/>
                  </a:cubicBezTo>
                  <a:cubicBezTo>
                    <a:pt x="14189" y="19385"/>
                    <a:pt x="14949" y="18783"/>
                    <a:pt x="15835" y="18561"/>
                  </a:cubicBezTo>
                  <a:cubicBezTo>
                    <a:pt x="16060" y="18512"/>
                    <a:pt x="16282" y="18490"/>
                    <a:pt x="16502" y="18490"/>
                  </a:cubicBezTo>
                  <a:close/>
                  <a:moveTo>
                    <a:pt x="8837" y="19701"/>
                  </a:moveTo>
                  <a:cubicBezTo>
                    <a:pt x="9027" y="19986"/>
                    <a:pt x="9280" y="20271"/>
                    <a:pt x="9533" y="20493"/>
                  </a:cubicBezTo>
                  <a:cubicBezTo>
                    <a:pt x="9533" y="20556"/>
                    <a:pt x="9597" y="20620"/>
                    <a:pt x="9692" y="20651"/>
                  </a:cubicBezTo>
                  <a:lnTo>
                    <a:pt x="9913" y="20651"/>
                  </a:lnTo>
                  <a:cubicBezTo>
                    <a:pt x="10357" y="21000"/>
                    <a:pt x="10800" y="21158"/>
                    <a:pt x="11275" y="21253"/>
                  </a:cubicBezTo>
                  <a:cubicBezTo>
                    <a:pt x="9058" y="22172"/>
                    <a:pt x="7791" y="24357"/>
                    <a:pt x="6366" y="26194"/>
                  </a:cubicBezTo>
                  <a:cubicBezTo>
                    <a:pt x="5385" y="27429"/>
                    <a:pt x="4276" y="28442"/>
                    <a:pt x="3041" y="29392"/>
                  </a:cubicBezTo>
                  <a:cubicBezTo>
                    <a:pt x="2281" y="29962"/>
                    <a:pt x="1331" y="30120"/>
                    <a:pt x="571" y="30532"/>
                  </a:cubicBezTo>
                  <a:cubicBezTo>
                    <a:pt x="1584" y="29550"/>
                    <a:pt x="2788" y="28759"/>
                    <a:pt x="3706" y="27650"/>
                  </a:cubicBezTo>
                  <a:cubicBezTo>
                    <a:pt x="4276" y="26954"/>
                    <a:pt x="4720" y="26194"/>
                    <a:pt x="5131" y="25402"/>
                  </a:cubicBezTo>
                  <a:cubicBezTo>
                    <a:pt x="5290" y="25085"/>
                    <a:pt x="5416" y="24768"/>
                    <a:pt x="5543" y="24483"/>
                  </a:cubicBezTo>
                  <a:cubicBezTo>
                    <a:pt x="5606" y="24325"/>
                    <a:pt x="5670" y="24167"/>
                    <a:pt x="5733" y="24008"/>
                  </a:cubicBezTo>
                  <a:cubicBezTo>
                    <a:pt x="5760" y="23578"/>
                    <a:pt x="6015" y="23353"/>
                    <a:pt x="6440" y="23353"/>
                  </a:cubicBezTo>
                  <a:cubicBezTo>
                    <a:pt x="6516" y="23353"/>
                    <a:pt x="6597" y="23361"/>
                    <a:pt x="6683" y="23375"/>
                  </a:cubicBezTo>
                  <a:cubicBezTo>
                    <a:pt x="6683" y="23436"/>
                    <a:pt x="6736" y="23471"/>
                    <a:pt x="6790" y="23471"/>
                  </a:cubicBezTo>
                  <a:cubicBezTo>
                    <a:pt x="6820" y="23471"/>
                    <a:pt x="6851" y="23461"/>
                    <a:pt x="6873" y="23438"/>
                  </a:cubicBezTo>
                  <a:cubicBezTo>
                    <a:pt x="7760" y="22298"/>
                    <a:pt x="8457" y="21063"/>
                    <a:pt x="8837" y="19701"/>
                  </a:cubicBezTo>
                  <a:close/>
                  <a:moveTo>
                    <a:pt x="9961" y="0"/>
                  </a:moveTo>
                  <a:cubicBezTo>
                    <a:pt x="9881" y="0"/>
                    <a:pt x="9792" y="21"/>
                    <a:pt x="9692" y="67"/>
                  </a:cubicBezTo>
                  <a:cubicBezTo>
                    <a:pt x="9217" y="257"/>
                    <a:pt x="8773" y="1397"/>
                    <a:pt x="8583" y="1840"/>
                  </a:cubicBezTo>
                  <a:cubicBezTo>
                    <a:pt x="8172" y="2664"/>
                    <a:pt x="7886" y="3519"/>
                    <a:pt x="7665" y="4405"/>
                  </a:cubicBezTo>
                  <a:cubicBezTo>
                    <a:pt x="7506" y="5102"/>
                    <a:pt x="7411" y="5894"/>
                    <a:pt x="7380" y="6685"/>
                  </a:cubicBezTo>
                  <a:cubicBezTo>
                    <a:pt x="7000" y="6147"/>
                    <a:pt x="6651" y="5545"/>
                    <a:pt x="6398" y="4912"/>
                  </a:cubicBezTo>
                  <a:cubicBezTo>
                    <a:pt x="6113" y="4215"/>
                    <a:pt x="6081" y="3202"/>
                    <a:pt x="5765" y="2569"/>
                  </a:cubicBezTo>
                  <a:cubicBezTo>
                    <a:pt x="5604" y="2248"/>
                    <a:pt x="5421" y="2040"/>
                    <a:pt x="5102" y="2040"/>
                  </a:cubicBezTo>
                  <a:cubicBezTo>
                    <a:pt x="5043" y="2040"/>
                    <a:pt x="4979" y="2047"/>
                    <a:pt x="4910" y="2062"/>
                  </a:cubicBezTo>
                  <a:cubicBezTo>
                    <a:pt x="4086" y="2283"/>
                    <a:pt x="3801" y="3550"/>
                    <a:pt x="3611" y="4184"/>
                  </a:cubicBezTo>
                  <a:cubicBezTo>
                    <a:pt x="3326" y="5387"/>
                    <a:pt x="3231" y="6622"/>
                    <a:pt x="3358" y="7857"/>
                  </a:cubicBezTo>
                  <a:cubicBezTo>
                    <a:pt x="3579" y="10232"/>
                    <a:pt x="4593" y="12544"/>
                    <a:pt x="6240" y="14286"/>
                  </a:cubicBezTo>
                  <a:cubicBezTo>
                    <a:pt x="6810" y="14856"/>
                    <a:pt x="7316" y="15236"/>
                    <a:pt x="7696" y="15933"/>
                  </a:cubicBezTo>
                  <a:cubicBezTo>
                    <a:pt x="8140" y="16661"/>
                    <a:pt x="8045" y="17168"/>
                    <a:pt x="8172" y="17960"/>
                  </a:cubicBezTo>
                  <a:cubicBezTo>
                    <a:pt x="8298" y="18498"/>
                    <a:pt x="8488" y="19036"/>
                    <a:pt x="8742" y="19511"/>
                  </a:cubicBezTo>
                  <a:cubicBezTo>
                    <a:pt x="8393" y="20493"/>
                    <a:pt x="7981" y="21443"/>
                    <a:pt x="7411" y="22330"/>
                  </a:cubicBezTo>
                  <a:cubicBezTo>
                    <a:pt x="7209" y="22653"/>
                    <a:pt x="7085" y="22951"/>
                    <a:pt x="6955" y="22951"/>
                  </a:cubicBezTo>
                  <a:cubicBezTo>
                    <a:pt x="6881" y="22951"/>
                    <a:pt x="6806" y="22855"/>
                    <a:pt x="6715" y="22615"/>
                  </a:cubicBezTo>
                  <a:cubicBezTo>
                    <a:pt x="6715" y="22583"/>
                    <a:pt x="6651" y="22552"/>
                    <a:pt x="6651" y="22552"/>
                  </a:cubicBezTo>
                  <a:cubicBezTo>
                    <a:pt x="6240" y="22678"/>
                    <a:pt x="6081" y="22837"/>
                    <a:pt x="5891" y="23185"/>
                  </a:cubicBezTo>
                  <a:cubicBezTo>
                    <a:pt x="5290" y="24198"/>
                    <a:pt x="5005" y="25338"/>
                    <a:pt x="4403" y="26352"/>
                  </a:cubicBezTo>
                  <a:cubicBezTo>
                    <a:pt x="3231" y="28220"/>
                    <a:pt x="1363" y="29139"/>
                    <a:pt x="33" y="30817"/>
                  </a:cubicBezTo>
                  <a:cubicBezTo>
                    <a:pt x="1" y="30849"/>
                    <a:pt x="33" y="30880"/>
                    <a:pt x="64" y="30912"/>
                  </a:cubicBezTo>
                  <a:cubicBezTo>
                    <a:pt x="64" y="30986"/>
                    <a:pt x="121" y="31059"/>
                    <a:pt x="191" y="31059"/>
                  </a:cubicBezTo>
                  <a:cubicBezTo>
                    <a:pt x="211" y="31059"/>
                    <a:pt x="233" y="31053"/>
                    <a:pt x="254" y="31039"/>
                  </a:cubicBezTo>
                  <a:cubicBezTo>
                    <a:pt x="951" y="30437"/>
                    <a:pt x="2123" y="30342"/>
                    <a:pt x="2914" y="29772"/>
                  </a:cubicBezTo>
                  <a:cubicBezTo>
                    <a:pt x="3991" y="29012"/>
                    <a:pt x="5036" y="28125"/>
                    <a:pt x="5923" y="27112"/>
                  </a:cubicBezTo>
                  <a:cubicBezTo>
                    <a:pt x="7728" y="24990"/>
                    <a:pt x="8932" y="22583"/>
                    <a:pt x="11560" y="21316"/>
                  </a:cubicBezTo>
                  <a:cubicBezTo>
                    <a:pt x="11592" y="21316"/>
                    <a:pt x="11623" y="21285"/>
                    <a:pt x="11623" y="21253"/>
                  </a:cubicBezTo>
                  <a:cubicBezTo>
                    <a:pt x="11705" y="21258"/>
                    <a:pt x="11786" y="21261"/>
                    <a:pt x="11868" y="21261"/>
                  </a:cubicBezTo>
                  <a:cubicBezTo>
                    <a:pt x="13288" y="21261"/>
                    <a:pt x="14810" y="20523"/>
                    <a:pt x="16247" y="20493"/>
                  </a:cubicBezTo>
                  <a:cubicBezTo>
                    <a:pt x="16284" y="20492"/>
                    <a:pt x="16321" y="20492"/>
                    <a:pt x="16359" y="20492"/>
                  </a:cubicBezTo>
                  <a:cubicBezTo>
                    <a:pt x="17778" y="20492"/>
                    <a:pt x="19197" y="21069"/>
                    <a:pt x="20586" y="21285"/>
                  </a:cubicBezTo>
                  <a:cubicBezTo>
                    <a:pt x="21410" y="21438"/>
                    <a:pt x="22247" y="21522"/>
                    <a:pt x="23087" y="21522"/>
                  </a:cubicBezTo>
                  <a:cubicBezTo>
                    <a:pt x="23635" y="21522"/>
                    <a:pt x="24185" y="21486"/>
                    <a:pt x="24734" y="21411"/>
                  </a:cubicBezTo>
                  <a:cubicBezTo>
                    <a:pt x="25843" y="21253"/>
                    <a:pt x="26951" y="20936"/>
                    <a:pt x="27933" y="20366"/>
                  </a:cubicBezTo>
                  <a:cubicBezTo>
                    <a:pt x="28408" y="20113"/>
                    <a:pt x="29643" y="19480"/>
                    <a:pt x="29643" y="18815"/>
                  </a:cubicBezTo>
                  <a:cubicBezTo>
                    <a:pt x="29643" y="18276"/>
                    <a:pt x="29200" y="18276"/>
                    <a:pt x="28788" y="18245"/>
                  </a:cubicBezTo>
                  <a:cubicBezTo>
                    <a:pt x="27775" y="18118"/>
                    <a:pt x="26856" y="18245"/>
                    <a:pt x="25843" y="18023"/>
                  </a:cubicBezTo>
                  <a:cubicBezTo>
                    <a:pt x="24988" y="17833"/>
                    <a:pt x="24164" y="17516"/>
                    <a:pt x="23373" y="17105"/>
                  </a:cubicBezTo>
                  <a:cubicBezTo>
                    <a:pt x="24006" y="16851"/>
                    <a:pt x="24608" y="16566"/>
                    <a:pt x="25209" y="16186"/>
                  </a:cubicBezTo>
                  <a:cubicBezTo>
                    <a:pt x="25811" y="15806"/>
                    <a:pt x="26951" y="15141"/>
                    <a:pt x="27173" y="14381"/>
                  </a:cubicBezTo>
                  <a:cubicBezTo>
                    <a:pt x="27205" y="14254"/>
                    <a:pt x="27141" y="14096"/>
                    <a:pt x="27173" y="13969"/>
                  </a:cubicBezTo>
                  <a:cubicBezTo>
                    <a:pt x="27141" y="13874"/>
                    <a:pt x="27078" y="13779"/>
                    <a:pt x="27046" y="13684"/>
                  </a:cubicBezTo>
                  <a:cubicBezTo>
                    <a:pt x="27268" y="13241"/>
                    <a:pt x="27490" y="12798"/>
                    <a:pt x="27711" y="12323"/>
                  </a:cubicBezTo>
                  <a:cubicBezTo>
                    <a:pt x="27806" y="12228"/>
                    <a:pt x="27996" y="12164"/>
                    <a:pt x="28091" y="12038"/>
                  </a:cubicBezTo>
                  <a:cubicBezTo>
                    <a:pt x="28376" y="11531"/>
                    <a:pt x="28535" y="11182"/>
                    <a:pt x="28155" y="10612"/>
                  </a:cubicBezTo>
                  <a:cubicBezTo>
                    <a:pt x="27662" y="9854"/>
                    <a:pt x="26545" y="9550"/>
                    <a:pt x="25456" y="9550"/>
                  </a:cubicBezTo>
                  <a:cubicBezTo>
                    <a:pt x="24726" y="9550"/>
                    <a:pt x="24008" y="9687"/>
                    <a:pt x="23499" y="9916"/>
                  </a:cubicBezTo>
                  <a:cubicBezTo>
                    <a:pt x="23531" y="9187"/>
                    <a:pt x="23499" y="8491"/>
                    <a:pt x="23436" y="7794"/>
                  </a:cubicBezTo>
                  <a:cubicBezTo>
                    <a:pt x="23373" y="7192"/>
                    <a:pt x="23436" y="6020"/>
                    <a:pt x="22993" y="5545"/>
                  </a:cubicBezTo>
                  <a:cubicBezTo>
                    <a:pt x="22815" y="5350"/>
                    <a:pt x="22687" y="5294"/>
                    <a:pt x="22536" y="5294"/>
                  </a:cubicBezTo>
                  <a:cubicBezTo>
                    <a:pt x="22418" y="5294"/>
                    <a:pt x="22286" y="5328"/>
                    <a:pt x="22106" y="5355"/>
                  </a:cubicBezTo>
                  <a:cubicBezTo>
                    <a:pt x="21758" y="5419"/>
                    <a:pt x="21441" y="5482"/>
                    <a:pt x="21092" y="5577"/>
                  </a:cubicBezTo>
                  <a:cubicBezTo>
                    <a:pt x="20522" y="4722"/>
                    <a:pt x="21061" y="2917"/>
                    <a:pt x="19889" y="2474"/>
                  </a:cubicBezTo>
                  <a:cubicBezTo>
                    <a:pt x="19787" y="2436"/>
                    <a:pt x="19685" y="2421"/>
                    <a:pt x="19584" y="2421"/>
                  </a:cubicBezTo>
                  <a:cubicBezTo>
                    <a:pt x="19339" y="2421"/>
                    <a:pt x="19100" y="2511"/>
                    <a:pt x="18876" y="2600"/>
                  </a:cubicBezTo>
                  <a:cubicBezTo>
                    <a:pt x="17926" y="2949"/>
                    <a:pt x="17261" y="3265"/>
                    <a:pt x="16279" y="3297"/>
                  </a:cubicBezTo>
                  <a:cubicBezTo>
                    <a:pt x="16342" y="2537"/>
                    <a:pt x="16500" y="1840"/>
                    <a:pt x="16880" y="1143"/>
                  </a:cubicBezTo>
                  <a:cubicBezTo>
                    <a:pt x="16912" y="1080"/>
                    <a:pt x="16912" y="985"/>
                    <a:pt x="16849" y="953"/>
                  </a:cubicBezTo>
                  <a:cubicBezTo>
                    <a:pt x="16399" y="704"/>
                    <a:pt x="15922" y="603"/>
                    <a:pt x="15439" y="603"/>
                  </a:cubicBezTo>
                  <a:cubicBezTo>
                    <a:pt x="14325" y="603"/>
                    <a:pt x="13175" y="1142"/>
                    <a:pt x="12225" y="1650"/>
                  </a:cubicBezTo>
                  <a:cubicBezTo>
                    <a:pt x="10737" y="2474"/>
                    <a:pt x="9787" y="3835"/>
                    <a:pt x="9185" y="5387"/>
                  </a:cubicBezTo>
                  <a:cubicBezTo>
                    <a:pt x="8552" y="7002"/>
                    <a:pt x="8330" y="8807"/>
                    <a:pt x="8615" y="10517"/>
                  </a:cubicBezTo>
                  <a:cubicBezTo>
                    <a:pt x="8710" y="11246"/>
                    <a:pt x="8932" y="11911"/>
                    <a:pt x="9185" y="12576"/>
                  </a:cubicBezTo>
                  <a:cubicBezTo>
                    <a:pt x="8108" y="11056"/>
                    <a:pt x="7696" y="9156"/>
                    <a:pt x="7665" y="7287"/>
                  </a:cubicBezTo>
                  <a:cubicBezTo>
                    <a:pt x="7696" y="7256"/>
                    <a:pt x="7696" y="7192"/>
                    <a:pt x="7665" y="7129"/>
                  </a:cubicBezTo>
                  <a:cubicBezTo>
                    <a:pt x="7665" y="6907"/>
                    <a:pt x="7665" y="6685"/>
                    <a:pt x="7665" y="6464"/>
                  </a:cubicBezTo>
                  <a:cubicBezTo>
                    <a:pt x="7728" y="5197"/>
                    <a:pt x="7981" y="3930"/>
                    <a:pt x="8457" y="2759"/>
                  </a:cubicBezTo>
                  <a:cubicBezTo>
                    <a:pt x="8583" y="2347"/>
                    <a:pt x="8995" y="985"/>
                    <a:pt x="9438" y="795"/>
                  </a:cubicBezTo>
                  <a:cubicBezTo>
                    <a:pt x="9579" y="727"/>
                    <a:pt x="9700" y="696"/>
                    <a:pt x="9803" y="696"/>
                  </a:cubicBezTo>
                  <a:cubicBezTo>
                    <a:pt x="10469" y="696"/>
                    <a:pt x="10433" y="1949"/>
                    <a:pt x="10515" y="2442"/>
                  </a:cubicBezTo>
                  <a:cubicBezTo>
                    <a:pt x="10528" y="2495"/>
                    <a:pt x="10575" y="2520"/>
                    <a:pt x="10622" y="2520"/>
                  </a:cubicBezTo>
                  <a:cubicBezTo>
                    <a:pt x="10688" y="2520"/>
                    <a:pt x="10755" y="2471"/>
                    <a:pt x="10737" y="2378"/>
                  </a:cubicBezTo>
                  <a:cubicBezTo>
                    <a:pt x="10651" y="1863"/>
                    <a:pt x="10720" y="0"/>
                    <a:pt x="996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88;p72">
              <a:extLst>
                <a:ext uri="{FF2B5EF4-FFF2-40B4-BE49-F238E27FC236}">
                  <a16:creationId xmlns:a16="http://schemas.microsoft.com/office/drawing/2014/main" id="{3406B42B-689E-4C28-A4E8-F68261221B27}"/>
                </a:ext>
              </a:extLst>
            </p:cNvPr>
            <p:cNvSpPr/>
            <p:nvPr/>
          </p:nvSpPr>
          <p:spPr>
            <a:xfrm>
              <a:off x="136171" y="1443049"/>
              <a:ext cx="1069827" cy="1687033"/>
            </a:xfrm>
            <a:custGeom>
              <a:avLst/>
              <a:gdLst/>
              <a:ahLst/>
              <a:cxnLst/>
              <a:rect l="l" t="t" r="r" b="b"/>
              <a:pathLst>
                <a:path w="35270" h="55618" extrusionOk="0">
                  <a:moveTo>
                    <a:pt x="27964" y="732"/>
                  </a:moveTo>
                  <a:cubicBezTo>
                    <a:pt x="29452" y="3550"/>
                    <a:pt x="30846" y="6876"/>
                    <a:pt x="30973" y="10074"/>
                  </a:cubicBezTo>
                  <a:cubicBezTo>
                    <a:pt x="31068" y="13273"/>
                    <a:pt x="29231" y="16313"/>
                    <a:pt x="27109" y="18561"/>
                  </a:cubicBezTo>
                  <a:cubicBezTo>
                    <a:pt x="24955" y="20810"/>
                    <a:pt x="22137" y="22393"/>
                    <a:pt x="19033" y="22837"/>
                  </a:cubicBezTo>
                  <a:cubicBezTo>
                    <a:pt x="17387" y="23058"/>
                    <a:pt x="15740" y="22995"/>
                    <a:pt x="14315" y="23692"/>
                  </a:cubicBezTo>
                  <a:cubicBezTo>
                    <a:pt x="16215" y="22045"/>
                    <a:pt x="18495" y="20937"/>
                    <a:pt x="20395" y="19353"/>
                  </a:cubicBezTo>
                  <a:cubicBezTo>
                    <a:pt x="22264" y="17801"/>
                    <a:pt x="23847" y="15965"/>
                    <a:pt x="25177" y="13969"/>
                  </a:cubicBezTo>
                  <a:cubicBezTo>
                    <a:pt x="27331" y="10644"/>
                    <a:pt x="29326" y="6211"/>
                    <a:pt x="27964" y="2220"/>
                  </a:cubicBezTo>
                  <a:cubicBezTo>
                    <a:pt x="27927" y="2134"/>
                    <a:pt x="27852" y="2096"/>
                    <a:pt x="27778" y="2096"/>
                  </a:cubicBezTo>
                  <a:cubicBezTo>
                    <a:pt x="27661" y="2096"/>
                    <a:pt x="27545" y="2192"/>
                    <a:pt x="27584" y="2347"/>
                  </a:cubicBezTo>
                  <a:cubicBezTo>
                    <a:pt x="28977" y="7002"/>
                    <a:pt x="26286" y="12069"/>
                    <a:pt x="23404" y="15616"/>
                  </a:cubicBezTo>
                  <a:cubicBezTo>
                    <a:pt x="21915" y="17485"/>
                    <a:pt x="20173" y="19068"/>
                    <a:pt x="18210" y="20430"/>
                  </a:cubicBezTo>
                  <a:cubicBezTo>
                    <a:pt x="16816" y="21412"/>
                    <a:pt x="15391" y="22267"/>
                    <a:pt x="14156" y="23438"/>
                  </a:cubicBezTo>
                  <a:cubicBezTo>
                    <a:pt x="14473" y="22932"/>
                    <a:pt x="14758" y="22457"/>
                    <a:pt x="15043" y="21918"/>
                  </a:cubicBezTo>
                  <a:cubicBezTo>
                    <a:pt x="15108" y="21789"/>
                    <a:pt x="14996" y="21674"/>
                    <a:pt x="14878" y="21674"/>
                  </a:cubicBezTo>
                  <a:cubicBezTo>
                    <a:pt x="14823" y="21674"/>
                    <a:pt x="14767" y="21699"/>
                    <a:pt x="14726" y="21760"/>
                  </a:cubicBezTo>
                  <a:cubicBezTo>
                    <a:pt x="14441" y="22235"/>
                    <a:pt x="14156" y="22678"/>
                    <a:pt x="13840" y="23090"/>
                  </a:cubicBezTo>
                  <a:cubicBezTo>
                    <a:pt x="14061" y="22457"/>
                    <a:pt x="14251" y="21823"/>
                    <a:pt x="14441" y="21158"/>
                  </a:cubicBezTo>
                  <a:cubicBezTo>
                    <a:pt x="15645" y="17326"/>
                    <a:pt x="17735" y="14856"/>
                    <a:pt x="20807" y="12386"/>
                  </a:cubicBezTo>
                  <a:cubicBezTo>
                    <a:pt x="24575" y="9377"/>
                    <a:pt x="26824" y="5324"/>
                    <a:pt x="27964" y="732"/>
                  </a:cubicBezTo>
                  <a:close/>
                  <a:moveTo>
                    <a:pt x="2977" y="9441"/>
                  </a:moveTo>
                  <a:lnTo>
                    <a:pt x="2977" y="9441"/>
                  </a:lnTo>
                  <a:cubicBezTo>
                    <a:pt x="5067" y="13178"/>
                    <a:pt x="6777" y="17200"/>
                    <a:pt x="5986" y="21602"/>
                  </a:cubicBezTo>
                  <a:cubicBezTo>
                    <a:pt x="5637" y="23502"/>
                    <a:pt x="4751" y="25212"/>
                    <a:pt x="4497" y="27144"/>
                  </a:cubicBezTo>
                  <a:cubicBezTo>
                    <a:pt x="4181" y="29551"/>
                    <a:pt x="3832" y="31609"/>
                    <a:pt x="2882" y="33826"/>
                  </a:cubicBezTo>
                  <a:cubicBezTo>
                    <a:pt x="2787" y="33414"/>
                    <a:pt x="2692" y="32971"/>
                    <a:pt x="2565" y="32559"/>
                  </a:cubicBezTo>
                  <a:cubicBezTo>
                    <a:pt x="2565" y="32527"/>
                    <a:pt x="2534" y="32496"/>
                    <a:pt x="2502" y="32496"/>
                  </a:cubicBezTo>
                  <a:cubicBezTo>
                    <a:pt x="2344" y="31546"/>
                    <a:pt x="2154" y="30564"/>
                    <a:pt x="2122" y="29582"/>
                  </a:cubicBezTo>
                  <a:cubicBezTo>
                    <a:pt x="2090" y="27365"/>
                    <a:pt x="3135" y="25402"/>
                    <a:pt x="3484" y="23248"/>
                  </a:cubicBezTo>
                  <a:cubicBezTo>
                    <a:pt x="4117" y="19290"/>
                    <a:pt x="3579" y="14920"/>
                    <a:pt x="3389" y="10898"/>
                  </a:cubicBezTo>
                  <a:cubicBezTo>
                    <a:pt x="3389" y="10838"/>
                    <a:pt x="3339" y="10806"/>
                    <a:pt x="3287" y="10806"/>
                  </a:cubicBezTo>
                  <a:cubicBezTo>
                    <a:pt x="3229" y="10806"/>
                    <a:pt x="3167" y="10846"/>
                    <a:pt x="3167" y="10929"/>
                  </a:cubicBezTo>
                  <a:cubicBezTo>
                    <a:pt x="3199" y="15363"/>
                    <a:pt x="4054" y="20398"/>
                    <a:pt x="2882" y="24737"/>
                  </a:cubicBezTo>
                  <a:cubicBezTo>
                    <a:pt x="2470" y="26352"/>
                    <a:pt x="1869" y="27904"/>
                    <a:pt x="1900" y="29582"/>
                  </a:cubicBezTo>
                  <a:cubicBezTo>
                    <a:pt x="1932" y="31451"/>
                    <a:pt x="2534" y="33256"/>
                    <a:pt x="2597" y="35156"/>
                  </a:cubicBezTo>
                  <a:cubicBezTo>
                    <a:pt x="2597" y="35156"/>
                    <a:pt x="2629" y="35188"/>
                    <a:pt x="2629" y="35188"/>
                  </a:cubicBezTo>
                  <a:cubicBezTo>
                    <a:pt x="2629" y="35314"/>
                    <a:pt x="2629" y="35441"/>
                    <a:pt x="2597" y="35568"/>
                  </a:cubicBezTo>
                  <a:cubicBezTo>
                    <a:pt x="1742" y="33066"/>
                    <a:pt x="127" y="29899"/>
                    <a:pt x="634" y="27365"/>
                  </a:cubicBezTo>
                  <a:cubicBezTo>
                    <a:pt x="824" y="26384"/>
                    <a:pt x="1615" y="25750"/>
                    <a:pt x="1805" y="24832"/>
                  </a:cubicBezTo>
                  <a:cubicBezTo>
                    <a:pt x="1995" y="23850"/>
                    <a:pt x="1425" y="22900"/>
                    <a:pt x="1267" y="21982"/>
                  </a:cubicBezTo>
                  <a:cubicBezTo>
                    <a:pt x="475" y="17706"/>
                    <a:pt x="3832" y="13589"/>
                    <a:pt x="2977" y="9441"/>
                  </a:cubicBezTo>
                  <a:close/>
                  <a:moveTo>
                    <a:pt x="19515" y="30804"/>
                  </a:moveTo>
                  <a:cubicBezTo>
                    <a:pt x="19754" y="30804"/>
                    <a:pt x="19994" y="30818"/>
                    <a:pt x="20237" y="30849"/>
                  </a:cubicBezTo>
                  <a:cubicBezTo>
                    <a:pt x="22580" y="31134"/>
                    <a:pt x="24544" y="32591"/>
                    <a:pt x="26317" y="34079"/>
                  </a:cubicBezTo>
                  <a:cubicBezTo>
                    <a:pt x="28629" y="36011"/>
                    <a:pt x="30878" y="38101"/>
                    <a:pt x="33886" y="38703"/>
                  </a:cubicBezTo>
                  <a:cubicBezTo>
                    <a:pt x="32522" y="39128"/>
                    <a:pt x="31138" y="39331"/>
                    <a:pt x="29760" y="39331"/>
                  </a:cubicBezTo>
                  <a:cubicBezTo>
                    <a:pt x="27651" y="39331"/>
                    <a:pt x="25554" y="38856"/>
                    <a:pt x="23562" y="37974"/>
                  </a:cubicBezTo>
                  <a:cubicBezTo>
                    <a:pt x="20553" y="36613"/>
                    <a:pt x="18590" y="34269"/>
                    <a:pt x="15993" y="32432"/>
                  </a:cubicBezTo>
                  <a:cubicBezTo>
                    <a:pt x="15518" y="32084"/>
                    <a:pt x="15043" y="31831"/>
                    <a:pt x="14536" y="31641"/>
                  </a:cubicBezTo>
                  <a:cubicBezTo>
                    <a:pt x="16229" y="31502"/>
                    <a:pt x="17825" y="30804"/>
                    <a:pt x="19515" y="30804"/>
                  </a:cubicBezTo>
                  <a:close/>
                  <a:moveTo>
                    <a:pt x="12699" y="31957"/>
                  </a:moveTo>
                  <a:cubicBezTo>
                    <a:pt x="13206" y="31989"/>
                    <a:pt x="13713" y="32052"/>
                    <a:pt x="14220" y="32211"/>
                  </a:cubicBezTo>
                  <a:cubicBezTo>
                    <a:pt x="16785" y="32907"/>
                    <a:pt x="18717" y="35568"/>
                    <a:pt x="20933" y="36993"/>
                  </a:cubicBezTo>
                  <a:cubicBezTo>
                    <a:pt x="23611" y="38706"/>
                    <a:pt x="26650" y="39710"/>
                    <a:pt x="29728" y="39710"/>
                  </a:cubicBezTo>
                  <a:cubicBezTo>
                    <a:pt x="31202" y="39710"/>
                    <a:pt x="32684" y="39480"/>
                    <a:pt x="34139" y="38988"/>
                  </a:cubicBezTo>
                  <a:lnTo>
                    <a:pt x="34139" y="38988"/>
                  </a:lnTo>
                  <a:cubicBezTo>
                    <a:pt x="31576" y="41127"/>
                    <a:pt x="28314" y="42451"/>
                    <a:pt x="25079" y="42451"/>
                  </a:cubicBezTo>
                  <a:cubicBezTo>
                    <a:pt x="22760" y="42451"/>
                    <a:pt x="20455" y="41770"/>
                    <a:pt x="18432" y="40223"/>
                  </a:cubicBezTo>
                  <a:cubicBezTo>
                    <a:pt x="16246" y="38545"/>
                    <a:pt x="15296" y="36201"/>
                    <a:pt x="13998" y="33889"/>
                  </a:cubicBezTo>
                  <a:cubicBezTo>
                    <a:pt x="13650" y="33224"/>
                    <a:pt x="13238" y="32464"/>
                    <a:pt x="12699" y="31957"/>
                  </a:cubicBezTo>
                  <a:close/>
                  <a:moveTo>
                    <a:pt x="28006" y="0"/>
                  </a:moveTo>
                  <a:cubicBezTo>
                    <a:pt x="27889" y="0"/>
                    <a:pt x="27774" y="116"/>
                    <a:pt x="27774" y="257"/>
                  </a:cubicBezTo>
                  <a:cubicBezTo>
                    <a:pt x="27711" y="288"/>
                    <a:pt x="27679" y="320"/>
                    <a:pt x="27679" y="383"/>
                  </a:cubicBezTo>
                  <a:cubicBezTo>
                    <a:pt x="27172" y="3202"/>
                    <a:pt x="25937" y="5957"/>
                    <a:pt x="24195" y="8237"/>
                  </a:cubicBezTo>
                  <a:cubicBezTo>
                    <a:pt x="22549" y="10359"/>
                    <a:pt x="20427" y="11816"/>
                    <a:pt x="18463" y="13558"/>
                  </a:cubicBezTo>
                  <a:cubicBezTo>
                    <a:pt x="16816" y="15015"/>
                    <a:pt x="15613" y="16756"/>
                    <a:pt x="14758" y="18751"/>
                  </a:cubicBezTo>
                  <a:cubicBezTo>
                    <a:pt x="13935" y="20652"/>
                    <a:pt x="13681" y="22837"/>
                    <a:pt x="12636" y="24610"/>
                  </a:cubicBezTo>
                  <a:cubicBezTo>
                    <a:pt x="10894" y="26605"/>
                    <a:pt x="8836" y="28347"/>
                    <a:pt x="7157" y="30469"/>
                  </a:cubicBezTo>
                  <a:cubicBezTo>
                    <a:pt x="5352" y="32844"/>
                    <a:pt x="4434" y="35536"/>
                    <a:pt x="3674" y="38418"/>
                  </a:cubicBezTo>
                  <a:cubicBezTo>
                    <a:pt x="3072" y="40793"/>
                    <a:pt x="2407" y="43263"/>
                    <a:pt x="2470" y="45733"/>
                  </a:cubicBezTo>
                  <a:cubicBezTo>
                    <a:pt x="1932" y="45575"/>
                    <a:pt x="1172" y="43865"/>
                    <a:pt x="1109" y="43643"/>
                  </a:cubicBezTo>
                  <a:cubicBezTo>
                    <a:pt x="729" y="42566"/>
                    <a:pt x="950" y="41680"/>
                    <a:pt x="1394" y="40635"/>
                  </a:cubicBezTo>
                  <a:cubicBezTo>
                    <a:pt x="1774" y="39716"/>
                    <a:pt x="2280" y="38861"/>
                    <a:pt x="2629" y="37943"/>
                  </a:cubicBezTo>
                  <a:cubicBezTo>
                    <a:pt x="3072" y="36771"/>
                    <a:pt x="3135" y="35631"/>
                    <a:pt x="2977" y="34491"/>
                  </a:cubicBezTo>
                  <a:cubicBezTo>
                    <a:pt x="3009" y="34459"/>
                    <a:pt x="3072" y="34428"/>
                    <a:pt x="3072" y="34396"/>
                  </a:cubicBezTo>
                  <a:cubicBezTo>
                    <a:pt x="4085" y="32432"/>
                    <a:pt x="4592" y="30437"/>
                    <a:pt x="4846" y="28252"/>
                  </a:cubicBezTo>
                  <a:cubicBezTo>
                    <a:pt x="5162" y="25624"/>
                    <a:pt x="6334" y="23217"/>
                    <a:pt x="6587" y="20588"/>
                  </a:cubicBezTo>
                  <a:cubicBezTo>
                    <a:pt x="6999" y="15870"/>
                    <a:pt x="4846" y="11246"/>
                    <a:pt x="2217" y="7477"/>
                  </a:cubicBezTo>
                  <a:cubicBezTo>
                    <a:pt x="2185" y="7446"/>
                    <a:pt x="2154" y="7414"/>
                    <a:pt x="2154" y="7382"/>
                  </a:cubicBezTo>
                  <a:cubicBezTo>
                    <a:pt x="2114" y="7312"/>
                    <a:pt x="2052" y="7284"/>
                    <a:pt x="1990" y="7284"/>
                  </a:cubicBezTo>
                  <a:cubicBezTo>
                    <a:pt x="1855" y="7284"/>
                    <a:pt x="1719" y="7420"/>
                    <a:pt x="1805" y="7572"/>
                  </a:cubicBezTo>
                  <a:cubicBezTo>
                    <a:pt x="3674" y="10644"/>
                    <a:pt x="2280" y="13969"/>
                    <a:pt x="1394" y="17073"/>
                  </a:cubicBezTo>
                  <a:cubicBezTo>
                    <a:pt x="729" y="19353"/>
                    <a:pt x="792" y="21032"/>
                    <a:pt x="1235" y="23280"/>
                  </a:cubicBezTo>
                  <a:cubicBezTo>
                    <a:pt x="1647" y="25434"/>
                    <a:pt x="0" y="26922"/>
                    <a:pt x="317" y="29171"/>
                  </a:cubicBezTo>
                  <a:cubicBezTo>
                    <a:pt x="665" y="31514"/>
                    <a:pt x="1679" y="33921"/>
                    <a:pt x="2534" y="36138"/>
                  </a:cubicBezTo>
                  <a:cubicBezTo>
                    <a:pt x="2375" y="37088"/>
                    <a:pt x="1995" y="38006"/>
                    <a:pt x="1394" y="39083"/>
                  </a:cubicBezTo>
                  <a:cubicBezTo>
                    <a:pt x="792" y="40191"/>
                    <a:pt x="159" y="41300"/>
                    <a:pt x="127" y="42598"/>
                  </a:cubicBezTo>
                  <a:cubicBezTo>
                    <a:pt x="95" y="43707"/>
                    <a:pt x="1045" y="46208"/>
                    <a:pt x="2502" y="46208"/>
                  </a:cubicBezTo>
                  <a:cubicBezTo>
                    <a:pt x="2534" y="46620"/>
                    <a:pt x="2565" y="47000"/>
                    <a:pt x="2629" y="47412"/>
                  </a:cubicBezTo>
                  <a:cubicBezTo>
                    <a:pt x="3167" y="50484"/>
                    <a:pt x="5099" y="53271"/>
                    <a:pt x="7126" y="55551"/>
                  </a:cubicBezTo>
                  <a:cubicBezTo>
                    <a:pt x="7165" y="55598"/>
                    <a:pt x="7215" y="55618"/>
                    <a:pt x="7265" y="55618"/>
                  </a:cubicBezTo>
                  <a:cubicBezTo>
                    <a:pt x="7415" y="55618"/>
                    <a:pt x="7569" y="55440"/>
                    <a:pt x="7474" y="55297"/>
                  </a:cubicBezTo>
                  <a:cubicBezTo>
                    <a:pt x="5606" y="52289"/>
                    <a:pt x="3389" y="49597"/>
                    <a:pt x="3230" y="45892"/>
                  </a:cubicBezTo>
                  <a:cubicBezTo>
                    <a:pt x="3072" y="42851"/>
                    <a:pt x="4054" y="39590"/>
                    <a:pt x="4877" y="36708"/>
                  </a:cubicBezTo>
                  <a:cubicBezTo>
                    <a:pt x="4972" y="36359"/>
                    <a:pt x="5099" y="36043"/>
                    <a:pt x="5226" y="35726"/>
                  </a:cubicBezTo>
                  <a:cubicBezTo>
                    <a:pt x="7221" y="33921"/>
                    <a:pt x="9501" y="32084"/>
                    <a:pt x="12161" y="31957"/>
                  </a:cubicBezTo>
                  <a:cubicBezTo>
                    <a:pt x="13491" y="32812"/>
                    <a:pt x="14283" y="35251"/>
                    <a:pt x="14853" y="36328"/>
                  </a:cubicBezTo>
                  <a:cubicBezTo>
                    <a:pt x="15360" y="37278"/>
                    <a:pt x="15898" y="38228"/>
                    <a:pt x="16626" y="39051"/>
                  </a:cubicBezTo>
                  <a:cubicBezTo>
                    <a:pt x="18115" y="40793"/>
                    <a:pt x="20142" y="41965"/>
                    <a:pt x="22359" y="42535"/>
                  </a:cubicBezTo>
                  <a:cubicBezTo>
                    <a:pt x="23350" y="42796"/>
                    <a:pt x="24342" y="42918"/>
                    <a:pt x="25321" y="42918"/>
                  </a:cubicBezTo>
                  <a:cubicBezTo>
                    <a:pt x="28970" y="42918"/>
                    <a:pt x="32449" y="41218"/>
                    <a:pt x="35121" y="38671"/>
                  </a:cubicBezTo>
                  <a:cubicBezTo>
                    <a:pt x="35269" y="38523"/>
                    <a:pt x="35129" y="38336"/>
                    <a:pt x="34969" y="38336"/>
                  </a:cubicBezTo>
                  <a:cubicBezTo>
                    <a:pt x="34924" y="38336"/>
                    <a:pt x="34878" y="38351"/>
                    <a:pt x="34836" y="38386"/>
                  </a:cubicBezTo>
                  <a:cubicBezTo>
                    <a:pt x="30371" y="37879"/>
                    <a:pt x="27774" y="34143"/>
                    <a:pt x="24195" y="31926"/>
                  </a:cubicBezTo>
                  <a:cubicBezTo>
                    <a:pt x="22992" y="31166"/>
                    <a:pt x="21662" y="30532"/>
                    <a:pt x="20237" y="30374"/>
                  </a:cubicBezTo>
                  <a:cubicBezTo>
                    <a:pt x="20024" y="30352"/>
                    <a:pt x="19813" y="30342"/>
                    <a:pt x="19603" y="30342"/>
                  </a:cubicBezTo>
                  <a:cubicBezTo>
                    <a:pt x="17714" y="30342"/>
                    <a:pt x="15910" y="31159"/>
                    <a:pt x="14030" y="31387"/>
                  </a:cubicBezTo>
                  <a:cubicBezTo>
                    <a:pt x="13966" y="31387"/>
                    <a:pt x="13935" y="31419"/>
                    <a:pt x="13903" y="31482"/>
                  </a:cubicBezTo>
                  <a:cubicBezTo>
                    <a:pt x="13367" y="31335"/>
                    <a:pt x="12826" y="31267"/>
                    <a:pt x="12287" y="31267"/>
                  </a:cubicBezTo>
                  <a:cubicBezTo>
                    <a:pt x="9930" y="31267"/>
                    <a:pt x="7606" y="32574"/>
                    <a:pt x="5827" y="34301"/>
                  </a:cubicBezTo>
                  <a:cubicBezTo>
                    <a:pt x="7664" y="30659"/>
                    <a:pt x="10799" y="28030"/>
                    <a:pt x="13238" y="24800"/>
                  </a:cubicBezTo>
                  <a:cubicBezTo>
                    <a:pt x="15898" y="22837"/>
                    <a:pt x="19667" y="23660"/>
                    <a:pt x="22675" y="22362"/>
                  </a:cubicBezTo>
                  <a:cubicBezTo>
                    <a:pt x="25304" y="21222"/>
                    <a:pt x="27552" y="19226"/>
                    <a:pt x="29167" y="16851"/>
                  </a:cubicBezTo>
                  <a:cubicBezTo>
                    <a:pt x="30719" y="14571"/>
                    <a:pt x="31733" y="12038"/>
                    <a:pt x="31353" y="9251"/>
                  </a:cubicBezTo>
                  <a:cubicBezTo>
                    <a:pt x="30941" y="6052"/>
                    <a:pt x="29737" y="2949"/>
                    <a:pt x="28186" y="130"/>
                  </a:cubicBezTo>
                  <a:cubicBezTo>
                    <a:pt x="28140" y="38"/>
                    <a:pt x="28073" y="0"/>
                    <a:pt x="2800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89;p72">
              <a:extLst>
                <a:ext uri="{FF2B5EF4-FFF2-40B4-BE49-F238E27FC236}">
                  <a16:creationId xmlns:a16="http://schemas.microsoft.com/office/drawing/2014/main" id="{77248F4F-C588-4630-BB2E-C8CE540E726B}"/>
                </a:ext>
              </a:extLst>
            </p:cNvPr>
            <p:cNvSpPr/>
            <p:nvPr/>
          </p:nvSpPr>
          <p:spPr>
            <a:xfrm>
              <a:off x="590052" y="1940636"/>
              <a:ext cx="145778" cy="156182"/>
            </a:xfrm>
            <a:custGeom>
              <a:avLst/>
              <a:gdLst/>
              <a:ahLst/>
              <a:cxnLst/>
              <a:rect l="l" t="t" r="r" b="b"/>
              <a:pathLst>
                <a:path w="4806" h="5149" extrusionOk="0">
                  <a:moveTo>
                    <a:pt x="4654" y="1"/>
                  </a:moveTo>
                  <a:cubicBezTo>
                    <a:pt x="4627" y="1"/>
                    <a:pt x="4600" y="11"/>
                    <a:pt x="4576" y="35"/>
                  </a:cubicBezTo>
                  <a:cubicBezTo>
                    <a:pt x="2866" y="1460"/>
                    <a:pt x="1377" y="3170"/>
                    <a:pt x="47" y="4975"/>
                  </a:cubicBezTo>
                  <a:cubicBezTo>
                    <a:pt x="1" y="5045"/>
                    <a:pt x="57" y="5149"/>
                    <a:pt x="128" y="5149"/>
                  </a:cubicBezTo>
                  <a:cubicBezTo>
                    <a:pt x="153" y="5149"/>
                    <a:pt x="180" y="5135"/>
                    <a:pt x="206" y="5102"/>
                  </a:cubicBezTo>
                  <a:cubicBezTo>
                    <a:pt x="1599" y="3360"/>
                    <a:pt x="3119" y="1745"/>
                    <a:pt x="4734" y="161"/>
                  </a:cubicBezTo>
                  <a:cubicBezTo>
                    <a:pt x="4806" y="90"/>
                    <a:pt x="4734" y="1"/>
                    <a:pt x="46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90;p72">
              <a:extLst>
                <a:ext uri="{FF2B5EF4-FFF2-40B4-BE49-F238E27FC236}">
                  <a16:creationId xmlns:a16="http://schemas.microsoft.com/office/drawing/2014/main" id="{A1B04F53-6795-4F1C-B015-84B805488EB8}"/>
                </a:ext>
              </a:extLst>
            </p:cNvPr>
            <p:cNvSpPr/>
            <p:nvPr/>
          </p:nvSpPr>
          <p:spPr>
            <a:xfrm>
              <a:off x="649562" y="1623248"/>
              <a:ext cx="310483" cy="447617"/>
            </a:xfrm>
            <a:custGeom>
              <a:avLst/>
              <a:gdLst/>
              <a:ahLst/>
              <a:cxnLst/>
              <a:rect l="l" t="t" r="r" b="b"/>
              <a:pathLst>
                <a:path w="10236" h="14757" extrusionOk="0">
                  <a:moveTo>
                    <a:pt x="10136" y="1"/>
                  </a:moveTo>
                  <a:cubicBezTo>
                    <a:pt x="10108" y="1"/>
                    <a:pt x="10078" y="15"/>
                    <a:pt x="10056" y="48"/>
                  </a:cubicBezTo>
                  <a:cubicBezTo>
                    <a:pt x="7871" y="5622"/>
                    <a:pt x="4863" y="10847"/>
                    <a:pt x="80" y="14584"/>
                  </a:cubicBezTo>
                  <a:cubicBezTo>
                    <a:pt x="1" y="14637"/>
                    <a:pt x="55" y="14757"/>
                    <a:pt x="130" y="14757"/>
                  </a:cubicBezTo>
                  <a:cubicBezTo>
                    <a:pt x="145" y="14757"/>
                    <a:pt x="160" y="14752"/>
                    <a:pt x="175" y="14742"/>
                  </a:cubicBezTo>
                  <a:cubicBezTo>
                    <a:pt x="5148" y="11100"/>
                    <a:pt x="8061" y="5780"/>
                    <a:pt x="10215" y="111"/>
                  </a:cubicBezTo>
                  <a:cubicBezTo>
                    <a:pt x="10235" y="49"/>
                    <a:pt x="10189" y="1"/>
                    <a:pt x="1013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91;p72">
              <a:extLst>
                <a:ext uri="{FF2B5EF4-FFF2-40B4-BE49-F238E27FC236}">
                  <a16:creationId xmlns:a16="http://schemas.microsoft.com/office/drawing/2014/main" id="{EFB8EB4A-A65F-46AB-B555-F5F53C9BC430}"/>
                </a:ext>
              </a:extLst>
            </p:cNvPr>
            <p:cNvSpPr/>
            <p:nvPr/>
          </p:nvSpPr>
          <p:spPr>
            <a:xfrm>
              <a:off x="675344" y="1631649"/>
              <a:ext cx="346518" cy="485047"/>
            </a:xfrm>
            <a:custGeom>
              <a:avLst/>
              <a:gdLst/>
              <a:ahLst/>
              <a:cxnLst/>
              <a:rect l="l" t="t" r="r" b="b"/>
              <a:pathLst>
                <a:path w="11424" h="15991" extrusionOk="0">
                  <a:moveTo>
                    <a:pt x="11391" y="0"/>
                  </a:moveTo>
                  <a:cubicBezTo>
                    <a:pt x="11376" y="0"/>
                    <a:pt x="11360" y="8"/>
                    <a:pt x="11360" y="24"/>
                  </a:cubicBezTo>
                  <a:cubicBezTo>
                    <a:pt x="10916" y="7055"/>
                    <a:pt x="6704" y="13199"/>
                    <a:pt x="86" y="15859"/>
                  </a:cubicBezTo>
                  <a:cubicBezTo>
                    <a:pt x="1" y="15887"/>
                    <a:pt x="42" y="15990"/>
                    <a:pt x="119" y="15990"/>
                  </a:cubicBezTo>
                  <a:cubicBezTo>
                    <a:pt x="128" y="15990"/>
                    <a:pt x="138" y="15989"/>
                    <a:pt x="149" y="15985"/>
                  </a:cubicBezTo>
                  <a:cubicBezTo>
                    <a:pt x="6704" y="13547"/>
                    <a:pt x="11423" y="7086"/>
                    <a:pt x="11423" y="24"/>
                  </a:cubicBezTo>
                  <a:cubicBezTo>
                    <a:pt x="11423" y="8"/>
                    <a:pt x="11407" y="0"/>
                    <a:pt x="1139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92;p72">
              <a:extLst>
                <a:ext uri="{FF2B5EF4-FFF2-40B4-BE49-F238E27FC236}">
                  <a16:creationId xmlns:a16="http://schemas.microsoft.com/office/drawing/2014/main" id="{9EDEDB84-3A44-43E9-844D-84B4F2EE7C43}"/>
                </a:ext>
              </a:extLst>
            </p:cNvPr>
            <p:cNvSpPr/>
            <p:nvPr/>
          </p:nvSpPr>
          <p:spPr>
            <a:xfrm>
              <a:off x="710013" y="3852335"/>
              <a:ext cx="138498" cy="456110"/>
            </a:xfrm>
            <a:custGeom>
              <a:avLst/>
              <a:gdLst/>
              <a:ahLst/>
              <a:cxnLst/>
              <a:rect l="l" t="t" r="r" b="b"/>
              <a:pathLst>
                <a:path w="4566" h="15037" extrusionOk="0">
                  <a:moveTo>
                    <a:pt x="4499" y="0"/>
                  </a:moveTo>
                  <a:cubicBezTo>
                    <a:pt x="4469" y="0"/>
                    <a:pt x="4436" y="17"/>
                    <a:pt x="4421" y="60"/>
                  </a:cubicBezTo>
                  <a:cubicBezTo>
                    <a:pt x="2426" y="4811"/>
                    <a:pt x="938" y="9814"/>
                    <a:pt x="19" y="14881"/>
                  </a:cubicBezTo>
                  <a:cubicBezTo>
                    <a:pt x="0" y="14976"/>
                    <a:pt x="72" y="15036"/>
                    <a:pt x="139" y="15036"/>
                  </a:cubicBezTo>
                  <a:cubicBezTo>
                    <a:pt x="184" y="15036"/>
                    <a:pt x="228" y="15009"/>
                    <a:pt x="241" y="14945"/>
                  </a:cubicBezTo>
                  <a:cubicBezTo>
                    <a:pt x="1349" y="9878"/>
                    <a:pt x="2743" y="4937"/>
                    <a:pt x="4548" y="60"/>
                  </a:cubicBezTo>
                  <a:cubicBezTo>
                    <a:pt x="4565" y="26"/>
                    <a:pt x="4535" y="0"/>
                    <a:pt x="449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93;p72">
              <a:extLst>
                <a:ext uri="{FF2B5EF4-FFF2-40B4-BE49-F238E27FC236}">
                  <a16:creationId xmlns:a16="http://schemas.microsoft.com/office/drawing/2014/main" id="{AD0D6834-7909-401E-9013-B453728C2BBB}"/>
                </a:ext>
              </a:extLst>
            </p:cNvPr>
            <p:cNvSpPr/>
            <p:nvPr/>
          </p:nvSpPr>
          <p:spPr>
            <a:xfrm>
              <a:off x="420499" y="3651481"/>
              <a:ext cx="990811" cy="1551052"/>
            </a:xfrm>
            <a:custGeom>
              <a:avLst/>
              <a:gdLst/>
              <a:ahLst/>
              <a:cxnLst/>
              <a:rect l="l" t="t" r="r" b="b"/>
              <a:pathLst>
                <a:path w="32665" h="51135" extrusionOk="0">
                  <a:moveTo>
                    <a:pt x="15847" y="782"/>
                  </a:moveTo>
                  <a:cubicBezTo>
                    <a:pt x="16166" y="782"/>
                    <a:pt x="16445" y="1017"/>
                    <a:pt x="16690" y="1489"/>
                  </a:cubicBezTo>
                  <a:cubicBezTo>
                    <a:pt x="16721" y="1520"/>
                    <a:pt x="16721" y="1552"/>
                    <a:pt x="16753" y="1552"/>
                  </a:cubicBezTo>
                  <a:cubicBezTo>
                    <a:pt x="16341" y="2344"/>
                    <a:pt x="15898" y="3135"/>
                    <a:pt x="15518" y="3959"/>
                  </a:cubicBezTo>
                  <a:cubicBezTo>
                    <a:pt x="15496" y="4003"/>
                    <a:pt x="15535" y="4062"/>
                    <a:pt x="15583" y="4062"/>
                  </a:cubicBezTo>
                  <a:cubicBezTo>
                    <a:pt x="15603" y="4062"/>
                    <a:pt x="15626" y="4051"/>
                    <a:pt x="15645" y="4022"/>
                  </a:cubicBezTo>
                  <a:cubicBezTo>
                    <a:pt x="16088" y="3262"/>
                    <a:pt x="16468" y="2470"/>
                    <a:pt x="16880" y="1679"/>
                  </a:cubicBezTo>
                  <a:cubicBezTo>
                    <a:pt x="17640" y="2470"/>
                    <a:pt x="17513" y="2914"/>
                    <a:pt x="17513" y="4086"/>
                  </a:cubicBezTo>
                  <a:cubicBezTo>
                    <a:pt x="17513" y="4687"/>
                    <a:pt x="17482" y="5289"/>
                    <a:pt x="17450" y="5922"/>
                  </a:cubicBezTo>
                  <a:cubicBezTo>
                    <a:pt x="17418" y="6872"/>
                    <a:pt x="17323" y="7632"/>
                    <a:pt x="17672" y="8519"/>
                  </a:cubicBezTo>
                  <a:cubicBezTo>
                    <a:pt x="17450" y="8614"/>
                    <a:pt x="17228" y="8741"/>
                    <a:pt x="16975" y="8899"/>
                  </a:cubicBezTo>
                  <a:cubicBezTo>
                    <a:pt x="14948" y="10388"/>
                    <a:pt x="14568" y="13396"/>
                    <a:pt x="13903" y="15645"/>
                  </a:cubicBezTo>
                  <a:cubicBezTo>
                    <a:pt x="13396" y="17386"/>
                    <a:pt x="12826" y="19128"/>
                    <a:pt x="12003" y="20743"/>
                  </a:cubicBezTo>
                  <a:cubicBezTo>
                    <a:pt x="11306" y="22105"/>
                    <a:pt x="10198" y="24227"/>
                    <a:pt x="8709" y="24892"/>
                  </a:cubicBezTo>
                  <a:cubicBezTo>
                    <a:pt x="8741" y="21535"/>
                    <a:pt x="6999" y="18590"/>
                    <a:pt x="7791" y="15170"/>
                  </a:cubicBezTo>
                  <a:cubicBezTo>
                    <a:pt x="8361" y="12668"/>
                    <a:pt x="10641" y="10451"/>
                    <a:pt x="10324" y="7727"/>
                  </a:cubicBezTo>
                  <a:cubicBezTo>
                    <a:pt x="10198" y="6777"/>
                    <a:pt x="9754" y="5954"/>
                    <a:pt x="9469" y="5067"/>
                  </a:cubicBezTo>
                  <a:cubicBezTo>
                    <a:pt x="9469" y="5036"/>
                    <a:pt x="9501" y="5036"/>
                    <a:pt x="9501" y="5004"/>
                  </a:cubicBezTo>
                  <a:cubicBezTo>
                    <a:pt x="10008" y="3737"/>
                    <a:pt x="10419" y="2850"/>
                    <a:pt x="11844" y="2375"/>
                  </a:cubicBezTo>
                  <a:cubicBezTo>
                    <a:pt x="12319" y="2217"/>
                    <a:pt x="12826" y="2185"/>
                    <a:pt x="13301" y="2059"/>
                  </a:cubicBezTo>
                  <a:cubicBezTo>
                    <a:pt x="13681" y="1932"/>
                    <a:pt x="13966" y="1805"/>
                    <a:pt x="14283" y="1647"/>
                  </a:cubicBezTo>
                  <a:cubicBezTo>
                    <a:pt x="14568" y="1457"/>
                    <a:pt x="14853" y="1299"/>
                    <a:pt x="15138" y="1109"/>
                  </a:cubicBezTo>
                  <a:cubicBezTo>
                    <a:pt x="15394" y="891"/>
                    <a:pt x="15630" y="782"/>
                    <a:pt x="15847" y="782"/>
                  </a:cubicBezTo>
                  <a:close/>
                  <a:moveTo>
                    <a:pt x="28370" y="14382"/>
                  </a:moveTo>
                  <a:cubicBezTo>
                    <a:pt x="28718" y="14382"/>
                    <a:pt x="29036" y="14416"/>
                    <a:pt x="29294" y="14505"/>
                  </a:cubicBezTo>
                  <a:cubicBezTo>
                    <a:pt x="29357" y="14490"/>
                    <a:pt x="29416" y="14483"/>
                    <a:pt x="29471" y="14483"/>
                  </a:cubicBezTo>
                  <a:cubicBezTo>
                    <a:pt x="29779" y="14483"/>
                    <a:pt x="29974" y="14704"/>
                    <a:pt x="30054" y="15106"/>
                  </a:cubicBezTo>
                  <a:cubicBezTo>
                    <a:pt x="30624" y="15645"/>
                    <a:pt x="30561" y="16120"/>
                    <a:pt x="29769" y="16531"/>
                  </a:cubicBezTo>
                  <a:cubicBezTo>
                    <a:pt x="29516" y="16816"/>
                    <a:pt x="29231" y="17070"/>
                    <a:pt x="28977" y="17386"/>
                  </a:cubicBezTo>
                  <a:cubicBezTo>
                    <a:pt x="27869" y="18748"/>
                    <a:pt x="27267" y="20458"/>
                    <a:pt x="26286" y="21915"/>
                  </a:cubicBezTo>
                  <a:cubicBezTo>
                    <a:pt x="24924" y="23974"/>
                    <a:pt x="22802" y="25114"/>
                    <a:pt x="20617" y="26095"/>
                  </a:cubicBezTo>
                  <a:cubicBezTo>
                    <a:pt x="18685" y="26982"/>
                    <a:pt x="16753" y="27806"/>
                    <a:pt x="14663" y="28091"/>
                  </a:cubicBezTo>
                  <a:cubicBezTo>
                    <a:pt x="16405" y="27362"/>
                    <a:pt x="18115" y="26665"/>
                    <a:pt x="19572" y="25272"/>
                  </a:cubicBezTo>
                  <a:cubicBezTo>
                    <a:pt x="21694" y="23182"/>
                    <a:pt x="23752" y="20173"/>
                    <a:pt x="24892" y="17386"/>
                  </a:cubicBezTo>
                  <a:cubicBezTo>
                    <a:pt x="25240" y="16531"/>
                    <a:pt x="25494" y="15613"/>
                    <a:pt x="25652" y="14695"/>
                  </a:cubicBezTo>
                  <a:cubicBezTo>
                    <a:pt x="26403" y="14604"/>
                    <a:pt x="27482" y="14382"/>
                    <a:pt x="28370" y="14382"/>
                  </a:cubicBezTo>
                  <a:close/>
                  <a:moveTo>
                    <a:pt x="8203" y="1235"/>
                  </a:moveTo>
                  <a:cubicBezTo>
                    <a:pt x="8361" y="1330"/>
                    <a:pt x="8519" y="1457"/>
                    <a:pt x="8678" y="1552"/>
                  </a:cubicBezTo>
                  <a:cubicBezTo>
                    <a:pt x="8013" y="3484"/>
                    <a:pt x="6651" y="5004"/>
                    <a:pt x="5922" y="6936"/>
                  </a:cubicBezTo>
                  <a:cubicBezTo>
                    <a:pt x="5099" y="9058"/>
                    <a:pt x="5321" y="11591"/>
                    <a:pt x="5669" y="13808"/>
                  </a:cubicBezTo>
                  <a:cubicBezTo>
                    <a:pt x="5683" y="13879"/>
                    <a:pt x="5749" y="13912"/>
                    <a:pt x="5817" y="13912"/>
                  </a:cubicBezTo>
                  <a:cubicBezTo>
                    <a:pt x="5900" y="13912"/>
                    <a:pt x="5986" y="13863"/>
                    <a:pt x="5986" y="13776"/>
                  </a:cubicBezTo>
                  <a:cubicBezTo>
                    <a:pt x="5732" y="10863"/>
                    <a:pt x="5542" y="8139"/>
                    <a:pt x="6999" y="5542"/>
                  </a:cubicBezTo>
                  <a:cubicBezTo>
                    <a:pt x="7696" y="4244"/>
                    <a:pt x="8456" y="3072"/>
                    <a:pt x="8868" y="1710"/>
                  </a:cubicBezTo>
                  <a:cubicBezTo>
                    <a:pt x="8963" y="1774"/>
                    <a:pt x="9026" y="1805"/>
                    <a:pt x="9089" y="1869"/>
                  </a:cubicBezTo>
                  <a:cubicBezTo>
                    <a:pt x="9248" y="2344"/>
                    <a:pt x="8709" y="3706"/>
                    <a:pt x="8804" y="4307"/>
                  </a:cubicBezTo>
                  <a:cubicBezTo>
                    <a:pt x="8931" y="5321"/>
                    <a:pt x="9501" y="6207"/>
                    <a:pt x="9754" y="7189"/>
                  </a:cubicBezTo>
                  <a:cubicBezTo>
                    <a:pt x="10356" y="9786"/>
                    <a:pt x="8424" y="11813"/>
                    <a:pt x="7664" y="14125"/>
                  </a:cubicBezTo>
                  <a:cubicBezTo>
                    <a:pt x="6999" y="16056"/>
                    <a:pt x="7094" y="18083"/>
                    <a:pt x="7474" y="20047"/>
                  </a:cubicBezTo>
                  <a:cubicBezTo>
                    <a:pt x="7759" y="21503"/>
                    <a:pt x="8361" y="23340"/>
                    <a:pt x="8361" y="25019"/>
                  </a:cubicBezTo>
                  <a:cubicBezTo>
                    <a:pt x="8298" y="25082"/>
                    <a:pt x="8298" y="25145"/>
                    <a:pt x="8361" y="25177"/>
                  </a:cubicBezTo>
                  <a:cubicBezTo>
                    <a:pt x="8329" y="26634"/>
                    <a:pt x="7822" y="27932"/>
                    <a:pt x="6271" y="28597"/>
                  </a:cubicBezTo>
                  <a:cubicBezTo>
                    <a:pt x="6176" y="28566"/>
                    <a:pt x="6112" y="28534"/>
                    <a:pt x="6017" y="28502"/>
                  </a:cubicBezTo>
                  <a:lnTo>
                    <a:pt x="5891" y="28502"/>
                  </a:lnTo>
                  <a:cubicBezTo>
                    <a:pt x="4149" y="26507"/>
                    <a:pt x="5637" y="23530"/>
                    <a:pt x="5289" y="21123"/>
                  </a:cubicBezTo>
                  <a:cubicBezTo>
                    <a:pt x="4909" y="18685"/>
                    <a:pt x="3579" y="16531"/>
                    <a:pt x="3325" y="14061"/>
                  </a:cubicBezTo>
                  <a:cubicBezTo>
                    <a:pt x="3009" y="11306"/>
                    <a:pt x="3737" y="8614"/>
                    <a:pt x="5194" y="6302"/>
                  </a:cubicBezTo>
                  <a:cubicBezTo>
                    <a:pt x="5859" y="5226"/>
                    <a:pt x="6619" y="4244"/>
                    <a:pt x="7221" y="3167"/>
                  </a:cubicBezTo>
                  <a:cubicBezTo>
                    <a:pt x="7442" y="2755"/>
                    <a:pt x="7601" y="2217"/>
                    <a:pt x="7886" y="1837"/>
                  </a:cubicBezTo>
                  <a:cubicBezTo>
                    <a:pt x="7981" y="1647"/>
                    <a:pt x="8076" y="1425"/>
                    <a:pt x="8203" y="1235"/>
                  </a:cubicBezTo>
                  <a:close/>
                  <a:moveTo>
                    <a:pt x="23497" y="7086"/>
                  </a:moveTo>
                  <a:cubicBezTo>
                    <a:pt x="23889" y="7086"/>
                    <a:pt x="24281" y="7134"/>
                    <a:pt x="24639" y="7221"/>
                  </a:cubicBezTo>
                  <a:cubicBezTo>
                    <a:pt x="27362" y="7822"/>
                    <a:pt x="25367" y="14695"/>
                    <a:pt x="24670" y="16595"/>
                  </a:cubicBezTo>
                  <a:cubicBezTo>
                    <a:pt x="23689" y="19382"/>
                    <a:pt x="21630" y="22327"/>
                    <a:pt x="19635" y="24449"/>
                  </a:cubicBezTo>
                  <a:cubicBezTo>
                    <a:pt x="17798" y="26412"/>
                    <a:pt x="15581" y="27172"/>
                    <a:pt x="13206" y="28186"/>
                  </a:cubicBezTo>
                  <a:lnTo>
                    <a:pt x="12985" y="28186"/>
                  </a:lnTo>
                  <a:cubicBezTo>
                    <a:pt x="12858" y="28186"/>
                    <a:pt x="12795" y="28281"/>
                    <a:pt x="12795" y="28376"/>
                  </a:cubicBezTo>
                  <a:cubicBezTo>
                    <a:pt x="12510" y="28534"/>
                    <a:pt x="12193" y="28724"/>
                    <a:pt x="11876" y="28882"/>
                  </a:cubicBezTo>
                  <a:cubicBezTo>
                    <a:pt x="11844" y="28882"/>
                    <a:pt x="11813" y="28851"/>
                    <a:pt x="11781" y="28851"/>
                  </a:cubicBezTo>
                  <a:cubicBezTo>
                    <a:pt x="11751" y="28826"/>
                    <a:pt x="11719" y="28816"/>
                    <a:pt x="11689" y="28816"/>
                  </a:cubicBezTo>
                  <a:cubicBezTo>
                    <a:pt x="11561" y="28816"/>
                    <a:pt x="11451" y="29001"/>
                    <a:pt x="11528" y="29104"/>
                  </a:cubicBezTo>
                  <a:cubicBezTo>
                    <a:pt x="10738" y="29586"/>
                    <a:pt x="9919" y="30054"/>
                    <a:pt x="9079" y="30054"/>
                  </a:cubicBezTo>
                  <a:cubicBezTo>
                    <a:pt x="8706" y="30054"/>
                    <a:pt x="8329" y="29961"/>
                    <a:pt x="7949" y="29737"/>
                  </a:cubicBezTo>
                  <a:cubicBezTo>
                    <a:pt x="7442" y="29421"/>
                    <a:pt x="7062" y="29072"/>
                    <a:pt x="6587" y="28787"/>
                  </a:cubicBezTo>
                  <a:cubicBezTo>
                    <a:pt x="7917" y="28091"/>
                    <a:pt x="8614" y="26697"/>
                    <a:pt x="8678" y="25145"/>
                  </a:cubicBezTo>
                  <a:cubicBezTo>
                    <a:pt x="10324" y="24575"/>
                    <a:pt x="11559" y="22358"/>
                    <a:pt x="12319" y="20933"/>
                  </a:cubicBezTo>
                  <a:cubicBezTo>
                    <a:pt x="13428" y="18843"/>
                    <a:pt x="14125" y="16595"/>
                    <a:pt x="14758" y="14315"/>
                  </a:cubicBezTo>
                  <a:cubicBezTo>
                    <a:pt x="15106" y="13080"/>
                    <a:pt x="15423" y="11781"/>
                    <a:pt x="16088" y="10641"/>
                  </a:cubicBezTo>
                  <a:cubicBezTo>
                    <a:pt x="16975" y="9153"/>
                    <a:pt x="18210" y="8804"/>
                    <a:pt x="19793" y="8456"/>
                  </a:cubicBezTo>
                  <a:cubicBezTo>
                    <a:pt x="20743" y="8266"/>
                    <a:pt x="21028" y="7917"/>
                    <a:pt x="21789" y="7474"/>
                  </a:cubicBezTo>
                  <a:cubicBezTo>
                    <a:pt x="22272" y="7204"/>
                    <a:pt x="22884" y="7086"/>
                    <a:pt x="23497" y="7086"/>
                  </a:cubicBezTo>
                  <a:close/>
                  <a:moveTo>
                    <a:pt x="29452" y="30814"/>
                  </a:moveTo>
                  <a:lnTo>
                    <a:pt x="29421" y="30877"/>
                  </a:lnTo>
                  <a:cubicBezTo>
                    <a:pt x="29421" y="30846"/>
                    <a:pt x="29421" y="30814"/>
                    <a:pt x="29421" y="30814"/>
                  </a:cubicBezTo>
                  <a:close/>
                  <a:moveTo>
                    <a:pt x="22718" y="29021"/>
                  </a:moveTo>
                  <a:cubicBezTo>
                    <a:pt x="23762" y="29021"/>
                    <a:pt x="24810" y="29089"/>
                    <a:pt x="25842" y="29136"/>
                  </a:cubicBezTo>
                  <a:cubicBezTo>
                    <a:pt x="26919" y="29199"/>
                    <a:pt x="27996" y="29231"/>
                    <a:pt x="29041" y="29262"/>
                  </a:cubicBezTo>
                  <a:cubicBezTo>
                    <a:pt x="29085" y="29264"/>
                    <a:pt x="29129" y="29265"/>
                    <a:pt x="29171" y="29265"/>
                  </a:cubicBezTo>
                  <a:cubicBezTo>
                    <a:pt x="29414" y="29265"/>
                    <a:pt x="29613" y="29241"/>
                    <a:pt x="29755" y="29241"/>
                  </a:cubicBezTo>
                  <a:cubicBezTo>
                    <a:pt x="30058" y="29241"/>
                    <a:pt x="30107" y="29349"/>
                    <a:pt x="29801" y="30022"/>
                  </a:cubicBezTo>
                  <a:cubicBezTo>
                    <a:pt x="29706" y="30244"/>
                    <a:pt x="29611" y="30434"/>
                    <a:pt x="29547" y="30561"/>
                  </a:cubicBezTo>
                  <a:cubicBezTo>
                    <a:pt x="29321" y="30529"/>
                    <a:pt x="29099" y="30515"/>
                    <a:pt x="28881" y="30515"/>
                  </a:cubicBezTo>
                  <a:cubicBezTo>
                    <a:pt x="26772" y="30515"/>
                    <a:pt x="25008" y="31852"/>
                    <a:pt x="22983" y="31852"/>
                  </a:cubicBezTo>
                  <a:cubicBezTo>
                    <a:pt x="22696" y="31852"/>
                    <a:pt x="22404" y="31825"/>
                    <a:pt x="22105" y="31764"/>
                  </a:cubicBezTo>
                  <a:cubicBezTo>
                    <a:pt x="21786" y="31695"/>
                    <a:pt x="21504" y="31666"/>
                    <a:pt x="21241" y="31666"/>
                  </a:cubicBezTo>
                  <a:cubicBezTo>
                    <a:pt x="20536" y="31666"/>
                    <a:pt x="19958" y="31873"/>
                    <a:pt x="19128" y="32081"/>
                  </a:cubicBezTo>
                  <a:cubicBezTo>
                    <a:pt x="18044" y="32347"/>
                    <a:pt x="16973" y="32454"/>
                    <a:pt x="15890" y="32454"/>
                  </a:cubicBezTo>
                  <a:cubicBezTo>
                    <a:pt x="15296" y="32454"/>
                    <a:pt x="14698" y="32422"/>
                    <a:pt x="14093" y="32366"/>
                  </a:cubicBezTo>
                  <a:cubicBezTo>
                    <a:pt x="13681" y="32081"/>
                    <a:pt x="13270" y="31796"/>
                    <a:pt x="12890" y="31447"/>
                  </a:cubicBezTo>
                  <a:cubicBezTo>
                    <a:pt x="12224" y="30846"/>
                    <a:pt x="11528" y="30466"/>
                    <a:pt x="10704" y="30276"/>
                  </a:cubicBezTo>
                  <a:cubicBezTo>
                    <a:pt x="10704" y="30276"/>
                    <a:pt x="10673" y="30244"/>
                    <a:pt x="10641" y="30244"/>
                  </a:cubicBezTo>
                  <a:cubicBezTo>
                    <a:pt x="10958" y="30022"/>
                    <a:pt x="11243" y="29801"/>
                    <a:pt x="11559" y="29611"/>
                  </a:cubicBezTo>
                  <a:cubicBezTo>
                    <a:pt x="11686" y="29516"/>
                    <a:pt x="11813" y="29452"/>
                    <a:pt x="11908" y="29389"/>
                  </a:cubicBezTo>
                  <a:cubicBezTo>
                    <a:pt x="12911" y="30074"/>
                    <a:pt x="13878" y="30317"/>
                    <a:pt x="14854" y="30317"/>
                  </a:cubicBezTo>
                  <a:cubicBezTo>
                    <a:pt x="16314" y="30317"/>
                    <a:pt x="17794" y="29775"/>
                    <a:pt x="19445" y="29357"/>
                  </a:cubicBezTo>
                  <a:cubicBezTo>
                    <a:pt x="20518" y="29097"/>
                    <a:pt x="21616" y="29021"/>
                    <a:pt x="22718" y="29021"/>
                  </a:cubicBezTo>
                  <a:close/>
                  <a:moveTo>
                    <a:pt x="29050" y="30809"/>
                  </a:moveTo>
                  <a:cubicBezTo>
                    <a:pt x="29141" y="30809"/>
                    <a:pt x="29233" y="30810"/>
                    <a:pt x="29326" y="30814"/>
                  </a:cubicBezTo>
                  <a:cubicBezTo>
                    <a:pt x="29294" y="30846"/>
                    <a:pt x="29262" y="30877"/>
                    <a:pt x="29231" y="30909"/>
                  </a:cubicBezTo>
                  <a:cubicBezTo>
                    <a:pt x="28122" y="32271"/>
                    <a:pt x="26856" y="33538"/>
                    <a:pt x="25177" y="34139"/>
                  </a:cubicBezTo>
                  <a:cubicBezTo>
                    <a:pt x="24258" y="34459"/>
                    <a:pt x="23303" y="34590"/>
                    <a:pt x="22341" y="34590"/>
                  </a:cubicBezTo>
                  <a:cubicBezTo>
                    <a:pt x="21113" y="34590"/>
                    <a:pt x="19874" y="34378"/>
                    <a:pt x="18685" y="34076"/>
                  </a:cubicBezTo>
                  <a:cubicBezTo>
                    <a:pt x="17292" y="33728"/>
                    <a:pt x="16025" y="33379"/>
                    <a:pt x="14853" y="32809"/>
                  </a:cubicBezTo>
                  <a:lnTo>
                    <a:pt x="14853" y="32809"/>
                  </a:lnTo>
                  <a:cubicBezTo>
                    <a:pt x="15246" y="32834"/>
                    <a:pt x="15643" y="32849"/>
                    <a:pt x="16041" y="32849"/>
                  </a:cubicBezTo>
                  <a:cubicBezTo>
                    <a:pt x="16671" y="32849"/>
                    <a:pt x="17304" y="32811"/>
                    <a:pt x="17925" y="32714"/>
                  </a:cubicBezTo>
                  <a:cubicBezTo>
                    <a:pt x="19190" y="32520"/>
                    <a:pt x="20212" y="32157"/>
                    <a:pt x="21378" y="32157"/>
                  </a:cubicBezTo>
                  <a:cubicBezTo>
                    <a:pt x="21730" y="32157"/>
                    <a:pt x="22096" y="32190"/>
                    <a:pt x="22485" y="32271"/>
                  </a:cubicBezTo>
                  <a:cubicBezTo>
                    <a:pt x="22829" y="32348"/>
                    <a:pt x="23122" y="32387"/>
                    <a:pt x="23396" y="32387"/>
                  </a:cubicBezTo>
                  <a:cubicBezTo>
                    <a:pt x="23905" y="32387"/>
                    <a:pt x="24347" y="32253"/>
                    <a:pt x="24924" y="31986"/>
                  </a:cubicBezTo>
                  <a:cubicBezTo>
                    <a:pt x="26358" y="31299"/>
                    <a:pt x="27538" y="30809"/>
                    <a:pt x="29050" y="30809"/>
                  </a:cubicBezTo>
                  <a:close/>
                  <a:moveTo>
                    <a:pt x="5036" y="28059"/>
                  </a:moveTo>
                  <a:cubicBezTo>
                    <a:pt x="5226" y="28407"/>
                    <a:pt x="5447" y="28756"/>
                    <a:pt x="5796" y="29072"/>
                  </a:cubicBezTo>
                  <a:cubicBezTo>
                    <a:pt x="5853" y="29115"/>
                    <a:pt x="5910" y="29132"/>
                    <a:pt x="5961" y="29132"/>
                  </a:cubicBezTo>
                  <a:cubicBezTo>
                    <a:pt x="6024" y="29132"/>
                    <a:pt x="6078" y="29107"/>
                    <a:pt x="6112" y="29072"/>
                  </a:cubicBezTo>
                  <a:cubicBezTo>
                    <a:pt x="7094" y="29516"/>
                    <a:pt x="7791" y="30592"/>
                    <a:pt x="8868" y="30782"/>
                  </a:cubicBezTo>
                  <a:cubicBezTo>
                    <a:pt x="8979" y="30805"/>
                    <a:pt x="9086" y="30815"/>
                    <a:pt x="9191" y="30815"/>
                  </a:cubicBezTo>
                  <a:cubicBezTo>
                    <a:pt x="9533" y="30815"/>
                    <a:pt x="9843" y="30706"/>
                    <a:pt x="10134" y="30561"/>
                  </a:cubicBezTo>
                  <a:lnTo>
                    <a:pt x="10324" y="30592"/>
                  </a:lnTo>
                  <a:cubicBezTo>
                    <a:pt x="9469" y="32271"/>
                    <a:pt x="7727" y="32999"/>
                    <a:pt x="6366" y="34234"/>
                  </a:cubicBezTo>
                  <a:cubicBezTo>
                    <a:pt x="5131" y="35343"/>
                    <a:pt x="4244" y="36799"/>
                    <a:pt x="3737" y="38383"/>
                  </a:cubicBezTo>
                  <a:cubicBezTo>
                    <a:pt x="3104" y="40220"/>
                    <a:pt x="3072" y="42120"/>
                    <a:pt x="3104" y="44052"/>
                  </a:cubicBezTo>
                  <a:cubicBezTo>
                    <a:pt x="3104" y="45318"/>
                    <a:pt x="3199" y="46617"/>
                    <a:pt x="2914" y="47884"/>
                  </a:cubicBezTo>
                  <a:cubicBezTo>
                    <a:pt x="2783" y="48381"/>
                    <a:pt x="1894" y="50547"/>
                    <a:pt x="1196" y="50547"/>
                  </a:cubicBezTo>
                  <a:cubicBezTo>
                    <a:pt x="1050" y="50547"/>
                    <a:pt x="912" y="50452"/>
                    <a:pt x="792" y="50227"/>
                  </a:cubicBezTo>
                  <a:cubicBezTo>
                    <a:pt x="570" y="49815"/>
                    <a:pt x="1425" y="48549"/>
                    <a:pt x="1584" y="48010"/>
                  </a:cubicBezTo>
                  <a:cubicBezTo>
                    <a:pt x="1837" y="47219"/>
                    <a:pt x="1964" y="46427"/>
                    <a:pt x="1932" y="45603"/>
                  </a:cubicBezTo>
                  <a:cubicBezTo>
                    <a:pt x="1900" y="43387"/>
                    <a:pt x="1299" y="41423"/>
                    <a:pt x="1964" y="39206"/>
                  </a:cubicBezTo>
                  <a:cubicBezTo>
                    <a:pt x="2534" y="37338"/>
                    <a:pt x="3547" y="35628"/>
                    <a:pt x="4117" y="33759"/>
                  </a:cubicBezTo>
                  <a:cubicBezTo>
                    <a:pt x="4371" y="32999"/>
                    <a:pt x="4561" y="32239"/>
                    <a:pt x="4592" y="31447"/>
                  </a:cubicBezTo>
                  <a:cubicBezTo>
                    <a:pt x="4687" y="30339"/>
                    <a:pt x="4307" y="29041"/>
                    <a:pt x="5036" y="28059"/>
                  </a:cubicBezTo>
                  <a:close/>
                  <a:moveTo>
                    <a:pt x="9343" y="0"/>
                  </a:moveTo>
                  <a:cubicBezTo>
                    <a:pt x="8614" y="95"/>
                    <a:pt x="8234" y="412"/>
                    <a:pt x="7854" y="1014"/>
                  </a:cubicBezTo>
                  <a:cubicBezTo>
                    <a:pt x="7062" y="2249"/>
                    <a:pt x="6524" y="3579"/>
                    <a:pt x="5701" y="4782"/>
                  </a:cubicBezTo>
                  <a:cubicBezTo>
                    <a:pt x="4086" y="7157"/>
                    <a:pt x="2882" y="9533"/>
                    <a:pt x="2787" y="12478"/>
                  </a:cubicBezTo>
                  <a:cubicBezTo>
                    <a:pt x="2692" y="15930"/>
                    <a:pt x="4814" y="18780"/>
                    <a:pt x="4909" y="22137"/>
                  </a:cubicBezTo>
                  <a:cubicBezTo>
                    <a:pt x="4972" y="24005"/>
                    <a:pt x="4276" y="25937"/>
                    <a:pt x="4846" y="27616"/>
                  </a:cubicBezTo>
                  <a:cubicBezTo>
                    <a:pt x="3896" y="28724"/>
                    <a:pt x="4307" y="30086"/>
                    <a:pt x="4212" y="31447"/>
                  </a:cubicBezTo>
                  <a:cubicBezTo>
                    <a:pt x="4086" y="33601"/>
                    <a:pt x="3009" y="35533"/>
                    <a:pt x="2217" y="37465"/>
                  </a:cubicBezTo>
                  <a:cubicBezTo>
                    <a:pt x="1489" y="39333"/>
                    <a:pt x="1109" y="41043"/>
                    <a:pt x="1330" y="43038"/>
                  </a:cubicBezTo>
                  <a:cubicBezTo>
                    <a:pt x="1647" y="45762"/>
                    <a:pt x="1742" y="47947"/>
                    <a:pt x="32" y="50227"/>
                  </a:cubicBezTo>
                  <a:cubicBezTo>
                    <a:pt x="0" y="50322"/>
                    <a:pt x="32" y="50417"/>
                    <a:pt x="95" y="50449"/>
                  </a:cubicBezTo>
                  <a:cubicBezTo>
                    <a:pt x="539" y="50670"/>
                    <a:pt x="982" y="50892"/>
                    <a:pt x="1394" y="51114"/>
                  </a:cubicBezTo>
                  <a:cubicBezTo>
                    <a:pt x="1420" y="51127"/>
                    <a:pt x="1452" y="51135"/>
                    <a:pt x="1482" y="51135"/>
                  </a:cubicBezTo>
                  <a:cubicBezTo>
                    <a:pt x="1525" y="51135"/>
                    <a:pt x="1565" y="51119"/>
                    <a:pt x="1584" y="51082"/>
                  </a:cubicBezTo>
                  <a:cubicBezTo>
                    <a:pt x="4466" y="47947"/>
                    <a:pt x="2882" y="43482"/>
                    <a:pt x="3832" y="39681"/>
                  </a:cubicBezTo>
                  <a:cubicBezTo>
                    <a:pt x="4497" y="36926"/>
                    <a:pt x="5922" y="35089"/>
                    <a:pt x="8139" y="33443"/>
                  </a:cubicBezTo>
                  <a:cubicBezTo>
                    <a:pt x="9184" y="32651"/>
                    <a:pt x="10071" y="31859"/>
                    <a:pt x="10609" y="30656"/>
                  </a:cubicBezTo>
                  <a:cubicBezTo>
                    <a:pt x="11813" y="31004"/>
                    <a:pt x="12795" y="31891"/>
                    <a:pt x="13871" y="32619"/>
                  </a:cubicBezTo>
                  <a:cubicBezTo>
                    <a:pt x="13871" y="32651"/>
                    <a:pt x="13903" y="32683"/>
                    <a:pt x="13966" y="32714"/>
                  </a:cubicBezTo>
                  <a:cubicBezTo>
                    <a:pt x="14536" y="33063"/>
                    <a:pt x="15106" y="33411"/>
                    <a:pt x="15740" y="33633"/>
                  </a:cubicBezTo>
                  <a:cubicBezTo>
                    <a:pt x="17830" y="34298"/>
                    <a:pt x="20015" y="34963"/>
                    <a:pt x="22232" y="34963"/>
                  </a:cubicBezTo>
                  <a:cubicBezTo>
                    <a:pt x="23815" y="34963"/>
                    <a:pt x="25430" y="34583"/>
                    <a:pt x="26792" y="33728"/>
                  </a:cubicBezTo>
                  <a:cubicBezTo>
                    <a:pt x="27457" y="33316"/>
                    <a:pt x="27901" y="32809"/>
                    <a:pt x="28439" y="32239"/>
                  </a:cubicBezTo>
                  <a:cubicBezTo>
                    <a:pt x="29104" y="31511"/>
                    <a:pt x="30054" y="31194"/>
                    <a:pt x="30719" y="30561"/>
                  </a:cubicBezTo>
                  <a:cubicBezTo>
                    <a:pt x="32664" y="28745"/>
                    <a:pt x="28684" y="28629"/>
                    <a:pt x="26744" y="28629"/>
                  </a:cubicBezTo>
                  <a:cubicBezTo>
                    <a:pt x="26459" y="28629"/>
                    <a:pt x="26217" y="28631"/>
                    <a:pt x="26046" y="28631"/>
                  </a:cubicBezTo>
                  <a:cubicBezTo>
                    <a:pt x="25959" y="28631"/>
                    <a:pt x="25890" y="28631"/>
                    <a:pt x="25842" y="28629"/>
                  </a:cubicBezTo>
                  <a:cubicBezTo>
                    <a:pt x="24801" y="28569"/>
                    <a:pt x="23752" y="28494"/>
                    <a:pt x="22710" y="28494"/>
                  </a:cubicBezTo>
                  <a:cubicBezTo>
                    <a:pt x="21565" y="28494"/>
                    <a:pt x="20429" y="28584"/>
                    <a:pt x="19318" y="28882"/>
                  </a:cubicBezTo>
                  <a:cubicBezTo>
                    <a:pt x="17707" y="29320"/>
                    <a:pt x="16307" y="29845"/>
                    <a:pt x="14893" y="29845"/>
                  </a:cubicBezTo>
                  <a:cubicBezTo>
                    <a:pt x="14056" y="29845"/>
                    <a:pt x="13214" y="29662"/>
                    <a:pt x="12319" y="29167"/>
                  </a:cubicBezTo>
                  <a:cubicBezTo>
                    <a:pt x="12668" y="28977"/>
                    <a:pt x="13048" y="28787"/>
                    <a:pt x="13396" y="28629"/>
                  </a:cubicBezTo>
                  <a:cubicBezTo>
                    <a:pt x="16310" y="28597"/>
                    <a:pt x="19065" y="27362"/>
                    <a:pt x="21662" y="26095"/>
                  </a:cubicBezTo>
                  <a:cubicBezTo>
                    <a:pt x="24195" y="24860"/>
                    <a:pt x="26001" y="23340"/>
                    <a:pt x="27362" y="20838"/>
                  </a:cubicBezTo>
                  <a:cubicBezTo>
                    <a:pt x="28154" y="19350"/>
                    <a:pt x="28914" y="18052"/>
                    <a:pt x="29991" y="16753"/>
                  </a:cubicBezTo>
                  <a:cubicBezTo>
                    <a:pt x="30371" y="16278"/>
                    <a:pt x="31194" y="15518"/>
                    <a:pt x="30973" y="14758"/>
                  </a:cubicBezTo>
                  <a:cubicBezTo>
                    <a:pt x="30783" y="14125"/>
                    <a:pt x="30814" y="14410"/>
                    <a:pt x="30371" y="14156"/>
                  </a:cubicBezTo>
                  <a:cubicBezTo>
                    <a:pt x="30030" y="13986"/>
                    <a:pt x="29571" y="13920"/>
                    <a:pt x="29061" y="13920"/>
                  </a:cubicBezTo>
                  <a:cubicBezTo>
                    <a:pt x="27961" y="13920"/>
                    <a:pt x="26624" y="14225"/>
                    <a:pt x="25716" y="14441"/>
                  </a:cubicBezTo>
                  <a:cubicBezTo>
                    <a:pt x="25811" y="13935"/>
                    <a:pt x="25906" y="13396"/>
                    <a:pt x="26001" y="12889"/>
                  </a:cubicBezTo>
                  <a:cubicBezTo>
                    <a:pt x="26222" y="11496"/>
                    <a:pt x="26792" y="9786"/>
                    <a:pt x="26666" y="8329"/>
                  </a:cubicBezTo>
                  <a:cubicBezTo>
                    <a:pt x="26602" y="7727"/>
                    <a:pt x="26444" y="7094"/>
                    <a:pt x="25842" y="6809"/>
                  </a:cubicBezTo>
                  <a:cubicBezTo>
                    <a:pt x="25600" y="6698"/>
                    <a:pt x="25477" y="6661"/>
                    <a:pt x="25398" y="6661"/>
                  </a:cubicBezTo>
                  <a:cubicBezTo>
                    <a:pt x="25239" y="6661"/>
                    <a:pt x="25259" y="6811"/>
                    <a:pt x="24849" y="6811"/>
                  </a:cubicBezTo>
                  <a:cubicBezTo>
                    <a:pt x="24823" y="6811"/>
                    <a:pt x="24795" y="6810"/>
                    <a:pt x="24765" y="6809"/>
                  </a:cubicBezTo>
                  <a:cubicBezTo>
                    <a:pt x="24188" y="6748"/>
                    <a:pt x="23435" y="6395"/>
                    <a:pt x="22787" y="6395"/>
                  </a:cubicBezTo>
                  <a:cubicBezTo>
                    <a:pt x="22760" y="6395"/>
                    <a:pt x="22733" y="6396"/>
                    <a:pt x="22707" y="6397"/>
                  </a:cubicBezTo>
                  <a:cubicBezTo>
                    <a:pt x="21789" y="6461"/>
                    <a:pt x="21060" y="7569"/>
                    <a:pt x="20237" y="7886"/>
                  </a:cubicBezTo>
                  <a:cubicBezTo>
                    <a:pt x="19477" y="8171"/>
                    <a:pt x="18685" y="8202"/>
                    <a:pt x="17925" y="8424"/>
                  </a:cubicBezTo>
                  <a:cubicBezTo>
                    <a:pt x="17492" y="6600"/>
                    <a:pt x="19233" y="306"/>
                    <a:pt x="16278" y="306"/>
                  </a:cubicBezTo>
                  <a:cubicBezTo>
                    <a:pt x="16207" y="306"/>
                    <a:pt x="16133" y="309"/>
                    <a:pt x="16056" y="317"/>
                  </a:cubicBezTo>
                  <a:cubicBezTo>
                    <a:pt x="15455" y="380"/>
                    <a:pt x="15011" y="697"/>
                    <a:pt x="14473" y="982"/>
                  </a:cubicBezTo>
                  <a:cubicBezTo>
                    <a:pt x="13396" y="1552"/>
                    <a:pt x="12319" y="1584"/>
                    <a:pt x="11211" y="2059"/>
                  </a:cubicBezTo>
                  <a:cubicBezTo>
                    <a:pt x="10198" y="2470"/>
                    <a:pt x="9659" y="3325"/>
                    <a:pt x="9248" y="4307"/>
                  </a:cubicBezTo>
                  <a:cubicBezTo>
                    <a:pt x="9216" y="4086"/>
                    <a:pt x="9184" y="3896"/>
                    <a:pt x="9184" y="3674"/>
                  </a:cubicBezTo>
                  <a:cubicBezTo>
                    <a:pt x="9216" y="2439"/>
                    <a:pt x="9786" y="1425"/>
                    <a:pt x="9533" y="159"/>
                  </a:cubicBezTo>
                  <a:cubicBezTo>
                    <a:pt x="9533" y="64"/>
                    <a:pt x="9438" y="0"/>
                    <a:pt x="934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1608;p72">
            <a:extLst>
              <a:ext uri="{FF2B5EF4-FFF2-40B4-BE49-F238E27FC236}">
                <a16:creationId xmlns:a16="http://schemas.microsoft.com/office/drawing/2014/main" id="{9880A9FE-8304-4BFD-B194-BB709FACD0BC}"/>
              </a:ext>
            </a:extLst>
          </p:cNvPr>
          <p:cNvGrpSpPr/>
          <p:nvPr/>
        </p:nvGrpSpPr>
        <p:grpSpPr>
          <a:xfrm flipH="1">
            <a:off x="7484525" y="0"/>
            <a:ext cx="1826099" cy="5202533"/>
            <a:chOff x="-184675" y="0"/>
            <a:chExt cx="1826099" cy="5202533"/>
          </a:xfrm>
        </p:grpSpPr>
        <p:sp>
          <p:nvSpPr>
            <p:cNvPr id="59" name="Google Shape;1609;p72">
              <a:extLst>
                <a:ext uri="{FF2B5EF4-FFF2-40B4-BE49-F238E27FC236}">
                  <a16:creationId xmlns:a16="http://schemas.microsoft.com/office/drawing/2014/main" id="{E5C4D2D2-781B-4700-970B-10DAED7029A1}"/>
                </a:ext>
              </a:extLst>
            </p:cNvPr>
            <p:cNvSpPr/>
            <p:nvPr/>
          </p:nvSpPr>
          <p:spPr>
            <a:xfrm>
              <a:off x="910383" y="449542"/>
              <a:ext cx="578319" cy="517624"/>
            </a:xfrm>
            <a:custGeom>
              <a:avLst/>
              <a:gdLst/>
              <a:ahLst/>
              <a:cxnLst/>
              <a:rect l="l" t="t" r="r" b="b"/>
              <a:pathLst>
                <a:path w="19066" h="17065" extrusionOk="0">
                  <a:moveTo>
                    <a:pt x="17450" y="9989"/>
                  </a:moveTo>
                  <a:lnTo>
                    <a:pt x="17450" y="9989"/>
                  </a:lnTo>
                  <a:cubicBezTo>
                    <a:pt x="17626" y="10165"/>
                    <a:pt x="17775" y="10341"/>
                    <a:pt x="17872" y="10517"/>
                  </a:cubicBezTo>
                  <a:lnTo>
                    <a:pt x="17872" y="10517"/>
                  </a:lnTo>
                  <a:cubicBezTo>
                    <a:pt x="17741" y="10353"/>
                    <a:pt x="17606" y="10171"/>
                    <a:pt x="17450" y="9989"/>
                  </a:cubicBezTo>
                  <a:close/>
                  <a:moveTo>
                    <a:pt x="11979" y="1"/>
                  </a:moveTo>
                  <a:cubicBezTo>
                    <a:pt x="11203" y="1"/>
                    <a:pt x="10424" y="126"/>
                    <a:pt x="9660" y="298"/>
                  </a:cubicBezTo>
                  <a:cubicBezTo>
                    <a:pt x="7886" y="710"/>
                    <a:pt x="5923" y="1343"/>
                    <a:pt x="4434" y="2451"/>
                  </a:cubicBezTo>
                  <a:cubicBezTo>
                    <a:pt x="3801" y="2895"/>
                    <a:pt x="3389" y="3401"/>
                    <a:pt x="3072" y="4098"/>
                  </a:cubicBezTo>
                  <a:cubicBezTo>
                    <a:pt x="2851" y="4541"/>
                    <a:pt x="2724" y="5017"/>
                    <a:pt x="2439" y="5460"/>
                  </a:cubicBezTo>
                  <a:cubicBezTo>
                    <a:pt x="2154" y="5903"/>
                    <a:pt x="1711" y="6283"/>
                    <a:pt x="1331" y="6695"/>
                  </a:cubicBezTo>
                  <a:cubicBezTo>
                    <a:pt x="634" y="7423"/>
                    <a:pt x="0" y="8437"/>
                    <a:pt x="444" y="9418"/>
                  </a:cubicBezTo>
                  <a:cubicBezTo>
                    <a:pt x="444" y="9514"/>
                    <a:pt x="444" y="9672"/>
                    <a:pt x="507" y="9894"/>
                  </a:cubicBezTo>
                  <a:cubicBezTo>
                    <a:pt x="475" y="9925"/>
                    <a:pt x="475" y="9989"/>
                    <a:pt x="539" y="10020"/>
                  </a:cubicBezTo>
                  <a:cubicBezTo>
                    <a:pt x="539" y="10020"/>
                    <a:pt x="539" y="10020"/>
                    <a:pt x="539" y="10052"/>
                  </a:cubicBezTo>
                  <a:cubicBezTo>
                    <a:pt x="539" y="10939"/>
                    <a:pt x="951" y="11730"/>
                    <a:pt x="1742" y="12205"/>
                  </a:cubicBezTo>
                  <a:cubicBezTo>
                    <a:pt x="2344" y="12585"/>
                    <a:pt x="3072" y="12744"/>
                    <a:pt x="3706" y="13029"/>
                  </a:cubicBezTo>
                  <a:cubicBezTo>
                    <a:pt x="4497" y="13345"/>
                    <a:pt x="5226" y="13757"/>
                    <a:pt x="5954" y="14232"/>
                  </a:cubicBezTo>
                  <a:cubicBezTo>
                    <a:pt x="6954" y="14916"/>
                    <a:pt x="8828" y="17064"/>
                    <a:pt x="10432" y="17064"/>
                  </a:cubicBezTo>
                  <a:cubicBezTo>
                    <a:pt x="10759" y="17064"/>
                    <a:pt x="11075" y="16975"/>
                    <a:pt x="11370" y="16766"/>
                  </a:cubicBezTo>
                  <a:cubicBezTo>
                    <a:pt x="11718" y="16766"/>
                    <a:pt x="12066" y="16671"/>
                    <a:pt x="12415" y="16512"/>
                  </a:cubicBezTo>
                  <a:cubicBezTo>
                    <a:pt x="13206" y="16101"/>
                    <a:pt x="13713" y="15372"/>
                    <a:pt x="13681" y="14486"/>
                  </a:cubicBezTo>
                  <a:lnTo>
                    <a:pt x="13681" y="14486"/>
                  </a:lnTo>
                  <a:cubicBezTo>
                    <a:pt x="13986" y="14600"/>
                    <a:pt x="14290" y="14691"/>
                    <a:pt x="14607" y="14691"/>
                  </a:cubicBezTo>
                  <a:cubicBezTo>
                    <a:pt x="14819" y="14691"/>
                    <a:pt x="15037" y="14650"/>
                    <a:pt x="15265" y="14549"/>
                  </a:cubicBezTo>
                  <a:cubicBezTo>
                    <a:pt x="16120" y="14169"/>
                    <a:pt x="17260" y="13472"/>
                    <a:pt x="17893" y="12775"/>
                  </a:cubicBezTo>
                  <a:cubicBezTo>
                    <a:pt x="19065" y="11477"/>
                    <a:pt x="18210" y="10210"/>
                    <a:pt x="17070" y="9355"/>
                  </a:cubicBezTo>
                  <a:cubicBezTo>
                    <a:pt x="17672" y="8880"/>
                    <a:pt x="18337" y="8310"/>
                    <a:pt x="18400" y="7518"/>
                  </a:cubicBezTo>
                  <a:cubicBezTo>
                    <a:pt x="18400" y="7297"/>
                    <a:pt x="18400" y="7075"/>
                    <a:pt x="18305" y="6885"/>
                  </a:cubicBezTo>
                  <a:cubicBezTo>
                    <a:pt x="18242" y="6695"/>
                    <a:pt x="18115" y="6505"/>
                    <a:pt x="17988" y="6347"/>
                  </a:cubicBezTo>
                  <a:cubicBezTo>
                    <a:pt x="17608" y="5808"/>
                    <a:pt x="17735" y="5872"/>
                    <a:pt x="17482" y="5080"/>
                  </a:cubicBezTo>
                  <a:cubicBezTo>
                    <a:pt x="17418" y="4890"/>
                    <a:pt x="17387" y="4763"/>
                    <a:pt x="17292" y="4668"/>
                  </a:cubicBezTo>
                  <a:cubicBezTo>
                    <a:pt x="17798" y="4446"/>
                    <a:pt x="18147" y="4098"/>
                    <a:pt x="18400" y="3591"/>
                  </a:cubicBezTo>
                  <a:cubicBezTo>
                    <a:pt x="18432" y="3528"/>
                    <a:pt x="18432" y="3496"/>
                    <a:pt x="18400" y="3465"/>
                  </a:cubicBezTo>
                  <a:cubicBezTo>
                    <a:pt x="18115" y="3180"/>
                    <a:pt x="17893" y="3053"/>
                    <a:pt x="17513" y="3021"/>
                  </a:cubicBezTo>
                  <a:cubicBezTo>
                    <a:pt x="17401" y="3003"/>
                    <a:pt x="17285" y="2998"/>
                    <a:pt x="17167" y="2998"/>
                  </a:cubicBezTo>
                  <a:cubicBezTo>
                    <a:pt x="17042" y="2998"/>
                    <a:pt x="16916" y="3003"/>
                    <a:pt x="16787" y="3003"/>
                  </a:cubicBezTo>
                  <a:cubicBezTo>
                    <a:pt x="16630" y="3003"/>
                    <a:pt x="16470" y="2995"/>
                    <a:pt x="16310" y="2958"/>
                  </a:cubicBezTo>
                  <a:cubicBezTo>
                    <a:pt x="15930" y="2895"/>
                    <a:pt x="15550" y="2705"/>
                    <a:pt x="15170" y="2515"/>
                  </a:cubicBezTo>
                  <a:cubicBezTo>
                    <a:pt x="14827" y="2372"/>
                    <a:pt x="14329" y="2126"/>
                    <a:pt x="13886" y="2126"/>
                  </a:cubicBezTo>
                  <a:cubicBezTo>
                    <a:pt x="13838" y="2126"/>
                    <a:pt x="13791" y="2128"/>
                    <a:pt x="13745" y="2135"/>
                  </a:cubicBezTo>
                  <a:cubicBezTo>
                    <a:pt x="13903" y="1786"/>
                    <a:pt x="13998" y="1406"/>
                    <a:pt x="14093" y="1026"/>
                  </a:cubicBezTo>
                  <a:cubicBezTo>
                    <a:pt x="14220" y="931"/>
                    <a:pt x="14315" y="836"/>
                    <a:pt x="14378" y="710"/>
                  </a:cubicBezTo>
                  <a:cubicBezTo>
                    <a:pt x="14442" y="646"/>
                    <a:pt x="14410" y="520"/>
                    <a:pt x="14347" y="488"/>
                  </a:cubicBezTo>
                  <a:cubicBezTo>
                    <a:pt x="13575" y="134"/>
                    <a:pt x="12779" y="1"/>
                    <a:pt x="11979"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610;p72">
              <a:extLst>
                <a:ext uri="{FF2B5EF4-FFF2-40B4-BE49-F238E27FC236}">
                  <a16:creationId xmlns:a16="http://schemas.microsoft.com/office/drawing/2014/main" id="{921425C5-9D69-49FE-8485-120D5E9EC03E}"/>
                </a:ext>
              </a:extLst>
            </p:cNvPr>
            <p:cNvSpPr/>
            <p:nvPr/>
          </p:nvSpPr>
          <p:spPr>
            <a:xfrm>
              <a:off x="647196" y="490247"/>
              <a:ext cx="1941" cy="1001"/>
            </a:xfrm>
            <a:custGeom>
              <a:avLst/>
              <a:gdLst/>
              <a:ahLst/>
              <a:cxnLst/>
              <a:rect l="l" t="t" r="r" b="b"/>
              <a:pathLst>
                <a:path w="64" h="33" extrusionOk="0">
                  <a:moveTo>
                    <a:pt x="32" y="1"/>
                  </a:moveTo>
                  <a:lnTo>
                    <a:pt x="32" y="1"/>
                  </a:lnTo>
                  <a:cubicBezTo>
                    <a:pt x="0" y="33"/>
                    <a:pt x="32" y="33"/>
                    <a:pt x="63" y="33"/>
                  </a:cubicBezTo>
                  <a:cubicBezTo>
                    <a:pt x="63" y="1"/>
                    <a:pt x="32" y="1"/>
                    <a:pt x="3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11;p72">
              <a:extLst>
                <a:ext uri="{FF2B5EF4-FFF2-40B4-BE49-F238E27FC236}">
                  <a16:creationId xmlns:a16="http://schemas.microsoft.com/office/drawing/2014/main" id="{E2BAFA00-E4C4-4182-8CA0-4A13DBCC19DF}"/>
                </a:ext>
              </a:extLst>
            </p:cNvPr>
            <p:cNvSpPr/>
            <p:nvPr/>
          </p:nvSpPr>
          <p:spPr>
            <a:xfrm>
              <a:off x="-184675" y="191361"/>
              <a:ext cx="1345853" cy="1128278"/>
            </a:xfrm>
            <a:custGeom>
              <a:avLst/>
              <a:gdLst/>
              <a:ahLst/>
              <a:cxnLst/>
              <a:rect l="l" t="t" r="r" b="b"/>
              <a:pathLst>
                <a:path w="44370" h="37197" extrusionOk="0">
                  <a:moveTo>
                    <a:pt x="30062" y="1"/>
                  </a:moveTo>
                  <a:cubicBezTo>
                    <a:pt x="30050" y="1"/>
                    <a:pt x="30037" y="3"/>
                    <a:pt x="30023" y="6"/>
                  </a:cubicBezTo>
                  <a:cubicBezTo>
                    <a:pt x="27679" y="671"/>
                    <a:pt x="25526" y="2761"/>
                    <a:pt x="25178" y="5231"/>
                  </a:cubicBezTo>
                  <a:cubicBezTo>
                    <a:pt x="24993" y="6647"/>
                    <a:pt x="25616" y="9228"/>
                    <a:pt x="27336" y="9228"/>
                  </a:cubicBezTo>
                  <a:cubicBezTo>
                    <a:pt x="27386" y="9228"/>
                    <a:pt x="27437" y="9226"/>
                    <a:pt x="27489" y="9222"/>
                  </a:cubicBezTo>
                  <a:cubicBezTo>
                    <a:pt x="27489" y="9507"/>
                    <a:pt x="27489" y="9760"/>
                    <a:pt x="27553" y="10013"/>
                  </a:cubicBezTo>
                  <a:cubicBezTo>
                    <a:pt x="27584" y="10868"/>
                    <a:pt x="28155" y="11597"/>
                    <a:pt x="28598" y="12293"/>
                  </a:cubicBezTo>
                  <a:cubicBezTo>
                    <a:pt x="29485" y="13592"/>
                    <a:pt x="29991" y="14795"/>
                    <a:pt x="29516" y="16379"/>
                  </a:cubicBezTo>
                  <a:cubicBezTo>
                    <a:pt x="28630" y="19292"/>
                    <a:pt x="26381" y="22047"/>
                    <a:pt x="24228" y="24106"/>
                  </a:cubicBezTo>
                  <a:cubicBezTo>
                    <a:pt x="24196" y="24138"/>
                    <a:pt x="24196" y="24138"/>
                    <a:pt x="24196" y="24169"/>
                  </a:cubicBezTo>
                  <a:cubicBezTo>
                    <a:pt x="22296" y="26164"/>
                    <a:pt x="20079" y="27431"/>
                    <a:pt x="17577" y="28508"/>
                  </a:cubicBezTo>
                  <a:cubicBezTo>
                    <a:pt x="15550" y="29363"/>
                    <a:pt x="13365" y="29521"/>
                    <a:pt x="11275" y="30155"/>
                  </a:cubicBezTo>
                  <a:cubicBezTo>
                    <a:pt x="13397" y="28571"/>
                    <a:pt x="12858" y="24644"/>
                    <a:pt x="15677" y="23726"/>
                  </a:cubicBezTo>
                  <a:cubicBezTo>
                    <a:pt x="16405" y="24423"/>
                    <a:pt x="17260" y="25024"/>
                    <a:pt x="18210" y="25404"/>
                  </a:cubicBezTo>
                  <a:cubicBezTo>
                    <a:pt x="19224" y="25848"/>
                    <a:pt x="20744" y="25436"/>
                    <a:pt x="21567" y="26228"/>
                  </a:cubicBezTo>
                  <a:cubicBezTo>
                    <a:pt x="21599" y="26249"/>
                    <a:pt x="21638" y="26259"/>
                    <a:pt x="21675" y="26259"/>
                  </a:cubicBezTo>
                  <a:cubicBezTo>
                    <a:pt x="21750" y="26259"/>
                    <a:pt x="21821" y="26217"/>
                    <a:pt x="21821" y="26133"/>
                  </a:cubicBezTo>
                  <a:cubicBezTo>
                    <a:pt x="21729" y="24139"/>
                    <a:pt x="19613" y="22559"/>
                    <a:pt x="17635" y="22559"/>
                  </a:cubicBezTo>
                  <a:cubicBezTo>
                    <a:pt x="16880" y="22559"/>
                    <a:pt x="16145" y="22789"/>
                    <a:pt x="15550" y="23314"/>
                  </a:cubicBezTo>
                  <a:cubicBezTo>
                    <a:pt x="15542" y="23310"/>
                    <a:pt x="15533" y="23308"/>
                    <a:pt x="15524" y="23308"/>
                  </a:cubicBezTo>
                  <a:cubicBezTo>
                    <a:pt x="15471" y="23308"/>
                    <a:pt x="15424" y="23386"/>
                    <a:pt x="15424" y="23441"/>
                  </a:cubicBezTo>
                  <a:cubicBezTo>
                    <a:pt x="13745" y="23631"/>
                    <a:pt x="13333" y="25373"/>
                    <a:pt x="12700" y="26703"/>
                  </a:cubicBezTo>
                  <a:cubicBezTo>
                    <a:pt x="12858" y="26101"/>
                    <a:pt x="12827" y="25436"/>
                    <a:pt x="12953" y="24771"/>
                  </a:cubicBezTo>
                  <a:cubicBezTo>
                    <a:pt x="13175" y="23378"/>
                    <a:pt x="14062" y="21319"/>
                    <a:pt x="15297" y="20496"/>
                  </a:cubicBezTo>
                  <a:lnTo>
                    <a:pt x="15297" y="20464"/>
                  </a:lnTo>
                  <a:cubicBezTo>
                    <a:pt x="15716" y="20376"/>
                    <a:pt x="16142" y="20355"/>
                    <a:pt x="16569" y="20355"/>
                  </a:cubicBezTo>
                  <a:cubicBezTo>
                    <a:pt x="16985" y="20355"/>
                    <a:pt x="17403" y="20375"/>
                    <a:pt x="17818" y="20375"/>
                  </a:cubicBezTo>
                  <a:cubicBezTo>
                    <a:pt x="18358" y="20375"/>
                    <a:pt x="18893" y="20340"/>
                    <a:pt x="19414" y="20179"/>
                  </a:cubicBezTo>
                  <a:cubicBezTo>
                    <a:pt x="19921" y="20021"/>
                    <a:pt x="20396" y="19736"/>
                    <a:pt x="20807" y="19451"/>
                  </a:cubicBezTo>
                  <a:cubicBezTo>
                    <a:pt x="21482" y="18952"/>
                    <a:pt x="22157" y="17910"/>
                    <a:pt x="23058" y="17910"/>
                  </a:cubicBezTo>
                  <a:cubicBezTo>
                    <a:pt x="23130" y="17910"/>
                    <a:pt x="23203" y="17916"/>
                    <a:pt x="23277" y="17930"/>
                  </a:cubicBezTo>
                  <a:cubicBezTo>
                    <a:pt x="23289" y="17932"/>
                    <a:pt x="23299" y="17933"/>
                    <a:pt x="23309" y="17933"/>
                  </a:cubicBezTo>
                  <a:cubicBezTo>
                    <a:pt x="23471" y="17933"/>
                    <a:pt x="23490" y="17707"/>
                    <a:pt x="23341" y="17677"/>
                  </a:cubicBezTo>
                  <a:cubicBezTo>
                    <a:pt x="22077" y="17470"/>
                    <a:pt x="20746" y="17262"/>
                    <a:pt x="19434" y="17262"/>
                  </a:cubicBezTo>
                  <a:cubicBezTo>
                    <a:pt x="18543" y="17262"/>
                    <a:pt x="17662" y="17358"/>
                    <a:pt x="16817" y="17614"/>
                  </a:cubicBezTo>
                  <a:cubicBezTo>
                    <a:pt x="15740" y="17962"/>
                    <a:pt x="14473" y="18912"/>
                    <a:pt x="15012" y="20021"/>
                  </a:cubicBezTo>
                  <a:cubicBezTo>
                    <a:pt x="14980" y="20052"/>
                    <a:pt x="14980" y="20052"/>
                    <a:pt x="14980" y="20084"/>
                  </a:cubicBezTo>
                  <a:cubicBezTo>
                    <a:pt x="13967" y="20907"/>
                    <a:pt x="13238" y="21984"/>
                    <a:pt x="12763" y="23219"/>
                  </a:cubicBezTo>
                  <a:cubicBezTo>
                    <a:pt x="12288" y="24518"/>
                    <a:pt x="12352" y="25943"/>
                    <a:pt x="11813" y="27209"/>
                  </a:cubicBezTo>
                  <a:cubicBezTo>
                    <a:pt x="11877" y="26703"/>
                    <a:pt x="11877" y="26228"/>
                    <a:pt x="11623" y="25753"/>
                  </a:cubicBezTo>
                  <a:cubicBezTo>
                    <a:pt x="11212" y="25024"/>
                    <a:pt x="10515" y="24423"/>
                    <a:pt x="9818" y="23979"/>
                  </a:cubicBezTo>
                  <a:cubicBezTo>
                    <a:pt x="9755" y="22649"/>
                    <a:pt x="8045" y="21414"/>
                    <a:pt x="6905" y="21129"/>
                  </a:cubicBezTo>
                  <a:cubicBezTo>
                    <a:pt x="6725" y="21083"/>
                    <a:pt x="6543" y="21062"/>
                    <a:pt x="6361" y="21062"/>
                  </a:cubicBezTo>
                  <a:cubicBezTo>
                    <a:pt x="4647" y="21062"/>
                    <a:pt x="2879" y="22951"/>
                    <a:pt x="2249" y="24296"/>
                  </a:cubicBezTo>
                  <a:cubicBezTo>
                    <a:pt x="2202" y="24390"/>
                    <a:pt x="2277" y="24501"/>
                    <a:pt x="2370" y="24501"/>
                  </a:cubicBezTo>
                  <a:cubicBezTo>
                    <a:pt x="2403" y="24501"/>
                    <a:pt x="2438" y="24487"/>
                    <a:pt x="2471" y="24454"/>
                  </a:cubicBezTo>
                  <a:cubicBezTo>
                    <a:pt x="2946" y="23948"/>
                    <a:pt x="2851" y="24011"/>
                    <a:pt x="3738" y="23916"/>
                  </a:cubicBezTo>
                  <a:cubicBezTo>
                    <a:pt x="3973" y="23891"/>
                    <a:pt x="4145" y="23877"/>
                    <a:pt x="4283" y="23877"/>
                  </a:cubicBezTo>
                  <a:cubicBezTo>
                    <a:pt x="4667" y="23877"/>
                    <a:pt x="4784" y="23985"/>
                    <a:pt x="5226" y="24264"/>
                  </a:cubicBezTo>
                  <a:cubicBezTo>
                    <a:pt x="5638" y="24486"/>
                    <a:pt x="5986" y="24739"/>
                    <a:pt x="6430" y="24834"/>
                  </a:cubicBezTo>
                  <a:cubicBezTo>
                    <a:pt x="6623" y="24877"/>
                    <a:pt x="6825" y="24895"/>
                    <a:pt x="7031" y="24895"/>
                  </a:cubicBezTo>
                  <a:cubicBezTo>
                    <a:pt x="7907" y="24895"/>
                    <a:pt x="8872" y="24570"/>
                    <a:pt x="9691" y="24391"/>
                  </a:cubicBezTo>
                  <a:cubicBezTo>
                    <a:pt x="10547" y="25214"/>
                    <a:pt x="11497" y="26164"/>
                    <a:pt x="11117" y="27495"/>
                  </a:cubicBezTo>
                  <a:cubicBezTo>
                    <a:pt x="10800" y="28698"/>
                    <a:pt x="9311" y="29870"/>
                    <a:pt x="8266" y="30471"/>
                  </a:cubicBezTo>
                  <a:cubicBezTo>
                    <a:pt x="7392" y="30961"/>
                    <a:pt x="6336" y="31136"/>
                    <a:pt x="5240" y="31136"/>
                  </a:cubicBezTo>
                  <a:cubicBezTo>
                    <a:pt x="3715" y="31136"/>
                    <a:pt x="2114" y="30798"/>
                    <a:pt x="824" y="30503"/>
                  </a:cubicBezTo>
                  <a:cubicBezTo>
                    <a:pt x="792" y="30503"/>
                    <a:pt x="761" y="30503"/>
                    <a:pt x="729" y="30535"/>
                  </a:cubicBezTo>
                  <a:cubicBezTo>
                    <a:pt x="317" y="30693"/>
                    <a:pt x="1" y="31485"/>
                    <a:pt x="444" y="31770"/>
                  </a:cubicBezTo>
                  <a:cubicBezTo>
                    <a:pt x="444" y="31833"/>
                    <a:pt x="476" y="31896"/>
                    <a:pt x="539" y="31896"/>
                  </a:cubicBezTo>
                  <a:cubicBezTo>
                    <a:pt x="1310" y="31949"/>
                    <a:pt x="2080" y="31973"/>
                    <a:pt x="2850" y="31973"/>
                  </a:cubicBezTo>
                  <a:cubicBezTo>
                    <a:pt x="5783" y="31973"/>
                    <a:pt x="8707" y="31626"/>
                    <a:pt x="11592" y="31200"/>
                  </a:cubicBezTo>
                  <a:cubicBezTo>
                    <a:pt x="15329" y="30630"/>
                    <a:pt x="18812" y="29363"/>
                    <a:pt x="22264" y="27938"/>
                  </a:cubicBezTo>
                  <a:cubicBezTo>
                    <a:pt x="22290" y="27990"/>
                    <a:pt x="22337" y="28041"/>
                    <a:pt x="22388" y="28041"/>
                  </a:cubicBezTo>
                  <a:cubicBezTo>
                    <a:pt x="22399" y="28041"/>
                    <a:pt x="22411" y="28039"/>
                    <a:pt x="22422" y="28033"/>
                  </a:cubicBezTo>
                  <a:cubicBezTo>
                    <a:pt x="22882" y="27936"/>
                    <a:pt x="23323" y="27895"/>
                    <a:pt x="23760" y="27895"/>
                  </a:cubicBezTo>
                  <a:cubicBezTo>
                    <a:pt x="23895" y="27895"/>
                    <a:pt x="24030" y="27899"/>
                    <a:pt x="24164" y="27906"/>
                  </a:cubicBezTo>
                  <a:cubicBezTo>
                    <a:pt x="25114" y="28350"/>
                    <a:pt x="26033" y="28856"/>
                    <a:pt x="26951" y="29395"/>
                  </a:cubicBezTo>
                  <a:cubicBezTo>
                    <a:pt x="26951" y="29395"/>
                    <a:pt x="26951" y="29395"/>
                    <a:pt x="26983" y="29426"/>
                  </a:cubicBezTo>
                  <a:cubicBezTo>
                    <a:pt x="26476" y="31073"/>
                    <a:pt x="26349" y="33163"/>
                    <a:pt x="27299" y="34652"/>
                  </a:cubicBezTo>
                  <a:cubicBezTo>
                    <a:pt x="27711" y="35285"/>
                    <a:pt x="28313" y="35633"/>
                    <a:pt x="29010" y="35887"/>
                  </a:cubicBezTo>
                  <a:cubicBezTo>
                    <a:pt x="30340" y="36393"/>
                    <a:pt x="31765" y="36742"/>
                    <a:pt x="33158" y="37185"/>
                  </a:cubicBezTo>
                  <a:cubicBezTo>
                    <a:pt x="33174" y="37193"/>
                    <a:pt x="33189" y="37196"/>
                    <a:pt x="33203" y="37196"/>
                  </a:cubicBezTo>
                  <a:cubicBezTo>
                    <a:pt x="33305" y="37196"/>
                    <a:pt x="33364" y="37019"/>
                    <a:pt x="33253" y="36964"/>
                  </a:cubicBezTo>
                  <a:cubicBezTo>
                    <a:pt x="31258" y="35982"/>
                    <a:pt x="31416" y="33670"/>
                    <a:pt x="30561" y="31928"/>
                  </a:cubicBezTo>
                  <a:cubicBezTo>
                    <a:pt x="29896" y="30566"/>
                    <a:pt x="28630" y="29743"/>
                    <a:pt x="27236" y="29268"/>
                  </a:cubicBezTo>
                  <a:cubicBezTo>
                    <a:pt x="27236" y="29222"/>
                    <a:pt x="27185" y="29192"/>
                    <a:pt x="27133" y="29192"/>
                  </a:cubicBezTo>
                  <a:cubicBezTo>
                    <a:pt x="27114" y="29192"/>
                    <a:pt x="27095" y="29196"/>
                    <a:pt x="27078" y="29205"/>
                  </a:cubicBezTo>
                  <a:lnTo>
                    <a:pt x="27014" y="29205"/>
                  </a:lnTo>
                  <a:cubicBezTo>
                    <a:pt x="26318" y="28698"/>
                    <a:pt x="25526" y="28223"/>
                    <a:pt x="24703" y="27938"/>
                  </a:cubicBezTo>
                  <a:lnTo>
                    <a:pt x="24703" y="27938"/>
                  </a:lnTo>
                  <a:cubicBezTo>
                    <a:pt x="25653" y="28001"/>
                    <a:pt x="26634" y="28223"/>
                    <a:pt x="27616" y="28445"/>
                  </a:cubicBezTo>
                  <a:cubicBezTo>
                    <a:pt x="29548" y="28920"/>
                    <a:pt x="31353" y="29458"/>
                    <a:pt x="33095" y="30440"/>
                  </a:cubicBezTo>
                  <a:cubicBezTo>
                    <a:pt x="33127" y="30471"/>
                    <a:pt x="33127" y="30471"/>
                    <a:pt x="33127" y="30471"/>
                  </a:cubicBezTo>
                  <a:cubicBezTo>
                    <a:pt x="33127" y="30471"/>
                    <a:pt x="33127" y="30471"/>
                    <a:pt x="33127" y="30503"/>
                  </a:cubicBezTo>
                  <a:cubicBezTo>
                    <a:pt x="33072" y="30613"/>
                    <a:pt x="33160" y="30699"/>
                    <a:pt x="33246" y="30699"/>
                  </a:cubicBezTo>
                  <a:cubicBezTo>
                    <a:pt x="33259" y="30699"/>
                    <a:pt x="33272" y="30697"/>
                    <a:pt x="33285" y="30693"/>
                  </a:cubicBezTo>
                  <a:cubicBezTo>
                    <a:pt x="33348" y="32688"/>
                    <a:pt x="35660" y="34430"/>
                    <a:pt x="37465" y="34715"/>
                  </a:cubicBezTo>
                  <a:cubicBezTo>
                    <a:pt x="38162" y="34810"/>
                    <a:pt x="38890" y="34810"/>
                    <a:pt x="39619" y="34810"/>
                  </a:cubicBezTo>
                  <a:cubicBezTo>
                    <a:pt x="40019" y="34830"/>
                    <a:pt x="40495" y="34888"/>
                    <a:pt x="40951" y="34888"/>
                  </a:cubicBezTo>
                  <a:cubicBezTo>
                    <a:pt x="41217" y="34888"/>
                    <a:pt x="41476" y="34868"/>
                    <a:pt x="41709" y="34810"/>
                  </a:cubicBezTo>
                  <a:cubicBezTo>
                    <a:pt x="42216" y="34652"/>
                    <a:pt x="42501" y="34367"/>
                    <a:pt x="42469" y="33892"/>
                  </a:cubicBezTo>
                  <a:cubicBezTo>
                    <a:pt x="42670" y="33871"/>
                    <a:pt x="42867" y="33856"/>
                    <a:pt x="43061" y="33856"/>
                  </a:cubicBezTo>
                  <a:cubicBezTo>
                    <a:pt x="43451" y="33856"/>
                    <a:pt x="43831" y="33913"/>
                    <a:pt x="44211" y="34082"/>
                  </a:cubicBezTo>
                  <a:cubicBezTo>
                    <a:pt x="44228" y="34087"/>
                    <a:pt x="44245" y="34090"/>
                    <a:pt x="44260" y="34090"/>
                  </a:cubicBezTo>
                  <a:cubicBezTo>
                    <a:pt x="44327" y="34090"/>
                    <a:pt x="44369" y="34038"/>
                    <a:pt x="44369" y="33987"/>
                  </a:cubicBezTo>
                  <a:cubicBezTo>
                    <a:pt x="44179" y="32815"/>
                    <a:pt x="43641" y="31770"/>
                    <a:pt x="42691" y="31073"/>
                  </a:cubicBezTo>
                  <a:cubicBezTo>
                    <a:pt x="42912" y="30946"/>
                    <a:pt x="43166" y="30851"/>
                    <a:pt x="43419" y="30788"/>
                  </a:cubicBezTo>
                  <a:cubicBezTo>
                    <a:pt x="43451" y="30820"/>
                    <a:pt x="43514" y="30851"/>
                    <a:pt x="43577" y="30883"/>
                  </a:cubicBezTo>
                  <a:cubicBezTo>
                    <a:pt x="43599" y="30899"/>
                    <a:pt x="43620" y="30906"/>
                    <a:pt x="43638" y="30906"/>
                  </a:cubicBezTo>
                  <a:cubicBezTo>
                    <a:pt x="43730" y="30906"/>
                    <a:pt x="43777" y="30740"/>
                    <a:pt x="43672" y="30661"/>
                  </a:cubicBezTo>
                  <a:cubicBezTo>
                    <a:pt x="43672" y="30598"/>
                    <a:pt x="43641" y="30566"/>
                    <a:pt x="43577" y="30566"/>
                  </a:cubicBezTo>
                  <a:cubicBezTo>
                    <a:pt x="43546" y="30566"/>
                    <a:pt x="43546" y="30566"/>
                    <a:pt x="43546" y="30598"/>
                  </a:cubicBezTo>
                  <a:cubicBezTo>
                    <a:pt x="41529" y="29246"/>
                    <a:pt x="39081" y="27778"/>
                    <a:pt x="36646" y="27778"/>
                  </a:cubicBezTo>
                  <a:cubicBezTo>
                    <a:pt x="35716" y="27778"/>
                    <a:pt x="34788" y="27992"/>
                    <a:pt x="33887" y="28508"/>
                  </a:cubicBezTo>
                  <a:cubicBezTo>
                    <a:pt x="33887" y="28413"/>
                    <a:pt x="33792" y="28350"/>
                    <a:pt x="33697" y="28350"/>
                  </a:cubicBezTo>
                  <a:cubicBezTo>
                    <a:pt x="33298" y="28420"/>
                    <a:pt x="32902" y="28451"/>
                    <a:pt x="32507" y="28451"/>
                  </a:cubicBezTo>
                  <a:cubicBezTo>
                    <a:pt x="29794" y="28451"/>
                    <a:pt x="27149" y="27003"/>
                    <a:pt x="24478" y="27003"/>
                  </a:cubicBezTo>
                  <a:cubicBezTo>
                    <a:pt x="23858" y="27003"/>
                    <a:pt x="23236" y="27081"/>
                    <a:pt x="22612" y="27273"/>
                  </a:cubicBezTo>
                  <a:cubicBezTo>
                    <a:pt x="23119" y="25879"/>
                    <a:pt x="24861" y="25436"/>
                    <a:pt x="26033" y="24676"/>
                  </a:cubicBezTo>
                  <a:cubicBezTo>
                    <a:pt x="27014" y="24043"/>
                    <a:pt x="27869" y="23251"/>
                    <a:pt x="28788" y="22491"/>
                  </a:cubicBezTo>
                  <a:cubicBezTo>
                    <a:pt x="30346" y="21146"/>
                    <a:pt x="32343" y="19765"/>
                    <a:pt x="34413" y="19765"/>
                  </a:cubicBezTo>
                  <a:cubicBezTo>
                    <a:pt x="35121" y="19765"/>
                    <a:pt x="35837" y="19926"/>
                    <a:pt x="36547" y="20306"/>
                  </a:cubicBezTo>
                  <a:cubicBezTo>
                    <a:pt x="36565" y="20315"/>
                    <a:pt x="36581" y="20319"/>
                    <a:pt x="36595" y="20319"/>
                  </a:cubicBezTo>
                  <a:cubicBezTo>
                    <a:pt x="36629" y="20319"/>
                    <a:pt x="36651" y="20296"/>
                    <a:pt x="36674" y="20274"/>
                  </a:cubicBezTo>
                  <a:cubicBezTo>
                    <a:pt x="36705" y="20242"/>
                    <a:pt x="36769" y="20211"/>
                    <a:pt x="36737" y="20147"/>
                  </a:cubicBezTo>
                  <a:cubicBezTo>
                    <a:pt x="36578" y="19641"/>
                    <a:pt x="36325" y="19134"/>
                    <a:pt x="36230" y="18596"/>
                  </a:cubicBezTo>
                  <a:cubicBezTo>
                    <a:pt x="36135" y="17994"/>
                    <a:pt x="36135" y="17424"/>
                    <a:pt x="36198" y="16822"/>
                  </a:cubicBezTo>
                  <a:cubicBezTo>
                    <a:pt x="36198" y="16775"/>
                    <a:pt x="36159" y="16751"/>
                    <a:pt x="36119" y="16751"/>
                  </a:cubicBezTo>
                  <a:cubicBezTo>
                    <a:pt x="36080" y="16751"/>
                    <a:pt x="36040" y="16775"/>
                    <a:pt x="36040" y="16822"/>
                  </a:cubicBezTo>
                  <a:cubicBezTo>
                    <a:pt x="36008" y="16854"/>
                    <a:pt x="36008" y="16885"/>
                    <a:pt x="36008" y="16917"/>
                  </a:cubicBezTo>
                  <a:lnTo>
                    <a:pt x="35977" y="16917"/>
                  </a:lnTo>
                  <a:cubicBezTo>
                    <a:pt x="35502" y="17075"/>
                    <a:pt x="35122" y="17360"/>
                    <a:pt x="34710" y="17677"/>
                  </a:cubicBezTo>
                  <a:cubicBezTo>
                    <a:pt x="33982" y="18184"/>
                    <a:pt x="33317" y="18532"/>
                    <a:pt x="32462" y="18786"/>
                  </a:cubicBezTo>
                  <a:cubicBezTo>
                    <a:pt x="31606" y="19039"/>
                    <a:pt x="30751" y="19261"/>
                    <a:pt x="30023" y="19799"/>
                  </a:cubicBezTo>
                  <a:cubicBezTo>
                    <a:pt x="31036" y="17519"/>
                    <a:pt x="30720" y="14985"/>
                    <a:pt x="32081" y="12863"/>
                  </a:cubicBezTo>
                  <a:cubicBezTo>
                    <a:pt x="32113" y="12863"/>
                    <a:pt x="32176" y="12863"/>
                    <a:pt x="32176" y="12832"/>
                  </a:cubicBezTo>
                  <a:cubicBezTo>
                    <a:pt x="33158" y="11818"/>
                    <a:pt x="34742" y="12167"/>
                    <a:pt x="35787" y="11280"/>
                  </a:cubicBezTo>
                  <a:cubicBezTo>
                    <a:pt x="36388" y="10805"/>
                    <a:pt x="36674" y="10108"/>
                    <a:pt x="37054" y="9443"/>
                  </a:cubicBezTo>
                  <a:cubicBezTo>
                    <a:pt x="37624" y="8462"/>
                    <a:pt x="38320" y="7765"/>
                    <a:pt x="39302" y="7195"/>
                  </a:cubicBezTo>
                  <a:lnTo>
                    <a:pt x="39397" y="7195"/>
                  </a:lnTo>
                  <a:cubicBezTo>
                    <a:pt x="39524" y="7195"/>
                    <a:pt x="39524" y="7005"/>
                    <a:pt x="39397" y="7005"/>
                  </a:cubicBezTo>
                  <a:cubicBezTo>
                    <a:pt x="38748" y="6971"/>
                    <a:pt x="38034" y="6909"/>
                    <a:pt x="37336" y="6909"/>
                  </a:cubicBezTo>
                  <a:cubicBezTo>
                    <a:pt x="36739" y="6909"/>
                    <a:pt x="36154" y="6954"/>
                    <a:pt x="35628" y="7100"/>
                  </a:cubicBezTo>
                  <a:cubicBezTo>
                    <a:pt x="34710" y="7353"/>
                    <a:pt x="34457" y="8113"/>
                    <a:pt x="33728" y="8525"/>
                  </a:cubicBezTo>
                  <a:cubicBezTo>
                    <a:pt x="32968" y="8905"/>
                    <a:pt x="32715" y="9253"/>
                    <a:pt x="32367" y="10108"/>
                  </a:cubicBezTo>
                  <a:cubicBezTo>
                    <a:pt x="32018" y="10932"/>
                    <a:pt x="31796" y="11723"/>
                    <a:pt x="31923" y="12610"/>
                  </a:cubicBezTo>
                  <a:cubicBezTo>
                    <a:pt x="31385" y="13370"/>
                    <a:pt x="30973" y="14194"/>
                    <a:pt x="30751" y="15112"/>
                  </a:cubicBezTo>
                  <a:cubicBezTo>
                    <a:pt x="30625" y="15524"/>
                    <a:pt x="30466" y="15967"/>
                    <a:pt x="30308" y="16379"/>
                  </a:cubicBezTo>
                  <a:cubicBezTo>
                    <a:pt x="30245" y="16600"/>
                    <a:pt x="30150" y="16790"/>
                    <a:pt x="30086" y="17012"/>
                  </a:cubicBezTo>
                  <a:cubicBezTo>
                    <a:pt x="30245" y="16379"/>
                    <a:pt x="30371" y="15745"/>
                    <a:pt x="30371" y="15112"/>
                  </a:cubicBezTo>
                  <a:cubicBezTo>
                    <a:pt x="30403" y="13592"/>
                    <a:pt x="29168" y="12547"/>
                    <a:pt x="28408" y="11375"/>
                  </a:cubicBezTo>
                  <a:cubicBezTo>
                    <a:pt x="28281" y="11185"/>
                    <a:pt x="28186" y="10995"/>
                    <a:pt x="28091" y="10805"/>
                  </a:cubicBezTo>
                  <a:cubicBezTo>
                    <a:pt x="27838" y="10330"/>
                    <a:pt x="27711" y="9792"/>
                    <a:pt x="27806" y="9158"/>
                  </a:cubicBezTo>
                  <a:cubicBezTo>
                    <a:pt x="27806" y="9158"/>
                    <a:pt x="27806" y="9158"/>
                    <a:pt x="27774" y="9127"/>
                  </a:cubicBezTo>
                  <a:cubicBezTo>
                    <a:pt x="27806" y="9095"/>
                    <a:pt x="27806" y="9063"/>
                    <a:pt x="27806" y="9032"/>
                  </a:cubicBezTo>
                  <a:cubicBezTo>
                    <a:pt x="28598" y="8018"/>
                    <a:pt x="29231" y="6910"/>
                    <a:pt x="29358" y="5580"/>
                  </a:cubicBezTo>
                  <a:cubicBezTo>
                    <a:pt x="29580" y="3711"/>
                    <a:pt x="29105" y="1874"/>
                    <a:pt x="30181" y="196"/>
                  </a:cubicBezTo>
                  <a:cubicBezTo>
                    <a:pt x="30238" y="111"/>
                    <a:pt x="30168" y="1"/>
                    <a:pt x="3006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12;p72">
              <a:extLst>
                <a:ext uri="{FF2B5EF4-FFF2-40B4-BE49-F238E27FC236}">
                  <a16:creationId xmlns:a16="http://schemas.microsoft.com/office/drawing/2014/main" id="{4FF2C8AC-1BE1-40B8-AC74-8C171190B72A}"/>
                </a:ext>
              </a:extLst>
            </p:cNvPr>
            <p:cNvSpPr/>
            <p:nvPr/>
          </p:nvSpPr>
          <p:spPr>
            <a:xfrm>
              <a:off x="176846" y="2385082"/>
              <a:ext cx="1072679" cy="1610231"/>
            </a:xfrm>
            <a:custGeom>
              <a:avLst/>
              <a:gdLst/>
              <a:ahLst/>
              <a:cxnLst/>
              <a:rect l="l" t="t" r="r" b="b"/>
              <a:pathLst>
                <a:path w="35364" h="53086" extrusionOk="0">
                  <a:moveTo>
                    <a:pt x="2252" y="1"/>
                  </a:moveTo>
                  <a:cubicBezTo>
                    <a:pt x="2122" y="1"/>
                    <a:pt x="1990" y="5"/>
                    <a:pt x="1858" y="13"/>
                  </a:cubicBezTo>
                  <a:cubicBezTo>
                    <a:pt x="1699" y="13"/>
                    <a:pt x="1668" y="234"/>
                    <a:pt x="1826" y="266"/>
                  </a:cubicBezTo>
                  <a:cubicBezTo>
                    <a:pt x="3251" y="1976"/>
                    <a:pt x="3853" y="4193"/>
                    <a:pt x="3346" y="6378"/>
                  </a:cubicBezTo>
                  <a:cubicBezTo>
                    <a:pt x="2966" y="8057"/>
                    <a:pt x="1921" y="9482"/>
                    <a:pt x="1604" y="11160"/>
                  </a:cubicBezTo>
                  <a:cubicBezTo>
                    <a:pt x="1003" y="14612"/>
                    <a:pt x="3790" y="17589"/>
                    <a:pt x="5626" y="20217"/>
                  </a:cubicBezTo>
                  <a:cubicBezTo>
                    <a:pt x="5595" y="20249"/>
                    <a:pt x="5595" y="20344"/>
                    <a:pt x="5658" y="20376"/>
                  </a:cubicBezTo>
                  <a:cubicBezTo>
                    <a:pt x="5246" y="22846"/>
                    <a:pt x="6291" y="25379"/>
                    <a:pt x="6481" y="27850"/>
                  </a:cubicBezTo>
                  <a:cubicBezTo>
                    <a:pt x="6576" y="29275"/>
                    <a:pt x="6640" y="30731"/>
                    <a:pt x="6925" y="32093"/>
                  </a:cubicBezTo>
                  <a:cubicBezTo>
                    <a:pt x="4898" y="27406"/>
                    <a:pt x="1763" y="23289"/>
                    <a:pt x="243" y="18317"/>
                  </a:cubicBezTo>
                  <a:cubicBezTo>
                    <a:pt x="231" y="18260"/>
                    <a:pt x="195" y="18236"/>
                    <a:pt x="155" y="18236"/>
                  </a:cubicBezTo>
                  <a:cubicBezTo>
                    <a:pt x="84" y="18236"/>
                    <a:pt x="1" y="18311"/>
                    <a:pt x="21" y="18412"/>
                  </a:cubicBezTo>
                  <a:cubicBezTo>
                    <a:pt x="1193" y="24334"/>
                    <a:pt x="5975" y="28831"/>
                    <a:pt x="7558" y="34658"/>
                  </a:cubicBezTo>
                  <a:cubicBezTo>
                    <a:pt x="8350" y="37635"/>
                    <a:pt x="9427" y="41341"/>
                    <a:pt x="8508" y="44381"/>
                  </a:cubicBezTo>
                  <a:cubicBezTo>
                    <a:pt x="8065" y="45901"/>
                    <a:pt x="7337" y="47358"/>
                    <a:pt x="6576" y="48783"/>
                  </a:cubicBezTo>
                  <a:cubicBezTo>
                    <a:pt x="5721" y="50018"/>
                    <a:pt x="5025" y="51380"/>
                    <a:pt x="4391" y="52710"/>
                  </a:cubicBezTo>
                  <a:cubicBezTo>
                    <a:pt x="4287" y="52918"/>
                    <a:pt x="4457" y="53085"/>
                    <a:pt x="4630" y="53085"/>
                  </a:cubicBezTo>
                  <a:cubicBezTo>
                    <a:pt x="4721" y="53085"/>
                    <a:pt x="4812" y="53040"/>
                    <a:pt x="4866" y="52931"/>
                  </a:cubicBezTo>
                  <a:cubicBezTo>
                    <a:pt x="5183" y="52298"/>
                    <a:pt x="5500" y="51633"/>
                    <a:pt x="5848" y="51000"/>
                  </a:cubicBezTo>
                  <a:cubicBezTo>
                    <a:pt x="6291" y="50240"/>
                    <a:pt x="6735" y="49479"/>
                    <a:pt x="7178" y="48719"/>
                  </a:cubicBezTo>
                  <a:cubicBezTo>
                    <a:pt x="8002" y="47421"/>
                    <a:pt x="8983" y="46281"/>
                    <a:pt x="10282" y="45458"/>
                  </a:cubicBezTo>
                  <a:cubicBezTo>
                    <a:pt x="10503" y="45299"/>
                    <a:pt x="10757" y="45141"/>
                    <a:pt x="11042" y="45014"/>
                  </a:cubicBezTo>
                  <a:cubicBezTo>
                    <a:pt x="11065" y="45026"/>
                    <a:pt x="11097" y="45033"/>
                    <a:pt x="11131" y="45033"/>
                  </a:cubicBezTo>
                  <a:cubicBezTo>
                    <a:pt x="11189" y="45033"/>
                    <a:pt x="11255" y="45011"/>
                    <a:pt x="11295" y="44951"/>
                  </a:cubicBezTo>
                  <a:cubicBezTo>
                    <a:pt x="11295" y="44919"/>
                    <a:pt x="11327" y="44887"/>
                    <a:pt x="11327" y="44856"/>
                  </a:cubicBezTo>
                  <a:cubicBezTo>
                    <a:pt x="12655" y="44230"/>
                    <a:pt x="14433" y="43722"/>
                    <a:pt x="16042" y="43722"/>
                  </a:cubicBezTo>
                  <a:cubicBezTo>
                    <a:pt x="17770" y="43722"/>
                    <a:pt x="19303" y="44308"/>
                    <a:pt x="19877" y="45964"/>
                  </a:cubicBezTo>
                  <a:cubicBezTo>
                    <a:pt x="19877" y="46028"/>
                    <a:pt x="19877" y="46059"/>
                    <a:pt x="19877" y="46091"/>
                  </a:cubicBezTo>
                  <a:cubicBezTo>
                    <a:pt x="19877" y="46169"/>
                    <a:pt x="19942" y="46226"/>
                    <a:pt x="20000" y="46226"/>
                  </a:cubicBezTo>
                  <a:cubicBezTo>
                    <a:pt x="20012" y="46226"/>
                    <a:pt x="20025" y="46223"/>
                    <a:pt x="20036" y="46218"/>
                  </a:cubicBezTo>
                  <a:cubicBezTo>
                    <a:pt x="20048" y="46222"/>
                    <a:pt x="20061" y="46224"/>
                    <a:pt x="20074" y="46224"/>
                  </a:cubicBezTo>
                  <a:cubicBezTo>
                    <a:pt x="20161" y="46224"/>
                    <a:pt x="20253" y="46138"/>
                    <a:pt x="20226" y="46028"/>
                  </a:cubicBezTo>
                  <a:cubicBezTo>
                    <a:pt x="20194" y="45964"/>
                    <a:pt x="20162" y="45901"/>
                    <a:pt x="20162" y="45838"/>
                  </a:cubicBezTo>
                  <a:cubicBezTo>
                    <a:pt x="20289" y="44729"/>
                    <a:pt x="20574" y="43241"/>
                    <a:pt x="19782" y="42354"/>
                  </a:cubicBezTo>
                  <a:cubicBezTo>
                    <a:pt x="19402" y="41974"/>
                    <a:pt x="18547" y="41594"/>
                    <a:pt x="18104" y="41277"/>
                  </a:cubicBezTo>
                  <a:cubicBezTo>
                    <a:pt x="17787" y="41056"/>
                    <a:pt x="17597" y="40834"/>
                    <a:pt x="17186" y="40739"/>
                  </a:cubicBezTo>
                  <a:cubicBezTo>
                    <a:pt x="17083" y="40719"/>
                    <a:pt x="16980" y="40711"/>
                    <a:pt x="16875" y="40711"/>
                  </a:cubicBezTo>
                  <a:cubicBezTo>
                    <a:pt x="15784" y="40711"/>
                    <a:pt x="14598" y="41690"/>
                    <a:pt x="13702" y="42037"/>
                  </a:cubicBezTo>
                  <a:cubicBezTo>
                    <a:pt x="12372" y="42544"/>
                    <a:pt x="11707" y="43336"/>
                    <a:pt x="11073" y="44571"/>
                  </a:cubicBezTo>
                  <a:cubicBezTo>
                    <a:pt x="9933" y="45141"/>
                    <a:pt x="8983" y="45933"/>
                    <a:pt x="8097" y="46819"/>
                  </a:cubicBezTo>
                  <a:cubicBezTo>
                    <a:pt x="8445" y="46059"/>
                    <a:pt x="8762" y="45299"/>
                    <a:pt x="8983" y="44507"/>
                  </a:cubicBezTo>
                  <a:cubicBezTo>
                    <a:pt x="10408" y="42101"/>
                    <a:pt x="11010" y="39314"/>
                    <a:pt x="12435" y="36875"/>
                  </a:cubicBezTo>
                  <a:cubicBezTo>
                    <a:pt x="13069" y="35862"/>
                    <a:pt x="13734" y="34880"/>
                    <a:pt x="14494" y="33962"/>
                  </a:cubicBezTo>
                  <a:cubicBezTo>
                    <a:pt x="14660" y="33939"/>
                    <a:pt x="14821" y="33930"/>
                    <a:pt x="14979" y="33930"/>
                  </a:cubicBezTo>
                  <a:cubicBezTo>
                    <a:pt x="15938" y="33930"/>
                    <a:pt x="16772" y="34287"/>
                    <a:pt x="17724" y="34342"/>
                  </a:cubicBezTo>
                  <a:cubicBezTo>
                    <a:pt x="17801" y="34346"/>
                    <a:pt x="17874" y="34349"/>
                    <a:pt x="17945" y="34349"/>
                  </a:cubicBezTo>
                  <a:cubicBezTo>
                    <a:pt x="18836" y="34349"/>
                    <a:pt x="19277" y="33988"/>
                    <a:pt x="20099" y="33518"/>
                  </a:cubicBezTo>
                  <a:cubicBezTo>
                    <a:pt x="21398" y="32758"/>
                    <a:pt x="22664" y="32948"/>
                    <a:pt x="24058" y="32600"/>
                  </a:cubicBezTo>
                  <a:cubicBezTo>
                    <a:pt x="25008" y="32347"/>
                    <a:pt x="25863" y="31840"/>
                    <a:pt x="26591" y="31207"/>
                  </a:cubicBezTo>
                  <a:cubicBezTo>
                    <a:pt x="27510" y="30383"/>
                    <a:pt x="28080" y="29433"/>
                    <a:pt x="28713" y="28388"/>
                  </a:cubicBezTo>
                  <a:cubicBezTo>
                    <a:pt x="29600" y="26900"/>
                    <a:pt x="30518" y="26044"/>
                    <a:pt x="31817" y="24873"/>
                  </a:cubicBezTo>
                  <a:cubicBezTo>
                    <a:pt x="32482" y="24271"/>
                    <a:pt x="33115" y="23669"/>
                    <a:pt x="33527" y="22846"/>
                  </a:cubicBezTo>
                  <a:cubicBezTo>
                    <a:pt x="34192" y="21547"/>
                    <a:pt x="34350" y="20122"/>
                    <a:pt x="35300" y="18951"/>
                  </a:cubicBezTo>
                  <a:cubicBezTo>
                    <a:pt x="35364" y="18887"/>
                    <a:pt x="35364" y="18792"/>
                    <a:pt x="35300" y="18729"/>
                  </a:cubicBezTo>
                  <a:cubicBezTo>
                    <a:pt x="35277" y="18660"/>
                    <a:pt x="35222" y="18608"/>
                    <a:pt x="35145" y="18608"/>
                  </a:cubicBezTo>
                  <a:cubicBezTo>
                    <a:pt x="35115" y="18608"/>
                    <a:pt x="35082" y="18616"/>
                    <a:pt x="35047" y="18634"/>
                  </a:cubicBezTo>
                  <a:cubicBezTo>
                    <a:pt x="33455" y="19644"/>
                    <a:pt x="31981" y="20092"/>
                    <a:pt x="30111" y="20092"/>
                  </a:cubicBezTo>
                  <a:cubicBezTo>
                    <a:pt x="30046" y="20092"/>
                    <a:pt x="29982" y="20092"/>
                    <a:pt x="29917" y="20091"/>
                  </a:cubicBezTo>
                  <a:cubicBezTo>
                    <a:pt x="29446" y="20080"/>
                    <a:pt x="28984" y="20068"/>
                    <a:pt x="28524" y="20068"/>
                  </a:cubicBezTo>
                  <a:cubicBezTo>
                    <a:pt x="27683" y="20068"/>
                    <a:pt x="26849" y="20106"/>
                    <a:pt x="25990" y="20249"/>
                  </a:cubicBezTo>
                  <a:cubicBezTo>
                    <a:pt x="24754" y="20471"/>
                    <a:pt x="23424" y="20819"/>
                    <a:pt x="22284" y="21421"/>
                  </a:cubicBezTo>
                  <a:cubicBezTo>
                    <a:pt x="21208" y="22023"/>
                    <a:pt x="20701" y="22973"/>
                    <a:pt x="19466" y="23384"/>
                  </a:cubicBezTo>
                  <a:cubicBezTo>
                    <a:pt x="17502" y="23986"/>
                    <a:pt x="16172" y="24588"/>
                    <a:pt x="15159" y="26551"/>
                  </a:cubicBezTo>
                  <a:cubicBezTo>
                    <a:pt x="14050" y="28610"/>
                    <a:pt x="14019" y="31112"/>
                    <a:pt x="14082" y="33392"/>
                  </a:cubicBezTo>
                  <a:cubicBezTo>
                    <a:pt x="14082" y="33488"/>
                    <a:pt x="14156" y="33530"/>
                    <a:pt x="14219" y="33530"/>
                  </a:cubicBezTo>
                  <a:cubicBezTo>
                    <a:pt x="14239" y="33530"/>
                    <a:pt x="14257" y="33526"/>
                    <a:pt x="14272" y="33518"/>
                  </a:cubicBezTo>
                  <a:lnTo>
                    <a:pt x="14272" y="33518"/>
                  </a:lnTo>
                  <a:cubicBezTo>
                    <a:pt x="13417" y="34500"/>
                    <a:pt x="12657" y="35545"/>
                    <a:pt x="11992" y="36654"/>
                  </a:cubicBezTo>
                  <a:cubicBezTo>
                    <a:pt x="10788" y="38680"/>
                    <a:pt x="10123" y="40929"/>
                    <a:pt x="9268" y="43082"/>
                  </a:cubicBezTo>
                  <a:cubicBezTo>
                    <a:pt x="9490" y="40834"/>
                    <a:pt x="8857" y="38554"/>
                    <a:pt x="8350" y="36400"/>
                  </a:cubicBezTo>
                  <a:cubicBezTo>
                    <a:pt x="8223" y="35798"/>
                    <a:pt x="8065" y="35228"/>
                    <a:pt x="7875" y="34627"/>
                  </a:cubicBezTo>
                  <a:lnTo>
                    <a:pt x="7875" y="34627"/>
                  </a:lnTo>
                  <a:cubicBezTo>
                    <a:pt x="7892" y="34635"/>
                    <a:pt x="7907" y="34639"/>
                    <a:pt x="7918" y="34639"/>
                  </a:cubicBezTo>
                  <a:cubicBezTo>
                    <a:pt x="7951" y="34639"/>
                    <a:pt x="7961" y="34610"/>
                    <a:pt x="7938" y="34563"/>
                  </a:cubicBezTo>
                  <a:cubicBezTo>
                    <a:pt x="6925" y="32347"/>
                    <a:pt x="6956" y="29940"/>
                    <a:pt x="6735" y="27565"/>
                  </a:cubicBezTo>
                  <a:cubicBezTo>
                    <a:pt x="6545" y="25158"/>
                    <a:pt x="5626" y="22814"/>
                    <a:pt x="5911" y="20376"/>
                  </a:cubicBezTo>
                  <a:cubicBezTo>
                    <a:pt x="5911" y="20344"/>
                    <a:pt x="5880" y="20344"/>
                    <a:pt x="5880" y="20312"/>
                  </a:cubicBezTo>
                  <a:cubicBezTo>
                    <a:pt x="9648" y="17842"/>
                    <a:pt x="11802" y="13345"/>
                    <a:pt x="11010" y="8817"/>
                  </a:cubicBezTo>
                  <a:cubicBezTo>
                    <a:pt x="10271" y="4723"/>
                    <a:pt x="6780" y="1"/>
                    <a:pt x="2252" y="1"/>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13;p72">
              <a:extLst>
                <a:ext uri="{FF2B5EF4-FFF2-40B4-BE49-F238E27FC236}">
                  <a16:creationId xmlns:a16="http://schemas.microsoft.com/office/drawing/2014/main" id="{E2DE6A09-7FC3-466E-B486-6FEACEF5F79A}"/>
                </a:ext>
              </a:extLst>
            </p:cNvPr>
            <p:cNvSpPr/>
            <p:nvPr/>
          </p:nvSpPr>
          <p:spPr>
            <a:xfrm>
              <a:off x="82363" y="1315566"/>
              <a:ext cx="965089" cy="1281123"/>
            </a:xfrm>
            <a:custGeom>
              <a:avLst/>
              <a:gdLst/>
              <a:ahLst/>
              <a:cxnLst/>
              <a:rect l="l" t="t" r="r" b="b"/>
              <a:pathLst>
                <a:path w="31817" h="42236" extrusionOk="0">
                  <a:moveTo>
                    <a:pt x="31628" y="1"/>
                  </a:moveTo>
                  <a:cubicBezTo>
                    <a:pt x="31602" y="1"/>
                    <a:pt x="31573" y="8"/>
                    <a:pt x="31543" y="26"/>
                  </a:cubicBezTo>
                  <a:cubicBezTo>
                    <a:pt x="31448" y="90"/>
                    <a:pt x="31385" y="153"/>
                    <a:pt x="31321" y="185"/>
                  </a:cubicBezTo>
                  <a:cubicBezTo>
                    <a:pt x="28756" y="723"/>
                    <a:pt x="26476" y="2180"/>
                    <a:pt x="24671" y="4048"/>
                  </a:cubicBezTo>
                  <a:cubicBezTo>
                    <a:pt x="23721" y="5062"/>
                    <a:pt x="22929" y="6170"/>
                    <a:pt x="22264" y="7373"/>
                  </a:cubicBezTo>
                  <a:cubicBezTo>
                    <a:pt x="21314" y="9083"/>
                    <a:pt x="20839" y="11015"/>
                    <a:pt x="19351" y="12282"/>
                  </a:cubicBezTo>
                  <a:cubicBezTo>
                    <a:pt x="19287" y="12282"/>
                    <a:pt x="19224" y="12314"/>
                    <a:pt x="19192" y="12314"/>
                  </a:cubicBezTo>
                  <a:cubicBezTo>
                    <a:pt x="19161" y="12314"/>
                    <a:pt x="19161" y="12314"/>
                    <a:pt x="19161" y="12345"/>
                  </a:cubicBezTo>
                  <a:cubicBezTo>
                    <a:pt x="19145" y="12330"/>
                    <a:pt x="19137" y="12322"/>
                    <a:pt x="19129" y="12322"/>
                  </a:cubicBezTo>
                  <a:cubicBezTo>
                    <a:pt x="19121" y="12322"/>
                    <a:pt x="19113" y="12330"/>
                    <a:pt x="19097" y="12345"/>
                  </a:cubicBezTo>
                  <a:cubicBezTo>
                    <a:pt x="16025" y="13074"/>
                    <a:pt x="13080" y="14594"/>
                    <a:pt x="10547" y="16462"/>
                  </a:cubicBezTo>
                  <a:cubicBezTo>
                    <a:pt x="9153" y="17286"/>
                    <a:pt x="7823" y="18299"/>
                    <a:pt x="7126" y="19724"/>
                  </a:cubicBezTo>
                  <a:cubicBezTo>
                    <a:pt x="7031" y="19788"/>
                    <a:pt x="6936" y="19851"/>
                    <a:pt x="6873" y="19914"/>
                  </a:cubicBezTo>
                  <a:cubicBezTo>
                    <a:pt x="6846" y="19897"/>
                    <a:pt x="6822" y="19889"/>
                    <a:pt x="6801" y="19889"/>
                  </a:cubicBezTo>
                  <a:cubicBezTo>
                    <a:pt x="6747" y="19889"/>
                    <a:pt x="6715" y="19941"/>
                    <a:pt x="6715" y="20009"/>
                  </a:cubicBezTo>
                  <a:cubicBezTo>
                    <a:pt x="6651" y="20041"/>
                    <a:pt x="6620" y="20073"/>
                    <a:pt x="6556" y="20136"/>
                  </a:cubicBezTo>
                  <a:cubicBezTo>
                    <a:pt x="6454" y="20213"/>
                    <a:pt x="6517" y="20352"/>
                    <a:pt x="6612" y="20352"/>
                  </a:cubicBezTo>
                  <a:cubicBezTo>
                    <a:pt x="6635" y="20352"/>
                    <a:pt x="6659" y="20344"/>
                    <a:pt x="6683" y="20326"/>
                  </a:cubicBezTo>
                  <a:lnTo>
                    <a:pt x="6746" y="20294"/>
                  </a:lnTo>
                  <a:cubicBezTo>
                    <a:pt x="6778" y="20326"/>
                    <a:pt x="6778" y="20358"/>
                    <a:pt x="6810" y="20389"/>
                  </a:cubicBezTo>
                  <a:cubicBezTo>
                    <a:pt x="2503" y="23905"/>
                    <a:pt x="729" y="29827"/>
                    <a:pt x="1" y="35179"/>
                  </a:cubicBezTo>
                  <a:cubicBezTo>
                    <a:pt x="1" y="35273"/>
                    <a:pt x="80" y="35334"/>
                    <a:pt x="150" y="35334"/>
                  </a:cubicBezTo>
                  <a:cubicBezTo>
                    <a:pt x="198" y="35334"/>
                    <a:pt x="241" y="35306"/>
                    <a:pt x="254" y="35242"/>
                  </a:cubicBezTo>
                  <a:cubicBezTo>
                    <a:pt x="1553" y="29858"/>
                    <a:pt x="2661" y="24190"/>
                    <a:pt x="7190" y="20579"/>
                  </a:cubicBezTo>
                  <a:cubicBezTo>
                    <a:pt x="7253" y="20611"/>
                    <a:pt x="7316" y="20643"/>
                    <a:pt x="7380" y="20738"/>
                  </a:cubicBezTo>
                  <a:cubicBezTo>
                    <a:pt x="7570" y="20738"/>
                    <a:pt x="7760" y="20769"/>
                    <a:pt x="7950" y="20801"/>
                  </a:cubicBezTo>
                  <a:cubicBezTo>
                    <a:pt x="8773" y="21149"/>
                    <a:pt x="9343" y="21688"/>
                    <a:pt x="9628" y="22448"/>
                  </a:cubicBezTo>
                  <a:cubicBezTo>
                    <a:pt x="9818" y="22796"/>
                    <a:pt x="9913" y="23144"/>
                    <a:pt x="10103" y="23493"/>
                  </a:cubicBezTo>
                  <a:cubicBezTo>
                    <a:pt x="11117" y="25520"/>
                    <a:pt x="12763" y="26881"/>
                    <a:pt x="14695" y="28021"/>
                  </a:cubicBezTo>
                  <a:cubicBezTo>
                    <a:pt x="16944" y="29352"/>
                    <a:pt x="19382" y="30333"/>
                    <a:pt x="21631" y="31663"/>
                  </a:cubicBezTo>
                  <a:cubicBezTo>
                    <a:pt x="21694" y="31695"/>
                    <a:pt x="21757" y="31758"/>
                    <a:pt x="21821" y="31790"/>
                  </a:cubicBezTo>
                  <a:cubicBezTo>
                    <a:pt x="24418" y="33975"/>
                    <a:pt x="25146" y="38029"/>
                    <a:pt x="22169" y="40309"/>
                  </a:cubicBezTo>
                  <a:cubicBezTo>
                    <a:pt x="21567" y="40752"/>
                    <a:pt x="20966" y="40816"/>
                    <a:pt x="21472" y="41544"/>
                  </a:cubicBezTo>
                  <a:cubicBezTo>
                    <a:pt x="21802" y="42068"/>
                    <a:pt x="22596" y="42235"/>
                    <a:pt x="23343" y="42235"/>
                  </a:cubicBezTo>
                  <a:cubicBezTo>
                    <a:pt x="23815" y="42235"/>
                    <a:pt x="24269" y="42168"/>
                    <a:pt x="24576" y="42082"/>
                  </a:cubicBezTo>
                  <a:cubicBezTo>
                    <a:pt x="26191" y="41607"/>
                    <a:pt x="27268" y="40182"/>
                    <a:pt x="27996" y="38757"/>
                  </a:cubicBezTo>
                  <a:cubicBezTo>
                    <a:pt x="28028" y="38694"/>
                    <a:pt x="28028" y="38631"/>
                    <a:pt x="27965" y="38599"/>
                  </a:cubicBezTo>
                  <a:cubicBezTo>
                    <a:pt x="28028" y="38346"/>
                    <a:pt x="28060" y="38124"/>
                    <a:pt x="28060" y="37871"/>
                  </a:cubicBezTo>
                  <a:cubicBezTo>
                    <a:pt x="28218" y="36794"/>
                    <a:pt x="28440" y="35685"/>
                    <a:pt x="28598" y="34577"/>
                  </a:cubicBezTo>
                  <a:cubicBezTo>
                    <a:pt x="28661" y="34545"/>
                    <a:pt x="28693" y="34450"/>
                    <a:pt x="28661" y="34355"/>
                  </a:cubicBezTo>
                  <a:cubicBezTo>
                    <a:pt x="28661" y="34355"/>
                    <a:pt x="28661" y="34324"/>
                    <a:pt x="28630" y="34324"/>
                  </a:cubicBezTo>
                  <a:cubicBezTo>
                    <a:pt x="28851" y="32898"/>
                    <a:pt x="29010" y="31505"/>
                    <a:pt x="28978" y="30143"/>
                  </a:cubicBezTo>
                  <a:cubicBezTo>
                    <a:pt x="28978" y="29193"/>
                    <a:pt x="28820" y="28306"/>
                    <a:pt x="28440" y="27451"/>
                  </a:cubicBezTo>
                  <a:cubicBezTo>
                    <a:pt x="28218" y="26913"/>
                    <a:pt x="26888" y="25551"/>
                    <a:pt x="26508" y="24728"/>
                  </a:cubicBezTo>
                  <a:cubicBezTo>
                    <a:pt x="26539" y="24728"/>
                    <a:pt x="26571" y="24696"/>
                    <a:pt x="26571" y="24633"/>
                  </a:cubicBezTo>
                  <a:cubicBezTo>
                    <a:pt x="26983" y="24443"/>
                    <a:pt x="27394" y="24253"/>
                    <a:pt x="27774" y="24063"/>
                  </a:cubicBezTo>
                  <a:cubicBezTo>
                    <a:pt x="27869" y="24063"/>
                    <a:pt x="27965" y="24031"/>
                    <a:pt x="27996" y="23968"/>
                  </a:cubicBezTo>
                  <a:cubicBezTo>
                    <a:pt x="28693" y="22163"/>
                    <a:pt x="26476" y="19851"/>
                    <a:pt x="25368" y="18616"/>
                  </a:cubicBezTo>
                  <a:cubicBezTo>
                    <a:pt x="23563" y="16652"/>
                    <a:pt x="21251" y="15164"/>
                    <a:pt x="18622" y="14657"/>
                  </a:cubicBezTo>
                  <a:cubicBezTo>
                    <a:pt x="17979" y="14534"/>
                    <a:pt x="17346" y="14473"/>
                    <a:pt x="16720" y="14473"/>
                  </a:cubicBezTo>
                  <a:cubicBezTo>
                    <a:pt x="15744" y="14473"/>
                    <a:pt x="14786" y="14621"/>
                    <a:pt x="13840" y="14911"/>
                  </a:cubicBezTo>
                  <a:cubicBezTo>
                    <a:pt x="15550" y="14055"/>
                    <a:pt x="17324" y="13359"/>
                    <a:pt x="19129" y="12662"/>
                  </a:cubicBezTo>
                  <a:cubicBezTo>
                    <a:pt x="20094" y="13031"/>
                    <a:pt x="21176" y="13230"/>
                    <a:pt x="22256" y="13230"/>
                  </a:cubicBezTo>
                  <a:cubicBezTo>
                    <a:pt x="24047" y="13230"/>
                    <a:pt x="25833" y="12683"/>
                    <a:pt x="27078" y="11459"/>
                  </a:cubicBezTo>
                  <a:cubicBezTo>
                    <a:pt x="30213" y="8387"/>
                    <a:pt x="28123" y="3098"/>
                    <a:pt x="31701" y="311"/>
                  </a:cubicBezTo>
                  <a:cubicBezTo>
                    <a:pt x="31765" y="311"/>
                    <a:pt x="31765" y="280"/>
                    <a:pt x="31765" y="248"/>
                  </a:cubicBezTo>
                  <a:cubicBezTo>
                    <a:pt x="31816" y="145"/>
                    <a:pt x="31742" y="1"/>
                    <a:pt x="31628"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14;p72">
              <a:extLst>
                <a:ext uri="{FF2B5EF4-FFF2-40B4-BE49-F238E27FC236}">
                  <a16:creationId xmlns:a16="http://schemas.microsoft.com/office/drawing/2014/main" id="{A4B937DA-69FA-4E2A-AF6B-9DCC80D2623A}"/>
                </a:ext>
              </a:extLst>
            </p:cNvPr>
            <p:cNvSpPr/>
            <p:nvPr/>
          </p:nvSpPr>
          <p:spPr>
            <a:xfrm>
              <a:off x="968012" y="3859827"/>
              <a:ext cx="673412" cy="601554"/>
            </a:xfrm>
            <a:custGeom>
              <a:avLst/>
              <a:gdLst/>
              <a:ahLst/>
              <a:cxnLst/>
              <a:rect l="l" t="t" r="r" b="b"/>
              <a:pathLst>
                <a:path w="22201" h="19832" extrusionOk="0">
                  <a:moveTo>
                    <a:pt x="20015" y="9979"/>
                  </a:moveTo>
                  <a:lnTo>
                    <a:pt x="20015" y="9979"/>
                  </a:lnTo>
                  <a:cubicBezTo>
                    <a:pt x="20237" y="10106"/>
                    <a:pt x="20459" y="10296"/>
                    <a:pt x="20649" y="10486"/>
                  </a:cubicBezTo>
                  <a:cubicBezTo>
                    <a:pt x="20681" y="10486"/>
                    <a:pt x="20681" y="10517"/>
                    <a:pt x="20712" y="10549"/>
                  </a:cubicBezTo>
                  <a:cubicBezTo>
                    <a:pt x="20522" y="10391"/>
                    <a:pt x="20237" y="10169"/>
                    <a:pt x="20015" y="9979"/>
                  </a:cubicBezTo>
                  <a:close/>
                  <a:moveTo>
                    <a:pt x="12769" y="1"/>
                  </a:moveTo>
                  <a:cubicBezTo>
                    <a:pt x="11338" y="1"/>
                    <a:pt x="9969" y="530"/>
                    <a:pt x="8678" y="1175"/>
                  </a:cubicBezTo>
                  <a:cubicBezTo>
                    <a:pt x="6778" y="2094"/>
                    <a:pt x="4751" y="3329"/>
                    <a:pt x="3358" y="4944"/>
                  </a:cubicBezTo>
                  <a:cubicBezTo>
                    <a:pt x="2787" y="5609"/>
                    <a:pt x="2439" y="6306"/>
                    <a:pt x="2281" y="7192"/>
                  </a:cubicBezTo>
                  <a:cubicBezTo>
                    <a:pt x="2154" y="7731"/>
                    <a:pt x="2154" y="8301"/>
                    <a:pt x="1932" y="8839"/>
                  </a:cubicBezTo>
                  <a:cubicBezTo>
                    <a:pt x="1711" y="9441"/>
                    <a:pt x="1331" y="9979"/>
                    <a:pt x="1014" y="10517"/>
                  </a:cubicBezTo>
                  <a:cubicBezTo>
                    <a:pt x="412" y="11563"/>
                    <a:pt x="1" y="12861"/>
                    <a:pt x="761" y="13843"/>
                  </a:cubicBezTo>
                  <a:cubicBezTo>
                    <a:pt x="761" y="13969"/>
                    <a:pt x="824" y="14096"/>
                    <a:pt x="919" y="14349"/>
                  </a:cubicBezTo>
                  <a:cubicBezTo>
                    <a:pt x="919" y="14413"/>
                    <a:pt x="951" y="14476"/>
                    <a:pt x="982" y="14476"/>
                  </a:cubicBezTo>
                  <a:cubicBezTo>
                    <a:pt x="982" y="14508"/>
                    <a:pt x="982" y="14508"/>
                    <a:pt x="1014" y="14508"/>
                  </a:cubicBezTo>
                  <a:cubicBezTo>
                    <a:pt x="1267" y="15521"/>
                    <a:pt x="1932" y="16313"/>
                    <a:pt x="2946" y="16630"/>
                  </a:cubicBezTo>
                  <a:cubicBezTo>
                    <a:pt x="3706" y="16915"/>
                    <a:pt x="4561" y="16883"/>
                    <a:pt x="5384" y="17010"/>
                  </a:cubicBezTo>
                  <a:cubicBezTo>
                    <a:pt x="6334" y="17200"/>
                    <a:pt x="7284" y="17453"/>
                    <a:pt x="8171" y="17770"/>
                  </a:cubicBezTo>
                  <a:cubicBezTo>
                    <a:pt x="9377" y="18219"/>
                    <a:pt x="11640" y="19832"/>
                    <a:pt x="13409" y="19832"/>
                  </a:cubicBezTo>
                  <a:cubicBezTo>
                    <a:pt x="14010" y="19832"/>
                    <a:pt x="14554" y="19645"/>
                    <a:pt x="14980" y="19163"/>
                  </a:cubicBezTo>
                  <a:cubicBezTo>
                    <a:pt x="15360" y="19068"/>
                    <a:pt x="15708" y="18910"/>
                    <a:pt x="16057" y="18625"/>
                  </a:cubicBezTo>
                  <a:cubicBezTo>
                    <a:pt x="16849" y="17960"/>
                    <a:pt x="17229" y="16978"/>
                    <a:pt x="16944" y="16028"/>
                  </a:cubicBezTo>
                  <a:lnTo>
                    <a:pt x="16944" y="16028"/>
                  </a:lnTo>
                  <a:cubicBezTo>
                    <a:pt x="17122" y="16046"/>
                    <a:pt x="17298" y="16059"/>
                    <a:pt x="17471" y="16059"/>
                  </a:cubicBezTo>
                  <a:cubicBezTo>
                    <a:pt x="17913" y="16059"/>
                    <a:pt x="18339" y="15975"/>
                    <a:pt x="18749" y="15679"/>
                  </a:cubicBezTo>
                  <a:cubicBezTo>
                    <a:pt x="19604" y="15014"/>
                    <a:pt x="20712" y="13906"/>
                    <a:pt x="21219" y="12956"/>
                  </a:cubicBezTo>
                  <a:cubicBezTo>
                    <a:pt x="22201" y="11183"/>
                    <a:pt x="20902" y="10042"/>
                    <a:pt x="19414" y="9346"/>
                  </a:cubicBezTo>
                  <a:cubicBezTo>
                    <a:pt x="19952" y="8649"/>
                    <a:pt x="20522" y="7857"/>
                    <a:pt x="20395" y="6939"/>
                  </a:cubicBezTo>
                  <a:cubicBezTo>
                    <a:pt x="20364" y="6686"/>
                    <a:pt x="20269" y="6432"/>
                    <a:pt x="20142" y="6242"/>
                  </a:cubicBezTo>
                  <a:cubicBezTo>
                    <a:pt x="20015" y="6020"/>
                    <a:pt x="19825" y="5894"/>
                    <a:pt x="19635" y="5735"/>
                  </a:cubicBezTo>
                  <a:cubicBezTo>
                    <a:pt x="19065" y="5197"/>
                    <a:pt x="19224" y="5260"/>
                    <a:pt x="18749" y="4437"/>
                  </a:cubicBezTo>
                  <a:cubicBezTo>
                    <a:pt x="18622" y="4247"/>
                    <a:pt x="18527" y="4120"/>
                    <a:pt x="18400" y="4025"/>
                  </a:cubicBezTo>
                  <a:cubicBezTo>
                    <a:pt x="18907" y="3645"/>
                    <a:pt x="19224" y="3170"/>
                    <a:pt x="19382" y="2505"/>
                  </a:cubicBezTo>
                  <a:cubicBezTo>
                    <a:pt x="19382" y="2474"/>
                    <a:pt x="19382" y="2410"/>
                    <a:pt x="19319" y="2379"/>
                  </a:cubicBezTo>
                  <a:cubicBezTo>
                    <a:pt x="18997" y="2164"/>
                    <a:pt x="18744" y="2086"/>
                    <a:pt x="18406" y="2086"/>
                  </a:cubicBezTo>
                  <a:cubicBezTo>
                    <a:pt x="18344" y="2086"/>
                    <a:pt x="18279" y="2089"/>
                    <a:pt x="18210" y="2094"/>
                  </a:cubicBezTo>
                  <a:cubicBezTo>
                    <a:pt x="17767" y="2157"/>
                    <a:pt x="17324" y="2347"/>
                    <a:pt x="16880" y="2379"/>
                  </a:cubicBezTo>
                  <a:cubicBezTo>
                    <a:pt x="16826" y="2382"/>
                    <a:pt x="16772" y="2384"/>
                    <a:pt x="16719" y="2384"/>
                  </a:cubicBezTo>
                  <a:cubicBezTo>
                    <a:pt x="16272" y="2384"/>
                    <a:pt x="15851" y="2273"/>
                    <a:pt x="15455" y="2189"/>
                  </a:cubicBezTo>
                  <a:cubicBezTo>
                    <a:pt x="15126" y="2123"/>
                    <a:pt x="14674" y="2026"/>
                    <a:pt x="14259" y="2026"/>
                  </a:cubicBezTo>
                  <a:cubicBezTo>
                    <a:pt x="14076" y="2026"/>
                    <a:pt x="13900" y="2045"/>
                    <a:pt x="13745" y="2094"/>
                  </a:cubicBezTo>
                  <a:cubicBezTo>
                    <a:pt x="13808" y="1682"/>
                    <a:pt x="13840" y="1238"/>
                    <a:pt x="13840" y="763"/>
                  </a:cubicBezTo>
                  <a:cubicBezTo>
                    <a:pt x="13935" y="637"/>
                    <a:pt x="14030" y="510"/>
                    <a:pt x="14093" y="352"/>
                  </a:cubicBezTo>
                  <a:cubicBezTo>
                    <a:pt x="14125" y="257"/>
                    <a:pt x="14062" y="162"/>
                    <a:pt x="13967" y="130"/>
                  </a:cubicBezTo>
                  <a:cubicBezTo>
                    <a:pt x="13563" y="41"/>
                    <a:pt x="13164" y="1"/>
                    <a:pt x="12769" y="1"/>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15;p72">
              <a:extLst>
                <a:ext uri="{FF2B5EF4-FFF2-40B4-BE49-F238E27FC236}">
                  <a16:creationId xmlns:a16="http://schemas.microsoft.com/office/drawing/2014/main" id="{6A15B167-2706-444B-9D9C-262940A4CE48}"/>
                </a:ext>
              </a:extLst>
            </p:cNvPr>
            <p:cNvSpPr/>
            <p:nvPr/>
          </p:nvSpPr>
          <p:spPr>
            <a:xfrm>
              <a:off x="615500" y="4077243"/>
              <a:ext cx="971" cy="1456"/>
            </a:xfrm>
            <a:custGeom>
              <a:avLst/>
              <a:gdLst/>
              <a:ahLst/>
              <a:cxnLst/>
              <a:rect l="l" t="t" r="r" b="b"/>
              <a:pathLst>
                <a:path w="32" h="48" extrusionOk="0">
                  <a:moveTo>
                    <a:pt x="16" y="0"/>
                  </a:moveTo>
                  <a:cubicBezTo>
                    <a:pt x="8" y="0"/>
                    <a:pt x="0" y="8"/>
                    <a:pt x="0" y="24"/>
                  </a:cubicBezTo>
                  <a:cubicBezTo>
                    <a:pt x="0" y="40"/>
                    <a:pt x="8" y="48"/>
                    <a:pt x="16" y="48"/>
                  </a:cubicBezTo>
                  <a:cubicBezTo>
                    <a:pt x="24" y="48"/>
                    <a:pt x="32" y="40"/>
                    <a:pt x="32" y="24"/>
                  </a:cubicBezTo>
                  <a:cubicBezTo>
                    <a:pt x="32" y="8"/>
                    <a:pt x="24" y="0"/>
                    <a:pt x="16"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16;p72">
              <a:extLst>
                <a:ext uri="{FF2B5EF4-FFF2-40B4-BE49-F238E27FC236}">
                  <a16:creationId xmlns:a16="http://schemas.microsoft.com/office/drawing/2014/main" id="{37958819-A813-493B-922C-FE363066AF73}"/>
                </a:ext>
              </a:extLst>
            </p:cNvPr>
            <p:cNvSpPr/>
            <p:nvPr/>
          </p:nvSpPr>
          <p:spPr>
            <a:xfrm>
              <a:off x="-146245" y="3721000"/>
              <a:ext cx="1533156" cy="1324590"/>
            </a:xfrm>
            <a:custGeom>
              <a:avLst/>
              <a:gdLst/>
              <a:ahLst/>
              <a:cxnLst/>
              <a:rect l="l" t="t" r="r" b="b"/>
              <a:pathLst>
                <a:path w="50545" h="43669" extrusionOk="0">
                  <a:moveTo>
                    <a:pt x="25482" y="0"/>
                  </a:moveTo>
                  <a:cubicBezTo>
                    <a:pt x="25455" y="0"/>
                    <a:pt x="25426" y="7"/>
                    <a:pt x="25399" y="20"/>
                  </a:cubicBezTo>
                  <a:cubicBezTo>
                    <a:pt x="22929" y="1382"/>
                    <a:pt x="21060" y="4295"/>
                    <a:pt x="21345" y="7177"/>
                  </a:cubicBezTo>
                  <a:cubicBezTo>
                    <a:pt x="21459" y="8685"/>
                    <a:pt x="22673" y="11140"/>
                    <a:pt x="24388" y="11140"/>
                  </a:cubicBezTo>
                  <a:cubicBezTo>
                    <a:pt x="24582" y="11140"/>
                    <a:pt x="24782" y="11108"/>
                    <a:pt x="24987" y="11041"/>
                  </a:cubicBezTo>
                  <a:cubicBezTo>
                    <a:pt x="25051" y="11358"/>
                    <a:pt x="25114" y="11643"/>
                    <a:pt x="25241" y="11896"/>
                  </a:cubicBezTo>
                  <a:cubicBezTo>
                    <a:pt x="25526" y="12846"/>
                    <a:pt x="26349" y="13543"/>
                    <a:pt x="27046" y="14176"/>
                  </a:cubicBezTo>
                  <a:cubicBezTo>
                    <a:pt x="28376" y="15411"/>
                    <a:pt x="29294" y="16646"/>
                    <a:pt x="29168" y="18546"/>
                  </a:cubicBezTo>
                  <a:cubicBezTo>
                    <a:pt x="28914" y="22062"/>
                    <a:pt x="27141" y="25767"/>
                    <a:pt x="25272" y="28649"/>
                  </a:cubicBezTo>
                  <a:cubicBezTo>
                    <a:pt x="25241" y="28649"/>
                    <a:pt x="25241" y="28680"/>
                    <a:pt x="25241" y="28712"/>
                  </a:cubicBezTo>
                  <a:cubicBezTo>
                    <a:pt x="23657" y="31436"/>
                    <a:pt x="21472" y="33462"/>
                    <a:pt x="18939" y="35331"/>
                  </a:cubicBezTo>
                  <a:cubicBezTo>
                    <a:pt x="16912" y="36819"/>
                    <a:pt x="14473" y="37579"/>
                    <a:pt x="12320" y="38846"/>
                  </a:cubicBezTo>
                  <a:cubicBezTo>
                    <a:pt x="14283" y="36503"/>
                    <a:pt x="12636" y="32259"/>
                    <a:pt x="15550" y="30454"/>
                  </a:cubicBezTo>
                  <a:cubicBezTo>
                    <a:pt x="16563" y="31056"/>
                    <a:pt x="17672" y="31499"/>
                    <a:pt x="18844" y="31689"/>
                  </a:cubicBezTo>
                  <a:cubicBezTo>
                    <a:pt x="18996" y="31716"/>
                    <a:pt x="19154" y="31727"/>
                    <a:pt x="19315" y="31727"/>
                  </a:cubicBezTo>
                  <a:cubicBezTo>
                    <a:pt x="20103" y="31727"/>
                    <a:pt x="20977" y="31462"/>
                    <a:pt x="21769" y="31462"/>
                  </a:cubicBezTo>
                  <a:cubicBezTo>
                    <a:pt x="22161" y="31462"/>
                    <a:pt x="22534" y="31527"/>
                    <a:pt x="22866" y="31721"/>
                  </a:cubicBezTo>
                  <a:cubicBezTo>
                    <a:pt x="22886" y="31734"/>
                    <a:pt x="22909" y="31740"/>
                    <a:pt x="22933" y="31740"/>
                  </a:cubicBezTo>
                  <a:cubicBezTo>
                    <a:pt x="23020" y="31740"/>
                    <a:pt x="23112" y="31655"/>
                    <a:pt x="23087" y="31531"/>
                  </a:cubicBezTo>
                  <a:cubicBezTo>
                    <a:pt x="22566" y="29659"/>
                    <a:pt x="20504" y="28504"/>
                    <a:pt x="18543" y="28504"/>
                  </a:cubicBezTo>
                  <a:cubicBezTo>
                    <a:pt x="17286" y="28504"/>
                    <a:pt x="16071" y="28978"/>
                    <a:pt x="15328" y="30042"/>
                  </a:cubicBezTo>
                  <a:cubicBezTo>
                    <a:pt x="15233" y="30042"/>
                    <a:pt x="15170" y="30137"/>
                    <a:pt x="15202" y="30201"/>
                  </a:cubicBezTo>
                  <a:cubicBezTo>
                    <a:pt x="13365" y="30866"/>
                    <a:pt x="13365" y="32924"/>
                    <a:pt x="12985" y="34603"/>
                  </a:cubicBezTo>
                  <a:cubicBezTo>
                    <a:pt x="13016" y="33874"/>
                    <a:pt x="12826" y="33146"/>
                    <a:pt x="12763" y="32386"/>
                  </a:cubicBezTo>
                  <a:cubicBezTo>
                    <a:pt x="12668" y="30739"/>
                    <a:pt x="13111" y="28174"/>
                    <a:pt x="14283" y="26939"/>
                  </a:cubicBezTo>
                  <a:cubicBezTo>
                    <a:pt x="14283" y="26939"/>
                    <a:pt x="14283" y="26907"/>
                    <a:pt x="14283" y="26907"/>
                  </a:cubicBezTo>
                  <a:cubicBezTo>
                    <a:pt x="15740" y="26210"/>
                    <a:pt x="17418" y="26305"/>
                    <a:pt x="18812" y="25482"/>
                  </a:cubicBezTo>
                  <a:cubicBezTo>
                    <a:pt x="19350" y="25165"/>
                    <a:pt x="19794" y="24753"/>
                    <a:pt x="20205" y="24278"/>
                  </a:cubicBezTo>
                  <a:cubicBezTo>
                    <a:pt x="20870" y="23487"/>
                    <a:pt x="21377" y="21967"/>
                    <a:pt x="22549" y="21935"/>
                  </a:cubicBezTo>
                  <a:cubicBezTo>
                    <a:pt x="22771" y="21903"/>
                    <a:pt x="22739" y="21650"/>
                    <a:pt x="22581" y="21650"/>
                  </a:cubicBezTo>
                  <a:lnTo>
                    <a:pt x="22581" y="21618"/>
                  </a:lnTo>
                  <a:cubicBezTo>
                    <a:pt x="20079" y="21808"/>
                    <a:pt x="17418" y="22030"/>
                    <a:pt x="15202" y="23328"/>
                  </a:cubicBezTo>
                  <a:cubicBezTo>
                    <a:pt x="14093" y="23962"/>
                    <a:pt x="12953" y="25387"/>
                    <a:pt x="13808" y="26495"/>
                  </a:cubicBezTo>
                  <a:cubicBezTo>
                    <a:pt x="13808" y="26527"/>
                    <a:pt x="13808" y="26527"/>
                    <a:pt x="13808" y="26559"/>
                  </a:cubicBezTo>
                  <a:cubicBezTo>
                    <a:pt x="12890" y="27762"/>
                    <a:pt x="12351" y="29155"/>
                    <a:pt x="12161" y="30676"/>
                  </a:cubicBezTo>
                  <a:cubicBezTo>
                    <a:pt x="11971" y="32259"/>
                    <a:pt x="12415" y="33842"/>
                    <a:pt x="12130" y="35426"/>
                  </a:cubicBezTo>
                  <a:cubicBezTo>
                    <a:pt x="12098" y="34856"/>
                    <a:pt x="11940" y="34317"/>
                    <a:pt x="11528" y="33842"/>
                  </a:cubicBezTo>
                  <a:cubicBezTo>
                    <a:pt x="10895" y="33114"/>
                    <a:pt x="9945" y="32639"/>
                    <a:pt x="9026" y="32322"/>
                  </a:cubicBezTo>
                  <a:cubicBezTo>
                    <a:pt x="8614" y="30834"/>
                    <a:pt x="6366" y="29916"/>
                    <a:pt x="5004" y="29884"/>
                  </a:cubicBezTo>
                  <a:cubicBezTo>
                    <a:pt x="4992" y="29884"/>
                    <a:pt x="4981" y="29884"/>
                    <a:pt x="4969" y="29884"/>
                  </a:cubicBezTo>
                  <a:cubicBezTo>
                    <a:pt x="2768" y="29884"/>
                    <a:pt x="1012" y="32808"/>
                    <a:pt x="634" y="34698"/>
                  </a:cubicBezTo>
                  <a:cubicBezTo>
                    <a:pt x="612" y="34805"/>
                    <a:pt x="693" y="34883"/>
                    <a:pt x="776" y="34883"/>
                  </a:cubicBezTo>
                  <a:cubicBezTo>
                    <a:pt x="816" y="34883"/>
                    <a:pt x="857" y="34865"/>
                    <a:pt x="887" y="34824"/>
                  </a:cubicBezTo>
                  <a:cubicBezTo>
                    <a:pt x="1299" y="34127"/>
                    <a:pt x="1204" y="34222"/>
                    <a:pt x="2186" y="33874"/>
                  </a:cubicBezTo>
                  <a:cubicBezTo>
                    <a:pt x="2664" y="33705"/>
                    <a:pt x="2909" y="33632"/>
                    <a:pt x="3126" y="33632"/>
                  </a:cubicBezTo>
                  <a:cubicBezTo>
                    <a:pt x="3355" y="33632"/>
                    <a:pt x="3553" y="33712"/>
                    <a:pt x="3959" y="33842"/>
                  </a:cubicBezTo>
                  <a:cubicBezTo>
                    <a:pt x="4428" y="33989"/>
                    <a:pt x="4870" y="34163"/>
                    <a:pt x="5360" y="34163"/>
                  </a:cubicBezTo>
                  <a:cubicBezTo>
                    <a:pt x="5399" y="34163"/>
                    <a:pt x="5439" y="34162"/>
                    <a:pt x="5479" y="34159"/>
                  </a:cubicBezTo>
                  <a:cubicBezTo>
                    <a:pt x="6683" y="34127"/>
                    <a:pt x="7949" y="33304"/>
                    <a:pt x="9026" y="32797"/>
                  </a:cubicBezTo>
                  <a:cubicBezTo>
                    <a:pt x="10198" y="33526"/>
                    <a:pt x="11528" y="34317"/>
                    <a:pt x="11465" y="35933"/>
                  </a:cubicBezTo>
                  <a:cubicBezTo>
                    <a:pt x="11401" y="37358"/>
                    <a:pt x="10040" y="39068"/>
                    <a:pt x="9026" y="40018"/>
                  </a:cubicBezTo>
                  <a:cubicBezTo>
                    <a:pt x="6968" y="41886"/>
                    <a:pt x="3326" y="42013"/>
                    <a:pt x="697" y="42045"/>
                  </a:cubicBezTo>
                  <a:cubicBezTo>
                    <a:pt x="634" y="42045"/>
                    <a:pt x="602" y="42045"/>
                    <a:pt x="571" y="42076"/>
                  </a:cubicBezTo>
                  <a:cubicBezTo>
                    <a:pt x="159" y="42393"/>
                    <a:pt x="0" y="43375"/>
                    <a:pt x="571" y="43565"/>
                  </a:cubicBezTo>
                  <a:cubicBezTo>
                    <a:pt x="571" y="43617"/>
                    <a:pt x="613" y="43668"/>
                    <a:pt x="663" y="43668"/>
                  </a:cubicBezTo>
                  <a:cubicBezTo>
                    <a:pt x="674" y="43668"/>
                    <a:pt x="686" y="43666"/>
                    <a:pt x="697" y="43660"/>
                  </a:cubicBezTo>
                  <a:cubicBezTo>
                    <a:pt x="4941" y="42995"/>
                    <a:pt x="8994" y="41538"/>
                    <a:pt x="12953" y="39955"/>
                  </a:cubicBezTo>
                  <a:cubicBezTo>
                    <a:pt x="16975" y="38339"/>
                    <a:pt x="20585" y="35996"/>
                    <a:pt x="24101" y="33462"/>
                  </a:cubicBezTo>
                  <a:cubicBezTo>
                    <a:pt x="24123" y="33507"/>
                    <a:pt x="24161" y="33552"/>
                    <a:pt x="24215" y="33552"/>
                  </a:cubicBezTo>
                  <a:cubicBezTo>
                    <a:pt x="24238" y="33552"/>
                    <a:pt x="24263" y="33544"/>
                    <a:pt x="24291" y="33526"/>
                  </a:cubicBezTo>
                  <a:cubicBezTo>
                    <a:pt x="24892" y="33241"/>
                    <a:pt x="25557" y="33051"/>
                    <a:pt x="26191" y="32924"/>
                  </a:cubicBezTo>
                  <a:cubicBezTo>
                    <a:pt x="27394" y="33177"/>
                    <a:pt x="28534" y="33494"/>
                    <a:pt x="29706" y="33874"/>
                  </a:cubicBezTo>
                  <a:lnTo>
                    <a:pt x="29738" y="33874"/>
                  </a:lnTo>
                  <a:cubicBezTo>
                    <a:pt x="29769" y="33874"/>
                    <a:pt x="29769" y="33874"/>
                    <a:pt x="29769" y="33906"/>
                  </a:cubicBezTo>
                  <a:cubicBezTo>
                    <a:pt x="29643" y="35869"/>
                    <a:pt x="30054" y="38244"/>
                    <a:pt x="31511" y="39701"/>
                  </a:cubicBezTo>
                  <a:cubicBezTo>
                    <a:pt x="32113" y="40303"/>
                    <a:pt x="32905" y="40525"/>
                    <a:pt x="33760" y="40620"/>
                  </a:cubicBezTo>
                  <a:cubicBezTo>
                    <a:pt x="35407" y="40810"/>
                    <a:pt x="37085" y="40841"/>
                    <a:pt x="38763" y="40968"/>
                  </a:cubicBezTo>
                  <a:cubicBezTo>
                    <a:pt x="38922" y="40968"/>
                    <a:pt x="38985" y="40715"/>
                    <a:pt x="38827" y="40683"/>
                  </a:cubicBezTo>
                  <a:cubicBezTo>
                    <a:pt x="36325" y="40081"/>
                    <a:pt x="35882" y="37453"/>
                    <a:pt x="34456" y="35711"/>
                  </a:cubicBezTo>
                  <a:cubicBezTo>
                    <a:pt x="33380" y="34381"/>
                    <a:pt x="31701" y="33779"/>
                    <a:pt x="30054" y="33621"/>
                  </a:cubicBezTo>
                  <a:cubicBezTo>
                    <a:pt x="30017" y="33584"/>
                    <a:pt x="29969" y="33568"/>
                    <a:pt x="29923" y="33568"/>
                  </a:cubicBezTo>
                  <a:cubicBezTo>
                    <a:pt x="29891" y="33568"/>
                    <a:pt x="29859" y="33576"/>
                    <a:pt x="29833" y="33589"/>
                  </a:cubicBezTo>
                  <a:lnTo>
                    <a:pt x="29801" y="33589"/>
                  </a:lnTo>
                  <a:cubicBezTo>
                    <a:pt x="29801" y="33589"/>
                    <a:pt x="29769" y="33589"/>
                    <a:pt x="29769" y="33621"/>
                  </a:cubicBezTo>
                  <a:cubicBezTo>
                    <a:pt x="28851" y="33209"/>
                    <a:pt x="27806" y="32924"/>
                    <a:pt x="26793" y="32797"/>
                  </a:cubicBezTo>
                  <a:cubicBezTo>
                    <a:pt x="27933" y="32607"/>
                    <a:pt x="29073" y="32607"/>
                    <a:pt x="30213" y="32607"/>
                  </a:cubicBezTo>
                  <a:cubicBezTo>
                    <a:pt x="32525" y="32607"/>
                    <a:pt x="34710" y="32734"/>
                    <a:pt x="36927" y="33399"/>
                  </a:cubicBezTo>
                  <a:lnTo>
                    <a:pt x="36958" y="33399"/>
                  </a:lnTo>
                  <a:cubicBezTo>
                    <a:pt x="36958" y="33399"/>
                    <a:pt x="36958" y="33431"/>
                    <a:pt x="36958" y="33431"/>
                  </a:cubicBezTo>
                  <a:cubicBezTo>
                    <a:pt x="36908" y="33555"/>
                    <a:pt x="37015" y="33641"/>
                    <a:pt x="37109" y="33641"/>
                  </a:cubicBezTo>
                  <a:cubicBezTo>
                    <a:pt x="37135" y="33641"/>
                    <a:pt x="37160" y="33634"/>
                    <a:pt x="37180" y="33621"/>
                  </a:cubicBezTo>
                  <a:cubicBezTo>
                    <a:pt x="37780" y="35721"/>
                    <a:pt x="40511" y="37053"/>
                    <a:pt x="42601" y="37053"/>
                  </a:cubicBezTo>
                  <a:cubicBezTo>
                    <a:pt x="42718" y="37053"/>
                    <a:pt x="42832" y="37049"/>
                    <a:pt x="42944" y="37041"/>
                  </a:cubicBezTo>
                  <a:cubicBezTo>
                    <a:pt x="43767" y="36978"/>
                    <a:pt x="44591" y="36756"/>
                    <a:pt x="45414" y="36566"/>
                  </a:cubicBezTo>
                  <a:cubicBezTo>
                    <a:pt x="46142" y="36408"/>
                    <a:pt x="47092" y="36344"/>
                    <a:pt x="47757" y="35996"/>
                  </a:cubicBezTo>
                  <a:cubicBezTo>
                    <a:pt x="48264" y="35711"/>
                    <a:pt x="48549" y="35299"/>
                    <a:pt x="48359" y="34761"/>
                  </a:cubicBezTo>
                  <a:cubicBezTo>
                    <a:pt x="48858" y="34618"/>
                    <a:pt x="49339" y="34494"/>
                    <a:pt x="49856" y="34494"/>
                  </a:cubicBezTo>
                  <a:cubicBezTo>
                    <a:pt x="50028" y="34494"/>
                    <a:pt x="50204" y="34507"/>
                    <a:pt x="50386" y="34539"/>
                  </a:cubicBezTo>
                  <a:cubicBezTo>
                    <a:pt x="50481" y="34539"/>
                    <a:pt x="50544" y="34476"/>
                    <a:pt x="50513" y="34381"/>
                  </a:cubicBezTo>
                  <a:cubicBezTo>
                    <a:pt x="50006" y="33114"/>
                    <a:pt x="49119" y="32101"/>
                    <a:pt x="47852" y="31531"/>
                  </a:cubicBezTo>
                  <a:cubicBezTo>
                    <a:pt x="48074" y="31341"/>
                    <a:pt x="48327" y="31151"/>
                    <a:pt x="48613" y="31024"/>
                  </a:cubicBezTo>
                  <a:cubicBezTo>
                    <a:pt x="48676" y="31056"/>
                    <a:pt x="48708" y="31087"/>
                    <a:pt x="48803" y="31119"/>
                  </a:cubicBezTo>
                  <a:cubicBezTo>
                    <a:pt x="48818" y="31125"/>
                    <a:pt x="48833" y="31128"/>
                    <a:pt x="48847" y="31128"/>
                  </a:cubicBezTo>
                  <a:cubicBezTo>
                    <a:pt x="48971" y="31128"/>
                    <a:pt x="49009" y="30891"/>
                    <a:pt x="48866" y="30834"/>
                  </a:cubicBezTo>
                  <a:lnTo>
                    <a:pt x="48834" y="30834"/>
                  </a:lnTo>
                  <a:cubicBezTo>
                    <a:pt x="48834" y="30788"/>
                    <a:pt x="48800" y="30758"/>
                    <a:pt x="48757" y="30758"/>
                  </a:cubicBezTo>
                  <a:cubicBezTo>
                    <a:pt x="48741" y="30758"/>
                    <a:pt x="48724" y="30762"/>
                    <a:pt x="48708" y="30771"/>
                  </a:cubicBezTo>
                  <a:lnTo>
                    <a:pt x="48676" y="30771"/>
                  </a:lnTo>
                  <a:cubicBezTo>
                    <a:pt x="46649" y="30006"/>
                    <a:pt x="44313" y="29232"/>
                    <a:pt x="42088" y="29232"/>
                  </a:cubicBezTo>
                  <a:cubicBezTo>
                    <a:pt x="40349" y="29232"/>
                    <a:pt x="38678" y="29704"/>
                    <a:pt x="37275" y="31024"/>
                  </a:cubicBezTo>
                  <a:cubicBezTo>
                    <a:pt x="37275" y="30992"/>
                    <a:pt x="37275" y="30992"/>
                    <a:pt x="37275" y="30992"/>
                  </a:cubicBezTo>
                  <a:cubicBezTo>
                    <a:pt x="37254" y="30908"/>
                    <a:pt x="37205" y="30866"/>
                    <a:pt x="37146" y="30866"/>
                  </a:cubicBezTo>
                  <a:cubicBezTo>
                    <a:pt x="37117" y="30866"/>
                    <a:pt x="37085" y="30876"/>
                    <a:pt x="37053" y="30897"/>
                  </a:cubicBezTo>
                  <a:cubicBezTo>
                    <a:pt x="35683" y="31475"/>
                    <a:pt x="34222" y="31601"/>
                    <a:pt x="32739" y="31601"/>
                  </a:cubicBezTo>
                  <a:cubicBezTo>
                    <a:pt x="31598" y="31601"/>
                    <a:pt x="30443" y="31527"/>
                    <a:pt x="29307" y="31527"/>
                  </a:cubicBezTo>
                  <a:cubicBezTo>
                    <a:pt x="27553" y="31527"/>
                    <a:pt x="25843" y="31704"/>
                    <a:pt x="24291" y="32607"/>
                  </a:cubicBezTo>
                  <a:cubicBezTo>
                    <a:pt x="24512" y="30897"/>
                    <a:pt x="26317" y="29947"/>
                    <a:pt x="27426" y="28775"/>
                  </a:cubicBezTo>
                  <a:cubicBezTo>
                    <a:pt x="28376" y="27794"/>
                    <a:pt x="29136" y="26685"/>
                    <a:pt x="29959" y="25577"/>
                  </a:cubicBezTo>
                  <a:cubicBezTo>
                    <a:pt x="31610" y="23348"/>
                    <a:pt x="33883" y="20904"/>
                    <a:pt x="36757" y="20904"/>
                  </a:cubicBezTo>
                  <a:cubicBezTo>
                    <a:pt x="37190" y="20904"/>
                    <a:pt x="37638" y="20959"/>
                    <a:pt x="38098" y="21080"/>
                  </a:cubicBezTo>
                  <a:cubicBezTo>
                    <a:pt x="38110" y="21086"/>
                    <a:pt x="38122" y="21088"/>
                    <a:pt x="38133" y="21088"/>
                  </a:cubicBezTo>
                  <a:cubicBezTo>
                    <a:pt x="38183" y="21088"/>
                    <a:pt x="38225" y="21037"/>
                    <a:pt x="38225" y="20985"/>
                  </a:cubicBezTo>
                  <a:cubicBezTo>
                    <a:pt x="38288" y="20985"/>
                    <a:pt x="38320" y="20922"/>
                    <a:pt x="38257" y="20858"/>
                  </a:cubicBezTo>
                  <a:cubicBezTo>
                    <a:pt x="37940" y="20320"/>
                    <a:pt x="37560" y="19845"/>
                    <a:pt x="37307" y="19243"/>
                  </a:cubicBezTo>
                  <a:cubicBezTo>
                    <a:pt x="37022" y="18610"/>
                    <a:pt x="36895" y="17945"/>
                    <a:pt x="36768" y="17280"/>
                  </a:cubicBezTo>
                  <a:cubicBezTo>
                    <a:pt x="36768" y="17221"/>
                    <a:pt x="36727" y="17196"/>
                    <a:pt x="36683" y="17196"/>
                  </a:cubicBezTo>
                  <a:cubicBezTo>
                    <a:pt x="36633" y="17196"/>
                    <a:pt x="36578" y="17229"/>
                    <a:pt x="36578" y="17280"/>
                  </a:cubicBezTo>
                  <a:cubicBezTo>
                    <a:pt x="36578" y="17311"/>
                    <a:pt x="36578" y="17375"/>
                    <a:pt x="36578" y="17406"/>
                  </a:cubicBezTo>
                  <a:cubicBezTo>
                    <a:pt x="36040" y="17723"/>
                    <a:pt x="35692" y="18135"/>
                    <a:pt x="35311" y="18610"/>
                  </a:cubicBezTo>
                  <a:cubicBezTo>
                    <a:pt x="34646" y="19401"/>
                    <a:pt x="33981" y="19940"/>
                    <a:pt x="33095" y="20447"/>
                  </a:cubicBezTo>
                  <a:cubicBezTo>
                    <a:pt x="32208" y="20985"/>
                    <a:pt x="31290" y="21428"/>
                    <a:pt x="30624" y="22220"/>
                  </a:cubicBezTo>
                  <a:cubicBezTo>
                    <a:pt x="31195" y="19401"/>
                    <a:pt x="30118" y="16646"/>
                    <a:pt x="31131" y="13891"/>
                  </a:cubicBezTo>
                  <a:cubicBezTo>
                    <a:pt x="31163" y="13891"/>
                    <a:pt x="31195" y="13859"/>
                    <a:pt x="31226" y="13828"/>
                  </a:cubicBezTo>
                  <a:cubicBezTo>
                    <a:pt x="32050" y="12434"/>
                    <a:pt x="33886" y="12403"/>
                    <a:pt x="34836" y="11136"/>
                  </a:cubicBezTo>
                  <a:cubicBezTo>
                    <a:pt x="35407" y="10439"/>
                    <a:pt x="35502" y="9584"/>
                    <a:pt x="35755" y="8729"/>
                  </a:cubicBezTo>
                  <a:cubicBezTo>
                    <a:pt x="36167" y="7494"/>
                    <a:pt x="36768" y="6512"/>
                    <a:pt x="37718" y="5625"/>
                  </a:cubicBezTo>
                  <a:lnTo>
                    <a:pt x="37813" y="5594"/>
                  </a:lnTo>
                  <a:cubicBezTo>
                    <a:pt x="37932" y="5564"/>
                    <a:pt x="37912" y="5369"/>
                    <a:pt x="37780" y="5369"/>
                  </a:cubicBezTo>
                  <a:cubicBezTo>
                    <a:pt x="37770" y="5369"/>
                    <a:pt x="37761" y="5370"/>
                    <a:pt x="37750" y="5372"/>
                  </a:cubicBezTo>
                  <a:cubicBezTo>
                    <a:pt x="36388" y="5625"/>
                    <a:pt x="34773" y="5815"/>
                    <a:pt x="33538" y="6481"/>
                  </a:cubicBezTo>
                  <a:cubicBezTo>
                    <a:pt x="32588" y="7019"/>
                    <a:pt x="32525" y="7937"/>
                    <a:pt x="31796" y="8571"/>
                  </a:cubicBezTo>
                  <a:cubicBezTo>
                    <a:pt x="31036" y="9236"/>
                    <a:pt x="30846" y="9679"/>
                    <a:pt x="30688" y="10756"/>
                  </a:cubicBezTo>
                  <a:cubicBezTo>
                    <a:pt x="30529" y="11738"/>
                    <a:pt x="30498" y="12688"/>
                    <a:pt x="30846" y="13638"/>
                  </a:cubicBezTo>
                  <a:cubicBezTo>
                    <a:pt x="30434" y="14651"/>
                    <a:pt x="30213" y="15696"/>
                    <a:pt x="30213" y="16773"/>
                  </a:cubicBezTo>
                  <a:cubicBezTo>
                    <a:pt x="30149" y="17280"/>
                    <a:pt x="30118" y="17818"/>
                    <a:pt x="30054" y="18325"/>
                  </a:cubicBezTo>
                  <a:cubicBezTo>
                    <a:pt x="30023" y="18578"/>
                    <a:pt x="29991" y="18831"/>
                    <a:pt x="29959" y="19085"/>
                  </a:cubicBezTo>
                  <a:cubicBezTo>
                    <a:pt x="29959" y="18356"/>
                    <a:pt x="29959" y="17596"/>
                    <a:pt x="29801" y="16868"/>
                  </a:cubicBezTo>
                  <a:cubicBezTo>
                    <a:pt x="29389" y="15158"/>
                    <a:pt x="27774" y="14334"/>
                    <a:pt x="26571" y="13194"/>
                  </a:cubicBezTo>
                  <a:cubicBezTo>
                    <a:pt x="26412" y="13004"/>
                    <a:pt x="26254" y="12846"/>
                    <a:pt x="26096" y="12656"/>
                  </a:cubicBezTo>
                  <a:cubicBezTo>
                    <a:pt x="25684" y="12181"/>
                    <a:pt x="25367" y="11611"/>
                    <a:pt x="25304" y="10883"/>
                  </a:cubicBezTo>
                  <a:cubicBezTo>
                    <a:pt x="25304" y="10883"/>
                    <a:pt x="25304" y="10883"/>
                    <a:pt x="25304" y="10851"/>
                  </a:cubicBezTo>
                  <a:cubicBezTo>
                    <a:pt x="25304" y="10819"/>
                    <a:pt x="25304" y="10788"/>
                    <a:pt x="25272" y="10756"/>
                  </a:cubicBezTo>
                  <a:cubicBezTo>
                    <a:pt x="25906" y="9362"/>
                    <a:pt x="26317" y="7969"/>
                    <a:pt x="26127" y="6449"/>
                  </a:cubicBezTo>
                  <a:cubicBezTo>
                    <a:pt x="25842" y="4295"/>
                    <a:pt x="24861" y="2332"/>
                    <a:pt x="25621" y="210"/>
                  </a:cubicBezTo>
                  <a:cubicBezTo>
                    <a:pt x="25671" y="86"/>
                    <a:pt x="25583" y="0"/>
                    <a:pt x="25482"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17;p72">
              <a:extLst>
                <a:ext uri="{FF2B5EF4-FFF2-40B4-BE49-F238E27FC236}">
                  <a16:creationId xmlns:a16="http://schemas.microsoft.com/office/drawing/2014/main" id="{67ACDA82-2AF6-4728-AD5D-0853EF16099E}"/>
                </a:ext>
              </a:extLst>
            </p:cNvPr>
            <p:cNvSpPr/>
            <p:nvPr/>
          </p:nvSpPr>
          <p:spPr>
            <a:xfrm>
              <a:off x="88157" y="815066"/>
              <a:ext cx="1056663" cy="682876"/>
            </a:xfrm>
            <a:custGeom>
              <a:avLst/>
              <a:gdLst/>
              <a:ahLst/>
              <a:cxnLst/>
              <a:rect l="l" t="t" r="r" b="b"/>
              <a:pathLst>
                <a:path w="34836" h="22513" extrusionOk="0">
                  <a:moveTo>
                    <a:pt x="22485" y="9275"/>
                  </a:moveTo>
                  <a:lnTo>
                    <a:pt x="22485" y="9275"/>
                  </a:lnTo>
                  <a:cubicBezTo>
                    <a:pt x="24132" y="10383"/>
                    <a:pt x="26412" y="10003"/>
                    <a:pt x="28280" y="10573"/>
                  </a:cubicBezTo>
                  <a:cubicBezTo>
                    <a:pt x="30655" y="11302"/>
                    <a:pt x="32556" y="12664"/>
                    <a:pt x="34107" y="14564"/>
                  </a:cubicBezTo>
                  <a:cubicBezTo>
                    <a:pt x="34012" y="14500"/>
                    <a:pt x="33917" y="14469"/>
                    <a:pt x="33854" y="14437"/>
                  </a:cubicBezTo>
                  <a:cubicBezTo>
                    <a:pt x="32397" y="13677"/>
                    <a:pt x="30655" y="13550"/>
                    <a:pt x="29040" y="13265"/>
                  </a:cubicBezTo>
                  <a:cubicBezTo>
                    <a:pt x="26190" y="12790"/>
                    <a:pt x="24100" y="11650"/>
                    <a:pt x="22485" y="9275"/>
                  </a:cubicBezTo>
                  <a:close/>
                  <a:moveTo>
                    <a:pt x="22200" y="9117"/>
                  </a:moveTo>
                  <a:lnTo>
                    <a:pt x="22200" y="9117"/>
                  </a:lnTo>
                  <a:cubicBezTo>
                    <a:pt x="24100" y="13075"/>
                    <a:pt x="28154" y="13170"/>
                    <a:pt x="31859" y="14120"/>
                  </a:cubicBezTo>
                  <a:cubicBezTo>
                    <a:pt x="30909" y="14152"/>
                    <a:pt x="29927" y="14405"/>
                    <a:pt x="28945" y="14564"/>
                  </a:cubicBezTo>
                  <a:cubicBezTo>
                    <a:pt x="28377" y="14668"/>
                    <a:pt x="27806" y="14735"/>
                    <a:pt x="27247" y="14735"/>
                  </a:cubicBezTo>
                  <a:cubicBezTo>
                    <a:pt x="25937" y="14735"/>
                    <a:pt x="24696" y="14366"/>
                    <a:pt x="23720" y="13234"/>
                  </a:cubicBezTo>
                  <a:cubicBezTo>
                    <a:pt x="22770" y="12125"/>
                    <a:pt x="22358" y="10542"/>
                    <a:pt x="22200" y="9117"/>
                  </a:cubicBezTo>
                  <a:close/>
                  <a:moveTo>
                    <a:pt x="13997" y="2276"/>
                  </a:moveTo>
                  <a:cubicBezTo>
                    <a:pt x="15834" y="2783"/>
                    <a:pt x="17703" y="4430"/>
                    <a:pt x="18748" y="5823"/>
                  </a:cubicBezTo>
                  <a:cubicBezTo>
                    <a:pt x="20110" y="7692"/>
                    <a:pt x="20458" y="10193"/>
                    <a:pt x="19951" y="12442"/>
                  </a:cubicBezTo>
                  <a:cubicBezTo>
                    <a:pt x="19635" y="13740"/>
                    <a:pt x="19065" y="14975"/>
                    <a:pt x="18336" y="16084"/>
                  </a:cubicBezTo>
                  <a:cubicBezTo>
                    <a:pt x="18083" y="16432"/>
                    <a:pt x="17639" y="17192"/>
                    <a:pt x="17259" y="17446"/>
                  </a:cubicBezTo>
                  <a:cubicBezTo>
                    <a:pt x="16848" y="17636"/>
                    <a:pt x="16436" y="17826"/>
                    <a:pt x="15993" y="17984"/>
                  </a:cubicBezTo>
                  <a:cubicBezTo>
                    <a:pt x="15961" y="17857"/>
                    <a:pt x="15898" y="17699"/>
                    <a:pt x="15803" y="17572"/>
                  </a:cubicBezTo>
                  <a:cubicBezTo>
                    <a:pt x="15613" y="17541"/>
                    <a:pt x="15486" y="17446"/>
                    <a:pt x="15359" y="17414"/>
                  </a:cubicBezTo>
                  <a:cubicBezTo>
                    <a:pt x="15359" y="17319"/>
                    <a:pt x="15328" y="17224"/>
                    <a:pt x="15201" y="17224"/>
                  </a:cubicBezTo>
                  <a:cubicBezTo>
                    <a:pt x="14726" y="17224"/>
                    <a:pt x="14884" y="17224"/>
                    <a:pt x="14504" y="17572"/>
                  </a:cubicBezTo>
                  <a:cubicBezTo>
                    <a:pt x="14187" y="17889"/>
                    <a:pt x="14061" y="18491"/>
                    <a:pt x="13807" y="18871"/>
                  </a:cubicBezTo>
                  <a:cubicBezTo>
                    <a:pt x="13332" y="19536"/>
                    <a:pt x="12667" y="20137"/>
                    <a:pt x="11907" y="20486"/>
                  </a:cubicBezTo>
                  <a:cubicBezTo>
                    <a:pt x="10926" y="20961"/>
                    <a:pt x="9817" y="21246"/>
                    <a:pt x="8677" y="21468"/>
                  </a:cubicBezTo>
                  <a:cubicBezTo>
                    <a:pt x="11654" y="18681"/>
                    <a:pt x="13839" y="15197"/>
                    <a:pt x="14916" y="11238"/>
                  </a:cubicBezTo>
                  <a:cubicBezTo>
                    <a:pt x="15708" y="8388"/>
                    <a:pt x="16214" y="4556"/>
                    <a:pt x="13997" y="2276"/>
                  </a:cubicBezTo>
                  <a:close/>
                  <a:moveTo>
                    <a:pt x="13554" y="2181"/>
                  </a:moveTo>
                  <a:cubicBezTo>
                    <a:pt x="16214" y="4841"/>
                    <a:pt x="15328" y="9243"/>
                    <a:pt x="14187" y="12505"/>
                  </a:cubicBezTo>
                  <a:cubicBezTo>
                    <a:pt x="12952" y="16020"/>
                    <a:pt x="10831" y="19092"/>
                    <a:pt x="8107" y="21563"/>
                  </a:cubicBezTo>
                  <a:cubicBezTo>
                    <a:pt x="8075" y="21563"/>
                    <a:pt x="8075" y="21594"/>
                    <a:pt x="8075" y="21594"/>
                  </a:cubicBezTo>
                  <a:cubicBezTo>
                    <a:pt x="7442" y="21721"/>
                    <a:pt x="6809" y="21816"/>
                    <a:pt x="6207" y="21943"/>
                  </a:cubicBezTo>
                  <a:cubicBezTo>
                    <a:pt x="8487" y="20327"/>
                    <a:pt x="8899" y="15609"/>
                    <a:pt x="9184" y="13360"/>
                  </a:cubicBezTo>
                  <a:cubicBezTo>
                    <a:pt x="9500" y="10732"/>
                    <a:pt x="9627" y="7787"/>
                    <a:pt x="11401" y="5696"/>
                  </a:cubicBezTo>
                  <a:cubicBezTo>
                    <a:pt x="11907" y="5095"/>
                    <a:pt x="12604" y="4651"/>
                    <a:pt x="12984" y="3955"/>
                  </a:cubicBezTo>
                  <a:cubicBezTo>
                    <a:pt x="13237" y="3543"/>
                    <a:pt x="13111" y="2815"/>
                    <a:pt x="13142" y="2276"/>
                  </a:cubicBezTo>
                  <a:lnTo>
                    <a:pt x="13142" y="2276"/>
                  </a:lnTo>
                  <a:cubicBezTo>
                    <a:pt x="13178" y="2294"/>
                    <a:pt x="13211" y="2302"/>
                    <a:pt x="13240" y="2302"/>
                  </a:cubicBezTo>
                  <a:cubicBezTo>
                    <a:pt x="13317" y="2302"/>
                    <a:pt x="13373" y="2250"/>
                    <a:pt x="13396" y="2181"/>
                  </a:cubicBezTo>
                  <a:close/>
                  <a:moveTo>
                    <a:pt x="8170" y="17161"/>
                  </a:moveTo>
                  <a:lnTo>
                    <a:pt x="8170" y="17161"/>
                  </a:lnTo>
                  <a:cubicBezTo>
                    <a:pt x="7727" y="19282"/>
                    <a:pt x="6904" y="21911"/>
                    <a:pt x="4718" y="22133"/>
                  </a:cubicBezTo>
                  <a:cubicBezTo>
                    <a:pt x="4655" y="22164"/>
                    <a:pt x="4623" y="22196"/>
                    <a:pt x="4592" y="22228"/>
                  </a:cubicBezTo>
                  <a:cubicBezTo>
                    <a:pt x="3547" y="22006"/>
                    <a:pt x="2533" y="21658"/>
                    <a:pt x="1805" y="20802"/>
                  </a:cubicBezTo>
                  <a:cubicBezTo>
                    <a:pt x="1330" y="20264"/>
                    <a:pt x="1108" y="19599"/>
                    <a:pt x="1171" y="18871"/>
                  </a:cubicBezTo>
                  <a:cubicBezTo>
                    <a:pt x="1307" y="18600"/>
                    <a:pt x="1442" y="18465"/>
                    <a:pt x="1582" y="18465"/>
                  </a:cubicBezTo>
                  <a:cubicBezTo>
                    <a:pt x="1704" y="18465"/>
                    <a:pt x="1830" y="18569"/>
                    <a:pt x="1963" y="18776"/>
                  </a:cubicBezTo>
                  <a:cubicBezTo>
                    <a:pt x="2818" y="18997"/>
                    <a:pt x="3388" y="19536"/>
                    <a:pt x="4370" y="19536"/>
                  </a:cubicBezTo>
                  <a:cubicBezTo>
                    <a:pt x="6080" y="19536"/>
                    <a:pt x="7379" y="18554"/>
                    <a:pt x="8170" y="17161"/>
                  </a:cubicBezTo>
                  <a:close/>
                  <a:moveTo>
                    <a:pt x="5660" y="0"/>
                  </a:moveTo>
                  <a:cubicBezTo>
                    <a:pt x="3779" y="0"/>
                    <a:pt x="1888" y="256"/>
                    <a:pt x="126" y="629"/>
                  </a:cubicBezTo>
                  <a:cubicBezTo>
                    <a:pt x="9" y="659"/>
                    <a:pt x="0" y="823"/>
                    <a:pt x="100" y="823"/>
                  </a:cubicBezTo>
                  <a:cubicBezTo>
                    <a:pt x="108" y="823"/>
                    <a:pt x="117" y="822"/>
                    <a:pt x="126" y="819"/>
                  </a:cubicBezTo>
                  <a:cubicBezTo>
                    <a:pt x="2040" y="625"/>
                    <a:pt x="3990" y="389"/>
                    <a:pt x="5905" y="389"/>
                  </a:cubicBezTo>
                  <a:cubicBezTo>
                    <a:pt x="8363" y="389"/>
                    <a:pt x="10763" y="779"/>
                    <a:pt x="12952" y="2150"/>
                  </a:cubicBezTo>
                  <a:cubicBezTo>
                    <a:pt x="12921" y="2213"/>
                    <a:pt x="12921" y="2276"/>
                    <a:pt x="12889" y="2340"/>
                  </a:cubicBezTo>
                  <a:cubicBezTo>
                    <a:pt x="12921" y="2498"/>
                    <a:pt x="12952" y="2625"/>
                    <a:pt x="12952" y="2783"/>
                  </a:cubicBezTo>
                  <a:cubicBezTo>
                    <a:pt x="12921" y="3480"/>
                    <a:pt x="12667" y="4050"/>
                    <a:pt x="12161" y="4461"/>
                  </a:cubicBezTo>
                  <a:cubicBezTo>
                    <a:pt x="11971" y="4683"/>
                    <a:pt x="11717" y="4873"/>
                    <a:pt x="11527" y="5095"/>
                  </a:cubicBezTo>
                  <a:cubicBezTo>
                    <a:pt x="10292" y="6393"/>
                    <a:pt x="9690" y="7977"/>
                    <a:pt x="9342" y="9718"/>
                  </a:cubicBezTo>
                  <a:cubicBezTo>
                    <a:pt x="8962" y="11745"/>
                    <a:pt x="8867" y="13835"/>
                    <a:pt x="8455" y="15862"/>
                  </a:cubicBezTo>
                  <a:lnTo>
                    <a:pt x="8424" y="16052"/>
                  </a:lnTo>
                  <a:cubicBezTo>
                    <a:pt x="7738" y="17858"/>
                    <a:pt x="6061" y="19202"/>
                    <a:pt x="4253" y="19202"/>
                  </a:cubicBezTo>
                  <a:cubicBezTo>
                    <a:pt x="3556" y="19202"/>
                    <a:pt x="2840" y="19003"/>
                    <a:pt x="2153" y="18554"/>
                  </a:cubicBezTo>
                  <a:cubicBezTo>
                    <a:pt x="1818" y="18345"/>
                    <a:pt x="1608" y="18066"/>
                    <a:pt x="1385" y="18066"/>
                  </a:cubicBezTo>
                  <a:cubicBezTo>
                    <a:pt x="1270" y="18066"/>
                    <a:pt x="1153" y="18139"/>
                    <a:pt x="1013" y="18332"/>
                  </a:cubicBezTo>
                  <a:cubicBezTo>
                    <a:pt x="538" y="18997"/>
                    <a:pt x="1076" y="20264"/>
                    <a:pt x="1457" y="20802"/>
                  </a:cubicBezTo>
                  <a:cubicBezTo>
                    <a:pt x="2217" y="21911"/>
                    <a:pt x="3547" y="22323"/>
                    <a:pt x="4845" y="22513"/>
                  </a:cubicBezTo>
                  <a:cubicBezTo>
                    <a:pt x="4877" y="22513"/>
                    <a:pt x="4908" y="22481"/>
                    <a:pt x="4940" y="22449"/>
                  </a:cubicBezTo>
                  <a:cubicBezTo>
                    <a:pt x="5130" y="22418"/>
                    <a:pt x="5320" y="22354"/>
                    <a:pt x="5510" y="22291"/>
                  </a:cubicBezTo>
                  <a:cubicBezTo>
                    <a:pt x="6365" y="22164"/>
                    <a:pt x="7252" y="22006"/>
                    <a:pt x="8107" y="21848"/>
                  </a:cubicBezTo>
                  <a:cubicBezTo>
                    <a:pt x="8139" y="21863"/>
                    <a:pt x="8170" y="21871"/>
                    <a:pt x="8202" y="21871"/>
                  </a:cubicBezTo>
                  <a:cubicBezTo>
                    <a:pt x="8234" y="21871"/>
                    <a:pt x="8265" y="21863"/>
                    <a:pt x="8297" y="21848"/>
                  </a:cubicBezTo>
                  <a:cubicBezTo>
                    <a:pt x="8297" y="21816"/>
                    <a:pt x="8297" y="21816"/>
                    <a:pt x="8329" y="21816"/>
                  </a:cubicBezTo>
                  <a:cubicBezTo>
                    <a:pt x="9437" y="21594"/>
                    <a:pt x="10514" y="21341"/>
                    <a:pt x="11559" y="20961"/>
                  </a:cubicBezTo>
                  <a:cubicBezTo>
                    <a:pt x="12224" y="20707"/>
                    <a:pt x="12857" y="20359"/>
                    <a:pt x="13396" y="19852"/>
                  </a:cubicBezTo>
                  <a:cubicBezTo>
                    <a:pt x="13744" y="19536"/>
                    <a:pt x="14409" y="18206"/>
                    <a:pt x="14916" y="17699"/>
                  </a:cubicBezTo>
                  <a:cubicBezTo>
                    <a:pt x="14932" y="17715"/>
                    <a:pt x="14948" y="17723"/>
                    <a:pt x="14963" y="17723"/>
                  </a:cubicBezTo>
                  <a:cubicBezTo>
                    <a:pt x="14979" y="17723"/>
                    <a:pt x="14995" y="17715"/>
                    <a:pt x="15011" y="17699"/>
                  </a:cubicBezTo>
                  <a:cubicBezTo>
                    <a:pt x="15264" y="17952"/>
                    <a:pt x="15518" y="18206"/>
                    <a:pt x="15771" y="18459"/>
                  </a:cubicBezTo>
                  <a:cubicBezTo>
                    <a:pt x="15771" y="18522"/>
                    <a:pt x="15834" y="18586"/>
                    <a:pt x="15898" y="18586"/>
                  </a:cubicBezTo>
                  <a:cubicBezTo>
                    <a:pt x="15919" y="18587"/>
                    <a:pt x="15940" y="18587"/>
                    <a:pt x="15960" y="18587"/>
                  </a:cubicBezTo>
                  <a:cubicBezTo>
                    <a:pt x="17449" y="18587"/>
                    <a:pt x="18567" y="16384"/>
                    <a:pt x="19191" y="15229"/>
                  </a:cubicBezTo>
                  <a:cubicBezTo>
                    <a:pt x="20205" y="13360"/>
                    <a:pt x="20680" y="11238"/>
                    <a:pt x="20395" y="9148"/>
                  </a:cubicBezTo>
                  <a:cubicBezTo>
                    <a:pt x="20173" y="7818"/>
                    <a:pt x="19698" y="6646"/>
                    <a:pt x="18938" y="5633"/>
                  </a:cubicBezTo>
                  <a:lnTo>
                    <a:pt x="18938" y="5633"/>
                  </a:lnTo>
                  <a:cubicBezTo>
                    <a:pt x="20015" y="6678"/>
                    <a:pt x="21028" y="7818"/>
                    <a:pt x="22010" y="8990"/>
                  </a:cubicBezTo>
                  <a:cubicBezTo>
                    <a:pt x="21946" y="11175"/>
                    <a:pt x="22991" y="13645"/>
                    <a:pt x="25018" y="14627"/>
                  </a:cubicBezTo>
                  <a:cubicBezTo>
                    <a:pt x="25706" y="14964"/>
                    <a:pt x="26409" y="15081"/>
                    <a:pt x="27120" y="15081"/>
                  </a:cubicBezTo>
                  <a:cubicBezTo>
                    <a:pt x="28765" y="15081"/>
                    <a:pt x="30451" y="14452"/>
                    <a:pt x="32080" y="14452"/>
                  </a:cubicBezTo>
                  <a:cubicBezTo>
                    <a:pt x="32923" y="14452"/>
                    <a:pt x="33752" y="14621"/>
                    <a:pt x="34551" y="15134"/>
                  </a:cubicBezTo>
                  <a:cubicBezTo>
                    <a:pt x="34582" y="15165"/>
                    <a:pt x="34582" y="15165"/>
                    <a:pt x="34614" y="15165"/>
                  </a:cubicBezTo>
                  <a:cubicBezTo>
                    <a:pt x="34741" y="15165"/>
                    <a:pt x="34836" y="15039"/>
                    <a:pt x="34741" y="14944"/>
                  </a:cubicBezTo>
                  <a:cubicBezTo>
                    <a:pt x="34677" y="14880"/>
                    <a:pt x="34614" y="14849"/>
                    <a:pt x="34551" y="14817"/>
                  </a:cubicBezTo>
                  <a:cubicBezTo>
                    <a:pt x="33474" y="13012"/>
                    <a:pt x="31795" y="11714"/>
                    <a:pt x="29895" y="10858"/>
                  </a:cubicBezTo>
                  <a:cubicBezTo>
                    <a:pt x="28914" y="10415"/>
                    <a:pt x="27837" y="10098"/>
                    <a:pt x="26792" y="9940"/>
                  </a:cubicBezTo>
                  <a:cubicBezTo>
                    <a:pt x="25272" y="9687"/>
                    <a:pt x="23688" y="9845"/>
                    <a:pt x="22326" y="9053"/>
                  </a:cubicBezTo>
                  <a:cubicBezTo>
                    <a:pt x="22326" y="8990"/>
                    <a:pt x="22295" y="8958"/>
                    <a:pt x="22263" y="8927"/>
                  </a:cubicBezTo>
                  <a:cubicBezTo>
                    <a:pt x="22263" y="8895"/>
                    <a:pt x="22263" y="8895"/>
                    <a:pt x="22231" y="8863"/>
                  </a:cubicBezTo>
                  <a:cubicBezTo>
                    <a:pt x="20870" y="6773"/>
                    <a:pt x="18970" y="4968"/>
                    <a:pt x="16911" y="3575"/>
                  </a:cubicBezTo>
                  <a:cubicBezTo>
                    <a:pt x="15929" y="2751"/>
                    <a:pt x="14789" y="2023"/>
                    <a:pt x="13554" y="1864"/>
                  </a:cubicBezTo>
                  <a:cubicBezTo>
                    <a:pt x="13491" y="1833"/>
                    <a:pt x="13427" y="1769"/>
                    <a:pt x="13364" y="1706"/>
                  </a:cubicBezTo>
                  <a:cubicBezTo>
                    <a:pt x="13364" y="1681"/>
                    <a:pt x="13323" y="1634"/>
                    <a:pt x="13273" y="1634"/>
                  </a:cubicBezTo>
                  <a:cubicBezTo>
                    <a:pt x="13262" y="1634"/>
                    <a:pt x="13250" y="1637"/>
                    <a:pt x="13237" y="1643"/>
                  </a:cubicBezTo>
                  <a:cubicBezTo>
                    <a:pt x="13206" y="1611"/>
                    <a:pt x="13142" y="1579"/>
                    <a:pt x="13111" y="1548"/>
                  </a:cubicBezTo>
                  <a:cubicBezTo>
                    <a:pt x="13093" y="1536"/>
                    <a:pt x="13074" y="1531"/>
                    <a:pt x="13056" y="1531"/>
                  </a:cubicBezTo>
                  <a:cubicBezTo>
                    <a:pt x="12976" y="1531"/>
                    <a:pt x="12907" y="1629"/>
                    <a:pt x="12984" y="1706"/>
                  </a:cubicBezTo>
                  <a:cubicBezTo>
                    <a:pt x="13016" y="1706"/>
                    <a:pt x="13016" y="1738"/>
                    <a:pt x="13047" y="1738"/>
                  </a:cubicBezTo>
                  <a:cubicBezTo>
                    <a:pt x="13016" y="1769"/>
                    <a:pt x="12984" y="1801"/>
                    <a:pt x="12984" y="1801"/>
                  </a:cubicBezTo>
                  <a:cubicBezTo>
                    <a:pt x="10804" y="482"/>
                    <a:pt x="8241" y="0"/>
                    <a:pt x="566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18;p72">
              <a:extLst>
                <a:ext uri="{FF2B5EF4-FFF2-40B4-BE49-F238E27FC236}">
                  <a16:creationId xmlns:a16="http://schemas.microsoft.com/office/drawing/2014/main" id="{FB73CE35-C8EA-49D1-BDC9-6E7A436861A5}"/>
                </a:ext>
              </a:extLst>
            </p:cNvPr>
            <p:cNvSpPr/>
            <p:nvPr/>
          </p:nvSpPr>
          <p:spPr>
            <a:xfrm>
              <a:off x="-14546" y="0"/>
              <a:ext cx="1651210" cy="1088148"/>
            </a:xfrm>
            <a:custGeom>
              <a:avLst/>
              <a:gdLst/>
              <a:ahLst/>
              <a:cxnLst/>
              <a:rect l="l" t="t" r="r" b="b"/>
              <a:pathLst>
                <a:path w="54437" h="35874" extrusionOk="0">
                  <a:moveTo>
                    <a:pt x="37240" y="520"/>
                  </a:moveTo>
                  <a:lnTo>
                    <a:pt x="37240" y="520"/>
                  </a:lnTo>
                  <a:cubicBezTo>
                    <a:pt x="36068" y="2230"/>
                    <a:pt x="35657" y="3781"/>
                    <a:pt x="35498" y="5935"/>
                  </a:cubicBezTo>
                  <a:cubicBezTo>
                    <a:pt x="35340" y="8532"/>
                    <a:pt x="34770" y="12237"/>
                    <a:pt x="32521" y="13947"/>
                  </a:cubicBezTo>
                  <a:cubicBezTo>
                    <a:pt x="31983" y="14359"/>
                    <a:pt x="31666" y="14517"/>
                    <a:pt x="31381" y="15182"/>
                  </a:cubicBezTo>
                  <a:cubicBezTo>
                    <a:pt x="30684" y="16639"/>
                    <a:pt x="30589" y="17716"/>
                    <a:pt x="29133" y="18729"/>
                  </a:cubicBezTo>
                  <a:cubicBezTo>
                    <a:pt x="27564" y="19858"/>
                    <a:pt x="25706" y="20104"/>
                    <a:pt x="23831" y="20104"/>
                  </a:cubicBezTo>
                  <a:cubicBezTo>
                    <a:pt x="22867" y="20104"/>
                    <a:pt x="21898" y="20039"/>
                    <a:pt x="20962" y="19996"/>
                  </a:cubicBezTo>
                  <a:lnTo>
                    <a:pt x="20930" y="19996"/>
                  </a:lnTo>
                  <a:cubicBezTo>
                    <a:pt x="21849" y="19331"/>
                    <a:pt x="22704" y="18602"/>
                    <a:pt x="23496" y="17811"/>
                  </a:cubicBezTo>
                  <a:cubicBezTo>
                    <a:pt x="28024" y="13345"/>
                    <a:pt x="30336" y="7233"/>
                    <a:pt x="35150" y="3021"/>
                  </a:cubicBezTo>
                  <a:cubicBezTo>
                    <a:pt x="35304" y="2867"/>
                    <a:pt x="35187" y="2630"/>
                    <a:pt x="35020" y="2630"/>
                  </a:cubicBezTo>
                  <a:cubicBezTo>
                    <a:pt x="34980" y="2630"/>
                    <a:pt x="34938" y="2643"/>
                    <a:pt x="34896" y="2673"/>
                  </a:cubicBezTo>
                  <a:cubicBezTo>
                    <a:pt x="30336" y="6283"/>
                    <a:pt x="28183" y="11984"/>
                    <a:pt x="24382" y="16291"/>
                  </a:cubicBezTo>
                  <a:cubicBezTo>
                    <a:pt x="23306" y="17494"/>
                    <a:pt x="22102" y="18571"/>
                    <a:pt x="20804" y="19521"/>
                  </a:cubicBezTo>
                  <a:cubicBezTo>
                    <a:pt x="20962" y="18919"/>
                    <a:pt x="20930" y="18381"/>
                    <a:pt x="20867" y="17747"/>
                  </a:cubicBezTo>
                  <a:cubicBezTo>
                    <a:pt x="20804" y="17241"/>
                    <a:pt x="20677" y="16671"/>
                    <a:pt x="20772" y="16132"/>
                  </a:cubicBezTo>
                  <a:cubicBezTo>
                    <a:pt x="20930" y="15056"/>
                    <a:pt x="21627" y="14707"/>
                    <a:pt x="22102" y="13884"/>
                  </a:cubicBezTo>
                  <a:cubicBezTo>
                    <a:pt x="22546" y="13092"/>
                    <a:pt x="22514" y="12174"/>
                    <a:pt x="22672" y="11319"/>
                  </a:cubicBezTo>
                  <a:cubicBezTo>
                    <a:pt x="22989" y="9545"/>
                    <a:pt x="24002" y="8152"/>
                    <a:pt x="25491" y="7170"/>
                  </a:cubicBezTo>
                  <a:cubicBezTo>
                    <a:pt x="26504" y="6473"/>
                    <a:pt x="27644" y="6093"/>
                    <a:pt x="28689" y="5523"/>
                  </a:cubicBezTo>
                  <a:cubicBezTo>
                    <a:pt x="29608" y="5016"/>
                    <a:pt x="30304" y="4320"/>
                    <a:pt x="31033" y="3591"/>
                  </a:cubicBezTo>
                  <a:cubicBezTo>
                    <a:pt x="32395" y="2261"/>
                    <a:pt x="33535" y="1755"/>
                    <a:pt x="35371" y="1248"/>
                  </a:cubicBezTo>
                  <a:cubicBezTo>
                    <a:pt x="36037" y="1058"/>
                    <a:pt x="36638" y="868"/>
                    <a:pt x="37240" y="520"/>
                  </a:cubicBezTo>
                  <a:close/>
                  <a:moveTo>
                    <a:pt x="9340" y="13314"/>
                  </a:moveTo>
                  <a:cubicBezTo>
                    <a:pt x="10131" y="13314"/>
                    <a:pt x="10828" y="13377"/>
                    <a:pt x="11588" y="13852"/>
                  </a:cubicBezTo>
                  <a:cubicBezTo>
                    <a:pt x="12443" y="14390"/>
                    <a:pt x="13013" y="15531"/>
                    <a:pt x="13140" y="16512"/>
                  </a:cubicBezTo>
                  <a:cubicBezTo>
                    <a:pt x="13266" y="17747"/>
                    <a:pt x="12475" y="18254"/>
                    <a:pt x="11968" y="19267"/>
                  </a:cubicBezTo>
                  <a:cubicBezTo>
                    <a:pt x="11746" y="19711"/>
                    <a:pt x="11651" y="20249"/>
                    <a:pt x="11335" y="20629"/>
                  </a:cubicBezTo>
                  <a:cubicBezTo>
                    <a:pt x="10923" y="21168"/>
                    <a:pt x="10258" y="21516"/>
                    <a:pt x="9625" y="21801"/>
                  </a:cubicBezTo>
                  <a:cubicBezTo>
                    <a:pt x="9688" y="21674"/>
                    <a:pt x="9751" y="21579"/>
                    <a:pt x="9815" y="21453"/>
                  </a:cubicBezTo>
                  <a:cubicBezTo>
                    <a:pt x="10955" y="19172"/>
                    <a:pt x="11778" y="14961"/>
                    <a:pt x="9340" y="13314"/>
                  </a:cubicBezTo>
                  <a:close/>
                  <a:moveTo>
                    <a:pt x="42706" y="25541"/>
                  </a:moveTo>
                  <a:cubicBezTo>
                    <a:pt x="43467" y="25541"/>
                    <a:pt x="44235" y="25622"/>
                    <a:pt x="44999" y="25791"/>
                  </a:cubicBezTo>
                  <a:cubicBezTo>
                    <a:pt x="49211" y="26710"/>
                    <a:pt x="53803" y="30637"/>
                    <a:pt x="53486" y="35292"/>
                  </a:cubicBezTo>
                  <a:cubicBezTo>
                    <a:pt x="52020" y="33934"/>
                    <a:pt x="50290" y="33295"/>
                    <a:pt x="48456" y="33295"/>
                  </a:cubicBezTo>
                  <a:cubicBezTo>
                    <a:pt x="47596" y="33295"/>
                    <a:pt x="46712" y="33435"/>
                    <a:pt x="45822" y="33708"/>
                  </a:cubicBezTo>
                  <a:cubicBezTo>
                    <a:pt x="44394" y="34137"/>
                    <a:pt x="43031" y="34618"/>
                    <a:pt x="41633" y="34618"/>
                  </a:cubicBezTo>
                  <a:cubicBezTo>
                    <a:pt x="40861" y="34618"/>
                    <a:pt x="40078" y="34471"/>
                    <a:pt x="39267" y="34089"/>
                  </a:cubicBezTo>
                  <a:cubicBezTo>
                    <a:pt x="37272" y="33107"/>
                    <a:pt x="35530" y="31270"/>
                    <a:pt x="33788" y="29877"/>
                  </a:cubicBezTo>
                  <a:lnTo>
                    <a:pt x="33788" y="29877"/>
                  </a:lnTo>
                  <a:cubicBezTo>
                    <a:pt x="34027" y="29901"/>
                    <a:pt x="34266" y="29911"/>
                    <a:pt x="34503" y="29911"/>
                  </a:cubicBezTo>
                  <a:cubicBezTo>
                    <a:pt x="35522" y="29911"/>
                    <a:pt x="36523" y="29720"/>
                    <a:pt x="37525" y="29592"/>
                  </a:cubicBezTo>
                  <a:cubicBezTo>
                    <a:pt x="38989" y="29408"/>
                    <a:pt x="40475" y="29290"/>
                    <a:pt x="41965" y="29290"/>
                  </a:cubicBezTo>
                  <a:cubicBezTo>
                    <a:pt x="42280" y="29290"/>
                    <a:pt x="42594" y="29295"/>
                    <a:pt x="42909" y="29307"/>
                  </a:cubicBezTo>
                  <a:cubicBezTo>
                    <a:pt x="46487" y="29497"/>
                    <a:pt x="49749" y="30637"/>
                    <a:pt x="52536" y="32885"/>
                  </a:cubicBezTo>
                  <a:cubicBezTo>
                    <a:pt x="52548" y="32897"/>
                    <a:pt x="52561" y="32902"/>
                    <a:pt x="52575" y="32902"/>
                  </a:cubicBezTo>
                  <a:cubicBezTo>
                    <a:pt x="52630" y="32902"/>
                    <a:pt x="52682" y="32810"/>
                    <a:pt x="52631" y="32758"/>
                  </a:cubicBezTo>
                  <a:cubicBezTo>
                    <a:pt x="50351" y="30542"/>
                    <a:pt x="47216" y="29433"/>
                    <a:pt x="44080" y="29085"/>
                  </a:cubicBezTo>
                  <a:cubicBezTo>
                    <a:pt x="43278" y="29001"/>
                    <a:pt x="42467" y="28962"/>
                    <a:pt x="41656" y="28962"/>
                  </a:cubicBezTo>
                  <a:cubicBezTo>
                    <a:pt x="40931" y="28962"/>
                    <a:pt x="40206" y="28993"/>
                    <a:pt x="39488" y="29053"/>
                  </a:cubicBezTo>
                  <a:cubicBezTo>
                    <a:pt x="37673" y="29207"/>
                    <a:pt x="35828" y="29720"/>
                    <a:pt x="34011" y="29720"/>
                  </a:cubicBezTo>
                  <a:cubicBezTo>
                    <a:pt x="33958" y="29720"/>
                    <a:pt x="33905" y="29719"/>
                    <a:pt x="33851" y="29718"/>
                  </a:cubicBezTo>
                  <a:cubicBezTo>
                    <a:pt x="36074" y="27134"/>
                    <a:pt x="39329" y="25541"/>
                    <a:pt x="42706" y="25541"/>
                  </a:cubicBezTo>
                  <a:close/>
                  <a:moveTo>
                    <a:pt x="37537" y="0"/>
                  </a:moveTo>
                  <a:cubicBezTo>
                    <a:pt x="37513" y="0"/>
                    <a:pt x="37487" y="4"/>
                    <a:pt x="37462" y="13"/>
                  </a:cubicBezTo>
                  <a:cubicBezTo>
                    <a:pt x="36227" y="900"/>
                    <a:pt x="34738" y="931"/>
                    <a:pt x="33376" y="1501"/>
                  </a:cubicBezTo>
                  <a:cubicBezTo>
                    <a:pt x="32521" y="1850"/>
                    <a:pt x="31825" y="2420"/>
                    <a:pt x="31160" y="3053"/>
                  </a:cubicBezTo>
                  <a:cubicBezTo>
                    <a:pt x="29861" y="4256"/>
                    <a:pt x="28911" y="5111"/>
                    <a:pt x="27296" y="5903"/>
                  </a:cubicBezTo>
                  <a:cubicBezTo>
                    <a:pt x="26219" y="6442"/>
                    <a:pt x="25174" y="6917"/>
                    <a:pt x="24287" y="7772"/>
                  </a:cubicBezTo>
                  <a:cubicBezTo>
                    <a:pt x="23559" y="8468"/>
                    <a:pt x="22989" y="9292"/>
                    <a:pt x="22641" y="10242"/>
                  </a:cubicBezTo>
                  <a:cubicBezTo>
                    <a:pt x="22134" y="11604"/>
                    <a:pt x="22229" y="12902"/>
                    <a:pt x="21342" y="14169"/>
                  </a:cubicBezTo>
                  <a:cubicBezTo>
                    <a:pt x="20740" y="15024"/>
                    <a:pt x="20329" y="15436"/>
                    <a:pt x="20297" y="16481"/>
                  </a:cubicBezTo>
                  <a:cubicBezTo>
                    <a:pt x="20265" y="17621"/>
                    <a:pt x="20645" y="18666"/>
                    <a:pt x="20392" y="19806"/>
                  </a:cubicBezTo>
                  <a:cubicBezTo>
                    <a:pt x="19410" y="20503"/>
                    <a:pt x="18334" y="21104"/>
                    <a:pt x="17257" y="21643"/>
                  </a:cubicBezTo>
                  <a:cubicBezTo>
                    <a:pt x="14660" y="22846"/>
                    <a:pt x="11778" y="23226"/>
                    <a:pt x="9213" y="24461"/>
                  </a:cubicBezTo>
                  <a:cubicBezTo>
                    <a:pt x="8389" y="24620"/>
                    <a:pt x="7598" y="24841"/>
                    <a:pt x="6774" y="25126"/>
                  </a:cubicBezTo>
                  <a:cubicBezTo>
                    <a:pt x="7756" y="24335"/>
                    <a:pt x="8643" y="23416"/>
                    <a:pt x="9340" y="22308"/>
                  </a:cubicBezTo>
                  <a:cubicBezTo>
                    <a:pt x="10638" y="21801"/>
                    <a:pt x="11493" y="21199"/>
                    <a:pt x="12126" y="19869"/>
                  </a:cubicBezTo>
                  <a:cubicBezTo>
                    <a:pt x="12601" y="18919"/>
                    <a:pt x="13900" y="17684"/>
                    <a:pt x="13742" y="16449"/>
                  </a:cubicBezTo>
                  <a:cubicBezTo>
                    <a:pt x="13710" y="16037"/>
                    <a:pt x="13520" y="15847"/>
                    <a:pt x="13298" y="15499"/>
                  </a:cubicBezTo>
                  <a:cubicBezTo>
                    <a:pt x="13013" y="15024"/>
                    <a:pt x="12728" y="14137"/>
                    <a:pt x="12348" y="13694"/>
                  </a:cubicBezTo>
                  <a:cubicBezTo>
                    <a:pt x="11798" y="13077"/>
                    <a:pt x="10865" y="12966"/>
                    <a:pt x="9964" y="12966"/>
                  </a:cubicBezTo>
                  <a:cubicBezTo>
                    <a:pt x="9569" y="12966"/>
                    <a:pt x="9180" y="12987"/>
                    <a:pt x="8833" y="12997"/>
                  </a:cubicBezTo>
                  <a:lnTo>
                    <a:pt x="8674" y="12934"/>
                  </a:lnTo>
                  <a:cubicBezTo>
                    <a:pt x="8645" y="12922"/>
                    <a:pt x="8619" y="12917"/>
                    <a:pt x="8595" y="12917"/>
                  </a:cubicBezTo>
                  <a:cubicBezTo>
                    <a:pt x="8495" y="12917"/>
                    <a:pt x="8453" y="13015"/>
                    <a:pt x="8453" y="13092"/>
                  </a:cubicBezTo>
                  <a:cubicBezTo>
                    <a:pt x="8421" y="13155"/>
                    <a:pt x="8453" y="13250"/>
                    <a:pt x="8548" y="13282"/>
                  </a:cubicBezTo>
                  <a:lnTo>
                    <a:pt x="8674" y="13282"/>
                  </a:lnTo>
                  <a:cubicBezTo>
                    <a:pt x="11841" y="14707"/>
                    <a:pt x="10606" y="19362"/>
                    <a:pt x="9054" y="22054"/>
                  </a:cubicBezTo>
                  <a:cubicBezTo>
                    <a:pt x="9023" y="22054"/>
                    <a:pt x="8991" y="22086"/>
                    <a:pt x="8959" y="22086"/>
                  </a:cubicBezTo>
                  <a:cubicBezTo>
                    <a:pt x="8833" y="22118"/>
                    <a:pt x="8833" y="22244"/>
                    <a:pt x="8896" y="22339"/>
                  </a:cubicBezTo>
                  <a:cubicBezTo>
                    <a:pt x="8706" y="22624"/>
                    <a:pt x="8548" y="22846"/>
                    <a:pt x="8389" y="23068"/>
                  </a:cubicBezTo>
                  <a:cubicBezTo>
                    <a:pt x="7408" y="24303"/>
                    <a:pt x="6173" y="25190"/>
                    <a:pt x="4779" y="25918"/>
                  </a:cubicBezTo>
                  <a:cubicBezTo>
                    <a:pt x="3987" y="26298"/>
                    <a:pt x="3164" y="26678"/>
                    <a:pt x="2372" y="27058"/>
                  </a:cubicBezTo>
                  <a:cubicBezTo>
                    <a:pt x="1676" y="27343"/>
                    <a:pt x="979" y="27628"/>
                    <a:pt x="282" y="27881"/>
                  </a:cubicBezTo>
                  <a:cubicBezTo>
                    <a:pt x="0" y="27994"/>
                    <a:pt x="120" y="28408"/>
                    <a:pt x="373" y="28408"/>
                  </a:cubicBezTo>
                  <a:cubicBezTo>
                    <a:pt x="404" y="28408"/>
                    <a:pt x="437" y="28402"/>
                    <a:pt x="472" y="28388"/>
                  </a:cubicBezTo>
                  <a:cubicBezTo>
                    <a:pt x="1929" y="27881"/>
                    <a:pt x="3354" y="27280"/>
                    <a:pt x="4684" y="26551"/>
                  </a:cubicBezTo>
                  <a:cubicBezTo>
                    <a:pt x="6204" y="25886"/>
                    <a:pt x="7724" y="25285"/>
                    <a:pt x="9308" y="24936"/>
                  </a:cubicBezTo>
                  <a:cubicBezTo>
                    <a:pt x="9870" y="24818"/>
                    <a:pt x="10448" y="24766"/>
                    <a:pt x="11035" y="24766"/>
                  </a:cubicBezTo>
                  <a:cubicBezTo>
                    <a:pt x="13756" y="24766"/>
                    <a:pt x="16671" y="25887"/>
                    <a:pt x="19094" y="26773"/>
                  </a:cubicBezTo>
                  <a:cubicBezTo>
                    <a:pt x="24857" y="28895"/>
                    <a:pt x="29006" y="34152"/>
                    <a:pt x="34928" y="35862"/>
                  </a:cubicBezTo>
                  <a:cubicBezTo>
                    <a:pt x="34944" y="35870"/>
                    <a:pt x="34959" y="35873"/>
                    <a:pt x="34973" y="35873"/>
                  </a:cubicBezTo>
                  <a:cubicBezTo>
                    <a:pt x="35075" y="35873"/>
                    <a:pt x="35134" y="35696"/>
                    <a:pt x="35023" y="35640"/>
                  </a:cubicBezTo>
                  <a:cubicBezTo>
                    <a:pt x="30114" y="33677"/>
                    <a:pt x="26187" y="30130"/>
                    <a:pt x="21627" y="27660"/>
                  </a:cubicBezTo>
                  <a:lnTo>
                    <a:pt x="21627" y="27660"/>
                  </a:lnTo>
                  <a:cubicBezTo>
                    <a:pt x="22989" y="28071"/>
                    <a:pt x="24446" y="28261"/>
                    <a:pt x="25902" y="28515"/>
                  </a:cubicBezTo>
                  <a:cubicBezTo>
                    <a:pt x="28235" y="28869"/>
                    <a:pt x="30513" y="30022"/>
                    <a:pt x="32890" y="30022"/>
                  </a:cubicBezTo>
                  <a:cubicBezTo>
                    <a:pt x="33062" y="30022"/>
                    <a:pt x="33235" y="30016"/>
                    <a:pt x="33408" y="30003"/>
                  </a:cubicBezTo>
                  <a:cubicBezTo>
                    <a:pt x="33430" y="30026"/>
                    <a:pt x="33469" y="30048"/>
                    <a:pt x="33511" y="30048"/>
                  </a:cubicBezTo>
                  <a:cubicBezTo>
                    <a:pt x="33529" y="30048"/>
                    <a:pt x="33548" y="30044"/>
                    <a:pt x="33566" y="30035"/>
                  </a:cubicBezTo>
                  <a:cubicBezTo>
                    <a:pt x="35949" y="32025"/>
                    <a:pt x="38589" y="34934"/>
                    <a:pt x="41899" y="34934"/>
                  </a:cubicBezTo>
                  <a:cubicBezTo>
                    <a:pt x="42065" y="34934"/>
                    <a:pt x="42233" y="34927"/>
                    <a:pt x="42402" y="34912"/>
                  </a:cubicBezTo>
                  <a:cubicBezTo>
                    <a:pt x="44144" y="34754"/>
                    <a:pt x="45696" y="33835"/>
                    <a:pt x="47406" y="33582"/>
                  </a:cubicBezTo>
                  <a:cubicBezTo>
                    <a:pt x="47733" y="33536"/>
                    <a:pt x="48059" y="33513"/>
                    <a:pt x="48382" y="33513"/>
                  </a:cubicBezTo>
                  <a:cubicBezTo>
                    <a:pt x="50278" y="33513"/>
                    <a:pt x="52075" y="34292"/>
                    <a:pt x="53455" y="35672"/>
                  </a:cubicBezTo>
                  <a:cubicBezTo>
                    <a:pt x="53471" y="35739"/>
                    <a:pt x="53541" y="35779"/>
                    <a:pt x="53607" y="35779"/>
                  </a:cubicBezTo>
                  <a:cubicBezTo>
                    <a:pt x="53667" y="35779"/>
                    <a:pt x="53725" y="35747"/>
                    <a:pt x="53740" y="35672"/>
                  </a:cubicBezTo>
                  <a:cubicBezTo>
                    <a:pt x="54436" y="30922"/>
                    <a:pt x="49813" y="26741"/>
                    <a:pt x="45601" y="25601"/>
                  </a:cubicBezTo>
                  <a:cubicBezTo>
                    <a:pt x="44645" y="25339"/>
                    <a:pt x="43678" y="25214"/>
                    <a:pt x="42720" y="25214"/>
                  </a:cubicBezTo>
                  <a:cubicBezTo>
                    <a:pt x="39170" y="25214"/>
                    <a:pt x="35747" y="26932"/>
                    <a:pt x="33503" y="29750"/>
                  </a:cubicBezTo>
                  <a:lnTo>
                    <a:pt x="33440" y="29750"/>
                  </a:lnTo>
                  <a:cubicBezTo>
                    <a:pt x="33405" y="29750"/>
                    <a:pt x="33369" y="29751"/>
                    <a:pt x="33334" y="29751"/>
                  </a:cubicBezTo>
                  <a:cubicBezTo>
                    <a:pt x="30874" y="29751"/>
                    <a:pt x="28623" y="28667"/>
                    <a:pt x="26219" y="28230"/>
                  </a:cubicBezTo>
                  <a:cubicBezTo>
                    <a:pt x="23812" y="27818"/>
                    <a:pt x="21374" y="27628"/>
                    <a:pt x="19220" y="26393"/>
                  </a:cubicBezTo>
                  <a:cubicBezTo>
                    <a:pt x="19157" y="26393"/>
                    <a:pt x="19125" y="26425"/>
                    <a:pt x="19125" y="26456"/>
                  </a:cubicBezTo>
                  <a:cubicBezTo>
                    <a:pt x="18587" y="26235"/>
                    <a:pt x="17985" y="26013"/>
                    <a:pt x="17415" y="25823"/>
                  </a:cubicBezTo>
                  <a:cubicBezTo>
                    <a:pt x="15302" y="25139"/>
                    <a:pt x="13067" y="24334"/>
                    <a:pt x="10829" y="24334"/>
                  </a:cubicBezTo>
                  <a:cubicBezTo>
                    <a:pt x="10787" y="24334"/>
                    <a:pt x="10744" y="24334"/>
                    <a:pt x="10701" y="24335"/>
                  </a:cubicBezTo>
                  <a:cubicBezTo>
                    <a:pt x="12981" y="23638"/>
                    <a:pt x="15293" y="23163"/>
                    <a:pt x="17447" y="22118"/>
                  </a:cubicBezTo>
                  <a:cubicBezTo>
                    <a:pt x="18650" y="21548"/>
                    <a:pt x="19790" y="20851"/>
                    <a:pt x="20835" y="20091"/>
                  </a:cubicBezTo>
                  <a:lnTo>
                    <a:pt x="20835" y="20091"/>
                  </a:lnTo>
                  <a:cubicBezTo>
                    <a:pt x="20804" y="20154"/>
                    <a:pt x="20835" y="20281"/>
                    <a:pt x="20930" y="20281"/>
                  </a:cubicBezTo>
                  <a:cubicBezTo>
                    <a:pt x="21939" y="20404"/>
                    <a:pt x="22983" y="20503"/>
                    <a:pt x="24019" y="20503"/>
                  </a:cubicBezTo>
                  <a:cubicBezTo>
                    <a:pt x="25390" y="20503"/>
                    <a:pt x="26748" y="20329"/>
                    <a:pt x="27993" y="19806"/>
                  </a:cubicBezTo>
                  <a:cubicBezTo>
                    <a:pt x="30051" y="18951"/>
                    <a:pt x="30779" y="17652"/>
                    <a:pt x="31603" y="15721"/>
                  </a:cubicBezTo>
                  <a:cubicBezTo>
                    <a:pt x="32110" y="14485"/>
                    <a:pt x="33123" y="14074"/>
                    <a:pt x="33820" y="13029"/>
                  </a:cubicBezTo>
                  <a:cubicBezTo>
                    <a:pt x="34516" y="11920"/>
                    <a:pt x="34991" y="10622"/>
                    <a:pt x="35340" y="9355"/>
                  </a:cubicBezTo>
                  <a:cubicBezTo>
                    <a:pt x="35688" y="8057"/>
                    <a:pt x="35752" y="6758"/>
                    <a:pt x="35847" y="5397"/>
                  </a:cubicBezTo>
                  <a:cubicBezTo>
                    <a:pt x="36005" y="3401"/>
                    <a:pt x="36575" y="1913"/>
                    <a:pt x="37778" y="329"/>
                  </a:cubicBezTo>
                  <a:cubicBezTo>
                    <a:pt x="37842" y="203"/>
                    <a:pt x="37778" y="108"/>
                    <a:pt x="37715" y="76"/>
                  </a:cubicBezTo>
                  <a:cubicBezTo>
                    <a:pt x="37669" y="30"/>
                    <a:pt x="37605" y="0"/>
                    <a:pt x="3753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19;p72">
              <a:extLst>
                <a:ext uri="{FF2B5EF4-FFF2-40B4-BE49-F238E27FC236}">
                  <a16:creationId xmlns:a16="http://schemas.microsoft.com/office/drawing/2014/main" id="{43F2B254-327F-4F68-9609-97D4C7421E36}"/>
                </a:ext>
              </a:extLst>
            </p:cNvPr>
            <p:cNvSpPr/>
            <p:nvPr/>
          </p:nvSpPr>
          <p:spPr>
            <a:xfrm>
              <a:off x="282157" y="2821461"/>
              <a:ext cx="899177" cy="942127"/>
            </a:xfrm>
            <a:custGeom>
              <a:avLst/>
              <a:gdLst/>
              <a:ahLst/>
              <a:cxnLst/>
              <a:rect l="l" t="t" r="r" b="b"/>
              <a:pathLst>
                <a:path w="29644" h="31060" extrusionOk="0">
                  <a:moveTo>
                    <a:pt x="19223" y="2694"/>
                  </a:moveTo>
                  <a:cubicBezTo>
                    <a:pt x="19234" y="2694"/>
                    <a:pt x="19245" y="2694"/>
                    <a:pt x="19256" y="2695"/>
                  </a:cubicBezTo>
                  <a:cubicBezTo>
                    <a:pt x="19636" y="2980"/>
                    <a:pt x="20016" y="3234"/>
                    <a:pt x="20396" y="3519"/>
                  </a:cubicBezTo>
                  <a:cubicBezTo>
                    <a:pt x="20427" y="3740"/>
                    <a:pt x="20459" y="3994"/>
                    <a:pt x="20459" y="4247"/>
                  </a:cubicBezTo>
                  <a:cubicBezTo>
                    <a:pt x="20491" y="4405"/>
                    <a:pt x="20491" y="4564"/>
                    <a:pt x="20491" y="4722"/>
                  </a:cubicBezTo>
                  <a:cubicBezTo>
                    <a:pt x="20554" y="5102"/>
                    <a:pt x="20617" y="5355"/>
                    <a:pt x="20807" y="5640"/>
                  </a:cubicBezTo>
                  <a:cubicBezTo>
                    <a:pt x="20174" y="5799"/>
                    <a:pt x="19541" y="5957"/>
                    <a:pt x="18939" y="6115"/>
                  </a:cubicBezTo>
                  <a:cubicBezTo>
                    <a:pt x="17862" y="6337"/>
                    <a:pt x="16880" y="6685"/>
                    <a:pt x="15962" y="7192"/>
                  </a:cubicBezTo>
                  <a:cubicBezTo>
                    <a:pt x="16342" y="5989"/>
                    <a:pt x="16215" y="4722"/>
                    <a:pt x="16279" y="3487"/>
                  </a:cubicBezTo>
                  <a:lnTo>
                    <a:pt x="16279" y="3487"/>
                  </a:lnTo>
                  <a:cubicBezTo>
                    <a:pt x="16390" y="3495"/>
                    <a:pt x="16498" y="3499"/>
                    <a:pt x="16606" y="3499"/>
                  </a:cubicBezTo>
                  <a:cubicBezTo>
                    <a:pt x="16928" y="3499"/>
                    <a:pt x="17237" y="3463"/>
                    <a:pt x="17546" y="3392"/>
                  </a:cubicBezTo>
                  <a:cubicBezTo>
                    <a:pt x="17978" y="3268"/>
                    <a:pt x="18801" y="2694"/>
                    <a:pt x="19223" y="2694"/>
                  </a:cubicBezTo>
                  <a:close/>
                  <a:moveTo>
                    <a:pt x="15463" y="896"/>
                  </a:moveTo>
                  <a:cubicBezTo>
                    <a:pt x="15918" y="896"/>
                    <a:pt x="16268" y="1047"/>
                    <a:pt x="16374" y="1460"/>
                  </a:cubicBezTo>
                  <a:cubicBezTo>
                    <a:pt x="16405" y="1587"/>
                    <a:pt x="16057" y="2410"/>
                    <a:pt x="16057" y="2442"/>
                  </a:cubicBezTo>
                  <a:cubicBezTo>
                    <a:pt x="15994" y="2727"/>
                    <a:pt x="15962" y="3012"/>
                    <a:pt x="15962" y="3297"/>
                  </a:cubicBezTo>
                  <a:cubicBezTo>
                    <a:pt x="15899" y="3329"/>
                    <a:pt x="15899" y="3424"/>
                    <a:pt x="15962" y="3455"/>
                  </a:cubicBezTo>
                  <a:cubicBezTo>
                    <a:pt x="15962" y="3614"/>
                    <a:pt x="15994" y="3772"/>
                    <a:pt x="15994" y="3930"/>
                  </a:cubicBezTo>
                  <a:cubicBezTo>
                    <a:pt x="16057" y="5197"/>
                    <a:pt x="16057" y="6210"/>
                    <a:pt x="15550" y="7446"/>
                  </a:cubicBezTo>
                  <a:cubicBezTo>
                    <a:pt x="15107" y="7699"/>
                    <a:pt x="14664" y="8016"/>
                    <a:pt x="14252" y="8396"/>
                  </a:cubicBezTo>
                  <a:cubicBezTo>
                    <a:pt x="13017" y="9567"/>
                    <a:pt x="12067" y="11056"/>
                    <a:pt x="11497" y="12671"/>
                  </a:cubicBezTo>
                  <a:cubicBezTo>
                    <a:pt x="11148" y="13748"/>
                    <a:pt x="10958" y="14888"/>
                    <a:pt x="10768" y="15996"/>
                  </a:cubicBezTo>
                  <a:cubicBezTo>
                    <a:pt x="10610" y="15204"/>
                    <a:pt x="10325" y="14476"/>
                    <a:pt x="10008" y="13748"/>
                  </a:cubicBezTo>
                  <a:lnTo>
                    <a:pt x="10008" y="13748"/>
                  </a:lnTo>
                  <a:cubicBezTo>
                    <a:pt x="10026" y="13760"/>
                    <a:pt x="10043" y="13765"/>
                    <a:pt x="10059" y="13765"/>
                  </a:cubicBezTo>
                  <a:cubicBezTo>
                    <a:pt x="10123" y="13765"/>
                    <a:pt x="10155" y="13672"/>
                    <a:pt x="10103" y="13621"/>
                  </a:cubicBezTo>
                  <a:cubicBezTo>
                    <a:pt x="10040" y="13558"/>
                    <a:pt x="9945" y="13463"/>
                    <a:pt x="9850" y="13368"/>
                  </a:cubicBezTo>
                  <a:cubicBezTo>
                    <a:pt x="9502" y="12576"/>
                    <a:pt x="9153" y="11752"/>
                    <a:pt x="8995" y="10897"/>
                  </a:cubicBezTo>
                  <a:cubicBezTo>
                    <a:pt x="8552" y="8712"/>
                    <a:pt x="8900" y="6305"/>
                    <a:pt x="10008" y="4374"/>
                  </a:cubicBezTo>
                  <a:cubicBezTo>
                    <a:pt x="10578" y="3360"/>
                    <a:pt x="11338" y="2505"/>
                    <a:pt x="12383" y="1935"/>
                  </a:cubicBezTo>
                  <a:cubicBezTo>
                    <a:pt x="12825" y="1692"/>
                    <a:pt x="14419" y="896"/>
                    <a:pt x="15463" y="896"/>
                  </a:cubicBezTo>
                  <a:close/>
                  <a:moveTo>
                    <a:pt x="25606" y="9806"/>
                  </a:moveTo>
                  <a:cubicBezTo>
                    <a:pt x="26170" y="9806"/>
                    <a:pt x="26697" y="9905"/>
                    <a:pt x="27015" y="10169"/>
                  </a:cubicBezTo>
                  <a:cubicBezTo>
                    <a:pt x="29231" y="11942"/>
                    <a:pt x="26856" y="12069"/>
                    <a:pt x="26635" y="13051"/>
                  </a:cubicBezTo>
                  <a:cubicBezTo>
                    <a:pt x="26476" y="13811"/>
                    <a:pt x="27141" y="13843"/>
                    <a:pt x="26508" y="14761"/>
                  </a:cubicBezTo>
                  <a:cubicBezTo>
                    <a:pt x="26001" y="15489"/>
                    <a:pt x="24924" y="16028"/>
                    <a:pt x="24133" y="16439"/>
                  </a:cubicBezTo>
                  <a:cubicBezTo>
                    <a:pt x="22328" y="17358"/>
                    <a:pt x="20491" y="17548"/>
                    <a:pt x="18496" y="17548"/>
                  </a:cubicBezTo>
                  <a:cubicBezTo>
                    <a:pt x="17324" y="17548"/>
                    <a:pt x="16184" y="17580"/>
                    <a:pt x="15139" y="18055"/>
                  </a:cubicBezTo>
                  <a:cubicBezTo>
                    <a:pt x="15835" y="17390"/>
                    <a:pt x="16564" y="16756"/>
                    <a:pt x="17451" y="16281"/>
                  </a:cubicBezTo>
                  <a:cubicBezTo>
                    <a:pt x="18432" y="15743"/>
                    <a:pt x="19541" y="15426"/>
                    <a:pt x="20491" y="14793"/>
                  </a:cubicBezTo>
                  <a:cubicBezTo>
                    <a:pt x="21948" y="13874"/>
                    <a:pt x="23024" y="12481"/>
                    <a:pt x="23373" y="10802"/>
                  </a:cubicBezTo>
                  <a:cubicBezTo>
                    <a:pt x="23404" y="10612"/>
                    <a:pt x="23436" y="10422"/>
                    <a:pt x="23468" y="10232"/>
                  </a:cubicBezTo>
                  <a:cubicBezTo>
                    <a:pt x="23468" y="10201"/>
                    <a:pt x="23499" y="10201"/>
                    <a:pt x="23499" y="10201"/>
                  </a:cubicBezTo>
                  <a:cubicBezTo>
                    <a:pt x="23960" y="9998"/>
                    <a:pt x="24819" y="9806"/>
                    <a:pt x="25606" y="9806"/>
                  </a:cubicBezTo>
                  <a:close/>
                  <a:moveTo>
                    <a:pt x="22213" y="5721"/>
                  </a:moveTo>
                  <a:cubicBezTo>
                    <a:pt x="22447" y="5721"/>
                    <a:pt x="22656" y="5858"/>
                    <a:pt x="22929" y="6337"/>
                  </a:cubicBezTo>
                  <a:cubicBezTo>
                    <a:pt x="23119" y="6685"/>
                    <a:pt x="23088" y="7414"/>
                    <a:pt x="23119" y="7794"/>
                  </a:cubicBezTo>
                  <a:cubicBezTo>
                    <a:pt x="23214" y="8902"/>
                    <a:pt x="23246" y="10074"/>
                    <a:pt x="22929" y="11151"/>
                  </a:cubicBezTo>
                  <a:cubicBezTo>
                    <a:pt x="22328" y="13178"/>
                    <a:pt x="20681" y="14413"/>
                    <a:pt x="18844" y="15236"/>
                  </a:cubicBezTo>
                  <a:cubicBezTo>
                    <a:pt x="17356" y="15933"/>
                    <a:pt x="16152" y="16629"/>
                    <a:pt x="14949" y="17706"/>
                  </a:cubicBezTo>
                  <a:cubicBezTo>
                    <a:pt x="13579" y="18957"/>
                    <a:pt x="12153" y="20320"/>
                    <a:pt x="10223" y="20320"/>
                  </a:cubicBezTo>
                  <a:cubicBezTo>
                    <a:pt x="10101" y="20320"/>
                    <a:pt x="9976" y="20314"/>
                    <a:pt x="9850" y="20303"/>
                  </a:cubicBezTo>
                  <a:cubicBezTo>
                    <a:pt x="11402" y="17358"/>
                    <a:pt x="10958" y="13811"/>
                    <a:pt x="12669" y="10897"/>
                  </a:cubicBezTo>
                  <a:cubicBezTo>
                    <a:pt x="13587" y="9377"/>
                    <a:pt x="14885" y="8047"/>
                    <a:pt x="16500" y="7256"/>
                  </a:cubicBezTo>
                  <a:cubicBezTo>
                    <a:pt x="18084" y="6495"/>
                    <a:pt x="19826" y="6369"/>
                    <a:pt x="21504" y="5894"/>
                  </a:cubicBezTo>
                  <a:cubicBezTo>
                    <a:pt x="21796" y="5821"/>
                    <a:pt x="22013" y="5721"/>
                    <a:pt x="22213" y="5721"/>
                  </a:cubicBezTo>
                  <a:close/>
                  <a:moveTo>
                    <a:pt x="4825" y="2768"/>
                  </a:moveTo>
                  <a:cubicBezTo>
                    <a:pt x="5030" y="2768"/>
                    <a:pt x="5279" y="2838"/>
                    <a:pt x="5575" y="2980"/>
                  </a:cubicBezTo>
                  <a:cubicBezTo>
                    <a:pt x="5606" y="3107"/>
                    <a:pt x="5638" y="3265"/>
                    <a:pt x="5638" y="3392"/>
                  </a:cubicBezTo>
                  <a:cubicBezTo>
                    <a:pt x="5828" y="3740"/>
                    <a:pt x="5891" y="4279"/>
                    <a:pt x="6018" y="4659"/>
                  </a:cubicBezTo>
                  <a:cubicBezTo>
                    <a:pt x="6335" y="5577"/>
                    <a:pt x="6810" y="6400"/>
                    <a:pt x="7348" y="7160"/>
                  </a:cubicBezTo>
                  <a:cubicBezTo>
                    <a:pt x="7348" y="9409"/>
                    <a:pt x="7918" y="11784"/>
                    <a:pt x="9470" y="13304"/>
                  </a:cubicBezTo>
                  <a:cubicBezTo>
                    <a:pt x="9787" y="14064"/>
                    <a:pt x="10135" y="14856"/>
                    <a:pt x="10420" y="15648"/>
                  </a:cubicBezTo>
                  <a:cubicBezTo>
                    <a:pt x="9628" y="14318"/>
                    <a:pt x="8140" y="13463"/>
                    <a:pt x="7095" y="12228"/>
                  </a:cubicBezTo>
                  <a:cubicBezTo>
                    <a:pt x="6081" y="11024"/>
                    <a:pt x="6081" y="9726"/>
                    <a:pt x="6335" y="8237"/>
                  </a:cubicBezTo>
                  <a:cubicBezTo>
                    <a:pt x="6525" y="7160"/>
                    <a:pt x="6715" y="6115"/>
                    <a:pt x="6176" y="5134"/>
                  </a:cubicBezTo>
                  <a:cubicBezTo>
                    <a:pt x="6163" y="5121"/>
                    <a:pt x="6145" y="5113"/>
                    <a:pt x="6127" y="5113"/>
                  </a:cubicBezTo>
                  <a:cubicBezTo>
                    <a:pt x="6103" y="5113"/>
                    <a:pt x="6081" y="5128"/>
                    <a:pt x="6081" y="5165"/>
                  </a:cubicBezTo>
                  <a:cubicBezTo>
                    <a:pt x="6715" y="7351"/>
                    <a:pt x="5163" y="9662"/>
                    <a:pt x="6398" y="11752"/>
                  </a:cubicBezTo>
                  <a:cubicBezTo>
                    <a:pt x="7538" y="13684"/>
                    <a:pt x="10040" y="14539"/>
                    <a:pt x="10610" y="16851"/>
                  </a:cubicBezTo>
                  <a:cubicBezTo>
                    <a:pt x="10420" y="18023"/>
                    <a:pt x="10167" y="19195"/>
                    <a:pt x="9628" y="20303"/>
                  </a:cubicBezTo>
                  <a:cubicBezTo>
                    <a:pt x="9597" y="20303"/>
                    <a:pt x="9565" y="20335"/>
                    <a:pt x="9565" y="20366"/>
                  </a:cubicBezTo>
                  <a:cubicBezTo>
                    <a:pt x="8868" y="19290"/>
                    <a:pt x="8362" y="18308"/>
                    <a:pt x="8330" y="16978"/>
                  </a:cubicBezTo>
                  <a:cubicBezTo>
                    <a:pt x="8298" y="16408"/>
                    <a:pt x="8362" y="15996"/>
                    <a:pt x="8013" y="15521"/>
                  </a:cubicBezTo>
                  <a:cubicBezTo>
                    <a:pt x="7411" y="14729"/>
                    <a:pt x="6430" y="14159"/>
                    <a:pt x="5796" y="13336"/>
                  </a:cubicBezTo>
                  <a:cubicBezTo>
                    <a:pt x="5100" y="12386"/>
                    <a:pt x="4530" y="11309"/>
                    <a:pt x="4150" y="10201"/>
                  </a:cubicBezTo>
                  <a:cubicBezTo>
                    <a:pt x="3484" y="8079"/>
                    <a:pt x="3389" y="5640"/>
                    <a:pt x="4150" y="3519"/>
                  </a:cubicBezTo>
                  <a:cubicBezTo>
                    <a:pt x="4212" y="3021"/>
                    <a:pt x="4437" y="2768"/>
                    <a:pt x="4825" y="2768"/>
                  </a:cubicBezTo>
                  <a:close/>
                  <a:moveTo>
                    <a:pt x="23056" y="17231"/>
                  </a:moveTo>
                  <a:cubicBezTo>
                    <a:pt x="23943" y="17675"/>
                    <a:pt x="24829" y="18023"/>
                    <a:pt x="25780" y="18245"/>
                  </a:cubicBezTo>
                  <a:cubicBezTo>
                    <a:pt x="26255" y="18340"/>
                    <a:pt x="26761" y="18435"/>
                    <a:pt x="27268" y="18466"/>
                  </a:cubicBezTo>
                  <a:cubicBezTo>
                    <a:pt x="27296" y="18469"/>
                    <a:pt x="27327" y="18470"/>
                    <a:pt x="27362" y="18470"/>
                  </a:cubicBezTo>
                  <a:cubicBezTo>
                    <a:pt x="27631" y="18470"/>
                    <a:pt x="28091" y="18402"/>
                    <a:pt x="28425" y="18402"/>
                  </a:cubicBezTo>
                  <a:cubicBezTo>
                    <a:pt x="28588" y="18402"/>
                    <a:pt x="28721" y="18419"/>
                    <a:pt x="28788" y="18466"/>
                  </a:cubicBezTo>
                  <a:cubicBezTo>
                    <a:pt x="29168" y="18720"/>
                    <a:pt x="29200" y="19005"/>
                    <a:pt x="29010" y="19258"/>
                  </a:cubicBezTo>
                  <a:cubicBezTo>
                    <a:pt x="27684" y="20080"/>
                    <a:pt x="26180" y="20547"/>
                    <a:pt x="24648" y="20547"/>
                  </a:cubicBezTo>
                  <a:cubicBezTo>
                    <a:pt x="24350" y="20547"/>
                    <a:pt x="24052" y="20529"/>
                    <a:pt x="23753" y="20493"/>
                  </a:cubicBezTo>
                  <a:cubicBezTo>
                    <a:pt x="21758" y="20240"/>
                    <a:pt x="20016" y="19195"/>
                    <a:pt x="18147" y="18561"/>
                  </a:cubicBezTo>
                  <a:cubicBezTo>
                    <a:pt x="17619" y="18375"/>
                    <a:pt x="17113" y="18272"/>
                    <a:pt x="16608" y="18272"/>
                  </a:cubicBezTo>
                  <a:cubicBezTo>
                    <a:pt x="16084" y="18272"/>
                    <a:pt x="15560" y="18383"/>
                    <a:pt x="15012" y="18625"/>
                  </a:cubicBezTo>
                  <a:cubicBezTo>
                    <a:pt x="14196" y="19005"/>
                    <a:pt x="13427" y="19573"/>
                    <a:pt x="12624" y="20007"/>
                  </a:cubicBezTo>
                  <a:lnTo>
                    <a:pt x="12624" y="20007"/>
                  </a:lnTo>
                  <a:cubicBezTo>
                    <a:pt x="13222" y="19677"/>
                    <a:pt x="13763" y="19251"/>
                    <a:pt x="14284" y="18783"/>
                  </a:cubicBezTo>
                  <a:lnTo>
                    <a:pt x="14600" y="18498"/>
                  </a:lnTo>
                  <a:lnTo>
                    <a:pt x="14664" y="18498"/>
                  </a:lnTo>
                  <a:cubicBezTo>
                    <a:pt x="16976" y="17358"/>
                    <a:pt x="19604" y="18150"/>
                    <a:pt x="22043" y="17548"/>
                  </a:cubicBezTo>
                  <a:cubicBezTo>
                    <a:pt x="22391" y="17453"/>
                    <a:pt x="22739" y="17358"/>
                    <a:pt x="23056" y="17231"/>
                  </a:cubicBezTo>
                  <a:close/>
                  <a:moveTo>
                    <a:pt x="16502" y="18490"/>
                  </a:moveTo>
                  <a:cubicBezTo>
                    <a:pt x="17557" y="18490"/>
                    <a:pt x="18566" y="18992"/>
                    <a:pt x="19509" y="19385"/>
                  </a:cubicBezTo>
                  <a:cubicBezTo>
                    <a:pt x="21340" y="20153"/>
                    <a:pt x="23110" y="20700"/>
                    <a:pt x="24872" y="20700"/>
                  </a:cubicBezTo>
                  <a:cubicBezTo>
                    <a:pt x="25944" y="20700"/>
                    <a:pt x="27013" y="20497"/>
                    <a:pt x="28091" y="20018"/>
                  </a:cubicBezTo>
                  <a:lnTo>
                    <a:pt x="28091" y="20018"/>
                  </a:lnTo>
                  <a:cubicBezTo>
                    <a:pt x="27395" y="20430"/>
                    <a:pt x="26571" y="20715"/>
                    <a:pt x="26286" y="20810"/>
                  </a:cubicBezTo>
                  <a:cubicBezTo>
                    <a:pt x="25287" y="21124"/>
                    <a:pt x="24210" y="21258"/>
                    <a:pt x="23148" y="21258"/>
                  </a:cubicBezTo>
                  <a:cubicBezTo>
                    <a:pt x="23033" y="21258"/>
                    <a:pt x="22918" y="21256"/>
                    <a:pt x="22803" y="21253"/>
                  </a:cubicBezTo>
                  <a:cubicBezTo>
                    <a:pt x="20653" y="21192"/>
                    <a:pt x="18563" y="20237"/>
                    <a:pt x="16445" y="20237"/>
                  </a:cubicBezTo>
                  <a:cubicBezTo>
                    <a:pt x="16379" y="20237"/>
                    <a:pt x="16313" y="20238"/>
                    <a:pt x="16247" y="20240"/>
                  </a:cubicBezTo>
                  <a:cubicBezTo>
                    <a:pt x="14774" y="20264"/>
                    <a:pt x="13301" y="21006"/>
                    <a:pt x="11884" y="21006"/>
                  </a:cubicBezTo>
                  <a:cubicBezTo>
                    <a:pt x="11443" y="21006"/>
                    <a:pt x="11007" y="20934"/>
                    <a:pt x="10578" y="20746"/>
                  </a:cubicBezTo>
                  <a:lnTo>
                    <a:pt x="10578" y="20746"/>
                  </a:lnTo>
                  <a:cubicBezTo>
                    <a:pt x="10671" y="20755"/>
                    <a:pt x="10763" y="20759"/>
                    <a:pt x="10855" y="20759"/>
                  </a:cubicBezTo>
                  <a:cubicBezTo>
                    <a:pt x="11760" y="20759"/>
                    <a:pt x="12591" y="20349"/>
                    <a:pt x="13397" y="19860"/>
                  </a:cubicBezTo>
                  <a:cubicBezTo>
                    <a:pt x="14189" y="19385"/>
                    <a:pt x="14949" y="18783"/>
                    <a:pt x="15835" y="18561"/>
                  </a:cubicBezTo>
                  <a:cubicBezTo>
                    <a:pt x="16060" y="18512"/>
                    <a:pt x="16282" y="18490"/>
                    <a:pt x="16502" y="18490"/>
                  </a:cubicBezTo>
                  <a:close/>
                  <a:moveTo>
                    <a:pt x="8837" y="19701"/>
                  </a:moveTo>
                  <a:cubicBezTo>
                    <a:pt x="9027" y="19986"/>
                    <a:pt x="9280" y="20271"/>
                    <a:pt x="9533" y="20493"/>
                  </a:cubicBezTo>
                  <a:cubicBezTo>
                    <a:pt x="9533" y="20556"/>
                    <a:pt x="9597" y="20620"/>
                    <a:pt x="9692" y="20651"/>
                  </a:cubicBezTo>
                  <a:lnTo>
                    <a:pt x="9913" y="20651"/>
                  </a:lnTo>
                  <a:cubicBezTo>
                    <a:pt x="10357" y="21000"/>
                    <a:pt x="10800" y="21158"/>
                    <a:pt x="11275" y="21253"/>
                  </a:cubicBezTo>
                  <a:cubicBezTo>
                    <a:pt x="9058" y="22172"/>
                    <a:pt x="7791" y="24357"/>
                    <a:pt x="6366" y="26194"/>
                  </a:cubicBezTo>
                  <a:cubicBezTo>
                    <a:pt x="5385" y="27429"/>
                    <a:pt x="4276" y="28442"/>
                    <a:pt x="3041" y="29392"/>
                  </a:cubicBezTo>
                  <a:cubicBezTo>
                    <a:pt x="2281" y="29962"/>
                    <a:pt x="1331" y="30120"/>
                    <a:pt x="571" y="30532"/>
                  </a:cubicBezTo>
                  <a:cubicBezTo>
                    <a:pt x="1584" y="29550"/>
                    <a:pt x="2788" y="28759"/>
                    <a:pt x="3706" y="27650"/>
                  </a:cubicBezTo>
                  <a:cubicBezTo>
                    <a:pt x="4276" y="26954"/>
                    <a:pt x="4720" y="26194"/>
                    <a:pt x="5131" y="25402"/>
                  </a:cubicBezTo>
                  <a:cubicBezTo>
                    <a:pt x="5290" y="25085"/>
                    <a:pt x="5416" y="24768"/>
                    <a:pt x="5543" y="24483"/>
                  </a:cubicBezTo>
                  <a:cubicBezTo>
                    <a:pt x="5606" y="24325"/>
                    <a:pt x="5670" y="24167"/>
                    <a:pt x="5733" y="24008"/>
                  </a:cubicBezTo>
                  <a:cubicBezTo>
                    <a:pt x="5760" y="23578"/>
                    <a:pt x="6015" y="23353"/>
                    <a:pt x="6440" y="23353"/>
                  </a:cubicBezTo>
                  <a:cubicBezTo>
                    <a:pt x="6516" y="23353"/>
                    <a:pt x="6597" y="23361"/>
                    <a:pt x="6683" y="23375"/>
                  </a:cubicBezTo>
                  <a:cubicBezTo>
                    <a:pt x="6683" y="23436"/>
                    <a:pt x="6736" y="23471"/>
                    <a:pt x="6790" y="23471"/>
                  </a:cubicBezTo>
                  <a:cubicBezTo>
                    <a:pt x="6820" y="23471"/>
                    <a:pt x="6851" y="23461"/>
                    <a:pt x="6873" y="23438"/>
                  </a:cubicBezTo>
                  <a:cubicBezTo>
                    <a:pt x="7760" y="22298"/>
                    <a:pt x="8457" y="21063"/>
                    <a:pt x="8837" y="19701"/>
                  </a:cubicBezTo>
                  <a:close/>
                  <a:moveTo>
                    <a:pt x="9961" y="0"/>
                  </a:moveTo>
                  <a:cubicBezTo>
                    <a:pt x="9881" y="0"/>
                    <a:pt x="9792" y="21"/>
                    <a:pt x="9692" y="67"/>
                  </a:cubicBezTo>
                  <a:cubicBezTo>
                    <a:pt x="9217" y="257"/>
                    <a:pt x="8773" y="1397"/>
                    <a:pt x="8583" y="1840"/>
                  </a:cubicBezTo>
                  <a:cubicBezTo>
                    <a:pt x="8172" y="2664"/>
                    <a:pt x="7886" y="3519"/>
                    <a:pt x="7665" y="4405"/>
                  </a:cubicBezTo>
                  <a:cubicBezTo>
                    <a:pt x="7506" y="5102"/>
                    <a:pt x="7411" y="5894"/>
                    <a:pt x="7380" y="6685"/>
                  </a:cubicBezTo>
                  <a:cubicBezTo>
                    <a:pt x="7000" y="6147"/>
                    <a:pt x="6651" y="5545"/>
                    <a:pt x="6398" y="4912"/>
                  </a:cubicBezTo>
                  <a:cubicBezTo>
                    <a:pt x="6113" y="4215"/>
                    <a:pt x="6081" y="3202"/>
                    <a:pt x="5765" y="2569"/>
                  </a:cubicBezTo>
                  <a:cubicBezTo>
                    <a:pt x="5604" y="2248"/>
                    <a:pt x="5421" y="2040"/>
                    <a:pt x="5102" y="2040"/>
                  </a:cubicBezTo>
                  <a:cubicBezTo>
                    <a:pt x="5043" y="2040"/>
                    <a:pt x="4979" y="2047"/>
                    <a:pt x="4910" y="2062"/>
                  </a:cubicBezTo>
                  <a:cubicBezTo>
                    <a:pt x="4086" y="2283"/>
                    <a:pt x="3801" y="3550"/>
                    <a:pt x="3611" y="4184"/>
                  </a:cubicBezTo>
                  <a:cubicBezTo>
                    <a:pt x="3326" y="5387"/>
                    <a:pt x="3231" y="6622"/>
                    <a:pt x="3358" y="7857"/>
                  </a:cubicBezTo>
                  <a:cubicBezTo>
                    <a:pt x="3579" y="10232"/>
                    <a:pt x="4593" y="12544"/>
                    <a:pt x="6240" y="14286"/>
                  </a:cubicBezTo>
                  <a:cubicBezTo>
                    <a:pt x="6810" y="14856"/>
                    <a:pt x="7316" y="15236"/>
                    <a:pt x="7696" y="15933"/>
                  </a:cubicBezTo>
                  <a:cubicBezTo>
                    <a:pt x="8140" y="16661"/>
                    <a:pt x="8045" y="17168"/>
                    <a:pt x="8172" y="17960"/>
                  </a:cubicBezTo>
                  <a:cubicBezTo>
                    <a:pt x="8298" y="18498"/>
                    <a:pt x="8488" y="19036"/>
                    <a:pt x="8742" y="19511"/>
                  </a:cubicBezTo>
                  <a:cubicBezTo>
                    <a:pt x="8393" y="20493"/>
                    <a:pt x="7981" y="21443"/>
                    <a:pt x="7411" y="22330"/>
                  </a:cubicBezTo>
                  <a:cubicBezTo>
                    <a:pt x="7209" y="22653"/>
                    <a:pt x="7085" y="22951"/>
                    <a:pt x="6955" y="22951"/>
                  </a:cubicBezTo>
                  <a:cubicBezTo>
                    <a:pt x="6881" y="22951"/>
                    <a:pt x="6806" y="22855"/>
                    <a:pt x="6715" y="22615"/>
                  </a:cubicBezTo>
                  <a:cubicBezTo>
                    <a:pt x="6715" y="22583"/>
                    <a:pt x="6651" y="22552"/>
                    <a:pt x="6651" y="22552"/>
                  </a:cubicBezTo>
                  <a:cubicBezTo>
                    <a:pt x="6240" y="22678"/>
                    <a:pt x="6081" y="22837"/>
                    <a:pt x="5891" y="23185"/>
                  </a:cubicBezTo>
                  <a:cubicBezTo>
                    <a:pt x="5290" y="24198"/>
                    <a:pt x="5005" y="25338"/>
                    <a:pt x="4403" y="26352"/>
                  </a:cubicBezTo>
                  <a:cubicBezTo>
                    <a:pt x="3231" y="28220"/>
                    <a:pt x="1363" y="29139"/>
                    <a:pt x="33" y="30817"/>
                  </a:cubicBezTo>
                  <a:cubicBezTo>
                    <a:pt x="1" y="30849"/>
                    <a:pt x="33" y="30880"/>
                    <a:pt x="64" y="30912"/>
                  </a:cubicBezTo>
                  <a:cubicBezTo>
                    <a:pt x="64" y="30986"/>
                    <a:pt x="121" y="31059"/>
                    <a:pt x="191" y="31059"/>
                  </a:cubicBezTo>
                  <a:cubicBezTo>
                    <a:pt x="211" y="31059"/>
                    <a:pt x="233" y="31053"/>
                    <a:pt x="254" y="31039"/>
                  </a:cubicBezTo>
                  <a:cubicBezTo>
                    <a:pt x="951" y="30437"/>
                    <a:pt x="2123" y="30342"/>
                    <a:pt x="2914" y="29772"/>
                  </a:cubicBezTo>
                  <a:cubicBezTo>
                    <a:pt x="3991" y="29012"/>
                    <a:pt x="5036" y="28125"/>
                    <a:pt x="5923" y="27112"/>
                  </a:cubicBezTo>
                  <a:cubicBezTo>
                    <a:pt x="7728" y="24990"/>
                    <a:pt x="8932" y="22583"/>
                    <a:pt x="11560" y="21316"/>
                  </a:cubicBezTo>
                  <a:cubicBezTo>
                    <a:pt x="11592" y="21316"/>
                    <a:pt x="11623" y="21285"/>
                    <a:pt x="11623" y="21253"/>
                  </a:cubicBezTo>
                  <a:cubicBezTo>
                    <a:pt x="11705" y="21258"/>
                    <a:pt x="11786" y="21261"/>
                    <a:pt x="11868" y="21261"/>
                  </a:cubicBezTo>
                  <a:cubicBezTo>
                    <a:pt x="13288" y="21261"/>
                    <a:pt x="14810" y="20523"/>
                    <a:pt x="16247" y="20493"/>
                  </a:cubicBezTo>
                  <a:cubicBezTo>
                    <a:pt x="16284" y="20492"/>
                    <a:pt x="16321" y="20492"/>
                    <a:pt x="16359" y="20492"/>
                  </a:cubicBezTo>
                  <a:cubicBezTo>
                    <a:pt x="17778" y="20492"/>
                    <a:pt x="19197" y="21069"/>
                    <a:pt x="20586" y="21285"/>
                  </a:cubicBezTo>
                  <a:cubicBezTo>
                    <a:pt x="21410" y="21438"/>
                    <a:pt x="22247" y="21522"/>
                    <a:pt x="23087" y="21522"/>
                  </a:cubicBezTo>
                  <a:cubicBezTo>
                    <a:pt x="23635" y="21522"/>
                    <a:pt x="24185" y="21486"/>
                    <a:pt x="24734" y="21411"/>
                  </a:cubicBezTo>
                  <a:cubicBezTo>
                    <a:pt x="25843" y="21253"/>
                    <a:pt x="26951" y="20936"/>
                    <a:pt x="27933" y="20366"/>
                  </a:cubicBezTo>
                  <a:cubicBezTo>
                    <a:pt x="28408" y="20113"/>
                    <a:pt x="29643" y="19480"/>
                    <a:pt x="29643" y="18815"/>
                  </a:cubicBezTo>
                  <a:cubicBezTo>
                    <a:pt x="29643" y="18276"/>
                    <a:pt x="29200" y="18276"/>
                    <a:pt x="28788" y="18245"/>
                  </a:cubicBezTo>
                  <a:cubicBezTo>
                    <a:pt x="27775" y="18118"/>
                    <a:pt x="26856" y="18245"/>
                    <a:pt x="25843" y="18023"/>
                  </a:cubicBezTo>
                  <a:cubicBezTo>
                    <a:pt x="24988" y="17833"/>
                    <a:pt x="24164" y="17516"/>
                    <a:pt x="23373" y="17105"/>
                  </a:cubicBezTo>
                  <a:cubicBezTo>
                    <a:pt x="24006" y="16851"/>
                    <a:pt x="24608" y="16566"/>
                    <a:pt x="25209" y="16186"/>
                  </a:cubicBezTo>
                  <a:cubicBezTo>
                    <a:pt x="25811" y="15806"/>
                    <a:pt x="26951" y="15141"/>
                    <a:pt x="27173" y="14381"/>
                  </a:cubicBezTo>
                  <a:cubicBezTo>
                    <a:pt x="27205" y="14254"/>
                    <a:pt x="27141" y="14096"/>
                    <a:pt x="27173" y="13969"/>
                  </a:cubicBezTo>
                  <a:cubicBezTo>
                    <a:pt x="27141" y="13874"/>
                    <a:pt x="27078" y="13779"/>
                    <a:pt x="27046" y="13684"/>
                  </a:cubicBezTo>
                  <a:cubicBezTo>
                    <a:pt x="27268" y="13241"/>
                    <a:pt x="27490" y="12798"/>
                    <a:pt x="27711" y="12323"/>
                  </a:cubicBezTo>
                  <a:cubicBezTo>
                    <a:pt x="27806" y="12228"/>
                    <a:pt x="27996" y="12164"/>
                    <a:pt x="28091" y="12038"/>
                  </a:cubicBezTo>
                  <a:cubicBezTo>
                    <a:pt x="28376" y="11531"/>
                    <a:pt x="28535" y="11182"/>
                    <a:pt x="28155" y="10612"/>
                  </a:cubicBezTo>
                  <a:cubicBezTo>
                    <a:pt x="27662" y="9854"/>
                    <a:pt x="26545" y="9550"/>
                    <a:pt x="25456" y="9550"/>
                  </a:cubicBezTo>
                  <a:cubicBezTo>
                    <a:pt x="24726" y="9550"/>
                    <a:pt x="24008" y="9687"/>
                    <a:pt x="23499" y="9916"/>
                  </a:cubicBezTo>
                  <a:cubicBezTo>
                    <a:pt x="23531" y="9187"/>
                    <a:pt x="23499" y="8491"/>
                    <a:pt x="23436" y="7794"/>
                  </a:cubicBezTo>
                  <a:cubicBezTo>
                    <a:pt x="23373" y="7192"/>
                    <a:pt x="23436" y="6020"/>
                    <a:pt x="22993" y="5545"/>
                  </a:cubicBezTo>
                  <a:cubicBezTo>
                    <a:pt x="22815" y="5350"/>
                    <a:pt x="22687" y="5294"/>
                    <a:pt x="22536" y="5294"/>
                  </a:cubicBezTo>
                  <a:cubicBezTo>
                    <a:pt x="22418" y="5294"/>
                    <a:pt x="22286" y="5328"/>
                    <a:pt x="22106" y="5355"/>
                  </a:cubicBezTo>
                  <a:cubicBezTo>
                    <a:pt x="21758" y="5419"/>
                    <a:pt x="21441" y="5482"/>
                    <a:pt x="21092" y="5577"/>
                  </a:cubicBezTo>
                  <a:cubicBezTo>
                    <a:pt x="20522" y="4722"/>
                    <a:pt x="21061" y="2917"/>
                    <a:pt x="19889" y="2474"/>
                  </a:cubicBezTo>
                  <a:cubicBezTo>
                    <a:pt x="19787" y="2436"/>
                    <a:pt x="19685" y="2421"/>
                    <a:pt x="19584" y="2421"/>
                  </a:cubicBezTo>
                  <a:cubicBezTo>
                    <a:pt x="19339" y="2421"/>
                    <a:pt x="19100" y="2511"/>
                    <a:pt x="18876" y="2600"/>
                  </a:cubicBezTo>
                  <a:cubicBezTo>
                    <a:pt x="17926" y="2949"/>
                    <a:pt x="17261" y="3265"/>
                    <a:pt x="16279" y="3297"/>
                  </a:cubicBezTo>
                  <a:cubicBezTo>
                    <a:pt x="16342" y="2537"/>
                    <a:pt x="16500" y="1840"/>
                    <a:pt x="16880" y="1143"/>
                  </a:cubicBezTo>
                  <a:cubicBezTo>
                    <a:pt x="16912" y="1080"/>
                    <a:pt x="16912" y="985"/>
                    <a:pt x="16849" y="953"/>
                  </a:cubicBezTo>
                  <a:cubicBezTo>
                    <a:pt x="16399" y="704"/>
                    <a:pt x="15922" y="603"/>
                    <a:pt x="15439" y="603"/>
                  </a:cubicBezTo>
                  <a:cubicBezTo>
                    <a:pt x="14325" y="603"/>
                    <a:pt x="13175" y="1142"/>
                    <a:pt x="12225" y="1650"/>
                  </a:cubicBezTo>
                  <a:cubicBezTo>
                    <a:pt x="10737" y="2474"/>
                    <a:pt x="9787" y="3835"/>
                    <a:pt x="9185" y="5387"/>
                  </a:cubicBezTo>
                  <a:cubicBezTo>
                    <a:pt x="8552" y="7002"/>
                    <a:pt x="8330" y="8807"/>
                    <a:pt x="8615" y="10517"/>
                  </a:cubicBezTo>
                  <a:cubicBezTo>
                    <a:pt x="8710" y="11246"/>
                    <a:pt x="8932" y="11911"/>
                    <a:pt x="9185" y="12576"/>
                  </a:cubicBezTo>
                  <a:cubicBezTo>
                    <a:pt x="8108" y="11056"/>
                    <a:pt x="7696" y="9156"/>
                    <a:pt x="7665" y="7287"/>
                  </a:cubicBezTo>
                  <a:cubicBezTo>
                    <a:pt x="7696" y="7256"/>
                    <a:pt x="7696" y="7192"/>
                    <a:pt x="7665" y="7129"/>
                  </a:cubicBezTo>
                  <a:cubicBezTo>
                    <a:pt x="7665" y="6907"/>
                    <a:pt x="7665" y="6685"/>
                    <a:pt x="7665" y="6464"/>
                  </a:cubicBezTo>
                  <a:cubicBezTo>
                    <a:pt x="7728" y="5197"/>
                    <a:pt x="7981" y="3930"/>
                    <a:pt x="8457" y="2759"/>
                  </a:cubicBezTo>
                  <a:cubicBezTo>
                    <a:pt x="8583" y="2347"/>
                    <a:pt x="8995" y="985"/>
                    <a:pt x="9438" y="795"/>
                  </a:cubicBezTo>
                  <a:cubicBezTo>
                    <a:pt x="9579" y="727"/>
                    <a:pt x="9700" y="696"/>
                    <a:pt x="9803" y="696"/>
                  </a:cubicBezTo>
                  <a:cubicBezTo>
                    <a:pt x="10469" y="696"/>
                    <a:pt x="10433" y="1949"/>
                    <a:pt x="10515" y="2442"/>
                  </a:cubicBezTo>
                  <a:cubicBezTo>
                    <a:pt x="10528" y="2495"/>
                    <a:pt x="10575" y="2520"/>
                    <a:pt x="10622" y="2520"/>
                  </a:cubicBezTo>
                  <a:cubicBezTo>
                    <a:pt x="10688" y="2520"/>
                    <a:pt x="10755" y="2471"/>
                    <a:pt x="10737" y="2378"/>
                  </a:cubicBezTo>
                  <a:cubicBezTo>
                    <a:pt x="10651" y="1863"/>
                    <a:pt x="10720" y="0"/>
                    <a:pt x="996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20;p72">
              <a:extLst>
                <a:ext uri="{FF2B5EF4-FFF2-40B4-BE49-F238E27FC236}">
                  <a16:creationId xmlns:a16="http://schemas.microsoft.com/office/drawing/2014/main" id="{C01DFC2E-4958-4C9C-80AC-DF7DBB5B8B2D}"/>
                </a:ext>
              </a:extLst>
            </p:cNvPr>
            <p:cNvSpPr/>
            <p:nvPr/>
          </p:nvSpPr>
          <p:spPr>
            <a:xfrm>
              <a:off x="136171" y="1443049"/>
              <a:ext cx="1069827" cy="1687033"/>
            </a:xfrm>
            <a:custGeom>
              <a:avLst/>
              <a:gdLst/>
              <a:ahLst/>
              <a:cxnLst/>
              <a:rect l="l" t="t" r="r" b="b"/>
              <a:pathLst>
                <a:path w="35270" h="55618" extrusionOk="0">
                  <a:moveTo>
                    <a:pt x="27964" y="732"/>
                  </a:moveTo>
                  <a:cubicBezTo>
                    <a:pt x="29452" y="3550"/>
                    <a:pt x="30846" y="6876"/>
                    <a:pt x="30973" y="10074"/>
                  </a:cubicBezTo>
                  <a:cubicBezTo>
                    <a:pt x="31068" y="13273"/>
                    <a:pt x="29231" y="16313"/>
                    <a:pt x="27109" y="18561"/>
                  </a:cubicBezTo>
                  <a:cubicBezTo>
                    <a:pt x="24955" y="20810"/>
                    <a:pt x="22137" y="22393"/>
                    <a:pt x="19033" y="22837"/>
                  </a:cubicBezTo>
                  <a:cubicBezTo>
                    <a:pt x="17387" y="23058"/>
                    <a:pt x="15740" y="22995"/>
                    <a:pt x="14315" y="23692"/>
                  </a:cubicBezTo>
                  <a:cubicBezTo>
                    <a:pt x="16215" y="22045"/>
                    <a:pt x="18495" y="20937"/>
                    <a:pt x="20395" y="19353"/>
                  </a:cubicBezTo>
                  <a:cubicBezTo>
                    <a:pt x="22264" y="17801"/>
                    <a:pt x="23847" y="15965"/>
                    <a:pt x="25177" y="13969"/>
                  </a:cubicBezTo>
                  <a:cubicBezTo>
                    <a:pt x="27331" y="10644"/>
                    <a:pt x="29326" y="6211"/>
                    <a:pt x="27964" y="2220"/>
                  </a:cubicBezTo>
                  <a:cubicBezTo>
                    <a:pt x="27927" y="2134"/>
                    <a:pt x="27852" y="2096"/>
                    <a:pt x="27778" y="2096"/>
                  </a:cubicBezTo>
                  <a:cubicBezTo>
                    <a:pt x="27661" y="2096"/>
                    <a:pt x="27545" y="2192"/>
                    <a:pt x="27584" y="2347"/>
                  </a:cubicBezTo>
                  <a:cubicBezTo>
                    <a:pt x="28977" y="7002"/>
                    <a:pt x="26286" y="12069"/>
                    <a:pt x="23404" y="15616"/>
                  </a:cubicBezTo>
                  <a:cubicBezTo>
                    <a:pt x="21915" y="17485"/>
                    <a:pt x="20173" y="19068"/>
                    <a:pt x="18210" y="20430"/>
                  </a:cubicBezTo>
                  <a:cubicBezTo>
                    <a:pt x="16816" y="21412"/>
                    <a:pt x="15391" y="22267"/>
                    <a:pt x="14156" y="23438"/>
                  </a:cubicBezTo>
                  <a:cubicBezTo>
                    <a:pt x="14473" y="22932"/>
                    <a:pt x="14758" y="22457"/>
                    <a:pt x="15043" y="21918"/>
                  </a:cubicBezTo>
                  <a:cubicBezTo>
                    <a:pt x="15108" y="21789"/>
                    <a:pt x="14996" y="21674"/>
                    <a:pt x="14878" y="21674"/>
                  </a:cubicBezTo>
                  <a:cubicBezTo>
                    <a:pt x="14823" y="21674"/>
                    <a:pt x="14767" y="21699"/>
                    <a:pt x="14726" y="21760"/>
                  </a:cubicBezTo>
                  <a:cubicBezTo>
                    <a:pt x="14441" y="22235"/>
                    <a:pt x="14156" y="22678"/>
                    <a:pt x="13840" y="23090"/>
                  </a:cubicBezTo>
                  <a:cubicBezTo>
                    <a:pt x="14061" y="22457"/>
                    <a:pt x="14251" y="21823"/>
                    <a:pt x="14441" y="21158"/>
                  </a:cubicBezTo>
                  <a:cubicBezTo>
                    <a:pt x="15645" y="17326"/>
                    <a:pt x="17735" y="14856"/>
                    <a:pt x="20807" y="12386"/>
                  </a:cubicBezTo>
                  <a:cubicBezTo>
                    <a:pt x="24575" y="9377"/>
                    <a:pt x="26824" y="5324"/>
                    <a:pt x="27964" y="732"/>
                  </a:cubicBezTo>
                  <a:close/>
                  <a:moveTo>
                    <a:pt x="2977" y="9441"/>
                  </a:moveTo>
                  <a:lnTo>
                    <a:pt x="2977" y="9441"/>
                  </a:lnTo>
                  <a:cubicBezTo>
                    <a:pt x="5067" y="13178"/>
                    <a:pt x="6777" y="17200"/>
                    <a:pt x="5986" y="21602"/>
                  </a:cubicBezTo>
                  <a:cubicBezTo>
                    <a:pt x="5637" y="23502"/>
                    <a:pt x="4751" y="25212"/>
                    <a:pt x="4497" y="27144"/>
                  </a:cubicBezTo>
                  <a:cubicBezTo>
                    <a:pt x="4181" y="29551"/>
                    <a:pt x="3832" y="31609"/>
                    <a:pt x="2882" y="33826"/>
                  </a:cubicBezTo>
                  <a:cubicBezTo>
                    <a:pt x="2787" y="33414"/>
                    <a:pt x="2692" y="32971"/>
                    <a:pt x="2565" y="32559"/>
                  </a:cubicBezTo>
                  <a:cubicBezTo>
                    <a:pt x="2565" y="32527"/>
                    <a:pt x="2534" y="32496"/>
                    <a:pt x="2502" y="32496"/>
                  </a:cubicBezTo>
                  <a:cubicBezTo>
                    <a:pt x="2344" y="31546"/>
                    <a:pt x="2154" y="30564"/>
                    <a:pt x="2122" y="29582"/>
                  </a:cubicBezTo>
                  <a:cubicBezTo>
                    <a:pt x="2090" y="27365"/>
                    <a:pt x="3135" y="25402"/>
                    <a:pt x="3484" y="23248"/>
                  </a:cubicBezTo>
                  <a:cubicBezTo>
                    <a:pt x="4117" y="19290"/>
                    <a:pt x="3579" y="14920"/>
                    <a:pt x="3389" y="10898"/>
                  </a:cubicBezTo>
                  <a:cubicBezTo>
                    <a:pt x="3389" y="10838"/>
                    <a:pt x="3339" y="10806"/>
                    <a:pt x="3287" y="10806"/>
                  </a:cubicBezTo>
                  <a:cubicBezTo>
                    <a:pt x="3229" y="10806"/>
                    <a:pt x="3167" y="10846"/>
                    <a:pt x="3167" y="10929"/>
                  </a:cubicBezTo>
                  <a:cubicBezTo>
                    <a:pt x="3199" y="15363"/>
                    <a:pt x="4054" y="20398"/>
                    <a:pt x="2882" y="24737"/>
                  </a:cubicBezTo>
                  <a:cubicBezTo>
                    <a:pt x="2470" y="26352"/>
                    <a:pt x="1869" y="27904"/>
                    <a:pt x="1900" y="29582"/>
                  </a:cubicBezTo>
                  <a:cubicBezTo>
                    <a:pt x="1932" y="31451"/>
                    <a:pt x="2534" y="33256"/>
                    <a:pt x="2597" y="35156"/>
                  </a:cubicBezTo>
                  <a:cubicBezTo>
                    <a:pt x="2597" y="35156"/>
                    <a:pt x="2629" y="35188"/>
                    <a:pt x="2629" y="35188"/>
                  </a:cubicBezTo>
                  <a:cubicBezTo>
                    <a:pt x="2629" y="35314"/>
                    <a:pt x="2629" y="35441"/>
                    <a:pt x="2597" y="35568"/>
                  </a:cubicBezTo>
                  <a:cubicBezTo>
                    <a:pt x="1742" y="33066"/>
                    <a:pt x="127" y="29899"/>
                    <a:pt x="634" y="27365"/>
                  </a:cubicBezTo>
                  <a:cubicBezTo>
                    <a:pt x="824" y="26384"/>
                    <a:pt x="1615" y="25750"/>
                    <a:pt x="1805" y="24832"/>
                  </a:cubicBezTo>
                  <a:cubicBezTo>
                    <a:pt x="1995" y="23850"/>
                    <a:pt x="1425" y="22900"/>
                    <a:pt x="1267" y="21982"/>
                  </a:cubicBezTo>
                  <a:cubicBezTo>
                    <a:pt x="475" y="17706"/>
                    <a:pt x="3832" y="13589"/>
                    <a:pt x="2977" y="9441"/>
                  </a:cubicBezTo>
                  <a:close/>
                  <a:moveTo>
                    <a:pt x="19515" y="30804"/>
                  </a:moveTo>
                  <a:cubicBezTo>
                    <a:pt x="19754" y="30804"/>
                    <a:pt x="19994" y="30818"/>
                    <a:pt x="20237" y="30849"/>
                  </a:cubicBezTo>
                  <a:cubicBezTo>
                    <a:pt x="22580" y="31134"/>
                    <a:pt x="24544" y="32591"/>
                    <a:pt x="26317" y="34079"/>
                  </a:cubicBezTo>
                  <a:cubicBezTo>
                    <a:pt x="28629" y="36011"/>
                    <a:pt x="30878" y="38101"/>
                    <a:pt x="33886" y="38703"/>
                  </a:cubicBezTo>
                  <a:cubicBezTo>
                    <a:pt x="32522" y="39128"/>
                    <a:pt x="31138" y="39331"/>
                    <a:pt x="29760" y="39331"/>
                  </a:cubicBezTo>
                  <a:cubicBezTo>
                    <a:pt x="27651" y="39331"/>
                    <a:pt x="25554" y="38856"/>
                    <a:pt x="23562" y="37974"/>
                  </a:cubicBezTo>
                  <a:cubicBezTo>
                    <a:pt x="20553" y="36613"/>
                    <a:pt x="18590" y="34269"/>
                    <a:pt x="15993" y="32432"/>
                  </a:cubicBezTo>
                  <a:cubicBezTo>
                    <a:pt x="15518" y="32084"/>
                    <a:pt x="15043" y="31831"/>
                    <a:pt x="14536" y="31641"/>
                  </a:cubicBezTo>
                  <a:cubicBezTo>
                    <a:pt x="16229" y="31502"/>
                    <a:pt x="17825" y="30804"/>
                    <a:pt x="19515" y="30804"/>
                  </a:cubicBezTo>
                  <a:close/>
                  <a:moveTo>
                    <a:pt x="12699" y="31957"/>
                  </a:moveTo>
                  <a:cubicBezTo>
                    <a:pt x="13206" y="31989"/>
                    <a:pt x="13713" y="32052"/>
                    <a:pt x="14220" y="32211"/>
                  </a:cubicBezTo>
                  <a:cubicBezTo>
                    <a:pt x="16785" y="32907"/>
                    <a:pt x="18717" y="35568"/>
                    <a:pt x="20933" y="36993"/>
                  </a:cubicBezTo>
                  <a:cubicBezTo>
                    <a:pt x="23611" y="38706"/>
                    <a:pt x="26650" y="39710"/>
                    <a:pt x="29728" y="39710"/>
                  </a:cubicBezTo>
                  <a:cubicBezTo>
                    <a:pt x="31202" y="39710"/>
                    <a:pt x="32684" y="39480"/>
                    <a:pt x="34139" y="38988"/>
                  </a:cubicBezTo>
                  <a:lnTo>
                    <a:pt x="34139" y="38988"/>
                  </a:lnTo>
                  <a:cubicBezTo>
                    <a:pt x="31576" y="41127"/>
                    <a:pt x="28314" y="42451"/>
                    <a:pt x="25079" y="42451"/>
                  </a:cubicBezTo>
                  <a:cubicBezTo>
                    <a:pt x="22760" y="42451"/>
                    <a:pt x="20455" y="41770"/>
                    <a:pt x="18432" y="40223"/>
                  </a:cubicBezTo>
                  <a:cubicBezTo>
                    <a:pt x="16246" y="38545"/>
                    <a:pt x="15296" y="36201"/>
                    <a:pt x="13998" y="33889"/>
                  </a:cubicBezTo>
                  <a:cubicBezTo>
                    <a:pt x="13650" y="33224"/>
                    <a:pt x="13238" y="32464"/>
                    <a:pt x="12699" y="31957"/>
                  </a:cubicBezTo>
                  <a:close/>
                  <a:moveTo>
                    <a:pt x="28006" y="0"/>
                  </a:moveTo>
                  <a:cubicBezTo>
                    <a:pt x="27889" y="0"/>
                    <a:pt x="27774" y="116"/>
                    <a:pt x="27774" y="257"/>
                  </a:cubicBezTo>
                  <a:cubicBezTo>
                    <a:pt x="27711" y="288"/>
                    <a:pt x="27679" y="320"/>
                    <a:pt x="27679" y="383"/>
                  </a:cubicBezTo>
                  <a:cubicBezTo>
                    <a:pt x="27172" y="3202"/>
                    <a:pt x="25937" y="5957"/>
                    <a:pt x="24195" y="8237"/>
                  </a:cubicBezTo>
                  <a:cubicBezTo>
                    <a:pt x="22549" y="10359"/>
                    <a:pt x="20427" y="11816"/>
                    <a:pt x="18463" y="13558"/>
                  </a:cubicBezTo>
                  <a:cubicBezTo>
                    <a:pt x="16816" y="15015"/>
                    <a:pt x="15613" y="16756"/>
                    <a:pt x="14758" y="18751"/>
                  </a:cubicBezTo>
                  <a:cubicBezTo>
                    <a:pt x="13935" y="20652"/>
                    <a:pt x="13681" y="22837"/>
                    <a:pt x="12636" y="24610"/>
                  </a:cubicBezTo>
                  <a:cubicBezTo>
                    <a:pt x="10894" y="26605"/>
                    <a:pt x="8836" y="28347"/>
                    <a:pt x="7157" y="30469"/>
                  </a:cubicBezTo>
                  <a:cubicBezTo>
                    <a:pt x="5352" y="32844"/>
                    <a:pt x="4434" y="35536"/>
                    <a:pt x="3674" y="38418"/>
                  </a:cubicBezTo>
                  <a:cubicBezTo>
                    <a:pt x="3072" y="40793"/>
                    <a:pt x="2407" y="43263"/>
                    <a:pt x="2470" y="45733"/>
                  </a:cubicBezTo>
                  <a:cubicBezTo>
                    <a:pt x="1932" y="45575"/>
                    <a:pt x="1172" y="43865"/>
                    <a:pt x="1109" y="43643"/>
                  </a:cubicBezTo>
                  <a:cubicBezTo>
                    <a:pt x="729" y="42566"/>
                    <a:pt x="950" y="41680"/>
                    <a:pt x="1394" y="40635"/>
                  </a:cubicBezTo>
                  <a:cubicBezTo>
                    <a:pt x="1774" y="39716"/>
                    <a:pt x="2280" y="38861"/>
                    <a:pt x="2629" y="37943"/>
                  </a:cubicBezTo>
                  <a:cubicBezTo>
                    <a:pt x="3072" y="36771"/>
                    <a:pt x="3135" y="35631"/>
                    <a:pt x="2977" y="34491"/>
                  </a:cubicBezTo>
                  <a:cubicBezTo>
                    <a:pt x="3009" y="34459"/>
                    <a:pt x="3072" y="34428"/>
                    <a:pt x="3072" y="34396"/>
                  </a:cubicBezTo>
                  <a:cubicBezTo>
                    <a:pt x="4085" y="32432"/>
                    <a:pt x="4592" y="30437"/>
                    <a:pt x="4846" y="28252"/>
                  </a:cubicBezTo>
                  <a:cubicBezTo>
                    <a:pt x="5162" y="25624"/>
                    <a:pt x="6334" y="23217"/>
                    <a:pt x="6587" y="20588"/>
                  </a:cubicBezTo>
                  <a:cubicBezTo>
                    <a:pt x="6999" y="15870"/>
                    <a:pt x="4846" y="11246"/>
                    <a:pt x="2217" y="7477"/>
                  </a:cubicBezTo>
                  <a:cubicBezTo>
                    <a:pt x="2185" y="7446"/>
                    <a:pt x="2154" y="7414"/>
                    <a:pt x="2154" y="7382"/>
                  </a:cubicBezTo>
                  <a:cubicBezTo>
                    <a:pt x="2114" y="7312"/>
                    <a:pt x="2052" y="7284"/>
                    <a:pt x="1990" y="7284"/>
                  </a:cubicBezTo>
                  <a:cubicBezTo>
                    <a:pt x="1855" y="7284"/>
                    <a:pt x="1719" y="7420"/>
                    <a:pt x="1805" y="7572"/>
                  </a:cubicBezTo>
                  <a:cubicBezTo>
                    <a:pt x="3674" y="10644"/>
                    <a:pt x="2280" y="13969"/>
                    <a:pt x="1394" y="17073"/>
                  </a:cubicBezTo>
                  <a:cubicBezTo>
                    <a:pt x="729" y="19353"/>
                    <a:pt x="792" y="21032"/>
                    <a:pt x="1235" y="23280"/>
                  </a:cubicBezTo>
                  <a:cubicBezTo>
                    <a:pt x="1647" y="25434"/>
                    <a:pt x="0" y="26922"/>
                    <a:pt x="317" y="29171"/>
                  </a:cubicBezTo>
                  <a:cubicBezTo>
                    <a:pt x="665" y="31514"/>
                    <a:pt x="1679" y="33921"/>
                    <a:pt x="2534" y="36138"/>
                  </a:cubicBezTo>
                  <a:cubicBezTo>
                    <a:pt x="2375" y="37088"/>
                    <a:pt x="1995" y="38006"/>
                    <a:pt x="1394" y="39083"/>
                  </a:cubicBezTo>
                  <a:cubicBezTo>
                    <a:pt x="792" y="40191"/>
                    <a:pt x="159" y="41300"/>
                    <a:pt x="127" y="42598"/>
                  </a:cubicBezTo>
                  <a:cubicBezTo>
                    <a:pt x="95" y="43707"/>
                    <a:pt x="1045" y="46208"/>
                    <a:pt x="2502" y="46208"/>
                  </a:cubicBezTo>
                  <a:cubicBezTo>
                    <a:pt x="2534" y="46620"/>
                    <a:pt x="2565" y="47000"/>
                    <a:pt x="2629" y="47412"/>
                  </a:cubicBezTo>
                  <a:cubicBezTo>
                    <a:pt x="3167" y="50484"/>
                    <a:pt x="5099" y="53271"/>
                    <a:pt x="7126" y="55551"/>
                  </a:cubicBezTo>
                  <a:cubicBezTo>
                    <a:pt x="7165" y="55598"/>
                    <a:pt x="7215" y="55618"/>
                    <a:pt x="7265" y="55618"/>
                  </a:cubicBezTo>
                  <a:cubicBezTo>
                    <a:pt x="7415" y="55618"/>
                    <a:pt x="7569" y="55440"/>
                    <a:pt x="7474" y="55297"/>
                  </a:cubicBezTo>
                  <a:cubicBezTo>
                    <a:pt x="5606" y="52289"/>
                    <a:pt x="3389" y="49597"/>
                    <a:pt x="3230" y="45892"/>
                  </a:cubicBezTo>
                  <a:cubicBezTo>
                    <a:pt x="3072" y="42851"/>
                    <a:pt x="4054" y="39590"/>
                    <a:pt x="4877" y="36708"/>
                  </a:cubicBezTo>
                  <a:cubicBezTo>
                    <a:pt x="4972" y="36359"/>
                    <a:pt x="5099" y="36043"/>
                    <a:pt x="5226" y="35726"/>
                  </a:cubicBezTo>
                  <a:cubicBezTo>
                    <a:pt x="7221" y="33921"/>
                    <a:pt x="9501" y="32084"/>
                    <a:pt x="12161" y="31957"/>
                  </a:cubicBezTo>
                  <a:cubicBezTo>
                    <a:pt x="13491" y="32812"/>
                    <a:pt x="14283" y="35251"/>
                    <a:pt x="14853" y="36328"/>
                  </a:cubicBezTo>
                  <a:cubicBezTo>
                    <a:pt x="15360" y="37278"/>
                    <a:pt x="15898" y="38228"/>
                    <a:pt x="16626" y="39051"/>
                  </a:cubicBezTo>
                  <a:cubicBezTo>
                    <a:pt x="18115" y="40793"/>
                    <a:pt x="20142" y="41965"/>
                    <a:pt x="22359" y="42535"/>
                  </a:cubicBezTo>
                  <a:cubicBezTo>
                    <a:pt x="23350" y="42796"/>
                    <a:pt x="24342" y="42918"/>
                    <a:pt x="25321" y="42918"/>
                  </a:cubicBezTo>
                  <a:cubicBezTo>
                    <a:pt x="28970" y="42918"/>
                    <a:pt x="32449" y="41218"/>
                    <a:pt x="35121" y="38671"/>
                  </a:cubicBezTo>
                  <a:cubicBezTo>
                    <a:pt x="35269" y="38523"/>
                    <a:pt x="35129" y="38336"/>
                    <a:pt x="34969" y="38336"/>
                  </a:cubicBezTo>
                  <a:cubicBezTo>
                    <a:pt x="34924" y="38336"/>
                    <a:pt x="34878" y="38351"/>
                    <a:pt x="34836" y="38386"/>
                  </a:cubicBezTo>
                  <a:cubicBezTo>
                    <a:pt x="30371" y="37879"/>
                    <a:pt x="27774" y="34143"/>
                    <a:pt x="24195" y="31926"/>
                  </a:cubicBezTo>
                  <a:cubicBezTo>
                    <a:pt x="22992" y="31166"/>
                    <a:pt x="21662" y="30532"/>
                    <a:pt x="20237" y="30374"/>
                  </a:cubicBezTo>
                  <a:cubicBezTo>
                    <a:pt x="20024" y="30352"/>
                    <a:pt x="19813" y="30342"/>
                    <a:pt x="19603" y="30342"/>
                  </a:cubicBezTo>
                  <a:cubicBezTo>
                    <a:pt x="17714" y="30342"/>
                    <a:pt x="15910" y="31159"/>
                    <a:pt x="14030" y="31387"/>
                  </a:cubicBezTo>
                  <a:cubicBezTo>
                    <a:pt x="13966" y="31387"/>
                    <a:pt x="13935" y="31419"/>
                    <a:pt x="13903" y="31482"/>
                  </a:cubicBezTo>
                  <a:cubicBezTo>
                    <a:pt x="13367" y="31335"/>
                    <a:pt x="12826" y="31267"/>
                    <a:pt x="12287" y="31267"/>
                  </a:cubicBezTo>
                  <a:cubicBezTo>
                    <a:pt x="9930" y="31267"/>
                    <a:pt x="7606" y="32574"/>
                    <a:pt x="5827" y="34301"/>
                  </a:cubicBezTo>
                  <a:cubicBezTo>
                    <a:pt x="7664" y="30659"/>
                    <a:pt x="10799" y="28030"/>
                    <a:pt x="13238" y="24800"/>
                  </a:cubicBezTo>
                  <a:cubicBezTo>
                    <a:pt x="15898" y="22837"/>
                    <a:pt x="19667" y="23660"/>
                    <a:pt x="22675" y="22362"/>
                  </a:cubicBezTo>
                  <a:cubicBezTo>
                    <a:pt x="25304" y="21222"/>
                    <a:pt x="27552" y="19226"/>
                    <a:pt x="29167" y="16851"/>
                  </a:cubicBezTo>
                  <a:cubicBezTo>
                    <a:pt x="30719" y="14571"/>
                    <a:pt x="31733" y="12038"/>
                    <a:pt x="31353" y="9251"/>
                  </a:cubicBezTo>
                  <a:cubicBezTo>
                    <a:pt x="30941" y="6052"/>
                    <a:pt x="29737" y="2949"/>
                    <a:pt x="28186" y="130"/>
                  </a:cubicBezTo>
                  <a:cubicBezTo>
                    <a:pt x="28140" y="38"/>
                    <a:pt x="28073" y="0"/>
                    <a:pt x="2800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21;p72">
              <a:extLst>
                <a:ext uri="{FF2B5EF4-FFF2-40B4-BE49-F238E27FC236}">
                  <a16:creationId xmlns:a16="http://schemas.microsoft.com/office/drawing/2014/main" id="{ABA0520F-37DE-43B0-A06F-DA304E57AF37}"/>
                </a:ext>
              </a:extLst>
            </p:cNvPr>
            <p:cNvSpPr/>
            <p:nvPr/>
          </p:nvSpPr>
          <p:spPr>
            <a:xfrm>
              <a:off x="590052" y="1940636"/>
              <a:ext cx="145778" cy="156182"/>
            </a:xfrm>
            <a:custGeom>
              <a:avLst/>
              <a:gdLst/>
              <a:ahLst/>
              <a:cxnLst/>
              <a:rect l="l" t="t" r="r" b="b"/>
              <a:pathLst>
                <a:path w="4806" h="5149" extrusionOk="0">
                  <a:moveTo>
                    <a:pt x="4654" y="1"/>
                  </a:moveTo>
                  <a:cubicBezTo>
                    <a:pt x="4627" y="1"/>
                    <a:pt x="4600" y="11"/>
                    <a:pt x="4576" y="35"/>
                  </a:cubicBezTo>
                  <a:cubicBezTo>
                    <a:pt x="2866" y="1460"/>
                    <a:pt x="1377" y="3170"/>
                    <a:pt x="47" y="4975"/>
                  </a:cubicBezTo>
                  <a:cubicBezTo>
                    <a:pt x="1" y="5045"/>
                    <a:pt x="57" y="5149"/>
                    <a:pt x="128" y="5149"/>
                  </a:cubicBezTo>
                  <a:cubicBezTo>
                    <a:pt x="153" y="5149"/>
                    <a:pt x="180" y="5135"/>
                    <a:pt x="206" y="5102"/>
                  </a:cubicBezTo>
                  <a:cubicBezTo>
                    <a:pt x="1599" y="3360"/>
                    <a:pt x="3119" y="1745"/>
                    <a:pt x="4734" y="161"/>
                  </a:cubicBezTo>
                  <a:cubicBezTo>
                    <a:pt x="4806" y="90"/>
                    <a:pt x="4734" y="1"/>
                    <a:pt x="46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22;p72">
              <a:extLst>
                <a:ext uri="{FF2B5EF4-FFF2-40B4-BE49-F238E27FC236}">
                  <a16:creationId xmlns:a16="http://schemas.microsoft.com/office/drawing/2014/main" id="{8714BAF6-D78B-4445-A058-D4453DE7C016}"/>
                </a:ext>
              </a:extLst>
            </p:cNvPr>
            <p:cNvSpPr/>
            <p:nvPr/>
          </p:nvSpPr>
          <p:spPr>
            <a:xfrm>
              <a:off x="649562" y="1623248"/>
              <a:ext cx="310483" cy="447617"/>
            </a:xfrm>
            <a:custGeom>
              <a:avLst/>
              <a:gdLst/>
              <a:ahLst/>
              <a:cxnLst/>
              <a:rect l="l" t="t" r="r" b="b"/>
              <a:pathLst>
                <a:path w="10236" h="14757" extrusionOk="0">
                  <a:moveTo>
                    <a:pt x="10136" y="1"/>
                  </a:moveTo>
                  <a:cubicBezTo>
                    <a:pt x="10108" y="1"/>
                    <a:pt x="10078" y="15"/>
                    <a:pt x="10056" y="48"/>
                  </a:cubicBezTo>
                  <a:cubicBezTo>
                    <a:pt x="7871" y="5622"/>
                    <a:pt x="4863" y="10847"/>
                    <a:pt x="80" y="14584"/>
                  </a:cubicBezTo>
                  <a:cubicBezTo>
                    <a:pt x="1" y="14637"/>
                    <a:pt x="55" y="14757"/>
                    <a:pt x="130" y="14757"/>
                  </a:cubicBezTo>
                  <a:cubicBezTo>
                    <a:pt x="145" y="14757"/>
                    <a:pt x="160" y="14752"/>
                    <a:pt x="175" y="14742"/>
                  </a:cubicBezTo>
                  <a:cubicBezTo>
                    <a:pt x="5148" y="11100"/>
                    <a:pt x="8061" y="5780"/>
                    <a:pt x="10215" y="111"/>
                  </a:cubicBezTo>
                  <a:cubicBezTo>
                    <a:pt x="10235" y="49"/>
                    <a:pt x="10189" y="1"/>
                    <a:pt x="1013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23;p72">
              <a:extLst>
                <a:ext uri="{FF2B5EF4-FFF2-40B4-BE49-F238E27FC236}">
                  <a16:creationId xmlns:a16="http://schemas.microsoft.com/office/drawing/2014/main" id="{794B85D6-AFF6-4A33-8805-5E1D56A955B8}"/>
                </a:ext>
              </a:extLst>
            </p:cNvPr>
            <p:cNvSpPr/>
            <p:nvPr/>
          </p:nvSpPr>
          <p:spPr>
            <a:xfrm>
              <a:off x="675344" y="1631649"/>
              <a:ext cx="346518" cy="485047"/>
            </a:xfrm>
            <a:custGeom>
              <a:avLst/>
              <a:gdLst/>
              <a:ahLst/>
              <a:cxnLst/>
              <a:rect l="l" t="t" r="r" b="b"/>
              <a:pathLst>
                <a:path w="11424" h="15991" extrusionOk="0">
                  <a:moveTo>
                    <a:pt x="11391" y="0"/>
                  </a:moveTo>
                  <a:cubicBezTo>
                    <a:pt x="11376" y="0"/>
                    <a:pt x="11360" y="8"/>
                    <a:pt x="11360" y="24"/>
                  </a:cubicBezTo>
                  <a:cubicBezTo>
                    <a:pt x="10916" y="7055"/>
                    <a:pt x="6704" y="13199"/>
                    <a:pt x="86" y="15859"/>
                  </a:cubicBezTo>
                  <a:cubicBezTo>
                    <a:pt x="1" y="15887"/>
                    <a:pt x="42" y="15990"/>
                    <a:pt x="119" y="15990"/>
                  </a:cubicBezTo>
                  <a:cubicBezTo>
                    <a:pt x="128" y="15990"/>
                    <a:pt x="138" y="15989"/>
                    <a:pt x="149" y="15985"/>
                  </a:cubicBezTo>
                  <a:cubicBezTo>
                    <a:pt x="6704" y="13547"/>
                    <a:pt x="11423" y="7086"/>
                    <a:pt x="11423" y="24"/>
                  </a:cubicBezTo>
                  <a:cubicBezTo>
                    <a:pt x="11423" y="8"/>
                    <a:pt x="11407" y="0"/>
                    <a:pt x="1139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24;p72">
              <a:extLst>
                <a:ext uri="{FF2B5EF4-FFF2-40B4-BE49-F238E27FC236}">
                  <a16:creationId xmlns:a16="http://schemas.microsoft.com/office/drawing/2014/main" id="{FB1F6264-9E91-4DED-99D9-4451435CE347}"/>
                </a:ext>
              </a:extLst>
            </p:cNvPr>
            <p:cNvSpPr/>
            <p:nvPr/>
          </p:nvSpPr>
          <p:spPr>
            <a:xfrm>
              <a:off x="710013" y="3852335"/>
              <a:ext cx="138498" cy="456110"/>
            </a:xfrm>
            <a:custGeom>
              <a:avLst/>
              <a:gdLst/>
              <a:ahLst/>
              <a:cxnLst/>
              <a:rect l="l" t="t" r="r" b="b"/>
              <a:pathLst>
                <a:path w="4566" h="15037" extrusionOk="0">
                  <a:moveTo>
                    <a:pt x="4499" y="0"/>
                  </a:moveTo>
                  <a:cubicBezTo>
                    <a:pt x="4469" y="0"/>
                    <a:pt x="4436" y="17"/>
                    <a:pt x="4421" y="60"/>
                  </a:cubicBezTo>
                  <a:cubicBezTo>
                    <a:pt x="2426" y="4811"/>
                    <a:pt x="938" y="9814"/>
                    <a:pt x="19" y="14881"/>
                  </a:cubicBezTo>
                  <a:cubicBezTo>
                    <a:pt x="0" y="14976"/>
                    <a:pt x="72" y="15036"/>
                    <a:pt x="139" y="15036"/>
                  </a:cubicBezTo>
                  <a:cubicBezTo>
                    <a:pt x="184" y="15036"/>
                    <a:pt x="228" y="15009"/>
                    <a:pt x="241" y="14945"/>
                  </a:cubicBezTo>
                  <a:cubicBezTo>
                    <a:pt x="1349" y="9878"/>
                    <a:pt x="2743" y="4937"/>
                    <a:pt x="4548" y="60"/>
                  </a:cubicBezTo>
                  <a:cubicBezTo>
                    <a:pt x="4565" y="26"/>
                    <a:pt x="4535" y="0"/>
                    <a:pt x="449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625;p72">
              <a:extLst>
                <a:ext uri="{FF2B5EF4-FFF2-40B4-BE49-F238E27FC236}">
                  <a16:creationId xmlns:a16="http://schemas.microsoft.com/office/drawing/2014/main" id="{9DC3F1A7-B61C-4692-9260-EA14AE7D858F}"/>
                </a:ext>
              </a:extLst>
            </p:cNvPr>
            <p:cNvSpPr/>
            <p:nvPr/>
          </p:nvSpPr>
          <p:spPr>
            <a:xfrm>
              <a:off x="420499" y="3651481"/>
              <a:ext cx="990811" cy="1551052"/>
            </a:xfrm>
            <a:custGeom>
              <a:avLst/>
              <a:gdLst/>
              <a:ahLst/>
              <a:cxnLst/>
              <a:rect l="l" t="t" r="r" b="b"/>
              <a:pathLst>
                <a:path w="32665" h="51135" extrusionOk="0">
                  <a:moveTo>
                    <a:pt x="15847" y="782"/>
                  </a:moveTo>
                  <a:cubicBezTo>
                    <a:pt x="16166" y="782"/>
                    <a:pt x="16445" y="1017"/>
                    <a:pt x="16690" y="1489"/>
                  </a:cubicBezTo>
                  <a:cubicBezTo>
                    <a:pt x="16721" y="1520"/>
                    <a:pt x="16721" y="1552"/>
                    <a:pt x="16753" y="1552"/>
                  </a:cubicBezTo>
                  <a:cubicBezTo>
                    <a:pt x="16341" y="2344"/>
                    <a:pt x="15898" y="3135"/>
                    <a:pt x="15518" y="3959"/>
                  </a:cubicBezTo>
                  <a:cubicBezTo>
                    <a:pt x="15496" y="4003"/>
                    <a:pt x="15535" y="4062"/>
                    <a:pt x="15583" y="4062"/>
                  </a:cubicBezTo>
                  <a:cubicBezTo>
                    <a:pt x="15603" y="4062"/>
                    <a:pt x="15626" y="4051"/>
                    <a:pt x="15645" y="4022"/>
                  </a:cubicBezTo>
                  <a:cubicBezTo>
                    <a:pt x="16088" y="3262"/>
                    <a:pt x="16468" y="2470"/>
                    <a:pt x="16880" y="1679"/>
                  </a:cubicBezTo>
                  <a:cubicBezTo>
                    <a:pt x="17640" y="2470"/>
                    <a:pt x="17513" y="2914"/>
                    <a:pt x="17513" y="4086"/>
                  </a:cubicBezTo>
                  <a:cubicBezTo>
                    <a:pt x="17513" y="4687"/>
                    <a:pt x="17482" y="5289"/>
                    <a:pt x="17450" y="5922"/>
                  </a:cubicBezTo>
                  <a:cubicBezTo>
                    <a:pt x="17418" y="6872"/>
                    <a:pt x="17323" y="7632"/>
                    <a:pt x="17672" y="8519"/>
                  </a:cubicBezTo>
                  <a:cubicBezTo>
                    <a:pt x="17450" y="8614"/>
                    <a:pt x="17228" y="8741"/>
                    <a:pt x="16975" y="8899"/>
                  </a:cubicBezTo>
                  <a:cubicBezTo>
                    <a:pt x="14948" y="10388"/>
                    <a:pt x="14568" y="13396"/>
                    <a:pt x="13903" y="15645"/>
                  </a:cubicBezTo>
                  <a:cubicBezTo>
                    <a:pt x="13396" y="17386"/>
                    <a:pt x="12826" y="19128"/>
                    <a:pt x="12003" y="20743"/>
                  </a:cubicBezTo>
                  <a:cubicBezTo>
                    <a:pt x="11306" y="22105"/>
                    <a:pt x="10198" y="24227"/>
                    <a:pt x="8709" y="24892"/>
                  </a:cubicBezTo>
                  <a:cubicBezTo>
                    <a:pt x="8741" y="21535"/>
                    <a:pt x="6999" y="18590"/>
                    <a:pt x="7791" y="15170"/>
                  </a:cubicBezTo>
                  <a:cubicBezTo>
                    <a:pt x="8361" y="12668"/>
                    <a:pt x="10641" y="10451"/>
                    <a:pt x="10324" y="7727"/>
                  </a:cubicBezTo>
                  <a:cubicBezTo>
                    <a:pt x="10198" y="6777"/>
                    <a:pt x="9754" y="5954"/>
                    <a:pt x="9469" y="5067"/>
                  </a:cubicBezTo>
                  <a:cubicBezTo>
                    <a:pt x="9469" y="5036"/>
                    <a:pt x="9501" y="5036"/>
                    <a:pt x="9501" y="5004"/>
                  </a:cubicBezTo>
                  <a:cubicBezTo>
                    <a:pt x="10008" y="3737"/>
                    <a:pt x="10419" y="2850"/>
                    <a:pt x="11844" y="2375"/>
                  </a:cubicBezTo>
                  <a:cubicBezTo>
                    <a:pt x="12319" y="2217"/>
                    <a:pt x="12826" y="2185"/>
                    <a:pt x="13301" y="2059"/>
                  </a:cubicBezTo>
                  <a:cubicBezTo>
                    <a:pt x="13681" y="1932"/>
                    <a:pt x="13966" y="1805"/>
                    <a:pt x="14283" y="1647"/>
                  </a:cubicBezTo>
                  <a:cubicBezTo>
                    <a:pt x="14568" y="1457"/>
                    <a:pt x="14853" y="1299"/>
                    <a:pt x="15138" y="1109"/>
                  </a:cubicBezTo>
                  <a:cubicBezTo>
                    <a:pt x="15394" y="891"/>
                    <a:pt x="15630" y="782"/>
                    <a:pt x="15847" y="782"/>
                  </a:cubicBezTo>
                  <a:close/>
                  <a:moveTo>
                    <a:pt x="28370" y="14382"/>
                  </a:moveTo>
                  <a:cubicBezTo>
                    <a:pt x="28718" y="14382"/>
                    <a:pt x="29036" y="14416"/>
                    <a:pt x="29294" y="14505"/>
                  </a:cubicBezTo>
                  <a:cubicBezTo>
                    <a:pt x="29357" y="14490"/>
                    <a:pt x="29416" y="14483"/>
                    <a:pt x="29471" y="14483"/>
                  </a:cubicBezTo>
                  <a:cubicBezTo>
                    <a:pt x="29779" y="14483"/>
                    <a:pt x="29974" y="14704"/>
                    <a:pt x="30054" y="15106"/>
                  </a:cubicBezTo>
                  <a:cubicBezTo>
                    <a:pt x="30624" y="15645"/>
                    <a:pt x="30561" y="16120"/>
                    <a:pt x="29769" y="16531"/>
                  </a:cubicBezTo>
                  <a:cubicBezTo>
                    <a:pt x="29516" y="16816"/>
                    <a:pt x="29231" y="17070"/>
                    <a:pt x="28977" y="17386"/>
                  </a:cubicBezTo>
                  <a:cubicBezTo>
                    <a:pt x="27869" y="18748"/>
                    <a:pt x="27267" y="20458"/>
                    <a:pt x="26286" y="21915"/>
                  </a:cubicBezTo>
                  <a:cubicBezTo>
                    <a:pt x="24924" y="23974"/>
                    <a:pt x="22802" y="25114"/>
                    <a:pt x="20617" y="26095"/>
                  </a:cubicBezTo>
                  <a:cubicBezTo>
                    <a:pt x="18685" y="26982"/>
                    <a:pt x="16753" y="27806"/>
                    <a:pt x="14663" y="28091"/>
                  </a:cubicBezTo>
                  <a:cubicBezTo>
                    <a:pt x="16405" y="27362"/>
                    <a:pt x="18115" y="26665"/>
                    <a:pt x="19572" y="25272"/>
                  </a:cubicBezTo>
                  <a:cubicBezTo>
                    <a:pt x="21694" y="23182"/>
                    <a:pt x="23752" y="20173"/>
                    <a:pt x="24892" y="17386"/>
                  </a:cubicBezTo>
                  <a:cubicBezTo>
                    <a:pt x="25240" y="16531"/>
                    <a:pt x="25494" y="15613"/>
                    <a:pt x="25652" y="14695"/>
                  </a:cubicBezTo>
                  <a:cubicBezTo>
                    <a:pt x="26403" y="14604"/>
                    <a:pt x="27482" y="14382"/>
                    <a:pt x="28370" y="14382"/>
                  </a:cubicBezTo>
                  <a:close/>
                  <a:moveTo>
                    <a:pt x="8203" y="1235"/>
                  </a:moveTo>
                  <a:cubicBezTo>
                    <a:pt x="8361" y="1330"/>
                    <a:pt x="8519" y="1457"/>
                    <a:pt x="8678" y="1552"/>
                  </a:cubicBezTo>
                  <a:cubicBezTo>
                    <a:pt x="8013" y="3484"/>
                    <a:pt x="6651" y="5004"/>
                    <a:pt x="5922" y="6936"/>
                  </a:cubicBezTo>
                  <a:cubicBezTo>
                    <a:pt x="5099" y="9058"/>
                    <a:pt x="5321" y="11591"/>
                    <a:pt x="5669" y="13808"/>
                  </a:cubicBezTo>
                  <a:cubicBezTo>
                    <a:pt x="5683" y="13879"/>
                    <a:pt x="5749" y="13912"/>
                    <a:pt x="5817" y="13912"/>
                  </a:cubicBezTo>
                  <a:cubicBezTo>
                    <a:pt x="5900" y="13912"/>
                    <a:pt x="5986" y="13863"/>
                    <a:pt x="5986" y="13776"/>
                  </a:cubicBezTo>
                  <a:cubicBezTo>
                    <a:pt x="5732" y="10863"/>
                    <a:pt x="5542" y="8139"/>
                    <a:pt x="6999" y="5542"/>
                  </a:cubicBezTo>
                  <a:cubicBezTo>
                    <a:pt x="7696" y="4244"/>
                    <a:pt x="8456" y="3072"/>
                    <a:pt x="8868" y="1710"/>
                  </a:cubicBezTo>
                  <a:cubicBezTo>
                    <a:pt x="8963" y="1774"/>
                    <a:pt x="9026" y="1805"/>
                    <a:pt x="9089" y="1869"/>
                  </a:cubicBezTo>
                  <a:cubicBezTo>
                    <a:pt x="9248" y="2344"/>
                    <a:pt x="8709" y="3706"/>
                    <a:pt x="8804" y="4307"/>
                  </a:cubicBezTo>
                  <a:cubicBezTo>
                    <a:pt x="8931" y="5321"/>
                    <a:pt x="9501" y="6207"/>
                    <a:pt x="9754" y="7189"/>
                  </a:cubicBezTo>
                  <a:cubicBezTo>
                    <a:pt x="10356" y="9786"/>
                    <a:pt x="8424" y="11813"/>
                    <a:pt x="7664" y="14125"/>
                  </a:cubicBezTo>
                  <a:cubicBezTo>
                    <a:pt x="6999" y="16056"/>
                    <a:pt x="7094" y="18083"/>
                    <a:pt x="7474" y="20047"/>
                  </a:cubicBezTo>
                  <a:cubicBezTo>
                    <a:pt x="7759" y="21503"/>
                    <a:pt x="8361" y="23340"/>
                    <a:pt x="8361" y="25019"/>
                  </a:cubicBezTo>
                  <a:cubicBezTo>
                    <a:pt x="8298" y="25082"/>
                    <a:pt x="8298" y="25145"/>
                    <a:pt x="8361" y="25177"/>
                  </a:cubicBezTo>
                  <a:cubicBezTo>
                    <a:pt x="8329" y="26634"/>
                    <a:pt x="7822" y="27932"/>
                    <a:pt x="6271" y="28597"/>
                  </a:cubicBezTo>
                  <a:cubicBezTo>
                    <a:pt x="6176" y="28566"/>
                    <a:pt x="6112" y="28534"/>
                    <a:pt x="6017" y="28502"/>
                  </a:cubicBezTo>
                  <a:lnTo>
                    <a:pt x="5891" y="28502"/>
                  </a:lnTo>
                  <a:cubicBezTo>
                    <a:pt x="4149" y="26507"/>
                    <a:pt x="5637" y="23530"/>
                    <a:pt x="5289" y="21123"/>
                  </a:cubicBezTo>
                  <a:cubicBezTo>
                    <a:pt x="4909" y="18685"/>
                    <a:pt x="3579" y="16531"/>
                    <a:pt x="3325" y="14061"/>
                  </a:cubicBezTo>
                  <a:cubicBezTo>
                    <a:pt x="3009" y="11306"/>
                    <a:pt x="3737" y="8614"/>
                    <a:pt x="5194" y="6302"/>
                  </a:cubicBezTo>
                  <a:cubicBezTo>
                    <a:pt x="5859" y="5226"/>
                    <a:pt x="6619" y="4244"/>
                    <a:pt x="7221" y="3167"/>
                  </a:cubicBezTo>
                  <a:cubicBezTo>
                    <a:pt x="7442" y="2755"/>
                    <a:pt x="7601" y="2217"/>
                    <a:pt x="7886" y="1837"/>
                  </a:cubicBezTo>
                  <a:cubicBezTo>
                    <a:pt x="7981" y="1647"/>
                    <a:pt x="8076" y="1425"/>
                    <a:pt x="8203" y="1235"/>
                  </a:cubicBezTo>
                  <a:close/>
                  <a:moveTo>
                    <a:pt x="23497" y="7086"/>
                  </a:moveTo>
                  <a:cubicBezTo>
                    <a:pt x="23889" y="7086"/>
                    <a:pt x="24281" y="7134"/>
                    <a:pt x="24639" y="7221"/>
                  </a:cubicBezTo>
                  <a:cubicBezTo>
                    <a:pt x="27362" y="7822"/>
                    <a:pt x="25367" y="14695"/>
                    <a:pt x="24670" y="16595"/>
                  </a:cubicBezTo>
                  <a:cubicBezTo>
                    <a:pt x="23689" y="19382"/>
                    <a:pt x="21630" y="22327"/>
                    <a:pt x="19635" y="24449"/>
                  </a:cubicBezTo>
                  <a:cubicBezTo>
                    <a:pt x="17798" y="26412"/>
                    <a:pt x="15581" y="27172"/>
                    <a:pt x="13206" y="28186"/>
                  </a:cubicBezTo>
                  <a:lnTo>
                    <a:pt x="12985" y="28186"/>
                  </a:lnTo>
                  <a:cubicBezTo>
                    <a:pt x="12858" y="28186"/>
                    <a:pt x="12795" y="28281"/>
                    <a:pt x="12795" y="28376"/>
                  </a:cubicBezTo>
                  <a:cubicBezTo>
                    <a:pt x="12510" y="28534"/>
                    <a:pt x="12193" y="28724"/>
                    <a:pt x="11876" y="28882"/>
                  </a:cubicBezTo>
                  <a:cubicBezTo>
                    <a:pt x="11844" y="28882"/>
                    <a:pt x="11813" y="28851"/>
                    <a:pt x="11781" y="28851"/>
                  </a:cubicBezTo>
                  <a:cubicBezTo>
                    <a:pt x="11751" y="28826"/>
                    <a:pt x="11719" y="28816"/>
                    <a:pt x="11689" y="28816"/>
                  </a:cubicBezTo>
                  <a:cubicBezTo>
                    <a:pt x="11561" y="28816"/>
                    <a:pt x="11451" y="29001"/>
                    <a:pt x="11528" y="29104"/>
                  </a:cubicBezTo>
                  <a:cubicBezTo>
                    <a:pt x="10738" y="29586"/>
                    <a:pt x="9919" y="30054"/>
                    <a:pt x="9079" y="30054"/>
                  </a:cubicBezTo>
                  <a:cubicBezTo>
                    <a:pt x="8706" y="30054"/>
                    <a:pt x="8329" y="29961"/>
                    <a:pt x="7949" y="29737"/>
                  </a:cubicBezTo>
                  <a:cubicBezTo>
                    <a:pt x="7442" y="29421"/>
                    <a:pt x="7062" y="29072"/>
                    <a:pt x="6587" y="28787"/>
                  </a:cubicBezTo>
                  <a:cubicBezTo>
                    <a:pt x="7917" y="28091"/>
                    <a:pt x="8614" y="26697"/>
                    <a:pt x="8678" y="25145"/>
                  </a:cubicBezTo>
                  <a:cubicBezTo>
                    <a:pt x="10324" y="24575"/>
                    <a:pt x="11559" y="22358"/>
                    <a:pt x="12319" y="20933"/>
                  </a:cubicBezTo>
                  <a:cubicBezTo>
                    <a:pt x="13428" y="18843"/>
                    <a:pt x="14125" y="16595"/>
                    <a:pt x="14758" y="14315"/>
                  </a:cubicBezTo>
                  <a:cubicBezTo>
                    <a:pt x="15106" y="13080"/>
                    <a:pt x="15423" y="11781"/>
                    <a:pt x="16088" y="10641"/>
                  </a:cubicBezTo>
                  <a:cubicBezTo>
                    <a:pt x="16975" y="9153"/>
                    <a:pt x="18210" y="8804"/>
                    <a:pt x="19793" y="8456"/>
                  </a:cubicBezTo>
                  <a:cubicBezTo>
                    <a:pt x="20743" y="8266"/>
                    <a:pt x="21028" y="7917"/>
                    <a:pt x="21789" y="7474"/>
                  </a:cubicBezTo>
                  <a:cubicBezTo>
                    <a:pt x="22272" y="7204"/>
                    <a:pt x="22884" y="7086"/>
                    <a:pt x="23497" y="7086"/>
                  </a:cubicBezTo>
                  <a:close/>
                  <a:moveTo>
                    <a:pt x="29452" y="30814"/>
                  </a:moveTo>
                  <a:lnTo>
                    <a:pt x="29421" y="30877"/>
                  </a:lnTo>
                  <a:cubicBezTo>
                    <a:pt x="29421" y="30846"/>
                    <a:pt x="29421" y="30814"/>
                    <a:pt x="29421" y="30814"/>
                  </a:cubicBezTo>
                  <a:close/>
                  <a:moveTo>
                    <a:pt x="22718" y="29021"/>
                  </a:moveTo>
                  <a:cubicBezTo>
                    <a:pt x="23762" y="29021"/>
                    <a:pt x="24810" y="29089"/>
                    <a:pt x="25842" y="29136"/>
                  </a:cubicBezTo>
                  <a:cubicBezTo>
                    <a:pt x="26919" y="29199"/>
                    <a:pt x="27996" y="29231"/>
                    <a:pt x="29041" y="29262"/>
                  </a:cubicBezTo>
                  <a:cubicBezTo>
                    <a:pt x="29085" y="29264"/>
                    <a:pt x="29129" y="29265"/>
                    <a:pt x="29171" y="29265"/>
                  </a:cubicBezTo>
                  <a:cubicBezTo>
                    <a:pt x="29414" y="29265"/>
                    <a:pt x="29613" y="29241"/>
                    <a:pt x="29755" y="29241"/>
                  </a:cubicBezTo>
                  <a:cubicBezTo>
                    <a:pt x="30058" y="29241"/>
                    <a:pt x="30107" y="29349"/>
                    <a:pt x="29801" y="30022"/>
                  </a:cubicBezTo>
                  <a:cubicBezTo>
                    <a:pt x="29706" y="30244"/>
                    <a:pt x="29611" y="30434"/>
                    <a:pt x="29547" y="30561"/>
                  </a:cubicBezTo>
                  <a:cubicBezTo>
                    <a:pt x="29321" y="30529"/>
                    <a:pt x="29099" y="30515"/>
                    <a:pt x="28881" y="30515"/>
                  </a:cubicBezTo>
                  <a:cubicBezTo>
                    <a:pt x="26772" y="30515"/>
                    <a:pt x="25008" y="31852"/>
                    <a:pt x="22983" y="31852"/>
                  </a:cubicBezTo>
                  <a:cubicBezTo>
                    <a:pt x="22696" y="31852"/>
                    <a:pt x="22404" y="31825"/>
                    <a:pt x="22105" y="31764"/>
                  </a:cubicBezTo>
                  <a:cubicBezTo>
                    <a:pt x="21786" y="31695"/>
                    <a:pt x="21504" y="31666"/>
                    <a:pt x="21241" y="31666"/>
                  </a:cubicBezTo>
                  <a:cubicBezTo>
                    <a:pt x="20536" y="31666"/>
                    <a:pt x="19958" y="31873"/>
                    <a:pt x="19128" y="32081"/>
                  </a:cubicBezTo>
                  <a:cubicBezTo>
                    <a:pt x="18044" y="32347"/>
                    <a:pt x="16973" y="32454"/>
                    <a:pt x="15890" y="32454"/>
                  </a:cubicBezTo>
                  <a:cubicBezTo>
                    <a:pt x="15296" y="32454"/>
                    <a:pt x="14698" y="32422"/>
                    <a:pt x="14093" y="32366"/>
                  </a:cubicBezTo>
                  <a:cubicBezTo>
                    <a:pt x="13681" y="32081"/>
                    <a:pt x="13270" y="31796"/>
                    <a:pt x="12890" y="31447"/>
                  </a:cubicBezTo>
                  <a:cubicBezTo>
                    <a:pt x="12224" y="30846"/>
                    <a:pt x="11528" y="30466"/>
                    <a:pt x="10704" y="30276"/>
                  </a:cubicBezTo>
                  <a:cubicBezTo>
                    <a:pt x="10704" y="30276"/>
                    <a:pt x="10673" y="30244"/>
                    <a:pt x="10641" y="30244"/>
                  </a:cubicBezTo>
                  <a:cubicBezTo>
                    <a:pt x="10958" y="30022"/>
                    <a:pt x="11243" y="29801"/>
                    <a:pt x="11559" y="29611"/>
                  </a:cubicBezTo>
                  <a:cubicBezTo>
                    <a:pt x="11686" y="29516"/>
                    <a:pt x="11813" y="29452"/>
                    <a:pt x="11908" y="29389"/>
                  </a:cubicBezTo>
                  <a:cubicBezTo>
                    <a:pt x="12911" y="30074"/>
                    <a:pt x="13878" y="30317"/>
                    <a:pt x="14854" y="30317"/>
                  </a:cubicBezTo>
                  <a:cubicBezTo>
                    <a:pt x="16314" y="30317"/>
                    <a:pt x="17794" y="29775"/>
                    <a:pt x="19445" y="29357"/>
                  </a:cubicBezTo>
                  <a:cubicBezTo>
                    <a:pt x="20518" y="29097"/>
                    <a:pt x="21616" y="29021"/>
                    <a:pt x="22718" y="29021"/>
                  </a:cubicBezTo>
                  <a:close/>
                  <a:moveTo>
                    <a:pt x="29050" y="30809"/>
                  </a:moveTo>
                  <a:cubicBezTo>
                    <a:pt x="29141" y="30809"/>
                    <a:pt x="29233" y="30810"/>
                    <a:pt x="29326" y="30814"/>
                  </a:cubicBezTo>
                  <a:cubicBezTo>
                    <a:pt x="29294" y="30846"/>
                    <a:pt x="29262" y="30877"/>
                    <a:pt x="29231" y="30909"/>
                  </a:cubicBezTo>
                  <a:cubicBezTo>
                    <a:pt x="28122" y="32271"/>
                    <a:pt x="26856" y="33538"/>
                    <a:pt x="25177" y="34139"/>
                  </a:cubicBezTo>
                  <a:cubicBezTo>
                    <a:pt x="24258" y="34459"/>
                    <a:pt x="23303" y="34590"/>
                    <a:pt x="22341" y="34590"/>
                  </a:cubicBezTo>
                  <a:cubicBezTo>
                    <a:pt x="21113" y="34590"/>
                    <a:pt x="19874" y="34378"/>
                    <a:pt x="18685" y="34076"/>
                  </a:cubicBezTo>
                  <a:cubicBezTo>
                    <a:pt x="17292" y="33728"/>
                    <a:pt x="16025" y="33379"/>
                    <a:pt x="14853" y="32809"/>
                  </a:cubicBezTo>
                  <a:lnTo>
                    <a:pt x="14853" y="32809"/>
                  </a:lnTo>
                  <a:cubicBezTo>
                    <a:pt x="15246" y="32834"/>
                    <a:pt x="15643" y="32849"/>
                    <a:pt x="16041" y="32849"/>
                  </a:cubicBezTo>
                  <a:cubicBezTo>
                    <a:pt x="16671" y="32849"/>
                    <a:pt x="17304" y="32811"/>
                    <a:pt x="17925" y="32714"/>
                  </a:cubicBezTo>
                  <a:cubicBezTo>
                    <a:pt x="19190" y="32520"/>
                    <a:pt x="20212" y="32157"/>
                    <a:pt x="21378" y="32157"/>
                  </a:cubicBezTo>
                  <a:cubicBezTo>
                    <a:pt x="21730" y="32157"/>
                    <a:pt x="22096" y="32190"/>
                    <a:pt x="22485" y="32271"/>
                  </a:cubicBezTo>
                  <a:cubicBezTo>
                    <a:pt x="22829" y="32348"/>
                    <a:pt x="23122" y="32387"/>
                    <a:pt x="23396" y="32387"/>
                  </a:cubicBezTo>
                  <a:cubicBezTo>
                    <a:pt x="23905" y="32387"/>
                    <a:pt x="24347" y="32253"/>
                    <a:pt x="24924" y="31986"/>
                  </a:cubicBezTo>
                  <a:cubicBezTo>
                    <a:pt x="26358" y="31299"/>
                    <a:pt x="27538" y="30809"/>
                    <a:pt x="29050" y="30809"/>
                  </a:cubicBezTo>
                  <a:close/>
                  <a:moveTo>
                    <a:pt x="5036" y="28059"/>
                  </a:moveTo>
                  <a:cubicBezTo>
                    <a:pt x="5226" y="28407"/>
                    <a:pt x="5447" y="28756"/>
                    <a:pt x="5796" y="29072"/>
                  </a:cubicBezTo>
                  <a:cubicBezTo>
                    <a:pt x="5853" y="29115"/>
                    <a:pt x="5910" y="29132"/>
                    <a:pt x="5961" y="29132"/>
                  </a:cubicBezTo>
                  <a:cubicBezTo>
                    <a:pt x="6024" y="29132"/>
                    <a:pt x="6078" y="29107"/>
                    <a:pt x="6112" y="29072"/>
                  </a:cubicBezTo>
                  <a:cubicBezTo>
                    <a:pt x="7094" y="29516"/>
                    <a:pt x="7791" y="30592"/>
                    <a:pt x="8868" y="30782"/>
                  </a:cubicBezTo>
                  <a:cubicBezTo>
                    <a:pt x="8979" y="30805"/>
                    <a:pt x="9086" y="30815"/>
                    <a:pt x="9191" y="30815"/>
                  </a:cubicBezTo>
                  <a:cubicBezTo>
                    <a:pt x="9533" y="30815"/>
                    <a:pt x="9843" y="30706"/>
                    <a:pt x="10134" y="30561"/>
                  </a:cubicBezTo>
                  <a:lnTo>
                    <a:pt x="10324" y="30592"/>
                  </a:lnTo>
                  <a:cubicBezTo>
                    <a:pt x="9469" y="32271"/>
                    <a:pt x="7727" y="32999"/>
                    <a:pt x="6366" y="34234"/>
                  </a:cubicBezTo>
                  <a:cubicBezTo>
                    <a:pt x="5131" y="35343"/>
                    <a:pt x="4244" y="36799"/>
                    <a:pt x="3737" y="38383"/>
                  </a:cubicBezTo>
                  <a:cubicBezTo>
                    <a:pt x="3104" y="40220"/>
                    <a:pt x="3072" y="42120"/>
                    <a:pt x="3104" y="44052"/>
                  </a:cubicBezTo>
                  <a:cubicBezTo>
                    <a:pt x="3104" y="45318"/>
                    <a:pt x="3199" y="46617"/>
                    <a:pt x="2914" y="47884"/>
                  </a:cubicBezTo>
                  <a:cubicBezTo>
                    <a:pt x="2783" y="48381"/>
                    <a:pt x="1894" y="50547"/>
                    <a:pt x="1196" y="50547"/>
                  </a:cubicBezTo>
                  <a:cubicBezTo>
                    <a:pt x="1050" y="50547"/>
                    <a:pt x="912" y="50452"/>
                    <a:pt x="792" y="50227"/>
                  </a:cubicBezTo>
                  <a:cubicBezTo>
                    <a:pt x="570" y="49815"/>
                    <a:pt x="1425" y="48549"/>
                    <a:pt x="1584" y="48010"/>
                  </a:cubicBezTo>
                  <a:cubicBezTo>
                    <a:pt x="1837" y="47219"/>
                    <a:pt x="1964" y="46427"/>
                    <a:pt x="1932" y="45603"/>
                  </a:cubicBezTo>
                  <a:cubicBezTo>
                    <a:pt x="1900" y="43387"/>
                    <a:pt x="1299" y="41423"/>
                    <a:pt x="1964" y="39206"/>
                  </a:cubicBezTo>
                  <a:cubicBezTo>
                    <a:pt x="2534" y="37338"/>
                    <a:pt x="3547" y="35628"/>
                    <a:pt x="4117" y="33759"/>
                  </a:cubicBezTo>
                  <a:cubicBezTo>
                    <a:pt x="4371" y="32999"/>
                    <a:pt x="4561" y="32239"/>
                    <a:pt x="4592" y="31447"/>
                  </a:cubicBezTo>
                  <a:cubicBezTo>
                    <a:pt x="4687" y="30339"/>
                    <a:pt x="4307" y="29041"/>
                    <a:pt x="5036" y="28059"/>
                  </a:cubicBezTo>
                  <a:close/>
                  <a:moveTo>
                    <a:pt x="9343" y="0"/>
                  </a:moveTo>
                  <a:cubicBezTo>
                    <a:pt x="8614" y="95"/>
                    <a:pt x="8234" y="412"/>
                    <a:pt x="7854" y="1014"/>
                  </a:cubicBezTo>
                  <a:cubicBezTo>
                    <a:pt x="7062" y="2249"/>
                    <a:pt x="6524" y="3579"/>
                    <a:pt x="5701" y="4782"/>
                  </a:cubicBezTo>
                  <a:cubicBezTo>
                    <a:pt x="4086" y="7157"/>
                    <a:pt x="2882" y="9533"/>
                    <a:pt x="2787" y="12478"/>
                  </a:cubicBezTo>
                  <a:cubicBezTo>
                    <a:pt x="2692" y="15930"/>
                    <a:pt x="4814" y="18780"/>
                    <a:pt x="4909" y="22137"/>
                  </a:cubicBezTo>
                  <a:cubicBezTo>
                    <a:pt x="4972" y="24005"/>
                    <a:pt x="4276" y="25937"/>
                    <a:pt x="4846" y="27616"/>
                  </a:cubicBezTo>
                  <a:cubicBezTo>
                    <a:pt x="3896" y="28724"/>
                    <a:pt x="4307" y="30086"/>
                    <a:pt x="4212" y="31447"/>
                  </a:cubicBezTo>
                  <a:cubicBezTo>
                    <a:pt x="4086" y="33601"/>
                    <a:pt x="3009" y="35533"/>
                    <a:pt x="2217" y="37465"/>
                  </a:cubicBezTo>
                  <a:cubicBezTo>
                    <a:pt x="1489" y="39333"/>
                    <a:pt x="1109" y="41043"/>
                    <a:pt x="1330" y="43038"/>
                  </a:cubicBezTo>
                  <a:cubicBezTo>
                    <a:pt x="1647" y="45762"/>
                    <a:pt x="1742" y="47947"/>
                    <a:pt x="32" y="50227"/>
                  </a:cubicBezTo>
                  <a:cubicBezTo>
                    <a:pt x="0" y="50322"/>
                    <a:pt x="32" y="50417"/>
                    <a:pt x="95" y="50449"/>
                  </a:cubicBezTo>
                  <a:cubicBezTo>
                    <a:pt x="539" y="50670"/>
                    <a:pt x="982" y="50892"/>
                    <a:pt x="1394" y="51114"/>
                  </a:cubicBezTo>
                  <a:cubicBezTo>
                    <a:pt x="1420" y="51127"/>
                    <a:pt x="1452" y="51135"/>
                    <a:pt x="1482" y="51135"/>
                  </a:cubicBezTo>
                  <a:cubicBezTo>
                    <a:pt x="1525" y="51135"/>
                    <a:pt x="1565" y="51119"/>
                    <a:pt x="1584" y="51082"/>
                  </a:cubicBezTo>
                  <a:cubicBezTo>
                    <a:pt x="4466" y="47947"/>
                    <a:pt x="2882" y="43482"/>
                    <a:pt x="3832" y="39681"/>
                  </a:cubicBezTo>
                  <a:cubicBezTo>
                    <a:pt x="4497" y="36926"/>
                    <a:pt x="5922" y="35089"/>
                    <a:pt x="8139" y="33443"/>
                  </a:cubicBezTo>
                  <a:cubicBezTo>
                    <a:pt x="9184" y="32651"/>
                    <a:pt x="10071" y="31859"/>
                    <a:pt x="10609" y="30656"/>
                  </a:cubicBezTo>
                  <a:cubicBezTo>
                    <a:pt x="11813" y="31004"/>
                    <a:pt x="12795" y="31891"/>
                    <a:pt x="13871" y="32619"/>
                  </a:cubicBezTo>
                  <a:cubicBezTo>
                    <a:pt x="13871" y="32651"/>
                    <a:pt x="13903" y="32683"/>
                    <a:pt x="13966" y="32714"/>
                  </a:cubicBezTo>
                  <a:cubicBezTo>
                    <a:pt x="14536" y="33063"/>
                    <a:pt x="15106" y="33411"/>
                    <a:pt x="15740" y="33633"/>
                  </a:cubicBezTo>
                  <a:cubicBezTo>
                    <a:pt x="17830" y="34298"/>
                    <a:pt x="20015" y="34963"/>
                    <a:pt x="22232" y="34963"/>
                  </a:cubicBezTo>
                  <a:cubicBezTo>
                    <a:pt x="23815" y="34963"/>
                    <a:pt x="25430" y="34583"/>
                    <a:pt x="26792" y="33728"/>
                  </a:cubicBezTo>
                  <a:cubicBezTo>
                    <a:pt x="27457" y="33316"/>
                    <a:pt x="27901" y="32809"/>
                    <a:pt x="28439" y="32239"/>
                  </a:cubicBezTo>
                  <a:cubicBezTo>
                    <a:pt x="29104" y="31511"/>
                    <a:pt x="30054" y="31194"/>
                    <a:pt x="30719" y="30561"/>
                  </a:cubicBezTo>
                  <a:cubicBezTo>
                    <a:pt x="32664" y="28745"/>
                    <a:pt x="28684" y="28629"/>
                    <a:pt x="26744" y="28629"/>
                  </a:cubicBezTo>
                  <a:cubicBezTo>
                    <a:pt x="26459" y="28629"/>
                    <a:pt x="26217" y="28631"/>
                    <a:pt x="26046" y="28631"/>
                  </a:cubicBezTo>
                  <a:cubicBezTo>
                    <a:pt x="25959" y="28631"/>
                    <a:pt x="25890" y="28631"/>
                    <a:pt x="25842" y="28629"/>
                  </a:cubicBezTo>
                  <a:cubicBezTo>
                    <a:pt x="24801" y="28569"/>
                    <a:pt x="23752" y="28494"/>
                    <a:pt x="22710" y="28494"/>
                  </a:cubicBezTo>
                  <a:cubicBezTo>
                    <a:pt x="21565" y="28494"/>
                    <a:pt x="20429" y="28584"/>
                    <a:pt x="19318" y="28882"/>
                  </a:cubicBezTo>
                  <a:cubicBezTo>
                    <a:pt x="17707" y="29320"/>
                    <a:pt x="16307" y="29845"/>
                    <a:pt x="14893" y="29845"/>
                  </a:cubicBezTo>
                  <a:cubicBezTo>
                    <a:pt x="14056" y="29845"/>
                    <a:pt x="13214" y="29662"/>
                    <a:pt x="12319" y="29167"/>
                  </a:cubicBezTo>
                  <a:cubicBezTo>
                    <a:pt x="12668" y="28977"/>
                    <a:pt x="13048" y="28787"/>
                    <a:pt x="13396" y="28629"/>
                  </a:cubicBezTo>
                  <a:cubicBezTo>
                    <a:pt x="16310" y="28597"/>
                    <a:pt x="19065" y="27362"/>
                    <a:pt x="21662" y="26095"/>
                  </a:cubicBezTo>
                  <a:cubicBezTo>
                    <a:pt x="24195" y="24860"/>
                    <a:pt x="26001" y="23340"/>
                    <a:pt x="27362" y="20838"/>
                  </a:cubicBezTo>
                  <a:cubicBezTo>
                    <a:pt x="28154" y="19350"/>
                    <a:pt x="28914" y="18052"/>
                    <a:pt x="29991" y="16753"/>
                  </a:cubicBezTo>
                  <a:cubicBezTo>
                    <a:pt x="30371" y="16278"/>
                    <a:pt x="31194" y="15518"/>
                    <a:pt x="30973" y="14758"/>
                  </a:cubicBezTo>
                  <a:cubicBezTo>
                    <a:pt x="30783" y="14125"/>
                    <a:pt x="30814" y="14410"/>
                    <a:pt x="30371" y="14156"/>
                  </a:cubicBezTo>
                  <a:cubicBezTo>
                    <a:pt x="30030" y="13986"/>
                    <a:pt x="29571" y="13920"/>
                    <a:pt x="29061" y="13920"/>
                  </a:cubicBezTo>
                  <a:cubicBezTo>
                    <a:pt x="27961" y="13920"/>
                    <a:pt x="26624" y="14225"/>
                    <a:pt x="25716" y="14441"/>
                  </a:cubicBezTo>
                  <a:cubicBezTo>
                    <a:pt x="25811" y="13935"/>
                    <a:pt x="25906" y="13396"/>
                    <a:pt x="26001" y="12889"/>
                  </a:cubicBezTo>
                  <a:cubicBezTo>
                    <a:pt x="26222" y="11496"/>
                    <a:pt x="26792" y="9786"/>
                    <a:pt x="26666" y="8329"/>
                  </a:cubicBezTo>
                  <a:cubicBezTo>
                    <a:pt x="26602" y="7727"/>
                    <a:pt x="26444" y="7094"/>
                    <a:pt x="25842" y="6809"/>
                  </a:cubicBezTo>
                  <a:cubicBezTo>
                    <a:pt x="25600" y="6698"/>
                    <a:pt x="25477" y="6661"/>
                    <a:pt x="25398" y="6661"/>
                  </a:cubicBezTo>
                  <a:cubicBezTo>
                    <a:pt x="25239" y="6661"/>
                    <a:pt x="25259" y="6811"/>
                    <a:pt x="24849" y="6811"/>
                  </a:cubicBezTo>
                  <a:cubicBezTo>
                    <a:pt x="24823" y="6811"/>
                    <a:pt x="24795" y="6810"/>
                    <a:pt x="24765" y="6809"/>
                  </a:cubicBezTo>
                  <a:cubicBezTo>
                    <a:pt x="24188" y="6748"/>
                    <a:pt x="23435" y="6395"/>
                    <a:pt x="22787" y="6395"/>
                  </a:cubicBezTo>
                  <a:cubicBezTo>
                    <a:pt x="22760" y="6395"/>
                    <a:pt x="22733" y="6396"/>
                    <a:pt x="22707" y="6397"/>
                  </a:cubicBezTo>
                  <a:cubicBezTo>
                    <a:pt x="21789" y="6461"/>
                    <a:pt x="21060" y="7569"/>
                    <a:pt x="20237" y="7886"/>
                  </a:cubicBezTo>
                  <a:cubicBezTo>
                    <a:pt x="19477" y="8171"/>
                    <a:pt x="18685" y="8202"/>
                    <a:pt x="17925" y="8424"/>
                  </a:cubicBezTo>
                  <a:cubicBezTo>
                    <a:pt x="17492" y="6600"/>
                    <a:pt x="19233" y="306"/>
                    <a:pt x="16278" y="306"/>
                  </a:cubicBezTo>
                  <a:cubicBezTo>
                    <a:pt x="16207" y="306"/>
                    <a:pt x="16133" y="309"/>
                    <a:pt x="16056" y="317"/>
                  </a:cubicBezTo>
                  <a:cubicBezTo>
                    <a:pt x="15455" y="380"/>
                    <a:pt x="15011" y="697"/>
                    <a:pt x="14473" y="982"/>
                  </a:cubicBezTo>
                  <a:cubicBezTo>
                    <a:pt x="13396" y="1552"/>
                    <a:pt x="12319" y="1584"/>
                    <a:pt x="11211" y="2059"/>
                  </a:cubicBezTo>
                  <a:cubicBezTo>
                    <a:pt x="10198" y="2470"/>
                    <a:pt x="9659" y="3325"/>
                    <a:pt x="9248" y="4307"/>
                  </a:cubicBezTo>
                  <a:cubicBezTo>
                    <a:pt x="9216" y="4086"/>
                    <a:pt x="9184" y="3896"/>
                    <a:pt x="9184" y="3674"/>
                  </a:cubicBezTo>
                  <a:cubicBezTo>
                    <a:pt x="9216" y="2439"/>
                    <a:pt x="9786" y="1425"/>
                    <a:pt x="9533" y="159"/>
                  </a:cubicBezTo>
                  <a:cubicBezTo>
                    <a:pt x="9533" y="64"/>
                    <a:pt x="9438" y="0"/>
                    <a:pt x="934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TextBox 75">
            <a:extLst>
              <a:ext uri="{FF2B5EF4-FFF2-40B4-BE49-F238E27FC236}">
                <a16:creationId xmlns:a16="http://schemas.microsoft.com/office/drawing/2014/main" id="{6186B695-53BA-4813-A2A9-CC7C01AA85ED}"/>
              </a:ext>
            </a:extLst>
          </p:cNvPr>
          <p:cNvSpPr txBox="1"/>
          <p:nvPr/>
        </p:nvSpPr>
        <p:spPr>
          <a:xfrm>
            <a:off x="1614105" y="811298"/>
            <a:ext cx="5926755" cy="1938992"/>
          </a:xfrm>
          <a:prstGeom prst="rect">
            <a:avLst/>
          </a:prstGeom>
          <a:noFill/>
        </p:spPr>
        <p:txBody>
          <a:bodyPr wrap="square" rtlCol="0">
            <a:spAutoFit/>
          </a:bodyPr>
          <a:lstStyle/>
          <a:p>
            <a:pPr algn="ctr"/>
            <a:r>
              <a:rPr lang="vi-VN" sz="4000" b="1" dirty="0">
                <a:latin typeface="Times New Roman" panose="02020603050405020304" pitchFamily="18" charset="0"/>
                <a:cs typeface="Times New Roman" panose="02020603050405020304" pitchFamily="18" charset="0"/>
              </a:rPr>
              <a:t>Cách tổ chức</a:t>
            </a:r>
          </a:p>
          <a:p>
            <a:pPr algn="ctr"/>
            <a:r>
              <a:rPr lang="vi-VN" sz="4000" b="1" dirty="0">
                <a:latin typeface="Times New Roman" panose="02020603050405020304" pitchFamily="18" charset="0"/>
                <a:cs typeface="Times New Roman" panose="02020603050405020304" pitchFamily="18" charset="0"/>
              </a:rPr>
              <a:t>Hoạt động trải nghiệm, hướng nghiệp</a:t>
            </a:r>
            <a:endParaRPr lang="en-US" sz="4000" b="1" dirty="0">
              <a:latin typeface="Times New Roman" panose="02020603050405020304" pitchFamily="18" charset="0"/>
              <a:cs typeface="Times New Roman" panose="02020603050405020304" pitchFamily="18" charset="0"/>
            </a:endParaRPr>
          </a:p>
        </p:txBody>
      </p:sp>
      <p:sp>
        <p:nvSpPr>
          <p:cNvPr id="81" name="Google Shape;493;p42">
            <a:extLst>
              <a:ext uri="{FF2B5EF4-FFF2-40B4-BE49-F238E27FC236}">
                <a16:creationId xmlns:a16="http://schemas.microsoft.com/office/drawing/2014/main" id="{F1875E91-5246-474D-8DD4-CBFCCAE47751}"/>
              </a:ext>
            </a:extLst>
          </p:cNvPr>
          <p:cNvSpPr txBox="1">
            <a:spLocks noGrp="1"/>
          </p:cNvSpPr>
          <p:nvPr>
            <p:ph type="subTitle" idx="1"/>
          </p:nvPr>
        </p:nvSpPr>
        <p:spPr>
          <a:xfrm>
            <a:off x="2394900" y="3679036"/>
            <a:ext cx="4354200" cy="435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2800" b="1" i="1" dirty="0">
                <a:latin typeface="Times New Roman" panose="02020603050405020304" pitchFamily="18" charset="0"/>
                <a:cs typeface="Times New Roman" panose="02020603050405020304" pitchFamily="18" charset="0"/>
              </a:rPr>
              <a:t>- Quách Thị Thu Thủy - </a:t>
            </a:r>
            <a:endParaRPr sz="2800" b="1"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grpSp>
        <p:nvGrpSpPr>
          <p:cNvPr id="630" name="Google Shape;630;p47"/>
          <p:cNvGrpSpPr/>
          <p:nvPr/>
        </p:nvGrpSpPr>
        <p:grpSpPr>
          <a:xfrm>
            <a:off x="-91975" y="-147094"/>
            <a:ext cx="2781633" cy="1257244"/>
            <a:chOff x="-91975" y="-147094"/>
            <a:chExt cx="2781633" cy="1257244"/>
          </a:xfrm>
        </p:grpSpPr>
        <p:sp>
          <p:nvSpPr>
            <p:cNvPr id="631" name="Google Shape;631;p47"/>
            <p:cNvSpPr/>
            <p:nvPr/>
          </p:nvSpPr>
          <p:spPr>
            <a:xfrm>
              <a:off x="774660" y="79764"/>
              <a:ext cx="1155744" cy="763768"/>
            </a:xfrm>
            <a:custGeom>
              <a:avLst/>
              <a:gdLst/>
              <a:ahLst/>
              <a:cxnLst/>
              <a:rect l="l" t="t" r="r" b="b"/>
              <a:pathLst>
                <a:path w="36270" h="23967" extrusionOk="0">
                  <a:moveTo>
                    <a:pt x="23658" y="0"/>
                  </a:moveTo>
                  <a:cubicBezTo>
                    <a:pt x="23650" y="0"/>
                    <a:pt x="23642" y="2"/>
                    <a:pt x="23633" y="4"/>
                  </a:cubicBezTo>
                  <a:cubicBezTo>
                    <a:pt x="19611" y="796"/>
                    <a:pt x="16540" y="4058"/>
                    <a:pt x="12581" y="5103"/>
                  </a:cubicBezTo>
                  <a:cubicBezTo>
                    <a:pt x="11111" y="5517"/>
                    <a:pt x="9391" y="6013"/>
                    <a:pt x="7771" y="6013"/>
                  </a:cubicBezTo>
                  <a:cubicBezTo>
                    <a:pt x="7158" y="6013"/>
                    <a:pt x="6559" y="5942"/>
                    <a:pt x="5994" y="5768"/>
                  </a:cubicBezTo>
                  <a:cubicBezTo>
                    <a:pt x="4949" y="5452"/>
                    <a:pt x="3967" y="4977"/>
                    <a:pt x="3017" y="4438"/>
                  </a:cubicBezTo>
                  <a:cubicBezTo>
                    <a:pt x="2162" y="3868"/>
                    <a:pt x="1243" y="3393"/>
                    <a:pt x="325" y="2950"/>
                  </a:cubicBezTo>
                  <a:cubicBezTo>
                    <a:pt x="301" y="2938"/>
                    <a:pt x="277" y="2932"/>
                    <a:pt x="255" y="2932"/>
                  </a:cubicBezTo>
                  <a:cubicBezTo>
                    <a:pt x="100" y="2932"/>
                    <a:pt x="1" y="3187"/>
                    <a:pt x="167" y="3298"/>
                  </a:cubicBezTo>
                  <a:cubicBezTo>
                    <a:pt x="610" y="3488"/>
                    <a:pt x="1053" y="3710"/>
                    <a:pt x="1497" y="3963"/>
                  </a:cubicBezTo>
                  <a:cubicBezTo>
                    <a:pt x="2003" y="4248"/>
                    <a:pt x="2510" y="4565"/>
                    <a:pt x="3049" y="4850"/>
                  </a:cubicBezTo>
                  <a:cubicBezTo>
                    <a:pt x="3904" y="5420"/>
                    <a:pt x="4695" y="6085"/>
                    <a:pt x="5265" y="6940"/>
                  </a:cubicBezTo>
                  <a:cubicBezTo>
                    <a:pt x="5360" y="7098"/>
                    <a:pt x="5455" y="7257"/>
                    <a:pt x="5550" y="7478"/>
                  </a:cubicBezTo>
                  <a:cubicBezTo>
                    <a:pt x="5519" y="7510"/>
                    <a:pt x="5519" y="7605"/>
                    <a:pt x="5582" y="7637"/>
                  </a:cubicBezTo>
                  <a:cubicBezTo>
                    <a:pt x="5614" y="7637"/>
                    <a:pt x="5614" y="7668"/>
                    <a:pt x="5645" y="7668"/>
                  </a:cubicBezTo>
                  <a:cubicBezTo>
                    <a:pt x="6532" y="9537"/>
                    <a:pt x="7070" y="12704"/>
                    <a:pt x="4885" y="13464"/>
                  </a:cubicBezTo>
                  <a:lnTo>
                    <a:pt x="4790" y="13464"/>
                  </a:lnTo>
                  <a:cubicBezTo>
                    <a:pt x="4727" y="13464"/>
                    <a:pt x="4695" y="13527"/>
                    <a:pt x="4727" y="13590"/>
                  </a:cubicBezTo>
                  <a:cubicBezTo>
                    <a:pt x="4701" y="13642"/>
                    <a:pt x="4739" y="13694"/>
                    <a:pt x="4805" y="13694"/>
                  </a:cubicBezTo>
                  <a:cubicBezTo>
                    <a:pt x="4820" y="13694"/>
                    <a:pt x="4836" y="13691"/>
                    <a:pt x="4854" y="13685"/>
                  </a:cubicBezTo>
                  <a:cubicBezTo>
                    <a:pt x="4885" y="13685"/>
                    <a:pt x="4917" y="13685"/>
                    <a:pt x="4980" y="13654"/>
                  </a:cubicBezTo>
                  <a:cubicBezTo>
                    <a:pt x="5341" y="13699"/>
                    <a:pt x="5758" y="13765"/>
                    <a:pt x="6158" y="13765"/>
                  </a:cubicBezTo>
                  <a:cubicBezTo>
                    <a:pt x="6602" y="13765"/>
                    <a:pt x="7024" y="13684"/>
                    <a:pt x="7324" y="13400"/>
                  </a:cubicBezTo>
                  <a:cubicBezTo>
                    <a:pt x="7609" y="13147"/>
                    <a:pt x="7862" y="12545"/>
                    <a:pt x="8084" y="12260"/>
                  </a:cubicBezTo>
                  <a:cubicBezTo>
                    <a:pt x="8242" y="12039"/>
                    <a:pt x="8369" y="11944"/>
                    <a:pt x="8432" y="11659"/>
                  </a:cubicBezTo>
                  <a:cubicBezTo>
                    <a:pt x="8622" y="10835"/>
                    <a:pt x="7831" y="9949"/>
                    <a:pt x="7577" y="9283"/>
                  </a:cubicBezTo>
                  <a:cubicBezTo>
                    <a:pt x="7229" y="8365"/>
                    <a:pt x="6690" y="7922"/>
                    <a:pt x="5835" y="7510"/>
                  </a:cubicBezTo>
                  <a:cubicBezTo>
                    <a:pt x="5455" y="6718"/>
                    <a:pt x="4917" y="6053"/>
                    <a:pt x="4315" y="5483"/>
                  </a:cubicBezTo>
                  <a:lnTo>
                    <a:pt x="4315" y="5483"/>
                  </a:lnTo>
                  <a:cubicBezTo>
                    <a:pt x="4822" y="5705"/>
                    <a:pt x="5360" y="5927"/>
                    <a:pt x="5899" y="6085"/>
                  </a:cubicBezTo>
                  <a:cubicBezTo>
                    <a:pt x="7514" y="7035"/>
                    <a:pt x="9414" y="7447"/>
                    <a:pt x="11061" y="8428"/>
                  </a:cubicBezTo>
                  <a:cubicBezTo>
                    <a:pt x="11758" y="8840"/>
                    <a:pt x="12423" y="9315"/>
                    <a:pt x="13056" y="9822"/>
                  </a:cubicBezTo>
                  <a:cubicBezTo>
                    <a:pt x="13151" y="10582"/>
                    <a:pt x="12834" y="11247"/>
                    <a:pt x="12803" y="12007"/>
                  </a:cubicBezTo>
                  <a:cubicBezTo>
                    <a:pt x="12739" y="12704"/>
                    <a:pt x="12993" y="13020"/>
                    <a:pt x="13341" y="13622"/>
                  </a:cubicBezTo>
                  <a:cubicBezTo>
                    <a:pt x="13879" y="14509"/>
                    <a:pt x="13753" y="15364"/>
                    <a:pt x="13974" y="16314"/>
                  </a:cubicBezTo>
                  <a:cubicBezTo>
                    <a:pt x="14164" y="16947"/>
                    <a:pt x="14481" y="17517"/>
                    <a:pt x="14924" y="18024"/>
                  </a:cubicBezTo>
                  <a:cubicBezTo>
                    <a:pt x="15463" y="18657"/>
                    <a:pt x="16128" y="19037"/>
                    <a:pt x="16825" y="19449"/>
                  </a:cubicBezTo>
                  <a:cubicBezTo>
                    <a:pt x="17838" y="20083"/>
                    <a:pt x="18440" y="20684"/>
                    <a:pt x="19231" y="21571"/>
                  </a:cubicBezTo>
                  <a:cubicBezTo>
                    <a:pt x="19611" y="22014"/>
                    <a:pt x="20055" y="22426"/>
                    <a:pt x="20593" y="22711"/>
                  </a:cubicBezTo>
                  <a:cubicBezTo>
                    <a:pt x="21480" y="23186"/>
                    <a:pt x="22462" y="23281"/>
                    <a:pt x="23253" y="23946"/>
                  </a:cubicBezTo>
                  <a:cubicBezTo>
                    <a:pt x="23266" y="23959"/>
                    <a:pt x="23285" y="23967"/>
                    <a:pt x="23305" y="23967"/>
                  </a:cubicBezTo>
                  <a:cubicBezTo>
                    <a:pt x="23332" y="23967"/>
                    <a:pt x="23361" y="23952"/>
                    <a:pt x="23380" y="23915"/>
                  </a:cubicBezTo>
                  <a:cubicBezTo>
                    <a:pt x="23443" y="23915"/>
                    <a:pt x="23507" y="23851"/>
                    <a:pt x="23443" y="23756"/>
                  </a:cubicBezTo>
                  <a:cubicBezTo>
                    <a:pt x="22747" y="22616"/>
                    <a:pt x="22462" y="21603"/>
                    <a:pt x="22462" y="20273"/>
                  </a:cubicBezTo>
                  <a:cubicBezTo>
                    <a:pt x="22493" y="19386"/>
                    <a:pt x="22493" y="18499"/>
                    <a:pt x="22367" y="17612"/>
                  </a:cubicBezTo>
                  <a:cubicBezTo>
                    <a:pt x="22208" y="16757"/>
                    <a:pt x="21955" y="15871"/>
                    <a:pt x="21543" y="15111"/>
                  </a:cubicBezTo>
                  <a:cubicBezTo>
                    <a:pt x="21163" y="14350"/>
                    <a:pt x="20530" y="14034"/>
                    <a:pt x="20245" y="13179"/>
                  </a:cubicBezTo>
                  <a:cubicBezTo>
                    <a:pt x="19833" y="11849"/>
                    <a:pt x="19421" y="10962"/>
                    <a:pt x="18091" y="10265"/>
                  </a:cubicBezTo>
                  <a:cubicBezTo>
                    <a:pt x="16977" y="9657"/>
                    <a:pt x="15659" y="9515"/>
                    <a:pt x="14382" y="9515"/>
                  </a:cubicBezTo>
                  <a:cubicBezTo>
                    <a:pt x="14063" y="9515"/>
                    <a:pt x="13746" y="9524"/>
                    <a:pt x="13436" y="9537"/>
                  </a:cubicBezTo>
                  <a:cubicBezTo>
                    <a:pt x="13373" y="9537"/>
                    <a:pt x="13341" y="9600"/>
                    <a:pt x="13373" y="9664"/>
                  </a:cubicBezTo>
                  <a:cubicBezTo>
                    <a:pt x="12708" y="9093"/>
                    <a:pt x="11979" y="8555"/>
                    <a:pt x="11219" y="8112"/>
                  </a:cubicBezTo>
                  <a:cubicBezTo>
                    <a:pt x="9857" y="7288"/>
                    <a:pt x="8337" y="6845"/>
                    <a:pt x="6880" y="6243"/>
                  </a:cubicBezTo>
                  <a:lnTo>
                    <a:pt x="6880" y="6243"/>
                  </a:lnTo>
                  <a:cubicBezTo>
                    <a:pt x="7106" y="6267"/>
                    <a:pt x="7334" y="6278"/>
                    <a:pt x="7563" y="6278"/>
                  </a:cubicBezTo>
                  <a:cubicBezTo>
                    <a:pt x="8846" y="6278"/>
                    <a:pt x="10173" y="5937"/>
                    <a:pt x="11409" y="5642"/>
                  </a:cubicBezTo>
                  <a:cubicBezTo>
                    <a:pt x="11821" y="5547"/>
                    <a:pt x="12201" y="5452"/>
                    <a:pt x="12581" y="5325"/>
                  </a:cubicBezTo>
                  <a:cubicBezTo>
                    <a:pt x="12581" y="5347"/>
                    <a:pt x="12597" y="5370"/>
                    <a:pt x="12617" y="5370"/>
                  </a:cubicBezTo>
                  <a:cubicBezTo>
                    <a:pt x="12626" y="5370"/>
                    <a:pt x="12635" y="5366"/>
                    <a:pt x="12644" y="5357"/>
                  </a:cubicBezTo>
                  <a:cubicBezTo>
                    <a:pt x="14164" y="4660"/>
                    <a:pt x="15779" y="4691"/>
                    <a:pt x="17395" y="4565"/>
                  </a:cubicBezTo>
                  <a:cubicBezTo>
                    <a:pt x="18853" y="4425"/>
                    <a:pt x="20261" y="3937"/>
                    <a:pt x="21708" y="3937"/>
                  </a:cubicBezTo>
                  <a:cubicBezTo>
                    <a:pt x="21895" y="3937"/>
                    <a:pt x="22083" y="3945"/>
                    <a:pt x="22272" y="3963"/>
                  </a:cubicBezTo>
                  <a:cubicBezTo>
                    <a:pt x="22282" y="3974"/>
                    <a:pt x="22289" y="3977"/>
                    <a:pt x="22295" y="3977"/>
                  </a:cubicBezTo>
                  <a:cubicBezTo>
                    <a:pt x="22307" y="3977"/>
                    <a:pt x="22314" y="3963"/>
                    <a:pt x="22335" y="3963"/>
                  </a:cubicBezTo>
                  <a:cubicBezTo>
                    <a:pt x="23780" y="6171"/>
                    <a:pt x="26233" y="7558"/>
                    <a:pt x="28848" y="7558"/>
                  </a:cubicBezTo>
                  <a:cubicBezTo>
                    <a:pt x="29271" y="7558"/>
                    <a:pt x="29698" y="7522"/>
                    <a:pt x="30126" y="7447"/>
                  </a:cubicBezTo>
                  <a:cubicBezTo>
                    <a:pt x="32976" y="6940"/>
                    <a:pt x="36269" y="4438"/>
                    <a:pt x="36111" y="1240"/>
                  </a:cubicBezTo>
                  <a:cubicBezTo>
                    <a:pt x="36111" y="1172"/>
                    <a:pt x="36066" y="1140"/>
                    <a:pt x="36018" y="1140"/>
                  </a:cubicBezTo>
                  <a:cubicBezTo>
                    <a:pt x="35978" y="1140"/>
                    <a:pt x="35936" y="1164"/>
                    <a:pt x="35921" y="1208"/>
                  </a:cubicBezTo>
                  <a:cubicBezTo>
                    <a:pt x="35026" y="1958"/>
                    <a:pt x="33946" y="2375"/>
                    <a:pt x="32823" y="2375"/>
                  </a:cubicBezTo>
                  <a:cubicBezTo>
                    <a:pt x="32475" y="2375"/>
                    <a:pt x="32124" y="2335"/>
                    <a:pt x="31772" y="2253"/>
                  </a:cubicBezTo>
                  <a:cubicBezTo>
                    <a:pt x="30664" y="1968"/>
                    <a:pt x="29682" y="1271"/>
                    <a:pt x="28542" y="1081"/>
                  </a:cubicBezTo>
                  <a:cubicBezTo>
                    <a:pt x="28320" y="1042"/>
                    <a:pt x="28100" y="1024"/>
                    <a:pt x="27884" y="1024"/>
                  </a:cubicBezTo>
                  <a:cubicBezTo>
                    <a:pt x="25816" y="1024"/>
                    <a:pt x="24004" y="2687"/>
                    <a:pt x="22398" y="3805"/>
                  </a:cubicBezTo>
                  <a:cubicBezTo>
                    <a:pt x="22382" y="3789"/>
                    <a:pt x="22359" y="3781"/>
                    <a:pt x="22335" y="3781"/>
                  </a:cubicBezTo>
                  <a:cubicBezTo>
                    <a:pt x="22311" y="3781"/>
                    <a:pt x="22287" y="3789"/>
                    <a:pt x="22272" y="3805"/>
                  </a:cubicBezTo>
                  <a:cubicBezTo>
                    <a:pt x="22001" y="3759"/>
                    <a:pt x="21729" y="3739"/>
                    <a:pt x="21457" y="3739"/>
                  </a:cubicBezTo>
                  <a:cubicBezTo>
                    <a:pt x="20042" y="3739"/>
                    <a:pt x="18612" y="4269"/>
                    <a:pt x="17205" y="4375"/>
                  </a:cubicBezTo>
                  <a:cubicBezTo>
                    <a:pt x="16223" y="4438"/>
                    <a:pt x="15273" y="4470"/>
                    <a:pt x="14323" y="4691"/>
                  </a:cubicBezTo>
                  <a:cubicBezTo>
                    <a:pt x="17490" y="3298"/>
                    <a:pt x="20308" y="1176"/>
                    <a:pt x="23665" y="131"/>
                  </a:cubicBezTo>
                  <a:cubicBezTo>
                    <a:pt x="23751" y="131"/>
                    <a:pt x="23733" y="0"/>
                    <a:pt x="2365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7"/>
            <p:cNvSpPr/>
            <p:nvPr/>
          </p:nvSpPr>
          <p:spPr>
            <a:xfrm>
              <a:off x="1771978" y="12143"/>
              <a:ext cx="917680" cy="687063"/>
            </a:xfrm>
            <a:custGeom>
              <a:avLst/>
              <a:gdLst/>
              <a:ahLst/>
              <a:cxnLst/>
              <a:rect l="l" t="t" r="r" b="b"/>
              <a:pathLst>
                <a:path w="28799" h="21560" extrusionOk="0">
                  <a:moveTo>
                    <a:pt x="4853" y="1"/>
                  </a:moveTo>
                  <a:cubicBezTo>
                    <a:pt x="4778" y="1"/>
                    <a:pt x="4759" y="134"/>
                    <a:pt x="4846" y="163"/>
                  </a:cubicBezTo>
                  <a:cubicBezTo>
                    <a:pt x="8488" y="1050"/>
                    <a:pt x="12351" y="1810"/>
                    <a:pt x="14790" y="4882"/>
                  </a:cubicBezTo>
                  <a:cubicBezTo>
                    <a:pt x="14758" y="4913"/>
                    <a:pt x="14726" y="4945"/>
                    <a:pt x="14695" y="5008"/>
                  </a:cubicBezTo>
                  <a:cubicBezTo>
                    <a:pt x="14663" y="5135"/>
                    <a:pt x="14663" y="5262"/>
                    <a:pt x="14631" y="5388"/>
                  </a:cubicBezTo>
                  <a:cubicBezTo>
                    <a:pt x="14410" y="5958"/>
                    <a:pt x="14030" y="6338"/>
                    <a:pt x="13523" y="6528"/>
                  </a:cubicBezTo>
                  <a:cubicBezTo>
                    <a:pt x="13301" y="6655"/>
                    <a:pt x="13048" y="6718"/>
                    <a:pt x="12795" y="6845"/>
                  </a:cubicBezTo>
                  <a:cubicBezTo>
                    <a:pt x="11433" y="7542"/>
                    <a:pt x="10514" y="8650"/>
                    <a:pt x="9723" y="9949"/>
                  </a:cubicBezTo>
                  <a:cubicBezTo>
                    <a:pt x="8836" y="11500"/>
                    <a:pt x="8171" y="13147"/>
                    <a:pt x="7253" y="14667"/>
                  </a:cubicBezTo>
                  <a:cubicBezTo>
                    <a:pt x="7221" y="14731"/>
                    <a:pt x="7221" y="14762"/>
                    <a:pt x="7189" y="14826"/>
                  </a:cubicBezTo>
                  <a:cubicBezTo>
                    <a:pt x="6374" y="15779"/>
                    <a:pt x="5179" y="16363"/>
                    <a:pt x="4016" y="16363"/>
                  </a:cubicBezTo>
                  <a:cubicBezTo>
                    <a:pt x="3054" y="16363"/>
                    <a:pt x="2113" y="15964"/>
                    <a:pt x="1425" y="15047"/>
                  </a:cubicBezTo>
                  <a:cubicBezTo>
                    <a:pt x="1192" y="14744"/>
                    <a:pt x="1097" y="14441"/>
                    <a:pt x="860" y="14441"/>
                  </a:cubicBezTo>
                  <a:cubicBezTo>
                    <a:pt x="775" y="14441"/>
                    <a:pt x="672" y="14480"/>
                    <a:pt x="539" y="14572"/>
                  </a:cubicBezTo>
                  <a:cubicBezTo>
                    <a:pt x="0" y="14952"/>
                    <a:pt x="64" y="16124"/>
                    <a:pt x="190" y="16663"/>
                  </a:cubicBezTo>
                  <a:cubicBezTo>
                    <a:pt x="507" y="17771"/>
                    <a:pt x="1457" y="18499"/>
                    <a:pt x="2439" y="19006"/>
                  </a:cubicBezTo>
                  <a:cubicBezTo>
                    <a:pt x="2502" y="19006"/>
                    <a:pt x="2534" y="19006"/>
                    <a:pt x="2566" y="18974"/>
                  </a:cubicBezTo>
                  <a:cubicBezTo>
                    <a:pt x="2724" y="19006"/>
                    <a:pt x="2882" y="19038"/>
                    <a:pt x="3041" y="19038"/>
                  </a:cubicBezTo>
                  <a:cubicBezTo>
                    <a:pt x="3769" y="19133"/>
                    <a:pt x="4529" y="19291"/>
                    <a:pt x="5289" y="19418"/>
                  </a:cubicBezTo>
                  <a:cubicBezTo>
                    <a:pt x="5311" y="19440"/>
                    <a:pt x="5334" y="19462"/>
                    <a:pt x="5367" y="19462"/>
                  </a:cubicBezTo>
                  <a:cubicBezTo>
                    <a:pt x="5381" y="19462"/>
                    <a:pt x="5397" y="19459"/>
                    <a:pt x="5416" y="19449"/>
                  </a:cubicBezTo>
                  <a:cubicBezTo>
                    <a:pt x="5447" y="19449"/>
                    <a:pt x="5447" y="19449"/>
                    <a:pt x="5479" y="19418"/>
                  </a:cubicBezTo>
                  <a:cubicBezTo>
                    <a:pt x="6429" y="19576"/>
                    <a:pt x="7379" y="19671"/>
                    <a:pt x="8298" y="19671"/>
                  </a:cubicBezTo>
                  <a:cubicBezTo>
                    <a:pt x="8931" y="19671"/>
                    <a:pt x="9533" y="19544"/>
                    <a:pt x="10103" y="19291"/>
                  </a:cubicBezTo>
                  <a:cubicBezTo>
                    <a:pt x="10483" y="19133"/>
                    <a:pt x="11401" y="18246"/>
                    <a:pt x="11971" y="17993"/>
                  </a:cubicBezTo>
                  <a:cubicBezTo>
                    <a:pt x="11971" y="18024"/>
                    <a:pt x="12003" y="18024"/>
                    <a:pt x="12035" y="18024"/>
                  </a:cubicBezTo>
                  <a:cubicBezTo>
                    <a:pt x="12161" y="18309"/>
                    <a:pt x="12288" y="18563"/>
                    <a:pt x="12446" y="18848"/>
                  </a:cubicBezTo>
                  <a:cubicBezTo>
                    <a:pt x="12415" y="18911"/>
                    <a:pt x="12446" y="18974"/>
                    <a:pt x="12478" y="18974"/>
                  </a:cubicBezTo>
                  <a:cubicBezTo>
                    <a:pt x="12642" y="19038"/>
                    <a:pt x="12812" y="19066"/>
                    <a:pt x="12986" y="19066"/>
                  </a:cubicBezTo>
                  <a:cubicBezTo>
                    <a:pt x="14114" y="19066"/>
                    <a:pt x="15379" y="17860"/>
                    <a:pt x="16120" y="17201"/>
                  </a:cubicBezTo>
                  <a:cubicBezTo>
                    <a:pt x="17450" y="15997"/>
                    <a:pt x="18463" y="14414"/>
                    <a:pt x="18812" y="12641"/>
                  </a:cubicBezTo>
                  <a:cubicBezTo>
                    <a:pt x="19033" y="11532"/>
                    <a:pt x="18970" y="10424"/>
                    <a:pt x="18653" y="9379"/>
                  </a:cubicBezTo>
                  <a:lnTo>
                    <a:pt x="18653" y="9379"/>
                  </a:lnTo>
                  <a:cubicBezTo>
                    <a:pt x="19192" y="10550"/>
                    <a:pt x="19698" y="11754"/>
                    <a:pt x="20174" y="12989"/>
                  </a:cubicBezTo>
                  <a:cubicBezTo>
                    <a:pt x="19477" y="14699"/>
                    <a:pt x="19635" y="17011"/>
                    <a:pt x="20965" y="18373"/>
                  </a:cubicBezTo>
                  <a:cubicBezTo>
                    <a:pt x="23055" y="20494"/>
                    <a:pt x="26666" y="19069"/>
                    <a:pt x="28534" y="21508"/>
                  </a:cubicBezTo>
                  <a:cubicBezTo>
                    <a:pt x="28534" y="21540"/>
                    <a:pt x="28566" y="21540"/>
                    <a:pt x="28597" y="21540"/>
                  </a:cubicBezTo>
                  <a:cubicBezTo>
                    <a:pt x="28618" y="21553"/>
                    <a:pt x="28641" y="21560"/>
                    <a:pt x="28662" y="21560"/>
                  </a:cubicBezTo>
                  <a:cubicBezTo>
                    <a:pt x="28737" y="21560"/>
                    <a:pt x="28798" y="21480"/>
                    <a:pt x="28724" y="21381"/>
                  </a:cubicBezTo>
                  <a:cubicBezTo>
                    <a:pt x="28692" y="21350"/>
                    <a:pt x="28661" y="21286"/>
                    <a:pt x="28629" y="21254"/>
                  </a:cubicBezTo>
                  <a:cubicBezTo>
                    <a:pt x="28249" y="19513"/>
                    <a:pt x="27299" y="17961"/>
                    <a:pt x="26001" y="16726"/>
                  </a:cubicBezTo>
                  <a:cubicBezTo>
                    <a:pt x="25336" y="16092"/>
                    <a:pt x="24544" y="15554"/>
                    <a:pt x="23752" y="15079"/>
                  </a:cubicBezTo>
                  <a:cubicBezTo>
                    <a:pt x="22612" y="14446"/>
                    <a:pt x="21282" y="14129"/>
                    <a:pt x="20427" y="13116"/>
                  </a:cubicBezTo>
                  <a:cubicBezTo>
                    <a:pt x="20395" y="13084"/>
                    <a:pt x="20395" y="13052"/>
                    <a:pt x="20395" y="13021"/>
                  </a:cubicBezTo>
                  <a:cubicBezTo>
                    <a:pt x="20395" y="12989"/>
                    <a:pt x="20395" y="12989"/>
                    <a:pt x="20395" y="12989"/>
                  </a:cubicBezTo>
                  <a:cubicBezTo>
                    <a:pt x="20395" y="12989"/>
                    <a:pt x="20395" y="12957"/>
                    <a:pt x="20395" y="12957"/>
                  </a:cubicBezTo>
                  <a:cubicBezTo>
                    <a:pt x="19888" y="10867"/>
                    <a:pt x="18843" y="8872"/>
                    <a:pt x="17577" y="7162"/>
                  </a:cubicBezTo>
                  <a:cubicBezTo>
                    <a:pt x="17038" y="6212"/>
                    <a:pt x="16342" y="5293"/>
                    <a:pt x="15360" y="4818"/>
                  </a:cubicBezTo>
                  <a:cubicBezTo>
                    <a:pt x="15328" y="4755"/>
                    <a:pt x="15296" y="4692"/>
                    <a:pt x="15265" y="4660"/>
                  </a:cubicBezTo>
                  <a:cubicBezTo>
                    <a:pt x="15265" y="4597"/>
                    <a:pt x="15233" y="4533"/>
                    <a:pt x="15170" y="4533"/>
                  </a:cubicBezTo>
                  <a:cubicBezTo>
                    <a:pt x="15138" y="4502"/>
                    <a:pt x="15138" y="4470"/>
                    <a:pt x="15106" y="4438"/>
                  </a:cubicBezTo>
                  <a:cubicBezTo>
                    <a:pt x="15088" y="4410"/>
                    <a:pt x="15064" y="4399"/>
                    <a:pt x="15040" y="4399"/>
                  </a:cubicBezTo>
                  <a:cubicBezTo>
                    <a:pt x="14983" y="4399"/>
                    <a:pt x="14926" y="4466"/>
                    <a:pt x="14948" y="4533"/>
                  </a:cubicBezTo>
                  <a:lnTo>
                    <a:pt x="14980" y="4597"/>
                  </a:lnTo>
                  <a:lnTo>
                    <a:pt x="14916" y="4597"/>
                  </a:lnTo>
                  <a:cubicBezTo>
                    <a:pt x="12541" y="1683"/>
                    <a:pt x="8519" y="480"/>
                    <a:pt x="4877" y="5"/>
                  </a:cubicBezTo>
                  <a:cubicBezTo>
                    <a:pt x="4869" y="2"/>
                    <a:pt x="4861" y="1"/>
                    <a:pt x="4853"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7"/>
            <p:cNvSpPr/>
            <p:nvPr/>
          </p:nvSpPr>
          <p:spPr>
            <a:xfrm>
              <a:off x="941416" y="154809"/>
              <a:ext cx="682198" cy="640632"/>
            </a:xfrm>
            <a:custGeom>
              <a:avLst/>
              <a:gdLst/>
              <a:ahLst/>
              <a:cxnLst/>
              <a:rect l="l" t="t" r="r" b="b"/>
              <a:pathLst>
                <a:path w="21409" h="20103" extrusionOk="0">
                  <a:moveTo>
                    <a:pt x="16537" y="2431"/>
                  </a:moveTo>
                  <a:cubicBezTo>
                    <a:pt x="17284" y="2431"/>
                    <a:pt x="18027" y="2551"/>
                    <a:pt x="18717" y="2812"/>
                  </a:cubicBezTo>
                  <a:cubicBezTo>
                    <a:pt x="19255" y="2875"/>
                    <a:pt x="19382" y="3192"/>
                    <a:pt x="19097" y="3762"/>
                  </a:cubicBezTo>
                  <a:cubicBezTo>
                    <a:pt x="19002" y="3793"/>
                    <a:pt x="18907" y="3793"/>
                    <a:pt x="18812" y="3825"/>
                  </a:cubicBezTo>
                  <a:cubicBezTo>
                    <a:pt x="18590" y="3952"/>
                    <a:pt x="18210" y="3983"/>
                    <a:pt x="17957" y="4078"/>
                  </a:cubicBezTo>
                  <a:cubicBezTo>
                    <a:pt x="17324" y="4300"/>
                    <a:pt x="16785" y="4617"/>
                    <a:pt x="16247" y="4997"/>
                  </a:cubicBezTo>
                  <a:cubicBezTo>
                    <a:pt x="16189" y="4995"/>
                    <a:pt x="16131" y="4995"/>
                    <a:pt x="16073" y="4995"/>
                  </a:cubicBezTo>
                  <a:cubicBezTo>
                    <a:pt x="14605" y="4995"/>
                    <a:pt x="13073" y="5386"/>
                    <a:pt x="12098" y="6422"/>
                  </a:cubicBezTo>
                  <a:cubicBezTo>
                    <a:pt x="11560" y="6643"/>
                    <a:pt x="11022" y="6865"/>
                    <a:pt x="10483" y="7055"/>
                  </a:cubicBezTo>
                  <a:cubicBezTo>
                    <a:pt x="11402" y="6517"/>
                    <a:pt x="11972" y="5503"/>
                    <a:pt x="12795" y="4807"/>
                  </a:cubicBezTo>
                  <a:cubicBezTo>
                    <a:pt x="13357" y="4349"/>
                    <a:pt x="13918" y="4192"/>
                    <a:pt x="14525" y="4192"/>
                  </a:cubicBezTo>
                  <a:cubicBezTo>
                    <a:pt x="14842" y="4192"/>
                    <a:pt x="15171" y="4235"/>
                    <a:pt x="15519" y="4300"/>
                  </a:cubicBezTo>
                  <a:cubicBezTo>
                    <a:pt x="15883" y="4363"/>
                    <a:pt x="16247" y="4427"/>
                    <a:pt x="16603" y="4427"/>
                  </a:cubicBezTo>
                  <a:cubicBezTo>
                    <a:pt x="16959" y="4427"/>
                    <a:pt x="17308" y="4363"/>
                    <a:pt x="17640" y="4173"/>
                  </a:cubicBezTo>
                  <a:cubicBezTo>
                    <a:pt x="17640" y="4173"/>
                    <a:pt x="17640" y="4110"/>
                    <a:pt x="17609" y="4110"/>
                  </a:cubicBezTo>
                  <a:cubicBezTo>
                    <a:pt x="17327" y="4194"/>
                    <a:pt x="17042" y="4224"/>
                    <a:pt x="16755" y="4224"/>
                  </a:cubicBezTo>
                  <a:cubicBezTo>
                    <a:pt x="15985" y="4224"/>
                    <a:pt x="15206" y="4004"/>
                    <a:pt x="14453" y="4004"/>
                  </a:cubicBezTo>
                  <a:cubicBezTo>
                    <a:pt x="14004" y="4004"/>
                    <a:pt x="13565" y="4082"/>
                    <a:pt x="13143" y="4332"/>
                  </a:cubicBezTo>
                  <a:cubicBezTo>
                    <a:pt x="11813" y="5123"/>
                    <a:pt x="11243" y="6802"/>
                    <a:pt x="9691" y="7213"/>
                  </a:cubicBezTo>
                  <a:cubicBezTo>
                    <a:pt x="8868" y="7055"/>
                    <a:pt x="8076" y="6897"/>
                    <a:pt x="7348" y="6517"/>
                  </a:cubicBezTo>
                  <a:cubicBezTo>
                    <a:pt x="7316" y="6517"/>
                    <a:pt x="7316" y="6485"/>
                    <a:pt x="7285" y="6485"/>
                  </a:cubicBezTo>
                  <a:cubicBezTo>
                    <a:pt x="8045" y="6010"/>
                    <a:pt x="8678" y="5662"/>
                    <a:pt x="9596" y="5630"/>
                  </a:cubicBezTo>
                  <a:cubicBezTo>
                    <a:pt x="9672" y="5630"/>
                    <a:pt x="9745" y="5631"/>
                    <a:pt x="9814" y="5631"/>
                  </a:cubicBezTo>
                  <a:cubicBezTo>
                    <a:pt x="10092" y="5631"/>
                    <a:pt x="10325" y="5611"/>
                    <a:pt x="10578" y="5408"/>
                  </a:cubicBezTo>
                  <a:cubicBezTo>
                    <a:pt x="11117" y="5028"/>
                    <a:pt x="11497" y="4363"/>
                    <a:pt x="12067" y="3920"/>
                  </a:cubicBezTo>
                  <a:cubicBezTo>
                    <a:pt x="12700" y="3445"/>
                    <a:pt x="13428" y="3065"/>
                    <a:pt x="14188" y="2812"/>
                  </a:cubicBezTo>
                  <a:cubicBezTo>
                    <a:pt x="14940" y="2567"/>
                    <a:pt x="15741" y="2431"/>
                    <a:pt x="16537" y="2431"/>
                  </a:cubicBezTo>
                  <a:close/>
                  <a:moveTo>
                    <a:pt x="381" y="373"/>
                  </a:moveTo>
                  <a:lnTo>
                    <a:pt x="381" y="373"/>
                  </a:lnTo>
                  <a:cubicBezTo>
                    <a:pt x="1046" y="1070"/>
                    <a:pt x="1584" y="1893"/>
                    <a:pt x="2344" y="2495"/>
                  </a:cubicBezTo>
                  <a:cubicBezTo>
                    <a:pt x="2819" y="2907"/>
                    <a:pt x="3326" y="3192"/>
                    <a:pt x="3864" y="3477"/>
                  </a:cubicBezTo>
                  <a:cubicBezTo>
                    <a:pt x="4086" y="3572"/>
                    <a:pt x="4308" y="3667"/>
                    <a:pt x="4498" y="3762"/>
                  </a:cubicBezTo>
                  <a:cubicBezTo>
                    <a:pt x="4593" y="3793"/>
                    <a:pt x="4719" y="3825"/>
                    <a:pt x="4814" y="3888"/>
                  </a:cubicBezTo>
                  <a:cubicBezTo>
                    <a:pt x="5163" y="3920"/>
                    <a:pt x="5321" y="4142"/>
                    <a:pt x="5226" y="4522"/>
                  </a:cubicBezTo>
                  <a:cubicBezTo>
                    <a:pt x="5163" y="4522"/>
                    <a:pt x="5163" y="4617"/>
                    <a:pt x="5194" y="4648"/>
                  </a:cubicBezTo>
                  <a:cubicBezTo>
                    <a:pt x="5954" y="5250"/>
                    <a:pt x="6810" y="5725"/>
                    <a:pt x="7760" y="6010"/>
                  </a:cubicBezTo>
                  <a:cubicBezTo>
                    <a:pt x="7538" y="6137"/>
                    <a:pt x="7348" y="6295"/>
                    <a:pt x="7190" y="6453"/>
                  </a:cubicBezTo>
                  <a:cubicBezTo>
                    <a:pt x="7158" y="6485"/>
                    <a:pt x="7095" y="6517"/>
                    <a:pt x="7095" y="6580"/>
                  </a:cubicBezTo>
                  <a:cubicBezTo>
                    <a:pt x="7095" y="6612"/>
                    <a:pt x="7095" y="6675"/>
                    <a:pt x="7095" y="6738"/>
                  </a:cubicBezTo>
                  <a:cubicBezTo>
                    <a:pt x="6873" y="7023"/>
                    <a:pt x="6746" y="7309"/>
                    <a:pt x="6683" y="7657"/>
                  </a:cubicBezTo>
                  <a:cubicBezTo>
                    <a:pt x="6081" y="6137"/>
                    <a:pt x="4561" y="5282"/>
                    <a:pt x="3326" y="4300"/>
                  </a:cubicBezTo>
                  <a:cubicBezTo>
                    <a:pt x="2503" y="3635"/>
                    <a:pt x="1806" y="2907"/>
                    <a:pt x="1172" y="2051"/>
                  </a:cubicBezTo>
                  <a:cubicBezTo>
                    <a:pt x="792" y="1545"/>
                    <a:pt x="666" y="911"/>
                    <a:pt x="381" y="373"/>
                  </a:cubicBezTo>
                  <a:close/>
                  <a:moveTo>
                    <a:pt x="14924" y="5960"/>
                  </a:moveTo>
                  <a:cubicBezTo>
                    <a:pt x="16043" y="5960"/>
                    <a:pt x="17172" y="6245"/>
                    <a:pt x="18147" y="6802"/>
                  </a:cubicBezTo>
                  <a:cubicBezTo>
                    <a:pt x="18844" y="7182"/>
                    <a:pt x="19414" y="7689"/>
                    <a:pt x="19794" y="8385"/>
                  </a:cubicBezTo>
                  <a:cubicBezTo>
                    <a:pt x="20047" y="8829"/>
                    <a:pt x="21061" y="10855"/>
                    <a:pt x="20111" y="11109"/>
                  </a:cubicBezTo>
                  <a:cubicBezTo>
                    <a:pt x="20107" y="11111"/>
                    <a:pt x="20101" y="11112"/>
                    <a:pt x="20094" y="11112"/>
                  </a:cubicBezTo>
                  <a:cubicBezTo>
                    <a:pt x="19982" y="11112"/>
                    <a:pt x="19475" y="10887"/>
                    <a:pt x="19445" y="10887"/>
                  </a:cubicBezTo>
                  <a:cubicBezTo>
                    <a:pt x="19255" y="10855"/>
                    <a:pt x="19065" y="10824"/>
                    <a:pt x="18875" y="10824"/>
                  </a:cubicBezTo>
                  <a:cubicBezTo>
                    <a:pt x="18860" y="10808"/>
                    <a:pt x="18836" y="10800"/>
                    <a:pt x="18812" y="10800"/>
                  </a:cubicBezTo>
                  <a:cubicBezTo>
                    <a:pt x="18788" y="10800"/>
                    <a:pt x="18765" y="10808"/>
                    <a:pt x="18749" y="10824"/>
                  </a:cubicBezTo>
                  <a:cubicBezTo>
                    <a:pt x="18654" y="10824"/>
                    <a:pt x="18559" y="10824"/>
                    <a:pt x="18432" y="10855"/>
                  </a:cubicBezTo>
                  <a:cubicBezTo>
                    <a:pt x="18234" y="10863"/>
                    <a:pt x="18044" y="10868"/>
                    <a:pt x="17860" y="10868"/>
                  </a:cubicBezTo>
                  <a:cubicBezTo>
                    <a:pt x="17247" y="10868"/>
                    <a:pt x="16690" y="10806"/>
                    <a:pt x="16057" y="10539"/>
                  </a:cubicBezTo>
                  <a:cubicBezTo>
                    <a:pt x="15867" y="10254"/>
                    <a:pt x="15645" y="9937"/>
                    <a:pt x="15392" y="9684"/>
                  </a:cubicBezTo>
                  <a:cubicBezTo>
                    <a:pt x="14600" y="8829"/>
                    <a:pt x="13587" y="8195"/>
                    <a:pt x="12510" y="7815"/>
                  </a:cubicBezTo>
                  <a:cubicBezTo>
                    <a:pt x="11782" y="7562"/>
                    <a:pt x="11022" y="7435"/>
                    <a:pt x="10261" y="7309"/>
                  </a:cubicBezTo>
                  <a:cubicBezTo>
                    <a:pt x="10768" y="7213"/>
                    <a:pt x="11275" y="6992"/>
                    <a:pt x="11782" y="6802"/>
                  </a:cubicBezTo>
                  <a:lnTo>
                    <a:pt x="11782" y="6802"/>
                  </a:lnTo>
                  <a:cubicBezTo>
                    <a:pt x="11756" y="6827"/>
                    <a:pt x="11793" y="6874"/>
                    <a:pt x="11824" y="6874"/>
                  </a:cubicBezTo>
                  <a:cubicBezTo>
                    <a:pt x="11832" y="6874"/>
                    <a:pt x="11839" y="6871"/>
                    <a:pt x="11845" y="6865"/>
                  </a:cubicBezTo>
                  <a:cubicBezTo>
                    <a:pt x="11908" y="6802"/>
                    <a:pt x="11972" y="6738"/>
                    <a:pt x="12035" y="6675"/>
                  </a:cubicBezTo>
                  <a:cubicBezTo>
                    <a:pt x="12573" y="6453"/>
                    <a:pt x="13143" y="6200"/>
                    <a:pt x="13713" y="6073"/>
                  </a:cubicBezTo>
                  <a:cubicBezTo>
                    <a:pt x="14110" y="5997"/>
                    <a:pt x="14517" y="5960"/>
                    <a:pt x="14924" y="5960"/>
                  </a:cubicBezTo>
                  <a:close/>
                  <a:moveTo>
                    <a:pt x="16215" y="10824"/>
                  </a:moveTo>
                  <a:cubicBezTo>
                    <a:pt x="17039" y="11077"/>
                    <a:pt x="17894" y="10982"/>
                    <a:pt x="18717" y="11045"/>
                  </a:cubicBezTo>
                  <a:cubicBezTo>
                    <a:pt x="18717" y="11330"/>
                    <a:pt x="18749" y="11615"/>
                    <a:pt x="18812" y="11900"/>
                  </a:cubicBezTo>
                  <a:cubicBezTo>
                    <a:pt x="18907" y="12217"/>
                    <a:pt x="19287" y="12787"/>
                    <a:pt x="19255" y="13041"/>
                  </a:cubicBezTo>
                  <a:cubicBezTo>
                    <a:pt x="19097" y="13294"/>
                    <a:pt x="18907" y="13579"/>
                    <a:pt x="18717" y="13832"/>
                  </a:cubicBezTo>
                  <a:cubicBezTo>
                    <a:pt x="18559" y="13864"/>
                    <a:pt x="18400" y="13896"/>
                    <a:pt x="18242" y="13896"/>
                  </a:cubicBezTo>
                  <a:lnTo>
                    <a:pt x="17894" y="13896"/>
                  </a:lnTo>
                  <a:cubicBezTo>
                    <a:pt x="17640" y="13927"/>
                    <a:pt x="17450" y="13991"/>
                    <a:pt x="17292" y="14117"/>
                  </a:cubicBezTo>
                  <a:cubicBezTo>
                    <a:pt x="17165" y="13674"/>
                    <a:pt x="17070" y="13262"/>
                    <a:pt x="16975" y="12851"/>
                  </a:cubicBezTo>
                  <a:cubicBezTo>
                    <a:pt x="16817" y="12122"/>
                    <a:pt x="16564" y="11425"/>
                    <a:pt x="16215" y="10824"/>
                  </a:cubicBezTo>
                  <a:close/>
                  <a:moveTo>
                    <a:pt x="7316" y="6675"/>
                  </a:moveTo>
                  <a:lnTo>
                    <a:pt x="7316" y="6675"/>
                  </a:lnTo>
                  <a:cubicBezTo>
                    <a:pt x="9311" y="7720"/>
                    <a:pt x="11718" y="7404"/>
                    <a:pt x="13713" y="8607"/>
                  </a:cubicBezTo>
                  <a:cubicBezTo>
                    <a:pt x="14727" y="9209"/>
                    <a:pt x="15614" y="10095"/>
                    <a:pt x="16184" y="11172"/>
                  </a:cubicBezTo>
                  <a:cubicBezTo>
                    <a:pt x="16690" y="12249"/>
                    <a:pt x="16785" y="13452"/>
                    <a:pt x="17102" y="14592"/>
                  </a:cubicBezTo>
                  <a:cubicBezTo>
                    <a:pt x="17229" y="15004"/>
                    <a:pt x="17419" y="15226"/>
                    <a:pt x="16817" y="15542"/>
                  </a:cubicBezTo>
                  <a:cubicBezTo>
                    <a:pt x="16564" y="15669"/>
                    <a:pt x="16089" y="15637"/>
                    <a:pt x="15804" y="15669"/>
                  </a:cubicBezTo>
                  <a:cubicBezTo>
                    <a:pt x="15492" y="15695"/>
                    <a:pt x="15180" y="15716"/>
                    <a:pt x="14868" y="15716"/>
                  </a:cubicBezTo>
                  <a:cubicBezTo>
                    <a:pt x="14420" y="15716"/>
                    <a:pt x="13971" y="15673"/>
                    <a:pt x="13523" y="15542"/>
                  </a:cubicBezTo>
                  <a:cubicBezTo>
                    <a:pt x="12162" y="15131"/>
                    <a:pt x="11338" y="14022"/>
                    <a:pt x="10768" y="12787"/>
                  </a:cubicBezTo>
                  <a:cubicBezTo>
                    <a:pt x="10293" y="11774"/>
                    <a:pt x="9818" y="10950"/>
                    <a:pt x="9090" y="10127"/>
                  </a:cubicBezTo>
                  <a:cubicBezTo>
                    <a:pt x="8171" y="9145"/>
                    <a:pt x="7190" y="8100"/>
                    <a:pt x="7316" y="6675"/>
                  </a:cubicBezTo>
                  <a:close/>
                  <a:moveTo>
                    <a:pt x="8868" y="10254"/>
                  </a:moveTo>
                  <a:lnTo>
                    <a:pt x="8868" y="10254"/>
                  </a:lnTo>
                  <a:cubicBezTo>
                    <a:pt x="9311" y="10760"/>
                    <a:pt x="9723" y="11235"/>
                    <a:pt x="10071" y="11837"/>
                  </a:cubicBezTo>
                  <a:cubicBezTo>
                    <a:pt x="10420" y="12502"/>
                    <a:pt x="10641" y="13262"/>
                    <a:pt x="11085" y="13896"/>
                  </a:cubicBezTo>
                  <a:cubicBezTo>
                    <a:pt x="11687" y="14877"/>
                    <a:pt x="12637" y="15606"/>
                    <a:pt x="13777" y="15859"/>
                  </a:cubicBezTo>
                  <a:cubicBezTo>
                    <a:pt x="13903" y="15891"/>
                    <a:pt x="14062" y="15891"/>
                    <a:pt x="14188" y="15922"/>
                  </a:cubicBezTo>
                  <a:cubicBezTo>
                    <a:pt x="14188" y="15922"/>
                    <a:pt x="14188" y="15922"/>
                    <a:pt x="14188" y="15954"/>
                  </a:cubicBezTo>
                  <a:cubicBezTo>
                    <a:pt x="14442" y="16461"/>
                    <a:pt x="14632" y="17791"/>
                    <a:pt x="14220" y="18329"/>
                  </a:cubicBezTo>
                  <a:cubicBezTo>
                    <a:pt x="13845" y="18793"/>
                    <a:pt x="13578" y="18956"/>
                    <a:pt x="13367" y="18956"/>
                  </a:cubicBezTo>
                  <a:cubicBezTo>
                    <a:pt x="12902" y="18956"/>
                    <a:pt x="12714" y="18163"/>
                    <a:pt x="12257" y="18076"/>
                  </a:cubicBezTo>
                  <a:cubicBezTo>
                    <a:pt x="12193" y="18060"/>
                    <a:pt x="12137" y="18054"/>
                    <a:pt x="12087" y="18054"/>
                  </a:cubicBezTo>
                  <a:cubicBezTo>
                    <a:pt x="11868" y="18054"/>
                    <a:pt x="11750" y="18174"/>
                    <a:pt x="11567" y="18174"/>
                  </a:cubicBezTo>
                  <a:cubicBezTo>
                    <a:pt x="11454" y="18174"/>
                    <a:pt x="11317" y="18129"/>
                    <a:pt x="11117" y="17981"/>
                  </a:cubicBezTo>
                  <a:cubicBezTo>
                    <a:pt x="10610" y="17633"/>
                    <a:pt x="10230" y="16904"/>
                    <a:pt x="9976" y="16366"/>
                  </a:cubicBezTo>
                  <a:cubicBezTo>
                    <a:pt x="9343" y="15162"/>
                    <a:pt x="9216" y="13896"/>
                    <a:pt x="9185" y="12566"/>
                  </a:cubicBezTo>
                  <a:cubicBezTo>
                    <a:pt x="9185" y="11774"/>
                    <a:pt x="9185" y="10982"/>
                    <a:pt x="8868" y="10254"/>
                  </a:cubicBezTo>
                  <a:close/>
                  <a:moveTo>
                    <a:pt x="7031" y="7182"/>
                  </a:moveTo>
                  <a:cubicBezTo>
                    <a:pt x="6968" y="7847"/>
                    <a:pt x="7253" y="8480"/>
                    <a:pt x="7633" y="9082"/>
                  </a:cubicBezTo>
                  <a:cubicBezTo>
                    <a:pt x="7950" y="9620"/>
                    <a:pt x="8361" y="10127"/>
                    <a:pt x="8488" y="10729"/>
                  </a:cubicBezTo>
                  <a:cubicBezTo>
                    <a:pt x="8710" y="11615"/>
                    <a:pt x="8298" y="12439"/>
                    <a:pt x="7950" y="13231"/>
                  </a:cubicBezTo>
                  <a:cubicBezTo>
                    <a:pt x="7095" y="15226"/>
                    <a:pt x="6683" y="17126"/>
                    <a:pt x="7506" y="19058"/>
                  </a:cubicBezTo>
                  <a:cubicBezTo>
                    <a:pt x="7253" y="18583"/>
                    <a:pt x="7063" y="18044"/>
                    <a:pt x="7000" y="17823"/>
                  </a:cubicBezTo>
                  <a:cubicBezTo>
                    <a:pt x="6746" y="17063"/>
                    <a:pt x="6651" y="16271"/>
                    <a:pt x="6683" y="15479"/>
                  </a:cubicBezTo>
                  <a:cubicBezTo>
                    <a:pt x="6746" y="13959"/>
                    <a:pt x="7411" y="12502"/>
                    <a:pt x="7380" y="11014"/>
                  </a:cubicBezTo>
                  <a:cubicBezTo>
                    <a:pt x="7348" y="9715"/>
                    <a:pt x="6493" y="8385"/>
                    <a:pt x="7031" y="7182"/>
                  </a:cubicBezTo>
                  <a:close/>
                  <a:moveTo>
                    <a:pt x="7611" y="8683"/>
                  </a:moveTo>
                  <a:cubicBezTo>
                    <a:pt x="7818" y="9042"/>
                    <a:pt x="8081" y="9380"/>
                    <a:pt x="8361" y="9684"/>
                  </a:cubicBezTo>
                  <a:cubicBezTo>
                    <a:pt x="8425" y="9747"/>
                    <a:pt x="8488" y="9842"/>
                    <a:pt x="8551" y="9905"/>
                  </a:cubicBezTo>
                  <a:cubicBezTo>
                    <a:pt x="8551" y="9937"/>
                    <a:pt x="8551" y="9937"/>
                    <a:pt x="8551" y="9937"/>
                  </a:cubicBezTo>
                  <a:cubicBezTo>
                    <a:pt x="9343" y="11489"/>
                    <a:pt x="8805" y="13294"/>
                    <a:pt x="9216" y="14941"/>
                  </a:cubicBezTo>
                  <a:cubicBezTo>
                    <a:pt x="9280" y="15194"/>
                    <a:pt x="9343" y="15416"/>
                    <a:pt x="9438" y="15637"/>
                  </a:cubicBezTo>
                  <a:cubicBezTo>
                    <a:pt x="9121" y="16239"/>
                    <a:pt x="8868" y="16841"/>
                    <a:pt x="8741" y="17474"/>
                  </a:cubicBezTo>
                  <a:cubicBezTo>
                    <a:pt x="8646" y="17823"/>
                    <a:pt x="8615" y="18171"/>
                    <a:pt x="8583" y="18519"/>
                  </a:cubicBezTo>
                  <a:cubicBezTo>
                    <a:pt x="8551" y="18741"/>
                    <a:pt x="8710" y="19374"/>
                    <a:pt x="8583" y="19533"/>
                  </a:cubicBezTo>
                  <a:cubicBezTo>
                    <a:pt x="8484" y="19692"/>
                    <a:pt x="8372" y="19763"/>
                    <a:pt x="8255" y="19763"/>
                  </a:cubicBezTo>
                  <a:cubicBezTo>
                    <a:pt x="8186" y="19763"/>
                    <a:pt x="8115" y="19738"/>
                    <a:pt x="8045" y="19691"/>
                  </a:cubicBezTo>
                  <a:cubicBezTo>
                    <a:pt x="7380" y="18614"/>
                    <a:pt x="7063" y="17379"/>
                    <a:pt x="7221" y="16112"/>
                  </a:cubicBezTo>
                  <a:cubicBezTo>
                    <a:pt x="7380" y="14751"/>
                    <a:pt x="8076" y="13579"/>
                    <a:pt x="8520" y="12312"/>
                  </a:cubicBezTo>
                  <a:cubicBezTo>
                    <a:pt x="8773" y="11552"/>
                    <a:pt x="8805" y="10919"/>
                    <a:pt x="8456" y="10190"/>
                  </a:cubicBezTo>
                  <a:cubicBezTo>
                    <a:pt x="8231" y="9664"/>
                    <a:pt x="7886" y="9177"/>
                    <a:pt x="7611" y="8683"/>
                  </a:cubicBezTo>
                  <a:close/>
                  <a:moveTo>
                    <a:pt x="159" y="1"/>
                  </a:moveTo>
                  <a:cubicBezTo>
                    <a:pt x="143" y="1"/>
                    <a:pt x="127" y="9"/>
                    <a:pt x="127" y="25"/>
                  </a:cubicBezTo>
                  <a:cubicBezTo>
                    <a:pt x="64" y="25"/>
                    <a:pt x="1" y="88"/>
                    <a:pt x="64" y="151"/>
                  </a:cubicBezTo>
                  <a:cubicBezTo>
                    <a:pt x="444" y="626"/>
                    <a:pt x="507" y="1418"/>
                    <a:pt x="887" y="1956"/>
                  </a:cubicBezTo>
                  <a:cubicBezTo>
                    <a:pt x="1426" y="2685"/>
                    <a:pt x="2027" y="3413"/>
                    <a:pt x="2693" y="3983"/>
                  </a:cubicBezTo>
                  <a:cubicBezTo>
                    <a:pt x="4149" y="5250"/>
                    <a:pt x="5796" y="6042"/>
                    <a:pt x="6651" y="7847"/>
                  </a:cubicBezTo>
                  <a:cubicBezTo>
                    <a:pt x="6651" y="7847"/>
                    <a:pt x="6651" y="7879"/>
                    <a:pt x="6683" y="7879"/>
                  </a:cubicBezTo>
                  <a:cubicBezTo>
                    <a:pt x="6620" y="8892"/>
                    <a:pt x="7190" y="10000"/>
                    <a:pt x="7190" y="11014"/>
                  </a:cubicBezTo>
                  <a:cubicBezTo>
                    <a:pt x="7221" y="11995"/>
                    <a:pt x="6810" y="12977"/>
                    <a:pt x="6651" y="13959"/>
                  </a:cubicBezTo>
                  <a:cubicBezTo>
                    <a:pt x="6493" y="14877"/>
                    <a:pt x="6429" y="15827"/>
                    <a:pt x="6588" y="16777"/>
                  </a:cubicBezTo>
                  <a:cubicBezTo>
                    <a:pt x="6683" y="17506"/>
                    <a:pt x="6905" y="18266"/>
                    <a:pt x="7285" y="18931"/>
                  </a:cubicBezTo>
                  <a:cubicBezTo>
                    <a:pt x="7475" y="19248"/>
                    <a:pt x="7886" y="20103"/>
                    <a:pt x="8330" y="20103"/>
                  </a:cubicBezTo>
                  <a:cubicBezTo>
                    <a:pt x="8710" y="20103"/>
                    <a:pt x="8710" y="19818"/>
                    <a:pt x="8741" y="19533"/>
                  </a:cubicBezTo>
                  <a:cubicBezTo>
                    <a:pt x="8805" y="18836"/>
                    <a:pt x="8710" y="18234"/>
                    <a:pt x="8868" y="17538"/>
                  </a:cubicBezTo>
                  <a:cubicBezTo>
                    <a:pt x="8995" y="16936"/>
                    <a:pt x="9216" y="16366"/>
                    <a:pt x="9501" y="15859"/>
                  </a:cubicBezTo>
                  <a:cubicBezTo>
                    <a:pt x="9660" y="16271"/>
                    <a:pt x="9881" y="16714"/>
                    <a:pt x="10135" y="17094"/>
                  </a:cubicBezTo>
                  <a:cubicBezTo>
                    <a:pt x="10388" y="17506"/>
                    <a:pt x="10831" y="18298"/>
                    <a:pt x="11338" y="18424"/>
                  </a:cubicBezTo>
                  <a:cubicBezTo>
                    <a:pt x="11370" y="18435"/>
                    <a:pt x="11405" y="18438"/>
                    <a:pt x="11441" y="18438"/>
                  </a:cubicBezTo>
                  <a:cubicBezTo>
                    <a:pt x="11514" y="18438"/>
                    <a:pt x="11592" y="18424"/>
                    <a:pt x="11655" y="18424"/>
                  </a:cubicBezTo>
                  <a:cubicBezTo>
                    <a:pt x="11718" y="18424"/>
                    <a:pt x="11782" y="18393"/>
                    <a:pt x="11813" y="18329"/>
                  </a:cubicBezTo>
                  <a:cubicBezTo>
                    <a:pt x="12130" y="18488"/>
                    <a:pt x="12447" y="18646"/>
                    <a:pt x="12732" y="18804"/>
                  </a:cubicBezTo>
                  <a:cubicBezTo>
                    <a:pt x="12827" y="18868"/>
                    <a:pt x="12858" y="18994"/>
                    <a:pt x="12953" y="19058"/>
                  </a:cubicBezTo>
                  <a:cubicBezTo>
                    <a:pt x="13141" y="19170"/>
                    <a:pt x="13306" y="19249"/>
                    <a:pt x="13488" y="19249"/>
                  </a:cubicBezTo>
                  <a:cubicBezTo>
                    <a:pt x="13614" y="19249"/>
                    <a:pt x="13748" y="19212"/>
                    <a:pt x="13903" y="19121"/>
                  </a:cubicBezTo>
                  <a:cubicBezTo>
                    <a:pt x="14758" y="18551"/>
                    <a:pt x="14758" y="16809"/>
                    <a:pt x="14378" y="15922"/>
                  </a:cubicBezTo>
                  <a:lnTo>
                    <a:pt x="14378" y="15922"/>
                  </a:lnTo>
                  <a:cubicBezTo>
                    <a:pt x="14560" y="15947"/>
                    <a:pt x="14746" y="15957"/>
                    <a:pt x="14933" y="15957"/>
                  </a:cubicBezTo>
                  <a:cubicBezTo>
                    <a:pt x="15236" y="15957"/>
                    <a:pt x="15542" y="15930"/>
                    <a:pt x="15835" y="15891"/>
                  </a:cubicBezTo>
                  <a:cubicBezTo>
                    <a:pt x="16247" y="15859"/>
                    <a:pt x="17039" y="15891"/>
                    <a:pt x="17355" y="15606"/>
                  </a:cubicBezTo>
                  <a:cubicBezTo>
                    <a:pt x="17577" y="15384"/>
                    <a:pt x="17514" y="15289"/>
                    <a:pt x="17482" y="14972"/>
                  </a:cubicBezTo>
                  <a:cubicBezTo>
                    <a:pt x="17450" y="14751"/>
                    <a:pt x="17387" y="14529"/>
                    <a:pt x="17324" y="14307"/>
                  </a:cubicBezTo>
                  <a:cubicBezTo>
                    <a:pt x="17894" y="13927"/>
                    <a:pt x="19129" y="14276"/>
                    <a:pt x="19414" y="13484"/>
                  </a:cubicBezTo>
                  <a:cubicBezTo>
                    <a:pt x="19509" y="13231"/>
                    <a:pt x="19445" y="13009"/>
                    <a:pt x="19350" y="12787"/>
                  </a:cubicBezTo>
                  <a:cubicBezTo>
                    <a:pt x="19129" y="12154"/>
                    <a:pt x="18907" y="11710"/>
                    <a:pt x="18875" y="11045"/>
                  </a:cubicBezTo>
                  <a:lnTo>
                    <a:pt x="18875" y="11045"/>
                  </a:lnTo>
                  <a:cubicBezTo>
                    <a:pt x="19382" y="11077"/>
                    <a:pt x="19857" y="11172"/>
                    <a:pt x="20332" y="11457"/>
                  </a:cubicBezTo>
                  <a:cubicBezTo>
                    <a:pt x="20364" y="11457"/>
                    <a:pt x="20427" y="11457"/>
                    <a:pt x="20459" y="11425"/>
                  </a:cubicBezTo>
                  <a:cubicBezTo>
                    <a:pt x="21029" y="10412"/>
                    <a:pt x="20491" y="9209"/>
                    <a:pt x="19984" y="8290"/>
                  </a:cubicBezTo>
                  <a:cubicBezTo>
                    <a:pt x="19445" y="7277"/>
                    <a:pt x="18495" y="6643"/>
                    <a:pt x="17450" y="6232"/>
                  </a:cubicBezTo>
                  <a:cubicBezTo>
                    <a:pt x="16645" y="5910"/>
                    <a:pt x="15790" y="5755"/>
                    <a:pt x="14933" y="5755"/>
                  </a:cubicBezTo>
                  <a:cubicBezTo>
                    <a:pt x="14610" y="5755"/>
                    <a:pt x="14287" y="5777"/>
                    <a:pt x="13967" y="5820"/>
                  </a:cubicBezTo>
                  <a:cubicBezTo>
                    <a:pt x="13492" y="5915"/>
                    <a:pt x="13048" y="6042"/>
                    <a:pt x="12573" y="6232"/>
                  </a:cubicBezTo>
                  <a:cubicBezTo>
                    <a:pt x="13618" y="5503"/>
                    <a:pt x="14885" y="5218"/>
                    <a:pt x="16152" y="5187"/>
                  </a:cubicBezTo>
                  <a:cubicBezTo>
                    <a:pt x="16168" y="5203"/>
                    <a:pt x="16191" y="5210"/>
                    <a:pt x="16215" y="5210"/>
                  </a:cubicBezTo>
                  <a:cubicBezTo>
                    <a:pt x="16239" y="5210"/>
                    <a:pt x="16263" y="5203"/>
                    <a:pt x="16279" y="5187"/>
                  </a:cubicBezTo>
                  <a:lnTo>
                    <a:pt x="16722" y="5187"/>
                  </a:lnTo>
                  <a:cubicBezTo>
                    <a:pt x="17577" y="5250"/>
                    <a:pt x="18432" y="5408"/>
                    <a:pt x="19224" y="5725"/>
                  </a:cubicBezTo>
                  <a:cubicBezTo>
                    <a:pt x="19509" y="5820"/>
                    <a:pt x="20427" y="6105"/>
                    <a:pt x="20586" y="6390"/>
                  </a:cubicBezTo>
                  <a:cubicBezTo>
                    <a:pt x="20902" y="7118"/>
                    <a:pt x="19826" y="7055"/>
                    <a:pt x="19445" y="7118"/>
                  </a:cubicBezTo>
                  <a:cubicBezTo>
                    <a:pt x="19359" y="7147"/>
                    <a:pt x="19377" y="7281"/>
                    <a:pt x="19453" y="7281"/>
                  </a:cubicBezTo>
                  <a:cubicBezTo>
                    <a:pt x="19461" y="7281"/>
                    <a:pt x="19469" y="7280"/>
                    <a:pt x="19477" y="7277"/>
                  </a:cubicBezTo>
                  <a:cubicBezTo>
                    <a:pt x="19889" y="7213"/>
                    <a:pt x="21409" y="7277"/>
                    <a:pt x="21061" y="6580"/>
                  </a:cubicBezTo>
                  <a:cubicBezTo>
                    <a:pt x="20934" y="6232"/>
                    <a:pt x="20142" y="5947"/>
                    <a:pt x="19857" y="5820"/>
                  </a:cubicBezTo>
                  <a:cubicBezTo>
                    <a:pt x="19319" y="5535"/>
                    <a:pt x="18717" y="5345"/>
                    <a:pt x="18115" y="5218"/>
                  </a:cubicBezTo>
                  <a:cubicBezTo>
                    <a:pt x="17640" y="5092"/>
                    <a:pt x="17102" y="5028"/>
                    <a:pt x="16564" y="4997"/>
                  </a:cubicBezTo>
                  <a:cubicBezTo>
                    <a:pt x="16944" y="4743"/>
                    <a:pt x="17355" y="4522"/>
                    <a:pt x="17767" y="4332"/>
                  </a:cubicBezTo>
                  <a:cubicBezTo>
                    <a:pt x="18242" y="4142"/>
                    <a:pt x="18939" y="4142"/>
                    <a:pt x="19382" y="3888"/>
                  </a:cubicBezTo>
                  <a:cubicBezTo>
                    <a:pt x="19635" y="3762"/>
                    <a:pt x="19762" y="3603"/>
                    <a:pt x="19699" y="3318"/>
                  </a:cubicBezTo>
                  <a:cubicBezTo>
                    <a:pt x="19572" y="2748"/>
                    <a:pt x="18717" y="2558"/>
                    <a:pt x="18274" y="2431"/>
                  </a:cubicBezTo>
                  <a:cubicBezTo>
                    <a:pt x="17705" y="2300"/>
                    <a:pt x="17122" y="2229"/>
                    <a:pt x="16544" y="2229"/>
                  </a:cubicBezTo>
                  <a:cubicBezTo>
                    <a:pt x="16285" y="2229"/>
                    <a:pt x="16027" y="2244"/>
                    <a:pt x="15772" y="2273"/>
                  </a:cubicBezTo>
                  <a:cubicBezTo>
                    <a:pt x="14157" y="2431"/>
                    <a:pt x="12605" y="3128"/>
                    <a:pt x="11433" y="4237"/>
                  </a:cubicBezTo>
                  <a:cubicBezTo>
                    <a:pt x="11022" y="4585"/>
                    <a:pt x="10768" y="4933"/>
                    <a:pt x="10293" y="5218"/>
                  </a:cubicBezTo>
                  <a:cubicBezTo>
                    <a:pt x="9786" y="5503"/>
                    <a:pt x="9470" y="5440"/>
                    <a:pt x="8931" y="5535"/>
                  </a:cubicBezTo>
                  <a:cubicBezTo>
                    <a:pt x="8551" y="5598"/>
                    <a:pt x="8203" y="5725"/>
                    <a:pt x="7855" y="5915"/>
                  </a:cubicBezTo>
                  <a:cubicBezTo>
                    <a:pt x="7190" y="5693"/>
                    <a:pt x="6556" y="5408"/>
                    <a:pt x="5954" y="5028"/>
                  </a:cubicBezTo>
                  <a:cubicBezTo>
                    <a:pt x="5606" y="4807"/>
                    <a:pt x="5289" y="4712"/>
                    <a:pt x="5764" y="4522"/>
                  </a:cubicBezTo>
                  <a:cubicBezTo>
                    <a:pt x="5796" y="4522"/>
                    <a:pt x="5796" y="4490"/>
                    <a:pt x="5796" y="4490"/>
                  </a:cubicBezTo>
                  <a:cubicBezTo>
                    <a:pt x="5733" y="4205"/>
                    <a:pt x="5638" y="4110"/>
                    <a:pt x="5384" y="3983"/>
                  </a:cubicBezTo>
                  <a:cubicBezTo>
                    <a:pt x="4688" y="3572"/>
                    <a:pt x="3896" y="3382"/>
                    <a:pt x="3231" y="2970"/>
                  </a:cubicBezTo>
                  <a:cubicBezTo>
                    <a:pt x="1964" y="2178"/>
                    <a:pt x="1331" y="911"/>
                    <a:pt x="191" y="25"/>
                  </a:cubicBezTo>
                  <a:cubicBezTo>
                    <a:pt x="191" y="9"/>
                    <a:pt x="175" y="1"/>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7"/>
            <p:cNvSpPr/>
            <p:nvPr/>
          </p:nvSpPr>
          <p:spPr>
            <a:xfrm>
              <a:off x="1392196" y="53601"/>
              <a:ext cx="1207269" cy="758319"/>
            </a:xfrm>
            <a:custGeom>
              <a:avLst/>
              <a:gdLst/>
              <a:ahLst/>
              <a:cxnLst/>
              <a:rect l="l" t="t" r="r" b="b"/>
              <a:pathLst>
                <a:path w="37887" h="23796" extrusionOk="0">
                  <a:moveTo>
                    <a:pt x="18539" y="252"/>
                  </a:moveTo>
                  <a:cubicBezTo>
                    <a:pt x="18777" y="252"/>
                    <a:pt x="19009" y="273"/>
                    <a:pt x="19234" y="319"/>
                  </a:cubicBezTo>
                  <a:cubicBezTo>
                    <a:pt x="19899" y="477"/>
                    <a:pt x="20342" y="984"/>
                    <a:pt x="20976" y="1111"/>
                  </a:cubicBezTo>
                  <a:cubicBezTo>
                    <a:pt x="21082" y="1137"/>
                    <a:pt x="21189" y="1148"/>
                    <a:pt x="21297" y="1148"/>
                  </a:cubicBezTo>
                  <a:cubicBezTo>
                    <a:pt x="21831" y="1148"/>
                    <a:pt x="22380" y="868"/>
                    <a:pt x="22907" y="762"/>
                  </a:cubicBezTo>
                  <a:cubicBezTo>
                    <a:pt x="23216" y="704"/>
                    <a:pt x="23524" y="679"/>
                    <a:pt x="23831" y="679"/>
                  </a:cubicBezTo>
                  <a:cubicBezTo>
                    <a:pt x="26054" y="679"/>
                    <a:pt x="28240" y="2004"/>
                    <a:pt x="30405" y="2004"/>
                  </a:cubicBezTo>
                  <a:cubicBezTo>
                    <a:pt x="30735" y="2004"/>
                    <a:pt x="31065" y="1973"/>
                    <a:pt x="31395" y="1902"/>
                  </a:cubicBezTo>
                  <a:lnTo>
                    <a:pt x="31395" y="1902"/>
                  </a:lnTo>
                  <a:cubicBezTo>
                    <a:pt x="29298" y="3108"/>
                    <a:pt x="27071" y="4096"/>
                    <a:pt x="24679" y="4096"/>
                  </a:cubicBezTo>
                  <a:cubicBezTo>
                    <a:pt x="24180" y="4096"/>
                    <a:pt x="23674" y="4054"/>
                    <a:pt x="23161" y="3961"/>
                  </a:cubicBezTo>
                  <a:cubicBezTo>
                    <a:pt x="21862" y="3739"/>
                    <a:pt x="20691" y="3106"/>
                    <a:pt x="19392" y="2947"/>
                  </a:cubicBezTo>
                  <a:cubicBezTo>
                    <a:pt x="17777" y="2757"/>
                    <a:pt x="16352" y="2504"/>
                    <a:pt x="14864" y="1839"/>
                  </a:cubicBezTo>
                  <a:cubicBezTo>
                    <a:pt x="15149" y="1807"/>
                    <a:pt x="15434" y="1712"/>
                    <a:pt x="15719" y="1649"/>
                  </a:cubicBezTo>
                  <a:cubicBezTo>
                    <a:pt x="15750" y="1617"/>
                    <a:pt x="15750" y="1617"/>
                    <a:pt x="15750" y="1586"/>
                  </a:cubicBezTo>
                  <a:cubicBezTo>
                    <a:pt x="16415" y="1459"/>
                    <a:pt x="17049" y="1332"/>
                    <a:pt x="17745" y="1332"/>
                  </a:cubicBezTo>
                  <a:cubicBezTo>
                    <a:pt x="17777" y="1332"/>
                    <a:pt x="17808" y="1331"/>
                    <a:pt x="17840" y="1331"/>
                  </a:cubicBezTo>
                  <a:cubicBezTo>
                    <a:pt x="19290" y="1331"/>
                    <a:pt x="20596" y="2034"/>
                    <a:pt x="22052" y="2251"/>
                  </a:cubicBezTo>
                  <a:cubicBezTo>
                    <a:pt x="22983" y="2395"/>
                    <a:pt x="23953" y="2446"/>
                    <a:pt x="24937" y="2446"/>
                  </a:cubicBezTo>
                  <a:cubicBezTo>
                    <a:pt x="26765" y="2446"/>
                    <a:pt x="28642" y="2270"/>
                    <a:pt x="30413" y="2187"/>
                  </a:cubicBezTo>
                  <a:cubicBezTo>
                    <a:pt x="30508" y="2187"/>
                    <a:pt x="30508" y="2029"/>
                    <a:pt x="30413" y="2029"/>
                  </a:cubicBezTo>
                  <a:cubicBezTo>
                    <a:pt x="28624" y="2048"/>
                    <a:pt x="26678" y="2257"/>
                    <a:pt x="24782" y="2257"/>
                  </a:cubicBezTo>
                  <a:cubicBezTo>
                    <a:pt x="23489" y="2257"/>
                    <a:pt x="22220" y="2160"/>
                    <a:pt x="21039" y="1839"/>
                  </a:cubicBezTo>
                  <a:cubicBezTo>
                    <a:pt x="19971" y="1564"/>
                    <a:pt x="18962" y="1172"/>
                    <a:pt x="17870" y="1172"/>
                  </a:cubicBezTo>
                  <a:cubicBezTo>
                    <a:pt x="17829" y="1172"/>
                    <a:pt x="17787" y="1173"/>
                    <a:pt x="17745" y="1174"/>
                  </a:cubicBezTo>
                  <a:cubicBezTo>
                    <a:pt x="16479" y="1206"/>
                    <a:pt x="15244" y="1617"/>
                    <a:pt x="13977" y="1649"/>
                  </a:cubicBezTo>
                  <a:cubicBezTo>
                    <a:pt x="13945" y="1649"/>
                    <a:pt x="13945" y="1649"/>
                    <a:pt x="13913" y="1681"/>
                  </a:cubicBezTo>
                  <a:cubicBezTo>
                    <a:pt x="13850" y="1681"/>
                    <a:pt x="13755" y="1681"/>
                    <a:pt x="13692" y="1649"/>
                  </a:cubicBezTo>
                  <a:cubicBezTo>
                    <a:pt x="15150" y="1154"/>
                    <a:pt x="16966" y="252"/>
                    <a:pt x="18539" y="252"/>
                  </a:cubicBezTo>
                  <a:close/>
                  <a:moveTo>
                    <a:pt x="22116" y="9281"/>
                  </a:moveTo>
                  <a:cubicBezTo>
                    <a:pt x="22559" y="9439"/>
                    <a:pt x="23002" y="9566"/>
                    <a:pt x="23446" y="9724"/>
                  </a:cubicBezTo>
                  <a:cubicBezTo>
                    <a:pt x="26043" y="10516"/>
                    <a:pt x="27721" y="11941"/>
                    <a:pt x="29400" y="14031"/>
                  </a:cubicBezTo>
                  <a:cubicBezTo>
                    <a:pt x="31458" y="16597"/>
                    <a:pt x="34182" y="18117"/>
                    <a:pt x="37317" y="18877"/>
                  </a:cubicBezTo>
                  <a:cubicBezTo>
                    <a:pt x="35417" y="19890"/>
                    <a:pt x="33137" y="20840"/>
                    <a:pt x="30983" y="20904"/>
                  </a:cubicBezTo>
                  <a:cubicBezTo>
                    <a:pt x="30907" y="20907"/>
                    <a:pt x="30831" y="20909"/>
                    <a:pt x="30755" y="20909"/>
                  </a:cubicBezTo>
                  <a:cubicBezTo>
                    <a:pt x="28682" y="20909"/>
                    <a:pt x="26686" y="19680"/>
                    <a:pt x="25219" y="18275"/>
                  </a:cubicBezTo>
                  <a:cubicBezTo>
                    <a:pt x="23699" y="16818"/>
                    <a:pt x="22622" y="14918"/>
                    <a:pt x="22306" y="12828"/>
                  </a:cubicBezTo>
                  <a:cubicBezTo>
                    <a:pt x="22147" y="11720"/>
                    <a:pt x="22179" y="10580"/>
                    <a:pt x="21736" y="9629"/>
                  </a:cubicBezTo>
                  <a:lnTo>
                    <a:pt x="21736" y="9629"/>
                  </a:lnTo>
                  <a:cubicBezTo>
                    <a:pt x="22844" y="10896"/>
                    <a:pt x="23604" y="12448"/>
                    <a:pt x="24681" y="13746"/>
                  </a:cubicBezTo>
                  <a:cubicBezTo>
                    <a:pt x="25726" y="15013"/>
                    <a:pt x="26961" y="16090"/>
                    <a:pt x="28323" y="16977"/>
                  </a:cubicBezTo>
                  <a:cubicBezTo>
                    <a:pt x="30053" y="18122"/>
                    <a:pt x="32233" y="19192"/>
                    <a:pt x="34387" y="19192"/>
                  </a:cubicBezTo>
                  <a:cubicBezTo>
                    <a:pt x="35032" y="19192"/>
                    <a:pt x="35675" y="19096"/>
                    <a:pt x="36304" y="18877"/>
                  </a:cubicBezTo>
                  <a:cubicBezTo>
                    <a:pt x="36453" y="18847"/>
                    <a:pt x="36405" y="18621"/>
                    <a:pt x="36241" y="18621"/>
                  </a:cubicBezTo>
                  <a:cubicBezTo>
                    <a:pt x="36230" y="18621"/>
                    <a:pt x="36220" y="18622"/>
                    <a:pt x="36208" y="18623"/>
                  </a:cubicBezTo>
                  <a:cubicBezTo>
                    <a:pt x="35615" y="18801"/>
                    <a:pt x="35013" y="18882"/>
                    <a:pt x="34409" y="18882"/>
                  </a:cubicBezTo>
                  <a:cubicBezTo>
                    <a:pt x="31794" y="18882"/>
                    <a:pt x="29164" y="17375"/>
                    <a:pt x="27183" y="15805"/>
                  </a:cubicBezTo>
                  <a:cubicBezTo>
                    <a:pt x="25948" y="14791"/>
                    <a:pt x="24871" y="13588"/>
                    <a:pt x="23953" y="12258"/>
                  </a:cubicBezTo>
                  <a:cubicBezTo>
                    <a:pt x="23256" y="11308"/>
                    <a:pt x="22686" y="10358"/>
                    <a:pt x="21894" y="9534"/>
                  </a:cubicBezTo>
                  <a:lnTo>
                    <a:pt x="21894" y="9534"/>
                  </a:lnTo>
                  <a:cubicBezTo>
                    <a:pt x="22242" y="9724"/>
                    <a:pt x="22591" y="9914"/>
                    <a:pt x="22939" y="10104"/>
                  </a:cubicBezTo>
                  <a:cubicBezTo>
                    <a:pt x="22957" y="10113"/>
                    <a:pt x="22974" y="10117"/>
                    <a:pt x="22989" y="10117"/>
                  </a:cubicBezTo>
                  <a:cubicBezTo>
                    <a:pt x="23088" y="10117"/>
                    <a:pt x="23143" y="9965"/>
                    <a:pt x="23034" y="9883"/>
                  </a:cubicBezTo>
                  <a:cubicBezTo>
                    <a:pt x="22717" y="9724"/>
                    <a:pt x="22432" y="9503"/>
                    <a:pt x="22116" y="9281"/>
                  </a:cubicBezTo>
                  <a:close/>
                  <a:moveTo>
                    <a:pt x="16320" y="9788"/>
                  </a:moveTo>
                  <a:cubicBezTo>
                    <a:pt x="16447" y="11086"/>
                    <a:pt x="17049" y="12290"/>
                    <a:pt x="16890" y="13620"/>
                  </a:cubicBezTo>
                  <a:cubicBezTo>
                    <a:pt x="16669" y="15235"/>
                    <a:pt x="15687" y="16565"/>
                    <a:pt x="14674" y="17768"/>
                  </a:cubicBezTo>
                  <a:cubicBezTo>
                    <a:pt x="13375" y="19320"/>
                    <a:pt x="11950" y="20872"/>
                    <a:pt x="11538" y="22899"/>
                  </a:cubicBezTo>
                  <a:cubicBezTo>
                    <a:pt x="10810" y="20555"/>
                    <a:pt x="11032" y="18117"/>
                    <a:pt x="12045" y="15900"/>
                  </a:cubicBezTo>
                  <a:cubicBezTo>
                    <a:pt x="12963" y="13873"/>
                    <a:pt x="14547" y="12511"/>
                    <a:pt x="15814" y="10770"/>
                  </a:cubicBezTo>
                  <a:cubicBezTo>
                    <a:pt x="16035" y="10421"/>
                    <a:pt x="16194" y="10104"/>
                    <a:pt x="16320" y="9788"/>
                  </a:cubicBezTo>
                  <a:close/>
                  <a:moveTo>
                    <a:pt x="16130" y="8521"/>
                  </a:moveTo>
                  <a:lnTo>
                    <a:pt x="16130" y="8521"/>
                  </a:lnTo>
                  <a:cubicBezTo>
                    <a:pt x="16099" y="8869"/>
                    <a:pt x="16067" y="9186"/>
                    <a:pt x="15972" y="9566"/>
                  </a:cubicBezTo>
                  <a:cubicBezTo>
                    <a:pt x="15465" y="11308"/>
                    <a:pt x="13660" y="12606"/>
                    <a:pt x="12710" y="14126"/>
                  </a:cubicBezTo>
                  <a:cubicBezTo>
                    <a:pt x="10968" y="16818"/>
                    <a:pt x="10303" y="20017"/>
                    <a:pt x="11348" y="23089"/>
                  </a:cubicBezTo>
                  <a:cubicBezTo>
                    <a:pt x="8846" y="20080"/>
                    <a:pt x="7991" y="15710"/>
                    <a:pt x="10525" y="12385"/>
                  </a:cubicBezTo>
                  <a:cubicBezTo>
                    <a:pt x="11665" y="10928"/>
                    <a:pt x="13248" y="10294"/>
                    <a:pt x="14800" y="9408"/>
                  </a:cubicBezTo>
                  <a:cubicBezTo>
                    <a:pt x="15244" y="9154"/>
                    <a:pt x="15782" y="8901"/>
                    <a:pt x="16130" y="8521"/>
                  </a:cubicBezTo>
                  <a:close/>
                  <a:moveTo>
                    <a:pt x="8854" y="1"/>
                  </a:moveTo>
                  <a:cubicBezTo>
                    <a:pt x="8069" y="1"/>
                    <a:pt x="6440" y="628"/>
                    <a:pt x="6440" y="1617"/>
                  </a:cubicBezTo>
                  <a:cubicBezTo>
                    <a:pt x="6186" y="1617"/>
                    <a:pt x="5901" y="1649"/>
                    <a:pt x="5648" y="1712"/>
                  </a:cubicBezTo>
                  <a:cubicBezTo>
                    <a:pt x="3558" y="2061"/>
                    <a:pt x="1658" y="3359"/>
                    <a:pt x="106" y="4752"/>
                  </a:cubicBezTo>
                  <a:cubicBezTo>
                    <a:pt x="1" y="4831"/>
                    <a:pt x="114" y="4997"/>
                    <a:pt x="227" y="4997"/>
                  </a:cubicBezTo>
                  <a:cubicBezTo>
                    <a:pt x="251" y="4997"/>
                    <a:pt x="274" y="4990"/>
                    <a:pt x="296" y="4974"/>
                  </a:cubicBezTo>
                  <a:cubicBezTo>
                    <a:pt x="2323" y="3707"/>
                    <a:pt x="4159" y="2187"/>
                    <a:pt x="6661" y="2092"/>
                  </a:cubicBezTo>
                  <a:cubicBezTo>
                    <a:pt x="6795" y="2086"/>
                    <a:pt x="6929" y="2083"/>
                    <a:pt x="7064" y="2083"/>
                  </a:cubicBezTo>
                  <a:cubicBezTo>
                    <a:pt x="9006" y="2083"/>
                    <a:pt x="11064" y="2699"/>
                    <a:pt x="12900" y="3232"/>
                  </a:cubicBezTo>
                  <a:cubicBezTo>
                    <a:pt x="13153" y="3296"/>
                    <a:pt x="13343" y="3359"/>
                    <a:pt x="13565" y="3454"/>
                  </a:cubicBezTo>
                  <a:cubicBezTo>
                    <a:pt x="14800" y="4816"/>
                    <a:pt x="16035" y="6336"/>
                    <a:pt x="16130" y="8173"/>
                  </a:cubicBezTo>
                  <a:cubicBezTo>
                    <a:pt x="15529" y="9059"/>
                    <a:pt x="13913" y="9598"/>
                    <a:pt x="13185" y="9978"/>
                  </a:cubicBezTo>
                  <a:cubicBezTo>
                    <a:pt x="12520" y="10326"/>
                    <a:pt x="11887" y="10706"/>
                    <a:pt x="11317" y="11181"/>
                  </a:cubicBezTo>
                  <a:cubicBezTo>
                    <a:pt x="10145" y="12195"/>
                    <a:pt x="9353" y="13588"/>
                    <a:pt x="8941" y="15076"/>
                  </a:cubicBezTo>
                  <a:cubicBezTo>
                    <a:pt x="8118" y="18243"/>
                    <a:pt x="9385" y="21442"/>
                    <a:pt x="11570" y="23754"/>
                  </a:cubicBezTo>
                  <a:cubicBezTo>
                    <a:pt x="11599" y="23783"/>
                    <a:pt x="11632" y="23796"/>
                    <a:pt x="11664" y="23796"/>
                  </a:cubicBezTo>
                  <a:cubicBezTo>
                    <a:pt x="11768" y="23796"/>
                    <a:pt x="11857" y="23661"/>
                    <a:pt x="11760" y="23564"/>
                  </a:cubicBezTo>
                  <a:cubicBezTo>
                    <a:pt x="12108" y="20524"/>
                    <a:pt x="14642" y="18750"/>
                    <a:pt x="16162" y="16343"/>
                  </a:cubicBezTo>
                  <a:cubicBezTo>
                    <a:pt x="16669" y="15520"/>
                    <a:pt x="17080" y="14633"/>
                    <a:pt x="17207" y="13651"/>
                  </a:cubicBezTo>
                  <a:cubicBezTo>
                    <a:pt x="17365" y="12226"/>
                    <a:pt x="16700" y="10865"/>
                    <a:pt x="16510" y="9439"/>
                  </a:cubicBezTo>
                  <a:cubicBezTo>
                    <a:pt x="16510" y="9408"/>
                    <a:pt x="16510" y="9376"/>
                    <a:pt x="16479" y="9376"/>
                  </a:cubicBezTo>
                  <a:cubicBezTo>
                    <a:pt x="16985" y="7413"/>
                    <a:pt x="16004" y="5354"/>
                    <a:pt x="14547" y="3866"/>
                  </a:cubicBezTo>
                  <a:lnTo>
                    <a:pt x="14547" y="3866"/>
                  </a:lnTo>
                  <a:cubicBezTo>
                    <a:pt x="17017" y="5101"/>
                    <a:pt x="18791" y="7254"/>
                    <a:pt x="21007" y="8901"/>
                  </a:cubicBezTo>
                  <a:cubicBezTo>
                    <a:pt x="22306" y="10706"/>
                    <a:pt x="21767" y="13271"/>
                    <a:pt x="22654" y="15298"/>
                  </a:cubicBezTo>
                  <a:cubicBezTo>
                    <a:pt x="23446" y="17103"/>
                    <a:pt x="24776" y="18623"/>
                    <a:pt x="26391" y="19700"/>
                  </a:cubicBezTo>
                  <a:cubicBezTo>
                    <a:pt x="27720" y="20622"/>
                    <a:pt x="29165" y="21242"/>
                    <a:pt x="30746" y="21242"/>
                  </a:cubicBezTo>
                  <a:cubicBezTo>
                    <a:pt x="31011" y="21242"/>
                    <a:pt x="31280" y="21225"/>
                    <a:pt x="31553" y="21189"/>
                  </a:cubicBezTo>
                  <a:cubicBezTo>
                    <a:pt x="33738" y="20904"/>
                    <a:pt x="35828" y="20080"/>
                    <a:pt x="37729" y="19035"/>
                  </a:cubicBezTo>
                  <a:cubicBezTo>
                    <a:pt x="37887" y="18940"/>
                    <a:pt x="37792" y="18750"/>
                    <a:pt x="37634" y="18750"/>
                  </a:cubicBezTo>
                  <a:cubicBezTo>
                    <a:pt x="37634" y="18718"/>
                    <a:pt x="37602" y="18687"/>
                    <a:pt x="37539" y="18687"/>
                  </a:cubicBezTo>
                  <a:cubicBezTo>
                    <a:pt x="35638" y="18338"/>
                    <a:pt x="33770" y="17515"/>
                    <a:pt x="32218" y="16312"/>
                  </a:cubicBezTo>
                  <a:cubicBezTo>
                    <a:pt x="30793" y="15203"/>
                    <a:pt x="29780" y="13778"/>
                    <a:pt x="28608" y="12416"/>
                  </a:cubicBezTo>
                  <a:cubicBezTo>
                    <a:pt x="27626" y="11308"/>
                    <a:pt x="26423" y="10485"/>
                    <a:pt x="25093" y="9914"/>
                  </a:cubicBezTo>
                  <a:cubicBezTo>
                    <a:pt x="23794" y="9344"/>
                    <a:pt x="22306" y="9186"/>
                    <a:pt x="21134" y="8489"/>
                  </a:cubicBezTo>
                  <a:cubicBezTo>
                    <a:pt x="19772" y="7286"/>
                    <a:pt x="18569" y="5893"/>
                    <a:pt x="17144" y="4784"/>
                  </a:cubicBezTo>
                  <a:cubicBezTo>
                    <a:pt x="15529" y="3517"/>
                    <a:pt x="13692" y="2916"/>
                    <a:pt x="11728" y="2409"/>
                  </a:cubicBezTo>
                  <a:cubicBezTo>
                    <a:pt x="10172" y="1982"/>
                    <a:pt x="8557" y="1584"/>
                    <a:pt x="6939" y="1584"/>
                  </a:cubicBezTo>
                  <a:cubicBezTo>
                    <a:pt x="6878" y="1584"/>
                    <a:pt x="6817" y="1584"/>
                    <a:pt x="6756" y="1586"/>
                  </a:cubicBezTo>
                  <a:cubicBezTo>
                    <a:pt x="6883" y="1206"/>
                    <a:pt x="8055" y="699"/>
                    <a:pt x="8181" y="667"/>
                  </a:cubicBezTo>
                  <a:cubicBezTo>
                    <a:pt x="8460" y="574"/>
                    <a:pt x="8718" y="532"/>
                    <a:pt x="8967" y="532"/>
                  </a:cubicBezTo>
                  <a:cubicBezTo>
                    <a:pt x="9396" y="532"/>
                    <a:pt x="9799" y="657"/>
                    <a:pt x="10240" y="857"/>
                  </a:cubicBezTo>
                  <a:cubicBezTo>
                    <a:pt x="10842" y="1111"/>
                    <a:pt x="11443" y="1459"/>
                    <a:pt x="12045" y="1681"/>
                  </a:cubicBezTo>
                  <a:cubicBezTo>
                    <a:pt x="12610" y="1898"/>
                    <a:pt x="13146" y="1981"/>
                    <a:pt x="13682" y="1981"/>
                  </a:cubicBezTo>
                  <a:cubicBezTo>
                    <a:pt x="13927" y="1981"/>
                    <a:pt x="14172" y="1964"/>
                    <a:pt x="14420" y="1934"/>
                  </a:cubicBezTo>
                  <a:cubicBezTo>
                    <a:pt x="14420" y="1966"/>
                    <a:pt x="14452" y="1997"/>
                    <a:pt x="14484" y="1997"/>
                  </a:cubicBezTo>
                  <a:cubicBezTo>
                    <a:pt x="15814" y="2662"/>
                    <a:pt x="17144" y="3042"/>
                    <a:pt x="18632" y="3201"/>
                  </a:cubicBezTo>
                  <a:cubicBezTo>
                    <a:pt x="20437" y="3422"/>
                    <a:pt x="22052" y="4214"/>
                    <a:pt x="23826" y="4372"/>
                  </a:cubicBezTo>
                  <a:cubicBezTo>
                    <a:pt x="24097" y="4397"/>
                    <a:pt x="24367" y="4408"/>
                    <a:pt x="24637" y="4408"/>
                  </a:cubicBezTo>
                  <a:cubicBezTo>
                    <a:pt x="27557" y="4408"/>
                    <a:pt x="30409" y="3048"/>
                    <a:pt x="32757" y="1396"/>
                  </a:cubicBezTo>
                  <a:cubicBezTo>
                    <a:pt x="32757" y="1396"/>
                    <a:pt x="32788" y="1364"/>
                    <a:pt x="32820" y="1364"/>
                  </a:cubicBezTo>
                  <a:cubicBezTo>
                    <a:pt x="32925" y="1285"/>
                    <a:pt x="32856" y="1119"/>
                    <a:pt x="32739" y="1119"/>
                  </a:cubicBezTo>
                  <a:cubicBezTo>
                    <a:pt x="32715" y="1119"/>
                    <a:pt x="32689" y="1126"/>
                    <a:pt x="32662" y="1142"/>
                  </a:cubicBezTo>
                  <a:cubicBezTo>
                    <a:pt x="31930" y="1593"/>
                    <a:pt x="31174" y="1759"/>
                    <a:pt x="30408" y="1759"/>
                  </a:cubicBezTo>
                  <a:cubicBezTo>
                    <a:pt x="29020" y="1759"/>
                    <a:pt x="27600" y="1213"/>
                    <a:pt x="26233" y="825"/>
                  </a:cubicBezTo>
                  <a:cubicBezTo>
                    <a:pt x="25421" y="610"/>
                    <a:pt x="24723" y="516"/>
                    <a:pt x="24023" y="516"/>
                  </a:cubicBezTo>
                  <a:cubicBezTo>
                    <a:pt x="23385" y="516"/>
                    <a:pt x="22746" y="594"/>
                    <a:pt x="22021" y="730"/>
                  </a:cubicBezTo>
                  <a:cubicBezTo>
                    <a:pt x="21853" y="763"/>
                    <a:pt x="21691" y="778"/>
                    <a:pt x="21533" y="778"/>
                  </a:cubicBezTo>
                  <a:cubicBezTo>
                    <a:pt x="20449" y="778"/>
                    <a:pt x="19572" y="99"/>
                    <a:pt x="18414" y="99"/>
                  </a:cubicBezTo>
                  <a:cubicBezTo>
                    <a:pt x="18280" y="99"/>
                    <a:pt x="18142" y="108"/>
                    <a:pt x="17999" y="129"/>
                  </a:cubicBezTo>
                  <a:cubicBezTo>
                    <a:pt x="16415" y="350"/>
                    <a:pt x="14800" y="1047"/>
                    <a:pt x="13312" y="1617"/>
                  </a:cubicBezTo>
                  <a:cubicBezTo>
                    <a:pt x="12647" y="1491"/>
                    <a:pt x="12013" y="1269"/>
                    <a:pt x="11285" y="857"/>
                  </a:cubicBezTo>
                  <a:cubicBezTo>
                    <a:pt x="10557" y="445"/>
                    <a:pt x="9796" y="34"/>
                    <a:pt x="8910" y="2"/>
                  </a:cubicBezTo>
                  <a:cubicBezTo>
                    <a:pt x="8892" y="1"/>
                    <a:pt x="8873" y="1"/>
                    <a:pt x="88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7"/>
            <p:cNvSpPr/>
            <p:nvPr/>
          </p:nvSpPr>
          <p:spPr>
            <a:xfrm>
              <a:off x="2129676" y="374911"/>
              <a:ext cx="113376" cy="102295"/>
            </a:xfrm>
            <a:custGeom>
              <a:avLst/>
              <a:gdLst/>
              <a:ahLst/>
              <a:cxnLst/>
              <a:rect l="l" t="t" r="r" b="b"/>
              <a:pathLst>
                <a:path w="3558" h="3210" extrusionOk="0">
                  <a:moveTo>
                    <a:pt x="98" y="1"/>
                  </a:moveTo>
                  <a:cubicBezTo>
                    <a:pt x="46" y="1"/>
                    <a:pt x="1" y="68"/>
                    <a:pt x="50" y="116"/>
                  </a:cubicBezTo>
                  <a:cubicBezTo>
                    <a:pt x="1253" y="1067"/>
                    <a:pt x="2361" y="2112"/>
                    <a:pt x="3438" y="3188"/>
                  </a:cubicBezTo>
                  <a:cubicBezTo>
                    <a:pt x="3453" y="3203"/>
                    <a:pt x="3468" y="3209"/>
                    <a:pt x="3481" y="3209"/>
                  </a:cubicBezTo>
                  <a:cubicBezTo>
                    <a:pt x="3526" y="3209"/>
                    <a:pt x="3557" y="3142"/>
                    <a:pt x="3533" y="3093"/>
                  </a:cubicBezTo>
                  <a:cubicBezTo>
                    <a:pt x="2551" y="1922"/>
                    <a:pt x="1380" y="908"/>
                    <a:pt x="145" y="21"/>
                  </a:cubicBezTo>
                  <a:cubicBezTo>
                    <a:pt x="130" y="7"/>
                    <a:pt x="113" y="1"/>
                    <a:pt x="9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7"/>
            <p:cNvSpPr/>
            <p:nvPr/>
          </p:nvSpPr>
          <p:spPr>
            <a:xfrm>
              <a:off x="2148701" y="417135"/>
              <a:ext cx="320339" cy="220077"/>
            </a:xfrm>
            <a:custGeom>
              <a:avLst/>
              <a:gdLst/>
              <a:ahLst/>
              <a:cxnLst/>
              <a:rect l="l" t="t" r="r" b="b"/>
              <a:pathLst>
                <a:path w="10053" h="6906" extrusionOk="0">
                  <a:moveTo>
                    <a:pt x="89" y="0"/>
                  </a:moveTo>
                  <a:cubicBezTo>
                    <a:pt x="41" y="0"/>
                    <a:pt x="0" y="45"/>
                    <a:pt x="23" y="90"/>
                  </a:cubicBezTo>
                  <a:cubicBezTo>
                    <a:pt x="2493" y="3478"/>
                    <a:pt x="6103" y="5474"/>
                    <a:pt x="9967" y="6899"/>
                  </a:cubicBezTo>
                  <a:cubicBezTo>
                    <a:pt x="9975" y="6903"/>
                    <a:pt x="9984" y="6905"/>
                    <a:pt x="9991" y="6905"/>
                  </a:cubicBezTo>
                  <a:cubicBezTo>
                    <a:pt x="10037" y="6905"/>
                    <a:pt x="10053" y="6831"/>
                    <a:pt x="9998" y="6804"/>
                  </a:cubicBezTo>
                  <a:cubicBezTo>
                    <a:pt x="6230" y="5315"/>
                    <a:pt x="2683" y="3288"/>
                    <a:pt x="149" y="27"/>
                  </a:cubicBezTo>
                  <a:cubicBezTo>
                    <a:pt x="131" y="8"/>
                    <a:pt x="109" y="0"/>
                    <a:pt x="8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7"/>
            <p:cNvSpPr/>
            <p:nvPr/>
          </p:nvSpPr>
          <p:spPr>
            <a:xfrm>
              <a:off x="2116484" y="436031"/>
              <a:ext cx="346787" cy="246368"/>
            </a:xfrm>
            <a:custGeom>
              <a:avLst/>
              <a:gdLst/>
              <a:ahLst/>
              <a:cxnLst/>
              <a:rect l="l" t="t" r="r" b="b"/>
              <a:pathLst>
                <a:path w="10883" h="7731" extrusionOk="0">
                  <a:moveTo>
                    <a:pt x="62" y="1"/>
                  </a:moveTo>
                  <a:cubicBezTo>
                    <a:pt x="29" y="1"/>
                    <a:pt x="1" y="28"/>
                    <a:pt x="20" y="67"/>
                  </a:cubicBezTo>
                  <a:cubicBezTo>
                    <a:pt x="1667" y="4501"/>
                    <a:pt x="6037" y="7731"/>
                    <a:pt x="10851" y="7731"/>
                  </a:cubicBezTo>
                  <a:cubicBezTo>
                    <a:pt x="10883" y="7731"/>
                    <a:pt x="10883" y="7667"/>
                    <a:pt x="10851" y="7667"/>
                  </a:cubicBezTo>
                  <a:cubicBezTo>
                    <a:pt x="6069" y="7351"/>
                    <a:pt x="1889" y="4501"/>
                    <a:pt x="115" y="35"/>
                  </a:cubicBezTo>
                  <a:cubicBezTo>
                    <a:pt x="103" y="11"/>
                    <a:pt x="82" y="1"/>
                    <a:pt x="6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7"/>
            <p:cNvSpPr/>
            <p:nvPr/>
          </p:nvSpPr>
          <p:spPr>
            <a:xfrm>
              <a:off x="418682" y="650748"/>
              <a:ext cx="461182" cy="459402"/>
            </a:xfrm>
            <a:custGeom>
              <a:avLst/>
              <a:gdLst/>
              <a:ahLst/>
              <a:cxnLst/>
              <a:rect l="l" t="t" r="r" b="b"/>
              <a:pathLst>
                <a:path w="14473" h="14416" extrusionOk="0">
                  <a:moveTo>
                    <a:pt x="7506" y="13344"/>
                  </a:moveTo>
                  <a:cubicBezTo>
                    <a:pt x="7411" y="13502"/>
                    <a:pt x="7316" y="13660"/>
                    <a:pt x="7157" y="13787"/>
                  </a:cubicBezTo>
                  <a:cubicBezTo>
                    <a:pt x="7157" y="13819"/>
                    <a:pt x="7126" y="13819"/>
                    <a:pt x="7126" y="13819"/>
                  </a:cubicBezTo>
                  <a:cubicBezTo>
                    <a:pt x="7252" y="13692"/>
                    <a:pt x="7379" y="13502"/>
                    <a:pt x="7506" y="13344"/>
                  </a:cubicBezTo>
                  <a:close/>
                  <a:moveTo>
                    <a:pt x="5736" y="1"/>
                  </a:moveTo>
                  <a:cubicBezTo>
                    <a:pt x="5432" y="1"/>
                    <a:pt x="5138" y="85"/>
                    <a:pt x="4877" y="296"/>
                  </a:cubicBezTo>
                  <a:cubicBezTo>
                    <a:pt x="4814" y="296"/>
                    <a:pt x="4719" y="328"/>
                    <a:pt x="4529" y="391"/>
                  </a:cubicBezTo>
                  <a:cubicBezTo>
                    <a:pt x="4497" y="391"/>
                    <a:pt x="4465" y="423"/>
                    <a:pt x="4434" y="454"/>
                  </a:cubicBezTo>
                  <a:cubicBezTo>
                    <a:pt x="3737" y="613"/>
                    <a:pt x="3199" y="1088"/>
                    <a:pt x="2977" y="1753"/>
                  </a:cubicBezTo>
                  <a:cubicBezTo>
                    <a:pt x="2819" y="2291"/>
                    <a:pt x="2819" y="2861"/>
                    <a:pt x="2724" y="3431"/>
                  </a:cubicBezTo>
                  <a:cubicBezTo>
                    <a:pt x="2629" y="4065"/>
                    <a:pt x="2439" y="4698"/>
                    <a:pt x="2217" y="5331"/>
                  </a:cubicBezTo>
                  <a:cubicBezTo>
                    <a:pt x="1805" y="6408"/>
                    <a:pt x="0" y="8815"/>
                    <a:pt x="1267" y="9955"/>
                  </a:cubicBezTo>
                  <a:cubicBezTo>
                    <a:pt x="1330" y="10208"/>
                    <a:pt x="1457" y="10430"/>
                    <a:pt x="1647" y="10683"/>
                  </a:cubicBezTo>
                  <a:cubicBezTo>
                    <a:pt x="1991" y="11102"/>
                    <a:pt x="2469" y="11348"/>
                    <a:pt x="2978" y="11348"/>
                  </a:cubicBezTo>
                  <a:cubicBezTo>
                    <a:pt x="3124" y="11348"/>
                    <a:pt x="3272" y="11328"/>
                    <a:pt x="3420" y="11285"/>
                  </a:cubicBezTo>
                  <a:lnTo>
                    <a:pt x="3420" y="11285"/>
                  </a:lnTo>
                  <a:cubicBezTo>
                    <a:pt x="3357" y="11697"/>
                    <a:pt x="3357" y="12109"/>
                    <a:pt x="3642" y="12520"/>
                  </a:cubicBezTo>
                  <a:cubicBezTo>
                    <a:pt x="4085" y="13090"/>
                    <a:pt x="4845" y="13819"/>
                    <a:pt x="5479" y="14167"/>
                  </a:cubicBezTo>
                  <a:cubicBezTo>
                    <a:pt x="5778" y="14340"/>
                    <a:pt x="6051" y="14415"/>
                    <a:pt x="6301" y="14415"/>
                  </a:cubicBezTo>
                  <a:cubicBezTo>
                    <a:pt x="7056" y="14415"/>
                    <a:pt x="7592" y="13725"/>
                    <a:pt x="7949" y="12964"/>
                  </a:cubicBezTo>
                  <a:cubicBezTo>
                    <a:pt x="8377" y="13277"/>
                    <a:pt x="8856" y="13643"/>
                    <a:pt x="9410" y="13643"/>
                  </a:cubicBezTo>
                  <a:cubicBezTo>
                    <a:pt x="9471" y="13643"/>
                    <a:pt x="9533" y="13638"/>
                    <a:pt x="9596" y="13629"/>
                  </a:cubicBezTo>
                  <a:cubicBezTo>
                    <a:pt x="9754" y="13597"/>
                    <a:pt x="9913" y="13534"/>
                    <a:pt x="10071" y="13439"/>
                  </a:cubicBezTo>
                  <a:cubicBezTo>
                    <a:pt x="10198" y="13375"/>
                    <a:pt x="10293" y="13217"/>
                    <a:pt x="10388" y="13122"/>
                  </a:cubicBezTo>
                  <a:cubicBezTo>
                    <a:pt x="10768" y="12710"/>
                    <a:pt x="10736" y="12837"/>
                    <a:pt x="11274" y="12489"/>
                  </a:cubicBezTo>
                  <a:cubicBezTo>
                    <a:pt x="11401" y="12425"/>
                    <a:pt x="11496" y="12362"/>
                    <a:pt x="11559" y="12267"/>
                  </a:cubicBezTo>
                  <a:cubicBezTo>
                    <a:pt x="11813" y="12615"/>
                    <a:pt x="12129" y="12837"/>
                    <a:pt x="12573" y="12932"/>
                  </a:cubicBezTo>
                  <a:cubicBezTo>
                    <a:pt x="12604" y="12932"/>
                    <a:pt x="12668" y="12932"/>
                    <a:pt x="12668" y="12900"/>
                  </a:cubicBezTo>
                  <a:cubicBezTo>
                    <a:pt x="12858" y="12647"/>
                    <a:pt x="12889" y="12457"/>
                    <a:pt x="12858" y="12140"/>
                  </a:cubicBezTo>
                  <a:cubicBezTo>
                    <a:pt x="12826" y="11824"/>
                    <a:pt x="12699" y="11539"/>
                    <a:pt x="12668" y="11222"/>
                  </a:cubicBezTo>
                  <a:cubicBezTo>
                    <a:pt x="12668" y="10905"/>
                    <a:pt x="12731" y="10588"/>
                    <a:pt x="12794" y="10272"/>
                  </a:cubicBezTo>
                  <a:cubicBezTo>
                    <a:pt x="12858" y="9955"/>
                    <a:pt x="12984" y="9448"/>
                    <a:pt x="12858" y="9132"/>
                  </a:cubicBezTo>
                  <a:lnTo>
                    <a:pt x="12858" y="9132"/>
                  </a:lnTo>
                  <a:cubicBezTo>
                    <a:pt x="13143" y="9163"/>
                    <a:pt x="13459" y="9195"/>
                    <a:pt x="13776" y="9195"/>
                  </a:cubicBezTo>
                  <a:cubicBezTo>
                    <a:pt x="13871" y="9258"/>
                    <a:pt x="13966" y="9290"/>
                    <a:pt x="14061" y="9353"/>
                  </a:cubicBezTo>
                  <a:cubicBezTo>
                    <a:pt x="14073" y="9359"/>
                    <a:pt x="14084" y="9362"/>
                    <a:pt x="14096" y="9362"/>
                  </a:cubicBezTo>
                  <a:cubicBezTo>
                    <a:pt x="14146" y="9362"/>
                    <a:pt x="14188" y="9310"/>
                    <a:pt x="14188" y="9258"/>
                  </a:cubicBezTo>
                  <a:cubicBezTo>
                    <a:pt x="14473" y="7992"/>
                    <a:pt x="14061" y="6788"/>
                    <a:pt x="13491" y="5648"/>
                  </a:cubicBezTo>
                  <a:cubicBezTo>
                    <a:pt x="12858" y="4381"/>
                    <a:pt x="12034" y="2988"/>
                    <a:pt x="10926" y="2038"/>
                  </a:cubicBezTo>
                  <a:cubicBezTo>
                    <a:pt x="10483" y="1658"/>
                    <a:pt x="10008" y="1436"/>
                    <a:pt x="9406" y="1310"/>
                  </a:cubicBezTo>
                  <a:cubicBezTo>
                    <a:pt x="9026" y="1214"/>
                    <a:pt x="8646" y="1214"/>
                    <a:pt x="8266" y="1088"/>
                  </a:cubicBezTo>
                  <a:cubicBezTo>
                    <a:pt x="7854" y="929"/>
                    <a:pt x="7506" y="676"/>
                    <a:pt x="7126" y="454"/>
                  </a:cubicBezTo>
                  <a:cubicBezTo>
                    <a:pt x="6702" y="204"/>
                    <a:pt x="6208" y="1"/>
                    <a:pt x="5736"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7"/>
            <p:cNvSpPr/>
            <p:nvPr/>
          </p:nvSpPr>
          <p:spPr>
            <a:xfrm>
              <a:off x="717396" y="391737"/>
              <a:ext cx="2039" cy="1020"/>
            </a:xfrm>
            <a:custGeom>
              <a:avLst/>
              <a:gdLst/>
              <a:ahLst/>
              <a:cxnLst/>
              <a:rect l="l" t="t" r="r" b="b"/>
              <a:pathLst>
                <a:path w="64" h="32" extrusionOk="0">
                  <a:moveTo>
                    <a:pt x="32" y="0"/>
                  </a:moveTo>
                  <a:cubicBezTo>
                    <a:pt x="0" y="0"/>
                    <a:pt x="0" y="32"/>
                    <a:pt x="32" y="32"/>
                  </a:cubicBezTo>
                  <a:cubicBezTo>
                    <a:pt x="32" y="32"/>
                    <a:pt x="63" y="0"/>
                    <a:pt x="32"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7"/>
            <p:cNvSpPr/>
            <p:nvPr/>
          </p:nvSpPr>
          <p:spPr>
            <a:xfrm>
              <a:off x="28129" y="-147094"/>
              <a:ext cx="945466" cy="1089167"/>
            </a:xfrm>
            <a:custGeom>
              <a:avLst/>
              <a:gdLst/>
              <a:ahLst/>
              <a:cxnLst/>
              <a:rect l="l" t="t" r="r" b="b"/>
              <a:pathLst>
                <a:path w="29671" h="34178" extrusionOk="0">
                  <a:moveTo>
                    <a:pt x="3294" y="8232"/>
                  </a:moveTo>
                  <a:cubicBezTo>
                    <a:pt x="4877" y="9562"/>
                    <a:pt x="7759" y="8454"/>
                    <a:pt x="8963" y="10449"/>
                  </a:cubicBezTo>
                  <a:cubicBezTo>
                    <a:pt x="8582" y="11114"/>
                    <a:pt x="8266" y="11874"/>
                    <a:pt x="8139" y="12666"/>
                  </a:cubicBezTo>
                  <a:cubicBezTo>
                    <a:pt x="7981" y="13521"/>
                    <a:pt x="8582" y="14629"/>
                    <a:pt x="8139" y="15389"/>
                  </a:cubicBezTo>
                  <a:cubicBezTo>
                    <a:pt x="8099" y="15429"/>
                    <a:pt x="8110" y="15494"/>
                    <a:pt x="8147" y="15529"/>
                  </a:cubicBezTo>
                  <a:lnTo>
                    <a:pt x="8147" y="15529"/>
                  </a:lnTo>
                  <a:cubicBezTo>
                    <a:pt x="7230" y="14711"/>
                    <a:pt x="6427" y="13771"/>
                    <a:pt x="5669" y="12729"/>
                  </a:cubicBezTo>
                  <a:cubicBezTo>
                    <a:pt x="4656" y="11367"/>
                    <a:pt x="4149" y="9720"/>
                    <a:pt x="3294" y="8232"/>
                  </a:cubicBezTo>
                  <a:close/>
                  <a:moveTo>
                    <a:pt x="514" y="1"/>
                  </a:moveTo>
                  <a:cubicBezTo>
                    <a:pt x="320" y="1"/>
                    <a:pt x="137" y="75"/>
                    <a:pt x="64" y="251"/>
                  </a:cubicBezTo>
                  <a:cubicBezTo>
                    <a:pt x="32" y="283"/>
                    <a:pt x="0" y="315"/>
                    <a:pt x="0" y="346"/>
                  </a:cubicBezTo>
                  <a:cubicBezTo>
                    <a:pt x="475" y="3228"/>
                    <a:pt x="1425" y="5983"/>
                    <a:pt x="2534" y="8675"/>
                  </a:cubicBezTo>
                  <a:cubicBezTo>
                    <a:pt x="3610" y="11399"/>
                    <a:pt x="5226" y="13837"/>
                    <a:pt x="6936" y="16212"/>
                  </a:cubicBezTo>
                  <a:cubicBezTo>
                    <a:pt x="6904" y="16244"/>
                    <a:pt x="6872" y="16307"/>
                    <a:pt x="6872" y="16371"/>
                  </a:cubicBezTo>
                  <a:cubicBezTo>
                    <a:pt x="7094" y="16783"/>
                    <a:pt x="7221" y="17226"/>
                    <a:pt x="7316" y="17669"/>
                  </a:cubicBezTo>
                  <a:cubicBezTo>
                    <a:pt x="7126" y="18461"/>
                    <a:pt x="6936" y="19253"/>
                    <a:pt x="6651" y="20044"/>
                  </a:cubicBezTo>
                  <a:cubicBezTo>
                    <a:pt x="6651" y="20044"/>
                    <a:pt x="6651" y="20076"/>
                    <a:pt x="6651" y="20076"/>
                  </a:cubicBezTo>
                  <a:cubicBezTo>
                    <a:pt x="6489" y="20065"/>
                    <a:pt x="6325" y="20059"/>
                    <a:pt x="6158" y="20059"/>
                  </a:cubicBezTo>
                  <a:cubicBezTo>
                    <a:pt x="4922" y="20059"/>
                    <a:pt x="3589" y="20386"/>
                    <a:pt x="2724" y="21279"/>
                  </a:cubicBezTo>
                  <a:cubicBezTo>
                    <a:pt x="2312" y="21691"/>
                    <a:pt x="2154" y="22230"/>
                    <a:pt x="2059" y="22800"/>
                  </a:cubicBezTo>
                  <a:cubicBezTo>
                    <a:pt x="1932" y="23908"/>
                    <a:pt x="1900" y="25048"/>
                    <a:pt x="1837" y="26188"/>
                  </a:cubicBezTo>
                  <a:cubicBezTo>
                    <a:pt x="1837" y="26256"/>
                    <a:pt x="1882" y="26288"/>
                    <a:pt x="1930" y="26288"/>
                  </a:cubicBezTo>
                  <a:cubicBezTo>
                    <a:pt x="1970" y="26288"/>
                    <a:pt x="2012" y="26264"/>
                    <a:pt x="2027" y="26220"/>
                  </a:cubicBezTo>
                  <a:cubicBezTo>
                    <a:pt x="2439" y="24541"/>
                    <a:pt x="4244" y="24225"/>
                    <a:pt x="5416" y="23275"/>
                  </a:cubicBezTo>
                  <a:cubicBezTo>
                    <a:pt x="6302" y="22515"/>
                    <a:pt x="6714" y="21406"/>
                    <a:pt x="6841" y="20266"/>
                  </a:cubicBezTo>
                  <a:cubicBezTo>
                    <a:pt x="6872" y="20234"/>
                    <a:pt x="6872" y="20171"/>
                    <a:pt x="6841" y="20139"/>
                  </a:cubicBezTo>
                  <a:cubicBezTo>
                    <a:pt x="6841" y="20139"/>
                    <a:pt x="6841" y="20139"/>
                    <a:pt x="6841" y="20108"/>
                  </a:cubicBezTo>
                  <a:cubicBezTo>
                    <a:pt x="6841" y="20108"/>
                    <a:pt x="6841" y="20076"/>
                    <a:pt x="6841" y="20076"/>
                  </a:cubicBezTo>
                  <a:cubicBezTo>
                    <a:pt x="7094" y="19474"/>
                    <a:pt x="7284" y="18778"/>
                    <a:pt x="7379" y="18081"/>
                  </a:cubicBezTo>
                  <a:cubicBezTo>
                    <a:pt x="7506" y="18841"/>
                    <a:pt x="7506" y="19633"/>
                    <a:pt x="7506" y="20393"/>
                  </a:cubicBezTo>
                  <a:cubicBezTo>
                    <a:pt x="7506" y="21945"/>
                    <a:pt x="7411" y="23433"/>
                    <a:pt x="6967" y="24953"/>
                  </a:cubicBezTo>
                  <a:cubicBezTo>
                    <a:pt x="6967" y="24953"/>
                    <a:pt x="6967" y="24953"/>
                    <a:pt x="6967" y="24985"/>
                  </a:cubicBezTo>
                  <a:cubicBezTo>
                    <a:pt x="6967" y="24953"/>
                    <a:pt x="6967" y="24953"/>
                    <a:pt x="6936" y="24953"/>
                  </a:cubicBezTo>
                  <a:cubicBezTo>
                    <a:pt x="6841" y="24953"/>
                    <a:pt x="6777" y="25048"/>
                    <a:pt x="6841" y="25143"/>
                  </a:cubicBezTo>
                  <a:cubicBezTo>
                    <a:pt x="5321" y="25555"/>
                    <a:pt x="4402" y="27613"/>
                    <a:pt x="4529" y="29038"/>
                  </a:cubicBezTo>
                  <a:cubicBezTo>
                    <a:pt x="4561" y="29608"/>
                    <a:pt x="4719" y="30147"/>
                    <a:pt x="4814" y="30717"/>
                  </a:cubicBezTo>
                  <a:cubicBezTo>
                    <a:pt x="4941" y="31192"/>
                    <a:pt x="4972" y="31857"/>
                    <a:pt x="5226" y="32300"/>
                  </a:cubicBezTo>
                  <a:cubicBezTo>
                    <a:pt x="5375" y="32575"/>
                    <a:pt x="5565" y="32751"/>
                    <a:pt x="5825" y="32751"/>
                  </a:cubicBezTo>
                  <a:cubicBezTo>
                    <a:pt x="5894" y="32751"/>
                    <a:pt x="5969" y="32739"/>
                    <a:pt x="6049" y="32712"/>
                  </a:cubicBezTo>
                  <a:cubicBezTo>
                    <a:pt x="6207" y="33155"/>
                    <a:pt x="6302" y="33599"/>
                    <a:pt x="6207" y="34074"/>
                  </a:cubicBezTo>
                  <a:cubicBezTo>
                    <a:pt x="6207" y="34125"/>
                    <a:pt x="6250" y="34177"/>
                    <a:pt x="6300" y="34177"/>
                  </a:cubicBezTo>
                  <a:cubicBezTo>
                    <a:pt x="6311" y="34177"/>
                    <a:pt x="6322" y="34175"/>
                    <a:pt x="6334" y="34169"/>
                  </a:cubicBezTo>
                  <a:cubicBezTo>
                    <a:pt x="7189" y="33820"/>
                    <a:pt x="7854" y="33219"/>
                    <a:pt x="8234" y="32364"/>
                  </a:cubicBezTo>
                  <a:cubicBezTo>
                    <a:pt x="8392" y="32522"/>
                    <a:pt x="8487" y="32680"/>
                    <a:pt x="8582" y="32870"/>
                  </a:cubicBezTo>
                  <a:cubicBezTo>
                    <a:pt x="8582" y="32902"/>
                    <a:pt x="8551" y="32965"/>
                    <a:pt x="8551" y="32997"/>
                  </a:cubicBezTo>
                  <a:cubicBezTo>
                    <a:pt x="8512" y="33074"/>
                    <a:pt x="8567" y="33116"/>
                    <a:pt x="8623" y="33116"/>
                  </a:cubicBezTo>
                  <a:cubicBezTo>
                    <a:pt x="8660" y="33116"/>
                    <a:pt x="8697" y="33098"/>
                    <a:pt x="8709" y="33060"/>
                  </a:cubicBezTo>
                  <a:cubicBezTo>
                    <a:pt x="8709" y="33060"/>
                    <a:pt x="8709" y="33029"/>
                    <a:pt x="8709" y="33029"/>
                  </a:cubicBezTo>
                  <a:cubicBezTo>
                    <a:pt x="8772" y="33029"/>
                    <a:pt x="8772" y="32997"/>
                    <a:pt x="8772" y="32965"/>
                  </a:cubicBezTo>
                  <a:cubicBezTo>
                    <a:pt x="8772" y="32934"/>
                    <a:pt x="8772" y="32934"/>
                    <a:pt x="8772" y="32934"/>
                  </a:cubicBezTo>
                  <a:cubicBezTo>
                    <a:pt x="9691" y="30463"/>
                    <a:pt x="10641" y="27360"/>
                    <a:pt x="8614" y="25175"/>
                  </a:cubicBezTo>
                  <a:cubicBezTo>
                    <a:pt x="8677" y="25175"/>
                    <a:pt x="8709" y="25080"/>
                    <a:pt x="8677" y="25016"/>
                  </a:cubicBezTo>
                  <a:cubicBezTo>
                    <a:pt x="7506" y="22261"/>
                    <a:pt x="9058" y="18999"/>
                    <a:pt x="7506" y="16371"/>
                  </a:cubicBezTo>
                  <a:lnTo>
                    <a:pt x="7506" y="16371"/>
                  </a:lnTo>
                  <a:cubicBezTo>
                    <a:pt x="8677" y="16529"/>
                    <a:pt x="9343" y="17733"/>
                    <a:pt x="10103" y="18493"/>
                  </a:cubicBezTo>
                  <a:cubicBezTo>
                    <a:pt x="10768" y="19126"/>
                    <a:pt x="11559" y="19664"/>
                    <a:pt x="12288" y="20203"/>
                  </a:cubicBezTo>
                  <a:cubicBezTo>
                    <a:pt x="14030" y="21501"/>
                    <a:pt x="15961" y="23338"/>
                    <a:pt x="15328" y="25745"/>
                  </a:cubicBezTo>
                  <a:cubicBezTo>
                    <a:pt x="15328" y="25776"/>
                    <a:pt x="15360" y="25808"/>
                    <a:pt x="15391" y="25840"/>
                  </a:cubicBezTo>
                  <a:cubicBezTo>
                    <a:pt x="15423" y="25871"/>
                    <a:pt x="15455" y="25871"/>
                    <a:pt x="15486" y="25871"/>
                  </a:cubicBezTo>
                  <a:cubicBezTo>
                    <a:pt x="15866" y="25650"/>
                    <a:pt x="16183" y="25365"/>
                    <a:pt x="16595" y="25206"/>
                  </a:cubicBezTo>
                  <a:cubicBezTo>
                    <a:pt x="17038" y="25016"/>
                    <a:pt x="17481" y="24921"/>
                    <a:pt x="17925" y="24858"/>
                  </a:cubicBezTo>
                  <a:cubicBezTo>
                    <a:pt x="18020" y="24826"/>
                    <a:pt x="17988" y="24700"/>
                    <a:pt x="17925" y="24700"/>
                  </a:cubicBezTo>
                  <a:lnTo>
                    <a:pt x="17830" y="24700"/>
                  </a:lnTo>
                  <a:cubicBezTo>
                    <a:pt x="17608" y="24351"/>
                    <a:pt x="17355" y="24098"/>
                    <a:pt x="17038" y="23845"/>
                  </a:cubicBezTo>
                  <a:cubicBezTo>
                    <a:pt x="16500" y="23401"/>
                    <a:pt x="16120" y="22958"/>
                    <a:pt x="15771" y="22356"/>
                  </a:cubicBezTo>
                  <a:cubicBezTo>
                    <a:pt x="15423" y="21755"/>
                    <a:pt x="15106" y="21121"/>
                    <a:pt x="14568" y="20678"/>
                  </a:cubicBezTo>
                  <a:lnTo>
                    <a:pt x="14568" y="20678"/>
                  </a:lnTo>
                  <a:cubicBezTo>
                    <a:pt x="15009" y="20766"/>
                    <a:pt x="15451" y="20795"/>
                    <a:pt x="15892" y="20795"/>
                  </a:cubicBezTo>
                  <a:cubicBezTo>
                    <a:pt x="16692" y="20795"/>
                    <a:pt x="17491" y="20701"/>
                    <a:pt x="18286" y="20701"/>
                  </a:cubicBezTo>
                  <a:cubicBezTo>
                    <a:pt x="18939" y="20701"/>
                    <a:pt x="19590" y="20764"/>
                    <a:pt x="20237" y="20994"/>
                  </a:cubicBezTo>
                  <a:cubicBezTo>
                    <a:pt x="20237" y="21026"/>
                    <a:pt x="20237" y="21058"/>
                    <a:pt x="20268" y="21058"/>
                  </a:cubicBezTo>
                  <a:cubicBezTo>
                    <a:pt x="21218" y="21628"/>
                    <a:pt x="21250" y="22895"/>
                    <a:pt x="22074" y="23528"/>
                  </a:cubicBezTo>
                  <a:cubicBezTo>
                    <a:pt x="22580" y="23908"/>
                    <a:pt x="23150" y="23971"/>
                    <a:pt x="23720" y="24161"/>
                  </a:cubicBezTo>
                  <a:cubicBezTo>
                    <a:pt x="24575" y="24415"/>
                    <a:pt x="25209" y="24826"/>
                    <a:pt x="25842" y="25491"/>
                  </a:cubicBezTo>
                  <a:cubicBezTo>
                    <a:pt x="25842" y="25491"/>
                    <a:pt x="25842" y="25523"/>
                    <a:pt x="25842" y="25523"/>
                  </a:cubicBezTo>
                  <a:cubicBezTo>
                    <a:pt x="25855" y="25574"/>
                    <a:pt x="25888" y="25594"/>
                    <a:pt x="25921" y="25594"/>
                  </a:cubicBezTo>
                  <a:cubicBezTo>
                    <a:pt x="25970" y="25594"/>
                    <a:pt x="26019" y="25548"/>
                    <a:pt x="26000" y="25491"/>
                  </a:cubicBezTo>
                  <a:cubicBezTo>
                    <a:pt x="25842" y="24573"/>
                    <a:pt x="25715" y="23465"/>
                    <a:pt x="25240" y="22641"/>
                  </a:cubicBezTo>
                  <a:cubicBezTo>
                    <a:pt x="24892" y="22008"/>
                    <a:pt x="24259" y="21945"/>
                    <a:pt x="23815" y="21469"/>
                  </a:cubicBezTo>
                  <a:cubicBezTo>
                    <a:pt x="23372" y="20931"/>
                    <a:pt x="23087" y="20804"/>
                    <a:pt x="22359" y="20709"/>
                  </a:cubicBezTo>
                  <a:cubicBezTo>
                    <a:pt x="22040" y="20651"/>
                    <a:pt x="21734" y="20613"/>
                    <a:pt x="21436" y="20613"/>
                  </a:cubicBezTo>
                  <a:cubicBezTo>
                    <a:pt x="21082" y="20613"/>
                    <a:pt x="20739" y="20667"/>
                    <a:pt x="20395" y="20804"/>
                  </a:cubicBezTo>
                  <a:cubicBezTo>
                    <a:pt x="19698" y="20551"/>
                    <a:pt x="19002" y="20393"/>
                    <a:pt x="18273" y="20393"/>
                  </a:cubicBezTo>
                  <a:cubicBezTo>
                    <a:pt x="17925" y="20329"/>
                    <a:pt x="17576" y="20298"/>
                    <a:pt x="17228" y="20266"/>
                  </a:cubicBezTo>
                  <a:cubicBezTo>
                    <a:pt x="17038" y="20266"/>
                    <a:pt x="16848" y="20234"/>
                    <a:pt x="16690" y="20203"/>
                  </a:cubicBezTo>
                  <a:lnTo>
                    <a:pt x="16690" y="20203"/>
                  </a:lnTo>
                  <a:cubicBezTo>
                    <a:pt x="16816" y="20211"/>
                    <a:pt x="16943" y="20215"/>
                    <a:pt x="17069" y="20215"/>
                  </a:cubicBezTo>
                  <a:cubicBezTo>
                    <a:pt x="17448" y="20215"/>
                    <a:pt x="17822" y="20179"/>
                    <a:pt x="18178" y="20108"/>
                  </a:cubicBezTo>
                  <a:cubicBezTo>
                    <a:pt x="19350" y="19823"/>
                    <a:pt x="19920" y="18714"/>
                    <a:pt x="20680" y="17923"/>
                  </a:cubicBezTo>
                  <a:cubicBezTo>
                    <a:pt x="20807" y="17796"/>
                    <a:pt x="20933" y="17701"/>
                    <a:pt x="21060" y="17574"/>
                  </a:cubicBezTo>
                  <a:cubicBezTo>
                    <a:pt x="21377" y="17321"/>
                    <a:pt x="21757" y="17099"/>
                    <a:pt x="22264" y="17068"/>
                  </a:cubicBezTo>
                  <a:cubicBezTo>
                    <a:pt x="22264" y="17068"/>
                    <a:pt x="22264" y="17068"/>
                    <a:pt x="22295" y="17036"/>
                  </a:cubicBezTo>
                  <a:cubicBezTo>
                    <a:pt x="22295" y="17046"/>
                    <a:pt x="22299" y="17050"/>
                    <a:pt x="22305" y="17050"/>
                  </a:cubicBezTo>
                  <a:cubicBezTo>
                    <a:pt x="22316" y="17050"/>
                    <a:pt x="22337" y="17036"/>
                    <a:pt x="22359" y="17036"/>
                  </a:cubicBezTo>
                  <a:cubicBezTo>
                    <a:pt x="23117" y="17402"/>
                    <a:pt x="23897" y="17639"/>
                    <a:pt x="24734" y="17639"/>
                  </a:cubicBezTo>
                  <a:cubicBezTo>
                    <a:pt x="24911" y="17639"/>
                    <a:pt x="25090" y="17628"/>
                    <a:pt x="25272" y="17606"/>
                  </a:cubicBezTo>
                  <a:cubicBezTo>
                    <a:pt x="26335" y="17490"/>
                    <a:pt x="27330" y="17088"/>
                    <a:pt x="28356" y="17088"/>
                  </a:cubicBezTo>
                  <a:cubicBezTo>
                    <a:pt x="28737" y="17088"/>
                    <a:pt x="29122" y="17144"/>
                    <a:pt x="29516" y="17289"/>
                  </a:cubicBezTo>
                  <a:cubicBezTo>
                    <a:pt x="29526" y="17293"/>
                    <a:pt x="29536" y="17294"/>
                    <a:pt x="29545" y="17294"/>
                  </a:cubicBezTo>
                  <a:cubicBezTo>
                    <a:pt x="29623" y="17294"/>
                    <a:pt x="29671" y="17187"/>
                    <a:pt x="29642" y="17131"/>
                  </a:cubicBezTo>
                  <a:cubicBezTo>
                    <a:pt x="28785" y="15565"/>
                    <a:pt x="26991" y="14357"/>
                    <a:pt x="25159" y="14357"/>
                  </a:cubicBezTo>
                  <a:cubicBezTo>
                    <a:pt x="25028" y="14357"/>
                    <a:pt x="24897" y="14363"/>
                    <a:pt x="24765" y="14376"/>
                  </a:cubicBezTo>
                  <a:cubicBezTo>
                    <a:pt x="23657" y="14471"/>
                    <a:pt x="21725" y="15484"/>
                    <a:pt x="22169" y="16846"/>
                  </a:cubicBezTo>
                  <a:cubicBezTo>
                    <a:pt x="21947" y="16878"/>
                    <a:pt x="21757" y="16941"/>
                    <a:pt x="21567" y="17036"/>
                  </a:cubicBezTo>
                  <a:cubicBezTo>
                    <a:pt x="20933" y="17226"/>
                    <a:pt x="20458" y="17764"/>
                    <a:pt x="20015" y="18239"/>
                  </a:cubicBezTo>
                  <a:cubicBezTo>
                    <a:pt x="19247" y="19067"/>
                    <a:pt x="18478" y="19674"/>
                    <a:pt x="17323" y="19674"/>
                  </a:cubicBezTo>
                  <a:cubicBezTo>
                    <a:pt x="17241" y="19674"/>
                    <a:pt x="17156" y="19671"/>
                    <a:pt x="17070" y="19664"/>
                  </a:cubicBezTo>
                  <a:cubicBezTo>
                    <a:pt x="14695" y="19506"/>
                    <a:pt x="12161" y="18303"/>
                    <a:pt x="10229" y="17036"/>
                  </a:cubicBezTo>
                  <a:cubicBezTo>
                    <a:pt x="10198" y="17036"/>
                    <a:pt x="10198" y="17004"/>
                    <a:pt x="10166" y="17004"/>
                  </a:cubicBezTo>
                  <a:cubicBezTo>
                    <a:pt x="9430" y="16572"/>
                    <a:pt x="8764" y="16080"/>
                    <a:pt x="8150" y="15532"/>
                  </a:cubicBezTo>
                  <a:lnTo>
                    <a:pt x="8150" y="15532"/>
                  </a:lnTo>
                  <a:cubicBezTo>
                    <a:pt x="8165" y="15545"/>
                    <a:pt x="8183" y="15552"/>
                    <a:pt x="8205" y="15552"/>
                  </a:cubicBezTo>
                  <a:cubicBezTo>
                    <a:pt x="8214" y="15552"/>
                    <a:pt x="8224" y="15551"/>
                    <a:pt x="8234" y="15547"/>
                  </a:cubicBezTo>
                  <a:cubicBezTo>
                    <a:pt x="10324" y="14977"/>
                    <a:pt x="11116" y="11557"/>
                    <a:pt x="9279" y="10290"/>
                  </a:cubicBezTo>
                  <a:cubicBezTo>
                    <a:pt x="9253" y="10239"/>
                    <a:pt x="9206" y="10187"/>
                    <a:pt x="9173" y="10187"/>
                  </a:cubicBezTo>
                  <a:cubicBezTo>
                    <a:pt x="9165" y="10187"/>
                    <a:pt x="9158" y="10190"/>
                    <a:pt x="9153" y="10195"/>
                  </a:cubicBezTo>
                  <a:cubicBezTo>
                    <a:pt x="8709" y="8960"/>
                    <a:pt x="7284" y="8960"/>
                    <a:pt x="6176" y="8707"/>
                  </a:cubicBezTo>
                  <a:cubicBezTo>
                    <a:pt x="6651" y="8707"/>
                    <a:pt x="7157" y="8580"/>
                    <a:pt x="7664" y="8549"/>
                  </a:cubicBezTo>
                  <a:cubicBezTo>
                    <a:pt x="7766" y="8543"/>
                    <a:pt x="7872" y="8540"/>
                    <a:pt x="7981" y="8540"/>
                  </a:cubicBezTo>
                  <a:cubicBezTo>
                    <a:pt x="9102" y="8540"/>
                    <a:pt x="10590" y="8841"/>
                    <a:pt x="11369" y="9562"/>
                  </a:cubicBezTo>
                  <a:cubicBezTo>
                    <a:pt x="11369" y="9562"/>
                    <a:pt x="11369" y="9562"/>
                    <a:pt x="11369" y="9594"/>
                  </a:cubicBezTo>
                  <a:cubicBezTo>
                    <a:pt x="11844" y="10575"/>
                    <a:pt x="11813" y="11715"/>
                    <a:pt x="12351" y="12666"/>
                  </a:cubicBezTo>
                  <a:cubicBezTo>
                    <a:pt x="12573" y="13014"/>
                    <a:pt x="12858" y="13331"/>
                    <a:pt x="13174" y="13584"/>
                  </a:cubicBezTo>
                  <a:cubicBezTo>
                    <a:pt x="13713" y="14059"/>
                    <a:pt x="14726" y="14376"/>
                    <a:pt x="14758" y="15199"/>
                  </a:cubicBezTo>
                  <a:cubicBezTo>
                    <a:pt x="14774" y="15262"/>
                    <a:pt x="14821" y="15294"/>
                    <a:pt x="14865" y="15294"/>
                  </a:cubicBezTo>
                  <a:cubicBezTo>
                    <a:pt x="14908" y="15294"/>
                    <a:pt x="14948" y="15262"/>
                    <a:pt x="14948" y="15199"/>
                  </a:cubicBezTo>
                  <a:lnTo>
                    <a:pt x="14980" y="15199"/>
                  </a:lnTo>
                  <a:cubicBezTo>
                    <a:pt x="14853" y="13521"/>
                    <a:pt x="14695" y="11715"/>
                    <a:pt x="13808" y="10195"/>
                  </a:cubicBezTo>
                  <a:cubicBezTo>
                    <a:pt x="13495" y="9641"/>
                    <a:pt x="12852" y="9050"/>
                    <a:pt x="12227" y="9050"/>
                  </a:cubicBezTo>
                  <a:cubicBezTo>
                    <a:pt x="12031" y="9050"/>
                    <a:pt x="11836" y="9109"/>
                    <a:pt x="11654" y="9245"/>
                  </a:cubicBezTo>
                  <a:lnTo>
                    <a:pt x="11623" y="9245"/>
                  </a:lnTo>
                  <a:cubicBezTo>
                    <a:pt x="10799" y="8644"/>
                    <a:pt x="9849" y="8264"/>
                    <a:pt x="8836" y="8137"/>
                  </a:cubicBezTo>
                  <a:cubicBezTo>
                    <a:pt x="8626" y="8112"/>
                    <a:pt x="8417" y="8103"/>
                    <a:pt x="8207" y="8103"/>
                  </a:cubicBezTo>
                  <a:cubicBezTo>
                    <a:pt x="7626" y="8103"/>
                    <a:pt x="7046" y="8173"/>
                    <a:pt x="6465" y="8173"/>
                  </a:cubicBezTo>
                  <a:cubicBezTo>
                    <a:pt x="6179" y="8173"/>
                    <a:pt x="5892" y="8156"/>
                    <a:pt x="5606" y="8105"/>
                  </a:cubicBezTo>
                  <a:cubicBezTo>
                    <a:pt x="5986" y="8105"/>
                    <a:pt x="6366" y="7979"/>
                    <a:pt x="6682" y="7694"/>
                  </a:cubicBezTo>
                  <a:cubicBezTo>
                    <a:pt x="7157" y="7282"/>
                    <a:pt x="7506" y="6617"/>
                    <a:pt x="7696" y="6015"/>
                  </a:cubicBezTo>
                  <a:cubicBezTo>
                    <a:pt x="8709" y="5730"/>
                    <a:pt x="9343" y="4210"/>
                    <a:pt x="9343" y="3260"/>
                  </a:cubicBezTo>
                  <a:cubicBezTo>
                    <a:pt x="9406" y="1771"/>
                    <a:pt x="7379" y="568"/>
                    <a:pt x="6112" y="315"/>
                  </a:cubicBezTo>
                  <a:cubicBezTo>
                    <a:pt x="6099" y="311"/>
                    <a:pt x="6086" y="310"/>
                    <a:pt x="6074" y="310"/>
                  </a:cubicBezTo>
                  <a:cubicBezTo>
                    <a:pt x="5974" y="310"/>
                    <a:pt x="5933" y="417"/>
                    <a:pt x="6017" y="473"/>
                  </a:cubicBezTo>
                  <a:cubicBezTo>
                    <a:pt x="6492" y="758"/>
                    <a:pt x="6429" y="695"/>
                    <a:pt x="6651" y="1360"/>
                  </a:cubicBezTo>
                  <a:cubicBezTo>
                    <a:pt x="6872" y="2025"/>
                    <a:pt x="6872" y="2025"/>
                    <a:pt x="6682" y="2563"/>
                  </a:cubicBezTo>
                  <a:cubicBezTo>
                    <a:pt x="6587" y="2912"/>
                    <a:pt x="6429" y="3228"/>
                    <a:pt x="6461" y="3577"/>
                  </a:cubicBezTo>
                  <a:cubicBezTo>
                    <a:pt x="6492" y="4400"/>
                    <a:pt x="7031" y="5255"/>
                    <a:pt x="7379" y="5983"/>
                  </a:cubicBezTo>
                  <a:cubicBezTo>
                    <a:pt x="6912" y="6792"/>
                    <a:pt x="6354" y="7663"/>
                    <a:pt x="5313" y="7663"/>
                  </a:cubicBezTo>
                  <a:cubicBezTo>
                    <a:pt x="5295" y="7663"/>
                    <a:pt x="5276" y="7662"/>
                    <a:pt x="5257" y="7662"/>
                  </a:cubicBezTo>
                  <a:cubicBezTo>
                    <a:pt x="4275" y="7599"/>
                    <a:pt x="3135" y="6712"/>
                    <a:pt x="2502" y="6015"/>
                  </a:cubicBezTo>
                  <a:cubicBezTo>
                    <a:pt x="1204" y="4622"/>
                    <a:pt x="1140" y="2120"/>
                    <a:pt x="1109" y="346"/>
                  </a:cubicBezTo>
                  <a:cubicBezTo>
                    <a:pt x="1109" y="315"/>
                    <a:pt x="1109" y="283"/>
                    <a:pt x="1077" y="251"/>
                  </a:cubicBezTo>
                  <a:cubicBezTo>
                    <a:pt x="975" y="99"/>
                    <a:pt x="737" y="1"/>
                    <a:pt x="514"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7"/>
            <p:cNvSpPr/>
            <p:nvPr/>
          </p:nvSpPr>
          <p:spPr>
            <a:xfrm>
              <a:off x="551883" y="459326"/>
              <a:ext cx="327604" cy="98216"/>
            </a:xfrm>
            <a:custGeom>
              <a:avLst/>
              <a:gdLst/>
              <a:ahLst/>
              <a:cxnLst/>
              <a:rect l="l" t="t" r="r" b="b"/>
              <a:pathLst>
                <a:path w="10281" h="3082" extrusionOk="0">
                  <a:moveTo>
                    <a:pt x="159" y="1"/>
                  </a:moveTo>
                  <a:cubicBezTo>
                    <a:pt x="64" y="1"/>
                    <a:pt x="0" y="159"/>
                    <a:pt x="127" y="159"/>
                  </a:cubicBezTo>
                  <a:cubicBezTo>
                    <a:pt x="3547" y="919"/>
                    <a:pt x="6904" y="1869"/>
                    <a:pt x="10230" y="3073"/>
                  </a:cubicBezTo>
                  <a:cubicBezTo>
                    <a:pt x="10236" y="3079"/>
                    <a:pt x="10242" y="3082"/>
                    <a:pt x="10247" y="3082"/>
                  </a:cubicBezTo>
                  <a:cubicBezTo>
                    <a:pt x="10270" y="3082"/>
                    <a:pt x="10281" y="3035"/>
                    <a:pt x="10230" y="3010"/>
                  </a:cubicBezTo>
                  <a:cubicBezTo>
                    <a:pt x="6999" y="1679"/>
                    <a:pt x="3611" y="634"/>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7"/>
            <p:cNvSpPr/>
            <p:nvPr/>
          </p:nvSpPr>
          <p:spPr>
            <a:xfrm>
              <a:off x="-91975" y="253086"/>
              <a:ext cx="1114128" cy="675432"/>
            </a:xfrm>
            <a:custGeom>
              <a:avLst/>
              <a:gdLst/>
              <a:ahLst/>
              <a:cxnLst/>
              <a:rect l="l" t="t" r="r" b="b"/>
              <a:pathLst>
                <a:path w="34964" h="21195" extrusionOk="0">
                  <a:moveTo>
                    <a:pt x="26208" y="2190"/>
                  </a:moveTo>
                  <a:cubicBezTo>
                    <a:pt x="27798" y="2190"/>
                    <a:pt x="29325" y="2683"/>
                    <a:pt x="30688" y="3528"/>
                  </a:cubicBezTo>
                  <a:cubicBezTo>
                    <a:pt x="31416" y="3971"/>
                    <a:pt x="32081" y="4478"/>
                    <a:pt x="32810" y="4890"/>
                  </a:cubicBezTo>
                  <a:cubicBezTo>
                    <a:pt x="33095" y="5048"/>
                    <a:pt x="33443" y="5143"/>
                    <a:pt x="33696" y="5333"/>
                  </a:cubicBezTo>
                  <a:cubicBezTo>
                    <a:pt x="33855" y="5396"/>
                    <a:pt x="33981" y="5460"/>
                    <a:pt x="34140" y="5555"/>
                  </a:cubicBezTo>
                  <a:cubicBezTo>
                    <a:pt x="34045" y="5650"/>
                    <a:pt x="33981" y="5776"/>
                    <a:pt x="33886" y="5871"/>
                  </a:cubicBezTo>
                  <a:cubicBezTo>
                    <a:pt x="32588" y="5428"/>
                    <a:pt x="31543" y="4510"/>
                    <a:pt x="30245" y="4003"/>
                  </a:cubicBezTo>
                  <a:cubicBezTo>
                    <a:pt x="29518" y="3728"/>
                    <a:pt x="28708" y="3627"/>
                    <a:pt x="27892" y="3627"/>
                  </a:cubicBezTo>
                  <a:cubicBezTo>
                    <a:pt x="27108" y="3627"/>
                    <a:pt x="26318" y="3720"/>
                    <a:pt x="25589" y="3844"/>
                  </a:cubicBezTo>
                  <a:cubicBezTo>
                    <a:pt x="25472" y="3874"/>
                    <a:pt x="25490" y="4038"/>
                    <a:pt x="25593" y="4038"/>
                  </a:cubicBezTo>
                  <a:cubicBezTo>
                    <a:pt x="25602" y="4038"/>
                    <a:pt x="25611" y="4037"/>
                    <a:pt x="25621" y="4034"/>
                  </a:cubicBezTo>
                  <a:cubicBezTo>
                    <a:pt x="26318" y="3978"/>
                    <a:pt x="27000" y="3926"/>
                    <a:pt x="27668" y="3926"/>
                  </a:cubicBezTo>
                  <a:cubicBezTo>
                    <a:pt x="28881" y="3926"/>
                    <a:pt x="30051" y="4098"/>
                    <a:pt x="31195" y="4731"/>
                  </a:cubicBezTo>
                  <a:cubicBezTo>
                    <a:pt x="32081" y="5206"/>
                    <a:pt x="32873" y="5745"/>
                    <a:pt x="33791" y="6030"/>
                  </a:cubicBezTo>
                  <a:cubicBezTo>
                    <a:pt x="33760" y="6061"/>
                    <a:pt x="33728" y="6125"/>
                    <a:pt x="33696" y="6156"/>
                  </a:cubicBezTo>
                  <a:cubicBezTo>
                    <a:pt x="33651" y="6175"/>
                    <a:pt x="33592" y="6182"/>
                    <a:pt x="33525" y="6182"/>
                  </a:cubicBezTo>
                  <a:cubicBezTo>
                    <a:pt x="33161" y="6182"/>
                    <a:pt x="32531" y="5959"/>
                    <a:pt x="32155" y="5959"/>
                  </a:cubicBezTo>
                  <a:cubicBezTo>
                    <a:pt x="32117" y="5959"/>
                    <a:pt x="32082" y="5961"/>
                    <a:pt x="32050" y="5966"/>
                  </a:cubicBezTo>
                  <a:cubicBezTo>
                    <a:pt x="31353" y="6061"/>
                    <a:pt x="30751" y="6441"/>
                    <a:pt x="30086" y="6600"/>
                  </a:cubicBezTo>
                  <a:cubicBezTo>
                    <a:pt x="29840" y="6661"/>
                    <a:pt x="29601" y="6689"/>
                    <a:pt x="29369" y="6689"/>
                  </a:cubicBezTo>
                  <a:cubicBezTo>
                    <a:pt x="27930" y="6689"/>
                    <a:pt x="26731" y="5638"/>
                    <a:pt x="25367" y="5175"/>
                  </a:cubicBezTo>
                  <a:cubicBezTo>
                    <a:pt x="24689" y="4959"/>
                    <a:pt x="23984" y="4865"/>
                    <a:pt x="23275" y="4865"/>
                  </a:cubicBezTo>
                  <a:cubicBezTo>
                    <a:pt x="22629" y="4865"/>
                    <a:pt x="21980" y="4944"/>
                    <a:pt x="21345" y="5080"/>
                  </a:cubicBezTo>
                  <a:cubicBezTo>
                    <a:pt x="20395" y="5270"/>
                    <a:pt x="19097" y="5650"/>
                    <a:pt x="17989" y="5650"/>
                  </a:cubicBezTo>
                  <a:lnTo>
                    <a:pt x="17862" y="5650"/>
                  </a:lnTo>
                  <a:cubicBezTo>
                    <a:pt x="16880" y="5650"/>
                    <a:pt x="16025" y="5301"/>
                    <a:pt x="15550" y="4256"/>
                  </a:cubicBezTo>
                  <a:cubicBezTo>
                    <a:pt x="15550" y="4193"/>
                    <a:pt x="15582" y="4129"/>
                    <a:pt x="15613" y="4066"/>
                  </a:cubicBezTo>
                  <a:cubicBezTo>
                    <a:pt x="15613" y="4034"/>
                    <a:pt x="15613" y="4003"/>
                    <a:pt x="15613" y="3971"/>
                  </a:cubicBezTo>
                  <a:cubicBezTo>
                    <a:pt x="16138" y="3519"/>
                    <a:pt x="16762" y="3392"/>
                    <a:pt x="17423" y="3392"/>
                  </a:cubicBezTo>
                  <a:cubicBezTo>
                    <a:pt x="18272" y="3392"/>
                    <a:pt x="19182" y="3602"/>
                    <a:pt x="20023" y="3602"/>
                  </a:cubicBezTo>
                  <a:cubicBezTo>
                    <a:pt x="20225" y="3602"/>
                    <a:pt x="20424" y="3590"/>
                    <a:pt x="20617" y="3559"/>
                  </a:cubicBezTo>
                  <a:cubicBezTo>
                    <a:pt x="22296" y="3306"/>
                    <a:pt x="23752" y="2419"/>
                    <a:pt x="25431" y="2229"/>
                  </a:cubicBezTo>
                  <a:cubicBezTo>
                    <a:pt x="25691" y="2203"/>
                    <a:pt x="25951" y="2190"/>
                    <a:pt x="26208" y="2190"/>
                  </a:cubicBezTo>
                  <a:close/>
                  <a:moveTo>
                    <a:pt x="988" y="501"/>
                  </a:moveTo>
                  <a:cubicBezTo>
                    <a:pt x="1337" y="501"/>
                    <a:pt x="2062" y="975"/>
                    <a:pt x="2376" y="1089"/>
                  </a:cubicBezTo>
                  <a:cubicBezTo>
                    <a:pt x="2845" y="1227"/>
                    <a:pt x="3313" y="1317"/>
                    <a:pt x="3803" y="1317"/>
                  </a:cubicBezTo>
                  <a:cubicBezTo>
                    <a:pt x="3876" y="1317"/>
                    <a:pt x="3949" y="1315"/>
                    <a:pt x="4023" y="1311"/>
                  </a:cubicBezTo>
                  <a:cubicBezTo>
                    <a:pt x="4971" y="1291"/>
                    <a:pt x="5867" y="1129"/>
                    <a:pt x="6778" y="1129"/>
                  </a:cubicBezTo>
                  <a:cubicBezTo>
                    <a:pt x="7297" y="1129"/>
                    <a:pt x="7821" y="1182"/>
                    <a:pt x="8361" y="1343"/>
                  </a:cubicBezTo>
                  <a:cubicBezTo>
                    <a:pt x="9628" y="1723"/>
                    <a:pt x="10800" y="2388"/>
                    <a:pt x="12066" y="2799"/>
                  </a:cubicBezTo>
                  <a:cubicBezTo>
                    <a:pt x="12573" y="2958"/>
                    <a:pt x="13080" y="3084"/>
                    <a:pt x="13618" y="3116"/>
                  </a:cubicBezTo>
                  <a:cubicBezTo>
                    <a:pt x="13714" y="3124"/>
                    <a:pt x="13812" y="3127"/>
                    <a:pt x="13912" y="3127"/>
                  </a:cubicBezTo>
                  <a:cubicBezTo>
                    <a:pt x="14190" y="3127"/>
                    <a:pt x="14478" y="3104"/>
                    <a:pt x="14761" y="3104"/>
                  </a:cubicBezTo>
                  <a:cubicBezTo>
                    <a:pt x="15178" y="3104"/>
                    <a:pt x="15584" y="3154"/>
                    <a:pt x="15930" y="3401"/>
                  </a:cubicBezTo>
                  <a:cubicBezTo>
                    <a:pt x="15677" y="3528"/>
                    <a:pt x="15455" y="3686"/>
                    <a:pt x="15233" y="3939"/>
                  </a:cubicBezTo>
                  <a:cubicBezTo>
                    <a:pt x="15170" y="4003"/>
                    <a:pt x="15202" y="4098"/>
                    <a:pt x="15233" y="4129"/>
                  </a:cubicBezTo>
                  <a:cubicBezTo>
                    <a:pt x="14948" y="4795"/>
                    <a:pt x="14220" y="5270"/>
                    <a:pt x="14062" y="6030"/>
                  </a:cubicBezTo>
                  <a:cubicBezTo>
                    <a:pt x="13998" y="6346"/>
                    <a:pt x="14093" y="6600"/>
                    <a:pt x="14220" y="6885"/>
                  </a:cubicBezTo>
                  <a:cubicBezTo>
                    <a:pt x="14220" y="6916"/>
                    <a:pt x="14220" y="6948"/>
                    <a:pt x="14220" y="6980"/>
                  </a:cubicBezTo>
                  <a:cubicBezTo>
                    <a:pt x="13080" y="6410"/>
                    <a:pt x="12573" y="5238"/>
                    <a:pt x="11718" y="4320"/>
                  </a:cubicBezTo>
                  <a:cubicBezTo>
                    <a:pt x="10990" y="3464"/>
                    <a:pt x="10008" y="2863"/>
                    <a:pt x="8931" y="2514"/>
                  </a:cubicBezTo>
                  <a:cubicBezTo>
                    <a:pt x="7885" y="2174"/>
                    <a:pt x="6817" y="2094"/>
                    <a:pt x="5746" y="2094"/>
                  </a:cubicBezTo>
                  <a:cubicBezTo>
                    <a:pt x="5520" y="2094"/>
                    <a:pt x="5294" y="2097"/>
                    <a:pt x="5068" y="2103"/>
                  </a:cubicBezTo>
                  <a:cubicBezTo>
                    <a:pt x="4726" y="2103"/>
                    <a:pt x="4378" y="2113"/>
                    <a:pt x="4030" y="2113"/>
                  </a:cubicBezTo>
                  <a:cubicBezTo>
                    <a:pt x="3508" y="2113"/>
                    <a:pt x="2984" y="2090"/>
                    <a:pt x="2471" y="1976"/>
                  </a:cubicBezTo>
                  <a:cubicBezTo>
                    <a:pt x="2059" y="1881"/>
                    <a:pt x="1" y="994"/>
                    <a:pt x="887" y="519"/>
                  </a:cubicBezTo>
                  <a:cubicBezTo>
                    <a:pt x="915" y="507"/>
                    <a:pt x="949" y="501"/>
                    <a:pt x="988" y="501"/>
                  </a:cubicBezTo>
                  <a:close/>
                  <a:moveTo>
                    <a:pt x="23355" y="5148"/>
                  </a:moveTo>
                  <a:cubicBezTo>
                    <a:pt x="23784" y="5148"/>
                    <a:pt x="24221" y="5192"/>
                    <a:pt x="24671" y="5301"/>
                  </a:cubicBezTo>
                  <a:cubicBezTo>
                    <a:pt x="26268" y="5656"/>
                    <a:pt x="27671" y="7033"/>
                    <a:pt x="29372" y="7033"/>
                  </a:cubicBezTo>
                  <a:cubicBezTo>
                    <a:pt x="29492" y="7033"/>
                    <a:pt x="29614" y="7026"/>
                    <a:pt x="29738" y="7011"/>
                  </a:cubicBezTo>
                  <a:cubicBezTo>
                    <a:pt x="30371" y="6916"/>
                    <a:pt x="30941" y="6631"/>
                    <a:pt x="31543" y="6410"/>
                  </a:cubicBezTo>
                  <a:cubicBezTo>
                    <a:pt x="31543" y="6441"/>
                    <a:pt x="31543" y="6441"/>
                    <a:pt x="31575" y="6441"/>
                  </a:cubicBezTo>
                  <a:cubicBezTo>
                    <a:pt x="32430" y="6790"/>
                    <a:pt x="33031" y="7075"/>
                    <a:pt x="33348" y="8025"/>
                  </a:cubicBezTo>
                  <a:cubicBezTo>
                    <a:pt x="33475" y="8341"/>
                    <a:pt x="33475" y="8690"/>
                    <a:pt x="33570" y="9038"/>
                  </a:cubicBezTo>
                  <a:cubicBezTo>
                    <a:pt x="33633" y="9292"/>
                    <a:pt x="33728" y="9482"/>
                    <a:pt x="33855" y="9703"/>
                  </a:cubicBezTo>
                  <a:cubicBezTo>
                    <a:pt x="33950" y="9893"/>
                    <a:pt x="34076" y="10083"/>
                    <a:pt x="34203" y="10273"/>
                  </a:cubicBezTo>
                  <a:cubicBezTo>
                    <a:pt x="34583" y="10717"/>
                    <a:pt x="34488" y="11065"/>
                    <a:pt x="33950" y="11318"/>
                  </a:cubicBezTo>
                  <a:lnTo>
                    <a:pt x="33886" y="11382"/>
                  </a:lnTo>
                  <a:cubicBezTo>
                    <a:pt x="33380" y="11097"/>
                    <a:pt x="32841" y="10780"/>
                    <a:pt x="32271" y="10527"/>
                  </a:cubicBezTo>
                  <a:cubicBezTo>
                    <a:pt x="32262" y="10522"/>
                    <a:pt x="32254" y="10520"/>
                    <a:pt x="32247" y="10520"/>
                  </a:cubicBezTo>
                  <a:cubicBezTo>
                    <a:pt x="32201" y="10520"/>
                    <a:pt x="32185" y="10594"/>
                    <a:pt x="32240" y="10622"/>
                  </a:cubicBezTo>
                  <a:cubicBezTo>
                    <a:pt x="32746" y="10907"/>
                    <a:pt x="33285" y="11160"/>
                    <a:pt x="33823" y="11445"/>
                  </a:cubicBezTo>
                  <a:cubicBezTo>
                    <a:pt x="33392" y="11850"/>
                    <a:pt x="33124" y="11891"/>
                    <a:pt x="32628" y="11891"/>
                  </a:cubicBezTo>
                  <a:cubicBezTo>
                    <a:pt x="32504" y="11891"/>
                    <a:pt x="32366" y="11888"/>
                    <a:pt x="32208" y="11888"/>
                  </a:cubicBezTo>
                  <a:cubicBezTo>
                    <a:pt x="31765" y="11888"/>
                    <a:pt x="31353" y="11857"/>
                    <a:pt x="30941" y="11857"/>
                  </a:cubicBezTo>
                  <a:cubicBezTo>
                    <a:pt x="30684" y="11844"/>
                    <a:pt x="30443" y="11826"/>
                    <a:pt x="30209" y="11826"/>
                  </a:cubicBezTo>
                  <a:cubicBezTo>
                    <a:pt x="29866" y="11826"/>
                    <a:pt x="29538" y="11865"/>
                    <a:pt x="29199" y="12015"/>
                  </a:cubicBezTo>
                  <a:cubicBezTo>
                    <a:pt x="29136" y="11857"/>
                    <a:pt x="29041" y="11698"/>
                    <a:pt x="28914" y="11540"/>
                  </a:cubicBezTo>
                  <a:cubicBezTo>
                    <a:pt x="27901" y="10147"/>
                    <a:pt x="25874" y="9893"/>
                    <a:pt x="24322" y="9450"/>
                  </a:cubicBezTo>
                  <a:cubicBezTo>
                    <a:pt x="23151" y="9102"/>
                    <a:pt x="21979" y="8690"/>
                    <a:pt x="20902" y="8151"/>
                  </a:cubicBezTo>
                  <a:cubicBezTo>
                    <a:pt x="19984" y="7676"/>
                    <a:pt x="18527" y="6916"/>
                    <a:pt x="18084" y="5903"/>
                  </a:cubicBezTo>
                  <a:lnTo>
                    <a:pt x="18084" y="5903"/>
                  </a:lnTo>
                  <a:cubicBezTo>
                    <a:pt x="18113" y="5903"/>
                    <a:pt x="18142" y="5904"/>
                    <a:pt x="18171" y="5904"/>
                  </a:cubicBezTo>
                  <a:cubicBezTo>
                    <a:pt x="19954" y="5904"/>
                    <a:pt x="21581" y="5148"/>
                    <a:pt x="23355" y="5148"/>
                  </a:cubicBezTo>
                  <a:close/>
                  <a:moveTo>
                    <a:pt x="15423" y="4478"/>
                  </a:moveTo>
                  <a:cubicBezTo>
                    <a:pt x="15898" y="5396"/>
                    <a:pt x="16848" y="5840"/>
                    <a:pt x="17894" y="5903"/>
                  </a:cubicBezTo>
                  <a:cubicBezTo>
                    <a:pt x="18305" y="7011"/>
                    <a:pt x="19794" y="7835"/>
                    <a:pt x="20775" y="8373"/>
                  </a:cubicBezTo>
                  <a:cubicBezTo>
                    <a:pt x="22169" y="9133"/>
                    <a:pt x="23721" y="9608"/>
                    <a:pt x="25241" y="10020"/>
                  </a:cubicBezTo>
                  <a:cubicBezTo>
                    <a:pt x="26096" y="10242"/>
                    <a:pt x="26983" y="10463"/>
                    <a:pt x="27743" y="10907"/>
                  </a:cubicBezTo>
                  <a:cubicBezTo>
                    <a:pt x="28756" y="11508"/>
                    <a:pt x="28978" y="12363"/>
                    <a:pt x="29231" y="13440"/>
                  </a:cubicBezTo>
                  <a:cubicBezTo>
                    <a:pt x="29358" y="14074"/>
                    <a:pt x="29611" y="14295"/>
                    <a:pt x="29896" y="14802"/>
                  </a:cubicBezTo>
                  <a:cubicBezTo>
                    <a:pt x="30181" y="15340"/>
                    <a:pt x="30213" y="16100"/>
                    <a:pt x="30086" y="16734"/>
                  </a:cubicBezTo>
                  <a:cubicBezTo>
                    <a:pt x="29918" y="17432"/>
                    <a:pt x="29145" y="17668"/>
                    <a:pt x="28179" y="17668"/>
                  </a:cubicBezTo>
                  <a:cubicBezTo>
                    <a:pt x="26604" y="17668"/>
                    <a:pt x="24514" y="17040"/>
                    <a:pt x="23689" y="16765"/>
                  </a:cubicBezTo>
                  <a:cubicBezTo>
                    <a:pt x="21821" y="16100"/>
                    <a:pt x="19794" y="14675"/>
                    <a:pt x="18369" y="13345"/>
                  </a:cubicBezTo>
                  <a:cubicBezTo>
                    <a:pt x="17039" y="12078"/>
                    <a:pt x="16532" y="10590"/>
                    <a:pt x="15835" y="8975"/>
                  </a:cubicBezTo>
                  <a:cubicBezTo>
                    <a:pt x="15835" y="8911"/>
                    <a:pt x="15835" y="8880"/>
                    <a:pt x="15835" y="8816"/>
                  </a:cubicBezTo>
                  <a:cubicBezTo>
                    <a:pt x="15835" y="8753"/>
                    <a:pt x="15772" y="8690"/>
                    <a:pt x="15708" y="8690"/>
                  </a:cubicBezTo>
                  <a:cubicBezTo>
                    <a:pt x="15613" y="8500"/>
                    <a:pt x="15487" y="8278"/>
                    <a:pt x="15360" y="8056"/>
                  </a:cubicBezTo>
                  <a:lnTo>
                    <a:pt x="15392" y="7993"/>
                  </a:lnTo>
                  <a:cubicBezTo>
                    <a:pt x="15443" y="7916"/>
                    <a:pt x="15369" y="7818"/>
                    <a:pt x="15289" y="7818"/>
                  </a:cubicBezTo>
                  <a:cubicBezTo>
                    <a:pt x="15270" y="7818"/>
                    <a:pt x="15251" y="7823"/>
                    <a:pt x="15233" y="7835"/>
                  </a:cubicBezTo>
                  <a:cubicBezTo>
                    <a:pt x="14758" y="7043"/>
                    <a:pt x="14283" y="6251"/>
                    <a:pt x="14790" y="5396"/>
                  </a:cubicBezTo>
                  <a:cubicBezTo>
                    <a:pt x="14980" y="5048"/>
                    <a:pt x="15233" y="4795"/>
                    <a:pt x="15423" y="4478"/>
                  </a:cubicBezTo>
                  <a:close/>
                  <a:moveTo>
                    <a:pt x="12700" y="10083"/>
                  </a:moveTo>
                  <a:lnTo>
                    <a:pt x="12700" y="10083"/>
                  </a:lnTo>
                  <a:cubicBezTo>
                    <a:pt x="12637" y="10780"/>
                    <a:pt x="12668" y="11477"/>
                    <a:pt x="12763" y="12173"/>
                  </a:cubicBezTo>
                  <a:cubicBezTo>
                    <a:pt x="12922" y="13282"/>
                    <a:pt x="13302" y="14105"/>
                    <a:pt x="13048" y="15277"/>
                  </a:cubicBezTo>
                  <a:cubicBezTo>
                    <a:pt x="12922" y="15910"/>
                    <a:pt x="12953" y="16322"/>
                    <a:pt x="13270" y="16924"/>
                  </a:cubicBezTo>
                  <a:cubicBezTo>
                    <a:pt x="13745" y="17969"/>
                    <a:pt x="14093" y="18792"/>
                    <a:pt x="14062" y="19901"/>
                  </a:cubicBezTo>
                  <a:cubicBezTo>
                    <a:pt x="14030" y="19869"/>
                    <a:pt x="13998" y="19869"/>
                    <a:pt x="13967" y="19837"/>
                  </a:cubicBezTo>
                  <a:cubicBezTo>
                    <a:pt x="13080" y="19077"/>
                    <a:pt x="12193" y="18222"/>
                    <a:pt x="11813" y="17082"/>
                  </a:cubicBezTo>
                  <a:cubicBezTo>
                    <a:pt x="11306" y="15657"/>
                    <a:pt x="11465" y="14105"/>
                    <a:pt x="11845" y="12680"/>
                  </a:cubicBezTo>
                  <a:cubicBezTo>
                    <a:pt x="12066" y="11762"/>
                    <a:pt x="12288" y="10875"/>
                    <a:pt x="12700" y="10083"/>
                  </a:cubicBezTo>
                  <a:close/>
                  <a:moveTo>
                    <a:pt x="14062" y="19964"/>
                  </a:moveTo>
                  <a:lnTo>
                    <a:pt x="14062" y="19996"/>
                  </a:lnTo>
                  <a:cubicBezTo>
                    <a:pt x="14030" y="19964"/>
                    <a:pt x="14030" y="19964"/>
                    <a:pt x="13998" y="19964"/>
                  </a:cubicBezTo>
                  <a:close/>
                  <a:moveTo>
                    <a:pt x="14442" y="7233"/>
                  </a:moveTo>
                  <a:cubicBezTo>
                    <a:pt x="14600" y="7423"/>
                    <a:pt x="14758" y="7645"/>
                    <a:pt x="14885" y="7835"/>
                  </a:cubicBezTo>
                  <a:cubicBezTo>
                    <a:pt x="14948" y="7930"/>
                    <a:pt x="14980" y="7993"/>
                    <a:pt x="15012" y="8088"/>
                  </a:cubicBezTo>
                  <a:cubicBezTo>
                    <a:pt x="13872" y="9767"/>
                    <a:pt x="14568" y="11318"/>
                    <a:pt x="15043" y="13187"/>
                  </a:cubicBezTo>
                  <a:cubicBezTo>
                    <a:pt x="15392" y="14612"/>
                    <a:pt x="15265" y="16100"/>
                    <a:pt x="15202" y="17525"/>
                  </a:cubicBezTo>
                  <a:cubicBezTo>
                    <a:pt x="15170" y="18254"/>
                    <a:pt x="15138" y="18982"/>
                    <a:pt x="15107" y="19711"/>
                  </a:cubicBezTo>
                  <a:cubicBezTo>
                    <a:pt x="15084" y="20111"/>
                    <a:pt x="15187" y="20355"/>
                    <a:pt x="15009" y="20355"/>
                  </a:cubicBezTo>
                  <a:cubicBezTo>
                    <a:pt x="14933" y="20355"/>
                    <a:pt x="14807" y="20311"/>
                    <a:pt x="14600" y="20217"/>
                  </a:cubicBezTo>
                  <a:cubicBezTo>
                    <a:pt x="14442" y="20154"/>
                    <a:pt x="14315" y="20091"/>
                    <a:pt x="14220" y="20059"/>
                  </a:cubicBezTo>
                  <a:cubicBezTo>
                    <a:pt x="14505" y="18190"/>
                    <a:pt x="13048" y="16797"/>
                    <a:pt x="13397" y="14992"/>
                  </a:cubicBezTo>
                  <a:cubicBezTo>
                    <a:pt x="13587" y="14232"/>
                    <a:pt x="13397" y="13757"/>
                    <a:pt x="13207" y="12965"/>
                  </a:cubicBezTo>
                  <a:cubicBezTo>
                    <a:pt x="12922" y="11857"/>
                    <a:pt x="12890" y="10717"/>
                    <a:pt x="13017" y="9577"/>
                  </a:cubicBezTo>
                  <a:cubicBezTo>
                    <a:pt x="13175" y="9292"/>
                    <a:pt x="13397" y="9007"/>
                    <a:pt x="13618" y="8753"/>
                  </a:cubicBezTo>
                  <a:cubicBezTo>
                    <a:pt x="14030" y="8310"/>
                    <a:pt x="14283" y="7803"/>
                    <a:pt x="14410" y="7265"/>
                  </a:cubicBezTo>
                  <a:cubicBezTo>
                    <a:pt x="14442" y="7265"/>
                    <a:pt x="14442" y="7233"/>
                    <a:pt x="14442" y="7233"/>
                  </a:cubicBezTo>
                  <a:close/>
                  <a:moveTo>
                    <a:pt x="15898" y="9957"/>
                  </a:moveTo>
                  <a:cubicBezTo>
                    <a:pt x="16405" y="11128"/>
                    <a:pt x="16848" y="12300"/>
                    <a:pt x="17830" y="13282"/>
                  </a:cubicBezTo>
                  <a:cubicBezTo>
                    <a:pt x="19255" y="14739"/>
                    <a:pt x="21282" y="16132"/>
                    <a:pt x="23151" y="16892"/>
                  </a:cubicBezTo>
                  <a:cubicBezTo>
                    <a:pt x="23752" y="17145"/>
                    <a:pt x="24354" y="17304"/>
                    <a:pt x="24987" y="17430"/>
                  </a:cubicBezTo>
                  <a:cubicBezTo>
                    <a:pt x="25082" y="18127"/>
                    <a:pt x="25336" y="19267"/>
                    <a:pt x="25114" y="19901"/>
                  </a:cubicBezTo>
                  <a:cubicBezTo>
                    <a:pt x="25177" y="20154"/>
                    <a:pt x="25051" y="20344"/>
                    <a:pt x="24702" y="20376"/>
                  </a:cubicBezTo>
                  <a:cubicBezTo>
                    <a:pt x="24551" y="20554"/>
                    <a:pt x="24406" y="20643"/>
                    <a:pt x="24267" y="20643"/>
                  </a:cubicBezTo>
                  <a:cubicBezTo>
                    <a:pt x="24086" y="20643"/>
                    <a:pt x="23914" y="20491"/>
                    <a:pt x="23752" y="20186"/>
                  </a:cubicBezTo>
                  <a:cubicBezTo>
                    <a:pt x="23562" y="20027"/>
                    <a:pt x="23372" y="19837"/>
                    <a:pt x="23182" y="19679"/>
                  </a:cubicBezTo>
                  <a:cubicBezTo>
                    <a:pt x="22232" y="18919"/>
                    <a:pt x="21092" y="18507"/>
                    <a:pt x="20079" y="17842"/>
                  </a:cubicBezTo>
                  <a:cubicBezTo>
                    <a:pt x="18685" y="16924"/>
                    <a:pt x="17925" y="15467"/>
                    <a:pt x="17260" y="13979"/>
                  </a:cubicBezTo>
                  <a:cubicBezTo>
                    <a:pt x="16658" y="12680"/>
                    <a:pt x="16088" y="11350"/>
                    <a:pt x="15898" y="9957"/>
                  </a:cubicBezTo>
                  <a:close/>
                  <a:moveTo>
                    <a:pt x="820" y="0"/>
                  </a:moveTo>
                  <a:cubicBezTo>
                    <a:pt x="780" y="0"/>
                    <a:pt x="729" y="30"/>
                    <a:pt x="729" y="76"/>
                  </a:cubicBezTo>
                  <a:cubicBezTo>
                    <a:pt x="571" y="361"/>
                    <a:pt x="412" y="646"/>
                    <a:pt x="254" y="963"/>
                  </a:cubicBezTo>
                  <a:cubicBezTo>
                    <a:pt x="254" y="994"/>
                    <a:pt x="254" y="1058"/>
                    <a:pt x="286" y="1089"/>
                  </a:cubicBezTo>
                  <a:cubicBezTo>
                    <a:pt x="2439" y="3053"/>
                    <a:pt x="5448" y="1976"/>
                    <a:pt x="8044" y="2578"/>
                  </a:cubicBezTo>
                  <a:cubicBezTo>
                    <a:pt x="9913" y="3053"/>
                    <a:pt x="11148" y="4034"/>
                    <a:pt x="12288" y="5523"/>
                  </a:cubicBezTo>
                  <a:cubicBezTo>
                    <a:pt x="12795" y="6251"/>
                    <a:pt x="13333" y="6853"/>
                    <a:pt x="14157" y="7201"/>
                  </a:cubicBezTo>
                  <a:cubicBezTo>
                    <a:pt x="13903" y="8025"/>
                    <a:pt x="13333" y="8690"/>
                    <a:pt x="12827" y="9418"/>
                  </a:cubicBezTo>
                  <a:cubicBezTo>
                    <a:pt x="12795" y="9418"/>
                    <a:pt x="12763" y="9450"/>
                    <a:pt x="12763" y="9482"/>
                  </a:cubicBezTo>
                  <a:cubicBezTo>
                    <a:pt x="12510" y="9862"/>
                    <a:pt x="12288" y="10242"/>
                    <a:pt x="12130" y="10685"/>
                  </a:cubicBezTo>
                  <a:cubicBezTo>
                    <a:pt x="11686" y="12110"/>
                    <a:pt x="11243" y="13598"/>
                    <a:pt x="11243" y="15087"/>
                  </a:cubicBezTo>
                  <a:cubicBezTo>
                    <a:pt x="11243" y="16164"/>
                    <a:pt x="11496" y="17272"/>
                    <a:pt x="12066" y="18190"/>
                  </a:cubicBezTo>
                  <a:cubicBezTo>
                    <a:pt x="12351" y="18634"/>
                    <a:pt x="12668" y="18951"/>
                    <a:pt x="13080" y="19299"/>
                  </a:cubicBezTo>
                  <a:cubicBezTo>
                    <a:pt x="13587" y="19742"/>
                    <a:pt x="13777" y="20376"/>
                    <a:pt x="14220" y="20851"/>
                  </a:cubicBezTo>
                  <a:cubicBezTo>
                    <a:pt x="14446" y="21091"/>
                    <a:pt x="14633" y="21194"/>
                    <a:pt x="14787" y="21194"/>
                  </a:cubicBezTo>
                  <a:cubicBezTo>
                    <a:pt x="15647" y="21194"/>
                    <a:pt x="15492" y="17982"/>
                    <a:pt x="15518" y="17525"/>
                  </a:cubicBezTo>
                  <a:cubicBezTo>
                    <a:pt x="15613" y="16069"/>
                    <a:pt x="15740" y="14549"/>
                    <a:pt x="15360" y="13092"/>
                  </a:cubicBezTo>
                  <a:cubicBezTo>
                    <a:pt x="14885" y="11382"/>
                    <a:pt x="14252" y="9988"/>
                    <a:pt x="15170" y="8341"/>
                  </a:cubicBezTo>
                  <a:lnTo>
                    <a:pt x="15170" y="8341"/>
                  </a:lnTo>
                  <a:cubicBezTo>
                    <a:pt x="15297" y="8595"/>
                    <a:pt x="15423" y="8848"/>
                    <a:pt x="15518" y="9070"/>
                  </a:cubicBezTo>
                  <a:cubicBezTo>
                    <a:pt x="15550" y="11065"/>
                    <a:pt x="16373" y="12933"/>
                    <a:pt x="17229" y="14707"/>
                  </a:cubicBezTo>
                  <a:cubicBezTo>
                    <a:pt x="18084" y="16417"/>
                    <a:pt x="19097" y="17652"/>
                    <a:pt x="20807" y="18539"/>
                  </a:cubicBezTo>
                  <a:cubicBezTo>
                    <a:pt x="21821" y="19077"/>
                    <a:pt x="22676" y="19616"/>
                    <a:pt x="23594" y="20344"/>
                  </a:cubicBezTo>
                  <a:cubicBezTo>
                    <a:pt x="23873" y="20567"/>
                    <a:pt x="24300" y="21036"/>
                    <a:pt x="24744" y="21036"/>
                  </a:cubicBezTo>
                  <a:cubicBezTo>
                    <a:pt x="24804" y="21036"/>
                    <a:pt x="24864" y="21028"/>
                    <a:pt x="24924" y="21009"/>
                  </a:cubicBezTo>
                  <a:cubicBezTo>
                    <a:pt x="25367" y="20882"/>
                    <a:pt x="25177" y="20914"/>
                    <a:pt x="25336" y="20597"/>
                  </a:cubicBezTo>
                  <a:cubicBezTo>
                    <a:pt x="25716" y="19869"/>
                    <a:pt x="25367" y="18349"/>
                    <a:pt x="25146" y="17430"/>
                  </a:cubicBezTo>
                  <a:lnTo>
                    <a:pt x="25146" y="17430"/>
                  </a:lnTo>
                  <a:cubicBezTo>
                    <a:pt x="25494" y="17525"/>
                    <a:pt x="25843" y="17557"/>
                    <a:pt x="26191" y="17620"/>
                  </a:cubicBezTo>
                  <a:cubicBezTo>
                    <a:pt x="27073" y="17763"/>
                    <a:pt x="28083" y="18110"/>
                    <a:pt x="28991" y="18110"/>
                  </a:cubicBezTo>
                  <a:cubicBezTo>
                    <a:pt x="29094" y="18110"/>
                    <a:pt x="29195" y="18105"/>
                    <a:pt x="29294" y="18095"/>
                  </a:cubicBezTo>
                  <a:cubicBezTo>
                    <a:pt x="29706" y="18064"/>
                    <a:pt x="30150" y="17937"/>
                    <a:pt x="30340" y="17525"/>
                  </a:cubicBezTo>
                  <a:cubicBezTo>
                    <a:pt x="30561" y="17019"/>
                    <a:pt x="30308" y="17304"/>
                    <a:pt x="30340" y="16797"/>
                  </a:cubicBezTo>
                  <a:cubicBezTo>
                    <a:pt x="30371" y="16385"/>
                    <a:pt x="30625" y="15847"/>
                    <a:pt x="30625" y="15404"/>
                  </a:cubicBezTo>
                  <a:cubicBezTo>
                    <a:pt x="30593" y="14770"/>
                    <a:pt x="29801" y="14295"/>
                    <a:pt x="29611" y="13725"/>
                  </a:cubicBezTo>
                  <a:cubicBezTo>
                    <a:pt x="29421" y="13218"/>
                    <a:pt x="29389" y="12680"/>
                    <a:pt x="29231" y="12173"/>
                  </a:cubicBezTo>
                  <a:cubicBezTo>
                    <a:pt x="29393" y="12134"/>
                    <a:pt x="29605" y="12119"/>
                    <a:pt x="29850" y="12119"/>
                  </a:cubicBezTo>
                  <a:cubicBezTo>
                    <a:pt x="30585" y="12119"/>
                    <a:pt x="31624" y="12253"/>
                    <a:pt x="32556" y="12253"/>
                  </a:cubicBezTo>
                  <a:cubicBezTo>
                    <a:pt x="33799" y="12253"/>
                    <a:pt x="34852" y="12015"/>
                    <a:pt x="34742" y="10907"/>
                  </a:cubicBezTo>
                  <a:cubicBezTo>
                    <a:pt x="34710" y="10495"/>
                    <a:pt x="34488" y="10178"/>
                    <a:pt x="34298" y="9830"/>
                  </a:cubicBezTo>
                  <a:cubicBezTo>
                    <a:pt x="33918" y="9102"/>
                    <a:pt x="33886" y="8341"/>
                    <a:pt x="33570" y="7613"/>
                  </a:cubicBezTo>
                  <a:cubicBezTo>
                    <a:pt x="33285" y="6916"/>
                    <a:pt x="32683" y="6568"/>
                    <a:pt x="32050" y="6283"/>
                  </a:cubicBezTo>
                  <a:cubicBezTo>
                    <a:pt x="32176" y="6251"/>
                    <a:pt x="32335" y="6251"/>
                    <a:pt x="32461" y="6251"/>
                  </a:cubicBezTo>
                  <a:cubicBezTo>
                    <a:pt x="33169" y="6251"/>
                    <a:pt x="33746" y="6512"/>
                    <a:pt x="34409" y="6512"/>
                  </a:cubicBezTo>
                  <a:cubicBezTo>
                    <a:pt x="34547" y="6512"/>
                    <a:pt x="34689" y="6500"/>
                    <a:pt x="34837" y="6473"/>
                  </a:cubicBezTo>
                  <a:cubicBezTo>
                    <a:pt x="34900" y="6473"/>
                    <a:pt x="34963" y="6378"/>
                    <a:pt x="34963" y="6346"/>
                  </a:cubicBezTo>
                  <a:cubicBezTo>
                    <a:pt x="34900" y="5840"/>
                    <a:pt x="34678" y="5586"/>
                    <a:pt x="34266" y="5333"/>
                  </a:cubicBezTo>
                  <a:cubicBezTo>
                    <a:pt x="33443" y="4795"/>
                    <a:pt x="32525" y="4415"/>
                    <a:pt x="31701" y="3844"/>
                  </a:cubicBezTo>
                  <a:cubicBezTo>
                    <a:pt x="30086" y="2768"/>
                    <a:pt x="28471" y="1944"/>
                    <a:pt x="26508" y="1881"/>
                  </a:cubicBezTo>
                  <a:cubicBezTo>
                    <a:pt x="26458" y="1880"/>
                    <a:pt x="26408" y="1879"/>
                    <a:pt x="26359" y="1879"/>
                  </a:cubicBezTo>
                  <a:cubicBezTo>
                    <a:pt x="24082" y="1879"/>
                    <a:pt x="22183" y="3276"/>
                    <a:pt x="19920" y="3338"/>
                  </a:cubicBezTo>
                  <a:cubicBezTo>
                    <a:pt x="19880" y="3339"/>
                    <a:pt x="19840" y="3339"/>
                    <a:pt x="19799" y="3339"/>
                  </a:cubicBezTo>
                  <a:cubicBezTo>
                    <a:pt x="18957" y="3339"/>
                    <a:pt x="18075" y="3126"/>
                    <a:pt x="17242" y="3126"/>
                  </a:cubicBezTo>
                  <a:cubicBezTo>
                    <a:pt x="16889" y="3126"/>
                    <a:pt x="16544" y="3165"/>
                    <a:pt x="16215" y="3274"/>
                  </a:cubicBezTo>
                  <a:cubicBezTo>
                    <a:pt x="15804" y="2917"/>
                    <a:pt x="15321" y="2852"/>
                    <a:pt x="14814" y="2852"/>
                  </a:cubicBezTo>
                  <a:cubicBezTo>
                    <a:pt x="14527" y="2852"/>
                    <a:pt x="14231" y="2873"/>
                    <a:pt x="13936" y="2873"/>
                  </a:cubicBezTo>
                  <a:cubicBezTo>
                    <a:pt x="13830" y="2873"/>
                    <a:pt x="13724" y="2870"/>
                    <a:pt x="13618" y="2863"/>
                  </a:cubicBezTo>
                  <a:cubicBezTo>
                    <a:pt x="12161" y="2768"/>
                    <a:pt x="10863" y="2039"/>
                    <a:pt x="9533" y="1501"/>
                  </a:cubicBezTo>
                  <a:cubicBezTo>
                    <a:pt x="8500" y="1088"/>
                    <a:pt x="7552" y="864"/>
                    <a:pt x="6499" y="864"/>
                  </a:cubicBezTo>
                  <a:cubicBezTo>
                    <a:pt x="6260" y="864"/>
                    <a:pt x="6016" y="876"/>
                    <a:pt x="5764" y="899"/>
                  </a:cubicBezTo>
                  <a:cubicBezTo>
                    <a:pt x="5158" y="972"/>
                    <a:pt x="4590" y="1028"/>
                    <a:pt x="4044" y="1028"/>
                  </a:cubicBezTo>
                  <a:cubicBezTo>
                    <a:pt x="2935" y="1028"/>
                    <a:pt x="1917" y="798"/>
                    <a:pt x="856" y="13"/>
                  </a:cubicBezTo>
                  <a:cubicBezTo>
                    <a:pt x="847" y="4"/>
                    <a:pt x="834" y="0"/>
                    <a:pt x="8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47"/>
          <p:cNvGrpSpPr/>
          <p:nvPr/>
        </p:nvGrpSpPr>
        <p:grpSpPr>
          <a:xfrm>
            <a:off x="7783578" y="-147094"/>
            <a:ext cx="1675650" cy="5290587"/>
            <a:chOff x="1547589" y="-1391798"/>
            <a:chExt cx="1671513" cy="3698241"/>
          </a:xfrm>
        </p:grpSpPr>
        <p:sp>
          <p:nvSpPr>
            <p:cNvPr id="644" name="Google Shape;644;p47"/>
            <p:cNvSpPr/>
            <p:nvPr/>
          </p:nvSpPr>
          <p:spPr>
            <a:xfrm rot="5400000">
              <a:off x="1641491" y="20992"/>
              <a:ext cx="1536579" cy="1015422"/>
            </a:xfrm>
            <a:custGeom>
              <a:avLst/>
              <a:gdLst/>
              <a:ahLst/>
              <a:cxnLst/>
              <a:rect l="l" t="t" r="r" b="b"/>
              <a:pathLst>
                <a:path w="36270" h="23967" extrusionOk="0">
                  <a:moveTo>
                    <a:pt x="23658" y="0"/>
                  </a:moveTo>
                  <a:cubicBezTo>
                    <a:pt x="23650" y="0"/>
                    <a:pt x="23642" y="2"/>
                    <a:pt x="23633" y="4"/>
                  </a:cubicBezTo>
                  <a:cubicBezTo>
                    <a:pt x="19611" y="796"/>
                    <a:pt x="16540" y="4058"/>
                    <a:pt x="12581" y="5103"/>
                  </a:cubicBezTo>
                  <a:cubicBezTo>
                    <a:pt x="11111" y="5517"/>
                    <a:pt x="9391" y="6013"/>
                    <a:pt x="7771" y="6013"/>
                  </a:cubicBezTo>
                  <a:cubicBezTo>
                    <a:pt x="7158" y="6013"/>
                    <a:pt x="6559" y="5942"/>
                    <a:pt x="5994" y="5768"/>
                  </a:cubicBezTo>
                  <a:cubicBezTo>
                    <a:pt x="4949" y="5452"/>
                    <a:pt x="3967" y="4977"/>
                    <a:pt x="3017" y="4438"/>
                  </a:cubicBezTo>
                  <a:cubicBezTo>
                    <a:pt x="2162" y="3868"/>
                    <a:pt x="1243" y="3393"/>
                    <a:pt x="325" y="2950"/>
                  </a:cubicBezTo>
                  <a:cubicBezTo>
                    <a:pt x="301" y="2938"/>
                    <a:pt x="277" y="2932"/>
                    <a:pt x="255" y="2932"/>
                  </a:cubicBezTo>
                  <a:cubicBezTo>
                    <a:pt x="100" y="2932"/>
                    <a:pt x="1" y="3187"/>
                    <a:pt x="167" y="3298"/>
                  </a:cubicBezTo>
                  <a:cubicBezTo>
                    <a:pt x="610" y="3488"/>
                    <a:pt x="1053" y="3710"/>
                    <a:pt x="1497" y="3963"/>
                  </a:cubicBezTo>
                  <a:cubicBezTo>
                    <a:pt x="2003" y="4248"/>
                    <a:pt x="2510" y="4565"/>
                    <a:pt x="3049" y="4850"/>
                  </a:cubicBezTo>
                  <a:cubicBezTo>
                    <a:pt x="3904" y="5420"/>
                    <a:pt x="4695" y="6085"/>
                    <a:pt x="5265" y="6940"/>
                  </a:cubicBezTo>
                  <a:cubicBezTo>
                    <a:pt x="5360" y="7098"/>
                    <a:pt x="5455" y="7257"/>
                    <a:pt x="5550" y="7478"/>
                  </a:cubicBezTo>
                  <a:cubicBezTo>
                    <a:pt x="5519" y="7510"/>
                    <a:pt x="5519" y="7605"/>
                    <a:pt x="5582" y="7637"/>
                  </a:cubicBezTo>
                  <a:cubicBezTo>
                    <a:pt x="5614" y="7637"/>
                    <a:pt x="5614" y="7668"/>
                    <a:pt x="5645" y="7668"/>
                  </a:cubicBezTo>
                  <a:cubicBezTo>
                    <a:pt x="6532" y="9537"/>
                    <a:pt x="7070" y="12704"/>
                    <a:pt x="4885" y="13464"/>
                  </a:cubicBezTo>
                  <a:lnTo>
                    <a:pt x="4790" y="13464"/>
                  </a:lnTo>
                  <a:cubicBezTo>
                    <a:pt x="4727" y="13464"/>
                    <a:pt x="4695" y="13527"/>
                    <a:pt x="4727" y="13590"/>
                  </a:cubicBezTo>
                  <a:cubicBezTo>
                    <a:pt x="4701" y="13642"/>
                    <a:pt x="4739" y="13694"/>
                    <a:pt x="4805" y="13694"/>
                  </a:cubicBezTo>
                  <a:cubicBezTo>
                    <a:pt x="4820" y="13694"/>
                    <a:pt x="4836" y="13691"/>
                    <a:pt x="4854" y="13685"/>
                  </a:cubicBezTo>
                  <a:cubicBezTo>
                    <a:pt x="4885" y="13685"/>
                    <a:pt x="4917" y="13685"/>
                    <a:pt x="4980" y="13654"/>
                  </a:cubicBezTo>
                  <a:cubicBezTo>
                    <a:pt x="5341" y="13699"/>
                    <a:pt x="5758" y="13765"/>
                    <a:pt x="6158" y="13765"/>
                  </a:cubicBezTo>
                  <a:cubicBezTo>
                    <a:pt x="6602" y="13765"/>
                    <a:pt x="7024" y="13684"/>
                    <a:pt x="7324" y="13400"/>
                  </a:cubicBezTo>
                  <a:cubicBezTo>
                    <a:pt x="7609" y="13147"/>
                    <a:pt x="7862" y="12545"/>
                    <a:pt x="8084" y="12260"/>
                  </a:cubicBezTo>
                  <a:cubicBezTo>
                    <a:pt x="8242" y="12039"/>
                    <a:pt x="8369" y="11944"/>
                    <a:pt x="8432" y="11659"/>
                  </a:cubicBezTo>
                  <a:cubicBezTo>
                    <a:pt x="8622" y="10835"/>
                    <a:pt x="7831" y="9949"/>
                    <a:pt x="7577" y="9283"/>
                  </a:cubicBezTo>
                  <a:cubicBezTo>
                    <a:pt x="7229" y="8365"/>
                    <a:pt x="6690" y="7922"/>
                    <a:pt x="5835" y="7510"/>
                  </a:cubicBezTo>
                  <a:cubicBezTo>
                    <a:pt x="5455" y="6718"/>
                    <a:pt x="4917" y="6053"/>
                    <a:pt x="4315" y="5483"/>
                  </a:cubicBezTo>
                  <a:lnTo>
                    <a:pt x="4315" y="5483"/>
                  </a:lnTo>
                  <a:cubicBezTo>
                    <a:pt x="4822" y="5705"/>
                    <a:pt x="5360" y="5927"/>
                    <a:pt x="5899" y="6085"/>
                  </a:cubicBezTo>
                  <a:cubicBezTo>
                    <a:pt x="7514" y="7035"/>
                    <a:pt x="9414" y="7447"/>
                    <a:pt x="11061" y="8428"/>
                  </a:cubicBezTo>
                  <a:cubicBezTo>
                    <a:pt x="11758" y="8840"/>
                    <a:pt x="12423" y="9315"/>
                    <a:pt x="13056" y="9822"/>
                  </a:cubicBezTo>
                  <a:cubicBezTo>
                    <a:pt x="13151" y="10582"/>
                    <a:pt x="12834" y="11247"/>
                    <a:pt x="12803" y="12007"/>
                  </a:cubicBezTo>
                  <a:cubicBezTo>
                    <a:pt x="12739" y="12704"/>
                    <a:pt x="12993" y="13020"/>
                    <a:pt x="13341" y="13622"/>
                  </a:cubicBezTo>
                  <a:cubicBezTo>
                    <a:pt x="13879" y="14509"/>
                    <a:pt x="13753" y="15364"/>
                    <a:pt x="13974" y="16314"/>
                  </a:cubicBezTo>
                  <a:cubicBezTo>
                    <a:pt x="14164" y="16947"/>
                    <a:pt x="14481" y="17517"/>
                    <a:pt x="14924" y="18024"/>
                  </a:cubicBezTo>
                  <a:cubicBezTo>
                    <a:pt x="15463" y="18657"/>
                    <a:pt x="16128" y="19037"/>
                    <a:pt x="16825" y="19449"/>
                  </a:cubicBezTo>
                  <a:cubicBezTo>
                    <a:pt x="17838" y="20083"/>
                    <a:pt x="18440" y="20684"/>
                    <a:pt x="19231" y="21571"/>
                  </a:cubicBezTo>
                  <a:cubicBezTo>
                    <a:pt x="19611" y="22014"/>
                    <a:pt x="20055" y="22426"/>
                    <a:pt x="20593" y="22711"/>
                  </a:cubicBezTo>
                  <a:cubicBezTo>
                    <a:pt x="21480" y="23186"/>
                    <a:pt x="22462" y="23281"/>
                    <a:pt x="23253" y="23946"/>
                  </a:cubicBezTo>
                  <a:cubicBezTo>
                    <a:pt x="23266" y="23959"/>
                    <a:pt x="23285" y="23967"/>
                    <a:pt x="23305" y="23967"/>
                  </a:cubicBezTo>
                  <a:cubicBezTo>
                    <a:pt x="23332" y="23967"/>
                    <a:pt x="23361" y="23952"/>
                    <a:pt x="23380" y="23915"/>
                  </a:cubicBezTo>
                  <a:cubicBezTo>
                    <a:pt x="23443" y="23915"/>
                    <a:pt x="23507" y="23851"/>
                    <a:pt x="23443" y="23756"/>
                  </a:cubicBezTo>
                  <a:cubicBezTo>
                    <a:pt x="22747" y="22616"/>
                    <a:pt x="22462" y="21603"/>
                    <a:pt x="22462" y="20273"/>
                  </a:cubicBezTo>
                  <a:cubicBezTo>
                    <a:pt x="22493" y="19386"/>
                    <a:pt x="22493" y="18499"/>
                    <a:pt x="22367" y="17612"/>
                  </a:cubicBezTo>
                  <a:cubicBezTo>
                    <a:pt x="22208" y="16757"/>
                    <a:pt x="21955" y="15871"/>
                    <a:pt x="21543" y="15111"/>
                  </a:cubicBezTo>
                  <a:cubicBezTo>
                    <a:pt x="21163" y="14350"/>
                    <a:pt x="20530" y="14034"/>
                    <a:pt x="20245" y="13179"/>
                  </a:cubicBezTo>
                  <a:cubicBezTo>
                    <a:pt x="19833" y="11849"/>
                    <a:pt x="19421" y="10962"/>
                    <a:pt x="18091" y="10265"/>
                  </a:cubicBezTo>
                  <a:cubicBezTo>
                    <a:pt x="16977" y="9657"/>
                    <a:pt x="15659" y="9515"/>
                    <a:pt x="14382" y="9515"/>
                  </a:cubicBezTo>
                  <a:cubicBezTo>
                    <a:pt x="14063" y="9515"/>
                    <a:pt x="13746" y="9524"/>
                    <a:pt x="13436" y="9537"/>
                  </a:cubicBezTo>
                  <a:cubicBezTo>
                    <a:pt x="13373" y="9537"/>
                    <a:pt x="13341" y="9600"/>
                    <a:pt x="13373" y="9664"/>
                  </a:cubicBezTo>
                  <a:cubicBezTo>
                    <a:pt x="12708" y="9093"/>
                    <a:pt x="11979" y="8555"/>
                    <a:pt x="11219" y="8112"/>
                  </a:cubicBezTo>
                  <a:cubicBezTo>
                    <a:pt x="9857" y="7288"/>
                    <a:pt x="8337" y="6845"/>
                    <a:pt x="6880" y="6243"/>
                  </a:cubicBezTo>
                  <a:lnTo>
                    <a:pt x="6880" y="6243"/>
                  </a:lnTo>
                  <a:cubicBezTo>
                    <a:pt x="7106" y="6267"/>
                    <a:pt x="7334" y="6278"/>
                    <a:pt x="7563" y="6278"/>
                  </a:cubicBezTo>
                  <a:cubicBezTo>
                    <a:pt x="8846" y="6278"/>
                    <a:pt x="10173" y="5937"/>
                    <a:pt x="11409" y="5642"/>
                  </a:cubicBezTo>
                  <a:cubicBezTo>
                    <a:pt x="11821" y="5547"/>
                    <a:pt x="12201" y="5452"/>
                    <a:pt x="12581" y="5325"/>
                  </a:cubicBezTo>
                  <a:cubicBezTo>
                    <a:pt x="12581" y="5347"/>
                    <a:pt x="12597" y="5370"/>
                    <a:pt x="12617" y="5370"/>
                  </a:cubicBezTo>
                  <a:cubicBezTo>
                    <a:pt x="12626" y="5370"/>
                    <a:pt x="12635" y="5366"/>
                    <a:pt x="12644" y="5357"/>
                  </a:cubicBezTo>
                  <a:cubicBezTo>
                    <a:pt x="14164" y="4660"/>
                    <a:pt x="15779" y="4691"/>
                    <a:pt x="17395" y="4565"/>
                  </a:cubicBezTo>
                  <a:cubicBezTo>
                    <a:pt x="18853" y="4425"/>
                    <a:pt x="20261" y="3937"/>
                    <a:pt x="21708" y="3937"/>
                  </a:cubicBezTo>
                  <a:cubicBezTo>
                    <a:pt x="21895" y="3937"/>
                    <a:pt x="22083" y="3945"/>
                    <a:pt x="22272" y="3963"/>
                  </a:cubicBezTo>
                  <a:cubicBezTo>
                    <a:pt x="22282" y="3974"/>
                    <a:pt x="22289" y="3977"/>
                    <a:pt x="22295" y="3977"/>
                  </a:cubicBezTo>
                  <a:cubicBezTo>
                    <a:pt x="22307" y="3977"/>
                    <a:pt x="22314" y="3963"/>
                    <a:pt x="22335" y="3963"/>
                  </a:cubicBezTo>
                  <a:cubicBezTo>
                    <a:pt x="23780" y="6171"/>
                    <a:pt x="26233" y="7558"/>
                    <a:pt x="28848" y="7558"/>
                  </a:cubicBezTo>
                  <a:cubicBezTo>
                    <a:pt x="29271" y="7558"/>
                    <a:pt x="29698" y="7522"/>
                    <a:pt x="30126" y="7447"/>
                  </a:cubicBezTo>
                  <a:cubicBezTo>
                    <a:pt x="32976" y="6940"/>
                    <a:pt x="36269" y="4438"/>
                    <a:pt x="36111" y="1240"/>
                  </a:cubicBezTo>
                  <a:cubicBezTo>
                    <a:pt x="36111" y="1172"/>
                    <a:pt x="36066" y="1140"/>
                    <a:pt x="36018" y="1140"/>
                  </a:cubicBezTo>
                  <a:cubicBezTo>
                    <a:pt x="35978" y="1140"/>
                    <a:pt x="35936" y="1164"/>
                    <a:pt x="35921" y="1208"/>
                  </a:cubicBezTo>
                  <a:cubicBezTo>
                    <a:pt x="35026" y="1958"/>
                    <a:pt x="33946" y="2375"/>
                    <a:pt x="32823" y="2375"/>
                  </a:cubicBezTo>
                  <a:cubicBezTo>
                    <a:pt x="32475" y="2375"/>
                    <a:pt x="32124" y="2335"/>
                    <a:pt x="31772" y="2253"/>
                  </a:cubicBezTo>
                  <a:cubicBezTo>
                    <a:pt x="30664" y="1968"/>
                    <a:pt x="29682" y="1271"/>
                    <a:pt x="28542" y="1081"/>
                  </a:cubicBezTo>
                  <a:cubicBezTo>
                    <a:pt x="28320" y="1042"/>
                    <a:pt x="28100" y="1024"/>
                    <a:pt x="27884" y="1024"/>
                  </a:cubicBezTo>
                  <a:cubicBezTo>
                    <a:pt x="25816" y="1024"/>
                    <a:pt x="24004" y="2687"/>
                    <a:pt x="22398" y="3805"/>
                  </a:cubicBezTo>
                  <a:cubicBezTo>
                    <a:pt x="22382" y="3789"/>
                    <a:pt x="22359" y="3781"/>
                    <a:pt x="22335" y="3781"/>
                  </a:cubicBezTo>
                  <a:cubicBezTo>
                    <a:pt x="22311" y="3781"/>
                    <a:pt x="22287" y="3789"/>
                    <a:pt x="22272" y="3805"/>
                  </a:cubicBezTo>
                  <a:cubicBezTo>
                    <a:pt x="22001" y="3759"/>
                    <a:pt x="21729" y="3739"/>
                    <a:pt x="21457" y="3739"/>
                  </a:cubicBezTo>
                  <a:cubicBezTo>
                    <a:pt x="20042" y="3739"/>
                    <a:pt x="18612" y="4269"/>
                    <a:pt x="17205" y="4375"/>
                  </a:cubicBezTo>
                  <a:cubicBezTo>
                    <a:pt x="16223" y="4438"/>
                    <a:pt x="15273" y="4470"/>
                    <a:pt x="14323" y="4691"/>
                  </a:cubicBezTo>
                  <a:cubicBezTo>
                    <a:pt x="17490" y="3298"/>
                    <a:pt x="20308" y="1176"/>
                    <a:pt x="23665" y="131"/>
                  </a:cubicBezTo>
                  <a:cubicBezTo>
                    <a:pt x="23751" y="131"/>
                    <a:pt x="23733" y="0"/>
                    <a:pt x="2365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7"/>
            <p:cNvSpPr/>
            <p:nvPr/>
          </p:nvSpPr>
          <p:spPr>
            <a:xfrm rot="5400000">
              <a:off x="1940637" y="1239686"/>
              <a:ext cx="1220070" cy="913443"/>
            </a:xfrm>
            <a:custGeom>
              <a:avLst/>
              <a:gdLst/>
              <a:ahLst/>
              <a:cxnLst/>
              <a:rect l="l" t="t" r="r" b="b"/>
              <a:pathLst>
                <a:path w="28799" h="21560" extrusionOk="0">
                  <a:moveTo>
                    <a:pt x="4853" y="1"/>
                  </a:moveTo>
                  <a:cubicBezTo>
                    <a:pt x="4778" y="1"/>
                    <a:pt x="4759" y="134"/>
                    <a:pt x="4846" y="163"/>
                  </a:cubicBezTo>
                  <a:cubicBezTo>
                    <a:pt x="8488" y="1050"/>
                    <a:pt x="12351" y="1810"/>
                    <a:pt x="14790" y="4882"/>
                  </a:cubicBezTo>
                  <a:cubicBezTo>
                    <a:pt x="14758" y="4913"/>
                    <a:pt x="14726" y="4945"/>
                    <a:pt x="14695" y="5008"/>
                  </a:cubicBezTo>
                  <a:cubicBezTo>
                    <a:pt x="14663" y="5135"/>
                    <a:pt x="14663" y="5262"/>
                    <a:pt x="14631" y="5388"/>
                  </a:cubicBezTo>
                  <a:cubicBezTo>
                    <a:pt x="14410" y="5958"/>
                    <a:pt x="14030" y="6338"/>
                    <a:pt x="13523" y="6528"/>
                  </a:cubicBezTo>
                  <a:cubicBezTo>
                    <a:pt x="13301" y="6655"/>
                    <a:pt x="13048" y="6718"/>
                    <a:pt x="12795" y="6845"/>
                  </a:cubicBezTo>
                  <a:cubicBezTo>
                    <a:pt x="11433" y="7542"/>
                    <a:pt x="10514" y="8650"/>
                    <a:pt x="9723" y="9949"/>
                  </a:cubicBezTo>
                  <a:cubicBezTo>
                    <a:pt x="8836" y="11500"/>
                    <a:pt x="8171" y="13147"/>
                    <a:pt x="7253" y="14667"/>
                  </a:cubicBezTo>
                  <a:cubicBezTo>
                    <a:pt x="7221" y="14731"/>
                    <a:pt x="7221" y="14762"/>
                    <a:pt x="7189" y="14826"/>
                  </a:cubicBezTo>
                  <a:cubicBezTo>
                    <a:pt x="6374" y="15779"/>
                    <a:pt x="5179" y="16363"/>
                    <a:pt x="4016" y="16363"/>
                  </a:cubicBezTo>
                  <a:cubicBezTo>
                    <a:pt x="3054" y="16363"/>
                    <a:pt x="2113" y="15964"/>
                    <a:pt x="1425" y="15047"/>
                  </a:cubicBezTo>
                  <a:cubicBezTo>
                    <a:pt x="1192" y="14744"/>
                    <a:pt x="1097" y="14441"/>
                    <a:pt x="860" y="14441"/>
                  </a:cubicBezTo>
                  <a:cubicBezTo>
                    <a:pt x="775" y="14441"/>
                    <a:pt x="672" y="14480"/>
                    <a:pt x="539" y="14572"/>
                  </a:cubicBezTo>
                  <a:cubicBezTo>
                    <a:pt x="0" y="14952"/>
                    <a:pt x="64" y="16124"/>
                    <a:pt x="190" y="16663"/>
                  </a:cubicBezTo>
                  <a:cubicBezTo>
                    <a:pt x="507" y="17771"/>
                    <a:pt x="1457" y="18499"/>
                    <a:pt x="2439" y="19006"/>
                  </a:cubicBezTo>
                  <a:cubicBezTo>
                    <a:pt x="2502" y="19006"/>
                    <a:pt x="2534" y="19006"/>
                    <a:pt x="2566" y="18974"/>
                  </a:cubicBezTo>
                  <a:cubicBezTo>
                    <a:pt x="2724" y="19006"/>
                    <a:pt x="2882" y="19038"/>
                    <a:pt x="3041" y="19038"/>
                  </a:cubicBezTo>
                  <a:cubicBezTo>
                    <a:pt x="3769" y="19133"/>
                    <a:pt x="4529" y="19291"/>
                    <a:pt x="5289" y="19418"/>
                  </a:cubicBezTo>
                  <a:cubicBezTo>
                    <a:pt x="5311" y="19440"/>
                    <a:pt x="5334" y="19462"/>
                    <a:pt x="5367" y="19462"/>
                  </a:cubicBezTo>
                  <a:cubicBezTo>
                    <a:pt x="5381" y="19462"/>
                    <a:pt x="5397" y="19459"/>
                    <a:pt x="5416" y="19449"/>
                  </a:cubicBezTo>
                  <a:cubicBezTo>
                    <a:pt x="5447" y="19449"/>
                    <a:pt x="5447" y="19449"/>
                    <a:pt x="5479" y="19418"/>
                  </a:cubicBezTo>
                  <a:cubicBezTo>
                    <a:pt x="6429" y="19576"/>
                    <a:pt x="7379" y="19671"/>
                    <a:pt x="8298" y="19671"/>
                  </a:cubicBezTo>
                  <a:cubicBezTo>
                    <a:pt x="8931" y="19671"/>
                    <a:pt x="9533" y="19544"/>
                    <a:pt x="10103" y="19291"/>
                  </a:cubicBezTo>
                  <a:cubicBezTo>
                    <a:pt x="10483" y="19133"/>
                    <a:pt x="11401" y="18246"/>
                    <a:pt x="11971" y="17993"/>
                  </a:cubicBezTo>
                  <a:cubicBezTo>
                    <a:pt x="11971" y="18024"/>
                    <a:pt x="12003" y="18024"/>
                    <a:pt x="12035" y="18024"/>
                  </a:cubicBezTo>
                  <a:cubicBezTo>
                    <a:pt x="12161" y="18309"/>
                    <a:pt x="12288" y="18563"/>
                    <a:pt x="12446" y="18848"/>
                  </a:cubicBezTo>
                  <a:cubicBezTo>
                    <a:pt x="12415" y="18911"/>
                    <a:pt x="12446" y="18974"/>
                    <a:pt x="12478" y="18974"/>
                  </a:cubicBezTo>
                  <a:cubicBezTo>
                    <a:pt x="12642" y="19038"/>
                    <a:pt x="12812" y="19066"/>
                    <a:pt x="12986" y="19066"/>
                  </a:cubicBezTo>
                  <a:cubicBezTo>
                    <a:pt x="14114" y="19066"/>
                    <a:pt x="15379" y="17860"/>
                    <a:pt x="16120" y="17201"/>
                  </a:cubicBezTo>
                  <a:cubicBezTo>
                    <a:pt x="17450" y="15997"/>
                    <a:pt x="18463" y="14414"/>
                    <a:pt x="18812" y="12641"/>
                  </a:cubicBezTo>
                  <a:cubicBezTo>
                    <a:pt x="19033" y="11532"/>
                    <a:pt x="18970" y="10424"/>
                    <a:pt x="18653" y="9379"/>
                  </a:cubicBezTo>
                  <a:lnTo>
                    <a:pt x="18653" y="9379"/>
                  </a:lnTo>
                  <a:cubicBezTo>
                    <a:pt x="19192" y="10550"/>
                    <a:pt x="19698" y="11754"/>
                    <a:pt x="20174" y="12989"/>
                  </a:cubicBezTo>
                  <a:cubicBezTo>
                    <a:pt x="19477" y="14699"/>
                    <a:pt x="19635" y="17011"/>
                    <a:pt x="20965" y="18373"/>
                  </a:cubicBezTo>
                  <a:cubicBezTo>
                    <a:pt x="23055" y="20494"/>
                    <a:pt x="26666" y="19069"/>
                    <a:pt x="28534" y="21508"/>
                  </a:cubicBezTo>
                  <a:cubicBezTo>
                    <a:pt x="28534" y="21540"/>
                    <a:pt x="28566" y="21540"/>
                    <a:pt x="28597" y="21540"/>
                  </a:cubicBezTo>
                  <a:cubicBezTo>
                    <a:pt x="28618" y="21553"/>
                    <a:pt x="28641" y="21560"/>
                    <a:pt x="28662" y="21560"/>
                  </a:cubicBezTo>
                  <a:cubicBezTo>
                    <a:pt x="28737" y="21560"/>
                    <a:pt x="28798" y="21480"/>
                    <a:pt x="28724" y="21381"/>
                  </a:cubicBezTo>
                  <a:cubicBezTo>
                    <a:pt x="28692" y="21350"/>
                    <a:pt x="28661" y="21286"/>
                    <a:pt x="28629" y="21254"/>
                  </a:cubicBezTo>
                  <a:cubicBezTo>
                    <a:pt x="28249" y="19513"/>
                    <a:pt x="27299" y="17961"/>
                    <a:pt x="26001" y="16726"/>
                  </a:cubicBezTo>
                  <a:cubicBezTo>
                    <a:pt x="25336" y="16092"/>
                    <a:pt x="24544" y="15554"/>
                    <a:pt x="23752" y="15079"/>
                  </a:cubicBezTo>
                  <a:cubicBezTo>
                    <a:pt x="22612" y="14446"/>
                    <a:pt x="21282" y="14129"/>
                    <a:pt x="20427" y="13116"/>
                  </a:cubicBezTo>
                  <a:cubicBezTo>
                    <a:pt x="20395" y="13084"/>
                    <a:pt x="20395" y="13052"/>
                    <a:pt x="20395" y="13021"/>
                  </a:cubicBezTo>
                  <a:cubicBezTo>
                    <a:pt x="20395" y="12989"/>
                    <a:pt x="20395" y="12989"/>
                    <a:pt x="20395" y="12989"/>
                  </a:cubicBezTo>
                  <a:cubicBezTo>
                    <a:pt x="20395" y="12989"/>
                    <a:pt x="20395" y="12957"/>
                    <a:pt x="20395" y="12957"/>
                  </a:cubicBezTo>
                  <a:cubicBezTo>
                    <a:pt x="19888" y="10867"/>
                    <a:pt x="18843" y="8872"/>
                    <a:pt x="17577" y="7162"/>
                  </a:cubicBezTo>
                  <a:cubicBezTo>
                    <a:pt x="17038" y="6212"/>
                    <a:pt x="16342" y="5293"/>
                    <a:pt x="15360" y="4818"/>
                  </a:cubicBezTo>
                  <a:cubicBezTo>
                    <a:pt x="15328" y="4755"/>
                    <a:pt x="15296" y="4692"/>
                    <a:pt x="15265" y="4660"/>
                  </a:cubicBezTo>
                  <a:cubicBezTo>
                    <a:pt x="15265" y="4597"/>
                    <a:pt x="15233" y="4533"/>
                    <a:pt x="15170" y="4533"/>
                  </a:cubicBezTo>
                  <a:cubicBezTo>
                    <a:pt x="15138" y="4502"/>
                    <a:pt x="15138" y="4470"/>
                    <a:pt x="15106" y="4438"/>
                  </a:cubicBezTo>
                  <a:cubicBezTo>
                    <a:pt x="15088" y="4410"/>
                    <a:pt x="15064" y="4399"/>
                    <a:pt x="15040" y="4399"/>
                  </a:cubicBezTo>
                  <a:cubicBezTo>
                    <a:pt x="14983" y="4399"/>
                    <a:pt x="14926" y="4466"/>
                    <a:pt x="14948" y="4533"/>
                  </a:cubicBezTo>
                  <a:lnTo>
                    <a:pt x="14980" y="4597"/>
                  </a:lnTo>
                  <a:lnTo>
                    <a:pt x="14916" y="4597"/>
                  </a:lnTo>
                  <a:cubicBezTo>
                    <a:pt x="12541" y="1683"/>
                    <a:pt x="8519" y="480"/>
                    <a:pt x="4877" y="5"/>
                  </a:cubicBezTo>
                  <a:cubicBezTo>
                    <a:pt x="4869" y="2"/>
                    <a:pt x="4861" y="1"/>
                    <a:pt x="4853"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7"/>
            <p:cNvSpPr/>
            <p:nvPr/>
          </p:nvSpPr>
          <p:spPr>
            <a:xfrm rot="5400000">
              <a:off x="1938364" y="9760"/>
              <a:ext cx="906992" cy="851714"/>
            </a:xfrm>
            <a:custGeom>
              <a:avLst/>
              <a:gdLst/>
              <a:ahLst/>
              <a:cxnLst/>
              <a:rect l="l" t="t" r="r" b="b"/>
              <a:pathLst>
                <a:path w="21409" h="20103" extrusionOk="0">
                  <a:moveTo>
                    <a:pt x="16537" y="2431"/>
                  </a:moveTo>
                  <a:cubicBezTo>
                    <a:pt x="17284" y="2431"/>
                    <a:pt x="18027" y="2551"/>
                    <a:pt x="18717" y="2812"/>
                  </a:cubicBezTo>
                  <a:cubicBezTo>
                    <a:pt x="19255" y="2875"/>
                    <a:pt x="19382" y="3192"/>
                    <a:pt x="19097" y="3762"/>
                  </a:cubicBezTo>
                  <a:cubicBezTo>
                    <a:pt x="19002" y="3793"/>
                    <a:pt x="18907" y="3793"/>
                    <a:pt x="18812" y="3825"/>
                  </a:cubicBezTo>
                  <a:cubicBezTo>
                    <a:pt x="18590" y="3952"/>
                    <a:pt x="18210" y="3983"/>
                    <a:pt x="17957" y="4078"/>
                  </a:cubicBezTo>
                  <a:cubicBezTo>
                    <a:pt x="17324" y="4300"/>
                    <a:pt x="16785" y="4617"/>
                    <a:pt x="16247" y="4997"/>
                  </a:cubicBezTo>
                  <a:cubicBezTo>
                    <a:pt x="16189" y="4995"/>
                    <a:pt x="16131" y="4995"/>
                    <a:pt x="16073" y="4995"/>
                  </a:cubicBezTo>
                  <a:cubicBezTo>
                    <a:pt x="14605" y="4995"/>
                    <a:pt x="13073" y="5386"/>
                    <a:pt x="12098" y="6422"/>
                  </a:cubicBezTo>
                  <a:cubicBezTo>
                    <a:pt x="11560" y="6643"/>
                    <a:pt x="11022" y="6865"/>
                    <a:pt x="10483" y="7055"/>
                  </a:cubicBezTo>
                  <a:cubicBezTo>
                    <a:pt x="11402" y="6517"/>
                    <a:pt x="11972" y="5503"/>
                    <a:pt x="12795" y="4807"/>
                  </a:cubicBezTo>
                  <a:cubicBezTo>
                    <a:pt x="13357" y="4349"/>
                    <a:pt x="13918" y="4192"/>
                    <a:pt x="14525" y="4192"/>
                  </a:cubicBezTo>
                  <a:cubicBezTo>
                    <a:pt x="14842" y="4192"/>
                    <a:pt x="15171" y="4235"/>
                    <a:pt x="15519" y="4300"/>
                  </a:cubicBezTo>
                  <a:cubicBezTo>
                    <a:pt x="15883" y="4363"/>
                    <a:pt x="16247" y="4427"/>
                    <a:pt x="16603" y="4427"/>
                  </a:cubicBezTo>
                  <a:cubicBezTo>
                    <a:pt x="16959" y="4427"/>
                    <a:pt x="17308" y="4363"/>
                    <a:pt x="17640" y="4173"/>
                  </a:cubicBezTo>
                  <a:cubicBezTo>
                    <a:pt x="17640" y="4173"/>
                    <a:pt x="17640" y="4110"/>
                    <a:pt x="17609" y="4110"/>
                  </a:cubicBezTo>
                  <a:cubicBezTo>
                    <a:pt x="17327" y="4194"/>
                    <a:pt x="17042" y="4224"/>
                    <a:pt x="16755" y="4224"/>
                  </a:cubicBezTo>
                  <a:cubicBezTo>
                    <a:pt x="15985" y="4224"/>
                    <a:pt x="15206" y="4004"/>
                    <a:pt x="14453" y="4004"/>
                  </a:cubicBezTo>
                  <a:cubicBezTo>
                    <a:pt x="14004" y="4004"/>
                    <a:pt x="13565" y="4082"/>
                    <a:pt x="13143" y="4332"/>
                  </a:cubicBezTo>
                  <a:cubicBezTo>
                    <a:pt x="11813" y="5123"/>
                    <a:pt x="11243" y="6802"/>
                    <a:pt x="9691" y="7213"/>
                  </a:cubicBezTo>
                  <a:cubicBezTo>
                    <a:pt x="8868" y="7055"/>
                    <a:pt x="8076" y="6897"/>
                    <a:pt x="7348" y="6517"/>
                  </a:cubicBezTo>
                  <a:cubicBezTo>
                    <a:pt x="7316" y="6517"/>
                    <a:pt x="7316" y="6485"/>
                    <a:pt x="7285" y="6485"/>
                  </a:cubicBezTo>
                  <a:cubicBezTo>
                    <a:pt x="8045" y="6010"/>
                    <a:pt x="8678" y="5662"/>
                    <a:pt x="9596" y="5630"/>
                  </a:cubicBezTo>
                  <a:cubicBezTo>
                    <a:pt x="9672" y="5630"/>
                    <a:pt x="9745" y="5631"/>
                    <a:pt x="9814" y="5631"/>
                  </a:cubicBezTo>
                  <a:cubicBezTo>
                    <a:pt x="10092" y="5631"/>
                    <a:pt x="10325" y="5611"/>
                    <a:pt x="10578" y="5408"/>
                  </a:cubicBezTo>
                  <a:cubicBezTo>
                    <a:pt x="11117" y="5028"/>
                    <a:pt x="11497" y="4363"/>
                    <a:pt x="12067" y="3920"/>
                  </a:cubicBezTo>
                  <a:cubicBezTo>
                    <a:pt x="12700" y="3445"/>
                    <a:pt x="13428" y="3065"/>
                    <a:pt x="14188" y="2812"/>
                  </a:cubicBezTo>
                  <a:cubicBezTo>
                    <a:pt x="14940" y="2567"/>
                    <a:pt x="15741" y="2431"/>
                    <a:pt x="16537" y="2431"/>
                  </a:cubicBezTo>
                  <a:close/>
                  <a:moveTo>
                    <a:pt x="381" y="373"/>
                  </a:moveTo>
                  <a:lnTo>
                    <a:pt x="381" y="373"/>
                  </a:lnTo>
                  <a:cubicBezTo>
                    <a:pt x="1046" y="1070"/>
                    <a:pt x="1584" y="1893"/>
                    <a:pt x="2344" y="2495"/>
                  </a:cubicBezTo>
                  <a:cubicBezTo>
                    <a:pt x="2819" y="2907"/>
                    <a:pt x="3326" y="3192"/>
                    <a:pt x="3864" y="3477"/>
                  </a:cubicBezTo>
                  <a:cubicBezTo>
                    <a:pt x="4086" y="3572"/>
                    <a:pt x="4308" y="3667"/>
                    <a:pt x="4498" y="3762"/>
                  </a:cubicBezTo>
                  <a:cubicBezTo>
                    <a:pt x="4593" y="3793"/>
                    <a:pt x="4719" y="3825"/>
                    <a:pt x="4814" y="3888"/>
                  </a:cubicBezTo>
                  <a:cubicBezTo>
                    <a:pt x="5163" y="3920"/>
                    <a:pt x="5321" y="4142"/>
                    <a:pt x="5226" y="4522"/>
                  </a:cubicBezTo>
                  <a:cubicBezTo>
                    <a:pt x="5163" y="4522"/>
                    <a:pt x="5163" y="4617"/>
                    <a:pt x="5194" y="4648"/>
                  </a:cubicBezTo>
                  <a:cubicBezTo>
                    <a:pt x="5954" y="5250"/>
                    <a:pt x="6810" y="5725"/>
                    <a:pt x="7760" y="6010"/>
                  </a:cubicBezTo>
                  <a:cubicBezTo>
                    <a:pt x="7538" y="6137"/>
                    <a:pt x="7348" y="6295"/>
                    <a:pt x="7190" y="6453"/>
                  </a:cubicBezTo>
                  <a:cubicBezTo>
                    <a:pt x="7158" y="6485"/>
                    <a:pt x="7095" y="6517"/>
                    <a:pt x="7095" y="6580"/>
                  </a:cubicBezTo>
                  <a:cubicBezTo>
                    <a:pt x="7095" y="6612"/>
                    <a:pt x="7095" y="6675"/>
                    <a:pt x="7095" y="6738"/>
                  </a:cubicBezTo>
                  <a:cubicBezTo>
                    <a:pt x="6873" y="7023"/>
                    <a:pt x="6746" y="7309"/>
                    <a:pt x="6683" y="7657"/>
                  </a:cubicBezTo>
                  <a:cubicBezTo>
                    <a:pt x="6081" y="6137"/>
                    <a:pt x="4561" y="5282"/>
                    <a:pt x="3326" y="4300"/>
                  </a:cubicBezTo>
                  <a:cubicBezTo>
                    <a:pt x="2503" y="3635"/>
                    <a:pt x="1806" y="2907"/>
                    <a:pt x="1172" y="2051"/>
                  </a:cubicBezTo>
                  <a:cubicBezTo>
                    <a:pt x="792" y="1545"/>
                    <a:pt x="666" y="911"/>
                    <a:pt x="381" y="373"/>
                  </a:cubicBezTo>
                  <a:close/>
                  <a:moveTo>
                    <a:pt x="14924" y="5960"/>
                  </a:moveTo>
                  <a:cubicBezTo>
                    <a:pt x="16043" y="5960"/>
                    <a:pt x="17172" y="6245"/>
                    <a:pt x="18147" y="6802"/>
                  </a:cubicBezTo>
                  <a:cubicBezTo>
                    <a:pt x="18844" y="7182"/>
                    <a:pt x="19414" y="7689"/>
                    <a:pt x="19794" y="8385"/>
                  </a:cubicBezTo>
                  <a:cubicBezTo>
                    <a:pt x="20047" y="8829"/>
                    <a:pt x="21061" y="10855"/>
                    <a:pt x="20111" y="11109"/>
                  </a:cubicBezTo>
                  <a:cubicBezTo>
                    <a:pt x="20107" y="11111"/>
                    <a:pt x="20101" y="11112"/>
                    <a:pt x="20094" y="11112"/>
                  </a:cubicBezTo>
                  <a:cubicBezTo>
                    <a:pt x="19982" y="11112"/>
                    <a:pt x="19475" y="10887"/>
                    <a:pt x="19445" y="10887"/>
                  </a:cubicBezTo>
                  <a:cubicBezTo>
                    <a:pt x="19255" y="10855"/>
                    <a:pt x="19065" y="10824"/>
                    <a:pt x="18875" y="10824"/>
                  </a:cubicBezTo>
                  <a:cubicBezTo>
                    <a:pt x="18860" y="10808"/>
                    <a:pt x="18836" y="10800"/>
                    <a:pt x="18812" y="10800"/>
                  </a:cubicBezTo>
                  <a:cubicBezTo>
                    <a:pt x="18788" y="10800"/>
                    <a:pt x="18765" y="10808"/>
                    <a:pt x="18749" y="10824"/>
                  </a:cubicBezTo>
                  <a:cubicBezTo>
                    <a:pt x="18654" y="10824"/>
                    <a:pt x="18559" y="10824"/>
                    <a:pt x="18432" y="10855"/>
                  </a:cubicBezTo>
                  <a:cubicBezTo>
                    <a:pt x="18234" y="10863"/>
                    <a:pt x="18044" y="10868"/>
                    <a:pt x="17860" y="10868"/>
                  </a:cubicBezTo>
                  <a:cubicBezTo>
                    <a:pt x="17247" y="10868"/>
                    <a:pt x="16690" y="10806"/>
                    <a:pt x="16057" y="10539"/>
                  </a:cubicBezTo>
                  <a:cubicBezTo>
                    <a:pt x="15867" y="10254"/>
                    <a:pt x="15645" y="9937"/>
                    <a:pt x="15392" y="9684"/>
                  </a:cubicBezTo>
                  <a:cubicBezTo>
                    <a:pt x="14600" y="8829"/>
                    <a:pt x="13587" y="8195"/>
                    <a:pt x="12510" y="7815"/>
                  </a:cubicBezTo>
                  <a:cubicBezTo>
                    <a:pt x="11782" y="7562"/>
                    <a:pt x="11022" y="7435"/>
                    <a:pt x="10261" y="7309"/>
                  </a:cubicBezTo>
                  <a:cubicBezTo>
                    <a:pt x="10768" y="7213"/>
                    <a:pt x="11275" y="6992"/>
                    <a:pt x="11782" y="6802"/>
                  </a:cubicBezTo>
                  <a:lnTo>
                    <a:pt x="11782" y="6802"/>
                  </a:lnTo>
                  <a:cubicBezTo>
                    <a:pt x="11756" y="6827"/>
                    <a:pt x="11793" y="6874"/>
                    <a:pt x="11824" y="6874"/>
                  </a:cubicBezTo>
                  <a:cubicBezTo>
                    <a:pt x="11832" y="6874"/>
                    <a:pt x="11839" y="6871"/>
                    <a:pt x="11845" y="6865"/>
                  </a:cubicBezTo>
                  <a:cubicBezTo>
                    <a:pt x="11908" y="6802"/>
                    <a:pt x="11972" y="6738"/>
                    <a:pt x="12035" y="6675"/>
                  </a:cubicBezTo>
                  <a:cubicBezTo>
                    <a:pt x="12573" y="6453"/>
                    <a:pt x="13143" y="6200"/>
                    <a:pt x="13713" y="6073"/>
                  </a:cubicBezTo>
                  <a:cubicBezTo>
                    <a:pt x="14110" y="5997"/>
                    <a:pt x="14517" y="5960"/>
                    <a:pt x="14924" y="5960"/>
                  </a:cubicBezTo>
                  <a:close/>
                  <a:moveTo>
                    <a:pt x="16215" y="10824"/>
                  </a:moveTo>
                  <a:cubicBezTo>
                    <a:pt x="17039" y="11077"/>
                    <a:pt x="17894" y="10982"/>
                    <a:pt x="18717" y="11045"/>
                  </a:cubicBezTo>
                  <a:cubicBezTo>
                    <a:pt x="18717" y="11330"/>
                    <a:pt x="18749" y="11615"/>
                    <a:pt x="18812" y="11900"/>
                  </a:cubicBezTo>
                  <a:cubicBezTo>
                    <a:pt x="18907" y="12217"/>
                    <a:pt x="19287" y="12787"/>
                    <a:pt x="19255" y="13041"/>
                  </a:cubicBezTo>
                  <a:cubicBezTo>
                    <a:pt x="19097" y="13294"/>
                    <a:pt x="18907" y="13579"/>
                    <a:pt x="18717" y="13832"/>
                  </a:cubicBezTo>
                  <a:cubicBezTo>
                    <a:pt x="18559" y="13864"/>
                    <a:pt x="18400" y="13896"/>
                    <a:pt x="18242" y="13896"/>
                  </a:cubicBezTo>
                  <a:lnTo>
                    <a:pt x="17894" y="13896"/>
                  </a:lnTo>
                  <a:cubicBezTo>
                    <a:pt x="17640" y="13927"/>
                    <a:pt x="17450" y="13991"/>
                    <a:pt x="17292" y="14117"/>
                  </a:cubicBezTo>
                  <a:cubicBezTo>
                    <a:pt x="17165" y="13674"/>
                    <a:pt x="17070" y="13262"/>
                    <a:pt x="16975" y="12851"/>
                  </a:cubicBezTo>
                  <a:cubicBezTo>
                    <a:pt x="16817" y="12122"/>
                    <a:pt x="16564" y="11425"/>
                    <a:pt x="16215" y="10824"/>
                  </a:cubicBezTo>
                  <a:close/>
                  <a:moveTo>
                    <a:pt x="7316" y="6675"/>
                  </a:moveTo>
                  <a:lnTo>
                    <a:pt x="7316" y="6675"/>
                  </a:lnTo>
                  <a:cubicBezTo>
                    <a:pt x="9311" y="7720"/>
                    <a:pt x="11718" y="7404"/>
                    <a:pt x="13713" y="8607"/>
                  </a:cubicBezTo>
                  <a:cubicBezTo>
                    <a:pt x="14727" y="9209"/>
                    <a:pt x="15614" y="10095"/>
                    <a:pt x="16184" y="11172"/>
                  </a:cubicBezTo>
                  <a:cubicBezTo>
                    <a:pt x="16690" y="12249"/>
                    <a:pt x="16785" y="13452"/>
                    <a:pt x="17102" y="14592"/>
                  </a:cubicBezTo>
                  <a:cubicBezTo>
                    <a:pt x="17229" y="15004"/>
                    <a:pt x="17419" y="15226"/>
                    <a:pt x="16817" y="15542"/>
                  </a:cubicBezTo>
                  <a:cubicBezTo>
                    <a:pt x="16564" y="15669"/>
                    <a:pt x="16089" y="15637"/>
                    <a:pt x="15804" y="15669"/>
                  </a:cubicBezTo>
                  <a:cubicBezTo>
                    <a:pt x="15492" y="15695"/>
                    <a:pt x="15180" y="15716"/>
                    <a:pt x="14868" y="15716"/>
                  </a:cubicBezTo>
                  <a:cubicBezTo>
                    <a:pt x="14420" y="15716"/>
                    <a:pt x="13971" y="15673"/>
                    <a:pt x="13523" y="15542"/>
                  </a:cubicBezTo>
                  <a:cubicBezTo>
                    <a:pt x="12162" y="15131"/>
                    <a:pt x="11338" y="14022"/>
                    <a:pt x="10768" y="12787"/>
                  </a:cubicBezTo>
                  <a:cubicBezTo>
                    <a:pt x="10293" y="11774"/>
                    <a:pt x="9818" y="10950"/>
                    <a:pt x="9090" y="10127"/>
                  </a:cubicBezTo>
                  <a:cubicBezTo>
                    <a:pt x="8171" y="9145"/>
                    <a:pt x="7190" y="8100"/>
                    <a:pt x="7316" y="6675"/>
                  </a:cubicBezTo>
                  <a:close/>
                  <a:moveTo>
                    <a:pt x="8868" y="10254"/>
                  </a:moveTo>
                  <a:lnTo>
                    <a:pt x="8868" y="10254"/>
                  </a:lnTo>
                  <a:cubicBezTo>
                    <a:pt x="9311" y="10760"/>
                    <a:pt x="9723" y="11235"/>
                    <a:pt x="10071" y="11837"/>
                  </a:cubicBezTo>
                  <a:cubicBezTo>
                    <a:pt x="10420" y="12502"/>
                    <a:pt x="10641" y="13262"/>
                    <a:pt x="11085" y="13896"/>
                  </a:cubicBezTo>
                  <a:cubicBezTo>
                    <a:pt x="11687" y="14877"/>
                    <a:pt x="12637" y="15606"/>
                    <a:pt x="13777" y="15859"/>
                  </a:cubicBezTo>
                  <a:cubicBezTo>
                    <a:pt x="13903" y="15891"/>
                    <a:pt x="14062" y="15891"/>
                    <a:pt x="14188" y="15922"/>
                  </a:cubicBezTo>
                  <a:cubicBezTo>
                    <a:pt x="14188" y="15922"/>
                    <a:pt x="14188" y="15922"/>
                    <a:pt x="14188" y="15954"/>
                  </a:cubicBezTo>
                  <a:cubicBezTo>
                    <a:pt x="14442" y="16461"/>
                    <a:pt x="14632" y="17791"/>
                    <a:pt x="14220" y="18329"/>
                  </a:cubicBezTo>
                  <a:cubicBezTo>
                    <a:pt x="13845" y="18793"/>
                    <a:pt x="13578" y="18956"/>
                    <a:pt x="13367" y="18956"/>
                  </a:cubicBezTo>
                  <a:cubicBezTo>
                    <a:pt x="12902" y="18956"/>
                    <a:pt x="12714" y="18163"/>
                    <a:pt x="12257" y="18076"/>
                  </a:cubicBezTo>
                  <a:cubicBezTo>
                    <a:pt x="12193" y="18060"/>
                    <a:pt x="12137" y="18054"/>
                    <a:pt x="12087" y="18054"/>
                  </a:cubicBezTo>
                  <a:cubicBezTo>
                    <a:pt x="11868" y="18054"/>
                    <a:pt x="11750" y="18174"/>
                    <a:pt x="11567" y="18174"/>
                  </a:cubicBezTo>
                  <a:cubicBezTo>
                    <a:pt x="11454" y="18174"/>
                    <a:pt x="11317" y="18129"/>
                    <a:pt x="11117" y="17981"/>
                  </a:cubicBezTo>
                  <a:cubicBezTo>
                    <a:pt x="10610" y="17633"/>
                    <a:pt x="10230" y="16904"/>
                    <a:pt x="9976" y="16366"/>
                  </a:cubicBezTo>
                  <a:cubicBezTo>
                    <a:pt x="9343" y="15162"/>
                    <a:pt x="9216" y="13896"/>
                    <a:pt x="9185" y="12566"/>
                  </a:cubicBezTo>
                  <a:cubicBezTo>
                    <a:pt x="9185" y="11774"/>
                    <a:pt x="9185" y="10982"/>
                    <a:pt x="8868" y="10254"/>
                  </a:cubicBezTo>
                  <a:close/>
                  <a:moveTo>
                    <a:pt x="7031" y="7182"/>
                  </a:moveTo>
                  <a:cubicBezTo>
                    <a:pt x="6968" y="7847"/>
                    <a:pt x="7253" y="8480"/>
                    <a:pt x="7633" y="9082"/>
                  </a:cubicBezTo>
                  <a:cubicBezTo>
                    <a:pt x="7950" y="9620"/>
                    <a:pt x="8361" y="10127"/>
                    <a:pt x="8488" y="10729"/>
                  </a:cubicBezTo>
                  <a:cubicBezTo>
                    <a:pt x="8710" y="11615"/>
                    <a:pt x="8298" y="12439"/>
                    <a:pt x="7950" y="13231"/>
                  </a:cubicBezTo>
                  <a:cubicBezTo>
                    <a:pt x="7095" y="15226"/>
                    <a:pt x="6683" y="17126"/>
                    <a:pt x="7506" y="19058"/>
                  </a:cubicBezTo>
                  <a:cubicBezTo>
                    <a:pt x="7253" y="18583"/>
                    <a:pt x="7063" y="18044"/>
                    <a:pt x="7000" y="17823"/>
                  </a:cubicBezTo>
                  <a:cubicBezTo>
                    <a:pt x="6746" y="17063"/>
                    <a:pt x="6651" y="16271"/>
                    <a:pt x="6683" y="15479"/>
                  </a:cubicBezTo>
                  <a:cubicBezTo>
                    <a:pt x="6746" y="13959"/>
                    <a:pt x="7411" y="12502"/>
                    <a:pt x="7380" y="11014"/>
                  </a:cubicBezTo>
                  <a:cubicBezTo>
                    <a:pt x="7348" y="9715"/>
                    <a:pt x="6493" y="8385"/>
                    <a:pt x="7031" y="7182"/>
                  </a:cubicBezTo>
                  <a:close/>
                  <a:moveTo>
                    <a:pt x="7611" y="8683"/>
                  </a:moveTo>
                  <a:cubicBezTo>
                    <a:pt x="7818" y="9042"/>
                    <a:pt x="8081" y="9380"/>
                    <a:pt x="8361" y="9684"/>
                  </a:cubicBezTo>
                  <a:cubicBezTo>
                    <a:pt x="8425" y="9747"/>
                    <a:pt x="8488" y="9842"/>
                    <a:pt x="8551" y="9905"/>
                  </a:cubicBezTo>
                  <a:cubicBezTo>
                    <a:pt x="8551" y="9937"/>
                    <a:pt x="8551" y="9937"/>
                    <a:pt x="8551" y="9937"/>
                  </a:cubicBezTo>
                  <a:cubicBezTo>
                    <a:pt x="9343" y="11489"/>
                    <a:pt x="8805" y="13294"/>
                    <a:pt x="9216" y="14941"/>
                  </a:cubicBezTo>
                  <a:cubicBezTo>
                    <a:pt x="9280" y="15194"/>
                    <a:pt x="9343" y="15416"/>
                    <a:pt x="9438" y="15637"/>
                  </a:cubicBezTo>
                  <a:cubicBezTo>
                    <a:pt x="9121" y="16239"/>
                    <a:pt x="8868" y="16841"/>
                    <a:pt x="8741" y="17474"/>
                  </a:cubicBezTo>
                  <a:cubicBezTo>
                    <a:pt x="8646" y="17823"/>
                    <a:pt x="8615" y="18171"/>
                    <a:pt x="8583" y="18519"/>
                  </a:cubicBezTo>
                  <a:cubicBezTo>
                    <a:pt x="8551" y="18741"/>
                    <a:pt x="8710" y="19374"/>
                    <a:pt x="8583" y="19533"/>
                  </a:cubicBezTo>
                  <a:cubicBezTo>
                    <a:pt x="8484" y="19692"/>
                    <a:pt x="8372" y="19763"/>
                    <a:pt x="8255" y="19763"/>
                  </a:cubicBezTo>
                  <a:cubicBezTo>
                    <a:pt x="8186" y="19763"/>
                    <a:pt x="8115" y="19738"/>
                    <a:pt x="8045" y="19691"/>
                  </a:cubicBezTo>
                  <a:cubicBezTo>
                    <a:pt x="7380" y="18614"/>
                    <a:pt x="7063" y="17379"/>
                    <a:pt x="7221" y="16112"/>
                  </a:cubicBezTo>
                  <a:cubicBezTo>
                    <a:pt x="7380" y="14751"/>
                    <a:pt x="8076" y="13579"/>
                    <a:pt x="8520" y="12312"/>
                  </a:cubicBezTo>
                  <a:cubicBezTo>
                    <a:pt x="8773" y="11552"/>
                    <a:pt x="8805" y="10919"/>
                    <a:pt x="8456" y="10190"/>
                  </a:cubicBezTo>
                  <a:cubicBezTo>
                    <a:pt x="8231" y="9664"/>
                    <a:pt x="7886" y="9177"/>
                    <a:pt x="7611" y="8683"/>
                  </a:cubicBezTo>
                  <a:close/>
                  <a:moveTo>
                    <a:pt x="159" y="1"/>
                  </a:moveTo>
                  <a:cubicBezTo>
                    <a:pt x="143" y="1"/>
                    <a:pt x="127" y="9"/>
                    <a:pt x="127" y="25"/>
                  </a:cubicBezTo>
                  <a:cubicBezTo>
                    <a:pt x="64" y="25"/>
                    <a:pt x="1" y="88"/>
                    <a:pt x="64" y="151"/>
                  </a:cubicBezTo>
                  <a:cubicBezTo>
                    <a:pt x="444" y="626"/>
                    <a:pt x="507" y="1418"/>
                    <a:pt x="887" y="1956"/>
                  </a:cubicBezTo>
                  <a:cubicBezTo>
                    <a:pt x="1426" y="2685"/>
                    <a:pt x="2027" y="3413"/>
                    <a:pt x="2693" y="3983"/>
                  </a:cubicBezTo>
                  <a:cubicBezTo>
                    <a:pt x="4149" y="5250"/>
                    <a:pt x="5796" y="6042"/>
                    <a:pt x="6651" y="7847"/>
                  </a:cubicBezTo>
                  <a:cubicBezTo>
                    <a:pt x="6651" y="7847"/>
                    <a:pt x="6651" y="7879"/>
                    <a:pt x="6683" y="7879"/>
                  </a:cubicBezTo>
                  <a:cubicBezTo>
                    <a:pt x="6620" y="8892"/>
                    <a:pt x="7190" y="10000"/>
                    <a:pt x="7190" y="11014"/>
                  </a:cubicBezTo>
                  <a:cubicBezTo>
                    <a:pt x="7221" y="11995"/>
                    <a:pt x="6810" y="12977"/>
                    <a:pt x="6651" y="13959"/>
                  </a:cubicBezTo>
                  <a:cubicBezTo>
                    <a:pt x="6493" y="14877"/>
                    <a:pt x="6429" y="15827"/>
                    <a:pt x="6588" y="16777"/>
                  </a:cubicBezTo>
                  <a:cubicBezTo>
                    <a:pt x="6683" y="17506"/>
                    <a:pt x="6905" y="18266"/>
                    <a:pt x="7285" y="18931"/>
                  </a:cubicBezTo>
                  <a:cubicBezTo>
                    <a:pt x="7475" y="19248"/>
                    <a:pt x="7886" y="20103"/>
                    <a:pt x="8330" y="20103"/>
                  </a:cubicBezTo>
                  <a:cubicBezTo>
                    <a:pt x="8710" y="20103"/>
                    <a:pt x="8710" y="19818"/>
                    <a:pt x="8741" y="19533"/>
                  </a:cubicBezTo>
                  <a:cubicBezTo>
                    <a:pt x="8805" y="18836"/>
                    <a:pt x="8710" y="18234"/>
                    <a:pt x="8868" y="17538"/>
                  </a:cubicBezTo>
                  <a:cubicBezTo>
                    <a:pt x="8995" y="16936"/>
                    <a:pt x="9216" y="16366"/>
                    <a:pt x="9501" y="15859"/>
                  </a:cubicBezTo>
                  <a:cubicBezTo>
                    <a:pt x="9660" y="16271"/>
                    <a:pt x="9881" y="16714"/>
                    <a:pt x="10135" y="17094"/>
                  </a:cubicBezTo>
                  <a:cubicBezTo>
                    <a:pt x="10388" y="17506"/>
                    <a:pt x="10831" y="18298"/>
                    <a:pt x="11338" y="18424"/>
                  </a:cubicBezTo>
                  <a:cubicBezTo>
                    <a:pt x="11370" y="18435"/>
                    <a:pt x="11405" y="18438"/>
                    <a:pt x="11441" y="18438"/>
                  </a:cubicBezTo>
                  <a:cubicBezTo>
                    <a:pt x="11514" y="18438"/>
                    <a:pt x="11592" y="18424"/>
                    <a:pt x="11655" y="18424"/>
                  </a:cubicBezTo>
                  <a:cubicBezTo>
                    <a:pt x="11718" y="18424"/>
                    <a:pt x="11782" y="18393"/>
                    <a:pt x="11813" y="18329"/>
                  </a:cubicBezTo>
                  <a:cubicBezTo>
                    <a:pt x="12130" y="18488"/>
                    <a:pt x="12447" y="18646"/>
                    <a:pt x="12732" y="18804"/>
                  </a:cubicBezTo>
                  <a:cubicBezTo>
                    <a:pt x="12827" y="18868"/>
                    <a:pt x="12858" y="18994"/>
                    <a:pt x="12953" y="19058"/>
                  </a:cubicBezTo>
                  <a:cubicBezTo>
                    <a:pt x="13141" y="19170"/>
                    <a:pt x="13306" y="19249"/>
                    <a:pt x="13488" y="19249"/>
                  </a:cubicBezTo>
                  <a:cubicBezTo>
                    <a:pt x="13614" y="19249"/>
                    <a:pt x="13748" y="19212"/>
                    <a:pt x="13903" y="19121"/>
                  </a:cubicBezTo>
                  <a:cubicBezTo>
                    <a:pt x="14758" y="18551"/>
                    <a:pt x="14758" y="16809"/>
                    <a:pt x="14378" y="15922"/>
                  </a:cubicBezTo>
                  <a:lnTo>
                    <a:pt x="14378" y="15922"/>
                  </a:lnTo>
                  <a:cubicBezTo>
                    <a:pt x="14560" y="15947"/>
                    <a:pt x="14746" y="15957"/>
                    <a:pt x="14933" y="15957"/>
                  </a:cubicBezTo>
                  <a:cubicBezTo>
                    <a:pt x="15236" y="15957"/>
                    <a:pt x="15542" y="15930"/>
                    <a:pt x="15835" y="15891"/>
                  </a:cubicBezTo>
                  <a:cubicBezTo>
                    <a:pt x="16247" y="15859"/>
                    <a:pt x="17039" y="15891"/>
                    <a:pt x="17355" y="15606"/>
                  </a:cubicBezTo>
                  <a:cubicBezTo>
                    <a:pt x="17577" y="15384"/>
                    <a:pt x="17514" y="15289"/>
                    <a:pt x="17482" y="14972"/>
                  </a:cubicBezTo>
                  <a:cubicBezTo>
                    <a:pt x="17450" y="14751"/>
                    <a:pt x="17387" y="14529"/>
                    <a:pt x="17324" y="14307"/>
                  </a:cubicBezTo>
                  <a:cubicBezTo>
                    <a:pt x="17894" y="13927"/>
                    <a:pt x="19129" y="14276"/>
                    <a:pt x="19414" y="13484"/>
                  </a:cubicBezTo>
                  <a:cubicBezTo>
                    <a:pt x="19509" y="13231"/>
                    <a:pt x="19445" y="13009"/>
                    <a:pt x="19350" y="12787"/>
                  </a:cubicBezTo>
                  <a:cubicBezTo>
                    <a:pt x="19129" y="12154"/>
                    <a:pt x="18907" y="11710"/>
                    <a:pt x="18875" y="11045"/>
                  </a:cubicBezTo>
                  <a:lnTo>
                    <a:pt x="18875" y="11045"/>
                  </a:lnTo>
                  <a:cubicBezTo>
                    <a:pt x="19382" y="11077"/>
                    <a:pt x="19857" y="11172"/>
                    <a:pt x="20332" y="11457"/>
                  </a:cubicBezTo>
                  <a:cubicBezTo>
                    <a:pt x="20364" y="11457"/>
                    <a:pt x="20427" y="11457"/>
                    <a:pt x="20459" y="11425"/>
                  </a:cubicBezTo>
                  <a:cubicBezTo>
                    <a:pt x="21029" y="10412"/>
                    <a:pt x="20491" y="9209"/>
                    <a:pt x="19984" y="8290"/>
                  </a:cubicBezTo>
                  <a:cubicBezTo>
                    <a:pt x="19445" y="7277"/>
                    <a:pt x="18495" y="6643"/>
                    <a:pt x="17450" y="6232"/>
                  </a:cubicBezTo>
                  <a:cubicBezTo>
                    <a:pt x="16645" y="5910"/>
                    <a:pt x="15790" y="5755"/>
                    <a:pt x="14933" y="5755"/>
                  </a:cubicBezTo>
                  <a:cubicBezTo>
                    <a:pt x="14610" y="5755"/>
                    <a:pt x="14287" y="5777"/>
                    <a:pt x="13967" y="5820"/>
                  </a:cubicBezTo>
                  <a:cubicBezTo>
                    <a:pt x="13492" y="5915"/>
                    <a:pt x="13048" y="6042"/>
                    <a:pt x="12573" y="6232"/>
                  </a:cubicBezTo>
                  <a:cubicBezTo>
                    <a:pt x="13618" y="5503"/>
                    <a:pt x="14885" y="5218"/>
                    <a:pt x="16152" y="5187"/>
                  </a:cubicBezTo>
                  <a:cubicBezTo>
                    <a:pt x="16168" y="5203"/>
                    <a:pt x="16191" y="5210"/>
                    <a:pt x="16215" y="5210"/>
                  </a:cubicBezTo>
                  <a:cubicBezTo>
                    <a:pt x="16239" y="5210"/>
                    <a:pt x="16263" y="5203"/>
                    <a:pt x="16279" y="5187"/>
                  </a:cubicBezTo>
                  <a:lnTo>
                    <a:pt x="16722" y="5187"/>
                  </a:lnTo>
                  <a:cubicBezTo>
                    <a:pt x="17577" y="5250"/>
                    <a:pt x="18432" y="5408"/>
                    <a:pt x="19224" y="5725"/>
                  </a:cubicBezTo>
                  <a:cubicBezTo>
                    <a:pt x="19509" y="5820"/>
                    <a:pt x="20427" y="6105"/>
                    <a:pt x="20586" y="6390"/>
                  </a:cubicBezTo>
                  <a:cubicBezTo>
                    <a:pt x="20902" y="7118"/>
                    <a:pt x="19826" y="7055"/>
                    <a:pt x="19445" y="7118"/>
                  </a:cubicBezTo>
                  <a:cubicBezTo>
                    <a:pt x="19359" y="7147"/>
                    <a:pt x="19377" y="7281"/>
                    <a:pt x="19453" y="7281"/>
                  </a:cubicBezTo>
                  <a:cubicBezTo>
                    <a:pt x="19461" y="7281"/>
                    <a:pt x="19469" y="7280"/>
                    <a:pt x="19477" y="7277"/>
                  </a:cubicBezTo>
                  <a:cubicBezTo>
                    <a:pt x="19889" y="7213"/>
                    <a:pt x="21409" y="7277"/>
                    <a:pt x="21061" y="6580"/>
                  </a:cubicBezTo>
                  <a:cubicBezTo>
                    <a:pt x="20934" y="6232"/>
                    <a:pt x="20142" y="5947"/>
                    <a:pt x="19857" y="5820"/>
                  </a:cubicBezTo>
                  <a:cubicBezTo>
                    <a:pt x="19319" y="5535"/>
                    <a:pt x="18717" y="5345"/>
                    <a:pt x="18115" y="5218"/>
                  </a:cubicBezTo>
                  <a:cubicBezTo>
                    <a:pt x="17640" y="5092"/>
                    <a:pt x="17102" y="5028"/>
                    <a:pt x="16564" y="4997"/>
                  </a:cubicBezTo>
                  <a:cubicBezTo>
                    <a:pt x="16944" y="4743"/>
                    <a:pt x="17355" y="4522"/>
                    <a:pt x="17767" y="4332"/>
                  </a:cubicBezTo>
                  <a:cubicBezTo>
                    <a:pt x="18242" y="4142"/>
                    <a:pt x="18939" y="4142"/>
                    <a:pt x="19382" y="3888"/>
                  </a:cubicBezTo>
                  <a:cubicBezTo>
                    <a:pt x="19635" y="3762"/>
                    <a:pt x="19762" y="3603"/>
                    <a:pt x="19699" y="3318"/>
                  </a:cubicBezTo>
                  <a:cubicBezTo>
                    <a:pt x="19572" y="2748"/>
                    <a:pt x="18717" y="2558"/>
                    <a:pt x="18274" y="2431"/>
                  </a:cubicBezTo>
                  <a:cubicBezTo>
                    <a:pt x="17705" y="2300"/>
                    <a:pt x="17122" y="2229"/>
                    <a:pt x="16544" y="2229"/>
                  </a:cubicBezTo>
                  <a:cubicBezTo>
                    <a:pt x="16285" y="2229"/>
                    <a:pt x="16027" y="2244"/>
                    <a:pt x="15772" y="2273"/>
                  </a:cubicBezTo>
                  <a:cubicBezTo>
                    <a:pt x="14157" y="2431"/>
                    <a:pt x="12605" y="3128"/>
                    <a:pt x="11433" y="4237"/>
                  </a:cubicBezTo>
                  <a:cubicBezTo>
                    <a:pt x="11022" y="4585"/>
                    <a:pt x="10768" y="4933"/>
                    <a:pt x="10293" y="5218"/>
                  </a:cubicBezTo>
                  <a:cubicBezTo>
                    <a:pt x="9786" y="5503"/>
                    <a:pt x="9470" y="5440"/>
                    <a:pt x="8931" y="5535"/>
                  </a:cubicBezTo>
                  <a:cubicBezTo>
                    <a:pt x="8551" y="5598"/>
                    <a:pt x="8203" y="5725"/>
                    <a:pt x="7855" y="5915"/>
                  </a:cubicBezTo>
                  <a:cubicBezTo>
                    <a:pt x="7190" y="5693"/>
                    <a:pt x="6556" y="5408"/>
                    <a:pt x="5954" y="5028"/>
                  </a:cubicBezTo>
                  <a:cubicBezTo>
                    <a:pt x="5606" y="4807"/>
                    <a:pt x="5289" y="4712"/>
                    <a:pt x="5764" y="4522"/>
                  </a:cubicBezTo>
                  <a:cubicBezTo>
                    <a:pt x="5796" y="4522"/>
                    <a:pt x="5796" y="4490"/>
                    <a:pt x="5796" y="4490"/>
                  </a:cubicBezTo>
                  <a:cubicBezTo>
                    <a:pt x="5733" y="4205"/>
                    <a:pt x="5638" y="4110"/>
                    <a:pt x="5384" y="3983"/>
                  </a:cubicBezTo>
                  <a:cubicBezTo>
                    <a:pt x="4688" y="3572"/>
                    <a:pt x="3896" y="3382"/>
                    <a:pt x="3231" y="2970"/>
                  </a:cubicBezTo>
                  <a:cubicBezTo>
                    <a:pt x="1964" y="2178"/>
                    <a:pt x="1331" y="911"/>
                    <a:pt x="191" y="25"/>
                  </a:cubicBezTo>
                  <a:cubicBezTo>
                    <a:pt x="191" y="9"/>
                    <a:pt x="175" y="1"/>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7"/>
            <p:cNvSpPr/>
            <p:nvPr/>
          </p:nvSpPr>
          <p:spPr>
            <a:xfrm rot="5400000">
              <a:off x="1645644" y="879897"/>
              <a:ext cx="1605083" cy="1008177"/>
            </a:xfrm>
            <a:custGeom>
              <a:avLst/>
              <a:gdLst/>
              <a:ahLst/>
              <a:cxnLst/>
              <a:rect l="l" t="t" r="r" b="b"/>
              <a:pathLst>
                <a:path w="37887" h="23796" extrusionOk="0">
                  <a:moveTo>
                    <a:pt x="18539" y="252"/>
                  </a:moveTo>
                  <a:cubicBezTo>
                    <a:pt x="18777" y="252"/>
                    <a:pt x="19009" y="273"/>
                    <a:pt x="19234" y="319"/>
                  </a:cubicBezTo>
                  <a:cubicBezTo>
                    <a:pt x="19899" y="477"/>
                    <a:pt x="20342" y="984"/>
                    <a:pt x="20976" y="1111"/>
                  </a:cubicBezTo>
                  <a:cubicBezTo>
                    <a:pt x="21082" y="1137"/>
                    <a:pt x="21189" y="1148"/>
                    <a:pt x="21297" y="1148"/>
                  </a:cubicBezTo>
                  <a:cubicBezTo>
                    <a:pt x="21831" y="1148"/>
                    <a:pt x="22380" y="868"/>
                    <a:pt x="22907" y="762"/>
                  </a:cubicBezTo>
                  <a:cubicBezTo>
                    <a:pt x="23216" y="704"/>
                    <a:pt x="23524" y="679"/>
                    <a:pt x="23831" y="679"/>
                  </a:cubicBezTo>
                  <a:cubicBezTo>
                    <a:pt x="26054" y="679"/>
                    <a:pt x="28240" y="2004"/>
                    <a:pt x="30405" y="2004"/>
                  </a:cubicBezTo>
                  <a:cubicBezTo>
                    <a:pt x="30735" y="2004"/>
                    <a:pt x="31065" y="1973"/>
                    <a:pt x="31395" y="1902"/>
                  </a:cubicBezTo>
                  <a:lnTo>
                    <a:pt x="31395" y="1902"/>
                  </a:lnTo>
                  <a:cubicBezTo>
                    <a:pt x="29298" y="3108"/>
                    <a:pt x="27071" y="4096"/>
                    <a:pt x="24679" y="4096"/>
                  </a:cubicBezTo>
                  <a:cubicBezTo>
                    <a:pt x="24180" y="4096"/>
                    <a:pt x="23674" y="4054"/>
                    <a:pt x="23161" y="3961"/>
                  </a:cubicBezTo>
                  <a:cubicBezTo>
                    <a:pt x="21862" y="3739"/>
                    <a:pt x="20691" y="3106"/>
                    <a:pt x="19392" y="2947"/>
                  </a:cubicBezTo>
                  <a:cubicBezTo>
                    <a:pt x="17777" y="2757"/>
                    <a:pt x="16352" y="2504"/>
                    <a:pt x="14864" y="1839"/>
                  </a:cubicBezTo>
                  <a:cubicBezTo>
                    <a:pt x="15149" y="1807"/>
                    <a:pt x="15434" y="1712"/>
                    <a:pt x="15719" y="1649"/>
                  </a:cubicBezTo>
                  <a:cubicBezTo>
                    <a:pt x="15750" y="1617"/>
                    <a:pt x="15750" y="1617"/>
                    <a:pt x="15750" y="1586"/>
                  </a:cubicBezTo>
                  <a:cubicBezTo>
                    <a:pt x="16415" y="1459"/>
                    <a:pt x="17049" y="1332"/>
                    <a:pt x="17745" y="1332"/>
                  </a:cubicBezTo>
                  <a:cubicBezTo>
                    <a:pt x="17777" y="1332"/>
                    <a:pt x="17808" y="1331"/>
                    <a:pt x="17840" y="1331"/>
                  </a:cubicBezTo>
                  <a:cubicBezTo>
                    <a:pt x="19290" y="1331"/>
                    <a:pt x="20596" y="2034"/>
                    <a:pt x="22052" y="2251"/>
                  </a:cubicBezTo>
                  <a:cubicBezTo>
                    <a:pt x="22983" y="2395"/>
                    <a:pt x="23953" y="2446"/>
                    <a:pt x="24937" y="2446"/>
                  </a:cubicBezTo>
                  <a:cubicBezTo>
                    <a:pt x="26765" y="2446"/>
                    <a:pt x="28642" y="2270"/>
                    <a:pt x="30413" y="2187"/>
                  </a:cubicBezTo>
                  <a:cubicBezTo>
                    <a:pt x="30508" y="2187"/>
                    <a:pt x="30508" y="2029"/>
                    <a:pt x="30413" y="2029"/>
                  </a:cubicBezTo>
                  <a:cubicBezTo>
                    <a:pt x="28624" y="2048"/>
                    <a:pt x="26678" y="2257"/>
                    <a:pt x="24782" y="2257"/>
                  </a:cubicBezTo>
                  <a:cubicBezTo>
                    <a:pt x="23489" y="2257"/>
                    <a:pt x="22220" y="2160"/>
                    <a:pt x="21039" y="1839"/>
                  </a:cubicBezTo>
                  <a:cubicBezTo>
                    <a:pt x="19971" y="1564"/>
                    <a:pt x="18962" y="1172"/>
                    <a:pt x="17870" y="1172"/>
                  </a:cubicBezTo>
                  <a:cubicBezTo>
                    <a:pt x="17829" y="1172"/>
                    <a:pt x="17787" y="1173"/>
                    <a:pt x="17745" y="1174"/>
                  </a:cubicBezTo>
                  <a:cubicBezTo>
                    <a:pt x="16479" y="1206"/>
                    <a:pt x="15244" y="1617"/>
                    <a:pt x="13977" y="1649"/>
                  </a:cubicBezTo>
                  <a:cubicBezTo>
                    <a:pt x="13945" y="1649"/>
                    <a:pt x="13945" y="1649"/>
                    <a:pt x="13913" y="1681"/>
                  </a:cubicBezTo>
                  <a:cubicBezTo>
                    <a:pt x="13850" y="1681"/>
                    <a:pt x="13755" y="1681"/>
                    <a:pt x="13692" y="1649"/>
                  </a:cubicBezTo>
                  <a:cubicBezTo>
                    <a:pt x="15150" y="1154"/>
                    <a:pt x="16966" y="252"/>
                    <a:pt x="18539" y="252"/>
                  </a:cubicBezTo>
                  <a:close/>
                  <a:moveTo>
                    <a:pt x="22116" y="9281"/>
                  </a:moveTo>
                  <a:cubicBezTo>
                    <a:pt x="22559" y="9439"/>
                    <a:pt x="23002" y="9566"/>
                    <a:pt x="23446" y="9724"/>
                  </a:cubicBezTo>
                  <a:cubicBezTo>
                    <a:pt x="26043" y="10516"/>
                    <a:pt x="27721" y="11941"/>
                    <a:pt x="29400" y="14031"/>
                  </a:cubicBezTo>
                  <a:cubicBezTo>
                    <a:pt x="31458" y="16597"/>
                    <a:pt x="34182" y="18117"/>
                    <a:pt x="37317" y="18877"/>
                  </a:cubicBezTo>
                  <a:cubicBezTo>
                    <a:pt x="35417" y="19890"/>
                    <a:pt x="33137" y="20840"/>
                    <a:pt x="30983" y="20904"/>
                  </a:cubicBezTo>
                  <a:cubicBezTo>
                    <a:pt x="30907" y="20907"/>
                    <a:pt x="30831" y="20909"/>
                    <a:pt x="30755" y="20909"/>
                  </a:cubicBezTo>
                  <a:cubicBezTo>
                    <a:pt x="28682" y="20909"/>
                    <a:pt x="26686" y="19680"/>
                    <a:pt x="25219" y="18275"/>
                  </a:cubicBezTo>
                  <a:cubicBezTo>
                    <a:pt x="23699" y="16818"/>
                    <a:pt x="22622" y="14918"/>
                    <a:pt x="22306" y="12828"/>
                  </a:cubicBezTo>
                  <a:cubicBezTo>
                    <a:pt x="22147" y="11720"/>
                    <a:pt x="22179" y="10580"/>
                    <a:pt x="21736" y="9629"/>
                  </a:cubicBezTo>
                  <a:lnTo>
                    <a:pt x="21736" y="9629"/>
                  </a:lnTo>
                  <a:cubicBezTo>
                    <a:pt x="22844" y="10896"/>
                    <a:pt x="23604" y="12448"/>
                    <a:pt x="24681" y="13746"/>
                  </a:cubicBezTo>
                  <a:cubicBezTo>
                    <a:pt x="25726" y="15013"/>
                    <a:pt x="26961" y="16090"/>
                    <a:pt x="28323" y="16977"/>
                  </a:cubicBezTo>
                  <a:cubicBezTo>
                    <a:pt x="30053" y="18122"/>
                    <a:pt x="32233" y="19192"/>
                    <a:pt x="34387" y="19192"/>
                  </a:cubicBezTo>
                  <a:cubicBezTo>
                    <a:pt x="35032" y="19192"/>
                    <a:pt x="35675" y="19096"/>
                    <a:pt x="36304" y="18877"/>
                  </a:cubicBezTo>
                  <a:cubicBezTo>
                    <a:pt x="36453" y="18847"/>
                    <a:pt x="36405" y="18621"/>
                    <a:pt x="36241" y="18621"/>
                  </a:cubicBezTo>
                  <a:cubicBezTo>
                    <a:pt x="36230" y="18621"/>
                    <a:pt x="36220" y="18622"/>
                    <a:pt x="36208" y="18623"/>
                  </a:cubicBezTo>
                  <a:cubicBezTo>
                    <a:pt x="35615" y="18801"/>
                    <a:pt x="35013" y="18882"/>
                    <a:pt x="34409" y="18882"/>
                  </a:cubicBezTo>
                  <a:cubicBezTo>
                    <a:pt x="31794" y="18882"/>
                    <a:pt x="29164" y="17375"/>
                    <a:pt x="27183" y="15805"/>
                  </a:cubicBezTo>
                  <a:cubicBezTo>
                    <a:pt x="25948" y="14791"/>
                    <a:pt x="24871" y="13588"/>
                    <a:pt x="23953" y="12258"/>
                  </a:cubicBezTo>
                  <a:cubicBezTo>
                    <a:pt x="23256" y="11308"/>
                    <a:pt x="22686" y="10358"/>
                    <a:pt x="21894" y="9534"/>
                  </a:cubicBezTo>
                  <a:lnTo>
                    <a:pt x="21894" y="9534"/>
                  </a:lnTo>
                  <a:cubicBezTo>
                    <a:pt x="22242" y="9724"/>
                    <a:pt x="22591" y="9914"/>
                    <a:pt x="22939" y="10104"/>
                  </a:cubicBezTo>
                  <a:cubicBezTo>
                    <a:pt x="22957" y="10113"/>
                    <a:pt x="22974" y="10117"/>
                    <a:pt x="22989" y="10117"/>
                  </a:cubicBezTo>
                  <a:cubicBezTo>
                    <a:pt x="23088" y="10117"/>
                    <a:pt x="23143" y="9965"/>
                    <a:pt x="23034" y="9883"/>
                  </a:cubicBezTo>
                  <a:cubicBezTo>
                    <a:pt x="22717" y="9724"/>
                    <a:pt x="22432" y="9503"/>
                    <a:pt x="22116" y="9281"/>
                  </a:cubicBezTo>
                  <a:close/>
                  <a:moveTo>
                    <a:pt x="16320" y="9788"/>
                  </a:moveTo>
                  <a:cubicBezTo>
                    <a:pt x="16447" y="11086"/>
                    <a:pt x="17049" y="12290"/>
                    <a:pt x="16890" y="13620"/>
                  </a:cubicBezTo>
                  <a:cubicBezTo>
                    <a:pt x="16669" y="15235"/>
                    <a:pt x="15687" y="16565"/>
                    <a:pt x="14674" y="17768"/>
                  </a:cubicBezTo>
                  <a:cubicBezTo>
                    <a:pt x="13375" y="19320"/>
                    <a:pt x="11950" y="20872"/>
                    <a:pt x="11538" y="22899"/>
                  </a:cubicBezTo>
                  <a:cubicBezTo>
                    <a:pt x="10810" y="20555"/>
                    <a:pt x="11032" y="18117"/>
                    <a:pt x="12045" y="15900"/>
                  </a:cubicBezTo>
                  <a:cubicBezTo>
                    <a:pt x="12963" y="13873"/>
                    <a:pt x="14547" y="12511"/>
                    <a:pt x="15814" y="10770"/>
                  </a:cubicBezTo>
                  <a:cubicBezTo>
                    <a:pt x="16035" y="10421"/>
                    <a:pt x="16194" y="10104"/>
                    <a:pt x="16320" y="9788"/>
                  </a:cubicBezTo>
                  <a:close/>
                  <a:moveTo>
                    <a:pt x="16130" y="8521"/>
                  </a:moveTo>
                  <a:lnTo>
                    <a:pt x="16130" y="8521"/>
                  </a:lnTo>
                  <a:cubicBezTo>
                    <a:pt x="16099" y="8869"/>
                    <a:pt x="16067" y="9186"/>
                    <a:pt x="15972" y="9566"/>
                  </a:cubicBezTo>
                  <a:cubicBezTo>
                    <a:pt x="15465" y="11308"/>
                    <a:pt x="13660" y="12606"/>
                    <a:pt x="12710" y="14126"/>
                  </a:cubicBezTo>
                  <a:cubicBezTo>
                    <a:pt x="10968" y="16818"/>
                    <a:pt x="10303" y="20017"/>
                    <a:pt x="11348" y="23089"/>
                  </a:cubicBezTo>
                  <a:cubicBezTo>
                    <a:pt x="8846" y="20080"/>
                    <a:pt x="7991" y="15710"/>
                    <a:pt x="10525" y="12385"/>
                  </a:cubicBezTo>
                  <a:cubicBezTo>
                    <a:pt x="11665" y="10928"/>
                    <a:pt x="13248" y="10294"/>
                    <a:pt x="14800" y="9408"/>
                  </a:cubicBezTo>
                  <a:cubicBezTo>
                    <a:pt x="15244" y="9154"/>
                    <a:pt x="15782" y="8901"/>
                    <a:pt x="16130" y="8521"/>
                  </a:cubicBezTo>
                  <a:close/>
                  <a:moveTo>
                    <a:pt x="8854" y="1"/>
                  </a:moveTo>
                  <a:cubicBezTo>
                    <a:pt x="8069" y="1"/>
                    <a:pt x="6440" y="628"/>
                    <a:pt x="6440" y="1617"/>
                  </a:cubicBezTo>
                  <a:cubicBezTo>
                    <a:pt x="6186" y="1617"/>
                    <a:pt x="5901" y="1649"/>
                    <a:pt x="5648" y="1712"/>
                  </a:cubicBezTo>
                  <a:cubicBezTo>
                    <a:pt x="3558" y="2061"/>
                    <a:pt x="1658" y="3359"/>
                    <a:pt x="106" y="4752"/>
                  </a:cubicBezTo>
                  <a:cubicBezTo>
                    <a:pt x="1" y="4831"/>
                    <a:pt x="114" y="4997"/>
                    <a:pt x="227" y="4997"/>
                  </a:cubicBezTo>
                  <a:cubicBezTo>
                    <a:pt x="251" y="4997"/>
                    <a:pt x="274" y="4990"/>
                    <a:pt x="296" y="4974"/>
                  </a:cubicBezTo>
                  <a:cubicBezTo>
                    <a:pt x="2323" y="3707"/>
                    <a:pt x="4159" y="2187"/>
                    <a:pt x="6661" y="2092"/>
                  </a:cubicBezTo>
                  <a:cubicBezTo>
                    <a:pt x="6795" y="2086"/>
                    <a:pt x="6929" y="2083"/>
                    <a:pt x="7064" y="2083"/>
                  </a:cubicBezTo>
                  <a:cubicBezTo>
                    <a:pt x="9006" y="2083"/>
                    <a:pt x="11064" y="2699"/>
                    <a:pt x="12900" y="3232"/>
                  </a:cubicBezTo>
                  <a:cubicBezTo>
                    <a:pt x="13153" y="3296"/>
                    <a:pt x="13343" y="3359"/>
                    <a:pt x="13565" y="3454"/>
                  </a:cubicBezTo>
                  <a:cubicBezTo>
                    <a:pt x="14800" y="4816"/>
                    <a:pt x="16035" y="6336"/>
                    <a:pt x="16130" y="8173"/>
                  </a:cubicBezTo>
                  <a:cubicBezTo>
                    <a:pt x="15529" y="9059"/>
                    <a:pt x="13913" y="9598"/>
                    <a:pt x="13185" y="9978"/>
                  </a:cubicBezTo>
                  <a:cubicBezTo>
                    <a:pt x="12520" y="10326"/>
                    <a:pt x="11887" y="10706"/>
                    <a:pt x="11317" y="11181"/>
                  </a:cubicBezTo>
                  <a:cubicBezTo>
                    <a:pt x="10145" y="12195"/>
                    <a:pt x="9353" y="13588"/>
                    <a:pt x="8941" y="15076"/>
                  </a:cubicBezTo>
                  <a:cubicBezTo>
                    <a:pt x="8118" y="18243"/>
                    <a:pt x="9385" y="21442"/>
                    <a:pt x="11570" y="23754"/>
                  </a:cubicBezTo>
                  <a:cubicBezTo>
                    <a:pt x="11599" y="23783"/>
                    <a:pt x="11632" y="23796"/>
                    <a:pt x="11664" y="23796"/>
                  </a:cubicBezTo>
                  <a:cubicBezTo>
                    <a:pt x="11768" y="23796"/>
                    <a:pt x="11857" y="23661"/>
                    <a:pt x="11760" y="23564"/>
                  </a:cubicBezTo>
                  <a:cubicBezTo>
                    <a:pt x="12108" y="20524"/>
                    <a:pt x="14642" y="18750"/>
                    <a:pt x="16162" y="16343"/>
                  </a:cubicBezTo>
                  <a:cubicBezTo>
                    <a:pt x="16669" y="15520"/>
                    <a:pt x="17080" y="14633"/>
                    <a:pt x="17207" y="13651"/>
                  </a:cubicBezTo>
                  <a:cubicBezTo>
                    <a:pt x="17365" y="12226"/>
                    <a:pt x="16700" y="10865"/>
                    <a:pt x="16510" y="9439"/>
                  </a:cubicBezTo>
                  <a:cubicBezTo>
                    <a:pt x="16510" y="9408"/>
                    <a:pt x="16510" y="9376"/>
                    <a:pt x="16479" y="9376"/>
                  </a:cubicBezTo>
                  <a:cubicBezTo>
                    <a:pt x="16985" y="7413"/>
                    <a:pt x="16004" y="5354"/>
                    <a:pt x="14547" y="3866"/>
                  </a:cubicBezTo>
                  <a:lnTo>
                    <a:pt x="14547" y="3866"/>
                  </a:lnTo>
                  <a:cubicBezTo>
                    <a:pt x="17017" y="5101"/>
                    <a:pt x="18791" y="7254"/>
                    <a:pt x="21007" y="8901"/>
                  </a:cubicBezTo>
                  <a:cubicBezTo>
                    <a:pt x="22306" y="10706"/>
                    <a:pt x="21767" y="13271"/>
                    <a:pt x="22654" y="15298"/>
                  </a:cubicBezTo>
                  <a:cubicBezTo>
                    <a:pt x="23446" y="17103"/>
                    <a:pt x="24776" y="18623"/>
                    <a:pt x="26391" y="19700"/>
                  </a:cubicBezTo>
                  <a:cubicBezTo>
                    <a:pt x="27720" y="20622"/>
                    <a:pt x="29165" y="21242"/>
                    <a:pt x="30746" y="21242"/>
                  </a:cubicBezTo>
                  <a:cubicBezTo>
                    <a:pt x="31011" y="21242"/>
                    <a:pt x="31280" y="21225"/>
                    <a:pt x="31553" y="21189"/>
                  </a:cubicBezTo>
                  <a:cubicBezTo>
                    <a:pt x="33738" y="20904"/>
                    <a:pt x="35828" y="20080"/>
                    <a:pt x="37729" y="19035"/>
                  </a:cubicBezTo>
                  <a:cubicBezTo>
                    <a:pt x="37887" y="18940"/>
                    <a:pt x="37792" y="18750"/>
                    <a:pt x="37634" y="18750"/>
                  </a:cubicBezTo>
                  <a:cubicBezTo>
                    <a:pt x="37634" y="18718"/>
                    <a:pt x="37602" y="18687"/>
                    <a:pt x="37539" y="18687"/>
                  </a:cubicBezTo>
                  <a:cubicBezTo>
                    <a:pt x="35638" y="18338"/>
                    <a:pt x="33770" y="17515"/>
                    <a:pt x="32218" y="16312"/>
                  </a:cubicBezTo>
                  <a:cubicBezTo>
                    <a:pt x="30793" y="15203"/>
                    <a:pt x="29780" y="13778"/>
                    <a:pt x="28608" y="12416"/>
                  </a:cubicBezTo>
                  <a:cubicBezTo>
                    <a:pt x="27626" y="11308"/>
                    <a:pt x="26423" y="10485"/>
                    <a:pt x="25093" y="9914"/>
                  </a:cubicBezTo>
                  <a:cubicBezTo>
                    <a:pt x="23794" y="9344"/>
                    <a:pt x="22306" y="9186"/>
                    <a:pt x="21134" y="8489"/>
                  </a:cubicBezTo>
                  <a:cubicBezTo>
                    <a:pt x="19772" y="7286"/>
                    <a:pt x="18569" y="5893"/>
                    <a:pt x="17144" y="4784"/>
                  </a:cubicBezTo>
                  <a:cubicBezTo>
                    <a:pt x="15529" y="3517"/>
                    <a:pt x="13692" y="2916"/>
                    <a:pt x="11728" y="2409"/>
                  </a:cubicBezTo>
                  <a:cubicBezTo>
                    <a:pt x="10172" y="1982"/>
                    <a:pt x="8557" y="1584"/>
                    <a:pt x="6939" y="1584"/>
                  </a:cubicBezTo>
                  <a:cubicBezTo>
                    <a:pt x="6878" y="1584"/>
                    <a:pt x="6817" y="1584"/>
                    <a:pt x="6756" y="1586"/>
                  </a:cubicBezTo>
                  <a:cubicBezTo>
                    <a:pt x="6883" y="1206"/>
                    <a:pt x="8055" y="699"/>
                    <a:pt x="8181" y="667"/>
                  </a:cubicBezTo>
                  <a:cubicBezTo>
                    <a:pt x="8460" y="574"/>
                    <a:pt x="8718" y="532"/>
                    <a:pt x="8967" y="532"/>
                  </a:cubicBezTo>
                  <a:cubicBezTo>
                    <a:pt x="9396" y="532"/>
                    <a:pt x="9799" y="657"/>
                    <a:pt x="10240" y="857"/>
                  </a:cubicBezTo>
                  <a:cubicBezTo>
                    <a:pt x="10842" y="1111"/>
                    <a:pt x="11443" y="1459"/>
                    <a:pt x="12045" y="1681"/>
                  </a:cubicBezTo>
                  <a:cubicBezTo>
                    <a:pt x="12610" y="1898"/>
                    <a:pt x="13146" y="1981"/>
                    <a:pt x="13682" y="1981"/>
                  </a:cubicBezTo>
                  <a:cubicBezTo>
                    <a:pt x="13927" y="1981"/>
                    <a:pt x="14172" y="1964"/>
                    <a:pt x="14420" y="1934"/>
                  </a:cubicBezTo>
                  <a:cubicBezTo>
                    <a:pt x="14420" y="1966"/>
                    <a:pt x="14452" y="1997"/>
                    <a:pt x="14484" y="1997"/>
                  </a:cubicBezTo>
                  <a:cubicBezTo>
                    <a:pt x="15814" y="2662"/>
                    <a:pt x="17144" y="3042"/>
                    <a:pt x="18632" y="3201"/>
                  </a:cubicBezTo>
                  <a:cubicBezTo>
                    <a:pt x="20437" y="3422"/>
                    <a:pt x="22052" y="4214"/>
                    <a:pt x="23826" y="4372"/>
                  </a:cubicBezTo>
                  <a:cubicBezTo>
                    <a:pt x="24097" y="4397"/>
                    <a:pt x="24367" y="4408"/>
                    <a:pt x="24637" y="4408"/>
                  </a:cubicBezTo>
                  <a:cubicBezTo>
                    <a:pt x="27557" y="4408"/>
                    <a:pt x="30409" y="3048"/>
                    <a:pt x="32757" y="1396"/>
                  </a:cubicBezTo>
                  <a:cubicBezTo>
                    <a:pt x="32757" y="1396"/>
                    <a:pt x="32788" y="1364"/>
                    <a:pt x="32820" y="1364"/>
                  </a:cubicBezTo>
                  <a:cubicBezTo>
                    <a:pt x="32925" y="1285"/>
                    <a:pt x="32856" y="1119"/>
                    <a:pt x="32739" y="1119"/>
                  </a:cubicBezTo>
                  <a:cubicBezTo>
                    <a:pt x="32715" y="1119"/>
                    <a:pt x="32689" y="1126"/>
                    <a:pt x="32662" y="1142"/>
                  </a:cubicBezTo>
                  <a:cubicBezTo>
                    <a:pt x="31930" y="1593"/>
                    <a:pt x="31174" y="1759"/>
                    <a:pt x="30408" y="1759"/>
                  </a:cubicBezTo>
                  <a:cubicBezTo>
                    <a:pt x="29020" y="1759"/>
                    <a:pt x="27600" y="1213"/>
                    <a:pt x="26233" y="825"/>
                  </a:cubicBezTo>
                  <a:cubicBezTo>
                    <a:pt x="25421" y="610"/>
                    <a:pt x="24723" y="516"/>
                    <a:pt x="24023" y="516"/>
                  </a:cubicBezTo>
                  <a:cubicBezTo>
                    <a:pt x="23385" y="516"/>
                    <a:pt x="22746" y="594"/>
                    <a:pt x="22021" y="730"/>
                  </a:cubicBezTo>
                  <a:cubicBezTo>
                    <a:pt x="21853" y="763"/>
                    <a:pt x="21691" y="778"/>
                    <a:pt x="21533" y="778"/>
                  </a:cubicBezTo>
                  <a:cubicBezTo>
                    <a:pt x="20449" y="778"/>
                    <a:pt x="19572" y="99"/>
                    <a:pt x="18414" y="99"/>
                  </a:cubicBezTo>
                  <a:cubicBezTo>
                    <a:pt x="18280" y="99"/>
                    <a:pt x="18142" y="108"/>
                    <a:pt x="17999" y="129"/>
                  </a:cubicBezTo>
                  <a:cubicBezTo>
                    <a:pt x="16415" y="350"/>
                    <a:pt x="14800" y="1047"/>
                    <a:pt x="13312" y="1617"/>
                  </a:cubicBezTo>
                  <a:cubicBezTo>
                    <a:pt x="12647" y="1491"/>
                    <a:pt x="12013" y="1269"/>
                    <a:pt x="11285" y="857"/>
                  </a:cubicBezTo>
                  <a:cubicBezTo>
                    <a:pt x="10557" y="445"/>
                    <a:pt x="9796" y="34"/>
                    <a:pt x="8910" y="2"/>
                  </a:cubicBezTo>
                  <a:cubicBezTo>
                    <a:pt x="8892" y="1"/>
                    <a:pt x="8873" y="1"/>
                    <a:pt x="88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7"/>
            <p:cNvSpPr/>
            <p:nvPr/>
          </p:nvSpPr>
          <p:spPr>
            <a:xfrm rot="5400000">
              <a:off x="2381720" y="1569310"/>
              <a:ext cx="150735" cy="136000"/>
            </a:xfrm>
            <a:custGeom>
              <a:avLst/>
              <a:gdLst/>
              <a:ahLst/>
              <a:cxnLst/>
              <a:rect l="l" t="t" r="r" b="b"/>
              <a:pathLst>
                <a:path w="3558" h="3210" extrusionOk="0">
                  <a:moveTo>
                    <a:pt x="98" y="1"/>
                  </a:moveTo>
                  <a:cubicBezTo>
                    <a:pt x="46" y="1"/>
                    <a:pt x="1" y="68"/>
                    <a:pt x="50" y="116"/>
                  </a:cubicBezTo>
                  <a:cubicBezTo>
                    <a:pt x="1253" y="1067"/>
                    <a:pt x="2361" y="2112"/>
                    <a:pt x="3438" y="3188"/>
                  </a:cubicBezTo>
                  <a:cubicBezTo>
                    <a:pt x="3453" y="3203"/>
                    <a:pt x="3468" y="3209"/>
                    <a:pt x="3481" y="3209"/>
                  </a:cubicBezTo>
                  <a:cubicBezTo>
                    <a:pt x="3526" y="3209"/>
                    <a:pt x="3557" y="3142"/>
                    <a:pt x="3533" y="3093"/>
                  </a:cubicBezTo>
                  <a:cubicBezTo>
                    <a:pt x="2551" y="1922"/>
                    <a:pt x="1380" y="908"/>
                    <a:pt x="145" y="21"/>
                  </a:cubicBezTo>
                  <a:cubicBezTo>
                    <a:pt x="130" y="7"/>
                    <a:pt x="113" y="1"/>
                    <a:pt x="9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7"/>
            <p:cNvSpPr/>
            <p:nvPr/>
          </p:nvSpPr>
          <p:spPr>
            <a:xfrm rot="5400000">
              <a:off x="2109709" y="1653888"/>
              <a:ext cx="425895" cy="292590"/>
            </a:xfrm>
            <a:custGeom>
              <a:avLst/>
              <a:gdLst/>
              <a:ahLst/>
              <a:cxnLst/>
              <a:rect l="l" t="t" r="r" b="b"/>
              <a:pathLst>
                <a:path w="10053" h="6906" extrusionOk="0">
                  <a:moveTo>
                    <a:pt x="89" y="0"/>
                  </a:moveTo>
                  <a:cubicBezTo>
                    <a:pt x="41" y="0"/>
                    <a:pt x="0" y="45"/>
                    <a:pt x="23" y="90"/>
                  </a:cubicBezTo>
                  <a:cubicBezTo>
                    <a:pt x="2493" y="3478"/>
                    <a:pt x="6103" y="5474"/>
                    <a:pt x="9967" y="6899"/>
                  </a:cubicBezTo>
                  <a:cubicBezTo>
                    <a:pt x="9975" y="6903"/>
                    <a:pt x="9984" y="6905"/>
                    <a:pt x="9991" y="6905"/>
                  </a:cubicBezTo>
                  <a:cubicBezTo>
                    <a:pt x="10037" y="6905"/>
                    <a:pt x="10053" y="6831"/>
                    <a:pt x="9998" y="6804"/>
                  </a:cubicBezTo>
                  <a:cubicBezTo>
                    <a:pt x="6230" y="5315"/>
                    <a:pt x="2683" y="3288"/>
                    <a:pt x="149" y="27"/>
                  </a:cubicBezTo>
                  <a:cubicBezTo>
                    <a:pt x="131" y="8"/>
                    <a:pt x="109" y="0"/>
                    <a:pt x="8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7"/>
            <p:cNvSpPr/>
            <p:nvPr/>
          </p:nvSpPr>
          <p:spPr>
            <a:xfrm rot="5400000">
              <a:off x="2049527" y="1611160"/>
              <a:ext cx="461058" cy="327543"/>
            </a:xfrm>
            <a:custGeom>
              <a:avLst/>
              <a:gdLst/>
              <a:ahLst/>
              <a:cxnLst/>
              <a:rect l="l" t="t" r="r" b="b"/>
              <a:pathLst>
                <a:path w="10883" h="7731" extrusionOk="0">
                  <a:moveTo>
                    <a:pt x="62" y="1"/>
                  </a:moveTo>
                  <a:cubicBezTo>
                    <a:pt x="29" y="1"/>
                    <a:pt x="1" y="28"/>
                    <a:pt x="20" y="67"/>
                  </a:cubicBezTo>
                  <a:cubicBezTo>
                    <a:pt x="1667" y="4501"/>
                    <a:pt x="6037" y="7731"/>
                    <a:pt x="10851" y="7731"/>
                  </a:cubicBezTo>
                  <a:cubicBezTo>
                    <a:pt x="10883" y="7731"/>
                    <a:pt x="10883" y="7667"/>
                    <a:pt x="10851" y="7667"/>
                  </a:cubicBezTo>
                  <a:cubicBezTo>
                    <a:pt x="6069" y="7351"/>
                    <a:pt x="1889" y="4501"/>
                    <a:pt x="115" y="35"/>
                  </a:cubicBezTo>
                  <a:cubicBezTo>
                    <a:pt x="103" y="11"/>
                    <a:pt x="82" y="1"/>
                    <a:pt x="6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7"/>
            <p:cNvSpPr/>
            <p:nvPr/>
          </p:nvSpPr>
          <p:spPr>
            <a:xfrm rot="5400000">
              <a:off x="1546399" y="-711678"/>
              <a:ext cx="613149" cy="610770"/>
            </a:xfrm>
            <a:custGeom>
              <a:avLst/>
              <a:gdLst/>
              <a:ahLst/>
              <a:cxnLst/>
              <a:rect l="l" t="t" r="r" b="b"/>
              <a:pathLst>
                <a:path w="14473" h="14416" extrusionOk="0">
                  <a:moveTo>
                    <a:pt x="7506" y="13344"/>
                  </a:moveTo>
                  <a:cubicBezTo>
                    <a:pt x="7411" y="13502"/>
                    <a:pt x="7316" y="13660"/>
                    <a:pt x="7157" y="13787"/>
                  </a:cubicBezTo>
                  <a:cubicBezTo>
                    <a:pt x="7157" y="13819"/>
                    <a:pt x="7126" y="13819"/>
                    <a:pt x="7126" y="13819"/>
                  </a:cubicBezTo>
                  <a:cubicBezTo>
                    <a:pt x="7252" y="13692"/>
                    <a:pt x="7379" y="13502"/>
                    <a:pt x="7506" y="13344"/>
                  </a:cubicBezTo>
                  <a:close/>
                  <a:moveTo>
                    <a:pt x="5736" y="1"/>
                  </a:moveTo>
                  <a:cubicBezTo>
                    <a:pt x="5432" y="1"/>
                    <a:pt x="5138" y="85"/>
                    <a:pt x="4877" y="296"/>
                  </a:cubicBezTo>
                  <a:cubicBezTo>
                    <a:pt x="4814" y="296"/>
                    <a:pt x="4719" y="328"/>
                    <a:pt x="4529" y="391"/>
                  </a:cubicBezTo>
                  <a:cubicBezTo>
                    <a:pt x="4497" y="391"/>
                    <a:pt x="4465" y="423"/>
                    <a:pt x="4434" y="454"/>
                  </a:cubicBezTo>
                  <a:cubicBezTo>
                    <a:pt x="3737" y="613"/>
                    <a:pt x="3199" y="1088"/>
                    <a:pt x="2977" y="1753"/>
                  </a:cubicBezTo>
                  <a:cubicBezTo>
                    <a:pt x="2819" y="2291"/>
                    <a:pt x="2819" y="2861"/>
                    <a:pt x="2724" y="3431"/>
                  </a:cubicBezTo>
                  <a:cubicBezTo>
                    <a:pt x="2629" y="4065"/>
                    <a:pt x="2439" y="4698"/>
                    <a:pt x="2217" y="5331"/>
                  </a:cubicBezTo>
                  <a:cubicBezTo>
                    <a:pt x="1805" y="6408"/>
                    <a:pt x="0" y="8815"/>
                    <a:pt x="1267" y="9955"/>
                  </a:cubicBezTo>
                  <a:cubicBezTo>
                    <a:pt x="1330" y="10208"/>
                    <a:pt x="1457" y="10430"/>
                    <a:pt x="1647" y="10683"/>
                  </a:cubicBezTo>
                  <a:cubicBezTo>
                    <a:pt x="1991" y="11102"/>
                    <a:pt x="2469" y="11348"/>
                    <a:pt x="2978" y="11348"/>
                  </a:cubicBezTo>
                  <a:cubicBezTo>
                    <a:pt x="3124" y="11348"/>
                    <a:pt x="3272" y="11328"/>
                    <a:pt x="3420" y="11285"/>
                  </a:cubicBezTo>
                  <a:lnTo>
                    <a:pt x="3420" y="11285"/>
                  </a:lnTo>
                  <a:cubicBezTo>
                    <a:pt x="3357" y="11697"/>
                    <a:pt x="3357" y="12109"/>
                    <a:pt x="3642" y="12520"/>
                  </a:cubicBezTo>
                  <a:cubicBezTo>
                    <a:pt x="4085" y="13090"/>
                    <a:pt x="4845" y="13819"/>
                    <a:pt x="5479" y="14167"/>
                  </a:cubicBezTo>
                  <a:cubicBezTo>
                    <a:pt x="5778" y="14340"/>
                    <a:pt x="6051" y="14415"/>
                    <a:pt x="6301" y="14415"/>
                  </a:cubicBezTo>
                  <a:cubicBezTo>
                    <a:pt x="7056" y="14415"/>
                    <a:pt x="7592" y="13725"/>
                    <a:pt x="7949" y="12964"/>
                  </a:cubicBezTo>
                  <a:cubicBezTo>
                    <a:pt x="8377" y="13277"/>
                    <a:pt x="8856" y="13643"/>
                    <a:pt x="9410" y="13643"/>
                  </a:cubicBezTo>
                  <a:cubicBezTo>
                    <a:pt x="9471" y="13643"/>
                    <a:pt x="9533" y="13638"/>
                    <a:pt x="9596" y="13629"/>
                  </a:cubicBezTo>
                  <a:cubicBezTo>
                    <a:pt x="9754" y="13597"/>
                    <a:pt x="9913" y="13534"/>
                    <a:pt x="10071" y="13439"/>
                  </a:cubicBezTo>
                  <a:cubicBezTo>
                    <a:pt x="10198" y="13375"/>
                    <a:pt x="10293" y="13217"/>
                    <a:pt x="10388" y="13122"/>
                  </a:cubicBezTo>
                  <a:cubicBezTo>
                    <a:pt x="10768" y="12710"/>
                    <a:pt x="10736" y="12837"/>
                    <a:pt x="11274" y="12489"/>
                  </a:cubicBezTo>
                  <a:cubicBezTo>
                    <a:pt x="11401" y="12425"/>
                    <a:pt x="11496" y="12362"/>
                    <a:pt x="11559" y="12267"/>
                  </a:cubicBezTo>
                  <a:cubicBezTo>
                    <a:pt x="11813" y="12615"/>
                    <a:pt x="12129" y="12837"/>
                    <a:pt x="12573" y="12932"/>
                  </a:cubicBezTo>
                  <a:cubicBezTo>
                    <a:pt x="12604" y="12932"/>
                    <a:pt x="12668" y="12932"/>
                    <a:pt x="12668" y="12900"/>
                  </a:cubicBezTo>
                  <a:cubicBezTo>
                    <a:pt x="12858" y="12647"/>
                    <a:pt x="12889" y="12457"/>
                    <a:pt x="12858" y="12140"/>
                  </a:cubicBezTo>
                  <a:cubicBezTo>
                    <a:pt x="12826" y="11824"/>
                    <a:pt x="12699" y="11539"/>
                    <a:pt x="12668" y="11222"/>
                  </a:cubicBezTo>
                  <a:cubicBezTo>
                    <a:pt x="12668" y="10905"/>
                    <a:pt x="12731" y="10588"/>
                    <a:pt x="12794" y="10272"/>
                  </a:cubicBezTo>
                  <a:cubicBezTo>
                    <a:pt x="12858" y="9955"/>
                    <a:pt x="12984" y="9448"/>
                    <a:pt x="12858" y="9132"/>
                  </a:cubicBezTo>
                  <a:lnTo>
                    <a:pt x="12858" y="9132"/>
                  </a:lnTo>
                  <a:cubicBezTo>
                    <a:pt x="13143" y="9163"/>
                    <a:pt x="13459" y="9195"/>
                    <a:pt x="13776" y="9195"/>
                  </a:cubicBezTo>
                  <a:cubicBezTo>
                    <a:pt x="13871" y="9258"/>
                    <a:pt x="13966" y="9290"/>
                    <a:pt x="14061" y="9353"/>
                  </a:cubicBezTo>
                  <a:cubicBezTo>
                    <a:pt x="14073" y="9359"/>
                    <a:pt x="14084" y="9362"/>
                    <a:pt x="14096" y="9362"/>
                  </a:cubicBezTo>
                  <a:cubicBezTo>
                    <a:pt x="14146" y="9362"/>
                    <a:pt x="14188" y="9310"/>
                    <a:pt x="14188" y="9258"/>
                  </a:cubicBezTo>
                  <a:cubicBezTo>
                    <a:pt x="14473" y="7992"/>
                    <a:pt x="14061" y="6788"/>
                    <a:pt x="13491" y="5648"/>
                  </a:cubicBezTo>
                  <a:cubicBezTo>
                    <a:pt x="12858" y="4381"/>
                    <a:pt x="12034" y="2988"/>
                    <a:pt x="10926" y="2038"/>
                  </a:cubicBezTo>
                  <a:cubicBezTo>
                    <a:pt x="10483" y="1658"/>
                    <a:pt x="10008" y="1436"/>
                    <a:pt x="9406" y="1310"/>
                  </a:cubicBezTo>
                  <a:cubicBezTo>
                    <a:pt x="9026" y="1214"/>
                    <a:pt x="8646" y="1214"/>
                    <a:pt x="8266" y="1088"/>
                  </a:cubicBezTo>
                  <a:cubicBezTo>
                    <a:pt x="7854" y="929"/>
                    <a:pt x="7506" y="676"/>
                    <a:pt x="7126" y="454"/>
                  </a:cubicBezTo>
                  <a:cubicBezTo>
                    <a:pt x="6702" y="204"/>
                    <a:pt x="6208" y="1"/>
                    <a:pt x="5736"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7"/>
            <p:cNvSpPr/>
            <p:nvPr/>
          </p:nvSpPr>
          <p:spPr>
            <a:xfrm rot="5400000">
              <a:off x="2500684" y="-315042"/>
              <a:ext cx="2711" cy="1356"/>
            </a:xfrm>
            <a:custGeom>
              <a:avLst/>
              <a:gdLst/>
              <a:ahLst/>
              <a:cxnLst/>
              <a:rect l="l" t="t" r="r" b="b"/>
              <a:pathLst>
                <a:path w="64" h="32" extrusionOk="0">
                  <a:moveTo>
                    <a:pt x="32" y="0"/>
                  </a:moveTo>
                  <a:cubicBezTo>
                    <a:pt x="0" y="0"/>
                    <a:pt x="0" y="32"/>
                    <a:pt x="32" y="32"/>
                  </a:cubicBezTo>
                  <a:cubicBezTo>
                    <a:pt x="32" y="32"/>
                    <a:pt x="63" y="0"/>
                    <a:pt x="32"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7"/>
            <p:cNvSpPr/>
            <p:nvPr/>
          </p:nvSpPr>
          <p:spPr>
            <a:xfrm rot="5400000">
              <a:off x="1866578" y="-1327629"/>
              <a:ext cx="1257012" cy="1448036"/>
            </a:xfrm>
            <a:custGeom>
              <a:avLst/>
              <a:gdLst/>
              <a:ahLst/>
              <a:cxnLst/>
              <a:rect l="l" t="t" r="r" b="b"/>
              <a:pathLst>
                <a:path w="29671" h="34178" extrusionOk="0">
                  <a:moveTo>
                    <a:pt x="3294" y="8232"/>
                  </a:moveTo>
                  <a:cubicBezTo>
                    <a:pt x="4877" y="9562"/>
                    <a:pt x="7759" y="8454"/>
                    <a:pt x="8963" y="10449"/>
                  </a:cubicBezTo>
                  <a:cubicBezTo>
                    <a:pt x="8582" y="11114"/>
                    <a:pt x="8266" y="11874"/>
                    <a:pt x="8139" y="12666"/>
                  </a:cubicBezTo>
                  <a:cubicBezTo>
                    <a:pt x="7981" y="13521"/>
                    <a:pt x="8582" y="14629"/>
                    <a:pt x="8139" y="15389"/>
                  </a:cubicBezTo>
                  <a:cubicBezTo>
                    <a:pt x="8099" y="15429"/>
                    <a:pt x="8110" y="15494"/>
                    <a:pt x="8147" y="15529"/>
                  </a:cubicBezTo>
                  <a:lnTo>
                    <a:pt x="8147" y="15529"/>
                  </a:lnTo>
                  <a:cubicBezTo>
                    <a:pt x="7230" y="14711"/>
                    <a:pt x="6427" y="13771"/>
                    <a:pt x="5669" y="12729"/>
                  </a:cubicBezTo>
                  <a:cubicBezTo>
                    <a:pt x="4656" y="11367"/>
                    <a:pt x="4149" y="9720"/>
                    <a:pt x="3294" y="8232"/>
                  </a:cubicBezTo>
                  <a:close/>
                  <a:moveTo>
                    <a:pt x="514" y="1"/>
                  </a:moveTo>
                  <a:cubicBezTo>
                    <a:pt x="320" y="1"/>
                    <a:pt x="137" y="75"/>
                    <a:pt x="64" y="251"/>
                  </a:cubicBezTo>
                  <a:cubicBezTo>
                    <a:pt x="32" y="283"/>
                    <a:pt x="0" y="315"/>
                    <a:pt x="0" y="346"/>
                  </a:cubicBezTo>
                  <a:cubicBezTo>
                    <a:pt x="475" y="3228"/>
                    <a:pt x="1425" y="5983"/>
                    <a:pt x="2534" y="8675"/>
                  </a:cubicBezTo>
                  <a:cubicBezTo>
                    <a:pt x="3610" y="11399"/>
                    <a:pt x="5226" y="13837"/>
                    <a:pt x="6936" y="16212"/>
                  </a:cubicBezTo>
                  <a:cubicBezTo>
                    <a:pt x="6904" y="16244"/>
                    <a:pt x="6872" y="16307"/>
                    <a:pt x="6872" y="16371"/>
                  </a:cubicBezTo>
                  <a:cubicBezTo>
                    <a:pt x="7094" y="16783"/>
                    <a:pt x="7221" y="17226"/>
                    <a:pt x="7316" y="17669"/>
                  </a:cubicBezTo>
                  <a:cubicBezTo>
                    <a:pt x="7126" y="18461"/>
                    <a:pt x="6936" y="19253"/>
                    <a:pt x="6651" y="20044"/>
                  </a:cubicBezTo>
                  <a:cubicBezTo>
                    <a:pt x="6651" y="20044"/>
                    <a:pt x="6651" y="20076"/>
                    <a:pt x="6651" y="20076"/>
                  </a:cubicBezTo>
                  <a:cubicBezTo>
                    <a:pt x="6489" y="20065"/>
                    <a:pt x="6325" y="20059"/>
                    <a:pt x="6158" y="20059"/>
                  </a:cubicBezTo>
                  <a:cubicBezTo>
                    <a:pt x="4922" y="20059"/>
                    <a:pt x="3589" y="20386"/>
                    <a:pt x="2724" y="21279"/>
                  </a:cubicBezTo>
                  <a:cubicBezTo>
                    <a:pt x="2312" y="21691"/>
                    <a:pt x="2154" y="22230"/>
                    <a:pt x="2059" y="22800"/>
                  </a:cubicBezTo>
                  <a:cubicBezTo>
                    <a:pt x="1932" y="23908"/>
                    <a:pt x="1900" y="25048"/>
                    <a:pt x="1837" y="26188"/>
                  </a:cubicBezTo>
                  <a:cubicBezTo>
                    <a:pt x="1837" y="26256"/>
                    <a:pt x="1882" y="26288"/>
                    <a:pt x="1930" y="26288"/>
                  </a:cubicBezTo>
                  <a:cubicBezTo>
                    <a:pt x="1970" y="26288"/>
                    <a:pt x="2012" y="26264"/>
                    <a:pt x="2027" y="26220"/>
                  </a:cubicBezTo>
                  <a:cubicBezTo>
                    <a:pt x="2439" y="24541"/>
                    <a:pt x="4244" y="24225"/>
                    <a:pt x="5416" y="23275"/>
                  </a:cubicBezTo>
                  <a:cubicBezTo>
                    <a:pt x="6302" y="22515"/>
                    <a:pt x="6714" y="21406"/>
                    <a:pt x="6841" y="20266"/>
                  </a:cubicBezTo>
                  <a:cubicBezTo>
                    <a:pt x="6872" y="20234"/>
                    <a:pt x="6872" y="20171"/>
                    <a:pt x="6841" y="20139"/>
                  </a:cubicBezTo>
                  <a:cubicBezTo>
                    <a:pt x="6841" y="20139"/>
                    <a:pt x="6841" y="20139"/>
                    <a:pt x="6841" y="20108"/>
                  </a:cubicBezTo>
                  <a:cubicBezTo>
                    <a:pt x="6841" y="20108"/>
                    <a:pt x="6841" y="20076"/>
                    <a:pt x="6841" y="20076"/>
                  </a:cubicBezTo>
                  <a:cubicBezTo>
                    <a:pt x="7094" y="19474"/>
                    <a:pt x="7284" y="18778"/>
                    <a:pt x="7379" y="18081"/>
                  </a:cubicBezTo>
                  <a:cubicBezTo>
                    <a:pt x="7506" y="18841"/>
                    <a:pt x="7506" y="19633"/>
                    <a:pt x="7506" y="20393"/>
                  </a:cubicBezTo>
                  <a:cubicBezTo>
                    <a:pt x="7506" y="21945"/>
                    <a:pt x="7411" y="23433"/>
                    <a:pt x="6967" y="24953"/>
                  </a:cubicBezTo>
                  <a:cubicBezTo>
                    <a:pt x="6967" y="24953"/>
                    <a:pt x="6967" y="24953"/>
                    <a:pt x="6967" y="24985"/>
                  </a:cubicBezTo>
                  <a:cubicBezTo>
                    <a:pt x="6967" y="24953"/>
                    <a:pt x="6967" y="24953"/>
                    <a:pt x="6936" y="24953"/>
                  </a:cubicBezTo>
                  <a:cubicBezTo>
                    <a:pt x="6841" y="24953"/>
                    <a:pt x="6777" y="25048"/>
                    <a:pt x="6841" y="25143"/>
                  </a:cubicBezTo>
                  <a:cubicBezTo>
                    <a:pt x="5321" y="25555"/>
                    <a:pt x="4402" y="27613"/>
                    <a:pt x="4529" y="29038"/>
                  </a:cubicBezTo>
                  <a:cubicBezTo>
                    <a:pt x="4561" y="29608"/>
                    <a:pt x="4719" y="30147"/>
                    <a:pt x="4814" y="30717"/>
                  </a:cubicBezTo>
                  <a:cubicBezTo>
                    <a:pt x="4941" y="31192"/>
                    <a:pt x="4972" y="31857"/>
                    <a:pt x="5226" y="32300"/>
                  </a:cubicBezTo>
                  <a:cubicBezTo>
                    <a:pt x="5375" y="32575"/>
                    <a:pt x="5565" y="32751"/>
                    <a:pt x="5825" y="32751"/>
                  </a:cubicBezTo>
                  <a:cubicBezTo>
                    <a:pt x="5894" y="32751"/>
                    <a:pt x="5969" y="32739"/>
                    <a:pt x="6049" y="32712"/>
                  </a:cubicBezTo>
                  <a:cubicBezTo>
                    <a:pt x="6207" y="33155"/>
                    <a:pt x="6302" y="33599"/>
                    <a:pt x="6207" y="34074"/>
                  </a:cubicBezTo>
                  <a:cubicBezTo>
                    <a:pt x="6207" y="34125"/>
                    <a:pt x="6250" y="34177"/>
                    <a:pt x="6300" y="34177"/>
                  </a:cubicBezTo>
                  <a:cubicBezTo>
                    <a:pt x="6311" y="34177"/>
                    <a:pt x="6322" y="34175"/>
                    <a:pt x="6334" y="34169"/>
                  </a:cubicBezTo>
                  <a:cubicBezTo>
                    <a:pt x="7189" y="33820"/>
                    <a:pt x="7854" y="33219"/>
                    <a:pt x="8234" y="32364"/>
                  </a:cubicBezTo>
                  <a:cubicBezTo>
                    <a:pt x="8392" y="32522"/>
                    <a:pt x="8487" y="32680"/>
                    <a:pt x="8582" y="32870"/>
                  </a:cubicBezTo>
                  <a:cubicBezTo>
                    <a:pt x="8582" y="32902"/>
                    <a:pt x="8551" y="32965"/>
                    <a:pt x="8551" y="32997"/>
                  </a:cubicBezTo>
                  <a:cubicBezTo>
                    <a:pt x="8512" y="33074"/>
                    <a:pt x="8567" y="33116"/>
                    <a:pt x="8623" y="33116"/>
                  </a:cubicBezTo>
                  <a:cubicBezTo>
                    <a:pt x="8660" y="33116"/>
                    <a:pt x="8697" y="33098"/>
                    <a:pt x="8709" y="33060"/>
                  </a:cubicBezTo>
                  <a:cubicBezTo>
                    <a:pt x="8709" y="33060"/>
                    <a:pt x="8709" y="33029"/>
                    <a:pt x="8709" y="33029"/>
                  </a:cubicBezTo>
                  <a:cubicBezTo>
                    <a:pt x="8772" y="33029"/>
                    <a:pt x="8772" y="32997"/>
                    <a:pt x="8772" y="32965"/>
                  </a:cubicBezTo>
                  <a:cubicBezTo>
                    <a:pt x="8772" y="32934"/>
                    <a:pt x="8772" y="32934"/>
                    <a:pt x="8772" y="32934"/>
                  </a:cubicBezTo>
                  <a:cubicBezTo>
                    <a:pt x="9691" y="30463"/>
                    <a:pt x="10641" y="27360"/>
                    <a:pt x="8614" y="25175"/>
                  </a:cubicBezTo>
                  <a:cubicBezTo>
                    <a:pt x="8677" y="25175"/>
                    <a:pt x="8709" y="25080"/>
                    <a:pt x="8677" y="25016"/>
                  </a:cubicBezTo>
                  <a:cubicBezTo>
                    <a:pt x="7506" y="22261"/>
                    <a:pt x="9058" y="18999"/>
                    <a:pt x="7506" y="16371"/>
                  </a:cubicBezTo>
                  <a:lnTo>
                    <a:pt x="7506" y="16371"/>
                  </a:lnTo>
                  <a:cubicBezTo>
                    <a:pt x="8677" y="16529"/>
                    <a:pt x="9343" y="17733"/>
                    <a:pt x="10103" y="18493"/>
                  </a:cubicBezTo>
                  <a:cubicBezTo>
                    <a:pt x="10768" y="19126"/>
                    <a:pt x="11559" y="19664"/>
                    <a:pt x="12288" y="20203"/>
                  </a:cubicBezTo>
                  <a:cubicBezTo>
                    <a:pt x="14030" y="21501"/>
                    <a:pt x="15961" y="23338"/>
                    <a:pt x="15328" y="25745"/>
                  </a:cubicBezTo>
                  <a:cubicBezTo>
                    <a:pt x="15328" y="25776"/>
                    <a:pt x="15360" y="25808"/>
                    <a:pt x="15391" y="25840"/>
                  </a:cubicBezTo>
                  <a:cubicBezTo>
                    <a:pt x="15423" y="25871"/>
                    <a:pt x="15455" y="25871"/>
                    <a:pt x="15486" y="25871"/>
                  </a:cubicBezTo>
                  <a:cubicBezTo>
                    <a:pt x="15866" y="25650"/>
                    <a:pt x="16183" y="25365"/>
                    <a:pt x="16595" y="25206"/>
                  </a:cubicBezTo>
                  <a:cubicBezTo>
                    <a:pt x="17038" y="25016"/>
                    <a:pt x="17481" y="24921"/>
                    <a:pt x="17925" y="24858"/>
                  </a:cubicBezTo>
                  <a:cubicBezTo>
                    <a:pt x="18020" y="24826"/>
                    <a:pt x="17988" y="24700"/>
                    <a:pt x="17925" y="24700"/>
                  </a:cubicBezTo>
                  <a:lnTo>
                    <a:pt x="17830" y="24700"/>
                  </a:lnTo>
                  <a:cubicBezTo>
                    <a:pt x="17608" y="24351"/>
                    <a:pt x="17355" y="24098"/>
                    <a:pt x="17038" y="23845"/>
                  </a:cubicBezTo>
                  <a:cubicBezTo>
                    <a:pt x="16500" y="23401"/>
                    <a:pt x="16120" y="22958"/>
                    <a:pt x="15771" y="22356"/>
                  </a:cubicBezTo>
                  <a:cubicBezTo>
                    <a:pt x="15423" y="21755"/>
                    <a:pt x="15106" y="21121"/>
                    <a:pt x="14568" y="20678"/>
                  </a:cubicBezTo>
                  <a:lnTo>
                    <a:pt x="14568" y="20678"/>
                  </a:lnTo>
                  <a:cubicBezTo>
                    <a:pt x="15009" y="20766"/>
                    <a:pt x="15451" y="20795"/>
                    <a:pt x="15892" y="20795"/>
                  </a:cubicBezTo>
                  <a:cubicBezTo>
                    <a:pt x="16692" y="20795"/>
                    <a:pt x="17491" y="20701"/>
                    <a:pt x="18286" y="20701"/>
                  </a:cubicBezTo>
                  <a:cubicBezTo>
                    <a:pt x="18939" y="20701"/>
                    <a:pt x="19590" y="20764"/>
                    <a:pt x="20237" y="20994"/>
                  </a:cubicBezTo>
                  <a:cubicBezTo>
                    <a:pt x="20237" y="21026"/>
                    <a:pt x="20237" y="21058"/>
                    <a:pt x="20268" y="21058"/>
                  </a:cubicBezTo>
                  <a:cubicBezTo>
                    <a:pt x="21218" y="21628"/>
                    <a:pt x="21250" y="22895"/>
                    <a:pt x="22074" y="23528"/>
                  </a:cubicBezTo>
                  <a:cubicBezTo>
                    <a:pt x="22580" y="23908"/>
                    <a:pt x="23150" y="23971"/>
                    <a:pt x="23720" y="24161"/>
                  </a:cubicBezTo>
                  <a:cubicBezTo>
                    <a:pt x="24575" y="24415"/>
                    <a:pt x="25209" y="24826"/>
                    <a:pt x="25842" y="25491"/>
                  </a:cubicBezTo>
                  <a:cubicBezTo>
                    <a:pt x="25842" y="25491"/>
                    <a:pt x="25842" y="25523"/>
                    <a:pt x="25842" y="25523"/>
                  </a:cubicBezTo>
                  <a:cubicBezTo>
                    <a:pt x="25855" y="25574"/>
                    <a:pt x="25888" y="25594"/>
                    <a:pt x="25921" y="25594"/>
                  </a:cubicBezTo>
                  <a:cubicBezTo>
                    <a:pt x="25970" y="25594"/>
                    <a:pt x="26019" y="25548"/>
                    <a:pt x="26000" y="25491"/>
                  </a:cubicBezTo>
                  <a:cubicBezTo>
                    <a:pt x="25842" y="24573"/>
                    <a:pt x="25715" y="23465"/>
                    <a:pt x="25240" y="22641"/>
                  </a:cubicBezTo>
                  <a:cubicBezTo>
                    <a:pt x="24892" y="22008"/>
                    <a:pt x="24259" y="21945"/>
                    <a:pt x="23815" y="21469"/>
                  </a:cubicBezTo>
                  <a:cubicBezTo>
                    <a:pt x="23372" y="20931"/>
                    <a:pt x="23087" y="20804"/>
                    <a:pt x="22359" y="20709"/>
                  </a:cubicBezTo>
                  <a:cubicBezTo>
                    <a:pt x="22040" y="20651"/>
                    <a:pt x="21734" y="20613"/>
                    <a:pt x="21436" y="20613"/>
                  </a:cubicBezTo>
                  <a:cubicBezTo>
                    <a:pt x="21082" y="20613"/>
                    <a:pt x="20739" y="20667"/>
                    <a:pt x="20395" y="20804"/>
                  </a:cubicBezTo>
                  <a:cubicBezTo>
                    <a:pt x="19698" y="20551"/>
                    <a:pt x="19002" y="20393"/>
                    <a:pt x="18273" y="20393"/>
                  </a:cubicBezTo>
                  <a:cubicBezTo>
                    <a:pt x="17925" y="20329"/>
                    <a:pt x="17576" y="20298"/>
                    <a:pt x="17228" y="20266"/>
                  </a:cubicBezTo>
                  <a:cubicBezTo>
                    <a:pt x="17038" y="20266"/>
                    <a:pt x="16848" y="20234"/>
                    <a:pt x="16690" y="20203"/>
                  </a:cubicBezTo>
                  <a:lnTo>
                    <a:pt x="16690" y="20203"/>
                  </a:lnTo>
                  <a:cubicBezTo>
                    <a:pt x="16816" y="20211"/>
                    <a:pt x="16943" y="20215"/>
                    <a:pt x="17069" y="20215"/>
                  </a:cubicBezTo>
                  <a:cubicBezTo>
                    <a:pt x="17448" y="20215"/>
                    <a:pt x="17822" y="20179"/>
                    <a:pt x="18178" y="20108"/>
                  </a:cubicBezTo>
                  <a:cubicBezTo>
                    <a:pt x="19350" y="19823"/>
                    <a:pt x="19920" y="18714"/>
                    <a:pt x="20680" y="17923"/>
                  </a:cubicBezTo>
                  <a:cubicBezTo>
                    <a:pt x="20807" y="17796"/>
                    <a:pt x="20933" y="17701"/>
                    <a:pt x="21060" y="17574"/>
                  </a:cubicBezTo>
                  <a:cubicBezTo>
                    <a:pt x="21377" y="17321"/>
                    <a:pt x="21757" y="17099"/>
                    <a:pt x="22264" y="17068"/>
                  </a:cubicBezTo>
                  <a:cubicBezTo>
                    <a:pt x="22264" y="17068"/>
                    <a:pt x="22264" y="17068"/>
                    <a:pt x="22295" y="17036"/>
                  </a:cubicBezTo>
                  <a:cubicBezTo>
                    <a:pt x="22295" y="17046"/>
                    <a:pt x="22299" y="17050"/>
                    <a:pt x="22305" y="17050"/>
                  </a:cubicBezTo>
                  <a:cubicBezTo>
                    <a:pt x="22316" y="17050"/>
                    <a:pt x="22337" y="17036"/>
                    <a:pt x="22359" y="17036"/>
                  </a:cubicBezTo>
                  <a:cubicBezTo>
                    <a:pt x="23117" y="17402"/>
                    <a:pt x="23897" y="17639"/>
                    <a:pt x="24734" y="17639"/>
                  </a:cubicBezTo>
                  <a:cubicBezTo>
                    <a:pt x="24911" y="17639"/>
                    <a:pt x="25090" y="17628"/>
                    <a:pt x="25272" y="17606"/>
                  </a:cubicBezTo>
                  <a:cubicBezTo>
                    <a:pt x="26335" y="17490"/>
                    <a:pt x="27330" y="17088"/>
                    <a:pt x="28356" y="17088"/>
                  </a:cubicBezTo>
                  <a:cubicBezTo>
                    <a:pt x="28737" y="17088"/>
                    <a:pt x="29122" y="17144"/>
                    <a:pt x="29516" y="17289"/>
                  </a:cubicBezTo>
                  <a:cubicBezTo>
                    <a:pt x="29526" y="17293"/>
                    <a:pt x="29536" y="17294"/>
                    <a:pt x="29545" y="17294"/>
                  </a:cubicBezTo>
                  <a:cubicBezTo>
                    <a:pt x="29623" y="17294"/>
                    <a:pt x="29671" y="17187"/>
                    <a:pt x="29642" y="17131"/>
                  </a:cubicBezTo>
                  <a:cubicBezTo>
                    <a:pt x="28785" y="15565"/>
                    <a:pt x="26991" y="14357"/>
                    <a:pt x="25159" y="14357"/>
                  </a:cubicBezTo>
                  <a:cubicBezTo>
                    <a:pt x="25028" y="14357"/>
                    <a:pt x="24897" y="14363"/>
                    <a:pt x="24765" y="14376"/>
                  </a:cubicBezTo>
                  <a:cubicBezTo>
                    <a:pt x="23657" y="14471"/>
                    <a:pt x="21725" y="15484"/>
                    <a:pt x="22169" y="16846"/>
                  </a:cubicBezTo>
                  <a:cubicBezTo>
                    <a:pt x="21947" y="16878"/>
                    <a:pt x="21757" y="16941"/>
                    <a:pt x="21567" y="17036"/>
                  </a:cubicBezTo>
                  <a:cubicBezTo>
                    <a:pt x="20933" y="17226"/>
                    <a:pt x="20458" y="17764"/>
                    <a:pt x="20015" y="18239"/>
                  </a:cubicBezTo>
                  <a:cubicBezTo>
                    <a:pt x="19247" y="19067"/>
                    <a:pt x="18478" y="19674"/>
                    <a:pt x="17323" y="19674"/>
                  </a:cubicBezTo>
                  <a:cubicBezTo>
                    <a:pt x="17241" y="19674"/>
                    <a:pt x="17156" y="19671"/>
                    <a:pt x="17070" y="19664"/>
                  </a:cubicBezTo>
                  <a:cubicBezTo>
                    <a:pt x="14695" y="19506"/>
                    <a:pt x="12161" y="18303"/>
                    <a:pt x="10229" y="17036"/>
                  </a:cubicBezTo>
                  <a:cubicBezTo>
                    <a:pt x="10198" y="17036"/>
                    <a:pt x="10198" y="17004"/>
                    <a:pt x="10166" y="17004"/>
                  </a:cubicBezTo>
                  <a:cubicBezTo>
                    <a:pt x="9430" y="16572"/>
                    <a:pt x="8764" y="16080"/>
                    <a:pt x="8150" y="15532"/>
                  </a:cubicBezTo>
                  <a:lnTo>
                    <a:pt x="8150" y="15532"/>
                  </a:lnTo>
                  <a:cubicBezTo>
                    <a:pt x="8165" y="15545"/>
                    <a:pt x="8183" y="15552"/>
                    <a:pt x="8205" y="15552"/>
                  </a:cubicBezTo>
                  <a:cubicBezTo>
                    <a:pt x="8214" y="15552"/>
                    <a:pt x="8224" y="15551"/>
                    <a:pt x="8234" y="15547"/>
                  </a:cubicBezTo>
                  <a:cubicBezTo>
                    <a:pt x="10324" y="14977"/>
                    <a:pt x="11116" y="11557"/>
                    <a:pt x="9279" y="10290"/>
                  </a:cubicBezTo>
                  <a:cubicBezTo>
                    <a:pt x="9253" y="10239"/>
                    <a:pt x="9206" y="10187"/>
                    <a:pt x="9173" y="10187"/>
                  </a:cubicBezTo>
                  <a:cubicBezTo>
                    <a:pt x="9165" y="10187"/>
                    <a:pt x="9158" y="10190"/>
                    <a:pt x="9153" y="10195"/>
                  </a:cubicBezTo>
                  <a:cubicBezTo>
                    <a:pt x="8709" y="8960"/>
                    <a:pt x="7284" y="8960"/>
                    <a:pt x="6176" y="8707"/>
                  </a:cubicBezTo>
                  <a:cubicBezTo>
                    <a:pt x="6651" y="8707"/>
                    <a:pt x="7157" y="8580"/>
                    <a:pt x="7664" y="8549"/>
                  </a:cubicBezTo>
                  <a:cubicBezTo>
                    <a:pt x="7766" y="8543"/>
                    <a:pt x="7872" y="8540"/>
                    <a:pt x="7981" y="8540"/>
                  </a:cubicBezTo>
                  <a:cubicBezTo>
                    <a:pt x="9102" y="8540"/>
                    <a:pt x="10590" y="8841"/>
                    <a:pt x="11369" y="9562"/>
                  </a:cubicBezTo>
                  <a:cubicBezTo>
                    <a:pt x="11369" y="9562"/>
                    <a:pt x="11369" y="9562"/>
                    <a:pt x="11369" y="9594"/>
                  </a:cubicBezTo>
                  <a:cubicBezTo>
                    <a:pt x="11844" y="10575"/>
                    <a:pt x="11813" y="11715"/>
                    <a:pt x="12351" y="12666"/>
                  </a:cubicBezTo>
                  <a:cubicBezTo>
                    <a:pt x="12573" y="13014"/>
                    <a:pt x="12858" y="13331"/>
                    <a:pt x="13174" y="13584"/>
                  </a:cubicBezTo>
                  <a:cubicBezTo>
                    <a:pt x="13713" y="14059"/>
                    <a:pt x="14726" y="14376"/>
                    <a:pt x="14758" y="15199"/>
                  </a:cubicBezTo>
                  <a:cubicBezTo>
                    <a:pt x="14774" y="15262"/>
                    <a:pt x="14821" y="15294"/>
                    <a:pt x="14865" y="15294"/>
                  </a:cubicBezTo>
                  <a:cubicBezTo>
                    <a:pt x="14908" y="15294"/>
                    <a:pt x="14948" y="15262"/>
                    <a:pt x="14948" y="15199"/>
                  </a:cubicBezTo>
                  <a:lnTo>
                    <a:pt x="14980" y="15199"/>
                  </a:lnTo>
                  <a:cubicBezTo>
                    <a:pt x="14853" y="13521"/>
                    <a:pt x="14695" y="11715"/>
                    <a:pt x="13808" y="10195"/>
                  </a:cubicBezTo>
                  <a:cubicBezTo>
                    <a:pt x="13495" y="9641"/>
                    <a:pt x="12852" y="9050"/>
                    <a:pt x="12227" y="9050"/>
                  </a:cubicBezTo>
                  <a:cubicBezTo>
                    <a:pt x="12031" y="9050"/>
                    <a:pt x="11836" y="9109"/>
                    <a:pt x="11654" y="9245"/>
                  </a:cubicBezTo>
                  <a:lnTo>
                    <a:pt x="11623" y="9245"/>
                  </a:lnTo>
                  <a:cubicBezTo>
                    <a:pt x="10799" y="8644"/>
                    <a:pt x="9849" y="8264"/>
                    <a:pt x="8836" y="8137"/>
                  </a:cubicBezTo>
                  <a:cubicBezTo>
                    <a:pt x="8626" y="8112"/>
                    <a:pt x="8417" y="8103"/>
                    <a:pt x="8207" y="8103"/>
                  </a:cubicBezTo>
                  <a:cubicBezTo>
                    <a:pt x="7626" y="8103"/>
                    <a:pt x="7046" y="8173"/>
                    <a:pt x="6465" y="8173"/>
                  </a:cubicBezTo>
                  <a:cubicBezTo>
                    <a:pt x="6179" y="8173"/>
                    <a:pt x="5892" y="8156"/>
                    <a:pt x="5606" y="8105"/>
                  </a:cubicBezTo>
                  <a:cubicBezTo>
                    <a:pt x="5986" y="8105"/>
                    <a:pt x="6366" y="7979"/>
                    <a:pt x="6682" y="7694"/>
                  </a:cubicBezTo>
                  <a:cubicBezTo>
                    <a:pt x="7157" y="7282"/>
                    <a:pt x="7506" y="6617"/>
                    <a:pt x="7696" y="6015"/>
                  </a:cubicBezTo>
                  <a:cubicBezTo>
                    <a:pt x="8709" y="5730"/>
                    <a:pt x="9343" y="4210"/>
                    <a:pt x="9343" y="3260"/>
                  </a:cubicBezTo>
                  <a:cubicBezTo>
                    <a:pt x="9406" y="1771"/>
                    <a:pt x="7379" y="568"/>
                    <a:pt x="6112" y="315"/>
                  </a:cubicBezTo>
                  <a:cubicBezTo>
                    <a:pt x="6099" y="311"/>
                    <a:pt x="6086" y="310"/>
                    <a:pt x="6074" y="310"/>
                  </a:cubicBezTo>
                  <a:cubicBezTo>
                    <a:pt x="5974" y="310"/>
                    <a:pt x="5933" y="417"/>
                    <a:pt x="6017" y="473"/>
                  </a:cubicBezTo>
                  <a:cubicBezTo>
                    <a:pt x="6492" y="758"/>
                    <a:pt x="6429" y="695"/>
                    <a:pt x="6651" y="1360"/>
                  </a:cubicBezTo>
                  <a:cubicBezTo>
                    <a:pt x="6872" y="2025"/>
                    <a:pt x="6872" y="2025"/>
                    <a:pt x="6682" y="2563"/>
                  </a:cubicBezTo>
                  <a:cubicBezTo>
                    <a:pt x="6587" y="2912"/>
                    <a:pt x="6429" y="3228"/>
                    <a:pt x="6461" y="3577"/>
                  </a:cubicBezTo>
                  <a:cubicBezTo>
                    <a:pt x="6492" y="4400"/>
                    <a:pt x="7031" y="5255"/>
                    <a:pt x="7379" y="5983"/>
                  </a:cubicBezTo>
                  <a:cubicBezTo>
                    <a:pt x="6912" y="6792"/>
                    <a:pt x="6354" y="7663"/>
                    <a:pt x="5313" y="7663"/>
                  </a:cubicBezTo>
                  <a:cubicBezTo>
                    <a:pt x="5295" y="7663"/>
                    <a:pt x="5276" y="7662"/>
                    <a:pt x="5257" y="7662"/>
                  </a:cubicBezTo>
                  <a:cubicBezTo>
                    <a:pt x="4275" y="7599"/>
                    <a:pt x="3135" y="6712"/>
                    <a:pt x="2502" y="6015"/>
                  </a:cubicBezTo>
                  <a:cubicBezTo>
                    <a:pt x="1204" y="4622"/>
                    <a:pt x="1140" y="2120"/>
                    <a:pt x="1109" y="346"/>
                  </a:cubicBezTo>
                  <a:cubicBezTo>
                    <a:pt x="1109" y="315"/>
                    <a:pt x="1109" y="283"/>
                    <a:pt x="1077" y="251"/>
                  </a:cubicBezTo>
                  <a:cubicBezTo>
                    <a:pt x="975" y="99"/>
                    <a:pt x="737" y="1"/>
                    <a:pt x="514"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4" name="Google Shape;654;p47"/>
            <p:cNvSpPr/>
            <p:nvPr/>
          </p:nvSpPr>
          <p:spPr>
            <a:xfrm rot="5400000">
              <a:off x="2129792" y="-383284"/>
              <a:ext cx="435555" cy="130577"/>
            </a:xfrm>
            <a:custGeom>
              <a:avLst/>
              <a:gdLst/>
              <a:ahLst/>
              <a:cxnLst/>
              <a:rect l="l" t="t" r="r" b="b"/>
              <a:pathLst>
                <a:path w="10281" h="3082" extrusionOk="0">
                  <a:moveTo>
                    <a:pt x="159" y="1"/>
                  </a:moveTo>
                  <a:cubicBezTo>
                    <a:pt x="64" y="1"/>
                    <a:pt x="0" y="159"/>
                    <a:pt x="127" y="159"/>
                  </a:cubicBezTo>
                  <a:cubicBezTo>
                    <a:pt x="3547" y="919"/>
                    <a:pt x="6904" y="1869"/>
                    <a:pt x="10230" y="3073"/>
                  </a:cubicBezTo>
                  <a:cubicBezTo>
                    <a:pt x="10236" y="3079"/>
                    <a:pt x="10242" y="3082"/>
                    <a:pt x="10247" y="3082"/>
                  </a:cubicBezTo>
                  <a:cubicBezTo>
                    <a:pt x="10270" y="3082"/>
                    <a:pt x="10281" y="3035"/>
                    <a:pt x="10230" y="3010"/>
                  </a:cubicBezTo>
                  <a:cubicBezTo>
                    <a:pt x="6999" y="1679"/>
                    <a:pt x="3611" y="634"/>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7"/>
            <p:cNvSpPr/>
            <p:nvPr/>
          </p:nvSpPr>
          <p:spPr>
            <a:xfrm rot="5400000">
              <a:off x="1497442" y="-1100163"/>
              <a:ext cx="1481250" cy="897979"/>
            </a:xfrm>
            <a:custGeom>
              <a:avLst/>
              <a:gdLst/>
              <a:ahLst/>
              <a:cxnLst/>
              <a:rect l="l" t="t" r="r" b="b"/>
              <a:pathLst>
                <a:path w="34964" h="21195" extrusionOk="0">
                  <a:moveTo>
                    <a:pt x="26208" y="2190"/>
                  </a:moveTo>
                  <a:cubicBezTo>
                    <a:pt x="27798" y="2190"/>
                    <a:pt x="29325" y="2683"/>
                    <a:pt x="30688" y="3528"/>
                  </a:cubicBezTo>
                  <a:cubicBezTo>
                    <a:pt x="31416" y="3971"/>
                    <a:pt x="32081" y="4478"/>
                    <a:pt x="32810" y="4890"/>
                  </a:cubicBezTo>
                  <a:cubicBezTo>
                    <a:pt x="33095" y="5048"/>
                    <a:pt x="33443" y="5143"/>
                    <a:pt x="33696" y="5333"/>
                  </a:cubicBezTo>
                  <a:cubicBezTo>
                    <a:pt x="33855" y="5396"/>
                    <a:pt x="33981" y="5460"/>
                    <a:pt x="34140" y="5555"/>
                  </a:cubicBezTo>
                  <a:cubicBezTo>
                    <a:pt x="34045" y="5650"/>
                    <a:pt x="33981" y="5776"/>
                    <a:pt x="33886" y="5871"/>
                  </a:cubicBezTo>
                  <a:cubicBezTo>
                    <a:pt x="32588" y="5428"/>
                    <a:pt x="31543" y="4510"/>
                    <a:pt x="30245" y="4003"/>
                  </a:cubicBezTo>
                  <a:cubicBezTo>
                    <a:pt x="29518" y="3728"/>
                    <a:pt x="28708" y="3627"/>
                    <a:pt x="27892" y="3627"/>
                  </a:cubicBezTo>
                  <a:cubicBezTo>
                    <a:pt x="27108" y="3627"/>
                    <a:pt x="26318" y="3720"/>
                    <a:pt x="25589" y="3844"/>
                  </a:cubicBezTo>
                  <a:cubicBezTo>
                    <a:pt x="25472" y="3874"/>
                    <a:pt x="25490" y="4038"/>
                    <a:pt x="25593" y="4038"/>
                  </a:cubicBezTo>
                  <a:cubicBezTo>
                    <a:pt x="25602" y="4038"/>
                    <a:pt x="25611" y="4037"/>
                    <a:pt x="25621" y="4034"/>
                  </a:cubicBezTo>
                  <a:cubicBezTo>
                    <a:pt x="26318" y="3978"/>
                    <a:pt x="27000" y="3926"/>
                    <a:pt x="27668" y="3926"/>
                  </a:cubicBezTo>
                  <a:cubicBezTo>
                    <a:pt x="28881" y="3926"/>
                    <a:pt x="30051" y="4098"/>
                    <a:pt x="31195" y="4731"/>
                  </a:cubicBezTo>
                  <a:cubicBezTo>
                    <a:pt x="32081" y="5206"/>
                    <a:pt x="32873" y="5745"/>
                    <a:pt x="33791" y="6030"/>
                  </a:cubicBezTo>
                  <a:cubicBezTo>
                    <a:pt x="33760" y="6061"/>
                    <a:pt x="33728" y="6125"/>
                    <a:pt x="33696" y="6156"/>
                  </a:cubicBezTo>
                  <a:cubicBezTo>
                    <a:pt x="33651" y="6175"/>
                    <a:pt x="33592" y="6182"/>
                    <a:pt x="33525" y="6182"/>
                  </a:cubicBezTo>
                  <a:cubicBezTo>
                    <a:pt x="33161" y="6182"/>
                    <a:pt x="32531" y="5959"/>
                    <a:pt x="32155" y="5959"/>
                  </a:cubicBezTo>
                  <a:cubicBezTo>
                    <a:pt x="32117" y="5959"/>
                    <a:pt x="32082" y="5961"/>
                    <a:pt x="32050" y="5966"/>
                  </a:cubicBezTo>
                  <a:cubicBezTo>
                    <a:pt x="31353" y="6061"/>
                    <a:pt x="30751" y="6441"/>
                    <a:pt x="30086" y="6600"/>
                  </a:cubicBezTo>
                  <a:cubicBezTo>
                    <a:pt x="29840" y="6661"/>
                    <a:pt x="29601" y="6689"/>
                    <a:pt x="29369" y="6689"/>
                  </a:cubicBezTo>
                  <a:cubicBezTo>
                    <a:pt x="27930" y="6689"/>
                    <a:pt x="26731" y="5638"/>
                    <a:pt x="25367" y="5175"/>
                  </a:cubicBezTo>
                  <a:cubicBezTo>
                    <a:pt x="24689" y="4959"/>
                    <a:pt x="23984" y="4865"/>
                    <a:pt x="23275" y="4865"/>
                  </a:cubicBezTo>
                  <a:cubicBezTo>
                    <a:pt x="22629" y="4865"/>
                    <a:pt x="21980" y="4944"/>
                    <a:pt x="21345" y="5080"/>
                  </a:cubicBezTo>
                  <a:cubicBezTo>
                    <a:pt x="20395" y="5270"/>
                    <a:pt x="19097" y="5650"/>
                    <a:pt x="17989" y="5650"/>
                  </a:cubicBezTo>
                  <a:lnTo>
                    <a:pt x="17862" y="5650"/>
                  </a:lnTo>
                  <a:cubicBezTo>
                    <a:pt x="16880" y="5650"/>
                    <a:pt x="16025" y="5301"/>
                    <a:pt x="15550" y="4256"/>
                  </a:cubicBezTo>
                  <a:cubicBezTo>
                    <a:pt x="15550" y="4193"/>
                    <a:pt x="15582" y="4129"/>
                    <a:pt x="15613" y="4066"/>
                  </a:cubicBezTo>
                  <a:cubicBezTo>
                    <a:pt x="15613" y="4034"/>
                    <a:pt x="15613" y="4003"/>
                    <a:pt x="15613" y="3971"/>
                  </a:cubicBezTo>
                  <a:cubicBezTo>
                    <a:pt x="16138" y="3519"/>
                    <a:pt x="16762" y="3392"/>
                    <a:pt x="17423" y="3392"/>
                  </a:cubicBezTo>
                  <a:cubicBezTo>
                    <a:pt x="18272" y="3392"/>
                    <a:pt x="19182" y="3602"/>
                    <a:pt x="20023" y="3602"/>
                  </a:cubicBezTo>
                  <a:cubicBezTo>
                    <a:pt x="20225" y="3602"/>
                    <a:pt x="20424" y="3590"/>
                    <a:pt x="20617" y="3559"/>
                  </a:cubicBezTo>
                  <a:cubicBezTo>
                    <a:pt x="22296" y="3306"/>
                    <a:pt x="23752" y="2419"/>
                    <a:pt x="25431" y="2229"/>
                  </a:cubicBezTo>
                  <a:cubicBezTo>
                    <a:pt x="25691" y="2203"/>
                    <a:pt x="25951" y="2190"/>
                    <a:pt x="26208" y="2190"/>
                  </a:cubicBezTo>
                  <a:close/>
                  <a:moveTo>
                    <a:pt x="988" y="501"/>
                  </a:moveTo>
                  <a:cubicBezTo>
                    <a:pt x="1337" y="501"/>
                    <a:pt x="2062" y="975"/>
                    <a:pt x="2376" y="1089"/>
                  </a:cubicBezTo>
                  <a:cubicBezTo>
                    <a:pt x="2845" y="1227"/>
                    <a:pt x="3313" y="1317"/>
                    <a:pt x="3803" y="1317"/>
                  </a:cubicBezTo>
                  <a:cubicBezTo>
                    <a:pt x="3876" y="1317"/>
                    <a:pt x="3949" y="1315"/>
                    <a:pt x="4023" y="1311"/>
                  </a:cubicBezTo>
                  <a:cubicBezTo>
                    <a:pt x="4971" y="1291"/>
                    <a:pt x="5867" y="1129"/>
                    <a:pt x="6778" y="1129"/>
                  </a:cubicBezTo>
                  <a:cubicBezTo>
                    <a:pt x="7297" y="1129"/>
                    <a:pt x="7821" y="1182"/>
                    <a:pt x="8361" y="1343"/>
                  </a:cubicBezTo>
                  <a:cubicBezTo>
                    <a:pt x="9628" y="1723"/>
                    <a:pt x="10800" y="2388"/>
                    <a:pt x="12066" y="2799"/>
                  </a:cubicBezTo>
                  <a:cubicBezTo>
                    <a:pt x="12573" y="2958"/>
                    <a:pt x="13080" y="3084"/>
                    <a:pt x="13618" y="3116"/>
                  </a:cubicBezTo>
                  <a:cubicBezTo>
                    <a:pt x="13714" y="3124"/>
                    <a:pt x="13812" y="3127"/>
                    <a:pt x="13912" y="3127"/>
                  </a:cubicBezTo>
                  <a:cubicBezTo>
                    <a:pt x="14190" y="3127"/>
                    <a:pt x="14478" y="3104"/>
                    <a:pt x="14761" y="3104"/>
                  </a:cubicBezTo>
                  <a:cubicBezTo>
                    <a:pt x="15178" y="3104"/>
                    <a:pt x="15584" y="3154"/>
                    <a:pt x="15930" y="3401"/>
                  </a:cubicBezTo>
                  <a:cubicBezTo>
                    <a:pt x="15677" y="3528"/>
                    <a:pt x="15455" y="3686"/>
                    <a:pt x="15233" y="3939"/>
                  </a:cubicBezTo>
                  <a:cubicBezTo>
                    <a:pt x="15170" y="4003"/>
                    <a:pt x="15202" y="4098"/>
                    <a:pt x="15233" y="4129"/>
                  </a:cubicBezTo>
                  <a:cubicBezTo>
                    <a:pt x="14948" y="4795"/>
                    <a:pt x="14220" y="5270"/>
                    <a:pt x="14062" y="6030"/>
                  </a:cubicBezTo>
                  <a:cubicBezTo>
                    <a:pt x="13998" y="6346"/>
                    <a:pt x="14093" y="6600"/>
                    <a:pt x="14220" y="6885"/>
                  </a:cubicBezTo>
                  <a:cubicBezTo>
                    <a:pt x="14220" y="6916"/>
                    <a:pt x="14220" y="6948"/>
                    <a:pt x="14220" y="6980"/>
                  </a:cubicBezTo>
                  <a:cubicBezTo>
                    <a:pt x="13080" y="6410"/>
                    <a:pt x="12573" y="5238"/>
                    <a:pt x="11718" y="4320"/>
                  </a:cubicBezTo>
                  <a:cubicBezTo>
                    <a:pt x="10990" y="3464"/>
                    <a:pt x="10008" y="2863"/>
                    <a:pt x="8931" y="2514"/>
                  </a:cubicBezTo>
                  <a:cubicBezTo>
                    <a:pt x="7885" y="2174"/>
                    <a:pt x="6817" y="2094"/>
                    <a:pt x="5746" y="2094"/>
                  </a:cubicBezTo>
                  <a:cubicBezTo>
                    <a:pt x="5520" y="2094"/>
                    <a:pt x="5294" y="2097"/>
                    <a:pt x="5068" y="2103"/>
                  </a:cubicBezTo>
                  <a:cubicBezTo>
                    <a:pt x="4726" y="2103"/>
                    <a:pt x="4378" y="2113"/>
                    <a:pt x="4030" y="2113"/>
                  </a:cubicBezTo>
                  <a:cubicBezTo>
                    <a:pt x="3508" y="2113"/>
                    <a:pt x="2984" y="2090"/>
                    <a:pt x="2471" y="1976"/>
                  </a:cubicBezTo>
                  <a:cubicBezTo>
                    <a:pt x="2059" y="1881"/>
                    <a:pt x="1" y="994"/>
                    <a:pt x="887" y="519"/>
                  </a:cubicBezTo>
                  <a:cubicBezTo>
                    <a:pt x="915" y="507"/>
                    <a:pt x="949" y="501"/>
                    <a:pt x="988" y="501"/>
                  </a:cubicBezTo>
                  <a:close/>
                  <a:moveTo>
                    <a:pt x="23355" y="5148"/>
                  </a:moveTo>
                  <a:cubicBezTo>
                    <a:pt x="23784" y="5148"/>
                    <a:pt x="24221" y="5192"/>
                    <a:pt x="24671" y="5301"/>
                  </a:cubicBezTo>
                  <a:cubicBezTo>
                    <a:pt x="26268" y="5656"/>
                    <a:pt x="27671" y="7033"/>
                    <a:pt x="29372" y="7033"/>
                  </a:cubicBezTo>
                  <a:cubicBezTo>
                    <a:pt x="29492" y="7033"/>
                    <a:pt x="29614" y="7026"/>
                    <a:pt x="29738" y="7011"/>
                  </a:cubicBezTo>
                  <a:cubicBezTo>
                    <a:pt x="30371" y="6916"/>
                    <a:pt x="30941" y="6631"/>
                    <a:pt x="31543" y="6410"/>
                  </a:cubicBezTo>
                  <a:cubicBezTo>
                    <a:pt x="31543" y="6441"/>
                    <a:pt x="31543" y="6441"/>
                    <a:pt x="31575" y="6441"/>
                  </a:cubicBezTo>
                  <a:cubicBezTo>
                    <a:pt x="32430" y="6790"/>
                    <a:pt x="33031" y="7075"/>
                    <a:pt x="33348" y="8025"/>
                  </a:cubicBezTo>
                  <a:cubicBezTo>
                    <a:pt x="33475" y="8341"/>
                    <a:pt x="33475" y="8690"/>
                    <a:pt x="33570" y="9038"/>
                  </a:cubicBezTo>
                  <a:cubicBezTo>
                    <a:pt x="33633" y="9292"/>
                    <a:pt x="33728" y="9482"/>
                    <a:pt x="33855" y="9703"/>
                  </a:cubicBezTo>
                  <a:cubicBezTo>
                    <a:pt x="33950" y="9893"/>
                    <a:pt x="34076" y="10083"/>
                    <a:pt x="34203" y="10273"/>
                  </a:cubicBezTo>
                  <a:cubicBezTo>
                    <a:pt x="34583" y="10717"/>
                    <a:pt x="34488" y="11065"/>
                    <a:pt x="33950" y="11318"/>
                  </a:cubicBezTo>
                  <a:lnTo>
                    <a:pt x="33886" y="11382"/>
                  </a:lnTo>
                  <a:cubicBezTo>
                    <a:pt x="33380" y="11097"/>
                    <a:pt x="32841" y="10780"/>
                    <a:pt x="32271" y="10527"/>
                  </a:cubicBezTo>
                  <a:cubicBezTo>
                    <a:pt x="32262" y="10522"/>
                    <a:pt x="32254" y="10520"/>
                    <a:pt x="32247" y="10520"/>
                  </a:cubicBezTo>
                  <a:cubicBezTo>
                    <a:pt x="32201" y="10520"/>
                    <a:pt x="32185" y="10594"/>
                    <a:pt x="32240" y="10622"/>
                  </a:cubicBezTo>
                  <a:cubicBezTo>
                    <a:pt x="32746" y="10907"/>
                    <a:pt x="33285" y="11160"/>
                    <a:pt x="33823" y="11445"/>
                  </a:cubicBezTo>
                  <a:cubicBezTo>
                    <a:pt x="33392" y="11850"/>
                    <a:pt x="33124" y="11891"/>
                    <a:pt x="32628" y="11891"/>
                  </a:cubicBezTo>
                  <a:cubicBezTo>
                    <a:pt x="32504" y="11891"/>
                    <a:pt x="32366" y="11888"/>
                    <a:pt x="32208" y="11888"/>
                  </a:cubicBezTo>
                  <a:cubicBezTo>
                    <a:pt x="31765" y="11888"/>
                    <a:pt x="31353" y="11857"/>
                    <a:pt x="30941" y="11857"/>
                  </a:cubicBezTo>
                  <a:cubicBezTo>
                    <a:pt x="30684" y="11844"/>
                    <a:pt x="30443" y="11826"/>
                    <a:pt x="30209" y="11826"/>
                  </a:cubicBezTo>
                  <a:cubicBezTo>
                    <a:pt x="29866" y="11826"/>
                    <a:pt x="29538" y="11865"/>
                    <a:pt x="29199" y="12015"/>
                  </a:cubicBezTo>
                  <a:cubicBezTo>
                    <a:pt x="29136" y="11857"/>
                    <a:pt x="29041" y="11698"/>
                    <a:pt x="28914" y="11540"/>
                  </a:cubicBezTo>
                  <a:cubicBezTo>
                    <a:pt x="27901" y="10147"/>
                    <a:pt x="25874" y="9893"/>
                    <a:pt x="24322" y="9450"/>
                  </a:cubicBezTo>
                  <a:cubicBezTo>
                    <a:pt x="23151" y="9102"/>
                    <a:pt x="21979" y="8690"/>
                    <a:pt x="20902" y="8151"/>
                  </a:cubicBezTo>
                  <a:cubicBezTo>
                    <a:pt x="19984" y="7676"/>
                    <a:pt x="18527" y="6916"/>
                    <a:pt x="18084" y="5903"/>
                  </a:cubicBezTo>
                  <a:lnTo>
                    <a:pt x="18084" y="5903"/>
                  </a:lnTo>
                  <a:cubicBezTo>
                    <a:pt x="18113" y="5903"/>
                    <a:pt x="18142" y="5904"/>
                    <a:pt x="18171" y="5904"/>
                  </a:cubicBezTo>
                  <a:cubicBezTo>
                    <a:pt x="19954" y="5904"/>
                    <a:pt x="21581" y="5148"/>
                    <a:pt x="23355" y="5148"/>
                  </a:cubicBezTo>
                  <a:close/>
                  <a:moveTo>
                    <a:pt x="15423" y="4478"/>
                  </a:moveTo>
                  <a:cubicBezTo>
                    <a:pt x="15898" y="5396"/>
                    <a:pt x="16848" y="5840"/>
                    <a:pt x="17894" y="5903"/>
                  </a:cubicBezTo>
                  <a:cubicBezTo>
                    <a:pt x="18305" y="7011"/>
                    <a:pt x="19794" y="7835"/>
                    <a:pt x="20775" y="8373"/>
                  </a:cubicBezTo>
                  <a:cubicBezTo>
                    <a:pt x="22169" y="9133"/>
                    <a:pt x="23721" y="9608"/>
                    <a:pt x="25241" y="10020"/>
                  </a:cubicBezTo>
                  <a:cubicBezTo>
                    <a:pt x="26096" y="10242"/>
                    <a:pt x="26983" y="10463"/>
                    <a:pt x="27743" y="10907"/>
                  </a:cubicBezTo>
                  <a:cubicBezTo>
                    <a:pt x="28756" y="11508"/>
                    <a:pt x="28978" y="12363"/>
                    <a:pt x="29231" y="13440"/>
                  </a:cubicBezTo>
                  <a:cubicBezTo>
                    <a:pt x="29358" y="14074"/>
                    <a:pt x="29611" y="14295"/>
                    <a:pt x="29896" y="14802"/>
                  </a:cubicBezTo>
                  <a:cubicBezTo>
                    <a:pt x="30181" y="15340"/>
                    <a:pt x="30213" y="16100"/>
                    <a:pt x="30086" y="16734"/>
                  </a:cubicBezTo>
                  <a:cubicBezTo>
                    <a:pt x="29918" y="17432"/>
                    <a:pt x="29145" y="17668"/>
                    <a:pt x="28179" y="17668"/>
                  </a:cubicBezTo>
                  <a:cubicBezTo>
                    <a:pt x="26604" y="17668"/>
                    <a:pt x="24514" y="17040"/>
                    <a:pt x="23689" y="16765"/>
                  </a:cubicBezTo>
                  <a:cubicBezTo>
                    <a:pt x="21821" y="16100"/>
                    <a:pt x="19794" y="14675"/>
                    <a:pt x="18369" y="13345"/>
                  </a:cubicBezTo>
                  <a:cubicBezTo>
                    <a:pt x="17039" y="12078"/>
                    <a:pt x="16532" y="10590"/>
                    <a:pt x="15835" y="8975"/>
                  </a:cubicBezTo>
                  <a:cubicBezTo>
                    <a:pt x="15835" y="8911"/>
                    <a:pt x="15835" y="8880"/>
                    <a:pt x="15835" y="8816"/>
                  </a:cubicBezTo>
                  <a:cubicBezTo>
                    <a:pt x="15835" y="8753"/>
                    <a:pt x="15772" y="8690"/>
                    <a:pt x="15708" y="8690"/>
                  </a:cubicBezTo>
                  <a:cubicBezTo>
                    <a:pt x="15613" y="8500"/>
                    <a:pt x="15487" y="8278"/>
                    <a:pt x="15360" y="8056"/>
                  </a:cubicBezTo>
                  <a:lnTo>
                    <a:pt x="15392" y="7993"/>
                  </a:lnTo>
                  <a:cubicBezTo>
                    <a:pt x="15443" y="7916"/>
                    <a:pt x="15369" y="7818"/>
                    <a:pt x="15289" y="7818"/>
                  </a:cubicBezTo>
                  <a:cubicBezTo>
                    <a:pt x="15270" y="7818"/>
                    <a:pt x="15251" y="7823"/>
                    <a:pt x="15233" y="7835"/>
                  </a:cubicBezTo>
                  <a:cubicBezTo>
                    <a:pt x="14758" y="7043"/>
                    <a:pt x="14283" y="6251"/>
                    <a:pt x="14790" y="5396"/>
                  </a:cubicBezTo>
                  <a:cubicBezTo>
                    <a:pt x="14980" y="5048"/>
                    <a:pt x="15233" y="4795"/>
                    <a:pt x="15423" y="4478"/>
                  </a:cubicBezTo>
                  <a:close/>
                  <a:moveTo>
                    <a:pt x="12700" y="10083"/>
                  </a:moveTo>
                  <a:lnTo>
                    <a:pt x="12700" y="10083"/>
                  </a:lnTo>
                  <a:cubicBezTo>
                    <a:pt x="12637" y="10780"/>
                    <a:pt x="12668" y="11477"/>
                    <a:pt x="12763" y="12173"/>
                  </a:cubicBezTo>
                  <a:cubicBezTo>
                    <a:pt x="12922" y="13282"/>
                    <a:pt x="13302" y="14105"/>
                    <a:pt x="13048" y="15277"/>
                  </a:cubicBezTo>
                  <a:cubicBezTo>
                    <a:pt x="12922" y="15910"/>
                    <a:pt x="12953" y="16322"/>
                    <a:pt x="13270" y="16924"/>
                  </a:cubicBezTo>
                  <a:cubicBezTo>
                    <a:pt x="13745" y="17969"/>
                    <a:pt x="14093" y="18792"/>
                    <a:pt x="14062" y="19901"/>
                  </a:cubicBezTo>
                  <a:cubicBezTo>
                    <a:pt x="14030" y="19869"/>
                    <a:pt x="13998" y="19869"/>
                    <a:pt x="13967" y="19837"/>
                  </a:cubicBezTo>
                  <a:cubicBezTo>
                    <a:pt x="13080" y="19077"/>
                    <a:pt x="12193" y="18222"/>
                    <a:pt x="11813" y="17082"/>
                  </a:cubicBezTo>
                  <a:cubicBezTo>
                    <a:pt x="11306" y="15657"/>
                    <a:pt x="11465" y="14105"/>
                    <a:pt x="11845" y="12680"/>
                  </a:cubicBezTo>
                  <a:cubicBezTo>
                    <a:pt x="12066" y="11762"/>
                    <a:pt x="12288" y="10875"/>
                    <a:pt x="12700" y="10083"/>
                  </a:cubicBezTo>
                  <a:close/>
                  <a:moveTo>
                    <a:pt x="14062" y="19964"/>
                  </a:moveTo>
                  <a:lnTo>
                    <a:pt x="14062" y="19996"/>
                  </a:lnTo>
                  <a:cubicBezTo>
                    <a:pt x="14030" y="19964"/>
                    <a:pt x="14030" y="19964"/>
                    <a:pt x="13998" y="19964"/>
                  </a:cubicBezTo>
                  <a:close/>
                  <a:moveTo>
                    <a:pt x="14442" y="7233"/>
                  </a:moveTo>
                  <a:cubicBezTo>
                    <a:pt x="14600" y="7423"/>
                    <a:pt x="14758" y="7645"/>
                    <a:pt x="14885" y="7835"/>
                  </a:cubicBezTo>
                  <a:cubicBezTo>
                    <a:pt x="14948" y="7930"/>
                    <a:pt x="14980" y="7993"/>
                    <a:pt x="15012" y="8088"/>
                  </a:cubicBezTo>
                  <a:cubicBezTo>
                    <a:pt x="13872" y="9767"/>
                    <a:pt x="14568" y="11318"/>
                    <a:pt x="15043" y="13187"/>
                  </a:cubicBezTo>
                  <a:cubicBezTo>
                    <a:pt x="15392" y="14612"/>
                    <a:pt x="15265" y="16100"/>
                    <a:pt x="15202" y="17525"/>
                  </a:cubicBezTo>
                  <a:cubicBezTo>
                    <a:pt x="15170" y="18254"/>
                    <a:pt x="15138" y="18982"/>
                    <a:pt x="15107" y="19711"/>
                  </a:cubicBezTo>
                  <a:cubicBezTo>
                    <a:pt x="15084" y="20111"/>
                    <a:pt x="15187" y="20355"/>
                    <a:pt x="15009" y="20355"/>
                  </a:cubicBezTo>
                  <a:cubicBezTo>
                    <a:pt x="14933" y="20355"/>
                    <a:pt x="14807" y="20311"/>
                    <a:pt x="14600" y="20217"/>
                  </a:cubicBezTo>
                  <a:cubicBezTo>
                    <a:pt x="14442" y="20154"/>
                    <a:pt x="14315" y="20091"/>
                    <a:pt x="14220" y="20059"/>
                  </a:cubicBezTo>
                  <a:cubicBezTo>
                    <a:pt x="14505" y="18190"/>
                    <a:pt x="13048" y="16797"/>
                    <a:pt x="13397" y="14992"/>
                  </a:cubicBezTo>
                  <a:cubicBezTo>
                    <a:pt x="13587" y="14232"/>
                    <a:pt x="13397" y="13757"/>
                    <a:pt x="13207" y="12965"/>
                  </a:cubicBezTo>
                  <a:cubicBezTo>
                    <a:pt x="12922" y="11857"/>
                    <a:pt x="12890" y="10717"/>
                    <a:pt x="13017" y="9577"/>
                  </a:cubicBezTo>
                  <a:cubicBezTo>
                    <a:pt x="13175" y="9292"/>
                    <a:pt x="13397" y="9007"/>
                    <a:pt x="13618" y="8753"/>
                  </a:cubicBezTo>
                  <a:cubicBezTo>
                    <a:pt x="14030" y="8310"/>
                    <a:pt x="14283" y="7803"/>
                    <a:pt x="14410" y="7265"/>
                  </a:cubicBezTo>
                  <a:cubicBezTo>
                    <a:pt x="14442" y="7265"/>
                    <a:pt x="14442" y="7233"/>
                    <a:pt x="14442" y="7233"/>
                  </a:cubicBezTo>
                  <a:close/>
                  <a:moveTo>
                    <a:pt x="15898" y="9957"/>
                  </a:moveTo>
                  <a:cubicBezTo>
                    <a:pt x="16405" y="11128"/>
                    <a:pt x="16848" y="12300"/>
                    <a:pt x="17830" y="13282"/>
                  </a:cubicBezTo>
                  <a:cubicBezTo>
                    <a:pt x="19255" y="14739"/>
                    <a:pt x="21282" y="16132"/>
                    <a:pt x="23151" y="16892"/>
                  </a:cubicBezTo>
                  <a:cubicBezTo>
                    <a:pt x="23752" y="17145"/>
                    <a:pt x="24354" y="17304"/>
                    <a:pt x="24987" y="17430"/>
                  </a:cubicBezTo>
                  <a:cubicBezTo>
                    <a:pt x="25082" y="18127"/>
                    <a:pt x="25336" y="19267"/>
                    <a:pt x="25114" y="19901"/>
                  </a:cubicBezTo>
                  <a:cubicBezTo>
                    <a:pt x="25177" y="20154"/>
                    <a:pt x="25051" y="20344"/>
                    <a:pt x="24702" y="20376"/>
                  </a:cubicBezTo>
                  <a:cubicBezTo>
                    <a:pt x="24551" y="20554"/>
                    <a:pt x="24406" y="20643"/>
                    <a:pt x="24267" y="20643"/>
                  </a:cubicBezTo>
                  <a:cubicBezTo>
                    <a:pt x="24086" y="20643"/>
                    <a:pt x="23914" y="20491"/>
                    <a:pt x="23752" y="20186"/>
                  </a:cubicBezTo>
                  <a:cubicBezTo>
                    <a:pt x="23562" y="20027"/>
                    <a:pt x="23372" y="19837"/>
                    <a:pt x="23182" y="19679"/>
                  </a:cubicBezTo>
                  <a:cubicBezTo>
                    <a:pt x="22232" y="18919"/>
                    <a:pt x="21092" y="18507"/>
                    <a:pt x="20079" y="17842"/>
                  </a:cubicBezTo>
                  <a:cubicBezTo>
                    <a:pt x="18685" y="16924"/>
                    <a:pt x="17925" y="15467"/>
                    <a:pt x="17260" y="13979"/>
                  </a:cubicBezTo>
                  <a:cubicBezTo>
                    <a:pt x="16658" y="12680"/>
                    <a:pt x="16088" y="11350"/>
                    <a:pt x="15898" y="9957"/>
                  </a:cubicBezTo>
                  <a:close/>
                  <a:moveTo>
                    <a:pt x="820" y="0"/>
                  </a:moveTo>
                  <a:cubicBezTo>
                    <a:pt x="780" y="0"/>
                    <a:pt x="729" y="30"/>
                    <a:pt x="729" y="76"/>
                  </a:cubicBezTo>
                  <a:cubicBezTo>
                    <a:pt x="571" y="361"/>
                    <a:pt x="412" y="646"/>
                    <a:pt x="254" y="963"/>
                  </a:cubicBezTo>
                  <a:cubicBezTo>
                    <a:pt x="254" y="994"/>
                    <a:pt x="254" y="1058"/>
                    <a:pt x="286" y="1089"/>
                  </a:cubicBezTo>
                  <a:cubicBezTo>
                    <a:pt x="2439" y="3053"/>
                    <a:pt x="5448" y="1976"/>
                    <a:pt x="8044" y="2578"/>
                  </a:cubicBezTo>
                  <a:cubicBezTo>
                    <a:pt x="9913" y="3053"/>
                    <a:pt x="11148" y="4034"/>
                    <a:pt x="12288" y="5523"/>
                  </a:cubicBezTo>
                  <a:cubicBezTo>
                    <a:pt x="12795" y="6251"/>
                    <a:pt x="13333" y="6853"/>
                    <a:pt x="14157" y="7201"/>
                  </a:cubicBezTo>
                  <a:cubicBezTo>
                    <a:pt x="13903" y="8025"/>
                    <a:pt x="13333" y="8690"/>
                    <a:pt x="12827" y="9418"/>
                  </a:cubicBezTo>
                  <a:cubicBezTo>
                    <a:pt x="12795" y="9418"/>
                    <a:pt x="12763" y="9450"/>
                    <a:pt x="12763" y="9482"/>
                  </a:cubicBezTo>
                  <a:cubicBezTo>
                    <a:pt x="12510" y="9862"/>
                    <a:pt x="12288" y="10242"/>
                    <a:pt x="12130" y="10685"/>
                  </a:cubicBezTo>
                  <a:cubicBezTo>
                    <a:pt x="11686" y="12110"/>
                    <a:pt x="11243" y="13598"/>
                    <a:pt x="11243" y="15087"/>
                  </a:cubicBezTo>
                  <a:cubicBezTo>
                    <a:pt x="11243" y="16164"/>
                    <a:pt x="11496" y="17272"/>
                    <a:pt x="12066" y="18190"/>
                  </a:cubicBezTo>
                  <a:cubicBezTo>
                    <a:pt x="12351" y="18634"/>
                    <a:pt x="12668" y="18951"/>
                    <a:pt x="13080" y="19299"/>
                  </a:cubicBezTo>
                  <a:cubicBezTo>
                    <a:pt x="13587" y="19742"/>
                    <a:pt x="13777" y="20376"/>
                    <a:pt x="14220" y="20851"/>
                  </a:cubicBezTo>
                  <a:cubicBezTo>
                    <a:pt x="14446" y="21091"/>
                    <a:pt x="14633" y="21194"/>
                    <a:pt x="14787" y="21194"/>
                  </a:cubicBezTo>
                  <a:cubicBezTo>
                    <a:pt x="15647" y="21194"/>
                    <a:pt x="15492" y="17982"/>
                    <a:pt x="15518" y="17525"/>
                  </a:cubicBezTo>
                  <a:cubicBezTo>
                    <a:pt x="15613" y="16069"/>
                    <a:pt x="15740" y="14549"/>
                    <a:pt x="15360" y="13092"/>
                  </a:cubicBezTo>
                  <a:cubicBezTo>
                    <a:pt x="14885" y="11382"/>
                    <a:pt x="14252" y="9988"/>
                    <a:pt x="15170" y="8341"/>
                  </a:cubicBezTo>
                  <a:lnTo>
                    <a:pt x="15170" y="8341"/>
                  </a:lnTo>
                  <a:cubicBezTo>
                    <a:pt x="15297" y="8595"/>
                    <a:pt x="15423" y="8848"/>
                    <a:pt x="15518" y="9070"/>
                  </a:cubicBezTo>
                  <a:cubicBezTo>
                    <a:pt x="15550" y="11065"/>
                    <a:pt x="16373" y="12933"/>
                    <a:pt x="17229" y="14707"/>
                  </a:cubicBezTo>
                  <a:cubicBezTo>
                    <a:pt x="18084" y="16417"/>
                    <a:pt x="19097" y="17652"/>
                    <a:pt x="20807" y="18539"/>
                  </a:cubicBezTo>
                  <a:cubicBezTo>
                    <a:pt x="21821" y="19077"/>
                    <a:pt x="22676" y="19616"/>
                    <a:pt x="23594" y="20344"/>
                  </a:cubicBezTo>
                  <a:cubicBezTo>
                    <a:pt x="23873" y="20567"/>
                    <a:pt x="24300" y="21036"/>
                    <a:pt x="24744" y="21036"/>
                  </a:cubicBezTo>
                  <a:cubicBezTo>
                    <a:pt x="24804" y="21036"/>
                    <a:pt x="24864" y="21028"/>
                    <a:pt x="24924" y="21009"/>
                  </a:cubicBezTo>
                  <a:cubicBezTo>
                    <a:pt x="25367" y="20882"/>
                    <a:pt x="25177" y="20914"/>
                    <a:pt x="25336" y="20597"/>
                  </a:cubicBezTo>
                  <a:cubicBezTo>
                    <a:pt x="25716" y="19869"/>
                    <a:pt x="25367" y="18349"/>
                    <a:pt x="25146" y="17430"/>
                  </a:cubicBezTo>
                  <a:lnTo>
                    <a:pt x="25146" y="17430"/>
                  </a:lnTo>
                  <a:cubicBezTo>
                    <a:pt x="25494" y="17525"/>
                    <a:pt x="25843" y="17557"/>
                    <a:pt x="26191" y="17620"/>
                  </a:cubicBezTo>
                  <a:cubicBezTo>
                    <a:pt x="27073" y="17763"/>
                    <a:pt x="28083" y="18110"/>
                    <a:pt x="28991" y="18110"/>
                  </a:cubicBezTo>
                  <a:cubicBezTo>
                    <a:pt x="29094" y="18110"/>
                    <a:pt x="29195" y="18105"/>
                    <a:pt x="29294" y="18095"/>
                  </a:cubicBezTo>
                  <a:cubicBezTo>
                    <a:pt x="29706" y="18064"/>
                    <a:pt x="30150" y="17937"/>
                    <a:pt x="30340" y="17525"/>
                  </a:cubicBezTo>
                  <a:cubicBezTo>
                    <a:pt x="30561" y="17019"/>
                    <a:pt x="30308" y="17304"/>
                    <a:pt x="30340" y="16797"/>
                  </a:cubicBezTo>
                  <a:cubicBezTo>
                    <a:pt x="30371" y="16385"/>
                    <a:pt x="30625" y="15847"/>
                    <a:pt x="30625" y="15404"/>
                  </a:cubicBezTo>
                  <a:cubicBezTo>
                    <a:pt x="30593" y="14770"/>
                    <a:pt x="29801" y="14295"/>
                    <a:pt x="29611" y="13725"/>
                  </a:cubicBezTo>
                  <a:cubicBezTo>
                    <a:pt x="29421" y="13218"/>
                    <a:pt x="29389" y="12680"/>
                    <a:pt x="29231" y="12173"/>
                  </a:cubicBezTo>
                  <a:cubicBezTo>
                    <a:pt x="29393" y="12134"/>
                    <a:pt x="29605" y="12119"/>
                    <a:pt x="29850" y="12119"/>
                  </a:cubicBezTo>
                  <a:cubicBezTo>
                    <a:pt x="30585" y="12119"/>
                    <a:pt x="31624" y="12253"/>
                    <a:pt x="32556" y="12253"/>
                  </a:cubicBezTo>
                  <a:cubicBezTo>
                    <a:pt x="33799" y="12253"/>
                    <a:pt x="34852" y="12015"/>
                    <a:pt x="34742" y="10907"/>
                  </a:cubicBezTo>
                  <a:cubicBezTo>
                    <a:pt x="34710" y="10495"/>
                    <a:pt x="34488" y="10178"/>
                    <a:pt x="34298" y="9830"/>
                  </a:cubicBezTo>
                  <a:cubicBezTo>
                    <a:pt x="33918" y="9102"/>
                    <a:pt x="33886" y="8341"/>
                    <a:pt x="33570" y="7613"/>
                  </a:cubicBezTo>
                  <a:cubicBezTo>
                    <a:pt x="33285" y="6916"/>
                    <a:pt x="32683" y="6568"/>
                    <a:pt x="32050" y="6283"/>
                  </a:cubicBezTo>
                  <a:cubicBezTo>
                    <a:pt x="32176" y="6251"/>
                    <a:pt x="32335" y="6251"/>
                    <a:pt x="32461" y="6251"/>
                  </a:cubicBezTo>
                  <a:cubicBezTo>
                    <a:pt x="33169" y="6251"/>
                    <a:pt x="33746" y="6512"/>
                    <a:pt x="34409" y="6512"/>
                  </a:cubicBezTo>
                  <a:cubicBezTo>
                    <a:pt x="34547" y="6512"/>
                    <a:pt x="34689" y="6500"/>
                    <a:pt x="34837" y="6473"/>
                  </a:cubicBezTo>
                  <a:cubicBezTo>
                    <a:pt x="34900" y="6473"/>
                    <a:pt x="34963" y="6378"/>
                    <a:pt x="34963" y="6346"/>
                  </a:cubicBezTo>
                  <a:cubicBezTo>
                    <a:pt x="34900" y="5840"/>
                    <a:pt x="34678" y="5586"/>
                    <a:pt x="34266" y="5333"/>
                  </a:cubicBezTo>
                  <a:cubicBezTo>
                    <a:pt x="33443" y="4795"/>
                    <a:pt x="32525" y="4415"/>
                    <a:pt x="31701" y="3844"/>
                  </a:cubicBezTo>
                  <a:cubicBezTo>
                    <a:pt x="30086" y="2768"/>
                    <a:pt x="28471" y="1944"/>
                    <a:pt x="26508" y="1881"/>
                  </a:cubicBezTo>
                  <a:cubicBezTo>
                    <a:pt x="26458" y="1880"/>
                    <a:pt x="26408" y="1879"/>
                    <a:pt x="26359" y="1879"/>
                  </a:cubicBezTo>
                  <a:cubicBezTo>
                    <a:pt x="24082" y="1879"/>
                    <a:pt x="22183" y="3276"/>
                    <a:pt x="19920" y="3338"/>
                  </a:cubicBezTo>
                  <a:cubicBezTo>
                    <a:pt x="19880" y="3339"/>
                    <a:pt x="19840" y="3339"/>
                    <a:pt x="19799" y="3339"/>
                  </a:cubicBezTo>
                  <a:cubicBezTo>
                    <a:pt x="18957" y="3339"/>
                    <a:pt x="18075" y="3126"/>
                    <a:pt x="17242" y="3126"/>
                  </a:cubicBezTo>
                  <a:cubicBezTo>
                    <a:pt x="16889" y="3126"/>
                    <a:pt x="16544" y="3165"/>
                    <a:pt x="16215" y="3274"/>
                  </a:cubicBezTo>
                  <a:cubicBezTo>
                    <a:pt x="15804" y="2917"/>
                    <a:pt x="15321" y="2852"/>
                    <a:pt x="14814" y="2852"/>
                  </a:cubicBezTo>
                  <a:cubicBezTo>
                    <a:pt x="14527" y="2852"/>
                    <a:pt x="14231" y="2873"/>
                    <a:pt x="13936" y="2873"/>
                  </a:cubicBezTo>
                  <a:cubicBezTo>
                    <a:pt x="13830" y="2873"/>
                    <a:pt x="13724" y="2870"/>
                    <a:pt x="13618" y="2863"/>
                  </a:cubicBezTo>
                  <a:cubicBezTo>
                    <a:pt x="12161" y="2768"/>
                    <a:pt x="10863" y="2039"/>
                    <a:pt x="9533" y="1501"/>
                  </a:cubicBezTo>
                  <a:cubicBezTo>
                    <a:pt x="8500" y="1088"/>
                    <a:pt x="7552" y="864"/>
                    <a:pt x="6499" y="864"/>
                  </a:cubicBezTo>
                  <a:cubicBezTo>
                    <a:pt x="6260" y="864"/>
                    <a:pt x="6016" y="876"/>
                    <a:pt x="5764" y="899"/>
                  </a:cubicBezTo>
                  <a:cubicBezTo>
                    <a:pt x="5158" y="972"/>
                    <a:pt x="4590" y="1028"/>
                    <a:pt x="4044" y="1028"/>
                  </a:cubicBezTo>
                  <a:cubicBezTo>
                    <a:pt x="2935" y="1028"/>
                    <a:pt x="1917" y="798"/>
                    <a:pt x="856" y="13"/>
                  </a:cubicBezTo>
                  <a:cubicBezTo>
                    <a:pt x="847" y="4"/>
                    <a:pt x="834" y="0"/>
                    <a:pt x="8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1209;p42">
            <a:extLst>
              <a:ext uri="{FF2B5EF4-FFF2-40B4-BE49-F238E27FC236}">
                <a16:creationId xmlns:a16="http://schemas.microsoft.com/office/drawing/2014/main" id="{463BB509-C6B0-4A65-955D-8A211AA59584}"/>
              </a:ext>
            </a:extLst>
          </p:cNvPr>
          <p:cNvSpPr txBox="1">
            <a:spLocks noGrp="1"/>
          </p:cNvSpPr>
          <p:nvPr>
            <p:ph type="title"/>
          </p:nvPr>
        </p:nvSpPr>
        <p:spPr>
          <a:xfrm>
            <a:off x="1321112" y="739770"/>
            <a:ext cx="3905574" cy="49663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dirty="0">
                <a:latin typeface="Times New Roman" panose="02020603050405020304" pitchFamily="18" charset="0"/>
                <a:cs typeface="Times New Roman" panose="02020603050405020304" pitchFamily="18" charset="0"/>
              </a:rPr>
              <a:t>b) Khám phá – Kết nối</a:t>
            </a:r>
            <a:endParaRPr sz="2800" dirty="0">
              <a:latin typeface="Times New Roman" panose="02020603050405020304" pitchFamily="18" charset="0"/>
              <a:cs typeface="Times New Roman" panose="02020603050405020304" pitchFamily="18" charset="0"/>
            </a:endParaRPr>
          </a:p>
        </p:txBody>
      </p:sp>
      <p:sp>
        <p:nvSpPr>
          <p:cNvPr id="31" name="Google Shape;1211;p42">
            <a:extLst>
              <a:ext uri="{FF2B5EF4-FFF2-40B4-BE49-F238E27FC236}">
                <a16:creationId xmlns:a16="http://schemas.microsoft.com/office/drawing/2014/main" id="{D4DD6AF2-DEF0-4570-8BB3-9EDAAE9C3478}"/>
              </a:ext>
            </a:extLst>
          </p:cNvPr>
          <p:cNvSpPr/>
          <p:nvPr/>
        </p:nvSpPr>
        <p:spPr>
          <a:xfrm rot="-5400000">
            <a:off x="3626315" y="-1950566"/>
            <a:ext cx="1089167" cy="7346402"/>
          </a:xfrm>
          <a:custGeom>
            <a:avLst/>
            <a:gdLst/>
            <a:ahLst/>
            <a:cxnLst/>
            <a:rect l="l" t="t" r="r" b="b"/>
            <a:pathLst>
              <a:path w="53197" h="78011" extrusionOk="0">
                <a:moveTo>
                  <a:pt x="2369" y="17961"/>
                </a:moveTo>
                <a:cubicBezTo>
                  <a:pt x="2179" y="19105"/>
                  <a:pt x="1353" y="20036"/>
                  <a:pt x="554" y="20036"/>
                </a:cubicBezTo>
                <a:cubicBezTo>
                  <a:pt x="514" y="20036"/>
                  <a:pt x="474" y="20034"/>
                  <a:pt x="434" y="20029"/>
                </a:cubicBezTo>
                <a:cubicBezTo>
                  <a:pt x="1068" y="19362"/>
                  <a:pt x="1702" y="18662"/>
                  <a:pt x="2369" y="17961"/>
                </a:cubicBezTo>
                <a:close/>
                <a:moveTo>
                  <a:pt x="3470" y="18862"/>
                </a:moveTo>
                <a:cubicBezTo>
                  <a:pt x="4070" y="18962"/>
                  <a:pt x="4604" y="19596"/>
                  <a:pt x="4704" y="20263"/>
                </a:cubicBezTo>
                <a:cubicBezTo>
                  <a:pt x="4004" y="20029"/>
                  <a:pt x="3804" y="19429"/>
                  <a:pt x="3470" y="18862"/>
                </a:cubicBezTo>
                <a:close/>
                <a:moveTo>
                  <a:pt x="51237" y="18395"/>
                </a:moveTo>
                <a:cubicBezTo>
                  <a:pt x="51237" y="18995"/>
                  <a:pt x="50337" y="19963"/>
                  <a:pt x="49403" y="20363"/>
                </a:cubicBezTo>
                <a:cubicBezTo>
                  <a:pt x="49336" y="19529"/>
                  <a:pt x="50270" y="18495"/>
                  <a:pt x="51237" y="18395"/>
                </a:cubicBezTo>
                <a:close/>
                <a:moveTo>
                  <a:pt x="46567" y="18128"/>
                </a:moveTo>
                <a:cubicBezTo>
                  <a:pt x="47501" y="18728"/>
                  <a:pt x="48435" y="19295"/>
                  <a:pt x="48736" y="20463"/>
                </a:cubicBezTo>
                <a:cubicBezTo>
                  <a:pt x="47601" y="20029"/>
                  <a:pt x="47201" y="18962"/>
                  <a:pt x="46567" y="18128"/>
                </a:cubicBezTo>
                <a:close/>
                <a:moveTo>
                  <a:pt x="2036" y="27935"/>
                </a:moveTo>
                <a:lnTo>
                  <a:pt x="2036" y="27935"/>
                </a:lnTo>
                <a:cubicBezTo>
                  <a:pt x="1769" y="28602"/>
                  <a:pt x="1202" y="28969"/>
                  <a:pt x="635" y="29303"/>
                </a:cubicBezTo>
                <a:cubicBezTo>
                  <a:pt x="901" y="28635"/>
                  <a:pt x="1402" y="28202"/>
                  <a:pt x="2036" y="27935"/>
                </a:cubicBezTo>
                <a:close/>
                <a:moveTo>
                  <a:pt x="46868" y="28435"/>
                </a:moveTo>
                <a:cubicBezTo>
                  <a:pt x="47401" y="28535"/>
                  <a:pt x="48769" y="29903"/>
                  <a:pt x="48769" y="30537"/>
                </a:cubicBezTo>
                <a:cubicBezTo>
                  <a:pt x="48102" y="29870"/>
                  <a:pt x="47435" y="29203"/>
                  <a:pt x="46768" y="28569"/>
                </a:cubicBezTo>
                <a:cubicBezTo>
                  <a:pt x="46801" y="28502"/>
                  <a:pt x="46834" y="28469"/>
                  <a:pt x="46868" y="28435"/>
                </a:cubicBezTo>
                <a:close/>
                <a:moveTo>
                  <a:pt x="52472" y="28335"/>
                </a:moveTo>
                <a:lnTo>
                  <a:pt x="52472" y="28335"/>
                </a:lnTo>
                <a:cubicBezTo>
                  <a:pt x="51871" y="29436"/>
                  <a:pt x="51037" y="30203"/>
                  <a:pt x="49903" y="30604"/>
                </a:cubicBezTo>
                <a:cubicBezTo>
                  <a:pt x="49870" y="29803"/>
                  <a:pt x="51337" y="28469"/>
                  <a:pt x="52472" y="28335"/>
                </a:cubicBezTo>
                <a:close/>
                <a:moveTo>
                  <a:pt x="46686" y="37267"/>
                </a:moveTo>
                <a:cubicBezTo>
                  <a:pt x="47428" y="37267"/>
                  <a:pt x="48277" y="38127"/>
                  <a:pt x="48435" y="39076"/>
                </a:cubicBezTo>
                <a:cubicBezTo>
                  <a:pt x="47968" y="38943"/>
                  <a:pt x="46734" y="37775"/>
                  <a:pt x="46567" y="37275"/>
                </a:cubicBezTo>
                <a:cubicBezTo>
                  <a:pt x="46607" y="37270"/>
                  <a:pt x="46646" y="37267"/>
                  <a:pt x="46686" y="37267"/>
                </a:cubicBezTo>
                <a:close/>
                <a:moveTo>
                  <a:pt x="51538" y="37442"/>
                </a:moveTo>
                <a:lnTo>
                  <a:pt x="51538" y="37442"/>
                </a:lnTo>
                <a:cubicBezTo>
                  <a:pt x="51337" y="38276"/>
                  <a:pt x="50804" y="38743"/>
                  <a:pt x="49970" y="39076"/>
                </a:cubicBezTo>
                <a:cubicBezTo>
                  <a:pt x="50303" y="38276"/>
                  <a:pt x="50804" y="37742"/>
                  <a:pt x="51538" y="37442"/>
                </a:cubicBezTo>
                <a:close/>
                <a:moveTo>
                  <a:pt x="2936" y="38042"/>
                </a:moveTo>
                <a:lnTo>
                  <a:pt x="2936" y="38042"/>
                </a:lnTo>
                <a:cubicBezTo>
                  <a:pt x="3470" y="38576"/>
                  <a:pt x="4337" y="38809"/>
                  <a:pt x="4471" y="39710"/>
                </a:cubicBezTo>
                <a:cubicBezTo>
                  <a:pt x="3804" y="39310"/>
                  <a:pt x="3270" y="38776"/>
                  <a:pt x="2936" y="38042"/>
                </a:cubicBezTo>
                <a:close/>
                <a:moveTo>
                  <a:pt x="2302" y="37609"/>
                </a:moveTo>
                <a:lnTo>
                  <a:pt x="2302" y="37609"/>
                </a:lnTo>
                <a:cubicBezTo>
                  <a:pt x="2369" y="38242"/>
                  <a:pt x="1635" y="39310"/>
                  <a:pt x="835" y="39743"/>
                </a:cubicBezTo>
                <a:cubicBezTo>
                  <a:pt x="768" y="39076"/>
                  <a:pt x="1569" y="37942"/>
                  <a:pt x="2302" y="37609"/>
                </a:cubicBezTo>
                <a:close/>
                <a:moveTo>
                  <a:pt x="52505" y="45648"/>
                </a:moveTo>
                <a:lnTo>
                  <a:pt x="52505" y="45648"/>
                </a:lnTo>
                <a:cubicBezTo>
                  <a:pt x="51671" y="46482"/>
                  <a:pt x="51104" y="47582"/>
                  <a:pt x="49870" y="47983"/>
                </a:cubicBezTo>
                <a:cubicBezTo>
                  <a:pt x="50504" y="46949"/>
                  <a:pt x="51271" y="46048"/>
                  <a:pt x="52505" y="45648"/>
                </a:cubicBezTo>
                <a:close/>
                <a:moveTo>
                  <a:pt x="3203" y="46415"/>
                </a:moveTo>
                <a:lnTo>
                  <a:pt x="3203" y="46415"/>
                </a:lnTo>
                <a:cubicBezTo>
                  <a:pt x="3570" y="46915"/>
                  <a:pt x="3970" y="47416"/>
                  <a:pt x="4337" y="47916"/>
                </a:cubicBezTo>
                <a:cubicBezTo>
                  <a:pt x="4271" y="47983"/>
                  <a:pt x="4237" y="48016"/>
                  <a:pt x="4204" y="48049"/>
                </a:cubicBezTo>
                <a:cubicBezTo>
                  <a:pt x="3837" y="47516"/>
                  <a:pt x="3036" y="47349"/>
                  <a:pt x="3203" y="46415"/>
                </a:cubicBezTo>
                <a:close/>
                <a:moveTo>
                  <a:pt x="2336" y="46015"/>
                </a:moveTo>
                <a:lnTo>
                  <a:pt x="2336" y="46015"/>
                </a:lnTo>
                <a:cubicBezTo>
                  <a:pt x="2369" y="47115"/>
                  <a:pt x="1602" y="47582"/>
                  <a:pt x="901" y="48149"/>
                </a:cubicBezTo>
                <a:cubicBezTo>
                  <a:pt x="701" y="47449"/>
                  <a:pt x="1469" y="46348"/>
                  <a:pt x="2336" y="46015"/>
                </a:cubicBezTo>
                <a:close/>
                <a:moveTo>
                  <a:pt x="46734" y="46348"/>
                </a:moveTo>
                <a:lnTo>
                  <a:pt x="46734" y="46348"/>
                </a:lnTo>
                <a:cubicBezTo>
                  <a:pt x="47601" y="46915"/>
                  <a:pt x="48669" y="46982"/>
                  <a:pt x="49002" y="48116"/>
                </a:cubicBezTo>
                <a:cubicBezTo>
                  <a:pt x="48818" y="48190"/>
                  <a:pt x="48654" y="48231"/>
                  <a:pt x="48500" y="48231"/>
                </a:cubicBezTo>
                <a:cubicBezTo>
                  <a:pt x="47960" y="48231"/>
                  <a:pt x="47539" y="47724"/>
                  <a:pt x="46734" y="46348"/>
                </a:cubicBezTo>
                <a:close/>
                <a:moveTo>
                  <a:pt x="46701" y="54220"/>
                </a:moveTo>
                <a:cubicBezTo>
                  <a:pt x="47735" y="54587"/>
                  <a:pt x="48335" y="55455"/>
                  <a:pt x="48936" y="56322"/>
                </a:cubicBezTo>
                <a:cubicBezTo>
                  <a:pt x="47935" y="55855"/>
                  <a:pt x="47268" y="55054"/>
                  <a:pt x="46701" y="54220"/>
                </a:cubicBezTo>
                <a:close/>
                <a:moveTo>
                  <a:pt x="52572" y="54454"/>
                </a:moveTo>
                <a:lnTo>
                  <a:pt x="52572" y="54454"/>
                </a:lnTo>
                <a:cubicBezTo>
                  <a:pt x="52705" y="55455"/>
                  <a:pt x="51538" y="56389"/>
                  <a:pt x="50103" y="56422"/>
                </a:cubicBezTo>
                <a:cubicBezTo>
                  <a:pt x="50837" y="55588"/>
                  <a:pt x="51371" y="54621"/>
                  <a:pt x="52572" y="54454"/>
                </a:cubicBezTo>
                <a:close/>
                <a:moveTo>
                  <a:pt x="2236" y="55021"/>
                </a:moveTo>
                <a:lnTo>
                  <a:pt x="2236" y="55021"/>
                </a:lnTo>
                <a:cubicBezTo>
                  <a:pt x="2369" y="55688"/>
                  <a:pt x="1735" y="56422"/>
                  <a:pt x="935" y="56622"/>
                </a:cubicBezTo>
                <a:cubicBezTo>
                  <a:pt x="1335" y="56122"/>
                  <a:pt x="1769" y="55588"/>
                  <a:pt x="2236" y="55021"/>
                </a:cubicBezTo>
                <a:close/>
                <a:moveTo>
                  <a:pt x="48636" y="382"/>
                </a:moveTo>
                <a:lnTo>
                  <a:pt x="48636" y="19095"/>
                </a:lnTo>
                <a:cubicBezTo>
                  <a:pt x="48002" y="18628"/>
                  <a:pt x="47301" y="18061"/>
                  <a:pt x="46567" y="17494"/>
                </a:cubicBezTo>
                <a:cubicBezTo>
                  <a:pt x="46467" y="17394"/>
                  <a:pt x="46367" y="17294"/>
                  <a:pt x="46267" y="17261"/>
                </a:cubicBezTo>
                <a:cubicBezTo>
                  <a:pt x="46231" y="17252"/>
                  <a:pt x="46191" y="17248"/>
                  <a:pt x="46149" y="17248"/>
                </a:cubicBezTo>
                <a:cubicBezTo>
                  <a:pt x="46034" y="17248"/>
                  <a:pt x="45907" y="17279"/>
                  <a:pt x="45834" y="17327"/>
                </a:cubicBezTo>
                <a:cubicBezTo>
                  <a:pt x="45800" y="17361"/>
                  <a:pt x="45800" y="17561"/>
                  <a:pt x="45834" y="17661"/>
                </a:cubicBezTo>
                <a:cubicBezTo>
                  <a:pt x="46100" y="18195"/>
                  <a:pt x="46367" y="18695"/>
                  <a:pt x="46701" y="19195"/>
                </a:cubicBezTo>
                <a:cubicBezTo>
                  <a:pt x="46901" y="19529"/>
                  <a:pt x="47168" y="19796"/>
                  <a:pt x="47435" y="20129"/>
                </a:cubicBezTo>
                <a:cubicBezTo>
                  <a:pt x="47665" y="20463"/>
                  <a:pt x="47955" y="20697"/>
                  <a:pt x="48365" y="20697"/>
                </a:cubicBezTo>
                <a:cubicBezTo>
                  <a:pt x="48488" y="20697"/>
                  <a:pt x="48622" y="20676"/>
                  <a:pt x="48769" y="20630"/>
                </a:cubicBezTo>
                <a:lnTo>
                  <a:pt x="48769" y="29303"/>
                </a:lnTo>
                <a:cubicBezTo>
                  <a:pt x="48502" y="29036"/>
                  <a:pt x="48269" y="28769"/>
                  <a:pt x="47968" y="28502"/>
                </a:cubicBezTo>
                <a:cubicBezTo>
                  <a:pt x="47635" y="28269"/>
                  <a:pt x="47301" y="27968"/>
                  <a:pt x="46934" y="27835"/>
                </a:cubicBezTo>
                <a:cubicBezTo>
                  <a:pt x="46881" y="27808"/>
                  <a:pt x="46819" y="27798"/>
                  <a:pt x="46752" y="27798"/>
                </a:cubicBezTo>
                <a:cubicBezTo>
                  <a:pt x="46565" y="27798"/>
                  <a:pt x="46339" y="27877"/>
                  <a:pt x="46167" y="27902"/>
                </a:cubicBezTo>
                <a:cubicBezTo>
                  <a:pt x="46167" y="28135"/>
                  <a:pt x="46167" y="28402"/>
                  <a:pt x="46267" y="28602"/>
                </a:cubicBezTo>
                <a:cubicBezTo>
                  <a:pt x="46768" y="29736"/>
                  <a:pt x="47935" y="30303"/>
                  <a:pt x="48702" y="31204"/>
                </a:cubicBezTo>
                <a:cubicBezTo>
                  <a:pt x="48836" y="31371"/>
                  <a:pt x="48936" y="31571"/>
                  <a:pt x="48936" y="31771"/>
                </a:cubicBezTo>
                <a:cubicBezTo>
                  <a:pt x="48969" y="34006"/>
                  <a:pt x="48969" y="36241"/>
                  <a:pt x="49002" y="38476"/>
                </a:cubicBezTo>
                <a:cubicBezTo>
                  <a:pt x="49002" y="38576"/>
                  <a:pt x="48969" y="38709"/>
                  <a:pt x="48969" y="38943"/>
                </a:cubicBezTo>
                <a:cubicBezTo>
                  <a:pt x="48869" y="38709"/>
                  <a:pt x="48802" y="38609"/>
                  <a:pt x="48769" y="38509"/>
                </a:cubicBezTo>
                <a:cubicBezTo>
                  <a:pt x="48469" y="37508"/>
                  <a:pt x="47702" y="37041"/>
                  <a:pt x="46834" y="36741"/>
                </a:cubicBezTo>
                <a:cubicBezTo>
                  <a:pt x="46798" y="36729"/>
                  <a:pt x="46757" y="36724"/>
                  <a:pt x="46712" y="36724"/>
                </a:cubicBezTo>
                <a:cubicBezTo>
                  <a:pt x="46511" y="36724"/>
                  <a:pt x="46249" y="36838"/>
                  <a:pt x="46167" y="36975"/>
                </a:cubicBezTo>
                <a:cubicBezTo>
                  <a:pt x="46067" y="37142"/>
                  <a:pt x="46067" y="37542"/>
                  <a:pt x="46200" y="37675"/>
                </a:cubicBezTo>
                <a:cubicBezTo>
                  <a:pt x="46934" y="38543"/>
                  <a:pt x="47668" y="39376"/>
                  <a:pt x="48736" y="39843"/>
                </a:cubicBezTo>
                <a:cubicBezTo>
                  <a:pt x="48836" y="39910"/>
                  <a:pt x="49002" y="40077"/>
                  <a:pt x="49002" y="40210"/>
                </a:cubicBezTo>
                <a:cubicBezTo>
                  <a:pt x="49069" y="42412"/>
                  <a:pt x="49103" y="44647"/>
                  <a:pt x="49169" y="46915"/>
                </a:cubicBezTo>
                <a:cubicBezTo>
                  <a:pt x="48469" y="46582"/>
                  <a:pt x="47802" y="46248"/>
                  <a:pt x="47134" y="45915"/>
                </a:cubicBezTo>
                <a:cubicBezTo>
                  <a:pt x="46983" y="45839"/>
                  <a:pt x="46811" y="45753"/>
                  <a:pt x="46659" y="45753"/>
                </a:cubicBezTo>
                <a:cubicBezTo>
                  <a:pt x="46543" y="45753"/>
                  <a:pt x="46440" y="45803"/>
                  <a:pt x="46367" y="45948"/>
                </a:cubicBezTo>
                <a:cubicBezTo>
                  <a:pt x="46234" y="46148"/>
                  <a:pt x="46234" y="46548"/>
                  <a:pt x="46334" y="46782"/>
                </a:cubicBezTo>
                <a:cubicBezTo>
                  <a:pt x="46567" y="47249"/>
                  <a:pt x="46868" y="47649"/>
                  <a:pt x="47168" y="48049"/>
                </a:cubicBezTo>
                <a:cubicBezTo>
                  <a:pt x="47557" y="48605"/>
                  <a:pt x="48132" y="48767"/>
                  <a:pt x="48775" y="48767"/>
                </a:cubicBezTo>
                <a:cubicBezTo>
                  <a:pt x="48904" y="48767"/>
                  <a:pt x="49036" y="48761"/>
                  <a:pt x="49169" y="48750"/>
                </a:cubicBezTo>
                <a:lnTo>
                  <a:pt x="49169" y="55221"/>
                </a:lnTo>
                <a:cubicBezTo>
                  <a:pt x="48836" y="54921"/>
                  <a:pt x="48402" y="54554"/>
                  <a:pt x="47968" y="54220"/>
                </a:cubicBezTo>
                <a:cubicBezTo>
                  <a:pt x="47635" y="53987"/>
                  <a:pt x="47268" y="53787"/>
                  <a:pt x="46868" y="53653"/>
                </a:cubicBezTo>
                <a:cubicBezTo>
                  <a:pt x="46801" y="53631"/>
                  <a:pt x="46708" y="53620"/>
                  <a:pt x="46612" y="53620"/>
                </a:cubicBezTo>
                <a:cubicBezTo>
                  <a:pt x="46419" y="53620"/>
                  <a:pt x="46212" y="53665"/>
                  <a:pt x="46167" y="53753"/>
                </a:cubicBezTo>
                <a:cubicBezTo>
                  <a:pt x="46067" y="53920"/>
                  <a:pt x="46067" y="54321"/>
                  <a:pt x="46200" y="54521"/>
                </a:cubicBezTo>
                <a:cubicBezTo>
                  <a:pt x="46901" y="55521"/>
                  <a:pt x="47702" y="56389"/>
                  <a:pt x="48836" y="56922"/>
                </a:cubicBezTo>
                <a:cubicBezTo>
                  <a:pt x="48936" y="56989"/>
                  <a:pt x="49036" y="57022"/>
                  <a:pt x="49103" y="57056"/>
                </a:cubicBezTo>
                <a:cubicBezTo>
                  <a:pt x="49103" y="58090"/>
                  <a:pt x="49103" y="59124"/>
                  <a:pt x="49103" y="60125"/>
                </a:cubicBezTo>
                <a:cubicBezTo>
                  <a:pt x="49103" y="62159"/>
                  <a:pt x="48969" y="64161"/>
                  <a:pt x="49103" y="66196"/>
                </a:cubicBezTo>
                <a:cubicBezTo>
                  <a:pt x="49269" y="68731"/>
                  <a:pt x="48969" y="71233"/>
                  <a:pt x="48936" y="73768"/>
                </a:cubicBezTo>
                <a:cubicBezTo>
                  <a:pt x="48902" y="74502"/>
                  <a:pt x="48936" y="75269"/>
                  <a:pt x="48969" y="76003"/>
                </a:cubicBezTo>
                <a:cubicBezTo>
                  <a:pt x="49002" y="76470"/>
                  <a:pt x="48836" y="76670"/>
                  <a:pt x="48335" y="76670"/>
                </a:cubicBezTo>
                <a:cubicBezTo>
                  <a:pt x="47334" y="76651"/>
                  <a:pt x="46332" y="76631"/>
                  <a:pt x="45331" y="76631"/>
                </a:cubicBezTo>
                <a:cubicBezTo>
                  <a:pt x="44598" y="76631"/>
                  <a:pt x="43865" y="76642"/>
                  <a:pt x="43132" y="76670"/>
                </a:cubicBezTo>
                <a:cubicBezTo>
                  <a:pt x="40196" y="76803"/>
                  <a:pt x="37261" y="77037"/>
                  <a:pt x="34292" y="77137"/>
                </a:cubicBezTo>
                <a:cubicBezTo>
                  <a:pt x="30456" y="77237"/>
                  <a:pt x="26620" y="77270"/>
                  <a:pt x="22750" y="77304"/>
                </a:cubicBezTo>
                <a:cubicBezTo>
                  <a:pt x="21183" y="77304"/>
                  <a:pt x="19615" y="77204"/>
                  <a:pt x="18047" y="77170"/>
                </a:cubicBezTo>
                <a:cubicBezTo>
                  <a:pt x="14778" y="77104"/>
                  <a:pt x="11509" y="77104"/>
                  <a:pt x="8273" y="77070"/>
                </a:cubicBezTo>
                <a:cubicBezTo>
                  <a:pt x="6806" y="77037"/>
                  <a:pt x="5338" y="76970"/>
                  <a:pt x="3904" y="76903"/>
                </a:cubicBezTo>
                <a:cubicBezTo>
                  <a:pt x="3670" y="69865"/>
                  <a:pt x="3437" y="62827"/>
                  <a:pt x="3203" y="55722"/>
                </a:cubicBezTo>
                <a:lnTo>
                  <a:pt x="3203" y="55722"/>
                </a:lnTo>
                <a:cubicBezTo>
                  <a:pt x="3670" y="56022"/>
                  <a:pt x="4004" y="56255"/>
                  <a:pt x="4371" y="56489"/>
                </a:cubicBezTo>
                <a:cubicBezTo>
                  <a:pt x="4504" y="56555"/>
                  <a:pt x="4671" y="56622"/>
                  <a:pt x="4804" y="56622"/>
                </a:cubicBezTo>
                <a:cubicBezTo>
                  <a:pt x="5004" y="56589"/>
                  <a:pt x="5238" y="56522"/>
                  <a:pt x="5438" y="56455"/>
                </a:cubicBezTo>
                <a:cubicBezTo>
                  <a:pt x="5371" y="56222"/>
                  <a:pt x="5371" y="55922"/>
                  <a:pt x="5205" y="55788"/>
                </a:cubicBezTo>
                <a:cubicBezTo>
                  <a:pt x="4671" y="55388"/>
                  <a:pt x="4104" y="55054"/>
                  <a:pt x="3570" y="54654"/>
                </a:cubicBezTo>
                <a:cubicBezTo>
                  <a:pt x="3437" y="54554"/>
                  <a:pt x="3270" y="54354"/>
                  <a:pt x="3270" y="54220"/>
                </a:cubicBezTo>
                <a:cubicBezTo>
                  <a:pt x="3236" y="52052"/>
                  <a:pt x="3236" y="49917"/>
                  <a:pt x="3236" y="47749"/>
                </a:cubicBezTo>
                <a:lnTo>
                  <a:pt x="3236" y="47749"/>
                </a:lnTo>
                <a:cubicBezTo>
                  <a:pt x="3370" y="47883"/>
                  <a:pt x="3537" y="48049"/>
                  <a:pt x="3737" y="48216"/>
                </a:cubicBezTo>
                <a:cubicBezTo>
                  <a:pt x="3923" y="48355"/>
                  <a:pt x="4141" y="48543"/>
                  <a:pt x="4369" y="48543"/>
                </a:cubicBezTo>
                <a:cubicBezTo>
                  <a:pt x="4468" y="48543"/>
                  <a:pt x="4569" y="48508"/>
                  <a:pt x="4671" y="48416"/>
                </a:cubicBezTo>
                <a:cubicBezTo>
                  <a:pt x="4971" y="48116"/>
                  <a:pt x="4838" y="47716"/>
                  <a:pt x="4604" y="47416"/>
                </a:cubicBezTo>
                <a:cubicBezTo>
                  <a:pt x="4170" y="46849"/>
                  <a:pt x="3670" y="46348"/>
                  <a:pt x="3203" y="45814"/>
                </a:cubicBezTo>
                <a:cubicBezTo>
                  <a:pt x="3103" y="45714"/>
                  <a:pt x="3103" y="45514"/>
                  <a:pt x="3070" y="45347"/>
                </a:cubicBezTo>
                <a:cubicBezTo>
                  <a:pt x="3036" y="43746"/>
                  <a:pt x="3003" y="42112"/>
                  <a:pt x="2970" y="40511"/>
                </a:cubicBezTo>
                <a:cubicBezTo>
                  <a:pt x="2970" y="40010"/>
                  <a:pt x="2970" y="39510"/>
                  <a:pt x="2970" y="38943"/>
                </a:cubicBezTo>
                <a:cubicBezTo>
                  <a:pt x="3136" y="39110"/>
                  <a:pt x="3236" y="39276"/>
                  <a:pt x="3370" y="39376"/>
                </a:cubicBezTo>
                <a:cubicBezTo>
                  <a:pt x="3670" y="39643"/>
                  <a:pt x="3970" y="39944"/>
                  <a:pt x="4337" y="40177"/>
                </a:cubicBezTo>
                <a:cubicBezTo>
                  <a:pt x="4385" y="40201"/>
                  <a:pt x="4453" y="40212"/>
                  <a:pt x="4527" y="40212"/>
                </a:cubicBezTo>
                <a:cubicBezTo>
                  <a:pt x="4662" y="40212"/>
                  <a:pt x="4818" y="40175"/>
                  <a:pt x="4904" y="40110"/>
                </a:cubicBezTo>
                <a:cubicBezTo>
                  <a:pt x="5038" y="40044"/>
                  <a:pt x="5071" y="39743"/>
                  <a:pt x="5004" y="39610"/>
                </a:cubicBezTo>
                <a:cubicBezTo>
                  <a:pt x="4838" y="39210"/>
                  <a:pt x="4637" y="38809"/>
                  <a:pt x="4371" y="38509"/>
                </a:cubicBezTo>
                <a:cubicBezTo>
                  <a:pt x="3970" y="38109"/>
                  <a:pt x="3470" y="37775"/>
                  <a:pt x="3070" y="37408"/>
                </a:cubicBezTo>
                <a:cubicBezTo>
                  <a:pt x="2970" y="37342"/>
                  <a:pt x="2903" y="37208"/>
                  <a:pt x="2903" y="37075"/>
                </a:cubicBezTo>
                <a:cubicBezTo>
                  <a:pt x="2903" y="34473"/>
                  <a:pt x="2903" y="31838"/>
                  <a:pt x="2903" y="29203"/>
                </a:cubicBezTo>
                <a:cubicBezTo>
                  <a:pt x="2903" y="29169"/>
                  <a:pt x="2936" y="29136"/>
                  <a:pt x="3003" y="29002"/>
                </a:cubicBezTo>
                <a:cubicBezTo>
                  <a:pt x="3270" y="29303"/>
                  <a:pt x="3503" y="29603"/>
                  <a:pt x="3804" y="29836"/>
                </a:cubicBezTo>
                <a:cubicBezTo>
                  <a:pt x="3957" y="29968"/>
                  <a:pt x="4153" y="30128"/>
                  <a:pt x="4336" y="30128"/>
                </a:cubicBezTo>
                <a:cubicBezTo>
                  <a:pt x="4432" y="30128"/>
                  <a:pt x="4524" y="30084"/>
                  <a:pt x="4604" y="29970"/>
                </a:cubicBezTo>
                <a:cubicBezTo>
                  <a:pt x="4771" y="29803"/>
                  <a:pt x="4771" y="29369"/>
                  <a:pt x="4637" y="29136"/>
                </a:cubicBezTo>
                <a:cubicBezTo>
                  <a:pt x="4504" y="28836"/>
                  <a:pt x="4204" y="28535"/>
                  <a:pt x="3904" y="28369"/>
                </a:cubicBezTo>
                <a:cubicBezTo>
                  <a:pt x="3136" y="27835"/>
                  <a:pt x="2836" y="27234"/>
                  <a:pt x="2903" y="26234"/>
                </a:cubicBezTo>
                <a:cubicBezTo>
                  <a:pt x="3036" y="23932"/>
                  <a:pt x="3036" y="21597"/>
                  <a:pt x="3103" y="19195"/>
                </a:cubicBezTo>
                <a:cubicBezTo>
                  <a:pt x="3437" y="19629"/>
                  <a:pt x="3703" y="20029"/>
                  <a:pt x="4037" y="20363"/>
                </a:cubicBezTo>
                <a:cubicBezTo>
                  <a:pt x="4229" y="20555"/>
                  <a:pt x="4456" y="20782"/>
                  <a:pt x="4717" y="20782"/>
                </a:cubicBezTo>
                <a:cubicBezTo>
                  <a:pt x="4819" y="20782"/>
                  <a:pt x="4926" y="20747"/>
                  <a:pt x="5038" y="20663"/>
                </a:cubicBezTo>
                <a:cubicBezTo>
                  <a:pt x="5438" y="20363"/>
                  <a:pt x="5138" y="19963"/>
                  <a:pt x="4971" y="19629"/>
                </a:cubicBezTo>
                <a:cubicBezTo>
                  <a:pt x="4604" y="18895"/>
                  <a:pt x="4004" y="18361"/>
                  <a:pt x="3170" y="18095"/>
                </a:cubicBezTo>
                <a:cubicBezTo>
                  <a:pt x="3236" y="16527"/>
                  <a:pt x="3270" y="14992"/>
                  <a:pt x="3370" y="13425"/>
                </a:cubicBezTo>
                <a:cubicBezTo>
                  <a:pt x="3670" y="9355"/>
                  <a:pt x="3837" y="5252"/>
                  <a:pt x="3670" y="1149"/>
                </a:cubicBezTo>
                <a:cubicBezTo>
                  <a:pt x="3637" y="449"/>
                  <a:pt x="3670" y="382"/>
                  <a:pt x="4337" y="382"/>
                </a:cubicBezTo>
                <a:cubicBezTo>
                  <a:pt x="7106" y="415"/>
                  <a:pt x="9908" y="449"/>
                  <a:pt x="12677" y="449"/>
                </a:cubicBezTo>
                <a:cubicBezTo>
                  <a:pt x="15312" y="465"/>
                  <a:pt x="17939" y="465"/>
                  <a:pt x="20566" y="465"/>
                </a:cubicBezTo>
                <a:cubicBezTo>
                  <a:pt x="23192" y="465"/>
                  <a:pt x="25819" y="465"/>
                  <a:pt x="28454" y="482"/>
                </a:cubicBezTo>
                <a:cubicBezTo>
                  <a:pt x="32391" y="515"/>
                  <a:pt x="36327" y="615"/>
                  <a:pt x="40296" y="615"/>
                </a:cubicBezTo>
                <a:cubicBezTo>
                  <a:pt x="40643" y="620"/>
                  <a:pt x="40990" y="622"/>
                  <a:pt x="41337" y="622"/>
                </a:cubicBezTo>
                <a:cubicBezTo>
                  <a:pt x="43533" y="622"/>
                  <a:pt x="45746" y="540"/>
                  <a:pt x="47935" y="482"/>
                </a:cubicBezTo>
                <a:cubicBezTo>
                  <a:pt x="48135" y="482"/>
                  <a:pt x="48369" y="415"/>
                  <a:pt x="48636" y="382"/>
                </a:cubicBezTo>
                <a:close/>
                <a:moveTo>
                  <a:pt x="6181" y="0"/>
                </a:moveTo>
                <a:cubicBezTo>
                  <a:pt x="5497" y="0"/>
                  <a:pt x="4815" y="4"/>
                  <a:pt x="4137" y="15"/>
                </a:cubicBezTo>
                <a:cubicBezTo>
                  <a:pt x="3370" y="15"/>
                  <a:pt x="3236" y="215"/>
                  <a:pt x="3470" y="949"/>
                </a:cubicBezTo>
                <a:cubicBezTo>
                  <a:pt x="3470" y="1016"/>
                  <a:pt x="3470" y="1116"/>
                  <a:pt x="3470" y="1182"/>
                </a:cubicBezTo>
                <a:cubicBezTo>
                  <a:pt x="3303" y="4918"/>
                  <a:pt x="3103" y="8655"/>
                  <a:pt x="2936" y="12357"/>
                </a:cubicBezTo>
                <a:cubicBezTo>
                  <a:pt x="2836" y="13958"/>
                  <a:pt x="2769" y="15559"/>
                  <a:pt x="2669" y="17161"/>
                </a:cubicBezTo>
                <a:cubicBezTo>
                  <a:pt x="2669" y="17461"/>
                  <a:pt x="2569" y="17628"/>
                  <a:pt x="2302" y="17761"/>
                </a:cubicBezTo>
                <a:cubicBezTo>
                  <a:pt x="1402" y="18228"/>
                  <a:pt x="768" y="18962"/>
                  <a:pt x="268" y="19796"/>
                </a:cubicBezTo>
                <a:cubicBezTo>
                  <a:pt x="168" y="19963"/>
                  <a:pt x="101" y="20263"/>
                  <a:pt x="201" y="20363"/>
                </a:cubicBezTo>
                <a:cubicBezTo>
                  <a:pt x="301" y="20496"/>
                  <a:pt x="601" y="20530"/>
                  <a:pt x="768" y="20530"/>
                </a:cubicBezTo>
                <a:cubicBezTo>
                  <a:pt x="1435" y="20430"/>
                  <a:pt x="1869" y="19963"/>
                  <a:pt x="2202" y="19429"/>
                </a:cubicBezTo>
                <a:cubicBezTo>
                  <a:pt x="2302" y="19262"/>
                  <a:pt x="2403" y="19095"/>
                  <a:pt x="2603" y="18795"/>
                </a:cubicBezTo>
                <a:lnTo>
                  <a:pt x="2603" y="18795"/>
                </a:lnTo>
                <a:cubicBezTo>
                  <a:pt x="2536" y="20797"/>
                  <a:pt x="2469" y="22665"/>
                  <a:pt x="2403" y="24533"/>
                </a:cubicBezTo>
                <a:cubicBezTo>
                  <a:pt x="2403" y="25333"/>
                  <a:pt x="2403" y="26134"/>
                  <a:pt x="2369" y="26934"/>
                </a:cubicBezTo>
                <a:cubicBezTo>
                  <a:pt x="2336" y="27134"/>
                  <a:pt x="2169" y="27468"/>
                  <a:pt x="2002" y="27501"/>
                </a:cubicBezTo>
                <a:cubicBezTo>
                  <a:pt x="1302" y="27668"/>
                  <a:pt x="868" y="28135"/>
                  <a:pt x="401" y="28635"/>
                </a:cubicBezTo>
                <a:cubicBezTo>
                  <a:pt x="101" y="29002"/>
                  <a:pt x="1" y="29536"/>
                  <a:pt x="268" y="29703"/>
                </a:cubicBezTo>
                <a:cubicBezTo>
                  <a:pt x="390" y="29803"/>
                  <a:pt x="509" y="29844"/>
                  <a:pt x="623" y="29844"/>
                </a:cubicBezTo>
                <a:cubicBezTo>
                  <a:pt x="853" y="29844"/>
                  <a:pt x="1068" y="29681"/>
                  <a:pt x="1268" y="29503"/>
                </a:cubicBezTo>
                <a:cubicBezTo>
                  <a:pt x="1602" y="29203"/>
                  <a:pt x="1936" y="28936"/>
                  <a:pt x="2302" y="28569"/>
                </a:cubicBezTo>
                <a:cubicBezTo>
                  <a:pt x="2336" y="28769"/>
                  <a:pt x="2336" y="28836"/>
                  <a:pt x="2336" y="28902"/>
                </a:cubicBezTo>
                <a:cubicBezTo>
                  <a:pt x="2336" y="31571"/>
                  <a:pt x="2336" y="34206"/>
                  <a:pt x="2336" y="36875"/>
                </a:cubicBezTo>
                <a:cubicBezTo>
                  <a:pt x="2336" y="37041"/>
                  <a:pt x="2169" y="37242"/>
                  <a:pt x="2036" y="37375"/>
                </a:cubicBezTo>
                <a:cubicBezTo>
                  <a:pt x="1368" y="37875"/>
                  <a:pt x="735" y="38442"/>
                  <a:pt x="468" y="39243"/>
                </a:cubicBezTo>
                <a:cubicBezTo>
                  <a:pt x="401" y="39477"/>
                  <a:pt x="535" y="39777"/>
                  <a:pt x="568" y="40044"/>
                </a:cubicBezTo>
                <a:cubicBezTo>
                  <a:pt x="835" y="39977"/>
                  <a:pt x="1135" y="39977"/>
                  <a:pt x="1335" y="39843"/>
                </a:cubicBezTo>
                <a:cubicBezTo>
                  <a:pt x="1702" y="39543"/>
                  <a:pt x="2002" y="39143"/>
                  <a:pt x="2436" y="38709"/>
                </a:cubicBezTo>
                <a:lnTo>
                  <a:pt x="2436" y="45614"/>
                </a:lnTo>
                <a:cubicBezTo>
                  <a:pt x="2403" y="45648"/>
                  <a:pt x="2336" y="45648"/>
                  <a:pt x="2269" y="45681"/>
                </a:cubicBezTo>
                <a:cubicBezTo>
                  <a:pt x="1135" y="45881"/>
                  <a:pt x="701" y="46782"/>
                  <a:pt x="401" y="47749"/>
                </a:cubicBezTo>
                <a:cubicBezTo>
                  <a:pt x="334" y="47983"/>
                  <a:pt x="501" y="48316"/>
                  <a:pt x="568" y="48616"/>
                </a:cubicBezTo>
                <a:cubicBezTo>
                  <a:pt x="835" y="48516"/>
                  <a:pt x="1135" y="48483"/>
                  <a:pt x="1368" y="48350"/>
                </a:cubicBezTo>
                <a:cubicBezTo>
                  <a:pt x="1802" y="48016"/>
                  <a:pt x="2169" y="47616"/>
                  <a:pt x="2569" y="47282"/>
                </a:cubicBezTo>
                <a:lnTo>
                  <a:pt x="2703" y="47282"/>
                </a:lnTo>
                <a:cubicBezTo>
                  <a:pt x="2703" y="49450"/>
                  <a:pt x="2703" y="51585"/>
                  <a:pt x="2736" y="53753"/>
                </a:cubicBezTo>
                <a:cubicBezTo>
                  <a:pt x="2736" y="54154"/>
                  <a:pt x="2603" y="54387"/>
                  <a:pt x="2269" y="54621"/>
                </a:cubicBezTo>
                <a:cubicBezTo>
                  <a:pt x="1502" y="55054"/>
                  <a:pt x="901" y="55722"/>
                  <a:pt x="568" y="56522"/>
                </a:cubicBezTo>
                <a:cubicBezTo>
                  <a:pt x="501" y="56722"/>
                  <a:pt x="601" y="56989"/>
                  <a:pt x="635" y="57223"/>
                </a:cubicBezTo>
                <a:cubicBezTo>
                  <a:pt x="701" y="57211"/>
                  <a:pt x="779" y="57211"/>
                  <a:pt x="858" y="57211"/>
                </a:cubicBezTo>
                <a:cubicBezTo>
                  <a:pt x="1016" y="57211"/>
                  <a:pt x="1179" y="57211"/>
                  <a:pt x="1268" y="57123"/>
                </a:cubicBezTo>
                <a:cubicBezTo>
                  <a:pt x="1769" y="56722"/>
                  <a:pt x="2236" y="56255"/>
                  <a:pt x="2736" y="55822"/>
                </a:cubicBezTo>
                <a:cubicBezTo>
                  <a:pt x="2736" y="55855"/>
                  <a:pt x="2736" y="55988"/>
                  <a:pt x="2736" y="56122"/>
                </a:cubicBezTo>
                <a:cubicBezTo>
                  <a:pt x="2803" y="58957"/>
                  <a:pt x="2836" y="61826"/>
                  <a:pt x="2936" y="64661"/>
                </a:cubicBezTo>
                <a:cubicBezTo>
                  <a:pt x="3003" y="67196"/>
                  <a:pt x="3136" y="69698"/>
                  <a:pt x="3203" y="72200"/>
                </a:cubicBezTo>
                <a:cubicBezTo>
                  <a:pt x="3236" y="73768"/>
                  <a:pt x="3236" y="75336"/>
                  <a:pt x="3236" y="76903"/>
                </a:cubicBezTo>
                <a:cubicBezTo>
                  <a:pt x="3236" y="77204"/>
                  <a:pt x="3236" y="77404"/>
                  <a:pt x="3603" y="77437"/>
                </a:cubicBezTo>
                <a:cubicBezTo>
                  <a:pt x="5371" y="77504"/>
                  <a:pt x="7139" y="77571"/>
                  <a:pt x="8941" y="77637"/>
                </a:cubicBezTo>
                <a:cubicBezTo>
                  <a:pt x="13344" y="77737"/>
                  <a:pt x="17747" y="77804"/>
                  <a:pt x="22150" y="77904"/>
                </a:cubicBezTo>
                <a:cubicBezTo>
                  <a:pt x="23355" y="77933"/>
                  <a:pt x="24561" y="78011"/>
                  <a:pt x="25766" y="78011"/>
                </a:cubicBezTo>
                <a:cubicBezTo>
                  <a:pt x="25962" y="78011"/>
                  <a:pt x="26157" y="78009"/>
                  <a:pt x="26353" y="78004"/>
                </a:cubicBezTo>
                <a:cubicBezTo>
                  <a:pt x="30623" y="77871"/>
                  <a:pt x="34892" y="77671"/>
                  <a:pt x="39195" y="77537"/>
                </a:cubicBezTo>
                <a:cubicBezTo>
                  <a:pt x="42131" y="77437"/>
                  <a:pt x="45066" y="77337"/>
                  <a:pt x="48035" y="77270"/>
                </a:cubicBezTo>
                <a:cubicBezTo>
                  <a:pt x="49203" y="77237"/>
                  <a:pt x="49136" y="77237"/>
                  <a:pt x="49403" y="76036"/>
                </a:cubicBezTo>
                <a:cubicBezTo>
                  <a:pt x="49436" y="75936"/>
                  <a:pt x="49436" y="75836"/>
                  <a:pt x="49436" y="75736"/>
                </a:cubicBezTo>
                <a:cubicBezTo>
                  <a:pt x="49503" y="74101"/>
                  <a:pt x="49570" y="72433"/>
                  <a:pt x="49636" y="70799"/>
                </a:cubicBezTo>
                <a:cubicBezTo>
                  <a:pt x="49670" y="69565"/>
                  <a:pt x="49736" y="68297"/>
                  <a:pt x="49770" y="67063"/>
                </a:cubicBezTo>
                <a:cubicBezTo>
                  <a:pt x="49770" y="63861"/>
                  <a:pt x="49770" y="60692"/>
                  <a:pt x="49736" y="57489"/>
                </a:cubicBezTo>
                <a:cubicBezTo>
                  <a:pt x="49736" y="57189"/>
                  <a:pt x="49870" y="57123"/>
                  <a:pt x="50137" y="57022"/>
                </a:cubicBezTo>
                <a:cubicBezTo>
                  <a:pt x="50737" y="56856"/>
                  <a:pt x="51337" y="56656"/>
                  <a:pt x="51905" y="56422"/>
                </a:cubicBezTo>
                <a:cubicBezTo>
                  <a:pt x="52672" y="56122"/>
                  <a:pt x="53005" y="55488"/>
                  <a:pt x="53139" y="54721"/>
                </a:cubicBezTo>
                <a:cubicBezTo>
                  <a:pt x="53197" y="54256"/>
                  <a:pt x="52976" y="53968"/>
                  <a:pt x="52565" y="53968"/>
                </a:cubicBezTo>
                <a:cubicBezTo>
                  <a:pt x="52505" y="53968"/>
                  <a:pt x="52440" y="53974"/>
                  <a:pt x="52372" y="53987"/>
                </a:cubicBezTo>
                <a:cubicBezTo>
                  <a:pt x="51738" y="54120"/>
                  <a:pt x="51171" y="54387"/>
                  <a:pt x="50737" y="54888"/>
                </a:cubicBezTo>
                <a:cubicBezTo>
                  <a:pt x="50437" y="55255"/>
                  <a:pt x="50137" y="55621"/>
                  <a:pt x="49803" y="56022"/>
                </a:cubicBezTo>
                <a:cubicBezTo>
                  <a:pt x="49803" y="53620"/>
                  <a:pt x="49803" y="51318"/>
                  <a:pt x="49803" y="49017"/>
                </a:cubicBezTo>
                <a:cubicBezTo>
                  <a:pt x="49803" y="48917"/>
                  <a:pt x="49936" y="48717"/>
                  <a:pt x="50070" y="48683"/>
                </a:cubicBezTo>
                <a:cubicBezTo>
                  <a:pt x="51438" y="48116"/>
                  <a:pt x="52138" y="46849"/>
                  <a:pt x="53005" y="45781"/>
                </a:cubicBezTo>
                <a:cubicBezTo>
                  <a:pt x="53105" y="45681"/>
                  <a:pt x="53139" y="45381"/>
                  <a:pt x="53072" y="45281"/>
                </a:cubicBezTo>
                <a:cubicBezTo>
                  <a:pt x="52969" y="45203"/>
                  <a:pt x="52785" y="45126"/>
                  <a:pt x="52646" y="45126"/>
                </a:cubicBezTo>
                <a:cubicBezTo>
                  <a:pt x="52605" y="45126"/>
                  <a:pt x="52568" y="45132"/>
                  <a:pt x="52538" y="45147"/>
                </a:cubicBezTo>
                <a:cubicBezTo>
                  <a:pt x="52005" y="45381"/>
                  <a:pt x="51471" y="45648"/>
                  <a:pt x="50971" y="45981"/>
                </a:cubicBezTo>
                <a:cubicBezTo>
                  <a:pt x="50570" y="46281"/>
                  <a:pt x="50237" y="46682"/>
                  <a:pt x="49770" y="47115"/>
                </a:cubicBezTo>
                <a:cubicBezTo>
                  <a:pt x="49736" y="44880"/>
                  <a:pt x="49703" y="42779"/>
                  <a:pt x="49636" y="40677"/>
                </a:cubicBezTo>
                <a:cubicBezTo>
                  <a:pt x="49603" y="40077"/>
                  <a:pt x="49803" y="39743"/>
                  <a:pt x="50337" y="39510"/>
                </a:cubicBezTo>
                <a:cubicBezTo>
                  <a:pt x="51137" y="39176"/>
                  <a:pt x="51738" y="38609"/>
                  <a:pt x="52038" y="37775"/>
                </a:cubicBezTo>
                <a:cubicBezTo>
                  <a:pt x="52105" y="37508"/>
                  <a:pt x="52105" y="37108"/>
                  <a:pt x="51938" y="36975"/>
                </a:cubicBezTo>
                <a:cubicBezTo>
                  <a:pt x="51865" y="36916"/>
                  <a:pt x="51740" y="36890"/>
                  <a:pt x="51607" y="36890"/>
                </a:cubicBezTo>
                <a:cubicBezTo>
                  <a:pt x="51436" y="36890"/>
                  <a:pt x="51250" y="36933"/>
                  <a:pt x="51137" y="37008"/>
                </a:cubicBezTo>
                <a:cubicBezTo>
                  <a:pt x="50604" y="37375"/>
                  <a:pt x="50137" y="37875"/>
                  <a:pt x="49570" y="38342"/>
                </a:cubicBezTo>
                <a:cubicBezTo>
                  <a:pt x="49570" y="38076"/>
                  <a:pt x="49570" y="37775"/>
                  <a:pt x="49570" y="37475"/>
                </a:cubicBezTo>
                <a:cubicBezTo>
                  <a:pt x="49570" y="35807"/>
                  <a:pt x="49603" y="34139"/>
                  <a:pt x="49536" y="32472"/>
                </a:cubicBezTo>
                <a:cubicBezTo>
                  <a:pt x="49469" y="31671"/>
                  <a:pt x="49870" y="31237"/>
                  <a:pt x="50504" y="30937"/>
                </a:cubicBezTo>
                <a:cubicBezTo>
                  <a:pt x="51571" y="30437"/>
                  <a:pt x="52238" y="29536"/>
                  <a:pt x="52805" y="28602"/>
                </a:cubicBezTo>
                <a:cubicBezTo>
                  <a:pt x="52905" y="28435"/>
                  <a:pt x="52939" y="28202"/>
                  <a:pt x="52839" y="28035"/>
                </a:cubicBezTo>
                <a:cubicBezTo>
                  <a:pt x="52805" y="27935"/>
                  <a:pt x="52538" y="27902"/>
                  <a:pt x="52372" y="27902"/>
                </a:cubicBezTo>
                <a:cubicBezTo>
                  <a:pt x="51438" y="28035"/>
                  <a:pt x="50670" y="28435"/>
                  <a:pt x="50070" y="29203"/>
                </a:cubicBezTo>
                <a:cubicBezTo>
                  <a:pt x="49936" y="29403"/>
                  <a:pt x="49770" y="29569"/>
                  <a:pt x="49570" y="29803"/>
                </a:cubicBezTo>
                <a:cubicBezTo>
                  <a:pt x="49503" y="29603"/>
                  <a:pt x="49469" y="29503"/>
                  <a:pt x="49469" y="29369"/>
                </a:cubicBezTo>
                <a:cubicBezTo>
                  <a:pt x="49436" y="26701"/>
                  <a:pt x="49403" y="24032"/>
                  <a:pt x="49369" y="21364"/>
                </a:cubicBezTo>
                <a:cubicBezTo>
                  <a:pt x="49369" y="21230"/>
                  <a:pt x="49503" y="20997"/>
                  <a:pt x="49636" y="20930"/>
                </a:cubicBezTo>
                <a:cubicBezTo>
                  <a:pt x="50470" y="20396"/>
                  <a:pt x="51137" y="19762"/>
                  <a:pt x="51571" y="18895"/>
                </a:cubicBezTo>
                <a:cubicBezTo>
                  <a:pt x="51704" y="18662"/>
                  <a:pt x="51704" y="18361"/>
                  <a:pt x="51738" y="18061"/>
                </a:cubicBezTo>
                <a:cubicBezTo>
                  <a:pt x="51438" y="18061"/>
                  <a:pt x="51104" y="17995"/>
                  <a:pt x="50804" y="17995"/>
                </a:cubicBezTo>
                <a:cubicBezTo>
                  <a:pt x="50670" y="17995"/>
                  <a:pt x="50537" y="18095"/>
                  <a:pt x="50403" y="18195"/>
                </a:cubicBezTo>
                <a:cubicBezTo>
                  <a:pt x="50070" y="18428"/>
                  <a:pt x="49736" y="18695"/>
                  <a:pt x="49369" y="18995"/>
                </a:cubicBezTo>
                <a:cubicBezTo>
                  <a:pt x="49303" y="17694"/>
                  <a:pt x="49203" y="16427"/>
                  <a:pt x="49169" y="15159"/>
                </a:cubicBezTo>
                <a:cubicBezTo>
                  <a:pt x="49136" y="11823"/>
                  <a:pt x="49136" y="8488"/>
                  <a:pt x="49136" y="5119"/>
                </a:cubicBezTo>
                <a:cubicBezTo>
                  <a:pt x="49136" y="3718"/>
                  <a:pt x="49203" y="2283"/>
                  <a:pt x="49203" y="882"/>
                </a:cubicBezTo>
                <a:cubicBezTo>
                  <a:pt x="49236" y="615"/>
                  <a:pt x="49336" y="282"/>
                  <a:pt x="48936" y="248"/>
                </a:cubicBezTo>
                <a:cubicBezTo>
                  <a:pt x="48636" y="182"/>
                  <a:pt x="48302" y="182"/>
                  <a:pt x="48002" y="182"/>
                </a:cubicBezTo>
                <a:cubicBezTo>
                  <a:pt x="46140" y="209"/>
                  <a:pt x="44278" y="258"/>
                  <a:pt x="42416" y="258"/>
                </a:cubicBezTo>
                <a:cubicBezTo>
                  <a:pt x="41976" y="258"/>
                  <a:pt x="41536" y="255"/>
                  <a:pt x="41097" y="248"/>
                </a:cubicBezTo>
                <a:cubicBezTo>
                  <a:pt x="38628" y="248"/>
                  <a:pt x="36193" y="48"/>
                  <a:pt x="33725" y="48"/>
                </a:cubicBezTo>
                <a:cubicBezTo>
                  <a:pt x="28688" y="15"/>
                  <a:pt x="23618" y="15"/>
                  <a:pt x="18547" y="15"/>
                </a:cubicBezTo>
                <a:lnTo>
                  <a:pt x="10275" y="15"/>
                </a:lnTo>
                <a:cubicBezTo>
                  <a:pt x="8918" y="15"/>
                  <a:pt x="7547" y="0"/>
                  <a:pt x="6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TextBox 31">
            <a:extLst>
              <a:ext uri="{FF2B5EF4-FFF2-40B4-BE49-F238E27FC236}">
                <a16:creationId xmlns:a16="http://schemas.microsoft.com/office/drawing/2014/main" id="{B239674F-FE39-4146-8334-E37DDCF98FDB}"/>
              </a:ext>
            </a:extLst>
          </p:cNvPr>
          <p:cNvSpPr txBox="1"/>
          <p:nvPr/>
        </p:nvSpPr>
        <p:spPr>
          <a:xfrm>
            <a:off x="528938" y="1286198"/>
            <a:ext cx="7315162" cy="867930"/>
          </a:xfrm>
          <a:prstGeom prst="rect">
            <a:avLst/>
          </a:prstGeom>
          <a:noFill/>
        </p:spPr>
        <p:txBody>
          <a:bodyPr wrap="square" rtlCol="0">
            <a:spAutoFit/>
          </a:bodyPr>
          <a:lstStyle/>
          <a:p>
            <a:pPr algn="just">
              <a:lnSpc>
                <a:spcPct val="90000"/>
              </a:lnSpc>
            </a:pPr>
            <a:r>
              <a:rPr lang="vi-VN" sz="2800" dirty="0">
                <a:latin typeface="+mj-lt"/>
              </a:rPr>
              <a:t>Nhiệm vụ 1. Kích thích HS tự xem bản thân đã có kinh nghiệm gì về vấn đề giờ trải nghiệm đưa ra.</a:t>
            </a:r>
          </a:p>
        </p:txBody>
      </p:sp>
      <p:sp>
        <p:nvSpPr>
          <p:cNvPr id="42" name="TextBox 41">
            <a:extLst>
              <a:ext uri="{FF2B5EF4-FFF2-40B4-BE49-F238E27FC236}">
                <a16:creationId xmlns:a16="http://schemas.microsoft.com/office/drawing/2014/main" id="{B3542717-9573-4915-B2FB-5178E6FE2F1C}"/>
              </a:ext>
            </a:extLst>
          </p:cNvPr>
          <p:cNvSpPr txBox="1"/>
          <p:nvPr/>
        </p:nvSpPr>
        <p:spPr>
          <a:xfrm>
            <a:off x="1321112" y="2471090"/>
            <a:ext cx="6522988" cy="1643527"/>
          </a:xfrm>
          <a:prstGeom prst="rect">
            <a:avLst/>
          </a:prstGeom>
          <a:noFill/>
        </p:spPr>
        <p:txBody>
          <a:bodyPr wrap="square" rtlCol="0">
            <a:spAutoFit/>
          </a:bodyPr>
          <a:lstStyle/>
          <a:p>
            <a:pPr algn="just">
              <a:lnSpc>
                <a:spcPct val="90000"/>
              </a:lnSpc>
            </a:pPr>
            <a:r>
              <a:rPr lang="vi-VN" sz="2800" dirty="0">
                <a:latin typeface="Times New Roman" panose="02020603050405020304" pitchFamily="18" charset="0"/>
                <a:cs typeface="Times New Roman" panose="02020603050405020304" pitchFamily="18" charset="0"/>
              </a:rPr>
              <a:t>     - Hoạt động này GV cần khai thác tối đa kinh nghiệm đã có của HS, mỗi HS sẽ có những kinh nghiệm khác nhau, thậm chí có kinh nghiệm tiêu cực.</a:t>
            </a:r>
            <a:endParaRPr lang="en-US"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6595441E-4613-4158-A075-7E25696F4913}"/>
              </a:ext>
            </a:extLst>
          </p:cNvPr>
          <p:cNvSpPr txBox="1"/>
          <p:nvPr/>
        </p:nvSpPr>
        <p:spPr>
          <a:xfrm>
            <a:off x="1392196" y="4091385"/>
            <a:ext cx="6391381" cy="954107"/>
          </a:xfrm>
          <a:prstGeom prst="rect">
            <a:avLst/>
          </a:prstGeom>
          <a:noFill/>
        </p:spPr>
        <p:txBody>
          <a:bodyPr wrap="square" rtlCol="0">
            <a:spAutoFit/>
          </a:bodyPr>
          <a:lstStyle/>
          <a:p>
            <a:pPr algn="just"/>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 Đặc biệt, GV không tổ chức cho HS khám phá theo hướng tìm hiểu khái niệm.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6" name="Google Shape;535;p44">
            <a:extLst>
              <a:ext uri="{FF2B5EF4-FFF2-40B4-BE49-F238E27FC236}">
                <a16:creationId xmlns:a16="http://schemas.microsoft.com/office/drawing/2014/main" id="{EAC05B1D-36CC-4940-8FF5-92D048685ECC}"/>
              </a:ext>
            </a:extLst>
          </p:cNvPr>
          <p:cNvSpPr txBox="1">
            <a:spLocks/>
          </p:cNvSpPr>
          <p:nvPr/>
        </p:nvSpPr>
        <p:spPr>
          <a:xfrm>
            <a:off x="5051183" y="351142"/>
            <a:ext cx="2526522" cy="41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1pPr>
            <a:lvl2pPr marR="0" lvl="1"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2pPr>
            <a:lvl3pPr marR="0" lvl="2"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3pPr>
            <a:lvl4pPr marR="0" lvl="3"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4pPr>
            <a:lvl5pPr marR="0" lvl="4"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5pPr>
            <a:lvl6pPr marR="0" lvl="5"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6pPr>
            <a:lvl7pPr marR="0" lvl="6"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7pPr>
            <a:lvl8pPr marR="0" lvl="7"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8pPr>
            <a:lvl9pPr marR="0" lvl="8"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9pPr>
          </a:lstStyle>
          <a:p>
            <a:pPr algn="ctr"/>
            <a:r>
              <a:rPr lang="vi-VN" sz="2800" dirty="0">
                <a:latin typeface="Times New Roman" panose="02020603050405020304" pitchFamily="18" charset="0"/>
                <a:cs typeface="Times New Roman" panose="02020603050405020304" pitchFamily="18" charset="0"/>
              </a:rPr>
              <a:t>2</a:t>
            </a:r>
            <a:r>
              <a:rPr lang="vi-VN" sz="280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Nội dung</a:t>
            </a:r>
          </a:p>
        </p:txBody>
      </p:sp>
    </p:spTree>
    <p:extLst>
      <p:ext uri="{BB962C8B-B14F-4D97-AF65-F5344CB8AC3E}">
        <p14:creationId xmlns:p14="http://schemas.microsoft.com/office/powerpoint/2010/main" val="210811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2"/>
                                        </p:tgtEl>
                                        <p:attrNameLst>
                                          <p:attrName>style.color</p:attrName>
                                        </p:attrNameLst>
                                      </p:cBhvr>
                                      <p:to>
                                        <a:schemeClr val="bg1"/>
                                      </p:to>
                                    </p:animClr>
                                    <p:animClr clrSpc="rgb" dir="cw">
                                      <p:cBhvr>
                                        <p:cTn id="7" dur="250" autoRev="1" fill="remove"/>
                                        <p:tgtEl>
                                          <p:spTgt spid="32"/>
                                        </p:tgtEl>
                                        <p:attrNameLst>
                                          <p:attrName>fillcolor</p:attrName>
                                        </p:attrNameLst>
                                      </p:cBhvr>
                                      <p:to>
                                        <a:schemeClr val="bg1"/>
                                      </p:to>
                                    </p:animClr>
                                    <p:set>
                                      <p:cBhvr>
                                        <p:cTn id="8" dur="250" autoRev="1" fill="remove"/>
                                        <p:tgtEl>
                                          <p:spTgt spid="32"/>
                                        </p:tgtEl>
                                        <p:attrNameLst>
                                          <p:attrName>fill.type</p:attrName>
                                        </p:attrNameLst>
                                      </p:cBhvr>
                                      <p:to>
                                        <p:strVal val="solid"/>
                                      </p:to>
                                    </p:set>
                                    <p:set>
                                      <p:cBhvr>
                                        <p:cTn id="9" dur="250" autoRev="1" fill="remove"/>
                                        <p:tgtEl>
                                          <p:spTgt spid="32"/>
                                        </p:tgtEl>
                                        <p:attrNameLst>
                                          <p:attrName>fill.on</p:attrName>
                                        </p:attrNameLst>
                                      </p:cBhvr>
                                      <p:to>
                                        <p:strVal val="true"/>
                                      </p:to>
                                    </p:set>
                                  </p:childTnLst>
                                </p:cTn>
                              </p:par>
                              <p:par>
                                <p:cTn id="10" presetID="27" presetClass="emph" presetSubtype="0" fill="remove" nodeType="withEffect">
                                  <p:stCondLst>
                                    <p:cond delay="0"/>
                                  </p:stCondLst>
                                  <p:childTnLst>
                                    <p:animClr clrSpc="rgb" dir="cw">
                                      <p:cBhvr override="childStyle">
                                        <p:cTn id="11" dur="250" autoRev="1" fill="remove"/>
                                        <p:tgtEl>
                                          <p:spTgt spid="31"/>
                                        </p:tgtEl>
                                        <p:attrNameLst>
                                          <p:attrName>style.color</p:attrName>
                                        </p:attrNameLst>
                                      </p:cBhvr>
                                      <p:to>
                                        <a:schemeClr val="bg1"/>
                                      </p:to>
                                    </p:animClr>
                                    <p:animClr clrSpc="rgb" dir="cw">
                                      <p:cBhvr>
                                        <p:cTn id="12" dur="250" autoRev="1" fill="remove"/>
                                        <p:tgtEl>
                                          <p:spTgt spid="31"/>
                                        </p:tgtEl>
                                        <p:attrNameLst>
                                          <p:attrName>fillcolor</p:attrName>
                                        </p:attrNameLst>
                                      </p:cBhvr>
                                      <p:to>
                                        <a:schemeClr val="bg1"/>
                                      </p:to>
                                    </p:animClr>
                                    <p:set>
                                      <p:cBhvr>
                                        <p:cTn id="13" dur="250" autoRev="1" fill="remove"/>
                                        <p:tgtEl>
                                          <p:spTgt spid="31"/>
                                        </p:tgtEl>
                                        <p:attrNameLst>
                                          <p:attrName>fill.type</p:attrName>
                                        </p:attrNameLst>
                                      </p:cBhvr>
                                      <p:to>
                                        <p:strVal val="solid"/>
                                      </p:to>
                                    </p:set>
                                    <p:set>
                                      <p:cBhvr>
                                        <p:cTn id="14" dur="250" autoRev="1" fill="remove"/>
                                        <p:tgtEl>
                                          <p:spTgt spid="31"/>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3">
                                            <p:txEl>
                                              <p:pRg st="0" end="0"/>
                                            </p:txEl>
                                          </p:spTgt>
                                        </p:tgtEl>
                                        <p:attrNameLst>
                                          <p:attrName>style.visibility</p:attrName>
                                        </p:attrNameLst>
                                      </p:cBhvr>
                                      <p:to>
                                        <p:strVal val="visible"/>
                                      </p:to>
                                    </p:set>
                                    <p:animEffect transition="in" filter="fade">
                                      <p:cBhvr>
                                        <p:cTn id="24" dur="1000"/>
                                        <p:tgtEl>
                                          <p:spTgt spid="33">
                                            <p:txEl>
                                              <p:pRg st="0" end="0"/>
                                            </p:txEl>
                                          </p:spTgt>
                                        </p:tgtEl>
                                      </p:cBhvr>
                                    </p:animEffect>
                                    <p:anim calcmode="lin" valueType="num">
                                      <p:cBhvr>
                                        <p:cTn id="25"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grpSp>
        <p:nvGrpSpPr>
          <p:cNvPr id="630" name="Google Shape;630;p47"/>
          <p:cNvGrpSpPr/>
          <p:nvPr/>
        </p:nvGrpSpPr>
        <p:grpSpPr>
          <a:xfrm>
            <a:off x="-91975" y="-147094"/>
            <a:ext cx="2781633" cy="1257244"/>
            <a:chOff x="-91975" y="-147094"/>
            <a:chExt cx="2781633" cy="1257244"/>
          </a:xfrm>
        </p:grpSpPr>
        <p:sp>
          <p:nvSpPr>
            <p:cNvPr id="631" name="Google Shape;631;p47"/>
            <p:cNvSpPr/>
            <p:nvPr/>
          </p:nvSpPr>
          <p:spPr>
            <a:xfrm>
              <a:off x="774660" y="79764"/>
              <a:ext cx="1155744" cy="763768"/>
            </a:xfrm>
            <a:custGeom>
              <a:avLst/>
              <a:gdLst/>
              <a:ahLst/>
              <a:cxnLst/>
              <a:rect l="l" t="t" r="r" b="b"/>
              <a:pathLst>
                <a:path w="36270" h="23967" extrusionOk="0">
                  <a:moveTo>
                    <a:pt x="23658" y="0"/>
                  </a:moveTo>
                  <a:cubicBezTo>
                    <a:pt x="23650" y="0"/>
                    <a:pt x="23642" y="2"/>
                    <a:pt x="23633" y="4"/>
                  </a:cubicBezTo>
                  <a:cubicBezTo>
                    <a:pt x="19611" y="796"/>
                    <a:pt x="16540" y="4058"/>
                    <a:pt x="12581" y="5103"/>
                  </a:cubicBezTo>
                  <a:cubicBezTo>
                    <a:pt x="11111" y="5517"/>
                    <a:pt x="9391" y="6013"/>
                    <a:pt x="7771" y="6013"/>
                  </a:cubicBezTo>
                  <a:cubicBezTo>
                    <a:pt x="7158" y="6013"/>
                    <a:pt x="6559" y="5942"/>
                    <a:pt x="5994" y="5768"/>
                  </a:cubicBezTo>
                  <a:cubicBezTo>
                    <a:pt x="4949" y="5452"/>
                    <a:pt x="3967" y="4977"/>
                    <a:pt x="3017" y="4438"/>
                  </a:cubicBezTo>
                  <a:cubicBezTo>
                    <a:pt x="2162" y="3868"/>
                    <a:pt x="1243" y="3393"/>
                    <a:pt x="325" y="2950"/>
                  </a:cubicBezTo>
                  <a:cubicBezTo>
                    <a:pt x="301" y="2938"/>
                    <a:pt x="277" y="2932"/>
                    <a:pt x="255" y="2932"/>
                  </a:cubicBezTo>
                  <a:cubicBezTo>
                    <a:pt x="100" y="2932"/>
                    <a:pt x="1" y="3187"/>
                    <a:pt x="167" y="3298"/>
                  </a:cubicBezTo>
                  <a:cubicBezTo>
                    <a:pt x="610" y="3488"/>
                    <a:pt x="1053" y="3710"/>
                    <a:pt x="1497" y="3963"/>
                  </a:cubicBezTo>
                  <a:cubicBezTo>
                    <a:pt x="2003" y="4248"/>
                    <a:pt x="2510" y="4565"/>
                    <a:pt x="3049" y="4850"/>
                  </a:cubicBezTo>
                  <a:cubicBezTo>
                    <a:pt x="3904" y="5420"/>
                    <a:pt x="4695" y="6085"/>
                    <a:pt x="5265" y="6940"/>
                  </a:cubicBezTo>
                  <a:cubicBezTo>
                    <a:pt x="5360" y="7098"/>
                    <a:pt x="5455" y="7257"/>
                    <a:pt x="5550" y="7478"/>
                  </a:cubicBezTo>
                  <a:cubicBezTo>
                    <a:pt x="5519" y="7510"/>
                    <a:pt x="5519" y="7605"/>
                    <a:pt x="5582" y="7637"/>
                  </a:cubicBezTo>
                  <a:cubicBezTo>
                    <a:pt x="5614" y="7637"/>
                    <a:pt x="5614" y="7668"/>
                    <a:pt x="5645" y="7668"/>
                  </a:cubicBezTo>
                  <a:cubicBezTo>
                    <a:pt x="6532" y="9537"/>
                    <a:pt x="7070" y="12704"/>
                    <a:pt x="4885" y="13464"/>
                  </a:cubicBezTo>
                  <a:lnTo>
                    <a:pt x="4790" y="13464"/>
                  </a:lnTo>
                  <a:cubicBezTo>
                    <a:pt x="4727" y="13464"/>
                    <a:pt x="4695" y="13527"/>
                    <a:pt x="4727" y="13590"/>
                  </a:cubicBezTo>
                  <a:cubicBezTo>
                    <a:pt x="4701" y="13642"/>
                    <a:pt x="4739" y="13694"/>
                    <a:pt x="4805" y="13694"/>
                  </a:cubicBezTo>
                  <a:cubicBezTo>
                    <a:pt x="4820" y="13694"/>
                    <a:pt x="4836" y="13691"/>
                    <a:pt x="4854" y="13685"/>
                  </a:cubicBezTo>
                  <a:cubicBezTo>
                    <a:pt x="4885" y="13685"/>
                    <a:pt x="4917" y="13685"/>
                    <a:pt x="4980" y="13654"/>
                  </a:cubicBezTo>
                  <a:cubicBezTo>
                    <a:pt x="5341" y="13699"/>
                    <a:pt x="5758" y="13765"/>
                    <a:pt x="6158" y="13765"/>
                  </a:cubicBezTo>
                  <a:cubicBezTo>
                    <a:pt x="6602" y="13765"/>
                    <a:pt x="7024" y="13684"/>
                    <a:pt x="7324" y="13400"/>
                  </a:cubicBezTo>
                  <a:cubicBezTo>
                    <a:pt x="7609" y="13147"/>
                    <a:pt x="7862" y="12545"/>
                    <a:pt x="8084" y="12260"/>
                  </a:cubicBezTo>
                  <a:cubicBezTo>
                    <a:pt x="8242" y="12039"/>
                    <a:pt x="8369" y="11944"/>
                    <a:pt x="8432" y="11659"/>
                  </a:cubicBezTo>
                  <a:cubicBezTo>
                    <a:pt x="8622" y="10835"/>
                    <a:pt x="7831" y="9949"/>
                    <a:pt x="7577" y="9283"/>
                  </a:cubicBezTo>
                  <a:cubicBezTo>
                    <a:pt x="7229" y="8365"/>
                    <a:pt x="6690" y="7922"/>
                    <a:pt x="5835" y="7510"/>
                  </a:cubicBezTo>
                  <a:cubicBezTo>
                    <a:pt x="5455" y="6718"/>
                    <a:pt x="4917" y="6053"/>
                    <a:pt x="4315" y="5483"/>
                  </a:cubicBezTo>
                  <a:lnTo>
                    <a:pt x="4315" y="5483"/>
                  </a:lnTo>
                  <a:cubicBezTo>
                    <a:pt x="4822" y="5705"/>
                    <a:pt x="5360" y="5927"/>
                    <a:pt x="5899" y="6085"/>
                  </a:cubicBezTo>
                  <a:cubicBezTo>
                    <a:pt x="7514" y="7035"/>
                    <a:pt x="9414" y="7447"/>
                    <a:pt x="11061" y="8428"/>
                  </a:cubicBezTo>
                  <a:cubicBezTo>
                    <a:pt x="11758" y="8840"/>
                    <a:pt x="12423" y="9315"/>
                    <a:pt x="13056" y="9822"/>
                  </a:cubicBezTo>
                  <a:cubicBezTo>
                    <a:pt x="13151" y="10582"/>
                    <a:pt x="12834" y="11247"/>
                    <a:pt x="12803" y="12007"/>
                  </a:cubicBezTo>
                  <a:cubicBezTo>
                    <a:pt x="12739" y="12704"/>
                    <a:pt x="12993" y="13020"/>
                    <a:pt x="13341" y="13622"/>
                  </a:cubicBezTo>
                  <a:cubicBezTo>
                    <a:pt x="13879" y="14509"/>
                    <a:pt x="13753" y="15364"/>
                    <a:pt x="13974" y="16314"/>
                  </a:cubicBezTo>
                  <a:cubicBezTo>
                    <a:pt x="14164" y="16947"/>
                    <a:pt x="14481" y="17517"/>
                    <a:pt x="14924" y="18024"/>
                  </a:cubicBezTo>
                  <a:cubicBezTo>
                    <a:pt x="15463" y="18657"/>
                    <a:pt x="16128" y="19037"/>
                    <a:pt x="16825" y="19449"/>
                  </a:cubicBezTo>
                  <a:cubicBezTo>
                    <a:pt x="17838" y="20083"/>
                    <a:pt x="18440" y="20684"/>
                    <a:pt x="19231" y="21571"/>
                  </a:cubicBezTo>
                  <a:cubicBezTo>
                    <a:pt x="19611" y="22014"/>
                    <a:pt x="20055" y="22426"/>
                    <a:pt x="20593" y="22711"/>
                  </a:cubicBezTo>
                  <a:cubicBezTo>
                    <a:pt x="21480" y="23186"/>
                    <a:pt x="22462" y="23281"/>
                    <a:pt x="23253" y="23946"/>
                  </a:cubicBezTo>
                  <a:cubicBezTo>
                    <a:pt x="23266" y="23959"/>
                    <a:pt x="23285" y="23967"/>
                    <a:pt x="23305" y="23967"/>
                  </a:cubicBezTo>
                  <a:cubicBezTo>
                    <a:pt x="23332" y="23967"/>
                    <a:pt x="23361" y="23952"/>
                    <a:pt x="23380" y="23915"/>
                  </a:cubicBezTo>
                  <a:cubicBezTo>
                    <a:pt x="23443" y="23915"/>
                    <a:pt x="23507" y="23851"/>
                    <a:pt x="23443" y="23756"/>
                  </a:cubicBezTo>
                  <a:cubicBezTo>
                    <a:pt x="22747" y="22616"/>
                    <a:pt x="22462" y="21603"/>
                    <a:pt x="22462" y="20273"/>
                  </a:cubicBezTo>
                  <a:cubicBezTo>
                    <a:pt x="22493" y="19386"/>
                    <a:pt x="22493" y="18499"/>
                    <a:pt x="22367" y="17612"/>
                  </a:cubicBezTo>
                  <a:cubicBezTo>
                    <a:pt x="22208" y="16757"/>
                    <a:pt x="21955" y="15871"/>
                    <a:pt x="21543" y="15111"/>
                  </a:cubicBezTo>
                  <a:cubicBezTo>
                    <a:pt x="21163" y="14350"/>
                    <a:pt x="20530" y="14034"/>
                    <a:pt x="20245" y="13179"/>
                  </a:cubicBezTo>
                  <a:cubicBezTo>
                    <a:pt x="19833" y="11849"/>
                    <a:pt x="19421" y="10962"/>
                    <a:pt x="18091" y="10265"/>
                  </a:cubicBezTo>
                  <a:cubicBezTo>
                    <a:pt x="16977" y="9657"/>
                    <a:pt x="15659" y="9515"/>
                    <a:pt x="14382" y="9515"/>
                  </a:cubicBezTo>
                  <a:cubicBezTo>
                    <a:pt x="14063" y="9515"/>
                    <a:pt x="13746" y="9524"/>
                    <a:pt x="13436" y="9537"/>
                  </a:cubicBezTo>
                  <a:cubicBezTo>
                    <a:pt x="13373" y="9537"/>
                    <a:pt x="13341" y="9600"/>
                    <a:pt x="13373" y="9664"/>
                  </a:cubicBezTo>
                  <a:cubicBezTo>
                    <a:pt x="12708" y="9093"/>
                    <a:pt x="11979" y="8555"/>
                    <a:pt x="11219" y="8112"/>
                  </a:cubicBezTo>
                  <a:cubicBezTo>
                    <a:pt x="9857" y="7288"/>
                    <a:pt x="8337" y="6845"/>
                    <a:pt x="6880" y="6243"/>
                  </a:cubicBezTo>
                  <a:lnTo>
                    <a:pt x="6880" y="6243"/>
                  </a:lnTo>
                  <a:cubicBezTo>
                    <a:pt x="7106" y="6267"/>
                    <a:pt x="7334" y="6278"/>
                    <a:pt x="7563" y="6278"/>
                  </a:cubicBezTo>
                  <a:cubicBezTo>
                    <a:pt x="8846" y="6278"/>
                    <a:pt x="10173" y="5937"/>
                    <a:pt x="11409" y="5642"/>
                  </a:cubicBezTo>
                  <a:cubicBezTo>
                    <a:pt x="11821" y="5547"/>
                    <a:pt x="12201" y="5452"/>
                    <a:pt x="12581" y="5325"/>
                  </a:cubicBezTo>
                  <a:cubicBezTo>
                    <a:pt x="12581" y="5347"/>
                    <a:pt x="12597" y="5370"/>
                    <a:pt x="12617" y="5370"/>
                  </a:cubicBezTo>
                  <a:cubicBezTo>
                    <a:pt x="12626" y="5370"/>
                    <a:pt x="12635" y="5366"/>
                    <a:pt x="12644" y="5357"/>
                  </a:cubicBezTo>
                  <a:cubicBezTo>
                    <a:pt x="14164" y="4660"/>
                    <a:pt x="15779" y="4691"/>
                    <a:pt x="17395" y="4565"/>
                  </a:cubicBezTo>
                  <a:cubicBezTo>
                    <a:pt x="18853" y="4425"/>
                    <a:pt x="20261" y="3937"/>
                    <a:pt x="21708" y="3937"/>
                  </a:cubicBezTo>
                  <a:cubicBezTo>
                    <a:pt x="21895" y="3937"/>
                    <a:pt x="22083" y="3945"/>
                    <a:pt x="22272" y="3963"/>
                  </a:cubicBezTo>
                  <a:cubicBezTo>
                    <a:pt x="22282" y="3974"/>
                    <a:pt x="22289" y="3977"/>
                    <a:pt x="22295" y="3977"/>
                  </a:cubicBezTo>
                  <a:cubicBezTo>
                    <a:pt x="22307" y="3977"/>
                    <a:pt x="22314" y="3963"/>
                    <a:pt x="22335" y="3963"/>
                  </a:cubicBezTo>
                  <a:cubicBezTo>
                    <a:pt x="23780" y="6171"/>
                    <a:pt x="26233" y="7558"/>
                    <a:pt x="28848" y="7558"/>
                  </a:cubicBezTo>
                  <a:cubicBezTo>
                    <a:pt x="29271" y="7558"/>
                    <a:pt x="29698" y="7522"/>
                    <a:pt x="30126" y="7447"/>
                  </a:cubicBezTo>
                  <a:cubicBezTo>
                    <a:pt x="32976" y="6940"/>
                    <a:pt x="36269" y="4438"/>
                    <a:pt x="36111" y="1240"/>
                  </a:cubicBezTo>
                  <a:cubicBezTo>
                    <a:pt x="36111" y="1172"/>
                    <a:pt x="36066" y="1140"/>
                    <a:pt x="36018" y="1140"/>
                  </a:cubicBezTo>
                  <a:cubicBezTo>
                    <a:pt x="35978" y="1140"/>
                    <a:pt x="35936" y="1164"/>
                    <a:pt x="35921" y="1208"/>
                  </a:cubicBezTo>
                  <a:cubicBezTo>
                    <a:pt x="35026" y="1958"/>
                    <a:pt x="33946" y="2375"/>
                    <a:pt x="32823" y="2375"/>
                  </a:cubicBezTo>
                  <a:cubicBezTo>
                    <a:pt x="32475" y="2375"/>
                    <a:pt x="32124" y="2335"/>
                    <a:pt x="31772" y="2253"/>
                  </a:cubicBezTo>
                  <a:cubicBezTo>
                    <a:pt x="30664" y="1968"/>
                    <a:pt x="29682" y="1271"/>
                    <a:pt x="28542" y="1081"/>
                  </a:cubicBezTo>
                  <a:cubicBezTo>
                    <a:pt x="28320" y="1042"/>
                    <a:pt x="28100" y="1024"/>
                    <a:pt x="27884" y="1024"/>
                  </a:cubicBezTo>
                  <a:cubicBezTo>
                    <a:pt x="25816" y="1024"/>
                    <a:pt x="24004" y="2687"/>
                    <a:pt x="22398" y="3805"/>
                  </a:cubicBezTo>
                  <a:cubicBezTo>
                    <a:pt x="22382" y="3789"/>
                    <a:pt x="22359" y="3781"/>
                    <a:pt x="22335" y="3781"/>
                  </a:cubicBezTo>
                  <a:cubicBezTo>
                    <a:pt x="22311" y="3781"/>
                    <a:pt x="22287" y="3789"/>
                    <a:pt x="22272" y="3805"/>
                  </a:cubicBezTo>
                  <a:cubicBezTo>
                    <a:pt x="22001" y="3759"/>
                    <a:pt x="21729" y="3739"/>
                    <a:pt x="21457" y="3739"/>
                  </a:cubicBezTo>
                  <a:cubicBezTo>
                    <a:pt x="20042" y="3739"/>
                    <a:pt x="18612" y="4269"/>
                    <a:pt x="17205" y="4375"/>
                  </a:cubicBezTo>
                  <a:cubicBezTo>
                    <a:pt x="16223" y="4438"/>
                    <a:pt x="15273" y="4470"/>
                    <a:pt x="14323" y="4691"/>
                  </a:cubicBezTo>
                  <a:cubicBezTo>
                    <a:pt x="17490" y="3298"/>
                    <a:pt x="20308" y="1176"/>
                    <a:pt x="23665" y="131"/>
                  </a:cubicBezTo>
                  <a:cubicBezTo>
                    <a:pt x="23751" y="131"/>
                    <a:pt x="23733" y="0"/>
                    <a:pt x="2365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7"/>
            <p:cNvSpPr/>
            <p:nvPr/>
          </p:nvSpPr>
          <p:spPr>
            <a:xfrm>
              <a:off x="1771978" y="12143"/>
              <a:ext cx="917680" cy="687063"/>
            </a:xfrm>
            <a:custGeom>
              <a:avLst/>
              <a:gdLst/>
              <a:ahLst/>
              <a:cxnLst/>
              <a:rect l="l" t="t" r="r" b="b"/>
              <a:pathLst>
                <a:path w="28799" h="21560" extrusionOk="0">
                  <a:moveTo>
                    <a:pt x="4853" y="1"/>
                  </a:moveTo>
                  <a:cubicBezTo>
                    <a:pt x="4778" y="1"/>
                    <a:pt x="4759" y="134"/>
                    <a:pt x="4846" y="163"/>
                  </a:cubicBezTo>
                  <a:cubicBezTo>
                    <a:pt x="8488" y="1050"/>
                    <a:pt x="12351" y="1810"/>
                    <a:pt x="14790" y="4882"/>
                  </a:cubicBezTo>
                  <a:cubicBezTo>
                    <a:pt x="14758" y="4913"/>
                    <a:pt x="14726" y="4945"/>
                    <a:pt x="14695" y="5008"/>
                  </a:cubicBezTo>
                  <a:cubicBezTo>
                    <a:pt x="14663" y="5135"/>
                    <a:pt x="14663" y="5262"/>
                    <a:pt x="14631" y="5388"/>
                  </a:cubicBezTo>
                  <a:cubicBezTo>
                    <a:pt x="14410" y="5958"/>
                    <a:pt x="14030" y="6338"/>
                    <a:pt x="13523" y="6528"/>
                  </a:cubicBezTo>
                  <a:cubicBezTo>
                    <a:pt x="13301" y="6655"/>
                    <a:pt x="13048" y="6718"/>
                    <a:pt x="12795" y="6845"/>
                  </a:cubicBezTo>
                  <a:cubicBezTo>
                    <a:pt x="11433" y="7542"/>
                    <a:pt x="10514" y="8650"/>
                    <a:pt x="9723" y="9949"/>
                  </a:cubicBezTo>
                  <a:cubicBezTo>
                    <a:pt x="8836" y="11500"/>
                    <a:pt x="8171" y="13147"/>
                    <a:pt x="7253" y="14667"/>
                  </a:cubicBezTo>
                  <a:cubicBezTo>
                    <a:pt x="7221" y="14731"/>
                    <a:pt x="7221" y="14762"/>
                    <a:pt x="7189" y="14826"/>
                  </a:cubicBezTo>
                  <a:cubicBezTo>
                    <a:pt x="6374" y="15779"/>
                    <a:pt x="5179" y="16363"/>
                    <a:pt x="4016" y="16363"/>
                  </a:cubicBezTo>
                  <a:cubicBezTo>
                    <a:pt x="3054" y="16363"/>
                    <a:pt x="2113" y="15964"/>
                    <a:pt x="1425" y="15047"/>
                  </a:cubicBezTo>
                  <a:cubicBezTo>
                    <a:pt x="1192" y="14744"/>
                    <a:pt x="1097" y="14441"/>
                    <a:pt x="860" y="14441"/>
                  </a:cubicBezTo>
                  <a:cubicBezTo>
                    <a:pt x="775" y="14441"/>
                    <a:pt x="672" y="14480"/>
                    <a:pt x="539" y="14572"/>
                  </a:cubicBezTo>
                  <a:cubicBezTo>
                    <a:pt x="0" y="14952"/>
                    <a:pt x="64" y="16124"/>
                    <a:pt x="190" y="16663"/>
                  </a:cubicBezTo>
                  <a:cubicBezTo>
                    <a:pt x="507" y="17771"/>
                    <a:pt x="1457" y="18499"/>
                    <a:pt x="2439" y="19006"/>
                  </a:cubicBezTo>
                  <a:cubicBezTo>
                    <a:pt x="2502" y="19006"/>
                    <a:pt x="2534" y="19006"/>
                    <a:pt x="2566" y="18974"/>
                  </a:cubicBezTo>
                  <a:cubicBezTo>
                    <a:pt x="2724" y="19006"/>
                    <a:pt x="2882" y="19038"/>
                    <a:pt x="3041" y="19038"/>
                  </a:cubicBezTo>
                  <a:cubicBezTo>
                    <a:pt x="3769" y="19133"/>
                    <a:pt x="4529" y="19291"/>
                    <a:pt x="5289" y="19418"/>
                  </a:cubicBezTo>
                  <a:cubicBezTo>
                    <a:pt x="5311" y="19440"/>
                    <a:pt x="5334" y="19462"/>
                    <a:pt x="5367" y="19462"/>
                  </a:cubicBezTo>
                  <a:cubicBezTo>
                    <a:pt x="5381" y="19462"/>
                    <a:pt x="5397" y="19459"/>
                    <a:pt x="5416" y="19449"/>
                  </a:cubicBezTo>
                  <a:cubicBezTo>
                    <a:pt x="5447" y="19449"/>
                    <a:pt x="5447" y="19449"/>
                    <a:pt x="5479" y="19418"/>
                  </a:cubicBezTo>
                  <a:cubicBezTo>
                    <a:pt x="6429" y="19576"/>
                    <a:pt x="7379" y="19671"/>
                    <a:pt x="8298" y="19671"/>
                  </a:cubicBezTo>
                  <a:cubicBezTo>
                    <a:pt x="8931" y="19671"/>
                    <a:pt x="9533" y="19544"/>
                    <a:pt x="10103" y="19291"/>
                  </a:cubicBezTo>
                  <a:cubicBezTo>
                    <a:pt x="10483" y="19133"/>
                    <a:pt x="11401" y="18246"/>
                    <a:pt x="11971" y="17993"/>
                  </a:cubicBezTo>
                  <a:cubicBezTo>
                    <a:pt x="11971" y="18024"/>
                    <a:pt x="12003" y="18024"/>
                    <a:pt x="12035" y="18024"/>
                  </a:cubicBezTo>
                  <a:cubicBezTo>
                    <a:pt x="12161" y="18309"/>
                    <a:pt x="12288" y="18563"/>
                    <a:pt x="12446" y="18848"/>
                  </a:cubicBezTo>
                  <a:cubicBezTo>
                    <a:pt x="12415" y="18911"/>
                    <a:pt x="12446" y="18974"/>
                    <a:pt x="12478" y="18974"/>
                  </a:cubicBezTo>
                  <a:cubicBezTo>
                    <a:pt x="12642" y="19038"/>
                    <a:pt x="12812" y="19066"/>
                    <a:pt x="12986" y="19066"/>
                  </a:cubicBezTo>
                  <a:cubicBezTo>
                    <a:pt x="14114" y="19066"/>
                    <a:pt x="15379" y="17860"/>
                    <a:pt x="16120" y="17201"/>
                  </a:cubicBezTo>
                  <a:cubicBezTo>
                    <a:pt x="17450" y="15997"/>
                    <a:pt x="18463" y="14414"/>
                    <a:pt x="18812" y="12641"/>
                  </a:cubicBezTo>
                  <a:cubicBezTo>
                    <a:pt x="19033" y="11532"/>
                    <a:pt x="18970" y="10424"/>
                    <a:pt x="18653" y="9379"/>
                  </a:cubicBezTo>
                  <a:lnTo>
                    <a:pt x="18653" y="9379"/>
                  </a:lnTo>
                  <a:cubicBezTo>
                    <a:pt x="19192" y="10550"/>
                    <a:pt x="19698" y="11754"/>
                    <a:pt x="20174" y="12989"/>
                  </a:cubicBezTo>
                  <a:cubicBezTo>
                    <a:pt x="19477" y="14699"/>
                    <a:pt x="19635" y="17011"/>
                    <a:pt x="20965" y="18373"/>
                  </a:cubicBezTo>
                  <a:cubicBezTo>
                    <a:pt x="23055" y="20494"/>
                    <a:pt x="26666" y="19069"/>
                    <a:pt x="28534" y="21508"/>
                  </a:cubicBezTo>
                  <a:cubicBezTo>
                    <a:pt x="28534" y="21540"/>
                    <a:pt x="28566" y="21540"/>
                    <a:pt x="28597" y="21540"/>
                  </a:cubicBezTo>
                  <a:cubicBezTo>
                    <a:pt x="28618" y="21553"/>
                    <a:pt x="28641" y="21560"/>
                    <a:pt x="28662" y="21560"/>
                  </a:cubicBezTo>
                  <a:cubicBezTo>
                    <a:pt x="28737" y="21560"/>
                    <a:pt x="28798" y="21480"/>
                    <a:pt x="28724" y="21381"/>
                  </a:cubicBezTo>
                  <a:cubicBezTo>
                    <a:pt x="28692" y="21350"/>
                    <a:pt x="28661" y="21286"/>
                    <a:pt x="28629" y="21254"/>
                  </a:cubicBezTo>
                  <a:cubicBezTo>
                    <a:pt x="28249" y="19513"/>
                    <a:pt x="27299" y="17961"/>
                    <a:pt x="26001" y="16726"/>
                  </a:cubicBezTo>
                  <a:cubicBezTo>
                    <a:pt x="25336" y="16092"/>
                    <a:pt x="24544" y="15554"/>
                    <a:pt x="23752" y="15079"/>
                  </a:cubicBezTo>
                  <a:cubicBezTo>
                    <a:pt x="22612" y="14446"/>
                    <a:pt x="21282" y="14129"/>
                    <a:pt x="20427" y="13116"/>
                  </a:cubicBezTo>
                  <a:cubicBezTo>
                    <a:pt x="20395" y="13084"/>
                    <a:pt x="20395" y="13052"/>
                    <a:pt x="20395" y="13021"/>
                  </a:cubicBezTo>
                  <a:cubicBezTo>
                    <a:pt x="20395" y="12989"/>
                    <a:pt x="20395" y="12989"/>
                    <a:pt x="20395" y="12989"/>
                  </a:cubicBezTo>
                  <a:cubicBezTo>
                    <a:pt x="20395" y="12989"/>
                    <a:pt x="20395" y="12957"/>
                    <a:pt x="20395" y="12957"/>
                  </a:cubicBezTo>
                  <a:cubicBezTo>
                    <a:pt x="19888" y="10867"/>
                    <a:pt x="18843" y="8872"/>
                    <a:pt x="17577" y="7162"/>
                  </a:cubicBezTo>
                  <a:cubicBezTo>
                    <a:pt x="17038" y="6212"/>
                    <a:pt x="16342" y="5293"/>
                    <a:pt x="15360" y="4818"/>
                  </a:cubicBezTo>
                  <a:cubicBezTo>
                    <a:pt x="15328" y="4755"/>
                    <a:pt x="15296" y="4692"/>
                    <a:pt x="15265" y="4660"/>
                  </a:cubicBezTo>
                  <a:cubicBezTo>
                    <a:pt x="15265" y="4597"/>
                    <a:pt x="15233" y="4533"/>
                    <a:pt x="15170" y="4533"/>
                  </a:cubicBezTo>
                  <a:cubicBezTo>
                    <a:pt x="15138" y="4502"/>
                    <a:pt x="15138" y="4470"/>
                    <a:pt x="15106" y="4438"/>
                  </a:cubicBezTo>
                  <a:cubicBezTo>
                    <a:pt x="15088" y="4410"/>
                    <a:pt x="15064" y="4399"/>
                    <a:pt x="15040" y="4399"/>
                  </a:cubicBezTo>
                  <a:cubicBezTo>
                    <a:pt x="14983" y="4399"/>
                    <a:pt x="14926" y="4466"/>
                    <a:pt x="14948" y="4533"/>
                  </a:cubicBezTo>
                  <a:lnTo>
                    <a:pt x="14980" y="4597"/>
                  </a:lnTo>
                  <a:lnTo>
                    <a:pt x="14916" y="4597"/>
                  </a:lnTo>
                  <a:cubicBezTo>
                    <a:pt x="12541" y="1683"/>
                    <a:pt x="8519" y="480"/>
                    <a:pt x="4877" y="5"/>
                  </a:cubicBezTo>
                  <a:cubicBezTo>
                    <a:pt x="4869" y="2"/>
                    <a:pt x="4861" y="1"/>
                    <a:pt x="4853"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7"/>
            <p:cNvSpPr/>
            <p:nvPr/>
          </p:nvSpPr>
          <p:spPr>
            <a:xfrm>
              <a:off x="941416" y="154809"/>
              <a:ext cx="682198" cy="640632"/>
            </a:xfrm>
            <a:custGeom>
              <a:avLst/>
              <a:gdLst/>
              <a:ahLst/>
              <a:cxnLst/>
              <a:rect l="l" t="t" r="r" b="b"/>
              <a:pathLst>
                <a:path w="21409" h="20103" extrusionOk="0">
                  <a:moveTo>
                    <a:pt x="16537" y="2431"/>
                  </a:moveTo>
                  <a:cubicBezTo>
                    <a:pt x="17284" y="2431"/>
                    <a:pt x="18027" y="2551"/>
                    <a:pt x="18717" y="2812"/>
                  </a:cubicBezTo>
                  <a:cubicBezTo>
                    <a:pt x="19255" y="2875"/>
                    <a:pt x="19382" y="3192"/>
                    <a:pt x="19097" y="3762"/>
                  </a:cubicBezTo>
                  <a:cubicBezTo>
                    <a:pt x="19002" y="3793"/>
                    <a:pt x="18907" y="3793"/>
                    <a:pt x="18812" y="3825"/>
                  </a:cubicBezTo>
                  <a:cubicBezTo>
                    <a:pt x="18590" y="3952"/>
                    <a:pt x="18210" y="3983"/>
                    <a:pt x="17957" y="4078"/>
                  </a:cubicBezTo>
                  <a:cubicBezTo>
                    <a:pt x="17324" y="4300"/>
                    <a:pt x="16785" y="4617"/>
                    <a:pt x="16247" y="4997"/>
                  </a:cubicBezTo>
                  <a:cubicBezTo>
                    <a:pt x="16189" y="4995"/>
                    <a:pt x="16131" y="4995"/>
                    <a:pt x="16073" y="4995"/>
                  </a:cubicBezTo>
                  <a:cubicBezTo>
                    <a:pt x="14605" y="4995"/>
                    <a:pt x="13073" y="5386"/>
                    <a:pt x="12098" y="6422"/>
                  </a:cubicBezTo>
                  <a:cubicBezTo>
                    <a:pt x="11560" y="6643"/>
                    <a:pt x="11022" y="6865"/>
                    <a:pt x="10483" y="7055"/>
                  </a:cubicBezTo>
                  <a:cubicBezTo>
                    <a:pt x="11402" y="6517"/>
                    <a:pt x="11972" y="5503"/>
                    <a:pt x="12795" y="4807"/>
                  </a:cubicBezTo>
                  <a:cubicBezTo>
                    <a:pt x="13357" y="4349"/>
                    <a:pt x="13918" y="4192"/>
                    <a:pt x="14525" y="4192"/>
                  </a:cubicBezTo>
                  <a:cubicBezTo>
                    <a:pt x="14842" y="4192"/>
                    <a:pt x="15171" y="4235"/>
                    <a:pt x="15519" y="4300"/>
                  </a:cubicBezTo>
                  <a:cubicBezTo>
                    <a:pt x="15883" y="4363"/>
                    <a:pt x="16247" y="4427"/>
                    <a:pt x="16603" y="4427"/>
                  </a:cubicBezTo>
                  <a:cubicBezTo>
                    <a:pt x="16959" y="4427"/>
                    <a:pt x="17308" y="4363"/>
                    <a:pt x="17640" y="4173"/>
                  </a:cubicBezTo>
                  <a:cubicBezTo>
                    <a:pt x="17640" y="4173"/>
                    <a:pt x="17640" y="4110"/>
                    <a:pt x="17609" y="4110"/>
                  </a:cubicBezTo>
                  <a:cubicBezTo>
                    <a:pt x="17327" y="4194"/>
                    <a:pt x="17042" y="4224"/>
                    <a:pt x="16755" y="4224"/>
                  </a:cubicBezTo>
                  <a:cubicBezTo>
                    <a:pt x="15985" y="4224"/>
                    <a:pt x="15206" y="4004"/>
                    <a:pt x="14453" y="4004"/>
                  </a:cubicBezTo>
                  <a:cubicBezTo>
                    <a:pt x="14004" y="4004"/>
                    <a:pt x="13565" y="4082"/>
                    <a:pt x="13143" y="4332"/>
                  </a:cubicBezTo>
                  <a:cubicBezTo>
                    <a:pt x="11813" y="5123"/>
                    <a:pt x="11243" y="6802"/>
                    <a:pt x="9691" y="7213"/>
                  </a:cubicBezTo>
                  <a:cubicBezTo>
                    <a:pt x="8868" y="7055"/>
                    <a:pt x="8076" y="6897"/>
                    <a:pt x="7348" y="6517"/>
                  </a:cubicBezTo>
                  <a:cubicBezTo>
                    <a:pt x="7316" y="6517"/>
                    <a:pt x="7316" y="6485"/>
                    <a:pt x="7285" y="6485"/>
                  </a:cubicBezTo>
                  <a:cubicBezTo>
                    <a:pt x="8045" y="6010"/>
                    <a:pt x="8678" y="5662"/>
                    <a:pt x="9596" y="5630"/>
                  </a:cubicBezTo>
                  <a:cubicBezTo>
                    <a:pt x="9672" y="5630"/>
                    <a:pt x="9745" y="5631"/>
                    <a:pt x="9814" y="5631"/>
                  </a:cubicBezTo>
                  <a:cubicBezTo>
                    <a:pt x="10092" y="5631"/>
                    <a:pt x="10325" y="5611"/>
                    <a:pt x="10578" y="5408"/>
                  </a:cubicBezTo>
                  <a:cubicBezTo>
                    <a:pt x="11117" y="5028"/>
                    <a:pt x="11497" y="4363"/>
                    <a:pt x="12067" y="3920"/>
                  </a:cubicBezTo>
                  <a:cubicBezTo>
                    <a:pt x="12700" y="3445"/>
                    <a:pt x="13428" y="3065"/>
                    <a:pt x="14188" y="2812"/>
                  </a:cubicBezTo>
                  <a:cubicBezTo>
                    <a:pt x="14940" y="2567"/>
                    <a:pt x="15741" y="2431"/>
                    <a:pt x="16537" y="2431"/>
                  </a:cubicBezTo>
                  <a:close/>
                  <a:moveTo>
                    <a:pt x="381" y="373"/>
                  </a:moveTo>
                  <a:lnTo>
                    <a:pt x="381" y="373"/>
                  </a:lnTo>
                  <a:cubicBezTo>
                    <a:pt x="1046" y="1070"/>
                    <a:pt x="1584" y="1893"/>
                    <a:pt x="2344" y="2495"/>
                  </a:cubicBezTo>
                  <a:cubicBezTo>
                    <a:pt x="2819" y="2907"/>
                    <a:pt x="3326" y="3192"/>
                    <a:pt x="3864" y="3477"/>
                  </a:cubicBezTo>
                  <a:cubicBezTo>
                    <a:pt x="4086" y="3572"/>
                    <a:pt x="4308" y="3667"/>
                    <a:pt x="4498" y="3762"/>
                  </a:cubicBezTo>
                  <a:cubicBezTo>
                    <a:pt x="4593" y="3793"/>
                    <a:pt x="4719" y="3825"/>
                    <a:pt x="4814" y="3888"/>
                  </a:cubicBezTo>
                  <a:cubicBezTo>
                    <a:pt x="5163" y="3920"/>
                    <a:pt x="5321" y="4142"/>
                    <a:pt x="5226" y="4522"/>
                  </a:cubicBezTo>
                  <a:cubicBezTo>
                    <a:pt x="5163" y="4522"/>
                    <a:pt x="5163" y="4617"/>
                    <a:pt x="5194" y="4648"/>
                  </a:cubicBezTo>
                  <a:cubicBezTo>
                    <a:pt x="5954" y="5250"/>
                    <a:pt x="6810" y="5725"/>
                    <a:pt x="7760" y="6010"/>
                  </a:cubicBezTo>
                  <a:cubicBezTo>
                    <a:pt x="7538" y="6137"/>
                    <a:pt x="7348" y="6295"/>
                    <a:pt x="7190" y="6453"/>
                  </a:cubicBezTo>
                  <a:cubicBezTo>
                    <a:pt x="7158" y="6485"/>
                    <a:pt x="7095" y="6517"/>
                    <a:pt x="7095" y="6580"/>
                  </a:cubicBezTo>
                  <a:cubicBezTo>
                    <a:pt x="7095" y="6612"/>
                    <a:pt x="7095" y="6675"/>
                    <a:pt x="7095" y="6738"/>
                  </a:cubicBezTo>
                  <a:cubicBezTo>
                    <a:pt x="6873" y="7023"/>
                    <a:pt x="6746" y="7309"/>
                    <a:pt x="6683" y="7657"/>
                  </a:cubicBezTo>
                  <a:cubicBezTo>
                    <a:pt x="6081" y="6137"/>
                    <a:pt x="4561" y="5282"/>
                    <a:pt x="3326" y="4300"/>
                  </a:cubicBezTo>
                  <a:cubicBezTo>
                    <a:pt x="2503" y="3635"/>
                    <a:pt x="1806" y="2907"/>
                    <a:pt x="1172" y="2051"/>
                  </a:cubicBezTo>
                  <a:cubicBezTo>
                    <a:pt x="792" y="1545"/>
                    <a:pt x="666" y="911"/>
                    <a:pt x="381" y="373"/>
                  </a:cubicBezTo>
                  <a:close/>
                  <a:moveTo>
                    <a:pt x="14924" y="5960"/>
                  </a:moveTo>
                  <a:cubicBezTo>
                    <a:pt x="16043" y="5960"/>
                    <a:pt x="17172" y="6245"/>
                    <a:pt x="18147" y="6802"/>
                  </a:cubicBezTo>
                  <a:cubicBezTo>
                    <a:pt x="18844" y="7182"/>
                    <a:pt x="19414" y="7689"/>
                    <a:pt x="19794" y="8385"/>
                  </a:cubicBezTo>
                  <a:cubicBezTo>
                    <a:pt x="20047" y="8829"/>
                    <a:pt x="21061" y="10855"/>
                    <a:pt x="20111" y="11109"/>
                  </a:cubicBezTo>
                  <a:cubicBezTo>
                    <a:pt x="20107" y="11111"/>
                    <a:pt x="20101" y="11112"/>
                    <a:pt x="20094" y="11112"/>
                  </a:cubicBezTo>
                  <a:cubicBezTo>
                    <a:pt x="19982" y="11112"/>
                    <a:pt x="19475" y="10887"/>
                    <a:pt x="19445" y="10887"/>
                  </a:cubicBezTo>
                  <a:cubicBezTo>
                    <a:pt x="19255" y="10855"/>
                    <a:pt x="19065" y="10824"/>
                    <a:pt x="18875" y="10824"/>
                  </a:cubicBezTo>
                  <a:cubicBezTo>
                    <a:pt x="18860" y="10808"/>
                    <a:pt x="18836" y="10800"/>
                    <a:pt x="18812" y="10800"/>
                  </a:cubicBezTo>
                  <a:cubicBezTo>
                    <a:pt x="18788" y="10800"/>
                    <a:pt x="18765" y="10808"/>
                    <a:pt x="18749" y="10824"/>
                  </a:cubicBezTo>
                  <a:cubicBezTo>
                    <a:pt x="18654" y="10824"/>
                    <a:pt x="18559" y="10824"/>
                    <a:pt x="18432" y="10855"/>
                  </a:cubicBezTo>
                  <a:cubicBezTo>
                    <a:pt x="18234" y="10863"/>
                    <a:pt x="18044" y="10868"/>
                    <a:pt x="17860" y="10868"/>
                  </a:cubicBezTo>
                  <a:cubicBezTo>
                    <a:pt x="17247" y="10868"/>
                    <a:pt x="16690" y="10806"/>
                    <a:pt x="16057" y="10539"/>
                  </a:cubicBezTo>
                  <a:cubicBezTo>
                    <a:pt x="15867" y="10254"/>
                    <a:pt x="15645" y="9937"/>
                    <a:pt x="15392" y="9684"/>
                  </a:cubicBezTo>
                  <a:cubicBezTo>
                    <a:pt x="14600" y="8829"/>
                    <a:pt x="13587" y="8195"/>
                    <a:pt x="12510" y="7815"/>
                  </a:cubicBezTo>
                  <a:cubicBezTo>
                    <a:pt x="11782" y="7562"/>
                    <a:pt x="11022" y="7435"/>
                    <a:pt x="10261" y="7309"/>
                  </a:cubicBezTo>
                  <a:cubicBezTo>
                    <a:pt x="10768" y="7213"/>
                    <a:pt x="11275" y="6992"/>
                    <a:pt x="11782" y="6802"/>
                  </a:cubicBezTo>
                  <a:lnTo>
                    <a:pt x="11782" y="6802"/>
                  </a:lnTo>
                  <a:cubicBezTo>
                    <a:pt x="11756" y="6827"/>
                    <a:pt x="11793" y="6874"/>
                    <a:pt x="11824" y="6874"/>
                  </a:cubicBezTo>
                  <a:cubicBezTo>
                    <a:pt x="11832" y="6874"/>
                    <a:pt x="11839" y="6871"/>
                    <a:pt x="11845" y="6865"/>
                  </a:cubicBezTo>
                  <a:cubicBezTo>
                    <a:pt x="11908" y="6802"/>
                    <a:pt x="11972" y="6738"/>
                    <a:pt x="12035" y="6675"/>
                  </a:cubicBezTo>
                  <a:cubicBezTo>
                    <a:pt x="12573" y="6453"/>
                    <a:pt x="13143" y="6200"/>
                    <a:pt x="13713" y="6073"/>
                  </a:cubicBezTo>
                  <a:cubicBezTo>
                    <a:pt x="14110" y="5997"/>
                    <a:pt x="14517" y="5960"/>
                    <a:pt x="14924" y="5960"/>
                  </a:cubicBezTo>
                  <a:close/>
                  <a:moveTo>
                    <a:pt x="16215" y="10824"/>
                  </a:moveTo>
                  <a:cubicBezTo>
                    <a:pt x="17039" y="11077"/>
                    <a:pt x="17894" y="10982"/>
                    <a:pt x="18717" y="11045"/>
                  </a:cubicBezTo>
                  <a:cubicBezTo>
                    <a:pt x="18717" y="11330"/>
                    <a:pt x="18749" y="11615"/>
                    <a:pt x="18812" y="11900"/>
                  </a:cubicBezTo>
                  <a:cubicBezTo>
                    <a:pt x="18907" y="12217"/>
                    <a:pt x="19287" y="12787"/>
                    <a:pt x="19255" y="13041"/>
                  </a:cubicBezTo>
                  <a:cubicBezTo>
                    <a:pt x="19097" y="13294"/>
                    <a:pt x="18907" y="13579"/>
                    <a:pt x="18717" y="13832"/>
                  </a:cubicBezTo>
                  <a:cubicBezTo>
                    <a:pt x="18559" y="13864"/>
                    <a:pt x="18400" y="13896"/>
                    <a:pt x="18242" y="13896"/>
                  </a:cubicBezTo>
                  <a:lnTo>
                    <a:pt x="17894" y="13896"/>
                  </a:lnTo>
                  <a:cubicBezTo>
                    <a:pt x="17640" y="13927"/>
                    <a:pt x="17450" y="13991"/>
                    <a:pt x="17292" y="14117"/>
                  </a:cubicBezTo>
                  <a:cubicBezTo>
                    <a:pt x="17165" y="13674"/>
                    <a:pt x="17070" y="13262"/>
                    <a:pt x="16975" y="12851"/>
                  </a:cubicBezTo>
                  <a:cubicBezTo>
                    <a:pt x="16817" y="12122"/>
                    <a:pt x="16564" y="11425"/>
                    <a:pt x="16215" y="10824"/>
                  </a:cubicBezTo>
                  <a:close/>
                  <a:moveTo>
                    <a:pt x="7316" y="6675"/>
                  </a:moveTo>
                  <a:lnTo>
                    <a:pt x="7316" y="6675"/>
                  </a:lnTo>
                  <a:cubicBezTo>
                    <a:pt x="9311" y="7720"/>
                    <a:pt x="11718" y="7404"/>
                    <a:pt x="13713" y="8607"/>
                  </a:cubicBezTo>
                  <a:cubicBezTo>
                    <a:pt x="14727" y="9209"/>
                    <a:pt x="15614" y="10095"/>
                    <a:pt x="16184" y="11172"/>
                  </a:cubicBezTo>
                  <a:cubicBezTo>
                    <a:pt x="16690" y="12249"/>
                    <a:pt x="16785" y="13452"/>
                    <a:pt x="17102" y="14592"/>
                  </a:cubicBezTo>
                  <a:cubicBezTo>
                    <a:pt x="17229" y="15004"/>
                    <a:pt x="17419" y="15226"/>
                    <a:pt x="16817" y="15542"/>
                  </a:cubicBezTo>
                  <a:cubicBezTo>
                    <a:pt x="16564" y="15669"/>
                    <a:pt x="16089" y="15637"/>
                    <a:pt x="15804" y="15669"/>
                  </a:cubicBezTo>
                  <a:cubicBezTo>
                    <a:pt x="15492" y="15695"/>
                    <a:pt x="15180" y="15716"/>
                    <a:pt x="14868" y="15716"/>
                  </a:cubicBezTo>
                  <a:cubicBezTo>
                    <a:pt x="14420" y="15716"/>
                    <a:pt x="13971" y="15673"/>
                    <a:pt x="13523" y="15542"/>
                  </a:cubicBezTo>
                  <a:cubicBezTo>
                    <a:pt x="12162" y="15131"/>
                    <a:pt x="11338" y="14022"/>
                    <a:pt x="10768" y="12787"/>
                  </a:cubicBezTo>
                  <a:cubicBezTo>
                    <a:pt x="10293" y="11774"/>
                    <a:pt x="9818" y="10950"/>
                    <a:pt x="9090" y="10127"/>
                  </a:cubicBezTo>
                  <a:cubicBezTo>
                    <a:pt x="8171" y="9145"/>
                    <a:pt x="7190" y="8100"/>
                    <a:pt x="7316" y="6675"/>
                  </a:cubicBezTo>
                  <a:close/>
                  <a:moveTo>
                    <a:pt x="8868" y="10254"/>
                  </a:moveTo>
                  <a:lnTo>
                    <a:pt x="8868" y="10254"/>
                  </a:lnTo>
                  <a:cubicBezTo>
                    <a:pt x="9311" y="10760"/>
                    <a:pt x="9723" y="11235"/>
                    <a:pt x="10071" y="11837"/>
                  </a:cubicBezTo>
                  <a:cubicBezTo>
                    <a:pt x="10420" y="12502"/>
                    <a:pt x="10641" y="13262"/>
                    <a:pt x="11085" y="13896"/>
                  </a:cubicBezTo>
                  <a:cubicBezTo>
                    <a:pt x="11687" y="14877"/>
                    <a:pt x="12637" y="15606"/>
                    <a:pt x="13777" y="15859"/>
                  </a:cubicBezTo>
                  <a:cubicBezTo>
                    <a:pt x="13903" y="15891"/>
                    <a:pt x="14062" y="15891"/>
                    <a:pt x="14188" y="15922"/>
                  </a:cubicBezTo>
                  <a:cubicBezTo>
                    <a:pt x="14188" y="15922"/>
                    <a:pt x="14188" y="15922"/>
                    <a:pt x="14188" y="15954"/>
                  </a:cubicBezTo>
                  <a:cubicBezTo>
                    <a:pt x="14442" y="16461"/>
                    <a:pt x="14632" y="17791"/>
                    <a:pt x="14220" y="18329"/>
                  </a:cubicBezTo>
                  <a:cubicBezTo>
                    <a:pt x="13845" y="18793"/>
                    <a:pt x="13578" y="18956"/>
                    <a:pt x="13367" y="18956"/>
                  </a:cubicBezTo>
                  <a:cubicBezTo>
                    <a:pt x="12902" y="18956"/>
                    <a:pt x="12714" y="18163"/>
                    <a:pt x="12257" y="18076"/>
                  </a:cubicBezTo>
                  <a:cubicBezTo>
                    <a:pt x="12193" y="18060"/>
                    <a:pt x="12137" y="18054"/>
                    <a:pt x="12087" y="18054"/>
                  </a:cubicBezTo>
                  <a:cubicBezTo>
                    <a:pt x="11868" y="18054"/>
                    <a:pt x="11750" y="18174"/>
                    <a:pt x="11567" y="18174"/>
                  </a:cubicBezTo>
                  <a:cubicBezTo>
                    <a:pt x="11454" y="18174"/>
                    <a:pt x="11317" y="18129"/>
                    <a:pt x="11117" y="17981"/>
                  </a:cubicBezTo>
                  <a:cubicBezTo>
                    <a:pt x="10610" y="17633"/>
                    <a:pt x="10230" y="16904"/>
                    <a:pt x="9976" y="16366"/>
                  </a:cubicBezTo>
                  <a:cubicBezTo>
                    <a:pt x="9343" y="15162"/>
                    <a:pt x="9216" y="13896"/>
                    <a:pt x="9185" y="12566"/>
                  </a:cubicBezTo>
                  <a:cubicBezTo>
                    <a:pt x="9185" y="11774"/>
                    <a:pt x="9185" y="10982"/>
                    <a:pt x="8868" y="10254"/>
                  </a:cubicBezTo>
                  <a:close/>
                  <a:moveTo>
                    <a:pt x="7031" y="7182"/>
                  </a:moveTo>
                  <a:cubicBezTo>
                    <a:pt x="6968" y="7847"/>
                    <a:pt x="7253" y="8480"/>
                    <a:pt x="7633" y="9082"/>
                  </a:cubicBezTo>
                  <a:cubicBezTo>
                    <a:pt x="7950" y="9620"/>
                    <a:pt x="8361" y="10127"/>
                    <a:pt x="8488" y="10729"/>
                  </a:cubicBezTo>
                  <a:cubicBezTo>
                    <a:pt x="8710" y="11615"/>
                    <a:pt x="8298" y="12439"/>
                    <a:pt x="7950" y="13231"/>
                  </a:cubicBezTo>
                  <a:cubicBezTo>
                    <a:pt x="7095" y="15226"/>
                    <a:pt x="6683" y="17126"/>
                    <a:pt x="7506" y="19058"/>
                  </a:cubicBezTo>
                  <a:cubicBezTo>
                    <a:pt x="7253" y="18583"/>
                    <a:pt x="7063" y="18044"/>
                    <a:pt x="7000" y="17823"/>
                  </a:cubicBezTo>
                  <a:cubicBezTo>
                    <a:pt x="6746" y="17063"/>
                    <a:pt x="6651" y="16271"/>
                    <a:pt x="6683" y="15479"/>
                  </a:cubicBezTo>
                  <a:cubicBezTo>
                    <a:pt x="6746" y="13959"/>
                    <a:pt x="7411" y="12502"/>
                    <a:pt x="7380" y="11014"/>
                  </a:cubicBezTo>
                  <a:cubicBezTo>
                    <a:pt x="7348" y="9715"/>
                    <a:pt x="6493" y="8385"/>
                    <a:pt x="7031" y="7182"/>
                  </a:cubicBezTo>
                  <a:close/>
                  <a:moveTo>
                    <a:pt x="7611" y="8683"/>
                  </a:moveTo>
                  <a:cubicBezTo>
                    <a:pt x="7818" y="9042"/>
                    <a:pt x="8081" y="9380"/>
                    <a:pt x="8361" y="9684"/>
                  </a:cubicBezTo>
                  <a:cubicBezTo>
                    <a:pt x="8425" y="9747"/>
                    <a:pt x="8488" y="9842"/>
                    <a:pt x="8551" y="9905"/>
                  </a:cubicBezTo>
                  <a:cubicBezTo>
                    <a:pt x="8551" y="9937"/>
                    <a:pt x="8551" y="9937"/>
                    <a:pt x="8551" y="9937"/>
                  </a:cubicBezTo>
                  <a:cubicBezTo>
                    <a:pt x="9343" y="11489"/>
                    <a:pt x="8805" y="13294"/>
                    <a:pt x="9216" y="14941"/>
                  </a:cubicBezTo>
                  <a:cubicBezTo>
                    <a:pt x="9280" y="15194"/>
                    <a:pt x="9343" y="15416"/>
                    <a:pt x="9438" y="15637"/>
                  </a:cubicBezTo>
                  <a:cubicBezTo>
                    <a:pt x="9121" y="16239"/>
                    <a:pt x="8868" y="16841"/>
                    <a:pt x="8741" y="17474"/>
                  </a:cubicBezTo>
                  <a:cubicBezTo>
                    <a:pt x="8646" y="17823"/>
                    <a:pt x="8615" y="18171"/>
                    <a:pt x="8583" y="18519"/>
                  </a:cubicBezTo>
                  <a:cubicBezTo>
                    <a:pt x="8551" y="18741"/>
                    <a:pt x="8710" y="19374"/>
                    <a:pt x="8583" y="19533"/>
                  </a:cubicBezTo>
                  <a:cubicBezTo>
                    <a:pt x="8484" y="19692"/>
                    <a:pt x="8372" y="19763"/>
                    <a:pt x="8255" y="19763"/>
                  </a:cubicBezTo>
                  <a:cubicBezTo>
                    <a:pt x="8186" y="19763"/>
                    <a:pt x="8115" y="19738"/>
                    <a:pt x="8045" y="19691"/>
                  </a:cubicBezTo>
                  <a:cubicBezTo>
                    <a:pt x="7380" y="18614"/>
                    <a:pt x="7063" y="17379"/>
                    <a:pt x="7221" y="16112"/>
                  </a:cubicBezTo>
                  <a:cubicBezTo>
                    <a:pt x="7380" y="14751"/>
                    <a:pt x="8076" y="13579"/>
                    <a:pt x="8520" y="12312"/>
                  </a:cubicBezTo>
                  <a:cubicBezTo>
                    <a:pt x="8773" y="11552"/>
                    <a:pt x="8805" y="10919"/>
                    <a:pt x="8456" y="10190"/>
                  </a:cubicBezTo>
                  <a:cubicBezTo>
                    <a:pt x="8231" y="9664"/>
                    <a:pt x="7886" y="9177"/>
                    <a:pt x="7611" y="8683"/>
                  </a:cubicBezTo>
                  <a:close/>
                  <a:moveTo>
                    <a:pt x="159" y="1"/>
                  </a:moveTo>
                  <a:cubicBezTo>
                    <a:pt x="143" y="1"/>
                    <a:pt x="127" y="9"/>
                    <a:pt x="127" y="25"/>
                  </a:cubicBezTo>
                  <a:cubicBezTo>
                    <a:pt x="64" y="25"/>
                    <a:pt x="1" y="88"/>
                    <a:pt x="64" y="151"/>
                  </a:cubicBezTo>
                  <a:cubicBezTo>
                    <a:pt x="444" y="626"/>
                    <a:pt x="507" y="1418"/>
                    <a:pt x="887" y="1956"/>
                  </a:cubicBezTo>
                  <a:cubicBezTo>
                    <a:pt x="1426" y="2685"/>
                    <a:pt x="2027" y="3413"/>
                    <a:pt x="2693" y="3983"/>
                  </a:cubicBezTo>
                  <a:cubicBezTo>
                    <a:pt x="4149" y="5250"/>
                    <a:pt x="5796" y="6042"/>
                    <a:pt x="6651" y="7847"/>
                  </a:cubicBezTo>
                  <a:cubicBezTo>
                    <a:pt x="6651" y="7847"/>
                    <a:pt x="6651" y="7879"/>
                    <a:pt x="6683" y="7879"/>
                  </a:cubicBezTo>
                  <a:cubicBezTo>
                    <a:pt x="6620" y="8892"/>
                    <a:pt x="7190" y="10000"/>
                    <a:pt x="7190" y="11014"/>
                  </a:cubicBezTo>
                  <a:cubicBezTo>
                    <a:pt x="7221" y="11995"/>
                    <a:pt x="6810" y="12977"/>
                    <a:pt x="6651" y="13959"/>
                  </a:cubicBezTo>
                  <a:cubicBezTo>
                    <a:pt x="6493" y="14877"/>
                    <a:pt x="6429" y="15827"/>
                    <a:pt x="6588" y="16777"/>
                  </a:cubicBezTo>
                  <a:cubicBezTo>
                    <a:pt x="6683" y="17506"/>
                    <a:pt x="6905" y="18266"/>
                    <a:pt x="7285" y="18931"/>
                  </a:cubicBezTo>
                  <a:cubicBezTo>
                    <a:pt x="7475" y="19248"/>
                    <a:pt x="7886" y="20103"/>
                    <a:pt x="8330" y="20103"/>
                  </a:cubicBezTo>
                  <a:cubicBezTo>
                    <a:pt x="8710" y="20103"/>
                    <a:pt x="8710" y="19818"/>
                    <a:pt x="8741" y="19533"/>
                  </a:cubicBezTo>
                  <a:cubicBezTo>
                    <a:pt x="8805" y="18836"/>
                    <a:pt x="8710" y="18234"/>
                    <a:pt x="8868" y="17538"/>
                  </a:cubicBezTo>
                  <a:cubicBezTo>
                    <a:pt x="8995" y="16936"/>
                    <a:pt x="9216" y="16366"/>
                    <a:pt x="9501" y="15859"/>
                  </a:cubicBezTo>
                  <a:cubicBezTo>
                    <a:pt x="9660" y="16271"/>
                    <a:pt x="9881" y="16714"/>
                    <a:pt x="10135" y="17094"/>
                  </a:cubicBezTo>
                  <a:cubicBezTo>
                    <a:pt x="10388" y="17506"/>
                    <a:pt x="10831" y="18298"/>
                    <a:pt x="11338" y="18424"/>
                  </a:cubicBezTo>
                  <a:cubicBezTo>
                    <a:pt x="11370" y="18435"/>
                    <a:pt x="11405" y="18438"/>
                    <a:pt x="11441" y="18438"/>
                  </a:cubicBezTo>
                  <a:cubicBezTo>
                    <a:pt x="11514" y="18438"/>
                    <a:pt x="11592" y="18424"/>
                    <a:pt x="11655" y="18424"/>
                  </a:cubicBezTo>
                  <a:cubicBezTo>
                    <a:pt x="11718" y="18424"/>
                    <a:pt x="11782" y="18393"/>
                    <a:pt x="11813" y="18329"/>
                  </a:cubicBezTo>
                  <a:cubicBezTo>
                    <a:pt x="12130" y="18488"/>
                    <a:pt x="12447" y="18646"/>
                    <a:pt x="12732" y="18804"/>
                  </a:cubicBezTo>
                  <a:cubicBezTo>
                    <a:pt x="12827" y="18868"/>
                    <a:pt x="12858" y="18994"/>
                    <a:pt x="12953" y="19058"/>
                  </a:cubicBezTo>
                  <a:cubicBezTo>
                    <a:pt x="13141" y="19170"/>
                    <a:pt x="13306" y="19249"/>
                    <a:pt x="13488" y="19249"/>
                  </a:cubicBezTo>
                  <a:cubicBezTo>
                    <a:pt x="13614" y="19249"/>
                    <a:pt x="13748" y="19212"/>
                    <a:pt x="13903" y="19121"/>
                  </a:cubicBezTo>
                  <a:cubicBezTo>
                    <a:pt x="14758" y="18551"/>
                    <a:pt x="14758" y="16809"/>
                    <a:pt x="14378" y="15922"/>
                  </a:cubicBezTo>
                  <a:lnTo>
                    <a:pt x="14378" y="15922"/>
                  </a:lnTo>
                  <a:cubicBezTo>
                    <a:pt x="14560" y="15947"/>
                    <a:pt x="14746" y="15957"/>
                    <a:pt x="14933" y="15957"/>
                  </a:cubicBezTo>
                  <a:cubicBezTo>
                    <a:pt x="15236" y="15957"/>
                    <a:pt x="15542" y="15930"/>
                    <a:pt x="15835" y="15891"/>
                  </a:cubicBezTo>
                  <a:cubicBezTo>
                    <a:pt x="16247" y="15859"/>
                    <a:pt x="17039" y="15891"/>
                    <a:pt x="17355" y="15606"/>
                  </a:cubicBezTo>
                  <a:cubicBezTo>
                    <a:pt x="17577" y="15384"/>
                    <a:pt x="17514" y="15289"/>
                    <a:pt x="17482" y="14972"/>
                  </a:cubicBezTo>
                  <a:cubicBezTo>
                    <a:pt x="17450" y="14751"/>
                    <a:pt x="17387" y="14529"/>
                    <a:pt x="17324" y="14307"/>
                  </a:cubicBezTo>
                  <a:cubicBezTo>
                    <a:pt x="17894" y="13927"/>
                    <a:pt x="19129" y="14276"/>
                    <a:pt x="19414" y="13484"/>
                  </a:cubicBezTo>
                  <a:cubicBezTo>
                    <a:pt x="19509" y="13231"/>
                    <a:pt x="19445" y="13009"/>
                    <a:pt x="19350" y="12787"/>
                  </a:cubicBezTo>
                  <a:cubicBezTo>
                    <a:pt x="19129" y="12154"/>
                    <a:pt x="18907" y="11710"/>
                    <a:pt x="18875" y="11045"/>
                  </a:cubicBezTo>
                  <a:lnTo>
                    <a:pt x="18875" y="11045"/>
                  </a:lnTo>
                  <a:cubicBezTo>
                    <a:pt x="19382" y="11077"/>
                    <a:pt x="19857" y="11172"/>
                    <a:pt x="20332" y="11457"/>
                  </a:cubicBezTo>
                  <a:cubicBezTo>
                    <a:pt x="20364" y="11457"/>
                    <a:pt x="20427" y="11457"/>
                    <a:pt x="20459" y="11425"/>
                  </a:cubicBezTo>
                  <a:cubicBezTo>
                    <a:pt x="21029" y="10412"/>
                    <a:pt x="20491" y="9209"/>
                    <a:pt x="19984" y="8290"/>
                  </a:cubicBezTo>
                  <a:cubicBezTo>
                    <a:pt x="19445" y="7277"/>
                    <a:pt x="18495" y="6643"/>
                    <a:pt x="17450" y="6232"/>
                  </a:cubicBezTo>
                  <a:cubicBezTo>
                    <a:pt x="16645" y="5910"/>
                    <a:pt x="15790" y="5755"/>
                    <a:pt x="14933" y="5755"/>
                  </a:cubicBezTo>
                  <a:cubicBezTo>
                    <a:pt x="14610" y="5755"/>
                    <a:pt x="14287" y="5777"/>
                    <a:pt x="13967" y="5820"/>
                  </a:cubicBezTo>
                  <a:cubicBezTo>
                    <a:pt x="13492" y="5915"/>
                    <a:pt x="13048" y="6042"/>
                    <a:pt x="12573" y="6232"/>
                  </a:cubicBezTo>
                  <a:cubicBezTo>
                    <a:pt x="13618" y="5503"/>
                    <a:pt x="14885" y="5218"/>
                    <a:pt x="16152" y="5187"/>
                  </a:cubicBezTo>
                  <a:cubicBezTo>
                    <a:pt x="16168" y="5203"/>
                    <a:pt x="16191" y="5210"/>
                    <a:pt x="16215" y="5210"/>
                  </a:cubicBezTo>
                  <a:cubicBezTo>
                    <a:pt x="16239" y="5210"/>
                    <a:pt x="16263" y="5203"/>
                    <a:pt x="16279" y="5187"/>
                  </a:cubicBezTo>
                  <a:lnTo>
                    <a:pt x="16722" y="5187"/>
                  </a:lnTo>
                  <a:cubicBezTo>
                    <a:pt x="17577" y="5250"/>
                    <a:pt x="18432" y="5408"/>
                    <a:pt x="19224" y="5725"/>
                  </a:cubicBezTo>
                  <a:cubicBezTo>
                    <a:pt x="19509" y="5820"/>
                    <a:pt x="20427" y="6105"/>
                    <a:pt x="20586" y="6390"/>
                  </a:cubicBezTo>
                  <a:cubicBezTo>
                    <a:pt x="20902" y="7118"/>
                    <a:pt x="19826" y="7055"/>
                    <a:pt x="19445" y="7118"/>
                  </a:cubicBezTo>
                  <a:cubicBezTo>
                    <a:pt x="19359" y="7147"/>
                    <a:pt x="19377" y="7281"/>
                    <a:pt x="19453" y="7281"/>
                  </a:cubicBezTo>
                  <a:cubicBezTo>
                    <a:pt x="19461" y="7281"/>
                    <a:pt x="19469" y="7280"/>
                    <a:pt x="19477" y="7277"/>
                  </a:cubicBezTo>
                  <a:cubicBezTo>
                    <a:pt x="19889" y="7213"/>
                    <a:pt x="21409" y="7277"/>
                    <a:pt x="21061" y="6580"/>
                  </a:cubicBezTo>
                  <a:cubicBezTo>
                    <a:pt x="20934" y="6232"/>
                    <a:pt x="20142" y="5947"/>
                    <a:pt x="19857" y="5820"/>
                  </a:cubicBezTo>
                  <a:cubicBezTo>
                    <a:pt x="19319" y="5535"/>
                    <a:pt x="18717" y="5345"/>
                    <a:pt x="18115" y="5218"/>
                  </a:cubicBezTo>
                  <a:cubicBezTo>
                    <a:pt x="17640" y="5092"/>
                    <a:pt x="17102" y="5028"/>
                    <a:pt x="16564" y="4997"/>
                  </a:cubicBezTo>
                  <a:cubicBezTo>
                    <a:pt x="16944" y="4743"/>
                    <a:pt x="17355" y="4522"/>
                    <a:pt x="17767" y="4332"/>
                  </a:cubicBezTo>
                  <a:cubicBezTo>
                    <a:pt x="18242" y="4142"/>
                    <a:pt x="18939" y="4142"/>
                    <a:pt x="19382" y="3888"/>
                  </a:cubicBezTo>
                  <a:cubicBezTo>
                    <a:pt x="19635" y="3762"/>
                    <a:pt x="19762" y="3603"/>
                    <a:pt x="19699" y="3318"/>
                  </a:cubicBezTo>
                  <a:cubicBezTo>
                    <a:pt x="19572" y="2748"/>
                    <a:pt x="18717" y="2558"/>
                    <a:pt x="18274" y="2431"/>
                  </a:cubicBezTo>
                  <a:cubicBezTo>
                    <a:pt x="17705" y="2300"/>
                    <a:pt x="17122" y="2229"/>
                    <a:pt x="16544" y="2229"/>
                  </a:cubicBezTo>
                  <a:cubicBezTo>
                    <a:pt x="16285" y="2229"/>
                    <a:pt x="16027" y="2244"/>
                    <a:pt x="15772" y="2273"/>
                  </a:cubicBezTo>
                  <a:cubicBezTo>
                    <a:pt x="14157" y="2431"/>
                    <a:pt x="12605" y="3128"/>
                    <a:pt x="11433" y="4237"/>
                  </a:cubicBezTo>
                  <a:cubicBezTo>
                    <a:pt x="11022" y="4585"/>
                    <a:pt x="10768" y="4933"/>
                    <a:pt x="10293" y="5218"/>
                  </a:cubicBezTo>
                  <a:cubicBezTo>
                    <a:pt x="9786" y="5503"/>
                    <a:pt x="9470" y="5440"/>
                    <a:pt x="8931" y="5535"/>
                  </a:cubicBezTo>
                  <a:cubicBezTo>
                    <a:pt x="8551" y="5598"/>
                    <a:pt x="8203" y="5725"/>
                    <a:pt x="7855" y="5915"/>
                  </a:cubicBezTo>
                  <a:cubicBezTo>
                    <a:pt x="7190" y="5693"/>
                    <a:pt x="6556" y="5408"/>
                    <a:pt x="5954" y="5028"/>
                  </a:cubicBezTo>
                  <a:cubicBezTo>
                    <a:pt x="5606" y="4807"/>
                    <a:pt x="5289" y="4712"/>
                    <a:pt x="5764" y="4522"/>
                  </a:cubicBezTo>
                  <a:cubicBezTo>
                    <a:pt x="5796" y="4522"/>
                    <a:pt x="5796" y="4490"/>
                    <a:pt x="5796" y="4490"/>
                  </a:cubicBezTo>
                  <a:cubicBezTo>
                    <a:pt x="5733" y="4205"/>
                    <a:pt x="5638" y="4110"/>
                    <a:pt x="5384" y="3983"/>
                  </a:cubicBezTo>
                  <a:cubicBezTo>
                    <a:pt x="4688" y="3572"/>
                    <a:pt x="3896" y="3382"/>
                    <a:pt x="3231" y="2970"/>
                  </a:cubicBezTo>
                  <a:cubicBezTo>
                    <a:pt x="1964" y="2178"/>
                    <a:pt x="1331" y="911"/>
                    <a:pt x="191" y="25"/>
                  </a:cubicBezTo>
                  <a:cubicBezTo>
                    <a:pt x="191" y="9"/>
                    <a:pt x="175" y="1"/>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7"/>
            <p:cNvSpPr/>
            <p:nvPr/>
          </p:nvSpPr>
          <p:spPr>
            <a:xfrm>
              <a:off x="1392196" y="53601"/>
              <a:ext cx="1207269" cy="758319"/>
            </a:xfrm>
            <a:custGeom>
              <a:avLst/>
              <a:gdLst/>
              <a:ahLst/>
              <a:cxnLst/>
              <a:rect l="l" t="t" r="r" b="b"/>
              <a:pathLst>
                <a:path w="37887" h="23796" extrusionOk="0">
                  <a:moveTo>
                    <a:pt x="18539" y="252"/>
                  </a:moveTo>
                  <a:cubicBezTo>
                    <a:pt x="18777" y="252"/>
                    <a:pt x="19009" y="273"/>
                    <a:pt x="19234" y="319"/>
                  </a:cubicBezTo>
                  <a:cubicBezTo>
                    <a:pt x="19899" y="477"/>
                    <a:pt x="20342" y="984"/>
                    <a:pt x="20976" y="1111"/>
                  </a:cubicBezTo>
                  <a:cubicBezTo>
                    <a:pt x="21082" y="1137"/>
                    <a:pt x="21189" y="1148"/>
                    <a:pt x="21297" y="1148"/>
                  </a:cubicBezTo>
                  <a:cubicBezTo>
                    <a:pt x="21831" y="1148"/>
                    <a:pt x="22380" y="868"/>
                    <a:pt x="22907" y="762"/>
                  </a:cubicBezTo>
                  <a:cubicBezTo>
                    <a:pt x="23216" y="704"/>
                    <a:pt x="23524" y="679"/>
                    <a:pt x="23831" y="679"/>
                  </a:cubicBezTo>
                  <a:cubicBezTo>
                    <a:pt x="26054" y="679"/>
                    <a:pt x="28240" y="2004"/>
                    <a:pt x="30405" y="2004"/>
                  </a:cubicBezTo>
                  <a:cubicBezTo>
                    <a:pt x="30735" y="2004"/>
                    <a:pt x="31065" y="1973"/>
                    <a:pt x="31395" y="1902"/>
                  </a:cubicBezTo>
                  <a:lnTo>
                    <a:pt x="31395" y="1902"/>
                  </a:lnTo>
                  <a:cubicBezTo>
                    <a:pt x="29298" y="3108"/>
                    <a:pt x="27071" y="4096"/>
                    <a:pt x="24679" y="4096"/>
                  </a:cubicBezTo>
                  <a:cubicBezTo>
                    <a:pt x="24180" y="4096"/>
                    <a:pt x="23674" y="4054"/>
                    <a:pt x="23161" y="3961"/>
                  </a:cubicBezTo>
                  <a:cubicBezTo>
                    <a:pt x="21862" y="3739"/>
                    <a:pt x="20691" y="3106"/>
                    <a:pt x="19392" y="2947"/>
                  </a:cubicBezTo>
                  <a:cubicBezTo>
                    <a:pt x="17777" y="2757"/>
                    <a:pt x="16352" y="2504"/>
                    <a:pt x="14864" y="1839"/>
                  </a:cubicBezTo>
                  <a:cubicBezTo>
                    <a:pt x="15149" y="1807"/>
                    <a:pt x="15434" y="1712"/>
                    <a:pt x="15719" y="1649"/>
                  </a:cubicBezTo>
                  <a:cubicBezTo>
                    <a:pt x="15750" y="1617"/>
                    <a:pt x="15750" y="1617"/>
                    <a:pt x="15750" y="1586"/>
                  </a:cubicBezTo>
                  <a:cubicBezTo>
                    <a:pt x="16415" y="1459"/>
                    <a:pt x="17049" y="1332"/>
                    <a:pt x="17745" y="1332"/>
                  </a:cubicBezTo>
                  <a:cubicBezTo>
                    <a:pt x="17777" y="1332"/>
                    <a:pt x="17808" y="1331"/>
                    <a:pt x="17840" y="1331"/>
                  </a:cubicBezTo>
                  <a:cubicBezTo>
                    <a:pt x="19290" y="1331"/>
                    <a:pt x="20596" y="2034"/>
                    <a:pt x="22052" y="2251"/>
                  </a:cubicBezTo>
                  <a:cubicBezTo>
                    <a:pt x="22983" y="2395"/>
                    <a:pt x="23953" y="2446"/>
                    <a:pt x="24937" y="2446"/>
                  </a:cubicBezTo>
                  <a:cubicBezTo>
                    <a:pt x="26765" y="2446"/>
                    <a:pt x="28642" y="2270"/>
                    <a:pt x="30413" y="2187"/>
                  </a:cubicBezTo>
                  <a:cubicBezTo>
                    <a:pt x="30508" y="2187"/>
                    <a:pt x="30508" y="2029"/>
                    <a:pt x="30413" y="2029"/>
                  </a:cubicBezTo>
                  <a:cubicBezTo>
                    <a:pt x="28624" y="2048"/>
                    <a:pt x="26678" y="2257"/>
                    <a:pt x="24782" y="2257"/>
                  </a:cubicBezTo>
                  <a:cubicBezTo>
                    <a:pt x="23489" y="2257"/>
                    <a:pt x="22220" y="2160"/>
                    <a:pt x="21039" y="1839"/>
                  </a:cubicBezTo>
                  <a:cubicBezTo>
                    <a:pt x="19971" y="1564"/>
                    <a:pt x="18962" y="1172"/>
                    <a:pt x="17870" y="1172"/>
                  </a:cubicBezTo>
                  <a:cubicBezTo>
                    <a:pt x="17829" y="1172"/>
                    <a:pt x="17787" y="1173"/>
                    <a:pt x="17745" y="1174"/>
                  </a:cubicBezTo>
                  <a:cubicBezTo>
                    <a:pt x="16479" y="1206"/>
                    <a:pt x="15244" y="1617"/>
                    <a:pt x="13977" y="1649"/>
                  </a:cubicBezTo>
                  <a:cubicBezTo>
                    <a:pt x="13945" y="1649"/>
                    <a:pt x="13945" y="1649"/>
                    <a:pt x="13913" y="1681"/>
                  </a:cubicBezTo>
                  <a:cubicBezTo>
                    <a:pt x="13850" y="1681"/>
                    <a:pt x="13755" y="1681"/>
                    <a:pt x="13692" y="1649"/>
                  </a:cubicBezTo>
                  <a:cubicBezTo>
                    <a:pt x="15150" y="1154"/>
                    <a:pt x="16966" y="252"/>
                    <a:pt x="18539" y="252"/>
                  </a:cubicBezTo>
                  <a:close/>
                  <a:moveTo>
                    <a:pt x="22116" y="9281"/>
                  </a:moveTo>
                  <a:cubicBezTo>
                    <a:pt x="22559" y="9439"/>
                    <a:pt x="23002" y="9566"/>
                    <a:pt x="23446" y="9724"/>
                  </a:cubicBezTo>
                  <a:cubicBezTo>
                    <a:pt x="26043" y="10516"/>
                    <a:pt x="27721" y="11941"/>
                    <a:pt x="29400" y="14031"/>
                  </a:cubicBezTo>
                  <a:cubicBezTo>
                    <a:pt x="31458" y="16597"/>
                    <a:pt x="34182" y="18117"/>
                    <a:pt x="37317" y="18877"/>
                  </a:cubicBezTo>
                  <a:cubicBezTo>
                    <a:pt x="35417" y="19890"/>
                    <a:pt x="33137" y="20840"/>
                    <a:pt x="30983" y="20904"/>
                  </a:cubicBezTo>
                  <a:cubicBezTo>
                    <a:pt x="30907" y="20907"/>
                    <a:pt x="30831" y="20909"/>
                    <a:pt x="30755" y="20909"/>
                  </a:cubicBezTo>
                  <a:cubicBezTo>
                    <a:pt x="28682" y="20909"/>
                    <a:pt x="26686" y="19680"/>
                    <a:pt x="25219" y="18275"/>
                  </a:cubicBezTo>
                  <a:cubicBezTo>
                    <a:pt x="23699" y="16818"/>
                    <a:pt x="22622" y="14918"/>
                    <a:pt x="22306" y="12828"/>
                  </a:cubicBezTo>
                  <a:cubicBezTo>
                    <a:pt x="22147" y="11720"/>
                    <a:pt x="22179" y="10580"/>
                    <a:pt x="21736" y="9629"/>
                  </a:cubicBezTo>
                  <a:lnTo>
                    <a:pt x="21736" y="9629"/>
                  </a:lnTo>
                  <a:cubicBezTo>
                    <a:pt x="22844" y="10896"/>
                    <a:pt x="23604" y="12448"/>
                    <a:pt x="24681" y="13746"/>
                  </a:cubicBezTo>
                  <a:cubicBezTo>
                    <a:pt x="25726" y="15013"/>
                    <a:pt x="26961" y="16090"/>
                    <a:pt x="28323" y="16977"/>
                  </a:cubicBezTo>
                  <a:cubicBezTo>
                    <a:pt x="30053" y="18122"/>
                    <a:pt x="32233" y="19192"/>
                    <a:pt x="34387" y="19192"/>
                  </a:cubicBezTo>
                  <a:cubicBezTo>
                    <a:pt x="35032" y="19192"/>
                    <a:pt x="35675" y="19096"/>
                    <a:pt x="36304" y="18877"/>
                  </a:cubicBezTo>
                  <a:cubicBezTo>
                    <a:pt x="36453" y="18847"/>
                    <a:pt x="36405" y="18621"/>
                    <a:pt x="36241" y="18621"/>
                  </a:cubicBezTo>
                  <a:cubicBezTo>
                    <a:pt x="36230" y="18621"/>
                    <a:pt x="36220" y="18622"/>
                    <a:pt x="36208" y="18623"/>
                  </a:cubicBezTo>
                  <a:cubicBezTo>
                    <a:pt x="35615" y="18801"/>
                    <a:pt x="35013" y="18882"/>
                    <a:pt x="34409" y="18882"/>
                  </a:cubicBezTo>
                  <a:cubicBezTo>
                    <a:pt x="31794" y="18882"/>
                    <a:pt x="29164" y="17375"/>
                    <a:pt x="27183" y="15805"/>
                  </a:cubicBezTo>
                  <a:cubicBezTo>
                    <a:pt x="25948" y="14791"/>
                    <a:pt x="24871" y="13588"/>
                    <a:pt x="23953" y="12258"/>
                  </a:cubicBezTo>
                  <a:cubicBezTo>
                    <a:pt x="23256" y="11308"/>
                    <a:pt x="22686" y="10358"/>
                    <a:pt x="21894" y="9534"/>
                  </a:cubicBezTo>
                  <a:lnTo>
                    <a:pt x="21894" y="9534"/>
                  </a:lnTo>
                  <a:cubicBezTo>
                    <a:pt x="22242" y="9724"/>
                    <a:pt x="22591" y="9914"/>
                    <a:pt x="22939" y="10104"/>
                  </a:cubicBezTo>
                  <a:cubicBezTo>
                    <a:pt x="22957" y="10113"/>
                    <a:pt x="22974" y="10117"/>
                    <a:pt x="22989" y="10117"/>
                  </a:cubicBezTo>
                  <a:cubicBezTo>
                    <a:pt x="23088" y="10117"/>
                    <a:pt x="23143" y="9965"/>
                    <a:pt x="23034" y="9883"/>
                  </a:cubicBezTo>
                  <a:cubicBezTo>
                    <a:pt x="22717" y="9724"/>
                    <a:pt x="22432" y="9503"/>
                    <a:pt x="22116" y="9281"/>
                  </a:cubicBezTo>
                  <a:close/>
                  <a:moveTo>
                    <a:pt x="16320" y="9788"/>
                  </a:moveTo>
                  <a:cubicBezTo>
                    <a:pt x="16447" y="11086"/>
                    <a:pt x="17049" y="12290"/>
                    <a:pt x="16890" y="13620"/>
                  </a:cubicBezTo>
                  <a:cubicBezTo>
                    <a:pt x="16669" y="15235"/>
                    <a:pt x="15687" y="16565"/>
                    <a:pt x="14674" y="17768"/>
                  </a:cubicBezTo>
                  <a:cubicBezTo>
                    <a:pt x="13375" y="19320"/>
                    <a:pt x="11950" y="20872"/>
                    <a:pt x="11538" y="22899"/>
                  </a:cubicBezTo>
                  <a:cubicBezTo>
                    <a:pt x="10810" y="20555"/>
                    <a:pt x="11032" y="18117"/>
                    <a:pt x="12045" y="15900"/>
                  </a:cubicBezTo>
                  <a:cubicBezTo>
                    <a:pt x="12963" y="13873"/>
                    <a:pt x="14547" y="12511"/>
                    <a:pt x="15814" y="10770"/>
                  </a:cubicBezTo>
                  <a:cubicBezTo>
                    <a:pt x="16035" y="10421"/>
                    <a:pt x="16194" y="10104"/>
                    <a:pt x="16320" y="9788"/>
                  </a:cubicBezTo>
                  <a:close/>
                  <a:moveTo>
                    <a:pt x="16130" y="8521"/>
                  </a:moveTo>
                  <a:lnTo>
                    <a:pt x="16130" y="8521"/>
                  </a:lnTo>
                  <a:cubicBezTo>
                    <a:pt x="16099" y="8869"/>
                    <a:pt x="16067" y="9186"/>
                    <a:pt x="15972" y="9566"/>
                  </a:cubicBezTo>
                  <a:cubicBezTo>
                    <a:pt x="15465" y="11308"/>
                    <a:pt x="13660" y="12606"/>
                    <a:pt x="12710" y="14126"/>
                  </a:cubicBezTo>
                  <a:cubicBezTo>
                    <a:pt x="10968" y="16818"/>
                    <a:pt x="10303" y="20017"/>
                    <a:pt x="11348" y="23089"/>
                  </a:cubicBezTo>
                  <a:cubicBezTo>
                    <a:pt x="8846" y="20080"/>
                    <a:pt x="7991" y="15710"/>
                    <a:pt x="10525" y="12385"/>
                  </a:cubicBezTo>
                  <a:cubicBezTo>
                    <a:pt x="11665" y="10928"/>
                    <a:pt x="13248" y="10294"/>
                    <a:pt x="14800" y="9408"/>
                  </a:cubicBezTo>
                  <a:cubicBezTo>
                    <a:pt x="15244" y="9154"/>
                    <a:pt x="15782" y="8901"/>
                    <a:pt x="16130" y="8521"/>
                  </a:cubicBezTo>
                  <a:close/>
                  <a:moveTo>
                    <a:pt x="8854" y="1"/>
                  </a:moveTo>
                  <a:cubicBezTo>
                    <a:pt x="8069" y="1"/>
                    <a:pt x="6440" y="628"/>
                    <a:pt x="6440" y="1617"/>
                  </a:cubicBezTo>
                  <a:cubicBezTo>
                    <a:pt x="6186" y="1617"/>
                    <a:pt x="5901" y="1649"/>
                    <a:pt x="5648" y="1712"/>
                  </a:cubicBezTo>
                  <a:cubicBezTo>
                    <a:pt x="3558" y="2061"/>
                    <a:pt x="1658" y="3359"/>
                    <a:pt x="106" y="4752"/>
                  </a:cubicBezTo>
                  <a:cubicBezTo>
                    <a:pt x="1" y="4831"/>
                    <a:pt x="114" y="4997"/>
                    <a:pt x="227" y="4997"/>
                  </a:cubicBezTo>
                  <a:cubicBezTo>
                    <a:pt x="251" y="4997"/>
                    <a:pt x="274" y="4990"/>
                    <a:pt x="296" y="4974"/>
                  </a:cubicBezTo>
                  <a:cubicBezTo>
                    <a:pt x="2323" y="3707"/>
                    <a:pt x="4159" y="2187"/>
                    <a:pt x="6661" y="2092"/>
                  </a:cubicBezTo>
                  <a:cubicBezTo>
                    <a:pt x="6795" y="2086"/>
                    <a:pt x="6929" y="2083"/>
                    <a:pt x="7064" y="2083"/>
                  </a:cubicBezTo>
                  <a:cubicBezTo>
                    <a:pt x="9006" y="2083"/>
                    <a:pt x="11064" y="2699"/>
                    <a:pt x="12900" y="3232"/>
                  </a:cubicBezTo>
                  <a:cubicBezTo>
                    <a:pt x="13153" y="3296"/>
                    <a:pt x="13343" y="3359"/>
                    <a:pt x="13565" y="3454"/>
                  </a:cubicBezTo>
                  <a:cubicBezTo>
                    <a:pt x="14800" y="4816"/>
                    <a:pt x="16035" y="6336"/>
                    <a:pt x="16130" y="8173"/>
                  </a:cubicBezTo>
                  <a:cubicBezTo>
                    <a:pt x="15529" y="9059"/>
                    <a:pt x="13913" y="9598"/>
                    <a:pt x="13185" y="9978"/>
                  </a:cubicBezTo>
                  <a:cubicBezTo>
                    <a:pt x="12520" y="10326"/>
                    <a:pt x="11887" y="10706"/>
                    <a:pt x="11317" y="11181"/>
                  </a:cubicBezTo>
                  <a:cubicBezTo>
                    <a:pt x="10145" y="12195"/>
                    <a:pt x="9353" y="13588"/>
                    <a:pt x="8941" y="15076"/>
                  </a:cubicBezTo>
                  <a:cubicBezTo>
                    <a:pt x="8118" y="18243"/>
                    <a:pt x="9385" y="21442"/>
                    <a:pt x="11570" y="23754"/>
                  </a:cubicBezTo>
                  <a:cubicBezTo>
                    <a:pt x="11599" y="23783"/>
                    <a:pt x="11632" y="23796"/>
                    <a:pt x="11664" y="23796"/>
                  </a:cubicBezTo>
                  <a:cubicBezTo>
                    <a:pt x="11768" y="23796"/>
                    <a:pt x="11857" y="23661"/>
                    <a:pt x="11760" y="23564"/>
                  </a:cubicBezTo>
                  <a:cubicBezTo>
                    <a:pt x="12108" y="20524"/>
                    <a:pt x="14642" y="18750"/>
                    <a:pt x="16162" y="16343"/>
                  </a:cubicBezTo>
                  <a:cubicBezTo>
                    <a:pt x="16669" y="15520"/>
                    <a:pt x="17080" y="14633"/>
                    <a:pt x="17207" y="13651"/>
                  </a:cubicBezTo>
                  <a:cubicBezTo>
                    <a:pt x="17365" y="12226"/>
                    <a:pt x="16700" y="10865"/>
                    <a:pt x="16510" y="9439"/>
                  </a:cubicBezTo>
                  <a:cubicBezTo>
                    <a:pt x="16510" y="9408"/>
                    <a:pt x="16510" y="9376"/>
                    <a:pt x="16479" y="9376"/>
                  </a:cubicBezTo>
                  <a:cubicBezTo>
                    <a:pt x="16985" y="7413"/>
                    <a:pt x="16004" y="5354"/>
                    <a:pt x="14547" y="3866"/>
                  </a:cubicBezTo>
                  <a:lnTo>
                    <a:pt x="14547" y="3866"/>
                  </a:lnTo>
                  <a:cubicBezTo>
                    <a:pt x="17017" y="5101"/>
                    <a:pt x="18791" y="7254"/>
                    <a:pt x="21007" y="8901"/>
                  </a:cubicBezTo>
                  <a:cubicBezTo>
                    <a:pt x="22306" y="10706"/>
                    <a:pt x="21767" y="13271"/>
                    <a:pt x="22654" y="15298"/>
                  </a:cubicBezTo>
                  <a:cubicBezTo>
                    <a:pt x="23446" y="17103"/>
                    <a:pt x="24776" y="18623"/>
                    <a:pt x="26391" y="19700"/>
                  </a:cubicBezTo>
                  <a:cubicBezTo>
                    <a:pt x="27720" y="20622"/>
                    <a:pt x="29165" y="21242"/>
                    <a:pt x="30746" y="21242"/>
                  </a:cubicBezTo>
                  <a:cubicBezTo>
                    <a:pt x="31011" y="21242"/>
                    <a:pt x="31280" y="21225"/>
                    <a:pt x="31553" y="21189"/>
                  </a:cubicBezTo>
                  <a:cubicBezTo>
                    <a:pt x="33738" y="20904"/>
                    <a:pt x="35828" y="20080"/>
                    <a:pt x="37729" y="19035"/>
                  </a:cubicBezTo>
                  <a:cubicBezTo>
                    <a:pt x="37887" y="18940"/>
                    <a:pt x="37792" y="18750"/>
                    <a:pt x="37634" y="18750"/>
                  </a:cubicBezTo>
                  <a:cubicBezTo>
                    <a:pt x="37634" y="18718"/>
                    <a:pt x="37602" y="18687"/>
                    <a:pt x="37539" y="18687"/>
                  </a:cubicBezTo>
                  <a:cubicBezTo>
                    <a:pt x="35638" y="18338"/>
                    <a:pt x="33770" y="17515"/>
                    <a:pt x="32218" y="16312"/>
                  </a:cubicBezTo>
                  <a:cubicBezTo>
                    <a:pt x="30793" y="15203"/>
                    <a:pt x="29780" y="13778"/>
                    <a:pt x="28608" y="12416"/>
                  </a:cubicBezTo>
                  <a:cubicBezTo>
                    <a:pt x="27626" y="11308"/>
                    <a:pt x="26423" y="10485"/>
                    <a:pt x="25093" y="9914"/>
                  </a:cubicBezTo>
                  <a:cubicBezTo>
                    <a:pt x="23794" y="9344"/>
                    <a:pt x="22306" y="9186"/>
                    <a:pt x="21134" y="8489"/>
                  </a:cubicBezTo>
                  <a:cubicBezTo>
                    <a:pt x="19772" y="7286"/>
                    <a:pt x="18569" y="5893"/>
                    <a:pt x="17144" y="4784"/>
                  </a:cubicBezTo>
                  <a:cubicBezTo>
                    <a:pt x="15529" y="3517"/>
                    <a:pt x="13692" y="2916"/>
                    <a:pt x="11728" y="2409"/>
                  </a:cubicBezTo>
                  <a:cubicBezTo>
                    <a:pt x="10172" y="1982"/>
                    <a:pt x="8557" y="1584"/>
                    <a:pt x="6939" y="1584"/>
                  </a:cubicBezTo>
                  <a:cubicBezTo>
                    <a:pt x="6878" y="1584"/>
                    <a:pt x="6817" y="1584"/>
                    <a:pt x="6756" y="1586"/>
                  </a:cubicBezTo>
                  <a:cubicBezTo>
                    <a:pt x="6883" y="1206"/>
                    <a:pt x="8055" y="699"/>
                    <a:pt x="8181" y="667"/>
                  </a:cubicBezTo>
                  <a:cubicBezTo>
                    <a:pt x="8460" y="574"/>
                    <a:pt x="8718" y="532"/>
                    <a:pt x="8967" y="532"/>
                  </a:cubicBezTo>
                  <a:cubicBezTo>
                    <a:pt x="9396" y="532"/>
                    <a:pt x="9799" y="657"/>
                    <a:pt x="10240" y="857"/>
                  </a:cubicBezTo>
                  <a:cubicBezTo>
                    <a:pt x="10842" y="1111"/>
                    <a:pt x="11443" y="1459"/>
                    <a:pt x="12045" y="1681"/>
                  </a:cubicBezTo>
                  <a:cubicBezTo>
                    <a:pt x="12610" y="1898"/>
                    <a:pt x="13146" y="1981"/>
                    <a:pt x="13682" y="1981"/>
                  </a:cubicBezTo>
                  <a:cubicBezTo>
                    <a:pt x="13927" y="1981"/>
                    <a:pt x="14172" y="1964"/>
                    <a:pt x="14420" y="1934"/>
                  </a:cubicBezTo>
                  <a:cubicBezTo>
                    <a:pt x="14420" y="1966"/>
                    <a:pt x="14452" y="1997"/>
                    <a:pt x="14484" y="1997"/>
                  </a:cubicBezTo>
                  <a:cubicBezTo>
                    <a:pt x="15814" y="2662"/>
                    <a:pt x="17144" y="3042"/>
                    <a:pt x="18632" y="3201"/>
                  </a:cubicBezTo>
                  <a:cubicBezTo>
                    <a:pt x="20437" y="3422"/>
                    <a:pt x="22052" y="4214"/>
                    <a:pt x="23826" y="4372"/>
                  </a:cubicBezTo>
                  <a:cubicBezTo>
                    <a:pt x="24097" y="4397"/>
                    <a:pt x="24367" y="4408"/>
                    <a:pt x="24637" y="4408"/>
                  </a:cubicBezTo>
                  <a:cubicBezTo>
                    <a:pt x="27557" y="4408"/>
                    <a:pt x="30409" y="3048"/>
                    <a:pt x="32757" y="1396"/>
                  </a:cubicBezTo>
                  <a:cubicBezTo>
                    <a:pt x="32757" y="1396"/>
                    <a:pt x="32788" y="1364"/>
                    <a:pt x="32820" y="1364"/>
                  </a:cubicBezTo>
                  <a:cubicBezTo>
                    <a:pt x="32925" y="1285"/>
                    <a:pt x="32856" y="1119"/>
                    <a:pt x="32739" y="1119"/>
                  </a:cubicBezTo>
                  <a:cubicBezTo>
                    <a:pt x="32715" y="1119"/>
                    <a:pt x="32689" y="1126"/>
                    <a:pt x="32662" y="1142"/>
                  </a:cubicBezTo>
                  <a:cubicBezTo>
                    <a:pt x="31930" y="1593"/>
                    <a:pt x="31174" y="1759"/>
                    <a:pt x="30408" y="1759"/>
                  </a:cubicBezTo>
                  <a:cubicBezTo>
                    <a:pt x="29020" y="1759"/>
                    <a:pt x="27600" y="1213"/>
                    <a:pt x="26233" y="825"/>
                  </a:cubicBezTo>
                  <a:cubicBezTo>
                    <a:pt x="25421" y="610"/>
                    <a:pt x="24723" y="516"/>
                    <a:pt x="24023" y="516"/>
                  </a:cubicBezTo>
                  <a:cubicBezTo>
                    <a:pt x="23385" y="516"/>
                    <a:pt x="22746" y="594"/>
                    <a:pt x="22021" y="730"/>
                  </a:cubicBezTo>
                  <a:cubicBezTo>
                    <a:pt x="21853" y="763"/>
                    <a:pt x="21691" y="778"/>
                    <a:pt x="21533" y="778"/>
                  </a:cubicBezTo>
                  <a:cubicBezTo>
                    <a:pt x="20449" y="778"/>
                    <a:pt x="19572" y="99"/>
                    <a:pt x="18414" y="99"/>
                  </a:cubicBezTo>
                  <a:cubicBezTo>
                    <a:pt x="18280" y="99"/>
                    <a:pt x="18142" y="108"/>
                    <a:pt x="17999" y="129"/>
                  </a:cubicBezTo>
                  <a:cubicBezTo>
                    <a:pt x="16415" y="350"/>
                    <a:pt x="14800" y="1047"/>
                    <a:pt x="13312" y="1617"/>
                  </a:cubicBezTo>
                  <a:cubicBezTo>
                    <a:pt x="12647" y="1491"/>
                    <a:pt x="12013" y="1269"/>
                    <a:pt x="11285" y="857"/>
                  </a:cubicBezTo>
                  <a:cubicBezTo>
                    <a:pt x="10557" y="445"/>
                    <a:pt x="9796" y="34"/>
                    <a:pt x="8910" y="2"/>
                  </a:cubicBezTo>
                  <a:cubicBezTo>
                    <a:pt x="8892" y="1"/>
                    <a:pt x="8873" y="1"/>
                    <a:pt x="88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7"/>
            <p:cNvSpPr/>
            <p:nvPr/>
          </p:nvSpPr>
          <p:spPr>
            <a:xfrm>
              <a:off x="2129676" y="374911"/>
              <a:ext cx="113376" cy="102295"/>
            </a:xfrm>
            <a:custGeom>
              <a:avLst/>
              <a:gdLst/>
              <a:ahLst/>
              <a:cxnLst/>
              <a:rect l="l" t="t" r="r" b="b"/>
              <a:pathLst>
                <a:path w="3558" h="3210" extrusionOk="0">
                  <a:moveTo>
                    <a:pt x="98" y="1"/>
                  </a:moveTo>
                  <a:cubicBezTo>
                    <a:pt x="46" y="1"/>
                    <a:pt x="1" y="68"/>
                    <a:pt x="50" y="116"/>
                  </a:cubicBezTo>
                  <a:cubicBezTo>
                    <a:pt x="1253" y="1067"/>
                    <a:pt x="2361" y="2112"/>
                    <a:pt x="3438" y="3188"/>
                  </a:cubicBezTo>
                  <a:cubicBezTo>
                    <a:pt x="3453" y="3203"/>
                    <a:pt x="3468" y="3209"/>
                    <a:pt x="3481" y="3209"/>
                  </a:cubicBezTo>
                  <a:cubicBezTo>
                    <a:pt x="3526" y="3209"/>
                    <a:pt x="3557" y="3142"/>
                    <a:pt x="3533" y="3093"/>
                  </a:cubicBezTo>
                  <a:cubicBezTo>
                    <a:pt x="2551" y="1922"/>
                    <a:pt x="1380" y="908"/>
                    <a:pt x="145" y="21"/>
                  </a:cubicBezTo>
                  <a:cubicBezTo>
                    <a:pt x="130" y="7"/>
                    <a:pt x="113" y="1"/>
                    <a:pt x="9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7"/>
            <p:cNvSpPr/>
            <p:nvPr/>
          </p:nvSpPr>
          <p:spPr>
            <a:xfrm>
              <a:off x="2148701" y="417135"/>
              <a:ext cx="320339" cy="220077"/>
            </a:xfrm>
            <a:custGeom>
              <a:avLst/>
              <a:gdLst/>
              <a:ahLst/>
              <a:cxnLst/>
              <a:rect l="l" t="t" r="r" b="b"/>
              <a:pathLst>
                <a:path w="10053" h="6906" extrusionOk="0">
                  <a:moveTo>
                    <a:pt x="89" y="0"/>
                  </a:moveTo>
                  <a:cubicBezTo>
                    <a:pt x="41" y="0"/>
                    <a:pt x="0" y="45"/>
                    <a:pt x="23" y="90"/>
                  </a:cubicBezTo>
                  <a:cubicBezTo>
                    <a:pt x="2493" y="3478"/>
                    <a:pt x="6103" y="5474"/>
                    <a:pt x="9967" y="6899"/>
                  </a:cubicBezTo>
                  <a:cubicBezTo>
                    <a:pt x="9975" y="6903"/>
                    <a:pt x="9984" y="6905"/>
                    <a:pt x="9991" y="6905"/>
                  </a:cubicBezTo>
                  <a:cubicBezTo>
                    <a:pt x="10037" y="6905"/>
                    <a:pt x="10053" y="6831"/>
                    <a:pt x="9998" y="6804"/>
                  </a:cubicBezTo>
                  <a:cubicBezTo>
                    <a:pt x="6230" y="5315"/>
                    <a:pt x="2683" y="3288"/>
                    <a:pt x="149" y="27"/>
                  </a:cubicBezTo>
                  <a:cubicBezTo>
                    <a:pt x="131" y="8"/>
                    <a:pt x="109" y="0"/>
                    <a:pt x="8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7"/>
            <p:cNvSpPr/>
            <p:nvPr/>
          </p:nvSpPr>
          <p:spPr>
            <a:xfrm>
              <a:off x="2116484" y="436031"/>
              <a:ext cx="346787" cy="246368"/>
            </a:xfrm>
            <a:custGeom>
              <a:avLst/>
              <a:gdLst/>
              <a:ahLst/>
              <a:cxnLst/>
              <a:rect l="l" t="t" r="r" b="b"/>
              <a:pathLst>
                <a:path w="10883" h="7731" extrusionOk="0">
                  <a:moveTo>
                    <a:pt x="62" y="1"/>
                  </a:moveTo>
                  <a:cubicBezTo>
                    <a:pt x="29" y="1"/>
                    <a:pt x="1" y="28"/>
                    <a:pt x="20" y="67"/>
                  </a:cubicBezTo>
                  <a:cubicBezTo>
                    <a:pt x="1667" y="4501"/>
                    <a:pt x="6037" y="7731"/>
                    <a:pt x="10851" y="7731"/>
                  </a:cubicBezTo>
                  <a:cubicBezTo>
                    <a:pt x="10883" y="7731"/>
                    <a:pt x="10883" y="7667"/>
                    <a:pt x="10851" y="7667"/>
                  </a:cubicBezTo>
                  <a:cubicBezTo>
                    <a:pt x="6069" y="7351"/>
                    <a:pt x="1889" y="4501"/>
                    <a:pt x="115" y="35"/>
                  </a:cubicBezTo>
                  <a:cubicBezTo>
                    <a:pt x="103" y="11"/>
                    <a:pt x="82" y="1"/>
                    <a:pt x="6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7"/>
            <p:cNvSpPr/>
            <p:nvPr/>
          </p:nvSpPr>
          <p:spPr>
            <a:xfrm>
              <a:off x="418682" y="650748"/>
              <a:ext cx="461182" cy="459402"/>
            </a:xfrm>
            <a:custGeom>
              <a:avLst/>
              <a:gdLst/>
              <a:ahLst/>
              <a:cxnLst/>
              <a:rect l="l" t="t" r="r" b="b"/>
              <a:pathLst>
                <a:path w="14473" h="14416" extrusionOk="0">
                  <a:moveTo>
                    <a:pt x="7506" y="13344"/>
                  </a:moveTo>
                  <a:cubicBezTo>
                    <a:pt x="7411" y="13502"/>
                    <a:pt x="7316" y="13660"/>
                    <a:pt x="7157" y="13787"/>
                  </a:cubicBezTo>
                  <a:cubicBezTo>
                    <a:pt x="7157" y="13819"/>
                    <a:pt x="7126" y="13819"/>
                    <a:pt x="7126" y="13819"/>
                  </a:cubicBezTo>
                  <a:cubicBezTo>
                    <a:pt x="7252" y="13692"/>
                    <a:pt x="7379" y="13502"/>
                    <a:pt x="7506" y="13344"/>
                  </a:cubicBezTo>
                  <a:close/>
                  <a:moveTo>
                    <a:pt x="5736" y="1"/>
                  </a:moveTo>
                  <a:cubicBezTo>
                    <a:pt x="5432" y="1"/>
                    <a:pt x="5138" y="85"/>
                    <a:pt x="4877" y="296"/>
                  </a:cubicBezTo>
                  <a:cubicBezTo>
                    <a:pt x="4814" y="296"/>
                    <a:pt x="4719" y="328"/>
                    <a:pt x="4529" y="391"/>
                  </a:cubicBezTo>
                  <a:cubicBezTo>
                    <a:pt x="4497" y="391"/>
                    <a:pt x="4465" y="423"/>
                    <a:pt x="4434" y="454"/>
                  </a:cubicBezTo>
                  <a:cubicBezTo>
                    <a:pt x="3737" y="613"/>
                    <a:pt x="3199" y="1088"/>
                    <a:pt x="2977" y="1753"/>
                  </a:cubicBezTo>
                  <a:cubicBezTo>
                    <a:pt x="2819" y="2291"/>
                    <a:pt x="2819" y="2861"/>
                    <a:pt x="2724" y="3431"/>
                  </a:cubicBezTo>
                  <a:cubicBezTo>
                    <a:pt x="2629" y="4065"/>
                    <a:pt x="2439" y="4698"/>
                    <a:pt x="2217" y="5331"/>
                  </a:cubicBezTo>
                  <a:cubicBezTo>
                    <a:pt x="1805" y="6408"/>
                    <a:pt x="0" y="8815"/>
                    <a:pt x="1267" y="9955"/>
                  </a:cubicBezTo>
                  <a:cubicBezTo>
                    <a:pt x="1330" y="10208"/>
                    <a:pt x="1457" y="10430"/>
                    <a:pt x="1647" y="10683"/>
                  </a:cubicBezTo>
                  <a:cubicBezTo>
                    <a:pt x="1991" y="11102"/>
                    <a:pt x="2469" y="11348"/>
                    <a:pt x="2978" y="11348"/>
                  </a:cubicBezTo>
                  <a:cubicBezTo>
                    <a:pt x="3124" y="11348"/>
                    <a:pt x="3272" y="11328"/>
                    <a:pt x="3420" y="11285"/>
                  </a:cubicBezTo>
                  <a:lnTo>
                    <a:pt x="3420" y="11285"/>
                  </a:lnTo>
                  <a:cubicBezTo>
                    <a:pt x="3357" y="11697"/>
                    <a:pt x="3357" y="12109"/>
                    <a:pt x="3642" y="12520"/>
                  </a:cubicBezTo>
                  <a:cubicBezTo>
                    <a:pt x="4085" y="13090"/>
                    <a:pt x="4845" y="13819"/>
                    <a:pt x="5479" y="14167"/>
                  </a:cubicBezTo>
                  <a:cubicBezTo>
                    <a:pt x="5778" y="14340"/>
                    <a:pt x="6051" y="14415"/>
                    <a:pt x="6301" y="14415"/>
                  </a:cubicBezTo>
                  <a:cubicBezTo>
                    <a:pt x="7056" y="14415"/>
                    <a:pt x="7592" y="13725"/>
                    <a:pt x="7949" y="12964"/>
                  </a:cubicBezTo>
                  <a:cubicBezTo>
                    <a:pt x="8377" y="13277"/>
                    <a:pt x="8856" y="13643"/>
                    <a:pt x="9410" y="13643"/>
                  </a:cubicBezTo>
                  <a:cubicBezTo>
                    <a:pt x="9471" y="13643"/>
                    <a:pt x="9533" y="13638"/>
                    <a:pt x="9596" y="13629"/>
                  </a:cubicBezTo>
                  <a:cubicBezTo>
                    <a:pt x="9754" y="13597"/>
                    <a:pt x="9913" y="13534"/>
                    <a:pt x="10071" y="13439"/>
                  </a:cubicBezTo>
                  <a:cubicBezTo>
                    <a:pt x="10198" y="13375"/>
                    <a:pt x="10293" y="13217"/>
                    <a:pt x="10388" y="13122"/>
                  </a:cubicBezTo>
                  <a:cubicBezTo>
                    <a:pt x="10768" y="12710"/>
                    <a:pt x="10736" y="12837"/>
                    <a:pt x="11274" y="12489"/>
                  </a:cubicBezTo>
                  <a:cubicBezTo>
                    <a:pt x="11401" y="12425"/>
                    <a:pt x="11496" y="12362"/>
                    <a:pt x="11559" y="12267"/>
                  </a:cubicBezTo>
                  <a:cubicBezTo>
                    <a:pt x="11813" y="12615"/>
                    <a:pt x="12129" y="12837"/>
                    <a:pt x="12573" y="12932"/>
                  </a:cubicBezTo>
                  <a:cubicBezTo>
                    <a:pt x="12604" y="12932"/>
                    <a:pt x="12668" y="12932"/>
                    <a:pt x="12668" y="12900"/>
                  </a:cubicBezTo>
                  <a:cubicBezTo>
                    <a:pt x="12858" y="12647"/>
                    <a:pt x="12889" y="12457"/>
                    <a:pt x="12858" y="12140"/>
                  </a:cubicBezTo>
                  <a:cubicBezTo>
                    <a:pt x="12826" y="11824"/>
                    <a:pt x="12699" y="11539"/>
                    <a:pt x="12668" y="11222"/>
                  </a:cubicBezTo>
                  <a:cubicBezTo>
                    <a:pt x="12668" y="10905"/>
                    <a:pt x="12731" y="10588"/>
                    <a:pt x="12794" y="10272"/>
                  </a:cubicBezTo>
                  <a:cubicBezTo>
                    <a:pt x="12858" y="9955"/>
                    <a:pt x="12984" y="9448"/>
                    <a:pt x="12858" y="9132"/>
                  </a:cubicBezTo>
                  <a:lnTo>
                    <a:pt x="12858" y="9132"/>
                  </a:lnTo>
                  <a:cubicBezTo>
                    <a:pt x="13143" y="9163"/>
                    <a:pt x="13459" y="9195"/>
                    <a:pt x="13776" y="9195"/>
                  </a:cubicBezTo>
                  <a:cubicBezTo>
                    <a:pt x="13871" y="9258"/>
                    <a:pt x="13966" y="9290"/>
                    <a:pt x="14061" y="9353"/>
                  </a:cubicBezTo>
                  <a:cubicBezTo>
                    <a:pt x="14073" y="9359"/>
                    <a:pt x="14084" y="9362"/>
                    <a:pt x="14096" y="9362"/>
                  </a:cubicBezTo>
                  <a:cubicBezTo>
                    <a:pt x="14146" y="9362"/>
                    <a:pt x="14188" y="9310"/>
                    <a:pt x="14188" y="9258"/>
                  </a:cubicBezTo>
                  <a:cubicBezTo>
                    <a:pt x="14473" y="7992"/>
                    <a:pt x="14061" y="6788"/>
                    <a:pt x="13491" y="5648"/>
                  </a:cubicBezTo>
                  <a:cubicBezTo>
                    <a:pt x="12858" y="4381"/>
                    <a:pt x="12034" y="2988"/>
                    <a:pt x="10926" y="2038"/>
                  </a:cubicBezTo>
                  <a:cubicBezTo>
                    <a:pt x="10483" y="1658"/>
                    <a:pt x="10008" y="1436"/>
                    <a:pt x="9406" y="1310"/>
                  </a:cubicBezTo>
                  <a:cubicBezTo>
                    <a:pt x="9026" y="1214"/>
                    <a:pt x="8646" y="1214"/>
                    <a:pt x="8266" y="1088"/>
                  </a:cubicBezTo>
                  <a:cubicBezTo>
                    <a:pt x="7854" y="929"/>
                    <a:pt x="7506" y="676"/>
                    <a:pt x="7126" y="454"/>
                  </a:cubicBezTo>
                  <a:cubicBezTo>
                    <a:pt x="6702" y="204"/>
                    <a:pt x="6208" y="1"/>
                    <a:pt x="5736"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7"/>
            <p:cNvSpPr/>
            <p:nvPr/>
          </p:nvSpPr>
          <p:spPr>
            <a:xfrm>
              <a:off x="717396" y="391737"/>
              <a:ext cx="2039" cy="1020"/>
            </a:xfrm>
            <a:custGeom>
              <a:avLst/>
              <a:gdLst/>
              <a:ahLst/>
              <a:cxnLst/>
              <a:rect l="l" t="t" r="r" b="b"/>
              <a:pathLst>
                <a:path w="64" h="32" extrusionOk="0">
                  <a:moveTo>
                    <a:pt x="32" y="0"/>
                  </a:moveTo>
                  <a:cubicBezTo>
                    <a:pt x="0" y="0"/>
                    <a:pt x="0" y="32"/>
                    <a:pt x="32" y="32"/>
                  </a:cubicBezTo>
                  <a:cubicBezTo>
                    <a:pt x="32" y="32"/>
                    <a:pt x="63" y="0"/>
                    <a:pt x="32"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7"/>
            <p:cNvSpPr/>
            <p:nvPr/>
          </p:nvSpPr>
          <p:spPr>
            <a:xfrm>
              <a:off x="28129" y="-147094"/>
              <a:ext cx="945466" cy="1089167"/>
            </a:xfrm>
            <a:custGeom>
              <a:avLst/>
              <a:gdLst/>
              <a:ahLst/>
              <a:cxnLst/>
              <a:rect l="l" t="t" r="r" b="b"/>
              <a:pathLst>
                <a:path w="29671" h="34178" extrusionOk="0">
                  <a:moveTo>
                    <a:pt x="3294" y="8232"/>
                  </a:moveTo>
                  <a:cubicBezTo>
                    <a:pt x="4877" y="9562"/>
                    <a:pt x="7759" y="8454"/>
                    <a:pt x="8963" y="10449"/>
                  </a:cubicBezTo>
                  <a:cubicBezTo>
                    <a:pt x="8582" y="11114"/>
                    <a:pt x="8266" y="11874"/>
                    <a:pt x="8139" y="12666"/>
                  </a:cubicBezTo>
                  <a:cubicBezTo>
                    <a:pt x="7981" y="13521"/>
                    <a:pt x="8582" y="14629"/>
                    <a:pt x="8139" y="15389"/>
                  </a:cubicBezTo>
                  <a:cubicBezTo>
                    <a:pt x="8099" y="15429"/>
                    <a:pt x="8110" y="15494"/>
                    <a:pt x="8147" y="15529"/>
                  </a:cubicBezTo>
                  <a:lnTo>
                    <a:pt x="8147" y="15529"/>
                  </a:lnTo>
                  <a:cubicBezTo>
                    <a:pt x="7230" y="14711"/>
                    <a:pt x="6427" y="13771"/>
                    <a:pt x="5669" y="12729"/>
                  </a:cubicBezTo>
                  <a:cubicBezTo>
                    <a:pt x="4656" y="11367"/>
                    <a:pt x="4149" y="9720"/>
                    <a:pt x="3294" y="8232"/>
                  </a:cubicBezTo>
                  <a:close/>
                  <a:moveTo>
                    <a:pt x="514" y="1"/>
                  </a:moveTo>
                  <a:cubicBezTo>
                    <a:pt x="320" y="1"/>
                    <a:pt x="137" y="75"/>
                    <a:pt x="64" y="251"/>
                  </a:cubicBezTo>
                  <a:cubicBezTo>
                    <a:pt x="32" y="283"/>
                    <a:pt x="0" y="315"/>
                    <a:pt x="0" y="346"/>
                  </a:cubicBezTo>
                  <a:cubicBezTo>
                    <a:pt x="475" y="3228"/>
                    <a:pt x="1425" y="5983"/>
                    <a:pt x="2534" y="8675"/>
                  </a:cubicBezTo>
                  <a:cubicBezTo>
                    <a:pt x="3610" y="11399"/>
                    <a:pt x="5226" y="13837"/>
                    <a:pt x="6936" y="16212"/>
                  </a:cubicBezTo>
                  <a:cubicBezTo>
                    <a:pt x="6904" y="16244"/>
                    <a:pt x="6872" y="16307"/>
                    <a:pt x="6872" y="16371"/>
                  </a:cubicBezTo>
                  <a:cubicBezTo>
                    <a:pt x="7094" y="16783"/>
                    <a:pt x="7221" y="17226"/>
                    <a:pt x="7316" y="17669"/>
                  </a:cubicBezTo>
                  <a:cubicBezTo>
                    <a:pt x="7126" y="18461"/>
                    <a:pt x="6936" y="19253"/>
                    <a:pt x="6651" y="20044"/>
                  </a:cubicBezTo>
                  <a:cubicBezTo>
                    <a:pt x="6651" y="20044"/>
                    <a:pt x="6651" y="20076"/>
                    <a:pt x="6651" y="20076"/>
                  </a:cubicBezTo>
                  <a:cubicBezTo>
                    <a:pt x="6489" y="20065"/>
                    <a:pt x="6325" y="20059"/>
                    <a:pt x="6158" y="20059"/>
                  </a:cubicBezTo>
                  <a:cubicBezTo>
                    <a:pt x="4922" y="20059"/>
                    <a:pt x="3589" y="20386"/>
                    <a:pt x="2724" y="21279"/>
                  </a:cubicBezTo>
                  <a:cubicBezTo>
                    <a:pt x="2312" y="21691"/>
                    <a:pt x="2154" y="22230"/>
                    <a:pt x="2059" y="22800"/>
                  </a:cubicBezTo>
                  <a:cubicBezTo>
                    <a:pt x="1932" y="23908"/>
                    <a:pt x="1900" y="25048"/>
                    <a:pt x="1837" y="26188"/>
                  </a:cubicBezTo>
                  <a:cubicBezTo>
                    <a:pt x="1837" y="26256"/>
                    <a:pt x="1882" y="26288"/>
                    <a:pt x="1930" y="26288"/>
                  </a:cubicBezTo>
                  <a:cubicBezTo>
                    <a:pt x="1970" y="26288"/>
                    <a:pt x="2012" y="26264"/>
                    <a:pt x="2027" y="26220"/>
                  </a:cubicBezTo>
                  <a:cubicBezTo>
                    <a:pt x="2439" y="24541"/>
                    <a:pt x="4244" y="24225"/>
                    <a:pt x="5416" y="23275"/>
                  </a:cubicBezTo>
                  <a:cubicBezTo>
                    <a:pt x="6302" y="22515"/>
                    <a:pt x="6714" y="21406"/>
                    <a:pt x="6841" y="20266"/>
                  </a:cubicBezTo>
                  <a:cubicBezTo>
                    <a:pt x="6872" y="20234"/>
                    <a:pt x="6872" y="20171"/>
                    <a:pt x="6841" y="20139"/>
                  </a:cubicBezTo>
                  <a:cubicBezTo>
                    <a:pt x="6841" y="20139"/>
                    <a:pt x="6841" y="20139"/>
                    <a:pt x="6841" y="20108"/>
                  </a:cubicBezTo>
                  <a:cubicBezTo>
                    <a:pt x="6841" y="20108"/>
                    <a:pt x="6841" y="20076"/>
                    <a:pt x="6841" y="20076"/>
                  </a:cubicBezTo>
                  <a:cubicBezTo>
                    <a:pt x="7094" y="19474"/>
                    <a:pt x="7284" y="18778"/>
                    <a:pt x="7379" y="18081"/>
                  </a:cubicBezTo>
                  <a:cubicBezTo>
                    <a:pt x="7506" y="18841"/>
                    <a:pt x="7506" y="19633"/>
                    <a:pt x="7506" y="20393"/>
                  </a:cubicBezTo>
                  <a:cubicBezTo>
                    <a:pt x="7506" y="21945"/>
                    <a:pt x="7411" y="23433"/>
                    <a:pt x="6967" y="24953"/>
                  </a:cubicBezTo>
                  <a:cubicBezTo>
                    <a:pt x="6967" y="24953"/>
                    <a:pt x="6967" y="24953"/>
                    <a:pt x="6967" y="24985"/>
                  </a:cubicBezTo>
                  <a:cubicBezTo>
                    <a:pt x="6967" y="24953"/>
                    <a:pt x="6967" y="24953"/>
                    <a:pt x="6936" y="24953"/>
                  </a:cubicBezTo>
                  <a:cubicBezTo>
                    <a:pt x="6841" y="24953"/>
                    <a:pt x="6777" y="25048"/>
                    <a:pt x="6841" y="25143"/>
                  </a:cubicBezTo>
                  <a:cubicBezTo>
                    <a:pt x="5321" y="25555"/>
                    <a:pt x="4402" y="27613"/>
                    <a:pt x="4529" y="29038"/>
                  </a:cubicBezTo>
                  <a:cubicBezTo>
                    <a:pt x="4561" y="29608"/>
                    <a:pt x="4719" y="30147"/>
                    <a:pt x="4814" y="30717"/>
                  </a:cubicBezTo>
                  <a:cubicBezTo>
                    <a:pt x="4941" y="31192"/>
                    <a:pt x="4972" y="31857"/>
                    <a:pt x="5226" y="32300"/>
                  </a:cubicBezTo>
                  <a:cubicBezTo>
                    <a:pt x="5375" y="32575"/>
                    <a:pt x="5565" y="32751"/>
                    <a:pt x="5825" y="32751"/>
                  </a:cubicBezTo>
                  <a:cubicBezTo>
                    <a:pt x="5894" y="32751"/>
                    <a:pt x="5969" y="32739"/>
                    <a:pt x="6049" y="32712"/>
                  </a:cubicBezTo>
                  <a:cubicBezTo>
                    <a:pt x="6207" y="33155"/>
                    <a:pt x="6302" y="33599"/>
                    <a:pt x="6207" y="34074"/>
                  </a:cubicBezTo>
                  <a:cubicBezTo>
                    <a:pt x="6207" y="34125"/>
                    <a:pt x="6250" y="34177"/>
                    <a:pt x="6300" y="34177"/>
                  </a:cubicBezTo>
                  <a:cubicBezTo>
                    <a:pt x="6311" y="34177"/>
                    <a:pt x="6322" y="34175"/>
                    <a:pt x="6334" y="34169"/>
                  </a:cubicBezTo>
                  <a:cubicBezTo>
                    <a:pt x="7189" y="33820"/>
                    <a:pt x="7854" y="33219"/>
                    <a:pt x="8234" y="32364"/>
                  </a:cubicBezTo>
                  <a:cubicBezTo>
                    <a:pt x="8392" y="32522"/>
                    <a:pt x="8487" y="32680"/>
                    <a:pt x="8582" y="32870"/>
                  </a:cubicBezTo>
                  <a:cubicBezTo>
                    <a:pt x="8582" y="32902"/>
                    <a:pt x="8551" y="32965"/>
                    <a:pt x="8551" y="32997"/>
                  </a:cubicBezTo>
                  <a:cubicBezTo>
                    <a:pt x="8512" y="33074"/>
                    <a:pt x="8567" y="33116"/>
                    <a:pt x="8623" y="33116"/>
                  </a:cubicBezTo>
                  <a:cubicBezTo>
                    <a:pt x="8660" y="33116"/>
                    <a:pt x="8697" y="33098"/>
                    <a:pt x="8709" y="33060"/>
                  </a:cubicBezTo>
                  <a:cubicBezTo>
                    <a:pt x="8709" y="33060"/>
                    <a:pt x="8709" y="33029"/>
                    <a:pt x="8709" y="33029"/>
                  </a:cubicBezTo>
                  <a:cubicBezTo>
                    <a:pt x="8772" y="33029"/>
                    <a:pt x="8772" y="32997"/>
                    <a:pt x="8772" y="32965"/>
                  </a:cubicBezTo>
                  <a:cubicBezTo>
                    <a:pt x="8772" y="32934"/>
                    <a:pt x="8772" y="32934"/>
                    <a:pt x="8772" y="32934"/>
                  </a:cubicBezTo>
                  <a:cubicBezTo>
                    <a:pt x="9691" y="30463"/>
                    <a:pt x="10641" y="27360"/>
                    <a:pt x="8614" y="25175"/>
                  </a:cubicBezTo>
                  <a:cubicBezTo>
                    <a:pt x="8677" y="25175"/>
                    <a:pt x="8709" y="25080"/>
                    <a:pt x="8677" y="25016"/>
                  </a:cubicBezTo>
                  <a:cubicBezTo>
                    <a:pt x="7506" y="22261"/>
                    <a:pt x="9058" y="18999"/>
                    <a:pt x="7506" y="16371"/>
                  </a:cubicBezTo>
                  <a:lnTo>
                    <a:pt x="7506" y="16371"/>
                  </a:lnTo>
                  <a:cubicBezTo>
                    <a:pt x="8677" y="16529"/>
                    <a:pt x="9343" y="17733"/>
                    <a:pt x="10103" y="18493"/>
                  </a:cubicBezTo>
                  <a:cubicBezTo>
                    <a:pt x="10768" y="19126"/>
                    <a:pt x="11559" y="19664"/>
                    <a:pt x="12288" y="20203"/>
                  </a:cubicBezTo>
                  <a:cubicBezTo>
                    <a:pt x="14030" y="21501"/>
                    <a:pt x="15961" y="23338"/>
                    <a:pt x="15328" y="25745"/>
                  </a:cubicBezTo>
                  <a:cubicBezTo>
                    <a:pt x="15328" y="25776"/>
                    <a:pt x="15360" y="25808"/>
                    <a:pt x="15391" y="25840"/>
                  </a:cubicBezTo>
                  <a:cubicBezTo>
                    <a:pt x="15423" y="25871"/>
                    <a:pt x="15455" y="25871"/>
                    <a:pt x="15486" y="25871"/>
                  </a:cubicBezTo>
                  <a:cubicBezTo>
                    <a:pt x="15866" y="25650"/>
                    <a:pt x="16183" y="25365"/>
                    <a:pt x="16595" y="25206"/>
                  </a:cubicBezTo>
                  <a:cubicBezTo>
                    <a:pt x="17038" y="25016"/>
                    <a:pt x="17481" y="24921"/>
                    <a:pt x="17925" y="24858"/>
                  </a:cubicBezTo>
                  <a:cubicBezTo>
                    <a:pt x="18020" y="24826"/>
                    <a:pt x="17988" y="24700"/>
                    <a:pt x="17925" y="24700"/>
                  </a:cubicBezTo>
                  <a:lnTo>
                    <a:pt x="17830" y="24700"/>
                  </a:lnTo>
                  <a:cubicBezTo>
                    <a:pt x="17608" y="24351"/>
                    <a:pt x="17355" y="24098"/>
                    <a:pt x="17038" y="23845"/>
                  </a:cubicBezTo>
                  <a:cubicBezTo>
                    <a:pt x="16500" y="23401"/>
                    <a:pt x="16120" y="22958"/>
                    <a:pt x="15771" y="22356"/>
                  </a:cubicBezTo>
                  <a:cubicBezTo>
                    <a:pt x="15423" y="21755"/>
                    <a:pt x="15106" y="21121"/>
                    <a:pt x="14568" y="20678"/>
                  </a:cubicBezTo>
                  <a:lnTo>
                    <a:pt x="14568" y="20678"/>
                  </a:lnTo>
                  <a:cubicBezTo>
                    <a:pt x="15009" y="20766"/>
                    <a:pt x="15451" y="20795"/>
                    <a:pt x="15892" y="20795"/>
                  </a:cubicBezTo>
                  <a:cubicBezTo>
                    <a:pt x="16692" y="20795"/>
                    <a:pt x="17491" y="20701"/>
                    <a:pt x="18286" y="20701"/>
                  </a:cubicBezTo>
                  <a:cubicBezTo>
                    <a:pt x="18939" y="20701"/>
                    <a:pt x="19590" y="20764"/>
                    <a:pt x="20237" y="20994"/>
                  </a:cubicBezTo>
                  <a:cubicBezTo>
                    <a:pt x="20237" y="21026"/>
                    <a:pt x="20237" y="21058"/>
                    <a:pt x="20268" y="21058"/>
                  </a:cubicBezTo>
                  <a:cubicBezTo>
                    <a:pt x="21218" y="21628"/>
                    <a:pt x="21250" y="22895"/>
                    <a:pt x="22074" y="23528"/>
                  </a:cubicBezTo>
                  <a:cubicBezTo>
                    <a:pt x="22580" y="23908"/>
                    <a:pt x="23150" y="23971"/>
                    <a:pt x="23720" y="24161"/>
                  </a:cubicBezTo>
                  <a:cubicBezTo>
                    <a:pt x="24575" y="24415"/>
                    <a:pt x="25209" y="24826"/>
                    <a:pt x="25842" y="25491"/>
                  </a:cubicBezTo>
                  <a:cubicBezTo>
                    <a:pt x="25842" y="25491"/>
                    <a:pt x="25842" y="25523"/>
                    <a:pt x="25842" y="25523"/>
                  </a:cubicBezTo>
                  <a:cubicBezTo>
                    <a:pt x="25855" y="25574"/>
                    <a:pt x="25888" y="25594"/>
                    <a:pt x="25921" y="25594"/>
                  </a:cubicBezTo>
                  <a:cubicBezTo>
                    <a:pt x="25970" y="25594"/>
                    <a:pt x="26019" y="25548"/>
                    <a:pt x="26000" y="25491"/>
                  </a:cubicBezTo>
                  <a:cubicBezTo>
                    <a:pt x="25842" y="24573"/>
                    <a:pt x="25715" y="23465"/>
                    <a:pt x="25240" y="22641"/>
                  </a:cubicBezTo>
                  <a:cubicBezTo>
                    <a:pt x="24892" y="22008"/>
                    <a:pt x="24259" y="21945"/>
                    <a:pt x="23815" y="21469"/>
                  </a:cubicBezTo>
                  <a:cubicBezTo>
                    <a:pt x="23372" y="20931"/>
                    <a:pt x="23087" y="20804"/>
                    <a:pt x="22359" y="20709"/>
                  </a:cubicBezTo>
                  <a:cubicBezTo>
                    <a:pt x="22040" y="20651"/>
                    <a:pt x="21734" y="20613"/>
                    <a:pt x="21436" y="20613"/>
                  </a:cubicBezTo>
                  <a:cubicBezTo>
                    <a:pt x="21082" y="20613"/>
                    <a:pt x="20739" y="20667"/>
                    <a:pt x="20395" y="20804"/>
                  </a:cubicBezTo>
                  <a:cubicBezTo>
                    <a:pt x="19698" y="20551"/>
                    <a:pt x="19002" y="20393"/>
                    <a:pt x="18273" y="20393"/>
                  </a:cubicBezTo>
                  <a:cubicBezTo>
                    <a:pt x="17925" y="20329"/>
                    <a:pt x="17576" y="20298"/>
                    <a:pt x="17228" y="20266"/>
                  </a:cubicBezTo>
                  <a:cubicBezTo>
                    <a:pt x="17038" y="20266"/>
                    <a:pt x="16848" y="20234"/>
                    <a:pt x="16690" y="20203"/>
                  </a:cubicBezTo>
                  <a:lnTo>
                    <a:pt x="16690" y="20203"/>
                  </a:lnTo>
                  <a:cubicBezTo>
                    <a:pt x="16816" y="20211"/>
                    <a:pt x="16943" y="20215"/>
                    <a:pt x="17069" y="20215"/>
                  </a:cubicBezTo>
                  <a:cubicBezTo>
                    <a:pt x="17448" y="20215"/>
                    <a:pt x="17822" y="20179"/>
                    <a:pt x="18178" y="20108"/>
                  </a:cubicBezTo>
                  <a:cubicBezTo>
                    <a:pt x="19350" y="19823"/>
                    <a:pt x="19920" y="18714"/>
                    <a:pt x="20680" y="17923"/>
                  </a:cubicBezTo>
                  <a:cubicBezTo>
                    <a:pt x="20807" y="17796"/>
                    <a:pt x="20933" y="17701"/>
                    <a:pt x="21060" y="17574"/>
                  </a:cubicBezTo>
                  <a:cubicBezTo>
                    <a:pt x="21377" y="17321"/>
                    <a:pt x="21757" y="17099"/>
                    <a:pt x="22264" y="17068"/>
                  </a:cubicBezTo>
                  <a:cubicBezTo>
                    <a:pt x="22264" y="17068"/>
                    <a:pt x="22264" y="17068"/>
                    <a:pt x="22295" y="17036"/>
                  </a:cubicBezTo>
                  <a:cubicBezTo>
                    <a:pt x="22295" y="17046"/>
                    <a:pt x="22299" y="17050"/>
                    <a:pt x="22305" y="17050"/>
                  </a:cubicBezTo>
                  <a:cubicBezTo>
                    <a:pt x="22316" y="17050"/>
                    <a:pt x="22337" y="17036"/>
                    <a:pt x="22359" y="17036"/>
                  </a:cubicBezTo>
                  <a:cubicBezTo>
                    <a:pt x="23117" y="17402"/>
                    <a:pt x="23897" y="17639"/>
                    <a:pt x="24734" y="17639"/>
                  </a:cubicBezTo>
                  <a:cubicBezTo>
                    <a:pt x="24911" y="17639"/>
                    <a:pt x="25090" y="17628"/>
                    <a:pt x="25272" y="17606"/>
                  </a:cubicBezTo>
                  <a:cubicBezTo>
                    <a:pt x="26335" y="17490"/>
                    <a:pt x="27330" y="17088"/>
                    <a:pt x="28356" y="17088"/>
                  </a:cubicBezTo>
                  <a:cubicBezTo>
                    <a:pt x="28737" y="17088"/>
                    <a:pt x="29122" y="17144"/>
                    <a:pt x="29516" y="17289"/>
                  </a:cubicBezTo>
                  <a:cubicBezTo>
                    <a:pt x="29526" y="17293"/>
                    <a:pt x="29536" y="17294"/>
                    <a:pt x="29545" y="17294"/>
                  </a:cubicBezTo>
                  <a:cubicBezTo>
                    <a:pt x="29623" y="17294"/>
                    <a:pt x="29671" y="17187"/>
                    <a:pt x="29642" y="17131"/>
                  </a:cubicBezTo>
                  <a:cubicBezTo>
                    <a:pt x="28785" y="15565"/>
                    <a:pt x="26991" y="14357"/>
                    <a:pt x="25159" y="14357"/>
                  </a:cubicBezTo>
                  <a:cubicBezTo>
                    <a:pt x="25028" y="14357"/>
                    <a:pt x="24897" y="14363"/>
                    <a:pt x="24765" y="14376"/>
                  </a:cubicBezTo>
                  <a:cubicBezTo>
                    <a:pt x="23657" y="14471"/>
                    <a:pt x="21725" y="15484"/>
                    <a:pt x="22169" y="16846"/>
                  </a:cubicBezTo>
                  <a:cubicBezTo>
                    <a:pt x="21947" y="16878"/>
                    <a:pt x="21757" y="16941"/>
                    <a:pt x="21567" y="17036"/>
                  </a:cubicBezTo>
                  <a:cubicBezTo>
                    <a:pt x="20933" y="17226"/>
                    <a:pt x="20458" y="17764"/>
                    <a:pt x="20015" y="18239"/>
                  </a:cubicBezTo>
                  <a:cubicBezTo>
                    <a:pt x="19247" y="19067"/>
                    <a:pt x="18478" y="19674"/>
                    <a:pt x="17323" y="19674"/>
                  </a:cubicBezTo>
                  <a:cubicBezTo>
                    <a:pt x="17241" y="19674"/>
                    <a:pt x="17156" y="19671"/>
                    <a:pt x="17070" y="19664"/>
                  </a:cubicBezTo>
                  <a:cubicBezTo>
                    <a:pt x="14695" y="19506"/>
                    <a:pt x="12161" y="18303"/>
                    <a:pt x="10229" y="17036"/>
                  </a:cubicBezTo>
                  <a:cubicBezTo>
                    <a:pt x="10198" y="17036"/>
                    <a:pt x="10198" y="17004"/>
                    <a:pt x="10166" y="17004"/>
                  </a:cubicBezTo>
                  <a:cubicBezTo>
                    <a:pt x="9430" y="16572"/>
                    <a:pt x="8764" y="16080"/>
                    <a:pt x="8150" y="15532"/>
                  </a:cubicBezTo>
                  <a:lnTo>
                    <a:pt x="8150" y="15532"/>
                  </a:lnTo>
                  <a:cubicBezTo>
                    <a:pt x="8165" y="15545"/>
                    <a:pt x="8183" y="15552"/>
                    <a:pt x="8205" y="15552"/>
                  </a:cubicBezTo>
                  <a:cubicBezTo>
                    <a:pt x="8214" y="15552"/>
                    <a:pt x="8224" y="15551"/>
                    <a:pt x="8234" y="15547"/>
                  </a:cubicBezTo>
                  <a:cubicBezTo>
                    <a:pt x="10324" y="14977"/>
                    <a:pt x="11116" y="11557"/>
                    <a:pt x="9279" y="10290"/>
                  </a:cubicBezTo>
                  <a:cubicBezTo>
                    <a:pt x="9253" y="10239"/>
                    <a:pt x="9206" y="10187"/>
                    <a:pt x="9173" y="10187"/>
                  </a:cubicBezTo>
                  <a:cubicBezTo>
                    <a:pt x="9165" y="10187"/>
                    <a:pt x="9158" y="10190"/>
                    <a:pt x="9153" y="10195"/>
                  </a:cubicBezTo>
                  <a:cubicBezTo>
                    <a:pt x="8709" y="8960"/>
                    <a:pt x="7284" y="8960"/>
                    <a:pt x="6176" y="8707"/>
                  </a:cubicBezTo>
                  <a:cubicBezTo>
                    <a:pt x="6651" y="8707"/>
                    <a:pt x="7157" y="8580"/>
                    <a:pt x="7664" y="8549"/>
                  </a:cubicBezTo>
                  <a:cubicBezTo>
                    <a:pt x="7766" y="8543"/>
                    <a:pt x="7872" y="8540"/>
                    <a:pt x="7981" y="8540"/>
                  </a:cubicBezTo>
                  <a:cubicBezTo>
                    <a:pt x="9102" y="8540"/>
                    <a:pt x="10590" y="8841"/>
                    <a:pt x="11369" y="9562"/>
                  </a:cubicBezTo>
                  <a:cubicBezTo>
                    <a:pt x="11369" y="9562"/>
                    <a:pt x="11369" y="9562"/>
                    <a:pt x="11369" y="9594"/>
                  </a:cubicBezTo>
                  <a:cubicBezTo>
                    <a:pt x="11844" y="10575"/>
                    <a:pt x="11813" y="11715"/>
                    <a:pt x="12351" y="12666"/>
                  </a:cubicBezTo>
                  <a:cubicBezTo>
                    <a:pt x="12573" y="13014"/>
                    <a:pt x="12858" y="13331"/>
                    <a:pt x="13174" y="13584"/>
                  </a:cubicBezTo>
                  <a:cubicBezTo>
                    <a:pt x="13713" y="14059"/>
                    <a:pt x="14726" y="14376"/>
                    <a:pt x="14758" y="15199"/>
                  </a:cubicBezTo>
                  <a:cubicBezTo>
                    <a:pt x="14774" y="15262"/>
                    <a:pt x="14821" y="15294"/>
                    <a:pt x="14865" y="15294"/>
                  </a:cubicBezTo>
                  <a:cubicBezTo>
                    <a:pt x="14908" y="15294"/>
                    <a:pt x="14948" y="15262"/>
                    <a:pt x="14948" y="15199"/>
                  </a:cubicBezTo>
                  <a:lnTo>
                    <a:pt x="14980" y="15199"/>
                  </a:lnTo>
                  <a:cubicBezTo>
                    <a:pt x="14853" y="13521"/>
                    <a:pt x="14695" y="11715"/>
                    <a:pt x="13808" y="10195"/>
                  </a:cubicBezTo>
                  <a:cubicBezTo>
                    <a:pt x="13495" y="9641"/>
                    <a:pt x="12852" y="9050"/>
                    <a:pt x="12227" y="9050"/>
                  </a:cubicBezTo>
                  <a:cubicBezTo>
                    <a:pt x="12031" y="9050"/>
                    <a:pt x="11836" y="9109"/>
                    <a:pt x="11654" y="9245"/>
                  </a:cubicBezTo>
                  <a:lnTo>
                    <a:pt x="11623" y="9245"/>
                  </a:lnTo>
                  <a:cubicBezTo>
                    <a:pt x="10799" y="8644"/>
                    <a:pt x="9849" y="8264"/>
                    <a:pt x="8836" y="8137"/>
                  </a:cubicBezTo>
                  <a:cubicBezTo>
                    <a:pt x="8626" y="8112"/>
                    <a:pt x="8417" y="8103"/>
                    <a:pt x="8207" y="8103"/>
                  </a:cubicBezTo>
                  <a:cubicBezTo>
                    <a:pt x="7626" y="8103"/>
                    <a:pt x="7046" y="8173"/>
                    <a:pt x="6465" y="8173"/>
                  </a:cubicBezTo>
                  <a:cubicBezTo>
                    <a:pt x="6179" y="8173"/>
                    <a:pt x="5892" y="8156"/>
                    <a:pt x="5606" y="8105"/>
                  </a:cubicBezTo>
                  <a:cubicBezTo>
                    <a:pt x="5986" y="8105"/>
                    <a:pt x="6366" y="7979"/>
                    <a:pt x="6682" y="7694"/>
                  </a:cubicBezTo>
                  <a:cubicBezTo>
                    <a:pt x="7157" y="7282"/>
                    <a:pt x="7506" y="6617"/>
                    <a:pt x="7696" y="6015"/>
                  </a:cubicBezTo>
                  <a:cubicBezTo>
                    <a:pt x="8709" y="5730"/>
                    <a:pt x="9343" y="4210"/>
                    <a:pt x="9343" y="3260"/>
                  </a:cubicBezTo>
                  <a:cubicBezTo>
                    <a:pt x="9406" y="1771"/>
                    <a:pt x="7379" y="568"/>
                    <a:pt x="6112" y="315"/>
                  </a:cubicBezTo>
                  <a:cubicBezTo>
                    <a:pt x="6099" y="311"/>
                    <a:pt x="6086" y="310"/>
                    <a:pt x="6074" y="310"/>
                  </a:cubicBezTo>
                  <a:cubicBezTo>
                    <a:pt x="5974" y="310"/>
                    <a:pt x="5933" y="417"/>
                    <a:pt x="6017" y="473"/>
                  </a:cubicBezTo>
                  <a:cubicBezTo>
                    <a:pt x="6492" y="758"/>
                    <a:pt x="6429" y="695"/>
                    <a:pt x="6651" y="1360"/>
                  </a:cubicBezTo>
                  <a:cubicBezTo>
                    <a:pt x="6872" y="2025"/>
                    <a:pt x="6872" y="2025"/>
                    <a:pt x="6682" y="2563"/>
                  </a:cubicBezTo>
                  <a:cubicBezTo>
                    <a:pt x="6587" y="2912"/>
                    <a:pt x="6429" y="3228"/>
                    <a:pt x="6461" y="3577"/>
                  </a:cubicBezTo>
                  <a:cubicBezTo>
                    <a:pt x="6492" y="4400"/>
                    <a:pt x="7031" y="5255"/>
                    <a:pt x="7379" y="5983"/>
                  </a:cubicBezTo>
                  <a:cubicBezTo>
                    <a:pt x="6912" y="6792"/>
                    <a:pt x="6354" y="7663"/>
                    <a:pt x="5313" y="7663"/>
                  </a:cubicBezTo>
                  <a:cubicBezTo>
                    <a:pt x="5295" y="7663"/>
                    <a:pt x="5276" y="7662"/>
                    <a:pt x="5257" y="7662"/>
                  </a:cubicBezTo>
                  <a:cubicBezTo>
                    <a:pt x="4275" y="7599"/>
                    <a:pt x="3135" y="6712"/>
                    <a:pt x="2502" y="6015"/>
                  </a:cubicBezTo>
                  <a:cubicBezTo>
                    <a:pt x="1204" y="4622"/>
                    <a:pt x="1140" y="2120"/>
                    <a:pt x="1109" y="346"/>
                  </a:cubicBezTo>
                  <a:cubicBezTo>
                    <a:pt x="1109" y="315"/>
                    <a:pt x="1109" y="283"/>
                    <a:pt x="1077" y="251"/>
                  </a:cubicBezTo>
                  <a:cubicBezTo>
                    <a:pt x="975" y="99"/>
                    <a:pt x="737" y="1"/>
                    <a:pt x="514"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7"/>
            <p:cNvSpPr/>
            <p:nvPr/>
          </p:nvSpPr>
          <p:spPr>
            <a:xfrm>
              <a:off x="551883" y="459326"/>
              <a:ext cx="327604" cy="98216"/>
            </a:xfrm>
            <a:custGeom>
              <a:avLst/>
              <a:gdLst/>
              <a:ahLst/>
              <a:cxnLst/>
              <a:rect l="l" t="t" r="r" b="b"/>
              <a:pathLst>
                <a:path w="10281" h="3082" extrusionOk="0">
                  <a:moveTo>
                    <a:pt x="159" y="1"/>
                  </a:moveTo>
                  <a:cubicBezTo>
                    <a:pt x="64" y="1"/>
                    <a:pt x="0" y="159"/>
                    <a:pt x="127" y="159"/>
                  </a:cubicBezTo>
                  <a:cubicBezTo>
                    <a:pt x="3547" y="919"/>
                    <a:pt x="6904" y="1869"/>
                    <a:pt x="10230" y="3073"/>
                  </a:cubicBezTo>
                  <a:cubicBezTo>
                    <a:pt x="10236" y="3079"/>
                    <a:pt x="10242" y="3082"/>
                    <a:pt x="10247" y="3082"/>
                  </a:cubicBezTo>
                  <a:cubicBezTo>
                    <a:pt x="10270" y="3082"/>
                    <a:pt x="10281" y="3035"/>
                    <a:pt x="10230" y="3010"/>
                  </a:cubicBezTo>
                  <a:cubicBezTo>
                    <a:pt x="6999" y="1679"/>
                    <a:pt x="3611" y="634"/>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7"/>
            <p:cNvSpPr/>
            <p:nvPr/>
          </p:nvSpPr>
          <p:spPr>
            <a:xfrm>
              <a:off x="-91975" y="253086"/>
              <a:ext cx="1114128" cy="675432"/>
            </a:xfrm>
            <a:custGeom>
              <a:avLst/>
              <a:gdLst/>
              <a:ahLst/>
              <a:cxnLst/>
              <a:rect l="l" t="t" r="r" b="b"/>
              <a:pathLst>
                <a:path w="34964" h="21195" extrusionOk="0">
                  <a:moveTo>
                    <a:pt x="26208" y="2190"/>
                  </a:moveTo>
                  <a:cubicBezTo>
                    <a:pt x="27798" y="2190"/>
                    <a:pt x="29325" y="2683"/>
                    <a:pt x="30688" y="3528"/>
                  </a:cubicBezTo>
                  <a:cubicBezTo>
                    <a:pt x="31416" y="3971"/>
                    <a:pt x="32081" y="4478"/>
                    <a:pt x="32810" y="4890"/>
                  </a:cubicBezTo>
                  <a:cubicBezTo>
                    <a:pt x="33095" y="5048"/>
                    <a:pt x="33443" y="5143"/>
                    <a:pt x="33696" y="5333"/>
                  </a:cubicBezTo>
                  <a:cubicBezTo>
                    <a:pt x="33855" y="5396"/>
                    <a:pt x="33981" y="5460"/>
                    <a:pt x="34140" y="5555"/>
                  </a:cubicBezTo>
                  <a:cubicBezTo>
                    <a:pt x="34045" y="5650"/>
                    <a:pt x="33981" y="5776"/>
                    <a:pt x="33886" y="5871"/>
                  </a:cubicBezTo>
                  <a:cubicBezTo>
                    <a:pt x="32588" y="5428"/>
                    <a:pt x="31543" y="4510"/>
                    <a:pt x="30245" y="4003"/>
                  </a:cubicBezTo>
                  <a:cubicBezTo>
                    <a:pt x="29518" y="3728"/>
                    <a:pt x="28708" y="3627"/>
                    <a:pt x="27892" y="3627"/>
                  </a:cubicBezTo>
                  <a:cubicBezTo>
                    <a:pt x="27108" y="3627"/>
                    <a:pt x="26318" y="3720"/>
                    <a:pt x="25589" y="3844"/>
                  </a:cubicBezTo>
                  <a:cubicBezTo>
                    <a:pt x="25472" y="3874"/>
                    <a:pt x="25490" y="4038"/>
                    <a:pt x="25593" y="4038"/>
                  </a:cubicBezTo>
                  <a:cubicBezTo>
                    <a:pt x="25602" y="4038"/>
                    <a:pt x="25611" y="4037"/>
                    <a:pt x="25621" y="4034"/>
                  </a:cubicBezTo>
                  <a:cubicBezTo>
                    <a:pt x="26318" y="3978"/>
                    <a:pt x="27000" y="3926"/>
                    <a:pt x="27668" y="3926"/>
                  </a:cubicBezTo>
                  <a:cubicBezTo>
                    <a:pt x="28881" y="3926"/>
                    <a:pt x="30051" y="4098"/>
                    <a:pt x="31195" y="4731"/>
                  </a:cubicBezTo>
                  <a:cubicBezTo>
                    <a:pt x="32081" y="5206"/>
                    <a:pt x="32873" y="5745"/>
                    <a:pt x="33791" y="6030"/>
                  </a:cubicBezTo>
                  <a:cubicBezTo>
                    <a:pt x="33760" y="6061"/>
                    <a:pt x="33728" y="6125"/>
                    <a:pt x="33696" y="6156"/>
                  </a:cubicBezTo>
                  <a:cubicBezTo>
                    <a:pt x="33651" y="6175"/>
                    <a:pt x="33592" y="6182"/>
                    <a:pt x="33525" y="6182"/>
                  </a:cubicBezTo>
                  <a:cubicBezTo>
                    <a:pt x="33161" y="6182"/>
                    <a:pt x="32531" y="5959"/>
                    <a:pt x="32155" y="5959"/>
                  </a:cubicBezTo>
                  <a:cubicBezTo>
                    <a:pt x="32117" y="5959"/>
                    <a:pt x="32082" y="5961"/>
                    <a:pt x="32050" y="5966"/>
                  </a:cubicBezTo>
                  <a:cubicBezTo>
                    <a:pt x="31353" y="6061"/>
                    <a:pt x="30751" y="6441"/>
                    <a:pt x="30086" y="6600"/>
                  </a:cubicBezTo>
                  <a:cubicBezTo>
                    <a:pt x="29840" y="6661"/>
                    <a:pt x="29601" y="6689"/>
                    <a:pt x="29369" y="6689"/>
                  </a:cubicBezTo>
                  <a:cubicBezTo>
                    <a:pt x="27930" y="6689"/>
                    <a:pt x="26731" y="5638"/>
                    <a:pt x="25367" y="5175"/>
                  </a:cubicBezTo>
                  <a:cubicBezTo>
                    <a:pt x="24689" y="4959"/>
                    <a:pt x="23984" y="4865"/>
                    <a:pt x="23275" y="4865"/>
                  </a:cubicBezTo>
                  <a:cubicBezTo>
                    <a:pt x="22629" y="4865"/>
                    <a:pt x="21980" y="4944"/>
                    <a:pt x="21345" y="5080"/>
                  </a:cubicBezTo>
                  <a:cubicBezTo>
                    <a:pt x="20395" y="5270"/>
                    <a:pt x="19097" y="5650"/>
                    <a:pt x="17989" y="5650"/>
                  </a:cubicBezTo>
                  <a:lnTo>
                    <a:pt x="17862" y="5650"/>
                  </a:lnTo>
                  <a:cubicBezTo>
                    <a:pt x="16880" y="5650"/>
                    <a:pt x="16025" y="5301"/>
                    <a:pt x="15550" y="4256"/>
                  </a:cubicBezTo>
                  <a:cubicBezTo>
                    <a:pt x="15550" y="4193"/>
                    <a:pt x="15582" y="4129"/>
                    <a:pt x="15613" y="4066"/>
                  </a:cubicBezTo>
                  <a:cubicBezTo>
                    <a:pt x="15613" y="4034"/>
                    <a:pt x="15613" y="4003"/>
                    <a:pt x="15613" y="3971"/>
                  </a:cubicBezTo>
                  <a:cubicBezTo>
                    <a:pt x="16138" y="3519"/>
                    <a:pt x="16762" y="3392"/>
                    <a:pt x="17423" y="3392"/>
                  </a:cubicBezTo>
                  <a:cubicBezTo>
                    <a:pt x="18272" y="3392"/>
                    <a:pt x="19182" y="3602"/>
                    <a:pt x="20023" y="3602"/>
                  </a:cubicBezTo>
                  <a:cubicBezTo>
                    <a:pt x="20225" y="3602"/>
                    <a:pt x="20424" y="3590"/>
                    <a:pt x="20617" y="3559"/>
                  </a:cubicBezTo>
                  <a:cubicBezTo>
                    <a:pt x="22296" y="3306"/>
                    <a:pt x="23752" y="2419"/>
                    <a:pt x="25431" y="2229"/>
                  </a:cubicBezTo>
                  <a:cubicBezTo>
                    <a:pt x="25691" y="2203"/>
                    <a:pt x="25951" y="2190"/>
                    <a:pt x="26208" y="2190"/>
                  </a:cubicBezTo>
                  <a:close/>
                  <a:moveTo>
                    <a:pt x="988" y="501"/>
                  </a:moveTo>
                  <a:cubicBezTo>
                    <a:pt x="1337" y="501"/>
                    <a:pt x="2062" y="975"/>
                    <a:pt x="2376" y="1089"/>
                  </a:cubicBezTo>
                  <a:cubicBezTo>
                    <a:pt x="2845" y="1227"/>
                    <a:pt x="3313" y="1317"/>
                    <a:pt x="3803" y="1317"/>
                  </a:cubicBezTo>
                  <a:cubicBezTo>
                    <a:pt x="3876" y="1317"/>
                    <a:pt x="3949" y="1315"/>
                    <a:pt x="4023" y="1311"/>
                  </a:cubicBezTo>
                  <a:cubicBezTo>
                    <a:pt x="4971" y="1291"/>
                    <a:pt x="5867" y="1129"/>
                    <a:pt x="6778" y="1129"/>
                  </a:cubicBezTo>
                  <a:cubicBezTo>
                    <a:pt x="7297" y="1129"/>
                    <a:pt x="7821" y="1182"/>
                    <a:pt x="8361" y="1343"/>
                  </a:cubicBezTo>
                  <a:cubicBezTo>
                    <a:pt x="9628" y="1723"/>
                    <a:pt x="10800" y="2388"/>
                    <a:pt x="12066" y="2799"/>
                  </a:cubicBezTo>
                  <a:cubicBezTo>
                    <a:pt x="12573" y="2958"/>
                    <a:pt x="13080" y="3084"/>
                    <a:pt x="13618" y="3116"/>
                  </a:cubicBezTo>
                  <a:cubicBezTo>
                    <a:pt x="13714" y="3124"/>
                    <a:pt x="13812" y="3127"/>
                    <a:pt x="13912" y="3127"/>
                  </a:cubicBezTo>
                  <a:cubicBezTo>
                    <a:pt x="14190" y="3127"/>
                    <a:pt x="14478" y="3104"/>
                    <a:pt x="14761" y="3104"/>
                  </a:cubicBezTo>
                  <a:cubicBezTo>
                    <a:pt x="15178" y="3104"/>
                    <a:pt x="15584" y="3154"/>
                    <a:pt x="15930" y="3401"/>
                  </a:cubicBezTo>
                  <a:cubicBezTo>
                    <a:pt x="15677" y="3528"/>
                    <a:pt x="15455" y="3686"/>
                    <a:pt x="15233" y="3939"/>
                  </a:cubicBezTo>
                  <a:cubicBezTo>
                    <a:pt x="15170" y="4003"/>
                    <a:pt x="15202" y="4098"/>
                    <a:pt x="15233" y="4129"/>
                  </a:cubicBezTo>
                  <a:cubicBezTo>
                    <a:pt x="14948" y="4795"/>
                    <a:pt x="14220" y="5270"/>
                    <a:pt x="14062" y="6030"/>
                  </a:cubicBezTo>
                  <a:cubicBezTo>
                    <a:pt x="13998" y="6346"/>
                    <a:pt x="14093" y="6600"/>
                    <a:pt x="14220" y="6885"/>
                  </a:cubicBezTo>
                  <a:cubicBezTo>
                    <a:pt x="14220" y="6916"/>
                    <a:pt x="14220" y="6948"/>
                    <a:pt x="14220" y="6980"/>
                  </a:cubicBezTo>
                  <a:cubicBezTo>
                    <a:pt x="13080" y="6410"/>
                    <a:pt x="12573" y="5238"/>
                    <a:pt x="11718" y="4320"/>
                  </a:cubicBezTo>
                  <a:cubicBezTo>
                    <a:pt x="10990" y="3464"/>
                    <a:pt x="10008" y="2863"/>
                    <a:pt x="8931" y="2514"/>
                  </a:cubicBezTo>
                  <a:cubicBezTo>
                    <a:pt x="7885" y="2174"/>
                    <a:pt x="6817" y="2094"/>
                    <a:pt x="5746" y="2094"/>
                  </a:cubicBezTo>
                  <a:cubicBezTo>
                    <a:pt x="5520" y="2094"/>
                    <a:pt x="5294" y="2097"/>
                    <a:pt x="5068" y="2103"/>
                  </a:cubicBezTo>
                  <a:cubicBezTo>
                    <a:pt x="4726" y="2103"/>
                    <a:pt x="4378" y="2113"/>
                    <a:pt x="4030" y="2113"/>
                  </a:cubicBezTo>
                  <a:cubicBezTo>
                    <a:pt x="3508" y="2113"/>
                    <a:pt x="2984" y="2090"/>
                    <a:pt x="2471" y="1976"/>
                  </a:cubicBezTo>
                  <a:cubicBezTo>
                    <a:pt x="2059" y="1881"/>
                    <a:pt x="1" y="994"/>
                    <a:pt x="887" y="519"/>
                  </a:cubicBezTo>
                  <a:cubicBezTo>
                    <a:pt x="915" y="507"/>
                    <a:pt x="949" y="501"/>
                    <a:pt x="988" y="501"/>
                  </a:cubicBezTo>
                  <a:close/>
                  <a:moveTo>
                    <a:pt x="23355" y="5148"/>
                  </a:moveTo>
                  <a:cubicBezTo>
                    <a:pt x="23784" y="5148"/>
                    <a:pt x="24221" y="5192"/>
                    <a:pt x="24671" y="5301"/>
                  </a:cubicBezTo>
                  <a:cubicBezTo>
                    <a:pt x="26268" y="5656"/>
                    <a:pt x="27671" y="7033"/>
                    <a:pt x="29372" y="7033"/>
                  </a:cubicBezTo>
                  <a:cubicBezTo>
                    <a:pt x="29492" y="7033"/>
                    <a:pt x="29614" y="7026"/>
                    <a:pt x="29738" y="7011"/>
                  </a:cubicBezTo>
                  <a:cubicBezTo>
                    <a:pt x="30371" y="6916"/>
                    <a:pt x="30941" y="6631"/>
                    <a:pt x="31543" y="6410"/>
                  </a:cubicBezTo>
                  <a:cubicBezTo>
                    <a:pt x="31543" y="6441"/>
                    <a:pt x="31543" y="6441"/>
                    <a:pt x="31575" y="6441"/>
                  </a:cubicBezTo>
                  <a:cubicBezTo>
                    <a:pt x="32430" y="6790"/>
                    <a:pt x="33031" y="7075"/>
                    <a:pt x="33348" y="8025"/>
                  </a:cubicBezTo>
                  <a:cubicBezTo>
                    <a:pt x="33475" y="8341"/>
                    <a:pt x="33475" y="8690"/>
                    <a:pt x="33570" y="9038"/>
                  </a:cubicBezTo>
                  <a:cubicBezTo>
                    <a:pt x="33633" y="9292"/>
                    <a:pt x="33728" y="9482"/>
                    <a:pt x="33855" y="9703"/>
                  </a:cubicBezTo>
                  <a:cubicBezTo>
                    <a:pt x="33950" y="9893"/>
                    <a:pt x="34076" y="10083"/>
                    <a:pt x="34203" y="10273"/>
                  </a:cubicBezTo>
                  <a:cubicBezTo>
                    <a:pt x="34583" y="10717"/>
                    <a:pt x="34488" y="11065"/>
                    <a:pt x="33950" y="11318"/>
                  </a:cubicBezTo>
                  <a:lnTo>
                    <a:pt x="33886" y="11382"/>
                  </a:lnTo>
                  <a:cubicBezTo>
                    <a:pt x="33380" y="11097"/>
                    <a:pt x="32841" y="10780"/>
                    <a:pt x="32271" y="10527"/>
                  </a:cubicBezTo>
                  <a:cubicBezTo>
                    <a:pt x="32262" y="10522"/>
                    <a:pt x="32254" y="10520"/>
                    <a:pt x="32247" y="10520"/>
                  </a:cubicBezTo>
                  <a:cubicBezTo>
                    <a:pt x="32201" y="10520"/>
                    <a:pt x="32185" y="10594"/>
                    <a:pt x="32240" y="10622"/>
                  </a:cubicBezTo>
                  <a:cubicBezTo>
                    <a:pt x="32746" y="10907"/>
                    <a:pt x="33285" y="11160"/>
                    <a:pt x="33823" y="11445"/>
                  </a:cubicBezTo>
                  <a:cubicBezTo>
                    <a:pt x="33392" y="11850"/>
                    <a:pt x="33124" y="11891"/>
                    <a:pt x="32628" y="11891"/>
                  </a:cubicBezTo>
                  <a:cubicBezTo>
                    <a:pt x="32504" y="11891"/>
                    <a:pt x="32366" y="11888"/>
                    <a:pt x="32208" y="11888"/>
                  </a:cubicBezTo>
                  <a:cubicBezTo>
                    <a:pt x="31765" y="11888"/>
                    <a:pt x="31353" y="11857"/>
                    <a:pt x="30941" y="11857"/>
                  </a:cubicBezTo>
                  <a:cubicBezTo>
                    <a:pt x="30684" y="11844"/>
                    <a:pt x="30443" y="11826"/>
                    <a:pt x="30209" y="11826"/>
                  </a:cubicBezTo>
                  <a:cubicBezTo>
                    <a:pt x="29866" y="11826"/>
                    <a:pt x="29538" y="11865"/>
                    <a:pt x="29199" y="12015"/>
                  </a:cubicBezTo>
                  <a:cubicBezTo>
                    <a:pt x="29136" y="11857"/>
                    <a:pt x="29041" y="11698"/>
                    <a:pt x="28914" y="11540"/>
                  </a:cubicBezTo>
                  <a:cubicBezTo>
                    <a:pt x="27901" y="10147"/>
                    <a:pt x="25874" y="9893"/>
                    <a:pt x="24322" y="9450"/>
                  </a:cubicBezTo>
                  <a:cubicBezTo>
                    <a:pt x="23151" y="9102"/>
                    <a:pt x="21979" y="8690"/>
                    <a:pt x="20902" y="8151"/>
                  </a:cubicBezTo>
                  <a:cubicBezTo>
                    <a:pt x="19984" y="7676"/>
                    <a:pt x="18527" y="6916"/>
                    <a:pt x="18084" y="5903"/>
                  </a:cubicBezTo>
                  <a:lnTo>
                    <a:pt x="18084" y="5903"/>
                  </a:lnTo>
                  <a:cubicBezTo>
                    <a:pt x="18113" y="5903"/>
                    <a:pt x="18142" y="5904"/>
                    <a:pt x="18171" y="5904"/>
                  </a:cubicBezTo>
                  <a:cubicBezTo>
                    <a:pt x="19954" y="5904"/>
                    <a:pt x="21581" y="5148"/>
                    <a:pt x="23355" y="5148"/>
                  </a:cubicBezTo>
                  <a:close/>
                  <a:moveTo>
                    <a:pt x="15423" y="4478"/>
                  </a:moveTo>
                  <a:cubicBezTo>
                    <a:pt x="15898" y="5396"/>
                    <a:pt x="16848" y="5840"/>
                    <a:pt x="17894" y="5903"/>
                  </a:cubicBezTo>
                  <a:cubicBezTo>
                    <a:pt x="18305" y="7011"/>
                    <a:pt x="19794" y="7835"/>
                    <a:pt x="20775" y="8373"/>
                  </a:cubicBezTo>
                  <a:cubicBezTo>
                    <a:pt x="22169" y="9133"/>
                    <a:pt x="23721" y="9608"/>
                    <a:pt x="25241" y="10020"/>
                  </a:cubicBezTo>
                  <a:cubicBezTo>
                    <a:pt x="26096" y="10242"/>
                    <a:pt x="26983" y="10463"/>
                    <a:pt x="27743" y="10907"/>
                  </a:cubicBezTo>
                  <a:cubicBezTo>
                    <a:pt x="28756" y="11508"/>
                    <a:pt x="28978" y="12363"/>
                    <a:pt x="29231" y="13440"/>
                  </a:cubicBezTo>
                  <a:cubicBezTo>
                    <a:pt x="29358" y="14074"/>
                    <a:pt x="29611" y="14295"/>
                    <a:pt x="29896" y="14802"/>
                  </a:cubicBezTo>
                  <a:cubicBezTo>
                    <a:pt x="30181" y="15340"/>
                    <a:pt x="30213" y="16100"/>
                    <a:pt x="30086" y="16734"/>
                  </a:cubicBezTo>
                  <a:cubicBezTo>
                    <a:pt x="29918" y="17432"/>
                    <a:pt x="29145" y="17668"/>
                    <a:pt x="28179" y="17668"/>
                  </a:cubicBezTo>
                  <a:cubicBezTo>
                    <a:pt x="26604" y="17668"/>
                    <a:pt x="24514" y="17040"/>
                    <a:pt x="23689" y="16765"/>
                  </a:cubicBezTo>
                  <a:cubicBezTo>
                    <a:pt x="21821" y="16100"/>
                    <a:pt x="19794" y="14675"/>
                    <a:pt x="18369" y="13345"/>
                  </a:cubicBezTo>
                  <a:cubicBezTo>
                    <a:pt x="17039" y="12078"/>
                    <a:pt x="16532" y="10590"/>
                    <a:pt x="15835" y="8975"/>
                  </a:cubicBezTo>
                  <a:cubicBezTo>
                    <a:pt x="15835" y="8911"/>
                    <a:pt x="15835" y="8880"/>
                    <a:pt x="15835" y="8816"/>
                  </a:cubicBezTo>
                  <a:cubicBezTo>
                    <a:pt x="15835" y="8753"/>
                    <a:pt x="15772" y="8690"/>
                    <a:pt x="15708" y="8690"/>
                  </a:cubicBezTo>
                  <a:cubicBezTo>
                    <a:pt x="15613" y="8500"/>
                    <a:pt x="15487" y="8278"/>
                    <a:pt x="15360" y="8056"/>
                  </a:cubicBezTo>
                  <a:lnTo>
                    <a:pt x="15392" y="7993"/>
                  </a:lnTo>
                  <a:cubicBezTo>
                    <a:pt x="15443" y="7916"/>
                    <a:pt x="15369" y="7818"/>
                    <a:pt x="15289" y="7818"/>
                  </a:cubicBezTo>
                  <a:cubicBezTo>
                    <a:pt x="15270" y="7818"/>
                    <a:pt x="15251" y="7823"/>
                    <a:pt x="15233" y="7835"/>
                  </a:cubicBezTo>
                  <a:cubicBezTo>
                    <a:pt x="14758" y="7043"/>
                    <a:pt x="14283" y="6251"/>
                    <a:pt x="14790" y="5396"/>
                  </a:cubicBezTo>
                  <a:cubicBezTo>
                    <a:pt x="14980" y="5048"/>
                    <a:pt x="15233" y="4795"/>
                    <a:pt x="15423" y="4478"/>
                  </a:cubicBezTo>
                  <a:close/>
                  <a:moveTo>
                    <a:pt x="12700" y="10083"/>
                  </a:moveTo>
                  <a:lnTo>
                    <a:pt x="12700" y="10083"/>
                  </a:lnTo>
                  <a:cubicBezTo>
                    <a:pt x="12637" y="10780"/>
                    <a:pt x="12668" y="11477"/>
                    <a:pt x="12763" y="12173"/>
                  </a:cubicBezTo>
                  <a:cubicBezTo>
                    <a:pt x="12922" y="13282"/>
                    <a:pt x="13302" y="14105"/>
                    <a:pt x="13048" y="15277"/>
                  </a:cubicBezTo>
                  <a:cubicBezTo>
                    <a:pt x="12922" y="15910"/>
                    <a:pt x="12953" y="16322"/>
                    <a:pt x="13270" y="16924"/>
                  </a:cubicBezTo>
                  <a:cubicBezTo>
                    <a:pt x="13745" y="17969"/>
                    <a:pt x="14093" y="18792"/>
                    <a:pt x="14062" y="19901"/>
                  </a:cubicBezTo>
                  <a:cubicBezTo>
                    <a:pt x="14030" y="19869"/>
                    <a:pt x="13998" y="19869"/>
                    <a:pt x="13967" y="19837"/>
                  </a:cubicBezTo>
                  <a:cubicBezTo>
                    <a:pt x="13080" y="19077"/>
                    <a:pt x="12193" y="18222"/>
                    <a:pt x="11813" y="17082"/>
                  </a:cubicBezTo>
                  <a:cubicBezTo>
                    <a:pt x="11306" y="15657"/>
                    <a:pt x="11465" y="14105"/>
                    <a:pt x="11845" y="12680"/>
                  </a:cubicBezTo>
                  <a:cubicBezTo>
                    <a:pt x="12066" y="11762"/>
                    <a:pt x="12288" y="10875"/>
                    <a:pt x="12700" y="10083"/>
                  </a:cubicBezTo>
                  <a:close/>
                  <a:moveTo>
                    <a:pt x="14062" y="19964"/>
                  </a:moveTo>
                  <a:lnTo>
                    <a:pt x="14062" y="19996"/>
                  </a:lnTo>
                  <a:cubicBezTo>
                    <a:pt x="14030" y="19964"/>
                    <a:pt x="14030" y="19964"/>
                    <a:pt x="13998" y="19964"/>
                  </a:cubicBezTo>
                  <a:close/>
                  <a:moveTo>
                    <a:pt x="14442" y="7233"/>
                  </a:moveTo>
                  <a:cubicBezTo>
                    <a:pt x="14600" y="7423"/>
                    <a:pt x="14758" y="7645"/>
                    <a:pt x="14885" y="7835"/>
                  </a:cubicBezTo>
                  <a:cubicBezTo>
                    <a:pt x="14948" y="7930"/>
                    <a:pt x="14980" y="7993"/>
                    <a:pt x="15012" y="8088"/>
                  </a:cubicBezTo>
                  <a:cubicBezTo>
                    <a:pt x="13872" y="9767"/>
                    <a:pt x="14568" y="11318"/>
                    <a:pt x="15043" y="13187"/>
                  </a:cubicBezTo>
                  <a:cubicBezTo>
                    <a:pt x="15392" y="14612"/>
                    <a:pt x="15265" y="16100"/>
                    <a:pt x="15202" y="17525"/>
                  </a:cubicBezTo>
                  <a:cubicBezTo>
                    <a:pt x="15170" y="18254"/>
                    <a:pt x="15138" y="18982"/>
                    <a:pt x="15107" y="19711"/>
                  </a:cubicBezTo>
                  <a:cubicBezTo>
                    <a:pt x="15084" y="20111"/>
                    <a:pt x="15187" y="20355"/>
                    <a:pt x="15009" y="20355"/>
                  </a:cubicBezTo>
                  <a:cubicBezTo>
                    <a:pt x="14933" y="20355"/>
                    <a:pt x="14807" y="20311"/>
                    <a:pt x="14600" y="20217"/>
                  </a:cubicBezTo>
                  <a:cubicBezTo>
                    <a:pt x="14442" y="20154"/>
                    <a:pt x="14315" y="20091"/>
                    <a:pt x="14220" y="20059"/>
                  </a:cubicBezTo>
                  <a:cubicBezTo>
                    <a:pt x="14505" y="18190"/>
                    <a:pt x="13048" y="16797"/>
                    <a:pt x="13397" y="14992"/>
                  </a:cubicBezTo>
                  <a:cubicBezTo>
                    <a:pt x="13587" y="14232"/>
                    <a:pt x="13397" y="13757"/>
                    <a:pt x="13207" y="12965"/>
                  </a:cubicBezTo>
                  <a:cubicBezTo>
                    <a:pt x="12922" y="11857"/>
                    <a:pt x="12890" y="10717"/>
                    <a:pt x="13017" y="9577"/>
                  </a:cubicBezTo>
                  <a:cubicBezTo>
                    <a:pt x="13175" y="9292"/>
                    <a:pt x="13397" y="9007"/>
                    <a:pt x="13618" y="8753"/>
                  </a:cubicBezTo>
                  <a:cubicBezTo>
                    <a:pt x="14030" y="8310"/>
                    <a:pt x="14283" y="7803"/>
                    <a:pt x="14410" y="7265"/>
                  </a:cubicBezTo>
                  <a:cubicBezTo>
                    <a:pt x="14442" y="7265"/>
                    <a:pt x="14442" y="7233"/>
                    <a:pt x="14442" y="7233"/>
                  </a:cubicBezTo>
                  <a:close/>
                  <a:moveTo>
                    <a:pt x="15898" y="9957"/>
                  </a:moveTo>
                  <a:cubicBezTo>
                    <a:pt x="16405" y="11128"/>
                    <a:pt x="16848" y="12300"/>
                    <a:pt x="17830" y="13282"/>
                  </a:cubicBezTo>
                  <a:cubicBezTo>
                    <a:pt x="19255" y="14739"/>
                    <a:pt x="21282" y="16132"/>
                    <a:pt x="23151" y="16892"/>
                  </a:cubicBezTo>
                  <a:cubicBezTo>
                    <a:pt x="23752" y="17145"/>
                    <a:pt x="24354" y="17304"/>
                    <a:pt x="24987" y="17430"/>
                  </a:cubicBezTo>
                  <a:cubicBezTo>
                    <a:pt x="25082" y="18127"/>
                    <a:pt x="25336" y="19267"/>
                    <a:pt x="25114" y="19901"/>
                  </a:cubicBezTo>
                  <a:cubicBezTo>
                    <a:pt x="25177" y="20154"/>
                    <a:pt x="25051" y="20344"/>
                    <a:pt x="24702" y="20376"/>
                  </a:cubicBezTo>
                  <a:cubicBezTo>
                    <a:pt x="24551" y="20554"/>
                    <a:pt x="24406" y="20643"/>
                    <a:pt x="24267" y="20643"/>
                  </a:cubicBezTo>
                  <a:cubicBezTo>
                    <a:pt x="24086" y="20643"/>
                    <a:pt x="23914" y="20491"/>
                    <a:pt x="23752" y="20186"/>
                  </a:cubicBezTo>
                  <a:cubicBezTo>
                    <a:pt x="23562" y="20027"/>
                    <a:pt x="23372" y="19837"/>
                    <a:pt x="23182" y="19679"/>
                  </a:cubicBezTo>
                  <a:cubicBezTo>
                    <a:pt x="22232" y="18919"/>
                    <a:pt x="21092" y="18507"/>
                    <a:pt x="20079" y="17842"/>
                  </a:cubicBezTo>
                  <a:cubicBezTo>
                    <a:pt x="18685" y="16924"/>
                    <a:pt x="17925" y="15467"/>
                    <a:pt x="17260" y="13979"/>
                  </a:cubicBezTo>
                  <a:cubicBezTo>
                    <a:pt x="16658" y="12680"/>
                    <a:pt x="16088" y="11350"/>
                    <a:pt x="15898" y="9957"/>
                  </a:cubicBezTo>
                  <a:close/>
                  <a:moveTo>
                    <a:pt x="820" y="0"/>
                  </a:moveTo>
                  <a:cubicBezTo>
                    <a:pt x="780" y="0"/>
                    <a:pt x="729" y="30"/>
                    <a:pt x="729" y="76"/>
                  </a:cubicBezTo>
                  <a:cubicBezTo>
                    <a:pt x="571" y="361"/>
                    <a:pt x="412" y="646"/>
                    <a:pt x="254" y="963"/>
                  </a:cubicBezTo>
                  <a:cubicBezTo>
                    <a:pt x="254" y="994"/>
                    <a:pt x="254" y="1058"/>
                    <a:pt x="286" y="1089"/>
                  </a:cubicBezTo>
                  <a:cubicBezTo>
                    <a:pt x="2439" y="3053"/>
                    <a:pt x="5448" y="1976"/>
                    <a:pt x="8044" y="2578"/>
                  </a:cubicBezTo>
                  <a:cubicBezTo>
                    <a:pt x="9913" y="3053"/>
                    <a:pt x="11148" y="4034"/>
                    <a:pt x="12288" y="5523"/>
                  </a:cubicBezTo>
                  <a:cubicBezTo>
                    <a:pt x="12795" y="6251"/>
                    <a:pt x="13333" y="6853"/>
                    <a:pt x="14157" y="7201"/>
                  </a:cubicBezTo>
                  <a:cubicBezTo>
                    <a:pt x="13903" y="8025"/>
                    <a:pt x="13333" y="8690"/>
                    <a:pt x="12827" y="9418"/>
                  </a:cubicBezTo>
                  <a:cubicBezTo>
                    <a:pt x="12795" y="9418"/>
                    <a:pt x="12763" y="9450"/>
                    <a:pt x="12763" y="9482"/>
                  </a:cubicBezTo>
                  <a:cubicBezTo>
                    <a:pt x="12510" y="9862"/>
                    <a:pt x="12288" y="10242"/>
                    <a:pt x="12130" y="10685"/>
                  </a:cubicBezTo>
                  <a:cubicBezTo>
                    <a:pt x="11686" y="12110"/>
                    <a:pt x="11243" y="13598"/>
                    <a:pt x="11243" y="15087"/>
                  </a:cubicBezTo>
                  <a:cubicBezTo>
                    <a:pt x="11243" y="16164"/>
                    <a:pt x="11496" y="17272"/>
                    <a:pt x="12066" y="18190"/>
                  </a:cubicBezTo>
                  <a:cubicBezTo>
                    <a:pt x="12351" y="18634"/>
                    <a:pt x="12668" y="18951"/>
                    <a:pt x="13080" y="19299"/>
                  </a:cubicBezTo>
                  <a:cubicBezTo>
                    <a:pt x="13587" y="19742"/>
                    <a:pt x="13777" y="20376"/>
                    <a:pt x="14220" y="20851"/>
                  </a:cubicBezTo>
                  <a:cubicBezTo>
                    <a:pt x="14446" y="21091"/>
                    <a:pt x="14633" y="21194"/>
                    <a:pt x="14787" y="21194"/>
                  </a:cubicBezTo>
                  <a:cubicBezTo>
                    <a:pt x="15647" y="21194"/>
                    <a:pt x="15492" y="17982"/>
                    <a:pt x="15518" y="17525"/>
                  </a:cubicBezTo>
                  <a:cubicBezTo>
                    <a:pt x="15613" y="16069"/>
                    <a:pt x="15740" y="14549"/>
                    <a:pt x="15360" y="13092"/>
                  </a:cubicBezTo>
                  <a:cubicBezTo>
                    <a:pt x="14885" y="11382"/>
                    <a:pt x="14252" y="9988"/>
                    <a:pt x="15170" y="8341"/>
                  </a:cubicBezTo>
                  <a:lnTo>
                    <a:pt x="15170" y="8341"/>
                  </a:lnTo>
                  <a:cubicBezTo>
                    <a:pt x="15297" y="8595"/>
                    <a:pt x="15423" y="8848"/>
                    <a:pt x="15518" y="9070"/>
                  </a:cubicBezTo>
                  <a:cubicBezTo>
                    <a:pt x="15550" y="11065"/>
                    <a:pt x="16373" y="12933"/>
                    <a:pt x="17229" y="14707"/>
                  </a:cubicBezTo>
                  <a:cubicBezTo>
                    <a:pt x="18084" y="16417"/>
                    <a:pt x="19097" y="17652"/>
                    <a:pt x="20807" y="18539"/>
                  </a:cubicBezTo>
                  <a:cubicBezTo>
                    <a:pt x="21821" y="19077"/>
                    <a:pt x="22676" y="19616"/>
                    <a:pt x="23594" y="20344"/>
                  </a:cubicBezTo>
                  <a:cubicBezTo>
                    <a:pt x="23873" y="20567"/>
                    <a:pt x="24300" y="21036"/>
                    <a:pt x="24744" y="21036"/>
                  </a:cubicBezTo>
                  <a:cubicBezTo>
                    <a:pt x="24804" y="21036"/>
                    <a:pt x="24864" y="21028"/>
                    <a:pt x="24924" y="21009"/>
                  </a:cubicBezTo>
                  <a:cubicBezTo>
                    <a:pt x="25367" y="20882"/>
                    <a:pt x="25177" y="20914"/>
                    <a:pt x="25336" y="20597"/>
                  </a:cubicBezTo>
                  <a:cubicBezTo>
                    <a:pt x="25716" y="19869"/>
                    <a:pt x="25367" y="18349"/>
                    <a:pt x="25146" y="17430"/>
                  </a:cubicBezTo>
                  <a:lnTo>
                    <a:pt x="25146" y="17430"/>
                  </a:lnTo>
                  <a:cubicBezTo>
                    <a:pt x="25494" y="17525"/>
                    <a:pt x="25843" y="17557"/>
                    <a:pt x="26191" y="17620"/>
                  </a:cubicBezTo>
                  <a:cubicBezTo>
                    <a:pt x="27073" y="17763"/>
                    <a:pt x="28083" y="18110"/>
                    <a:pt x="28991" y="18110"/>
                  </a:cubicBezTo>
                  <a:cubicBezTo>
                    <a:pt x="29094" y="18110"/>
                    <a:pt x="29195" y="18105"/>
                    <a:pt x="29294" y="18095"/>
                  </a:cubicBezTo>
                  <a:cubicBezTo>
                    <a:pt x="29706" y="18064"/>
                    <a:pt x="30150" y="17937"/>
                    <a:pt x="30340" y="17525"/>
                  </a:cubicBezTo>
                  <a:cubicBezTo>
                    <a:pt x="30561" y="17019"/>
                    <a:pt x="30308" y="17304"/>
                    <a:pt x="30340" y="16797"/>
                  </a:cubicBezTo>
                  <a:cubicBezTo>
                    <a:pt x="30371" y="16385"/>
                    <a:pt x="30625" y="15847"/>
                    <a:pt x="30625" y="15404"/>
                  </a:cubicBezTo>
                  <a:cubicBezTo>
                    <a:pt x="30593" y="14770"/>
                    <a:pt x="29801" y="14295"/>
                    <a:pt x="29611" y="13725"/>
                  </a:cubicBezTo>
                  <a:cubicBezTo>
                    <a:pt x="29421" y="13218"/>
                    <a:pt x="29389" y="12680"/>
                    <a:pt x="29231" y="12173"/>
                  </a:cubicBezTo>
                  <a:cubicBezTo>
                    <a:pt x="29393" y="12134"/>
                    <a:pt x="29605" y="12119"/>
                    <a:pt x="29850" y="12119"/>
                  </a:cubicBezTo>
                  <a:cubicBezTo>
                    <a:pt x="30585" y="12119"/>
                    <a:pt x="31624" y="12253"/>
                    <a:pt x="32556" y="12253"/>
                  </a:cubicBezTo>
                  <a:cubicBezTo>
                    <a:pt x="33799" y="12253"/>
                    <a:pt x="34852" y="12015"/>
                    <a:pt x="34742" y="10907"/>
                  </a:cubicBezTo>
                  <a:cubicBezTo>
                    <a:pt x="34710" y="10495"/>
                    <a:pt x="34488" y="10178"/>
                    <a:pt x="34298" y="9830"/>
                  </a:cubicBezTo>
                  <a:cubicBezTo>
                    <a:pt x="33918" y="9102"/>
                    <a:pt x="33886" y="8341"/>
                    <a:pt x="33570" y="7613"/>
                  </a:cubicBezTo>
                  <a:cubicBezTo>
                    <a:pt x="33285" y="6916"/>
                    <a:pt x="32683" y="6568"/>
                    <a:pt x="32050" y="6283"/>
                  </a:cubicBezTo>
                  <a:cubicBezTo>
                    <a:pt x="32176" y="6251"/>
                    <a:pt x="32335" y="6251"/>
                    <a:pt x="32461" y="6251"/>
                  </a:cubicBezTo>
                  <a:cubicBezTo>
                    <a:pt x="33169" y="6251"/>
                    <a:pt x="33746" y="6512"/>
                    <a:pt x="34409" y="6512"/>
                  </a:cubicBezTo>
                  <a:cubicBezTo>
                    <a:pt x="34547" y="6512"/>
                    <a:pt x="34689" y="6500"/>
                    <a:pt x="34837" y="6473"/>
                  </a:cubicBezTo>
                  <a:cubicBezTo>
                    <a:pt x="34900" y="6473"/>
                    <a:pt x="34963" y="6378"/>
                    <a:pt x="34963" y="6346"/>
                  </a:cubicBezTo>
                  <a:cubicBezTo>
                    <a:pt x="34900" y="5840"/>
                    <a:pt x="34678" y="5586"/>
                    <a:pt x="34266" y="5333"/>
                  </a:cubicBezTo>
                  <a:cubicBezTo>
                    <a:pt x="33443" y="4795"/>
                    <a:pt x="32525" y="4415"/>
                    <a:pt x="31701" y="3844"/>
                  </a:cubicBezTo>
                  <a:cubicBezTo>
                    <a:pt x="30086" y="2768"/>
                    <a:pt x="28471" y="1944"/>
                    <a:pt x="26508" y="1881"/>
                  </a:cubicBezTo>
                  <a:cubicBezTo>
                    <a:pt x="26458" y="1880"/>
                    <a:pt x="26408" y="1879"/>
                    <a:pt x="26359" y="1879"/>
                  </a:cubicBezTo>
                  <a:cubicBezTo>
                    <a:pt x="24082" y="1879"/>
                    <a:pt x="22183" y="3276"/>
                    <a:pt x="19920" y="3338"/>
                  </a:cubicBezTo>
                  <a:cubicBezTo>
                    <a:pt x="19880" y="3339"/>
                    <a:pt x="19840" y="3339"/>
                    <a:pt x="19799" y="3339"/>
                  </a:cubicBezTo>
                  <a:cubicBezTo>
                    <a:pt x="18957" y="3339"/>
                    <a:pt x="18075" y="3126"/>
                    <a:pt x="17242" y="3126"/>
                  </a:cubicBezTo>
                  <a:cubicBezTo>
                    <a:pt x="16889" y="3126"/>
                    <a:pt x="16544" y="3165"/>
                    <a:pt x="16215" y="3274"/>
                  </a:cubicBezTo>
                  <a:cubicBezTo>
                    <a:pt x="15804" y="2917"/>
                    <a:pt x="15321" y="2852"/>
                    <a:pt x="14814" y="2852"/>
                  </a:cubicBezTo>
                  <a:cubicBezTo>
                    <a:pt x="14527" y="2852"/>
                    <a:pt x="14231" y="2873"/>
                    <a:pt x="13936" y="2873"/>
                  </a:cubicBezTo>
                  <a:cubicBezTo>
                    <a:pt x="13830" y="2873"/>
                    <a:pt x="13724" y="2870"/>
                    <a:pt x="13618" y="2863"/>
                  </a:cubicBezTo>
                  <a:cubicBezTo>
                    <a:pt x="12161" y="2768"/>
                    <a:pt x="10863" y="2039"/>
                    <a:pt x="9533" y="1501"/>
                  </a:cubicBezTo>
                  <a:cubicBezTo>
                    <a:pt x="8500" y="1088"/>
                    <a:pt x="7552" y="864"/>
                    <a:pt x="6499" y="864"/>
                  </a:cubicBezTo>
                  <a:cubicBezTo>
                    <a:pt x="6260" y="864"/>
                    <a:pt x="6016" y="876"/>
                    <a:pt x="5764" y="899"/>
                  </a:cubicBezTo>
                  <a:cubicBezTo>
                    <a:pt x="5158" y="972"/>
                    <a:pt x="4590" y="1028"/>
                    <a:pt x="4044" y="1028"/>
                  </a:cubicBezTo>
                  <a:cubicBezTo>
                    <a:pt x="2935" y="1028"/>
                    <a:pt x="1917" y="798"/>
                    <a:pt x="856" y="13"/>
                  </a:cubicBezTo>
                  <a:cubicBezTo>
                    <a:pt x="847" y="4"/>
                    <a:pt x="834" y="0"/>
                    <a:pt x="8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47"/>
          <p:cNvGrpSpPr/>
          <p:nvPr/>
        </p:nvGrpSpPr>
        <p:grpSpPr>
          <a:xfrm>
            <a:off x="7787714" y="12144"/>
            <a:ext cx="1671513" cy="5131350"/>
            <a:chOff x="1547589" y="-1391798"/>
            <a:chExt cx="1671513" cy="3698241"/>
          </a:xfrm>
        </p:grpSpPr>
        <p:sp>
          <p:nvSpPr>
            <p:cNvPr id="644" name="Google Shape;644;p47"/>
            <p:cNvSpPr/>
            <p:nvPr/>
          </p:nvSpPr>
          <p:spPr>
            <a:xfrm rot="5400000">
              <a:off x="1641491" y="20992"/>
              <a:ext cx="1536579" cy="1015422"/>
            </a:xfrm>
            <a:custGeom>
              <a:avLst/>
              <a:gdLst/>
              <a:ahLst/>
              <a:cxnLst/>
              <a:rect l="l" t="t" r="r" b="b"/>
              <a:pathLst>
                <a:path w="36270" h="23967" extrusionOk="0">
                  <a:moveTo>
                    <a:pt x="23658" y="0"/>
                  </a:moveTo>
                  <a:cubicBezTo>
                    <a:pt x="23650" y="0"/>
                    <a:pt x="23642" y="2"/>
                    <a:pt x="23633" y="4"/>
                  </a:cubicBezTo>
                  <a:cubicBezTo>
                    <a:pt x="19611" y="796"/>
                    <a:pt x="16540" y="4058"/>
                    <a:pt x="12581" y="5103"/>
                  </a:cubicBezTo>
                  <a:cubicBezTo>
                    <a:pt x="11111" y="5517"/>
                    <a:pt x="9391" y="6013"/>
                    <a:pt x="7771" y="6013"/>
                  </a:cubicBezTo>
                  <a:cubicBezTo>
                    <a:pt x="7158" y="6013"/>
                    <a:pt x="6559" y="5942"/>
                    <a:pt x="5994" y="5768"/>
                  </a:cubicBezTo>
                  <a:cubicBezTo>
                    <a:pt x="4949" y="5452"/>
                    <a:pt x="3967" y="4977"/>
                    <a:pt x="3017" y="4438"/>
                  </a:cubicBezTo>
                  <a:cubicBezTo>
                    <a:pt x="2162" y="3868"/>
                    <a:pt x="1243" y="3393"/>
                    <a:pt x="325" y="2950"/>
                  </a:cubicBezTo>
                  <a:cubicBezTo>
                    <a:pt x="301" y="2938"/>
                    <a:pt x="277" y="2932"/>
                    <a:pt x="255" y="2932"/>
                  </a:cubicBezTo>
                  <a:cubicBezTo>
                    <a:pt x="100" y="2932"/>
                    <a:pt x="1" y="3187"/>
                    <a:pt x="167" y="3298"/>
                  </a:cubicBezTo>
                  <a:cubicBezTo>
                    <a:pt x="610" y="3488"/>
                    <a:pt x="1053" y="3710"/>
                    <a:pt x="1497" y="3963"/>
                  </a:cubicBezTo>
                  <a:cubicBezTo>
                    <a:pt x="2003" y="4248"/>
                    <a:pt x="2510" y="4565"/>
                    <a:pt x="3049" y="4850"/>
                  </a:cubicBezTo>
                  <a:cubicBezTo>
                    <a:pt x="3904" y="5420"/>
                    <a:pt x="4695" y="6085"/>
                    <a:pt x="5265" y="6940"/>
                  </a:cubicBezTo>
                  <a:cubicBezTo>
                    <a:pt x="5360" y="7098"/>
                    <a:pt x="5455" y="7257"/>
                    <a:pt x="5550" y="7478"/>
                  </a:cubicBezTo>
                  <a:cubicBezTo>
                    <a:pt x="5519" y="7510"/>
                    <a:pt x="5519" y="7605"/>
                    <a:pt x="5582" y="7637"/>
                  </a:cubicBezTo>
                  <a:cubicBezTo>
                    <a:pt x="5614" y="7637"/>
                    <a:pt x="5614" y="7668"/>
                    <a:pt x="5645" y="7668"/>
                  </a:cubicBezTo>
                  <a:cubicBezTo>
                    <a:pt x="6532" y="9537"/>
                    <a:pt x="7070" y="12704"/>
                    <a:pt x="4885" y="13464"/>
                  </a:cubicBezTo>
                  <a:lnTo>
                    <a:pt x="4790" y="13464"/>
                  </a:lnTo>
                  <a:cubicBezTo>
                    <a:pt x="4727" y="13464"/>
                    <a:pt x="4695" y="13527"/>
                    <a:pt x="4727" y="13590"/>
                  </a:cubicBezTo>
                  <a:cubicBezTo>
                    <a:pt x="4701" y="13642"/>
                    <a:pt x="4739" y="13694"/>
                    <a:pt x="4805" y="13694"/>
                  </a:cubicBezTo>
                  <a:cubicBezTo>
                    <a:pt x="4820" y="13694"/>
                    <a:pt x="4836" y="13691"/>
                    <a:pt x="4854" y="13685"/>
                  </a:cubicBezTo>
                  <a:cubicBezTo>
                    <a:pt x="4885" y="13685"/>
                    <a:pt x="4917" y="13685"/>
                    <a:pt x="4980" y="13654"/>
                  </a:cubicBezTo>
                  <a:cubicBezTo>
                    <a:pt x="5341" y="13699"/>
                    <a:pt x="5758" y="13765"/>
                    <a:pt x="6158" y="13765"/>
                  </a:cubicBezTo>
                  <a:cubicBezTo>
                    <a:pt x="6602" y="13765"/>
                    <a:pt x="7024" y="13684"/>
                    <a:pt x="7324" y="13400"/>
                  </a:cubicBezTo>
                  <a:cubicBezTo>
                    <a:pt x="7609" y="13147"/>
                    <a:pt x="7862" y="12545"/>
                    <a:pt x="8084" y="12260"/>
                  </a:cubicBezTo>
                  <a:cubicBezTo>
                    <a:pt x="8242" y="12039"/>
                    <a:pt x="8369" y="11944"/>
                    <a:pt x="8432" y="11659"/>
                  </a:cubicBezTo>
                  <a:cubicBezTo>
                    <a:pt x="8622" y="10835"/>
                    <a:pt x="7831" y="9949"/>
                    <a:pt x="7577" y="9283"/>
                  </a:cubicBezTo>
                  <a:cubicBezTo>
                    <a:pt x="7229" y="8365"/>
                    <a:pt x="6690" y="7922"/>
                    <a:pt x="5835" y="7510"/>
                  </a:cubicBezTo>
                  <a:cubicBezTo>
                    <a:pt x="5455" y="6718"/>
                    <a:pt x="4917" y="6053"/>
                    <a:pt x="4315" y="5483"/>
                  </a:cubicBezTo>
                  <a:lnTo>
                    <a:pt x="4315" y="5483"/>
                  </a:lnTo>
                  <a:cubicBezTo>
                    <a:pt x="4822" y="5705"/>
                    <a:pt x="5360" y="5927"/>
                    <a:pt x="5899" y="6085"/>
                  </a:cubicBezTo>
                  <a:cubicBezTo>
                    <a:pt x="7514" y="7035"/>
                    <a:pt x="9414" y="7447"/>
                    <a:pt x="11061" y="8428"/>
                  </a:cubicBezTo>
                  <a:cubicBezTo>
                    <a:pt x="11758" y="8840"/>
                    <a:pt x="12423" y="9315"/>
                    <a:pt x="13056" y="9822"/>
                  </a:cubicBezTo>
                  <a:cubicBezTo>
                    <a:pt x="13151" y="10582"/>
                    <a:pt x="12834" y="11247"/>
                    <a:pt x="12803" y="12007"/>
                  </a:cubicBezTo>
                  <a:cubicBezTo>
                    <a:pt x="12739" y="12704"/>
                    <a:pt x="12993" y="13020"/>
                    <a:pt x="13341" y="13622"/>
                  </a:cubicBezTo>
                  <a:cubicBezTo>
                    <a:pt x="13879" y="14509"/>
                    <a:pt x="13753" y="15364"/>
                    <a:pt x="13974" y="16314"/>
                  </a:cubicBezTo>
                  <a:cubicBezTo>
                    <a:pt x="14164" y="16947"/>
                    <a:pt x="14481" y="17517"/>
                    <a:pt x="14924" y="18024"/>
                  </a:cubicBezTo>
                  <a:cubicBezTo>
                    <a:pt x="15463" y="18657"/>
                    <a:pt x="16128" y="19037"/>
                    <a:pt x="16825" y="19449"/>
                  </a:cubicBezTo>
                  <a:cubicBezTo>
                    <a:pt x="17838" y="20083"/>
                    <a:pt x="18440" y="20684"/>
                    <a:pt x="19231" y="21571"/>
                  </a:cubicBezTo>
                  <a:cubicBezTo>
                    <a:pt x="19611" y="22014"/>
                    <a:pt x="20055" y="22426"/>
                    <a:pt x="20593" y="22711"/>
                  </a:cubicBezTo>
                  <a:cubicBezTo>
                    <a:pt x="21480" y="23186"/>
                    <a:pt x="22462" y="23281"/>
                    <a:pt x="23253" y="23946"/>
                  </a:cubicBezTo>
                  <a:cubicBezTo>
                    <a:pt x="23266" y="23959"/>
                    <a:pt x="23285" y="23967"/>
                    <a:pt x="23305" y="23967"/>
                  </a:cubicBezTo>
                  <a:cubicBezTo>
                    <a:pt x="23332" y="23967"/>
                    <a:pt x="23361" y="23952"/>
                    <a:pt x="23380" y="23915"/>
                  </a:cubicBezTo>
                  <a:cubicBezTo>
                    <a:pt x="23443" y="23915"/>
                    <a:pt x="23507" y="23851"/>
                    <a:pt x="23443" y="23756"/>
                  </a:cubicBezTo>
                  <a:cubicBezTo>
                    <a:pt x="22747" y="22616"/>
                    <a:pt x="22462" y="21603"/>
                    <a:pt x="22462" y="20273"/>
                  </a:cubicBezTo>
                  <a:cubicBezTo>
                    <a:pt x="22493" y="19386"/>
                    <a:pt x="22493" y="18499"/>
                    <a:pt x="22367" y="17612"/>
                  </a:cubicBezTo>
                  <a:cubicBezTo>
                    <a:pt x="22208" y="16757"/>
                    <a:pt x="21955" y="15871"/>
                    <a:pt x="21543" y="15111"/>
                  </a:cubicBezTo>
                  <a:cubicBezTo>
                    <a:pt x="21163" y="14350"/>
                    <a:pt x="20530" y="14034"/>
                    <a:pt x="20245" y="13179"/>
                  </a:cubicBezTo>
                  <a:cubicBezTo>
                    <a:pt x="19833" y="11849"/>
                    <a:pt x="19421" y="10962"/>
                    <a:pt x="18091" y="10265"/>
                  </a:cubicBezTo>
                  <a:cubicBezTo>
                    <a:pt x="16977" y="9657"/>
                    <a:pt x="15659" y="9515"/>
                    <a:pt x="14382" y="9515"/>
                  </a:cubicBezTo>
                  <a:cubicBezTo>
                    <a:pt x="14063" y="9515"/>
                    <a:pt x="13746" y="9524"/>
                    <a:pt x="13436" y="9537"/>
                  </a:cubicBezTo>
                  <a:cubicBezTo>
                    <a:pt x="13373" y="9537"/>
                    <a:pt x="13341" y="9600"/>
                    <a:pt x="13373" y="9664"/>
                  </a:cubicBezTo>
                  <a:cubicBezTo>
                    <a:pt x="12708" y="9093"/>
                    <a:pt x="11979" y="8555"/>
                    <a:pt x="11219" y="8112"/>
                  </a:cubicBezTo>
                  <a:cubicBezTo>
                    <a:pt x="9857" y="7288"/>
                    <a:pt x="8337" y="6845"/>
                    <a:pt x="6880" y="6243"/>
                  </a:cubicBezTo>
                  <a:lnTo>
                    <a:pt x="6880" y="6243"/>
                  </a:lnTo>
                  <a:cubicBezTo>
                    <a:pt x="7106" y="6267"/>
                    <a:pt x="7334" y="6278"/>
                    <a:pt x="7563" y="6278"/>
                  </a:cubicBezTo>
                  <a:cubicBezTo>
                    <a:pt x="8846" y="6278"/>
                    <a:pt x="10173" y="5937"/>
                    <a:pt x="11409" y="5642"/>
                  </a:cubicBezTo>
                  <a:cubicBezTo>
                    <a:pt x="11821" y="5547"/>
                    <a:pt x="12201" y="5452"/>
                    <a:pt x="12581" y="5325"/>
                  </a:cubicBezTo>
                  <a:cubicBezTo>
                    <a:pt x="12581" y="5347"/>
                    <a:pt x="12597" y="5370"/>
                    <a:pt x="12617" y="5370"/>
                  </a:cubicBezTo>
                  <a:cubicBezTo>
                    <a:pt x="12626" y="5370"/>
                    <a:pt x="12635" y="5366"/>
                    <a:pt x="12644" y="5357"/>
                  </a:cubicBezTo>
                  <a:cubicBezTo>
                    <a:pt x="14164" y="4660"/>
                    <a:pt x="15779" y="4691"/>
                    <a:pt x="17395" y="4565"/>
                  </a:cubicBezTo>
                  <a:cubicBezTo>
                    <a:pt x="18853" y="4425"/>
                    <a:pt x="20261" y="3937"/>
                    <a:pt x="21708" y="3937"/>
                  </a:cubicBezTo>
                  <a:cubicBezTo>
                    <a:pt x="21895" y="3937"/>
                    <a:pt x="22083" y="3945"/>
                    <a:pt x="22272" y="3963"/>
                  </a:cubicBezTo>
                  <a:cubicBezTo>
                    <a:pt x="22282" y="3974"/>
                    <a:pt x="22289" y="3977"/>
                    <a:pt x="22295" y="3977"/>
                  </a:cubicBezTo>
                  <a:cubicBezTo>
                    <a:pt x="22307" y="3977"/>
                    <a:pt x="22314" y="3963"/>
                    <a:pt x="22335" y="3963"/>
                  </a:cubicBezTo>
                  <a:cubicBezTo>
                    <a:pt x="23780" y="6171"/>
                    <a:pt x="26233" y="7558"/>
                    <a:pt x="28848" y="7558"/>
                  </a:cubicBezTo>
                  <a:cubicBezTo>
                    <a:pt x="29271" y="7558"/>
                    <a:pt x="29698" y="7522"/>
                    <a:pt x="30126" y="7447"/>
                  </a:cubicBezTo>
                  <a:cubicBezTo>
                    <a:pt x="32976" y="6940"/>
                    <a:pt x="36269" y="4438"/>
                    <a:pt x="36111" y="1240"/>
                  </a:cubicBezTo>
                  <a:cubicBezTo>
                    <a:pt x="36111" y="1172"/>
                    <a:pt x="36066" y="1140"/>
                    <a:pt x="36018" y="1140"/>
                  </a:cubicBezTo>
                  <a:cubicBezTo>
                    <a:pt x="35978" y="1140"/>
                    <a:pt x="35936" y="1164"/>
                    <a:pt x="35921" y="1208"/>
                  </a:cubicBezTo>
                  <a:cubicBezTo>
                    <a:pt x="35026" y="1958"/>
                    <a:pt x="33946" y="2375"/>
                    <a:pt x="32823" y="2375"/>
                  </a:cubicBezTo>
                  <a:cubicBezTo>
                    <a:pt x="32475" y="2375"/>
                    <a:pt x="32124" y="2335"/>
                    <a:pt x="31772" y="2253"/>
                  </a:cubicBezTo>
                  <a:cubicBezTo>
                    <a:pt x="30664" y="1968"/>
                    <a:pt x="29682" y="1271"/>
                    <a:pt x="28542" y="1081"/>
                  </a:cubicBezTo>
                  <a:cubicBezTo>
                    <a:pt x="28320" y="1042"/>
                    <a:pt x="28100" y="1024"/>
                    <a:pt x="27884" y="1024"/>
                  </a:cubicBezTo>
                  <a:cubicBezTo>
                    <a:pt x="25816" y="1024"/>
                    <a:pt x="24004" y="2687"/>
                    <a:pt x="22398" y="3805"/>
                  </a:cubicBezTo>
                  <a:cubicBezTo>
                    <a:pt x="22382" y="3789"/>
                    <a:pt x="22359" y="3781"/>
                    <a:pt x="22335" y="3781"/>
                  </a:cubicBezTo>
                  <a:cubicBezTo>
                    <a:pt x="22311" y="3781"/>
                    <a:pt x="22287" y="3789"/>
                    <a:pt x="22272" y="3805"/>
                  </a:cubicBezTo>
                  <a:cubicBezTo>
                    <a:pt x="22001" y="3759"/>
                    <a:pt x="21729" y="3739"/>
                    <a:pt x="21457" y="3739"/>
                  </a:cubicBezTo>
                  <a:cubicBezTo>
                    <a:pt x="20042" y="3739"/>
                    <a:pt x="18612" y="4269"/>
                    <a:pt x="17205" y="4375"/>
                  </a:cubicBezTo>
                  <a:cubicBezTo>
                    <a:pt x="16223" y="4438"/>
                    <a:pt x="15273" y="4470"/>
                    <a:pt x="14323" y="4691"/>
                  </a:cubicBezTo>
                  <a:cubicBezTo>
                    <a:pt x="17490" y="3298"/>
                    <a:pt x="20308" y="1176"/>
                    <a:pt x="23665" y="131"/>
                  </a:cubicBezTo>
                  <a:cubicBezTo>
                    <a:pt x="23751" y="131"/>
                    <a:pt x="23733" y="0"/>
                    <a:pt x="2365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7"/>
            <p:cNvSpPr/>
            <p:nvPr/>
          </p:nvSpPr>
          <p:spPr>
            <a:xfrm rot="5400000">
              <a:off x="1940637" y="1239686"/>
              <a:ext cx="1220070" cy="913443"/>
            </a:xfrm>
            <a:custGeom>
              <a:avLst/>
              <a:gdLst/>
              <a:ahLst/>
              <a:cxnLst/>
              <a:rect l="l" t="t" r="r" b="b"/>
              <a:pathLst>
                <a:path w="28799" h="21560" extrusionOk="0">
                  <a:moveTo>
                    <a:pt x="4853" y="1"/>
                  </a:moveTo>
                  <a:cubicBezTo>
                    <a:pt x="4778" y="1"/>
                    <a:pt x="4759" y="134"/>
                    <a:pt x="4846" y="163"/>
                  </a:cubicBezTo>
                  <a:cubicBezTo>
                    <a:pt x="8488" y="1050"/>
                    <a:pt x="12351" y="1810"/>
                    <a:pt x="14790" y="4882"/>
                  </a:cubicBezTo>
                  <a:cubicBezTo>
                    <a:pt x="14758" y="4913"/>
                    <a:pt x="14726" y="4945"/>
                    <a:pt x="14695" y="5008"/>
                  </a:cubicBezTo>
                  <a:cubicBezTo>
                    <a:pt x="14663" y="5135"/>
                    <a:pt x="14663" y="5262"/>
                    <a:pt x="14631" y="5388"/>
                  </a:cubicBezTo>
                  <a:cubicBezTo>
                    <a:pt x="14410" y="5958"/>
                    <a:pt x="14030" y="6338"/>
                    <a:pt x="13523" y="6528"/>
                  </a:cubicBezTo>
                  <a:cubicBezTo>
                    <a:pt x="13301" y="6655"/>
                    <a:pt x="13048" y="6718"/>
                    <a:pt x="12795" y="6845"/>
                  </a:cubicBezTo>
                  <a:cubicBezTo>
                    <a:pt x="11433" y="7542"/>
                    <a:pt x="10514" y="8650"/>
                    <a:pt x="9723" y="9949"/>
                  </a:cubicBezTo>
                  <a:cubicBezTo>
                    <a:pt x="8836" y="11500"/>
                    <a:pt x="8171" y="13147"/>
                    <a:pt x="7253" y="14667"/>
                  </a:cubicBezTo>
                  <a:cubicBezTo>
                    <a:pt x="7221" y="14731"/>
                    <a:pt x="7221" y="14762"/>
                    <a:pt x="7189" y="14826"/>
                  </a:cubicBezTo>
                  <a:cubicBezTo>
                    <a:pt x="6374" y="15779"/>
                    <a:pt x="5179" y="16363"/>
                    <a:pt x="4016" y="16363"/>
                  </a:cubicBezTo>
                  <a:cubicBezTo>
                    <a:pt x="3054" y="16363"/>
                    <a:pt x="2113" y="15964"/>
                    <a:pt x="1425" y="15047"/>
                  </a:cubicBezTo>
                  <a:cubicBezTo>
                    <a:pt x="1192" y="14744"/>
                    <a:pt x="1097" y="14441"/>
                    <a:pt x="860" y="14441"/>
                  </a:cubicBezTo>
                  <a:cubicBezTo>
                    <a:pt x="775" y="14441"/>
                    <a:pt x="672" y="14480"/>
                    <a:pt x="539" y="14572"/>
                  </a:cubicBezTo>
                  <a:cubicBezTo>
                    <a:pt x="0" y="14952"/>
                    <a:pt x="64" y="16124"/>
                    <a:pt x="190" y="16663"/>
                  </a:cubicBezTo>
                  <a:cubicBezTo>
                    <a:pt x="507" y="17771"/>
                    <a:pt x="1457" y="18499"/>
                    <a:pt x="2439" y="19006"/>
                  </a:cubicBezTo>
                  <a:cubicBezTo>
                    <a:pt x="2502" y="19006"/>
                    <a:pt x="2534" y="19006"/>
                    <a:pt x="2566" y="18974"/>
                  </a:cubicBezTo>
                  <a:cubicBezTo>
                    <a:pt x="2724" y="19006"/>
                    <a:pt x="2882" y="19038"/>
                    <a:pt x="3041" y="19038"/>
                  </a:cubicBezTo>
                  <a:cubicBezTo>
                    <a:pt x="3769" y="19133"/>
                    <a:pt x="4529" y="19291"/>
                    <a:pt x="5289" y="19418"/>
                  </a:cubicBezTo>
                  <a:cubicBezTo>
                    <a:pt x="5311" y="19440"/>
                    <a:pt x="5334" y="19462"/>
                    <a:pt x="5367" y="19462"/>
                  </a:cubicBezTo>
                  <a:cubicBezTo>
                    <a:pt x="5381" y="19462"/>
                    <a:pt x="5397" y="19459"/>
                    <a:pt x="5416" y="19449"/>
                  </a:cubicBezTo>
                  <a:cubicBezTo>
                    <a:pt x="5447" y="19449"/>
                    <a:pt x="5447" y="19449"/>
                    <a:pt x="5479" y="19418"/>
                  </a:cubicBezTo>
                  <a:cubicBezTo>
                    <a:pt x="6429" y="19576"/>
                    <a:pt x="7379" y="19671"/>
                    <a:pt x="8298" y="19671"/>
                  </a:cubicBezTo>
                  <a:cubicBezTo>
                    <a:pt x="8931" y="19671"/>
                    <a:pt x="9533" y="19544"/>
                    <a:pt x="10103" y="19291"/>
                  </a:cubicBezTo>
                  <a:cubicBezTo>
                    <a:pt x="10483" y="19133"/>
                    <a:pt x="11401" y="18246"/>
                    <a:pt x="11971" y="17993"/>
                  </a:cubicBezTo>
                  <a:cubicBezTo>
                    <a:pt x="11971" y="18024"/>
                    <a:pt x="12003" y="18024"/>
                    <a:pt x="12035" y="18024"/>
                  </a:cubicBezTo>
                  <a:cubicBezTo>
                    <a:pt x="12161" y="18309"/>
                    <a:pt x="12288" y="18563"/>
                    <a:pt x="12446" y="18848"/>
                  </a:cubicBezTo>
                  <a:cubicBezTo>
                    <a:pt x="12415" y="18911"/>
                    <a:pt x="12446" y="18974"/>
                    <a:pt x="12478" y="18974"/>
                  </a:cubicBezTo>
                  <a:cubicBezTo>
                    <a:pt x="12642" y="19038"/>
                    <a:pt x="12812" y="19066"/>
                    <a:pt x="12986" y="19066"/>
                  </a:cubicBezTo>
                  <a:cubicBezTo>
                    <a:pt x="14114" y="19066"/>
                    <a:pt x="15379" y="17860"/>
                    <a:pt x="16120" y="17201"/>
                  </a:cubicBezTo>
                  <a:cubicBezTo>
                    <a:pt x="17450" y="15997"/>
                    <a:pt x="18463" y="14414"/>
                    <a:pt x="18812" y="12641"/>
                  </a:cubicBezTo>
                  <a:cubicBezTo>
                    <a:pt x="19033" y="11532"/>
                    <a:pt x="18970" y="10424"/>
                    <a:pt x="18653" y="9379"/>
                  </a:cubicBezTo>
                  <a:lnTo>
                    <a:pt x="18653" y="9379"/>
                  </a:lnTo>
                  <a:cubicBezTo>
                    <a:pt x="19192" y="10550"/>
                    <a:pt x="19698" y="11754"/>
                    <a:pt x="20174" y="12989"/>
                  </a:cubicBezTo>
                  <a:cubicBezTo>
                    <a:pt x="19477" y="14699"/>
                    <a:pt x="19635" y="17011"/>
                    <a:pt x="20965" y="18373"/>
                  </a:cubicBezTo>
                  <a:cubicBezTo>
                    <a:pt x="23055" y="20494"/>
                    <a:pt x="26666" y="19069"/>
                    <a:pt x="28534" y="21508"/>
                  </a:cubicBezTo>
                  <a:cubicBezTo>
                    <a:pt x="28534" y="21540"/>
                    <a:pt x="28566" y="21540"/>
                    <a:pt x="28597" y="21540"/>
                  </a:cubicBezTo>
                  <a:cubicBezTo>
                    <a:pt x="28618" y="21553"/>
                    <a:pt x="28641" y="21560"/>
                    <a:pt x="28662" y="21560"/>
                  </a:cubicBezTo>
                  <a:cubicBezTo>
                    <a:pt x="28737" y="21560"/>
                    <a:pt x="28798" y="21480"/>
                    <a:pt x="28724" y="21381"/>
                  </a:cubicBezTo>
                  <a:cubicBezTo>
                    <a:pt x="28692" y="21350"/>
                    <a:pt x="28661" y="21286"/>
                    <a:pt x="28629" y="21254"/>
                  </a:cubicBezTo>
                  <a:cubicBezTo>
                    <a:pt x="28249" y="19513"/>
                    <a:pt x="27299" y="17961"/>
                    <a:pt x="26001" y="16726"/>
                  </a:cubicBezTo>
                  <a:cubicBezTo>
                    <a:pt x="25336" y="16092"/>
                    <a:pt x="24544" y="15554"/>
                    <a:pt x="23752" y="15079"/>
                  </a:cubicBezTo>
                  <a:cubicBezTo>
                    <a:pt x="22612" y="14446"/>
                    <a:pt x="21282" y="14129"/>
                    <a:pt x="20427" y="13116"/>
                  </a:cubicBezTo>
                  <a:cubicBezTo>
                    <a:pt x="20395" y="13084"/>
                    <a:pt x="20395" y="13052"/>
                    <a:pt x="20395" y="13021"/>
                  </a:cubicBezTo>
                  <a:cubicBezTo>
                    <a:pt x="20395" y="12989"/>
                    <a:pt x="20395" y="12989"/>
                    <a:pt x="20395" y="12989"/>
                  </a:cubicBezTo>
                  <a:cubicBezTo>
                    <a:pt x="20395" y="12989"/>
                    <a:pt x="20395" y="12957"/>
                    <a:pt x="20395" y="12957"/>
                  </a:cubicBezTo>
                  <a:cubicBezTo>
                    <a:pt x="19888" y="10867"/>
                    <a:pt x="18843" y="8872"/>
                    <a:pt x="17577" y="7162"/>
                  </a:cubicBezTo>
                  <a:cubicBezTo>
                    <a:pt x="17038" y="6212"/>
                    <a:pt x="16342" y="5293"/>
                    <a:pt x="15360" y="4818"/>
                  </a:cubicBezTo>
                  <a:cubicBezTo>
                    <a:pt x="15328" y="4755"/>
                    <a:pt x="15296" y="4692"/>
                    <a:pt x="15265" y="4660"/>
                  </a:cubicBezTo>
                  <a:cubicBezTo>
                    <a:pt x="15265" y="4597"/>
                    <a:pt x="15233" y="4533"/>
                    <a:pt x="15170" y="4533"/>
                  </a:cubicBezTo>
                  <a:cubicBezTo>
                    <a:pt x="15138" y="4502"/>
                    <a:pt x="15138" y="4470"/>
                    <a:pt x="15106" y="4438"/>
                  </a:cubicBezTo>
                  <a:cubicBezTo>
                    <a:pt x="15088" y="4410"/>
                    <a:pt x="15064" y="4399"/>
                    <a:pt x="15040" y="4399"/>
                  </a:cubicBezTo>
                  <a:cubicBezTo>
                    <a:pt x="14983" y="4399"/>
                    <a:pt x="14926" y="4466"/>
                    <a:pt x="14948" y="4533"/>
                  </a:cubicBezTo>
                  <a:lnTo>
                    <a:pt x="14980" y="4597"/>
                  </a:lnTo>
                  <a:lnTo>
                    <a:pt x="14916" y="4597"/>
                  </a:lnTo>
                  <a:cubicBezTo>
                    <a:pt x="12541" y="1683"/>
                    <a:pt x="8519" y="480"/>
                    <a:pt x="4877" y="5"/>
                  </a:cubicBezTo>
                  <a:cubicBezTo>
                    <a:pt x="4869" y="2"/>
                    <a:pt x="4861" y="1"/>
                    <a:pt x="4853"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7"/>
            <p:cNvSpPr/>
            <p:nvPr/>
          </p:nvSpPr>
          <p:spPr>
            <a:xfrm rot="5400000">
              <a:off x="1938364" y="9760"/>
              <a:ext cx="906992" cy="851714"/>
            </a:xfrm>
            <a:custGeom>
              <a:avLst/>
              <a:gdLst/>
              <a:ahLst/>
              <a:cxnLst/>
              <a:rect l="l" t="t" r="r" b="b"/>
              <a:pathLst>
                <a:path w="21409" h="20103" extrusionOk="0">
                  <a:moveTo>
                    <a:pt x="16537" y="2431"/>
                  </a:moveTo>
                  <a:cubicBezTo>
                    <a:pt x="17284" y="2431"/>
                    <a:pt x="18027" y="2551"/>
                    <a:pt x="18717" y="2812"/>
                  </a:cubicBezTo>
                  <a:cubicBezTo>
                    <a:pt x="19255" y="2875"/>
                    <a:pt x="19382" y="3192"/>
                    <a:pt x="19097" y="3762"/>
                  </a:cubicBezTo>
                  <a:cubicBezTo>
                    <a:pt x="19002" y="3793"/>
                    <a:pt x="18907" y="3793"/>
                    <a:pt x="18812" y="3825"/>
                  </a:cubicBezTo>
                  <a:cubicBezTo>
                    <a:pt x="18590" y="3952"/>
                    <a:pt x="18210" y="3983"/>
                    <a:pt x="17957" y="4078"/>
                  </a:cubicBezTo>
                  <a:cubicBezTo>
                    <a:pt x="17324" y="4300"/>
                    <a:pt x="16785" y="4617"/>
                    <a:pt x="16247" y="4997"/>
                  </a:cubicBezTo>
                  <a:cubicBezTo>
                    <a:pt x="16189" y="4995"/>
                    <a:pt x="16131" y="4995"/>
                    <a:pt x="16073" y="4995"/>
                  </a:cubicBezTo>
                  <a:cubicBezTo>
                    <a:pt x="14605" y="4995"/>
                    <a:pt x="13073" y="5386"/>
                    <a:pt x="12098" y="6422"/>
                  </a:cubicBezTo>
                  <a:cubicBezTo>
                    <a:pt x="11560" y="6643"/>
                    <a:pt x="11022" y="6865"/>
                    <a:pt x="10483" y="7055"/>
                  </a:cubicBezTo>
                  <a:cubicBezTo>
                    <a:pt x="11402" y="6517"/>
                    <a:pt x="11972" y="5503"/>
                    <a:pt x="12795" y="4807"/>
                  </a:cubicBezTo>
                  <a:cubicBezTo>
                    <a:pt x="13357" y="4349"/>
                    <a:pt x="13918" y="4192"/>
                    <a:pt x="14525" y="4192"/>
                  </a:cubicBezTo>
                  <a:cubicBezTo>
                    <a:pt x="14842" y="4192"/>
                    <a:pt x="15171" y="4235"/>
                    <a:pt x="15519" y="4300"/>
                  </a:cubicBezTo>
                  <a:cubicBezTo>
                    <a:pt x="15883" y="4363"/>
                    <a:pt x="16247" y="4427"/>
                    <a:pt x="16603" y="4427"/>
                  </a:cubicBezTo>
                  <a:cubicBezTo>
                    <a:pt x="16959" y="4427"/>
                    <a:pt x="17308" y="4363"/>
                    <a:pt x="17640" y="4173"/>
                  </a:cubicBezTo>
                  <a:cubicBezTo>
                    <a:pt x="17640" y="4173"/>
                    <a:pt x="17640" y="4110"/>
                    <a:pt x="17609" y="4110"/>
                  </a:cubicBezTo>
                  <a:cubicBezTo>
                    <a:pt x="17327" y="4194"/>
                    <a:pt x="17042" y="4224"/>
                    <a:pt x="16755" y="4224"/>
                  </a:cubicBezTo>
                  <a:cubicBezTo>
                    <a:pt x="15985" y="4224"/>
                    <a:pt x="15206" y="4004"/>
                    <a:pt x="14453" y="4004"/>
                  </a:cubicBezTo>
                  <a:cubicBezTo>
                    <a:pt x="14004" y="4004"/>
                    <a:pt x="13565" y="4082"/>
                    <a:pt x="13143" y="4332"/>
                  </a:cubicBezTo>
                  <a:cubicBezTo>
                    <a:pt x="11813" y="5123"/>
                    <a:pt x="11243" y="6802"/>
                    <a:pt x="9691" y="7213"/>
                  </a:cubicBezTo>
                  <a:cubicBezTo>
                    <a:pt x="8868" y="7055"/>
                    <a:pt x="8076" y="6897"/>
                    <a:pt x="7348" y="6517"/>
                  </a:cubicBezTo>
                  <a:cubicBezTo>
                    <a:pt x="7316" y="6517"/>
                    <a:pt x="7316" y="6485"/>
                    <a:pt x="7285" y="6485"/>
                  </a:cubicBezTo>
                  <a:cubicBezTo>
                    <a:pt x="8045" y="6010"/>
                    <a:pt x="8678" y="5662"/>
                    <a:pt x="9596" y="5630"/>
                  </a:cubicBezTo>
                  <a:cubicBezTo>
                    <a:pt x="9672" y="5630"/>
                    <a:pt x="9745" y="5631"/>
                    <a:pt x="9814" y="5631"/>
                  </a:cubicBezTo>
                  <a:cubicBezTo>
                    <a:pt x="10092" y="5631"/>
                    <a:pt x="10325" y="5611"/>
                    <a:pt x="10578" y="5408"/>
                  </a:cubicBezTo>
                  <a:cubicBezTo>
                    <a:pt x="11117" y="5028"/>
                    <a:pt x="11497" y="4363"/>
                    <a:pt x="12067" y="3920"/>
                  </a:cubicBezTo>
                  <a:cubicBezTo>
                    <a:pt x="12700" y="3445"/>
                    <a:pt x="13428" y="3065"/>
                    <a:pt x="14188" y="2812"/>
                  </a:cubicBezTo>
                  <a:cubicBezTo>
                    <a:pt x="14940" y="2567"/>
                    <a:pt x="15741" y="2431"/>
                    <a:pt x="16537" y="2431"/>
                  </a:cubicBezTo>
                  <a:close/>
                  <a:moveTo>
                    <a:pt x="381" y="373"/>
                  </a:moveTo>
                  <a:lnTo>
                    <a:pt x="381" y="373"/>
                  </a:lnTo>
                  <a:cubicBezTo>
                    <a:pt x="1046" y="1070"/>
                    <a:pt x="1584" y="1893"/>
                    <a:pt x="2344" y="2495"/>
                  </a:cubicBezTo>
                  <a:cubicBezTo>
                    <a:pt x="2819" y="2907"/>
                    <a:pt x="3326" y="3192"/>
                    <a:pt x="3864" y="3477"/>
                  </a:cubicBezTo>
                  <a:cubicBezTo>
                    <a:pt x="4086" y="3572"/>
                    <a:pt x="4308" y="3667"/>
                    <a:pt x="4498" y="3762"/>
                  </a:cubicBezTo>
                  <a:cubicBezTo>
                    <a:pt x="4593" y="3793"/>
                    <a:pt x="4719" y="3825"/>
                    <a:pt x="4814" y="3888"/>
                  </a:cubicBezTo>
                  <a:cubicBezTo>
                    <a:pt x="5163" y="3920"/>
                    <a:pt x="5321" y="4142"/>
                    <a:pt x="5226" y="4522"/>
                  </a:cubicBezTo>
                  <a:cubicBezTo>
                    <a:pt x="5163" y="4522"/>
                    <a:pt x="5163" y="4617"/>
                    <a:pt x="5194" y="4648"/>
                  </a:cubicBezTo>
                  <a:cubicBezTo>
                    <a:pt x="5954" y="5250"/>
                    <a:pt x="6810" y="5725"/>
                    <a:pt x="7760" y="6010"/>
                  </a:cubicBezTo>
                  <a:cubicBezTo>
                    <a:pt x="7538" y="6137"/>
                    <a:pt x="7348" y="6295"/>
                    <a:pt x="7190" y="6453"/>
                  </a:cubicBezTo>
                  <a:cubicBezTo>
                    <a:pt x="7158" y="6485"/>
                    <a:pt x="7095" y="6517"/>
                    <a:pt x="7095" y="6580"/>
                  </a:cubicBezTo>
                  <a:cubicBezTo>
                    <a:pt x="7095" y="6612"/>
                    <a:pt x="7095" y="6675"/>
                    <a:pt x="7095" y="6738"/>
                  </a:cubicBezTo>
                  <a:cubicBezTo>
                    <a:pt x="6873" y="7023"/>
                    <a:pt x="6746" y="7309"/>
                    <a:pt x="6683" y="7657"/>
                  </a:cubicBezTo>
                  <a:cubicBezTo>
                    <a:pt x="6081" y="6137"/>
                    <a:pt x="4561" y="5282"/>
                    <a:pt x="3326" y="4300"/>
                  </a:cubicBezTo>
                  <a:cubicBezTo>
                    <a:pt x="2503" y="3635"/>
                    <a:pt x="1806" y="2907"/>
                    <a:pt x="1172" y="2051"/>
                  </a:cubicBezTo>
                  <a:cubicBezTo>
                    <a:pt x="792" y="1545"/>
                    <a:pt x="666" y="911"/>
                    <a:pt x="381" y="373"/>
                  </a:cubicBezTo>
                  <a:close/>
                  <a:moveTo>
                    <a:pt x="14924" y="5960"/>
                  </a:moveTo>
                  <a:cubicBezTo>
                    <a:pt x="16043" y="5960"/>
                    <a:pt x="17172" y="6245"/>
                    <a:pt x="18147" y="6802"/>
                  </a:cubicBezTo>
                  <a:cubicBezTo>
                    <a:pt x="18844" y="7182"/>
                    <a:pt x="19414" y="7689"/>
                    <a:pt x="19794" y="8385"/>
                  </a:cubicBezTo>
                  <a:cubicBezTo>
                    <a:pt x="20047" y="8829"/>
                    <a:pt x="21061" y="10855"/>
                    <a:pt x="20111" y="11109"/>
                  </a:cubicBezTo>
                  <a:cubicBezTo>
                    <a:pt x="20107" y="11111"/>
                    <a:pt x="20101" y="11112"/>
                    <a:pt x="20094" y="11112"/>
                  </a:cubicBezTo>
                  <a:cubicBezTo>
                    <a:pt x="19982" y="11112"/>
                    <a:pt x="19475" y="10887"/>
                    <a:pt x="19445" y="10887"/>
                  </a:cubicBezTo>
                  <a:cubicBezTo>
                    <a:pt x="19255" y="10855"/>
                    <a:pt x="19065" y="10824"/>
                    <a:pt x="18875" y="10824"/>
                  </a:cubicBezTo>
                  <a:cubicBezTo>
                    <a:pt x="18860" y="10808"/>
                    <a:pt x="18836" y="10800"/>
                    <a:pt x="18812" y="10800"/>
                  </a:cubicBezTo>
                  <a:cubicBezTo>
                    <a:pt x="18788" y="10800"/>
                    <a:pt x="18765" y="10808"/>
                    <a:pt x="18749" y="10824"/>
                  </a:cubicBezTo>
                  <a:cubicBezTo>
                    <a:pt x="18654" y="10824"/>
                    <a:pt x="18559" y="10824"/>
                    <a:pt x="18432" y="10855"/>
                  </a:cubicBezTo>
                  <a:cubicBezTo>
                    <a:pt x="18234" y="10863"/>
                    <a:pt x="18044" y="10868"/>
                    <a:pt x="17860" y="10868"/>
                  </a:cubicBezTo>
                  <a:cubicBezTo>
                    <a:pt x="17247" y="10868"/>
                    <a:pt x="16690" y="10806"/>
                    <a:pt x="16057" y="10539"/>
                  </a:cubicBezTo>
                  <a:cubicBezTo>
                    <a:pt x="15867" y="10254"/>
                    <a:pt x="15645" y="9937"/>
                    <a:pt x="15392" y="9684"/>
                  </a:cubicBezTo>
                  <a:cubicBezTo>
                    <a:pt x="14600" y="8829"/>
                    <a:pt x="13587" y="8195"/>
                    <a:pt x="12510" y="7815"/>
                  </a:cubicBezTo>
                  <a:cubicBezTo>
                    <a:pt x="11782" y="7562"/>
                    <a:pt x="11022" y="7435"/>
                    <a:pt x="10261" y="7309"/>
                  </a:cubicBezTo>
                  <a:cubicBezTo>
                    <a:pt x="10768" y="7213"/>
                    <a:pt x="11275" y="6992"/>
                    <a:pt x="11782" y="6802"/>
                  </a:cubicBezTo>
                  <a:lnTo>
                    <a:pt x="11782" y="6802"/>
                  </a:lnTo>
                  <a:cubicBezTo>
                    <a:pt x="11756" y="6827"/>
                    <a:pt x="11793" y="6874"/>
                    <a:pt x="11824" y="6874"/>
                  </a:cubicBezTo>
                  <a:cubicBezTo>
                    <a:pt x="11832" y="6874"/>
                    <a:pt x="11839" y="6871"/>
                    <a:pt x="11845" y="6865"/>
                  </a:cubicBezTo>
                  <a:cubicBezTo>
                    <a:pt x="11908" y="6802"/>
                    <a:pt x="11972" y="6738"/>
                    <a:pt x="12035" y="6675"/>
                  </a:cubicBezTo>
                  <a:cubicBezTo>
                    <a:pt x="12573" y="6453"/>
                    <a:pt x="13143" y="6200"/>
                    <a:pt x="13713" y="6073"/>
                  </a:cubicBezTo>
                  <a:cubicBezTo>
                    <a:pt x="14110" y="5997"/>
                    <a:pt x="14517" y="5960"/>
                    <a:pt x="14924" y="5960"/>
                  </a:cubicBezTo>
                  <a:close/>
                  <a:moveTo>
                    <a:pt x="16215" y="10824"/>
                  </a:moveTo>
                  <a:cubicBezTo>
                    <a:pt x="17039" y="11077"/>
                    <a:pt x="17894" y="10982"/>
                    <a:pt x="18717" y="11045"/>
                  </a:cubicBezTo>
                  <a:cubicBezTo>
                    <a:pt x="18717" y="11330"/>
                    <a:pt x="18749" y="11615"/>
                    <a:pt x="18812" y="11900"/>
                  </a:cubicBezTo>
                  <a:cubicBezTo>
                    <a:pt x="18907" y="12217"/>
                    <a:pt x="19287" y="12787"/>
                    <a:pt x="19255" y="13041"/>
                  </a:cubicBezTo>
                  <a:cubicBezTo>
                    <a:pt x="19097" y="13294"/>
                    <a:pt x="18907" y="13579"/>
                    <a:pt x="18717" y="13832"/>
                  </a:cubicBezTo>
                  <a:cubicBezTo>
                    <a:pt x="18559" y="13864"/>
                    <a:pt x="18400" y="13896"/>
                    <a:pt x="18242" y="13896"/>
                  </a:cubicBezTo>
                  <a:lnTo>
                    <a:pt x="17894" y="13896"/>
                  </a:lnTo>
                  <a:cubicBezTo>
                    <a:pt x="17640" y="13927"/>
                    <a:pt x="17450" y="13991"/>
                    <a:pt x="17292" y="14117"/>
                  </a:cubicBezTo>
                  <a:cubicBezTo>
                    <a:pt x="17165" y="13674"/>
                    <a:pt x="17070" y="13262"/>
                    <a:pt x="16975" y="12851"/>
                  </a:cubicBezTo>
                  <a:cubicBezTo>
                    <a:pt x="16817" y="12122"/>
                    <a:pt x="16564" y="11425"/>
                    <a:pt x="16215" y="10824"/>
                  </a:cubicBezTo>
                  <a:close/>
                  <a:moveTo>
                    <a:pt x="7316" y="6675"/>
                  </a:moveTo>
                  <a:lnTo>
                    <a:pt x="7316" y="6675"/>
                  </a:lnTo>
                  <a:cubicBezTo>
                    <a:pt x="9311" y="7720"/>
                    <a:pt x="11718" y="7404"/>
                    <a:pt x="13713" y="8607"/>
                  </a:cubicBezTo>
                  <a:cubicBezTo>
                    <a:pt x="14727" y="9209"/>
                    <a:pt x="15614" y="10095"/>
                    <a:pt x="16184" y="11172"/>
                  </a:cubicBezTo>
                  <a:cubicBezTo>
                    <a:pt x="16690" y="12249"/>
                    <a:pt x="16785" y="13452"/>
                    <a:pt x="17102" y="14592"/>
                  </a:cubicBezTo>
                  <a:cubicBezTo>
                    <a:pt x="17229" y="15004"/>
                    <a:pt x="17419" y="15226"/>
                    <a:pt x="16817" y="15542"/>
                  </a:cubicBezTo>
                  <a:cubicBezTo>
                    <a:pt x="16564" y="15669"/>
                    <a:pt x="16089" y="15637"/>
                    <a:pt x="15804" y="15669"/>
                  </a:cubicBezTo>
                  <a:cubicBezTo>
                    <a:pt x="15492" y="15695"/>
                    <a:pt x="15180" y="15716"/>
                    <a:pt x="14868" y="15716"/>
                  </a:cubicBezTo>
                  <a:cubicBezTo>
                    <a:pt x="14420" y="15716"/>
                    <a:pt x="13971" y="15673"/>
                    <a:pt x="13523" y="15542"/>
                  </a:cubicBezTo>
                  <a:cubicBezTo>
                    <a:pt x="12162" y="15131"/>
                    <a:pt x="11338" y="14022"/>
                    <a:pt x="10768" y="12787"/>
                  </a:cubicBezTo>
                  <a:cubicBezTo>
                    <a:pt x="10293" y="11774"/>
                    <a:pt x="9818" y="10950"/>
                    <a:pt x="9090" y="10127"/>
                  </a:cubicBezTo>
                  <a:cubicBezTo>
                    <a:pt x="8171" y="9145"/>
                    <a:pt x="7190" y="8100"/>
                    <a:pt x="7316" y="6675"/>
                  </a:cubicBezTo>
                  <a:close/>
                  <a:moveTo>
                    <a:pt x="8868" y="10254"/>
                  </a:moveTo>
                  <a:lnTo>
                    <a:pt x="8868" y="10254"/>
                  </a:lnTo>
                  <a:cubicBezTo>
                    <a:pt x="9311" y="10760"/>
                    <a:pt x="9723" y="11235"/>
                    <a:pt x="10071" y="11837"/>
                  </a:cubicBezTo>
                  <a:cubicBezTo>
                    <a:pt x="10420" y="12502"/>
                    <a:pt x="10641" y="13262"/>
                    <a:pt x="11085" y="13896"/>
                  </a:cubicBezTo>
                  <a:cubicBezTo>
                    <a:pt x="11687" y="14877"/>
                    <a:pt x="12637" y="15606"/>
                    <a:pt x="13777" y="15859"/>
                  </a:cubicBezTo>
                  <a:cubicBezTo>
                    <a:pt x="13903" y="15891"/>
                    <a:pt x="14062" y="15891"/>
                    <a:pt x="14188" y="15922"/>
                  </a:cubicBezTo>
                  <a:cubicBezTo>
                    <a:pt x="14188" y="15922"/>
                    <a:pt x="14188" y="15922"/>
                    <a:pt x="14188" y="15954"/>
                  </a:cubicBezTo>
                  <a:cubicBezTo>
                    <a:pt x="14442" y="16461"/>
                    <a:pt x="14632" y="17791"/>
                    <a:pt x="14220" y="18329"/>
                  </a:cubicBezTo>
                  <a:cubicBezTo>
                    <a:pt x="13845" y="18793"/>
                    <a:pt x="13578" y="18956"/>
                    <a:pt x="13367" y="18956"/>
                  </a:cubicBezTo>
                  <a:cubicBezTo>
                    <a:pt x="12902" y="18956"/>
                    <a:pt x="12714" y="18163"/>
                    <a:pt x="12257" y="18076"/>
                  </a:cubicBezTo>
                  <a:cubicBezTo>
                    <a:pt x="12193" y="18060"/>
                    <a:pt x="12137" y="18054"/>
                    <a:pt x="12087" y="18054"/>
                  </a:cubicBezTo>
                  <a:cubicBezTo>
                    <a:pt x="11868" y="18054"/>
                    <a:pt x="11750" y="18174"/>
                    <a:pt x="11567" y="18174"/>
                  </a:cubicBezTo>
                  <a:cubicBezTo>
                    <a:pt x="11454" y="18174"/>
                    <a:pt x="11317" y="18129"/>
                    <a:pt x="11117" y="17981"/>
                  </a:cubicBezTo>
                  <a:cubicBezTo>
                    <a:pt x="10610" y="17633"/>
                    <a:pt x="10230" y="16904"/>
                    <a:pt x="9976" y="16366"/>
                  </a:cubicBezTo>
                  <a:cubicBezTo>
                    <a:pt x="9343" y="15162"/>
                    <a:pt x="9216" y="13896"/>
                    <a:pt x="9185" y="12566"/>
                  </a:cubicBezTo>
                  <a:cubicBezTo>
                    <a:pt x="9185" y="11774"/>
                    <a:pt x="9185" y="10982"/>
                    <a:pt x="8868" y="10254"/>
                  </a:cubicBezTo>
                  <a:close/>
                  <a:moveTo>
                    <a:pt x="7031" y="7182"/>
                  </a:moveTo>
                  <a:cubicBezTo>
                    <a:pt x="6968" y="7847"/>
                    <a:pt x="7253" y="8480"/>
                    <a:pt x="7633" y="9082"/>
                  </a:cubicBezTo>
                  <a:cubicBezTo>
                    <a:pt x="7950" y="9620"/>
                    <a:pt x="8361" y="10127"/>
                    <a:pt x="8488" y="10729"/>
                  </a:cubicBezTo>
                  <a:cubicBezTo>
                    <a:pt x="8710" y="11615"/>
                    <a:pt x="8298" y="12439"/>
                    <a:pt x="7950" y="13231"/>
                  </a:cubicBezTo>
                  <a:cubicBezTo>
                    <a:pt x="7095" y="15226"/>
                    <a:pt x="6683" y="17126"/>
                    <a:pt x="7506" y="19058"/>
                  </a:cubicBezTo>
                  <a:cubicBezTo>
                    <a:pt x="7253" y="18583"/>
                    <a:pt x="7063" y="18044"/>
                    <a:pt x="7000" y="17823"/>
                  </a:cubicBezTo>
                  <a:cubicBezTo>
                    <a:pt x="6746" y="17063"/>
                    <a:pt x="6651" y="16271"/>
                    <a:pt x="6683" y="15479"/>
                  </a:cubicBezTo>
                  <a:cubicBezTo>
                    <a:pt x="6746" y="13959"/>
                    <a:pt x="7411" y="12502"/>
                    <a:pt x="7380" y="11014"/>
                  </a:cubicBezTo>
                  <a:cubicBezTo>
                    <a:pt x="7348" y="9715"/>
                    <a:pt x="6493" y="8385"/>
                    <a:pt x="7031" y="7182"/>
                  </a:cubicBezTo>
                  <a:close/>
                  <a:moveTo>
                    <a:pt x="7611" y="8683"/>
                  </a:moveTo>
                  <a:cubicBezTo>
                    <a:pt x="7818" y="9042"/>
                    <a:pt x="8081" y="9380"/>
                    <a:pt x="8361" y="9684"/>
                  </a:cubicBezTo>
                  <a:cubicBezTo>
                    <a:pt x="8425" y="9747"/>
                    <a:pt x="8488" y="9842"/>
                    <a:pt x="8551" y="9905"/>
                  </a:cubicBezTo>
                  <a:cubicBezTo>
                    <a:pt x="8551" y="9937"/>
                    <a:pt x="8551" y="9937"/>
                    <a:pt x="8551" y="9937"/>
                  </a:cubicBezTo>
                  <a:cubicBezTo>
                    <a:pt x="9343" y="11489"/>
                    <a:pt x="8805" y="13294"/>
                    <a:pt x="9216" y="14941"/>
                  </a:cubicBezTo>
                  <a:cubicBezTo>
                    <a:pt x="9280" y="15194"/>
                    <a:pt x="9343" y="15416"/>
                    <a:pt x="9438" y="15637"/>
                  </a:cubicBezTo>
                  <a:cubicBezTo>
                    <a:pt x="9121" y="16239"/>
                    <a:pt x="8868" y="16841"/>
                    <a:pt x="8741" y="17474"/>
                  </a:cubicBezTo>
                  <a:cubicBezTo>
                    <a:pt x="8646" y="17823"/>
                    <a:pt x="8615" y="18171"/>
                    <a:pt x="8583" y="18519"/>
                  </a:cubicBezTo>
                  <a:cubicBezTo>
                    <a:pt x="8551" y="18741"/>
                    <a:pt x="8710" y="19374"/>
                    <a:pt x="8583" y="19533"/>
                  </a:cubicBezTo>
                  <a:cubicBezTo>
                    <a:pt x="8484" y="19692"/>
                    <a:pt x="8372" y="19763"/>
                    <a:pt x="8255" y="19763"/>
                  </a:cubicBezTo>
                  <a:cubicBezTo>
                    <a:pt x="8186" y="19763"/>
                    <a:pt x="8115" y="19738"/>
                    <a:pt x="8045" y="19691"/>
                  </a:cubicBezTo>
                  <a:cubicBezTo>
                    <a:pt x="7380" y="18614"/>
                    <a:pt x="7063" y="17379"/>
                    <a:pt x="7221" y="16112"/>
                  </a:cubicBezTo>
                  <a:cubicBezTo>
                    <a:pt x="7380" y="14751"/>
                    <a:pt x="8076" y="13579"/>
                    <a:pt x="8520" y="12312"/>
                  </a:cubicBezTo>
                  <a:cubicBezTo>
                    <a:pt x="8773" y="11552"/>
                    <a:pt x="8805" y="10919"/>
                    <a:pt x="8456" y="10190"/>
                  </a:cubicBezTo>
                  <a:cubicBezTo>
                    <a:pt x="8231" y="9664"/>
                    <a:pt x="7886" y="9177"/>
                    <a:pt x="7611" y="8683"/>
                  </a:cubicBezTo>
                  <a:close/>
                  <a:moveTo>
                    <a:pt x="159" y="1"/>
                  </a:moveTo>
                  <a:cubicBezTo>
                    <a:pt x="143" y="1"/>
                    <a:pt x="127" y="9"/>
                    <a:pt x="127" y="25"/>
                  </a:cubicBezTo>
                  <a:cubicBezTo>
                    <a:pt x="64" y="25"/>
                    <a:pt x="1" y="88"/>
                    <a:pt x="64" y="151"/>
                  </a:cubicBezTo>
                  <a:cubicBezTo>
                    <a:pt x="444" y="626"/>
                    <a:pt x="507" y="1418"/>
                    <a:pt x="887" y="1956"/>
                  </a:cubicBezTo>
                  <a:cubicBezTo>
                    <a:pt x="1426" y="2685"/>
                    <a:pt x="2027" y="3413"/>
                    <a:pt x="2693" y="3983"/>
                  </a:cubicBezTo>
                  <a:cubicBezTo>
                    <a:pt x="4149" y="5250"/>
                    <a:pt x="5796" y="6042"/>
                    <a:pt x="6651" y="7847"/>
                  </a:cubicBezTo>
                  <a:cubicBezTo>
                    <a:pt x="6651" y="7847"/>
                    <a:pt x="6651" y="7879"/>
                    <a:pt x="6683" y="7879"/>
                  </a:cubicBezTo>
                  <a:cubicBezTo>
                    <a:pt x="6620" y="8892"/>
                    <a:pt x="7190" y="10000"/>
                    <a:pt x="7190" y="11014"/>
                  </a:cubicBezTo>
                  <a:cubicBezTo>
                    <a:pt x="7221" y="11995"/>
                    <a:pt x="6810" y="12977"/>
                    <a:pt x="6651" y="13959"/>
                  </a:cubicBezTo>
                  <a:cubicBezTo>
                    <a:pt x="6493" y="14877"/>
                    <a:pt x="6429" y="15827"/>
                    <a:pt x="6588" y="16777"/>
                  </a:cubicBezTo>
                  <a:cubicBezTo>
                    <a:pt x="6683" y="17506"/>
                    <a:pt x="6905" y="18266"/>
                    <a:pt x="7285" y="18931"/>
                  </a:cubicBezTo>
                  <a:cubicBezTo>
                    <a:pt x="7475" y="19248"/>
                    <a:pt x="7886" y="20103"/>
                    <a:pt x="8330" y="20103"/>
                  </a:cubicBezTo>
                  <a:cubicBezTo>
                    <a:pt x="8710" y="20103"/>
                    <a:pt x="8710" y="19818"/>
                    <a:pt x="8741" y="19533"/>
                  </a:cubicBezTo>
                  <a:cubicBezTo>
                    <a:pt x="8805" y="18836"/>
                    <a:pt x="8710" y="18234"/>
                    <a:pt x="8868" y="17538"/>
                  </a:cubicBezTo>
                  <a:cubicBezTo>
                    <a:pt x="8995" y="16936"/>
                    <a:pt x="9216" y="16366"/>
                    <a:pt x="9501" y="15859"/>
                  </a:cubicBezTo>
                  <a:cubicBezTo>
                    <a:pt x="9660" y="16271"/>
                    <a:pt x="9881" y="16714"/>
                    <a:pt x="10135" y="17094"/>
                  </a:cubicBezTo>
                  <a:cubicBezTo>
                    <a:pt x="10388" y="17506"/>
                    <a:pt x="10831" y="18298"/>
                    <a:pt x="11338" y="18424"/>
                  </a:cubicBezTo>
                  <a:cubicBezTo>
                    <a:pt x="11370" y="18435"/>
                    <a:pt x="11405" y="18438"/>
                    <a:pt x="11441" y="18438"/>
                  </a:cubicBezTo>
                  <a:cubicBezTo>
                    <a:pt x="11514" y="18438"/>
                    <a:pt x="11592" y="18424"/>
                    <a:pt x="11655" y="18424"/>
                  </a:cubicBezTo>
                  <a:cubicBezTo>
                    <a:pt x="11718" y="18424"/>
                    <a:pt x="11782" y="18393"/>
                    <a:pt x="11813" y="18329"/>
                  </a:cubicBezTo>
                  <a:cubicBezTo>
                    <a:pt x="12130" y="18488"/>
                    <a:pt x="12447" y="18646"/>
                    <a:pt x="12732" y="18804"/>
                  </a:cubicBezTo>
                  <a:cubicBezTo>
                    <a:pt x="12827" y="18868"/>
                    <a:pt x="12858" y="18994"/>
                    <a:pt x="12953" y="19058"/>
                  </a:cubicBezTo>
                  <a:cubicBezTo>
                    <a:pt x="13141" y="19170"/>
                    <a:pt x="13306" y="19249"/>
                    <a:pt x="13488" y="19249"/>
                  </a:cubicBezTo>
                  <a:cubicBezTo>
                    <a:pt x="13614" y="19249"/>
                    <a:pt x="13748" y="19212"/>
                    <a:pt x="13903" y="19121"/>
                  </a:cubicBezTo>
                  <a:cubicBezTo>
                    <a:pt x="14758" y="18551"/>
                    <a:pt x="14758" y="16809"/>
                    <a:pt x="14378" y="15922"/>
                  </a:cubicBezTo>
                  <a:lnTo>
                    <a:pt x="14378" y="15922"/>
                  </a:lnTo>
                  <a:cubicBezTo>
                    <a:pt x="14560" y="15947"/>
                    <a:pt x="14746" y="15957"/>
                    <a:pt x="14933" y="15957"/>
                  </a:cubicBezTo>
                  <a:cubicBezTo>
                    <a:pt x="15236" y="15957"/>
                    <a:pt x="15542" y="15930"/>
                    <a:pt x="15835" y="15891"/>
                  </a:cubicBezTo>
                  <a:cubicBezTo>
                    <a:pt x="16247" y="15859"/>
                    <a:pt x="17039" y="15891"/>
                    <a:pt x="17355" y="15606"/>
                  </a:cubicBezTo>
                  <a:cubicBezTo>
                    <a:pt x="17577" y="15384"/>
                    <a:pt x="17514" y="15289"/>
                    <a:pt x="17482" y="14972"/>
                  </a:cubicBezTo>
                  <a:cubicBezTo>
                    <a:pt x="17450" y="14751"/>
                    <a:pt x="17387" y="14529"/>
                    <a:pt x="17324" y="14307"/>
                  </a:cubicBezTo>
                  <a:cubicBezTo>
                    <a:pt x="17894" y="13927"/>
                    <a:pt x="19129" y="14276"/>
                    <a:pt x="19414" y="13484"/>
                  </a:cubicBezTo>
                  <a:cubicBezTo>
                    <a:pt x="19509" y="13231"/>
                    <a:pt x="19445" y="13009"/>
                    <a:pt x="19350" y="12787"/>
                  </a:cubicBezTo>
                  <a:cubicBezTo>
                    <a:pt x="19129" y="12154"/>
                    <a:pt x="18907" y="11710"/>
                    <a:pt x="18875" y="11045"/>
                  </a:cubicBezTo>
                  <a:lnTo>
                    <a:pt x="18875" y="11045"/>
                  </a:lnTo>
                  <a:cubicBezTo>
                    <a:pt x="19382" y="11077"/>
                    <a:pt x="19857" y="11172"/>
                    <a:pt x="20332" y="11457"/>
                  </a:cubicBezTo>
                  <a:cubicBezTo>
                    <a:pt x="20364" y="11457"/>
                    <a:pt x="20427" y="11457"/>
                    <a:pt x="20459" y="11425"/>
                  </a:cubicBezTo>
                  <a:cubicBezTo>
                    <a:pt x="21029" y="10412"/>
                    <a:pt x="20491" y="9209"/>
                    <a:pt x="19984" y="8290"/>
                  </a:cubicBezTo>
                  <a:cubicBezTo>
                    <a:pt x="19445" y="7277"/>
                    <a:pt x="18495" y="6643"/>
                    <a:pt x="17450" y="6232"/>
                  </a:cubicBezTo>
                  <a:cubicBezTo>
                    <a:pt x="16645" y="5910"/>
                    <a:pt x="15790" y="5755"/>
                    <a:pt x="14933" y="5755"/>
                  </a:cubicBezTo>
                  <a:cubicBezTo>
                    <a:pt x="14610" y="5755"/>
                    <a:pt x="14287" y="5777"/>
                    <a:pt x="13967" y="5820"/>
                  </a:cubicBezTo>
                  <a:cubicBezTo>
                    <a:pt x="13492" y="5915"/>
                    <a:pt x="13048" y="6042"/>
                    <a:pt x="12573" y="6232"/>
                  </a:cubicBezTo>
                  <a:cubicBezTo>
                    <a:pt x="13618" y="5503"/>
                    <a:pt x="14885" y="5218"/>
                    <a:pt x="16152" y="5187"/>
                  </a:cubicBezTo>
                  <a:cubicBezTo>
                    <a:pt x="16168" y="5203"/>
                    <a:pt x="16191" y="5210"/>
                    <a:pt x="16215" y="5210"/>
                  </a:cubicBezTo>
                  <a:cubicBezTo>
                    <a:pt x="16239" y="5210"/>
                    <a:pt x="16263" y="5203"/>
                    <a:pt x="16279" y="5187"/>
                  </a:cubicBezTo>
                  <a:lnTo>
                    <a:pt x="16722" y="5187"/>
                  </a:lnTo>
                  <a:cubicBezTo>
                    <a:pt x="17577" y="5250"/>
                    <a:pt x="18432" y="5408"/>
                    <a:pt x="19224" y="5725"/>
                  </a:cubicBezTo>
                  <a:cubicBezTo>
                    <a:pt x="19509" y="5820"/>
                    <a:pt x="20427" y="6105"/>
                    <a:pt x="20586" y="6390"/>
                  </a:cubicBezTo>
                  <a:cubicBezTo>
                    <a:pt x="20902" y="7118"/>
                    <a:pt x="19826" y="7055"/>
                    <a:pt x="19445" y="7118"/>
                  </a:cubicBezTo>
                  <a:cubicBezTo>
                    <a:pt x="19359" y="7147"/>
                    <a:pt x="19377" y="7281"/>
                    <a:pt x="19453" y="7281"/>
                  </a:cubicBezTo>
                  <a:cubicBezTo>
                    <a:pt x="19461" y="7281"/>
                    <a:pt x="19469" y="7280"/>
                    <a:pt x="19477" y="7277"/>
                  </a:cubicBezTo>
                  <a:cubicBezTo>
                    <a:pt x="19889" y="7213"/>
                    <a:pt x="21409" y="7277"/>
                    <a:pt x="21061" y="6580"/>
                  </a:cubicBezTo>
                  <a:cubicBezTo>
                    <a:pt x="20934" y="6232"/>
                    <a:pt x="20142" y="5947"/>
                    <a:pt x="19857" y="5820"/>
                  </a:cubicBezTo>
                  <a:cubicBezTo>
                    <a:pt x="19319" y="5535"/>
                    <a:pt x="18717" y="5345"/>
                    <a:pt x="18115" y="5218"/>
                  </a:cubicBezTo>
                  <a:cubicBezTo>
                    <a:pt x="17640" y="5092"/>
                    <a:pt x="17102" y="5028"/>
                    <a:pt x="16564" y="4997"/>
                  </a:cubicBezTo>
                  <a:cubicBezTo>
                    <a:pt x="16944" y="4743"/>
                    <a:pt x="17355" y="4522"/>
                    <a:pt x="17767" y="4332"/>
                  </a:cubicBezTo>
                  <a:cubicBezTo>
                    <a:pt x="18242" y="4142"/>
                    <a:pt x="18939" y="4142"/>
                    <a:pt x="19382" y="3888"/>
                  </a:cubicBezTo>
                  <a:cubicBezTo>
                    <a:pt x="19635" y="3762"/>
                    <a:pt x="19762" y="3603"/>
                    <a:pt x="19699" y="3318"/>
                  </a:cubicBezTo>
                  <a:cubicBezTo>
                    <a:pt x="19572" y="2748"/>
                    <a:pt x="18717" y="2558"/>
                    <a:pt x="18274" y="2431"/>
                  </a:cubicBezTo>
                  <a:cubicBezTo>
                    <a:pt x="17705" y="2300"/>
                    <a:pt x="17122" y="2229"/>
                    <a:pt x="16544" y="2229"/>
                  </a:cubicBezTo>
                  <a:cubicBezTo>
                    <a:pt x="16285" y="2229"/>
                    <a:pt x="16027" y="2244"/>
                    <a:pt x="15772" y="2273"/>
                  </a:cubicBezTo>
                  <a:cubicBezTo>
                    <a:pt x="14157" y="2431"/>
                    <a:pt x="12605" y="3128"/>
                    <a:pt x="11433" y="4237"/>
                  </a:cubicBezTo>
                  <a:cubicBezTo>
                    <a:pt x="11022" y="4585"/>
                    <a:pt x="10768" y="4933"/>
                    <a:pt x="10293" y="5218"/>
                  </a:cubicBezTo>
                  <a:cubicBezTo>
                    <a:pt x="9786" y="5503"/>
                    <a:pt x="9470" y="5440"/>
                    <a:pt x="8931" y="5535"/>
                  </a:cubicBezTo>
                  <a:cubicBezTo>
                    <a:pt x="8551" y="5598"/>
                    <a:pt x="8203" y="5725"/>
                    <a:pt x="7855" y="5915"/>
                  </a:cubicBezTo>
                  <a:cubicBezTo>
                    <a:pt x="7190" y="5693"/>
                    <a:pt x="6556" y="5408"/>
                    <a:pt x="5954" y="5028"/>
                  </a:cubicBezTo>
                  <a:cubicBezTo>
                    <a:pt x="5606" y="4807"/>
                    <a:pt x="5289" y="4712"/>
                    <a:pt x="5764" y="4522"/>
                  </a:cubicBezTo>
                  <a:cubicBezTo>
                    <a:pt x="5796" y="4522"/>
                    <a:pt x="5796" y="4490"/>
                    <a:pt x="5796" y="4490"/>
                  </a:cubicBezTo>
                  <a:cubicBezTo>
                    <a:pt x="5733" y="4205"/>
                    <a:pt x="5638" y="4110"/>
                    <a:pt x="5384" y="3983"/>
                  </a:cubicBezTo>
                  <a:cubicBezTo>
                    <a:pt x="4688" y="3572"/>
                    <a:pt x="3896" y="3382"/>
                    <a:pt x="3231" y="2970"/>
                  </a:cubicBezTo>
                  <a:cubicBezTo>
                    <a:pt x="1964" y="2178"/>
                    <a:pt x="1331" y="911"/>
                    <a:pt x="191" y="25"/>
                  </a:cubicBezTo>
                  <a:cubicBezTo>
                    <a:pt x="191" y="9"/>
                    <a:pt x="175" y="1"/>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7"/>
            <p:cNvSpPr/>
            <p:nvPr/>
          </p:nvSpPr>
          <p:spPr>
            <a:xfrm rot="5400000">
              <a:off x="1645644" y="879897"/>
              <a:ext cx="1605083" cy="1008177"/>
            </a:xfrm>
            <a:custGeom>
              <a:avLst/>
              <a:gdLst/>
              <a:ahLst/>
              <a:cxnLst/>
              <a:rect l="l" t="t" r="r" b="b"/>
              <a:pathLst>
                <a:path w="37887" h="23796" extrusionOk="0">
                  <a:moveTo>
                    <a:pt x="18539" y="252"/>
                  </a:moveTo>
                  <a:cubicBezTo>
                    <a:pt x="18777" y="252"/>
                    <a:pt x="19009" y="273"/>
                    <a:pt x="19234" y="319"/>
                  </a:cubicBezTo>
                  <a:cubicBezTo>
                    <a:pt x="19899" y="477"/>
                    <a:pt x="20342" y="984"/>
                    <a:pt x="20976" y="1111"/>
                  </a:cubicBezTo>
                  <a:cubicBezTo>
                    <a:pt x="21082" y="1137"/>
                    <a:pt x="21189" y="1148"/>
                    <a:pt x="21297" y="1148"/>
                  </a:cubicBezTo>
                  <a:cubicBezTo>
                    <a:pt x="21831" y="1148"/>
                    <a:pt x="22380" y="868"/>
                    <a:pt x="22907" y="762"/>
                  </a:cubicBezTo>
                  <a:cubicBezTo>
                    <a:pt x="23216" y="704"/>
                    <a:pt x="23524" y="679"/>
                    <a:pt x="23831" y="679"/>
                  </a:cubicBezTo>
                  <a:cubicBezTo>
                    <a:pt x="26054" y="679"/>
                    <a:pt x="28240" y="2004"/>
                    <a:pt x="30405" y="2004"/>
                  </a:cubicBezTo>
                  <a:cubicBezTo>
                    <a:pt x="30735" y="2004"/>
                    <a:pt x="31065" y="1973"/>
                    <a:pt x="31395" y="1902"/>
                  </a:cubicBezTo>
                  <a:lnTo>
                    <a:pt x="31395" y="1902"/>
                  </a:lnTo>
                  <a:cubicBezTo>
                    <a:pt x="29298" y="3108"/>
                    <a:pt x="27071" y="4096"/>
                    <a:pt x="24679" y="4096"/>
                  </a:cubicBezTo>
                  <a:cubicBezTo>
                    <a:pt x="24180" y="4096"/>
                    <a:pt x="23674" y="4054"/>
                    <a:pt x="23161" y="3961"/>
                  </a:cubicBezTo>
                  <a:cubicBezTo>
                    <a:pt x="21862" y="3739"/>
                    <a:pt x="20691" y="3106"/>
                    <a:pt x="19392" y="2947"/>
                  </a:cubicBezTo>
                  <a:cubicBezTo>
                    <a:pt x="17777" y="2757"/>
                    <a:pt x="16352" y="2504"/>
                    <a:pt x="14864" y="1839"/>
                  </a:cubicBezTo>
                  <a:cubicBezTo>
                    <a:pt x="15149" y="1807"/>
                    <a:pt x="15434" y="1712"/>
                    <a:pt x="15719" y="1649"/>
                  </a:cubicBezTo>
                  <a:cubicBezTo>
                    <a:pt x="15750" y="1617"/>
                    <a:pt x="15750" y="1617"/>
                    <a:pt x="15750" y="1586"/>
                  </a:cubicBezTo>
                  <a:cubicBezTo>
                    <a:pt x="16415" y="1459"/>
                    <a:pt x="17049" y="1332"/>
                    <a:pt x="17745" y="1332"/>
                  </a:cubicBezTo>
                  <a:cubicBezTo>
                    <a:pt x="17777" y="1332"/>
                    <a:pt x="17808" y="1331"/>
                    <a:pt x="17840" y="1331"/>
                  </a:cubicBezTo>
                  <a:cubicBezTo>
                    <a:pt x="19290" y="1331"/>
                    <a:pt x="20596" y="2034"/>
                    <a:pt x="22052" y="2251"/>
                  </a:cubicBezTo>
                  <a:cubicBezTo>
                    <a:pt x="22983" y="2395"/>
                    <a:pt x="23953" y="2446"/>
                    <a:pt x="24937" y="2446"/>
                  </a:cubicBezTo>
                  <a:cubicBezTo>
                    <a:pt x="26765" y="2446"/>
                    <a:pt x="28642" y="2270"/>
                    <a:pt x="30413" y="2187"/>
                  </a:cubicBezTo>
                  <a:cubicBezTo>
                    <a:pt x="30508" y="2187"/>
                    <a:pt x="30508" y="2029"/>
                    <a:pt x="30413" y="2029"/>
                  </a:cubicBezTo>
                  <a:cubicBezTo>
                    <a:pt x="28624" y="2048"/>
                    <a:pt x="26678" y="2257"/>
                    <a:pt x="24782" y="2257"/>
                  </a:cubicBezTo>
                  <a:cubicBezTo>
                    <a:pt x="23489" y="2257"/>
                    <a:pt x="22220" y="2160"/>
                    <a:pt x="21039" y="1839"/>
                  </a:cubicBezTo>
                  <a:cubicBezTo>
                    <a:pt x="19971" y="1564"/>
                    <a:pt x="18962" y="1172"/>
                    <a:pt x="17870" y="1172"/>
                  </a:cubicBezTo>
                  <a:cubicBezTo>
                    <a:pt x="17829" y="1172"/>
                    <a:pt x="17787" y="1173"/>
                    <a:pt x="17745" y="1174"/>
                  </a:cubicBezTo>
                  <a:cubicBezTo>
                    <a:pt x="16479" y="1206"/>
                    <a:pt x="15244" y="1617"/>
                    <a:pt x="13977" y="1649"/>
                  </a:cubicBezTo>
                  <a:cubicBezTo>
                    <a:pt x="13945" y="1649"/>
                    <a:pt x="13945" y="1649"/>
                    <a:pt x="13913" y="1681"/>
                  </a:cubicBezTo>
                  <a:cubicBezTo>
                    <a:pt x="13850" y="1681"/>
                    <a:pt x="13755" y="1681"/>
                    <a:pt x="13692" y="1649"/>
                  </a:cubicBezTo>
                  <a:cubicBezTo>
                    <a:pt x="15150" y="1154"/>
                    <a:pt x="16966" y="252"/>
                    <a:pt x="18539" y="252"/>
                  </a:cubicBezTo>
                  <a:close/>
                  <a:moveTo>
                    <a:pt x="22116" y="9281"/>
                  </a:moveTo>
                  <a:cubicBezTo>
                    <a:pt x="22559" y="9439"/>
                    <a:pt x="23002" y="9566"/>
                    <a:pt x="23446" y="9724"/>
                  </a:cubicBezTo>
                  <a:cubicBezTo>
                    <a:pt x="26043" y="10516"/>
                    <a:pt x="27721" y="11941"/>
                    <a:pt x="29400" y="14031"/>
                  </a:cubicBezTo>
                  <a:cubicBezTo>
                    <a:pt x="31458" y="16597"/>
                    <a:pt x="34182" y="18117"/>
                    <a:pt x="37317" y="18877"/>
                  </a:cubicBezTo>
                  <a:cubicBezTo>
                    <a:pt x="35417" y="19890"/>
                    <a:pt x="33137" y="20840"/>
                    <a:pt x="30983" y="20904"/>
                  </a:cubicBezTo>
                  <a:cubicBezTo>
                    <a:pt x="30907" y="20907"/>
                    <a:pt x="30831" y="20909"/>
                    <a:pt x="30755" y="20909"/>
                  </a:cubicBezTo>
                  <a:cubicBezTo>
                    <a:pt x="28682" y="20909"/>
                    <a:pt x="26686" y="19680"/>
                    <a:pt x="25219" y="18275"/>
                  </a:cubicBezTo>
                  <a:cubicBezTo>
                    <a:pt x="23699" y="16818"/>
                    <a:pt x="22622" y="14918"/>
                    <a:pt x="22306" y="12828"/>
                  </a:cubicBezTo>
                  <a:cubicBezTo>
                    <a:pt x="22147" y="11720"/>
                    <a:pt x="22179" y="10580"/>
                    <a:pt x="21736" y="9629"/>
                  </a:cubicBezTo>
                  <a:lnTo>
                    <a:pt x="21736" y="9629"/>
                  </a:lnTo>
                  <a:cubicBezTo>
                    <a:pt x="22844" y="10896"/>
                    <a:pt x="23604" y="12448"/>
                    <a:pt x="24681" y="13746"/>
                  </a:cubicBezTo>
                  <a:cubicBezTo>
                    <a:pt x="25726" y="15013"/>
                    <a:pt x="26961" y="16090"/>
                    <a:pt x="28323" y="16977"/>
                  </a:cubicBezTo>
                  <a:cubicBezTo>
                    <a:pt x="30053" y="18122"/>
                    <a:pt x="32233" y="19192"/>
                    <a:pt x="34387" y="19192"/>
                  </a:cubicBezTo>
                  <a:cubicBezTo>
                    <a:pt x="35032" y="19192"/>
                    <a:pt x="35675" y="19096"/>
                    <a:pt x="36304" y="18877"/>
                  </a:cubicBezTo>
                  <a:cubicBezTo>
                    <a:pt x="36453" y="18847"/>
                    <a:pt x="36405" y="18621"/>
                    <a:pt x="36241" y="18621"/>
                  </a:cubicBezTo>
                  <a:cubicBezTo>
                    <a:pt x="36230" y="18621"/>
                    <a:pt x="36220" y="18622"/>
                    <a:pt x="36208" y="18623"/>
                  </a:cubicBezTo>
                  <a:cubicBezTo>
                    <a:pt x="35615" y="18801"/>
                    <a:pt x="35013" y="18882"/>
                    <a:pt x="34409" y="18882"/>
                  </a:cubicBezTo>
                  <a:cubicBezTo>
                    <a:pt x="31794" y="18882"/>
                    <a:pt x="29164" y="17375"/>
                    <a:pt x="27183" y="15805"/>
                  </a:cubicBezTo>
                  <a:cubicBezTo>
                    <a:pt x="25948" y="14791"/>
                    <a:pt x="24871" y="13588"/>
                    <a:pt x="23953" y="12258"/>
                  </a:cubicBezTo>
                  <a:cubicBezTo>
                    <a:pt x="23256" y="11308"/>
                    <a:pt x="22686" y="10358"/>
                    <a:pt x="21894" y="9534"/>
                  </a:cubicBezTo>
                  <a:lnTo>
                    <a:pt x="21894" y="9534"/>
                  </a:lnTo>
                  <a:cubicBezTo>
                    <a:pt x="22242" y="9724"/>
                    <a:pt x="22591" y="9914"/>
                    <a:pt x="22939" y="10104"/>
                  </a:cubicBezTo>
                  <a:cubicBezTo>
                    <a:pt x="22957" y="10113"/>
                    <a:pt x="22974" y="10117"/>
                    <a:pt x="22989" y="10117"/>
                  </a:cubicBezTo>
                  <a:cubicBezTo>
                    <a:pt x="23088" y="10117"/>
                    <a:pt x="23143" y="9965"/>
                    <a:pt x="23034" y="9883"/>
                  </a:cubicBezTo>
                  <a:cubicBezTo>
                    <a:pt x="22717" y="9724"/>
                    <a:pt x="22432" y="9503"/>
                    <a:pt x="22116" y="9281"/>
                  </a:cubicBezTo>
                  <a:close/>
                  <a:moveTo>
                    <a:pt x="16320" y="9788"/>
                  </a:moveTo>
                  <a:cubicBezTo>
                    <a:pt x="16447" y="11086"/>
                    <a:pt x="17049" y="12290"/>
                    <a:pt x="16890" y="13620"/>
                  </a:cubicBezTo>
                  <a:cubicBezTo>
                    <a:pt x="16669" y="15235"/>
                    <a:pt x="15687" y="16565"/>
                    <a:pt x="14674" y="17768"/>
                  </a:cubicBezTo>
                  <a:cubicBezTo>
                    <a:pt x="13375" y="19320"/>
                    <a:pt x="11950" y="20872"/>
                    <a:pt x="11538" y="22899"/>
                  </a:cubicBezTo>
                  <a:cubicBezTo>
                    <a:pt x="10810" y="20555"/>
                    <a:pt x="11032" y="18117"/>
                    <a:pt x="12045" y="15900"/>
                  </a:cubicBezTo>
                  <a:cubicBezTo>
                    <a:pt x="12963" y="13873"/>
                    <a:pt x="14547" y="12511"/>
                    <a:pt x="15814" y="10770"/>
                  </a:cubicBezTo>
                  <a:cubicBezTo>
                    <a:pt x="16035" y="10421"/>
                    <a:pt x="16194" y="10104"/>
                    <a:pt x="16320" y="9788"/>
                  </a:cubicBezTo>
                  <a:close/>
                  <a:moveTo>
                    <a:pt x="16130" y="8521"/>
                  </a:moveTo>
                  <a:lnTo>
                    <a:pt x="16130" y="8521"/>
                  </a:lnTo>
                  <a:cubicBezTo>
                    <a:pt x="16099" y="8869"/>
                    <a:pt x="16067" y="9186"/>
                    <a:pt x="15972" y="9566"/>
                  </a:cubicBezTo>
                  <a:cubicBezTo>
                    <a:pt x="15465" y="11308"/>
                    <a:pt x="13660" y="12606"/>
                    <a:pt x="12710" y="14126"/>
                  </a:cubicBezTo>
                  <a:cubicBezTo>
                    <a:pt x="10968" y="16818"/>
                    <a:pt x="10303" y="20017"/>
                    <a:pt x="11348" y="23089"/>
                  </a:cubicBezTo>
                  <a:cubicBezTo>
                    <a:pt x="8846" y="20080"/>
                    <a:pt x="7991" y="15710"/>
                    <a:pt x="10525" y="12385"/>
                  </a:cubicBezTo>
                  <a:cubicBezTo>
                    <a:pt x="11665" y="10928"/>
                    <a:pt x="13248" y="10294"/>
                    <a:pt x="14800" y="9408"/>
                  </a:cubicBezTo>
                  <a:cubicBezTo>
                    <a:pt x="15244" y="9154"/>
                    <a:pt x="15782" y="8901"/>
                    <a:pt x="16130" y="8521"/>
                  </a:cubicBezTo>
                  <a:close/>
                  <a:moveTo>
                    <a:pt x="8854" y="1"/>
                  </a:moveTo>
                  <a:cubicBezTo>
                    <a:pt x="8069" y="1"/>
                    <a:pt x="6440" y="628"/>
                    <a:pt x="6440" y="1617"/>
                  </a:cubicBezTo>
                  <a:cubicBezTo>
                    <a:pt x="6186" y="1617"/>
                    <a:pt x="5901" y="1649"/>
                    <a:pt x="5648" y="1712"/>
                  </a:cubicBezTo>
                  <a:cubicBezTo>
                    <a:pt x="3558" y="2061"/>
                    <a:pt x="1658" y="3359"/>
                    <a:pt x="106" y="4752"/>
                  </a:cubicBezTo>
                  <a:cubicBezTo>
                    <a:pt x="1" y="4831"/>
                    <a:pt x="114" y="4997"/>
                    <a:pt x="227" y="4997"/>
                  </a:cubicBezTo>
                  <a:cubicBezTo>
                    <a:pt x="251" y="4997"/>
                    <a:pt x="274" y="4990"/>
                    <a:pt x="296" y="4974"/>
                  </a:cubicBezTo>
                  <a:cubicBezTo>
                    <a:pt x="2323" y="3707"/>
                    <a:pt x="4159" y="2187"/>
                    <a:pt x="6661" y="2092"/>
                  </a:cubicBezTo>
                  <a:cubicBezTo>
                    <a:pt x="6795" y="2086"/>
                    <a:pt x="6929" y="2083"/>
                    <a:pt x="7064" y="2083"/>
                  </a:cubicBezTo>
                  <a:cubicBezTo>
                    <a:pt x="9006" y="2083"/>
                    <a:pt x="11064" y="2699"/>
                    <a:pt x="12900" y="3232"/>
                  </a:cubicBezTo>
                  <a:cubicBezTo>
                    <a:pt x="13153" y="3296"/>
                    <a:pt x="13343" y="3359"/>
                    <a:pt x="13565" y="3454"/>
                  </a:cubicBezTo>
                  <a:cubicBezTo>
                    <a:pt x="14800" y="4816"/>
                    <a:pt x="16035" y="6336"/>
                    <a:pt x="16130" y="8173"/>
                  </a:cubicBezTo>
                  <a:cubicBezTo>
                    <a:pt x="15529" y="9059"/>
                    <a:pt x="13913" y="9598"/>
                    <a:pt x="13185" y="9978"/>
                  </a:cubicBezTo>
                  <a:cubicBezTo>
                    <a:pt x="12520" y="10326"/>
                    <a:pt x="11887" y="10706"/>
                    <a:pt x="11317" y="11181"/>
                  </a:cubicBezTo>
                  <a:cubicBezTo>
                    <a:pt x="10145" y="12195"/>
                    <a:pt x="9353" y="13588"/>
                    <a:pt x="8941" y="15076"/>
                  </a:cubicBezTo>
                  <a:cubicBezTo>
                    <a:pt x="8118" y="18243"/>
                    <a:pt x="9385" y="21442"/>
                    <a:pt x="11570" y="23754"/>
                  </a:cubicBezTo>
                  <a:cubicBezTo>
                    <a:pt x="11599" y="23783"/>
                    <a:pt x="11632" y="23796"/>
                    <a:pt x="11664" y="23796"/>
                  </a:cubicBezTo>
                  <a:cubicBezTo>
                    <a:pt x="11768" y="23796"/>
                    <a:pt x="11857" y="23661"/>
                    <a:pt x="11760" y="23564"/>
                  </a:cubicBezTo>
                  <a:cubicBezTo>
                    <a:pt x="12108" y="20524"/>
                    <a:pt x="14642" y="18750"/>
                    <a:pt x="16162" y="16343"/>
                  </a:cubicBezTo>
                  <a:cubicBezTo>
                    <a:pt x="16669" y="15520"/>
                    <a:pt x="17080" y="14633"/>
                    <a:pt x="17207" y="13651"/>
                  </a:cubicBezTo>
                  <a:cubicBezTo>
                    <a:pt x="17365" y="12226"/>
                    <a:pt x="16700" y="10865"/>
                    <a:pt x="16510" y="9439"/>
                  </a:cubicBezTo>
                  <a:cubicBezTo>
                    <a:pt x="16510" y="9408"/>
                    <a:pt x="16510" y="9376"/>
                    <a:pt x="16479" y="9376"/>
                  </a:cubicBezTo>
                  <a:cubicBezTo>
                    <a:pt x="16985" y="7413"/>
                    <a:pt x="16004" y="5354"/>
                    <a:pt x="14547" y="3866"/>
                  </a:cubicBezTo>
                  <a:lnTo>
                    <a:pt x="14547" y="3866"/>
                  </a:lnTo>
                  <a:cubicBezTo>
                    <a:pt x="17017" y="5101"/>
                    <a:pt x="18791" y="7254"/>
                    <a:pt x="21007" y="8901"/>
                  </a:cubicBezTo>
                  <a:cubicBezTo>
                    <a:pt x="22306" y="10706"/>
                    <a:pt x="21767" y="13271"/>
                    <a:pt x="22654" y="15298"/>
                  </a:cubicBezTo>
                  <a:cubicBezTo>
                    <a:pt x="23446" y="17103"/>
                    <a:pt x="24776" y="18623"/>
                    <a:pt x="26391" y="19700"/>
                  </a:cubicBezTo>
                  <a:cubicBezTo>
                    <a:pt x="27720" y="20622"/>
                    <a:pt x="29165" y="21242"/>
                    <a:pt x="30746" y="21242"/>
                  </a:cubicBezTo>
                  <a:cubicBezTo>
                    <a:pt x="31011" y="21242"/>
                    <a:pt x="31280" y="21225"/>
                    <a:pt x="31553" y="21189"/>
                  </a:cubicBezTo>
                  <a:cubicBezTo>
                    <a:pt x="33738" y="20904"/>
                    <a:pt x="35828" y="20080"/>
                    <a:pt x="37729" y="19035"/>
                  </a:cubicBezTo>
                  <a:cubicBezTo>
                    <a:pt x="37887" y="18940"/>
                    <a:pt x="37792" y="18750"/>
                    <a:pt x="37634" y="18750"/>
                  </a:cubicBezTo>
                  <a:cubicBezTo>
                    <a:pt x="37634" y="18718"/>
                    <a:pt x="37602" y="18687"/>
                    <a:pt x="37539" y="18687"/>
                  </a:cubicBezTo>
                  <a:cubicBezTo>
                    <a:pt x="35638" y="18338"/>
                    <a:pt x="33770" y="17515"/>
                    <a:pt x="32218" y="16312"/>
                  </a:cubicBezTo>
                  <a:cubicBezTo>
                    <a:pt x="30793" y="15203"/>
                    <a:pt x="29780" y="13778"/>
                    <a:pt x="28608" y="12416"/>
                  </a:cubicBezTo>
                  <a:cubicBezTo>
                    <a:pt x="27626" y="11308"/>
                    <a:pt x="26423" y="10485"/>
                    <a:pt x="25093" y="9914"/>
                  </a:cubicBezTo>
                  <a:cubicBezTo>
                    <a:pt x="23794" y="9344"/>
                    <a:pt x="22306" y="9186"/>
                    <a:pt x="21134" y="8489"/>
                  </a:cubicBezTo>
                  <a:cubicBezTo>
                    <a:pt x="19772" y="7286"/>
                    <a:pt x="18569" y="5893"/>
                    <a:pt x="17144" y="4784"/>
                  </a:cubicBezTo>
                  <a:cubicBezTo>
                    <a:pt x="15529" y="3517"/>
                    <a:pt x="13692" y="2916"/>
                    <a:pt x="11728" y="2409"/>
                  </a:cubicBezTo>
                  <a:cubicBezTo>
                    <a:pt x="10172" y="1982"/>
                    <a:pt x="8557" y="1584"/>
                    <a:pt x="6939" y="1584"/>
                  </a:cubicBezTo>
                  <a:cubicBezTo>
                    <a:pt x="6878" y="1584"/>
                    <a:pt x="6817" y="1584"/>
                    <a:pt x="6756" y="1586"/>
                  </a:cubicBezTo>
                  <a:cubicBezTo>
                    <a:pt x="6883" y="1206"/>
                    <a:pt x="8055" y="699"/>
                    <a:pt x="8181" y="667"/>
                  </a:cubicBezTo>
                  <a:cubicBezTo>
                    <a:pt x="8460" y="574"/>
                    <a:pt x="8718" y="532"/>
                    <a:pt x="8967" y="532"/>
                  </a:cubicBezTo>
                  <a:cubicBezTo>
                    <a:pt x="9396" y="532"/>
                    <a:pt x="9799" y="657"/>
                    <a:pt x="10240" y="857"/>
                  </a:cubicBezTo>
                  <a:cubicBezTo>
                    <a:pt x="10842" y="1111"/>
                    <a:pt x="11443" y="1459"/>
                    <a:pt x="12045" y="1681"/>
                  </a:cubicBezTo>
                  <a:cubicBezTo>
                    <a:pt x="12610" y="1898"/>
                    <a:pt x="13146" y="1981"/>
                    <a:pt x="13682" y="1981"/>
                  </a:cubicBezTo>
                  <a:cubicBezTo>
                    <a:pt x="13927" y="1981"/>
                    <a:pt x="14172" y="1964"/>
                    <a:pt x="14420" y="1934"/>
                  </a:cubicBezTo>
                  <a:cubicBezTo>
                    <a:pt x="14420" y="1966"/>
                    <a:pt x="14452" y="1997"/>
                    <a:pt x="14484" y="1997"/>
                  </a:cubicBezTo>
                  <a:cubicBezTo>
                    <a:pt x="15814" y="2662"/>
                    <a:pt x="17144" y="3042"/>
                    <a:pt x="18632" y="3201"/>
                  </a:cubicBezTo>
                  <a:cubicBezTo>
                    <a:pt x="20437" y="3422"/>
                    <a:pt x="22052" y="4214"/>
                    <a:pt x="23826" y="4372"/>
                  </a:cubicBezTo>
                  <a:cubicBezTo>
                    <a:pt x="24097" y="4397"/>
                    <a:pt x="24367" y="4408"/>
                    <a:pt x="24637" y="4408"/>
                  </a:cubicBezTo>
                  <a:cubicBezTo>
                    <a:pt x="27557" y="4408"/>
                    <a:pt x="30409" y="3048"/>
                    <a:pt x="32757" y="1396"/>
                  </a:cubicBezTo>
                  <a:cubicBezTo>
                    <a:pt x="32757" y="1396"/>
                    <a:pt x="32788" y="1364"/>
                    <a:pt x="32820" y="1364"/>
                  </a:cubicBezTo>
                  <a:cubicBezTo>
                    <a:pt x="32925" y="1285"/>
                    <a:pt x="32856" y="1119"/>
                    <a:pt x="32739" y="1119"/>
                  </a:cubicBezTo>
                  <a:cubicBezTo>
                    <a:pt x="32715" y="1119"/>
                    <a:pt x="32689" y="1126"/>
                    <a:pt x="32662" y="1142"/>
                  </a:cubicBezTo>
                  <a:cubicBezTo>
                    <a:pt x="31930" y="1593"/>
                    <a:pt x="31174" y="1759"/>
                    <a:pt x="30408" y="1759"/>
                  </a:cubicBezTo>
                  <a:cubicBezTo>
                    <a:pt x="29020" y="1759"/>
                    <a:pt x="27600" y="1213"/>
                    <a:pt x="26233" y="825"/>
                  </a:cubicBezTo>
                  <a:cubicBezTo>
                    <a:pt x="25421" y="610"/>
                    <a:pt x="24723" y="516"/>
                    <a:pt x="24023" y="516"/>
                  </a:cubicBezTo>
                  <a:cubicBezTo>
                    <a:pt x="23385" y="516"/>
                    <a:pt x="22746" y="594"/>
                    <a:pt x="22021" y="730"/>
                  </a:cubicBezTo>
                  <a:cubicBezTo>
                    <a:pt x="21853" y="763"/>
                    <a:pt x="21691" y="778"/>
                    <a:pt x="21533" y="778"/>
                  </a:cubicBezTo>
                  <a:cubicBezTo>
                    <a:pt x="20449" y="778"/>
                    <a:pt x="19572" y="99"/>
                    <a:pt x="18414" y="99"/>
                  </a:cubicBezTo>
                  <a:cubicBezTo>
                    <a:pt x="18280" y="99"/>
                    <a:pt x="18142" y="108"/>
                    <a:pt x="17999" y="129"/>
                  </a:cubicBezTo>
                  <a:cubicBezTo>
                    <a:pt x="16415" y="350"/>
                    <a:pt x="14800" y="1047"/>
                    <a:pt x="13312" y="1617"/>
                  </a:cubicBezTo>
                  <a:cubicBezTo>
                    <a:pt x="12647" y="1491"/>
                    <a:pt x="12013" y="1269"/>
                    <a:pt x="11285" y="857"/>
                  </a:cubicBezTo>
                  <a:cubicBezTo>
                    <a:pt x="10557" y="445"/>
                    <a:pt x="9796" y="34"/>
                    <a:pt x="8910" y="2"/>
                  </a:cubicBezTo>
                  <a:cubicBezTo>
                    <a:pt x="8892" y="1"/>
                    <a:pt x="8873" y="1"/>
                    <a:pt x="88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7"/>
            <p:cNvSpPr/>
            <p:nvPr/>
          </p:nvSpPr>
          <p:spPr>
            <a:xfrm rot="5400000">
              <a:off x="2381720" y="1569310"/>
              <a:ext cx="150735" cy="136000"/>
            </a:xfrm>
            <a:custGeom>
              <a:avLst/>
              <a:gdLst/>
              <a:ahLst/>
              <a:cxnLst/>
              <a:rect l="l" t="t" r="r" b="b"/>
              <a:pathLst>
                <a:path w="3558" h="3210" extrusionOk="0">
                  <a:moveTo>
                    <a:pt x="98" y="1"/>
                  </a:moveTo>
                  <a:cubicBezTo>
                    <a:pt x="46" y="1"/>
                    <a:pt x="1" y="68"/>
                    <a:pt x="50" y="116"/>
                  </a:cubicBezTo>
                  <a:cubicBezTo>
                    <a:pt x="1253" y="1067"/>
                    <a:pt x="2361" y="2112"/>
                    <a:pt x="3438" y="3188"/>
                  </a:cubicBezTo>
                  <a:cubicBezTo>
                    <a:pt x="3453" y="3203"/>
                    <a:pt x="3468" y="3209"/>
                    <a:pt x="3481" y="3209"/>
                  </a:cubicBezTo>
                  <a:cubicBezTo>
                    <a:pt x="3526" y="3209"/>
                    <a:pt x="3557" y="3142"/>
                    <a:pt x="3533" y="3093"/>
                  </a:cubicBezTo>
                  <a:cubicBezTo>
                    <a:pt x="2551" y="1922"/>
                    <a:pt x="1380" y="908"/>
                    <a:pt x="145" y="21"/>
                  </a:cubicBezTo>
                  <a:cubicBezTo>
                    <a:pt x="130" y="7"/>
                    <a:pt x="113" y="1"/>
                    <a:pt x="9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7"/>
            <p:cNvSpPr/>
            <p:nvPr/>
          </p:nvSpPr>
          <p:spPr>
            <a:xfrm rot="5400000">
              <a:off x="2109709" y="1653888"/>
              <a:ext cx="425895" cy="292590"/>
            </a:xfrm>
            <a:custGeom>
              <a:avLst/>
              <a:gdLst/>
              <a:ahLst/>
              <a:cxnLst/>
              <a:rect l="l" t="t" r="r" b="b"/>
              <a:pathLst>
                <a:path w="10053" h="6906" extrusionOk="0">
                  <a:moveTo>
                    <a:pt x="89" y="0"/>
                  </a:moveTo>
                  <a:cubicBezTo>
                    <a:pt x="41" y="0"/>
                    <a:pt x="0" y="45"/>
                    <a:pt x="23" y="90"/>
                  </a:cubicBezTo>
                  <a:cubicBezTo>
                    <a:pt x="2493" y="3478"/>
                    <a:pt x="6103" y="5474"/>
                    <a:pt x="9967" y="6899"/>
                  </a:cubicBezTo>
                  <a:cubicBezTo>
                    <a:pt x="9975" y="6903"/>
                    <a:pt x="9984" y="6905"/>
                    <a:pt x="9991" y="6905"/>
                  </a:cubicBezTo>
                  <a:cubicBezTo>
                    <a:pt x="10037" y="6905"/>
                    <a:pt x="10053" y="6831"/>
                    <a:pt x="9998" y="6804"/>
                  </a:cubicBezTo>
                  <a:cubicBezTo>
                    <a:pt x="6230" y="5315"/>
                    <a:pt x="2683" y="3288"/>
                    <a:pt x="149" y="27"/>
                  </a:cubicBezTo>
                  <a:cubicBezTo>
                    <a:pt x="131" y="8"/>
                    <a:pt x="109" y="0"/>
                    <a:pt x="8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7"/>
            <p:cNvSpPr/>
            <p:nvPr/>
          </p:nvSpPr>
          <p:spPr>
            <a:xfrm rot="5400000">
              <a:off x="2049527" y="1611160"/>
              <a:ext cx="461058" cy="327543"/>
            </a:xfrm>
            <a:custGeom>
              <a:avLst/>
              <a:gdLst/>
              <a:ahLst/>
              <a:cxnLst/>
              <a:rect l="l" t="t" r="r" b="b"/>
              <a:pathLst>
                <a:path w="10883" h="7731" extrusionOk="0">
                  <a:moveTo>
                    <a:pt x="62" y="1"/>
                  </a:moveTo>
                  <a:cubicBezTo>
                    <a:pt x="29" y="1"/>
                    <a:pt x="1" y="28"/>
                    <a:pt x="20" y="67"/>
                  </a:cubicBezTo>
                  <a:cubicBezTo>
                    <a:pt x="1667" y="4501"/>
                    <a:pt x="6037" y="7731"/>
                    <a:pt x="10851" y="7731"/>
                  </a:cubicBezTo>
                  <a:cubicBezTo>
                    <a:pt x="10883" y="7731"/>
                    <a:pt x="10883" y="7667"/>
                    <a:pt x="10851" y="7667"/>
                  </a:cubicBezTo>
                  <a:cubicBezTo>
                    <a:pt x="6069" y="7351"/>
                    <a:pt x="1889" y="4501"/>
                    <a:pt x="115" y="35"/>
                  </a:cubicBezTo>
                  <a:cubicBezTo>
                    <a:pt x="103" y="11"/>
                    <a:pt x="82" y="1"/>
                    <a:pt x="6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7"/>
            <p:cNvSpPr/>
            <p:nvPr/>
          </p:nvSpPr>
          <p:spPr>
            <a:xfrm rot="5400000">
              <a:off x="1546399" y="-711678"/>
              <a:ext cx="613149" cy="610770"/>
            </a:xfrm>
            <a:custGeom>
              <a:avLst/>
              <a:gdLst/>
              <a:ahLst/>
              <a:cxnLst/>
              <a:rect l="l" t="t" r="r" b="b"/>
              <a:pathLst>
                <a:path w="14473" h="14416" extrusionOk="0">
                  <a:moveTo>
                    <a:pt x="7506" y="13344"/>
                  </a:moveTo>
                  <a:cubicBezTo>
                    <a:pt x="7411" y="13502"/>
                    <a:pt x="7316" y="13660"/>
                    <a:pt x="7157" y="13787"/>
                  </a:cubicBezTo>
                  <a:cubicBezTo>
                    <a:pt x="7157" y="13819"/>
                    <a:pt x="7126" y="13819"/>
                    <a:pt x="7126" y="13819"/>
                  </a:cubicBezTo>
                  <a:cubicBezTo>
                    <a:pt x="7252" y="13692"/>
                    <a:pt x="7379" y="13502"/>
                    <a:pt x="7506" y="13344"/>
                  </a:cubicBezTo>
                  <a:close/>
                  <a:moveTo>
                    <a:pt x="5736" y="1"/>
                  </a:moveTo>
                  <a:cubicBezTo>
                    <a:pt x="5432" y="1"/>
                    <a:pt x="5138" y="85"/>
                    <a:pt x="4877" y="296"/>
                  </a:cubicBezTo>
                  <a:cubicBezTo>
                    <a:pt x="4814" y="296"/>
                    <a:pt x="4719" y="328"/>
                    <a:pt x="4529" y="391"/>
                  </a:cubicBezTo>
                  <a:cubicBezTo>
                    <a:pt x="4497" y="391"/>
                    <a:pt x="4465" y="423"/>
                    <a:pt x="4434" y="454"/>
                  </a:cubicBezTo>
                  <a:cubicBezTo>
                    <a:pt x="3737" y="613"/>
                    <a:pt x="3199" y="1088"/>
                    <a:pt x="2977" y="1753"/>
                  </a:cubicBezTo>
                  <a:cubicBezTo>
                    <a:pt x="2819" y="2291"/>
                    <a:pt x="2819" y="2861"/>
                    <a:pt x="2724" y="3431"/>
                  </a:cubicBezTo>
                  <a:cubicBezTo>
                    <a:pt x="2629" y="4065"/>
                    <a:pt x="2439" y="4698"/>
                    <a:pt x="2217" y="5331"/>
                  </a:cubicBezTo>
                  <a:cubicBezTo>
                    <a:pt x="1805" y="6408"/>
                    <a:pt x="0" y="8815"/>
                    <a:pt x="1267" y="9955"/>
                  </a:cubicBezTo>
                  <a:cubicBezTo>
                    <a:pt x="1330" y="10208"/>
                    <a:pt x="1457" y="10430"/>
                    <a:pt x="1647" y="10683"/>
                  </a:cubicBezTo>
                  <a:cubicBezTo>
                    <a:pt x="1991" y="11102"/>
                    <a:pt x="2469" y="11348"/>
                    <a:pt x="2978" y="11348"/>
                  </a:cubicBezTo>
                  <a:cubicBezTo>
                    <a:pt x="3124" y="11348"/>
                    <a:pt x="3272" y="11328"/>
                    <a:pt x="3420" y="11285"/>
                  </a:cubicBezTo>
                  <a:lnTo>
                    <a:pt x="3420" y="11285"/>
                  </a:lnTo>
                  <a:cubicBezTo>
                    <a:pt x="3357" y="11697"/>
                    <a:pt x="3357" y="12109"/>
                    <a:pt x="3642" y="12520"/>
                  </a:cubicBezTo>
                  <a:cubicBezTo>
                    <a:pt x="4085" y="13090"/>
                    <a:pt x="4845" y="13819"/>
                    <a:pt x="5479" y="14167"/>
                  </a:cubicBezTo>
                  <a:cubicBezTo>
                    <a:pt x="5778" y="14340"/>
                    <a:pt x="6051" y="14415"/>
                    <a:pt x="6301" y="14415"/>
                  </a:cubicBezTo>
                  <a:cubicBezTo>
                    <a:pt x="7056" y="14415"/>
                    <a:pt x="7592" y="13725"/>
                    <a:pt x="7949" y="12964"/>
                  </a:cubicBezTo>
                  <a:cubicBezTo>
                    <a:pt x="8377" y="13277"/>
                    <a:pt x="8856" y="13643"/>
                    <a:pt x="9410" y="13643"/>
                  </a:cubicBezTo>
                  <a:cubicBezTo>
                    <a:pt x="9471" y="13643"/>
                    <a:pt x="9533" y="13638"/>
                    <a:pt x="9596" y="13629"/>
                  </a:cubicBezTo>
                  <a:cubicBezTo>
                    <a:pt x="9754" y="13597"/>
                    <a:pt x="9913" y="13534"/>
                    <a:pt x="10071" y="13439"/>
                  </a:cubicBezTo>
                  <a:cubicBezTo>
                    <a:pt x="10198" y="13375"/>
                    <a:pt x="10293" y="13217"/>
                    <a:pt x="10388" y="13122"/>
                  </a:cubicBezTo>
                  <a:cubicBezTo>
                    <a:pt x="10768" y="12710"/>
                    <a:pt x="10736" y="12837"/>
                    <a:pt x="11274" y="12489"/>
                  </a:cubicBezTo>
                  <a:cubicBezTo>
                    <a:pt x="11401" y="12425"/>
                    <a:pt x="11496" y="12362"/>
                    <a:pt x="11559" y="12267"/>
                  </a:cubicBezTo>
                  <a:cubicBezTo>
                    <a:pt x="11813" y="12615"/>
                    <a:pt x="12129" y="12837"/>
                    <a:pt x="12573" y="12932"/>
                  </a:cubicBezTo>
                  <a:cubicBezTo>
                    <a:pt x="12604" y="12932"/>
                    <a:pt x="12668" y="12932"/>
                    <a:pt x="12668" y="12900"/>
                  </a:cubicBezTo>
                  <a:cubicBezTo>
                    <a:pt x="12858" y="12647"/>
                    <a:pt x="12889" y="12457"/>
                    <a:pt x="12858" y="12140"/>
                  </a:cubicBezTo>
                  <a:cubicBezTo>
                    <a:pt x="12826" y="11824"/>
                    <a:pt x="12699" y="11539"/>
                    <a:pt x="12668" y="11222"/>
                  </a:cubicBezTo>
                  <a:cubicBezTo>
                    <a:pt x="12668" y="10905"/>
                    <a:pt x="12731" y="10588"/>
                    <a:pt x="12794" y="10272"/>
                  </a:cubicBezTo>
                  <a:cubicBezTo>
                    <a:pt x="12858" y="9955"/>
                    <a:pt x="12984" y="9448"/>
                    <a:pt x="12858" y="9132"/>
                  </a:cubicBezTo>
                  <a:lnTo>
                    <a:pt x="12858" y="9132"/>
                  </a:lnTo>
                  <a:cubicBezTo>
                    <a:pt x="13143" y="9163"/>
                    <a:pt x="13459" y="9195"/>
                    <a:pt x="13776" y="9195"/>
                  </a:cubicBezTo>
                  <a:cubicBezTo>
                    <a:pt x="13871" y="9258"/>
                    <a:pt x="13966" y="9290"/>
                    <a:pt x="14061" y="9353"/>
                  </a:cubicBezTo>
                  <a:cubicBezTo>
                    <a:pt x="14073" y="9359"/>
                    <a:pt x="14084" y="9362"/>
                    <a:pt x="14096" y="9362"/>
                  </a:cubicBezTo>
                  <a:cubicBezTo>
                    <a:pt x="14146" y="9362"/>
                    <a:pt x="14188" y="9310"/>
                    <a:pt x="14188" y="9258"/>
                  </a:cubicBezTo>
                  <a:cubicBezTo>
                    <a:pt x="14473" y="7992"/>
                    <a:pt x="14061" y="6788"/>
                    <a:pt x="13491" y="5648"/>
                  </a:cubicBezTo>
                  <a:cubicBezTo>
                    <a:pt x="12858" y="4381"/>
                    <a:pt x="12034" y="2988"/>
                    <a:pt x="10926" y="2038"/>
                  </a:cubicBezTo>
                  <a:cubicBezTo>
                    <a:pt x="10483" y="1658"/>
                    <a:pt x="10008" y="1436"/>
                    <a:pt x="9406" y="1310"/>
                  </a:cubicBezTo>
                  <a:cubicBezTo>
                    <a:pt x="9026" y="1214"/>
                    <a:pt x="8646" y="1214"/>
                    <a:pt x="8266" y="1088"/>
                  </a:cubicBezTo>
                  <a:cubicBezTo>
                    <a:pt x="7854" y="929"/>
                    <a:pt x="7506" y="676"/>
                    <a:pt x="7126" y="454"/>
                  </a:cubicBezTo>
                  <a:cubicBezTo>
                    <a:pt x="6702" y="204"/>
                    <a:pt x="6208" y="1"/>
                    <a:pt x="5736"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7"/>
            <p:cNvSpPr/>
            <p:nvPr/>
          </p:nvSpPr>
          <p:spPr>
            <a:xfrm rot="5400000">
              <a:off x="2500684" y="-315042"/>
              <a:ext cx="2711" cy="1356"/>
            </a:xfrm>
            <a:custGeom>
              <a:avLst/>
              <a:gdLst/>
              <a:ahLst/>
              <a:cxnLst/>
              <a:rect l="l" t="t" r="r" b="b"/>
              <a:pathLst>
                <a:path w="64" h="32" extrusionOk="0">
                  <a:moveTo>
                    <a:pt x="32" y="0"/>
                  </a:moveTo>
                  <a:cubicBezTo>
                    <a:pt x="0" y="0"/>
                    <a:pt x="0" y="32"/>
                    <a:pt x="32" y="32"/>
                  </a:cubicBezTo>
                  <a:cubicBezTo>
                    <a:pt x="32" y="32"/>
                    <a:pt x="63" y="0"/>
                    <a:pt x="32"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7"/>
            <p:cNvSpPr/>
            <p:nvPr/>
          </p:nvSpPr>
          <p:spPr>
            <a:xfrm rot="5400000">
              <a:off x="1866578" y="-1327629"/>
              <a:ext cx="1257012" cy="1448036"/>
            </a:xfrm>
            <a:custGeom>
              <a:avLst/>
              <a:gdLst/>
              <a:ahLst/>
              <a:cxnLst/>
              <a:rect l="l" t="t" r="r" b="b"/>
              <a:pathLst>
                <a:path w="29671" h="34178" extrusionOk="0">
                  <a:moveTo>
                    <a:pt x="3294" y="8232"/>
                  </a:moveTo>
                  <a:cubicBezTo>
                    <a:pt x="4877" y="9562"/>
                    <a:pt x="7759" y="8454"/>
                    <a:pt x="8963" y="10449"/>
                  </a:cubicBezTo>
                  <a:cubicBezTo>
                    <a:pt x="8582" y="11114"/>
                    <a:pt x="8266" y="11874"/>
                    <a:pt x="8139" y="12666"/>
                  </a:cubicBezTo>
                  <a:cubicBezTo>
                    <a:pt x="7981" y="13521"/>
                    <a:pt x="8582" y="14629"/>
                    <a:pt x="8139" y="15389"/>
                  </a:cubicBezTo>
                  <a:cubicBezTo>
                    <a:pt x="8099" y="15429"/>
                    <a:pt x="8110" y="15494"/>
                    <a:pt x="8147" y="15529"/>
                  </a:cubicBezTo>
                  <a:lnTo>
                    <a:pt x="8147" y="15529"/>
                  </a:lnTo>
                  <a:cubicBezTo>
                    <a:pt x="7230" y="14711"/>
                    <a:pt x="6427" y="13771"/>
                    <a:pt x="5669" y="12729"/>
                  </a:cubicBezTo>
                  <a:cubicBezTo>
                    <a:pt x="4656" y="11367"/>
                    <a:pt x="4149" y="9720"/>
                    <a:pt x="3294" y="8232"/>
                  </a:cubicBezTo>
                  <a:close/>
                  <a:moveTo>
                    <a:pt x="514" y="1"/>
                  </a:moveTo>
                  <a:cubicBezTo>
                    <a:pt x="320" y="1"/>
                    <a:pt x="137" y="75"/>
                    <a:pt x="64" y="251"/>
                  </a:cubicBezTo>
                  <a:cubicBezTo>
                    <a:pt x="32" y="283"/>
                    <a:pt x="0" y="315"/>
                    <a:pt x="0" y="346"/>
                  </a:cubicBezTo>
                  <a:cubicBezTo>
                    <a:pt x="475" y="3228"/>
                    <a:pt x="1425" y="5983"/>
                    <a:pt x="2534" y="8675"/>
                  </a:cubicBezTo>
                  <a:cubicBezTo>
                    <a:pt x="3610" y="11399"/>
                    <a:pt x="5226" y="13837"/>
                    <a:pt x="6936" y="16212"/>
                  </a:cubicBezTo>
                  <a:cubicBezTo>
                    <a:pt x="6904" y="16244"/>
                    <a:pt x="6872" y="16307"/>
                    <a:pt x="6872" y="16371"/>
                  </a:cubicBezTo>
                  <a:cubicBezTo>
                    <a:pt x="7094" y="16783"/>
                    <a:pt x="7221" y="17226"/>
                    <a:pt x="7316" y="17669"/>
                  </a:cubicBezTo>
                  <a:cubicBezTo>
                    <a:pt x="7126" y="18461"/>
                    <a:pt x="6936" y="19253"/>
                    <a:pt x="6651" y="20044"/>
                  </a:cubicBezTo>
                  <a:cubicBezTo>
                    <a:pt x="6651" y="20044"/>
                    <a:pt x="6651" y="20076"/>
                    <a:pt x="6651" y="20076"/>
                  </a:cubicBezTo>
                  <a:cubicBezTo>
                    <a:pt x="6489" y="20065"/>
                    <a:pt x="6325" y="20059"/>
                    <a:pt x="6158" y="20059"/>
                  </a:cubicBezTo>
                  <a:cubicBezTo>
                    <a:pt x="4922" y="20059"/>
                    <a:pt x="3589" y="20386"/>
                    <a:pt x="2724" y="21279"/>
                  </a:cubicBezTo>
                  <a:cubicBezTo>
                    <a:pt x="2312" y="21691"/>
                    <a:pt x="2154" y="22230"/>
                    <a:pt x="2059" y="22800"/>
                  </a:cubicBezTo>
                  <a:cubicBezTo>
                    <a:pt x="1932" y="23908"/>
                    <a:pt x="1900" y="25048"/>
                    <a:pt x="1837" y="26188"/>
                  </a:cubicBezTo>
                  <a:cubicBezTo>
                    <a:pt x="1837" y="26256"/>
                    <a:pt x="1882" y="26288"/>
                    <a:pt x="1930" y="26288"/>
                  </a:cubicBezTo>
                  <a:cubicBezTo>
                    <a:pt x="1970" y="26288"/>
                    <a:pt x="2012" y="26264"/>
                    <a:pt x="2027" y="26220"/>
                  </a:cubicBezTo>
                  <a:cubicBezTo>
                    <a:pt x="2439" y="24541"/>
                    <a:pt x="4244" y="24225"/>
                    <a:pt x="5416" y="23275"/>
                  </a:cubicBezTo>
                  <a:cubicBezTo>
                    <a:pt x="6302" y="22515"/>
                    <a:pt x="6714" y="21406"/>
                    <a:pt x="6841" y="20266"/>
                  </a:cubicBezTo>
                  <a:cubicBezTo>
                    <a:pt x="6872" y="20234"/>
                    <a:pt x="6872" y="20171"/>
                    <a:pt x="6841" y="20139"/>
                  </a:cubicBezTo>
                  <a:cubicBezTo>
                    <a:pt x="6841" y="20139"/>
                    <a:pt x="6841" y="20139"/>
                    <a:pt x="6841" y="20108"/>
                  </a:cubicBezTo>
                  <a:cubicBezTo>
                    <a:pt x="6841" y="20108"/>
                    <a:pt x="6841" y="20076"/>
                    <a:pt x="6841" y="20076"/>
                  </a:cubicBezTo>
                  <a:cubicBezTo>
                    <a:pt x="7094" y="19474"/>
                    <a:pt x="7284" y="18778"/>
                    <a:pt x="7379" y="18081"/>
                  </a:cubicBezTo>
                  <a:cubicBezTo>
                    <a:pt x="7506" y="18841"/>
                    <a:pt x="7506" y="19633"/>
                    <a:pt x="7506" y="20393"/>
                  </a:cubicBezTo>
                  <a:cubicBezTo>
                    <a:pt x="7506" y="21945"/>
                    <a:pt x="7411" y="23433"/>
                    <a:pt x="6967" y="24953"/>
                  </a:cubicBezTo>
                  <a:cubicBezTo>
                    <a:pt x="6967" y="24953"/>
                    <a:pt x="6967" y="24953"/>
                    <a:pt x="6967" y="24985"/>
                  </a:cubicBezTo>
                  <a:cubicBezTo>
                    <a:pt x="6967" y="24953"/>
                    <a:pt x="6967" y="24953"/>
                    <a:pt x="6936" y="24953"/>
                  </a:cubicBezTo>
                  <a:cubicBezTo>
                    <a:pt x="6841" y="24953"/>
                    <a:pt x="6777" y="25048"/>
                    <a:pt x="6841" y="25143"/>
                  </a:cubicBezTo>
                  <a:cubicBezTo>
                    <a:pt x="5321" y="25555"/>
                    <a:pt x="4402" y="27613"/>
                    <a:pt x="4529" y="29038"/>
                  </a:cubicBezTo>
                  <a:cubicBezTo>
                    <a:pt x="4561" y="29608"/>
                    <a:pt x="4719" y="30147"/>
                    <a:pt x="4814" y="30717"/>
                  </a:cubicBezTo>
                  <a:cubicBezTo>
                    <a:pt x="4941" y="31192"/>
                    <a:pt x="4972" y="31857"/>
                    <a:pt x="5226" y="32300"/>
                  </a:cubicBezTo>
                  <a:cubicBezTo>
                    <a:pt x="5375" y="32575"/>
                    <a:pt x="5565" y="32751"/>
                    <a:pt x="5825" y="32751"/>
                  </a:cubicBezTo>
                  <a:cubicBezTo>
                    <a:pt x="5894" y="32751"/>
                    <a:pt x="5969" y="32739"/>
                    <a:pt x="6049" y="32712"/>
                  </a:cubicBezTo>
                  <a:cubicBezTo>
                    <a:pt x="6207" y="33155"/>
                    <a:pt x="6302" y="33599"/>
                    <a:pt x="6207" y="34074"/>
                  </a:cubicBezTo>
                  <a:cubicBezTo>
                    <a:pt x="6207" y="34125"/>
                    <a:pt x="6250" y="34177"/>
                    <a:pt x="6300" y="34177"/>
                  </a:cubicBezTo>
                  <a:cubicBezTo>
                    <a:pt x="6311" y="34177"/>
                    <a:pt x="6322" y="34175"/>
                    <a:pt x="6334" y="34169"/>
                  </a:cubicBezTo>
                  <a:cubicBezTo>
                    <a:pt x="7189" y="33820"/>
                    <a:pt x="7854" y="33219"/>
                    <a:pt x="8234" y="32364"/>
                  </a:cubicBezTo>
                  <a:cubicBezTo>
                    <a:pt x="8392" y="32522"/>
                    <a:pt x="8487" y="32680"/>
                    <a:pt x="8582" y="32870"/>
                  </a:cubicBezTo>
                  <a:cubicBezTo>
                    <a:pt x="8582" y="32902"/>
                    <a:pt x="8551" y="32965"/>
                    <a:pt x="8551" y="32997"/>
                  </a:cubicBezTo>
                  <a:cubicBezTo>
                    <a:pt x="8512" y="33074"/>
                    <a:pt x="8567" y="33116"/>
                    <a:pt x="8623" y="33116"/>
                  </a:cubicBezTo>
                  <a:cubicBezTo>
                    <a:pt x="8660" y="33116"/>
                    <a:pt x="8697" y="33098"/>
                    <a:pt x="8709" y="33060"/>
                  </a:cubicBezTo>
                  <a:cubicBezTo>
                    <a:pt x="8709" y="33060"/>
                    <a:pt x="8709" y="33029"/>
                    <a:pt x="8709" y="33029"/>
                  </a:cubicBezTo>
                  <a:cubicBezTo>
                    <a:pt x="8772" y="33029"/>
                    <a:pt x="8772" y="32997"/>
                    <a:pt x="8772" y="32965"/>
                  </a:cubicBezTo>
                  <a:cubicBezTo>
                    <a:pt x="8772" y="32934"/>
                    <a:pt x="8772" y="32934"/>
                    <a:pt x="8772" y="32934"/>
                  </a:cubicBezTo>
                  <a:cubicBezTo>
                    <a:pt x="9691" y="30463"/>
                    <a:pt x="10641" y="27360"/>
                    <a:pt x="8614" y="25175"/>
                  </a:cubicBezTo>
                  <a:cubicBezTo>
                    <a:pt x="8677" y="25175"/>
                    <a:pt x="8709" y="25080"/>
                    <a:pt x="8677" y="25016"/>
                  </a:cubicBezTo>
                  <a:cubicBezTo>
                    <a:pt x="7506" y="22261"/>
                    <a:pt x="9058" y="18999"/>
                    <a:pt x="7506" y="16371"/>
                  </a:cubicBezTo>
                  <a:lnTo>
                    <a:pt x="7506" y="16371"/>
                  </a:lnTo>
                  <a:cubicBezTo>
                    <a:pt x="8677" y="16529"/>
                    <a:pt x="9343" y="17733"/>
                    <a:pt x="10103" y="18493"/>
                  </a:cubicBezTo>
                  <a:cubicBezTo>
                    <a:pt x="10768" y="19126"/>
                    <a:pt x="11559" y="19664"/>
                    <a:pt x="12288" y="20203"/>
                  </a:cubicBezTo>
                  <a:cubicBezTo>
                    <a:pt x="14030" y="21501"/>
                    <a:pt x="15961" y="23338"/>
                    <a:pt x="15328" y="25745"/>
                  </a:cubicBezTo>
                  <a:cubicBezTo>
                    <a:pt x="15328" y="25776"/>
                    <a:pt x="15360" y="25808"/>
                    <a:pt x="15391" y="25840"/>
                  </a:cubicBezTo>
                  <a:cubicBezTo>
                    <a:pt x="15423" y="25871"/>
                    <a:pt x="15455" y="25871"/>
                    <a:pt x="15486" y="25871"/>
                  </a:cubicBezTo>
                  <a:cubicBezTo>
                    <a:pt x="15866" y="25650"/>
                    <a:pt x="16183" y="25365"/>
                    <a:pt x="16595" y="25206"/>
                  </a:cubicBezTo>
                  <a:cubicBezTo>
                    <a:pt x="17038" y="25016"/>
                    <a:pt x="17481" y="24921"/>
                    <a:pt x="17925" y="24858"/>
                  </a:cubicBezTo>
                  <a:cubicBezTo>
                    <a:pt x="18020" y="24826"/>
                    <a:pt x="17988" y="24700"/>
                    <a:pt x="17925" y="24700"/>
                  </a:cubicBezTo>
                  <a:lnTo>
                    <a:pt x="17830" y="24700"/>
                  </a:lnTo>
                  <a:cubicBezTo>
                    <a:pt x="17608" y="24351"/>
                    <a:pt x="17355" y="24098"/>
                    <a:pt x="17038" y="23845"/>
                  </a:cubicBezTo>
                  <a:cubicBezTo>
                    <a:pt x="16500" y="23401"/>
                    <a:pt x="16120" y="22958"/>
                    <a:pt x="15771" y="22356"/>
                  </a:cubicBezTo>
                  <a:cubicBezTo>
                    <a:pt x="15423" y="21755"/>
                    <a:pt x="15106" y="21121"/>
                    <a:pt x="14568" y="20678"/>
                  </a:cubicBezTo>
                  <a:lnTo>
                    <a:pt x="14568" y="20678"/>
                  </a:lnTo>
                  <a:cubicBezTo>
                    <a:pt x="15009" y="20766"/>
                    <a:pt x="15451" y="20795"/>
                    <a:pt x="15892" y="20795"/>
                  </a:cubicBezTo>
                  <a:cubicBezTo>
                    <a:pt x="16692" y="20795"/>
                    <a:pt x="17491" y="20701"/>
                    <a:pt x="18286" y="20701"/>
                  </a:cubicBezTo>
                  <a:cubicBezTo>
                    <a:pt x="18939" y="20701"/>
                    <a:pt x="19590" y="20764"/>
                    <a:pt x="20237" y="20994"/>
                  </a:cubicBezTo>
                  <a:cubicBezTo>
                    <a:pt x="20237" y="21026"/>
                    <a:pt x="20237" y="21058"/>
                    <a:pt x="20268" y="21058"/>
                  </a:cubicBezTo>
                  <a:cubicBezTo>
                    <a:pt x="21218" y="21628"/>
                    <a:pt x="21250" y="22895"/>
                    <a:pt x="22074" y="23528"/>
                  </a:cubicBezTo>
                  <a:cubicBezTo>
                    <a:pt x="22580" y="23908"/>
                    <a:pt x="23150" y="23971"/>
                    <a:pt x="23720" y="24161"/>
                  </a:cubicBezTo>
                  <a:cubicBezTo>
                    <a:pt x="24575" y="24415"/>
                    <a:pt x="25209" y="24826"/>
                    <a:pt x="25842" y="25491"/>
                  </a:cubicBezTo>
                  <a:cubicBezTo>
                    <a:pt x="25842" y="25491"/>
                    <a:pt x="25842" y="25523"/>
                    <a:pt x="25842" y="25523"/>
                  </a:cubicBezTo>
                  <a:cubicBezTo>
                    <a:pt x="25855" y="25574"/>
                    <a:pt x="25888" y="25594"/>
                    <a:pt x="25921" y="25594"/>
                  </a:cubicBezTo>
                  <a:cubicBezTo>
                    <a:pt x="25970" y="25594"/>
                    <a:pt x="26019" y="25548"/>
                    <a:pt x="26000" y="25491"/>
                  </a:cubicBezTo>
                  <a:cubicBezTo>
                    <a:pt x="25842" y="24573"/>
                    <a:pt x="25715" y="23465"/>
                    <a:pt x="25240" y="22641"/>
                  </a:cubicBezTo>
                  <a:cubicBezTo>
                    <a:pt x="24892" y="22008"/>
                    <a:pt x="24259" y="21945"/>
                    <a:pt x="23815" y="21469"/>
                  </a:cubicBezTo>
                  <a:cubicBezTo>
                    <a:pt x="23372" y="20931"/>
                    <a:pt x="23087" y="20804"/>
                    <a:pt x="22359" y="20709"/>
                  </a:cubicBezTo>
                  <a:cubicBezTo>
                    <a:pt x="22040" y="20651"/>
                    <a:pt x="21734" y="20613"/>
                    <a:pt x="21436" y="20613"/>
                  </a:cubicBezTo>
                  <a:cubicBezTo>
                    <a:pt x="21082" y="20613"/>
                    <a:pt x="20739" y="20667"/>
                    <a:pt x="20395" y="20804"/>
                  </a:cubicBezTo>
                  <a:cubicBezTo>
                    <a:pt x="19698" y="20551"/>
                    <a:pt x="19002" y="20393"/>
                    <a:pt x="18273" y="20393"/>
                  </a:cubicBezTo>
                  <a:cubicBezTo>
                    <a:pt x="17925" y="20329"/>
                    <a:pt x="17576" y="20298"/>
                    <a:pt x="17228" y="20266"/>
                  </a:cubicBezTo>
                  <a:cubicBezTo>
                    <a:pt x="17038" y="20266"/>
                    <a:pt x="16848" y="20234"/>
                    <a:pt x="16690" y="20203"/>
                  </a:cubicBezTo>
                  <a:lnTo>
                    <a:pt x="16690" y="20203"/>
                  </a:lnTo>
                  <a:cubicBezTo>
                    <a:pt x="16816" y="20211"/>
                    <a:pt x="16943" y="20215"/>
                    <a:pt x="17069" y="20215"/>
                  </a:cubicBezTo>
                  <a:cubicBezTo>
                    <a:pt x="17448" y="20215"/>
                    <a:pt x="17822" y="20179"/>
                    <a:pt x="18178" y="20108"/>
                  </a:cubicBezTo>
                  <a:cubicBezTo>
                    <a:pt x="19350" y="19823"/>
                    <a:pt x="19920" y="18714"/>
                    <a:pt x="20680" y="17923"/>
                  </a:cubicBezTo>
                  <a:cubicBezTo>
                    <a:pt x="20807" y="17796"/>
                    <a:pt x="20933" y="17701"/>
                    <a:pt x="21060" y="17574"/>
                  </a:cubicBezTo>
                  <a:cubicBezTo>
                    <a:pt x="21377" y="17321"/>
                    <a:pt x="21757" y="17099"/>
                    <a:pt x="22264" y="17068"/>
                  </a:cubicBezTo>
                  <a:cubicBezTo>
                    <a:pt x="22264" y="17068"/>
                    <a:pt x="22264" y="17068"/>
                    <a:pt x="22295" y="17036"/>
                  </a:cubicBezTo>
                  <a:cubicBezTo>
                    <a:pt x="22295" y="17046"/>
                    <a:pt x="22299" y="17050"/>
                    <a:pt x="22305" y="17050"/>
                  </a:cubicBezTo>
                  <a:cubicBezTo>
                    <a:pt x="22316" y="17050"/>
                    <a:pt x="22337" y="17036"/>
                    <a:pt x="22359" y="17036"/>
                  </a:cubicBezTo>
                  <a:cubicBezTo>
                    <a:pt x="23117" y="17402"/>
                    <a:pt x="23897" y="17639"/>
                    <a:pt x="24734" y="17639"/>
                  </a:cubicBezTo>
                  <a:cubicBezTo>
                    <a:pt x="24911" y="17639"/>
                    <a:pt x="25090" y="17628"/>
                    <a:pt x="25272" y="17606"/>
                  </a:cubicBezTo>
                  <a:cubicBezTo>
                    <a:pt x="26335" y="17490"/>
                    <a:pt x="27330" y="17088"/>
                    <a:pt x="28356" y="17088"/>
                  </a:cubicBezTo>
                  <a:cubicBezTo>
                    <a:pt x="28737" y="17088"/>
                    <a:pt x="29122" y="17144"/>
                    <a:pt x="29516" y="17289"/>
                  </a:cubicBezTo>
                  <a:cubicBezTo>
                    <a:pt x="29526" y="17293"/>
                    <a:pt x="29536" y="17294"/>
                    <a:pt x="29545" y="17294"/>
                  </a:cubicBezTo>
                  <a:cubicBezTo>
                    <a:pt x="29623" y="17294"/>
                    <a:pt x="29671" y="17187"/>
                    <a:pt x="29642" y="17131"/>
                  </a:cubicBezTo>
                  <a:cubicBezTo>
                    <a:pt x="28785" y="15565"/>
                    <a:pt x="26991" y="14357"/>
                    <a:pt x="25159" y="14357"/>
                  </a:cubicBezTo>
                  <a:cubicBezTo>
                    <a:pt x="25028" y="14357"/>
                    <a:pt x="24897" y="14363"/>
                    <a:pt x="24765" y="14376"/>
                  </a:cubicBezTo>
                  <a:cubicBezTo>
                    <a:pt x="23657" y="14471"/>
                    <a:pt x="21725" y="15484"/>
                    <a:pt x="22169" y="16846"/>
                  </a:cubicBezTo>
                  <a:cubicBezTo>
                    <a:pt x="21947" y="16878"/>
                    <a:pt x="21757" y="16941"/>
                    <a:pt x="21567" y="17036"/>
                  </a:cubicBezTo>
                  <a:cubicBezTo>
                    <a:pt x="20933" y="17226"/>
                    <a:pt x="20458" y="17764"/>
                    <a:pt x="20015" y="18239"/>
                  </a:cubicBezTo>
                  <a:cubicBezTo>
                    <a:pt x="19247" y="19067"/>
                    <a:pt x="18478" y="19674"/>
                    <a:pt x="17323" y="19674"/>
                  </a:cubicBezTo>
                  <a:cubicBezTo>
                    <a:pt x="17241" y="19674"/>
                    <a:pt x="17156" y="19671"/>
                    <a:pt x="17070" y="19664"/>
                  </a:cubicBezTo>
                  <a:cubicBezTo>
                    <a:pt x="14695" y="19506"/>
                    <a:pt x="12161" y="18303"/>
                    <a:pt x="10229" y="17036"/>
                  </a:cubicBezTo>
                  <a:cubicBezTo>
                    <a:pt x="10198" y="17036"/>
                    <a:pt x="10198" y="17004"/>
                    <a:pt x="10166" y="17004"/>
                  </a:cubicBezTo>
                  <a:cubicBezTo>
                    <a:pt x="9430" y="16572"/>
                    <a:pt x="8764" y="16080"/>
                    <a:pt x="8150" y="15532"/>
                  </a:cubicBezTo>
                  <a:lnTo>
                    <a:pt x="8150" y="15532"/>
                  </a:lnTo>
                  <a:cubicBezTo>
                    <a:pt x="8165" y="15545"/>
                    <a:pt x="8183" y="15552"/>
                    <a:pt x="8205" y="15552"/>
                  </a:cubicBezTo>
                  <a:cubicBezTo>
                    <a:pt x="8214" y="15552"/>
                    <a:pt x="8224" y="15551"/>
                    <a:pt x="8234" y="15547"/>
                  </a:cubicBezTo>
                  <a:cubicBezTo>
                    <a:pt x="10324" y="14977"/>
                    <a:pt x="11116" y="11557"/>
                    <a:pt x="9279" y="10290"/>
                  </a:cubicBezTo>
                  <a:cubicBezTo>
                    <a:pt x="9253" y="10239"/>
                    <a:pt x="9206" y="10187"/>
                    <a:pt x="9173" y="10187"/>
                  </a:cubicBezTo>
                  <a:cubicBezTo>
                    <a:pt x="9165" y="10187"/>
                    <a:pt x="9158" y="10190"/>
                    <a:pt x="9153" y="10195"/>
                  </a:cubicBezTo>
                  <a:cubicBezTo>
                    <a:pt x="8709" y="8960"/>
                    <a:pt x="7284" y="8960"/>
                    <a:pt x="6176" y="8707"/>
                  </a:cubicBezTo>
                  <a:cubicBezTo>
                    <a:pt x="6651" y="8707"/>
                    <a:pt x="7157" y="8580"/>
                    <a:pt x="7664" y="8549"/>
                  </a:cubicBezTo>
                  <a:cubicBezTo>
                    <a:pt x="7766" y="8543"/>
                    <a:pt x="7872" y="8540"/>
                    <a:pt x="7981" y="8540"/>
                  </a:cubicBezTo>
                  <a:cubicBezTo>
                    <a:pt x="9102" y="8540"/>
                    <a:pt x="10590" y="8841"/>
                    <a:pt x="11369" y="9562"/>
                  </a:cubicBezTo>
                  <a:cubicBezTo>
                    <a:pt x="11369" y="9562"/>
                    <a:pt x="11369" y="9562"/>
                    <a:pt x="11369" y="9594"/>
                  </a:cubicBezTo>
                  <a:cubicBezTo>
                    <a:pt x="11844" y="10575"/>
                    <a:pt x="11813" y="11715"/>
                    <a:pt x="12351" y="12666"/>
                  </a:cubicBezTo>
                  <a:cubicBezTo>
                    <a:pt x="12573" y="13014"/>
                    <a:pt x="12858" y="13331"/>
                    <a:pt x="13174" y="13584"/>
                  </a:cubicBezTo>
                  <a:cubicBezTo>
                    <a:pt x="13713" y="14059"/>
                    <a:pt x="14726" y="14376"/>
                    <a:pt x="14758" y="15199"/>
                  </a:cubicBezTo>
                  <a:cubicBezTo>
                    <a:pt x="14774" y="15262"/>
                    <a:pt x="14821" y="15294"/>
                    <a:pt x="14865" y="15294"/>
                  </a:cubicBezTo>
                  <a:cubicBezTo>
                    <a:pt x="14908" y="15294"/>
                    <a:pt x="14948" y="15262"/>
                    <a:pt x="14948" y="15199"/>
                  </a:cubicBezTo>
                  <a:lnTo>
                    <a:pt x="14980" y="15199"/>
                  </a:lnTo>
                  <a:cubicBezTo>
                    <a:pt x="14853" y="13521"/>
                    <a:pt x="14695" y="11715"/>
                    <a:pt x="13808" y="10195"/>
                  </a:cubicBezTo>
                  <a:cubicBezTo>
                    <a:pt x="13495" y="9641"/>
                    <a:pt x="12852" y="9050"/>
                    <a:pt x="12227" y="9050"/>
                  </a:cubicBezTo>
                  <a:cubicBezTo>
                    <a:pt x="12031" y="9050"/>
                    <a:pt x="11836" y="9109"/>
                    <a:pt x="11654" y="9245"/>
                  </a:cubicBezTo>
                  <a:lnTo>
                    <a:pt x="11623" y="9245"/>
                  </a:lnTo>
                  <a:cubicBezTo>
                    <a:pt x="10799" y="8644"/>
                    <a:pt x="9849" y="8264"/>
                    <a:pt x="8836" y="8137"/>
                  </a:cubicBezTo>
                  <a:cubicBezTo>
                    <a:pt x="8626" y="8112"/>
                    <a:pt x="8417" y="8103"/>
                    <a:pt x="8207" y="8103"/>
                  </a:cubicBezTo>
                  <a:cubicBezTo>
                    <a:pt x="7626" y="8103"/>
                    <a:pt x="7046" y="8173"/>
                    <a:pt x="6465" y="8173"/>
                  </a:cubicBezTo>
                  <a:cubicBezTo>
                    <a:pt x="6179" y="8173"/>
                    <a:pt x="5892" y="8156"/>
                    <a:pt x="5606" y="8105"/>
                  </a:cubicBezTo>
                  <a:cubicBezTo>
                    <a:pt x="5986" y="8105"/>
                    <a:pt x="6366" y="7979"/>
                    <a:pt x="6682" y="7694"/>
                  </a:cubicBezTo>
                  <a:cubicBezTo>
                    <a:pt x="7157" y="7282"/>
                    <a:pt x="7506" y="6617"/>
                    <a:pt x="7696" y="6015"/>
                  </a:cubicBezTo>
                  <a:cubicBezTo>
                    <a:pt x="8709" y="5730"/>
                    <a:pt x="9343" y="4210"/>
                    <a:pt x="9343" y="3260"/>
                  </a:cubicBezTo>
                  <a:cubicBezTo>
                    <a:pt x="9406" y="1771"/>
                    <a:pt x="7379" y="568"/>
                    <a:pt x="6112" y="315"/>
                  </a:cubicBezTo>
                  <a:cubicBezTo>
                    <a:pt x="6099" y="311"/>
                    <a:pt x="6086" y="310"/>
                    <a:pt x="6074" y="310"/>
                  </a:cubicBezTo>
                  <a:cubicBezTo>
                    <a:pt x="5974" y="310"/>
                    <a:pt x="5933" y="417"/>
                    <a:pt x="6017" y="473"/>
                  </a:cubicBezTo>
                  <a:cubicBezTo>
                    <a:pt x="6492" y="758"/>
                    <a:pt x="6429" y="695"/>
                    <a:pt x="6651" y="1360"/>
                  </a:cubicBezTo>
                  <a:cubicBezTo>
                    <a:pt x="6872" y="2025"/>
                    <a:pt x="6872" y="2025"/>
                    <a:pt x="6682" y="2563"/>
                  </a:cubicBezTo>
                  <a:cubicBezTo>
                    <a:pt x="6587" y="2912"/>
                    <a:pt x="6429" y="3228"/>
                    <a:pt x="6461" y="3577"/>
                  </a:cubicBezTo>
                  <a:cubicBezTo>
                    <a:pt x="6492" y="4400"/>
                    <a:pt x="7031" y="5255"/>
                    <a:pt x="7379" y="5983"/>
                  </a:cubicBezTo>
                  <a:cubicBezTo>
                    <a:pt x="6912" y="6792"/>
                    <a:pt x="6354" y="7663"/>
                    <a:pt x="5313" y="7663"/>
                  </a:cubicBezTo>
                  <a:cubicBezTo>
                    <a:pt x="5295" y="7663"/>
                    <a:pt x="5276" y="7662"/>
                    <a:pt x="5257" y="7662"/>
                  </a:cubicBezTo>
                  <a:cubicBezTo>
                    <a:pt x="4275" y="7599"/>
                    <a:pt x="3135" y="6712"/>
                    <a:pt x="2502" y="6015"/>
                  </a:cubicBezTo>
                  <a:cubicBezTo>
                    <a:pt x="1204" y="4622"/>
                    <a:pt x="1140" y="2120"/>
                    <a:pt x="1109" y="346"/>
                  </a:cubicBezTo>
                  <a:cubicBezTo>
                    <a:pt x="1109" y="315"/>
                    <a:pt x="1109" y="283"/>
                    <a:pt x="1077" y="251"/>
                  </a:cubicBezTo>
                  <a:cubicBezTo>
                    <a:pt x="975" y="99"/>
                    <a:pt x="737" y="1"/>
                    <a:pt x="514"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7"/>
            <p:cNvSpPr/>
            <p:nvPr/>
          </p:nvSpPr>
          <p:spPr>
            <a:xfrm rot="5400000">
              <a:off x="2129792" y="-383284"/>
              <a:ext cx="435555" cy="130577"/>
            </a:xfrm>
            <a:custGeom>
              <a:avLst/>
              <a:gdLst/>
              <a:ahLst/>
              <a:cxnLst/>
              <a:rect l="l" t="t" r="r" b="b"/>
              <a:pathLst>
                <a:path w="10281" h="3082" extrusionOk="0">
                  <a:moveTo>
                    <a:pt x="159" y="1"/>
                  </a:moveTo>
                  <a:cubicBezTo>
                    <a:pt x="64" y="1"/>
                    <a:pt x="0" y="159"/>
                    <a:pt x="127" y="159"/>
                  </a:cubicBezTo>
                  <a:cubicBezTo>
                    <a:pt x="3547" y="919"/>
                    <a:pt x="6904" y="1869"/>
                    <a:pt x="10230" y="3073"/>
                  </a:cubicBezTo>
                  <a:cubicBezTo>
                    <a:pt x="10236" y="3079"/>
                    <a:pt x="10242" y="3082"/>
                    <a:pt x="10247" y="3082"/>
                  </a:cubicBezTo>
                  <a:cubicBezTo>
                    <a:pt x="10270" y="3082"/>
                    <a:pt x="10281" y="3035"/>
                    <a:pt x="10230" y="3010"/>
                  </a:cubicBezTo>
                  <a:cubicBezTo>
                    <a:pt x="6999" y="1679"/>
                    <a:pt x="3611" y="634"/>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7"/>
            <p:cNvSpPr/>
            <p:nvPr/>
          </p:nvSpPr>
          <p:spPr>
            <a:xfrm rot="5400000">
              <a:off x="1497442" y="-1100163"/>
              <a:ext cx="1481250" cy="897979"/>
            </a:xfrm>
            <a:custGeom>
              <a:avLst/>
              <a:gdLst/>
              <a:ahLst/>
              <a:cxnLst/>
              <a:rect l="l" t="t" r="r" b="b"/>
              <a:pathLst>
                <a:path w="34964" h="21195" extrusionOk="0">
                  <a:moveTo>
                    <a:pt x="26208" y="2190"/>
                  </a:moveTo>
                  <a:cubicBezTo>
                    <a:pt x="27798" y="2190"/>
                    <a:pt x="29325" y="2683"/>
                    <a:pt x="30688" y="3528"/>
                  </a:cubicBezTo>
                  <a:cubicBezTo>
                    <a:pt x="31416" y="3971"/>
                    <a:pt x="32081" y="4478"/>
                    <a:pt x="32810" y="4890"/>
                  </a:cubicBezTo>
                  <a:cubicBezTo>
                    <a:pt x="33095" y="5048"/>
                    <a:pt x="33443" y="5143"/>
                    <a:pt x="33696" y="5333"/>
                  </a:cubicBezTo>
                  <a:cubicBezTo>
                    <a:pt x="33855" y="5396"/>
                    <a:pt x="33981" y="5460"/>
                    <a:pt x="34140" y="5555"/>
                  </a:cubicBezTo>
                  <a:cubicBezTo>
                    <a:pt x="34045" y="5650"/>
                    <a:pt x="33981" y="5776"/>
                    <a:pt x="33886" y="5871"/>
                  </a:cubicBezTo>
                  <a:cubicBezTo>
                    <a:pt x="32588" y="5428"/>
                    <a:pt x="31543" y="4510"/>
                    <a:pt x="30245" y="4003"/>
                  </a:cubicBezTo>
                  <a:cubicBezTo>
                    <a:pt x="29518" y="3728"/>
                    <a:pt x="28708" y="3627"/>
                    <a:pt x="27892" y="3627"/>
                  </a:cubicBezTo>
                  <a:cubicBezTo>
                    <a:pt x="27108" y="3627"/>
                    <a:pt x="26318" y="3720"/>
                    <a:pt x="25589" y="3844"/>
                  </a:cubicBezTo>
                  <a:cubicBezTo>
                    <a:pt x="25472" y="3874"/>
                    <a:pt x="25490" y="4038"/>
                    <a:pt x="25593" y="4038"/>
                  </a:cubicBezTo>
                  <a:cubicBezTo>
                    <a:pt x="25602" y="4038"/>
                    <a:pt x="25611" y="4037"/>
                    <a:pt x="25621" y="4034"/>
                  </a:cubicBezTo>
                  <a:cubicBezTo>
                    <a:pt x="26318" y="3978"/>
                    <a:pt x="27000" y="3926"/>
                    <a:pt x="27668" y="3926"/>
                  </a:cubicBezTo>
                  <a:cubicBezTo>
                    <a:pt x="28881" y="3926"/>
                    <a:pt x="30051" y="4098"/>
                    <a:pt x="31195" y="4731"/>
                  </a:cubicBezTo>
                  <a:cubicBezTo>
                    <a:pt x="32081" y="5206"/>
                    <a:pt x="32873" y="5745"/>
                    <a:pt x="33791" y="6030"/>
                  </a:cubicBezTo>
                  <a:cubicBezTo>
                    <a:pt x="33760" y="6061"/>
                    <a:pt x="33728" y="6125"/>
                    <a:pt x="33696" y="6156"/>
                  </a:cubicBezTo>
                  <a:cubicBezTo>
                    <a:pt x="33651" y="6175"/>
                    <a:pt x="33592" y="6182"/>
                    <a:pt x="33525" y="6182"/>
                  </a:cubicBezTo>
                  <a:cubicBezTo>
                    <a:pt x="33161" y="6182"/>
                    <a:pt x="32531" y="5959"/>
                    <a:pt x="32155" y="5959"/>
                  </a:cubicBezTo>
                  <a:cubicBezTo>
                    <a:pt x="32117" y="5959"/>
                    <a:pt x="32082" y="5961"/>
                    <a:pt x="32050" y="5966"/>
                  </a:cubicBezTo>
                  <a:cubicBezTo>
                    <a:pt x="31353" y="6061"/>
                    <a:pt x="30751" y="6441"/>
                    <a:pt x="30086" y="6600"/>
                  </a:cubicBezTo>
                  <a:cubicBezTo>
                    <a:pt x="29840" y="6661"/>
                    <a:pt x="29601" y="6689"/>
                    <a:pt x="29369" y="6689"/>
                  </a:cubicBezTo>
                  <a:cubicBezTo>
                    <a:pt x="27930" y="6689"/>
                    <a:pt x="26731" y="5638"/>
                    <a:pt x="25367" y="5175"/>
                  </a:cubicBezTo>
                  <a:cubicBezTo>
                    <a:pt x="24689" y="4959"/>
                    <a:pt x="23984" y="4865"/>
                    <a:pt x="23275" y="4865"/>
                  </a:cubicBezTo>
                  <a:cubicBezTo>
                    <a:pt x="22629" y="4865"/>
                    <a:pt x="21980" y="4944"/>
                    <a:pt x="21345" y="5080"/>
                  </a:cubicBezTo>
                  <a:cubicBezTo>
                    <a:pt x="20395" y="5270"/>
                    <a:pt x="19097" y="5650"/>
                    <a:pt x="17989" y="5650"/>
                  </a:cubicBezTo>
                  <a:lnTo>
                    <a:pt x="17862" y="5650"/>
                  </a:lnTo>
                  <a:cubicBezTo>
                    <a:pt x="16880" y="5650"/>
                    <a:pt x="16025" y="5301"/>
                    <a:pt x="15550" y="4256"/>
                  </a:cubicBezTo>
                  <a:cubicBezTo>
                    <a:pt x="15550" y="4193"/>
                    <a:pt x="15582" y="4129"/>
                    <a:pt x="15613" y="4066"/>
                  </a:cubicBezTo>
                  <a:cubicBezTo>
                    <a:pt x="15613" y="4034"/>
                    <a:pt x="15613" y="4003"/>
                    <a:pt x="15613" y="3971"/>
                  </a:cubicBezTo>
                  <a:cubicBezTo>
                    <a:pt x="16138" y="3519"/>
                    <a:pt x="16762" y="3392"/>
                    <a:pt x="17423" y="3392"/>
                  </a:cubicBezTo>
                  <a:cubicBezTo>
                    <a:pt x="18272" y="3392"/>
                    <a:pt x="19182" y="3602"/>
                    <a:pt x="20023" y="3602"/>
                  </a:cubicBezTo>
                  <a:cubicBezTo>
                    <a:pt x="20225" y="3602"/>
                    <a:pt x="20424" y="3590"/>
                    <a:pt x="20617" y="3559"/>
                  </a:cubicBezTo>
                  <a:cubicBezTo>
                    <a:pt x="22296" y="3306"/>
                    <a:pt x="23752" y="2419"/>
                    <a:pt x="25431" y="2229"/>
                  </a:cubicBezTo>
                  <a:cubicBezTo>
                    <a:pt x="25691" y="2203"/>
                    <a:pt x="25951" y="2190"/>
                    <a:pt x="26208" y="2190"/>
                  </a:cubicBezTo>
                  <a:close/>
                  <a:moveTo>
                    <a:pt x="988" y="501"/>
                  </a:moveTo>
                  <a:cubicBezTo>
                    <a:pt x="1337" y="501"/>
                    <a:pt x="2062" y="975"/>
                    <a:pt x="2376" y="1089"/>
                  </a:cubicBezTo>
                  <a:cubicBezTo>
                    <a:pt x="2845" y="1227"/>
                    <a:pt x="3313" y="1317"/>
                    <a:pt x="3803" y="1317"/>
                  </a:cubicBezTo>
                  <a:cubicBezTo>
                    <a:pt x="3876" y="1317"/>
                    <a:pt x="3949" y="1315"/>
                    <a:pt x="4023" y="1311"/>
                  </a:cubicBezTo>
                  <a:cubicBezTo>
                    <a:pt x="4971" y="1291"/>
                    <a:pt x="5867" y="1129"/>
                    <a:pt x="6778" y="1129"/>
                  </a:cubicBezTo>
                  <a:cubicBezTo>
                    <a:pt x="7297" y="1129"/>
                    <a:pt x="7821" y="1182"/>
                    <a:pt x="8361" y="1343"/>
                  </a:cubicBezTo>
                  <a:cubicBezTo>
                    <a:pt x="9628" y="1723"/>
                    <a:pt x="10800" y="2388"/>
                    <a:pt x="12066" y="2799"/>
                  </a:cubicBezTo>
                  <a:cubicBezTo>
                    <a:pt x="12573" y="2958"/>
                    <a:pt x="13080" y="3084"/>
                    <a:pt x="13618" y="3116"/>
                  </a:cubicBezTo>
                  <a:cubicBezTo>
                    <a:pt x="13714" y="3124"/>
                    <a:pt x="13812" y="3127"/>
                    <a:pt x="13912" y="3127"/>
                  </a:cubicBezTo>
                  <a:cubicBezTo>
                    <a:pt x="14190" y="3127"/>
                    <a:pt x="14478" y="3104"/>
                    <a:pt x="14761" y="3104"/>
                  </a:cubicBezTo>
                  <a:cubicBezTo>
                    <a:pt x="15178" y="3104"/>
                    <a:pt x="15584" y="3154"/>
                    <a:pt x="15930" y="3401"/>
                  </a:cubicBezTo>
                  <a:cubicBezTo>
                    <a:pt x="15677" y="3528"/>
                    <a:pt x="15455" y="3686"/>
                    <a:pt x="15233" y="3939"/>
                  </a:cubicBezTo>
                  <a:cubicBezTo>
                    <a:pt x="15170" y="4003"/>
                    <a:pt x="15202" y="4098"/>
                    <a:pt x="15233" y="4129"/>
                  </a:cubicBezTo>
                  <a:cubicBezTo>
                    <a:pt x="14948" y="4795"/>
                    <a:pt x="14220" y="5270"/>
                    <a:pt x="14062" y="6030"/>
                  </a:cubicBezTo>
                  <a:cubicBezTo>
                    <a:pt x="13998" y="6346"/>
                    <a:pt x="14093" y="6600"/>
                    <a:pt x="14220" y="6885"/>
                  </a:cubicBezTo>
                  <a:cubicBezTo>
                    <a:pt x="14220" y="6916"/>
                    <a:pt x="14220" y="6948"/>
                    <a:pt x="14220" y="6980"/>
                  </a:cubicBezTo>
                  <a:cubicBezTo>
                    <a:pt x="13080" y="6410"/>
                    <a:pt x="12573" y="5238"/>
                    <a:pt x="11718" y="4320"/>
                  </a:cubicBezTo>
                  <a:cubicBezTo>
                    <a:pt x="10990" y="3464"/>
                    <a:pt x="10008" y="2863"/>
                    <a:pt x="8931" y="2514"/>
                  </a:cubicBezTo>
                  <a:cubicBezTo>
                    <a:pt x="7885" y="2174"/>
                    <a:pt x="6817" y="2094"/>
                    <a:pt x="5746" y="2094"/>
                  </a:cubicBezTo>
                  <a:cubicBezTo>
                    <a:pt x="5520" y="2094"/>
                    <a:pt x="5294" y="2097"/>
                    <a:pt x="5068" y="2103"/>
                  </a:cubicBezTo>
                  <a:cubicBezTo>
                    <a:pt x="4726" y="2103"/>
                    <a:pt x="4378" y="2113"/>
                    <a:pt x="4030" y="2113"/>
                  </a:cubicBezTo>
                  <a:cubicBezTo>
                    <a:pt x="3508" y="2113"/>
                    <a:pt x="2984" y="2090"/>
                    <a:pt x="2471" y="1976"/>
                  </a:cubicBezTo>
                  <a:cubicBezTo>
                    <a:pt x="2059" y="1881"/>
                    <a:pt x="1" y="994"/>
                    <a:pt x="887" y="519"/>
                  </a:cubicBezTo>
                  <a:cubicBezTo>
                    <a:pt x="915" y="507"/>
                    <a:pt x="949" y="501"/>
                    <a:pt x="988" y="501"/>
                  </a:cubicBezTo>
                  <a:close/>
                  <a:moveTo>
                    <a:pt x="23355" y="5148"/>
                  </a:moveTo>
                  <a:cubicBezTo>
                    <a:pt x="23784" y="5148"/>
                    <a:pt x="24221" y="5192"/>
                    <a:pt x="24671" y="5301"/>
                  </a:cubicBezTo>
                  <a:cubicBezTo>
                    <a:pt x="26268" y="5656"/>
                    <a:pt x="27671" y="7033"/>
                    <a:pt x="29372" y="7033"/>
                  </a:cubicBezTo>
                  <a:cubicBezTo>
                    <a:pt x="29492" y="7033"/>
                    <a:pt x="29614" y="7026"/>
                    <a:pt x="29738" y="7011"/>
                  </a:cubicBezTo>
                  <a:cubicBezTo>
                    <a:pt x="30371" y="6916"/>
                    <a:pt x="30941" y="6631"/>
                    <a:pt x="31543" y="6410"/>
                  </a:cubicBezTo>
                  <a:cubicBezTo>
                    <a:pt x="31543" y="6441"/>
                    <a:pt x="31543" y="6441"/>
                    <a:pt x="31575" y="6441"/>
                  </a:cubicBezTo>
                  <a:cubicBezTo>
                    <a:pt x="32430" y="6790"/>
                    <a:pt x="33031" y="7075"/>
                    <a:pt x="33348" y="8025"/>
                  </a:cubicBezTo>
                  <a:cubicBezTo>
                    <a:pt x="33475" y="8341"/>
                    <a:pt x="33475" y="8690"/>
                    <a:pt x="33570" y="9038"/>
                  </a:cubicBezTo>
                  <a:cubicBezTo>
                    <a:pt x="33633" y="9292"/>
                    <a:pt x="33728" y="9482"/>
                    <a:pt x="33855" y="9703"/>
                  </a:cubicBezTo>
                  <a:cubicBezTo>
                    <a:pt x="33950" y="9893"/>
                    <a:pt x="34076" y="10083"/>
                    <a:pt x="34203" y="10273"/>
                  </a:cubicBezTo>
                  <a:cubicBezTo>
                    <a:pt x="34583" y="10717"/>
                    <a:pt x="34488" y="11065"/>
                    <a:pt x="33950" y="11318"/>
                  </a:cubicBezTo>
                  <a:lnTo>
                    <a:pt x="33886" y="11382"/>
                  </a:lnTo>
                  <a:cubicBezTo>
                    <a:pt x="33380" y="11097"/>
                    <a:pt x="32841" y="10780"/>
                    <a:pt x="32271" y="10527"/>
                  </a:cubicBezTo>
                  <a:cubicBezTo>
                    <a:pt x="32262" y="10522"/>
                    <a:pt x="32254" y="10520"/>
                    <a:pt x="32247" y="10520"/>
                  </a:cubicBezTo>
                  <a:cubicBezTo>
                    <a:pt x="32201" y="10520"/>
                    <a:pt x="32185" y="10594"/>
                    <a:pt x="32240" y="10622"/>
                  </a:cubicBezTo>
                  <a:cubicBezTo>
                    <a:pt x="32746" y="10907"/>
                    <a:pt x="33285" y="11160"/>
                    <a:pt x="33823" y="11445"/>
                  </a:cubicBezTo>
                  <a:cubicBezTo>
                    <a:pt x="33392" y="11850"/>
                    <a:pt x="33124" y="11891"/>
                    <a:pt x="32628" y="11891"/>
                  </a:cubicBezTo>
                  <a:cubicBezTo>
                    <a:pt x="32504" y="11891"/>
                    <a:pt x="32366" y="11888"/>
                    <a:pt x="32208" y="11888"/>
                  </a:cubicBezTo>
                  <a:cubicBezTo>
                    <a:pt x="31765" y="11888"/>
                    <a:pt x="31353" y="11857"/>
                    <a:pt x="30941" y="11857"/>
                  </a:cubicBezTo>
                  <a:cubicBezTo>
                    <a:pt x="30684" y="11844"/>
                    <a:pt x="30443" y="11826"/>
                    <a:pt x="30209" y="11826"/>
                  </a:cubicBezTo>
                  <a:cubicBezTo>
                    <a:pt x="29866" y="11826"/>
                    <a:pt x="29538" y="11865"/>
                    <a:pt x="29199" y="12015"/>
                  </a:cubicBezTo>
                  <a:cubicBezTo>
                    <a:pt x="29136" y="11857"/>
                    <a:pt x="29041" y="11698"/>
                    <a:pt x="28914" y="11540"/>
                  </a:cubicBezTo>
                  <a:cubicBezTo>
                    <a:pt x="27901" y="10147"/>
                    <a:pt x="25874" y="9893"/>
                    <a:pt x="24322" y="9450"/>
                  </a:cubicBezTo>
                  <a:cubicBezTo>
                    <a:pt x="23151" y="9102"/>
                    <a:pt x="21979" y="8690"/>
                    <a:pt x="20902" y="8151"/>
                  </a:cubicBezTo>
                  <a:cubicBezTo>
                    <a:pt x="19984" y="7676"/>
                    <a:pt x="18527" y="6916"/>
                    <a:pt x="18084" y="5903"/>
                  </a:cubicBezTo>
                  <a:lnTo>
                    <a:pt x="18084" y="5903"/>
                  </a:lnTo>
                  <a:cubicBezTo>
                    <a:pt x="18113" y="5903"/>
                    <a:pt x="18142" y="5904"/>
                    <a:pt x="18171" y="5904"/>
                  </a:cubicBezTo>
                  <a:cubicBezTo>
                    <a:pt x="19954" y="5904"/>
                    <a:pt x="21581" y="5148"/>
                    <a:pt x="23355" y="5148"/>
                  </a:cubicBezTo>
                  <a:close/>
                  <a:moveTo>
                    <a:pt x="15423" y="4478"/>
                  </a:moveTo>
                  <a:cubicBezTo>
                    <a:pt x="15898" y="5396"/>
                    <a:pt x="16848" y="5840"/>
                    <a:pt x="17894" y="5903"/>
                  </a:cubicBezTo>
                  <a:cubicBezTo>
                    <a:pt x="18305" y="7011"/>
                    <a:pt x="19794" y="7835"/>
                    <a:pt x="20775" y="8373"/>
                  </a:cubicBezTo>
                  <a:cubicBezTo>
                    <a:pt x="22169" y="9133"/>
                    <a:pt x="23721" y="9608"/>
                    <a:pt x="25241" y="10020"/>
                  </a:cubicBezTo>
                  <a:cubicBezTo>
                    <a:pt x="26096" y="10242"/>
                    <a:pt x="26983" y="10463"/>
                    <a:pt x="27743" y="10907"/>
                  </a:cubicBezTo>
                  <a:cubicBezTo>
                    <a:pt x="28756" y="11508"/>
                    <a:pt x="28978" y="12363"/>
                    <a:pt x="29231" y="13440"/>
                  </a:cubicBezTo>
                  <a:cubicBezTo>
                    <a:pt x="29358" y="14074"/>
                    <a:pt x="29611" y="14295"/>
                    <a:pt x="29896" y="14802"/>
                  </a:cubicBezTo>
                  <a:cubicBezTo>
                    <a:pt x="30181" y="15340"/>
                    <a:pt x="30213" y="16100"/>
                    <a:pt x="30086" y="16734"/>
                  </a:cubicBezTo>
                  <a:cubicBezTo>
                    <a:pt x="29918" y="17432"/>
                    <a:pt x="29145" y="17668"/>
                    <a:pt x="28179" y="17668"/>
                  </a:cubicBezTo>
                  <a:cubicBezTo>
                    <a:pt x="26604" y="17668"/>
                    <a:pt x="24514" y="17040"/>
                    <a:pt x="23689" y="16765"/>
                  </a:cubicBezTo>
                  <a:cubicBezTo>
                    <a:pt x="21821" y="16100"/>
                    <a:pt x="19794" y="14675"/>
                    <a:pt x="18369" y="13345"/>
                  </a:cubicBezTo>
                  <a:cubicBezTo>
                    <a:pt x="17039" y="12078"/>
                    <a:pt x="16532" y="10590"/>
                    <a:pt x="15835" y="8975"/>
                  </a:cubicBezTo>
                  <a:cubicBezTo>
                    <a:pt x="15835" y="8911"/>
                    <a:pt x="15835" y="8880"/>
                    <a:pt x="15835" y="8816"/>
                  </a:cubicBezTo>
                  <a:cubicBezTo>
                    <a:pt x="15835" y="8753"/>
                    <a:pt x="15772" y="8690"/>
                    <a:pt x="15708" y="8690"/>
                  </a:cubicBezTo>
                  <a:cubicBezTo>
                    <a:pt x="15613" y="8500"/>
                    <a:pt x="15487" y="8278"/>
                    <a:pt x="15360" y="8056"/>
                  </a:cubicBezTo>
                  <a:lnTo>
                    <a:pt x="15392" y="7993"/>
                  </a:lnTo>
                  <a:cubicBezTo>
                    <a:pt x="15443" y="7916"/>
                    <a:pt x="15369" y="7818"/>
                    <a:pt x="15289" y="7818"/>
                  </a:cubicBezTo>
                  <a:cubicBezTo>
                    <a:pt x="15270" y="7818"/>
                    <a:pt x="15251" y="7823"/>
                    <a:pt x="15233" y="7835"/>
                  </a:cubicBezTo>
                  <a:cubicBezTo>
                    <a:pt x="14758" y="7043"/>
                    <a:pt x="14283" y="6251"/>
                    <a:pt x="14790" y="5396"/>
                  </a:cubicBezTo>
                  <a:cubicBezTo>
                    <a:pt x="14980" y="5048"/>
                    <a:pt x="15233" y="4795"/>
                    <a:pt x="15423" y="4478"/>
                  </a:cubicBezTo>
                  <a:close/>
                  <a:moveTo>
                    <a:pt x="12700" y="10083"/>
                  </a:moveTo>
                  <a:lnTo>
                    <a:pt x="12700" y="10083"/>
                  </a:lnTo>
                  <a:cubicBezTo>
                    <a:pt x="12637" y="10780"/>
                    <a:pt x="12668" y="11477"/>
                    <a:pt x="12763" y="12173"/>
                  </a:cubicBezTo>
                  <a:cubicBezTo>
                    <a:pt x="12922" y="13282"/>
                    <a:pt x="13302" y="14105"/>
                    <a:pt x="13048" y="15277"/>
                  </a:cubicBezTo>
                  <a:cubicBezTo>
                    <a:pt x="12922" y="15910"/>
                    <a:pt x="12953" y="16322"/>
                    <a:pt x="13270" y="16924"/>
                  </a:cubicBezTo>
                  <a:cubicBezTo>
                    <a:pt x="13745" y="17969"/>
                    <a:pt x="14093" y="18792"/>
                    <a:pt x="14062" y="19901"/>
                  </a:cubicBezTo>
                  <a:cubicBezTo>
                    <a:pt x="14030" y="19869"/>
                    <a:pt x="13998" y="19869"/>
                    <a:pt x="13967" y="19837"/>
                  </a:cubicBezTo>
                  <a:cubicBezTo>
                    <a:pt x="13080" y="19077"/>
                    <a:pt x="12193" y="18222"/>
                    <a:pt x="11813" y="17082"/>
                  </a:cubicBezTo>
                  <a:cubicBezTo>
                    <a:pt x="11306" y="15657"/>
                    <a:pt x="11465" y="14105"/>
                    <a:pt x="11845" y="12680"/>
                  </a:cubicBezTo>
                  <a:cubicBezTo>
                    <a:pt x="12066" y="11762"/>
                    <a:pt x="12288" y="10875"/>
                    <a:pt x="12700" y="10083"/>
                  </a:cubicBezTo>
                  <a:close/>
                  <a:moveTo>
                    <a:pt x="14062" y="19964"/>
                  </a:moveTo>
                  <a:lnTo>
                    <a:pt x="14062" y="19996"/>
                  </a:lnTo>
                  <a:cubicBezTo>
                    <a:pt x="14030" y="19964"/>
                    <a:pt x="14030" y="19964"/>
                    <a:pt x="13998" y="19964"/>
                  </a:cubicBezTo>
                  <a:close/>
                  <a:moveTo>
                    <a:pt x="14442" y="7233"/>
                  </a:moveTo>
                  <a:cubicBezTo>
                    <a:pt x="14600" y="7423"/>
                    <a:pt x="14758" y="7645"/>
                    <a:pt x="14885" y="7835"/>
                  </a:cubicBezTo>
                  <a:cubicBezTo>
                    <a:pt x="14948" y="7930"/>
                    <a:pt x="14980" y="7993"/>
                    <a:pt x="15012" y="8088"/>
                  </a:cubicBezTo>
                  <a:cubicBezTo>
                    <a:pt x="13872" y="9767"/>
                    <a:pt x="14568" y="11318"/>
                    <a:pt x="15043" y="13187"/>
                  </a:cubicBezTo>
                  <a:cubicBezTo>
                    <a:pt x="15392" y="14612"/>
                    <a:pt x="15265" y="16100"/>
                    <a:pt x="15202" y="17525"/>
                  </a:cubicBezTo>
                  <a:cubicBezTo>
                    <a:pt x="15170" y="18254"/>
                    <a:pt x="15138" y="18982"/>
                    <a:pt x="15107" y="19711"/>
                  </a:cubicBezTo>
                  <a:cubicBezTo>
                    <a:pt x="15084" y="20111"/>
                    <a:pt x="15187" y="20355"/>
                    <a:pt x="15009" y="20355"/>
                  </a:cubicBezTo>
                  <a:cubicBezTo>
                    <a:pt x="14933" y="20355"/>
                    <a:pt x="14807" y="20311"/>
                    <a:pt x="14600" y="20217"/>
                  </a:cubicBezTo>
                  <a:cubicBezTo>
                    <a:pt x="14442" y="20154"/>
                    <a:pt x="14315" y="20091"/>
                    <a:pt x="14220" y="20059"/>
                  </a:cubicBezTo>
                  <a:cubicBezTo>
                    <a:pt x="14505" y="18190"/>
                    <a:pt x="13048" y="16797"/>
                    <a:pt x="13397" y="14992"/>
                  </a:cubicBezTo>
                  <a:cubicBezTo>
                    <a:pt x="13587" y="14232"/>
                    <a:pt x="13397" y="13757"/>
                    <a:pt x="13207" y="12965"/>
                  </a:cubicBezTo>
                  <a:cubicBezTo>
                    <a:pt x="12922" y="11857"/>
                    <a:pt x="12890" y="10717"/>
                    <a:pt x="13017" y="9577"/>
                  </a:cubicBezTo>
                  <a:cubicBezTo>
                    <a:pt x="13175" y="9292"/>
                    <a:pt x="13397" y="9007"/>
                    <a:pt x="13618" y="8753"/>
                  </a:cubicBezTo>
                  <a:cubicBezTo>
                    <a:pt x="14030" y="8310"/>
                    <a:pt x="14283" y="7803"/>
                    <a:pt x="14410" y="7265"/>
                  </a:cubicBezTo>
                  <a:cubicBezTo>
                    <a:pt x="14442" y="7265"/>
                    <a:pt x="14442" y="7233"/>
                    <a:pt x="14442" y="7233"/>
                  </a:cubicBezTo>
                  <a:close/>
                  <a:moveTo>
                    <a:pt x="15898" y="9957"/>
                  </a:moveTo>
                  <a:cubicBezTo>
                    <a:pt x="16405" y="11128"/>
                    <a:pt x="16848" y="12300"/>
                    <a:pt x="17830" y="13282"/>
                  </a:cubicBezTo>
                  <a:cubicBezTo>
                    <a:pt x="19255" y="14739"/>
                    <a:pt x="21282" y="16132"/>
                    <a:pt x="23151" y="16892"/>
                  </a:cubicBezTo>
                  <a:cubicBezTo>
                    <a:pt x="23752" y="17145"/>
                    <a:pt x="24354" y="17304"/>
                    <a:pt x="24987" y="17430"/>
                  </a:cubicBezTo>
                  <a:cubicBezTo>
                    <a:pt x="25082" y="18127"/>
                    <a:pt x="25336" y="19267"/>
                    <a:pt x="25114" y="19901"/>
                  </a:cubicBezTo>
                  <a:cubicBezTo>
                    <a:pt x="25177" y="20154"/>
                    <a:pt x="25051" y="20344"/>
                    <a:pt x="24702" y="20376"/>
                  </a:cubicBezTo>
                  <a:cubicBezTo>
                    <a:pt x="24551" y="20554"/>
                    <a:pt x="24406" y="20643"/>
                    <a:pt x="24267" y="20643"/>
                  </a:cubicBezTo>
                  <a:cubicBezTo>
                    <a:pt x="24086" y="20643"/>
                    <a:pt x="23914" y="20491"/>
                    <a:pt x="23752" y="20186"/>
                  </a:cubicBezTo>
                  <a:cubicBezTo>
                    <a:pt x="23562" y="20027"/>
                    <a:pt x="23372" y="19837"/>
                    <a:pt x="23182" y="19679"/>
                  </a:cubicBezTo>
                  <a:cubicBezTo>
                    <a:pt x="22232" y="18919"/>
                    <a:pt x="21092" y="18507"/>
                    <a:pt x="20079" y="17842"/>
                  </a:cubicBezTo>
                  <a:cubicBezTo>
                    <a:pt x="18685" y="16924"/>
                    <a:pt x="17925" y="15467"/>
                    <a:pt x="17260" y="13979"/>
                  </a:cubicBezTo>
                  <a:cubicBezTo>
                    <a:pt x="16658" y="12680"/>
                    <a:pt x="16088" y="11350"/>
                    <a:pt x="15898" y="9957"/>
                  </a:cubicBezTo>
                  <a:close/>
                  <a:moveTo>
                    <a:pt x="820" y="0"/>
                  </a:moveTo>
                  <a:cubicBezTo>
                    <a:pt x="780" y="0"/>
                    <a:pt x="729" y="30"/>
                    <a:pt x="729" y="76"/>
                  </a:cubicBezTo>
                  <a:cubicBezTo>
                    <a:pt x="571" y="361"/>
                    <a:pt x="412" y="646"/>
                    <a:pt x="254" y="963"/>
                  </a:cubicBezTo>
                  <a:cubicBezTo>
                    <a:pt x="254" y="994"/>
                    <a:pt x="254" y="1058"/>
                    <a:pt x="286" y="1089"/>
                  </a:cubicBezTo>
                  <a:cubicBezTo>
                    <a:pt x="2439" y="3053"/>
                    <a:pt x="5448" y="1976"/>
                    <a:pt x="8044" y="2578"/>
                  </a:cubicBezTo>
                  <a:cubicBezTo>
                    <a:pt x="9913" y="3053"/>
                    <a:pt x="11148" y="4034"/>
                    <a:pt x="12288" y="5523"/>
                  </a:cubicBezTo>
                  <a:cubicBezTo>
                    <a:pt x="12795" y="6251"/>
                    <a:pt x="13333" y="6853"/>
                    <a:pt x="14157" y="7201"/>
                  </a:cubicBezTo>
                  <a:cubicBezTo>
                    <a:pt x="13903" y="8025"/>
                    <a:pt x="13333" y="8690"/>
                    <a:pt x="12827" y="9418"/>
                  </a:cubicBezTo>
                  <a:cubicBezTo>
                    <a:pt x="12795" y="9418"/>
                    <a:pt x="12763" y="9450"/>
                    <a:pt x="12763" y="9482"/>
                  </a:cubicBezTo>
                  <a:cubicBezTo>
                    <a:pt x="12510" y="9862"/>
                    <a:pt x="12288" y="10242"/>
                    <a:pt x="12130" y="10685"/>
                  </a:cubicBezTo>
                  <a:cubicBezTo>
                    <a:pt x="11686" y="12110"/>
                    <a:pt x="11243" y="13598"/>
                    <a:pt x="11243" y="15087"/>
                  </a:cubicBezTo>
                  <a:cubicBezTo>
                    <a:pt x="11243" y="16164"/>
                    <a:pt x="11496" y="17272"/>
                    <a:pt x="12066" y="18190"/>
                  </a:cubicBezTo>
                  <a:cubicBezTo>
                    <a:pt x="12351" y="18634"/>
                    <a:pt x="12668" y="18951"/>
                    <a:pt x="13080" y="19299"/>
                  </a:cubicBezTo>
                  <a:cubicBezTo>
                    <a:pt x="13587" y="19742"/>
                    <a:pt x="13777" y="20376"/>
                    <a:pt x="14220" y="20851"/>
                  </a:cubicBezTo>
                  <a:cubicBezTo>
                    <a:pt x="14446" y="21091"/>
                    <a:pt x="14633" y="21194"/>
                    <a:pt x="14787" y="21194"/>
                  </a:cubicBezTo>
                  <a:cubicBezTo>
                    <a:pt x="15647" y="21194"/>
                    <a:pt x="15492" y="17982"/>
                    <a:pt x="15518" y="17525"/>
                  </a:cubicBezTo>
                  <a:cubicBezTo>
                    <a:pt x="15613" y="16069"/>
                    <a:pt x="15740" y="14549"/>
                    <a:pt x="15360" y="13092"/>
                  </a:cubicBezTo>
                  <a:cubicBezTo>
                    <a:pt x="14885" y="11382"/>
                    <a:pt x="14252" y="9988"/>
                    <a:pt x="15170" y="8341"/>
                  </a:cubicBezTo>
                  <a:lnTo>
                    <a:pt x="15170" y="8341"/>
                  </a:lnTo>
                  <a:cubicBezTo>
                    <a:pt x="15297" y="8595"/>
                    <a:pt x="15423" y="8848"/>
                    <a:pt x="15518" y="9070"/>
                  </a:cubicBezTo>
                  <a:cubicBezTo>
                    <a:pt x="15550" y="11065"/>
                    <a:pt x="16373" y="12933"/>
                    <a:pt x="17229" y="14707"/>
                  </a:cubicBezTo>
                  <a:cubicBezTo>
                    <a:pt x="18084" y="16417"/>
                    <a:pt x="19097" y="17652"/>
                    <a:pt x="20807" y="18539"/>
                  </a:cubicBezTo>
                  <a:cubicBezTo>
                    <a:pt x="21821" y="19077"/>
                    <a:pt x="22676" y="19616"/>
                    <a:pt x="23594" y="20344"/>
                  </a:cubicBezTo>
                  <a:cubicBezTo>
                    <a:pt x="23873" y="20567"/>
                    <a:pt x="24300" y="21036"/>
                    <a:pt x="24744" y="21036"/>
                  </a:cubicBezTo>
                  <a:cubicBezTo>
                    <a:pt x="24804" y="21036"/>
                    <a:pt x="24864" y="21028"/>
                    <a:pt x="24924" y="21009"/>
                  </a:cubicBezTo>
                  <a:cubicBezTo>
                    <a:pt x="25367" y="20882"/>
                    <a:pt x="25177" y="20914"/>
                    <a:pt x="25336" y="20597"/>
                  </a:cubicBezTo>
                  <a:cubicBezTo>
                    <a:pt x="25716" y="19869"/>
                    <a:pt x="25367" y="18349"/>
                    <a:pt x="25146" y="17430"/>
                  </a:cubicBezTo>
                  <a:lnTo>
                    <a:pt x="25146" y="17430"/>
                  </a:lnTo>
                  <a:cubicBezTo>
                    <a:pt x="25494" y="17525"/>
                    <a:pt x="25843" y="17557"/>
                    <a:pt x="26191" y="17620"/>
                  </a:cubicBezTo>
                  <a:cubicBezTo>
                    <a:pt x="27073" y="17763"/>
                    <a:pt x="28083" y="18110"/>
                    <a:pt x="28991" y="18110"/>
                  </a:cubicBezTo>
                  <a:cubicBezTo>
                    <a:pt x="29094" y="18110"/>
                    <a:pt x="29195" y="18105"/>
                    <a:pt x="29294" y="18095"/>
                  </a:cubicBezTo>
                  <a:cubicBezTo>
                    <a:pt x="29706" y="18064"/>
                    <a:pt x="30150" y="17937"/>
                    <a:pt x="30340" y="17525"/>
                  </a:cubicBezTo>
                  <a:cubicBezTo>
                    <a:pt x="30561" y="17019"/>
                    <a:pt x="30308" y="17304"/>
                    <a:pt x="30340" y="16797"/>
                  </a:cubicBezTo>
                  <a:cubicBezTo>
                    <a:pt x="30371" y="16385"/>
                    <a:pt x="30625" y="15847"/>
                    <a:pt x="30625" y="15404"/>
                  </a:cubicBezTo>
                  <a:cubicBezTo>
                    <a:pt x="30593" y="14770"/>
                    <a:pt x="29801" y="14295"/>
                    <a:pt x="29611" y="13725"/>
                  </a:cubicBezTo>
                  <a:cubicBezTo>
                    <a:pt x="29421" y="13218"/>
                    <a:pt x="29389" y="12680"/>
                    <a:pt x="29231" y="12173"/>
                  </a:cubicBezTo>
                  <a:cubicBezTo>
                    <a:pt x="29393" y="12134"/>
                    <a:pt x="29605" y="12119"/>
                    <a:pt x="29850" y="12119"/>
                  </a:cubicBezTo>
                  <a:cubicBezTo>
                    <a:pt x="30585" y="12119"/>
                    <a:pt x="31624" y="12253"/>
                    <a:pt x="32556" y="12253"/>
                  </a:cubicBezTo>
                  <a:cubicBezTo>
                    <a:pt x="33799" y="12253"/>
                    <a:pt x="34852" y="12015"/>
                    <a:pt x="34742" y="10907"/>
                  </a:cubicBezTo>
                  <a:cubicBezTo>
                    <a:pt x="34710" y="10495"/>
                    <a:pt x="34488" y="10178"/>
                    <a:pt x="34298" y="9830"/>
                  </a:cubicBezTo>
                  <a:cubicBezTo>
                    <a:pt x="33918" y="9102"/>
                    <a:pt x="33886" y="8341"/>
                    <a:pt x="33570" y="7613"/>
                  </a:cubicBezTo>
                  <a:cubicBezTo>
                    <a:pt x="33285" y="6916"/>
                    <a:pt x="32683" y="6568"/>
                    <a:pt x="32050" y="6283"/>
                  </a:cubicBezTo>
                  <a:cubicBezTo>
                    <a:pt x="32176" y="6251"/>
                    <a:pt x="32335" y="6251"/>
                    <a:pt x="32461" y="6251"/>
                  </a:cubicBezTo>
                  <a:cubicBezTo>
                    <a:pt x="33169" y="6251"/>
                    <a:pt x="33746" y="6512"/>
                    <a:pt x="34409" y="6512"/>
                  </a:cubicBezTo>
                  <a:cubicBezTo>
                    <a:pt x="34547" y="6512"/>
                    <a:pt x="34689" y="6500"/>
                    <a:pt x="34837" y="6473"/>
                  </a:cubicBezTo>
                  <a:cubicBezTo>
                    <a:pt x="34900" y="6473"/>
                    <a:pt x="34963" y="6378"/>
                    <a:pt x="34963" y="6346"/>
                  </a:cubicBezTo>
                  <a:cubicBezTo>
                    <a:pt x="34900" y="5840"/>
                    <a:pt x="34678" y="5586"/>
                    <a:pt x="34266" y="5333"/>
                  </a:cubicBezTo>
                  <a:cubicBezTo>
                    <a:pt x="33443" y="4795"/>
                    <a:pt x="32525" y="4415"/>
                    <a:pt x="31701" y="3844"/>
                  </a:cubicBezTo>
                  <a:cubicBezTo>
                    <a:pt x="30086" y="2768"/>
                    <a:pt x="28471" y="1944"/>
                    <a:pt x="26508" y="1881"/>
                  </a:cubicBezTo>
                  <a:cubicBezTo>
                    <a:pt x="26458" y="1880"/>
                    <a:pt x="26408" y="1879"/>
                    <a:pt x="26359" y="1879"/>
                  </a:cubicBezTo>
                  <a:cubicBezTo>
                    <a:pt x="24082" y="1879"/>
                    <a:pt x="22183" y="3276"/>
                    <a:pt x="19920" y="3338"/>
                  </a:cubicBezTo>
                  <a:cubicBezTo>
                    <a:pt x="19880" y="3339"/>
                    <a:pt x="19840" y="3339"/>
                    <a:pt x="19799" y="3339"/>
                  </a:cubicBezTo>
                  <a:cubicBezTo>
                    <a:pt x="18957" y="3339"/>
                    <a:pt x="18075" y="3126"/>
                    <a:pt x="17242" y="3126"/>
                  </a:cubicBezTo>
                  <a:cubicBezTo>
                    <a:pt x="16889" y="3126"/>
                    <a:pt x="16544" y="3165"/>
                    <a:pt x="16215" y="3274"/>
                  </a:cubicBezTo>
                  <a:cubicBezTo>
                    <a:pt x="15804" y="2917"/>
                    <a:pt x="15321" y="2852"/>
                    <a:pt x="14814" y="2852"/>
                  </a:cubicBezTo>
                  <a:cubicBezTo>
                    <a:pt x="14527" y="2852"/>
                    <a:pt x="14231" y="2873"/>
                    <a:pt x="13936" y="2873"/>
                  </a:cubicBezTo>
                  <a:cubicBezTo>
                    <a:pt x="13830" y="2873"/>
                    <a:pt x="13724" y="2870"/>
                    <a:pt x="13618" y="2863"/>
                  </a:cubicBezTo>
                  <a:cubicBezTo>
                    <a:pt x="12161" y="2768"/>
                    <a:pt x="10863" y="2039"/>
                    <a:pt x="9533" y="1501"/>
                  </a:cubicBezTo>
                  <a:cubicBezTo>
                    <a:pt x="8500" y="1088"/>
                    <a:pt x="7552" y="864"/>
                    <a:pt x="6499" y="864"/>
                  </a:cubicBezTo>
                  <a:cubicBezTo>
                    <a:pt x="6260" y="864"/>
                    <a:pt x="6016" y="876"/>
                    <a:pt x="5764" y="899"/>
                  </a:cubicBezTo>
                  <a:cubicBezTo>
                    <a:pt x="5158" y="972"/>
                    <a:pt x="4590" y="1028"/>
                    <a:pt x="4044" y="1028"/>
                  </a:cubicBezTo>
                  <a:cubicBezTo>
                    <a:pt x="2935" y="1028"/>
                    <a:pt x="1917" y="798"/>
                    <a:pt x="856" y="13"/>
                  </a:cubicBezTo>
                  <a:cubicBezTo>
                    <a:pt x="847" y="4"/>
                    <a:pt x="834" y="0"/>
                    <a:pt x="8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1209;p42">
            <a:extLst>
              <a:ext uri="{FF2B5EF4-FFF2-40B4-BE49-F238E27FC236}">
                <a16:creationId xmlns:a16="http://schemas.microsoft.com/office/drawing/2014/main" id="{463BB509-C6B0-4A65-955D-8A211AA59584}"/>
              </a:ext>
            </a:extLst>
          </p:cNvPr>
          <p:cNvSpPr txBox="1">
            <a:spLocks noGrp="1"/>
          </p:cNvSpPr>
          <p:nvPr>
            <p:ph type="title"/>
          </p:nvPr>
        </p:nvSpPr>
        <p:spPr>
          <a:xfrm>
            <a:off x="1448006" y="747645"/>
            <a:ext cx="3905574" cy="49663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dirty="0">
                <a:latin typeface="Times New Roman" panose="02020603050405020304" pitchFamily="18" charset="0"/>
                <a:cs typeface="Times New Roman" panose="02020603050405020304" pitchFamily="18" charset="0"/>
              </a:rPr>
              <a:t>b) Khám phá – Kết nối</a:t>
            </a:r>
            <a:endParaRPr sz="2800" dirty="0">
              <a:latin typeface="Times New Roman" panose="02020603050405020304" pitchFamily="18" charset="0"/>
              <a:cs typeface="Times New Roman" panose="02020603050405020304" pitchFamily="18" charset="0"/>
            </a:endParaRPr>
          </a:p>
        </p:txBody>
      </p:sp>
      <p:sp>
        <p:nvSpPr>
          <p:cNvPr id="31" name="Google Shape;1211;p42">
            <a:extLst>
              <a:ext uri="{FF2B5EF4-FFF2-40B4-BE49-F238E27FC236}">
                <a16:creationId xmlns:a16="http://schemas.microsoft.com/office/drawing/2014/main" id="{D4DD6AF2-DEF0-4570-8BB3-9EDAAE9C3478}"/>
              </a:ext>
            </a:extLst>
          </p:cNvPr>
          <p:cNvSpPr/>
          <p:nvPr/>
        </p:nvSpPr>
        <p:spPr>
          <a:xfrm rot="-5400000">
            <a:off x="3527608" y="-1988526"/>
            <a:ext cx="1089166" cy="7608297"/>
          </a:xfrm>
          <a:custGeom>
            <a:avLst/>
            <a:gdLst/>
            <a:ahLst/>
            <a:cxnLst/>
            <a:rect l="l" t="t" r="r" b="b"/>
            <a:pathLst>
              <a:path w="53197" h="78011" extrusionOk="0">
                <a:moveTo>
                  <a:pt x="2369" y="17961"/>
                </a:moveTo>
                <a:cubicBezTo>
                  <a:pt x="2179" y="19105"/>
                  <a:pt x="1353" y="20036"/>
                  <a:pt x="554" y="20036"/>
                </a:cubicBezTo>
                <a:cubicBezTo>
                  <a:pt x="514" y="20036"/>
                  <a:pt x="474" y="20034"/>
                  <a:pt x="434" y="20029"/>
                </a:cubicBezTo>
                <a:cubicBezTo>
                  <a:pt x="1068" y="19362"/>
                  <a:pt x="1702" y="18662"/>
                  <a:pt x="2369" y="17961"/>
                </a:cubicBezTo>
                <a:close/>
                <a:moveTo>
                  <a:pt x="3470" y="18862"/>
                </a:moveTo>
                <a:cubicBezTo>
                  <a:pt x="4070" y="18962"/>
                  <a:pt x="4604" y="19596"/>
                  <a:pt x="4704" y="20263"/>
                </a:cubicBezTo>
                <a:cubicBezTo>
                  <a:pt x="4004" y="20029"/>
                  <a:pt x="3804" y="19429"/>
                  <a:pt x="3470" y="18862"/>
                </a:cubicBezTo>
                <a:close/>
                <a:moveTo>
                  <a:pt x="51237" y="18395"/>
                </a:moveTo>
                <a:cubicBezTo>
                  <a:pt x="51237" y="18995"/>
                  <a:pt x="50337" y="19963"/>
                  <a:pt x="49403" y="20363"/>
                </a:cubicBezTo>
                <a:cubicBezTo>
                  <a:pt x="49336" y="19529"/>
                  <a:pt x="50270" y="18495"/>
                  <a:pt x="51237" y="18395"/>
                </a:cubicBezTo>
                <a:close/>
                <a:moveTo>
                  <a:pt x="46567" y="18128"/>
                </a:moveTo>
                <a:cubicBezTo>
                  <a:pt x="47501" y="18728"/>
                  <a:pt x="48435" y="19295"/>
                  <a:pt x="48736" y="20463"/>
                </a:cubicBezTo>
                <a:cubicBezTo>
                  <a:pt x="47601" y="20029"/>
                  <a:pt x="47201" y="18962"/>
                  <a:pt x="46567" y="18128"/>
                </a:cubicBezTo>
                <a:close/>
                <a:moveTo>
                  <a:pt x="2036" y="27935"/>
                </a:moveTo>
                <a:lnTo>
                  <a:pt x="2036" y="27935"/>
                </a:lnTo>
                <a:cubicBezTo>
                  <a:pt x="1769" y="28602"/>
                  <a:pt x="1202" y="28969"/>
                  <a:pt x="635" y="29303"/>
                </a:cubicBezTo>
                <a:cubicBezTo>
                  <a:pt x="901" y="28635"/>
                  <a:pt x="1402" y="28202"/>
                  <a:pt x="2036" y="27935"/>
                </a:cubicBezTo>
                <a:close/>
                <a:moveTo>
                  <a:pt x="46868" y="28435"/>
                </a:moveTo>
                <a:cubicBezTo>
                  <a:pt x="47401" y="28535"/>
                  <a:pt x="48769" y="29903"/>
                  <a:pt x="48769" y="30537"/>
                </a:cubicBezTo>
                <a:cubicBezTo>
                  <a:pt x="48102" y="29870"/>
                  <a:pt x="47435" y="29203"/>
                  <a:pt x="46768" y="28569"/>
                </a:cubicBezTo>
                <a:cubicBezTo>
                  <a:pt x="46801" y="28502"/>
                  <a:pt x="46834" y="28469"/>
                  <a:pt x="46868" y="28435"/>
                </a:cubicBezTo>
                <a:close/>
                <a:moveTo>
                  <a:pt x="52472" y="28335"/>
                </a:moveTo>
                <a:lnTo>
                  <a:pt x="52472" y="28335"/>
                </a:lnTo>
                <a:cubicBezTo>
                  <a:pt x="51871" y="29436"/>
                  <a:pt x="51037" y="30203"/>
                  <a:pt x="49903" y="30604"/>
                </a:cubicBezTo>
                <a:cubicBezTo>
                  <a:pt x="49870" y="29803"/>
                  <a:pt x="51337" y="28469"/>
                  <a:pt x="52472" y="28335"/>
                </a:cubicBezTo>
                <a:close/>
                <a:moveTo>
                  <a:pt x="46686" y="37267"/>
                </a:moveTo>
                <a:cubicBezTo>
                  <a:pt x="47428" y="37267"/>
                  <a:pt x="48277" y="38127"/>
                  <a:pt x="48435" y="39076"/>
                </a:cubicBezTo>
                <a:cubicBezTo>
                  <a:pt x="47968" y="38943"/>
                  <a:pt x="46734" y="37775"/>
                  <a:pt x="46567" y="37275"/>
                </a:cubicBezTo>
                <a:cubicBezTo>
                  <a:pt x="46607" y="37270"/>
                  <a:pt x="46646" y="37267"/>
                  <a:pt x="46686" y="37267"/>
                </a:cubicBezTo>
                <a:close/>
                <a:moveTo>
                  <a:pt x="51538" y="37442"/>
                </a:moveTo>
                <a:lnTo>
                  <a:pt x="51538" y="37442"/>
                </a:lnTo>
                <a:cubicBezTo>
                  <a:pt x="51337" y="38276"/>
                  <a:pt x="50804" y="38743"/>
                  <a:pt x="49970" y="39076"/>
                </a:cubicBezTo>
                <a:cubicBezTo>
                  <a:pt x="50303" y="38276"/>
                  <a:pt x="50804" y="37742"/>
                  <a:pt x="51538" y="37442"/>
                </a:cubicBezTo>
                <a:close/>
                <a:moveTo>
                  <a:pt x="2936" y="38042"/>
                </a:moveTo>
                <a:lnTo>
                  <a:pt x="2936" y="38042"/>
                </a:lnTo>
                <a:cubicBezTo>
                  <a:pt x="3470" y="38576"/>
                  <a:pt x="4337" y="38809"/>
                  <a:pt x="4471" y="39710"/>
                </a:cubicBezTo>
                <a:cubicBezTo>
                  <a:pt x="3804" y="39310"/>
                  <a:pt x="3270" y="38776"/>
                  <a:pt x="2936" y="38042"/>
                </a:cubicBezTo>
                <a:close/>
                <a:moveTo>
                  <a:pt x="2302" y="37609"/>
                </a:moveTo>
                <a:lnTo>
                  <a:pt x="2302" y="37609"/>
                </a:lnTo>
                <a:cubicBezTo>
                  <a:pt x="2369" y="38242"/>
                  <a:pt x="1635" y="39310"/>
                  <a:pt x="835" y="39743"/>
                </a:cubicBezTo>
                <a:cubicBezTo>
                  <a:pt x="768" y="39076"/>
                  <a:pt x="1569" y="37942"/>
                  <a:pt x="2302" y="37609"/>
                </a:cubicBezTo>
                <a:close/>
                <a:moveTo>
                  <a:pt x="52505" y="45648"/>
                </a:moveTo>
                <a:lnTo>
                  <a:pt x="52505" y="45648"/>
                </a:lnTo>
                <a:cubicBezTo>
                  <a:pt x="51671" y="46482"/>
                  <a:pt x="51104" y="47582"/>
                  <a:pt x="49870" y="47983"/>
                </a:cubicBezTo>
                <a:cubicBezTo>
                  <a:pt x="50504" y="46949"/>
                  <a:pt x="51271" y="46048"/>
                  <a:pt x="52505" y="45648"/>
                </a:cubicBezTo>
                <a:close/>
                <a:moveTo>
                  <a:pt x="3203" y="46415"/>
                </a:moveTo>
                <a:lnTo>
                  <a:pt x="3203" y="46415"/>
                </a:lnTo>
                <a:cubicBezTo>
                  <a:pt x="3570" y="46915"/>
                  <a:pt x="3970" y="47416"/>
                  <a:pt x="4337" y="47916"/>
                </a:cubicBezTo>
                <a:cubicBezTo>
                  <a:pt x="4271" y="47983"/>
                  <a:pt x="4237" y="48016"/>
                  <a:pt x="4204" y="48049"/>
                </a:cubicBezTo>
                <a:cubicBezTo>
                  <a:pt x="3837" y="47516"/>
                  <a:pt x="3036" y="47349"/>
                  <a:pt x="3203" y="46415"/>
                </a:cubicBezTo>
                <a:close/>
                <a:moveTo>
                  <a:pt x="2336" y="46015"/>
                </a:moveTo>
                <a:lnTo>
                  <a:pt x="2336" y="46015"/>
                </a:lnTo>
                <a:cubicBezTo>
                  <a:pt x="2369" y="47115"/>
                  <a:pt x="1602" y="47582"/>
                  <a:pt x="901" y="48149"/>
                </a:cubicBezTo>
                <a:cubicBezTo>
                  <a:pt x="701" y="47449"/>
                  <a:pt x="1469" y="46348"/>
                  <a:pt x="2336" y="46015"/>
                </a:cubicBezTo>
                <a:close/>
                <a:moveTo>
                  <a:pt x="46734" y="46348"/>
                </a:moveTo>
                <a:lnTo>
                  <a:pt x="46734" y="46348"/>
                </a:lnTo>
                <a:cubicBezTo>
                  <a:pt x="47601" y="46915"/>
                  <a:pt x="48669" y="46982"/>
                  <a:pt x="49002" y="48116"/>
                </a:cubicBezTo>
                <a:cubicBezTo>
                  <a:pt x="48818" y="48190"/>
                  <a:pt x="48654" y="48231"/>
                  <a:pt x="48500" y="48231"/>
                </a:cubicBezTo>
                <a:cubicBezTo>
                  <a:pt x="47960" y="48231"/>
                  <a:pt x="47539" y="47724"/>
                  <a:pt x="46734" y="46348"/>
                </a:cubicBezTo>
                <a:close/>
                <a:moveTo>
                  <a:pt x="46701" y="54220"/>
                </a:moveTo>
                <a:cubicBezTo>
                  <a:pt x="47735" y="54587"/>
                  <a:pt x="48335" y="55455"/>
                  <a:pt x="48936" y="56322"/>
                </a:cubicBezTo>
                <a:cubicBezTo>
                  <a:pt x="47935" y="55855"/>
                  <a:pt x="47268" y="55054"/>
                  <a:pt x="46701" y="54220"/>
                </a:cubicBezTo>
                <a:close/>
                <a:moveTo>
                  <a:pt x="52572" y="54454"/>
                </a:moveTo>
                <a:lnTo>
                  <a:pt x="52572" y="54454"/>
                </a:lnTo>
                <a:cubicBezTo>
                  <a:pt x="52705" y="55455"/>
                  <a:pt x="51538" y="56389"/>
                  <a:pt x="50103" y="56422"/>
                </a:cubicBezTo>
                <a:cubicBezTo>
                  <a:pt x="50837" y="55588"/>
                  <a:pt x="51371" y="54621"/>
                  <a:pt x="52572" y="54454"/>
                </a:cubicBezTo>
                <a:close/>
                <a:moveTo>
                  <a:pt x="2236" y="55021"/>
                </a:moveTo>
                <a:lnTo>
                  <a:pt x="2236" y="55021"/>
                </a:lnTo>
                <a:cubicBezTo>
                  <a:pt x="2369" y="55688"/>
                  <a:pt x="1735" y="56422"/>
                  <a:pt x="935" y="56622"/>
                </a:cubicBezTo>
                <a:cubicBezTo>
                  <a:pt x="1335" y="56122"/>
                  <a:pt x="1769" y="55588"/>
                  <a:pt x="2236" y="55021"/>
                </a:cubicBezTo>
                <a:close/>
                <a:moveTo>
                  <a:pt x="48636" y="382"/>
                </a:moveTo>
                <a:lnTo>
                  <a:pt x="48636" y="19095"/>
                </a:lnTo>
                <a:cubicBezTo>
                  <a:pt x="48002" y="18628"/>
                  <a:pt x="47301" y="18061"/>
                  <a:pt x="46567" y="17494"/>
                </a:cubicBezTo>
                <a:cubicBezTo>
                  <a:pt x="46467" y="17394"/>
                  <a:pt x="46367" y="17294"/>
                  <a:pt x="46267" y="17261"/>
                </a:cubicBezTo>
                <a:cubicBezTo>
                  <a:pt x="46231" y="17252"/>
                  <a:pt x="46191" y="17248"/>
                  <a:pt x="46149" y="17248"/>
                </a:cubicBezTo>
                <a:cubicBezTo>
                  <a:pt x="46034" y="17248"/>
                  <a:pt x="45907" y="17279"/>
                  <a:pt x="45834" y="17327"/>
                </a:cubicBezTo>
                <a:cubicBezTo>
                  <a:pt x="45800" y="17361"/>
                  <a:pt x="45800" y="17561"/>
                  <a:pt x="45834" y="17661"/>
                </a:cubicBezTo>
                <a:cubicBezTo>
                  <a:pt x="46100" y="18195"/>
                  <a:pt x="46367" y="18695"/>
                  <a:pt x="46701" y="19195"/>
                </a:cubicBezTo>
                <a:cubicBezTo>
                  <a:pt x="46901" y="19529"/>
                  <a:pt x="47168" y="19796"/>
                  <a:pt x="47435" y="20129"/>
                </a:cubicBezTo>
                <a:cubicBezTo>
                  <a:pt x="47665" y="20463"/>
                  <a:pt x="47955" y="20697"/>
                  <a:pt x="48365" y="20697"/>
                </a:cubicBezTo>
                <a:cubicBezTo>
                  <a:pt x="48488" y="20697"/>
                  <a:pt x="48622" y="20676"/>
                  <a:pt x="48769" y="20630"/>
                </a:cubicBezTo>
                <a:lnTo>
                  <a:pt x="48769" y="29303"/>
                </a:lnTo>
                <a:cubicBezTo>
                  <a:pt x="48502" y="29036"/>
                  <a:pt x="48269" y="28769"/>
                  <a:pt x="47968" y="28502"/>
                </a:cubicBezTo>
                <a:cubicBezTo>
                  <a:pt x="47635" y="28269"/>
                  <a:pt x="47301" y="27968"/>
                  <a:pt x="46934" y="27835"/>
                </a:cubicBezTo>
                <a:cubicBezTo>
                  <a:pt x="46881" y="27808"/>
                  <a:pt x="46819" y="27798"/>
                  <a:pt x="46752" y="27798"/>
                </a:cubicBezTo>
                <a:cubicBezTo>
                  <a:pt x="46565" y="27798"/>
                  <a:pt x="46339" y="27877"/>
                  <a:pt x="46167" y="27902"/>
                </a:cubicBezTo>
                <a:cubicBezTo>
                  <a:pt x="46167" y="28135"/>
                  <a:pt x="46167" y="28402"/>
                  <a:pt x="46267" y="28602"/>
                </a:cubicBezTo>
                <a:cubicBezTo>
                  <a:pt x="46768" y="29736"/>
                  <a:pt x="47935" y="30303"/>
                  <a:pt x="48702" y="31204"/>
                </a:cubicBezTo>
                <a:cubicBezTo>
                  <a:pt x="48836" y="31371"/>
                  <a:pt x="48936" y="31571"/>
                  <a:pt x="48936" y="31771"/>
                </a:cubicBezTo>
                <a:cubicBezTo>
                  <a:pt x="48969" y="34006"/>
                  <a:pt x="48969" y="36241"/>
                  <a:pt x="49002" y="38476"/>
                </a:cubicBezTo>
                <a:cubicBezTo>
                  <a:pt x="49002" y="38576"/>
                  <a:pt x="48969" y="38709"/>
                  <a:pt x="48969" y="38943"/>
                </a:cubicBezTo>
                <a:cubicBezTo>
                  <a:pt x="48869" y="38709"/>
                  <a:pt x="48802" y="38609"/>
                  <a:pt x="48769" y="38509"/>
                </a:cubicBezTo>
                <a:cubicBezTo>
                  <a:pt x="48469" y="37508"/>
                  <a:pt x="47702" y="37041"/>
                  <a:pt x="46834" y="36741"/>
                </a:cubicBezTo>
                <a:cubicBezTo>
                  <a:pt x="46798" y="36729"/>
                  <a:pt x="46757" y="36724"/>
                  <a:pt x="46712" y="36724"/>
                </a:cubicBezTo>
                <a:cubicBezTo>
                  <a:pt x="46511" y="36724"/>
                  <a:pt x="46249" y="36838"/>
                  <a:pt x="46167" y="36975"/>
                </a:cubicBezTo>
                <a:cubicBezTo>
                  <a:pt x="46067" y="37142"/>
                  <a:pt x="46067" y="37542"/>
                  <a:pt x="46200" y="37675"/>
                </a:cubicBezTo>
                <a:cubicBezTo>
                  <a:pt x="46934" y="38543"/>
                  <a:pt x="47668" y="39376"/>
                  <a:pt x="48736" y="39843"/>
                </a:cubicBezTo>
                <a:cubicBezTo>
                  <a:pt x="48836" y="39910"/>
                  <a:pt x="49002" y="40077"/>
                  <a:pt x="49002" y="40210"/>
                </a:cubicBezTo>
                <a:cubicBezTo>
                  <a:pt x="49069" y="42412"/>
                  <a:pt x="49103" y="44647"/>
                  <a:pt x="49169" y="46915"/>
                </a:cubicBezTo>
                <a:cubicBezTo>
                  <a:pt x="48469" y="46582"/>
                  <a:pt x="47802" y="46248"/>
                  <a:pt x="47134" y="45915"/>
                </a:cubicBezTo>
                <a:cubicBezTo>
                  <a:pt x="46983" y="45839"/>
                  <a:pt x="46811" y="45753"/>
                  <a:pt x="46659" y="45753"/>
                </a:cubicBezTo>
                <a:cubicBezTo>
                  <a:pt x="46543" y="45753"/>
                  <a:pt x="46440" y="45803"/>
                  <a:pt x="46367" y="45948"/>
                </a:cubicBezTo>
                <a:cubicBezTo>
                  <a:pt x="46234" y="46148"/>
                  <a:pt x="46234" y="46548"/>
                  <a:pt x="46334" y="46782"/>
                </a:cubicBezTo>
                <a:cubicBezTo>
                  <a:pt x="46567" y="47249"/>
                  <a:pt x="46868" y="47649"/>
                  <a:pt x="47168" y="48049"/>
                </a:cubicBezTo>
                <a:cubicBezTo>
                  <a:pt x="47557" y="48605"/>
                  <a:pt x="48132" y="48767"/>
                  <a:pt x="48775" y="48767"/>
                </a:cubicBezTo>
                <a:cubicBezTo>
                  <a:pt x="48904" y="48767"/>
                  <a:pt x="49036" y="48761"/>
                  <a:pt x="49169" y="48750"/>
                </a:cubicBezTo>
                <a:lnTo>
                  <a:pt x="49169" y="55221"/>
                </a:lnTo>
                <a:cubicBezTo>
                  <a:pt x="48836" y="54921"/>
                  <a:pt x="48402" y="54554"/>
                  <a:pt x="47968" y="54220"/>
                </a:cubicBezTo>
                <a:cubicBezTo>
                  <a:pt x="47635" y="53987"/>
                  <a:pt x="47268" y="53787"/>
                  <a:pt x="46868" y="53653"/>
                </a:cubicBezTo>
                <a:cubicBezTo>
                  <a:pt x="46801" y="53631"/>
                  <a:pt x="46708" y="53620"/>
                  <a:pt x="46612" y="53620"/>
                </a:cubicBezTo>
                <a:cubicBezTo>
                  <a:pt x="46419" y="53620"/>
                  <a:pt x="46212" y="53665"/>
                  <a:pt x="46167" y="53753"/>
                </a:cubicBezTo>
                <a:cubicBezTo>
                  <a:pt x="46067" y="53920"/>
                  <a:pt x="46067" y="54321"/>
                  <a:pt x="46200" y="54521"/>
                </a:cubicBezTo>
                <a:cubicBezTo>
                  <a:pt x="46901" y="55521"/>
                  <a:pt x="47702" y="56389"/>
                  <a:pt x="48836" y="56922"/>
                </a:cubicBezTo>
                <a:cubicBezTo>
                  <a:pt x="48936" y="56989"/>
                  <a:pt x="49036" y="57022"/>
                  <a:pt x="49103" y="57056"/>
                </a:cubicBezTo>
                <a:cubicBezTo>
                  <a:pt x="49103" y="58090"/>
                  <a:pt x="49103" y="59124"/>
                  <a:pt x="49103" y="60125"/>
                </a:cubicBezTo>
                <a:cubicBezTo>
                  <a:pt x="49103" y="62159"/>
                  <a:pt x="48969" y="64161"/>
                  <a:pt x="49103" y="66196"/>
                </a:cubicBezTo>
                <a:cubicBezTo>
                  <a:pt x="49269" y="68731"/>
                  <a:pt x="48969" y="71233"/>
                  <a:pt x="48936" y="73768"/>
                </a:cubicBezTo>
                <a:cubicBezTo>
                  <a:pt x="48902" y="74502"/>
                  <a:pt x="48936" y="75269"/>
                  <a:pt x="48969" y="76003"/>
                </a:cubicBezTo>
                <a:cubicBezTo>
                  <a:pt x="49002" y="76470"/>
                  <a:pt x="48836" y="76670"/>
                  <a:pt x="48335" y="76670"/>
                </a:cubicBezTo>
                <a:cubicBezTo>
                  <a:pt x="47334" y="76651"/>
                  <a:pt x="46332" y="76631"/>
                  <a:pt x="45331" y="76631"/>
                </a:cubicBezTo>
                <a:cubicBezTo>
                  <a:pt x="44598" y="76631"/>
                  <a:pt x="43865" y="76642"/>
                  <a:pt x="43132" y="76670"/>
                </a:cubicBezTo>
                <a:cubicBezTo>
                  <a:pt x="40196" y="76803"/>
                  <a:pt x="37261" y="77037"/>
                  <a:pt x="34292" y="77137"/>
                </a:cubicBezTo>
                <a:cubicBezTo>
                  <a:pt x="30456" y="77237"/>
                  <a:pt x="26620" y="77270"/>
                  <a:pt x="22750" y="77304"/>
                </a:cubicBezTo>
                <a:cubicBezTo>
                  <a:pt x="21183" y="77304"/>
                  <a:pt x="19615" y="77204"/>
                  <a:pt x="18047" y="77170"/>
                </a:cubicBezTo>
                <a:cubicBezTo>
                  <a:pt x="14778" y="77104"/>
                  <a:pt x="11509" y="77104"/>
                  <a:pt x="8273" y="77070"/>
                </a:cubicBezTo>
                <a:cubicBezTo>
                  <a:pt x="6806" y="77037"/>
                  <a:pt x="5338" y="76970"/>
                  <a:pt x="3904" y="76903"/>
                </a:cubicBezTo>
                <a:cubicBezTo>
                  <a:pt x="3670" y="69865"/>
                  <a:pt x="3437" y="62827"/>
                  <a:pt x="3203" y="55722"/>
                </a:cubicBezTo>
                <a:lnTo>
                  <a:pt x="3203" y="55722"/>
                </a:lnTo>
                <a:cubicBezTo>
                  <a:pt x="3670" y="56022"/>
                  <a:pt x="4004" y="56255"/>
                  <a:pt x="4371" y="56489"/>
                </a:cubicBezTo>
                <a:cubicBezTo>
                  <a:pt x="4504" y="56555"/>
                  <a:pt x="4671" y="56622"/>
                  <a:pt x="4804" y="56622"/>
                </a:cubicBezTo>
                <a:cubicBezTo>
                  <a:pt x="5004" y="56589"/>
                  <a:pt x="5238" y="56522"/>
                  <a:pt x="5438" y="56455"/>
                </a:cubicBezTo>
                <a:cubicBezTo>
                  <a:pt x="5371" y="56222"/>
                  <a:pt x="5371" y="55922"/>
                  <a:pt x="5205" y="55788"/>
                </a:cubicBezTo>
                <a:cubicBezTo>
                  <a:pt x="4671" y="55388"/>
                  <a:pt x="4104" y="55054"/>
                  <a:pt x="3570" y="54654"/>
                </a:cubicBezTo>
                <a:cubicBezTo>
                  <a:pt x="3437" y="54554"/>
                  <a:pt x="3270" y="54354"/>
                  <a:pt x="3270" y="54220"/>
                </a:cubicBezTo>
                <a:cubicBezTo>
                  <a:pt x="3236" y="52052"/>
                  <a:pt x="3236" y="49917"/>
                  <a:pt x="3236" y="47749"/>
                </a:cubicBezTo>
                <a:lnTo>
                  <a:pt x="3236" y="47749"/>
                </a:lnTo>
                <a:cubicBezTo>
                  <a:pt x="3370" y="47883"/>
                  <a:pt x="3537" y="48049"/>
                  <a:pt x="3737" y="48216"/>
                </a:cubicBezTo>
                <a:cubicBezTo>
                  <a:pt x="3923" y="48355"/>
                  <a:pt x="4141" y="48543"/>
                  <a:pt x="4369" y="48543"/>
                </a:cubicBezTo>
                <a:cubicBezTo>
                  <a:pt x="4468" y="48543"/>
                  <a:pt x="4569" y="48508"/>
                  <a:pt x="4671" y="48416"/>
                </a:cubicBezTo>
                <a:cubicBezTo>
                  <a:pt x="4971" y="48116"/>
                  <a:pt x="4838" y="47716"/>
                  <a:pt x="4604" y="47416"/>
                </a:cubicBezTo>
                <a:cubicBezTo>
                  <a:pt x="4170" y="46849"/>
                  <a:pt x="3670" y="46348"/>
                  <a:pt x="3203" y="45814"/>
                </a:cubicBezTo>
                <a:cubicBezTo>
                  <a:pt x="3103" y="45714"/>
                  <a:pt x="3103" y="45514"/>
                  <a:pt x="3070" y="45347"/>
                </a:cubicBezTo>
                <a:cubicBezTo>
                  <a:pt x="3036" y="43746"/>
                  <a:pt x="3003" y="42112"/>
                  <a:pt x="2970" y="40511"/>
                </a:cubicBezTo>
                <a:cubicBezTo>
                  <a:pt x="2970" y="40010"/>
                  <a:pt x="2970" y="39510"/>
                  <a:pt x="2970" y="38943"/>
                </a:cubicBezTo>
                <a:cubicBezTo>
                  <a:pt x="3136" y="39110"/>
                  <a:pt x="3236" y="39276"/>
                  <a:pt x="3370" y="39376"/>
                </a:cubicBezTo>
                <a:cubicBezTo>
                  <a:pt x="3670" y="39643"/>
                  <a:pt x="3970" y="39944"/>
                  <a:pt x="4337" y="40177"/>
                </a:cubicBezTo>
                <a:cubicBezTo>
                  <a:pt x="4385" y="40201"/>
                  <a:pt x="4453" y="40212"/>
                  <a:pt x="4527" y="40212"/>
                </a:cubicBezTo>
                <a:cubicBezTo>
                  <a:pt x="4662" y="40212"/>
                  <a:pt x="4818" y="40175"/>
                  <a:pt x="4904" y="40110"/>
                </a:cubicBezTo>
                <a:cubicBezTo>
                  <a:pt x="5038" y="40044"/>
                  <a:pt x="5071" y="39743"/>
                  <a:pt x="5004" y="39610"/>
                </a:cubicBezTo>
                <a:cubicBezTo>
                  <a:pt x="4838" y="39210"/>
                  <a:pt x="4637" y="38809"/>
                  <a:pt x="4371" y="38509"/>
                </a:cubicBezTo>
                <a:cubicBezTo>
                  <a:pt x="3970" y="38109"/>
                  <a:pt x="3470" y="37775"/>
                  <a:pt x="3070" y="37408"/>
                </a:cubicBezTo>
                <a:cubicBezTo>
                  <a:pt x="2970" y="37342"/>
                  <a:pt x="2903" y="37208"/>
                  <a:pt x="2903" y="37075"/>
                </a:cubicBezTo>
                <a:cubicBezTo>
                  <a:pt x="2903" y="34473"/>
                  <a:pt x="2903" y="31838"/>
                  <a:pt x="2903" y="29203"/>
                </a:cubicBezTo>
                <a:cubicBezTo>
                  <a:pt x="2903" y="29169"/>
                  <a:pt x="2936" y="29136"/>
                  <a:pt x="3003" y="29002"/>
                </a:cubicBezTo>
                <a:cubicBezTo>
                  <a:pt x="3270" y="29303"/>
                  <a:pt x="3503" y="29603"/>
                  <a:pt x="3804" y="29836"/>
                </a:cubicBezTo>
                <a:cubicBezTo>
                  <a:pt x="3957" y="29968"/>
                  <a:pt x="4153" y="30128"/>
                  <a:pt x="4336" y="30128"/>
                </a:cubicBezTo>
                <a:cubicBezTo>
                  <a:pt x="4432" y="30128"/>
                  <a:pt x="4524" y="30084"/>
                  <a:pt x="4604" y="29970"/>
                </a:cubicBezTo>
                <a:cubicBezTo>
                  <a:pt x="4771" y="29803"/>
                  <a:pt x="4771" y="29369"/>
                  <a:pt x="4637" y="29136"/>
                </a:cubicBezTo>
                <a:cubicBezTo>
                  <a:pt x="4504" y="28836"/>
                  <a:pt x="4204" y="28535"/>
                  <a:pt x="3904" y="28369"/>
                </a:cubicBezTo>
                <a:cubicBezTo>
                  <a:pt x="3136" y="27835"/>
                  <a:pt x="2836" y="27234"/>
                  <a:pt x="2903" y="26234"/>
                </a:cubicBezTo>
                <a:cubicBezTo>
                  <a:pt x="3036" y="23932"/>
                  <a:pt x="3036" y="21597"/>
                  <a:pt x="3103" y="19195"/>
                </a:cubicBezTo>
                <a:cubicBezTo>
                  <a:pt x="3437" y="19629"/>
                  <a:pt x="3703" y="20029"/>
                  <a:pt x="4037" y="20363"/>
                </a:cubicBezTo>
                <a:cubicBezTo>
                  <a:pt x="4229" y="20555"/>
                  <a:pt x="4456" y="20782"/>
                  <a:pt x="4717" y="20782"/>
                </a:cubicBezTo>
                <a:cubicBezTo>
                  <a:pt x="4819" y="20782"/>
                  <a:pt x="4926" y="20747"/>
                  <a:pt x="5038" y="20663"/>
                </a:cubicBezTo>
                <a:cubicBezTo>
                  <a:pt x="5438" y="20363"/>
                  <a:pt x="5138" y="19963"/>
                  <a:pt x="4971" y="19629"/>
                </a:cubicBezTo>
                <a:cubicBezTo>
                  <a:pt x="4604" y="18895"/>
                  <a:pt x="4004" y="18361"/>
                  <a:pt x="3170" y="18095"/>
                </a:cubicBezTo>
                <a:cubicBezTo>
                  <a:pt x="3236" y="16527"/>
                  <a:pt x="3270" y="14992"/>
                  <a:pt x="3370" y="13425"/>
                </a:cubicBezTo>
                <a:cubicBezTo>
                  <a:pt x="3670" y="9355"/>
                  <a:pt x="3837" y="5252"/>
                  <a:pt x="3670" y="1149"/>
                </a:cubicBezTo>
                <a:cubicBezTo>
                  <a:pt x="3637" y="449"/>
                  <a:pt x="3670" y="382"/>
                  <a:pt x="4337" y="382"/>
                </a:cubicBezTo>
                <a:cubicBezTo>
                  <a:pt x="7106" y="415"/>
                  <a:pt x="9908" y="449"/>
                  <a:pt x="12677" y="449"/>
                </a:cubicBezTo>
                <a:cubicBezTo>
                  <a:pt x="15312" y="465"/>
                  <a:pt x="17939" y="465"/>
                  <a:pt x="20566" y="465"/>
                </a:cubicBezTo>
                <a:cubicBezTo>
                  <a:pt x="23192" y="465"/>
                  <a:pt x="25819" y="465"/>
                  <a:pt x="28454" y="482"/>
                </a:cubicBezTo>
                <a:cubicBezTo>
                  <a:pt x="32391" y="515"/>
                  <a:pt x="36327" y="615"/>
                  <a:pt x="40296" y="615"/>
                </a:cubicBezTo>
                <a:cubicBezTo>
                  <a:pt x="40643" y="620"/>
                  <a:pt x="40990" y="622"/>
                  <a:pt x="41337" y="622"/>
                </a:cubicBezTo>
                <a:cubicBezTo>
                  <a:pt x="43533" y="622"/>
                  <a:pt x="45746" y="540"/>
                  <a:pt x="47935" y="482"/>
                </a:cubicBezTo>
                <a:cubicBezTo>
                  <a:pt x="48135" y="482"/>
                  <a:pt x="48369" y="415"/>
                  <a:pt x="48636" y="382"/>
                </a:cubicBezTo>
                <a:close/>
                <a:moveTo>
                  <a:pt x="6181" y="0"/>
                </a:moveTo>
                <a:cubicBezTo>
                  <a:pt x="5497" y="0"/>
                  <a:pt x="4815" y="4"/>
                  <a:pt x="4137" y="15"/>
                </a:cubicBezTo>
                <a:cubicBezTo>
                  <a:pt x="3370" y="15"/>
                  <a:pt x="3236" y="215"/>
                  <a:pt x="3470" y="949"/>
                </a:cubicBezTo>
                <a:cubicBezTo>
                  <a:pt x="3470" y="1016"/>
                  <a:pt x="3470" y="1116"/>
                  <a:pt x="3470" y="1182"/>
                </a:cubicBezTo>
                <a:cubicBezTo>
                  <a:pt x="3303" y="4918"/>
                  <a:pt x="3103" y="8655"/>
                  <a:pt x="2936" y="12357"/>
                </a:cubicBezTo>
                <a:cubicBezTo>
                  <a:pt x="2836" y="13958"/>
                  <a:pt x="2769" y="15559"/>
                  <a:pt x="2669" y="17161"/>
                </a:cubicBezTo>
                <a:cubicBezTo>
                  <a:pt x="2669" y="17461"/>
                  <a:pt x="2569" y="17628"/>
                  <a:pt x="2302" y="17761"/>
                </a:cubicBezTo>
                <a:cubicBezTo>
                  <a:pt x="1402" y="18228"/>
                  <a:pt x="768" y="18962"/>
                  <a:pt x="268" y="19796"/>
                </a:cubicBezTo>
                <a:cubicBezTo>
                  <a:pt x="168" y="19963"/>
                  <a:pt x="101" y="20263"/>
                  <a:pt x="201" y="20363"/>
                </a:cubicBezTo>
                <a:cubicBezTo>
                  <a:pt x="301" y="20496"/>
                  <a:pt x="601" y="20530"/>
                  <a:pt x="768" y="20530"/>
                </a:cubicBezTo>
                <a:cubicBezTo>
                  <a:pt x="1435" y="20430"/>
                  <a:pt x="1869" y="19963"/>
                  <a:pt x="2202" y="19429"/>
                </a:cubicBezTo>
                <a:cubicBezTo>
                  <a:pt x="2302" y="19262"/>
                  <a:pt x="2403" y="19095"/>
                  <a:pt x="2603" y="18795"/>
                </a:cubicBezTo>
                <a:lnTo>
                  <a:pt x="2603" y="18795"/>
                </a:lnTo>
                <a:cubicBezTo>
                  <a:pt x="2536" y="20797"/>
                  <a:pt x="2469" y="22665"/>
                  <a:pt x="2403" y="24533"/>
                </a:cubicBezTo>
                <a:cubicBezTo>
                  <a:pt x="2403" y="25333"/>
                  <a:pt x="2403" y="26134"/>
                  <a:pt x="2369" y="26934"/>
                </a:cubicBezTo>
                <a:cubicBezTo>
                  <a:pt x="2336" y="27134"/>
                  <a:pt x="2169" y="27468"/>
                  <a:pt x="2002" y="27501"/>
                </a:cubicBezTo>
                <a:cubicBezTo>
                  <a:pt x="1302" y="27668"/>
                  <a:pt x="868" y="28135"/>
                  <a:pt x="401" y="28635"/>
                </a:cubicBezTo>
                <a:cubicBezTo>
                  <a:pt x="101" y="29002"/>
                  <a:pt x="1" y="29536"/>
                  <a:pt x="268" y="29703"/>
                </a:cubicBezTo>
                <a:cubicBezTo>
                  <a:pt x="390" y="29803"/>
                  <a:pt x="509" y="29844"/>
                  <a:pt x="623" y="29844"/>
                </a:cubicBezTo>
                <a:cubicBezTo>
                  <a:pt x="853" y="29844"/>
                  <a:pt x="1068" y="29681"/>
                  <a:pt x="1268" y="29503"/>
                </a:cubicBezTo>
                <a:cubicBezTo>
                  <a:pt x="1602" y="29203"/>
                  <a:pt x="1936" y="28936"/>
                  <a:pt x="2302" y="28569"/>
                </a:cubicBezTo>
                <a:cubicBezTo>
                  <a:pt x="2336" y="28769"/>
                  <a:pt x="2336" y="28836"/>
                  <a:pt x="2336" y="28902"/>
                </a:cubicBezTo>
                <a:cubicBezTo>
                  <a:pt x="2336" y="31571"/>
                  <a:pt x="2336" y="34206"/>
                  <a:pt x="2336" y="36875"/>
                </a:cubicBezTo>
                <a:cubicBezTo>
                  <a:pt x="2336" y="37041"/>
                  <a:pt x="2169" y="37242"/>
                  <a:pt x="2036" y="37375"/>
                </a:cubicBezTo>
                <a:cubicBezTo>
                  <a:pt x="1368" y="37875"/>
                  <a:pt x="735" y="38442"/>
                  <a:pt x="468" y="39243"/>
                </a:cubicBezTo>
                <a:cubicBezTo>
                  <a:pt x="401" y="39477"/>
                  <a:pt x="535" y="39777"/>
                  <a:pt x="568" y="40044"/>
                </a:cubicBezTo>
                <a:cubicBezTo>
                  <a:pt x="835" y="39977"/>
                  <a:pt x="1135" y="39977"/>
                  <a:pt x="1335" y="39843"/>
                </a:cubicBezTo>
                <a:cubicBezTo>
                  <a:pt x="1702" y="39543"/>
                  <a:pt x="2002" y="39143"/>
                  <a:pt x="2436" y="38709"/>
                </a:cubicBezTo>
                <a:lnTo>
                  <a:pt x="2436" y="45614"/>
                </a:lnTo>
                <a:cubicBezTo>
                  <a:pt x="2403" y="45648"/>
                  <a:pt x="2336" y="45648"/>
                  <a:pt x="2269" y="45681"/>
                </a:cubicBezTo>
                <a:cubicBezTo>
                  <a:pt x="1135" y="45881"/>
                  <a:pt x="701" y="46782"/>
                  <a:pt x="401" y="47749"/>
                </a:cubicBezTo>
                <a:cubicBezTo>
                  <a:pt x="334" y="47983"/>
                  <a:pt x="501" y="48316"/>
                  <a:pt x="568" y="48616"/>
                </a:cubicBezTo>
                <a:cubicBezTo>
                  <a:pt x="835" y="48516"/>
                  <a:pt x="1135" y="48483"/>
                  <a:pt x="1368" y="48350"/>
                </a:cubicBezTo>
                <a:cubicBezTo>
                  <a:pt x="1802" y="48016"/>
                  <a:pt x="2169" y="47616"/>
                  <a:pt x="2569" y="47282"/>
                </a:cubicBezTo>
                <a:lnTo>
                  <a:pt x="2703" y="47282"/>
                </a:lnTo>
                <a:cubicBezTo>
                  <a:pt x="2703" y="49450"/>
                  <a:pt x="2703" y="51585"/>
                  <a:pt x="2736" y="53753"/>
                </a:cubicBezTo>
                <a:cubicBezTo>
                  <a:pt x="2736" y="54154"/>
                  <a:pt x="2603" y="54387"/>
                  <a:pt x="2269" y="54621"/>
                </a:cubicBezTo>
                <a:cubicBezTo>
                  <a:pt x="1502" y="55054"/>
                  <a:pt x="901" y="55722"/>
                  <a:pt x="568" y="56522"/>
                </a:cubicBezTo>
                <a:cubicBezTo>
                  <a:pt x="501" y="56722"/>
                  <a:pt x="601" y="56989"/>
                  <a:pt x="635" y="57223"/>
                </a:cubicBezTo>
                <a:cubicBezTo>
                  <a:pt x="701" y="57211"/>
                  <a:pt x="779" y="57211"/>
                  <a:pt x="858" y="57211"/>
                </a:cubicBezTo>
                <a:cubicBezTo>
                  <a:pt x="1016" y="57211"/>
                  <a:pt x="1179" y="57211"/>
                  <a:pt x="1268" y="57123"/>
                </a:cubicBezTo>
                <a:cubicBezTo>
                  <a:pt x="1769" y="56722"/>
                  <a:pt x="2236" y="56255"/>
                  <a:pt x="2736" y="55822"/>
                </a:cubicBezTo>
                <a:cubicBezTo>
                  <a:pt x="2736" y="55855"/>
                  <a:pt x="2736" y="55988"/>
                  <a:pt x="2736" y="56122"/>
                </a:cubicBezTo>
                <a:cubicBezTo>
                  <a:pt x="2803" y="58957"/>
                  <a:pt x="2836" y="61826"/>
                  <a:pt x="2936" y="64661"/>
                </a:cubicBezTo>
                <a:cubicBezTo>
                  <a:pt x="3003" y="67196"/>
                  <a:pt x="3136" y="69698"/>
                  <a:pt x="3203" y="72200"/>
                </a:cubicBezTo>
                <a:cubicBezTo>
                  <a:pt x="3236" y="73768"/>
                  <a:pt x="3236" y="75336"/>
                  <a:pt x="3236" y="76903"/>
                </a:cubicBezTo>
                <a:cubicBezTo>
                  <a:pt x="3236" y="77204"/>
                  <a:pt x="3236" y="77404"/>
                  <a:pt x="3603" y="77437"/>
                </a:cubicBezTo>
                <a:cubicBezTo>
                  <a:pt x="5371" y="77504"/>
                  <a:pt x="7139" y="77571"/>
                  <a:pt x="8941" y="77637"/>
                </a:cubicBezTo>
                <a:cubicBezTo>
                  <a:pt x="13344" y="77737"/>
                  <a:pt x="17747" y="77804"/>
                  <a:pt x="22150" y="77904"/>
                </a:cubicBezTo>
                <a:cubicBezTo>
                  <a:pt x="23355" y="77933"/>
                  <a:pt x="24561" y="78011"/>
                  <a:pt x="25766" y="78011"/>
                </a:cubicBezTo>
                <a:cubicBezTo>
                  <a:pt x="25962" y="78011"/>
                  <a:pt x="26157" y="78009"/>
                  <a:pt x="26353" y="78004"/>
                </a:cubicBezTo>
                <a:cubicBezTo>
                  <a:pt x="30623" y="77871"/>
                  <a:pt x="34892" y="77671"/>
                  <a:pt x="39195" y="77537"/>
                </a:cubicBezTo>
                <a:cubicBezTo>
                  <a:pt x="42131" y="77437"/>
                  <a:pt x="45066" y="77337"/>
                  <a:pt x="48035" y="77270"/>
                </a:cubicBezTo>
                <a:cubicBezTo>
                  <a:pt x="49203" y="77237"/>
                  <a:pt x="49136" y="77237"/>
                  <a:pt x="49403" y="76036"/>
                </a:cubicBezTo>
                <a:cubicBezTo>
                  <a:pt x="49436" y="75936"/>
                  <a:pt x="49436" y="75836"/>
                  <a:pt x="49436" y="75736"/>
                </a:cubicBezTo>
                <a:cubicBezTo>
                  <a:pt x="49503" y="74101"/>
                  <a:pt x="49570" y="72433"/>
                  <a:pt x="49636" y="70799"/>
                </a:cubicBezTo>
                <a:cubicBezTo>
                  <a:pt x="49670" y="69565"/>
                  <a:pt x="49736" y="68297"/>
                  <a:pt x="49770" y="67063"/>
                </a:cubicBezTo>
                <a:cubicBezTo>
                  <a:pt x="49770" y="63861"/>
                  <a:pt x="49770" y="60692"/>
                  <a:pt x="49736" y="57489"/>
                </a:cubicBezTo>
                <a:cubicBezTo>
                  <a:pt x="49736" y="57189"/>
                  <a:pt x="49870" y="57123"/>
                  <a:pt x="50137" y="57022"/>
                </a:cubicBezTo>
                <a:cubicBezTo>
                  <a:pt x="50737" y="56856"/>
                  <a:pt x="51337" y="56656"/>
                  <a:pt x="51905" y="56422"/>
                </a:cubicBezTo>
                <a:cubicBezTo>
                  <a:pt x="52672" y="56122"/>
                  <a:pt x="53005" y="55488"/>
                  <a:pt x="53139" y="54721"/>
                </a:cubicBezTo>
                <a:cubicBezTo>
                  <a:pt x="53197" y="54256"/>
                  <a:pt x="52976" y="53968"/>
                  <a:pt x="52565" y="53968"/>
                </a:cubicBezTo>
                <a:cubicBezTo>
                  <a:pt x="52505" y="53968"/>
                  <a:pt x="52440" y="53974"/>
                  <a:pt x="52372" y="53987"/>
                </a:cubicBezTo>
                <a:cubicBezTo>
                  <a:pt x="51738" y="54120"/>
                  <a:pt x="51171" y="54387"/>
                  <a:pt x="50737" y="54888"/>
                </a:cubicBezTo>
                <a:cubicBezTo>
                  <a:pt x="50437" y="55255"/>
                  <a:pt x="50137" y="55621"/>
                  <a:pt x="49803" y="56022"/>
                </a:cubicBezTo>
                <a:cubicBezTo>
                  <a:pt x="49803" y="53620"/>
                  <a:pt x="49803" y="51318"/>
                  <a:pt x="49803" y="49017"/>
                </a:cubicBezTo>
                <a:cubicBezTo>
                  <a:pt x="49803" y="48917"/>
                  <a:pt x="49936" y="48717"/>
                  <a:pt x="50070" y="48683"/>
                </a:cubicBezTo>
                <a:cubicBezTo>
                  <a:pt x="51438" y="48116"/>
                  <a:pt x="52138" y="46849"/>
                  <a:pt x="53005" y="45781"/>
                </a:cubicBezTo>
                <a:cubicBezTo>
                  <a:pt x="53105" y="45681"/>
                  <a:pt x="53139" y="45381"/>
                  <a:pt x="53072" y="45281"/>
                </a:cubicBezTo>
                <a:cubicBezTo>
                  <a:pt x="52969" y="45203"/>
                  <a:pt x="52785" y="45126"/>
                  <a:pt x="52646" y="45126"/>
                </a:cubicBezTo>
                <a:cubicBezTo>
                  <a:pt x="52605" y="45126"/>
                  <a:pt x="52568" y="45132"/>
                  <a:pt x="52538" y="45147"/>
                </a:cubicBezTo>
                <a:cubicBezTo>
                  <a:pt x="52005" y="45381"/>
                  <a:pt x="51471" y="45648"/>
                  <a:pt x="50971" y="45981"/>
                </a:cubicBezTo>
                <a:cubicBezTo>
                  <a:pt x="50570" y="46281"/>
                  <a:pt x="50237" y="46682"/>
                  <a:pt x="49770" y="47115"/>
                </a:cubicBezTo>
                <a:cubicBezTo>
                  <a:pt x="49736" y="44880"/>
                  <a:pt x="49703" y="42779"/>
                  <a:pt x="49636" y="40677"/>
                </a:cubicBezTo>
                <a:cubicBezTo>
                  <a:pt x="49603" y="40077"/>
                  <a:pt x="49803" y="39743"/>
                  <a:pt x="50337" y="39510"/>
                </a:cubicBezTo>
                <a:cubicBezTo>
                  <a:pt x="51137" y="39176"/>
                  <a:pt x="51738" y="38609"/>
                  <a:pt x="52038" y="37775"/>
                </a:cubicBezTo>
                <a:cubicBezTo>
                  <a:pt x="52105" y="37508"/>
                  <a:pt x="52105" y="37108"/>
                  <a:pt x="51938" y="36975"/>
                </a:cubicBezTo>
                <a:cubicBezTo>
                  <a:pt x="51865" y="36916"/>
                  <a:pt x="51740" y="36890"/>
                  <a:pt x="51607" y="36890"/>
                </a:cubicBezTo>
                <a:cubicBezTo>
                  <a:pt x="51436" y="36890"/>
                  <a:pt x="51250" y="36933"/>
                  <a:pt x="51137" y="37008"/>
                </a:cubicBezTo>
                <a:cubicBezTo>
                  <a:pt x="50604" y="37375"/>
                  <a:pt x="50137" y="37875"/>
                  <a:pt x="49570" y="38342"/>
                </a:cubicBezTo>
                <a:cubicBezTo>
                  <a:pt x="49570" y="38076"/>
                  <a:pt x="49570" y="37775"/>
                  <a:pt x="49570" y="37475"/>
                </a:cubicBezTo>
                <a:cubicBezTo>
                  <a:pt x="49570" y="35807"/>
                  <a:pt x="49603" y="34139"/>
                  <a:pt x="49536" y="32472"/>
                </a:cubicBezTo>
                <a:cubicBezTo>
                  <a:pt x="49469" y="31671"/>
                  <a:pt x="49870" y="31237"/>
                  <a:pt x="50504" y="30937"/>
                </a:cubicBezTo>
                <a:cubicBezTo>
                  <a:pt x="51571" y="30437"/>
                  <a:pt x="52238" y="29536"/>
                  <a:pt x="52805" y="28602"/>
                </a:cubicBezTo>
                <a:cubicBezTo>
                  <a:pt x="52905" y="28435"/>
                  <a:pt x="52939" y="28202"/>
                  <a:pt x="52839" y="28035"/>
                </a:cubicBezTo>
                <a:cubicBezTo>
                  <a:pt x="52805" y="27935"/>
                  <a:pt x="52538" y="27902"/>
                  <a:pt x="52372" y="27902"/>
                </a:cubicBezTo>
                <a:cubicBezTo>
                  <a:pt x="51438" y="28035"/>
                  <a:pt x="50670" y="28435"/>
                  <a:pt x="50070" y="29203"/>
                </a:cubicBezTo>
                <a:cubicBezTo>
                  <a:pt x="49936" y="29403"/>
                  <a:pt x="49770" y="29569"/>
                  <a:pt x="49570" y="29803"/>
                </a:cubicBezTo>
                <a:cubicBezTo>
                  <a:pt x="49503" y="29603"/>
                  <a:pt x="49469" y="29503"/>
                  <a:pt x="49469" y="29369"/>
                </a:cubicBezTo>
                <a:cubicBezTo>
                  <a:pt x="49436" y="26701"/>
                  <a:pt x="49403" y="24032"/>
                  <a:pt x="49369" y="21364"/>
                </a:cubicBezTo>
                <a:cubicBezTo>
                  <a:pt x="49369" y="21230"/>
                  <a:pt x="49503" y="20997"/>
                  <a:pt x="49636" y="20930"/>
                </a:cubicBezTo>
                <a:cubicBezTo>
                  <a:pt x="50470" y="20396"/>
                  <a:pt x="51137" y="19762"/>
                  <a:pt x="51571" y="18895"/>
                </a:cubicBezTo>
                <a:cubicBezTo>
                  <a:pt x="51704" y="18662"/>
                  <a:pt x="51704" y="18361"/>
                  <a:pt x="51738" y="18061"/>
                </a:cubicBezTo>
                <a:cubicBezTo>
                  <a:pt x="51438" y="18061"/>
                  <a:pt x="51104" y="17995"/>
                  <a:pt x="50804" y="17995"/>
                </a:cubicBezTo>
                <a:cubicBezTo>
                  <a:pt x="50670" y="17995"/>
                  <a:pt x="50537" y="18095"/>
                  <a:pt x="50403" y="18195"/>
                </a:cubicBezTo>
                <a:cubicBezTo>
                  <a:pt x="50070" y="18428"/>
                  <a:pt x="49736" y="18695"/>
                  <a:pt x="49369" y="18995"/>
                </a:cubicBezTo>
                <a:cubicBezTo>
                  <a:pt x="49303" y="17694"/>
                  <a:pt x="49203" y="16427"/>
                  <a:pt x="49169" y="15159"/>
                </a:cubicBezTo>
                <a:cubicBezTo>
                  <a:pt x="49136" y="11823"/>
                  <a:pt x="49136" y="8488"/>
                  <a:pt x="49136" y="5119"/>
                </a:cubicBezTo>
                <a:cubicBezTo>
                  <a:pt x="49136" y="3718"/>
                  <a:pt x="49203" y="2283"/>
                  <a:pt x="49203" y="882"/>
                </a:cubicBezTo>
                <a:cubicBezTo>
                  <a:pt x="49236" y="615"/>
                  <a:pt x="49336" y="282"/>
                  <a:pt x="48936" y="248"/>
                </a:cubicBezTo>
                <a:cubicBezTo>
                  <a:pt x="48636" y="182"/>
                  <a:pt x="48302" y="182"/>
                  <a:pt x="48002" y="182"/>
                </a:cubicBezTo>
                <a:cubicBezTo>
                  <a:pt x="46140" y="209"/>
                  <a:pt x="44278" y="258"/>
                  <a:pt x="42416" y="258"/>
                </a:cubicBezTo>
                <a:cubicBezTo>
                  <a:pt x="41976" y="258"/>
                  <a:pt x="41536" y="255"/>
                  <a:pt x="41097" y="248"/>
                </a:cubicBezTo>
                <a:cubicBezTo>
                  <a:pt x="38628" y="248"/>
                  <a:pt x="36193" y="48"/>
                  <a:pt x="33725" y="48"/>
                </a:cubicBezTo>
                <a:cubicBezTo>
                  <a:pt x="28688" y="15"/>
                  <a:pt x="23618" y="15"/>
                  <a:pt x="18547" y="15"/>
                </a:cubicBezTo>
                <a:lnTo>
                  <a:pt x="10275" y="15"/>
                </a:lnTo>
                <a:cubicBezTo>
                  <a:pt x="8918" y="15"/>
                  <a:pt x="7547" y="0"/>
                  <a:pt x="6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TextBox 31">
            <a:extLst>
              <a:ext uri="{FF2B5EF4-FFF2-40B4-BE49-F238E27FC236}">
                <a16:creationId xmlns:a16="http://schemas.microsoft.com/office/drawing/2014/main" id="{B239674F-FE39-4146-8334-E37DDCF98FDB}"/>
              </a:ext>
            </a:extLst>
          </p:cNvPr>
          <p:cNvSpPr txBox="1"/>
          <p:nvPr/>
        </p:nvSpPr>
        <p:spPr>
          <a:xfrm>
            <a:off x="325465" y="1412740"/>
            <a:ext cx="7402128" cy="867930"/>
          </a:xfrm>
          <a:prstGeom prst="rect">
            <a:avLst/>
          </a:prstGeom>
          <a:noFill/>
        </p:spPr>
        <p:txBody>
          <a:bodyPr wrap="square" rtlCol="0">
            <a:spAutoFit/>
          </a:bodyPr>
          <a:lstStyle/>
          <a:p>
            <a:pPr algn="just">
              <a:lnSpc>
                <a:spcPct val="90000"/>
              </a:lnSpc>
            </a:pPr>
            <a:r>
              <a:rPr lang="vi-VN" sz="2800" dirty="0">
                <a:latin typeface="+mj-lt"/>
              </a:rPr>
              <a:t>Nhiệm vụ 1. Kích thích HS tự xem bản thân đã có kinh nghiệm gì về vấn đề giờ trải nghiệm đưa ra.</a:t>
            </a:r>
          </a:p>
        </p:txBody>
      </p:sp>
      <p:sp>
        <p:nvSpPr>
          <p:cNvPr id="38" name="TextBox 37">
            <a:extLst>
              <a:ext uri="{FF2B5EF4-FFF2-40B4-BE49-F238E27FC236}">
                <a16:creationId xmlns:a16="http://schemas.microsoft.com/office/drawing/2014/main" id="{50CE1892-2288-467B-9EDE-AC3AB82FC15A}"/>
              </a:ext>
            </a:extLst>
          </p:cNvPr>
          <p:cNvSpPr txBox="1"/>
          <p:nvPr/>
        </p:nvSpPr>
        <p:spPr>
          <a:xfrm>
            <a:off x="184628" y="2397997"/>
            <a:ext cx="7794372" cy="757130"/>
          </a:xfrm>
          <a:prstGeom prst="rect">
            <a:avLst/>
          </a:prstGeom>
          <a:noFill/>
        </p:spPr>
        <p:txBody>
          <a:bodyPr wrap="square" rtlCol="0">
            <a:spAutoFit/>
          </a:bodyPr>
          <a:lstStyle/>
          <a:p>
            <a:pPr algn="just">
              <a:lnSpc>
                <a:spcPct val="90000"/>
              </a:lnSpc>
            </a:pPr>
            <a:r>
              <a:rPr lang="vi-VN" sz="2400" i="1" dirty="0">
                <a:solidFill>
                  <a:srgbClr val="C00000"/>
                </a:solidFill>
                <a:latin typeface="+mj-lt"/>
              </a:rPr>
              <a:t>VD: Tổ chức hoạt động giúp HS thể hiện được sự chủ động của bản thân trong môi trường học tập, giao tiếp khác nhau.</a:t>
            </a:r>
            <a:endParaRPr lang="en-US" sz="2400" i="1" dirty="0">
              <a:solidFill>
                <a:srgbClr val="C00000"/>
              </a:solidFill>
              <a:latin typeface="+mj-lt"/>
            </a:endParaRPr>
          </a:p>
        </p:txBody>
      </p:sp>
      <p:sp>
        <p:nvSpPr>
          <p:cNvPr id="39" name="TextBox 38">
            <a:extLst>
              <a:ext uri="{FF2B5EF4-FFF2-40B4-BE49-F238E27FC236}">
                <a16:creationId xmlns:a16="http://schemas.microsoft.com/office/drawing/2014/main" id="{9A019369-E467-45B0-BEF4-38406B0A63B1}"/>
              </a:ext>
            </a:extLst>
          </p:cNvPr>
          <p:cNvSpPr txBox="1"/>
          <p:nvPr/>
        </p:nvSpPr>
        <p:spPr>
          <a:xfrm>
            <a:off x="131985" y="3159623"/>
            <a:ext cx="7847015" cy="2086725"/>
          </a:xfrm>
          <a:prstGeom prst="rect">
            <a:avLst/>
          </a:prstGeom>
          <a:noFill/>
        </p:spPr>
        <p:txBody>
          <a:bodyPr wrap="square" rtlCol="0">
            <a:spAutoFit/>
          </a:bodyPr>
          <a:lstStyle/>
          <a:p>
            <a:pPr algn="just">
              <a:lnSpc>
                <a:spcPct val="90000"/>
              </a:lnSpc>
            </a:pPr>
            <a:r>
              <a:rPr lang="vi-VN" sz="2400" i="1" dirty="0">
                <a:solidFill>
                  <a:schemeClr val="tx1"/>
                </a:solidFill>
                <a:latin typeface="+mj-lt"/>
              </a:rPr>
              <a:t>      GV cần tổ chức hoạt động để HS đưa ra được các biểu hiện của sự chủ động trong môi trường học tập, giao tiếp của bản thân HS. Không khai thác khái niệm “thế nào là sự chủ động?”, “môi trường học tập, giao tiếp khác nhau là những môi trường  nào?” </a:t>
            </a:r>
            <a:r>
              <a:rPr lang="vi-VN" sz="2000" i="1" dirty="0">
                <a:solidFill>
                  <a:schemeClr val="tx1"/>
                </a:solidFill>
                <a:latin typeface="+mj-lt"/>
              </a:rPr>
              <a:t>(Đây là nhiệm vụ của môn Đạo đức  / Giáo dục công dân / Giáo dục kinh tế và pháp luật).</a:t>
            </a:r>
            <a:endParaRPr lang="en-US" sz="2000" i="1" dirty="0">
              <a:solidFill>
                <a:schemeClr val="tx1"/>
              </a:solidFill>
              <a:latin typeface="+mj-lt"/>
            </a:endParaRPr>
          </a:p>
        </p:txBody>
      </p:sp>
      <p:sp>
        <p:nvSpPr>
          <p:cNvPr id="36" name="Google Shape;535;p44">
            <a:extLst>
              <a:ext uri="{FF2B5EF4-FFF2-40B4-BE49-F238E27FC236}">
                <a16:creationId xmlns:a16="http://schemas.microsoft.com/office/drawing/2014/main" id="{1FD2F2D8-6F42-4C25-AAE2-7BC012394357}"/>
              </a:ext>
            </a:extLst>
          </p:cNvPr>
          <p:cNvSpPr txBox="1">
            <a:spLocks/>
          </p:cNvSpPr>
          <p:nvPr/>
        </p:nvSpPr>
        <p:spPr>
          <a:xfrm>
            <a:off x="5056075" y="327492"/>
            <a:ext cx="2526522" cy="41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1pPr>
            <a:lvl2pPr marR="0" lvl="1"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2pPr>
            <a:lvl3pPr marR="0" lvl="2"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3pPr>
            <a:lvl4pPr marR="0" lvl="3"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4pPr>
            <a:lvl5pPr marR="0" lvl="4"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5pPr>
            <a:lvl6pPr marR="0" lvl="5"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6pPr>
            <a:lvl7pPr marR="0" lvl="6"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7pPr>
            <a:lvl8pPr marR="0" lvl="7"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8pPr>
            <a:lvl9pPr marR="0" lvl="8"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9pPr>
          </a:lstStyle>
          <a:p>
            <a:pPr algn="ctr"/>
            <a:r>
              <a:rPr lang="vi-VN" sz="2800" dirty="0">
                <a:latin typeface="Times New Roman" panose="02020603050405020304" pitchFamily="18" charset="0"/>
                <a:cs typeface="Times New Roman" panose="02020603050405020304" pitchFamily="18" charset="0"/>
              </a:rPr>
              <a:t>2</a:t>
            </a:r>
            <a:r>
              <a:rPr lang="vi-VN" sz="280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Nội dung</a:t>
            </a:r>
          </a:p>
        </p:txBody>
      </p:sp>
    </p:spTree>
    <p:extLst>
      <p:ext uri="{BB962C8B-B14F-4D97-AF65-F5344CB8AC3E}">
        <p14:creationId xmlns:p14="http://schemas.microsoft.com/office/powerpoint/2010/main" val="289856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9">
                                            <p:txEl>
                                              <p:pRg st="0" end="0"/>
                                            </p:txEl>
                                          </p:spTgt>
                                        </p:tgtEl>
                                        <p:attrNameLst>
                                          <p:attrName>style.visibility</p:attrName>
                                        </p:attrNameLst>
                                      </p:cBhvr>
                                      <p:to>
                                        <p:strVal val="visible"/>
                                      </p:to>
                                    </p:set>
                                    <p:animEffect transition="in" filter="fade">
                                      <p:cBhvr>
                                        <p:cTn id="13" dur="1000"/>
                                        <p:tgtEl>
                                          <p:spTgt spid="39">
                                            <p:txEl>
                                              <p:pRg st="0" end="0"/>
                                            </p:txEl>
                                          </p:spTgt>
                                        </p:tgtEl>
                                      </p:cBhvr>
                                    </p:animEffect>
                                    <p:anim calcmode="lin" valueType="num">
                                      <p:cBhvr>
                                        <p:cTn id="14"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grpSp>
        <p:nvGrpSpPr>
          <p:cNvPr id="630" name="Google Shape;630;p47"/>
          <p:cNvGrpSpPr/>
          <p:nvPr/>
        </p:nvGrpSpPr>
        <p:grpSpPr>
          <a:xfrm>
            <a:off x="-91975" y="-147094"/>
            <a:ext cx="2781633" cy="1257244"/>
            <a:chOff x="-91975" y="-147094"/>
            <a:chExt cx="2781633" cy="1257244"/>
          </a:xfrm>
        </p:grpSpPr>
        <p:sp>
          <p:nvSpPr>
            <p:cNvPr id="631" name="Google Shape;631;p47"/>
            <p:cNvSpPr/>
            <p:nvPr/>
          </p:nvSpPr>
          <p:spPr>
            <a:xfrm>
              <a:off x="774660" y="79764"/>
              <a:ext cx="1155744" cy="763768"/>
            </a:xfrm>
            <a:custGeom>
              <a:avLst/>
              <a:gdLst/>
              <a:ahLst/>
              <a:cxnLst/>
              <a:rect l="l" t="t" r="r" b="b"/>
              <a:pathLst>
                <a:path w="36270" h="23967" extrusionOk="0">
                  <a:moveTo>
                    <a:pt x="23658" y="0"/>
                  </a:moveTo>
                  <a:cubicBezTo>
                    <a:pt x="23650" y="0"/>
                    <a:pt x="23642" y="2"/>
                    <a:pt x="23633" y="4"/>
                  </a:cubicBezTo>
                  <a:cubicBezTo>
                    <a:pt x="19611" y="796"/>
                    <a:pt x="16540" y="4058"/>
                    <a:pt x="12581" y="5103"/>
                  </a:cubicBezTo>
                  <a:cubicBezTo>
                    <a:pt x="11111" y="5517"/>
                    <a:pt x="9391" y="6013"/>
                    <a:pt x="7771" y="6013"/>
                  </a:cubicBezTo>
                  <a:cubicBezTo>
                    <a:pt x="7158" y="6013"/>
                    <a:pt x="6559" y="5942"/>
                    <a:pt x="5994" y="5768"/>
                  </a:cubicBezTo>
                  <a:cubicBezTo>
                    <a:pt x="4949" y="5452"/>
                    <a:pt x="3967" y="4977"/>
                    <a:pt x="3017" y="4438"/>
                  </a:cubicBezTo>
                  <a:cubicBezTo>
                    <a:pt x="2162" y="3868"/>
                    <a:pt x="1243" y="3393"/>
                    <a:pt x="325" y="2950"/>
                  </a:cubicBezTo>
                  <a:cubicBezTo>
                    <a:pt x="301" y="2938"/>
                    <a:pt x="277" y="2932"/>
                    <a:pt x="255" y="2932"/>
                  </a:cubicBezTo>
                  <a:cubicBezTo>
                    <a:pt x="100" y="2932"/>
                    <a:pt x="1" y="3187"/>
                    <a:pt x="167" y="3298"/>
                  </a:cubicBezTo>
                  <a:cubicBezTo>
                    <a:pt x="610" y="3488"/>
                    <a:pt x="1053" y="3710"/>
                    <a:pt x="1497" y="3963"/>
                  </a:cubicBezTo>
                  <a:cubicBezTo>
                    <a:pt x="2003" y="4248"/>
                    <a:pt x="2510" y="4565"/>
                    <a:pt x="3049" y="4850"/>
                  </a:cubicBezTo>
                  <a:cubicBezTo>
                    <a:pt x="3904" y="5420"/>
                    <a:pt x="4695" y="6085"/>
                    <a:pt x="5265" y="6940"/>
                  </a:cubicBezTo>
                  <a:cubicBezTo>
                    <a:pt x="5360" y="7098"/>
                    <a:pt x="5455" y="7257"/>
                    <a:pt x="5550" y="7478"/>
                  </a:cubicBezTo>
                  <a:cubicBezTo>
                    <a:pt x="5519" y="7510"/>
                    <a:pt x="5519" y="7605"/>
                    <a:pt x="5582" y="7637"/>
                  </a:cubicBezTo>
                  <a:cubicBezTo>
                    <a:pt x="5614" y="7637"/>
                    <a:pt x="5614" y="7668"/>
                    <a:pt x="5645" y="7668"/>
                  </a:cubicBezTo>
                  <a:cubicBezTo>
                    <a:pt x="6532" y="9537"/>
                    <a:pt x="7070" y="12704"/>
                    <a:pt x="4885" y="13464"/>
                  </a:cubicBezTo>
                  <a:lnTo>
                    <a:pt x="4790" y="13464"/>
                  </a:lnTo>
                  <a:cubicBezTo>
                    <a:pt x="4727" y="13464"/>
                    <a:pt x="4695" y="13527"/>
                    <a:pt x="4727" y="13590"/>
                  </a:cubicBezTo>
                  <a:cubicBezTo>
                    <a:pt x="4701" y="13642"/>
                    <a:pt x="4739" y="13694"/>
                    <a:pt x="4805" y="13694"/>
                  </a:cubicBezTo>
                  <a:cubicBezTo>
                    <a:pt x="4820" y="13694"/>
                    <a:pt x="4836" y="13691"/>
                    <a:pt x="4854" y="13685"/>
                  </a:cubicBezTo>
                  <a:cubicBezTo>
                    <a:pt x="4885" y="13685"/>
                    <a:pt x="4917" y="13685"/>
                    <a:pt x="4980" y="13654"/>
                  </a:cubicBezTo>
                  <a:cubicBezTo>
                    <a:pt x="5341" y="13699"/>
                    <a:pt x="5758" y="13765"/>
                    <a:pt x="6158" y="13765"/>
                  </a:cubicBezTo>
                  <a:cubicBezTo>
                    <a:pt x="6602" y="13765"/>
                    <a:pt x="7024" y="13684"/>
                    <a:pt x="7324" y="13400"/>
                  </a:cubicBezTo>
                  <a:cubicBezTo>
                    <a:pt x="7609" y="13147"/>
                    <a:pt x="7862" y="12545"/>
                    <a:pt x="8084" y="12260"/>
                  </a:cubicBezTo>
                  <a:cubicBezTo>
                    <a:pt x="8242" y="12039"/>
                    <a:pt x="8369" y="11944"/>
                    <a:pt x="8432" y="11659"/>
                  </a:cubicBezTo>
                  <a:cubicBezTo>
                    <a:pt x="8622" y="10835"/>
                    <a:pt x="7831" y="9949"/>
                    <a:pt x="7577" y="9283"/>
                  </a:cubicBezTo>
                  <a:cubicBezTo>
                    <a:pt x="7229" y="8365"/>
                    <a:pt x="6690" y="7922"/>
                    <a:pt x="5835" y="7510"/>
                  </a:cubicBezTo>
                  <a:cubicBezTo>
                    <a:pt x="5455" y="6718"/>
                    <a:pt x="4917" y="6053"/>
                    <a:pt x="4315" y="5483"/>
                  </a:cubicBezTo>
                  <a:lnTo>
                    <a:pt x="4315" y="5483"/>
                  </a:lnTo>
                  <a:cubicBezTo>
                    <a:pt x="4822" y="5705"/>
                    <a:pt x="5360" y="5927"/>
                    <a:pt x="5899" y="6085"/>
                  </a:cubicBezTo>
                  <a:cubicBezTo>
                    <a:pt x="7514" y="7035"/>
                    <a:pt x="9414" y="7447"/>
                    <a:pt x="11061" y="8428"/>
                  </a:cubicBezTo>
                  <a:cubicBezTo>
                    <a:pt x="11758" y="8840"/>
                    <a:pt x="12423" y="9315"/>
                    <a:pt x="13056" y="9822"/>
                  </a:cubicBezTo>
                  <a:cubicBezTo>
                    <a:pt x="13151" y="10582"/>
                    <a:pt x="12834" y="11247"/>
                    <a:pt x="12803" y="12007"/>
                  </a:cubicBezTo>
                  <a:cubicBezTo>
                    <a:pt x="12739" y="12704"/>
                    <a:pt x="12993" y="13020"/>
                    <a:pt x="13341" y="13622"/>
                  </a:cubicBezTo>
                  <a:cubicBezTo>
                    <a:pt x="13879" y="14509"/>
                    <a:pt x="13753" y="15364"/>
                    <a:pt x="13974" y="16314"/>
                  </a:cubicBezTo>
                  <a:cubicBezTo>
                    <a:pt x="14164" y="16947"/>
                    <a:pt x="14481" y="17517"/>
                    <a:pt x="14924" y="18024"/>
                  </a:cubicBezTo>
                  <a:cubicBezTo>
                    <a:pt x="15463" y="18657"/>
                    <a:pt x="16128" y="19037"/>
                    <a:pt x="16825" y="19449"/>
                  </a:cubicBezTo>
                  <a:cubicBezTo>
                    <a:pt x="17838" y="20083"/>
                    <a:pt x="18440" y="20684"/>
                    <a:pt x="19231" y="21571"/>
                  </a:cubicBezTo>
                  <a:cubicBezTo>
                    <a:pt x="19611" y="22014"/>
                    <a:pt x="20055" y="22426"/>
                    <a:pt x="20593" y="22711"/>
                  </a:cubicBezTo>
                  <a:cubicBezTo>
                    <a:pt x="21480" y="23186"/>
                    <a:pt x="22462" y="23281"/>
                    <a:pt x="23253" y="23946"/>
                  </a:cubicBezTo>
                  <a:cubicBezTo>
                    <a:pt x="23266" y="23959"/>
                    <a:pt x="23285" y="23967"/>
                    <a:pt x="23305" y="23967"/>
                  </a:cubicBezTo>
                  <a:cubicBezTo>
                    <a:pt x="23332" y="23967"/>
                    <a:pt x="23361" y="23952"/>
                    <a:pt x="23380" y="23915"/>
                  </a:cubicBezTo>
                  <a:cubicBezTo>
                    <a:pt x="23443" y="23915"/>
                    <a:pt x="23507" y="23851"/>
                    <a:pt x="23443" y="23756"/>
                  </a:cubicBezTo>
                  <a:cubicBezTo>
                    <a:pt x="22747" y="22616"/>
                    <a:pt x="22462" y="21603"/>
                    <a:pt x="22462" y="20273"/>
                  </a:cubicBezTo>
                  <a:cubicBezTo>
                    <a:pt x="22493" y="19386"/>
                    <a:pt x="22493" y="18499"/>
                    <a:pt x="22367" y="17612"/>
                  </a:cubicBezTo>
                  <a:cubicBezTo>
                    <a:pt x="22208" y="16757"/>
                    <a:pt x="21955" y="15871"/>
                    <a:pt x="21543" y="15111"/>
                  </a:cubicBezTo>
                  <a:cubicBezTo>
                    <a:pt x="21163" y="14350"/>
                    <a:pt x="20530" y="14034"/>
                    <a:pt x="20245" y="13179"/>
                  </a:cubicBezTo>
                  <a:cubicBezTo>
                    <a:pt x="19833" y="11849"/>
                    <a:pt x="19421" y="10962"/>
                    <a:pt x="18091" y="10265"/>
                  </a:cubicBezTo>
                  <a:cubicBezTo>
                    <a:pt x="16977" y="9657"/>
                    <a:pt x="15659" y="9515"/>
                    <a:pt x="14382" y="9515"/>
                  </a:cubicBezTo>
                  <a:cubicBezTo>
                    <a:pt x="14063" y="9515"/>
                    <a:pt x="13746" y="9524"/>
                    <a:pt x="13436" y="9537"/>
                  </a:cubicBezTo>
                  <a:cubicBezTo>
                    <a:pt x="13373" y="9537"/>
                    <a:pt x="13341" y="9600"/>
                    <a:pt x="13373" y="9664"/>
                  </a:cubicBezTo>
                  <a:cubicBezTo>
                    <a:pt x="12708" y="9093"/>
                    <a:pt x="11979" y="8555"/>
                    <a:pt x="11219" y="8112"/>
                  </a:cubicBezTo>
                  <a:cubicBezTo>
                    <a:pt x="9857" y="7288"/>
                    <a:pt x="8337" y="6845"/>
                    <a:pt x="6880" y="6243"/>
                  </a:cubicBezTo>
                  <a:lnTo>
                    <a:pt x="6880" y="6243"/>
                  </a:lnTo>
                  <a:cubicBezTo>
                    <a:pt x="7106" y="6267"/>
                    <a:pt x="7334" y="6278"/>
                    <a:pt x="7563" y="6278"/>
                  </a:cubicBezTo>
                  <a:cubicBezTo>
                    <a:pt x="8846" y="6278"/>
                    <a:pt x="10173" y="5937"/>
                    <a:pt x="11409" y="5642"/>
                  </a:cubicBezTo>
                  <a:cubicBezTo>
                    <a:pt x="11821" y="5547"/>
                    <a:pt x="12201" y="5452"/>
                    <a:pt x="12581" y="5325"/>
                  </a:cubicBezTo>
                  <a:cubicBezTo>
                    <a:pt x="12581" y="5347"/>
                    <a:pt x="12597" y="5370"/>
                    <a:pt x="12617" y="5370"/>
                  </a:cubicBezTo>
                  <a:cubicBezTo>
                    <a:pt x="12626" y="5370"/>
                    <a:pt x="12635" y="5366"/>
                    <a:pt x="12644" y="5357"/>
                  </a:cubicBezTo>
                  <a:cubicBezTo>
                    <a:pt x="14164" y="4660"/>
                    <a:pt x="15779" y="4691"/>
                    <a:pt x="17395" y="4565"/>
                  </a:cubicBezTo>
                  <a:cubicBezTo>
                    <a:pt x="18853" y="4425"/>
                    <a:pt x="20261" y="3937"/>
                    <a:pt x="21708" y="3937"/>
                  </a:cubicBezTo>
                  <a:cubicBezTo>
                    <a:pt x="21895" y="3937"/>
                    <a:pt x="22083" y="3945"/>
                    <a:pt x="22272" y="3963"/>
                  </a:cubicBezTo>
                  <a:cubicBezTo>
                    <a:pt x="22282" y="3974"/>
                    <a:pt x="22289" y="3977"/>
                    <a:pt x="22295" y="3977"/>
                  </a:cubicBezTo>
                  <a:cubicBezTo>
                    <a:pt x="22307" y="3977"/>
                    <a:pt x="22314" y="3963"/>
                    <a:pt x="22335" y="3963"/>
                  </a:cubicBezTo>
                  <a:cubicBezTo>
                    <a:pt x="23780" y="6171"/>
                    <a:pt x="26233" y="7558"/>
                    <a:pt x="28848" y="7558"/>
                  </a:cubicBezTo>
                  <a:cubicBezTo>
                    <a:pt x="29271" y="7558"/>
                    <a:pt x="29698" y="7522"/>
                    <a:pt x="30126" y="7447"/>
                  </a:cubicBezTo>
                  <a:cubicBezTo>
                    <a:pt x="32976" y="6940"/>
                    <a:pt x="36269" y="4438"/>
                    <a:pt x="36111" y="1240"/>
                  </a:cubicBezTo>
                  <a:cubicBezTo>
                    <a:pt x="36111" y="1172"/>
                    <a:pt x="36066" y="1140"/>
                    <a:pt x="36018" y="1140"/>
                  </a:cubicBezTo>
                  <a:cubicBezTo>
                    <a:pt x="35978" y="1140"/>
                    <a:pt x="35936" y="1164"/>
                    <a:pt x="35921" y="1208"/>
                  </a:cubicBezTo>
                  <a:cubicBezTo>
                    <a:pt x="35026" y="1958"/>
                    <a:pt x="33946" y="2375"/>
                    <a:pt x="32823" y="2375"/>
                  </a:cubicBezTo>
                  <a:cubicBezTo>
                    <a:pt x="32475" y="2375"/>
                    <a:pt x="32124" y="2335"/>
                    <a:pt x="31772" y="2253"/>
                  </a:cubicBezTo>
                  <a:cubicBezTo>
                    <a:pt x="30664" y="1968"/>
                    <a:pt x="29682" y="1271"/>
                    <a:pt x="28542" y="1081"/>
                  </a:cubicBezTo>
                  <a:cubicBezTo>
                    <a:pt x="28320" y="1042"/>
                    <a:pt x="28100" y="1024"/>
                    <a:pt x="27884" y="1024"/>
                  </a:cubicBezTo>
                  <a:cubicBezTo>
                    <a:pt x="25816" y="1024"/>
                    <a:pt x="24004" y="2687"/>
                    <a:pt x="22398" y="3805"/>
                  </a:cubicBezTo>
                  <a:cubicBezTo>
                    <a:pt x="22382" y="3789"/>
                    <a:pt x="22359" y="3781"/>
                    <a:pt x="22335" y="3781"/>
                  </a:cubicBezTo>
                  <a:cubicBezTo>
                    <a:pt x="22311" y="3781"/>
                    <a:pt x="22287" y="3789"/>
                    <a:pt x="22272" y="3805"/>
                  </a:cubicBezTo>
                  <a:cubicBezTo>
                    <a:pt x="22001" y="3759"/>
                    <a:pt x="21729" y="3739"/>
                    <a:pt x="21457" y="3739"/>
                  </a:cubicBezTo>
                  <a:cubicBezTo>
                    <a:pt x="20042" y="3739"/>
                    <a:pt x="18612" y="4269"/>
                    <a:pt x="17205" y="4375"/>
                  </a:cubicBezTo>
                  <a:cubicBezTo>
                    <a:pt x="16223" y="4438"/>
                    <a:pt x="15273" y="4470"/>
                    <a:pt x="14323" y="4691"/>
                  </a:cubicBezTo>
                  <a:cubicBezTo>
                    <a:pt x="17490" y="3298"/>
                    <a:pt x="20308" y="1176"/>
                    <a:pt x="23665" y="131"/>
                  </a:cubicBezTo>
                  <a:cubicBezTo>
                    <a:pt x="23751" y="131"/>
                    <a:pt x="23733" y="0"/>
                    <a:pt x="2365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7"/>
            <p:cNvSpPr/>
            <p:nvPr/>
          </p:nvSpPr>
          <p:spPr>
            <a:xfrm>
              <a:off x="1771978" y="12143"/>
              <a:ext cx="917680" cy="687063"/>
            </a:xfrm>
            <a:custGeom>
              <a:avLst/>
              <a:gdLst/>
              <a:ahLst/>
              <a:cxnLst/>
              <a:rect l="l" t="t" r="r" b="b"/>
              <a:pathLst>
                <a:path w="28799" h="21560" extrusionOk="0">
                  <a:moveTo>
                    <a:pt x="4853" y="1"/>
                  </a:moveTo>
                  <a:cubicBezTo>
                    <a:pt x="4778" y="1"/>
                    <a:pt x="4759" y="134"/>
                    <a:pt x="4846" y="163"/>
                  </a:cubicBezTo>
                  <a:cubicBezTo>
                    <a:pt x="8488" y="1050"/>
                    <a:pt x="12351" y="1810"/>
                    <a:pt x="14790" y="4882"/>
                  </a:cubicBezTo>
                  <a:cubicBezTo>
                    <a:pt x="14758" y="4913"/>
                    <a:pt x="14726" y="4945"/>
                    <a:pt x="14695" y="5008"/>
                  </a:cubicBezTo>
                  <a:cubicBezTo>
                    <a:pt x="14663" y="5135"/>
                    <a:pt x="14663" y="5262"/>
                    <a:pt x="14631" y="5388"/>
                  </a:cubicBezTo>
                  <a:cubicBezTo>
                    <a:pt x="14410" y="5958"/>
                    <a:pt x="14030" y="6338"/>
                    <a:pt x="13523" y="6528"/>
                  </a:cubicBezTo>
                  <a:cubicBezTo>
                    <a:pt x="13301" y="6655"/>
                    <a:pt x="13048" y="6718"/>
                    <a:pt x="12795" y="6845"/>
                  </a:cubicBezTo>
                  <a:cubicBezTo>
                    <a:pt x="11433" y="7542"/>
                    <a:pt x="10514" y="8650"/>
                    <a:pt x="9723" y="9949"/>
                  </a:cubicBezTo>
                  <a:cubicBezTo>
                    <a:pt x="8836" y="11500"/>
                    <a:pt x="8171" y="13147"/>
                    <a:pt x="7253" y="14667"/>
                  </a:cubicBezTo>
                  <a:cubicBezTo>
                    <a:pt x="7221" y="14731"/>
                    <a:pt x="7221" y="14762"/>
                    <a:pt x="7189" y="14826"/>
                  </a:cubicBezTo>
                  <a:cubicBezTo>
                    <a:pt x="6374" y="15779"/>
                    <a:pt x="5179" y="16363"/>
                    <a:pt x="4016" y="16363"/>
                  </a:cubicBezTo>
                  <a:cubicBezTo>
                    <a:pt x="3054" y="16363"/>
                    <a:pt x="2113" y="15964"/>
                    <a:pt x="1425" y="15047"/>
                  </a:cubicBezTo>
                  <a:cubicBezTo>
                    <a:pt x="1192" y="14744"/>
                    <a:pt x="1097" y="14441"/>
                    <a:pt x="860" y="14441"/>
                  </a:cubicBezTo>
                  <a:cubicBezTo>
                    <a:pt x="775" y="14441"/>
                    <a:pt x="672" y="14480"/>
                    <a:pt x="539" y="14572"/>
                  </a:cubicBezTo>
                  <a:cubicBezTo>
                    <a:pt x="0" y="14952"/>
                    <a:pt x="64" y="16124"/>
                    <a:pt x="190" y="16663"/>
                  </a:cubicBezTo>
                  <a:cubicBezTo>
                    <a:pt x="507" y="17771"/>
                    <a:pt x="1457" y="18499"/>
                    <a:pt x="2439" y="19006"/>
                  </a:cubicBezTo>
                  <a:cubicBezTo>
                    <a:pt x="2502" y="19006"/>
                    <a:pt x="2534" y="19006"/>
                    <a:pt x="2566" y="18974"/>
                  </a:cubicBezTo>
                  <a:cubicBezTo>
                    <a:pt x="2724" y="19006"/>
                    <a:pt x="2882" y="19038"/>
                    <a:pt x="3041" y="19038"/>
                  </a:cubicBezTo>
                  <a:cubicBezTo>
                    <a:pt x="3769" y="19133"/>
                    <a:pt x="4529" y="19291"/>
                    <a:pt x="5289" y="19418"/>
                  </a:cubicBezTo>
                  <a:cubicBezTo>
                    <a:pt x="5311" y="19440"/>
                    <a:pt x="5334" y="19462"/>
                    <a:pt x="5367" y="19462"/>
                  </a:cubicBezTo>
                  <a:cubicBezTo>
                    <a:pt x="5381" y="19462"/>
                    <a:pt x="5397" y="19459"/>
                    <a:pt x="5416" y="19449"/>
                  </a:cubicBezTo>
                  <a:cubicBezTo>
                    <a:pt x="5447" y="19449"/>
                    <a:pt x="5447" y="19449"/>
                    <a:pt x="5479" y="19418"/>
                  </a:cubicBezTo>
                  <a:cubicBezTo>
                    <a:pt x="6429" y="19576"/>
                    <a:pt x="7379" y="19671"/>
                    <a:pt x="8298" y="19671"/>
                  </a:cubicBezTo>
                  <a:cubicBezTo>
                    <a:pt x="8931" y="19671"/>
                    <a:pt x="9533" y="19544"/>
                    <a:pt x="10103" y="19291"/>
                  </a:cubicBezTo>
                  <a:cubicBezTo>
                    <a:pt x="10483" y="19133"/>
                    <a:pt x="11401" y="18246"/>
                    <a:pt x="11971" y="17993"/>
                  </a:cubicBezTo>
                  <a:cubicBezTo>
                    <a:pt x="11971" y="18024"/>
                    <a:pt x="12003" y="18024"/>
                    <a:pt x="12035" y="18024"/>
                  </a:cubicBezTo>
                  <a:cubicBezTo>
                    <a:pt x="12161" y="18309"/>
                    <a:pt x="12288" y="18563"/>
                    <a:pt x="12446" y="18848"/>
                  </a:cubicBezTo>
                  <a:cubicBezTo>
                    <a:pt x="12415" y="18911"/>
                    <a:pt x="12446" y="18974"/>
                    <a:pt x="12478" y="18974"/>
                  </a:cubicBezTo>
                  <a:cubicBezTo>
                    <a:pt x="12642" y="19038"/>
                    <a:pt x="12812" y="19066"/>
                    <a:pt x="12986" y="19066"/>
                  </a:cubicBezTo>
                  <a:cubicBezTo>
                    <a:pt x="14114" y="19066"/>
                    <a:pt x="15379" y="17860"/>
                    <a:pt x="16120" y="17201"/>
                  </a:cubicBezTo>
                  <a:cubicBezTo>
                    <a:pt x="17450" y="15997"/>
                    <a:pt x="18463" y="14414"/>
                    <a:pt x="18812" y="12641"/>
                  </a:cubicBezTo>
                  <a:cubicBezTo>
                    <a:pt x="19033" y="11532"/>
                    <a:pt x="18970" y="10424"/>
                    <a:pt x="18653" y="9379"/>
                  </a:cubicBezTo>
                  <a:lnTo>
                    <a:pt x="18653" y="9379"/>
                  </a:lnTo>
                  <a:cubicBezTo>
                    <a:pt x="19192" y="10550"/>
                    <a:pt x="19698" y="11754"/>
                    <a:pt x="20174" y="12989"/>
                  </a:cubicBezTo>
                  <a:cubicBezTo>
                    <a:pt x="19477" y="14699"/>
                    <a:pt x="19635" y="17011"/>
                    <a:pt x="20965" y="18373"/>
                  </a:cubicBezTo>
                  <a:cubicBezTo>
                    <a:pt x="23055" y="20494"/>
                    <a:pt x="26666" y="19069"/>
                    <a:pt x="28534" y="21508"/>
                  </a:cubicBezTo>
                  <a:cubicBezTo>
                    <a:pt x="28534" y="21540"/>
                    <a:pt x="28566" y="21540"/>
                    <a:pt x="28597" y="21540"/>
                  </a:cubicBezTo>
                  <a:cubicBezTo>
                    <a:pt x="28618" y="21553"/>
                    <a:pt x="28641" y="21560"/>
                    <a:pt x="28662" y="21560"/>
                  </a:cubicBezTo>
                  <a:cubicBezTo>
                    <a:pt x="28737" y="21560"/>
                    <a:pt x="28798" y="21480"/>
                    <a:pt x="28724" y="21381"/>
                  </a:cubicBezTo>
                  <a:cubicBezTo>
                    <a:pt x="28692" y="21350"/>
                    <a:pt x="28661" y="21286"/>
                    <a:pt x="28629" y="21254"/>
                  </a:cubicBezTo>
                  <a:cubicBezTo>
                    <a:pt x="28249" y="19513"/>
                    <a:pt x="27299" y="17961"/>
                    <a:pt x="26001" y="16726"/>
                  </a:cubicBezTo>
                  <a:cubicBezTo>
                    <a:pt x="25336" y="16092"/>
                    <a:pt x="24544" y="15554"/>
                    <a:pt x="23752" y="15079"/>
                  </a:cubicBezTo>
                  <a:cubicBezTo>
                    <a:pt x="22612" y="14446"/>
                    <a:pt x="21282" y="14129"/>
                    <a:pt x="20427" y="13116"/>
                  </a:cubicBezTo>
                  <a:cubicBezTo>
                    <a:pt x="20395" y="13084"/>
                    <a:pt x="20395" y="13052"/>
                    <a:pt x="20395" y="13021"/>
                  </a:cubicBezTo>
                  <a:cubicBezTo>
                    <a:pt x="20395" y="12989"/>
                    <a:pt x="20395" y="12989"/>
                    <a:pt x="20395" y="12989"/>
                  </a:cubicBezTo>
                  <a:cubicBezTo>
                    <a:pt x="20395" y="12989"/>
                    <a:pt x="20395" y="12957"/>
                    <a:pt x="20395" y="12957"/>
                  </a:cubicBezTo>
                  <a:cubicBezTo>
                    <a:pt x="19888" y="10867"/>
                    <a:pt x="18843" y="8872"/>
                    <a:pt x="17577" y="7162"/>
                  </a:cubicBezTo>
                  <a:cubicBezTo>
                    <a:pt x="17038" y="6212"/>
                    <a:pt x="16342" y="5293"/>
                    <a:pt x="15360" y="4818"/>
                  </a:cubicBezTo>
                  <a:cubicBezTo>
                    <a:pt x="15328" y="4755"/>
                    <a:pt x="15296" y="4692"/>
                    <a:pt x="15265" y="4660"/>
                  </a:cubicBezTo>
                  <a:cubicBezTo>
                    <a:pt x="15265" y="4597"/>
                    <a:pt x="15233" y="4533"/>
                    <a:pt x="15170" y="4533"/>
                  </a:cubicBezTo>
                  <a:cubicBezTo>
                    <a:pt x="15138" y="4502"/>
                    <a:pt x="15138" y="4470"/>
                    <a:pt x="15106" y="4438"/>
                  </a:cubicBezTo>
                  <a:cubicBezTo>
                    <a:pt x="15088" y="4410"/>
                    <a:pt x="15064" y="4399"/>
                    <a:pt x="15040" y="4399"/>
                  </a:cubicBezTo>
                  <a:cubicBezTo>
                    <a:pt x="14983" y="4399"/>
                    <a:pt x="14926" y="4466"/>
                    <a:pt x="14948" y="4533"/>
                  </a:cubicBezTo>
                  <a:lnTo>
                    <a:pt x="14980" y="4597"/>
                  </a:lnTo>
                  <a:lnTo>
                    <a:pt x="14916" y="4597"/>
                  </a:lnTo>
                  <a:cubicBezTo>
                    <a:pt x="12541" y="1683"/>
                    <a:pt x="8519" y="480"/>
                    <a:pt x="4877" y="5"/>
                  </a:cubicBezTo>
                  <a:cubicBezTo>
                    <a:pt x="4869" y="2"/>
                    <a:pt x="4861" y="1"/>
                    <a:pt x="4853"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7"/>
            <p:cNvSpPr/>
            <p:nvPr/>
          </p:nvSpPr>
          <p:spPr>
            <a:xfrm>
              <a:off x="941416" y="154809"/>
              <a:ext cx="682198" cy="640632"/>
            </a:xfrm>
            <a:custGeom>
              <a:avLst/>
              <a:gdLst/>
              <a:ahLst/>
              <a:cxnLst/>
              <a:rect l="l" t="t" r="r" b="b"/>
              <a:pathLst>
                <a:path w="21409" h="20103" extrusionOk="0">
                  <a:moveTo>
                    <a:pt x="16537" y="2431"/>
                  </a:moveTo>
                  <a:cubicBezTo>
                    <a:pt x="17284" y="2431"/>
                    <a:pt x="18027" y="2551"/>
                    <a:pt x="18717" y="2812"/>
                  </a:cubicBezTo>
                  <a:cubicBezTo>
                    <a:pt x="19255" y="2875"/>
                    <a:pt x="19382" y="3192"/>
                    <a:pt x="19097" y="3762"/>
                  </a:cubicBezTo>
                  <a:cubicBezTo>
                    <a:pt x="19002" y="3793"/>
                    <a:pt x="18907" y="3793"/>
                    <a:pt x="18812" y="3825"/>
                  </a:cubicBezTo>
                  <a:cubicBezTo>
                    <a:pt x="18590" y="3952"/>
                    <a:pt x="18210" y="3983"/>
                    <a:pt x="17957" y="4078"/>
                  </a:cubicBezTo>
                  <a:cubicBezTo>
                    <a:pt x="17324" y="4300"/>
                    <a:pt x="16785" y="4617"/>
                    <a:pt x="16247" y="4997"/>
                  </a:cubicBezTo>
                  <a:cubicBezTo>
                    <a:pt x="16189" y="4995"/>
                    <a:pt x="16131" y="4995"/>
                    <a:pt x="16073" y="4995"/>
                  </a:cubicBezTo>
                  <a:cubicBezTo>
                    <a:pt x="14605" y="4995"/>
                    <a:pt x="13073" y="5386"/>
                    <a:pt x="12098" y="6422"/>
                  </a:cubicBezTo>
                  <a:cubicBezTo>
                    <a:pt x="11560" y="6643"/>
                    <a:pt x="11022" y="6865"/>
                    <a:pt x="10483" y="7055"/>
                  </a:cubicBezTo>
                  <a:cubicBezTo>
                    <a:pt x="11402" y="6517"/>
                    <a:pt x="11972" y="5503"/>
                    <a:pt x="12795" y="4807"/>
                  </a:cubicBezTo>
                  <a:cubicBezTo>
                    <a:pt x="13357" y="4349"/>
                    <a:pt x="13918" y="4192"/>
                    <a:pt x="14525" y="4192"/>
                  </a:cubicBezTo>
                  <a:cubicBezTo>
                    <a:pt x="14842" y="4192"/>
                    <a:pt x="15171" y="4235"/>
                    <a:pt x="15519" y="4300"/>
                  </a:cubicBezTo>
                  <a:cubicBezTo>
                    <a:pt x="15883" y="4363"/>
                    <a:pt x="16247" y="4427"/>
                    <a:pt x="16603" y="4427"/>
                  </a:cubicBezTo>
                  <a:cubicBezTo>
                    <a:pt x="16959" y="4427"/>
                    <a:pt x="17308" y="4363"/>
                    <a:pt x="17640" y="4173"/>
                  </a:cubicBezTo>
                  <a:cubicBezTo>
                    <a:pt x="17640" y="4173"/>
                    <a:pt x="17640" y="4110"/>
                    <a:pt x="17609" y="4110"/>
                  </a:cubicBezTo>
                  <a:cubicBezTo>
                    <a:pt x="17327" y="4194"/>
                    <a:pt x="17042" y="4224"/>
                    <a:pt x="16755" y="4224"/>
                  </a:cubicBezTo>
                  <a:cubicBezTo>
                    <a:pt x="15985" y="4224"/>
                    <a:pt x="15206" y="4004"/>
                    <a:pt x="14453" y="4004"/>
                  </a:cubicBezTo>
                  <a:cubicBezTo>
                    <a:pt x="14004" y="4004"/>
                    <a:pt x="13565" y="4082"/>
                    <a:pt x="13143" y="4332"/>
                  </a:cubicBezTo>
                  <a:cubicBezTo>
                    <a:pt x="11813" y="5123"/>
                    <a:pt x="11243" y="6802"/>
                    <a:pt x="9691" y="7213"/>
                  </a:cubicBezTo>
                  <a:cubicBezTo>
                    <a:pt x="8868" y="7055"/>
                    <a:pt x="8076" y="6897"/>
                    <a:pt x="7348" y="6517"/>
                  </a:cubicBezTo>
                  <a:cubicBezTo>
                    <a:pt x="7316" y="6517"/>
                    <a:pt x="7316" y="6485"/>
                    <a:pt x="7285" y="6485"/>
                  </a:cubicBezTo>
                  <a:cubicBezTo>
                    <a:pt x="8045" y="6010"/>
                    <a:pt x="8678" y="5662"/>
                    <a:pt x="9596" y="5630"/>
                  </a:cubicBezTo>
                  <a:cubicBezTo>
                    <a:pt x="9672" y="5630"/>
                    <a:pt x="9745" y="5631"/>
                    <a:pt x="9814" y="5631"/>
                  </a:cubicBezTo>
                  <a:cubicBezTo>
                    <a:pt x="10092" y="5631"/>
                    <a:pt x="10325" y="5611"/>
                    <a:pt x="10578" y="5408"/>
                  </a:cubicBezTo>
                  <a:cubicBezTo>
                    <a:pt x="11117" y="5028"/>
                    <a:pt x="11497" y="4363"/>
                    <a:pt x="12067" y="3920"/>
                  </a:cubicBezTo>
                  <a:cubicBezTo>
                    <a:pt x="12700" y="3445"/>
                    <a:pt x="13428" y="3065"/>
                    <a:pt x="14188" y="2812"/>
                  </a:cubicBezTo>
                  <a:cubicBezTo>
                    <a:pt x="14940" y="2567"/>
                    <a:pt x="15741" y="2431"/>
                    <a:pt x="16537" y="2431"/>
                  </a:cubicBezTo>
                  <a:close/>
                  <a:moveTo>
                    <a:pt x="381" y="373"/>
                  </a:moveTo>
                  <a:lnTo>
                    <a:pt x="381" y="373"/>
                  </a:lnTo>
                  <a:cubicBezTo>
                    <a:pt x="1046" y="1070"/>
                    <a:pt x="1584" y="1893"/>
                    <a:pt x="2344" y="2495"/>
                  </a:cubicBezTo>
                  <a:cubicBezTo>
                    <a:pt x="2819" y="2907"/>
                    <a:pt x="3326" y="3192"/>
                    <a:pt x="3864" y="3477"/>
                  </a:cubicBezTo>
                  <a:cubicBezTo>
                    <a:pt x="4086" y="3572"/>
                    <a:pt x="4308" y="3667"/>
                    <a:pt x="4498" y="3762"/>
                  </a:cubicBezTo>
                  <a:cubicBezTo>
                    <a:pt x="4593" y="3793"/>
                    <a:pt x="4719" y="3825"/>
                    <a:pt x="4814" y="3888"/>
                  </a:cubicBezTo>
                  <a:cubicBezTo>
                    <a:pt x="5163" y="3920"/>
                    <a:pt x="5321" y="4142"/>
                    <a:pt x="5226" y="4522"/>
                  </a:cubicBezTo>
                  <a:cubicBezTo>
                    <a:pt x="5163" y="4522"/>
                    <a:pt x="5163" y="4617"/>
                    <a:pt x="5194" y="4648"/>
                  </a:cubicBezTo>
                  <a:cubicBezTo>
                    <a:pt x="5954" y="5250"/>
                    <a:pt x="6810" y="5725"/>
                    <a:pt x="7760" y="6010"/>
                  </a:cubicBezTo>
                  <a:cubicBezTo>
                    <a:pt x="7538" y="6137"/>
                    <a:pt x="7348" y="6295"/>
                    <a:pt x="7190" y="6453"/>
                  </a:cubicBezTo>
                  <a:cubicBezTo>
                    <a:pt x="7158" y="6485"/>
                    <a:pt x="7095" y="6517"/>
                    <a:pt x="7095" y="6580"/>
                  </a:cubicBezTo>
                  <a:cubicBezTo>
                    <a:pt x="7095" y="6612"/>
                    <a:pt x="7095" y="6675"/>
                    <a:pt x="7095" y="6738"/>
                  </a:cubicBezTo>
                  <a:cubicBezTo>
                    <a:pt x="6873" y="7023"/>
                    <a:pt x="6746" y="7309"/>
                    <a:pt x="6683" y="7657"/>
                  </a:cubicBezTo>
                  <a:cubicBezTo>
                    <a:pt x="6081" y="6137"/>
                    <a:pt x="4561" y="5282"/>
                    <a:pt x="3326" y="4300"/>
                  </a:cubicBezTo>
                  <a:cubicBezTo>
                    <a:pt x="2503" y="3635"/>
                    <a:pt x="1806" y="2907"/>
                    <a:pt x="1172" y="2051"/>
                  </a:cubicBezTo>
                  <a:cubicBezTo>
                    <a:pt x="792" y="1545"/>
                    <a:pt x="666" y="911"/>
                    <a:pt x="381" y="373"/>
                  </a:cubicBezTo>
                  <a:close/>
                  <a:moveTo>
                    <a:pt x="14924" y="5960"/>
                  </a:moveTo>
                  <a:cubicBezTo>
                    <a:pt x="16043" y="5960"/>
                    <a:pt x="17172" y="6245"/>
                    <a:pt x="18147" y="6802"/>
                  </a:cubicBezTo>
                  <a:cubicBezTo>
                    <a:pt x="18844" y="7182"/>
                    <a:pt x="19414" y="7689"/>
                    <a:pt x="19794" y="8385"/>
                  </a:cubicBezTo>
                  <a:cubicBezTo>
                    <a:pt x="20047" y="8829"/>
                    <a:pt x="21061" y="10855"/>
                    <a:pt x="20111" y="11109"/>
                  </a:cubicBezTo>
                  <a:cubicBezTo>
                    <a:pt x="20107" y="11111"/>
                    <a:pt x="20101" y="11112"/>
                    <a:pt x="20094" y="11112"/>
                  </a:cubicBezTo>
                  <a:cubicBezTo>
                    <a:pt x="19982" y="11112"/>
                    <a:pt x="19475" y="10887"/>
                    <a:pt x="19445" y="10887"/>
                  </a:cubicBezTo>
                  <a:cubicBezTo>
                    <a:pt x="19255" y="10855"/>
                    <a:pt x="19065" y="10824"/>
                    <a:pt x="18875" y="10824"/>
                  </a:cubicBezTo>
                  <a:cubicBezTo>
                    <a:pt x="18860" y="10808"/>
                    <a:pt x="18836" y="10800"/>
                    <a:pt x="18812" y="10800"/>
                  </a:cubicBezTo>
                  <a:cubicBezTo>
                    <a:pt x="18788" y="10800"/>
                    <a:pt x="18765" y="10808"/>
                    <a:pt x="18749" y="10824"/>
                  </a:cubicBezTo>
                  <a:cubicBezTo>
                    <a:pt x="18654" y="10824"/>
                    <a:pt x="18559" y="10824"/>
                    <a:pt x="18432" y="10855"/>
                  </a:cubicBezTo>
                  <a:cubicBezTo>
                    <a:pt x="18234" y="10863"/>
                    <a:pt x="18044" y="10868"/>
                    <a:pt x="17860" y="10868"/>
                  </a:cubicBezTo>
                  <a:cubicBezTo>
                    <a:pt x="17247" y="10868"/>
                    <a:pt x="16690" y="10806"/>
                    <a:pt x="16057" y="10539"/>
                  </a:cubicBezTo>
                  <a:cubicBezTo>
                    <a:pt x="15867" y="10254"/>
                    <a:pt x="15645" y="9937"/>
                    <a:pt x="15392" y="9684"/>
                  </a:cubicBezTo>
                  <a:cubicBezTo>
                    <a:pt x="14600" y="8829"/>
                    <a:pt x="13587" y="8195"/>
                    <a:pt x="12510" y="7815"/>
                  </a:cubicBezTo>
                  <a:cubicBezTo>
                    <a:pt x="11782" y="7562"/>
                    <a:pt x="11022" y="7435"/>
                    <a:pt x="10261" y="7309"/>
                  </a:cubicBezTo>
                  <a:cubicBezTo>
                    <a:pt x="10768" y="7213"/>
                    <a:pt x="11275" y="6992"/>
                    <a:pt x="11782" y="6802"/>
                  </a:cubicBezTo>
                  <a:lnTo>
                    <a:pt x="11782" y="6802"/>
                  </a:lnTo>
                  <a:cubicBezTo>
                    <a:pt x="11756" y="6827"/>
                    <a:pt x="11793" y="6874"/>
                    <a:pt x="11824" y="6874"/>
                  </a:cubicBezTo>
                  <a:cubicBezTo>
                    <a:pt x="11832" y="6874"/>
                    <a:pt x="11839" y="6871"/>
                    <a:pt x="11845" y="6865"/>
                  </a:cubicBezTo>
                  <a:cubicBezTo>
                    <a:pt x="11908" y="6802"/>
                    <a:pt x="11972" y="6738"/>
                    <a:pt x="12035" y="6675"/>
                  </a:cubicBezTo>
                  <a:cubicBezTo>
                    <a:pt x="12573" y="6453"/>
                    <a:pt x="13143" y="6200"/>
                    <a:pt x="13713" y="6073"/>
                  </a:cubicBezTo>
                  <a:cubicBezTo>
                    <a:pt x="14110" y="5997"/>
                    <a:pt x="14517" y="5960"/>
                    <a:pt x="14924" y="5960"/>
                  </a:cubicBezTo>
                  <a:close/>
                  <a:moveTo>
                    <a:pt x="16215" y="10824"/>
                  </a:moveTo>
                  <a:cubicBezTo>
                    <a:pt x="17039" y="11077"/>
                    <a:pt x="17894" y="10982"/>
                    <a:pt x="18717" y="11045"/>
                  </a:cubicBezTo>
                  <a:cubicBezTo>
                    <a:pt x="18717" y="11330"/>
                    <a:pt x="18749" y="11615"/>
                    <a:pt x="18812" y="11900"/>
                  </a:cubicBezTo>
                  <a:cubicBezTo>
                    <a:pt x="18907" y="12217"/>
                    <a:pt x="19287" y="12787"/>
                    <a:pt x="19255" y="13041"/>
                  </a:cubicBezTo>
                  <a:cubicBezTo>
                    <a:pt x="19097" y="13294"/>
                    <a:pt x="18907" y="13579"/>
                    <a:pt x="18717" y="13832"/>
                  </a:cubicBezTo>
                  <a:cubicBezTo>
                    <a:pt x="18559" y="13864"/>
                    <a:pt x="18400" y="13896"/>
                    <a:pt x="18242" y="13896"/>
                  </a:cubicBezTo>
                  <a:lnTo>
                    <a:pt x="17894" y="13896"/>
                  </a:lnTo>
                  <a:cubicBezTo>
                    <a:pt x="17640" y="13927"/>
                    <a:pt x="17450" y="13991"/>
                    <a:pt x="17292" y="14117"/>
                  </a:cubicBezTo>
                  <a:cubicBezTo>
                    <a:pt x="17165" y="13674"/>
                    <a:pt x="17070" y="13262"/>
                    <a:pt x="16975" y="12851"/>
                  </a:cubicBezTo>
                  <a:cubicBezTo>
                    <a:pt x="16817" y="12122"/>
                    <a:pt x="16564" y="11425"/>
                    <a:pt x="16215" y="10824"/>
                  </a:cubicBezTo>
                  <a:close/>
                  <a:moveTo>
                    <a:pt x="7316" y="6675"/>
                  </a:moveTo>
                  <a:lnTo>
                    <a:pt x="7316" y="6675"/>
                  </a:lnTo>
                  <a:cubicBezTo>
                    <a:pt x="9311" y="7720"/>
                    <a:pt x="11718" y="7404"/>
                    <a:pt x="13713" y="8607"/>
                  </a:cubicBezTo>
                  <a:cubicBezTo>
                    <a:pt x="14727" y="9209"/>
                    <a:pt x="15614" y="10095"/>
                    <a:pt x="16184" y="11172"/>
                  </a:cubicBezTo>
                  <a:cubicBezTo>
                    <a:pt x="16690" y="12249"/>
                    <a:pt x="16785" y="13452"/>
                    <a:pt x="17102" y="14592"/>
                  </a:cubicBezTo>
                  <a:cubicBezTo>
                    <a:pt x="17229" y="15004"/>
                    <a:pt x="17419" y="15226"/>
                    <a:pt x="16817" y="15542"/>
                  </a:cubicBezTo>
                  <a:cubicBezTo>
                    <a:pt x="16564" y="15669"/>
                    <a:pt x="16089" y="15637"/>
                    <a:pt x="15804" y="15669"/>
                  </a:cubicBezTo>
                  <a:cubicBezTo>
                    <a:pt x="15492" y="15695"/>
                    <a:pt x="15180" y="15716"/>
                    <a:pt x="14868" y="15716"/>
                  </a:cubicBezTo>
                  <a:cubicBezTo>
                    <a:pt x="14420" y="15716"/>
                    <a:pt x="13971" y="15673"/>
                    <a:pt x="13523" y="15542"/>
                  </a:cubicBezTo>
                  <a:cubicBezTo>
                    <a:pt x="12162" y="15131"/>
                    <a:pt x="11338" y="14022"/>
                    <a:pt x="10768" y="12787"/>
                  </a:cubicBezTo>
                  <a:cubicBezTo>
                    <a:pt x="10293" y="11774"/>
                    <a:pt x="9818" y="10950"/>
                    <a:pt x="9090" y="10127"/>
                  </a:cubicBezTo>
                  <a:cubicBezTo>
                    <a:pt x="8171" y="9145"/>
                    <a:pt x="7190" y="8100"/>
                    <a:pt x="7316" y="6675"/>
                  </a:cubicBezTo>
                  <a:close/>
                  <a:moveTo>
                    <a:pt x="8868" y="10254"/>
                  </a:moveTo>
                  <a:lnTo>
                    <a:pt x="8868" y="10254"/>
                  </a:lnTo>
                  <a:cubicBezTo>
                    <a:pt x="9311" y="10760"/>
                    <a:pt x="9723" y="11235"/>
                    <a:pt x="10071" y="11837"/>
                  </a:cubicBezTo>
                  <a:cubicBezTo>
                    <a:pt x="10420" y="12502"/>
                    <a:pt x="10641" y="13262"/>
                    <a:pt x="11085" y="13896"/>
                  </a:cubicBezTo>
                  <a:cubicBezTo>
                    <a:pt x="11687" y="14877"/>
                    <a:pt x="12637" y="15606"/>
                    <a:pt x="13777" y="15859"/>
                  </a:cubicBezTo>
                  <a:cubicBezTo>
                    <a:pt x="13903" y="15891"/>
                    <a:pt x="14062" y="15891"/>
                    <a:pt x="14188" y="15922"/>
                  </a:cubicBezTo>
                  <a:cubicBezTo>
                    <a:pt x="14188" y="15922"/>
                    <a:pt x="14188" y="15922"/>
                    <a:pt x="14188" y="15954"/>
                  </a:cubicBezTo>
                  <a:cubicBezTo>
                    <a:pt x="14442" y="16461"/>
                    <a:pt x="14632" y="17791"/>
                    <a:pt x="14220" y="18329"/>
                  </a:cubicBezTo>
                  <a:cubicBezTo>
                    <a:pt x="13845" y="18793"/>
                    <a:pt x="13578" y="18956"/>
                    <a:pt x="13367" y="18956"/>
                  </a:cubicBezTo>
                  <a:cubicBezTo>
                    <a:pt x="12902" y="18956"/>
                    <a:pt x="12714" y="18163"/>
                    <a:pt x="12257" y="18076"/>
                  </a:cubicBezTo>
                  <a:cubicBezTo>
                    <a:pt x="12193" y="18060"/>
                    <a:pt x="12137" y="18054"/>
                    <a:pt x="12087" y="18054"/>
                  </a:cubicBezTo>
                  <a:cubicBezTo>
                    <a:pt x="11868" y="18054"/>
                    <a:pt x="11750" y="18174"/>
                    <a:pt x="11567" y="18174"/>
                  </a:cubicBezTo>
                  <a:cubicBezTo>
                    <a:pt x="11454" y="18174"/>
                    <a:pt x="11317" y="18129"/>
                    <a:pt x="11117" y="17981"/>
                  </a:cubicBezTo>
                  <a:cubicBezTo>
                    <a:pt x="10610" y="17633"/>
                    <a:pt x="10230" y="16904"/>
                    <a:pt x="9976" y="16366"/>
                  </a:cubicBezTo>
                  <a:cubicBezTo>
                    <a:pt x="9343" y="15162"/>
                    <a:pt x="9216" y="13896"/>
                    <a:pt x="9185" y="12566"/>
                  </a:cubicBezTo>
                  <a:cubicBezTo>
                    <a:pt x="9185" y="11774"/>
                    <a:pt x="9185" y="10982"/>
                    <a:pt x="8868" y="10254"/>
                  </a:cubicBezTo>
                  <a:close/>
                  <a:moveTo>
                    <a:pt x="7031" y="7182"/>
                  </a:moveTo>
                  <a:cubicBezTo>
                    <a:pt x="6968" y="7847"/>
                    <a:pt x="7253" y="8480"/>
                    <a:pt x="7633" y="9082"/>
                  </a:cubicBezTo>
                  <a:cubicBezTo>
                    <a:pt x="7950" y="9620"/>
                    <a:pt x="8361" y="10127"/>
                    <a:pt x="8488" y="10729"/>
                  </a:cubicBezTo>
                  <a:cubicBezTo>
                    <a:pt x="8710" y="11615"/>
                    <a:pt x="8298" y="12439"/>
                    <a:pt x="7950" y="13231"/>
                  </a:cubicBezTo>
                  <a:cubicBezTo>
                    <a:pt x="7095" y="15226"/>
                    <a:pt x="6683" y="17126"/>
                    <a:pt x="7506" y="19058"/>
                  </a:cubicBezTo>
                  <a:cubicBezTo>
                    <a:pt x="7253" y="18583"/>
                    <a:pt x="7063" y="18044"/>
                    <a:pt x="7000" y="17823"/>
                  </a:cubicBezTo>
                  <a:cubicBezTo>
                    <a:pt x="6746" y="17063"/>
                    <a:pt x="6651" y="16271"/>
                    <a:pt x="6683" y="15479"/>
                  </a:cubicBezTo>
                  <a:cubicBezTo>
                    <a:pt x="6746" y="13959"/>
                    <a:pt x="7411" y="12502"/>
                    <a:pt x="7380" y="11014"/>
                  </a:cubicBezTo>
                  <a:cubicBezTo>
                    <a:pt x="7348" y="9715"/>
                    <a:pt x="6493" y="8385"/>
                    <a:pt x="7031" y="7182"/>
                  </a:cubicBezTo>
                  <a:close/>
                  <a:moveTo>
                    <a:pt x="7611" y="8683"/>
                  </a:moveTo>
                  <a:cubicBezTo>
                    <a:pt x="7818" y="9042"/>
                    <a:pt x="8081" y="9380"/>
                    <a:pt x="8361" y="9684"/>
                  </a:cubicBezTo>
                  <a:cubicBezTo>
                    <a:pt x="8425" y="9747"/>
                    <a:pt x="8488" y="9842"/>
                    <a:pt x="8551" y="9905"/>
                  </a:cubicBezTo>
                  <a:cubicBezTo>
                    <a:pt x="8551" y="9937"/>
                    <a:pt x="8551" y="9937"/>
                    <a:pt x="8551" y="9937"/>
                  </a:cubicBezTo>
                  <a:cubicBezTo>
                    <a:pt x="9343" y="11489"/>
                    <a:pt x="8805" y="13294"/>
                    <a:pt x="9216" y="14941"/>
                  </a:cubicBezTo>
                  <a:cubicBezTo>
                    <a:pt x="9280" y="15194"/>
                    <a:pt x="9343" y="15416"/>
                    <a:pt x="9438" y="15637"/>
                  </a:cubicBezTo>
                  <a:cubicBezTo>
                    <a:pt x="9121" y="16239"/>
                    <a:pt x="8868" y="16841"/>
                    <a:pt x="8741" y="17474"/>
                  </a:cubicBezTo>
                  <a:cubicBezTo>
                    <a:pt x="8646" y="17823"/>
                    <a:pt x="8615" y="18171"/>
                    <a:pt x="8583" y="18519"/>
                  </a:cubicBezTo>
                  <a:cubicBezTo>
                    <a:pt x="8551" y="18741"/>
                    <a:pt x="8710" y="19374"/>
                    <a:pt x="8583" y="19533"/>
                  </a:cubicBezTo>
                  <a:cubicBezTo>
                    <a:pt x="8484" y="19692"/>
                    <a:pt x="8372" y="19763"/>
                    <a:pt x="8255" y="19763"/>
                  </a:cubicBezTo>
                  <a:cubicBezTo>
                    <a:pt x="8186" y="19763"/>
                    <a:pt x="8115" y="19738"/>
                    <a:pt x="8045" y="19691"/>
                  </a:cubicBezTo>
                  <a:cubicBezTo>
                    <a:pt x="7380" y="18614"/>
                    <a:pt x="7063" y="17379"/>
                    <a:pt x="7221" y="16112"/>
                  </a:cubicBezTo>
                  <a:cubicBezTo>
                    <a:pt x="7380" y="14751"/>
                    <a:pt x="8076" y="13579"/>
                    <a:pt x="8520" y="12312"/>
                  </a:cubicBezTo>
                  <a:cubicBezTo>
                    <a:pt x="8773" y="11552"/>
                    <a:pt x="8805" y="10919"/>
                    <a:pt x="8456" y="10190"/>
                  </a:cubicBezTo>
                  <a:cubicBezTo>
                    <a:pt x="8231" y="9664"/>
                    <a:pt x="7886" y="9177"/>
                    <a:pt x="7611" y="8683"/>
                  </a:cubicBezTo>
                  <a:close/>
                  <a:moveTo>
                    <a:pt x="159" y="1"/>
                  </a:moveTo>
                  <a:cubicBezTo>
                    <a:pt x="143" y="1"/>
                    <a:pt x="127" y="9"/>
                    <a:pt x="127" y="25"/>
                  </a:cubicBezTo>
                  <a:cubicBezTo>
                    <a:pt x="64" y="25"/>
                    <a:pt x="1" y="88"/>
                    <a:pt x="64" y="151"/>
                  </a:cubicBezTo>
                  <a:cubicBezTo>
                    <a:pt x="444" y="626"/>
                    <a:pt x="507" y="1418"/>
                    <a:pt x="887" y="1956"/>
                  </a:cubicBezTo>
                  <a:cubicBezTo>
                    <a:pt x="1426" y="2685"/>
                    <a:pt x="2027" y="3413"/>
                    <a:pt x="2693" y="3983"/>
                  </a:cubicBezTo>
                  <a:cubicBezTo>
                    <a:pt x="4149" y="5250"/>
                    <a:pt x="5796" y="6042"/>
                    <a:pt x="6651" y="7847"/>
                  </a:cubicBezTo>
                  <a:cubicBezTo>
                    <a:pt x="6651" y="7847"/>
                    <a:pt x="6651" y="7879"/>
                    <a:pt x="6683" y="7879"/>
                  </a:cubicBezTo>
                  <a:cubicBezTo>
                    <a:pt x="6620" y="8892"/>
                    <a:pt x="7190" y="10000"/>
                    <a:pt x="7190" y="11014"/>
                  </a:cubicBezTo>
                  <a:cubicBezTo>
                    <a:pt x="7221" y="11995"/>
                    <a:pt x="6810" y="12977"/>
                    <a:pt x="6651" y="13959"/>
                  </a:cubicBezTo>
                  <a:cubicBezTo>
                    <a:pt x="6493" y="14877"/>
                    <a:pt x="6429" y="15827"/>
                    <a:pt x="6588" y="16777"/>
                  </a:cubicBezTo>
                  <a:cubicBezTo>
                    <a:pt x="6683" y="17506"/>
                    <a:pt x="6905" y="18266"/>
                    <a:pt x="7285" y="18931"/>
                  </a:cubicBezTo>
                  <a:cubicBezTo>
                    <a:pt x="7475" y="19248"/>
                    <a:pt x="7886" y="20103"/>
                    <a:pt x="8330" y="20103"/>
                  </a:cubicBezTo>
                  <a:cubicBezTo>
                    <a:pt x="8710" y="20103"/>
                    <a:pt x="8710" y="19818"/>
                    <a:pt x="8741" y="19533"/>
                  </a:cubicBezTo>
                  <a:cubicBezTo>
                    <a:pt x="8805" y="18836"/>
                    <a:pt x="8710" y="18234"/>
                    <a:pt x="8868" y="17538"/>
                  </a:cubicBezTo>
                  <a:cubicBezTo>
                    <a:pt x="8995" y="16936"/>
                    <a:pt x="9216" y="16366"/>
                    <a:pt x="9501" y="15859"/>
                  </a:cubicBezTo>
                  <a:cubicBezTo>
                    <a:pt x="9660" y="16271"/>
                    <a:pt x="9881" y="16714"/>
                    <a:pt x="10135" y="17094"/>
                  </a:cubicBezTo>
                  <a:cubicBezTo>
                    <a:pt x="10388" y="17506"/>
                    <a:pt x="10831" y="18298"/>
                    <a:pt x="11338" y="18424"/>
                  </a:cubicBezTo>
                  <a:cubicBezTo>
                    <a:pt x="11370" y="18435"/>
                    <a:pt x="11405" y="18438"/>
                    <a:pt x="11441" y="18438"/>
                  </a:cubicBezTo>
                  <a:cubicBezTo>
                    <a:pt x="11514" y="18438"/>
                    <a:pt x="11592" y="18424"/>
                    <a:pt x="11655" y="18424"/>
                  </a:cubicBezTo>
                  <a:cubicBezTo>
                    <a:pt x="11718" y="18424"/>
                    <a:pt x="11782" y="18393"/>
                    <a:pt x="11813" y="18329"/>
                  </a:cubicBezTo>
                  <a:cubicBezTo>
                    <a:pt x="12130" y="18488"/>
                    <a:pt x="12447" y="18646"/>
                    <a:pt x="12732" y="18804"/>
                  </a:cubicBezTo>
                  <a:cubicBezTo>
                    <a:pt x="12827" y="18868"/>
                    <a:pt x="12858" y="18994"/>
                    <a:pt x="12953" y="19058"/>
                  </a:cubicBezTo>
                  <a:cubicBezTo>
                    <a:pt x="13141" y="19170"/>
                    <a:pt x="13306" y="19249"/>
                    <a:pt x="13488" y="19249"/>
                  </a:cubicBezTo>
                  <a:cubicBezTo>
                    <a:pt x="13614" y="19249"/>
                    <a:pt x="13748" y="19212"/>
                    <a:pt x="13903" y="19121"/>
                  </a:cubicBezTo>
                  <a:cubicBezTo>
                    <a:pt x="14758" y="18551"/>
                    <a:pt x="14758" y="16809"/>
                    <a:pt x="14378" y="15922"/>
                  </a:cubicBezTo>
                  <a:lnTo>
                    <a:pt x="14378" y="15922"/>
                  </a:lnTo>
                  <a:cubicBezTo>
                    <a:pt x="14560" y="15947"/>
                    <a:pt x="14746" y="15957"/>
                    <a:pt x="14933" y="15957"/>
                  </a:cubicBezTo>
                  <a:cubicBezTo>
                    <a:pt x="15236" y="15957"/>
                    <a:pt x="15542" y="15930"/>
                    <a:pt x="15835" y="15891"/>
                  </a:cubicBezTo>
                  <a:cubicBezTo>
                    <a:pt x="16247" y="15859"/>
                    <a:pt x="17039" y="15891"/>
                    <a:pt x="17355" y="15606"/>
                  </a:cubicBezTo>
                  <a:cubicBezTo>
                    <a:pt x="17577" y="15384"/>
                    <a:pt x="17514" y="15289"/>
                    <a:pt x="17482" y="14972"/>
                  </a:cubicBezTo>
                  <a:cubicBezTo>
                    <a:pt x="17450" y="14751"/>
                    <a:pt x="17387" y="14529"/>
                    <a:pt x="17324" y="14307"/>
                  </a:cubicBezTo>
                  <a:cubicBezTo>
                    <a:pt x="17894" y="13927"/>
                    <a:pt x="19129" y="14276"/>
                    <a:pt x="19414" y="13484"/>
                  </a:cubicBezTo>
                  <a:cubicBezTo>
                    <a:pt x="19509" y="13231"/>
                    <a:pt x="19445" y="13009"/>
                    <a:pt x="19350" y="12787"/>
                  </a:cubicBezTo>
                  <a:cubicBezTo>
                    <a:pt x="19129" y="12154"/>
                    <a:pt x="18907" y="11710"/>
                    <a:pt x="18875" y="11045"/>
                  </a:cubicBezTo>
                  <a:lnTo>
                    <a:pt x="18875" y="11045"/>
                  </a:lnTo>
                  <a:cubicBezTo>
                    <a:pt x="19382" y="11077"/>
                    <a:pt x="19857" y="11172"/>
                    <a:pt x="20332" y="11457"/>
                  </a:cubicBezTo>
                  <a:cubicBezTo>
                    <a:pt x="20364" y="11457"/>
                    <a:pt x="20427" y="11457"/>
                    <a:pt x="20459" y="11425"/>
                  </a:cubicBezTo>
                  <a:cubicBezTo>
                    <a:pt x="21029" y="10412"/>
                    <a:pt x="20491" y="9209"/>
                    <a:pt x="19984" y="8290"/>
                  </a:cubicBezTo>
                  <a:cubicBezTo>
                    <a:pt x="19445" y="7277"/>
                    <a:pt x="18495" y="6643"/>
                    <a:pt x="17450" y="6232"/>
                  </a:cubicBezTo>
                  <a:cubicBezTo>
                    <a:pt x="16645" y="5910"/>
                    <a:pt x="15790" y="5755"/>
                    <a:pt x="14933" y="5755"/>
                  </a:cubicBezTo>
                  <a:cubicBezTo>
                    <a:pt x="14610" y="5755"/>
                    <a:pt x="14287" y="5777"/>
                    <a:pt x="13967" y="5820"/>
                  </a:cubicBezTo>
                  <a:cubicBezTo>
                    <a:pt x="13492" y="5915"/>
                    <a:pt x="13048" y="6042"/>
                    <a:pt x="12573" y="6232"/>
                  </a:cubicBezTo>
                  <a:cubicBezTo>
                    <a:pt x="13618" y="5503"/>
                    <a:pt x="14885" y="5218"/>
                    <a:pt x="16152" y="5187"/>
                  </a:cubicBezTo>
                  <a:cubicBezTo>
                    <a:pt x="16168" y="5203"/>
                    <a:pt x="16191" y="5210"/>
                    <a:pt x="16215" y="5210"/>
                  </a:cubicBezTo>
                  <a:cubicBezTo>
                    <a:pt x="16239" y="5210"/>
                    <a:pt x="16263" y="5203"/>
                    <a:pt x="16279" y="5187"/>
                  </a:cubicBezTo>
                  <a:lnTo>
                    <a:pt x="16722" y="5187"/>
                  </a:lnTo>
                  <a:cubicBezTo>
                    <a:pt x="17577" y="5250"/>
                    <a:pt x="18432" y="5408"/>
                    <a:pt x="19224" y="5725"/>
                  </a:cubicBezTo>
                  <a:cubicBezTo>
                    <a:pt x="19509" y="5820"/>
                    <a:pt x="20427" y="6105"/>
                    <a:pt x="20586" y="6390"/>
                  </a:cubicBezTo>
                  <a:cubicBezTo>
                    <a:pt x="20902" y="7118"/>
                    <a:pt x="19826" y="7055"/>
                    <a:pt x="19445" y="7118"/>
                  </a:cubicBezTo>
                  <a:cubicBezTo>
                    <a:pt x="19359" y="7147"/>
                    <a:pt x="19377" y="7281"/>
                    <a:pt x="19453" y="7281"/>
                  </a:cubicBezTo>
                  <a:cubicBezTo>
                    <a:pt x="19461" y="7281"/>
                    <a:pt x="19469" y="7280"/>
                    <a:pt x="19477" y="7277"/>
                  </a:cubicBezTo>
                  <a:cubicBezTo>
                    <a:pt x="19889" y="7213"/>
                    <a:pt x="21409" y="7277"/>
                    <a:pt x="21061" y="6580"/>
                  </a:cubicBezTo>
                  <a:cubicBezTo>
                    <a:pt x="20934" y="6232"/>
                    <a:pt x="20142" y="5947"/>
                    <a:pt x="19857" y="5820"/>
                  </a:cubicBezTo>
                  <a:cubicBezTo>
                    <a:pt x="19319" y="5535"/>
                    <a:pt x="18717" y="5345"/>
                    <a:pt x="18115" y="5218"/>
                  </a:cubicBezTo>
                  <a:cubicBezTo>
                    <a:pt x="17640" y="5092"/>
                    <a:pt x="17102" y="5028"/>
                    <a:pt x="16564" y="4997"/>
                  </a:cubicBezTo>
                  <a:cubicBezTo>
                    <a:pt x="16944" y="4743"/>
                    <a:pt x="17355" y="4522"/>
                    <a:pt x="17767" y="4332"/>
                  </a:cubicBezTo>
                  <a:cubicBezTo>
                    <a:pt x="18242" y="4142"/>
                    <a:pt x="18939" y="4142"/>
                    <a:pt x="19382" y="3888"/>
                  </a:cubicBezTo>
                  <a:cubicBezTo>
                    <a:pt x="19635" y="3762"/>
                    <a:pt x="19762" y="3603"/>
                    <a:pt x="19699" y="3318"/>
                  </a:cubicBezTo>
                  <a:cubicBezTo>
                    <a:pt x="19572" y="2748"/>
                    <a:pt x="18717" y="2558"/>
                    <a:pt x="18274" y="2431"/>
                  </a:cubicBezTo>
                  <a:cubicBezTo>
                    <a:pt x="17705" y="2300"/>
                    <a:pt x="17122" y="2229"/>
                    <a:pt x="16544" y="2229"/>
                  </a:cubicBezTo>
                  <a:cubicBezTo>
                    <a:pt x="16285" y="2229"/>
                    <a:pt x="16027" y="2244"/>
                    <a:pt x="15772" y="2273"/>
                  </a:cubicBezTo>
                  <a:cubicBezTo>
                    <a:pt x="14157" y="2431"/>
                    <a:pt x="12605" y="3128"/>
                    <a:pt x="11433" y="4237"/>
                  </a:cubicBezTo>
                  <a:cubicBezTo>
                    <a:pt x="11022" y="4585"/>
                    <a:pt x="10768" y="4933"/>
                    <a:pt x="10293" y="5218"/>
                  </a:cubicBezTo>
                  <a:cubicBezTo>
                    <a:pt x="9786" y="5503"/>
                    <a:pt x="9470" y="5440"/>
                    <a:pt x="8931" y="5535"/>
                  </a:cubicBezTo>
                  <a:cubicBezTo>
                    <a:pt x="8551" y="5598"/>
                    <a:pt x="8203" y="5725"/>
                    <a:pt x="7855" y="5915"/>
                  </a:cubicBezTo>
                  <a:cubicBezTo>
                    <a:pt x="7190" y="5693"/>
                    <a:pt x="6556" y="5408"/>
                    <a:pt x="5954" y="5028"/>
                  </a:cubicBezTo>
                  <a:cubicBezTo>
                    <a:pt x="5606" y="4807"/>
                    <a:pt x="5289" y="4712"/>
                    <a:pt x="5764" y="4522"/>
                  </a:cubicBezTo>
                  <a:cubicBezTo>
                    <a:pt x="5796" y="4522"/>
                    <a:pt x="5796" y="4490"/>
                    <a:pt x="5796" y="4490"/>
                  </a:cubicBezTo>
                  <a:cubicBezTo>
                    <a:pt x="5733" y="4205"/>
                    <a:pt x="5638" y="4110"/>
                    <a:pt x="5384" y="3983"/>
                  </a:cubicBezTo>
                  <a:cubicBezTo>
                    <a:pt x="4688" y="3572"/>
                    <a:pt x="3896" y="3382"/>
                    <a:pt x="3231" y="2970"/>
                  </a:cubicBezTo>
                  <a:cubicBezTo>
                    <a:pt x="1964" y="2178"/>
                    <a:pt x="1331" y="911"/>
                    <a:pt x="191" y="25"/>
                  </a:cubicBezTo>
                  <a:cubicBezTo>
                    <a:pt x="191" y="9"/>
                    <a:pt x="175" y="1"/>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7"/>
            <p:cNvSpPr/>
            <p:nvPr/>
          </p:nvSpPr>
          <p:spPr>
            <a:xfrm>
              <a:off x="1392196" y="53601"/>
              <a:ext cx="1207269" cy="758319"/>
            </a:xfrm>
            <a:custGeom>
              <a:avLst/>
              <a:gdLst/>
              <a:ahLst/>
              <a:cxnLst/>
              <a:rect l="l" t="t" r="r" b="b"/>
              <a:pathLst>
                <a:path w="37887" h="23796" extrusionOk="0">
                  <a:moveTo>
                    <a:pt x="18539" y="252"/>
                  </a:moveTo>
                  <a:cubicBezTo>
                    <a:pt x="18777" y="252"/>
                    <a:pt x="19009" y="273"/>
                    <a:pt x="19234" y="319"/>
                  </a:cubicBezTo>
                  <a:cubicBezTo>
                    <a:pt x="19899" y="477"/>
                    <a:pt x="20342" y="984"/>
                    <a:pt x="20976" y="1111"/>
                  </a:cubicBezTo>
                  <a:cubicBezTo>
                    <a:pt x="21082" y="1137"/>
                    <a:pt x="21189" y="1148"/>
                    <a:pt x="21297" y="1148"/>
                  </a:cubicBezTo>
                  <a:cubicBezTo>
                    <a:pt x="21831" y="1148"/>
                    <a:pt x="22380" y="868"/>
                    <a:pt x="22907" y="762"/>
                  </a:cubicBezTo>
                  <a:cubicBezTo>
                    <a:pt x="23216" y="704"/>
                    <a:pt x="23524" y="679"/>
                    <a:pt x="23831" y="679"/>
                  </a:cubicBezTo>
                  <a:cubicBezTo>
                    <a:pt x="26054" y="679"/>
                    <a:pt x="28240" y="2004"/>
                    <a:pt x="30405" y="2004"/>
                  </a:cubicBezTo>
                  <a:cubicBezTo>
                    <a:pt x="30735" y="2004"/>
                    <a:pt x="31065" y="1973"/>
                    <a:pt x="31395" y="1902"/>
                  </a:cubicBezTo>
                  <a:lnTo>
                    <a:pt x="31395" y="1902"/>
                  </a:lnTo>
                  <a:cubicBezTo>
                    <a:pt x="29298" y="3108"/>
                    <a:pt x="27071" y="4096"/>
                    <a:pt x="24679" y="4096"/>
                  </a:cubicBezTo>
                  <a:cubicBezTo>
                    <a:pt x="24180" y="4096"/>
                    <a:pt x="23674" y="4054"/>
                    <a:pt x="23161" y="3961"/>
                  </a:cubicBezTo>
                  <a:cubicBezTo>
                    <a:pt x="21862" y="3739"/>
                    <a:pt x="20691" y="3106"/>
                    <a:pt x="19392" y="2947"/>
                  </a:cubicBezTo>
                  <a:cubicBezTo>
                    <a:pt x="17777" y="2757"/>
                    <a:pt x="16352" y="2504"/>
                    <a:pt x="14864" y="1839"/>
                  </a:cubicBezTo>
                  <a:cubicBezTo>
                    <a:pt x="15149" y="1807"/>
                    <a:pt x="15434" y="1712"/>
                    <a:pt x="15719" y="1649"/>
                  </a:cubicBezTo>
                  <a:cubicBezTo>
                    <a:pt x="15750" y="1617"/>
                    <a:pt x="15750" y="1617"/>
                    <a:pt x="15750" y="1586"/>
                  </a:cubicBezTo>
                  <a:cubicBezTo>
                    <a:pt x="16415" y="1459"/>
                    <a:pt x="17049" y="1332"/>
                    <a:pt x="17745" y="1332"/>
                  </a:cubicBezTo>
                  <a:cubicBezTo>
                    <a:pt x="17777" y="1332"/>
                    <a:pt x="17808" y="1331"/>
                    <a:pt x="17840" y="1331"/>
                  </a:cubicBezTo>
                  <a:cubicBezTo>
                    <a:pt x="19290" y="1331"/>
                    <a:pt x="20596" y="2034"/>
                    <a:pt x="22052" y="2251"/>
                  </a:cubicBezTo>
                  <a:cubicBezTo>
                    <a:pt x="22983" y="2395"/>
                    <a:pt x="23953" y="2446"/>
                    <a:pt x="24937" y="2446"/>
                  </a:cubicBezTo>
                  <a:cubicBezTo>
                    <a:pt x="26765" y="2446"/>
                    <a:pt x="28642" y="2270"/>
                    <a:pt x="30413" y="2187"/>
                  </a:cubicBezTo>
                  <a:cubicBezTo>
                    <a:pt x="30508" y="2187"/>
                    <a:pt x="30508" y="2029"/>
                    <a:pt x="30413" y="2029"/>
                  </a:cubicBezTo>
                  <a:cubicBezTo>
                    <a:pt x="28624" y="2048"/>
                    <a:pt x="26678" y="2257"/>
                    <a:pt x="24782" y="2257"/>
                  </a:cubicBezTo>
                  <a:cubicBezTo>
                    <a:pt x="23489" y="2257"/>
                    <a:pt x="22220" y="2160"/>
                    <a:pt x="21039" y="1839"/>
                  </a:cubicBezTo>
                  <a:cubicBezTo>
                    <a:pt x="19971" y="1564"/>
                    <a:pt x="18962" y="1172"/>
                    <a:pt x="17870" y="1172"/>
                  </a:cubicBezTo>
                  <a:cubicBezTo>
                    <a:pt x="17829" y="1172"/>
                    <a:pt x="17787" y="1173"/>
                    <a:pt x="17745" y="1174"/>
                  </a:cubicBezTo>
                  <a:cubicBezTo>
                    <a:pt x="16479" y="1206"/>
                    <a:pt x="15244" y="1617"/>
                    <a:pt x="13977" y="1649"/>
                  </a:cubicBezTo>
                  <a:cubicBezTo>
                    <a:pt x="13945" y="1649"/>
                    <a:pt x="13945" y="1649"/>
                    <a:pt x="13913" y="1681"/>
                  </a:cubicBezTo>
                  <a:cubicBezTo>
                    <a:pt x="13850" y="1681"/>
                    <a:pt x="13755" y="1681"/>
                    <a:pt x="13692" y="1649"/>
                  </a:cubicBezTo>
                  <a:cubicBezTo>
                    <a:pt x="15150" y="1154"/>
                    <a:pt x="16966" y="252"/>
                    <a:pt x="18539" y="252"/>
                  </a:cubicBezTo>
                  <a:close/>
                  <a:moveTo>
                    <a:pt x="22116" y="9281"/>
                  </a:moveTo>
                  <a:cubicBezTo>
                    <a:pt x="22559" y="9439"/>
                    <a:pt x="23002" y="9566"/>
                    <a:pt x="23446" y="9724"/>
                  </a:cubicBezTo>
                  <a:cubicBezTo>
                    <a:pt x="26043" y="10516"/>
                    <a:pt x="27721" y="11941"/>
                    <a:pt x="29400" y="14031"/>
                  </a:cubicBezTo>
                  <a:cubicBezTo>
                    <a:pt x="31458" y="16597"/>
                    <a:pt x="34182" y="18117"/>
                    <a:pt x="37317" y="18877"/>
                  </a:cubicBezTo>
                  <a:cubicBezTo>
                    <a:pt x="35417" y="19890"/>
                    <a:pt x="33137" y="20840"/>
                    <a:pt x="30983" y="20904"/>
                  </a:cubicBezTo>
                  <a:cubicBezTo>
                    <a:pt x="30907" y="20907"/>
                    <a:pt x="30831" y="20909"/>
                    <a:pt x="30755" y="20909"/>
                  </a:cubicBezTo>
                  <a:cubicBezTo>
                    <a:pt x="28682" y="20909"/>
                    <a:pt x="26686" y="19680"/>
                    <a:pt x="25219" y="18275"/>
                  </a:cubicBezTo>
                  <a:cubicBezTo>
                    <a:pt x="23699" y="16818"/>
                    <a:pt x="22622" y="14918"/>
                    <a:pt x="22306" y="12828"/>
                  </a:cubicBezTo>
                  <a:cubicBezTo>
                    <a:pt x="22147" y="11720"/>
                    <a:pt x="22179" y="10580"/>
                    <a:pt x="21736" y="9629"/>
                  </a:cubicBezTo>
                  <a:lnTo>
                    <a:pt x="21736" y="9629"/>
                  </a:lnTo>
                  <a:cubicBezTo>
                    <a:pt x="22844" y="10896"/>
                    <a:pt x="23604" y="12448"/>
                    <a:pt x="24681" y="13746"/>
                  </a:cubicBezTo>
                  <a:cubicBezTo>
                    <a:pt x="25726" y="15013"/>
                    <a:pt x="26961" y="16090"/>
                    <a:pt x="28323" y="16977"/>
                  </a:cubicBezTo>
                  <a:cubicBezTo>
                    <a:pt x="30053" y="18122"/>
                    <a:pt x="32233" y="19192"/>
                    <a:pt x="34387" y="19192"/>
                  </a:cubicBezTo>
                  <a:cubicBezTo>
                    <a:pt x="35032" y="19192"/>
                    <a:pt x="35675" y="19096"/>
                    <a:pt x="36304" y="18877"/>
                  </a:cubicBezTo>
                  <a:cubicBezTo>
                    <a:pt x="36453" y="18847"/>
                    <a:pt x="36405" y="18621"/>
                    <a:pt x="36241" y="18621"/>
                  </a:cubicBezTo>
                  <a:cubicBezTo>
                    <a:pt x="36230" y="18621"/>
                    <a:pt x="36220" y="18622"/>
                    <a:pt x="36208" y="18623"/>
                  </a:cubicBezTo>
                  <a:cubicBezTo>
                    <a:pt x="35615" y="18801"/>
                    <a:pt x="35013" y="18882"/>
                    <a:pt x="34409" y="18882"/>
                  </a:cubicBezTo>
                  <a:cubicBezTo>
                    <a:pt x="31794" y="18882"/>
                    <a:pt x="29164" y="17375"/>
                    <a:pt x="27183" y="15805"/>
                  </a:cubicBezTo>
                  <a:cubicBezTo>
                    <a:pt x="25948" y="14791"/>
                    <a:pt x="24871" y="13588"/>
                    <a:pt x="23953" y="12258"/>
                  </a:cubicBezTo>
                  <a:cubicBezTo>
                    <a:pt x="23256" y="11308"/>
                    <a:pt x="22686" y="10358"/>
                    <a:pt x="21894" y="9534"/>
                  </a:cubicBezTo>
                  <a:lnTo>
                    <a:pt x="21894" y="9534"/>
                  </a:lnTo>
                  <a:cubicBezTo>
                    <a:pt x="22242" y="9724"/>
                    <a:pt x="22591" y="9914"/>
                    <a:pt x="22939" y="10104"/>
                  </a:cubicBezTo>
                  <a:cubicBezTo>
                    <a:pt x="22957" y="10113"/>
                    <a:pt x="22974" y="10117"/>
                    <a:pt x="22989" y="10117"/>
                  </a:cubicBezTo>
                  <a:cubicBezTo>
                    <a:pt x="23088" y="10117"/>
                    <a:pt x="23143" y="9965"/>
                    <a:pt x="23034" y="9883"/>
                  </a:cubicBezTo>
                  <a:cubicBezTo>
                    <a:pt x="22717" y="9724"/>
                    <a:pt x="22432" y="9503"/>
                    <a:pt x="22116" y="9281"/>
                  </a:cubicBezTo>
                  <a:close/>
                  <a:moveTo>
                    <a:pt x="16320" y="9788"/>
                  </a:moveTo>
                  <a:cubicBezTo>
                    <a:pt x="16447" y="11086"/>
                    <a:pt x="17049" y="12290"/>
                    <a:pt x="16890" y="13620"/>
                  </a:cubicBezTo>
                  <a:cubicBezTo>
                    <a:pt x="16669" y="15235"/>
                    <a:pt x="15687" y="16565"/>
                    <a:pt x="14674" y="17768"/>
                  </a:cubicBezTo>
                  <a:cubicBezTo>
                    <a:pt x="13375" y="19320"/>
                    <a:pt x="11950" y="20872"/>
                    <a:pt x="11538" y="22899"/>
                  </a:cubicBezTo>
                  <a:cubicBezTo>
                    <a:pt x="10810" y="20555"/>
                    <a:pt x="11032" y="18117"/>
                    <a:pt x="12045" y="15900"/>
                  </a:cubicBezTo>
                  <a:cubicBezTo>
                    <a:pt x="12963" y="13873"/>
                    <a:pt x="14547" y="12511"/>
                    <a:pt x="15814" y="10770"/>
                  </a:cubicBezTo>
                  <a:cubicBezTo>
                    <a:pt x="16035" y="10421"/>
                    <a:pt x="16194" y="10104"/>
                    <a:pt x="16320" y="9788"/>
                  </a:cubicBezTo>
                  <a:close/>
                  <a:moveTo>
                    <a:pt x="16130" y="8521"/>
                  </a:moveTo>
                  <a:lnTo>
                    <a:pt x="16130" y="8521"/>
                  </a:lnTo>
                  <a:cubicBezTo>
                    <a:pt x="16099" y="8869"/>
                    <a:pt x="16067" y="9186"/>
                    <a:pt x="15972" y="9566"/>
                  </a:cubicBezTo>
                  <a:cubicBezTo>
                    <a:pt x="15465" y="11308"/>
                    <a:pt x="13660" y="12606"/>
                    <a:pt x="12710" y="14126"/>
                  </a:cubicBezTo>
                  <a:cubicBezTo>
                    <a:pt x="10968" y="16818"/>
                    <a:pt x="10303" y="20017"/>
                    <a:pt x="11348" y="23089"/>
                  </a:cubicBezTo>
                  <a:cubicBezTo>
                    <a:pt x="8846" y="20080"/>
                    <a:pt x="7991" y="15710"/>
                    <a:pt x="10525" y="12385"/>
                  </a:cubicBezTo>
                  <a:cubicBezTo>
                    <a:pt x="11665" y="10928"/>
                    <a:pt x="13248" y="10294"/>
                    <a:pt x="14800" y="9408"/>
                  </a:cubicBezTo>
                  <a:cubicBezTo>
                    <a:pt x="15244" y="9154"/>
                    <a:pt x="15782" y="8901"/>
                    <a:pt x="16130" y="8521"/>
                  </a:cubicBezTo>
                  <a:close/>
                  <a:moveTo>
                    <a:pt x="8854" y="1"/>
                  </a:moveTo>
                  <a:cubicBezTo>
                    <a:pt x="8069" y="1"/>
                    <a:pt x="6440" y="628"/>
                    <a:pt x="6440" y="1617"/>
                  </a:cubicBezTo>
                  <a:cubicBezTo>
                    <a:pt x="6186" y="1617"/>
                    <a:pt x="5901" y="1649"/>
                    <a:pt x="5648" y="1712"/>
                  </a:cubicBezTo>
                  <a:cubicBezTo>
                    <a:pt x="3558" y="2061"/>
                    <a:pt x="1658" y="3359"/>
                    <a:pt x="106" y="4752"/>
                  </a:cubicBezTo>
                  <a:cubicBezTo>
                    <a:pt x="1" y="4831"/>
                    <a:pt x="114" y="4997"/>
                    <a:pt x="227" y="4997"/>
                  </a:cubicBezTo>
                  <a:cubicBezTo>
                    <a:pt x="251" y="4997"/>
                    <a:pt x="274" y="4990"/>
                    <a:pt x="296" y="4974"/>
                  </a:cubicBezTo>
                  <a:cubicBezTo>
                    <a:pt x="2323" y="3707"/>
                    <a:pt x="4159" y="2187"/>
                    <a:pt x="6661" y="2092"/>
                  </a:cubicBezTo>
                  <a:cubicBezTo>
                    <a:pt x="6795" y="2086"/>
                    <a:pt x="6929" y="2083"/>
                    <a:pt x="7064" y="2083"/>
                  </a:cubicBezTo>
                  <a:cubicBezTo>
                    <a:pt x="9006" y="2083"/>
                    <a:pt x="11064" y="2699"/>
                    <a:pt x="12900" y="3232"/>
                  </a:cubicBezTo>
                  <a:cubicBezTo>
                    <a:pt x="13153" y="3296"/>
                    <a:pt x="13343" y="3359"/>
                    <a:pt x="13565" y="3454"/>
                  </a:cubicBezTo>
                  <a:cubicBezTo>
                    <a:pt x="14800" y="4816"/>
                    <a:pt x="16035" y="6336"/>
                    <a:pt x="16130" y="8173"/>
                  </a:cubicBezTo>
                  <a:cubicBezTo>
                    <a:pt x="15529" y="9059"/>
                    <a:pt x="13913" y="9598"/>
                    <a:pt x="13185" y="9978"/>
                  </a:cubicBezTo>
                  <a:cubicBezTo>
                    <a:pt x="12520" y="10326"/>
                    <a:pt x="11887" y="10706"/>
                    <a:pt x="11317" y="11181"/>
                  </a:cubicBezTo>
                  <a:cubicBezTo>
                    <a:pt x="10145" y="12195"/>
                    <a:pt x="9353" y="13588"/>
                    <a:pt x="8941" y="15076"/>
                  </a:cubicBezTo>
                  <a:cubicBezTo>
                    <a:pt x="8118" y="18243"/>
                    <a:pt x="9385" y="21442"/>
                    <a:pt x="11570" y="23754"/>
                  </a:cubicBezTo>
                  <a:cubicBezTo>
                    <a:pt x="11599" y="23783"/>
                    <a:pt x="11632" y="23796"/>
                    <a:pt x="11664" y="23796"/>
                  </a:cubicBezTo>
                  <a:cubicBezTo>
                    <a:pt x="11768" y="23796"/>
                    <a:pt x="11857" y="23661"/>
                    <a:pt x="11760" y="23564"/>
                  </a:cubicBezTo>
                  <a:cubicBezTo>
                    <a:pt x="12108" y="20524"/>
                    <a:pt x="14642" y="18750"/>
                    <a:pt x="16162" y="16343"/>
                  </a:cubicBezTo>
                  <a:cubicBezTo>
                    <a:pt x="16669" y="15520"/>
                    <a:pt x="17080" y="14633"/>
                    <a:pt x="17207" y="13651"/>
                  </a:cubicBezTo>
                  <a:cubicBezTo>
                    <a:pt x="17365" y="12226"/>
                    <a:pt x="16700" y="10865"/>
                    <a:pt x="16510" y="9439"/>
                  </a:cubicBezTo>
                  <a:cubicBezTo>
                    <a:pt x="16510" y="9408"/>
                    <a:pt x="16510" y="9376"/>
                    <a:pt x="16479" y="9376"/>
                  </a:cubicBezTo>
                  <a:cubicBezTo>
                    <a:pt x="16985" y="7413"/>
                    <a:pt x="16004" y="5354"/>
                    <a:pt x="14547" y="3866"/>
                  </a:cubicBezTo>
                  <a:lnTo>
                    <a:pt x="14547" y="3866"/>
                  </a:lnTo>
                  <a:cubicBezTo>
                    <a:pt x="17017" y="5101"/>
                    <a:pt x="18791" y="7254"/>
                    <a:pt x="21007" y="8901"/>
                  </a:cubicBezTo>
                  <a:cubicBezTo>
                    <a:pt x="22306" y="10706"/>
                    <a:pt x="21767" y="13271"/>
                    <a:pt x="22654" y="15298"/>
                  </a:cubicBezTo>
                  <a:cubicBezTo>
                    <a:pt x="23446" y="17103"/>
                    <a:pt x="24776" y="18623"/>
                    <a:pt x="26391" y="19700"/>
                  </a:cubicBezTo>
                  <a:cubicBezTo>
                    <a:pt x="27720" y="20622"/>
                    <a:pt x="29165" y="21242"/>
                    <a:pt x="30746" y="21242"/>
                  </a:cubicBezTo>
                  <a:cubicBezTo>
                    <a:pt x="31011" y="21242"/>
                    <a:pt x="31280" y="21225"/>
                    <a:pt x="31553" y="21189"/>
                  </a:cubicBezTo>
                  <a:cubicBezTo>
                    <a:pt x="33738" y="20904"/>
                    <a:pt x="35828" y="20080"/>
                    <a:pt x="37729" y="19035"/>
                  </a:cubicBezTo>
                  <a:cubicBezTo>
                    <a:pt x="37887" y="18940"/>
                    <a:pt x="37792" y="18750"/>
                    <a:pt x="37634" y="18750"/>
                  </a:cubicBezTo>
                  <a:cubicBezTo>
                    <a:pt x="37634" y="18718"/>
                    <a:pt x="37602" y="18687"/>
                    <a:pt x="37539" y="18687"/>
                  </a:cubicBezTo>
                  <a:cubicBezTo>
                    <a:pt x="35638" y="18338"/>
                    <a:pt x="33770" y="17515"/>
                    <a:pt x="32218" y="16312"/>
                  </a:cubicBezTo>
                  <a:cubicBezTo>
                    <a:pt x="30793" y="15203"/>
                    <a:pt x="29780" y="13778"/>
                    <a:pt x="28608" y="12416"/>
                  </a:cubicBezTo>
                  <a:cubicBezTo>
                    <a:pt x="27626" y="11308"/>
                    <a:pt x="26423" y="10485"/>
                    <a:pt x="25093" y="9914"/>
                  </a:cubicBezTo>
                  <a:cubicBezTo>
                    <a:pt x="23794" y="9344"/>
                    <a:pt x="22306" y="9186"/>
                    <a:pt x="21134" y="8489"/>
                  </a:cubicBezTo>
                  <a:cubicBezTo>
                    <a:pt x="19772" y="7286"/>
                    <a:pt x="18569" y="5893"/>
                    <a:pt x="17144" y="4784"/>
                  </a:cubicBezTo>
                  <a:cubicBezTo>
                    <a:pt x="15529" y="3517"/>
                    <a:pt x="13692" y="2916"/>
                    <a:pt x="11728" y="2409"/>
                  </a:cubicBezTo>
                  <a:cubicBezTo>
                    <a:pt x="10172" y="1982"/>
                    <a:pt x="8557" y="1584"/>
                    <a:pt x="6939" y="1584"/>
                  </a:cubicBezTo>
                  <a:cubicBezTo>
                    <a:pt x="6878" y="1584"/>
                    <a:pt x="6817" y="1584"/>
                    <a:pt x="6756" y="1586"/>
                  </a:cubicBezTo>
                  <a:cubicBezTo>
                    <a:pt x="6883" y="1206"/>
                    <a:pt x="8055" y="699"/>
                    <a:pt x="8181" y="667"/>
                  </a:cubicBezTo>
                  <a:cubicBezTo>
                    <a:pt x="8460" y="574"/>
                    <a:pt x="8718" y="532"/>
                    <a:pt x="8967" y="532"/>
                  </a:cubicBezTo>
                  <a:cubicBezTo>
                    <a:pt x="9396" y="532"/>
                    <a:pt x="9799" y="657"/>
                    <a:pt x="10240" y="857"/>
                  </a:cubicBezTo>
                  <a:cubicBezTo>
                    <a:pt x="10842" y="1111"/>
                    <a:pt x="11443" y="1459"/>
                    <a:pt x="12045" y="1681"/>
                  </a:cubicBezTo>
                  <a:cubicBezTo>
                    <a:pt x="12610" y="1898"/>
                    <a:pt x="13146" y="1981"/>
                    <a:pt x="13682" y="1981"/>
                  </a:cubicBezTo>
                  <a:cubicBezTo>
                    <a:pt x="13927" y="1981"/>
                    <a:pt x="14172" y="1964"/>
                    <a:pt x="14420" y="1934"/>
                  </a:cubicBezTo>
                  <a:cubicBezTo>
                    <a:pt x="14420" y="1966"/>
                    <a:pt x="14452" y="1997"/>
                    <a:pt x="14484" y="1997"/>
                  </a:cubicBezTo>
                  <a:cubicBezTo>
                    <a:pt x="15814" y="2662"/>
                    <a:pt x="17144" y="3042"/>
                    <a:pt x="18632" y="3201"/>
                  </a:cubicBezTo>
                  <a:cubicBezTo>
                    <a:pt x="20437" y="3422"/>
                    <a:pt x="22052" y="4214"/>
                    <a:pt x="23826" y="4372"/>
                  </a:cubicBezTo>
                  <a:cubicBezTo>
                    <a:pt x="24097" y="4397"/>
                    <a:pt x="24367" y="4408"/>
                    <a:pt x="24637" y="4408"/>
                  </a:cubicBezTo>
                  <a:cubicBezTo>
                    <a:pt x="27557" y="4408"/>
                    <a:pt x="30409" y="3048"/>
                    <a:pt x="32757" y="1396"/>
                  </a:cubicBezTo>
                  <a:cubicBezTo>
                    <a:pt x="32757" y="1396"/>
                    <a:pt x="32788" y="1364"/>
                    <a:pt x="32820" y="1364"/>
                  </a:cubicBezTo>
                  <a:cubicBezTo>
                    <a:pt x="32925" y="1285"/>
                    <a:pt x="32856" y="1119"/>
                    <a:pt x="32739" y="1119"/>
                  </a:cubicBezTo>
                  <a:cubicBezTo>
                    <a:pt x="32715" y="1119"/>
                    <a:pt x="32689" y="1126"/>
                    <a:pt x="32662" y="1142"/>
                  </a:cubicBezTo>
                  <a:cubicBezTo>
                    <a:pt x="31930" y="1593"/>
                    <a:pt x="31174" y="1759"/>
                    <a:pt x="30408" y="1759"/>
                  </a:cubicBezTo>
                  <a:cubicBezTo>
                    <a:pt x="29020" y="1759"/>
                    <a:pt x="27600" y="1213"/>
                    <a:pt x="26233" y="825"/>
                  </a:cubicBezTo>
                  <a:cubicBezTo>
                    <a:pt x="25421" y="610"/>
                    <a:pt x="24723" y="516"/>
                    <a:pt x="24023" y="516"/>
                  </a:cubicBezTo>
                  <a:cubicBezTo>
                    <a:pt x="23385" y="516"/>
                    <a:pt x="22746" y="594"/>
                    <a:pt x="22021" y="730"/>
                  </a:cubicBezTo>
                  <a:cubicBezTo>
                    <a:pt x="21853" y="763"/>
                    <a:pt x="21691" y="778"/>
                    <a:pt x="21533" y="778"/>
                  </a:cubicBezTo>
                  <a:cubicBezTo>
                    <a:pt x="20449" y="778"/>
                    <a:pt x="19572" y="99"/>
                    <a:pt x="18414" y="99"/>
                  </a:cubicBezTo>
                  <a:cubicBezTo>
                    <a:pt x="18280" y="99"/>
                    <a:pt x="18142" y="108"/>
                    <a:pt x="17999" y="129"/>
                  </a:cubicBezTo>
                  <a:cubicBezTo>
                    <a:pt x="16415" y="350"/>
                    <a:pt x="14800" y="1047"/>
                    <a:pt x="13312" y="1617"/>
                  </a:cubicBezTo>
                  <a:cubicBezTo>
                    <a:pt x="12647" y="1491"/>
                    <a:pt x="12013" y="1269"/>
                    <a:pt x="11285" y="857"/>
                  </a:cubicBezTo>
                  <a:cubicBezTo>
                    <a:pt x="10557" y="445"/>
                    <a:pt x="9796" y="34"/>
                    <a:pt x="8910" y="2"/>
                  </a:cubicBezTo>
                  <a:cubicBezTo>
                    <a:pt x="8892" y="1"/>
                    <a:pt x="8873" y="1"/>
                    <a:pt x="88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7"/>
            <p:cNvSpPr/>
            <p:nvPr/>
          </p:nvSpPr>
          <p:spPr>
            <a:xfrm>
              <a:off x="2129676" y="374911"/>
              <a:ext cx="113376" cy="102295"/>
            </a:xfrm>
            <a:custGeom>
              <a:avLst/>
              <a:gdLst/>
              <a:ahLst/>
              <a:cxnLst/>
              <a:rect l="l" t="t" r="r" b="b"/>
              <a:pathLst>
                <a:path w="3558" h="3210" extrusionOk="0">
                  <a:moveTo>
                    <a:pt x="98" y="1"/>
                  </a:moveTo>
                  <a:cubicBezTo>
                    <a:pt x="46" y="1"/>
                    <a:pt x="1" y="68"/>
                    <a:pt x="50" y="116"/>
                  </a:cubicBezTo>
                  <a:cubicBezTo>
                    <a:pt x="1253" y="1067"/>
                    <a:pt x="2361" y="2112"/>
                    <a:pt x="3438" y="3188"/>
                  </a:cubicBezTo>
                  <a:cubicBezTo>
                    <a:pt x="3453" y="3203"/>
                    <a:pt x="3468" y="3209"/>
                    <a:pt x="3481" y="3209"/>
                  </a:cubicBezTo>
                  <a:cubicBezTo>
                    <a:pt x="3526" y="3209"/>
                    <a:pt x="3557" y="3142"/>
                    <a:pt x="3533" y="3093"/>
                  </a:cubicBezTo>
                  <a:cubicBezTo>
                    <a:pt x="2551" y="1922"/>
                    <a:pt x="1380" y="908"/>
                    <a:pt x="145" y="21"/>
                  </a:cubicBezTo>
                  <a:cubicBezTo>
                    <a:pt x="130" y="7"/>
                    <a:pt x="113" y="1"/>
                    <a:pt x="9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7"/>
            <p:cNvSpPr/>
            <p:nvPr/>
          </p:nvSpPr>
          <p:spPr>
            <a:xfrm>
              <a:off x="2148701" y="417135"/>
              <a:ext cx="320339" cy="220077"/>
            </a:xfrm>
            <a:custGeom>
              <a:avLst/>
              <a:gdLst/>
              <a:ahLst/>
              <a:cxnLst/>
              <a:rect l="l" t="t" r="r" b="b"/>
              <a:pathLst>
                <a:path w="10053" h="6906" extrusionOk="0">
                  <a:moveTo>
                    <a:pt x="89" y="0"/>
                  </a:moveTo>
                  <a:cubicBezTo>
                    <a:pt x="41" y="0"/>
                    <a:pt x="0" y="45"/>
                    <a:pt x="23" y="90"/>
                  </a:cubicBezTo>
                  <a:cubicBezTo>
                    <a:pt x="2493" y="3478"/>
                    <a:pt x="6103" y="5474"/>
                    <a:pt x="9967" y="6899"/>
                  </a:cubicBezTo>
                  <a:cubicBezTo>
                    <a:pt x="9975" y="6903"/>
                    <a:pt x="9984" y="6905"/>
                    <a:pt x="9991" y="6905"/>
                  </a:cubicBezTo>
                  <a:cubicBezTo>
                    <a:pt x="10037" y="6905"/>
                    <a:pt x="10053" y="6831"/>
                    <a:pt x="9998" y="6804"/>
                  </a:cubicBezTo>
                  <a:cubicBezTo>
                    <a:pt x="6230" y="5315"/>
                    <a:pt x="2683" y="3288"/>
                    <a:pt x="149" y="27"/>
                  </a:cubicBezTo>
                  <a:cubicBezTo>
                    <a:pt x="131" y="8"/>
                    <a:pt x="109" y="0"/>
                    <a:pt x="8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7"/>
            <p:cNvSpPr/>
            <p:nvPr/>
          </p:nvSpPr>
          <p:spPr>
            <a:xfrm>
              <a:off x="2116484" y="436031"/>
              <a:ext cx="346787" cy="246368"/>
            </a:xfrm>
            <a:custGeom>
              <a:avLst/>
              <a:gdLst/>
              <a:ahLst/>
              <a:cxnLst/>
              <a:rect l="l" t="t" r="r" b="b"/>
              <a:pathLst>
                <a:path w="10883" h="7731" extrusionOk="0">
                  <a:moveTo>
                    <a:pt x="62" y="1"/>
                  </a:moveTo>
                  <a:cubicBezTo>
                    <a:pt x="29" y="1"/>
                    <a:pt x="1" y="28"/>
                    <a:pt x="20" y="67"/>
                  </a:cubicBezTo>
                  <a:cubicBezTo>
                    <a:pt x="1667" y="4501"/>
                    <a:pt x="6037" y="7731"/>
                    <a:pt x="10851" y="7731"/>
                  </a:cubicBezTo>
                  <a:cubicBezTo>
                    <a:pt x="10883" y="7731"/>
                    <a:pt x="10883" y="7667"/>
                    <a:pt x="10851" y="7667"/>
                  </a:cubicBezTo>
                  <a:cubicBezTo>
                    <a:pt x="6069" y="7351"/>
                    <a:pt x="1889" y="4501"/>
                    <a:pt x="115" y="35"/>
                  </a:cubicBezTo>
                  <a:cubicBezTo>
                    <a:pt x="103" y="11"/>
                    <a:pt x="82" y="1"/>
                    <a:pt x="6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7"/>
            <p:cNvSpPr/>
            <p:nvPr/>
          </p:nvSpPr>
          <p:spPr>
            <a:xfrm>
              <a:off x="418682" y="650748"/>
              <a:ext cx="461182" cy="459402"/>
            </a:xfrm>
            <a:custGeom>
              <a:avLst/>
              <a:gdLst/>
              <a:ahLst/>
              <a:cxnLst/>
              <a:rect l="l" t="t" r="r" b="b"/>
              <a:pathLst>
                <a:path w="14473" h="14416" extrusionOk="0">
                  <a:moveTo>
                    <a:pt x="7506" y="13344"/>
                  </a:moveTo>
                  <a:cubicBezTo>
                    <a:pt x="7411" y="13502"/>
                    <a:pt x="7316" y="13660"/>
                    <a:pt x="7157" y="13787"/>
                  </a:cubicBezTo>
                  <a:cubicBezTo>
                    <a:pt x="7157" y="13819"/>
                    <a:pt x="7126" y="13819"/>
                    <a:pt x="7126" y="13819"/>
                  </a:cubicBezTo>
                  <a:cubicBezTo>
                    <a:pt x="7252" y="13692"/>
                    <a:pt x="7379" y="13502"/>
                    <a:pt x="7506" y="13344"/>
                  </a:cubicBezTo>
                  <a:close/>
                  <a:moveTo>
                    <a:pt x="5736" y="1"/>
                  </a:moveTo>
                  <a:cubicBezTo>
                    <a:pt x="5432" y="1"/>
                    <a:pt x="5138" y="85"/>
                    <a:pt x="4877" y="296"/>
                  </a:cubicBezTo>
                  <a:cubicBezTo>
                    <a:pt x="4814" y="296"/>
                    <a:pt x="4719" y="328"/>
                    <a:pt x="4529" y="391"/>
                  </a:cubicBezTo>
                  <a:cubicBezTo>
                    <a:pt x="4497" y="391"/>
                    <a:pt x="4465" y="423"/>
                    <a:pt x="4434" y="454"/>
                  </a:cubicBezTo>
                  <a:cubicBezTo>
                    <a:pt x="3737" y="613"/>
                    <a:pt x="3199" y="1088"/>
                    <a:pt x="2977" y="1753"/>
                  </a:cubicBezTo>
                  <a:cubicBezTo>
                    <a:pt x="2819" y="2291"/>
                    <a:pt x="2819" y="2861"/>
                    <a:pt x="2724" y="3431"/>
                  </a:cubicBezTo>
                  <a:cubicBezTo>
                    <a:pt x="2629" y="4065"/>
                    <a:pt x="2439" y="4698"/>
                    <a:pt x="2217" y="5331"/>
                  </a:cubicBezTo>
                  <a:cubicBezTo>
                    <a:pt x="1805" y="6408"/>
                    <a:pt x="0" y="8815"/>
                    <a:pt x="1267" y="9955"/>
                  </a:cubicBezTo>
                  <a:cubicBezTo>
                    <a:pt x="1330" y="10208"/>
                    <a:pt x="1457" y="10430"/>
                    <a:pt x="1647" y="10683"/>
                  </a:cubicBezTo>
                  <a:cubicBezTo>
                    <a:pt x="1991" y="11102"/>
                    <a:pt x="2469" y="11348"/>
                    <a:pt x="2978" y="11348"/>
                  </a:cubicBezTo>
                  <a:cubicBezTo>
                    <a:pt x="3124" y="11348"/>
                    <a:pt x="3272" y="11328"/>
                    <a:pt x="3420" y="11285"/>
                  </a:cubicBezTo>
                  <a:lnTo>
                    <a:pt x="3420" y="11285"/>
                  </a:lnTo>
                  <a:cubicBezTo>
                    <a:pt x="3357" y="11697"/>
                    <a:pt x="3357" y="12109"/>
                    <a:pt x="3642" y="12520"/>
                  </a:cubicBezTo>
                  <a:cubicBezTo>
                    <a:pt x="4085" y="13090"/>
                    <a:pt x="4845" y="13819"/>
                    <a:pt x="5479" y="14167"/>
                  </a:cubicBezTo>
                  <a:cubicBezTo>
                    <a:pt x="5778" y="14340"/>
                    <a:pt x="6051" y="14415"/>
                    <a:pt x="6301" y="14415"/>
                  </a:cubicBezTo>
                  <a:cubicBezTo>
                    <a:pt x="7056" y="14415"/>
                    <a:pt x="7592" y="13725"/>
                    <a:pt x="7949" y="12964"/>
                  </a:cubicBezTo>
                  <a:cubicBezTo>
                    <a:pt x="8377" y="13277"/>
                    <a:pt x="8856" y="13643"/>
                    <a:pt x="9410" y="13643"/>
                  </a:cubicBezTo>
                  <a:cubicBezTo>
                    <a:pt x="9471" y="13643"/>
                    <a:pt x="9533" y="13638"/>
                    <a:pt x="9596" y="13629"/>
                  </a:cubicBezTo>
                  <a:cubicBezTo>
                    <a:pt x="9754" y="13597"/>
                    <a:pt x="9913" y="13534"/>
                    <a:pt x="10071" y="13439"/>
                  </a:cubicBezTo>
                  <a:cubicBezTo>
                    <a:pt x="10198" y="13375"/>
                    <a:pt x="10293" y="13217"/>
                    <a:pt x="10388" y="13122"/>
                  </a:cubicBezTo>
                  <a:cubicBezTo>
                    <a:pt x="10768" y="12710"/>
                    <a:pt x="10736" y="12837"/>
                    <a:pt x="11274" y="12489"/>
                  </a:cubicBezTo>
                  <a:cubicBezTo>
                    <a:pt x="11401" y="12425"/>
                    <a:pt x="11496" y="12362"/>
                    <a:pt x="11559" y="12267"/>
                  </a:cubicBezTo>
                  <a:cubicBezTo>
                    <a:pt x="11813" y="12615"/>
                    <a:pt x="12129" y="12837"/>
                    <a:pt x="12573" y="12932"/>
                  </a:cubicBezTo>
                  <a:cubicBezTo>
                    <a:pt x="12604" y="12932"/>
                    <a:pt x="12668" y="12932"/>
                    <a:pt x="12668" y="12900"/>
                  </a:cubicBezTo>
                  <a:cubicBezTo>
                    <a:pt x="12858" y="12647"/>
                    <a:pt x="12889" y="12457"/>
                    <a:pt x="12858" y="12140"/>
                  </a:cubicBezTo>
                  <a:cubicBezTo>
                    <a:pt x="12826" y="11824"/>
                    <a:pt x="12699" y="11539"/>
                    <a:pt x="12668" y="11222"/>
                  </a:cubicBezTo>
                  <a:cubicBezTo>
                    <a:pt x="12668" y="10905"/>
                    <a:pt x="12731" y="10588"/>
                    <a:pt x="12794" y="10272"/>
                  </a:cubicBezTo>
                  <a:cubicBezTo>
                    <a:pt x="12858" y="9955"/>
                    <a:pt x="12984" y="9448"/>
                    <a:pt x="12858" y="9132"/>
                  </a:cubicBezTo>
                  <a:lnTo>
                    <a:pt x="12858" y="9132"/>
                  </a:lnTo>
                  <a:cubicBezTo>
                    <a:pt x="13143" y="9163"/>
                    <a:pt x="13459" y="9195"/>
                    <a:pt x="13776" y="9195"/>
                  </a:cubicBezTo>
                  <a:cubicBezTo>
                    <a:pt x="13871" y="9258"/>
                    <a:pt x="13966" y="9290"/>
                    <a:pt x="14061" y="9353"/>
                  </a:cubicBezTo>
                  <a:cubicBezTo>
                    <a:pt x="14073" y="9359"/>
                    <a:pt x="14084" y="9362"/>
                    <a:pt x="14096" y="9362"/>
                  </a:cubicBezTo>
                  <a:cubicBezTo>
                    <a:pt x="14146" y="9362"/>
                    <a:pt x="14188" y="9310"/>
                    <a:pt x="14188" y="9258"/>
                  </a:cubicBezTo>
                  <a:cubicBezTo>
                    <a:pt x="14473" y="7992"/>
                    <a:pt x="14061" y="6788"/>
                    <a:pt x="13491" y="5648"/>
                  </a:cubicBezTo>
                  <a:cubicBezTo>
                    <a:pt x="12858" y="4381"/>
                    <a:pt x="12034" y="2988"/>
                    <a:pt x="10926" y="2038"/>
                  </a:cubicBezTo>
                  <a:cubicBezTo>
                    <a:pt x="10483" y="1658"/>
                    <a:pt x="10008" y="1436"/>
                    <a:pt x="9406" y="1310"/>
                  </a:cubicBezTo>
                  <a:cubicBezTo>
                    <a:pt x="9026" y="1214"/>
                    <a:pt x="8646" y="1214"/>
                    <a:pt x="8266" y="1088"/>
                  </a:cubicBezTo>
                  <a:cubicBezTo>
                    <a:pt x="7854" y="929"/>
                    <a:pt x="7506" y="676"/>
                    <a:pt x="7126" y="454"/>
                  </a:cubicBezTo>
                  <a:cubicBezTo>
                    <a:pt x="6702" y="204"/>
                    <a:pt x="6208" y="1"/>
                    <a:pt x="5736"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7"/>
            <p:cNvSpPr/>
            <p:nvPr/>
          </p:nvSpPr>
          <p:spPr>
            <a:xfrm>
              <a:off x="717396" y="391737"/>
              <a:ext cx="2039" cy="1020"/>
            </a:xfrm>
            <a:custGeom>
              <a:avLst/>
              <a:gdLst/>
              <a:ahLst/>
              <a:cxnLst/>
              <a:rect l="l" t="t" r="r" b="b"/>
              <a:pathLst>
                <a:path w="64" h="32" extrusionOk="0">
                  <a:moveTo>
                    <a:pt x="32" y="0"/>
                  </a:moveTo>
                  <a:cubicBezTo>
                    <a:pt x="0" y="0"/>
                    <a:pt x="0" y="32"/>
                    <a:pt x="32" y="32"/>
                  </a:cubicBezTo>
                  <a:cubicBezTo>
                    <a:pt x="32" y="32"/>
                    <a:pt x="63" y="0"/>
                    <a:pt x="32"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7"/>
            <p:cNvSpPr/>
            <p:nvPr/>
          </p:nvSpPr>
          <p:spPr>
            <a:xfrm>
              <a:off x="28129" y="-147094"/>
              <a:ext cx="945466" cy="1089167"/>
            </a:xfrm>
            <a:custGeom>
              <a:avLst/>
              <a:gdLst/>
              <a:ahLst/>
              <a:cxnLst/>
              <a:rect l="l" t="t" r="r" b="b"/>
              <a:pathLst>
                <a:path w="29671" h="34178" extrusionOk="0">
                  <a:moveTo>
                    <a:pt x="3294" y="8232"/>
                  </a:moveTo>
                  <a:cubicBezTo>
                    <a:pt x="4877" y="9562"/>
                    <a:pt x="7759" y="8454"/>
                    <a:pt x="8963" y="10449"/>
                  </a:cubicBezTo>
                  <a:cubicBezTo>
                    <a:pt x="8582" y="11114"/>
                    <a:pt x="8266" y="11874"/>
                    <a:pt x="8139" y="12666"/>
                  </a:cubicBezTo>
                  <a:cubicBezTo>
                    <a:pt x="7981" y="13521"/>
                    <a:pt x="8582" y="14629"/>
                    <a:pt x="8139" y="15389"/>
                  </a:cubicBezTo>
                  <a:cubicBezTo>
                    <a:pt x="8099" y="15429"/>
                    <a:pt x="8110" y="15494"/>
                    <a:pt x="8147" y="15529"/>
                  </a:cubicBezTo>
                  <a:lnTo>
                    <a:pt x="8147" y="15529"/>
                  </a:lnTo>
                  <a:cubicBezTo>
                    <a:pt x="7230" y="14711"/>
                    <a:pt x="6427" y="13771"/>
                    <a:pt x="5669" y="12729"/>
                  </a:cubicBezTo>
                  <a:cubicBezTo>
                    <a:pt x="4656" y="11367"/>
                    <a:pt x="4149" y="9720"/>
                    <a:pt x="3294" y="8232"/>
                  </a:cubicBezTo>
                  <a:close/>
                  <a:moveTo>
                    <a:pt x="514" y="1"/>
                  </a:moveTo>
                  <a:cubicBezTo>
                    <a:pt x="320" y="1"/>
                    <a:pt x="137" y="75"/>
                    <a:pt x="64" y="251"/>
                  </a:cubicBezTo>
                  <a:cubicBezTo>
                    <a:pt x="32" y="283"/>
                    <a:pt x="0" y="315"/>
                    <a:pt x="0" y="346"/>
                  </a:cubicBezTo>
                  <a:cubicBezTo>
                    <a:pt x="475" y="3228"/>
                    <a:pt x="1425" y="5983"/>
                    <a:pt x="2534" y="8675"/>
                  </a:cubicBezTo>
                  <a:cubicBezTo>
                    <a:pt x="3610" y="11399"/>
                    <a:pt x="5226" y="13837"/>
                    <a:pt x="6936" y="16212"/>
                  </a:cubicBezTo>
                  <a:cubicBezTo>
                    <a:pt x="6904" y="16244"/>
                    <a:pt x="6872" y="16307"/>
                    <a:pt x="6872" y="16371"/>
                  </a:cubicBezTo>
                  <a:cubicBezTo>
                    <a:pt x="7094" y="16783"/>
                    <a:pt x="7221" y="17226"/>
                    <a:pt x="7316" y="17669"/>
                  </a:cubicBezTo>
                  <a:cubicBezTo>
                    <a:pt x="7126" y="18461"/>
                    <a:pt x="6936" y="19253"/>
                    <a:pt x="6651" y="20044"/>
                  </a:cubicBezTo>
                  <a:cubicBezTo>
                    <a:pt x="6651" y="20044"/>
                    <a:pt x="6651" y="20076"/>
                    <a:pt x="6651" y="20076"/>
                  </a:cubicBezTo>
                  <a:cubicBezTo>
                    <a:pt x="6489" y="20065"/>
                    <a:pt x="6325" y="20059"/>
                    <a:pt x="6158" y="20059"/>
                  </a:cubicBezTo>
                  <a:cubicBezTo>
                    <a:pt x="4922" y="20059"/>
                    <a:pt x="3589" y="20386"/>
                    <a:pt x="2724" y="21279"/>
                  </a:cubicBezTo>
                  <a:cubicBezTo>
                    <a:pt x="2312" y="21691"/>
                    <a:pt x="2154" y="22230"/>
                    <a:pt x="2059" y="22800"/>
                  </a:cubicBezTo>
                  <a:cubicBezTo>
                    <a:pt x="1932" y="23908"/>
                    <a:pt x="1900" y="25048"/>
                    <a:pt x="1837" y="26188"/>
                  </a:cubicBezTo>
                  <a:cubicBezTo>
                    <a:pt x="1837" y="26256"/>
                    <a:pt x="1882" y="26288"/>
                    <a:pt x="1930" y="26288"/>
                  </a:cubicBezTo>
                  <a:cubicBezTo>
                    <a:pt x="1970" y="26288"/>
                    <a:pt x="2012" y="26264"/>
                    <a:pt x="2027" y="26220"/>
                  </a:cubicBezTo>
                  <a:cubicBezTo>
                    <a:pt x="2439" y="24541"/>
                    <a:pt x="4244" y="24225"/>
                    <a:pt x="5416" y="23275"/>
                  </a:cubicBezTo>
                  <a:cubicBezTo>
                    <a:pt x="6302" y="22515"/>
                    <a:pt x="6714" y="21406"/>
                    <a:pt x="6841" y="20266"/>
                  </a:cubicBezTo>
                  <a:cubicBezTo>
                    <a:pt x="6872" y="20234"/>
                    <a:pt x="6872" y="20171"/>
                    <a:pt x="6841" y="20139"/>
                  </a:cubicBezTo>
                  <a:cubicBezTo>
                    <a:pt x="6841" y="20139"/>
                    <a:pt x="6841" y="20139"/>
                    <a:pt x="6841" y="20108"/>
                  </a:cubicBezTo>
                  <a:cubicBezTo>
                    <a:pt x="6841" y="20108"/>
                    <a:pt x="6841" y="20076"/>
                    <a:pt x="6841" y="20076"/>
                  </a:cubicBezTo>
                  <a:cubicBezTo>
                    <a:pt x="7094" y="19474"/>
                    <a:pt x="7284" y="18778"/>
                    <a:pt x="7379" y="18081"/>
                  </a:cubicBezTo>
                  <a:cubicBezTo>
                    <a:pt x="7506" y="18841"/>
                    <a:pt x="7506" y="19633"/>
                    <a:pt x="7506" y="20393"/>
                  </a:cubicBezTo>
                  <a:cubicBezTo>
                    <a:pt x="7506" y="21945"/>
                    <a:pt x="7411" y="23433"/>
                    <a:pt x="6967" y="24953"/>
                  </a:cubicBezTo>
                  <a:cubicBezTo>
                    <a:pt x="6967" y="24953"/>
                    <a:pt x="6967" y="24953"/>
                    <a:pt x="6967" y="24985"/>
                  </a:cubicBezTo>
                  <a:cubicBezTo>
                    <a:pt x="6967" y="24953"/>
                    <a:pt x="6967" y="24953"/>
                    <a:pt x="6936" y="24953"/>
                  </a:cubicBezTo>
                  <a:cubicBezTo>
                    <a:pt x="6841" y="24953"/>
                    <a:pt x="6777" y="25048"/>
                    <a:pt x="6841" y="25143"/>
                  </a:cubicBezTo>
                  <a:cubicBezTo>
                    <a:pt x="5321" y="25555"/>
                    <a:pt x="4402" y="27613"/>
                    <a:pt x="4529" y="29038"/>
                  </a:cubicBezTo>
                  <a:cubicBezTo>
                    <a:pt x="4561" y="29608"/>
                    <a:pt x="4719" y="30147"/>
                    <a:pt x="4814" y="30717"/>
                  </a:cubicBezTo>
                  <a:cubicBezTo>
                    <a:pt x="4941" y="31192"/>
                    <a:pt x="4972" y="31857"/>
                    <a:pt x="5226" y="32300"/>
                  </a:cubicBezTo>
                  <a:cubicBezTo>
                    <a:pt x="5375" y="32575"/>
                    <a:pt x="5565" y="32751"/>
                    <a:pt x="5825" y="32751"/>
                  </a:cubicBezTo>
                  <a:cubicBezTo>
                    <a:pt x="5894" y="32751"/>
                    <a:pt x="5969" y="32739"/>
                    <a:pt x="6049" y="32712"/>
                  </a:cubicBezTo>
                  <a:cubicBezTo>
                    <a:pt x="6207" y="33155"/>
                    <a:pt x="6302" y="33599"/>
                    <a:pt x="6207" y="34074"/>
                  </a:cubicBezTo>
                  <a:cubicBezTo>
                    <a:pt x="6207" y="34125"/>
                    <a:pt x="6250" y="34177"/>
                    <a:pt x="6300" y="34177"/>
                  </a:cubicBezTo>
                  <a:cubicBezTo>
                    <a:pt x="6311" y="34177"/>
                    <a:pt x="6322" y="34175"/>
                    <a:pt x="6334" y="34169"/>
                  </a:cubicBezTo>
                  <a:cubicBezTo>
                    <a:pt x="7189" y="33820"/>
                    <a:pt x="7854" y="33219"/>
                    <a:pt x="8234" y="32364"/>
                  </a:cubicBezTo>
                  <a:cubicBezTo>
                    <a:pt x="8392" y="32522"/>
                    <a:pt x="8487" y="32680"/>
                    <a:pt x="8582" y="32870"/>
                  </a:cubicBezTo>
                  <a:cubicBezTo>
                    <a:pt x="8582" y="32902"/>
                    <a:pt x="8551" y="32965"/>
                    <a:pt x="8551" y="32997"/>
                  </a:cubicBezTo>
                  <a:cubicBezTo>
                    <a:pt x="8512" y="33074"/>
                    <a:pt x="8567" y="33116"/>
                    <a:pt x="8623" y="33116"/>
                  </a:cubicBezTo>
                  <a:cubicBezTo>
                    <a:pt x="8660" y="33116"/>
                    <a:pt x="8697" y="33098"/>
                    <a:pt x="8709" y="33060"/>
                  </a:cubicBezTo>
                  <a:cubicBezTo>
                    <a:pt x="8709" y="33060"/>
                    <a:pt x="8709" y="33029"/>
                    <a:pt x="8709" y="33029"/>
                  </a:cubicBezTo>
                  <a:cubicBezTo>
                    <a:pt x="8772" y="33029"/>
                    <a:pt x="8772" y="32997"/>
                    <a:pt x="8772" y="32965"/>
                  </a:cubicBezTo>
                  <a:cubicBezTo>
                    <a:pt x="8772" y="32934"/>
                    <a:pt x="8772" y="32934"/>
                    <a:pt x="8772" y="32934"/>
                  </a:cubicBezTo>
                  <a:cubicBezTo>
                    <a:pt x="9691" y="30463"/>
                    <a:pt x="10641" y="27360"/>
                    <a:pt x="8614" y="25175"/>
                  </a:cubicBezTo>
                  <a:cubicBezTo>
                    <a:pt x="8677" y="25175"/>
                    <a:pt x="8709" y="25080"/>
                    <a:pt x="8677" y="25016"/>
                  </a:cubicBezTo>
                  <a:cubicBezTo>
                    <a:pt x="7506" y="22261"/>
                    <a:pt x="9058" y="18999"/>
                    <a:pt x="7506" y="16371"/>
                  </a:cubicBezTo>
                  <a:lnTo>
                    <a:pt x="7506" y="16371"/>
                  </a:lnTo>
                  <a:cubicBezTo>
                    <a:pt x="8677" y="16529"/>
                    <a:pt x="9343" y="17733"/>
                    <a:pt x="10103" y="18493"/>
                  </a:cubicBezTo>
                  <a:cubicBezTo>
                    <a:pt x="10768" y="19126"/>
                    <a:pt x="11559" y="19664"/>
                    <a:pt x="12288" y="20203"/>
                  </a:cubicBezTo>
                  <a:cubicBezTo>
                    <a:pt x="14030" y="21501"/>
                    <a:pt x="15961" y="23338"/>
                    <a:pt x="15328" y="25745"/>
                  </a:cubicBezTo>
                  <a:cubicBezTo>
                    <a:pt x="15328" y="25776"/>
                    <a:pt x="15360" y="25808"/>
                    <a:pt x="15391" y="25840"/>
                  </a:cubicBezTo>
                  <a:cubicBezTo>
                    <a:pt x="15423" y="25871"/>
                    <a:pt x="15455" y="25871"/>
                    <a:pt x="15486" y="25871"/>
                  </a:cubicBezTo>
                  <a:cubicBezTo>
                    <a:pt x="15866" y="25650"/>
                    <a:pt x="16183" y="25365"/>
                    <a:pt x="16595" y="25206"/>
                  </a:cubicBezTo>
                  <a:cubicBezTo>
                    <a:pt x="17038" y="25016"/>
                    <a:pt x="17481" y="24921"/>
                    <a:pt x="17925" y="24858"/>
                  </a:cubicBezTo>
                  <a:cubicBezTo>
                    <a:pt x="18020" y="24826"/>
                    <a:pt x="17988" y="24700"/>
                    <a:pt x="17925" y="24700"/>
                  </a:cubicBezTo>
                  <a:lnTo>
                    <a:pt x="17830" y="24700"/>
                  </a:lnTo>
                  <a:cubicBezTo>
                    <a:pt x="17608" y="24351"/>
                    <a:pt x="17355" y="24098"/>
                    <a:pt x="17038" y="23845"/>
                  </a:cubicBezTo>
                  <a:cubicBezTo>
                    <a:pt x="16500" y="23401"/>
                    <a:pt x="16120" y="22958"/>
                    <a:pt x="15771" y="22356"/>
                  </a:cubicBezTo>
                  <a:cubicBezTo>
                    <a:pt x="15423" y="21755"/>
                    <a:pt x="15106" y="21121"/>
                    <a:pt x="14568" y="20678"/>
                  </a:cubicBezTo>
                  <a:lnTo>
                    <a:pt x="14568" y="20678"/>
                  </a:lnTo>
                  <a:cubicBezTo>
                    <a:pt x="15009" y="20766"/>
                    <a:pt x="15451" y="20795"/>
                    <a:pt x="15892" y="20795"/>
                  </a:cubicBezTo>
                  <a:cubicBezTo>
                    <a:pt x="16692" y="20795"/>
                    <a:pt x="17491" y="20701"/>
                    <a:pt x="18286" y="20701"/>
                  </a:cubicBezTo>
                  <a:cubicBezTo>
                    <a:pt x="18939" y="20701"/>
                    <a:pt x="19590" y="20764"/>
                    <a:pt x="20237" y="20994"/>
                  </a:cubicBezTo>
                  <a:cubicBezTo>
                    <a:pt x="20237" y="21026"/>
                    <a:pt x="20237" y="21058"/>
                    <a:pt x="20268" y="21058"/>
                  </a:cubicBezTo>
                  <a:cubicBezTo>
                    <a:pt x="21218" y="21628"/>
                    <a:pt x="21250" y="22895"/>
                    <a:pt x="22074" y="23528"/>
                  </a:cubicBezTo>
                  <a:cubicBezTo>
                    <a:pt x="22580" y="23908"/>
                    <a:pt x="23150" y="23971"/>
                    <a:pt x="23720" y="24161"/>
                  </a:cubicBezTo>
                  <a:cubicBezTo>
                    <a:pt x="24575" y="24415"/>
                    <a:pt x="25209" y="24826"/>
                    <a:pt x="25842" y="25491"/>
                  </a:cubicBezTo>
                  <a:cubicBezTo>
                    <a:pt x="25842" y="25491"/>
                    <a:pt x="25842" y="25523"/>
                    <a:pt x="25842" y="25523"/>
                  </a:cubicBezTo>
                  <a:cubicBezTo>
                    <a:pt x="25855" y="25574"/>
                    <a:pt x="25888" y="25594"/>
                    <a:pt x="25921" y="25594"/>
                  </a:cubicBezTo>
                  <a:cubicBezTo>
                    <a:pt x="25970" y="25594"/>
                    <a:pt x="26019" y="25548"/>
                    <a:pt x="26000" y="25491"/>
                  </a:cubicBezTo>
                  <a:cubicBezTo>
                    <a:pt x="25842" y="24573"/>
                    <a:pt x="25715" y="23465"/>
                    <a:pt x="25240" y="22641"/>
                  </a:cubicBezTo>
                  <a:cubicBezTo>
                    <a:pt x="24892" y="22008"/>
                    <a:pt x="24259" y="21945"/>
                    <a:pt x="23815" y="21469"/>
                  </a:cubicBezTo>
                  <a:cubicBezTo>
                    <a:pt x="23372" y="20931"/>
                    <a:pt x="23087" y="20804"/>
                    <a:pt x="22359" y="20709"/>
                  </a:cubicBezTo>
                  <a:cubicBezTo>
                    <a:pt x="22040" y="20651"/>
                    <a:pt x="21734" y="20613"/>
                    <a:pt x="21436" y="20613"/>
                  </a:cubicBezTo>
                  <a:cubicBezTo>
                    <a:pt x="21082" y="20613"/>
                    <a:pt x="20739" y="20667"/>
                    <a:pt x="20395" y="20804"/>
                  </a:cubicBezTo>
                  <a:cubicBezTo>
                    <a:pt x="19698" y="20551"/>
                    <a:pt x="19002" y="20393"/>
                    <a:pt x="18273" y="20393"/>
                  </a:cubicBezTo>
                  <a:cubicBezTo>
                    <a:pt x="17925" y="20329"/>
                    <a:pt x="17576" y="20298"/>
                    <a:pt x="17228" y="20266"/>
                  </a:cubicBezTo>
                  <a:cubicBezTo>
                    <a:pt x="17038" y="20266"/>
                    <a:pt x="16848" y="20234"/>
                    <a:pt x="16690" y="20203"/>
                  </a:cubicBezTo>
                  <a:lnTo>
                    <a:pt x="16690" y="20203"/>
                  </a:lnTo>
                  <a:cubicBezTo>
                    <a:pt x="16816" y="20211"/>
                    <a:pt x="16943" y="20215"/>
                    <a:pt x="17069" y="20215"/>
                  </a:cubicBezTo>
                  <a:cubicBezTo>
                    <a:pt x="17448" y="20215"/>
                    <a:pt x="17822" y="20179"/>
                    <a:pt x="18178" y="20108"/>
                  </a:cubicBezTo>
                  <a:cubicBezTo>
                    <a:pt x="19350" y="19823"/>
                    <a:pt x="19920" y="18714"/>
                    <a:pt x="20680" y="17923"/>
                  </a:cubicBezTo>
                  <a:cubicBezTo>
                    <a:pt x="20807" y="17796"/>
                    <a:pt x="20933" y="17701"/>
                    <a:pt x="21060" y="17574"/>
                  </a:cubicBezTo>
                  <a:cubicBezTo>
                    <a:pt x="21377" y="17321"/>
                    <a:pt x="21757" y="17099"/>
                    <a:pt x="22264" y="17068"/>
                  </a:cubicBezTo>
                  <a:cubicBezTo>
                    <a:pt x="22264" y="17068"/>
                    <a:pt x="22264" y="17068"/>
                    <a:pt x="22295" y="17036"/>
                  </a:cubicBezTo>
                  <a:cubicBezTo>
                    <a:pt x="22295" y="17046"/>
                    <a:pt x="22299" y="17050"/>
                    <a:pt x="22305" y="17050"/>
                  </a:cubicBezTo>
                  <a:cubicBezTo>
                    <a:pt x="22316" y="17050"/>
                    <a:pt x="22337" y="17036"/>
                    <a:pt x="22359" y="17036"/>
                  </a:cubicBezTo>
                  <a:cubicBezTo>
                    <a:pt x="23117" y="17402"/>
                    <a:pt x="23897" y="17639"/>
                    <a:pt x="24734" y="17639"/>
                  </a:cubicBezTo>
                  <a:cubicBezTo>
                    <a:pt x="24911" y="17639"/>
                    <a:pt x="25090" y="17628"/>
                    <a:pt x="25272" y="17606"/>
                  </a:cubicBezTo>
                  <a:cubicBezTo>
                    <a:pt x="26335" y="17490"/>
                    <a:pt x="27330" y="17088"/>
                    <a:pt x="28356" y="17088"/>
                  </a:cubicBezTo>
                  <a:cubicBezTo>
                    <a:pt x="28737" y="17088"/>
                    <a:pt x="29122" y="17144"/>
                    <a:pt x="29516" y="17289"/>
                  </a:cubicBezTo>
                  <a:cubicBezTo>
                    <a:pt x="29526" y="17293"/>
                    <a:pt x="29536" y="17294"/>
                    <a:pt x="29545" y="17294"/>
                  </a:cubicBezTo>
                  <a:cubicBezTo>
                    <a:pt x="29623" y="17294"/>
                    <a:pt x="29671" y="17187"/>
                    <a:pt x="29642" y="17131"/>
                  </a:cubicBezTo>
                  <a:cubicBezTo>
                    <a:pt x="28785" y="15565"/>
                    <a:pt x="26991" y="14357"/>
                    <a:pt x="25159" y="14357"/>
                  </a:cubicBezTo>
                  <a:cubicBezTo>
                    <a:pt x="25028" y="14357"/>
                    <a:pt x="24897" y="14363"/>
                    <a:pt x="24765" y="14376"/>
                  </a:cubicBezTo>
                  <a:cubicBezTo>
                    <a:pt x="23657" y="14471"/>
                    <a:pt x="21725" y="15484"/>
                    <a:pt x="22169" y="16846"/>
                  </a:cubicBezTo>
                  <a:cubicBezTo>
                    <a:pt x="21947" y="16878"/>
                    <a:pt x="21757" y="16941"/>
                    <a:pt x="21567" y="17036"/>
                  </a:cubicBezTo>
                  <a:cubicBezTo>
                    <a:pt x="20933" y="17226"/>
                    <a:pt x="20458" y="17764"/>
                    <a:pt x="20015" y="18239"/>
                  </a:cubicBezTo>
                  <a:cubicBezTo>
                    <a:pt x="19247" y="19067"/>
                    <a:pt x="18478" y="19674"/>
                    <a:pt x="17323" y="19674"/>
                  </a:cubicBezTo>
                  <a:cubicBezTo>
                    <a:pt x="17241" y="19674"/>
                    <a:pt x="17156" y="19671"/>
                    <a:pt x="17070" y="19664"/>
                  </a:cubicBezTo>
                  <a:cubicBezTo>
                    <a:pt x="14695" y="19506"/>
                    <a:pt x="12161" y="18303"/>
                    <a:pt x="10229" y="17036"/>
                  </a:cubicBezTo>
                  <a:cubicBezTo>
                    <a:pt x="10198" y="17036"/>
                    <a:pt x="10198" y="17004"/>
                    <a:pt x="10166" y="17004"/>
                  </a:cubicBezTo>
                  <a:cubicBezTo>
                    <a:pt x="9430" y="16572"/>
                    <a:pt x="8764" y="16080"/>
                    <a:pt x="8150" y="15532"/>
                  </a:cubicBezTo>
                  <a:lnTo>
                    <a:pt x="8150" y="15532"/>
                  </a:lnTo>
                  <a:cubicBezTo>
                    <a:pt x="8165" y="15545"/>
                    <a:pt x="8183" y="15552"/>
                    <a:pt x="8205" y="15552"/>
                  </a:cubicBezTo>
                  <a:cubicBezTo>
                    <a:pt x="8214" y="15552"/>
                    <a:pt x="8224" y="15551"/>
                    <a:pt x="8234" y="15547"/>
                  </a:cubicBezTo>
                  <a:cubicBezTo>
                    <a:pt x="10324" y="14977"/>
                    <a:pt x="11116" y="11557"/>
                    <a:pt x="9279" y="10290"/>
                  </a:cubicBezTo>
                  <a:cubicBezTo>
                    <a:pt x="9253" y="10239"/>
                    <a:pt x="9206" y="10187"/>
                    <a:pt x="9173" y="10187"/>
                  </a:cubicBezTo>
                  <a:cubicBezTo>
                    <a:pt x="9165" y="10187"/>
                    <a:pt x="9158" y="10190"/>
                    <a:pt x="9153" y="10195"/>
                  </a:cubicBezTo>
                  <a:cubicBezTo>
                    <a:pt x="8709" y="8960"/>
                    <a:pt x="7284" y="8960"/>
                    <a:pt x="6176" y="8707"/>
                  </a:cubicBezTo>
                  <a:cubicBezTo>
                    <a:pt x="6651" y="8707"/>
                    <a:pt x="7157" y="8580"/>
                    <a:pt x="7664" y="8549"/>
                  </a:cubicBezTo>
                  <a:cubicBezTo>
                    <a:pt x="7766" y="8543"/>
                    <a:pt x="7872" y="8540"/>
                    <a:pt x="7981" y="8540"/>
                  </a:cubicBezTo>
                  <a:cubicBezTo>
                    <a:pt x="9102" y="8540"/>
                    <a:pt x="10590" y="8841"/>
                    <a:pt x="11369" y="9562"/>
                  </a:cubicBezTo>
                  <a:cubicBezTo>
                    <a:pt x="11369" y="9562"/>
                    <a:pt x="11369" y="9562"/>
                    <a:pt x="11369" y="9594"/>
                  </a:cubicBezTo>
                  <a:cubicBezTo>
                    <a:pt x="11844" y="10575"/>
                    <a:pt x="11813" y="11715"/>
                    <a:pt x="12351" y="12666"/>
                  </a:cubicBezTo>
                  <a:cubicBezTo>
                    <a:pt x="12573" y="13014"/>
                    <a:pt x="12858" y="13331"/>
                    <a:pt x="13174" y="13584"/>
                  </a:cubicBezTo>
                  <a:cubicBezTo>
                    <a:pt x="13713" y="14059"/>
                    <a:pt x="14726" y="14376"/>
                    <a:pt x="14758" y="15199"/>
                  </a:cubicBezTo>
                  <a:cubicBezTo>
                    <a:pt x="14774" y="15262"/>
                    <a:pt x="14821" y="15294"/>
                    <a:pt x="14865" y="15294"/>
                  </a:cubicBezTo>
                  <a:cubicBezTo>
                    <a:pt x="14908" y="15294"/>
                    <a:pt x="14948" y="15262"/>
                    <a:pt x="14948" y="15199"/>
                  </a:cubicBezTo>
                  <a:lnTo>
                    <a:pt x="14980" y="15199"/>
                  </a:lnTo>
                  <a:cubicBezTo>
                    <a:pt x="14853" y="13521"/>
                    <a:pt x="14695" y="11715"/>
                    <a:pt x="13808" y="10195"/>
                  </a:cubicBezTo>
                  <a:cubicBezTo>
                    <a:pt x="13495" y="9641"/>
                    <a:pt x="12852" y="9050"/>
                    <a:pt x="12227" y="9050"/>
                  </a:cubicBezTo>
                  <a:cubicBezTo>
                    <a:pt x="12031" y="9050"/>
                    <a:pt x="11836" y="9109"/>
                    <a:pt x="11654" y="9245"/>
                  </a:cubicBezTo>
                  <a:lnTo>
                    <a:pt x="11623" y="9245"/>
                  </a:lnTo>
                  <a:cubicBezTo>
                    <a:pt x="10799" y="8644"/>
                    <a:pt x="9849" y="8264"/>
                    <a:pt x="8836" y="8137"/>
                  </a:cubicBezTo>
                  <a:cubicBezTo>
                    <a:pt x="8626" y="8112"/>
                    <a:pt x="8417" y="8103"/>
                    <a:pt x="8207" y="8103"/>
                  </a:cubicBezTo>
                  <a:cubicBezTo>
                    <a:pt x="7626" y="8103"/>
                    <a:pt x="7046" y="8173"/>
                    <a:pt x="6465" y="8173"/>
                  </a:cubicBezTo>
                  <a:cubicBezTo>
                    <a:pt x="6179" y="8173"/>
                    <a:pt x="5892" y="8156"/>
                    <a:pt x="5606" y="8105"/>
                  </a:cubicBezTo>
                  <a:cubicBezTo>
                    <a:pt x="5986" y="8105"/>
                    <a:pt x="6366" y="7979"/>
                    <a:pt x="6682" y="7694"/>
                  </a:cubicBezTo>
                  <a:cubicBezTo>
                    <a:pt x="7157" y="7282"/>
                    <a:pt x="7506" y="6617"/>
                    <a:pt x="7696" y="6015"/>
                  </a:cubicBezTo>
                  <a:cubicBezTo>
                    <a:pt x="8709" y="5730"/>
                    <a:pt x="9343" y="4210"/>
                    <a:pt x="9343" y="3260"/>
                  </a:cubicBezTo>
                  <a:cubicBezTo>
                    <a:pt x="9406" y="1771"/>
                    <a:pt x="7379" y="568"/>
                    <a:pt x="6112" y="315"/>
                  </a:cubicBezTo>
                  <a:cubicBezTo>
                    <a:pt x="6099" y="311"/>
                    <a:pt x="6086" y="310"/>
                    <a:pt x="6074" y="310"/>
                  </a:cubicBezTo>
                  <a:cubicBezTo>
                    <a:pt x="5974" y="310"/>
                    <a:pt x="5933" y="417"/>
                    <a:pt x="6017" y="473"/>
                  </a:cubicBezTo>
                  <a:cubicBezTo>
                    <a:pt x="6492" y="758"/>
                    <a:pt x="6429" y="695"/>
                    <a:pt x="6651" y="1360"/>
                  </a:cubicBezTo>
                  <a:cubicBezTo>
                    <a:pt x="6872" y="2025"/>
                    <a:pt x="6872" y="2025"/>
                    <a:pt x="6682" y="2563"/>
                  </a:cubicBezTo>
                  <a:cubicBezTo>
                    <a:pt x="6587" y="2912"/>
                    <a:pt x="6429" y="3228"/>
                    <a:pt x="6461" y="3577"/>
                  </a:cubicBezTo>
                  <a:cubicBezTo>
                    <a:pt x="6492" y="4400"/>
                    <a:pt x="7031" y="5255"/>
                    <a:pt x="7379" y="5983"/>
                  </a:cubicBezTo>
                  <a:cubicBezTo>
                    <a:pt x="6912" y="6792"/>
                    <a:pt x="6354" y="7663"/>
                    <a:pt x="5313" y="7663"/>
                  </a:cubicBezTo>
                  <a:cubicBezTo>
                    <a:pt x="5295" y="7663"/>
                    <a:pt x="5276" y="7662"/>
                    <a:pt x="5257" y="7662"/>
                  </a:cubicBezTo>
                  <a:cubicBezTo>
                    <a:pt x="4275" y="7599"/>
                    <a:pt x="3135" y="6712"/>
                    <a:pt x="2502" y="6015"/>
                  </a:cubicBezTo>
                  <a:cubicBezTo>
                    <a:pt x="1204" y="4622"/>
                    <a:pt x="1140" y="2120"/>
                    <a:pt x="1109" y="346"/>
                  </a:cubicBezTo>
                  <a:cubicBezTo>
                    <a:pt x="1109" y="315"/>
                    <a:pt x="1109" y="283"/>
                    <a:pt x="1077" y="251"/>
                  </a:cubicBezTo>
                  <a:cubicBezTo>
                    <a:pt x="975" y="99"/>
                    <a:pt x="737" y="1"/>
                    <a:pt x="514"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7"/>
            <p:cNvSpPr/>
            <p:nvPr/>
          </p:nvSpPr>
          <p:spPr>
            <a:xfrm>
              <a:off x="551883" y="459326"/>
              <a:ext cx="327604" cy="98216"/>
            </a:xfrm>
            <a:custGeom>
              <a:avLst/>
              <a:gdLst/>
              <a:ahLst/>
              <a:cxnLst/>
              <a:rect l="l" t="t" r="r" b="b"/>
              <a:pathLst>
                <a:path w="10281" h="3082" extrusionOk="0">
                  <a:moveTo>
                    <a:pt x="159" y="1"/>
                  </a:moveTo>
                  <a:cubicBezTo>
                    <a:pt x="64" y="1"/>
                    <a:pt x="0" y="159"/>
                    <a:pt x="127" y="159"/>
                  </a:cubicBezTo>
                  <a:cubicBezTo>
                    <a:pt x="3547" y="919"/>
                    <a:pt x="6904" y="1869"/>
                    <a:pt x="10230" y="3073"/>
                  </a:cubicBezTo>
                  <a:cubicBezTo>
                    <a:pt x="10236" y="3079"/>
                    <a:pt x="10242" y="3082"/>
                    <a:pt x="10247" y="3082"/>
                  </a:cubicBezTo>
                  <a:cubicBezTo>
                    <a:pt x="10270" y="3082"/>
                    <a:pt x="10281" y="3035"/>
                    <a:pt x="10230" y="3010"/>
                  </a:cubicBezTo>
                  <a:cubicBezTo>
                    <a:pt x="6999" y="1679"/>
                    <a:pt x="3611" y="634"/>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7"/>
            <p:cNvSpPr/>
            <p:nvPr/>
          </p:nvSpPr>
          <p:spPr>
            <a:xfrm>
              <a:off x="-91975" y="253086"/>
              <a:ext cx="1114128" cy="675432"/>
            </a:xfrm>
            <a:custGeom>
              <a:avLst/>
              <a:gdLst/>
              <a:ahLst/>
              <a:cxnLst/>
              <a:rect l="l" t="t" r="r" b="b"/>
              <a:pathLst>
                <a:path w="34964" h="21195" extrusionOk="0">
                  <a:moveTo>
                    <a:pt x="26208" y="2190"/>
                  </a:moveTo>
                  <a:cubicBezTo>
                    <a:pt x="27798" y="2190"/>
                    <a:pt x="29325" y="2683"/>
                    <a:pt x="30688" y="3528"/>
                  </a:cubicBezTo>
                  <a:cubicBezTo>
                    <a:pt x="31416" y="3971"/>
                    <a:pt x="32081" y="4478"/>
                    <a:pt x="32810" y="4890"/>
                  </a:cubicBezTo>
                  <a:cubicBezTo>
                    <a:pt x="33095" y="5048"/>
                    <a:pt x="33443" y="5143"/>
                    <a:pt x="33696" y="5333"/>
                  </a:cubicBezTo>
                  <a:cubicBezTo>
                    <a:pt x="33855" y="5396"/>
                    <a:pt x="33981" y="5460"/>
                    <a:pt x="34140" y="5555"/>
                  </a:cubicBezTo>
                  <a:cubicBezTo>
                    <a:pt x="34045" y="5650"/>
                    <a:pt x="33981" y="5776"/>
                    <a:pt x="33886" y="5871"/>
                  </a:cubicBezTo>
                  <a:cubicBezTo>
                    <a:pt x="32588" y="5428"/>
                    <a:pt x="31543" y="4510"/>
                    <a:pt x="30245" y="4003"/>
                  </a:cubicBezTo>
                  <a:cubicBezTo>
                    <a:pt x="29518" y="3728"/>
                    <a:pt x="28708" y="3627"/>
                    <a:pt x="27892" y="3627"/>
                  </a:cubicBezTo>
                  <a:cubicBezTo>
                    <a:pt x="27108" y="3627"/>
                    <a:pt x="26318" y="3720"/>
                    <a:pt x="25589" y="3844"/>
                  </a:cubicBezTo>
                  <a:cubicBezTo>
                    <a:pt x="25472" y="3874"/>
                    <a:pt x="25490" y="4038"/>
                    <a:pt x="25593" y="4038"/>
                  </a:cubicBezTo>
                  <a:cubicBezTo>
                    <a:pt x="25602" y="4038"/>
                    <a:pt x="25611" y="4037"/>
                    <a:pt x="25621" y="4034"/>
                  </a:cubicBezTo>
                  <a:cubicBezTo>
                    <a:pt x="26318" y="3978"/>
                    <a:pt x="27000" y="3926"/>
                    <a:pt x="27668" y="3926"/>
                  </a:cubicBezTo>
                  <a:cubicBezTo>
                    <a:pt x="28881" y="3926"/>
                    <a:pt x="30051" y="4098"/>
                    <a:pt x="31195" y="4731"/>
                  </a:cubicBezTo>
                  <a:cubicBezTo>
                    <a:pt x="32081" y="5206"/>
                    <a:pt x="32873" y="5745"/>
                    <a:pt x="33791" y="6030"/>
                  </a:cubicBezTo>
                  <a:cubicBezTo>
                    <a:pt x="33760" y="6061"/>
                    <a:pt x="33728" y="6125"/>
                    <a:pt x="33696" y="6156"/>
                  </a:cubicBezTo>
                  <a:cubicBezTo>
                    <a:pt x="33651" y="6175"/>
                    <a:pt x="33592" y="6182"/>
                    <a:pt x="33525" y="6182"/>
                  </a:cubicBezTo>
                  <a:cubicBezTo>
                    <a:pt x="33161" y="6182"/>
                    <a:pt x="32531" y="5959"/>
                    <a:pt x="32155" y="5959"/>
                  </a:cubicBezTo>
                  <a:cubicBezTo>
                    <a:pt x="32117" y="5959"/>
                    <a:pt x="32082" y="5961"/>
                    <a:pt x="32050" y="5966"/>
                  </a:cubicBezTo>
                  <a:cubicBezTo>
                    <a:pt x="31353" y="6061"/>
                    <a:pt x="30751" y="6441"/>
                    <a:pt x="30086" y="6600"/>
                  </a:cubicBezTo>
                  <a:cubicBezTo>
                    <a:pt x="29840" y="6661"/>
                    <a:pt x="29601" y="6689"/>
                    <a:pt x="29369" y="6689"/>
                  </a:cubicBezTo>
                  <a:cubicBezTo>
                    <a:pt x="27930" y="6689"/>
                    <a:pt x="26731" y="5638"/>
                    <a:pt x="25367" y="5175"/>
                  </a:cubicBezTo>
                  <a:cubicBezTo>
                    <a:pt x="24689" y="4959"/>
                    <a:pt x="23984" y="4865"/>
                    <a:pt x="23275" y="4865"/>
                  </a:cubicBezTo>
                  <a:cubicBezTo>
                    <a:pt x="22629" y="4865"/>
                    <a:pt x="21980" y="4944"/>
                    <a:pt x="21345" y="5080"/>
                  </a:cubicBezTo>
                  <a:cubicBezTo>
                    <a:pt x="20395" y="5270"/>
                    <a:pt x="19097" y="5650"/>
                    <a:pt x="17989" y="5650"/>
                  </a:cubicBezTo>
                  <a:lnTo>
                    <a:pt x="17862" y="5650"/>
                  </a:lnTo>
                  <a:cubicBezTo>
                    <a:pt x="16880" y="5650"/>
                    <a:pt x="16025" y="5301"/>
                    <a:pt x="15550" y="4256"/>
                  </a:cubicBezTo>
                  <a:cubicBezTo>
                    <a:pt x="15550" y="4193"/>
                    <a:pt x="15582" y="4129"/>
                    <a:pt x="15613" y="4066"/>
                  </a:cubicBezTo>
                  <a:cubicBezTo>
                    <a:pt x="15613" y="4034"/>
                    <a:pt x="15613" y="4003"/>
                    <a:pt x="15613" y="3971"/>
                  </a:cubicBezTo>
                  <a:cubicBezTo>
                    <a:pt x="16138" y="3519"/>
                    <a:pt x="16762" y="3392"/>
                    <a:pt x="17423" y="3392"/>
                  </a:cubicBezTo>
                  <a:cubicBezTo>
                    <a:pt x="18272" y="3392"/>
                    <a:pt x="19182" y="3602"/>
                    <a:pt x="20023" y="3602"/>
                  </a:cubicBezTo>
                  <a:cubicBezTo>
                    <a:pt x="20225" y="3602"/>
                    <a:pt x="20424" y="3590"/>
                    <a:pt x="20617" y="3559"/>
                  </a:cubicBezTo>
                  <a:cubicBezTo>
                    <a:pt x="22296" y="3306"/>
                    <a:pt x="23752" y="2419"/>
                    <a:pt x="25431" y="2229"/>
                  </a:cubicBezTo>
                  <a:cubicBezTo>
                    <a:pt x="25691" y="2203"/>
                    <a:pt x="25951" y="2190"/>
                    <a:pt x="26208" y="2190"/>
                  </a:cubicBezTo>
                  <a:close/>
                  <a:moveTo>
                    <a:pt x="988" y="501"/>
                  </a:moveTo>
                  <a:cubicBezTo>
                    <a:pt x="1337" y="501"/>
                    <a:pt x="2062" y="975"/>
                    <a:pt x="2376" y="1089"/>
                  </a:cubicBezTo>
                  <a:cubicBezTo>
                    <a:pt x="2845" y="1227"/>
                    <a:pt x="3313" y="1317"/>
                    <a:pt x="3803" y="1317"/>
                  </a:cubicBezTo>
                  <a:cubicBezTo>
                    <a:pt x="3876" y="1317"/>
                    <a:pt x="3949" y="1315"/>
                    <a:pt x="4023" y="1311"/>
                  </a:cubicBezTo>
                  <a:cubicBezTo>
                    <a:pt x="4971" y="1291"/>
                    <a:pt x="5867" y="1129"/>
                    <a:pt x="6778" y="1129"/>
                  </a:cubicBezTo>
                  <a:cubicBezTo>
                    <a:pt x="7297" y="1129"/>
                    <a:pt x="7821" y="1182"/>
                    <a:pt x="8361" y="1343"/>
                  </a:cubicBezTo>
                  <a:cubicBezTo>
                    <a:pt x="9628" y="1723"/>
                    <a:pt x="10800" y="2388"/>
                    <a:pt x="12066" y="2799"/>
                  </a:cubicBezTo>
                  <a:cubicBezTo>
                    <a:pt x="12573" y="2958"/>
                    <a:pt x="13080" y="3084"/>
                    <a:pt x="13618" y="3116"/>
                  </a:cubicBezTo>
                  <a:cubicBezTo>
                    <a:pt x="13714" y="3124"/>
                    <a:pt x="13812" y="3127"/>
                    <a:pt x="13912" y="3127"/>
                  </a:cubicBezTo>
                  <a:cubicBezTo>
                    <a:pt x="14190" y="3127"/>
                    <a:pt x="14478" y="3104"/>
                    <a:pt x="14761" y="3104"/>
                  </a:cubicBezTo>
                  <a:cubicBezTo>
                    <a:pt x="15178" y="3104"/>
                    <a:pt x="15584" y="3154"/>
                    <a:pt x="15930" y="3401"/>
                  </a:cubicBezTo>
                  <a:cubicBezTo>
                    <a:pt x="15677" y="3528"/>
                    <a:pt x="15455" y="3686"/>
                    <a:pt x="15233" y="3939"/>
                  </a:cubicBezTo>
                  <a:cubicBezTo>
                    <a:pt x="15170" y="4003"/>
                    <a:pt x="15202" y="4098"/>
                    <a:pt x="15233" y="4129"/>
                  </a:cubicBezTo>
                  <a:cubicBezTo>
                    <a:pt x="14948" y="4795"/>
                    <a:pt x="14220" y="5270"/>
                    <a:pt x="14062" y="6030"/>
                  </a:cubicBezTo>
                  <a:cubicBezTo>
                    <a:pt x="13998" y="6346"/>
                    <a:pt x="14093" y="6600"/>
                    <a:pt x="14220" y="6885"/>
                  </a:cubicBezTo>
                  <a:cubicBezTo>
                    <a:pt x="14220" y="6916"/>
                    <a:pt x="14220" y="6948"/>
                    <a:pt x="14220" y="6980"/>
                  </a:cubicBezTo>
                  <a:cubicBezTo>
                    <a:pt x="13080" y="6410"/>
                    <a:pt x="12573" y="5238"/>
                    <a:pt x="11718" y="4320"/>
                  </a:cubicBezTo>
                  <a:cubicBezTo>
                    <a:pt x="10990" y="3464"/>
                    <a:pt x="10008" y="2863"/>
                    <a:pt x="8931" y="2514"/>
                  </a:cubicBezTo>
                  <a:cubicBezTo>
                    <a:pt x="7885" y="2174"/>
                    <a:pt x="6817" y="2094"/>
                    <a:pt x="5746" y="2094"/>
                  </a:cubicBezTo>
                  <a:cubicBezTo>
                    <a:pt x="5520" y="2094"/>
                    <a:pt x="5294" y="2097"/>
                    <a:pt x="5068" y="2103"/>
                  </a:cubicBezTo>
                  <a:cubicBezTo>
                    <a:pt x="4726" y="2103"/>
                    <a:pt x="4378" y="2113"/>
                    <a:pt x="4030" y="2113"/>
                  </a:cubicBezTo>
                  <a:cubicBezTo>
                    <a:pt x="3508" y="2113"/>
                    <a:pt x="2984" y="2090"/>
                    <a:pt x="2471" y="1976"/>
                  </a:cubicBezTo>
                  <a:cubicBezTo>
                    <a:pt x="2059" y="1881"/>
                    <a:pt x="1" y="994"/>
                    <a:pt x="887" y="519"/>
                  </a:cubicBezTo>
                  <a:cubicBezTo>
                    <a:pt x="915" y="507"/>
                    <a:pt x="949" y="501"/>
                    <a:pt x="988" y="501"/>
                  </a:cubicBezTo>
                  <a:close/>
                  <a:moveTo>
                    <a:pt x="23355" y="5148"/>
                  </a:moveTo>
                  <a:cubicBezTo>
                    <a:pt x="23784" y="5148"/>
                    <a:pt x="24221" y="5192"/>
                    <a:pt x="24671" y="5301"/>
                  </a:cubicBezTo>
                  <a:cubicBezTo>
                    <a:pt x="26268" y="5656"/>
                    <a:pt x="27671" y="7033"/>
                    <a:pt x="29372" y="7033"/>
                  </a:cubicBezTo>
                  <a:cubicBezTo>
                    <a:pt x="29492" y="7033"/>
                    <a:pt x="29614" y="7026"/>
                    <a:pt x="29738" y="7011"/>
                  </a:cubicBezTo>
                  <a:cubicBezTo>
                    <a:pt x="30371" y="6916"/>
                    <a:pt x="30941" y="6631"/>
                    <a:pt x="31543" y="6410"/>
                  </a:cubicBezTo>
                  <a:cubicBezTo>
                    <a:pt x="31543" y="6441"/>
                    <a:pt x="31543" y="6441"/>
                    <a:pt x="31575" y="6441"/>
                  </a:cubicBezTo>
                  <a:cubicBezTo>
                    <a:pt x="32430" y="6790"/>
                    <a:pt x="33031" y="7075"/>
                    <a:pt x="33348" y="8025"/>
                  </a:cubicBezTo>
                  <a:cubicBezTo>
                    <a:pt x="33475" y="8341"/>
                    <a:pt x="33475" y="8690"/>
                    <a:pt x="33570" y="9038"/>
                  </a:cubicBezTo>
                  <a:cubicBezTo>
                    <a:pt x="33633" y="9292"/>
                    <a:pt x="33728" y="9482"/>
                    <a:pt x="33855" y="9703"/>
                  </a:cubicBezTo>
                  <a:cubicBezTo>
                    <a:pt x="33950" y="9893"/>
                    <a:pt x="34076" y="10083"/>
                    <a:pt x="34203" y="10273"/>
                  </a:cubicBezTo>
                  <a:cubicBezTo>
                    <a:pt x="34583" y="10717"/>
                    <a:pt x="34488" y="11065"/>
                    <a:pt x="33950" y="11318"/>
                  </a:cubicBezTo>
                  <a:lnTo>
                    <a:pt x="33886" y="11382"/>
                  </a:lnTo>
                  <a:cubicBezTo>
                    <a:pt x="33380" y="11097"/>
                    <a:pt x="32841" y="10780"/>
                    <a:pt x="32271" y="10527"/>
                  </a:cubicBezTo>
                  <a:cubicBezTo>
                    <a:pt x="32262" y="10522"/>
                    <a:pt x="32254" y="10520"/>
                    <a:pt x="32247" y="10520"/>
                  </a:cubicBezTo>
                  <a:cubicBezTo>
                    <a:pt x="32201" y="10520"/>
                    <a:pt x="32185" y="10594"/>
                    <a:pt x="32240" y="10622"/>
                  </a:cubicBezTo>
                  <a:cubicBezTo>
                    <a:pt x="32746" y="10907"/>
                    <a:pt x="33285" y="11160"/>
                    <a:pt x="33823" y="11445"/>
                  </a:cubicBezTo>
                  <a:cubicBezTo>
                    <a:pt x="33392" y="11850"/>
                    <a:pt x="33124" y="11891"/>
                    <a:pt x="32628" y="11891"/>
                  </a:cubicBezTo>
                  <a:cubicBezTo>
                    <a:pt x="32504" y="11891"/>
                    <a:pt x="32366" y="11888"/>
                    <a:pt x="32208" y="11888"/>
                  </a:cubicBezTo>
                  <a:cubicBezTo>
                    <a:pt x="31765" y="11888"/>
                    <a:pt x="31353" y="11857"/>
                    <a:pt x="30941" y="11857"/>
                  </a:cubicBezTo>
                  <a:cubicBezTo>
                    <a:pt x="30684" y="11844"/>
                    <a:pt x="30443" y="11826"/>
                    <a:pt x="30209" y="11826"/>
                  </a:cubicBezTo>
                  <a:cubicBezTo>
                    <a:pt x="29866" y="11826"/>
                    <a:pt x="29538" y="11865"/>
                    <a:pt x="29199" y="12015"/>
                  </a:cubicBezTo>
                  <a:cubicBezTo>
                    <a:pt x="29136" y="11857"/>
                    <a:pt x="29041" y="11698"/>
                    <a:pt x="28914" y="11540"/>
                  </a:cubicBezTo>
                  <a:cubicBezTo>
                    <a:pt x="27901" y="10147"/>
                    <a:pt x="25874" y="9893"/>
                    <a:pt x="24322" y="9450"/>
                  </a:cubicBezTo>
                  <a:cubicBezTo>
                    <a:pt x="23151" y="9102"/>
                    <a:pt x="21979" y="8690"/>
                    <a:pt x="20902" y="8151"/>
                  </a:cubicBezTo>
                  <a:cubicBezTo>
                    <a:pt x="19984" y="7676"/>
                    <a:pt x="18527" y="6916"/>
                    <a:pt x="18084" y="5903"/>
                  </a:cubicBezTo>
                  <a:lnTo>
                    <a:pt x="18084" y="5903"/>
                  </a:lnTo>
                  <a:cubicBezTo>
                    <a:pt x="18113" y="5903"/>
                    <a:pt x="18142" y="5904"/>
                    <a:pt x="18171" y="5904"/>
                  </a:cubicBezTo>
                  <a:cubicBezTo>
                    <a:pt x="19954" y="5904"/>
                    <a:pt x="21581" y="5148"/>
                    <a:pt x="23355" y="5148"/>
                  </a:cubicBezTo>
                  <a:close/>
                  <a:moveTo>
                    <a:pt x="15423" y="4478"/>
                  </a:moveTo>
                  <a:cubicBezTo>
                    <a:pt x="15898" y="5396"/>
                    <a:pt x="16848" y="5840"/>
                    <a:pt x="17894" y="5903"/>
                  </a:cubicBezTo>
                  <a:cubicBezTo>
                    <a:pt x="18305" y="7011"/>
                    <a:pt x="19794" y="7835"/>
                    <a:pt x="20775" y="8373"/>
                  </a:cubicBezTo>
                  <a:cubicBezTo>
                    <a:pt x="22169" y="9133"/>
                    <a:pt x="23721" y="9608"/>
                    <a:pt x="25241" y="10020"/>
                  </a:cubicBezTo>
                  <a:cubicBezTo>
                    <a:pt x="26096" y="10242"/>
                    <a:pt x="26983" y="10463"/>
                    <a:pt x="27743" y="10907"/>
                  </a:cubicBezTo>
                  <a:cubicBezTo>
                    <a:pt x="28756" y="11508"/>
                    <a:pt x="28978" y="12363"/>
                    <a:pt x="29231" y="13440"/>
                  </a:cubicBezTo>
                  <a:cubicBezTo>
                    <a:pt x="29358" y="14074"/>
                    <a:pt x="29611" y="14295"/>
                    <a:pt x="29896" y="14802"/>
                  </a:cubicBezTo>
                  <a:cubicBezTo>
                    <a:pt x="30181" y="15340"/>
                    <a:pt x="30213" y="16100"/>
                    <a:pt x="30086" y="16734"/>
                  </a:cubicBezTo>
                  <a:cubicBezTo>
                    <a:pt x="29918" y="17432"/>
                    <a:pt x="29145" y="17668"/>
                    <a:pt x="28179" y="17668"/>
                  </a:cubicBezTo>
                  <a:cubicBezTo>
                    <a:pt x="26604" y="17668"/>
                    <a:pt x="24514" y="17040"/>
                    <a:pt x="23689" y="16765"/>
                  </a:cubicBezTo>
                  <a:cubicBezTo>
                    <a:pt x="21821" y="16100"/>
                    <a:pt x="19794" y="14675"/>
                    <a:pt x="18369" y="13345"/>
                  </a:cubicBezTo>
                  <a:cubicBezTo>
                    <a:pt x="17039" y="12078"/>
                    <a:pt x="16532" y="10590"/>
                    <a:pt x="15835" y="8975"/>
                  </a:cubicBezTo>
                  <a:cubicBezTo>
                    <a:pt x="15835" y="8911"/>
                    <a:pt x="15835" y="8880"/>
                    <a:pt x="15835" y="8816"/>
                  </a:cubicBezTo>
                  <a:cubicBezTo>
                    <a:pt x="15835" y="8753"/>
                    <a:pt x="15772" y="8690"/>
                    <a:pt x="15708" y="8690"/>
                  </a:cubicBezTo>
                  <a:cubicBezTo>
                    <a:pt x="15613" y="8500"/>
                    <a:pt x="15487" y="8278"/>
                    <a:pt x="15360" y="8056"/>
                  </a:cubicBezTo>
                  <a:lnTo>
                    <a:pt x="15392" y="7993"/>
                  </a:lnTo>
                  <a:cubicBezTo>
                    <a:pt x="15443" y="7916"/>
                    <a:pt x="15369" y="7818"/>
                    <a:pt x="15289" y="7818"/>
                  </a:cubicBezTo>
                  <a:cubicBezTo>
                    <a:pt x="15270" y="7818"/>
                    <a:pt x="15251" y="7823"/>
                    <a:pt x="15233" y="7835"/>
                  </a:cubicBezTo>
                  <a:cubicBezTo>
                    <a:pt x="14758" y="7043"/>
                    <a:pt x="14283" y="6251"/>
                    <a:pt x="14790" y="5396"/>
                  </a:cubicBezTo>
                  <a:cubicBezTo>
                    <a:pt x="14980" y="5048"/>
                    <a:pt x="15233" y="4795"/>
                    <a:pt x="15423" y="4478"/>
                  </a:cubicBezTo>
                  <a:close/>
                  <a:moveTo>
                    <a:pt x="12700" y="10083"/>
                  </a:moveTo>
                  <a:lnTo>
                    <a:pt x="12700" y="10083"/>
                  </a:lnTo>
                  <a:cubicBezTo>
                    <a:pt x="12637" y="10780"/>
                    <a:pt x="12668" y="11477"/>
                    <a:pt x="12763" y="12173"/>
                  </a:cubicBezTo>
                  <a:cubicBezTo>
                    <a:pt x="12922" y="13282"/>
                    <a:pt x="13302" y="14105"/>
                    <a:pt x="13048" y="15277"/>
                  </a:cubicBezTo>
                  <a:cubicBezTo>
                    <a:pt x="12922" y="15910"/>
                    <a:pt x="12953" y="16322"/>
                    <a:pt x="13270" y="16924"/>
                  </a:cubicBezTo>
                  <a:cubicBezTo>
                    <a:pt x="13745" y="17969"/>
                    <a:pt x="14093" y="18792"/>
                    <a:pt x="14062" y="19901"/>
                  </a:cubicBezTo>
                  <a:cubicBezTo>
                    <a:pt x="14030" y="19869"/>
                    <a:pt x="13998" y="19869"/>
                    <a:pt x="13967" y="19837"/>
                  </a:cubicBezTo>
                  <a:cubicBezTo>
                    <a:pt x="13080" y="19077"/>
                    <a:pt x="12193" y="18222"/>
                    <a:pt x="11813" y="17082"/>
                  </a:cubicBezTo>
                  <a:cubicBezTo>
                    <a:pt x="11306" y="15657"/>
                    <a:pt x="11465" y="14105"/>
                    <a:pt x="11845" y="12680"/>
                  </a:cubicBezTo>
                  <a:cubicBezTo>
                    <a:pt x="12066" y="11762"/>
                    <a:pt x="12288" y="10875"/>
                    <a:pt x="12700" y="10083"/>
                  </a:cubicBezTo>
                  <a:close/>
                  <a:moveTo>
                    <a:pt x="14062" y="19964"/>
                  </a:moveTo>
                  <a:lnTo>
                    <a:pt x="14062" y="19996"/>
                  </a:lnTo>
                  <a:cubicBezTo>
                    <a:pt x="14030" y="19964"/>
                    <a:pt x="14030" y="19964"/>
                    <a:pt x="13998" y="19964"/>
                  </a:cubicBezTo>
                  <a:close/>
                  <a:moveTo>
                    <a:pt x="14442" y="7233"/>
                  </a:moveTo>
                  <a:cubicBezTo>
                    <a:pt x="14600" y="7423"/>
                    <a:pt x="14758" y="7645"/>
                    <a:pt x="14885" y="7835"/>
                  </a:cubicBezTo>
                  <a:cubicBezTo>
                    <a:pt x="14948" y="7930"/>
                    <a:pt x="14980" y="7993"/>
                    <a:pt x="15012" y="8088"/>
                  </a:cubicBezTo>
                  <a:cubicBezTo>
                    <a:pt x="13872" y="9767"/>
                    <a:pt x="14568" y="11318"/>
                    <a:pt x="15043" y="13187"/>
                  </a:cubicBezTo>
                  <a:cubicBezTo>
                    <a:pt x="15392" y="14612"/>
                    <a:pt x="15265" y="16100"/>
                    <a:pt x="15202" y="17525"/>
                  </a:cubicBezTo>
                  <a:cubicBezTo>
                    <a:pt x="15170" y="18254"/>
                    <a:pt x="15138" y="18982"/>
                    <a:pt x="15107" y="19711"/>
                  </a:cubicBezTo>
                  <a:cubicBezTo>
                    <a:pt x="15084" y="20111"/>
                    <a:pt x="15187" y="20355"/>
                    <a:pt x="15009" y="20355"/>
                  </a:cubicBezTo>
                  <a:cubicBezTo>
                    <a:pt x="14933" y="20355"/>
                    <a:pt x="14807" y="20311"/>
                    <a:pt x="14600" y="20217"/>
                  </a:cubicBezTo>
                  <a:cubicBezTo>
                    <a:pt x="14442" y="20154"/>
                    <a:pt x="14315" y="20091"/>
                    <a:pt x="14220" y="20059"/>
                  </a:cubicBezTo>
                  <a:cubicBezTo>
                    <a:pt x="14505" y="18190"/>
                    <a:pt x="13048" y="16797"/>
                    <a:pt x="13397" y="14992"/>
                  </a:cubicBezTo>
                  <a:cubicBezTo>
                    <a:pt x="13587" y="14232"/>
                    <a:pt x="13397" y="13757"/>
                    <a:pt x="13207" y="12965"/>
                  </a:cubicBezTo>
                  <a:cubicBezTo>
                    <a:pt x="12922" y="11857"/>
                    <a:pt x="12890" y="10717"/>
                    <a:pt x="13017" y="9577"/>
                  </a:cubicBezTo>
                  <a:cubicBezTo>
                    <a:pt x="13175" y="9292"/>
                    <a:pt x="13397" y="9007"/>
                    <a:pt x="13618" y="8753"/>
                  </a:cubicBezTo>
                  <a:cubicBezTo>
                    <a:pt x="14030" y="8310"/>
                    <a:pt x="14283" y="7803"/>
                    <a:pt x="14410" y="7265"/>
                  </a:cubicBezTo>
                  <a:cubicBezTo>
                    <a:pt x="14442" y="7265"/>
                    <a:pt x="14442" y="7233"/>
                    <a:pt x="14442" y="7233"/>
                  </a:cubicBezTo>
                  <a:close/>
                  <a:moveTo>
                    <a:pt x="15898" y="9957"/>
                  </a:moveTo>
                  <a:cubicBezTo>
                    <a:pt x="16405" y="11128"/>
                    <a:pt x="16848" y="12300"/>
                    <a:pt x="17830" y="13282"/>
                  </a:cubicBezTo>
                  <a:cubicBezTo>
                    <a:pt x="19255" y="14739"/>
                    <a:pt x="21282" y="16132"/>
                    <a:pt x="23151" y="16892"/>
                  </a:cubicBezTo>
                  <a:cubicBezTo>
                    <a:pt x="23752" y="17145"/>
                    <a:pt x="24354" y="17304"/>
                    <a:pt x="24987" y="17430"/>
                  </a:cubicBezTo>
                  <a:cubicBezTo>
                    <a:pt x="25082" y="18127"/>
                    <a:pt x="25336" y="19267"/>
                    <a:pt x="25114" y="19901"/>
                  </a:cubicBezTo>
                  <a:cubicBezTo>
                    <a:pt x="25177" y="20154"/>
                    <a:pt x="25051" y="20344"/>
                    <a:pt x="24702" y="20376"/>
                  </a:cubicBezTo>
                  <a:cubicBezTo>
                    <a:pt x="24551" y="20554"/>
                    <a:pt x="24406" y="20643"/>
                    <a:pt x="24267" y="20643"/>
                  </a:cubicBezTo>
                  <a:cubicBezTo>
                    <a:pt x="24086" y="20643"/>
                    <a:pt x="23914" y="20491"/>
                    <a:pt x="23752" y="20186"/>
                  </a:cubicBezTo>
                  <a:cubicBezTo>
                    <a:pt x="23562" y="20027"/>
                    <a:pt x="23372" y="19837"/>
                    <a:pt x="23182" y="19679"/>
                  </a:cubicBezTo>
                  <a:cubicBezTo>
                    <a:pt x="22232" y="18919"/>
                    <a:pt x="21092" y="18507"/>
                    <a:pt x="20079" y="17842"/>
                  </a:cubicBezTo>
                  <a:cubicBezTo>
                    <a:pt x="18685" y="16924"/>
                    <a:pt x="17925" y="15467"/>
                    <a:pt x="17260" y="13979"/>
                  </a:cubicBezTo>
                  <a:cubicBezTo>
                    <a:pt x="16658" y="12680"/>
                    <a:pt x="16088" y="11350"/>
                    <a:pt x="15898" y="9957"/>
                  </a:cubicBezTo>
                  <a:close/>
                  <a:moveTo>
                    <a:pt x="820" y="0"/>
                  </a:moveTo>
                  <a:cubicBezTo>
                    <a:pt x="780" y="0"/>
                    <a:pt x="729" y="30"/>
                    <a:pt x="729" y="76"/>
                  </a:cubicBezTo>
                  <a:cubicBezTo>
                    <a:pt x="571" y="361"/>
                    <a:pt x="412" y="646"/>
                    <a:pt x="254" y="963"/>
                  </a:cubicBezTo>
                  <a:cubicBezTo>
                    <a:pt x="254" y="994"/>
                    <a:pt x="254" y="1058"/>
                    <a:pt x="286" y="1089"/>
                  </a:cubicBezTo>
                  <a:cubicBezTo>
                    <a:pt x="2439" y="3053"/>
                    <a:pt x="5448" y="1976"/>
                    <a:pt x="8044" y="2578"/>
                  </a:cubicBezTo>
                  <a:cubicBezTo>
                    <a:pt x="9913" y="3053"/>
                    <a:pt x="11148" y="4034"/>
                    <a:pt x="12288" y="5523"/>
                  </a:cubicBezTo>
                  <a:cubicBezTo>
                    <a:pt x="12795" y="6251"/>
                    <a:pt x="13333" y="6853"/>
                    <a:pt x="14157" y="7201"/>
                  </a:cubicBezTo>
                  <a:cubicBezTo>
                    <a:pt x="13903" y="8025"/>
                    <a:pt x="13333" y="8690"/>
                    <a:pt x="12827" y="9418"/>
                  </a:cubicBezTo>
                  <a:cubicBezTo>
                    <a:pt x="12795" y="9418"/>
                    <a:pt x="12763" y="9450"/>
                    <a:pt x="12763" y="9482"/>
                  </a:cubicBezTo>
                  <a:cubicBezTo>
                    <a:pt x="12510" y="9862"/>
                    <a:pt x="12288" y="10242"/>
                    <a:pt x="12130" y="10685"/>
                  </a:cubicBezTo>
                  <a:cubicBezTo>
                    <a:pt x="11686" y="12110"/>
                    <a:pt x="11243" y="13598"/>
                    <a:pt x="11243" y="15087"/>
                  </a:cubicBezTo>
                  <a:cubicBezTo>
                    <a:pt x="11243" y="16164"/>
                    <a:pt x="11496" y="17272"/>
                    <a:pt x="12066" y="18190"/>
                  </a:cubicBezTo>
                  <a:cubicBezTo>
                    <a:pt x="12351" y="18634"/>
                    <a:pt x="12668" y="18951"/>
                    <a:pt x="13080" y="19299"/>
                  </a:cubicBezTo>
                  <a:cubicBezTo>
                    <a:pt x="13587" y="19742"/>
                    <a:pt x="13777" y="20376"/>
                    <a:pt x="14220" y="20851"/>
                  </a:cubicBezTo>
                  <a:cubicBezTo>
                    <a:pt x="14446" y="21091"/>
                    <a:pt x="14633" y="21194"/>
                    <a:pt x="14787" y="21194"/>
                  </a:cubicBezTo>
                  <a:cubicBezTo>
                    <a:pt x="15647" y="21194"/>
                    <a:pt x="15492" y="17982"/>
                    <a:pt x="15518" y="17525"/>
                  </a:cubicBezTo>
                  <a:cubicBezTo>
                    <a:pt x="15613" y="16069"/>
                    <a:pt x="15740" y="14549"/>
                    <a:pt x="15360" y="13092"/>
                  </a:cubicBezTo>
                  <a:cubicBezTo>
                    <a:pt x="14885" y="11382"/>
                    <a:pt x="14252" y="9988"/>
                    <a:pt x="15170" y="8341"/>
                  </a:cubicBezTo>
                  <a:lnTo>
                    <a:pt x="15170" y="8341"/>
                  </a:lnTo>
                  <a:cubicBezTo>
                    <a:pt x="15297" y="8595"/>
                    <a:pt x="15423" y="8848"/>
                    <a:pt x="15518" y="9070"/>
                  </a:cubicBezTo>
                  <a:cubicBezTo>
                    <a:pt x="15550" y="11065"/>
                    <a:pt x="16373" y="12933"/>
                    <a:pt x="17229" y="14707"/>
                  </a:cubicBezTo>
                  <a:cubicBezTo>
                    <a:pt x="18084" y="16417"/>
                    <a:pt x="19097" y="17652"/>
                    <a:pt x="20807" y="18539"/>
                  </a:cubicBezTo>
                  <a:cubicBezTo>
                    <a:pt x="21821" y="19077"/>
                    <a:pt x="22676" y="19616"/>
                    <a:pt x="23594" y="20344"/>
                  </a:cubicBezTo>
                  <a:cubicBezTo>
                    <a:pt x="23873" y="20567"/>
                    <a:pt x="24300" y="21036"/>
                    <a:pt x="24744" y="21036"/>
                  </a:cubicBezTo>
                  <a:cubicBezTo>
                    <a:pt x="24804" y="21036"/>
                    <a:pt x="24864" y="21028"/>
                    <a:pt x="24924" y="21009"/>
                  </a:cubicBezTo>
                  <a:cubicBezTo>
                    <a:pt x="25367" y="20882"/>
                    <a:pt x="25177" y="20914"/>
                    <a:pt x="25336" y="20597"/>
                  </a:cubicBezTo>
                  <a:cubicBezTo>
                    <a:pt x="25716" y="19869"/>
                    <a:pt x="25367" y="18349"/>
                    <a:pt x="25146" y="17430"/>
                  </a:cubicBezTo>
                  <a:lnTo>
                    <a:pt x="25146" y="17430"/>
                  </a:lnTo>
                  <a:cubicBezTo>
                    <a:pt x="25494" y="17525"/>
                    <a:pt x="25843" y="17557"/>
                    <a:pt x="26191" y="17620"/>
                  </a:cubicBezTo>
                  <a:cubicBezTo>
                    <a:pt x="27073" y="17763"/>
                    <a:pt x="28083" y="18110"/>
                    <a:pt x="28991" y="18110"/>
                  </a:cubicBezTo>
                  <a:cubicBezTo>
                    <a:pt x="29094" y="18110"/>
                    <a:pt x="29195" y="18105"/>
                    <a:pt x="29294" y="18095"/>
                  </a:cubicBezTo>
                  <a:cubicBezTo>
                    <a:pt x="29706" y="18064"/>
                    <a:pt x="30150" y="17937"/>
                    <a:pt x="30340" y="17525"/>
                  </a:cubicBezTo>
                  <a:cubicBezTo>
                    <a:pt x="30561" y="17019"/>
                    <a:pt x="30308" y="17304"/>
                    <a:pt x="30340" y="16797"/>
                  </a:cubicBezTo>
                  <a:cubicBezTo>
                    <a:pt x="30371" y="16385"/>
                    <a:pt x="30625" y="15847"/>
                    <a:pt x="30625" y="15404"/>
                  </a:cubicBezTo>
                  <a:cubicBezTo>
                    <a:pt x="30593" y="14770"/>
                    <a:pt x="29801" y="14295"/>
                    <a:pt x="29611" y="13725"/>
                  </a:cubicBezTo>
                  <a:cubicBezTo>
                    <a:pt x="29421" y="13218"/>
                    <a:pt x="29389" y="12680"/>
                    <a:pt x="29231" y="12173"/>
                  </a:cubicBezTo>
                  <a:cubicBezTo>
                    <a:pt x="29393" y="12134"/>
                    <a:pt x="29605" y="12119"/>
                    <a:pt x="29850" y="12119"/>
                  </a:cubicBezTo>
                  <a:cubicBezTo>
                    <a:pt x="30585" y="12119"/>
                    <a:pt x="31624" y="12253"/>
                    <a:pt x="32556" y="12253"/>
                  </a:cubicBezTo>
                  <a:cubicBezTo>
                    <a:pt x="33799" y="12253"/>
                    <a:pt x="34852" y="12015"/>
                    <a:pt x="34742" y="10907"/>
                  </a:cubicBezTo>
                  <a:cubicBezTo>
                    <a:pt x="34710" y="10495"/>
                    <a:pt x="34488" y="10178"/>
                    <a:pt x="34298" y="9830"/>
                  </a:cubicBezTo>
                  <a:cubicBezTo>
                    <a:pt x="33918" y="9102"/>
                    <a:pt x="33886" y="8341"/>
                    <a:pt x="33570" y="7613"/>
                  </a:cubicBezTo>
                  <a:cubicBezTo>
                    <a:pt x="33285" y="6916"/>
                    <a:pt x="32683" y="6568"/>
                    <a:pt x="32050" y="6283"/>
                  </a:cubicBezTo>
                  <a:cubicBezTo>
                    <a:pt x="32176" y="6251"/>
                    <a:pt x="32335" y="6251"/>
                    <a:pt x="32461" y="6251"/>
                  </a:cubicBezTo>
                  <a:cubicBezTo>
                    <a:pt x="33169" y="6251"/>
                    <a:pt x="33746" y="6512"/>
                    <a:pt x="34409" y="6512"/>
                  </a:cubicBezTo>
                  <a:cubicBezTo>
                    <a:pt x="34547" y="6512"/>
                    <a:pt x="34689" y="6500"/>
                    <a:pt x="34837" y="6473"/>
                  </a:cubicBezTo>
                  <a:cubicBezTo>
                    <a:pt x="34900" y="6473"/>
                    <a:pt x="34963" y="6378"/>
                    <a:pt x="34963" y="6346"/>
                  </a:cubicBezTo>
                  <a:cubicBezTo>
                    <a:pt x="34900" y="5840"/>
                    <a:pt x="34678" y="5586"/>
                    <a:pt x="34266" y="5333"/>
                  </a:cubicBezTo>
                  <a:cubicBezTo>
                    <a:pt x="33443" y="4795"/>
                    <a:pt x="32525" y="4415"/>
                    <a:pt x="31701" y="3844"/>
                  </a:cubicBezTo>
                  <a:cubicBezTo>
                    <a:pt x="30086" y="2768"/>
                    <a:pt x="28471" y="1944"/>
                    <a:pt x="26508" y="1881"/>
                  </a:cubicBezTo>
                  <a:cubicBezTo>
                    <a:pt x="26458" y="1880"/>
                    <a:pt x="26408" y="1879"/>
                    <a:pt x="26359" y="1879"/>
                  </a:cubicBezTo>
                  <a:cubicBezTo>
                    <a:pt x="24082" y="1879"/>
                    <a:pt x="22183" y="3276"/>
                    <a:pt x="19920" y="3338"/>
                  </a:cubicBezTo>
                  <a:cubicBezTo>
                    <a:pt x="19880" y="3339"/>
                    <a:pt x="19840" y="3339"/>
                    <a:pt x="19799" y="3339"/>
                  </a:cubicBezTo>
                  <a:cubicBezTo>
                    <a:pt x="18957" y="3339"/>
                    <a:pt x="18075" y="3126"/>
                    <a:pt x="17242" y="3126"/>
                  </a:cubicBezTo>
                  <a:cubicBezTo>
                    <a:pt x="16889" y="3126"/>
                    <a:pt x="16544" y="3165"/>
                    <a:pt x="16215" y="3274"/>
                  </a:cubicBezTo>
                  <a:cubicBezTo>
                    <a:pt x="15804" y="2917"/>
                    <a:pt x="15321" y="2852"/>
                    <a:pt x="14814" y="2852"/>
                  </a:cubicBezTo>
                  <a:cubicBezTo>
                    <a:pt x="14527" y="2852"/>
                    <a:pt x="14231" y="2873"/>
                    <a:pt x="13936" y="2873"/>
                  </a:cubicBezTo>
                  <a:cubicBezTo>
                    <a:pt x="13830" y="2873"/>
                    <a:pt x="13724" y="2870"/>
                    <a:pt x="13618" y="2863"/>
                  </a:cubicBezTo>
                  <a:cubicBezTo>
                    <a:pt x="12161" y="2768"/>
                    <a:pt x="10863" y="2039"/>
                    <a:pt x="9533" y="1501"/>
                  </a:cubicBezTo>
                  <a:cubicBezTo>
                    <a:pt x="8500" y="1088"/>
                    <a:pt x="7552" y="864"/>
                    <a:pt x="6499" y="864"/>
                  </a:cubicBezTo>
                  <a:cubicBezTo>
                    <a:pt x="6260" y="864"/>
                    <a:pt x="6016" y="876"/>
                    <a:pt x="5764" y="899"/>
                  </a:cubicBezTo>
                  <a:cubicBezTo>
                    <a:pt x="5158" y="972"/>
                    <a:pt x="4590" y="1028"/>
                    <a:pt x="4044" y="1028"/>
                  </a:cubicBezTo>
                  <a:cubicBezTo>
                    <a:pt x="2935" y="1028"/>
                    <a:pt x="1917" y="798"/>
                    <a:pt x="856" y="13"/>
                  </a:cubicBezTo>
                  <a:cubicBezTo>
                    <a:pt x="847" y="4"/>
                    <a:pt x="834" y="0"/>
                    <a:pt x="8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47"/>
          <p:cNvGrpSpPr/>
          <p:nvPr/>
        </p:nvGrpSpPr>
        <p:grpSpPr>
          <a:xfrm>
            <a:off x="7787714" y="-85240"/>
            <a:ext cx="1671513" cy="5228734"/>
            <a:chOff x="1547589" y="-1391798"/>
            <a:chExt cx="1671513" cy="3698241"/>
          </a:xfrm>
        </p:grpSpPr>
        <p:sp>
          <p:nvSpPr>
            <p:cNvPr id="644" name="Google Shape;644;p47"/>
            <p:cNvSpPr/>
            <p:nvPr/>
          </p:nvSpPr>
          <p:spPr>
            <a:xfrm rot="5400000">
              <a:off x="1641491" y="20992"/>
              <a:ext cx="1536579" cy="1015422"/>
            </a:xfrm>
            <a:custGeom>
              <a:avLst/>
              <a:gdLst/>
              <a:ahLst/>
              <a:cxnLst/>
              <a:rect l="l" t="t" r="r" b="b"/>
              <a:pathLst>
                <a:path w="36270" h="23967" extrusionOk="0">
                  <a:moveTo>
                    <a:pt x="23658" y="0"/>
                  </a:moveTo>
                  <a:cubicBezTo>
                    <a:pt x="23650" y="0"/>
                    <a:pt x="23642" y="2"/>
                    <a:pt x="23633" y="4"/>
                  </a:cubicBezTo>
                  <a:cubicBezTo>
                    <a:pt x="19611" y="796"/>
                    <a:pt x="16540" y="4058"/>
                    <a:pt x="12581" y="5103"/>
                  </a:cubicBezTo>
                  <a:cubicBezTo>
                    <a:pt x="11111" y="5517"/>
                    <a:pt x="9391" y="6013"/>
                    <a:pt x="7771" y="6013"/>
                  </a:cubicBezTo>
                  <a:cubicBezTo>
                    <a:pt x="7158" y="6013"/>
                    <a:pt x="6559" y="5942"/>
                    <a:pt x="5994" y="5768"/>
                  </a:cubicBezTo>
                  <a:cubicBezTo>
                    <a:pt x="4949" y="5452"/>
                    <a:pt x="3967" y="4977"/>
                    <a:pt x="3017" y="4438"/>
                  </a:cubicBezTo>
                  <a:cubicBezTo>
                    <a:pt x="2162" y="3868"/>
                    <a:pt x="1243" y="3393"/>
                    <a:pt x="325" y="2950"/>
                  </a:cubicBezTo>
                  <a:cubicBezTo>
                    <a:pt x="301" y="2938"/>
                    <a:pt x="277" y="2932"/>
                    <a:pt x="255" y="2932"/>
                  </a:cubicBezTo>
                  <a:cubicBezTo>
                    <a:pt x="100" y="2932"/>
                    <a:pt x="1" y="3187"/>
                    <a:pt x="167" y="3298"/>
                  </a:cubicBezTo>
                  <a:cubicBezTo>
                    <a:pt x="610" y="3488"/>
                    <a:pt x="1053" y="3710"/>
                    <a:pt x="1497" y="3963"/>
                  </a:cubicBezTo>
                  <a:cubicBezTo>
                    <a:pt x="2003" y="4248"/>
                    <a:pt x="2510" y="4565"/>
                    <a:pt x="3049" y="4850"/>
                  </a:cubicBezTo>
                  <a:cubicBezTo>
                    <a:pt x="3904" y="5420"/>
                    <a:pt x="4695" y="6085"/>
                    <a:pt x="5265" y="6940"/>
                  </a:cubicBezTo>
                  <a:cubicBezTo>
                    <a:pt x="5360" y="7098"/>
                    <a:pt x="5455" y="7257"/>
                    <a:pt x="5550" y="7478"/>
                  </a:cubicBezTo>
                  <a:cubicBezTo>
                    <a:pt x="5519" y="7510"/>
                    <a:pt x="5519" y="7605"/>
                    <a:pt x="5582" y="7637"/>
                  </a:cubicBezTo>
                  <a:cubicBezTo>
                    <a:pt x="5614" y="7637"/>
                    <a:pt x="5614" y="7668"/>
                    <a:pt x="5645" y="7668"/>
                  </a:cubicBezTo>
                  <a:cubicBezTo>
                    <a:pt x="6532" y="9537"/>
                    <a:pt x="7070" y="12704"/>
                    <a:pt x="4885" y="13464"/>
                  </a:cubicBezTo>
                  <a:lnTo>
                    <a:pt x="4790" y="13464"/>
                  </a:lnTo>
                  <a:cubicBezTo>
                    <a:pt x="4727" y="13464"/>
                    <a:pt x="4695" y="13527"/>
                    <a:pt x="4727" y="13590"/>
                  </a:cubicBezTo>
                  <a:cubicBezTo>
                    <a:pt x="4701" y="13642"/>
                    <a:pt x="4739" y="13694"/>
                    <a:pt x="4805" y="13694"/>
                  </a:cubicBezTo>
                  <a:cubicBezTo>
                    <a:pt x="4820" y="13694"/>
                    <a:pt x="4836" y="13691"/>
                    <a:pt x="4854" y="13685"/>
                  </a:cubicBezTo>
                  <a:cubicBezTo>
                    <a:pt x="4885" y="13685"/>
                    <a:pt x="4917" y="13685"/>
                    <a:pt x="4980" y="13654"/>
                  </a:cubicBezTo>
                  <a:cubicBezTo>
                    <a:pt x="5341" y="13699"/>
                    <a:pt x="5758" y="13765"/>
                    <a:pt x="6158" y="13765"/>
                  </a:cubicBezTo>
                  <a:cubicBezTo>
                    <a:pt x="6602" y="13765"/>
                    <a:pt x="7024" y="13684"/>
                    <a:pt x="7324" y="13400"/>
                  </a:cubicBezTo>
                  <a:cubicBezTo>
                    <a:pt x="7609" y="13147"/>
                    <a:pt x="7862" y="12545"/>
                    <a:pt x="8084" y="12260"/>
                  </a:cubicBezTo>
                  <a:cubicBezTo>
                    <a:pt x="8242" y="12039"/>
                    <a:pt x="8369" y="11944"/>
                    <a:pt x="8432" y="11659"/>
                  </a:cubicBezTo>
                  <a:cubicBezTo>
                    <a:pt x="8622" y="10835"/>
                    <a:pt x="7831" y="9949"/>
                    <a:pt x="7577" y="9283"/>
                  </a:cubicBezTo>
                  <a:cubicBezTo>
                    <a:pt x="7229" y="8365"/>
                    <a:pt x="6690" y="7922"/>
                    <a:pt x="5835" y="7510"/>
                  </a:cubicBezTo>
                  <a:cubicBezTo>
                    <a:pt x="5455" y="6718"/>
                    <a:pt x="4917" y="6053"/>
                    <a:pt x="4315" y="5483"/>
                  </a:cubicBezTo>
                  <a:lnTo>
                    <a:pt x="4315" y="5483"/>
                  </a:lnTo>
                  <a:cubicBezTo>
                    <a:pt x="4822" y="5705"/>
                    <a:pt x="5360" y="5927"/>
                    <a:pt x="5899" y="6085"/>
                  </a:cubicBezTo>
                  <a:cubicBezTo>
                    <a:pt x="7514" y="7035"/>
                    <a:pt x="9414" y="7447"/>
                    <a:pt x="11061" y="8428"/>
                  </a:cubicBezTo>
                  <a:cubicBezTo>
                    <a:pt x="11758" y="8840"/>
                    <a:pt x="12423" y="9315"/>
                    <a:pt x="13056" y="9822"/>
                  </a:cubicBezTo>
                  <a:cubicBezTo>
                    <a:pt x="13151" y="10582"/>
                    <a:pt x="12834" y="11247"/>
                    <a:pt x="12803" y="12007"/>
                  </a:cubicBezTo>
                  <a:cubicBezTo>
                    <a:pt x="12739" y="12704"/>
                    <a:pt x="12993" y="13020"/>
                    <a:pt x="13341" y="13622"/>
                  </a:cubicBezTo>
                  <a:cubicBezTo>
                    <a:pt x="13879" y="14509"/>
                    <a:pt x="13753" y="15364"/>
                    <a:pt x="13974" y="16314"/>
                  </a:cubicBezTo>
                  <a:cubicBezTo>
                    <a:pt x="14164" y="16947"/>
                    <a:pt x="14481" y="17517"/>
                    <a:pt x="14924" y="18024"/>
                  </a:cubicBezTo>
                  <a:cubicBezTo>
                    <a:pt x="15463" y="18657"/>
                    <a:pt x="16128" y="19037"/>
                    <a:pt x="16825" y="19449"/>
                  </a:cubicBezTo>
                  <a:cubicBezTo>
                    <a:pt x="17838" y="20083"/>
                    <a:pt x="18440" y="20684"/>
                    <a:pt x="19231" y="21571"/>
                  </a:cubicBezTo>
                  <a:cubicBezTo>
                    <a:pt x="19611" y="22014"/>
                    <a:pt x="20055" y="22426"/>
                    <a:pt x="20593" y="22711"/>
                  </a:cubicBezTo>
                  <a:cubicBezTo>
                    <a:pt x="21480" y="23186"/>
                    <a:pt x="22462" y="23281"/>
                    <a:pt x="23253" y="23946"/>
                  </a:cubicBezTo>
                  <a:cubicBezTo>
                    <a:pt x="23266" y="23959"/>
                    <a:pt x="23285" y="23967"/>
                    <a:pt x="23305" y="23967"/>
                  </a:cubicBezTo>
                  <a:cubicBezTo>
                    <a:pt x="23332" y="23967"/>
                    <a:pt x="23361" y="23952"/>
                    <a:pt x="23380" y="23915"/>
                  </a:cubicBezTo>
                  <a:cubicBezTo>
                    <a:pt x="23443" y="23915"/>
                    <a:pt x="23507" y="23851"/>
                    <a:pt x="23443" y="23756"/>
                  </a:cubicBezTo>
                  <a:cubicBezTo>
                    <a:pt x="22747" y="22616"/>
                    <a:pt x="22462" y="21603"/>
                    <a:pt x="22462" y="20273"/>
                  </a:cubicBezTo>
                  <a:cubicBezTo>
                    <a:pt x="22493" y="19386"/>
                    <a:pt x="22493" y="18499"/>
                    <a:pt x="22367" y="17612"/>
                  </a:cubicBezTo>
                  <a:cubicBezTo>
                    <a:pt x="22208" y="16757"/>
                    <a:pt x="21955" y="15871"/>
                    <a:pt x="21543" y="15111"/>
                  </a:cubicBezTo>
                  <a:cubicBezTo>
                    <a:pt x="21163" y="14350"/>
                    <a:pt x="20530" y="14034"/>
                    <a:pt x="20245" y="13179"/>
                  </a:cubicBezTo>
                  <a:cubicBezTo>
                    <a:pt x="19833" y="11849"/>
                    <a:pt x="19421" y="10962"/>
                    <a:pt x="18091" y="10265"/>
                  </a:cubicBezTo>
                  <a:cubicBezTo>
                    <a:pt x="16977" y="9657"/>
                    <a:pt x="15659" y="9515"/>
                    <a:pt x="14382" y="9515"/>
                  </a:cubicBezTo>
                  <a:cubicBezTo>
                    <a:pt x="14063" y="9515"/>
                    <a:pt x="13746" y="9524"/>
                    <a:pt x="13436" y="9537"/>
                  </a:cubicBezTo>
                  <a:cubicBezTo>
                    <a:pt x="13373" y="9537"/>
                    <a:pt x="13341" y="9600"/>
                    <a:pt x="13373" y="9664"/>
                  </a:cubicBezTo>
                  <a:cubicBezTo>
                    <a:pt x="12708" y="9093"/>
                    <a:pt x="11979" y="8555"/>
                    <a:pt x="11219" y="8112"/>
                  </a:cubicBezTo>
                  <a:cubicBezTo>
                    <a:pt x="9857" y="7288"/>
                    <a:pt x="8337" y="6845"/>
                    <a:pt x="6880" y="6243"/>
                  </a:cubicBezTo>
                  <a:lnTo>
                    <a:pt x="6880" y="6243"/>
                  </a:lnTo>
                  <a:cubicBezTo>
                    <a:pt x="7106" y="6267"/>
                    <a:pt x="7334" y="6278"/>
                    <a:pt x="7563" y="6278"/>
                  </a:cubicBezTo>
                  <a:cubicBezTo>
                    <a:pt x="8846" y="6278"/>
                    <a:pt x="10173" y="5937"/>
                    <a:pt x="11409" y="5642"/>
                  </a:cubicBezTo>
                  <a:cubicBezTo>
                    <a:pt x="11821" y="5547"/>
                    <a:pt x="12201" y="5452"/>
                    <a:pt x="12581" y="5325"/>
                  </a:cubicBezTo>
                  <a:cubicBezTo>
                    <a:pt x="12581" y="5347"/>
                    <a:pt x="12597" y="5370"/>
                    <a:pt x="12617" y="5370"/>
                  </a:cubicBezTo>
                  <a:cubicBezTo>
                    <a:pt x="12626" y="5370"/>
                    <a:pt x="12635" y="5366"/>
                    <a:pt x="12644" y="5357"/>
                  </a:cubicBezTo>
                  <a:cubicBezTo>
                    <a:pt x="14164" y="4660"/>
                    <a:pt x="15779" y="4691"/>
                    <a:pt x="17395" y="4565"/>
                  </a:cubicBezTo>
                  <a:cubicBezTo>
                    <a:pt x="18853" y="4425"/>
                    <a:pt x="20261" y="3937"/>
                    <a:pt x="21708" y="3937"/>
                  </a:cubicBezTo>
                  <a:cubicBezTo>
                    <a:pt x="21895" y="3937"/>
                    <a:pt x="22083" y="3945"/>
                    <a:pt x="22272" y="3963"/>
                  </a:cubicBezTo>
                  <a:cubicBezTo>
                    <a:pt x="22282" y="3974"/>
                    <a:pt x="22289" y="3977"/>
                    <a:pt x="22295" y="3977"/>
                  </a:cubicBezTo>
                  <a:cubicBezTo>
                    <a:pt x="22307" y="3977"/>
                    <a:pt x="22314" y="3963"/>
                    <a:pt x="22335" y="3963"/>
                  </a:cubicBezTo>
                  <a:cubicBezTo>
                    <a:pt x="23780" y="6171"/>
                    <a:pt x="26233" y="7558"/>
                    <a:pt x="28848" y="7558"/>
                  </a:cubicBezTo>
                  <a:cubicBezTo>
                    <a:pt x="29271" y="7558"/>
                    <a:pt x="29698" y="7522"/>
                    <a:pt x="30126" y="7447"/>
                  </a:cubicBezTo>
                  <a:cubicBezTo>
                    <a:pt x="32976" y="6940"/>
                    <a:pt x="36269" y="4438"/>
                    <a:pt x="36111" y="1240"/>
                  </a:cubicBezTo>
                  <a:cubicBezTo>
                    <a:pt x="36111" y="1172"/>
                    <a:pt x="36066" y="1140"/>
                    <a:pt x="36018" y="1140"/>
                  </a:cubicBezTo>
                  <a:cubicBezTo>
                    <a:pt x="35978" y="1140"/>
                    <a:pt x="35936" y="1164"/>
                    <a:pt x="35921" y="1208"/>
                  </a:cubicBezTo>
                  <a:cubicBezTo>
                    <a:pt x="35026" y="1958"/>
                    <a:pt x="33946" y="2375"/>
                    <a:pt x="32823" y="2375"/>
                  </a:cubicBezTo>
                  <a:cubicBezTo>
                    <a:pt x="32475" y="2375"/>
                    <a:pt x="32124" y="2335"/>
                    <a:pt x="31772" y="2253"/>
                  </a:cubicBezTo>
                  <a:cubicBezTo>
                    <a:pt x="30664" y="1968"/>
                    <a:pt x="29682" y="1271"/>
                    <a:pt x="28542" y="1081"/>
                  </a:cubicBezTo>
                  <a:cubicBezTo>
                    <a:pt x="28320" y="1042"/>
                    <a:pt x="28100" y="1024"/>
                    <a:pt x="27884" y="1024"/>
                  </a:cubicBezTo>
                  <a:cubicBezTo>
                    <a:pt x="25816" y="1024"/>
                    <a:pt x="24004" y="2687"/>
                    <a:pt x="22398" y="3805"/>
                  </a:cubicBezTo>
                  <a:cubicBezTo>
                    <a:pt x="22382" y="3789"/>
                    <a:pt x="22359" y="3781"/>
                    <a:pt x="22335" y="3781"/>
                  </a:cubicBezTo>
                  <a:cubicBezTo>
                    <a:pt x="22311" y="3781"/>
                    <a:pt x="22287" y="3789"/>
                    <a:pt x="22272" y="3805"/>
                  </a:cubicBezTo>
                  <a:cubicBezTo>
                    <a:pt x="22001" y="3759"/>
                    <a:pt x="21729" y="3739"/>
                    <a:pt x="21457" y="3739"/>
                  </a:cubicBezTo>
                  <a:cubicBezTo>
                    <a:pt x="20042" y="3739"/>
                    <a:pt x="18612" y="4269"/>
                    <a:pt x="17205" y="4375"/>
                  </a:cubicBezTo>
                  <a:cubicBezTo>
                    <a:pt x="16223" y="4438"/>
                    <a:pt x="15273" y="4470"/>
                    <a:pt x="14323" y="4691"/>
                  </a:cubicBezTo>
                  <a:cubicBezTo>
                    <a:pt x="17490" y="3298"/>
                    <a:pt x="20308" y="1176"/>
                    <a:pt x="23665" y="131"/>
                  </a:cubicBezTo>
                  <a:cubicBezTo>
                    <a:pt x="23751" y="131"/>
                    <a:pt x="23733" y="0"/>
                    <a:pt x="2365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7"/>
            <p:cNvSpPr/>
            <p:nvPr/>
          </p:nvSpPr>
          <p:spPr>
            <a:xfrm rot="5400000">
              <a:off x="1940637" y="1239686"/>
              <a:ext cx="1220070" cy="913443"/>
            </a:xfrm>
            <a:custGeom>
              <a:avLst/>
              <a:gdLst/>
              <a:ahLst/>
              <a:cxnLst/>
              <a:rect l="l" t="t" r="r" b="b"/>
              <a:pathLst>
                <a:path w="28799" h="21560" extrusionOk="0">
                  <a:moveTo>
                    <a:pt x="4853" y="1"/>
                  </a:moveTo>
                  <a:cubicBezTo>
                    <a:pt x="4778" y="1"/>
                    <a:pt x="4759" y="134"/>
                    <a:pt x="4846" y="163"/>
                  </a:cubicBezTo>
                  <a:cubicBezTo>
                    <a:pt x="8488" y="1050"/>
                    <a:pt x="12351" y="1810"/>
                    <a:pt x="14790" y="4882"/>
                  </a:cubicBezTo>
                  <a:cubicBezTo>
                    <a:pt x="14758" y="4913"/>
                    <a:pt x="14726" y="4945"/>
                    <a:pt x="14695" y="5008"/>
                  </a:cubicBezTo>
                  <a:cubicBezTo>
                    <a:pt x="14663" y="5135"/>
                    <a:pt x="14663" y="5262"/>
                    <a:pt x="14631" y="5388"/>
                  </a:cubicBezTo>
                  <a:cubicBezTo>
                    <a:pt x="14410" y="5958"/>
                    <a:pt x="14030" y="6338"/>
                    <a:pt x="13523" y="6528"/>
                  </a:cubicBezTo>
                  <a:cubicBezTo>
                    <a:pt x="13301" y="6655"/>
                    <a:pt x="13048" y="6718"/>
                    <a:pt x="12795" y="6845"/>
                  </a:cubicBezTo>
                  <a:cubicBezTo>
                    <a:pt x="11433" y="7542"/>
                    <a:pt x="10514" y="8650"/>
                    <a:pt x="9723" y="9949"/>
                  </a:cubicBezTo>
                  <a:cubicBezTo>
                    <a:pt x="8836" y="11500"/>
                    <a:pt x="8171" y="13147"/>
                    <a:pt x="7253" y="14667"/>
                  </a:cubicBezTo>
                  <a:cubicBezTo>
                    <a:pt x="7221" y="14731"/>
                    <a:pt x="7221" y="14762"/>
                    <a:pt x="7189" y="14826"/>
                  </a:cubicBezTo>
                  <a:cubicBezTo>
                    <a:pt x="6374" y="15779"/>
                    <a:pt x="5179" y="16363"/>
                    <a:pt x="4016" y="16363"/>
                  </a:cubicBezTo>
                  <a:cubicBezTo>
                    <a:pt x="3054" y="16363"/>
                    <a:pt x="2113" y="15964"/>
                    <a:pt x="1425" y="15047"/>
                  </a:cubicBezTo>
                  <a:cubicBezTo>
                    <a:pt x="1192" y="14744"/>
                    <a:pt x="1097" y="14441"/>
                    <a:pt x="860" y="14441"/>
                  </a:cubicBezTo>
                  <a:cubicBezTo>
                    <a:pt x="775" y="14441"/>
                    <a:pt x="672" y="14480"/>
                    <a:pt x="539" y="14572"/>
                  </a:cubicBezTo>
                  <a:cubicBezTo>
                    <a:pt x="0" y="14952"/>
                    <a:pt x="64" y="16124"/>
                    <a:pt x="190" y="16663"/>
                  </a:cubicBezTo>
                  <a:cubicBezTo>
                    <a:pt x="507" y="17771"/>
                    <a:pt x="1457" y="18499"/>
                    <a:pt x="2439" y="19006"/>
                  </a:cubicBezTo>
                  <a:cubicBezTo>
                    <a:pt x="2502" y="19006"/>
                    <a:pt x="2534" y="19006"/>
                    <a:pt x="2566" y="18974"/>
                  </a:cubicBezTo>
                  <a:cubicBezTo>
                    <a:pt x="2724" y="19006"/>
                    <a:pt x="2882" y="19038"/>
                    <a:pt x="3041" y="19038"/>
                  </a:cubicBezTo>
                  <a:cubicBezTo>
                    <a:pt x="3769" y="19133"/>
                    <a:pt x="4529" y="19291"/>
                    <a:pt x="5289" y="19418"/>
                  </a:cubicBezTo>
                  <a:cubicBezTo>
                    <a:pt x="5311" y="19440"/>
                    <a:pt x="5334" y="19462"/>
                    <a:pt x="5367" y="19462"/>
                  </a:cubicBezTo>
                  <a:cubicBezTo>
                    <a:pt x="5381" y="19462"/>
                    <a:pt x="5397" y="19459"/>
                    <a:pt x="5416" y="19449"/>
                  </a:cubicBezTo>
                  <a:cubicBezTo>
                    <a:pt x="5447" y="19449"/>
                    <a:pt x="5447" y="19449"/>
                    <a:pt x="5479" y="19418"/>
                  </a:cubicBezTo>
                  <a:cubicBezTo>
                    <a:pt x="6429" y="19576"/>
                    <a:pt x="7379" y="19671"/>
                    <a:pt x="8298" y="19671"/>
                  </a:cubicBezTo>
                  <a:cubicBezTo>
                    <a:pt x="8931" y="19671"/>
                    <a:pt x="9533" y="19544"/>
                    <a:pt x="10103" y="19291"/>
                  </a:cubicBezTo>
                  <a:cubicBezTo>
                    <a:pt x="10483" y="19133"/>
                    <a:pt x="11401" y="18246"/>
                    <a:pt x="11971" y="17993"/>
                  </a:cubicBezTo>
                  <a:cubicBezTo>
                    <a:pt x="11971" y="18024"/>
                    <a:pt x="12003" y="18024"/>
                    <a:pt x="12035" y="18024"/>
                  </a:cubicBezTo>
                  <a:cubicBezTo>
                    <a:pt x="12161" y="18309"/>
                    <a:pt x="12288" y="18563"/>
                    <a:pt x="12446" y="18848"/>
                  </a:cubicBezTo>
                  <a:cubicBezTo>
                    <a:pt x="12415" y="18911"/>
                    <a:pt x="12446" y="18974"/>
                    <a:pt x="12478" y="18974"/>
                  </a:cubicBezTo>
                  <a:cubicBezTo>
                    <a:pt x="12642" y="19038"/>
                    <a:pt x="12812" y="19066"/>
                    <a:pt x="12986" y="19066"/>
                  </a:cubicBezTo>
                  <a:cubicBezTo>
                    <a:pt x="14114" y="19066"/>
                    <a:pt x="15379" y="17860"/>
                    <a:pt x="16120" y="17201"/>
                  </a:cubicBezTo>
                  <a:cubicBezTo>
                    <a:pt x="17450" y="15997"/>
                    <a:pt x="18463" y="14414"/>
                    <a:pt x="18812" y="12641"/>
                  </a:cubicBezTo>
                  <a:cubicBezTo>
                    <a:pt x="19033" y="11532"/>
                    <a:pt x="18970" y="10424"/>
                    <a:pt x="18653" y="9379"/>
                  </a:cubicBezTo>
                  <a:lnTo>
                    <a:pt x="18653" y="9379"/>
                  </a:lnTo>
                  <a:cubicBezTo>
                    <a:pt x="19192" y="10550"/>
                    <a:pt x="19698" y="11754"/>
                    <a:pt x="20174" y="12989"/>
                  </a:cubicBezTo>
                  <a:cubicBezTo>
                    <a:pt x="19477" y="14699"/>
                    <a:pt x="19635" y="17011"/>
                    <a:pt x="20965" y="18373"/>
                  </a:cubicBezTo>
                  <a:cubicBezTo>
                    <a:pt x="23055" y="20494"/>
                    <a:pt x="26666" y="19069"/>
                    <a:pt x="28534" y="21508"/>
                  </a:cubicBezTo>
                  <a:cubicBezTo>
                    <a:pt x="28534" y="21540"/>
                    <a:pt x="28566" y="21540"/>
                    <a:pt x="28597" y="21540"/>
                  </a:cubicBezTo>
                  <a:cubicBezTo>
                    <a:pt x="28618" y="21553"/>
                    <a:pt x="28641" y="21560"/>
                    <a:pt x="28662" y="21560"/>
                  </a:cubicBezTo>
                  <a:cubicBezTo>
                    <a:pt x="28737" y="21560"/>
                    <a:pt x="28798" y="21480"/>
                    <a:pt x="28724" y="21381"/>
                  </a:cubicBezTo>
                  <a:cubicBezTo>
                    <a:pt x="28692" y="21350"/>
                    <a:pt x="28661" y="21286"/>
                    <a:pt x="28629" y="21254"/>
                  </a:cubicBezTo>
                  <a:cubicBezTo>
                    <a:pt x="28249" y="19513"/>
                    <a:pt x="27299" y="17961"/>
                    <a:pt x="26001" y="16726"/>
                  </a:cubicBezTo>
                  <a:cubicBezTo>
                    <a:pt x="25336" y="16092"/>
                    <a:pt x="24544" y="15554"/>
                    <a:pt x="23752" y="15079"/>
                  </a:cubicBezTo>
                  <a:cubicBezTo>
                    <a:pt x="22612" y="14446"/>
                    <a:pt x="21282" y="14129"/>
                    <a:pt x="20427" y="13116"/>
                  </a:cubicBezTo>
                  <a:cubicBezTo>
                    <a:pt x="20395" y="13084"/>
                    <a:pt x="20395" y="13052"/>
                    <a:pt x="20395" y="13021"/>
                  </a:cubicBezTo>
                  <a:cubicBezTo>
                    <a:pt x="20395" y="12989"/>
                    <a:pt x="20395" y="12989"/>
                    <a:pt x="20395" y="12989"/>
                  </a:cubicBezTo>
                  <a:cubicBezTo>
                    <a:pt x="20395" y="12989"/>
                    <a:pt x="20395" y="12957"/>
                    <a:pt x="20395" y="12957"/>
                  </a:cubicBezTo>
                  <a:cubicBezTo>
                    <a:pt x="19888" y="10867"/>
                    <a:pt x="18843" y="8872"/>
                    <a:pt x="17577" y="7162"/>
                  </a:cubicBezTo>
                  <a:cubicBezTo>
                    <a:pt x="17038" y="6212"/>
                    <a:pt x="16342" y="5293"/>
                    <a:pt x="15360" y="4818"/>
                  </a:cubicBezTo>
                  <a:cubicBezTo>
                    <a:pt x="15328" y="4755"/>
                    <a:pt x="15296" y="4692"/>
                    <a:pt x="15265" y="4660"/>
                  </a:cubicBezTo>
                  <a:cubicBezTo>
                    <a:pt x="15265" y="4597"/>
                    <a:pt x="15233" y="4533"/>
                    <a:pt x="15170" y="4533"/>
                  </a:cubicBezTo>
                  <a:cubicBezTo>
                    <a:pt x="15138" y="4502"/>
                    <a:pt x="15138" y="4470"/>
                    <a:pt x="15106" y="4438"/>
                  </a:cubicBezTo>
                  <a:cubicBezTo>
                    <a:pt x="15088" y="4410"/>
                    <a:pt x="15064" y="4399"/>
                    <a:pt x="15040" y="4399"/>
                  </a:cubicBezTo>
                  <a:cubicBezTo>
                    <a:pt x="14983" y="4399"/>
                    <a:pt x="14926" y="4466"/>
                    <a:pt x="14948" y="4533"/>
                  </a:cubicBezTo>
                  <a:lnTo>
                    <a:pt x="14980" y="4597"/>
                  </a:lnTo>
                  <a:lnTo>
                    <a:pt x="14916" y="4597"/>
                  </a:lnTo>
                  <a:cubicBezTo>
                    <a:pt x="12541" y="1683"/>
                    <a:pt x="8519" y="480"/>
                    <a:pt x="4877" y="5"/>
                  </a:cubicBezTo>
                  <a:cubicBezTo>
                    <a:pt x="4869" y="2"/>
                    <a:pt x="4861" y="1"/>
                    <a:pt x="4853"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7"/>
            <p:cNvSpPr/>
            <p:nvPr/>
          </p:nvSpPr>
          <p:spPr>
            <a:xfrm rot="5400000">
              <a:off x="1938364" y="9760"/>
              <a:ext cx="906992" cy="851714"/>
            </a:xfrm>
            <a:custGeom>
              <a:avLst/>
              <a:gdLst/>
              <a:ahLst/>
              <a:cxnLst/>
              <a:rect l="l" t="t" r="r" b="b"/>
              <a:pathLst>
                <a:path w="21409" h="20103" extrusionOk="0">
                  <a:moveTo>
                    <a:pt x="16537" y="2431"/>
                  </a:moveTo>
                  <a:cubicBezTo>
                    <a:pt x="17284" y="2431"/>
                    <a:pt x="18027" y="2551"/>
                    <a:pt x="18717" y="2812"/>
                  </a:cubicBezTo>
                  <a:cubicBezTo>
                    <a:pt x="19255" y="2875"/>
                    <a:pt x="19382" y="3192"/>
                    <a:pt x="19097" y="3762"/>
                  </a:cubicBezTo>
                  <a:cubicBezTo>
                    <a:pt x="19002" y="3793"/>
                    <a:pt x="18907" y="3793"/>
                    <a:pt x="18812" y="3825"/>
                  </a:cubicBezTo>
                  <a:cubicBezTo>
                    <a:pt x="18590" y="3952"/>
                    <a:pt x="18210" y="3983"/>
                    <a:pt x="17957" y="4078"/>
                  </a:cubicBezTo>
                  <a:cubicBezTo>
                    <a:pt x="17324" y="4300"/>
                    <a:pt x="16785" y="4617"/>
                    <a:pt x="16247" y="4997"/>
                  </a:cubicBezTo>
                  <a:cubicBezTo>
                    <a:pt x="16189" y="4995"/>
                    <a:pt x="16131" y="4995"/>
                    <a:pt x="16073" y="4995"/>
                  </a:cubicBezTo>
                  <a:cubicBezTo>
                    <a:pt x="14605" y="4995"/>
                    <a:pt x="13073" y="5386"/>
                    <a:pt x="12098" y="6422"/>
                  </a:cubicBezTo>
                  <a:cubicBezTo>
                    <a:pt x="11560" y="6643"/>
                    <a:pt x="11022" y="6865"/>
                    <a:pt x="10483" y="7055"/>
                  </a:cubicBezTo>
                  <a:cubicBezTo>
                    <a:pt x="11402" y="6517"/>
                    <a:pt x="11972" y="5503"/>
                    <a:pt x="12795" y="4807"/>
                  </a:cubicBezTo>
                  <a:cubicBezTo>
                    <a:pt x="13357" y="4349"/>
                    <a:pt x="13918" y="4192"/>
                    <a:pt x="14525" y="4192"/>
                  </a:cubicBezTo>
                  <a:cubicBezTo>
                    <a:pt x="14842" y="4192"/>
                    <a:pt x="15171" y="4235"/>
                    <a:pt x="15519" y="4300"/>
                  </a:cubicBezTo>
                  <a:cubicBezTo>
                    <a:pt x="15883" y="4363"/>
                    <a:pt x="16247" y="4427"/>
                    <a:pt x="16603" y="4427"/>
                  </a:cubicBezTo>
                  <a:cubicBezTo>
                    <a:pt x="16959" y="4427"/>
                    <a:pt x="17308" y="4363"/>
                    <a:pt x="17640" y="4173"/>
                  </a:cubicBezTo>
                  <a:cubicBezTo>
                    <a:pt x="17640" y="4173"/>
                    <a:pt x="17640" y="4110"/>
                    <a:pt x="17609" y="4110"/>
                  </a:cubicBezTo>
                  <a:cubicBezTo>
                    <a:pt x="17327" y="4194"/>
                    <a:pt x="17042" y="4224"/>
                    <a:pt x="16755" y="4224"/>
                  </a:cubicBezTo>
                  <a:cubicBezTo>
                    <a:pt x="15985" y="4224"/>
                    <a:pt x="15206" y="4004"/>
                    <a:pt x="14453" y="4004"/>
                  </a:cubicBezTo>
                  <a:cubicBezTo>
                    <a:pt x="14004" y="4004"/>
                    <a:pt x="13565" y="4082"/>
                    <a:pt x="13143" y="4332"/>
                  </a:cubicBezTo>
                  <a:cubicBezTo>
                    <a:pt x="11813" y="5123"/>
                    <a:pt x="11243" y="6802"/>
                    <a:pt x="9691" y="7213"/>
                  </a:cubicBezTo>
                  <a:cubicBezTo>
                    <a:pt x="8868" y="7055"/>
                    <a:pt x="8076" y="6897"/>
                    <a:pt x="7348" y="6517"/>
                  </a:cubicBezTo>
                  <a:cubicBezTo>
                    <a:pt x="7316" y="6517"/>
                    <a:pt x="7316" y="6485"/>
                    <a:pt x="7285" y="6485"/>
                  </a:cubicBezTo>
                  <a:cubicBezTo>
                    <a:pt x="8045" y="6010"/>
                    <a:pt x="8678" y="5662"/>
                    <a:pt x="9596" y="5630"/>
                  </a:cubicBezTo>
                  <a:cubicBezTo>
                    <a:pt x="9672" y="5630"/>
                    <a:pt x="9745" y="5631"/>
                    <a:pt x="9814" y="5631"/>
                  </a:cubicBezTo>
                  <a:cubicBezTo>
                    <a:pt x="10092" y="5631"/>
                    <a:pt x="10325" y="5611"/>
                    <a:pt x="10578" y="5408"/>
                  </a:cubicBezTo>
                  <a:cubicBezTo>
                    <a:pt x="11117" y="5028"/>
                    <a:pt x="11497" y="4363"/>
                    <a:pt x="12067" y="3920"/>
                  </a:cubicBezTo>
                  <a:cubicBezTo>
                    <a:pt x="12700" y="3445"/>
                    <a:pt x="13428" y="3065"/>
                    <a:pt x="14188" y="2812"/>
                  </a:cubicBezTo>
                  <a:cubicBezTo>
                    <a:pt x="14940" y="2567"/>
                    <a:pt x="15741" y="2431"/>
                    <a:pt x="16537" y="2431"/>
                  </a:cubicBezTo>
                  <a:close/>
                  <a:moveTo>
                    <a:pt x="381" y="373"/>
                  </a:moveTo>
                  <a:lnTo>
                    <a:pt x="381" y="373"/>
                  </a:lnTo>
                  <a:cubicBezTo>
                    <a:pt x="1046" y="1070"/>
                    <a:pt x="1584" y="1893"/>
                    <a:pt x="2344" y="2495"/>
                  </a:cubicBezTo>
                  <a:cubicBezTo>
                    <a:pt x="2819" y="2907"/>
                    <a:pt x="3326" y="3192"/>
                    <a:pt x="3864" y="3477"/>
                  </a:cubicBezTo>
                  <a:cubicBezTo>
                    <a:pt x="4086" y="3572"/>
                    <a:pt x="4308" y="3667"/>
                    <a:pt x="4498" y="3762"/>
                  </a:cubicBezTo>
                  <a:cubicBezTo>
                    <a:pt x="4593" y="3793"/>
                    <a:pt x="4719" y="3825"/>
                    <a:pt x="4814" y="3888"/>
                  </a:cubicBezTo>
                  <a:cubicBezTo>
                    <a:pt x="5163" y="3920"/>
                    <a:pt x="5321" y="4142"/>
                    <a:pt x="5226" y="4522"/>
                  </a:cubicBezTo>
                  <a:cubicBezTo>
                    <a:pt x="5163" y="4522"/>
                    <a:pt x="5163" y="4617"/>
                    <a:pt x="5194" y="4648"/>
                  </a:cubicBezTo>
                  <a:cubicBezTo>
                    <a:pt x="5954" y="5250"/>
                    <a:pt x="6810" y="5725"/>
                    <a:pt x="7760" y="6010"/>
                  </a:cubicBezTo>
                  <a:cubicBezTo>
                    <a:pt x="7538" y="6137"/>
                    <a:pt x="7348" y="6295"/>
                    <a:pt x="7190" y="6453"/>
                  </a:cubicBezTo>
                  <a:cubicBezTo>
                    <a:pt x="7158" y="6485"/>
                    <a:pt x="7095" y="6517"/>
                    <a:pt x="7095" y="6580"/>
                  </a:cubicBezTo>
                  <a:cubicBezTo>
                    <a:pt x="7095" y="6612"/>
                    <a:pt x="7095" y="6675"/>
                    <a:pt x="7095" y="6738"/>
                  </a:cubicBezTo>
                  <a:cubicBezTo>
                    <a:pt x="6873" y="7023"/>
                    <a:pt x="6746" y="7309"/>
                    <a:pt x="6683" y="7657"/>
                  </a:cubicBezTo>
                  <a:cubicBezTo>
                    <a:pt x="6081" y="6137"/>
                    <a:pt x="4561" y="5282"/>
                    <a:pt x="3326" y="4300"/>
                  </a:cubicBezTo>
                  <a:cubicBezTo>
                    <a:pt x="2503" y="3635"/>
                    <a:pt x="1806" y="2907"/>
                    <a:pt x="1172" y="2051"/>
                  </a:cubicBezTo>
                  <a:cubicBezTo>
                    <a:pt x="792" y="1545"/>
                    <a:pt x="666" y="911"/>
                    <a:pt x="381" y="373"/>
                  </a:cubicBezTo>
                  <a:close/>
                  <a:moveTo>
                    <a:pt x="14924" y="5960"/>
                  </a:moveTo>
                  <a:cubicBezTo>
                    <a:pt x="16043" y="5960"/>
                    <a:pt x="17172" y="6245"/>
                    <a:pt x="18147" y="6802"/>
                  </a:cubicBezTo>
                  <a:cubicBezTo>
                    <a:pt x="18844" y="7182"/>
                    <a:pt x="19414" y="7689"/>
                    <a:pt x="19794" y="8385"/>
                  </a:cubicBezTo>
                  <a:cubicBezTo>
                    <a:pt x="20047" y="8829"/>
                    <a:pt x="21061" y="10855"/>
                    <a:pt x="20111" y="11109"/>
                  </a:cubicBezTo>
                  <a:cubicBezTo>
                    <a:pt x="20107" y="11111"/>
                    <a:pt x="20101" y="11112"/>
                    <a:pt x="20094" y="11112"/>
                  </a:cubicBezTo>
                  <a:cubicBezTo>
                    <a:pt x="19982" y="11112"/>
                    <a:pt x="19475" y="10887"/>
                    <a:pt x="19445" y="10887"/>
                  </a:cubicBezTo>
                  <a:cubicBezTo>
                    <a:pt x="19255" y="10855"/>
                    <a:pt x="19065" y="10824"/>
                    <a:pt x="18875" y="10824"/>
                  </a:cubicBezTo>
                  <a:cubicBezTo>
                    <a:pt x="18860" y="10808"/>
                    <a:pt x="18836" y="10800"/>
                    <a:pt x="18812" y="10800"/>
                  </a:cubicBezTo>
                  <a:cubicBezTo>
                    <a:pt x="18788" y="10800"/>
                    <a:pt x="18765" y="10808"/>
                    <a:pt x="18749" y="10824"/>
                  </a:cubicBezTo>
                  <a:cubicBezTo>
                    <a:pt x="18654" y="10824"/>
                    <a:pt x="18559" y="10824"/>
                    <a:pt x="18432" y="10855"/>
                  </a:cubicBezTo>
                  <a:cubicBezTo>
                    <a:pt x="18234" y="10863"/>
                    <a:pt x="18044" y="10868"/>
                    <a:pt x="17860" y="10868"/>
                  </a:cubicBezTo>
                  <a:cubicBezTo>
                    <a:pt x="17247" y="10868"/>
                    <a:pt x="16690" y="10806"/>
                    <a:pt x="16057" y="10539"/>
                  </a:cubicBezTo>
                  <a:cubicBezTo>
                    <a:pt x="15867" y="10254"/>
                    <a:pt x="15645" y="9937"/>
                    <a:pt x="15392" y="9684"/>
                  </a:cubicBezTo>
                  <a:cubicBezTo>
                    <a:pt x="14600" y="8829"/>
                    <a:pt x="13587" y="8195"/>
                    <a:pt x="12510" y="7815"/>
                  </a:cubicBezTo>
                  <a:cubicBezTo>
                    <a:pt x="11782" y="7562"/>
                    <a:pt x="11022" y="7435"/>
                    <a:pt x="10261" y="7309"/>
                  </a:cubicBezTo>
                  <a:cubicBezTo>
                    <a:pt x="10768" y="7213"/>
                    <a:pt x="11275" y="6992"/>
                    <a:pt x="11782" y="6802"/>
                  </a:cubicBezTo>
                  <a:lnTo>
                    <a:pt x="11782" y="6802"/>
                  </a:lnTo>
                  <a:cubicBezTo>
                    <a:pt x="11756" y="6827"/>
                    <a:pt x="11793" y="6874"/>
                    <a:pt x="11824" y="6874"/>
                  </a:cubicBezTo>
                  <a:cubicBezTo>
                    <a:pt x="11832" y="6874"/>
                    <a:pt x="11839" y="6871"/>
                    <a:pt x="11845" y="6865"/>
                  </a:cubicBezTo>
                  <a:cubicBezTo>
                    <a:pt x="11908" y="6802"/>
                    <a:pt x="11972" y="6738"/>
                    <a:pt x="12035" y="6675"/>
                  </a:cubicBezTo>
                  <a:cubicBezTo>
                    <a:pt x="12573" y="6453"/>
                    <a:pt x="13143" y="6200"/>
                    <a:pt x="13713" y="6073"/>
                  </a:cubicBezTo>
                  <a:cubicBezTo>
                    <a:pt x="14110" y="5997"/>
                    <a:pt x="14517" y="5960"/>
                    <a:pt x="14924" y="5960"/>
                  </a:cubicBezTo>
                  <a:close/>
                  <a:moveTo>
                    <a:pt x="16215" y="10824"/>
                  </a:moveTo>
                  <a:cubicBezTo>
                    <a:pt x="17039" y="11077"/>
                    <a:pt x="17894" y="10982"/>
                    <a:pt x="18717" y="11045"/>
                  </a:cubicBezTo>
                  <a:cubicBezTo>
                    <a:pt x="18717" y="11330"/>
                    <a:pt x="18749" y="11615"/>
                    <a:pt x="18812" y="11900"/>
                  </a:cubicBezTo>
                  <a:cubicBezTo>
                    <a:pt x="18907" y="12217"/>
                    <a:pt x="19287" y="12787"/>
                    <a:pt x="19255" y="13041"/>
                  </a:cubicBezTo>
                  <a:cubicBezTo>
                    <a:pt x="19097" y="13294"/>
                    <a:pt x="18907" y="13579"/>
                    <a:pt x="18717" y="13832"/>
                  </a:cubicBezTo>
                  <a:cubicBezTo>
                    <a:pt x="18559" y="13864"/>
                    <a:pt x="18400" y="13896"/>
                    <a:pt x="18242" y="13896"/>
                  </a:cubicBezTo>
                  <a:lnTo>
                    <a:pt x="17894" y="13896"/>
                  </a:lnTo>
                  <a:cubicBezTo>
                    <a:pt x="17640" y="13927"/>
                    <a:pt x="17450" y="13991"/>
                    <a:pt x="17292" y="14117"/>
                  </a:cubicBezTo>
                  <a:cubicBezTo>
                    <a:pt x="17165" y="13674"/>
                    <a:pt x="17070" y="13262"/>
                    <a:pt x="16975" y="12851"/>
                  </a:cubicBezTo>
                  <a:cubicBezTo>
                    <a:pt x="16817" y="12122"/>
                    <a:pt x="16564" y="11425"/>
                    <a:pt x="16215" y="10824"/>
                  </a:cubicBezTo>
                  <a:close/>
                  <a:moveTo>
                    <a:pt x="7316" y="6675"/>
                  </a:moveTo>
                  <a:lnTo>
                    <a:pt x="7316" y="6675"/>
                  </a:lnTo>
                  <a:cubicBezTo>
                    <a:pt x="9311" y="7720"/>
                    <a:pt x="11718" y="7404"/>
                    <a:pt x="13713" y="8607"/>
                  </a:cubicBezTo>
                  <a:cubicBezTo>
                    <a:pt x="14727" y="9209"/>
                    <a:pt x="15614" y="10095"/>
                    <a:pt x="16184" y="11172"/>
                  </a:cubicBezTo>
                  <a:cubicBezTo>
                    <a:pt x="16690" y="12249"/>
                    <a:pt x="16785" y="13452"/>
                    <a:pt x="17102" y="14592"/>
                  </a:cubicBezTo>
                  <a:cubicBezTo>
                    <a:pt x="17229" y="15004"/>
                    <a:pt x="17419" y="15226"/>
                    <a:pt x="16817" y="15542"/>
                  </a:cubicBezTo>
                  <a:cubicBezTo>
                    <a:pt x="16564" y="15669"/>
                    <a:pt x="16089" y="15637"/>
                    <a:pt x="15804" y="15669"/>
                  </a:cubicBezTo>
                  <a:cubicBezTo>
                    <a:pt x="15492" y="15695"/>
                    <a:pt x="15180" y="15716"/>
                    <a:pt x="14868" y="15716"/>
                  </a:cubicBezTo>
                  <a:cubicBezTo>
                    <a:pt x="14420" y="15716"/>
                    <a:pt x="13971" y="15673"/>
                    <a:pt x="13523" y="15542"/>
                  </a:cubicBezTo>
                  <a:cubicBezTo>
                    <a:pt x="12162" y="15131"/>
                    <a:pt x="11338" y="14022"/>
                    <a:pt x="10768" y="12787"/>
                  </a:cubicBezTo>
                  <a:cubicBezTo>
                    <a:pt x="10293" y="11774"/>
                    <a:pt x="9818" y="10950"/>
                    <a:pt x="9090" y="10127"/>
                  </a:cubicBezTo>
                  <a:cubicBezTo>
                    <a:pt x="8171" y="9145"/>
                    <a:pt x="7190" y="8100"/>
                    <a:pt x="7316" y="6675"/>
                  </a:cubicBezTo>
                  <a:close/>
                  <a:moveTo>
                    <a:pt x="8868" y="10254"/>
                  </a:moveTo>
                  <a:lnTo>
                    <a:pt x="8868" y="10254"/>
                  </a:lnTo>
                  <a:cubicBezTo>
                    <a:pt x="9311" y="10760"/>
                    <a:pt x="9723" y="11235"/>
                    <a:pt x="10071" y="11837"/>
                  </a:cubicBezTo>
                  <a:cubicBezTo>
                    <a:pt x="10420" y="12502"/>
                    <a:pt x="10641" y="13262"/>
                    <a:pt x="11085" y="13896"/>
                  </a:cubicBezTo>
                  <a:cubicBezTo>
                    <a:pt x="11687" y="14877"/>
                    <a:pt x="12637" y="15606"/>
                    <a:pt x="13777" y="15859"/>
                  </a:cubicBezTo>
                  <a:cubicBezTo>
                    <a:pt x="13903" y="15891"/>
                    <a:pt x="14062" y="15891"/>
                    <a:pt x="14188" y="15922"/>
                  </a:cubicBezTo>
                  <a:cubicBezTo>
                    <a:pt x="14188" y="15922"/>
                    <a:pt x="14188" y="15922"/>
                    <a:pt x="14188" y="15954"/>
                  </a:cubicBezTo>
                  <a:cubicBezTo>
                    <a:pt x="14442" y="16461"/>
                    <a:pt x="14632" y="17791"/>
                    <a:pt x="14220" y="18329"/>
                  </a:cubicBezTo>
                  <a:cubicBezTo>
                    <a:pt x="13845" y="18793"/>
                    <a:pt x="13578" y="18956"/>
                    <a:pt x="13367" y="18956"/>
                  </a:cubicBezTo>
                  <a:cubicBezTo>
                    <a:pt x="12902" y="18956"/>
                    <a:pt x="12714" y="18163"/>
                    <a:pt x="12257" y="18076"/>
                  </a:cubicBezTo>
                  <a:cubicBezTo>
                    <a:pt x="12193" y="18060"/>
                    <a:pt x="12137" y="18054"/>
                    <a:pt x="12087" y="18054"/>
                  </a:cubicBezTo>
                  <a:cubicBezTo>
                    <a:pt x="11868" y="18054"/>
                    <a:pt x="11750" y="18174"/>
                    <a:pt x="11567" y="18174"/>
                  </a:cubicBezTo>
                  <a:cubicBezTo>
                    <a:pt x="11454" y="18174"/>
                    <a:pt x="11317" y="18129"/>
                    <a:pt x="11117" y="17981"/>
                  </a:cubicBezTo>
                  <a:cubicBezTo>
                    <a:pt x="10610" y="17633"/>
                    <a:pt x="10230" y="16904"/>
                    <a:pt x="9976" y="16366"/>
                  </a:cubicBezTo>
                  <a:cubicBezTo>
                    <a:pt x="9343" y="15162"/>
                    <a:pt x="9216" y="13896"/>
                    <a:pt x="9185" y="12566"/>
                  </a:cubicBezTo>
                  <a:cubicBezTo>
                    <a:pt x="9185" y="11774"/>
                    <a:pt x="9185" y="10982"/>
                    <a:pt x="8868" y="10254"/>
                  </a:cubicBezTo>
                  <a:close/>
                  <a:moveTo>
                    <a:pt x="7031" y="7182"/>
                  </a:moveTo>
                  <a:cubicBezTo>
                    <a:pt x="6968" y="7847"/>
                    <a:pt x="7253" y="8480"/>
                    <a:pt x="7633" y="9082"/>
                  </a:cubicBezTo>
                  <a:cubicBezTo>
                    <a:pt x="7950" y="9620"/>
                    <a:pt x="8361" y="10127"/>
                    <a:pt x="8488" y="10729"/>
                  </a:cubicBezTo>
                  <a:cubicBezTo>
                    <a:pt x="8710" y="11615"/>
                    <a:pt x="8298" y="12439"/>
                    <a:pt x="7950" y="13231"/>
                  </a:cubicBezTo>
                  <a:cubicBezTo>
                    <a:pt x="7095" y="15226"/>
                    <a:pt x="6683" y="17126"/>
                    <a:pt x="7506" y="19058"/>
                  </a:cubicBezTo>
                  <a:cubicBezTo>
                    <a:pt x="7253" y="18583"/>
                    <a:pt x="7063" y="18044"/>
                    <a:pt x="7000" y="17823"/>
                  </a:cubicBezTo>
                  <a:cubicBezTo>
                    <a:pt x="6746" y="17063"/>
                    <a:pt x="6651" y="16271"/>
                    <a:pt x="6683" y="15479"/>
                  </a:cubicBezTo>
                  <a:cubicBezTo>
                    <a:pt x="6746" y="13959"/>
                    <a:pt x="7411" y="12502"/>
                    <a:pt x="7380" y="11014"/>
                  </a:cubicBezTo>
                  <a:cubicBezTo>
                    <a:pt x="7348" y="9715"/>
                    <a:pt x="6493" y="8385"/>
                    <a:pt x="7031" y="7182"/>
                  </a:cubicBezTo>
                  <a:close/>
                  <a:moveTo>
                    <a:pt x="7611" y="8683"/>
                  </a:moveTo>
                  <a:cubicBezTo>
                    <a:pt x="7818" y="9042"/>
                    <a:pt x="8081" y="9380"/>
                    <a:pt x="8361" y="9684"/>
                  </a:cubicBezTo>
                  <a:cubicBezTo>
                    <a:pt x="8425" y="9747"/>
                    <a:pt x="8488" y="9842"/>
                    <a:pt x="8551" y="9905"/>
                  </a:cubicBezTo>
                  <a:cubicBezTo>
                    <a:pt x="8551" y="9937"/>
                    <a:pt x="8551" y="9937"/>
                    <a:pt x="8551" y="9937"/>
                  </a:cubicBezTo>
                  <a:cubicBezTo>
                    <a:pt x="9343" y="11489"/>
                    <a:pt x="8805" y="13294"/>
                    <a:pt x="9216" y="14941"/>
                  </a:cubicBezTo>
                  <a:cubicBezTo>
                    <a:pt x="9280" y="15194"/>
                    <a:pt x="9343" y="15416"/>
                    <a:pt x="9438" y="15637"/>
                  </a:cubicBezTo>
                  <a:cubicBezTo>
                    <a:pt x="9121" y="16239"/>
                    <a:pt x="8868" y="16841"/>
                    <a:pt x="8741" y="17474"/>
                  </a:cubicBezTo>
                  <a:cubicBezTo>
                    <a:pt x="8646" y="17823"/>
                    <a:pt x="8615" y="18171"/>
                    <a:pt x="8583" y="18519"/>
                  </a:cubicBezTo>
                  <a:cubicBezTo>
                    <a:pt x="8551" y="18741"/>
                    <a:pt x="8710" y="19374"/>
                    <a:pt x="8583" y="19533"/>
                  </a:cubicBezTo>
                  <a:cubicBezTo>
                    <a:pt x="8484" y="19692"/>
                    <a:pt x="8372" y="19763"/>
                    <a:pt x="8255" y="19763"/>
                  </a:cubicBezTo>
                  <a:cubicBezTo>
                    <a:pt x="8186" y="19763"/>
                    <a:pt x="8115" y="19738"/>
                    <a:pt x="8045" y="19691"/>
                  </a:cubicBezTo>
                  <a:cubicBezTo>
                    <a:pt x="7380" y="18614"/>
                    <a:pt x="7063" y="17379"/>
                    <a:pt x="7221" y="16112"/>
                  </a:cubicBezTo>
                  <a:cubicBezTo>
                    <a:pt x="7380" y="14751"/>
                    <a:pt x="8076" y="13579"/>
                    <a:pt x="8520" y="12312"/>
                  </a:cubicBezTo>
                  <a:cubicBezTo>
                    <a:pt x="8773" y="11552"/>
                    <a:pt x="8805" y="10919"/>
                    <a:pt x="8456" y="10190"/>
                  </a:cubicBezTo>
                  <a:cubicBezTo>
                    <a:pt x="8231" y="9664"/>
                    <a:pt x="7886" y="9177"/>
                    <a:pt x="7611" y="8683"/>
                  </a:cubicBezTo>
                  <a:close/>
                  <a:moveTo>
                    <a:pt x="159" y="1"/>
                  </a:moveTo>
                  <a:cubicBezTo>
                    <a:pt x="143" y="1"/>
                    <a:pt x="127" y="9"/>
                    <a:pt x="127" y="25"/>
                  </a:cubicBezTo>
                  <a:cubicBezTo>
                    <a:pt x="64" y="25"/>
                    <a:pt x="1" y="88"/>
                    <a:pt x="64" y="151"/>
                  </a:cubicBezTo>
                  <a:cubicBezTo>
                    <a:pt x="444" y="626"/>
                    <a:pt x="507" y="1418"/>
                    <a:pt x="887" y="1956"/>
                  </a:cubicBezTo>
                  <a:cubicBezTo>
                    <a:pt x="1426" y="2685"/>
                    <a:pt x="2027" y="3413"/>
                    <a:pt x="2693" y="3983"/>
                  </a:cubicBezTo>
                  <a:cubicBezTo>
                    <a:pt x="4149" y="5250"/>
                    <a:pt x="5796" y="6042"/>
                    <a:pt x="6651" y="7847"/>
                  </a:cubicBezTo>
                  <a:cubicBezTo>
                    <a:pt x="6651" y="7847"/>
                    <a:pt x="6651" y="7879"/>
                    <a:pt x="6683" y="7879"/>
                  </a:cubicBezTo>
                  <a:cubicBezTo>
                    <a:pt x="6620" y="8892"/>
                    <a:pt x="7190" y="10000"/>
                    <a:pt x="7190" y="11014"/>
                  </a:cubicBezTo>
                  <a:cubicBezTo>
                    <a:pt x="7221" y="11995"/>
                    <a:pt x="6810" y="12977"/>
                    <a:pt x="6651" y="13959"/>
                  </a:cubicBezTo>
                  <a:cubicBezTo>
                    <a:pt x="6493" y="14877"/>
                    <a:pt x="6429" y="15827"/>
                    <a:pt x="6588" y="16777"/>
                  </a:cubicBezTo>
                  <a:cubicBezTo>
                    <a:pt x="6683" y="17506"/>
                    <a:pt x="6905" y="18266"/>
                    <a:pt x="7285" y="18931"/>
                  </a:cubicBezTo>
                  <a:cubicBezTo>
                    <a:pt x="7475" y="19248"/>
                    <a:pt x="7886" y="20103"/>
                    <a:pt x="8330" y="20103"/>
                  </a:cubicBezTo>
                  <a:cubicBezTo>
                    <a:pt x="8710" y="20103"/>
                    <a:pt x="8710" y="19818"/>
                    <a:pt x="8741" y="19533"/>
                  </a:cubicBezTo>
                  <a:cubicBezTo>
                    <a:pt x="8805" y="18836"/>
                    <a:pt x="8710" y="18234"/>
                    <a:pt x="8868" y="17538"/>
                  </a:cubicBezTo>
                  <a:cubicBezTo>
                    <a:pt x="8995" y="16936"/>
                    <a:pt x="9216" y="16366"/>
                    <a:pt x="9501" y="15859"/>
                  </a:cubicBezTo>
                  <a:cubicBezTo>
                    <a:pt x="9660" y="16271"/>
                    <a:pt x="9881" y="16714"/>
                    <a:pt x="10135" y="17094"/>
                  </a:cubicBezTo>
                  <a:cubicBezTo>
                    <a:pt x="10388" y="17506"/>
                    <a:pt x="10831" y="18298"/>
                    <a:pt x="11338" y="18424"/>
                  </a:cubicBezTo>
                  <a:cubicBezTo>
                    <a:pt x="11370" y="18435"/>
                    <a:pt x="11405" y="18438"/>
                    <a:pt x="11441" y="18438"/>
                  </a:cubicBezTo>
                  <a:cubicBezTo>
                    <a:pt x="11514" y="18438"/>
                    <a:pt x="11592" y="18424"/>
                    <a:pt x="11655" y="18424"/>
                  </a:cubicBezTo>
                  <a:cubicBezTo>
                    <a:pt x="11718" y="18424"/>
                    <a:pt x="11782" y="18393"/>
                    <a:pt x="11813" y="18329"/>
                  </a:cubicBezTo>
                  <a:cubicBezTo>
                    <a:pt x="12130" y="18488"/>
                    <a:pt x="12447" y="18646"/>
                    <a:pt x="12732" y="18804"/>
                  </a:cubicBezTo>
                  <a:cubicBezTo>
                    <a:pt x="12827" y="18868"/>
                    <a:pt x="12858" y="18994"/>
                    <a:pt x="12953" y="19058"/>
                  </a:cubicBezTo>
                  <a:cubicBezTo>
                    <a:pt x="13141" y="19170"/>
                    <a:pt x="13306" y="19249"/>
                    <a:pt x="13488" y="19249"/>
                  </a:cubicBezTo>
                  <a:cubicBezTo>
                    <a:pt x="13614" y="19249"/>
                    <a:pt x="13748" y="19212"/>
                    <a:pt x="13903" y="19121"/>
                  </a:cubicBezTo>
                  <a:cubicBezTo>
                    <a:pt x="14758" y="18551"/>
                    <a:pt x="14758" y="16809"/>
                    <a:pt x="14378" y="15922"/>
                  </a:cubicBezTo>
                  <a:lnTo>
                    <a:pt x="14378" y="15922"/>
                  </a:lnTo>
                  <a:cubicBezTo>
                    <a:pt x="14560" y="15947"/>
                    <a:pt x="14746" y="15957"/>
                    <a:pt x="14933" y="15957"/>
                  </a:cubicBezTo>
                  <a:cubicBezTo>
                    <a:pt x="15236" y="15957"/>
                    <a:pt x="15542" y="15930"/>
                    <a:pt x="15835" y="15891"/>
                  </a:cubicBezTo>
                  <a:cubicBezTo>
                    <a:pt x="16247" y="15859"/>
                    <a:pt x="17039" y="15891"/>
                    <a:pt x="17355" y="15606"/>
                  </a:cubicBezTo>
                  <a:cubicBezTo>
                    <a:pt x="17577" y="15384"/>
                    <a:pt x="17514" y="15289"/>
                    <a:pt x="17482" y="14972"/>
                  </a:cubicBezTo>
                  <a:cubicBezTo>
                    <a:pt x="17450" y="14751"/>
                    <a:pt x="17387" y="14529"/>
                    <a:pt x="17324" y="14307"/>
                  </a:cubicBezTo>
                  <a:cubicBezTo>
                    <a:pt x="17894" y="13927"/>
                    <a:pt x="19129" y="14276"/>
                    <a:pt x="19414" y="13484"/>
                  </a:cubicBezTo>
                  <a:cubicBezTo>
                    <a:pt x="19509" y="13231"/>
                    <a:pt x="19445" y="13009"/>
                    <a:pt x="19350" y="12787"/>
                  </a:cubicBezTo>
                  <a:cubicBezTo>
                    <a:pt x="19129" y="12154"/>
                    <a:pt x="18907" y="11710"/>
                    <a:pt x="18875" y="11045"/>
                  </a:cubicBezTo>
                  <a:lnTo>
                    <a:pt x="18875" y="11045"/>
                  </a:lnTo>
                  <a:cubicBezTo>
                    <a:pt x="19382" y="11077"/>
                    <a:pt x="19857" y="11172"/>
                    <a:pt x="20332" y="11457"/>
                  </a:cubicBezTo>
                  <a:cubicBezTo>
                    <a:pt x="20364" y="11457"/>
                    <a:pt x="20427" y="11457"/>
                    <a:pt x="20459" y="11425"/>
                  </a:cubicBezTo>
                  <a:cubicBezTo>
                    <a:pt x="21029" y="10412"/>
                    <a:pt x="20491" y="9209"/>
                    <a:pt x="19984" y="8290"/>
                  </a:cubicBezTo>
                  <a:cubicBezTo>
                    <a:pt x="19445" y="7277"/>
                    <a:pt x="18495" y="6643"/>
                    <a:pt x="17450" y="6232"/>
                  </a:cubicBezTo>
                  <a:cubicBezTo>
                    <a:pt x="16645" y="5910"/>
                    <a:pt x="15790" y="5755"/>
                    <a:pt x="14933" y="5755"/>
                  </a:cubicBezTo>
                  <a:cubicBezTo>
                    <a:pt x="14610" y="5755"/>
                    <a:pt x="14287" y="5777"/>
                    <a:pt x="13967" y="5820"/>
                  </a:cubicBezTo>
                  <a:cubicBezTo>
                    <a:pt x="13492" y="5915"/>
                    <a:pt x="13048" y="6042"/>
                    <a:pt x="12573" y="6232"/>
                  </a:cubicBezTo>
                  <a:cubicBezTo>
                    <a:pt x="13618" y="5503"/>
                    <a:pt x="14885" y="5218"/>
                    <a:pt x="16152" y="5187"/>
                  </a:cubicBezTo>
                  <a:cubicBezTo>
                    <a:pt x="16168" y="5203"/>
                    <a:pt x="16191" y="5210"/>
                    <a:pt x="16215" y="5210"/>
                  </a:cubicBezTo>
                  <a:cubicBezTo>
                    <a:pt x="16239" y="5210"/>
                    <a:pt x="16263" y="5203"/>
                    <a:pt x="16279" y="5187"/>
                  </a:cubicBezTo>
                  <a:lnTo>
                    <a:pt x="16722" y="5187"/>
                  </a:lnTo>
                  <a:cubicBezTo>
                    <a:pt x="17577" y="5250"/>
                    <a:pt x="18432" y="5408"/>
                    <a:pt x="19224" y="5725"/>
                  </a:cubicBezTo>
                  <a:cubicBezTo>
                    <a:pt x="19509" y="5820"/>
                    <a:pt x="20427" y="6105"/>
                    <a:pt x="20586" y="6390"/>
                  </a:cubicBezTo>
                  <a:cubicBezTo>
                    <a:pt x="20902" y="7118"/>
                    <a:pt x="19826" y="7055"/>
                    <a:pt x="19445" y="7118"/>
                  </a:cubicBezTo>
                  <a:cubicBezTo>
                    <a:pt x="19359" y="7147"/>
                    <a:pt x="19377" y="7281"/>
                    <a:pt x="19453" y="7281"/>
                  </a:cubicBezTo>
                  <a:cubicBezTo>
                    <a:pt x="19461" y="7281"/>
                    <a:pt x="19469" y="7280"/>
                    <a:pt x="19477" y="7277"/>
                  </a:cubicBezTo>
                  <a:cubicBezTo>
                    <a:pt x="19889" y="7213"/>
                    <a:pt x="21409" y="7277"/>
                    <a:pt x="21061" y="6580"/>
                  </a:cubicBezTo>
                  <a:cubicBezTo>
                    <a:pt x="20934" y="6232"/>
                    <a:pt x="20142" y="5947"/>
                    <a:pt x="19857" y="5820"/>
                  </a:cubicBezTo>
                  <a:cubicBezTo>
                    <a:pt x="19319" y="5535"/>
                    <a:pt x="18717" y="5345"/>
                    <a:pt x="18115" y="5218"/>
                  </a:cubicBezTo>
                  <a:cubicBezTo>
                    <a:pt x="17640" y="5092"/>
                    <a:pt x="17102" y="5028"/>
                    <a:pt x="16564" y="4997"/>
                  </a:cubicBezTo>
                  <a:cubicBezTo>
                    <a:pt x="16944" y="4743"/>
                    <a:pt x="17355" y="4522"/>
                    <a:pt x="17767" y="4332"/>
                  </a:cubicBezTo>
                  <a:cubicBezTo>
                    <a:pt x="18242" y="4142"/>
                    <a:pt x="18939" y="4142"/>
                    <a:pt x="19382" y="3888"/>
                  </a:cubicBezTo>
                  <a:cubicBezTo>
                    <a:pt x="19635" y="3762"/>
                    <a:pt x="19762" y="3603"/>
                    <a:pt x="19699" y="3318"/>
                  </a:cubicBezTo>
                  <a:cubicBezTo>
                    <a:pt x="19572" y="2748"/>
                    <a:pt x="18717" y="2558"/>
                    <a:pt x="18274" y="2431"/>
                  </a:cubicBezTo>
                  <a:cubicBezTo>
                    <a:pt x="17705" y="2300"/>
                    <a:pt x="17122" y="2229"/>
                    <a:pt x="16544" y="2229"/>
                  </a:cubicBezTo>
                  <a:cubicBezTo>
                    <a:pt x="16285" y="2229"/>
                    <a:pt x="16027" y="2244"/>
                    <a:pt x="15772" y="2273"/>
                  </a:cubicBezTo>
                  <a:cubicBezTo>
                    <a:pt x="14157" y="2431"/>
                    <a:pt x="12605" y="3128"/>
                    <a:pt x="11433" y="4237"/>
                  </a:cubicBezTo>
                  <a:cubicBezTo>
                    <a:pt x="11022" y="4585"/>
                    <a:pt x="10768" y="4933"/>
                    <a:pt x="10293" y="5218"/>
                  </a:cubicBezTo>
                  <a:cubicBezTo>
                    <a:pt x="9786" y="5503"/>
                    <a:pt x="9470" y="5440"/>
                    <a:pt x="8931" y="5535"/>
                  </a:cubicBezTo>
                  <a:cubicBezTo>
                    <a:pt x="8551" y="5598"/>
                    <a:pt x="8203" y="5725"/>
                    <a:pt x="7855" y="5915"/>
                  </a:cubicBezTo>
                  <a:cubicBezTo>
                    <a:pt x="7190" y="5693"/>
                    <a:pt x="6556" y="5408"/>
                    <a:pt x="5954" y="5028"/>
                  </a:cubicBezTo>
                  <a:cubicBezTo>
                    <a:pt x="5606" y="4807"/>
                    <a:pt x="5289" y="4712"/>
                    <a:pt x="5764" y="4522"/>
                  </a:cubicBezTo>
                  <a:cubicBezTo>
                    <a:pt x="5796" y="4522"/>
                    <a:pt x="5796" y="4490"/>
                    <a:pt x="5796" y="4490"/>
                  </a:cubicBezTo>
                  <a:cubicBezTo>
                    <a:pt x="5733" y="4205"/>
                    <a:pt x="5638" y="4110"/>
                    <a:pt x="5384" y="3983"/>
                  </a:cubicBezTo>
                  <a:cubicBezTo>
                    <a:pt x="4688" y="3572"/>
                    <a:pt x="3896" y="3382"/>
                    <a:pt x="3231" y="2970"/>
                  </a:cubicBezTo>
                  <a:cubicBezTo>
                    <a:pt x="1964" y="2178"/>
                    <a:pt x="1331" y="911"/>
                    <a:pt x="191" y="25"/>
                  </a:cubicBezTo>
                  <a:cubicBezTo>
                    <a:pt x="191" y="9"/>
                    <a:pt x="175" y="1"/>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7"/>
            <p:cNvSpPr/>
            <p:nvPr/>
          </p:nvSpPr>
          <p:spPr>
            <a:xfrm rot="5400000">
              <a:off x="1645644" y="879897"/>
              <a:ext cx="1605083" cy="1008177"/>
            </a:xfrm>
            <a:custGeom>
              <a:avLst/>
              <a:gdLst/>
              <a:ahLst/>
              <a:cxnLst/>
              <a:rect l="l" t="t" r="r" b="b"/>
              <a:pathLst>
                <a:path w="37887" h="23796" extrusionOk="0">
                  <a:moveTo>
                    <a:pt x="18539" y="252"/>
                  </a:moveTo>
                  <a:cubicBezTo>
                    <a:pt x="18777" y="252"/>
                    <a:pt x="19009" y="273"/>
                    <a:pt x="19234" y="319"/>
                  </a:cubicBezTo>
                  <a:cubicBezTo>
                    <a:pt x="19899" y="477"/>
                    <a:pt x="20342" y="984"/>
                    <a:pt x="20976" y="1111"/>
                  </a:cubicBezTo>
                  <a:cubicBezTo>
                    <a:pt x="21082" y="1137"/>
                    <a:pt x="21189" y="1148"/>
                    <a:pt x="21297" y="1148"/>
                  </a:cubicBezTo>
                  <a:cubicBezTo>
                    <a:pt x="21831" y="1148"/>
                    <a:pt x="22380" y="868"/>
                    <a:pt x="22907" y="762"/>
                  </a:cubicBezTo>
                  <a:cubicBezTo>
                    <a:pt x="23216" y="704"/>
                    <a:pt x="23524" y="679"/>
                    <a:pt x="23831" y="679"/>
                  </a:cubicBezTo>
                  <a:cubicBezTo>
                    <a:pt x="26054" y="679"/>
                    <a:pt x="28240" y="2004"/>
                    <a:pt x="30405" y="2004"/>
                  </a:cubicBezTo>
                  <a:cubicBezTo>
                    <a:pt x="30735" y="2004"/>
                    <a:pt x="31065" y="1973"/>
                    <a:pt x="31395" y="1902"/>
                  </a:cubicBezTo>
                  <a:lnTo>
                    <a:pt x="31395" y="1902"/>
                  </a:lnTo>
                  <a:cubicBezTo>
                    <a:pt x="29298" y="3108"/>
                    <a:pt x="27071" y="4096"/>
                    <a:pt x="24679" y="4096"/>
                  </a:cubicBezTo>
                  <a:cubicBezTo>
                    <a:pt x="24180" y="4096"/>
                    <a:pt x="23674" y="4054"/>
                    <a:pt x="23161" y="3961"/>
                  </a:cubicBezTo>
                  <a:cubicBezTo>
                    <a:pt x="21862" y="3739"/>
                    <a:pt x="20691" y="3106"/>
                    <a:pt x="19392" y="2947"/>
                  </a:cubicBezTo>
                  <a:cubicBezTo>
                    <a:pt x="17777" y="2757"/>
                    <a:pt x="16352" y="2504"/>
                    <a:pt x="14864" y="1839"/>
                  </a:cubicBezTo>
                  <a:cubicBezTo>
                    <a:pt x="15149" y="1807"/>
                    <a:pt x="15434" y="1712"/>
                    <a:pt x="15719" y="1649"/>
                  </a:cubicBezTo>
                  <a:cubicBezTo>
                    <a:pt x="15750" y="1617"/>
                    <a:pt x="15750" y="1617"/>
                    <a:pt x="15750" y="1586"/>
                  </a:cubicBezTo>
                  <a:cubicBezTo>
                    <a:pt x="16415" y="1459"/>
                    <a:pt x="17049" y="1332"/>
                    <a:pt x="17745" y="1332"/>
                  </a:cubicBezTo>
                  <a:cubicBezTo>
                    <a:pt x="17777" y="1332"/>
                    <a:pt x="17808" y="1331"/>
                    <a:pt x="17840" y="1331"/>
                  </a:cubicBezTo>
                  <a:cubicBezTo>
                    <a:pt x="19290" y="1331"/>
                    <a:pt x="20596" y="2034"/>
                    <a:pt x="22052" y="2251"/>
                  </a:cubicBezTo>
                  <a:cubicBezTo>
                    <a:pt x="22983" y="2395"/>
                    <a:pt x="23953" y="2446"/>
                    <a:pt x="24937" y="2446"/>
                  </a:cubicBezTo>
                  <a:cubicBezTo>
                    <a:pt x="26765" y="2446"/>
                    <a:pt x="28642" y="2270"/>
                    <a:pt x="30413" y="2187"/>
                  </a:cubicBezTo>
                  <a:cubicBezTo>
                    <a:pt x="30508" y="2187"/>
                    <a:pt x="30508" y="2029"/>
                    <a:pt x="30413" y="2029"/>
                  </a:cubicBezTo>
                  <a:cubicBezTo>
                    <a:pt x="28624" y="2048"/>
                    <a:pt x="26678" y="2257"/>
                    <a:pt x="24782" y="2257"/>
                  </a:cubicBezTo>
                  <a:cubicBezTo>
                    <a:pt x="23489" y="2257"/>
                    <a:pt x="22220" y="2160"/>
                    <a:pt x="21039" y="1839"/>
                  </a:cubicBezTo>
                  <a:cubicBezTo>
                    <a:pt x="19971" y="1564"/>
                    <a:pt x="18962" y="1172"/>
                    <a:pt x="17870" y="1172"/>
                  </a:cubicBezTo>
                  <a:cubicBezTo>
                    <a:pt x="17829" y="1172"/>
                    <a:pt x="17787" y="1173"/>
                    <a:pt x="17745" y="1174"/>
                  </a:cubicBezTo>
                  <a:cubicBezTo>
                    <a:pt x="16479" y="1206"/>
                    <a:pt x="15244" y="1617"/>
                    <a:pt x="13977" y="1649"/>
                  </a:cubicBezTo>
                  <a:cubicBezTo>
                    <a:pt x="13945" y="1649"/>
                    <a:pt x="13945" y="1649"/>
                    <a:pt x="13913" y="1681"/>
                  </a:cubicBezTo>
                  <a:cubicBezTo>
                    <a:pt x="13850" y="1681"/>
                    <a:pt x="13755" y="1681"/>
                    <a:pt x="13692" y="1649"/>
                  </a:cubicBezTo>
                  <a:cubicBezTo>
                    <a:pt x="15150" y="1154"/>
                    <a:pt x="16966" y="252"/>
                    <a:pt x="18539" y="252"/>
                  </a:cubicBezTo>
                  <a:close/>
                  <a:moveTo>
                    <a:pt x="22116" y="9281"/>
                  </a:moveTo>
                  <a:cubicBezTo>
                    <a:pt x="22559" y="9439"/>
                    <a:pt x="23002" y="9566"/>
                    <a:pt x="23446" y="9724"/>
                  </a:cubicBezTo>
                  <a:cubicBezTo>
                    <a:pt x="26043" y="10516"/>
                    <a:pt x="27721" y="11941"/>
                    <a:pt x="29400" y="14031"/>
                  </a:cubicBezTo>
                  <a:cubicBezTo>
                    <a:pt x="31458" y="16597"/>
                    <a:pt x="34182" y="18117"/>
                    <a:pt x="37317" y="18877"/>
                  </a:cubicBezTo>
                  <a:cubicBezTo>
                    <a:pt x="35417" y="19890"/>
                    <a:pt x="33137" y="20840"/>
                    <a:pt x="30983" y="20904"/>
                  </a:cubicBezTo>
                  <a:cubicBezTo>
                    <a:pt x="30907" y="20907"/>
                    <a:pt x="30831" y="20909"/>
                    <a:pt x="30755" y="20909"/>
                  </a:cubicBezTo>
                  <a:cubicBezTo>
                    <a:pt x="28682" y="20909"/>
                    <a:pt x="26686" y="19680"/>
                    <a:pt x="25219" y="18275"/>
                  </a:cubicBezTo>
                  <a:cubicBezTo>
                    <a:pt x="23699" y="16818"/>
                    <a:pt x="22622" y="14918"/>
                    <a:pt x="22306" y="12828"/>
                  </a:cubicBezTo>
                  <a:cubicBezTo>
                    <a:pt x="22147" y="11720"/>
                    <a:pt x="22179" y="10580"/>
                    <a:pt x="21736" y="9629"/>
                  </a:cubicBezTo>
                  <a:lnTo>
                    <a:pt x="21736" y="9629"/>
                  </a:lnTo>
                  <a:cubicBezTo>
                    <a:pt x="22844" y="10896"/>
                    <a:pt x="23604" y="12448"/>
                    <a:pt x="24681" y="13746"/>
                  </a:cubicBezTo>
                  <a:cubicBezTo>
                    <a:pt x="25726" y="15013"/>
                    <a:pt x="26961" y="16090"/>
                    <a:pt x="28323" y="16977"/>
                  </a:cubicBezTo>
                  <a:cubicBezTo>
                    <a:pt x="30053" y="18122"/>
                    <a:pt x="32233" y="19192"/>
                    <a:pt x="34387" y="19192"/>
                  </a:cubicBezTo>
                  <a:cubicBezTo>
                    <a:pt x="35032" y="19192"/>
                    <a:pt x="35675" y="19096"/>
                    <a:pt x="36304" y="18877"/>
                  </a:cubicBezTo>
                  <a:cubicBezTo>
                    <a:pt x="36453" y="18847"/>
                    <a:pt x="36405" y="18621"/>
                    <a:pt x="36241" y="18621"/>
                  </a:cubicBezTo>
                  <a:cubicBezTo>
                    <a:pt x="36230" y="18621"/>
                    <a:pt x="36220" y="18622"/>
                    <a:pt x="36208" y="18623"/>
                  </a:cubicBezTo>
                  <a:cubicBezTo>
                    <a:pt x="35615" y="18801"/>
                    <a:pt x="35013" y="18882"/>
                    <a:pt x="34409" y="18882"/>
                  </a:cubicBezTo>
                  <a:cubicBezTo>
                    <a:pt x="31794" y="18882"/>
                    <a:pt x="29164" y="17375"/>
                    <a:pt x="27183" y="15805"/>
                  </a:cubicBezTo>
                  <a:cubicBezTo>
                    <a:pt x="25948" y="14791"/>
                    <a:pt x="24871" y="13588"/>
                    <a:pt x="23953" y="12258"/>
                  </a:cubicBezTo>
                  <a:cubicBezTo>
                    <a:pt x="23256" y="11308"/>
                    <a:pt x="22686" y="10358"/>
                    <a:pt x="21894" y="9534"/>
                  </a:cubicBezTo>
                  <a:lnTo>
                    <a:pt x="21894" y="9534"/>
                  </a:lnTo>
                  <a:cubicBezTo>
                    <a:pt x="22242" y="9724"/>
                    <a:pt x="22591" y="9914"/>
                    <a:pt x="22939" y="10104"/>
                  </a:cubicBezTo>
                  <a:cubicBezTo>
                    <a:pt x="22957" y="10113"/>
                    <a:pt x="22974" y="10117"/>
                    <a:pt x="22989" y="10117"/>
                  </a:cubicBezTo>
                  <a:cubicBezTo>
                    <a:pt x="23088" y="10117"/>
                    <a:pt x="23143" y="9965"/>
                    <a:pt x="23034" y="9883"/>
                  </a:cubicBezTo>
                  <a:cubicBezTo>
                    <a:pt x="22717" y="9724"/>
                    <a:pt x="22432" y="9503"/>
                    <a:pt x="22116" y="9281"/>
                  </a:cubicBezTo>
                  <a:close/>
                  <a:moveTo>
                    <a:pt x="16320" y="9788"/>
                  </a:moveTo>
                  <a:cubicBezTo>
                    <a:pt x="16447" y="11086"/>
                    <a:pt x="17049" y="12290"/>
                    <a:pt x="16890" y="13620"/>
                  </a:cubicBezTo>
                  <a:cubicBezTo>
                    <a:pt x="16669" y="15235"/>
                    <a:pt x="15687" y="16565"/>
                    <a:pt x="14674" y="17768"/>
                  </a:cubicBezTo>
                  <a:cubicBezTo>
                    <a:pt x="13375" y="19320"/>
                    <a:pt x="11950" y="20872"/>
                    <a:pt x="11538" y="22899"/>
                  </a:cubicBezTo>
                  <a:cubicBezTo>
                    <a:pt x="10810" y="20555"/>
                    <a:pt x="11032" y="18117"/>
                    <a:pt x="12045" y="15900"/>
                  </a:cubicBezTo>
                  <a:cubicBezTo>
                    <a:pt x="12963" y="13873"/>
                    <a:pt x="14547" y="12511"/>
                    <a:pt x="15814" y="10770"/>
                  </a:cubicBezTo>
                  <a:cubicBezTo>
                    <a:pt x="16035" y="10421"/>
                    <a:pt x="16194" y="10104"/>
                    <a:pt x="16320" y="9788"/>
                  </a:cubicBezTo>
                  <a:close/>
                  <a:moveTo>
                    <a:pt x="16130" y="8521"/>
                  </a:moveTo>
                  <a:lnTo>
                    <a:pt x="16130" y="8521"/>
                  </a:lnTo>
                  <a:cubicBezTo>
                    <a:pt x="16099" y="8869"/>
                    <a:pt x="16067" y="9186"/>
                    <a:pt x="15972" y="9566"/>
                  </a:cubicBezTo>
                  <a:cubicBezTo>
                    <a:pt x="15465" y="11308"/>
                    <a:pt x="13660" y="12606"/>
                    <a:pt x="12710" y="14126"/>
                  </a:cubicBezTo>
                  <a:cubicBezTo>
                    <a:pt x="10968" y="16818"/>
                    <a:pt x="10303" y="20017"/>
                    <a:pt x="11348" y="23089"/>
                  </a:cubicBezTo>
                  <a:cubicBezTo>
                    <a:pt x="8846" y="20080"/>
                    <a:pt x="7991" y="15710"/>
                    <a:pt x="10525" y="12385"/>
                  </a:cubicBezTo>
                  <a:cubicBezTo>
                    <a:pt x="11665" y="10928"/>
                    <a:pt x="13248" y="10294"/>
                    <a:pt x="14800" y="9408"/>
                  </a:cubicBezTo>
                  <a:cubicBezTo>
                    <a:pt x="15244" y="9154"/>
                    <a:pt x="15782" y="8901"/>
                    <a:pt x="16130" y="8521"/>
                  </a:cubicBezTo>
                  <a:close/>
                  <a:moveTo>
                    <a:pt x="8854" y="1"/>
                  </a:moveTo>
                  <a:cubicBezTo>
                    <a:pt x="8069" y="1"/>
                    <a:pt x="6440" y="628"/>
                    <a:pt x="6440" y="1617"/>
                  </a:cubicBezTo>
                  <a:cubicBezTo>
                    <a:pt x="6186" y="1617"/>
                    <a:pt x="5901" y="1649"/>
                    <a:pt x="5648" y="1712"/>
                  </a:cubicBezTo>
                  <a:cubicBezTo>
                    <a:pt x="3558" y="2061"/>
                    <a:pt x="1658" y="3359"/>
                    <a:pt x="106" y="4752"/>
                  </a:cubicBezTo>
                  <a:cubicBezTo>
                    <a:pt x="1" y="4831"/>
                    <a:pt x="114" y="4997"/>
                    <a:pt x="227" y="4997"/>
                  </a:cubicBezTo>
                  <a:cubicBezTo>
                    <a:pt x="251" y="4997"/>
                    <a:pt x="274" y="4990"/>
                    <a:pt x="296" y="4974"/>
                  </a:cubicBezTo>
                  <a:cubicBezTo>
                    <a:pt x="2323" y="3707"/>
                    <a:pt x="4159" y="2187"/>
                    <a:pt x="6661" y="2092"/>
                  </a:cubicBezTo>
                  <a:cubicBezTo>
                    <a:pt x="6795" y="2086"/>
                    <a:pt x="6929" y="2083"/>
                    <a:pt x="7064" y="2083"/>
                  </a:cubicBezTo>
                  <a:cubicBezTo>
                    <a:pt x="9006" y="2083"/>
                    <a:pt x="11064" y="2699"/>
                    <a:pt x="12900" y="3232"/>
                  </a:cubicBezTo>
                  <a:cubicBezTo>
                    <a:pt x="13153" y="3296"/>
                    <a:pt x="13343" y="3359"/>
                    <a:pt x="13565" y="3454"/>
                  </a:cubicBezTo>
                  <a:cubicBezTo>
                    <a:pt x="14800" y="4816"/>
                    <a:pt x="16035" y="6336"/>
                    <a:pt x="16130" y="8173"/>
                  </a:cubicBezTo>
                  <a:cubicBezTo>
                    <a:pt x="15529" y="9059"/>
                    <a:pt x="13913" y="9598"/>
                    <a:pt x="13185" y="9978"/>
                  </a:cubicBezTo>
                  <a:cubicBezTo>
                    <a:pt x="12520" y="10326"/>
                    <a:pt x="11887" y="10706"/>
                    <a:pt x="11317" y="11181"/>
                  </a:cubicBezTo>
                  <a:cubicBezTo>
                    <a:pt x="10145" y="12195"/>
                    <a:pt x="9353" y="13588"/>
                    <a:pt x="8941" y="15076"/>
                  </a:cubicBezTo>
                  <a:cubicBezTo>
                    <a:pt x="8118" y="18243"/>
                    <a:pt x="9385" y="21442"/>
                    <a:pt x="11570" y="23754"/>
                  </a:cubicBezTo>
                  <a:cubicBezTo>
                    <a:pt x="11599" y="23783"/>
                    <a:pt x="11632" y="23796"/>
                    <a:pt x="11664" y="23796"/>
                  </a:cubicBezTo>
                  <a:cubicBezTo>
                    <a:pt x="11768" y="23796"/>
                    <a:pt x="11857" y="23661"/>
                    <a:pt x="11760" y="23564"/>
                  </a:cubicBezTo>
                  <a:cubicBezTo>
                    <a:pt x="12108" y="20524"/>
                    <a:pt x="14642" y="18750"/>
                    <a:pt x="16162" y="16343"/>
                  </a:cubicBezTo>
                  <a:cubicBezTo>
                    <a:pt x="16669" y="15520"/>
                    <a:pt x="17080" y="14633"/>
                    <a:pt x="17207" y="13651"/>
                  </a:cubicBezTo>
                  <a:cubicBezTo>
                    <a:pt x="17365" y="12226"/>
                    <a:pt x="16700" y="10865"/>
                    <a:pt x="16510" y="9439"/>
                  </a:cubicBezTo>
                  <a:cubicBezTo>
                    <a:pt x="16510" y="9408"/>
                    <a:pt x="16510" y="9376"/>
                    <a:pt x="16479" y="9376"/>
                  </a:cubicBezTo>
                  <a:cubicBezTo>
                    <a:pt x="16985" y="7413"/>
                    <a:pt x="16004" y="5354"/>
                    <a:pt x="14547" y="3866"/>
                  </a:cubicBezTo>
                  <a:lnTo>
                    <a:pt x="14547" y="3866"/>
                  </a:lnTo>
                  <a:cubicBezTo>
                    <a:pt x="17017" y="5101"/>
                    <a:pt x="18791" y="7254"/>
                    <a:pt x="21007" y="8901"/>
                  </a:cubicBezTo>
                  <a:cubicBezTo>
                    <a:pt x="22306" y="10706"/>
                    <a:pt x="21767" y="13271"/>
                    <a:pt x="22654" y="15298"/>
                  </a:cubicBezTo>
                  <a:cubicBezTo>
                    <a:pt x="23446" y="17103"/>
                    <a:pt x="24776" y="18623"/>
                    <a:pt x="26391" y="19700"/>
                  </a:cubicBezTo>
                  <a:cubicBezTo>
                    <a:pt x="27720" y="20622"/>
                    <a:pt x="29165" y="21242"/>
                    <a:pt x="30746" y="21242"/>
                  </a:cubicBezTo>
                  <a:cubicBezTo>
                    <a:pt x="31011" y="21242"/>
                    <a:pt x="31280" y="21225"/>
                    <a:pt x="31553" y="21189"/>
                  </a:cubicBezTo>
                  <a:cubicBezTo>
                    <a:pt x="33738" y="20904"/>
                    <a:pt x="35828" y="20080"/>
                    <a:pt x="37729" y="19035"/>
                  </a:cubicBezTo>
                  <a:cubicBezTo>
                    <a:pt x="37887" y="18940"/>
                    <a:pt x="37792" y="18750"/>
                    <a:pt x="37634" y="18750"/>
                  </a:cubicBezTo>
                  <a:cubicBezTo>
                    <a:pt x="37634" y="18718"/>
                    <a:pt x="37602" y="18687"/>
                    <a:pt x="37539" y="18687"/>
                  </a:cubicBezTo>
                  <a:cubicBezTo>
                    <a:pt x="35638" y="18338"/>
                    <a:pt x="33770" y="17515"/>
                    <a:pt x="32218" y="16312"/>
                  </a:cubicBezTo>
                  <a:cubicBezTo>
                    <a:pt x="30793" y="15203"/>
                    <a:pt x="29780" y="13778"/>
                    <a:pt x="28608" y="12416"/>
                  </a:cubicBezTo>
                  <a:cubicBezTo>
                    <a:pt x="27626" y="11308"/>
                    <a:pt x="26423" y="10485"/>
                    <a:pt x="25093" y="9914"/>
                  </a:cubicBezTo>
                  <a:cubicBezTo>
                    <a:pt x="23794" y="9344"/>
                    <a:pt x="22306" y="9186"/>
                    <a:pt x="21134" y="8489"/>
                  </a:cubicBezTo>
                  <a:cubicBezTo>
                    <a:pt x="19772" y="7286"/>
                    <a:pt x="18569" y="5893"/>
                    <a:pt x="17144" y="4784"/>
                  </a:cubicBezTo>
                  <a:cubicBezTo>
                    <a:pt x="15529" y="3517"/>
                    <a:pt x="13692" y="2916"/>
                    <a:pt x="11728" y="2409"/>
                  </a:cubicBezTo>
                  <a:cubicBezTo>
                    <a:pt x="10172" y="1982"/>
                    <a:pt x="8557" y="1584"/>
                    <a:pt x="6939" y="1584"/>
                  </a:cubicBezTo>
                  <a:cubicBezTo>
                    <a:pt x="6878" y="1584"/>
                    <a:pt x="6817" y="1584"/>
                    <a:pt x="6756" y="1586"/>
                  </a:cubicBezTo>
                  <a:cubicBezTo>
                    <a:pt x="6883" y="1206"/>
                    <a:pt x="8055" y="699"/>
                    <a:pt x="8181" y="667"/>
                  </a:cubicBezTo>
                  <a:cubicBezTo>
                    <a:pt x="8460" y="574"/>
                    <a:pt x="8718" y="532"/>
                    <a:pt x="8967" y="532"/>
                  </a:cubicBezTo>
                  <a:cubicBezTo>
                    <a:pt x="9396" y="532"/>
                    <a:pt x="9799" y="657"/>
                    <a:pt x="10240" y="857"/>
                  </a:cubicBezTo>
                  <a:cubicBezTo>
                    <a:pt x="10842" y="1111"/>
                    <a:pt x="11443" y="1459"/>
                    <a:pt x="12045" y="1681"/>
                  </a:cubicBezTo>
                  <a:cubicBezTo>
                    <a:pt x="12610" y="1898"/>
                    <a:pt x="13146" y="1981"/>
                    <a:pt x="13682" y="1981"/>
                  </a:cubicBezTo>
                  <a:cubicBezTo>
                    <a:pt x="13927" y="1981"/>
                    <a:pt x="14172" y="1964"/>
                    <a:pt x="14420" y="1934"/>
                  </a:cubicBezTo>
                  <a:cubicBezTo>
                    <a:pt x="14420" y="1966"/>
                    <a:pt x="14452" y="1997"/>
                    <a:pt x="14484" y="1997"/>
                  </a:cubicBezTo>
                  <a:cubicBezTo>
                    <a:pt x="15814" y="2662"/>
                    <a:pt x="17144" y="3042"/>
                    <a:pt x="18632" y="3201"/>
                  </a:cubicBezTo>
                  <a:cubicBezTo>
                    <a:pt x="20437" y="3422"/>
                    <a:pt x="22052" y="4214"/>
                    <a:pt x="23826" y="4372"/>
                  </a:cubicBezTo>
                  <a:cubicBezTo>
                    <a:pt x="24097" y="4397"/>
                    <a:pt x="24367" y="4408"/>
                    <a:pt x="24637" y="4408"/>
                  </a:cubicBezTo>
                  <a:cubicBezTo>
                    <a:pt x="27557" y="4408"/>
                    <a:pt x="30409" y="3048"/>
                    <a:pt x="32757" y="1396"/>
                  </a:cubicBezTo>
                  <a:cubicBezTo>
                    <a:pt x="32757" y="1396"/>
                    <a:pt x="32788" y="1364"/>
                    <a:pt x="32820" y="1364"/>
                  </a:cubicBezTo>
                  <a:cubicBezTo>
                    <a:pt x="32925" y="1285"/>
                    <a:pt x="32856" y="1119"/>
                    <a:pt x="32739" y="1119"/>
                  </a:cubicBezTo>
                  <a:cubicBezTo>
                    <a:pt x="32715" y="1119"/>
                    <a:pt x="32689" y="1126"/>
                    <a:pt x="32662" y="1142"/>
                  </a:cubicBezTo>
                  <a:cubicBezTo>
                    <a:pt x="31930" y="1593"/>
                    <a:pt x="31174" y="1759"/>
                    <a:pt x="30408" y="1759"/>
                  </a:cubicBezTo>
                  <a:cubicBezTo>
                    <a:pt x="29020" y="1759"/>
                    <a:pt x="27600" y="1213"/>
                    <a:pt x="26233" y="825"/>
                  </a:cubicBezTo>
                  <a:cubicBezTo>
                    <a:pt x="25421" y="610"/>
                    <a:pt x="24723" y="516"/>
                    <a:pt x="24023" y="516"/>
                  </a:cubicBezTo>
                  <a:cubicBezTo>
                    <a:pt x="23385" y="516"/>
                    <a:pt x="22746" y="594"/>
                    <a:pt x="22021" y="730"/>
                  </a:cubicBezTo>
                  <a:cubicBezTo>
                    <a:pt x="21853" y="763"/>
                    <a:pt x="21691" y="778"/>
                    <a:pt x="21533" y="778"/>
                  </a:cubicBezTo>
                  <a:cubicBezTo>
                    <a:pt x="20449" y="778"/>
                    <a:pt x="19572" y="99"/>
                    <a:pt x="18414" y="99"/>
                  </a:cubicBezTo>
                  <a:cubicBezTo>
                    <a:pt x="18280" y="99"/>
                    <a:pt x="18142" y="108"/>
                    <a:pt x="17999" y="129"/>
                  </a:cubicBezTo>
                  <a:cubicBezTo>
                    <a:pt x="16415" y="350"/>
                    <a:pt x="14800" y="1047"/>
                    <a:pt x="13312" y="1617"/>
                  </a:cubicBezTo>
                  <a:cubicBezTo>
                    <a:pt x="12647" y="1491"/>
                    <a:pt x="12013" y="1269"/>
                    <a:pt x="11285" y="857"/>
                  </a:cubicBezTo>
                  <a:cubicBezTo>
                    <a:pt x="10557" y="445"/>
                    <a:pt x="9796" y="34"/>
                    <a:pt x="8910" y="2"/>
                  </a:cubicBezTo>
                  <a:cubicBezTo>
                    <a:pt x="8892" y="1"/>
                    <a:pt x="8873" y="1"/>
                    <a:pt x="88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7"/>
            <p:cNvSpPr/>
            <p:nvPr/>
          </p:nvSpPr>
          <p:spPr>
            <a:xfrm rot="5400000">
              <a:off x="2381720" y="1569310"/>
              <a:ext cx="150735" cy="136000"/>
            </a:xfrm>
            <a:custGeom>
              <a:avLst/>
              <a:gdLst/>
              <a:ahLst/>
              <a:cxnLst/>
              <a:rect l="l" t="t" r="r" b="b"/>
              <a:pathLst>
                <a:path w="3558" h="3210" extrusionOk="0">
                  <a:moveTo>
                    <a:pt x="98" y="1"/>
                  </a:moveTo>
                  <a:cubicBezTo>
                    <a:pt x="46" y="1"/>
                    <a:pt x="1" y="68"/>
                    <a:pt x="50" y="116"/>
                  </a:cubicBezTo>
                  <a:cubicBezTo>
                    <a:pt x="1253" y="1067"/>
                    <a:pt x="2361" y="2112"/>
                    <a:pt x="3438" y="3188"/>
                  </a:cubicBezTo>
                  <a:cubicBezTo>
                    <a:pt x="3453" y="3203"/>
                    <a:pt x="3468" y="3209"/>
                    <a:pt x="3481" y="3209"/>
                  </a:cubicBezTo>
                  <a:cubicBezTo>
                    <a:pt x="3526" y="3209"/>
                    <a:pt x="3557" y="3142"/>
                    <a:pt x="3533" y="3093"/>
                  </a:cubicBezTo>
                  <a:cubicBezTo>
                    <a:pt x="2551" y="1922"/>
                    <a:pt x="1380" y="908"/>
                    <a:pt x="145" y="21"/>
                  </a:cubicBezTo>
                  <a:cubicBezTo>
                    <a:pt x="130" y="7"/>
                    <a:pt x="113" y="1"/>
                    <a:pt x="9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7"/>
            <p:cNvSpPr/>
            <p:nvPr/>
          </p:nvSpPr>
          <p:spPr>
            <a:xfrm rot="5400000">
              <a:off x="2109709" y="1653888"/>
              <a:ext cx="425895" cy="292590"/>
            </a:xfrm>
            <a:custGeom>
              <a:avLst/>
              <a:gdLst/>
              <a:ahLst/>
              <a:cxnLst/>
              <a:rect l="l" t="t" r="r" b="b"/>
              <a:pathLst>
                <a:path w="10053" h="6906" extrusionOk="0">
                  <a:moveTo>
                    <a:pt x="89" y="0"/>
                  </a:moveTo>
                  <a:cubicBezTo>
                    <a:pt x="41" y="0"/>
                    <a:pt x="0" y="45"/>
                    <a:pt x="23" y="90"/>
                  </a:cubicBezTo>
                  <a:cubicBezTo>
                    <a:pt x="2493" y="3478"/>
                    <a:pt x="6103" y="5474"/>
                    <a:pt x="9967" y="6899"/>
                  </a:cubicBezTo>
                  <a:cubicBezTo>
                    <a:pt x="9975" y="6903"/>
                    <a:pt x="9984" y="6905"/>
                    <a:pt x="9991" y="6905"/>
                  </a:cubicBezTo>
                  <a:cubicBezTo>
                    <a:pt x="10037" y="6905"/>
                    <a:pt x="10053" y="6831"/>
                    <a:pt x="9998" y="6804"/>
                  </a:cubicBezTo>
                  <a:cubicBezTo>
                    <a:pt x="6230" y="5315"/>
                    <a:pt x="2683" y="3288"/>
                    <a:pt x="149" y="27"/>
                  </a:cubicBezTo>
                  <a:cubicBezTo>
                    <a:pt x="131" y="8"/>
                    <a:pt x="109" y="0"/>
                    <a:pt x="8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7"/>
            <p:cNvSpPr/>
            <p:nvPr/>
          </p:nvSpPr>
          <p:spPr>
            <a:xfrm rot="5400000">
              <a:off x="2049527" y="1611160"/>
              <a:ext cx="461058" cy="327543"/>
            </a:xfrm>
            <a:custGeom>
              <a:avLst/>
              <a:gdLst/>
              <a:ahLst/>
              <a:cxnLst/>
              <a:rect l="l" t="t" r="r" b="b"/>
              <a:pathLst>
                <a:path w="10883" h="7731" extrusionOk="0">
                  <a:moveTo>
                    <a:pt x="62" y="1"/>
                  </a:moveTo>
                  <a:cubicBezTo>
                    <a:pt x="29" y="1"/>
                    <a:pt x="1" y="28"/>
                    <a:pt x="20" y="67"/>
                  </a:cubicBezTo>
                  <a:cubicBezTo>
                    <a:pt x="1667" y="4501"/>
                    <a:pt x="6037" y="7731"/>
                    <a:pt x="10851" y="7731"/>
                  </a:cubicBezTo>
                  <a:cubicBezTo>
                    <a:pt x="10883" y="7731"/>
                    <a:pt x="10883" y="7667"/>
                    <a:pt x="10851" y="7667"/>
                  </a:cubicBezTo>
                  <a:cubicBezTo>
                    <a:pt x="6069" y="7351"/>
                    <a:pt x="1889" y="4501"/>
                    <a:pt x="115" y="35"/>
                  </a:cubicBezTo>
                  <a:cubicBezTo>
                    <a:pt x="103" y="11"/>
                    <a:pt x="82" y="1"/>
                    <a:pt x="6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7"/>
            <p:cNvSpPr/>
            <p:nvPr/>
          </p:nvSpPr>
          <p:spPr>
            <a:xfrm rot="5400000">
              <a:off x="1546399" y="-711678"/>
              <a:ext cx="613149" cy="610770"/>
            </a:xfrm>
            <a:custGeom>
              <a:avLst/>
              <a:gdLst/>
              <a:ahLst/>
              <a:cxnLst/>
              <a:rect l="l" t="t" r="r" b="b"/>
              <a:pathLst>
                <a:path w="14473" h="14416" extrusionOk="0">
                  <a:moveTo>
                    <a:pt x="7506" y="13344"/>
                  </a:moveTo>
                  <a:cubicBezTo>
                    <a:pt x="7411" y="13502"/>
                    <a:pt x="7316" y="13660"/>
                    <a:pt x="7157" y="13787"/>
                  </a:cubicBezTo>
                  <a:cubicBezTo>
                    <a:pt x="7157" y="13819"/>
                    <a:pt x="7126" y="13819"/>
                    <a:pt x="7126" y="13819"/>
                  </a:cubicBezTo>
                  <a:cubicBezTo>
                    <a:pt x="7252" y="13692"/>
                    <a:pt x="7379" y="13502"/>
                    <a:pt x="7506" y="13344"/>
                  </a:cubicBezTo>
                  <a:close/>
                  <a:moveTo>
                    <a:pt x="5736" y="1"/>
                  </a:moveTo>
                  <a:cubicBezTo>
                    <a:pt x="5432" y="1"/>
                    <a:pt x="5138" y="85"/>
                    <a:pt x="4877" y="296"/>
                  </a:cubicBezTo>
                  <a:cubicBezTo>
                    <a:pt x="4814" y="296"/>
                    <a:pt x="4719" y="328"/>
                    <a:pt x="4529" y="391"/>
                  </a:cubicBezTo>
                  <a:cubicBezTo>
                    <a:pt x="4497" y="391"/>
                    <a:pt x="4465" y="423"/>
                    <a:pt x="4434" y="454"/>
                  </a:cubicBezTo>
                  <a:cubicBezTo>
                    <a:pt x="3737" y="613"/>
                    <a:pt x="3199" y="1088"/>
                    <a:pt x="2977" y="1753"/>
                  </a:cubicBezTo>
                  <a:cubicBezTo>
                    <a:pt x="2819" y="2291"/>
                    <a:pt x="2819" y="2861"/>
                    <a:pt x="2724" y="3431"/>
                  </a:cubicBezTo>
                  <a:cubicBezTo>
                    <a:pt x="2629" y="4065"/>
                    <a:pt x="2439" y="4698"/>
                    <a:pt x="2217" y="5331"/>
                  </a:cubicBezTo>
                  <a:cubicBezTo>
                    <a:pt x="1805" y="6408"/>
                    <a:pt x="0" y="8815"/>
                    <a:pt x="1267" y="9955"/>
                  </a:cubicBezTo>
                  <a:cubicBezTo>
                    <a:pt x="1330" y="10208"/>
                    <a:pt x="1457" y="10430"/>
                    <a:pt x="1647" y="10683"/>
                  </a:cubicBezTo>
                  <a:cubicBezTo>
                    <a:pt x="1991" y="11102"/>
                    <a:pt x="2469" y="11348"/>
                    <a:pt x="2978" y="11348"/>
                  </a:cubicBezTo>
                  <a:cubicBezTo>
                    <a:pt x="3124" y="11348"/>
                    <a:pt x="3272" y="11328"/>
                    <a:pt x="3420" y="11285"/>
                  </a:cubicBezTo>
                  <a:lnTo>
                    <a:pt x="3420" y="11285"/>
                  </a:lnTo>
                  <a:cubicBezTo>
                    <a:pt x="3357" y="11697"/>
                    <a:pt x="3357" y="12109"/>
                    <a:pt x="3642" y="12520"/>
                  </a:cubicBezTo>
                  <a:cubicBezTo>
                    <a:pt x="4085" y="13090"/>
                    <a:pt x="4845" y="13819"/>
                    <a:pt x="5479" y="14167"/>
                  </a:cubicBezTo>
                  <a:cubicBezTo>
                    <a:pt x="5778" y="14340"/>
                    <a:pt x="6051" y="14415"/>
                    <a:pt x="6301" y="14415"/>
                  </a:cubicBezTo>
                  <a:cubicBezTo>
                    <a:pt x="7056" y="14415"/>
                    <a:pt x="7592" y="13725"/>
                    <a:pt x="7949" y="12964"/>
                  </a:cubicBezTo>
                  <a:cubicBezTo>
                    <a:pt x="8377" y="13277"/>
                    <a:pt x="8856" y="13643"/>
                    <a:pt x="9410" y="13643"/>
                  </a:cubicBezTo>
                  <a:cubicBezTo>
                    <a:pt x="9471" y="13643"/>
                    <a:pt x="9533" y="13638"/>
                    <a:pt x="9596" y="13629"/>
                  </a:cubicBezTo>
                  <a:cubicBezTo>
                    <a:pt x="9754" y="13597"/>
                    <a:pt x="9913" y="13534"/>
                    <a:pt x="10071" y="13439"/>
                  </a:cubicBezTo>
                  <a:cubicBezTo>
                    <a:pt x="10198" y="13375"/>
                    <a:pt x="10293" y="13217"/>
                    <a:pt x="10388" y="13122"/>
                  </a:cubicBezTo>
                  <a:cubicBezTo>
                    <a:pt x="10768" y="12710"/>
                    <a:pt x="10736" y="12837"/>
                    <a:pt x="11274" y="12489"/>
                  </a:cubicBezTo>
                  <a:cubicBezTo>
                    <a:pt x="11401" y="12425"/>
                    <a:pt x="11496" y="12362"/>
                    <a:pt x="11559" y="12267"/>
                  </a:cubicBezTo>
                  <a:cubicBezTo>
                    <a:pt x="11813" y="12615"/>
                    <a:pt x="12129" y="12837"/>
                    <a:pt x="12573" y="12932"/>
                  </a:cubicBezTo>
                  <a:cubicBezTo>
                    <a:pt x="12604" y="12932"/>
                    <a:pt x="12668" y="12932"/>
                    <a:pt x="12668" y="12900"/>
                  </a:cubicBezTo>
                  <a:cubicBezTo>
                    <a:pt x="12858" y="12647"/>
                    <a:pt x="12889" y="12457"/>
                    <a:pt x="12858" y="12140"/>
                  </a:cubicBezTo>
                  <a:cubicBezTo>
                    <a:pt x="12826" y="11824"/>
                    <a:pt x="12699" y="11539"/>
                    <a:pt x="12668" y="11222"/>
                  </a:cubicBezTo>
                  <a:cubicBezTo>
                    <a:pt x="12668" y="10905"/>
                    <a:pt x="12731" y="10588"/>
                    <a:pt x="12794" y="10272"/>
                  </a:cubicBezTo>
                  <a:cubicBezTo>
                    <a:pt x="12858" y="9955"/>
                    <a:pt x="12984" y="9448"/>
                    <a:pt x="12858" y="9132"/>
                  </a:cubicBezTo>
                  <a:lnTo>
                    <a:pt x="12858" y="9132"/>
                  </a:lnTo>
                  <a:cubicBezTo>
                    <a:pt x="13143" y="9163"/>
                    <a:pt x="13459" y="9195"/>
                    <a:pt x="13776" y="9195"/>
                  </a:cubicBezTo>
                  <a:cubicBezTo>
                    <a:pt x="13871" y="9258"/>
                    <a:pt x="13966" y="9290"/>
                    <a:pt x="14061" y="9353"/>
                  </a:cubicBezTo>
                  <a:cubicBezTo>
                    <a:pt x="14073" y="9359"/>
                    <a:pt x="14084" y="9362"/>
                    <a:pt x="14096" y="9362"/>
                  </a:cubicBezTo>
                  <a:cubicBezTo>
                    <a:pt x="14146" y="9362"/>
                    <a:pt x="14188" y="9310"/>
                    <a:pt x="14188" y="9258"/>
                  </a:cubicBezTo>
                  <a:cubicBezTo>
                    <a:pt x="14473" y="7992"/>
                    <a:pt x="14061" y="6788"/>
                    <a:pt x="13491" y="5648"/>
                  </a:cubicBezTo>
                  <a:cubicBezTo>
                    <a:pt x="12858" y="4381"/>
                    <a:pt x="12034" y="2988"/>
                    <a:pt x="10926" y="2038"/>
                  </a:cubicBezTo>
                  <a:cubicBezTo>
                    <a:pt x="10483" y="1658"/>
                    <a:pt x="10008" y="1436"/>
                    <a:pt x="9406" y="1310"/>
                  </a:cubicBezTo>
                  <a:cubicBezTo>
                    <a:pt x="9026" y="1214"/>
                    <a:pt x="8646" y="1214"/>
                    <a:pt x="8266" y="1088"/>
                  </a:cubicBezTo>
                  <a:cubicBezTo>
                    <a:pt x="7854" y="929"/>
                    <a:pt x="7506" y="676"/>
                    <a:pt x="7126" y="454"/>
                  </a:cubicBezTo>
                  <a:cubicBezTo>
                    <a:pt x="6702" y="204"/>
                    <a:pt x="6208" y="1"/>
                    <a:pt x="5736"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7"/>
            <p:cNvSpPr/>
            <p:nvPr/>
          </p:nvSpPr>
          <p:spPr>
            <a:xfrm rot="5400000">
              <a:off x="2500684" y="-315042"/>
              <a:ext cx="2711" cy="1356"/>
            </a:xfrm>
            <a:custGeom>
              <a:avLst/>
              <a:gdLst/>
              <a:ahLst/>
              <a:cxnLst/>
              <a:rect l="l" t="t" r="r" b="b"/>
              <a:pathLst>
                <a:path w="64" h="32" extrusionOk="0">
                  <a:moveTo>
                    <a:pt x="32" y="0"/>
                  </a:moveTo>
                  <a:cubicBezTo>
                    <a:pt x="0" y="0"/>
                    <a:pt x="0" y="32"/>
                    <a:pt x="32" y="32"/>
                  </a:cubicBezTo>
                  <a:cubicBezTo>
                    <a:pt x="32" y="32"/>
                    <a:pt x="63" y="0"/>
                    <a:pt x="32"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7"/>
            <p:cNvSpPr/>
            <p:nvPr/>
          </p:nvSpPr>
          <p:spPr>
            <a:xfrm rot="5400000">
              <a:off x="1866578" y="-1327629"/>
              <a:ext cx="1257012" cy="1448036"/>
            </a:xfrm>
            <a:custGeom>
              <a:avLst/>
              <a:gdLst/>
              <a:ahLst/>
              <a:cxnLst/>
              <a:rect l="l" t="t" r="r" b="b"/>
              <a:pathLst>
                <a:path w="29671" h="34178" extrusionOk="0">
                  <a:moveTo>
                    <a:pt x="3294" y="8232"/>
                  </a:moveTo>
                  <a:cubicBezTo>
                    <a:pt x="4877" y="9562"/>
                    <a:pt x="7759" y="8454"/>
                    <a:pt x="8963" y="10449"/>
                  </a:cubicBezTo>
                  <a:cubicBezTo>
                    <a:pt x="8582" y="11114"/>
                    <a:pt x="8266" y="11874"/>
                    <a:pt x="8139" y="12666"/>
                  </a:cubicBezTo>
                  <a:cubicBezTo>
                    <a:pt x="7981" y="13521"/>
                    <a:pt x="8582" y="14629"/>
                    <a:pt x="8139" y="15389"/>
                  </a:cubicBezTo>
                  <a:cubicBezTo>
                    <a:pt x="8099" y="15429"/>
                    <a:pt x="8110" y="15494"/>
                    <a:pt x="8147" y="15529"/>
                  </a:cubicBezTo>
                  <a:lnTo>
                    <a:pt x="8147" y="15529"/>
                  </a:lnTo>
                  <a:cubicBezTo>
                    <a:pt x="7230" y="14711"/>
                    <a:pt x="6427" y="13771"/>
                    <a:pt x="5669" y="12729"/>
                  </a:cubicBezTo>
                  <a:cubicBezTo>
                    <a:pt x="4656" y="11367"/>
                    <a:pt x="4149" y="9720"/>
                    <a:pt x="3294" y="8232"/>
                  </a:cubicBezTo>
                  <a:close/>
                  <a:moveTo>
                    <a:pt x="514" y="1"/>
                  </a:moveTo>
                  <a:cubicBezTo>
                    <a:pt x="320" y="1"/>
                    <a:pt x="137" y="75"/>
                    <a:pt x="64" y="251"/>
                  </a:cubicBezTo>
                  <a:cubicBezTo>
                    <a:pt x="32" y="283"/>
                    <a:pt x="0" y="315"/>
                    <a:pt x="0" y="346"/>
                  </a:cubicBezTo>
                  <a:cubicBezTo>
                    <a:pt x="475" y="3228"/>
                    <a:pt x="1425" y="5983"/>
                    <a:pt x="2534" y="8675"/>
                  </a:cubicBezTo>
                  <a:cubicBezTo>
                    <a:pt x="3610" y="11399"/>
                    <a:pt x="5226" y="13837"/>
                    <a:pt x="6936" y="16212"/>
                  </a:cubicBezTo>
                  <a:cubicBezTo>
                    <a:pt x="6904" y="16244"/>
                    <a:pt x="6872" y="16307"/>
                    <a:pt x="6872" y="16371"/>
                  </a:cubicBezTo>
                  <a:cubicBezTo>
                    <a:pt x="7094" y="16783"/>
                    <a:pt x="7221" y="17226"/>
                    <a:pt x="7316" y="17669"/>
                  </a:cubicBezTo>
                  <a:cubicBezTo>
                    <a:pt x="7126" y="18461"/>
                    <a:pt x="6936" y="19253"/>
                    <a:pt x="6651" y="20044"/>
                  </a:cubicBezTo>
                  <a:cubicBezTo>
                    <a:pt x="6651" y="20044"/>
                    <a:pt x="6651" y="20076"/>
                    <a:pt x="6651" y="20076"/>
                  </a:cubicBezTo>
                  <a:cubicBezTo>
                    <a:pt x="6489" y="20065"/>
                    <a:pt x="6325" y="20059"/>
                    <a:pt x="6158" y="20059"/>
                  </a:cubicBezTo>
                  <a:cubicBezTo>
                    <a:pt x="4922" y="20059"/>
                    <a:pt x="3589" y="20386"/>
                    <a:pt x="2724" y="21279"/>
                  </a:cubicBezTo>
                  <a:cubicBezTo>
                    <a:pt x="2312" y="21691"/>
                    <a:pt x="2154" y="22230"/>
                    <a:pt x="2059" y="22800"/>
                  </a:cubicBezTo>
                  <a:cubicBezTo>
                    <a:pt x="1932" y="23908"/>
                    <a:pt x="1900" y="25048"/>
                    <a:pt x="1837" y="26188"/>
                  </a:cubicBezTo>
                  <a:cubicBezTo>
                    <a:pt x="1837" y="26256"/>
                    <a:pt x="1882" y="26288"/>
                    <a:pt x="1930" y="26288"/>
                  </a:cubicBezTo>
                  <a:cubicBezTo>
                    <a:pt x="1970" y="26288"/>
                    <a:pt x="2012" y="26264"/>
                    <a:pt x="2027" y="26220"/>
                  </a:cubicBezTo>
                  <a:cubicBezTo>
                    <a:pt x="2439" y="24541"/>
                    <a:pt x="4244" y="24225"/>
                    <a:pt x="5416" y="23275"/>
                  </a:cubicBezTo>
                  <a:cubicBezTo>
                    <a:pt x="6302" y="22515"/>
                    <a:pt x="6714" y="21406"/>
                    <a:pt x="6841" y="20266"/>
                  </a:cubicBezTo>
                  <a:cubicBezTo>
                    <a:pt x="6872" y="20234"/>
                    <a:pt x="6872" y="20171"/>
                    <a:pt x="6841" y="20139"/>
                  </a:cubicBezTo>
                  <a:cubicBezTo>
                    <a:pt x="6841" y="20139"/>
                    <a:pt x="6841" y="20139"/>
                    <a:pt x="6841" y="20108"/>
                  </a:cubicBezTo>
                  <a:cubicBezTo>
                    <a:pt x="6841" y="20108"/>
                    <a:pt x="6841" y="20076"/>
                    <a:pt x="6841" y="20076"/>
                  </a:cubicBezTo>
                  <a:cubicBezTo>
                    <a:pt x="7094" y="19474"/>
                    <a:pt x="7284" y="18778"/>
                    <a:pt x="7379" y="18081"/>
                  </a:cubicBezTo>
                  <a:cubicBezTo>
                    <a:pt x="7506" y="18841"/>
                    <a:pt x="7506" y="19633"/>
                    <a:pt x="7506" y="20393"/>
                  </a:cubicBezTo>
                  <a:cubicBezTo>
                    <a:pt x="7506" y="21945"/>
                    <a:pt x="7411" y="23433"/>
                    <a:pt x="6967" y="24953"/>
                  </a:cubicBezTo>
                  <a:cubicBezTo>
                    <a:pt x="6967" y="24953"/>
                    <a:pt x="6967" y="24953"/>
                    <a:pt x="6967" y="24985"/>
                  </a:cubicBezTo>
                  <a:cubicBezTo>
                    <a:pt x="6967" y="24953"/>
                    <a:pt x="6967" y="24953"/>
                    <a:pt x="6936" y="24953"/>
                  </a:cubicBezTo>
                  <a:cubicBezTo>
                    <a:pt x="6841" y="24953"/>
                    <a:pt x="6777" y="25048"/>
                    <a:pt x="6841" y="25143"/>
                  </a:cubicBezTo>
                  <a:cubicBezTo>
                    <a:pt x="5321" y="25555"/>
                    <a:pt x="4402" y="27613"/>
                    <a:pt x="4529" y="29038"/>
                  </a:cubicBezTo>
                  <a:cubicBezTo>
                    <a:pt x="4561" y="29608"/>
                    <a:pt x="4719" y="30147"/>
                    <a:pt x="4814" y="30717"/>
                  </a:cubicBezTo>
                  <a:cubicBezTo>
                    <a:pt x="4941" y="31192"/>
                    <a:pt x="4972" y="31857"/>
                    <a:pt x="5226" y="32300"/>
                  </a:cubicBezTo>
                  <a:cubicBezTo>
                    <a:pt x="5375" y="32575"/>
                    <a:pt x="5565" y="32751"/>
                    <a:pt x="5825" y="32751"/>
                  </a:cubicBezTo>
                  <a:cubicBezTo>
                    <a:pt x="5894" y="32751"/>
                    <a:pt x="5969" y="32739"/>
                    <a:pt x="6049" y="32712"/>
                  </a:cubicBezTo>
                  <a:cubicBezTo>
                    <a:pt x="6207" y="33155"/>
                    <a:pt x="6302" y="33599"/>
                    <a:pt x="6207" y="34074"/>
                  </a:cubicBezTo>
                  <a:cubicBezTo>
                    <a:pt x="6207" y="34125"/>
                    <a:pt x="6250" y="34177"/>
                    <a:pt x="6300" y="34177"/>
                  </a:cubicBezTo>
                  <a:cubicBezTo>
                    <a:pt x="6311" y="34177"/>
                    <a:pt x="6322" y="34175"/>
                    <a:pt x="6334" y="34169"/>
                  </a:cubicBezTo>
                  <a:cubicBezTo>
                    <a:pt x="7189" y="33820"/>
                    <a:pt x="7854" y="33219"/>
                    <a:pt x="8234" y="32364"/>
                  </a:cubicBezTo>
                  <a:cubicBezTo>
                    <a:pt x="8392" y="32522"/>
                    <a:pt x="8487" y="32680"/>
                    <a:pt x="8582" y="32870"/>
                  </a:cubicBezTo>
                  <a:cubicBezTo>
                    <a:pt x="8582" y="32902"/>
                    <a:pt x="8551" y="32965"/>
                    <a:pt x="8551" y="32997"/>
                  </a:cubicBezTo>
                  <a:cubicBezTo>
                    <a:pt x="8512" y="33074"/>
                    <a:pt x="8567" y="33116"/>
                    <a:pt x="8623" y="33116"/>
                  </a:cubicBezTo>
                  <a:cubicBezTo>
                    <a:pt x="8660" y="33116"/>
                    <a:pt x="8697" y="33098"/>
                    <a:pt x="8709" y="33060"/>
                  </a:cubicBezTo>
                  <a:cubicBezTo>
                    <a:pt x="8709" y="33060"/>
                    <a:pt x="8709" y="33029"/>
                    <a:pt x="8709" y="33029"/>
                  </a:cubicBezTo>
                  <a:cubicBezTo>
                    <a:pt x="8772" y="33029"/>
                    <a:pt x="8772" y="32997"/>
                    <a:pt x="8772" y="32965"/>
                  </a:cubicBezTo>
                  <a:cubicBezTo>
                    <a:pt x="8772" y="32934"/>
                    <a:pt x="8772" y="32934"/>
                    <a:pt x="8772" y="32934"/>
                  </a:cubicBezTo>
                  <a:cubicBezTo>
                    <a:pt x="9691" y="30463"/>
                    <a:pt x="10641" y="27360"/>
                    <a:pt x="8614" y="25175"/>
                  </a:cubicBezTo>
                  <a:cubicBezTo>
                    <a:pt x="8677" y="25175"/>
                    <a:pt x="8709" y="25080"/>
                    <a:pt x="8677" y="25016"/>
                  </a:cubicBezTo>
                  <a:cubicBezTo>
                    <a:pt x="7506" y="22261"/>
                    <a:pt x="9058" y="18999"/>
                    <a:pt x="7506" y="16371"/>
                  </a:cubicBezTo>
                  <a:lnTo>
                    <a:pt x="7506" y="16371"/>
                  </a:lnTo>
                  <a:cubicBezTo>
                    <a:pt x="8677" y="16529"/>
                    <a:pt x="9343" y="17733"/>
                    <a:pt x="10103" y="18493"/>
                  </a:cubicBezTo>
                  <a:cubicBezTo>
                    <a:pt x="10768" y="19126"/>
                    <a:pt x="11559" y="19664"/>
                    <a:pt x="12288" y="20203"/>
                  </a:cubicBezTo>
                  <a:cubicBezTo>
                    <a:pt x="14030" y="21501"/>
                    <a:pt x="15961" y="23338"/>
                    <a:pt x="15328" y="25745"/>
                  </a:cubicBezTo>
                  <a:cubicBezTo>
                    <a:pt x="15328" y="25776"/>
                    <a:pt x="15360" y="25808"/>
                    <a:pt x="15391" y="25840"/>
                  </a:cubicBezTo>
                  <a:cubicBezTo>
                    <a:pt x="15423" y="25871"/>
                    <a:pt x="15455" y="25871"/>
                    <a:pt x="15486" y="25871"/>
                  </a:cubicBezTo>
                  <a:cubicBezTo>
                    <a:pt x="15866" y="25650"/>
                    <a:pt x="16183" y="25365"/>
                    <a:pt x="16595" y="25206"/>
                  </a:cubicBezTo>
                  <a:cubicBezTo>
                    <a:pt x="17038" y="25016"/>
                    <a:pt x="17481" y="24921"/>
                    <a:pt x="17925" y="24858"/>
                  </a:cubicBezTo>
                  <a:cubicBezTo>
                    <a:pt x="18020" y="24826"/>
                    <a:pt x="17988" y="24700"/>
                    <a:pt x="17925" y="24700"/>
                  </a:cubicBezTo>
                  <a:lnTo>
                    <a:pt x="17830" y="24700"/>
                  </a:lnTo>
                  <a:cubicBezTo>
                    <a:pt x="17608" y="24351"/>
                    <a:pt x="17355" y="24098"/>
                    <a:pt x="17038" y="23845"/>
                  </a:cubicBezTo>
                  <a:cubicBezTo>
                    <a:pt x="16500" y="23401"/>
                    <a:pt x="16120" y="22958"/>
                    <a:pt x="15771" y="22356"/>
                  </a:cubicBezTo>
                  <a:cubicBezTo>
                    <a:pt x="15423" y="21755"/>
                    <a:pt x="15106" y="21121"/>
                    <a:pt x="14568" y="20678"/>
                  </a:cubicBezTo>
                  <a:lnTo>
                    <a:pt x="14568" y="20678"/>
                  </a:lnTo>
                  <a:cubicBezTo>
                    <a:pt x="15009" y="20766"/>
                    <a:pt x="15451" y="20795"/>
                    <a:pt x="15892" y="20795"/>
                  </a:cubicBezTo>
                  <a:cubicBezTo>
                    <a:pt x="16692" y="20795"/>
                    <a:pt x="17491" y="20701"/>
                    <a:pt x="18286" y="20701"/>
                  </a:cubicBezTo>
                  <a:cubicBezTo>
                    <a:pt x="18939" y="20701"/>
                    <a:pt x="19590" y="20764"/>
                    <a:pt x="20237" y="20994"/>
                  </a:cubicBezTo>
                  <a:cubicBezTo>
                    <a:pt x="20237" y="21026"/>
                    <a:pt x="20237" y="21058"/>
                    <a:pt x="20268" y="21058"/>
                  </a:cubicBezTo>
                  <a:cubicBezTo>
                    <a:pt x="21218" y="21628"/>
                    <a:pt x="21250" y="22895"/>
                    <a:pt x="22074" y="23528"/>
                  </a:cubicBezTo>
                  <a:cubicBezTo>
                    <a:pt x="22580" y="23908"/>
                    <a:pt x="23150" y="23971"/>
                    <a:pt x="23720" y="24161"/>
                  </a:cubicBezTo>
                  <a:cubicBezTo>
                    <a:pt x="24575" y="24415"/>
                    <a:pt x="25209" y="24826"/>
                    <a:pt x="25842" y="25491"/>
                  </a:cubicBezTo>
                  <a:cubicBezTo>
                    <a:pt x="25842" y="25491"/>
                    <a:pt x="25842" y="25523"/>
                    <a:pt x="25842" y="25523"/>
                  </a:cubicBezTo>
                  <a:cubicBezTo>
                    <a:pt x="25855" y="25574"/>
                    <a:pt x="25888" y="25594"/>
                    <a:pt x="25921" y="25594"/>
                  </a:cubicBezTo>
                  <a:cubicBezTo>
                    <a:pt x="25970" y="25594"/>
                    <a:pt x="26019" y="25548"/>
                    <a:pt x="26000" y="25491"/>
                  </a:cubicBezTo>
                  <a:cubicBezTo>
                    <a:pt x="25842" y="24573"/>
                    <a:pt x="25715" y="23465"/>
                    <a:pt x="25240" y="22641"/>
                  </a:cubicBezTo>
                  <a:cubicBezTo>
                    <a:pt x="24892" y="22008"/>
                    <a:pt x="24259" y="21945"/>
                    <a:pt x="23815" y="21469"/>
                  </a:cubicBezTo>
                  <a:cubicBezTo>
                    <a:pt x="23372" y="20931"/>
                    <a:pt x="23087" y="20804"/>
                    <a:pt x="22359" y="20709"/>
                  </a:cubicBezTo>
                  <a:cubicBezTo>
                    <a:pt x="22040" y="20651"/>
                    <a:pt x="21734" y="20613"/>
                    <a:pt x="21436" y="20613"/>
                  </a:cubicBezTo>
                  <a:cubicBezTo>
                    <a:pt x="21082" y="20613"/>
                    <a:pt x="20739" y="20667"/>
                    <a:pt x="20395" y="20804"/>
                  </a:cubicBezTo>
                  <a:cubicBezTo>
                    <a:pt x="19698" y="20551"/>
                    <a:pt x="19002" y="20393"/>
                    <a:pt x="18273" y="20393"/>
                  </a:cubicBezTo>
                  <a:cubicBezTo>
                    <a:pt x="17925" y="20329"/>
                    <a:pt x="17576" y="20298"/>
                    <a:pt x="17228" y="20266"/>
                  </a:cubicBezTo>
                  <a:cubicBezTo>
                    <a:pt x="17038" y="20266"/>
                    <a:pt x="16848" y="20234"/>
                    <a:pt x="16690" y="20203"/>
                  </a:cubicBezTo>
                  <a:lnTo>
                    <a:pt x="16690" y="20203"/>
                  </a:lnTo>
                  <a:cubicBezTo>
                    <a:pt x="16816" y="20211"/>
                    <a:pt x="16943" y="20215"/>
                    <a:pt x="17069" y="20215"/>
                  </a:cubicBezTo>
                  <a:cubicBezTo>
                    <a:pt x="17448" y="20215"/>
                    <a:pt x="17822" y="20179"/>
                    <a:pt x="18178" y="20108"/>
                  </a:cubicBezTo>
                  <a:cubicBezTo>
                    <a:pt x="19350" y="19823"/>
                    <a:pt x="19920" y="18714"/>
                    <a:pt x="20680" y="17923"/>
                  </a:cubicBezTo>
                  <a:cubicBezTo>
                    <a:pt x="20807" y="17796"/>
                    <a:pt x="20933" y="17701"/>
                    <a:pt x="21060" y="17574"/>
                  </a:cubicBezTo>
                  <a:cubicBezTo>
                    <a:pt x="21377" y="17321"/>
                    <a:pt x="21757" y="17099"/>
                    <a:pt x="22264" y="17068"/>
                  </a:cubicBezTo>
                  <a:cubicBezTo>
                    <a:pt x="22264" y="17068"/>
                    <a:pt x="22264" y="17068"/>
                    <a:pt x="22295" y="17036"/>
                  </a:cubicBezTo>
                  <a:cubicBezTo>
                    <a:pt x="22295" y="17046"/>
                    <a:pt x="22299" y="17050"/>
                    <a:pt x="22305" y="17050"/>
                  </a:cubicBezTo>
                  <a:cubicBezTo>
                    <a:pt x="22316" y="17050"/>
                    <a:pt x="22337" y="17036"/>
                    <a:pt x="22359" y="17036"/>
                  </a:cubicBezTo>
                  <a:cubicBezTo>
                    <a:pt x="23117" y="17402"/>
                    <a:pt x="23897" y="17639"/>
                    <a:pt x="24734" y="17639"/>
                  </a:cubicBezTo>
                  <a:cubicBezTo>
                    <a:pt x="24911" y="17639"/>
                    <a:pt x="25090" y="17628"/>
                    <a:pt x="25272" y="17606"/>
                  </a:cubicBezTo>
                  <a:cubicBezTo>
                    <a:pt x="26335" y="17490"/>
                    <a:pt x="27330" y="17088"/>
                    <a:pt x="28356" y="17088"/>
                  </a:cubicBezTo>
                  <a:cubicBezTo>
                    <a:pt x="28737" y="17088"/>
                    <a:pt x="29122" y="17144"/>
                    <a:pt x="29516" y="17289"/>
                  </a:cubicBezTo>
                  <a:cubicBezTo>
                    <a:pt x="29526" y="17293"/>
                    <a:pt x="29536" y="17294"/>
                    <a:pt x="29545" y="17294"/>
                  </a:cubicBezTo>
                  <a:cubicBezTo>
                    <a:pt x="29623" y="17294"/>
                    <a:pt x="29671" y="17187"/>
                    <a:pt x="29642" y="17131"/>
                  </a:cubicBezTo>
                  <a:cubicBezTo>
                    <a:pt x="28785" y="15565"/>
                    <a:pt x="26991" y="14357"/>
                    <a:pt x="25159" y="14357"/>
                  </a:cubicBezTo>
                  <a:cubicBezTo>
                    <a:pt x="25028" y="14357"/>
                    <a:pt x="24897" y="14363"/>
                    <a:pt x="24765" y="14376"/>
                  </a:cubicBezTo>
                  <a:cubicBezTo>
                    <a:pt x="23657" y="14471"/>
                    <a:pt x="21725" y="15484"/>
                    <a:pt x="22169" y="16846"/>
                  </a:cubicBezTo>
                  <a:cubicBezTo>
                    <a:pt x="21947" y="16878"/>
                    <a:pt x="21757" y="16941"/>
                    <a:pt x="21567" y="17036"/>
                  </a:cubicBezTo>
                  <a:cubicBezTo>
                    <a:pt x="20933" y="17226"/>
                    <a:pt x="20458" y="17764"/>
                    <a:pt x="20015" y="18239"/>
                  </a:cubicBezTo>
                  <a:cubicBezTo>
                    <a:pt x="19247" y="19067"/>
                    <a:pt x="18478" y="19674"/>
                    <a:pt x="17323" y="19674"/>
                  </a:cubicBezTo>
                  <a:cubicBezTo>
                    <a:pt x="17241" y="19674"/>
                    <a:pt x="17156" y="19671"/>
                    <a:pt x="17070" y="19664"/>
                  </a:cubicBezTo>
                  <a:cubicBezTo>
                    <a:pt x="14695" y="19506"/>
                    <a:pt x="12161" y="18303"/>
                    <a:pt x="10229" y="17036"/>
                  </a:cubicBezTo>
                  <a:cubicBezTo>
                    <a:pt x="10198" y="17036"/>
                    <a:pt x="10198" y="17004"/>
                    <a:pt x="10166" y="17004"/>
                  </a:cubicBezTo>
                  <a:cubicBezTo>
                    <a:pt x="9430" y="16572"/>
                    <a:pt x="8764" y="16080"/>
                    <a:pt x="8150" y="15532"/>
                  </a:cubicBezTo>
                  <a:lnTo>
                    <a:pt x="8150" y="15532"/>
                  </a:lnTo>
                  <a:cubicBezTo>
                    <a:pt x="8165" y="15545"/>
                    <a:pt x="8183" y="15552"/>
                    <a:pt x="8205" y="15552"/>
                  </a:cubicBezTo>
                  <a:cubicBezTo>
                    <a:pt x="8214" y="15552"/>
                    <a:pt x="8224" y="15551"/>
                    <a:pt x="8234" y="15547"/>
                  </a:cubicBezTo>
                  <a:cubicBezTo>
                    <a:pt x="10324" y="14977"/>
                    <a:pt x="11116" y="11557"/>
                    <a:pt x="9279" y="10290"/>
                  </a:cubicBezTo>
                  <a:cubicBezTo>
                    <a:pt x="9253" y="10239"/>
                    <a:pt x="9206" y="10187"/>
                    <a:pt x="9173" y="10187"/>
                  </a:cubicBezTo>
                  <a:cubicBezTo>
                    <a:pt x="9165" y="10187"/>
                    <a:pt x="9158" y="10190"/>
                    <a:pt x="9153" y="10195"/>
                  </a:cubicBezTo>
                  <a:cubicBezTo>
                    <a:pt x="8709" y="8960"/>
                    <a:pt x="7284" y="8960"/>
                    <a:pt x="6176" y="8707"/>
                  </a:cubicBezTo>
                  <a:cubicBezTo>
                    <a:pt x="6651" y="8707"/>
                    <a:pt x="7157" y="8580"/>
                    <a:pt x="7664" y="8549"/>
                  </a:cubicBezTo>
                  <a:cubicBezTo>
                    <a:pt x="7766" y="8543"/>
                    <a:pt x="7872" y="8540"/>
                    <a:pt x="7981" y="8540"/>
                  </a:cubicBezTo>
                  <a:cubicBezTo>
                    <a:pt x="9102" y="8540"/>
                    <a:pt x="10590" y="8841"/>
                    <a:pt x="11369" y="9562"/>
                  </a:cubicBezTo>
                  <a:cubicBezTo>
                    <a:pt x="11369" y="9562"/>
                    <a:pt x="11369" y="9562"/>
                    <a:pt x="11369" y="9594"/>
                  </a:cubicBezTo>
                  <a:cubicBezTo>
                    <a:pt x="11844" y="10575"/>
                    <a:pt x="11813" y="11715"/>
                    <a:pt x="12351" y="12666"/>
                  </a:cubicBezTo>
                  <a:cubicBezTo>
                    <a:pt x="12573" y="13014"/>
                    <a:pt x="12858" y="13331"/>
                    <a:pt x="13174" y="13584"/>
                  </a:cubicBezTo>
                  <a:cubicBezTo>
                    <a:pt x="13713" y="14059"/>
                    <a:pt x="14726" y="14376"/>
                    <a:pt x="14758" y="15199"/>
                  </a:cubicBezTo>
                  <a:cubicBezTo>
                    <a:pt x="14774" y="15262"/>
                    <a:pt x="14821" y="15294"/>
                    <a:pt x="14865" y="15294"/>
                  </a:cubicBezTo>
                  <a:cubicBezTo>
                    <a:pt x="14908" y="15294"/>
                    <a:pt x="14948" y="15262"/>
                    <a:pt x="14948" y="15199"/>
                  </a:cubicBezTo>
                  <a:lnTo>
                    <a:pt x="14980" y="15199"/>
                  </a:lnTo>
                  <a:cubicBezTo>
                    <a:pt x="14853" y="13521"/>
                    <a:pt x="14695" y="11715"/>
                    <a:pt x="13808" y="10195"/>
                  </a:cubicBezTo>
                  <a:cubicBezTo>
                    <a:pt x="13495" y="9641"/>
                    <a:pt x="12852" y="9050"/>
                    <a:pt x="12227" y="9050"/>
                  </a:cubicBezTo>
                  <a:cubicBezTo>
                    <a:pt x="12031" y="9050"/>
                    <a:pt x="11836" y="9109"/>
                    <a:pt x="11654" y="9245"/>
                  </a:cubicBezTo>
                  <a:lnTo>
                    <a:pt x="11623" y="9245"/>
                  </a:lnTo>
                  <a:cubicBezTo>
                    <a:pt x="10799" y="8644"/>
                    <a:pt x="9849" y="8264"/>
                    <a:pt x="8836" y="8137"/>
                  </a:cubicBezTo>
                  <a:cubicBezTo>
                    <a:pt x="8626" y="8112"/>
                    <a:pt x="8417" y="8103"/>
                    <a:pt x="8207" y="8103"/>
                  </a:cubicBezTo>
                  <a:cubicBezTo>
                    <a:pt x="7626" y="8103"/>
                    <a:pt x="7046" y="8173"/>
                    <a:pt x="6465" y="8173"/>
                  </a:cubicBezTo>
                  <a:cubicBezTo>
                    <a:pt x="6179" y="8173"/>
                    <a:pt x="5892" y="8156"/>
                    <a:pt x="5606" y="8105"/>
                  </a:cubicBezTo>
                  <a:cubicBezTo>
                    <a:pt x="5986" y="8105"/>
                    <a:pt x="6366" y="7979"/>
                    <a:pt x="6682" y="7694"/>
                  </a:cubicBezTo>
                  <a:cubicBezTo>
                    <a:pt x="7157" y="7282"/>
                    <a:pt x="7506" y="6617"/>
                    <a:pt x="7696" y="6015"/>
                  </a:cubicBezTo>
                  <a:cubicBezTo>
                    <a:pt x="8709" y="5730"/>
                    <a:pt x="9343" y="4210"/>
                    <a:pt x="9343" y="3260"/>
                  </a:cubicBezTo>
                  <a:cubicBezTo>
                    <a:pt x="9406" y="1771"/>
                    <a:pt x="7379" y="568"/>
                    <a:pt x="6112" y="315"/>
                  </a:cubicBezTo>
                  <a:cubicBezTo>
                    <a:pt x="6099" y="311"/>
                    <a:pt x="6086" y="310"/>
                    <a:pt x="6074" y="310"/>
                  </a:cubicBezTo>
                  <a:cubicBezTo>
                    <a:pt x="5974" y="310"/>
                    <a:pt x="5933" y="417"/>
                    <a:pt x="6017" y="473"/>
                  </a:cubicBezTo>
                  <a:cubicBezTo>
                    <a:pt x="6492" y="758"/>
                    <a:pt x="6429" y="695"/>
                    <a:pt x="6651" y="1360"/>
                  </a:cubicBezTo>
                  <a:cubicBezTo>
                    <a:pt x="6872" y="2025"/>
                    <a:pt x="6872" y="2025"/>
                    <a:pt x="6682" y="2563"/>
                  </a:cubicBezTo>
                  <a:cubicBezTo>
                    <a:pt x="6587" y="2912"/>
                    <a:pt x="6429" y="3228"/>
                    <a:pt x="6461" y="3577"/>
                  </a:cubicBezTo>
                  <a:cubicBezTo>
                    <a:pt x="6492" y="4400"/>
                    <a:pt x="7031" y="5255"/>
                    <a:pt x="7379" y="5983"/>
                  </a:cubicBezTo>
                  <a:cubicBezTo>
                    <a:pt x="6912" y="6792"/>
                    <a:pt x="6354" y="7663"/>
                    <a:pt x="5313" y="7663"/>
                  </a:cubicBezTo>
                  <a:cubicBezTo>
                    <a:pt x="5295" y="7663"/>
                    <a:pt x="5276" y="7662"/>
                    <a:pt x="5257" y="7662"/>
                  </a:cubicBezTo>
                  <a:cubicBezTo>
                    <a:pt x="4275" y="7599"/>
                    <a:pt x="3135" y="6712"/>
                    <a:pt x="2502" y="6015"/>
                  </a:cubicBezTo>
                  <a:cubicBezTo>
                    <a:pt x="1204" y="4622"/>
                    <a:pt x="1140" y="2120"/>
                    <a:pt x="1109" y="346"/>
                  </a:cubicBezTo>
                  <a:cubicBezTo>
                    <a:pt x="1109" y="315"/>
                    <a:pt x="1109" y="283"/>
                    <a:pt x="1077" y="251"/>
                  </a:cubicBezTo>
                  <a:cubicBezTo>
                    <a:pt x="975" y="99"/>
                    <a:pt x="737" y="1"/>
                    <a:pt x="514"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7"/>
            <p:cNvSpPr/>
            <p:nvPr/>
          </p:nvSpPr>
          <p:spPr>
            <a:xfrm rot="5400000">
              <a:off x="2129792" y="-383284"/>
              <a:ext cx="435555" cy="130577"/>
            </a:xfrm>
            <a:custGeom>
              <a:avLst/>
              <a:gdLst/>
              <a:ahLst/>
              <a:cxnLst/>
              <a:rect l="l" t="t" r="r" b="b"/>
              <a:pathLst>
                <a:path w="10281" h="3082" extrusionOk="0">
                  <a:moveTo>
                    <a:pt x="159" y="1"/>
                  </a:moveTo>
                  <a:cubicBezTo>
                    <a:pt x="64" y="1"/>
                    <a:pt x="0" y="159"/>
                    <a:pt x="127" y="159"/>
                  </a:cubicBezTo>
                  <a:cubicBezTo>
                    <a:pt x="3547" y="919"/>
                    <a:pt x="6904" y="1869"/>
                    <a:pt x="10230" y="3073"/>
                  </a:cubicBezTo>
                  <a:cubicBezTo>
                    <a:pt x="10236" y="3079"/>
                    <a:pt x="10242" y="3082"/>
                    <a:pt x="10247" y="3082"/>
                  </a:cubicBezTo>
                  <a:cubicBezTo>
                    <a:pt x="10270" y="3082"/>
                    <a:pt x="10281" y="3035"/>
                    <a:pt x="10230" y="3010"/>
                  </a:cubicBezTo>
                  <a:cubicBezTo>
                    <a:pt x="6999" y="1679"/>
                    <a:pt x="3611" y="634"/>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7"/>
            <p:cNvSpPr/>
            <p:nvPr/>
          </p:nvSpPr>
          <p:spPr>
            <a:xfrm rot="5400000">
              <a:off x="1497442" y="-1100163"/>
              <a:ext cx="1481250" cy="897979"/>
            </a:xfrm>
            <a:custGeom>
              <a:avLst/>
              <a:gdLst/>
              <a:ahLst/>
              <a:cxnLst/>
              <a:rect l="l" t="t" r="r" b="b"/>
              <a:pathLst>
                <a:path w="34964" h="21195" extrusionOk="0">
                  <a:moveTo>
                    <a:pt x="26208" y="2190"/>
                  </a:moveTo>
                  <a:cubicBezTo>
                    <a:pt x="27798" y="2190"/>
                    <a:pt x="29325" y="2683"/>
                    <a:pt x="30688" y="3528"/>
                  </a:cubicBezTo>
                  <a:cubicBezTo>
                    <a:pt x="31416" y="3971"/>
                    <a:pt x="32081" y="4478"/>
                    <a:pt x="32810" y="4890"/>
                  </a:cubicBezTo>
                  <a:cubicBezTo>
                    <a:pt x="33095" y="5048"/>
                    <a:pt x="33443" y="5143"/>
                    <a:pt x="33696" y="5333"/>
                  </a:cubicBezTo>
                  <a:cubicBezTo>
                    <a:pt x="33855" y="5396"/>
                    <a:pt x="33981" y="5460"/>
                    <a:pt x="34140" y="5555"/>
                  </a:cubicBezTo>
                  <a:cubicBezTo>
                    <a:pt x="34045" y="5650"/>
                    <a:pt x="33981" y="5776"/>
                    <a:pt x="33886" y="5871"/>
                  </a:cubicBezTo>
                  <a:cubicBezTo>
                    <a:pt x="32588" y="5428"/>
                    <a:pt x="31543" y="4510"/>
                    <a:pt x="30245" y="4003"/>
                  </a:cubicBezTo>
                  <a:cubicBezTo>
                    <a:pt x="29518" y="3728"/>
                    <a:pt x="28708" y="3627"/>
                    <a:pt x="27892" y="3627"/>
                  </a:cubicBezTo>
                  <a:cubicBezTo>
                    <a:pt x="27108" y="3627"/>
                    <a:pt x="26318" y="3720"/>
                    <a:pt x="25589" y="3844"/>
                  </a:cubicBezTo>
                  <a:cubicBezTo>
                    <a:pt x="25472" y="3874"/>
                    <a:pt x="25490" y="4038"/>
                    <a:pt x="25593" y="4038"/>
                  </a:cubicBezTo>
                  <a:cubicBezTo>
                    <a:pt x="25602" y="4038"/>
                    <a:pt x="25611" y="4037"/>
                    <a:pt x="25621" y="4034"/>
                  </a:cubicBezTo>
                  <a:cubicBezTo>
                    <a:pt x="26318" y="3978"/>
                    <a:pt x="27000" y="3926"/>
                    <a:pt x="27668" y="3926"/>
                  </a:cubicBezTo>
                  <a:cubicBezTo>
                    <a:pt x="28881" y="3926"/>
                    <a:pt x="30051" y="4098"/>
                    <a:pt x="31195" y="4731"/>
                  </a:cubicBezTo>
                  <a:cubicBezTo>
                    <a:pt x="32081" y="5206"/>
                    <a:pt x="32873" y="5745"/>
                    <a:pt x="33791" y="6030"/>
                  </a:cubicBezTo>
                  <a:cubicBezTo>
                    <a:pt x="33760" y="6061"/>
                    <a:pt x="33728" y="6125"/>
                    <a:pt x="33696" y="6156"/>
                  </a:cubicBezTo>
                  <a:cubicBezTo>
                    <a:pt x="33651" y="6175"/>
                    <a:pt x="33592" y="6182"/>
                    <a:pt x="33525" y="6182"/>
                  </a:cubicBezTo>
                  <a:cubicBezTo>
                    <a:pt x="33161" y="6182"/>
                    <a:pt x="32531" y="5959"/>
                    <a:pt x="32155" y="5959"/>
                  </a:cubicBezTo>
                  <a:cubicBezTo>
                    <a:pt x="32117" y="5959"/>
                    <a:pt x="32082" y="5961"/>
                    <a:pt x="32050" y="5966"/>
                  </a:cubicBezTo>
                  <a:cubicBezTo>
                    <a:pt x="31353" y="6061"/>
                    <a:pt x="30751" y="6441"/>
                    <a:pt x="30086" y="6600"/>
                  </a:cubicBezTo>
                  <a:cubicBezTo>
                    <a:pt x="29840" y="6661"/>
                    <a:pt x="29601" y="6689"/>
                    <a:pt x="29369" y="6689"/>
                  </a:cubicBezTo>
                  <a:cubicBezTo>
                    <a:pt x="27930" y="6689"/>
                    <a:pt x="26731" y="5638"/>
                    <a:pt x="25367" y="5175"/>
                  </a:cubicBezTo>
                  <a:cubicBezTo>
                    <a:pt x="24689" y="4959"/>
                    <a:pt x="23984" y="4865"/>
                    <a:pt x="23275" y="4865"/>
                  </a:cubicBezTo>
                  <a:cubicBezTo>
                    <a:pt x="22629" y="4865"/>
                    <a:pt x="21980" y="4944"/>
                    <a:pt x="21345" y="5080"/>
                  </a:cubicBezTo>
                  <a:cubicBezTo>
                    <a:pt x="20395" y="5270"/>
                    <a:pt x="19097" y="5650"/>
                    <a:pt x="17989" y="5650"/>
                  </a:cubicBezTo>
                  <a:lnTo>
                    <a:pt x="17862" y="5650"/>
                  </a:lnTo>
                  <a:cubicBezTo>
                    <a:pt x="16880" y="5650"/>
                    <a:pt x="16025" y="5301"/>
                    <a:pt x="15550" y="4256"/>
                  </a:cubicBezTo>
                  <a:cubicBezTo>
                    <a:pt x="15550" y="4193"/>
                    <a:pt x="15582" y="4129"/>
                    <a:pt x="15613" y="4066"/>
                  </a:cubicBezTo>
                  <a:cubicBezTo>
                    <a:pt x="15613" y="4034"/>
                    <a:pt x="15613" y="4003"/>
                    <a:pt x="15613" y="3971"/>
                  </a:cubicBezTo>
                  <a:cubicBezTo>
                    <a:pt x="16138" y="3519"/>
                    <a:pt x="16762" y="3392"/>
                    <a:pt x="17423" y="3392"/>
                  </a:cubicBezTo>
                  <a:cubicBezTo>
                    <a:pt x="18272" y="3392"/>
                    <a:pt x="19182" y="3602"/>
                    <a:pt x="20023" y="3602"/>
                  </a:cubicBezTo>
                  <a:cubicBezTo>
                    <a:pt x="20225" y="3602"/>
                    <a:pt x="20424" y="3590"/>
                    <a:pt x="20617" y="3559"/>
                  </a:cubicBezTo>
                  <a:cubicBezTo>
                    <a:pt x="22296" y="3306"/>
                    <a:pt x="23752" y="2419"/>
                    <a:pt x="25431" y="2229"/>
                  </a:cubicBezTo>
                  <a:cubicBezTo>
                    <a:pt x="25691" y="2203"/>
                    <a:pt x="25951" y="2190"/>
                    <a:pt x="26208" y="2190"/>
                  </a:cubicBezTo>
                  <a:close/>
                  <a:moveTo>
                    <a:pt x="988" y="501"/>
                  </a:moveTo>
                  <a:cubicBezTo>
                    <a:pt x="1337" y="501"/>
                    <a:pt x="2062" y="975"/>
                    <a:pt x="2376" y="1089"/>
                  </a:cubicBezTo>
                  <a:cubicBezTo>
                    <a:pt x="2845" y="1227"/>
                    <a:pt x="3313" y="1317"/>
                    <a:pt x="3803" y="1317"/>
                  </a:cubicBezTo>
                  <a:cubicBezTo>
                    <a:pt x="3876" y="1317"/>
                    <a:pt x="3949" y="1315"/>
                    <a:pt x="4023" y="1311"/>
                  </a:cubicBezTo>
                  <a:cubicBezTo>
                    <a:pt x="4971" y="1291"/>
                    <a:pt x="5867" y="1129"/>
                    <a:pt x="6778" y="1129"/>
                  </a:cubicBezTo>
                  <a:cubicBezTo>
                    <a:pt x="7297" y="1129"/>
                    <a:pt x="7821" y="1182"/>
                    <a:pt x="8361" y="1343"/>
                  </a:cubicBezTo>
                  <a:cubicBezTo>
                    <a:pt x="9628" y="1723"/>
                    <a:pt x="10800" y="2388"/>
                    <a:pt x="12066" y="2799"/>
                  </a:cubicBezTo>
                  <a:cubicBezTo>
                    <a:pt x="12573" y="2958"/>
                    <a:pt x="13080" y="3084"/>
                    <a:pt x="13618" y="3116"/>
                  </a:cubicBezTo>
                  <a:cubicBezTo>
                    <a:pt x="13714" y="3124"/>
                    <a:pt x="13812" y="3127"/>
                    <a:pt x="13912" y="3127"/>
                  </a:cubicBezTo>
                  <a:cubicBezTo>
                    <a:pt x="14190" y="3127"/>
                    <a:pt x="14478" y="3104"/>
                    <a:pt x="14761" y="3104"/>
                  </a:cubicBezTo>
                  <a:cubicBezTo>
                    <a:pt x="15178" y="3104"/>
                    <a:pt x="15584" y="3154"/>
                    <a:pt x="15930" y="3401"/>
                  </a:cubicBezTo>
                  <a:cubicBezTo>
                    <a:pt x="15677" y="3528"/>
                    <a:pt x="15455" y="3686"/>
                    <a:pt x="15233" y="3939"/>
                  </a:cubicBezTo>
                  <a:cubicBezTo>
                    <a:pt x="15170" y="4003"/>
                    <a:pt x="15202" y="4098"/>
                    <a:pt x="15233" y="4129"/>
                  </a:cubicBezTo>
                  <a:cubicBezTo>
                    <a:pt x="14948" y="4795"/>
                    <a:pt x="14220" y="5270"/>
                    <a:pt x="14062" y="6030"/>
                  </a:cubicBezTo>
                  <a:cubicBezTo>
                    <a:pt x="13998" y="6346"/>
                    <a:pt x="14093" y="6600"/>
                    <a:pt x="14220" y="6885"/>
                  </a:cubicBezTo>
                  <a:cubicBezTo>
                    <a:pt x="14220" y="6916"/>
                    <a:pt x="14220" y="6948"/>
                    <a:pt x="14220" y="6980"/>
                  </a:cubicBezTo>
                  <a:cubicBezTo>
                    <a:pt x="13080" y="6410"/>
                    <a:pt x="12573" y="5238"/>
                    <a:pt x="11718" y="4320"/>
                  </a:cubicBezTo>
                  <a:cubicBezTo>
                    <a:pt x="10990" y="3464"/>
                    <a:pt x="10008" y="2863"/>
                    <a:pt x="8931" y="2514"/>
                  </a:cubicBezTo>
                  <a:cubicBezTo>
                    <a:pt x="7885" y="2174"/>
                    <a:pt x="6817" y="2094"/>
                    <a:pt x="5746" y="2094"/>
                  </a:cubicBezTo>
                  <a:cubicBezTo>
                    <a:pt x="5520" y="2094"/>
                    <a:pt x="5294" y="2097"/>
                    <a:pt x="5068" y="2103"/>
                  </a:cubicBezTo>
                  <a:cubicBezTo>
                    <a:pt x="4726" y="2103"/>
                    <a:pt x="4378" y="2113"/>
                    <a:pt x="4030" y="2113"/>
                  </a:cubicBezTo>
                  <a:cubicBezTo>
                    <a:pt x="3508" y="2113"/>
                    <a:pt x="2984" y="2090"/>
                    <a:pt x="2471" y="1976"/>
                  </a:cubicBezTo>
                  <a:cubicBezTo>
                    <a:pt x="2059" y="1881"/>
                    <a:pt x="1" y="994"/>
                    <a:pt x="887" y="519"/>
                  </a:cubicBezTo>
                  <a:cubicBezTo>
                    <a:pt x="915" y="507"/>
                    <a:pt x="949" y="501"/>
                    <a:pt x="988" y="501"/>
                  </a:cubicBezTo>
                  <a:close/>
                  <a:moveTo>
                    <a:pt x="23355" y="5148"/>
                  </a:moveTo>
                  <a:cubicBezTo>
                    <a:pt x="23784" y="5148"/>
                    <a:pt x="24221" y="5192"/>
                    <a:pt x="24671" y="5301"/>
                  </a:cubicBezTo>
                  <a:cubicBezTo>
                    <a:pt x="26268" y="5656"/>
                    <a:pt x="27671" y="7033"/>
                    <a:pt x="29372" y="7033"/>
                  </a:cubicBezTo>
                  <a:cubicBezTo>
                    <a:pt x="29492" y="7033"/>
                    <a:pt x="29614" y="7026"/>
                    <a:pt x="29738" y="7011"/>
                  </a:cubicBezTo>
                  <a:cubicBezTo>
                    <a:pt x="30371" y="6916"/>
                    <a:pt x="30941" y="6631"/>
                    <a:pt x="31543" y="6410"/>
                  </a:cubicBezTo>
                  <a:cubicBezTo>
                    <a:pt x="31543" y="6441"/>
                    <a:pt x="31543" y="6441"/>
                    <a:pt x="31575" y="6441"/>
                  </a:cubicBezTo>
                  <a:cubicBezTo>
                    <a:pt x="32430" y="6790"/>
                    <a:pt x="33031" y="7075"/>
                    <a:pt x="33348" y="8025"/>
                  </a:cubicBezTo>
                  <a:cubicBezTo>
                    <a:pt x="33475" y="8341"/>
                    <a:pt x="33475" y="8690"/>
                    <a:pt x="33570" y="9038"/>
                  </a:cubicBezTo>
                  <a:cubicBezTo>
                    <a:pt x="33633" y="9292"/>
                    <a:pt x="33728" y="9482"/>
                    <a:pt x="33855" y="9703"/>
                  </a:cubicBezTo>
                  <a:cubicBezTo>
                    <a:pt x="33950" y="9893"/>
                    <a:pt x="34076" y="10083"/>
                    <a:pt x="34203" y="10273"/>
                  </a:cubicBezTo>
                  <a:cubicBezTo>
                    <a:pt x="34583" y="10717"/>
                    <a:pt x="34488" y="11065"/>
                    <a:pt x="33950" y="11318"/>
                  </a:cubicBezTo>
                  <a:lnTo>
                    <a:pt x="33886" y="11382"/>
                  </a:lnTo>
                  <a:cubicBezTo>
                    <a:pt x="33380" y="11097"/>
                    <a:pt x="32841" y="10780"/>
                    <a:pt x="32271" y="10527"/>
                  </a:cubicBezTo>
                  <a:cubicBezTo>
                    <a:pt x="32262" y="10522"/>
                    <a:pt x="32254" y="10520"/>
                    <a:pt x="32247" y="10520"/>
                  </a:cubicBezTo>
                  <a:cubicBezTo>
                    <a:pt x="32201" y="10520"/>
                    <a:pt x="32185" y="10594"/>
                    <a:pt x="32240" y="10622"/>
                  </a:cubicBezTo>
                  <a:cubicBezTo>
                    <a:pt x="32746" y="10907"/>
                    <a:pt x="33285" y="11160"/>
                    <a:pt x="33823" y="11445"/>
                  </a:cubicBezTo>
                  <a:cubicBezTo>
                    <a:pt x="33392" y="11850"/>
                    <a:pt x="33124" y="11891"/>
                    <a:pt x="32628" y="11891"/>
                  </a:cubicBezTo>
                  <a:cubicBezTo>
                    <a:pt x="32504" y="11891"/>
                    <a:pt x="32366" y="11888"/>
                    <a:pt x="32208" y="11888"/>
                  </a:cubicBezTo>
                  <a:cubicBezTo>
                    <a:pt x="31765" y="11888"/>
                    <a:pt x="31353" y="11857"/>
                    <a:pt x="30941" y="11857"/>
                  </a:cubicBezTo>
                  <a:cubicBezTo>
                    <a:pt x="30684" y="11844"/>
                    <a:pt x="30443" y="11826"/>
                    <a:pt x="30209" y="11826"/>
                  </a:cubicBezTo>
                  <a:cubicBezTo>
                    <a:pt x="29866" y="11826"/>
                    <a:pt x="29538" y="11865"/>
                    <a:pt x="29199" y="12015"/>
                  </a:cubicBezTo>
                  <a:cubicBezTo>
                    <a:pt x="29136" y="11857"/>
                    <a:pt x="29041" y="11698"/>
                    <a:pt x="28914" y="11540"/>
                  </a:cubicBezTo>
                  <a:cubicBezTo>
                    <a:pt x="27901" y="10147"/>
                    <a:pt x="25874" y="9893"/>
                    <a:pt x="24322" y="9450"/>
                  </a:cubicBezTo>
                  <a:cubicBezTo>
                    <a:pt x="23151" y="9102"/>
                    <a:pt x="21979" y="8690"/>
                    <a:pt x="20902" y="8151"/>
                  </a:cubicBezTo>
                  <a:cubicBezTo>
                    <a:pt x="19984" y="7676"/>
                    <a:pt x="18527" y="6916"/>
                    <a:pt x="18084" y="5903"/>
                  </a:cubicBezTo>
                  <a:lnTo>
                    <a:pt x="18084" y="5903"/>
                  </a:lnTo>
                  <a:cubicBezTo>
                    <a:pt x="18113" y="5903"/>
                    <a:pt x="18142" y="5904"/>
                    <a:pt x="18171" y="5904"/>
                  </a:cubicBezTo>
                  <a:cubicBezTo>
                    <a:pt x="19954" y="5904"/>
                    <a:pt x="21581" y="5148"/>
                    <a:pt x="23355" y="5148"/>
                  </a:cubicBezTo>
                  <a:close/>
                  <a:moveTo>
                    <a:pt x="15423" y="4478"/>
                  </a:moveTo>
                  <a:cubicBezTo>
                    <a:pt x="15898" y="5396"/>
                    <a:pt x="16848" y="5840"/>
                    <a:pt x="17894" y="5903"/>
                  </a:cubicBezTo>
                  <a:cubicBezTo>
                    <a:pt x="18305" y="7011"/>
                    <a:pt x="19794" y="7835"/>
                    <a:pt x="20775" y="8373"/>
                  </a:cubicBezTo>
                  <a:cubicBezTo>
                    <a:pt x="22169" y="9133"/>
                    <a:pt x="23721" y="9608"/>
                    <a:pt x="25241" y="10020"/>
                  </a:cubicBezTo>
                  <a:cubicBezTo>
                    <a:pt x="26096" y="10242"/>
                    <a:pt x="26983" y="10463"/>
                    <a:pt x="27743" y="10907"/>
                  </a:cubicBezTo>
                  <a:cubicBezTo>
                    <a:pt x="28756" y="11508"/>
                    <a:pt x="28978" y="12363"/>
                    <a:pt x="29231" y="13440"/>
                  </a:cubicBezTo>
                  <a:cubicBezTo>
                    <a:pt x="29358" y="14074"/>
                    <a:pt x="29611" y="14295"/>
                    <a:pt x="29896" y="14802"/>
                  </a:cubicBezTo>
                  <a:cubicBezTo>
                    <a:pt x="30181" y="15340"/>
                    <a:pt x="30213" y="16100"/>
                    <a:pt x="30086" y="16734"/>
                  </a:cubicBezTo>
                  <a:cubicBezTo>
                    <a:pt x="29918" y="17432"/>
                    <a:pt x="29145" y="17668"/>
                    <a:pt x="28179" y="17668"/>
                  </a:cubicBezTo>
                  <a:cubicBezTo>
                    <a:pt x="26604" y="17668"/>
                    <a:pt x="24514" y="17040"/>
                    <a:pt x="23689" y="16765"/>
                  </a:cubicBezTo>
                  <a:cubicBezTo>
                    <a:pt x="21821" y="16100"/>
                    <a:pt x="19794" y="14675"/>
                    <a:pt x="18369" y="13345"/>
                  </a:cubicBezTo>
                  <a:cubicBezTo>
                    <a:pt x="17039" y="12078"/>
                    <a:pt x="16532" y="10590"/>
                    <a:pt x="15835" y="8975"/>
                  </a:cubicBezTo>
                  <a:cubicBezTo>
                    <a:pt x="15835" y="8911"/>
                    <a:pt x="15835" y="8880"/>
                    <a:pt x="15835" y="8816"/>
                  </a:cubicBezTo>
                  <a:cubicBezTo>
                    <a:pt x="15835" y="8753"/>
                    <a:pt x="15772" y="8690"/>
                    <a:pt x="15708" y="8690"/>
                  </a:cubicBezTo>
                  <a:cubicBezTo>
                    <a:pt x="15613" y="8500"/>
                    <a:pt x="15487" y="8278"/>
                    <a:pt x="15360" y="8056"/>
                  </a:cubicBezTo>
                  <a:lnTo>
                    <a:pt x="15392" y="7993"/>
                  </a:lnTo>
                  <a:cubicBezTo>
                    <a:pt x="15443" y="7916"/>
                    <a:pt x="15369" y="7818"/>
                    <a:pt x="15289" y="7818"/>
                  </a:cubicBezTo>
                  <a:cubicBezTo>
                    <a:pt x="15270" y="7818"/>
                    <a:pt x="15251" y="7823"/>
                    <a:pt x="15233" y="7835"/>
                  </a:cubicBezTo>
                  <a:cubicBezTo>
                    <a:pt x="14758" y="7043"/>
                    <a:pt x="14283" y="6251"/>
                    <a:pt x="14790" y="5396"/>
                  </a:cubicBezTo>
                  <a:cubicBezTo>
                    <a:pt x="14980" y="5048"/>
                    <a:pt x="15233" y="4795"/>
                    <a:pt x="15423" y="4478"/>
                  </a:cubicBezTo>
                  <a:close/>
                  <a:moveTo>
                    <a:pt x="12700" y="10083"/>
                  </a:moveTo>
                  <a:lnTo>
                    <a:pt x="12700" y="10083"/>
                  </a:lnTo>
                  <a:cubicBezTo>
                    <a:pt x="12637" y="10780"/>
                    <a:pt x="12668" y="11477"/>
                    <a:pt x="12763" y="12173"/>
                  </a:cubicBezTo>
                  <a:cubicBezTo>
                    <a:pt x="12922" y="13282"/>
                    <a:pt x="13302" y="14105"/>
                    <a:pt x="13048" y="15277"/>
                  </a:cubicBezTo>
                  <a:cubicBezTo>
                    <a:pt x="12922" y="15910"/>
                    <a:pt x="12953" y="16322"/>
                    <a:pt x="13270" y="16924"/>
                  </a:cubicBezTo>
                  <a:cubicBezTo>
                    <a:pt x="13745" y="17969"/>
                    <a:pt x="14093" y="18792"/>
                    <a:pt x="14062" y="19901"/>
                  </a:cubicBezTo>
                  <a:cubicBezTo>
                    <a:pt x="14030" y="19869"/>
                    <a:pt x="13998" y="19869"/>
                    <a:pt x="13967" y="19837"/>
                  </a:cubicBezTo>
                  <a:cubicBezTo>
                    <a:pt x="13080" y="19077"/>
                    <a:pt x="12193" y="18222"/>
                    <a:pt x="11813" y="17082"/>
                  </a:cubicBezTo>
                  <a:cubicBezTo>
                    <a:pt x="11306" y="15657"/>
                    <a:pt x="11465" y="14105"/>
                    <a:pt x="11845" y="12680"/>
                  </a:cubicBezTo>
                  <a:cubicBezTo>
                    <a:pt x="12066" y="11762"/>
                    <a:pt x="12288" y="10875"/>
                    <a:pt x="12700" y="10083"/>
                  </a:cubicBezTo>
                  <a:close/>
                  <a:moveTo>
                    <a:pt x="14062" y="19964"/>
                  </a:moveTo>
                  <a:lnTo>
                    <a:pt x="14062" y="19996"/>
                  </a:lnTo>
                  <a:cubicBezTo>
                    <a:pt x="14030" y="19964"/>
                    <a:pt x="14030" y="19964"/>
                    <a:pt x="13998" y="19964"/>
                  </a:cubicBezTo>
                  <a:close/>
                  <a:moveTo>
                    <a:pt x="14442" y="7233"/>
                  </a:moveTo>
                  <a:cubicBezTo>
                    <a:pt x="14600" y="7423"/>
                    <a:pt x="14758" y="7645"/>
                    <a:pt x="14885" y="7835"/>
                  </a:cubicBezTo>
                  <a:cubicBezTo>
                    <a:pt x="14948" y="7930"/>
                    <a:pt x="14980" y="7993"/>
                    <a:pt x="15012" y="8088"/>
                  </a:cubicBezTo>
                  <a:cubicBezTo>
                    <a:pt x="13872" y="9767"/>
                    <a:pt x="14568" y="11318"/>
                    <a:pt x="15043" y="13187"/>
                  </a:cubicBezTo>
                  <a:cubicBezTo>
                    <a:pt x="15392" y="14612"/>
                    <a:pt x="15265" y="16100"/>
                    <a:pt x="15202" y="17525"/>
                  </a:cubicBezTo>
                  <a:cubicBezTo>
                    <a:pt x="15170" y="18254"/>
                    <a:pt x="15138" y="18982"/>
                    <a:pt x="15107" y="19711"/>
                  </a:cubicBezTo>
                  <a:cubicBezTo>
                    <a:pt x="15084" y="20111"/>
                    <a:pt x="15187" y="20355"/>
                    <a:pt x="15009" y="20355"/>
                  </a:cubicBezTo>
                  <a:cubicBezTo>
                    <a:pt x="14933" y="20355"/>
                    <a:pt x="14807" y="20311"/>
                    <a:pt x="14600" y="20217"/>
                  </a:cubicBezTo>
                  <a:cubicBezTo>
                    <a:pt x="14442" y="20154"/>
                    <a:pt x="14315" y="20091"/>
                    <a:pt x="14220" y="20059"/>
                  </a:cubicBezTo>
                  <a:cubicBezTo>
                    <a:pt x="14505" y="18190"/>
                    <a:pt x="13048" y="16797"/>
                    <a:pt x="13397" y="14992"/>
                  </a:cubicBezTo>
                  <a:cubicBezTo>
                    <a:pt x="13587" y="14232"/>
                    <a:pt x="13397" y="13757"/>
                    <a:pt x="13207" y="12965"/>
                  </a:cubicBezTo>
                  <a:cubicBezTo>
                    <a:pt x="12922" y="11857"/>
                    <a:pt x="12890" y="10717"/>
                    <a:pt x="13017" y="9577"/>
                  </a:cubicBezTo>
                  <a:cubicBezTo>
                    <a:pt x="13175" y="9292"/>
                    <a:pt x="13397" y="9007"/>
                    <a:pt x="13618" y="8753"/>
                  </a:cubicBezTo>
                  <a:cubicBezTo>
                    <a:pt x="14030" y="8310"/>
                    <a:pt x="14283" y="7803"/>
                    <a:pt x="14410" y="7265"/>
                  </a:cubicBezTo>
                  <a:cubicBezTo>
                    <a:pt x="14442" y="7265"/>
                    <a:pt x="14442" y="7233"/>
                    <a:pt x="14442" y="7233"/>
                  </a:cubicBezTo>
                  <a:close/>
                  <a:moveTo>
                    <a:pt x="15898" y="9957"/>
                  </a:moveTo>
                  <a:cubicBezTo>
                    <a:pt x="16405" y="11128"/>
                    <a:pt x="16848" y="12300"/>
                    <a:pt x="17830" y="13282"/>
                  </a:cubicBezTo>
                  <a:cubicBezTo>
                    <a:pt x="19255" y="14739"/>
                    <a:pt x="21282" y="16132"/>
                    <a:pt x="23151" y="16892"/>
                  </a:cubicBezTo>
                  <a:cubicBezTo>
                    <a:pt x="23752" y="17145"/>
                    <a:pt x="24354" y="17304"/>
                    <a:pt x="24987" y="17430"/>
                  </a:cubicBezTo>
                  <a:cubicBezTo>
                    <a:pt x="25082" y="18127"/>
                    <a:pt x="25336" y="19267"/>
                    <a:pt x="25114" y="19901"/>
                  </a:cubicBezTo>
                  <a:cubicBezTo>
                    <a:pt x="25177" y="20154"/>
                    <a:pt x="25051" y="20344"/>
                    <a:pt x="24702" y="20376"/>
                  </a:cubicBezTo>
                  <a:cubicBezTo>
                    <a:pt x="24551" y="20554"/>
                    <a:pt x="24406" y="20643"/>
                    <a:pt x="24267" y="20643"/>
                  </a:cubicBezTo>
                  <a:cubicBezTo>
                    <a:pt x="24086" y="20643"/>
                    <a:pt x="23914" y="20491"/>
                    <a:pt x="23752" y="20186"/>
                  </a:cubicBezTo>
                  <a:cubicBezTo>
                    <a:pt x="23562" y="20027"/>
                    <a:pt x="23372" y="19837"/>
                    <a:pt x="23182" y="19679"/>
                  </a:cubicBezTo>
                  <a:cubicBezTo>
                    <a:pt x="22232" y="18919"/>
                    <a:pt x="21092" y="18507"/>
                    <a:pt x="20079" y="17842"/>
                  </a:cubicBezTo>
                  <a:cubicBezTo>
                    <a:pt x="18685" y="16924"/>
                    <a:pt x="17925" y="15467"/>
                    <a:pt x="17260" y="13979"/>
                  </a:cubicBezTo>
                  <a:cubicBezTo>
                    <a:pt x="16658" y="12680"/>
                    <a:pt x="16088" y="11350"/>
                    <a:pt x="15898" y="9957"/>
                  </a:cubicBezTo>
                  <a:close/>
                  <a:moveTo>
                    <a:pt x="820" y="0"/>
                  </a:moveTo>
                  <a:cubicBezTo>
                    <a:pt x="780" y="0"/>
                    <a:pt x="729" y="30"/>
                    <a:pt x="729" y="76"/>
                  </a:cubicBezTo>
                  <a:cubicBezTo>
                    <a:pt x="571" y="361"/>
                    <a:pt x="412" y="646"/>
                    <a:pt x="254" y="963"/>
                  </a:cubicBezTo>
                  <a:cubicBezTo>
                    <a:pt x="254" y="994"/>
                    <a:pt x="254" y="1058"/>
                    <a:pt x="286" y="1089"/>
                  </a:cubicBezTo>
                  <a:cubicBezTo>
                    <a:pt x="2439" y="3053"/>
                    <a:pt x="5448" y="1976"/>
                    <a:pt x="8044" y="2578"/>
                  </a:cubicBezTo>
                  <a:cubicBezTo>
                    <a:pt x="9913" y="3053"/>
                    <a:pt x="11148" y="4034"/>
                    <a:pt x="12288" y="5523"/>
                  </a:cubicBezTo>
                  <a:cubicBezTo>
                    <a:pt x="12795" y="6251"/>
                    <a:pt x="13333" y="6853"/>
                    <a:pt x="14157" y="7201"/>
                  </a:cubicBezTo>
                  <a:cubicBezTo>
                    <a:pt x="13903" y="8025"/>
                    <a:pt x="13333" y="8690"/>
                    <a:pt x="12827" y="9418"/>
                  </a:cubicBezTo>
                  <a:cubicBezTo>
                    <a:pt x="12795" y="9418"/>
                    <a:pt x="12763" y="9450"/>
                    <a:pt x="12763" y="9482"/>
                  </a:cubicBezTo>
                  <a:cubicBezTo>
                    <a:pt x="12510" y="9862"/>
                    <a:pt x="12288" y="10242"/>
                    <a:pt x="12130" y="10685"/>
                  </a:cubicBezTo>
                  <a:cubicBezTo>
                    <a:pt x="11686" y="12110"/>
                    <a:pt x="11243" y="13598"/>
                    <a:pt x="11243" y="15087"/>
                  </a:cubicBezTo>
                  <a:cubicBezTo>
                    <a:pt x="11243" y="16164"/>
                    <a:pt x="11496" y="17272"/>
                    <a:pt x="12066" y="18190"/>
                  </a:cubicBezTo>
                  <a:cubicBezTo>
                    <a:pt x="12351" y="18634"/>
                    <a:pt x="12668" y="18951"/>
                    <a:pt x="13080" y="19299"/>
                  </a:cubicBezTo>
                  <a:cubicBezTo>
                    <a:pt x="13587" y="19742"/>
                    <a:pt x="13777" y="20376"/>
                    <a:pt x="14220" y="20851"/>
                  </a:cubicBezTo>
                  <a:cubicBezTo>
                    <a:pt x="14446" y="21091"/>
                    <a:pt x="14633" y="21194"/>
                    <a:pt x="14787" y="21194"/>
                  </a:cubicBezTo>
                  <a:cubicBezTo>
                    <a:pt x="15647" y="21194"/>
                    <a:pt x="15492" y="17982"/>
                    <a:pt x="15518" y="17525"/>
                  </a:cubicBezTo>
                  <a:cubicBezTo>
                    <a:pt x="15613" y="16069"/>
                    <a:pt x="15740" y="14549"/>
                    <a:pt x="15360" y="13092"/>
                  </a:cubicBezTo>
                  <a:cubicBezTo>
                    <a:pt x="14885" y="11382"/>
                    <a:pt x="14252" y="9988"/>
                    <a:pt x="15170" y="8341"/>
                  </a:cubicBezTo>
                  <a:lnTo>
                    <a:pt x="15170" y="8341"/>
                  </a:lnTo>
                  <a:cubicBezTo>
                    <a:pt x="15297" y="8595"/>
                    <a:pt x="15423" y="8848"/>
                    <a:pt x="15518" y="9070"/>
                  </a:cubicBezTo>
                  <a:cubicBezTo>
                    <a:pt x="15550" y="11065"/>
                    <a:pt x="16373" y="12933"/>
                    <a:pt x="17229" y="14707"/>
                  </a:cubicBezTo>
                  <a:cubicBezTo>
                    <a:pt x="18084" y="16417"/>
                    <a:pt x="19097" y="17652"/>
                    <a:pt x="20807" y="18539"/>
                  </a:cubicBezTo>
                  <a:cubicBezTo>
                    <a:pt x="21821" y="19077"/>
                    <a:pt x="22676" y="19616"/>
                    <a:pt x="23594" y="20344"/>
                  </a:cubicBezTo>
                  <a:cubicBezTo>
                    <a:pt x="23873" y="20567"/>
                    <a:pt x="24300" y="21036"/>
                    <a:pt x="24744" y="21036"/>
                  </a:cubicBezTo>
                  <a:cubicBezTo>
                    <a:pt x="24804" y="21036"/>
                    <a:pt x="24864" y="21028"/>
                    <a:pt x="24924" y="21009"/>
                  </a:cubicBezTo>
                  <a:cubicBezTo>
                    <a:pt x="25367" y="20882"/>
                    <a:pt x="25177" y="20914"/>
                    <a:pt x="25336" y="20597"/>
                  </a:cubicBezTo>
                  <a:cubicBezTo>
                    <a:pt x="25716" y="19869"/>
                    <a:pt x="25367" y="18349"/>
                    <a:pt x="25146" y="17430"/>
                  </a:cubicBezTo>
                  <a:lnTo>
                    <a:pt x="25146" y="17430"/>
                  </a:lnTo>
                  <a:cubicBezTo>
                    <a:pt x="25494" y="17525"/>
                    <a:pt x="25843" y="17557"/>
                    <a:pt x="26191" y="17620"/>
                  </a:cubicBezTo>
                  <a:cubicBezTo>
                    <a:pt x="27073" y="17763"/>
                    <a:pt x="28083" y="18110"/>
                    <a:pt x="28991" y="18110"/>
                  </a:cubicBezTo>
                  <a:cubicBezTo>
                    <a:pt x="29094" y="18110"/>
                    <a:pt x="29195" y="18105"/>
                    <a:pt x="29294" y="18095"/>
                  </a:cubicBezTo>
                  <a:cubicBezTo>
                    <a:pt x="29706" y="18064"/>
                    <a:pt x="30150" y="17937"/>
                    <a:pt x="30340" y="17525"/>
                  </a:cubicBezTo>
                  <a:cubicBezTo>
                    <a:pt x="30561" y="17019"/>
                    <a:pt x="30308" y="17304"/>
                    <a:pt x="30340" y="16797"/>
                  </a:cubicBezTo>
                  <a:cubicBezTo>
                    <a:pt x="30371" y="16385"/>
                    <a:pt x="30625" y="15847"/>
                    <a:pt x="30625" y="15404"/>
                  </a:cubicBezTo>
                  <a:cubicBezTo>
                    <a:pt x="30593" y="14770"/>
                    <a:pt x="29801" y="14295"/>
                    <a:pt x="29611" y="13725"/>
                  </a:cubicBezTo>
                  <a:cubicBezTo>
                    <a:pt x="29421" y="13218"/>
                    <a:pt x="29389" y="12680"/>
                    <a:pt x="29231" y="12173"/>
                  </a:cubicBezTo>
                  <a:cubicBezTo>
                    <a:pt x="29393" y="12134"/>
                    <a:pt x="29605" y="12119"/>
                    <a:pt x="29850" y="12119"/>
                  </a:cubicBezTo>
                  <a:cubicBezTo>
                    <a:pt x="30585" y="12119"/>
                    <a:pt x="31624" y="12253"/>
                    <a:pt x="32556" y="12253"/>
                  </a:cubicBezTo>
                  <a:cubicBezTo>
                    <a:pt x="33799" y="12253"/>
                    <a:pt x="34852" y="12015"/>
                    <a:pt x="34742" y="10907"/>
                  </a:cubicBezTo>
                  <a:cubicBezTo>
                    <a:pt x="34710" y="10495"/>
                    <a:pt x="34488" y="10178"/>
                    <a:pt x="34298" y="9830"/>
                  </a:cubicBezTo>
                  <a:cubicBezTo>
                    <a:pt x="33918" y="9102"/>
                    <a:pt x="33886" y="8341"/>
                    <a:pt x="33570" y="7613"/>
                  </a:cubicBezTo>
                  <a:cubicBezTo>
                    <a:pt x="33285" y="6916"/>
                    <a:pt x="32683" y="6568"/>
                    <a:pt x="32050" y="6283"/>
                  </a:cubicBezTo>
                  <a:cubicBezTo>
                    <a:pt x="32176" y="6251"/>
                    <a:pt x="32335" y="6251"/>
                    <a:pt x="32461" y="6251"/>
                  </a:cubicBezTo>
                  <a:cubicBezTo>
                    <a:pt x="33169" y="6251"/>
                    <a:pt x="33746" y="6512"/>
                    <a:pt x="34409" y="6512"/>
                  </a:cubicBezTo>
                  <a:cubicBezTo>
                    <a:pt x="34547" y="6512"/>
                    <a:pt x="34689" y="6500"/>
                    <a:pt x="34837" y="6473"/>
                  </a:cubicBezTo>
                  <a:cubicBezTo>
                    <a:pt x="34900" y="6473"/>
                    <a:pt x="34963" y="6378"/>
                    <a:pt x="34963" y="6346"/>
                  </a:cubicBezTo>
                  <a:cubicBezTo>
                    <a:pt x="34900" y="5840"/>
                    <a:pt x="34678" y="5586"/>
                    <a:pt x="34266" y="5333"/>
                  </a:cubicBezTo>
                  <a:cubicBezTo>
                    <a:pt x="33443" y="4795"/>
                    <a:pt x="32525" y="4415"/>
                    <a:pt x="31701" y="3844"/>
                  </a:cubicBezTo>
                  <a:cubicBezTo>
                    <a:pt x="30086" y="2768"/>
                    <a:pt x="28471" y="1944"/>
                    <a:pt x="26508" y="1881"/>
                  </a:cubicBezTo>
                  <a:cubicBezTo>
                    <a:pt x="26458" y="1880"/>
                    <a:pt x="26408" y="1879"/>
                    <a:pt x="26359" y="1879"/>
                  </a:cubicBezTo>
                  <a:cubicBezTo>
                    <a:pt x="24082" y="1879"/>
                    <a:pt x="22183" y="3276"/>
                    <a:pt x="19920" y="3338"/>
                  </a:cubicBezTo>
                  <a:cubicBezTo>
                    <a:pt x="19880" y="3339"/>
                    <a:pt x="19840" y="3339"/>
                    <a:pt x="19799" y="3339"/>
                  </a:cubicBezTo>
                  <a:cubicBezTo>
                    <a:pt x="18957" y="3339"/>
                    <a:pt x="18075" y="3126"/>
                    <a:pt x="17242" y="3126"/>
                  </a:cubicBezTo>
                  <a:cubicBezTo>
                    <a:pt x="16889" y="3126"/>
                    <a:pt x="16544" y="3165"/>
                    <a:pt x="16215" y="3274"/>
                  </a:cubicBezTo>
                  <a:cubicBezTo>
                    <a:pt x="15804" y="2917"/>
                    <a:pt x="15321" y="2852"/>
                    <a:pt x="14814" y="2852"/>
                  </a:cubicBezTo>
                  <a:cubicBezTo>
                    <a:pt x="14527" y="2852"/>
                    <a:pt x="14231" y="2873"/>
                    <a:pt x="13936" y="2873"/>
                  </a:cubicBezTo>
                  <a:cubicBezTo>
                    <a:pt x="13830" y="2873"/>
                    <a:pt x="13724" y="2870"/>
                    <a:pt x="13618" y="2863"/>
                  </a:cubicBezTo>
                  <a:cubicBezTo>
                    <a:pt x="12161" y="2768"/>
                    <a:pt x="10863" y="2039"/>
                    <a:pt x="9533" y="1501"/>
                  </a:cubicBezTo>
                  <a:cubicBezTo>
                    <a:pt x="8500" y="1088"/>
                    <a:pt x="7552" y="864"/>
                    <a:pt x="6499" y="864"/>
                  </a:cubicBezTo>
                  <a:cubicBezTo>
                    <a:pt x="6260" y="864"/>
                    <a:pt x="6016" y="876"/>
                    <a:pt x="5764" y="899"/>
                  </a:cubicBezTo>
                  <a:cubicBezTo>
                    <a:pt x="5158" y="972"/>
                    <a:pt x="4590" y="1028"/>
                    <a:pt x="4044" y="1028"/>
                  </a:cubicBezTo>
                  <a:cubicBezTo>
                    <a:pt x="2935" y="1028"/>
                    <a:pt x="1917" y="798"/>
                    <a:pt x="856" y="13"/>
                  </a:cubicBezTo>
                  <a:cubicBezTo>
                    <a:pt x="847" y="4"/>
                    <a:pt x="834" y="0"/>
                    <a:pt x="8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1209;p42">
            <a:extLst>
              <a:ext uri="{FF2B5EF4-FFF2-40B4-BE49-F238E27FC236}">
                <a16:creationId xmlns:a16="http://schemas.microsoft.com/office/drawing/2014/main" id="{463BB509-C6B0-4A65-955D-8A211AA59584}"/>
              </a:ext>
            </a:extLst>
          </p:cNvPr>
          <p:cNvSpPr txBox="1">
            <a:spLocks noGrp="1"/>
          </p:cNvSpPr>
          <p:nvPr>
            <p:ph type="title"/>
          </p:nvPr>
        </p:nvSpPr>
        <p:spPr>
          <a:xfrm>
            <a:off x="1847092" y="669357"/>
            <a:ext cx="3905574" cy="49663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dirty="0">
                <a:latin typeface="Times New Roman" panose="02020603050405020304" pitchFamily="18" charset="0"/>
                <a:cs typeface="Times New Roman" panose="02020603050405020304" pitchFamily="18" charset="0"/>
              </a:rPr>
              <a:t>b) Khám phá – Kết nối</a:t>
            </a:r>
            <a:endParaRPr sz="2800" dirty="0">
              <a:latin typeface="Times New Roman" panose="02020603050405020304" pitchFamily="18" charset="0"/>
              <a:cs typeface="Times New Roman" panose="02020603050405020304" pitchFamily="18" charset="0"/>
            </a:endParaRPr>
          </a:p>
        </p:txBody>
      </p:sp>
      <p:sp>
        <p:nvSpPr>
          <p:cNvPr id="31" name="Google Shape;1211;p42">
            <a:extLst>
              <a:ext uri="{FF2B5EF4-FFF2-40B4-BE49-F238E27FC236}">
                <a16:creationId xmlns:a16="http://schemas.microsoft.com/office/drawing/2014/main" id="{D4DD6AF2-DEF0-4570-8BB3-9EDAAE9C3478}"/>
              </a:ext>
            </a:extLst>
          </p:cNvPr>
          <p:cNvSpPr/>
          <p:nvPr/>
        </p:nvSpPr>
        <p:spPr>
          <a:xfrm rot="-5400000">
            <a:off x="3528340" y="-1989311"/>
            <a:ext cx="1089166" cy="7346402"/>
          </a:xfrm>
          <a:custGeom>
            <a:avLst/>
            <a:gdLst/>
            <a:ahLst/>
            <a:cxnLst/>
            <a:rect l="l" t="t" r="r" b="b"/>
            <a:pathLst>
              <a:path w="53197" h="78011" extrusionOk="0">
                <a:moveTo>
                  <a:pt x="2369" y="17961"/>
                </a:moveTo>
                <a:cubicBezTo>
                  <a:pt x="2179" y="19105"/>
                  <a:pt x="1353" y="20036"/>
                  <a:pt x="554" y="20036"/>
                </a:cubicBezTo>
                <a:cubicBezTo>
                  <a:pt x="514" y="20036"/>
                  <a:pt x="474" y="20034"/>
                  <a:pt x="434" y="20029"/>
                </a:cubicBezTo>
                <a:cubicBezTo>
                  <a:pt x="1068" y="19362"/>
                  <a:pt x="1702" y="18662"/>
                  <a:pt x="2369" y="17961"/>
                </a:cubicBezTo>
                <a:close/>
                <a:moveTo>
                  <a:pt x="3470" y="18862"/>
                </a:moveTo>
                <a:cubicBezTo>
                  <a:pt x="4070" y="18962"/>
                  <a:pt x="4604" y="19596"/>
                  <a:pt x="4704" y="20263"/>
                </a:cubicBezTo>
                <a:cubicBezTo>
                  <a:pt x="4004" y="20029"/>
                  <a:pt x="3804" y="19429"/>
                  <a:pt x="3470" y="18862"/>
                </a:cubicBezTo>
                <a:close/>
                <a:moveTo>
                  <a:pt x="51237" y="18395"/>
                </a:moveTo>
                <a:cubicBezTo>
                  <a:pt x="51237" y="18995"/>
                  <a:pt x="50337" y="19963"/>
                  <a:pt x="49403" y="20363"/>
                </a:cubicBezTo>
                <a:cubicBezTo>
                  <a:pt x="49336" y="19529"/>
                  <a:pt x="50270" y="18495"/>
                  <a:pt x="51237" y="18395"/>
                </a:cubicBezTo>
                <a:close/>
                <a:moveTo>
                  <a:pt x="46567" y="18128"/>
                </a:moveTo>
                <a:cubicBezTo>
                  <a:pt x="47501" y="18728"/>
                  <a:pt x="48435" y="19295"/>
                  <a:pt x="48736" y="20463"/>
                </a:cubicBezTo>
                <a:cubicBezTo>
                  <a:pt x="47601" y="20029"/>
                  <a:pt x="47201" y="18962"/>
                  <a:pt x="46567" y="18128"/>
                </a:cubicBezTo>
                <a:close/>
                <a:moveTo>
                  <a:pt x="2036" y="27935"/>
                </a:moveTo>
                <a:lnTo>
                  <a:pt x="2036" y="27935"/>
                </a:lnTo>
                <a:cubicBezTo>
                  <a:pt x="1769" y="28602"/>
                  <a:pt x="1202" y="28969"/>
                  <a:pt x="635" y="29303"/>
                </a:cubicBezTo>
                <a:cubicBezTo>
                  <a:pt x="901" y="28635"/>
                  <a:pt x="1402" y="28202"/>
                  <a:pt x="2036" y="27935"/>
                </a:cubicBezTo>
                <a:close/>
                <a:moveTo>
                  <a:pt x="46868" y="28435"/>
                </a:moveTo>
                <a:cubicBezTo>
                  <a:pt x="47401" y="28535"/>
                  <a:pt x="48769" y="29903"/>
                  <a:pt x="48769" y="30537"/>
                </a:cubicBezTo>
                <a:cubicBezTo>
                  <a:pt x="48102" y="29870"/>
                  <a:pt x="47435" y="29203"/>
                  <a:pt x="46768" y="28569"/>
                </a:cubicBezTo>
                <a:cubicBezTo>
                  <a:pt x="46801" y="28502"/>
                  <a:pt x="46834" y="28469"/>
                  <a:pt x="46868" y="28435"/>
                </a:cubicBezTo>
                <a:close/>
                <a:moveTo>
                  <a:pt x="52472" y="28335"/>
                </a:moveTo>
                <a:lnTo>
                  <a:pt x="52472" y="28335"/>
                </a:lnTo>
                <a:cubicBezTo>
                  <a:pt x="51871" y="29436"/>
                  <a:pt x="51037" y="30203"/>
                  <a:pt x="49903" y="30604"/>
                </a:cubicBezTo>
                <a:cubicBezTo>
                  <a:pt x="49870" y="29803"/>
                  <a:pt x="51337" y="28469"/>
                  <a:pt x="52472" y="28335"/>
                </a:cubicBezTo>
                <a:close/>
                <a:moveTo>
                  <a:pt x="46686" y="37267"/>
                </a:moveTo>
                <a:cubicBezTo>
                  <a:pt x="47428" y="37267"/>
                  <a:pt x="48277" y="38127"/>
                  <a:pt x="48435" y="39076"/>
                </a:cubicBezTo>
                <a:cubicBezTo>
                  <a:pt x="47968" y="38943"/>
                  <a:pt x="46734" y="37775"/>
                  <a:pt x="46567" y="37275"/>
                </a:cubicBezTo>
                <a:cubicBezTo>
                  <a:pt x="46607" y="37270"/>
                  <a:pt x="46646" y="37267"/>
                  <a:pt x="46686" y="37267"/>
                </a:cubicBezTo>
                <a:close/>
                <a:moveTo>
                  <a:pt x="51538" y="37442"/>
                </a:moveTo>
                <a:lnTo>
                  <a:pt x="51538" y="37442"/>
                </a:lnTo>
                <a:cubicBezTo>
                  <a:pt x="51337" y="38276"/>
                  <a:pt x="50804" y="38743"/>
                  <a:pt x="49970" y="39076"/>
                </a:cubicBezTo>
                <a:cubicBezTo>
                  <a:pt x="50303" y="38276"/>
                  <a:pt x="50804" y="37742"/>
                  <a:pt x="51538" y="37442"/>
                </a:cubicBezTo>
                <a:close/>
                <a:moveTo>
                  <a:pt x="2936" y="38042"/>
                </a:moveTo>
                <a:lnTo>
                  <a:pt x="2936" y="38042"/>
                </a:lnTo>
                <a:cubicBezTo>
                  <a:pt x="3470" y="38576"/>
                  <a:pt x="4337" y="38809"/>
                  <a:pt x="4471" y="39710"/>
                </a:cubicBezTo>
                <a:cubicBezTo>
                  <a:pt x="3804" y="39310"/>
                  <a:pt x="3270" y="38776"/>
                  <a:pt x="2936" y="38042"/>
                </a:cubicBezTo>
                <a:close/>
                <a:moveTo>
                  <a:pt x="2302" y="37609"/>
                </a:moveTo>
                <a:lnTo>
                  <a:pt x="2302" y="37609"/>
                </a:lnTo>
                <a:cubicBezTo>
                  <a:pt x="2369" y="38242"/>
                  <a:pt x="1635" y="39310"/>
                  <a:pt x="835" y="39743"/>
                </a:cubicBezTo>
                <a:cubicBezTo>
                  <a:pt x="768" y="39076"/>
                  <a:pt x="1569" y="37942"/>
                  <a:pt x="2302" y="37609"/>
                </a:cubicBezTo>
                <a:close/>
                <a:moveTo>
                  <a:pt x="52505" y="45648"/>
                </a:moveTo>
                <a:lnTo>
                  <a:pt x="52505" y="45648"/>
                </a:lnTo>
                <a:cubicBezTo>
                  <a:pt x="51671" y="46482"/>
                  <a:pt x="51104" y="47582"/>
                  <a:pt x="49870" y="47983"/>
                </a:cubicBezTo>
                <a:cubicBezTo>
                  <a:pt x="50504" y="46949"/>
                  <a:pt x="51271" y="46048"/>
                  <a:pt x="52505" y="45648"/>
                </a:cubicBezTo>
                <a:close/>
                <a:moveTo>
                  <a:pt x="3203" y="46415"/>
                </a:moveTo>
                <a:lnTo>
                  <a:pt x="3203" y="46415"/>
                </a:lnTo>
                <a:cubicBezTo>
                  <a:pt x="3570" y="46915"/>
                  <a:pt x="3970" y="47416"/>
                  <a:pt x="4337" y="47916"/>
                </a:cubicBezTo>
                <a:cubicBezTo>
                  <a:pt x="4271" y="47983"/>
                  <a:pt x="4237" y="48016"/>
                  <a:pt x="4204" y="48049"/>
                </a:cubicBezTo>
                <a:cubicBezTo>
                  <a:pt x="3837" y="47516"/>
                  <a:pt x="3036" y="47349"/>
                  <a:pt x="3203" y="46415"/>
                </a:cubicBezTo>
                <a:close/>
                <a:moveTo>
                  <a:pt x="2336" y="46015"/>
                </a:moveTo>
                <a:lnTo>
                  <a:pt x="2336" y="46015"/>
                </a:lnTo>
                <a:cubicBezTo>
                  <a:pt x="2369" y="47115"/>
                  <a:pt x="1602" y="47582"/>
                  <a:pt x="901" y="48149"/>
                </a:cubicBezTo>
                <a:cubicBezTo>
                  <a:pt x="701" y="47449"/>
                  <a:pt x="1469" y="46348"/>
                  <a:pt x="2336" y="46015"/>
                </a:cubicBezTo>
                <a:close/>
                <a:moveTo>
                  <a:pt x="46734" y="46348"/>
                </a:moveTo>
                <a:lnTo>
                  <a:pt x="46734" y="46348"/>
                </a:lnTo>
                <a:cubicBezTo>
                  <a:pt x="47601" y="46915"/>
                  <a:pt x="48669" y="46982"/>
                  <a:pt x="49002" y="48116"/>
                </a:cubicBezTo>
                <a:cubicBezTo>
                  <a:pt x="48818" y="48190"/>
                  <a:pt x="48654" y="48231"/>
                  <a:pt x="48500" y="48231"/>
                </a:cubicBezTo>
                <a:cubicBezTo>
                  <a:pt x="47960" y="48231"/>
                  <a:pt x="47539" y="47724"/>
                  <a:pt x="46734" y="46348"/>
                </a:cubicBezTo>
                <a:close/>
                <a:moveTo>
                  <a:pt x="46701" y="54220"/>
                </a:moveTo>
                <a:cubicBezTo>
                  <a:pt x="47735" y="54587"/>
                  <a:pt x="48335" y="55455"/>
                  <a:pt x="48936" y="56322"/>
                </a:cubicBezTo>
                <a:cubicBezTo>
                  <a:pt x="47935" y="55855"/>
                  <a:pt x="47268" y="55054"/>
                  <a:pt x="46701" y="54220"/>
                </a:cubicBezTo>
                <a:close/>
                <a:moveTo>
                  <a:pt x="52572" y="54454"/>
                </a:moveTo>
                <a:lnTo>
                  <a:pt x="52572" y="54454"/>
                </a:lnTo>
                <a:cubicBezTo>
                  <a:pt x="52705" y="55455"/>
                  <a:pt x="51538" y="56389"/>
                  <a:pt x="50103" y="56422"/>
                </a:cubicBezTo>
                <a:cubicBezTo>
                  <a:pt x="50837" y="55588"/>
                  <a:pt x="51371" y="54621"/>
                  <a:pt x="52572" y="54454"/>
                </a:cubicBezTo>
                <a:close/>
                <a:moveTo>
                  <a:pt x="2236" y="55021"/>
                </a:moveTo>
                <a:lnTo>
                  <a:pt x="2236" y="55021"/>
                </a:lnTo>
                <a:cubicBezTo>
                  <a:pt x="2369" y="55688"/>
                  <a:pt x="1735" y="56422"/>
                  <a:pt x="935" y="56622"/>
                </a:cubicBezTo>
                <a:cubicBezTo>
                  <a:pt x="1335" y="56122"/>
                  <a:pt x="1769" y="55588"/>
                  <a:pt x="2236" y="55021"/>
                </a:cubicBezTo>
                <a:close/>
                <a:moveTo>
                  <a:pt x="48636" y="382"/>
                </a:moveTo>
                <a:lnTo>
                  <a:pt x="48636" y="19095"/>
                </a:lnTo>
                <a:cubicBezTo>
                  <a:pt x="48002" y="18628"/>
                  <a:pt x="47301" y="18061"/>
                  <a:pt x="46567" y="17494"/>
                </a:cubicBezTo>
                <a:cubicBezTo>
                  <a:pt x="46467" y="17394"/>
                  <a:pt x="46367" y="17294"/>
                  <a:pt x="46267" y="17261"/>
                </a:cubicBezTo>
                <a:cubicBezTo>
                  <a:pt x="46231" y="17252"/>
                  <a:pt x="46191" y="17248"/>
                  <a:pt x="46149" y="17248"/>
                </a:cubicBezTo>
                <a:cubicBezTo>
                  <a:pt x="46034" y="17248"/>
                  <a:pt x="45907" y="17279"/>
                  <a:pt x="45834" y="17327"/>
                </a:cubicBezTo>
                <a:cubicBezTo>
                  <a:pt x="45800" y="17361"/>
                  <a:pt x="45800" y="17561"/>
                  <a:pt x="45834" y="17661"/>
                </a:cubicBezTo>
                <a:cubicBezTo>
                  <a:pt x="46100" y="18195"/>
                  <a:pt x="46367" y="18695"/>
                  <a:pt x="46701" y="19195"/>
                </a:cubicBezTo>
                <a:cubicBezTo>
                  <a:pt x="46901" y="19529"/>
                  <a:pt x="47168" y="19796"/>
                  <a:pt x="47435" y="20129"/>
                </a:cubicBezTo>
                <a:cubicBezTo>
                  <a:pt x="47665" y="20463"/>
                  <a:pt x="47955" y="20697"/>
                  <a:pt x="48365" y="20697"/>
                </a:cubicBezTo>
                <a:cubicBezTo>
                  <a:pt x="48488" y="20697"/>
                  <a:pt x="48622" y="20676"/>
                  <a:pt x="48769" y="20630"/>
                </a:cubicBezTo>
                <a:lnTo>
                  <a:pt x="48769" y="29303"/>
                </a:lnTo>
                <a:cubicBezTo>
                  <a:pt x="48502" y="29036"/>
                  <a:pt x="48269" y="28769"/>
                  <a:pt x="47968" y="28502"/>
                </a:cubicBezTo>
                <a:cubicBezTo>
                  <a:pt x="47635" y="28269"/>
                  <a:pt x="47301" y="27968"/>
                  <a:pt x="46934" y="27835"/>
                </a:cubicBezTo>
                <a:cubicBezTo>
                  <a:pt x="46881" y="27808"/>
                  <a:pt x="46819" y="27798"/>
                  <a:pt x="46752" y="27798"/>
                </a:cubicBezTo>
                <a:cubicBezTo>
                  <a:pt x="46565" y="27798"/>
                  <a:pt x="46339" y="27877"/>
                  <a:pt x="46167" y="27902"/>
                </a:cubicBezTo>
                <a:cubicBezTo>
                  <a:pt x="46167" y="28135"/>
                  <a:pt x="46167" y="28402"/>
                  <a:pt x="46267" y="28602"/>
                </a:cubicBezTo>
                <a:cubicBezTo>
                  <a:pt x="46768" y="29736"/>
                  <a:pt x="47935" y="30303"/>
                  <a:pt x="48702" y="31204"/>
                </a:cubicBezTo>
                <a:cubicBezTo>
                  <a:pt x="48836" y="31371"/>
                  <a:pt x="48936" y="31571"/>
                  <a:pt x="48936" y="31771"/>
                </a:cubicBezTo>
                <a:cubicBezTo>
                  <a:pt x="48969" y="34006"/>
                  <a:pt x="48969" y="36241"/>
                  <a:pt x="49002" y="38476"/>
                </a:cubicBezTo>
                <a:cubicBezTo>
                  <a:pt x="49002" y="38576"/>
                  <a:pt x="48969" y="38709"/>
                  <a:pt x="48969" y="38943"/>
                </a:cubicBezTo>
                <a:cubicBezTo>
                  <a:pt x="48869" y="38709"/>
                  <a:pt x="48802" y="38609"/>
                  <a:pt x="48769" y="38509"/>
                </a:cubicBezTo>
                <a:cubicBezTo>
                  <a:pt x="48469" y="37508"/>
                  <a:pt x="47702" y="37041"/>
                  <a:pt x="46834" y="36741"/>
                </a:cubicBezTo>
                <a:cubicBezTo>
                  <a:pt x="46798" y="36729"/>
                  <a:pt x="46757" y="36724"/>
                  <a:pt x="46712" y="36724"/>
                </a:cubicBezTo>
                <a:cubicBezTo>
                  <a:pt x="46511" y="36724"/>
                  <a:pt x="46249" y="36838"/>
                  <a:pt x="46167" y="36975"/>
                </a:cubicBezTo>
                <a:cubicBezTo>
                  <a:pt x="46067" y="37142"/>
                  <a:pt x="46067" y="37542"/>
                  <a:pt x="46200" y="37675"/>
                </a:cubicBezTo>
                <a:cubicBezTo>
                  <a:pt x="46934" y="38543"/>
                  <a:pt x="47668" y="39376"/>
                  <a:pt x="48736" y="39843"/>
                </a:cubicBezTo>
                <a:cubicBezTo>
                  <a:pt x="48836" y="39910"/>
                  <a:pt x="49002" y="40077"/>
                  <a:pt x="49002" y="40210"/>
                </a:cubicBezTo>
                <a:cubicBezTo>
                  <a:pt x="49069" y="42412"/>
                  <a:pt x="49103" y="44647"/>
                  <a:pt x="49169" y="46915"/>
                </a:cubicBezTo>
                <a:cubicBezTo>
                  <a:pt x="48469" y="46582"/>
                  <a:pt x="47802" y="46248"/>
                  <a:pt x="47134" y="45915"/>
                </a:cubicBezTo>
                <a:cubicBezTo>
                  <a:pt x="46983" y="45839"/>
                  <a:pt x="46811" y="45753"/>
                  <a:pt x="46659" y="45753"/>
                </a:cubicBezTo>
                <a:cubicBezTo>
                  <a:pt x="46543" y="45753"/>
                  <a:pt x="46440" y="45803"/>
                  <a:pt x="46367" y="45948"/>
                </a:cubicBezTo>
                <a:cubicBezTo>
                  <a:pt x="46234" y="46148"/>
                  <a:pt x="46234" y="46548"/>
                  <a:pt x="46334" y="46782"/>
                </a:cubicBezTo>
                <a:cubicBezTo>
                  <a:pt x="46567" y="47249"/>
                  <a:pt x="46868" y="47649"/>
                  <a:pt x="47168" y="48049"/>
                </a:cubicBezTo>
                <a:cubicBezTo>
                  <a:pt x="47557" y="48605"/>
                  <a:pt x="48132" y="48767"/>
                  <a:pt x="48775" y="48767"/>
                </a:cubicBezTo>
                <a:cubicBezTo>
                  <a:pt x="48904" y="48767"/>
                  <a:pt x="49036" y="48761"/>
                  <a:pt x="49169" y="48750"/>
                </a:cubicBezTo>
                <a:lnTo>
                  <a:pt x="49169" y="55221"/>
                </a:lnTo>
                <a:cubicBezTo>
                  <a:pt x="48836" y="54921"/>
                  <a:pt x="48402" y="54554"/>
                  <a:pt x="47968" y="54220"/>
                </a:cubicBezTo>
                <a:cubicBezTo>
                  <a:pt x="47635" y="53987"/>
                  <a:pt x="47268" y="53787"/>
                  <a:pt x="46868" y="53653"/>
                </a:cubicBezTo>
                <a:cubicBezTo>
                  <a:pt x="46801" y="53631"/>
                  <a:pt x="46708" y="53620"/>
                  <a:pt x="46612" y="53620"/>
                </a:cubicBezTo>
                <a:cubicBezTo>
                  <a:pt x="46419" y="53620"/>
                  <a:pt x="46212" y="53665"/>
                  <a:pt x="46167" y="53753"/>
                </a:cubicBezTo>
                <a:cubicBezTo>
                  <a:pt x="46067" y="53920"/>
                  <a:pt x="46067" y="54321"/>
                  <a:pt x="46200" y="54521"/>
                </a:cubicBezTo>
                <a:cubicBezTo>
                  <a:pt x="46901" y="55521"/>
                  <a:pt x="47702" y="56389"/>
                  <a:pt x="48836" y="56922"/>
                </a:cubicBezTo>
                <a:cubicBezTo>
                  <a:pt x="48936" y="56989"/>
                  <a:pt x="49036" y="57022"/>
                  <a:pt x="49103" y="57056"/>
                </a:cubicBezTo>
                <a:cubicBezTo>
                  <a:pt x="49103" y="58090"/>
                  <a:pt x="49103" y="59124"/>
                  <a:pt x="49103" y="60125"/>
                </a:cubicBezTo>
                <a:cubicBezTo>
                  <a:pt x="49103" y="62159"/>
                  <a:pt x="48969" y="64161"/>
                  <a:pt x="49103" y="66196"/>
                </a:cubicBezTo>
                <a:cubicBezTo>
                  <a:pt x="49269" y="68731"/>
                  <a:pt x="48969" y="71233"/>
                  <a:pt x="48936" y="73768"/>
                </a:cubicBezTo>
                <a:cubicBezTo>
                  <a:pt x="48902" y="74502"/>
                  <a:pt x="48936" y="75269"/>
                  <a:pt x="48969" y="76003"/>
                </a:cubicBezTo>
                <a:cubicBezTo>
                  <a:pt x="49002" y="76470"/>
                  <a:pt x="48836" y="76670"/>
                  <a:pt x="48335" y="76670"/>
                </a:cubicBezTo>
                <a:cubicBezTo>
                  <a:pt x="47334" y="76651"/>
                  <a:pt x="46332" y="76631"/>
                  <a:pt x="45331" y="76631"/>
                </a:cubicBezTo>
                <a:cubicBezTo>
                  <a:pt x="44598" y="76631"/>
                  <a:pt x="43865" y="76642"/>
                  <a:pt x="43132" y="76670"/>
                </a:cubicBezTo>
                <a:cubicBezTo>
                  <a:pt x="40196" y="76803"/>
                  <a:pt x="37261" y="77037"/>
                  <a:pt x="34292" y="77137"/>
                </a:cubicBezTo>
                <a:cubicBezTo>
                  <a:pt x="30456" y="77237"/>
                  <a:pt x="26620" y="77270"/>
                  <a:pt x="22750" y="77304"/>
                </a:cubicBezTo>
                <a:cubicBezTo>
                  <a:pt x="21183" y="77304"/>
                  <a:pt x="19615" y="77204"/>
                  <a:pt x="18047" y="77170"/>
                </a:cubicBezTo>
                <a:cubicBezTo>
                  <a:pt x="14778" y="77104"/>
                  <a:pt x="11509" y="77104"/>
                  <a:pt x="8273" y="77070"/>
                </a:cubicBezTo>
                <a:cubicBezTo>
                  <a:pt x="6806" y="77037"/>
                  <a:pt x="5338" y="76970"/>
                  <a:pt x="3904" y="76903"/>
                </a:cubicBezTo>
                <a:cubicBezTo>
                  <a:pt x="3670" y="69865"/>
                  <a:pt x="3437" y="62827"/>
                  <a:pt x="3203" y="55722"/>
                </a:cubicBezTo>
                <a:lnTo>
                  <a:pt x="3203" y="55722"/>
                </a:lnTo>
                <a:cubicBezTo>
                  <a:pt x="3670" y="56022"/>
                  <a:pt x="4004" y="56255"/>
                  <a:pt x="4371" y="56489"/>
                </a:cubicBezTo>
                <a:cubicBezTo>
                  <a:pt x="4504" y="56555"/>
                  <a:pt x="4671" y="56622"/>
                  <a:pt x="4804" y="56622"/>
                </a:cubicBezTo>
                <a:cubicBezTo>
                  <a:pt x="5004" y="56589"/>
                  <a:pt x="5238" y="56522"/>
                  <a:pt x="5438" y="56455"/>
                </a:cubicBezTo>
                <a:cubicBezTo>
                  <a:pt x="5371" y="56222"/>
                  <a:pt x="5371" y="55922"/>
                  <a:pt x="5205" y="55788"/>
                </a:cubicBezTo>
                <a:cubicBezTo>
                  <a:pt x="4671" y="55388"/>
                  <a:pt x="4104" y="55054"/>
                  <a:pt x="3570" y="54654"/>
                </a:cubicBezTo>
                <a:cubicBezTo>
                  <a:pt x="3437" y="54554"/>
                  <a:pt x="3270" y="54354"/>
                  <a:pt x="3270" y="54220"/>
                </a:cubicBezTo>
                <a:cubicBezTo>
                  <a:pt x="3236" y="52052"/>
                  <a:pt x="3236" y="49917"/>
                  <a:pt x="3236" y="47749"/>
                </a:cubicBezTo>
                <a:lnTo>
                  <a:pt x="3236" y="47749"/>
                </a:lnTo>
                <a:cubicBezTo>
                  <a:pt x="3370" y="47883"/>
                  <a:pt x="3537" y="48049"/>
                  <a:pt x="3737" y="48216"/>
                </a:cubicBezTo>
                <a:cubicBezTo>
                  <a:pt x="3923" y="48355"/>
                  <a:pt x="4141" y="48543"/>
                  <a:pt x="4369" y="48543"/>
                </a:cubicBezTo>
                <a:cubicBezTo>
                  <a:pt x="4468" y="48543"/>
                  <a:pt x="4569" y="48508"/>
                  <a:pt x="4671" y="48416"/>
                </a:cubicBezTo>
                <a:cubicBezTo>
                  <a:pt x="4971" y="48116"/>
                  <a:pt x="4838" y="47716"/>
                  <a:pt x="4604" y="47416"/>
                </a:cubicBezTo>
                <a:cubicBezTo>
                  <a:pt x="4170" y="46849"/>
                  <a:pt x="3670" y="46348"/>
                  <a:pt x="3203" y="45814"/>
                </a:cubicBezTo>
                <a:cubicBezTo>
                  <a:pt x="3103" y="45714"/>
                  <a:pt x="3103" y="45514"/>
                  <a:pt x="3070" y="45347"/>
                </a:cubicBezTo>
                <a:cubicBezTo>
                  <a:pt x="3036" y="43746"/>
                  <a:pt x="3003" y="42112"/>
                  <a:pt x="2970" y="40511"/>
                </a:cubicBezTo>
                <a:cubicBezTo>
                  <a:pt x="2970" y="40010"/>
                  <a:pt x="2970" y="39510"/>
                  <a:pt x="2970" y="38943"/>
                </a:cubicBezTo>
                <a:cubicBezTo>
                  <a:pt x="3136" y="39110"/>
                  <a:pt x="3236" y="39276"/>
                  <a:pt x="3370" y="39376"/>
                </a:cubicBezTo>
                <a:cubicBezTo>
                  <a:pt x="3670" y="39643"/>
                  <a:pt x="3970" y="39944"/>
                  <a:pt x="4337" y="40177"/>
                </a:cubicBezTo>
                <a:cubicBezTo>
                  <a:pt x="4385" y="40201"/>
                  <a:pt x="4453" y="40212"/>
                  <a:pt x="4527" y="40212"/>
                </a:cubicBezTo>
                <a:cubicBezTo>
                  <a:pt x="4662" y="40212"/>
                  <a:pt x="4818" y="40175"/>
                  <a:pt x="4904" y="40110"/>
                </a:cubicBezTo>
                <a:cubicBezTo>
                  <a:pt x="5038" y="40044"/>
                  <a:pt x="5071" y="39743"/>
                  <a:pt x="5004" y="39610"/>
                </a:cubicBezTo>
                <a:cubicBezTo>
                  <a:pt x="4838" y="39210"/>
                  <a:pt x="4637" y="38809"/>
                  <a:pt x="4371" y="38509"/>
                </a:cubicBezTo>
                <a:cubicBezTo>
                  <a:pt x="3970" y="38109"/>
                  <a:pt x="3470" y="37775"/>
                  <a:pt x="3070" y="37408"/>
                </a:cubicBezTo>
                <a:cubicBezTo>
                  <a:pt x="2970" y="37342"/>
                  <a:pt x="2903" y="37208"/>
                  <a:pt x="2903" y="37075"/>
                </a:cubicBezTo>
                <a:cubicBezTo>
                  <a:pt x="2903" y="34473"/>
                  <a:pt x="2903" y="31838"/>
                  <a:pt x="2903" y="29203"/>
                </a:cubicBezTo>
                <a:cubicBezTo>
                  <a:pt x="2903" y="29169"/>
                  <a:pt x="2936" y="29136"/>
                  <a:pt x="3003" y="29002"/>
                </a:cubicBezTo>
                <a:cubicBezTo>
                  <a:pt x="3270" y="29303"/>
                  <a:pt x="3503" y="29603"/>
                  <a:pt x="3804" y="29836"/>
                </a:cubicBezTo>
                <a:cubicBezTo>
                  <a:pt x="3957" y="29968"/>
                  <a:pt x="4153" y="30128"/>
                  <a:pt x="4336" y="30128"/>
                </a:cubicBezTo>
                <a:cubicBezTo>
                  <a:pt x="4432" y="30128"/>
                  <a:pt x="4524" y="30084"/>
                  <a:pt x="4604" y="29970"/>
                </a:cubicBezTo>
                <a:cubicBezTo>
                  <a:pt x="4771" y="29803"/>
                  <a:pt x="4771" y="29369"/>
                  <a:pt x="4637" y="29136"/>
                </a:cubicBezTo>
                <a:cubicBezTo>
                  <a:pt x="4504" y="28836"/>
                  <a:pt x="4204" y="28535"/>
                  <a:pt x="3904" y="28369"/>
                </a:cubicBezTo>
                <a:cubicBezTo>
                  <a:pt x="3136" y="27835"/>
                  <a:pt x="2836" y="27234"/>
                  <a:pt x="2903" y="26234"/>
                </a:cubicBezTo>
                <a:cubicBezTo>
                  <a:pt x="3036" y="23932"/>
                  <a:pt x="3036" y="21597"/>
                  <a:pt x="3103" y="19195"/>
                </a:cubicBezTo>
                <a:cubicBezTo>
                  <a:pt x="3437" y="19629"/>
                  <a:pt x="3703" y="20029"/>
                  <a:pt x="4037" y="20363"/>
                </a:cubicBezTo>
                <a:cubicBezTo>
                  <a:pt x="4229" y="20555"/>
                  <a:pt x="4456" y="20782"/>
                  <a:pt x="4717" y="20782"/>
                </a:cubicBezTo>
                <a:cubicBezTo>
                  <a:pt x="4819" y="20782"/>
                  <a:pt x="4926" y="20747"/>
                  <a:pt x="5038" y="20663"/>
                </a:cubicBezTo>
                <a:cubicBezTo>
                  <a:pt x="5438" y="20363"/>
                  <a:pt x="5138" y="19963"/>
                  <a:pt x="4971" y="19629"/>
                </a:cubicBezTo>
                <a:cubicBezTo>
                  <a:pt x="4604" y="18895"/>
                  <a:pt x="4004" y="18361"/>
                  <a:pt x="3170" y="18095"/>
                </a:cubicBezTo>
                <a:cubicBezTo>
                  <a:pt x="3236" y="16527"/>
                  <a:pt x="3270" y="14992"/>
                  <a:pt x="3370" y="13425"/>
                </a:cubicBezTo>
                <a:cubicBezTo>
                  <a:pt x="3670" y="9355"/>
                  <a:pt x="3837" y="5252"/>
                  <a:pt x="3670" y="1149"/>
                </a:cubicBezTo>
                <a:cubicBezTo>
                  <a:pt x="3637" y="449"/>
                  <a:pt x="3670" y="382"/>
                  <a:pt x="4337" y="382"/>
                </a:cubicBezTo>
                <a:cubicBezTo>
                  <a:pt x="7106" y="415"/>
                  <a:pt x="9908" y="449"/>
                  <a:pt x="12677" y="449"/>
                </a:cubicBezTo>
                <a:cubicBezTo>
                  <a:pt x="15312" y="465"/>
                  <a:pt x="17939" y="465"/>
                  <a:pt x="20566" y="465"/>
                </a:cubicBezTo>
                <a:cubicBezTo>
                  <a:pt x="23192" y="465"/>
                  <a:pt x="25819" y="465"/>
                  <a:pt x="28454" y="482"/>
                </a:cubicBezTo>
                <a:cubicBezTo>
                  <a:pt x="32391" y="515"/>
                  <a:pt x="36327" y="615"/>
                  <a:pt x="40296" y="615"/>
                </a:cubicBezTo>
                <a:cubicBezTo>
                  <a:pt x="40643" y="620"/>
                  <a:pt x="40990" y="622"/>
                  <a:pt x="41337" y="622"/>
                </a:cubicBezTo>
                <a:cubicBezTo>
                  <a:pt x="43533" y="622"/>
                  <a:pt x="45746" y="540"/>
                  <a:pt x="47935" y="482"/>
                </a:cubicBezTo>
                <a:cubicBezTo>
                  <a:pt x="48135" y="482"/>
                  <a:pt x="48369" y="415"/>
                  <a:pt x="48636" y="382"/>
                </a:cubicBezTo>
                <a:close/>
                <a:moveTo>
                  <a:pt x="6181" y="0"/>
                </a:moveTo>
                <a:cubicBezTo>
                  <a:pt x="5497" y="0"/>
                  <a:pt x="4815" y="4"/>
                  <a:pt x="4137" y="15"/>
                </a:cubicBezTo>
                <a:cubicBezTo>
                  <a:pt x="3370" y="15"/>
                  <a:pt x="3236" y="215"/>
                  <a:pt x="3470" y="949"/>
                </a:cubicBezTo>
                <a:cubicBezTo>
                  <a:pt x="3470" y="1016"/>
                  <a:pt x="3470" y="1116"/>
                  <a:pt x="3470" y="1182"/>
                </a:cubicBezTo>
                <a:cubicBezTo>
                  <a:pt x="3303" y="4918"/>
                  <a:pt x="3103" y="8655"/>
                  <a:pt x="2936" y="12357"/>
                </a:cubicBezTo>
                <a:cubicBezTo>
                  <a:pt x="2836" y="13958"/>
                  <a:pt x="2769" y="15559"/>
                  <a:pt x="2669" y="17161"/>
                </a:cubicBezTo>
                <a:cubicBezTo>
                  <a:pt x="2669" y="17461"/>
                  <a:pt x="2569" y="17628"/>
                  <a:pt x="2302" y="17761"/>
                </a:cubicBezTo>
                <a:cubicBezTo>
                  <a:pt x="1402" y="18228"/>
                  <a:pt x="768" y="18962"/>
                  <a:pt x="268" y="19796"/>
                </a:cubicBezTo>
                <a:cubicBezTo>
                  <a:pt x="168" y="19963"/>
                  <a:pt x="101" y="20263"/>
                  <a:pt x="201" y="20363"/>
                </a:cubicBezTo>
                <a:cubicBezTo>
                  <a:pt x="301" y="20496"/>
                  <a:pt x="601" y="20530"/>
                  <a:pt x="768" y="20530"/>
                </a:cubicBezTo>
                <a:cubicBezTo>
                  <a:pt x="1435" y="20430"/>
                  <a:pt x="1869" y="19963"/>
                  <a:pt x="2202" y="19429"/>
                </a:cubicBezTo>
                <a:cubicBezTo>
                  <a:pt x="2302" y="19262"/>
                  <a:pt x="2403" y="19095"/>
                  <a:pt x="2603" y="18795"/>
                </a:cubicBezTo>
                <a:lnTo>
                  <a:pt x="2603" y="18795"/>
                </a:lnTo>
                <a:cubicBezTo>
                  <a:pt x="2536" y="20797"/>
                  <a:pt x="2469" y="22665"/>
                  <a:pt x="2403" y="24533"/>
                </a:cubicBezTo>
                <a:cubicBezTo>
                  <a:pt x="2403" y="25333"/>
                  <a:pt x="2403" y="26134"/>
                  <a:pt x="2369" y="26934"/>
                </a:cubicBezTo>
                <a:cubicBezTo>
                  <a:pt x="2336" y="27134"/>
                  <a:pt x="2169" y="27468"/>
                  <a:pt x="2002" y="27501"/>
                </a:cubicBezTo>
                <a:cubicBezTo>
                  <a:pt x="1302" y="27668"/>
                  <a:pt x="868" y="28135"/>
                  <a:pt x="401" y="28635"/>
                </a:cubicBezTo>
                <a:cubicBezTo>
                  <a:pt x="101" y="29002"/>
                  <a:pt x="1" y="29536"/>
                  <a:pt x="268" y="29703"/>
                </a:cubicBezTo>
                <a:cubicBezTo>
                  <a:pt x="390" y="29803"/>
                  <a:pt x="509" y="29844"/>
                  <a:pt x="623" y="29844"/>
                </a:cubicBezTo>
                <a:cubicBezTo>
                  <a:pt x="853" y="29844"/>
                  <a:pt x="1068" y="29681"/>
                  <a:pt x="1268" y="29503"/>
                </a:cubicBezTo>
                <a:cubicBezTo>
                  <a:pt x="1602" y="29203"/>
                  <a:pt x="1936" y="28936"/>
                  <a:pt x="2302" y="28569"/>
                </a:cubicBezTo>
                <a:cubicBezTo>
                  <a:pt x="2336" y="28769"/>
                  <a:pt x="2336" y="28836"/>
                  <a:pt x="2336" y="28902"/>
                </a:cubicBezTo>
                <a:cubicBezTo>
                  <a:pt x="2336" y="31571"/>
                  <a:pt x="2336" y="34206"/>
                  <a:pt x="2336" y="36875"/>
                </a:cubicBezTo>
                <a:cubicBezTo>
                  <a:pt x="2336" y="37041"/>
                  <a:pt x="2169" y="37242"/>
                  <a:pt x="2036" y="37375"/>
                </a:cubicBezTo>
                <a:cubicBezTo>
                  <a:pt x="1368" y="37875"/>
                  <a:pt x="735" y="38442"/>
                  <a:pt x="468" y="39243"/>
                </a:cubicBezTo>
                <a:cubicBezTo>
                  <a:pt x="401" y="39477"/>
                  <a:pt x="535" y="39777"/>
                  <a:pt x="568" y="40044"/>
                </a:cubicBezTo>
                <a:cubicBezTo>
                  <a:pt x="835" y="39977"/>
                  <a:pt x="1135" y="39977"/>
                  <a:pt x="1335" y="39843"/>
                </a:cubicBezTo>
                <a:cubicBezTo>
                  <a:pt x="1702" y="39543"/>
                  <a:pt x="2002" y="39143"/>
                  <a:pt x="2436" y="38709"/>
                </a:cubicBezTo>
                <a:lnTo>
                  <a:pt x="2436" y="45614"/>
                </a:lnTo>
                <a:cubicBezTo>
                  <a:pt x="2403" y="45648"/>
                  <a:pt x="2336" y="45648"/>
                  <a:pt x="2269" y="45681"/>
                </a:cubicBezTo>
                <a:cubicBezTo>
                  <a:pt x="1135" y="45881"/>
                  <a:pt x="701" y="46782"/>
                  <a:pt x="401" y="47749"/>
                </a:cubicBezTo>
                <a:cubicBezTo>
                  <a:pt x="334" y="47983"/>
                  <a:pt x="501" y="48316"/>
                  <a:pt x="568" y="48616"/>
                </a:cubicBezTo>
                <a:cubicBezTo>
                  <a:pt x="835" y="48516"/>
                  <a:pt x="1135" y="48483"/>
                  <a:pt x="1368" y="48350"/>
                </a:cubicBezTo>
                <a:cubicBezTo>
                  <a:pt x="1802" y="48016"/>
                  <a:pt x="2169" y="47616"/>
                  <a:pt x="2569" y="47282"/>
                </a:cubicBezTo>
                <a:lnTo>
                  <a:pt x="2703" y="47282"/>
                </a:lnTo>
                <a:cubicBezTo>
                  <a:pt x="2703" y="49450"/>
                  <a:pt x="2703" y="51585"/>
                  <a:pt x="2736" y="53753"/>
                </a:cubicBezTo>
                <a:cubicBezTo>
                  <a:pt x="2736" y="54154"/>
                  <a:pt x="2603" y="54387"/>
                  <a:pt x="2269" y="54621"/>
                </a:cubicBezTo>
                <a:cubicBezTo>
                  <a:pt x="1502" y="55054"/>
                  <a:pt x="901" y="55722"/>
                  <a:pt x="568" y="56522"/>
                </a:cubicBezTo>
                <a:cubicBezTo>
                  <a:pt x="501" y="56722"/>
                  <a:pt x="601" y="56989"/>
                  <a:pt x="635" y="57223"/>
                </a:cubicBezTo>
                <a:cubicBezTo>
                  <a:pt x="701" y="57211"/>
                  <a:pt x="779" y="57211"/>
                  <a:pt x="858" y="57211"/>
                </a:cubicBezTo>
                <a:cubicBezTo>
                  <a:pt x="1016" y="57211"/>
                  <a:pt x="1179" y="57211"/>
                  <a:pt x="1268" y="57123"/>
                </a:cubicBezTo>
                <a:cubicBezTo>
                  <a:pt x="1769" y="56722"/>
                  <a:pt x="2236" y="56255"/>
                  <a:pt x="2736" y="55822"/>
                </a:cubicBezTo>
                <a:cubicBezTo>
                  <a:pt x="2736" y="55855"/>
                  <a:pt x="2736" y="55988"/>
                  <a:pt x="2736" y="56122"/>
                </a:cubicBezTo>
                <a:cubicBezTo>
                  <a:pt x="2803" y="58957"/>
                  <a:pt x="2836" y="61826"/>
                  <a:pt x="2936" y="64661"/>
                </a:cubicBezTo>
                <a:cubicBezTo>
                  <a:pt x="3003" y="67196"/>
                  <a:pt x="3136" y="69698"/>
                  <a:pt x="3203" y="72200"/>
                </a:cubicBezTo>
                <a:cubicBezTo>
                  <a:pt x="3236" y="73768"/>
                  <a:pt x="3236" y="75336"/>
                  <a:pt x="3236" y="76903"/>
                </a:cubicBezTo>
                <a:cubicBezTo>
                  <a:pt x="3236" y="77204"/>
                  <a:pt x="3236" y="77404"/>
                  <a:pt x="3603" y="77437"/>
                </a:cubicBezTo>
                <a:cubicBezTo>
                  <a:pt x="5371" y="77504"/>
                  <a:pt x="7139" y="77571"/>
                  <a:pt x="8941" y="77637"/>
                </a:cubicBezTo>
                <a:cubicBezTo>
                  <a:pt x="13344" y="77737"/>
                  <a:pt x="17747" y="77804"/>
                  <a:pt x="22150" y="77904"/>
                </a:cubicBezTo>
                <a:cubicBezTo>
                  <a:pt x="23355" y="77933"/>
                  <a:pt x="24561" y="78011"/>
                  <a:pt x="25766" y="78011"/>
                </a:cubicBezTo>
                <a:cubicBezTo>
                  <a:pt x="25962" y="78011"/>
                  <a:pt x="26157" y="78009"/>
                  <a:pt x="26353" y="78004"/>
                </a:cubicBezTo>
                <a:cubicBezTo>
                  <a:pt x="30623" y="77871"/>
                  <a:pt x="34892" y="77671"/>
                  <a:pt x="39195" y="77537"/>
                </a:cubicBezTo>
                <a:cubicBezTo>
                  <a:pt x="42131" y="77437"/>
                  <a:pt x="45066" y="77337"/>
                  <a:pt x="48035" y="77270"/>
                </a:cubicBezTo>
                <a:cubicBezTo>
                  <a:pt x="49203" y="77237"/>
                  <a:pt x="49136" y="77237"/>
                  <a:pt x="49403" y="76036"/>
                </a:cubicBezTo>
                <a:cubicBezTo>
                  <a:pt x="49436" y="75936"/>
                  <a:pt x="49436" y="75836"/>
                  <a:pt x="49436" y="75736"/>
                </a:cubicBezTo>
                <a:cubicBezTo>
                  <a:pt x="49503" y="74101"/>
                  <a:pt x="49570" y="72433"/>
                  <a:pt x="49636" y="70799"/>
                </a:cubicBezTo>
                <a:cubicBezTo>
                  <a:pt x="49670" y="69565"/>
                  <a:pt x="49736" y="68297"/>
                  <a:pt x="49770" y="67063"/>
                </a:cubicBezTo>
                <a:cubicBezTo>
                  <a:pt x="49770" y="63861"/>
                  <a:pt x="49770" y="60692"/>
                  <a:pt x="49736" y="57489"/>
                </a:cubicBezTo>
                <a:cubicBezTo>
                  <a:pt x="49736" y="57189"/>
                  <a:pt x="49870" y="57123"/>
                  <a:pt x="50137" y="57022"/>
                </a:cubicBezTo>
                <a:cubicBezTo>
                  <a:pt x="50737" y="56856"/>
                  <a:pt x="51337" y="56656"/>
                  <a:pt x="51905" y="56422"/>
                </a:cubicBezTo>
                <a:cubicBezTo>
                  <a:pt x="52672" y="56122"/>
                  <a:pt x="53005" y="55488"/>
                  <a:pt x="53139" y="54721"/>
                </a:cubicBezTo>
                <a:cubicBezTo>
                  <a:pt x="53197" y="54256"/>
                  <a:pt x="52976" y="53968"/>
                  <a:pt x="52565" y="53968"/>
                </a:cubicBezTo>
                <a:cubicBezTo>
                  <a:pt x="52505" y="53968"/>
                  <a:pt x="52440" y="53974"/>
                  <a:pt x="52372" y="53987"/>
                </a:cubicBezTo>
                <a:cubicBezTo>
                  <a:pt x="51738" y="54120"/>
                  <a:pt x="51171" y="54387"/>
                  <a:pt x="50737" y="54888"/>
                </a:cubicBezTo>
                <a:cubicBezTo>
                  <a:pt x="50437" y="55255"/>
                  <a:pt x="50137" y="55621"/>
                  <a:pt x="49803" y="56022"/>
                </a:cubicBezTo>
                <a:cubicBezTo>
                  <a:pt x="49803" y="53620"/>
                  <a:pt x="49803" y="51318"/>
                  <a:pt x="49803" y="49017"/>
                </a:cubicBezTo>
                <a:cubicBezTo>
                  <a:pt x="49803" y="48917"/>
                  <a:pt x="49936" y="48717"/>
                  <a:pt x="50070" y="48683"/>
                </a:cubicBezTo>
                <a:cubicBezTo>
                  <a:pt x="51438" y="48116"/>
                  <a:pt x="52138" y="46849"/>
                  <a:pt x="53005" y="45781"/>
                </a:cubicBezTo>
                <a:cubicBezTo>
                  <a:pt x="53105" y="45681"/>
                  <a:pt x="53139" y="45381"/>
                  <a:pt x="53072" y="45281"/>
                </a:cubicBezTo>
                <a:cubicBezTo>
                  <a:pt x="52969" y="45203"/>
                  <a:pt x="52785" y="45126"/>
                  <a:pt x="52646" y="45126"/>
                </a:cubicBezTo>
                <a:cubicBezTo>
                  <a:pt x="52605" y="45126"/>
                  <a:pt x="52568" y="45132"/>
                  <a:pt x="52538" y="45147"/>
                </a:cubicBezTo>
                <a:cubicBezTo>
                  <a:pt x="52005" y="45381"/>
                  <a:pt x="51471" y="45648"/>
                  <a:pt x="50971" y="45981"/>
                </a:cubicBezTo>
                <a:cubicBezTo>
                  <a:pt x="50570" y="46281"/>
                  <a:pt x="50237" y="46682"/>
                  <a:pt x="49770" y="47115"/>
                </a:cubicBezTo>
                <a:cubicBezTo>
                  <a:pt x="49736" y="44880"/>
                  <a:pt x="49703" y="42779"/>
                  <a:pt x="49636" y="40677"/>
                </a:cubicBezTo>
                <a:cubicBezTo>
                  <a:pt x="49603" y="40077"/>
                  <a:pt x="49803" y="39743"/>
                  <a:pt x="50337" y="39510"/>
                </a:cubicBezTo>
                <a:cubicBezTo>
                  <a:pt x="51137" y="39176"/>
                  <a:pt x="51738" y="38609"/>
                  <a:pt x="52038" y="37775"/>
                </a:cubicBezTo>
                <a:cubicBezTo>
                  <a:pt x="52105" y="37508"/>
                  <a:pt x="52105" y="37108"/>
                  <a:pt x="51938" y="36975"/>
                </a:cubicBezTo>
                <a:cubicBezTo>
                  <a:pt x="51865" y="36916"/>
                  <a:pt x="51740" y="36890"/>
                  <a:pt x="51607" y="36890"/>
                </a:cubicBezTo>
                <a:cubicBezTo>
                  <a:pt x="51436" y="36890"/>
                  <a:pt x="51250" y="36933"/>
                  <a:pt x="51137" y="37008"/>
                </a:cubicBezTo>
                <a:cubicBezTo>
                  <a:pt x="50604" y="37375"/>
                  <a:pt x="50137" y="37875"/>
                  <a:pt x="49570" y="38342"/>
                </a:cubicBezTo>
                <a:cubicBezTo>
                  <a:pt x="49570" y="38076"/>
                  <a:pt x="49570" y="37775"/>
                  <a:pt x="49570" y="37475"/>
                </a:cubicBezTo>
                <a:cubicBezTo>
                  <a:pt x="49570" y="35807"/>
                  <a:pt x="49603" y="34139"/>
                  <a:pt x="49536" y="32472"/>
                </a:cubicBezTo>
                <a:cubicBezTo>
                  <a:pt x="49469" y="31671"/>
                  <a:pt x="49870" y="31237"/>
                  <a:pt x="50504" y="30937"/>
                </a:cubicBezTo>
                <a:cubicBezTo>
                  <a:pt x="51571" y="30437"/>
                  <a:pt x="52238" y="29536"/>
                  <a:pt x="52805" y="28602"/>
                </a:cubicBezTo>
                <a:cubicBezTo>
                  <a:pt x="52905" y="28435"/>
                  <a:pt x="52939" y="28202"/>
                  <a:pt x="52839" y="28035"/>
                </a:cubicBezTo>
                <a:cubicBezTo>
                  <a:pt x="52805" y="27935"/>
                  <a:pt x="52538" y="27902"/>
                  <a:pt x="52372" y="27902"/>
                </a:cubicBezTo>
                <a:cubicBezTo>
                  <a:pt x="51438" y="28035"/>
                  <a:pt x="50670" y="28435"/>
                  <a:pt x="50070" y="29203"/>
                </a:cubicBezTo>
                <a:cubicBezTo>
                  <a:pt x="49936" y="29403"/>
                  <a:pt x="49770" y="29569"/>
                  <a:pt x="49570" y="29803"/>
                </a:cubicBezTo>
                <a:cubicBezTo>
                  <a:pt x="49503" y="29603"/>
                  <a:pt x="49469" y="29503"/>
                  <a:pt x="49469" y="29369"/>
                </a:cubicBezTo>
                <a:cubicBezTo>
                  <a:pt x="49436" y="26701"/>
                  <a:pt x="49403" y="24032"/>
                  <a:pt x="49369" y="21364"/>
                </a:cubicBezTo>
                <a:cubicBezTo>
                  <a:pt x="49369" y="21230"/>
                  <a:pt x="49503" y="20997"/>
                  <a:pt x="49636" y="20930"/>
                </a:cubicBezTo>
                <a:cubicBezTo>
                  <a:pt x="50470" y="20396"/>
                  <a:pt x="51137" y="19762"/>
                  <a:pt x="51571" y="18895"/>
                </a:cubicBezTo>
                <a:cubicBezTo>
                  <a:pt x="51704" y="18662"/>
                  <a:pt x="51704" y="18361"/>
                  <a:pt x="51738" y="18061"/>
                </a:cubicBezTo>
                <a:cubicBezTo>
                  <a:pt x="51438" y="18061"/>
                  <a:pt x="51104" y="17995"/>
                  <a:pt x="50804" y="17995"/>
                </a:cubicBezTo>
                <a:cubicBezTo>
                  <a:pt x="50670" y="17995"/>
                  <a:pt x="50537" y="18095"/>
                  <a:pt x="50403" y="18195"/>
                </a:cubicBezTo>
                <a:cubicBezTo>
                  <a:pt x="50070" y="18428"/>
                  <a:pt x="49736" y="18695"/>
                  <a:pt x="49369" y="18995"/>
                </a:cubicBezTo>
                <a:cubicBezTo>
                  <a:pt x="49303" y="17694"/>
                  <a:pt x="49203" y="16427"/>
                  <a:pt x="49169" y="15159"/>
                </a:cubicBezTo>
                <a:cubicBezTo>
                  <a:pt x="49136" y="11823"/>
                  <a:pt x="49136" y="8488"/>
                  <a:pt x="49136" y="5119"/>
                </a:cubicBezTo>
                <a:cubicBezTo>
                  <a:pt x="49136" y="3718"/>
                  <a:pt x="49203" y="2283"/>
                  <a:pt x="49203" y="882"/>
                </a:cubicBezTo>
                <a:cubicBezTo>
                  <a:pt x="49236" y="615"/>
                  <a:pt x="49336" y="282"/>
                  <a:pt x="48936" y="248"/>
                </a:cubicBezTo>
                <a:cubicBezTo>
                  <a:pt x="48636" y="182"/>
                  <a:pt x="48302" y="182"/>
                  <a:pt x="48002" y="182"/>
                </a:cubicBezTo>
                <a:cubicBezTo>
                  <a:pt x="46140" y="209"/>
                  <a:pt x="44278" y="258"/>
                  <a:pt x="42416" y="258"/>
                </a:cubicBezTo>
                <a:cubicBezTo>
                  <a:pt x="41976" y="258"/>
                  <a:pt x="41536" y="255"/>
                  <a:pt x="41097" y="248"/>
                </a:cubicBezTo>
                <a:cubicBezTo>
                  <a:pt x="38628" y="248"/>
                  <a:pt x="36193" y="48"/>
                  <a:pt x="33725" y="48"/>
                </a:cubicBezTo>
                <a:cubicBezTo>
                  <a:pt x="28688" y="15"/>
                  <a:pt x="23618" y="15"/>
                  <a:pt x="18547" y="15"/>
                </a:cubicBezTo>
                <a:lnTo>
                  <a:pt x="10275" y="15"/>
                </a:lnTo>
                <a:cubicBezTo>
                  <a:pt x="8918" y="15"/>
                  <a:pt x="7547" y="0"/>
                  <a:pt x="6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TextBox 31">
            <a:extLst>
              <a:ext uri="{FF2B5EF4-FFF2-40B4-BE49-F238E27FC236}">
                <a16:creationId xmlns:a16="http://schemas.microsoft.com/office/drawing/2014/main" id="{B239674F-FE39-4146-8334-E37DDCF98FDB}"/>
              </a:ext>
            </a:extLst>
          </p:cNvPr>
          <p:cNvSpPr txBox="1"/>
          <p:nvPr/>
        </p:nvSpPr>
        <p:spPr>
          <a:xfrm>
            <a:off x="660432" y="1290801"/>
            <a:ext cx="6822985" cy="867930"/>
          </a:xfrm>
          <a:prstGeom prst="rect">
            <a:avLst/>
          </a:prstGeom>
          <a:noFill/>
        </p:spPr>
        <p:txBody>
          <a:bodyPr wrap="square" rtlCol="0">
            <a:noAutofit/>
          </a:bodyPr>
          <a:lstStyle/>
          <a:p>
            <a:pPr algn="just">
              <a:lnSpc>
                <a:spcPct val="90000"/>
              </a:lnSpc>
            </a:pPr>
            <a:r>
              <a:rPr lang="vi-VN" sz="2800" dirty="0">
                <a:latin typeface="Times New Roman" panose="02020603050405020304" pitchFamily="18" charset="0"/>
                <a:cs typeface="Times New Roman" panose="02020603050405020304" pitchFamily="18" charset="0"/>
              </a:rPr>
              <a:t>Nhiệm vụ 2. Kết nối kinh nghiệm hiện có của HS với vấn đề giờ trải nghiệm đưa ra. </a:t>
            </a:r>
          </a:p>
        </p:txBody>
      </p:sp>
      <p:sp>
        <p:nvSpPr>
          <p:cNvPr id="39" name="TextBox 38">
            <a:extLst>
              <a:ext uri="{FF2B5EF4-FFF2-40B4-BE49-F238E27FC236}">
                <a16:creationId xmlns:a16="http://schemas.microsoft.com/office/drawing/2014/main" id="{486C28D5-3675-43A0-8368-6B263B9D278E}"/>
              </a:ext>
            </a:extLst>
          </p:cNvPr>
          <p:cNvSpPr txBox="1"/>
          <p:nvPr/>
        </p:nvSpPr>
        <p:spPr>
          <a:xfrm>
            <a:off x="419073" y="2293428"/>
            <a:ext cx="7282677" cy="1255728"/>
          </a:xfrm>
          <a:prstGeom prst="rect">
            <a:avLst/>
          </a:prstGeom>
          <a:noFill/>
        </p:spPr>
        <p:txBody>
          <a:bodyPr wrap="square" rtlCol="0">
            <a:noAutofit/>
          </a:bodyPr>
          <a:lstStyle/>
          <a:p>
            <a:pPr algn="just">
              <a:lnSpc>
                <a:spcPct val="90000"/>
              </a:lnSpc>
            </a:pPr>
            <a:r>
              <a:rPr lang="vi-VN" sz="2800" dirty="0">
                <a:latin typeface="Times New Roman" panose="02020603050405020304" pitchFamily="18" charset="0"/>
                <a:cs typeface="Times New Roman" panose="02020603050405020304" pitchFamily="18" charset="0"/>
              </a:rPr>
              <a:t>   - Trên cơ sở các kinh nghiệm HS đã có từ  nhiệm vụ 1, GV cần </a:t>
            </a:r>
            <a:r>
              <a:rPr lang="vi-VN" sz="2800" b="1" dirty="0">
                <a:latin typeface="Times New Roman" panose="02020603050405020304" pitchFamily="18" charset="0"/>
                <a:cs typeface="Times New Roman" panose="02020603050405020304" pitchFamily="18" charset="0"/>
              </a:rPr>
              <a:t>hướng dẫn HS</a:t>
            </a:r>
            <a:r>
              <a:rPr lang="vi-VN" sz="2800" dirty="0">
                <a:latin typeface="Times New Roman" panose="02020603050405020304" pitchFamily="18" charset="0"/>
                <a:cs typeface="Times New Roman" panose="02020603050405020304" pitchFamily="18" charset="0"/>
              </a:rPr>
              <a:t> kết nối giữa cái “đã biết” và “chưa biết”. </a:t>
            </a:r>
          </a:p>
        </p:txBody>
      </p:sp>
      <p:graphicFrame>
        <p:nvGraphicFramePr>
          <p:cNvPr id="2" name="Diagram 1">
            <a:extLst>
              <a:ext uri="{FF2B5EF4-FFF2-40B4-BE49-F238E27FC236}">
                <a16:creationId xmlns:a16="http://schemas.microsoft.com/office/drawing/2014/main" id="{E41DD6CE-9877-4F26-AD6E-1727B9B52C73}"/>
              </a:ext>
            </a:extLst>
          </p:cNvPr>
          <p:cNvGraphicFramePr/>
          <p:nvPr>
            <p:extLst>
              <p:ext uri="{D42A27DB-BD31-4B8C-83A1-F6EECF244321}">
                <p14:modId xmlns:p14="http://schemas.microsoft.com/office/powerpoint/2010/main" val="1458741938"/>
              </p:ext>
            </p:extLst>
          </p:nvPr>
        </p:nvGraphicFramePr>
        <p:xfrm>
          <a:off x="316685" y="2971652"/>
          <a:ext cx="7479893" cy="2618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 name="Google Shape;535;p44">
            <a:extLst>
              <a:ext uri="{FF2B5EF4-FFF2-40B4-BE49-F238E27FC236}">
                <a16:creationId xmlns:a16="http://schemas.microsoft.com/office/drawing/2014/main" id="{4867CA6A-A809-4DBE-B8E2-B9264E384BC4}"/>
              </a:ext>
            </a:extLst>
          </p:cNvPr>
          <p:cNvSpPr txBox="1">
            <a:spLocks/>
          </p:cNvSpPr>
          <p:nvPr/>
        </p:nvSpPr>
        <p:spPr>
          <a:xfrm>
            <a:off x="5258282" y="219658"/>
            <a:ext cx="2526522" cy="41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1pPr>
            <a:lvl2pPr marR="0" lvl="1"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2pPr>
            <a:lvl3pPr marR="0" lvl="2"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3pPr>
            <a:lvl4pPr marR="0" lvl="3"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4pPr>
            <a:lvl5pPr marR="0" lvl="4"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5pPr>
            <a:lvl6pPr marR="0" lvl="5"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6pPr>
            <a:lvl7pPr marR="0" lvl="6"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7pPr>
            <a:lvl8pPr marR="0" lvl="7"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8pPr>
            <a:lvl9pPr marR="0" lvl="8"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9pPr>
          </a:lstStyle>
          <a:p>
            <a:pPr algn="ctr"/>
            <a:r>
              <a:rPr lang="vi-VN" sz="2800" dirty="0">
                <a:latin typeface="Times New Roman" panose="02020603050405020304" pitchFamily="18" charset="0"/>
                <a:cs typeface="Times New Roman" panose="02020603050405020304" pitchFamily="18" charset="0"/>
              </a:rPr>
              <a:t>2. Nội dung</a:t>
            </a:r>
          </a:p>
        </p:txBody>
      </p:sp>
    </p:spTree>
    <p:extLst>
      <p:ext uri="{BB962C8B-B14F-4D97-AF65-F5344CB8AC3E}">
        <p14:creationId xmlns:p14="http://schemas.microsoft.com/office/powerpoint/2010/main" val="79219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2"/>
                                        </p:tgtEl>
                                        <p:attrNameLst>
                                          <p:attrName>style.color</p:attrName>
                                        </p:attrNameLst>
                                      </p:cBhvr>
                                      <p:to>
                                        <a:schemeClr val="bg1"/>
                                      </p:to>
                                    </p:animClr>
                                    <p:animClr clrSpc="rgb" dir="cw">
                                      <p:cBhvr>
                                        <p:cTn id="7" dur="250" autoRev="1" fill="remove"/>
                                        <p:tgtEl>
                                          <p:spTgt spid="32"/>
                                        </p:tgtEl>
                                        <p:attrNameLst>
                                          <p:attrName>fillcolor</p:attrName>
                                        </p:attrNameLst>
                                      </p:cBhvr>
                                      <p:to>
                                        <a:schemeClr val="bg1"/>
                                      </p:to>
                                    </p:animClr>
                                    <p:set>
                                      <p:cBhvr>
                                        <p:cTn id="8" dur="250" autoRev="1" fill="remove"/>
                                        <p:tgtEl>
                                          <p:spTgt spid="32"/>
                                        </p:tgtEl>
                                        <p:attrNameLst>
                                          <p:attrName>fill.type</p:attrName>
                                        </p:attrNameLst>
                                      </p:cBhvr>
                                      <p:to>
                                        <p:strVal val="solid"/>
                                      </p:to>
                                    </p:set>
                                    <p:set>
                                      <p:cBhvr>
                                        <p:cTn id="9" dur="250" autoRev="1" fill="remove"/>
                                        <p:tgtEl>
                                          <p:spTgt spid="32"/>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31"/>
                                        </p:tgtEl>
                                        <p:attrNameLst>
                                          <p:attrName>style.color</p:attrName>
                                        </p:attrNameLst>
                                      </p:cBhvr>
                                      <p:to>
                                        <a:schemeClr val="bg1"/>
                                      </p:to>
                                    </p:animClr>
                                    <p:animClr clrSpc="rgb" dir="cw">
                                      <p:cBhvr>
                                        <p:cTn id="12" dur="250" autoRev="1" fill="remove"/>
                                        <p:tgtEl>
                                          <p:spTgt spid="31"/>
                                        </p:tgtEl>
                                        <p:attrNameLst>
                                          <p:attrName>fillcolor</p:attrName>
                                        </p:attrNameLst>
                                      </p:cBhvr>
                                      <p:to>
                                        <a:schemeClr val="bg1"/>
                                      </p:to>
                                    </p:animClr>
                                    <p:set>
                                      <p:cBhvr>
                                        <p:cTn id="13" dur="250" autoRev="1" fill="remove"/>
                                        <p:tgtEl>
                                          <p:spTgt spid="31"/>
                                        </p:tgtEl>
                                        <p:attrNameLst>
                                          <p:attrName>fill.type</p:attrName>
                                        </p:attrNameLst>
                                      </p:cBhvr>
                                      <p:to>
                                        <p:strVal val="solid"/>
                                      </p:to>
                                    </p:set>
                                    <p:set>
                                      <p:cBhvr>
                                        <p:cTn id="14" dur="250" autoRev="1" fill="remove"/>
                                        <p:tgtEl>
                                          <p:spTgt spid="31"/>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9">
                                            <p:txEl>
                                              <p:pRg st="0" end="0"/>
                                            </p:txEl>
                                          </p:spTgt>
                                        </p:tgtEl>
                                        <p:attrNameLst>
                                          <p:attrName>style.visibility</p:attrName>
                                        </p:attrNameLst>
                                      </p:cBhvr>
                                      <p:to>
                                        <p:strVal val="visible"/>
                                      </p:to>
                                    </p:set>
                                    <p:animEffect transition="in" filter="fade">
                                      <p:cBhvr>
                                        <p:cTn id="19" dur="1000"/>
                                        <p:tgtEl>
                                          <p:spTgt spid="39">
                                            <p:txEl>
                                              <p:pRg st="0" end="0"/>
                                            </p:txEl>
                                          </p:spTgt>
                                        </p:tgtEl>
                                      </p:cBhvr>
                                    </p:animEffect>
                                    <p:anim calcmode="lin" valueType="num">
                                      <p:cBhvr>
                                        <p:cTn id="20"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2">
                                            <p:graphicEl>
                                              <a:dgm id="{8C78B71F-1BF1-4030-9F89-6F9C9B2AE09E}"/>
                                            </p:graphicEl>
                                          </p:spTgt>
                                        </p:tgtEl>
                                        <p:attrNameLst>
                                          <p:attrName>style.visibility</p:attrName>
                                        </p:attrNameLst>
                                      </p:cBhvr>
                                      <p:to>
                                        <p:strVal val="visible"/>
                                      </p:to>
                                    </p:set>
                                    <p:anim calcmode="lin" valueType="num">
                                      <p:cBhvr>
                                        <p:cTn id="26" dur="1000" fill="hold"/>
                                        <p:tgtEl>
                                          <p:spTgt spid="2">
                                            <p:graphicEl>
                                              <a:dgm id="{8C78B71F-1BF1-4030-9F89-6F9C9B2AE09E}"/>
                                            </p:graphicEl>
                                          </p:spTgt>
                                        </p:tgtEl>
                                        <p:attrNameLst>
                                          <p:attrName>ppt_w</p:attrName>
                                        </p:attrNameLst>
                                      </p:cBhvr>
                                      <p:tavLst>
                                        <p:tav tm="0">
                                          <p:val>
                                            <p:fltVal val="0"/>
                                          </p:val>
                                        </p:tav>
                                        <p:tav tm="100000">
                                          <p:val>
                                            <p:strVal val="#ppt_w"/>
                                          </p:val>
                                        </p:tav>
                                      </p:tavLst>
                                    </p:anim>
                                    <p:anim calcmode="lin" valueType="num">
                                      <p:cBhvr>
                                        <p:cTn id="27" dur="1000" fill="hold"/>
                                        <p:tgtEl>
                                          <p:spTgt spid="2">
                                            <p:graphicEl>
                                              <a:dgm id="{8C78B71F-1BF1-4030-9F89-6F9C9B2AE09E}"/>
                                            </p:graphicEl>
                                          </p:spTgt>
                                        </p:tgtEl>
                                        <p:attrNameLst>
                                          <p:attrName>ppt_h</p:attrName>
                                        </p:attrNameLst>
                                      </p:cBhvr>
                                      <p:tavLst>
                                        <p:tav tm="0">
                                          <p:val>
                                            <p:fltVal val="0"/>
                                          </p:val>
                                        </p:tav>
                                        <p:tav tm="100000">
                                          <p:val>
                                            <p:strVal val="#ppt_h"/>
                                          </p:val>
                                        </p:tav>
                                      </p:tavLst>
                                    </p:anim>
                                    <p:anim calcmode="lin" valueType="num">
                                      <p:cBhvr>
                                        <p:cTn id="28" dur="1000" fill="hold"/>
                                        <p:tgtEl>
                                          <p:spTgt spid="2">
                                            <p:graphicEl>
                                              <a:dgm id="{8C78B71F-1BF1-4030-9F89-6F9C9B2AE09E}"/>
                                            </p:graphicEl>
                                          </p:spTgt>
                                        </p:tgtEl>
                                        <p:attrNameLst>
                                          <p:attrName>style.rotation</p:attrName>
                                        </p:attrNameLst>
                                      </p:cBhvr>
                                      <p:tavLst>
                                        <p:tav tm="0">
                                          <p:val>
                                            <p:fltVal val="90"/>
                                          </p:val>
                                        </p:tav>
                                        <p:tav tm="100000">
                                          <p:val>
                                            <p:fltVal val="0"/>
                                          </p:val>
                                        </p:tav>
                                      </p:tavLst>
                                    </p:anim>
                                    <p:animEffect transition="in" filter="fade">
                                      <p:cBhvr>
                                        <p:cTn id="29" dur="1000"/>
                                        <p:tgtEl>
                                          <p:spTgt spid="2">
                                            <p:graphicEl>
                                              <a:dgm id="{8C78B71F-1BF1-4030-9F89-6F9C9B2AE09E}"/>
                                            </p:graphicEl>
                                          </p:spTgt>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2">
                                            <p:graphicEl>
                                              <a:dgm id="{6F787CB4-8DB3-4456-9267-45713C41F18A}"/>
                                            </p:graphicEl>
                                          </p:spTgt>
                                        </p:tgtEl>
                                        <p:attrNameLst>
                                          <p:attrName>style.visibility</p:attrName>
                                        </p:attrNameLst>
                                      </p:cBhvr>
                                      <p:to>
                                        <p:strVal val="visible"/>
                                      </p:to>
                                    </p:set>
                                    <p:anim calcmode="lin" valueType="num">
                                      <p:cBhvr>
                                        <p:cTn id="32" dur="1000" fill="hold"/>
                                        <p:tgtEl>
                                          <p:spTgt spid="2">
                                            <p:graphicEl>
                                              <a:dgm id="{6F787CB4-8DB3-4456-9267-45713C41F18A}"/>
                                            </p:graphicEl>
                                          </p:spTgt>
                                        </p:tgtEl>
                                        <p:attrNameLst>
                                          <p:attrName>ppt_w</p:attrName>
                                        </p:attrNameLst>
                                      </p:cBhvr>
                                      <p:tavLst>
                                        <p:tav tm="0">
                                          <p:val>
                                            <p:fltVal val="0"/>
                                          </p:val>
                                        </p:tav>
                                        <p:tav tm="100000">
                                          <p:val>
                                            <p:strVal val="#ppt_w"/>
                                          </p:val>
                                        </p:tav>
                                      </p:tavLst>
                                    </p:anim>
                                    <p:anim calcmode="lin" valueType="num">
                                      <p:cBhvr>
                                        <p:cTn id="33" dur="1000" fill="hold"/>
                                        <p:tgtEl>
                                          <p:spTgt spid="2">
                                            <p:graphicEl>
                                              <a:dgm id="{6F787CB4-8DB3-4456-9267-45713C41F18A}"/>
                                            </p:graphicEl>
                                          </p:spTgt>
                                        </p:tgtEl>
                                        <p:attrNameLst>
                                          <p:attrName>ppt_h</p:attrName>
                                        </p:attrNameLst>
                                      </p:cBhvr>
                                      <p:tavLst>
                                        <p:tav tm="0">
                                          <p:val>
                                            <p:fltVal val="0"/>
                                          </p:val>
                                        </p:tav>
                                        <p:tav tm="100000">
                                          <p:val>
                                            <p:strVal val="#ppt_h"/>
                                          </p:val>
                                        </p:tav>
                                      </p:tavLst>
                                    </p:anim>
                                    <p:anim calcmode="lin" valueType="num">
                                      <p:cBhvr>
                                        <p:cTn id="34" dur="1000" fill="hold"/>
                                        <p:tgtEl>
                                          <p:spTgt spid="2">
                                            <p:graphicEl>
                                              <a:dgm id="{6F787CB4-8DB3-4456-9267-45713C41F18A}"/>
                                            </p:graphicEl>
                                          </p:spTgt>
                                        </p:tgtEl>
                                        <p:attrNameLst>
                                          <p:attrName>style.rotation</p:attrName>
                                        </p:attrNameLst>
                                      </p:cBhvr>
                                      <p:tavLst>
                                        <p:tav tm="0">
                                          <p:val>
                                            <p:fltVal val="90"/>
                                          </p:val>
                                        </p:tav>
                                        <p:tav tm="100000">
                                          <p:val>
                                            <p:fltVal val="0"/>
                                          </p:val>
                                        </p:tav>
                                      </p:tavLst>
                                    </p:anim>
                                    <p:animEffect transition="in" filter="fade">
                                      <p:cBhvr>
                                        <p:cTn id="35" dur="1000"/>
                                        <p:tgtEl>
                                          <p:spTgt spid="2">
                                            <p:graphicEl>
                                              <a:dgm id="{6F787CB4-8DB3-4456-9267-45713C41F18A}"/>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2">
                                            <p:graphicEl>
                                              <a:dgm id="{F7927F6D-A7B5-473F-A61F-DAF8F063145C}"/>
                                            </p:graphicEl>
                                          </p:spTgt>
                                        </p:tgtEl>
                                        <p:attrNameLst>
                                          <p:attrName>style.visibility</p:attrName>
                                        </p:attrNameLst>
                                      </p:cBhvr>
                                      <p:to>
                                        <p:strVal val="visible"/>
                                      </p:to>
                                    </p:set>
                                    <p:anim calcmode="lin" valueType="num">
                                      <p:cBhvr>
                                        <p:cTn id="40" dur="1000" fill="hold"/>
                                        <p:tgtEl>
                                          <p:spTgt spid="2">
                                            <p:graphicEl>
                                              <a:dgm id="{F7927F6D-A7B5-473F-A61F-DAF8F063145C}"/>
                                            </p:graphicEl>
                                          </p:spTgt>
                                        </p:tgtEl>
                                        <p:attrNameLst>
                                          <p:attrName>ppt_w</p:attrName>
                                        </p:attrNameLst>
                                      </p:cBhvr>
                                      <p:tavLst>
                                        <p:tav tm="0">
                                          <p:val>
                                            <p:fltVal val="0"/>
                                          </p:val>
                                        </p:tav>
                                        <p:tav tm="100000">
                                          <p:val>
                                            <p:strVal val="#ppt_w"/>
                                          </p:val>
                                        </p:tav>
                                      </p:tavLst>
                                    </p:anim>
                                    <p:anim calcmode="lin" valueType="num">
                                      <p:cBhvr>
                                        <p:cTn id="41" dur="1000" fill="hold"/>
                                        <p:tgtEl>
                                          <p:spTgt spid="2">
                                            <p:graphicEl>
                                              <a:dgm id="{F7927F6D-A7B5-473F-A61F-DAF8F063145C}"/>
                                            </p:graphicEl>
                                          </p:spTgt>
                                        </p:tgtEl>
                                        <p:attrNameLst>
                                          <p:attrName>ppt_h</p:attrName>
                                        </p:attrNameLst>
                                      </p:cBhvr>
                                      <p:tavLst>
                                        <p:tav tm="0">
                                          <p:val>
                                            <p:fltVal val="0"/>
                                          </p:val>
                                        </p:tav>
                                        <p:tav tm="100000">
                                          <p:val>
                                            <p:strVal val="#ppt_h"/>
                                          </p:val>
                                        </p:tav>
                                      </p:tavLst>
                                    </p:anim>
                                    <p:anim calcmode="lin" valueType="num">
                                      <p:cBhvr>
                                        <p:cTn id="42" dur="1000" fill="hold"/>
                                        <p:tgtEl>
                                          <p:spTgt spid="2">
                                            <p:graphicEl>
                                              <a:dgm id="{F7927F6D-A7B5-473F-A61F-DAF8F063145C}"/>
                                            </p:graphicEl>
                                          </p:spTgt>
                                        </p:tgtEl>
                                        <p:attrNameLst>
                                          <p:attrName>style.rotation</p:attrName>
                                        </p:attrNameLst>
                                      </p:cBhvr>
                                      <p:tavLst>
                                        <p:tav tm="0">
                                          <p:val>
                                            <p:fltVal val="90"/>
                                          </p:val>
                                        </p:tav>
                                        <p:tav tm="100000">
                                          <p:val>
                                            <p:fltVal val="0"/>
                                          </p:val>
                                        </p:tav>
                                      </p:tavLst>
                                    </p:anim>
                                    <p:animEffect transition="in" filter="fade">
                                      <p:cBhvr>
                                        <p:cTn id="43" dur="1000"/>
                                        <p:tgtEl>
                                          <p:spTgt spid="2">
                                            <p:graphicEl>
                                              <a:dgm id="{F7927F6D-A7B5-473F-A61F-DAF8F063145C}"/>
                                            </p:graphicEl>
                                          </p:spTgt>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2">
                                            <p:graphicEl>
                                              <a:dgm id="{0C4D6E05-C7B5-417F-839F-6E3A9C8388F1}"/>
                                            </p:graphicEl>
                                          </p:spTgt>
                                        </p:tgtEl>
                                        <p:attrNameLst>
                                          <p:attrName>style.visibility</p:attrName>
                                        </p:attrNameLst>
                                      </p:cBhvr>
                                      <p:to>
                                        <p:strVal val="visible"/>
                                      </p:to>
                                    </p:set>
                                    <p:anim calcmode="lin" valueType="num">
                                      <p:cBhvr>
                                        <p:cTn id="46" dur="1000" fill="hold"/>
                                        <p:tgtEl>
                                          <p:spTgt spid="2">
                                            <p:graphicEl>
                                              <a:dgm id="{0C4D6E05-C7B5-417F-839F-6E3A9C8388F1}"/>
                                            </p:graphicEl>
                                          </p:spTgt>
                                        </p:tgtEl>
                                        <p:attrNameLst>
                                          <p:attrName>ppt_w</p:attrName>
                                        </p:attrNameLst>
                                      </p:cBhvr>
                                      <p:tavLst>
                                        <p:tav tm="0">
                                          <p:val>
                                            <p:fltVal val="0"/>
                                          </p:val>
                                        </p:tav>
                                        <p:tav tm="100000">
                                          <p:val>
                                            <p:strVal val="#ppt_w"/>
                                          </p:val>
                                        </p:tav>
                                      </p:tavLst>
                                    </p:anim>
                                    <p:anim calcmode="lin" valueType="num">
                                      <p:cBhvr>
                                        <p:cTn id="47" dur="1000" fill="hold"/>
                                        <p:tgtEl>
                                          <p:spTgt spid="2">
                                            <p:graphicEl>
                                              <a:dgm id="{0C4D6E05-C7B5-417F-839F-6E3A9C8388F1}"/>
                                            </p:graphicEl>
                                          </p:spTgt>
                                        </p:tgtEl>
                                        <p:attrNameLst>
                                          <p:attrName>ppt_h</p:attrName>
                                        </p:attrNameLst>
                                      </p:cBhvr>
                                      <p:tavLst>
                                        <p:tav tm="0">
                                          <p:val>
                                            <p:fltVal val="0"/>
                                          </p:val>
                                        </p:tav>
                                        <p:tav tm="100000">
                                          <p:val>
                                            <p:strVal val="#ppt_h"/>
                                          </p:val>
                                        </p:tav>
                                      </p:tavLst>
                                    </p:anim>
                                    <p:anim calcmode="lin" valueType="num">
                                      <p:cBhvr>
                                        <p:cTn id="48" dur="1000" fill="hold"/>
                                        <p:tgtEl>
                                          <p:spTgt spid="2">
                                            <p:graphicEl>
                                              <a:dgm id="{0C4D6E05-C7B5-417F-839F-6E3A9C8388F1}"/>
                                            </p:graphicEl>
                                          </p:spTgt>
                                        </p:tgtEl>
                                        <p:attrNameLst>
                                          <p:attrName>style.rotation</p:attrName>
                                        </p:attrNameLst>
                                      </p:cBhvr>
                                      <p:tavLst>
                                        <p:tav tm="0">
                                          <p:val>
                                            <p:fltVal val="90"/>
                                          </p:val>
                                        </p:tav>
                                        <p:tav tm="100000">
                                          <p:val>
                                            <p:fltVal val="0"/>
                                          </p:val>
                                        </p:tav>
                                      </p:tavLst>
                                    </p:anim>
                                    <p:animEffect transition="in" filter="fade">
                                      <p:cBhvr>
                                        <p:cTn id="49" dur="1000"/>
                                        <p:tgtEl>
                                          <p:spTgt spid="2">
                                            <p:graphicEl>
                                              <a:dgm id="{0C4D6E05-C7B5-417F-839F-6E3A9C8388F1}"/>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2">
                                            <p:graphicEl>
                                              <a:dgm id="{14EF5D58-7D2A-4EEF-9D50-7B8F95AA9088}"/>
                                            </p:graphicEl>
                                          </p:spTgt>
                                        </p:tgtEl>
                                        <p:attrNameLst>
                                          <p:attrName>style.visibility</p:attrName>
                                        </p:attrNameLst>
                                      </p:cBhvr>
                                      <p:to>
                                        <p:strVal val="visible"/>
                                      </p:to>
                                    </p:set>
                                    <p:anim calcmode="lin" valueType="num">
                                      <p:cBhvr>
                                        <p:cTn id="54" dur="1000" fill="hold"/>
                                        <p:tgtEl>
                                          <p:spTgt spid="2">
                                            <p:graphicEl>
                                              <a:dgm id="{14EF5D58-7D2A-4EEF-9D50-7B8F95AA9088}"/>
                                            </p:graphicEl>
                                          </p:spTgt>
                                        </p:tgtEl>
                                        <p:attrNameLst>
                                          <p:attrName>ppt_w</p:attrName>
                                        </p:attrNameLst>
                                      </p:cBhvr>
                                      <p:tavLst>
                                        <p:tav tm="0">
                                          <p:val>
                                            <p:fltVal val="0"/>
                                          </p:val>
                                        </p:tav>
                                        <p:tav tm="100000">
                                          <p:val>
                                            <p:strVal val="#ppt_w"/>
                                          </p:val>
                                        </p:tav>
                                      </p:tavLst>
                                    </p:anim>
                                    <p:anim calcmode="lin" valueType="num">
                                      <p:cBhvr>
                                        <p:cTn id="55" dur="1000" fill="hold"/>
                                        <p:tgtEl>
                                          <p:spTgt spid="2">
                                            <p:graphicEl>
                                              <a:dgm id="{14EF5D58-7D2A-4EEF-9D50-7B8F95AA9088}"/>
                                            </p:graphicEl>
                                          </p:spTgt>
                                        </p:tgtEl>
                                        <p:attrNameLst>
                                          <p:attrName>ppt_h</p:attrName>
                                        </p:attrNameLst>
                                      </p:cBhvr>
                                      <p:tavLst>
                                        <p:tav tm="0">
                                          <p:val>
                                            <p:fltVal val="0"/>
                                          </p:val>
                                        </p:tav>
                                        <p:tav tm="100000">
                                          <p:val>
                                            <p:strVal val="#ppt_h"/>
                                          </p:val>
                                        </p:tav>
                                      </p:tavLst>
                                    </p:anim>
                                    <p:anim calcmode="lin" valueType="num">
                                      <p:cBhvr>
                                        <p:cTn id="56" dur="1000" fill="hold"/>
                                        <p:tgtEl>
                                          <p:spTgt spid="2">
                                            <p:graphicEl>
                                              <a:dgm id="{14EF5D58-7D2A-4EEF-9D50-7B8F95AA9088}"/>
                                            </p:graphicEl>
                                          </p:spTgt>
                                        </p:tgtEl>
                                        <p:attrNameLst>
                                          <p:attrName>style.rotation</p:attrName>
                                        </p:attrNameLst>
                                      </p:cBhvr>
                                      <p:tavLst>
                                        <p:tav tm="0">
                                          <p:val>
                                            <p:fltVal val="90"/>
                                          </p:val>
                                        </p:tav>
                                        <p:tav tm="100000">
                                          <p:val>
                                            <p:fltVal val="0"/>
                                          </p:val>
                                        </p:tav>
                                      </p:tavLst>
                                    </p:anim>
                                    <p:animEffect transition="in" filter="fade">
                                      <p:cBhvr>
                                        <p:cTn id="57" dur="1000"/>
                                        <p:tgtEl>
                                          <p:spTgt spid="2">
                                            <p:graphicEl>
                                              <a:dgm id="{14EF5D58-7D2A-4EEF-9D50-7B8F95AA9088}"/>
                                            </p:graphicEl>
                                          </p:spTgt>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2">
                                            <p:graphicEl>
                                              <a:dgm id="{C9B1B39C-D07C-41AD-9E3C-21A3A96975FF}"/>
                                            </p:graphicEl>
                                          </p:spTgt>
                                        </p:tgtEl>
                                        <p:attrNameLst>
                                          <p:attrName>style.visibility</p:attrName>
                                        </p:attrNameLst>
                                      </p:cBhvr>
                                      <p:to>
                                        <p:strVal val="visible"/>
                                      </p:to>
                                    </p:set>
                                    <p:anim calcmode="lin" valueType="num">
                                      <p:cBhvr>
                                        <p:cTn id="60" dur="1000" fill="hold"/>
                                        <p:tgtEl>
                                          <p:spTgt spid="2">
                                            <p:graphicEl>
                                              <a:dgm id="{C9B1B39C-D07C-41AD-9E3C-21A3A96975FF}"/>
                                            </p:graphicEl>
                                          </p:spTgt>
                                        </p:tgtEl>
                                        <p:attrNameLst>
                                          <p:attrName>ppt_w</p:attrName>
                                        </p:attrNameLst>
                                      </p:cBhvr>
                                      <p:tavLst>
                                        <p:tav tm="0">
                                          <p:val>
                                            <p:fltVal val="0"/>
                                          </p:val>
                                        </p:tav>
                                        <p:tav tm="100000">
                                          <p:val>
                                            <p:strVal val="#ppt_w"/>
                                          </p:val>
                                        </p:tav>
                                      </p:tavLst>
                                    </p:anim>
                                    <p:anim calcmode="lin" valueType="num">
                                      <p:cBhvr>
                                        <p:cTn id="61" dur="1000" fill="hold"/>
                                        <p:tgtEl>
                                          <p:spTgt spid="2">
                                            <p:graphicEl>
                                              <a:dgm id="{C9B1B39C-D07C-41AD-9E3C-21A3A96975FF}"/>
                                            </p:graphicEl>
                                          </p:spTgt>
                                        </p:tgtEl>
                                        <p:attrNameLst>
                                          <p:attrName>ppt_h</p:attrName>
                                        </p:attrNameLst>
                                      </p:cBhvr>
                                      <p:tavLst>
                                        <p:tav tm="0">
                                          <p:val>
                                            <p:fltVal val="0"/>
                                          </p:val>
                                        </p:tav>
                                        <p:tav tm="100000">
                                          <p:val>
                                            <p:strVal val="#ppt_h"/>
                                          </p:val>
                                        </p:tav>
                                      </p:tavLst>
                                    </p:anim>
                                    <p:anim calcmode="lin" valueType="num">
                                      <p:cBhvr>
                                        <p:cTn id="62" dur="1000" fill="hold"/>
                                        <p:tgtEl>
                                          <p:spTgt spid="2">
                                            <p:graphicEl>
                                              <a:dgm id="{C9B1B39C-D07C-41AD-9E3C-21A3A96975FF}"/>
                                            </p:graphicEl>
                                          </p:spTgt>
                                        </p:tgtEl>
                                        <p:attrNameLst>
                                          <p:attrName>style.rotation</p:attrName>
                                        </p:attrNameLst>
                                      </p:cBhvr>
                                      <p:tavLst>
                                        <p:tav tm="0">
                                          <p:val>
                                            <p:fltVal val="90"/>
                                          </p:val>
                                        </p:tav>
                                        <p:tav tm="100000">
                                          <p:val>
                                            <p:fltVal val="0"/>
                                          </p:val>
                                        </p:tav>
                                      </p:tavLst>
                                    </p:anim>
                                    <p:animEffect transition="in" filter="fade">
                                      <p:cBhvr>
                                        <p:cTn id="63" dur="1000"/>
                                        <p:tgtEl>
                                          <p:spTgt spid="2">
                                            <p:graphicEl>
                                              <a:dgm id="{C9B1B39C-D07C-41AD-9E3C-21A3A96975F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Graphic spid="2"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grpSp>
        <p:nvGrpSpPr>
          <p:cNvPr id="630" name="Google Shape;630;p47"/>
          <p:cNvGrpSpPr/>
          <p:nvPr/>
        </p:nvGrpSpPr>
        <p:grpSpPr>
          <a:xfrm>
            <a:off x="-91975" y="-147094"/>
            <a:ext cx="2781633" cy="1257244"/>
            <a:chOff x="-91975" y="-147094"/>
            <a:chExt cx="2781633" cy="1257244"/>
          </a:xfrm>
        </p:grpSpPr>
        <p:sp>
          <p:nvSpPr>
            <p:cNvPr id="631" name="Google Shape;631;p47"/>
            <p:cNvSpPr/>
            <p:nvPr/>
          </p:nvSpPr>
          <p:spPr>
            <a:xfrm>
              <a:off x="774660" y="79764"/>
              <a:ext cx="1155744" cy="763768"/>
            </a:xfrm>
            <a:custGeom>
              <a:avLst/>
              <a:gdLst/>
              <a:ahLst/>
              <a:cxnLst/>
              <a:rect l="l" t="t" r="r" b="b"/>
              <a:pathLst>
                <a:path w="36270" h="23967" extrusionOk="0">
                  <a:moveTo>
                    <a:pt x="23658" y="0"/>
                  </a:moveTo>
                  <a:cubicBezTo>
                    <a:pt x="23650" y="0"/>
                    <a:pt x="23642" y="2"/>
                    <a:pt x="23633" y="4"/>
                  </a:cubicBezTo>
                  <a:cubicBezTo>
                    <a:pt x="19611" y="796"/>
                    <a:pt x="16540" y="4058"/>
                    <a:pt x="12581" y="5103"/>
                  </a:cubicBezTo>
                  <a:cubicBezTo>
                    <a:pt x="11111" y="5517"/>
                    <a:pt x="9391" y="6013"/>
                    <a:pt x="7771" y="6013"/>
                  </a:cubicBezTo>
                  <a:cubicBezTo>
                    <a:pt x="7158" y="6013"/>
                    <a:pt x="6559" y="5942"/>
                    <a:pt x="5994" y="5768"/>
                  </a:cubicBezTo>
                  <a:cubicBezTo>
                    <a:pt x="4949" y="5452"/>
                    <a:pt x="3967" y="4977"/>
                    <a:pt x="3017" y="4438"/>
                  </a:cubicBezTo>
                  <a:cubicBezTo>
                    <a:pt x="2162" y="3868"/>
                    <a:pt x="1243" y="3393"/>
                    <a:pt x="325" y="2950"/>
                  </a:cubicBezTo>
                  <a:cubicBezTo>
                    <a:pt x="301" y="2938"/>
                    <a:pt x="277" y="2932"/>
                    <a:pt x="255" y="2932"/>
                  </a:cubicBezTo>
                  <a:cubicBezTo>
                    <a:pt x="100" y="2932"/>
                    <a:pt x="1" y="3187"/>
                    <a:pt x="167" y="3298"/>
                  </a:cubicBezTo>
                  <a:cubicBezTo>
                    <a:pt x="610" y="3488"/>
                    <a:pt x="1053" y="3710"/>
                    <a:pt x="1497" y="3963"/>
                  </a:cubicBezTo>
                  <a:cubicBezTo>
                    <a:pt x="2003" y="4248"/>
                    <a:pt x="2510" y="4565"/>
                    <a:pt x="3049" y="4850"/>
                  </a:cubicBezTo>
                  <a:cubicBezTo>
                    <a:pt x="3904" y="5420"/>
                    <a:pt x="4695" y="6085"/>
                    <a:pt x="5265" y="6940"/>
                  </a:cubicBezTo>
                  <a:cubicBezTo>
                    <a:pt x="5360" y="7098"/>
                    <a:pt x="5455" y="7257"/>
                    <a:pt x="5550" y="7478"/>
                  </a:cubicBezTo>
                  <a:cubicBezTo>
                    <a:pt x="5519" y="7510"/>
                    <a:pt x="5519" y="7605"/>
                    <a:pt x="5582" y="7637"/>
                  </a:cubicBezTo>
                  <a:cubicBezTo>
                    <a:pt x="5614" y="7637"/>
                    <a:pt x="5614" y="7668"/>
                    <a:pt x="5645" y="7668"/>
                  </a:cubicBezTo>
                  <a:cubicBezTo>
                    <a:pt x="6532" y="9537"/>
                    <a:pt x="7070" y="12704"/>
                    <a:pt x="4885" y="13464"/>
                  </a:cubicBezTo>
                  <a:lnTo>
                    <a:pt x="4790" y="13464"/>
                  </a:lnTo>
                  <a:cubicBezTo>
                    <a:pt x="4727" y="13464"/>
                    <a:pt x="4695" y="13527"/>
                    <a:pt x="4727" y="13590"/>
                  </a:cubicBezTo>
                  <a:cubicBezTo>
                    <a:pt x="4701" y="13642"/>
                    <a:pt x="4739" y="13694"/>
                    <a:pt x="4805" y="13694"/>
                  </a:cubicBezTo>
                  <a:cubicBezTo>
                    <a:pt x="4820" y="13694"/>
                    <a:pt x="4836" y="13691"/>
                    <a:pt x="4854" y="13685"/>
                  </a:cubicBezTo>
                  <a:cubicBezTo>
                    <a:pt x="4885" y="13685"/>
                    <a:pt x="4917" y="13685"/>
                    <a:pt x="4980" y="13654"/>
                  </a:cubicBezTo>
                  <a:cubicBezTo>
                    <a:pt x="5341" y="13699"/>
                    <a:pt x="5758" y="13765"/>
                    <a:pt x="6158" y="13765"/>
                  </a:cubicBezTo>
                  <a:cubicBezTo>
                    <a:pt x="6602" y="13765"/>
                    <a:pt x="7024" y="13684"/>
                    <a:pt x="7324" y="13400"/>
                  </a:cubicBezTo>
                  <a:cubicBezTo>
                    <a:pt x="7609" y="13147"/>
                    <a:pt x="7862" y="12545"/>
                    <a:pt x="8084" y="12260"/>
                  </a:cubicBezTo>
                  <a:cubicBezTo>
                    <a:pt x="8242" y="12039"/>
                    <a:pt x="8369" y="11944"/>
                    <a:pt x="8432" y="11659"/>
                  </a:cubicBezTo>
                  <a:cubicBezTo>
                    <a:pt x="8622" y="10835"/>
                    <a:pt x="7831" y="9949"/>
                    <a:pt x="7577" y="9283"/>
                  </a:cubicBezTo>
                  <a:cubicBezTo>
                    <a:pt x="7229" y="8365"/>
                    <a:pt x="6690" y="7922"/>
                    <a:pt x="5835" y="7510"/>
                  </a:cubicBezTo>
                  <a:cubicBezTo>
                    <a:pt x="5455" y="6718"/>
                    <a:pt x="4917" y="6053"/>
                    <a:pt x="4315" y="5483"/>
                  </a:cubicBezTo>
                  <a:lnTo>
                    <a:pt x="4315" y="5483"/>
                  </a:lnTo>
                  <a:cubicBezTo>
                    <a:pt x="4822" y="5705"/>
                    <a:pt x="5360" y="5927"/>
                    <a:pt x="5899" y="6085"/>
                  </a:cubicBezTo>
                  <a:cubicBezTo>
                    <a:pt x="7514" y="7035"/>
                    <a:pt x="9414" y="7447"/>
                    <a:pt x="11061" y="8428"/>
                  </a:cubicBezTo>
                  <a:cubicBezTo>
                    <a:pt x="11758" y="8840"/>
                    <a:pt x="12423" y="9315"/>
                    <a:pt x="13056" y="9822"/>
                  </a:cubicBezTo>
                  <a:cubicBezTo>
                    <a:pt x="13151" y="10582"/>
                    <a:pt x="12834" y="11247"/>
                    <a:pt x="12803" y="12007"/>
                  </a:cubicBezTo>
                  <a:cubicBezTo>
                    <a:pt x="12739" y="12704"/>
                    <a:pt x="12993" y="13020"/>
                    <a:pt x="13341" y="13622"/>
                  </a:cubicBezTo>
                  <a:cubicBezTo>
                    <a:pt x="13879" y="14509"/>
                    <a:pt x="13753" y="15364"/>
                    <a:pt x="13974" y="16314"/>
                  </a:cubicBezTo>
                  <a:cubicBezTo>
                    <a:pt x="14164" y="16947"/>
                    <a:pt x="14481" y="17517"/>
                    <a:pt x="14924" y="18024"/>
                  </a:cubicBezTo>
                  <a:cubicBezTo>
                    <a:pt x="15463" y="18657"/>
                    <a:pt x="16128" y="19037"/>
                    <a:pt x="16825" y="19449"/>
                  </a:cubicBezTo>
                  <a:cubicBezTo>
                    <a:pt x="17838" y="20083"/>
                    <a:pt x="18440" y="20684"/>
                    <a:pt x="19231" y="21571"/>
                  </a:cubicBezTo>
                  <a:cubicBezTo>
                    <a:pt x="19611" y="22014"/>
                    <a:pt x="20055" y="22426"/>
                    <a:pt x="20593" y="22711"/>
                  </a:cubicBezTo>
                  <a:cubicBezTo>
                    <a:pt x="21480" y="23186"/>
                    <a:pt x="22462" y="23281"/>
                    <a:pt x="23253" y="23946"/>
                  </a:cubicBezTo>
                  <a:cubicBezTo>
                    <a:pt x="23266" y="23959"/>
                    <a:pt x="23285" y="23967"/>
                    <a:pt x="23305" y="23967"/>
                  </a:cubicBezTo>
                  <a:cubicBezTo>
                    <a:pt x="23332" y="23967"/>
                    <a:pt x="23361" y="23952"/>
                    <a:pt x="23380" y="23915"/>
                  </a:cubicBezTo>
                  <a:cubicBezTo>
                    <a:pt x="23443" y="23915"/>
                    <a:pt x="23507" y="23851"/>
                    <a:pt x="23443" y="23756"/>
                  </a:cubicBezTo>
                  <a:cubicBezTo>
                    <a:pt x="22747" y="22616"/>
                    <a:pt x="22462" y="21603"/>
                    <a:pt x="22462" y="20273"/>
                  </a:cubicBezTo>
                  <a:cubicBezTo>
                    <a:pt x="22493" y="19386"/>
                    <a:pt x="22493" y="18499"/>
                    <a:pt x="22367" y="17612"/>
                  </a:cubicBezTo>
                  <a:cubicBezTo>
                    <a:pt x="22208" y="16757"/>
                    <a:pt x="21955" y="15871"/>
                    <a:pt x="21543" y="15111"/>
                  </a:cubicBezTo>
                  <a:cubicBezTo>
                    <a:pt x="21163" y="14350"/>
                    <a:pt x="20530" y="14034"/>
                    <a:pt x="20245" y="13179"/>
                  </a:cubicBezTo>
                  <a:cubicBezTo>
                    <a:pt x="19833" y="11849"/>
                    <a:pt x="19421" y="10962"/>
                    <a:pt x="18091" y="10265"/>
                  </a:cubicBezTo>
                  <a:cubicBezTo>
                    <a:pt x="16977" y="9657"/>
                    <a:pt x="15659" y="9515"/>
                    <a:pt x="14382" y="9515"/>
                  </a:cubicBezTo>
                  <a:cubicBezTo>
                    <a:pt x="14063" y="9515"/>
                    <a:pt x="13746" y="9524"/>
                    <a:pt x="13436" y="9537"/>
                  </a:cubicBezTo>
                  <a:cubicBezTo>
                    <a:pt x="13373" y="9537"/>
                    <a:pt x="13341" y="9600"/>
                    <a:pt x="13373" y="9664"/>
                  </a:cubicBezTo>
                  <a:cubicBezTo>
                    <a:pt x="12708" y="9093"/>
                    <a:pt x="11979" y="8555"/>
                    <a:pt x="11219" y="8112"/>
                  </a:cubicBezTo>
                  <a:cubicBezTo>
                    <a:pt x="9857" y="7288"/>
                    <a:pt x="8337" y="6845"/>
                    <a:pt x="6880" y="6243"/>
                  </a:cubicBezTo>
                  <a:lnTo>
                    <a:pt x="6880" y="6243"/>
                  </a:lnTo>
                  <a:cubicBezTo>
                    <a:pt x="7106" y="6267"/>
                    <a:pt x="7334" y="6278"/>
                    <a:pt x="7563" y="6278"/>
                  </a:cubicBezTo>
                  <a:cubicBezTo>
                    <a:pt x="8846" y="6278"/>
                    <a:pt x="10173" y="5937"/>
                    <a:pt x="11409" y="5642"/>
                  </a:cubicBezTo>
                  <a:cubicBezTo>
                    <a:pt x="11821" y="5547"/>
                    <a:pt x="12201" y="5452"/>
                    <a:pt x="12581" y="5325"/>
                  </a:cubicBezTo>
                  <a:cubicBezTo>
                    <a:pt x="12581" y="5347"/>
                    <a:pt x="12597" y="5370"/>
                    <a:pt x="12617" y="5370"/>
                  </a:cubicBezTo>
                  <a:cubicBezTo>
                    <a:pt x="12626" y="5370"/>
                    <a:pt x="12635" y="5366"/>
                    <a:pt x="12644" y="5357"/>
                  </a:cubicBezTo>
                  <a:cubicBezTo>
                    <a:pt x="14164" y="4660"/>
                    <a:pt x="15779" y="4691"/>
                    <a:pt x="17395" y="4565"/>
                  </a:cubicBezTo>
                  <a:cubicBezTo>
                    <a:pt x="18853" y="4425"/>
                    <a:pt x="20261" y="3937"/>
                    <a:pt x="21708" y="3937"/>
                  </a:cubicBezTo>
                  <a:cubicBezTo>
                    <a:pt x="21895" y="3937"/>
                    <a:pt x="22083" y="3945"/>
                    <a:pt x="22272" y="3963"/>
                  </a:cubicBezTo>
                  <a:cubicBezTo>
                    <a:pt x="22282" y="3974"/>
                    <a:pt x="22289" y="3977"/>
                    <a:pt x="22295" y="3977"/>
                  </a:cubicBezTo>
                  <a:cubicBezTo>
                    <a:pt x="22307" y="3977"/>
                    <a:pt x="22314" y="3963"/>
                    <a:pt x="22335" y="3963"/>
                  </a:cubicBezTo>
                  <a:cubicBezTo>
                    <a:pt x="23780" y="6171"/>
                    <a:pt x="26233" y="7558"/>
                    <a:pt x="28848" y="7558"/>
                  </a:cubicBezTo>
                  <a:cubicBezTo>
                    <a:pt x="29271" y="7558"/>
                    <a:pt x="29698" y="7522"/>
                    <a:pt x="30126" y="7447"/>
                  </a:cubicBezTo>
                  <a:cubicBezTo>
                    <a:pt x="32976" y="6940"/>
                    <a:pt x="36269" y="4438"/>
                    <a:pt x="36111" y="1240"/>
                  </a:cubicBezTo>
                  <a:cubicBezTo>
                    <a:pt x="36111" y="1172"/>
                    <a:pt x="36066" y="1140"/>
                    <a:pt x="36018" y="1140"/>
                  </a:cubicBezTo>
                  <a:cubicBezTo>
                    <a:pt x="35978" y="1140"/>
                    <a:pt x="35936" y="1164"/>
                    <a:pt x="35921" y="1208"/>
                  </a:cubicBezTo>
                  <a:cubicBezTo>
                    <a:pt x="35026" y="1958"/>
                    <a:pt x="33946" y="2375"/>
                    <a:pt x="32823" y="2375"/>
                  </a:cubicBezTo>
                  <a:cubicBezTo>
                    <a:pt x="32475" y="2375"/>
                    <a:pt x="32124" y="2335"/>
                    <a:pt x="31772" y="2253"/>
                  </a:cubicBezTo>
                  <a:cubicBezTo>
                    <a:pt x="30664" y="1968"/>
                    <a:pt x="29682" y="1271"/>
                    <a:pt x="28542" y="1081"/>
                  </a:cubicBezTo>
                  <a:cubicBezTo>
                    <a:pt x="28320" y="1042"/>
                    <a:pt x="28100" y="1024"/>
                    <a:pt x="27884" y="1024"/>
                  </a:cubicBezTo>
                  <a:cubicBezTo>
                    <a:pt x="25816" y="1024"/>
                    <a:pt x="24004" y="2687"/>
                    <a:pt x="22398" y="3805"/>
                  </a:cubicBezTo>
                  <a:cubicBezTo>
                    <a:pt x="22382" y="3789"/>
                    <a:pt x="22359" y="3781"/>
                    <a:pt x="22335" y="3781"/>
                  </a:cubicBezTo>
                  <a:cubicBezTo>
                    <a:pt x="22311" y="3781"/>
                    <a:pt x="22287" y="3789"/>
                    <a:pt x="22272" y="3805"/>
                  </a:cubicBezTo>
                  <a:cubicBezTo>
                    <a:pt x="22001" y="3759"/>
                    <a:pt x="21729" y="3739"/>
                    <a:pt x="21457" y="3739"/>
                  </a:cubicBezTo>
                  <a:cubicBezTo>
                    <a:pt x="20042" y="3739"/>
                    <a:pt x="18612" y="4269"/>
                    <a:pt x="17205" y="4375"/>
                  </a:cubicBezTo>
                  <a:cubicBezTo>
                    <a:pt x="16223" y="4438"/>
                    <a:pt x="15273" y="4470"/>
                    <a:pt x="14323" y="4691"/>
                  </a:cubicBezTo>
                  <a:cubicBezTo>
                    <a:pt x="17490" y="3298"/>
                    <a:pt x="20308" y="1176"/>
                    <a:pt x="23665" y="131"/>
                  </a:cubicBezTo>
                  <a:cubicBezTo>
                    <a:pt x="23751" y="131"/>
                    <a:pt x="23733" y="0"/>
                    <a:pt x="2365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7"/>
            <p:cNvSpPr/>
            <p:nvPr/>
          </p:nvSpPr>
          <p:spPr>
            <a:xfrm>
              <a:off x="1771978" y="12143"/>
              <a:ext cx="917680" cy="687063"/>
            </a:xfrm>
            <a:custGeom>
              <a:avLst/>
              <a:gdLst/>
              <a:ahLst/>
              <a:cxnLst/>
              <a:rect l="l" t="t" r="r" b="b"/>
              <a:pathLst>
                <a:path w="28799" h="21560" extrusionOk="0">
                  <a:moveTo>
                    <a:pt x="4853" y="1"/>
                  </a:moveTo>
                  <a:cubicBezTo>
                    <a:pt x="4778" y="1"/>
                    <a:pt x="4759" y="134"/>
                    <a:pt x="4846" y="163"/>
                  </a:cubicBezTo>
                  <a:cubicBezTo>
                    <a:pt x="8488" y="1050"/>
                    <a:pt x="12351" y="1810"/>
                    <a:pt x="14790" y="4882"/>
                  </a:cubicBezTo>
                  <a:cubicBezTo>
                    <a:pt x="14758" y="4913"/>
                    <a:pt x="14726" y="4945"/>
                    <a:pt x="14695" y="5008"/>
                  </a:cubicBezTo>
                  <a:cubicBezTo>
                    <a:pt x="14663" y="5135"/>
                    <a:pt x="14663" y="5262"/>
                    <a:pt x="14631" y="5388"/>
                  </a:cubicBezTo>
                  <a:cubicBezTo>
                    <a:pt x="14410" y="5958"/>
                    <a:pt x="14030" y="6338"/>
                    <a:pt x="13523" y="6528"/>
                  </a:cubicBezTo>
                  <a:cubicBezTo>
                    <a:pt x="13301" y="6655"/>
                    <a:pt x="13048" y="6718"/>
                    <a:pt x="12795" y="6845"/>
                  </a:cubicBezTo>
                  <a:cubicBezTo>
                    <a:pt x="11433" y="7542"/>
                    <a:pt x="10514" y="8650"/>
                    <a:pt x="9723" y="9949"/>
                  </a:cubicBezTo>
                  <a:cubicBezTo>
                    <a:pt x="8836" y="11500"/>
                    <a:pt x="8171" y="13147"/>
                    <a:pt x="7253" y="14667"/>
                  </a:cubicBezTo>
                  <a:cubicBezTo>
                    <a:pt x="7221" y="14731"/>
                    <a:pt x="7221" y="14762"/>
                    <a:pt x="7189" y="14826"/>
                  </a:cubicBezTo>
                  <a:cubicBezTo>
                    <a:pt x="6374" y="15779"/>
                    <a:pt x="5179" y="16363"/>
                    <a:pt x="4016" y="16363"/>
                  </a:cubicBezTo>
                  <a:cubicBezTo>
                    <a:pt x="3054" y="16363"/>
                    <a:pt x="2113" y="15964"/>
                    <a:pt x="1425" y="15047"/>
                  </a:cubicBezTo>
                  <a:cubicBezTo>
                    <a:pt x="1192" y="14744"/>
                    <a:pt x="1097" y="14441"/>
                    <a:pt x="860" y="14441"/>
                  </a:cubicBezTo>
                  <a:cubicBezTo>
                    <a:pt x="775" y="14441"/>
                    <a:pt x="672" y="14480"/>
                    <a:pt x="539" y="14572"/>
                  </a:cubicBezTo>
                  <a:cubicBezTo>
                    <a:pt x="0" y="14952"/>
                    <a:pt x="64" y="16124"/>
                    <a:pt x="190" y="16663"/>
                  </a:cubicBezTo>
                  <a:cubicBezTo>
                    <a:pt x="507" y="17771"/>
                    <a:pt x="1457" y="18499"/>
                    <a:pt x="2439" y="19006"/>
                  </a:cubicBezTo>
                  <a:cubicBezTo>
                    <a:pt x="2502" y="19006"/>
                    <a:pt x="2534" y="19006"/>
                    <a:pt x="2566" y="18974"/>
                  </a:cubicBezTo>
                  <a:cubicBezTo>
                    <a:pt x="2724" y="19006"/>
                    <a:pt x="2882" y="19038"/>
                    <a:pt x="3041" y="19038"/>
                  </a:cubicBezTo>
                  <a:cubicBezTo>
                    <a:pt x="3769" y="19133"/>
                    <a:pt x="4529" y="19291"/>
                    <a:pt x="5289" y="19418"/>
                  </a:cubicBezTo>
                  <a:cubicBezTo>
                    <a:pt x="5311" y="19440"/>
                    <a:pt x="5334" y="19462"/>
                    <a:pt x="5367" y="19462"/>
                  </a:cubicBezTo>
                  <a:cubicBezTo>
                    <a:pt x="5381" y="19462"/>
                    <a:pt x="5397" y="19459"/>
                    <a:pt x="5416" y="19449"/>
                  </a:cubicBezTo>
                  <a:cubicBezTo>
                    <a:pt x="5447" y="19449"/>
                    <a:pt x="5447" y="19449"/>
                    <a:pt x="5479" y="19418"/>
                  </a:cubicBezTo>
                  <a:cubicBezTo>
                    <a:pt x="6429" y="19576"/>
                    <a:pt x="7379" y="19671"/>
                    <a:pt x="8298" y="19671"/>
                  </a:cubicBezTo>
                  <a:cubicBezTo>
                    <a:pt x="8931" y="19671"/>
                    <a:pt x="9533" y="19544"/>
                    <a:pt x="10103" y="19291"/>
                  </a:cubicBezTo>
                  <a:cubicBezTo>
                    <a:pt x="10483" y="19133"/>
                    <a:pt x="11401" y="18246"/>
                    <a:pt x="11971" y="17993"/>
                  </a:cubicBezTo>
                  <a:cubicBezTo>
                    <a:pt x="11971" y="18024"/>
                    <a:pt x="12003" y="18024"/>
                    <a:pt x="12035" y="18024"/>
                  </a:cubicBezTo>
                  <a:cubicBezTo>
                    <a:pt x="12161" y="18309"/>
                    <a:pt x="12288" y="18563"/>
                    <a:pt x="12446" y="18848"/>
                  </a:cubicBezTo>
                  <a:cubicBezTo>
                    <a:pt x="12415" y="18911"/>
                    <a:pt x="12446" y="18974"/>
                    <a:pt x="12478" y="18974"/>
                  </a:cubicBezTo>
                  <a:cubicBezTo>
                    <a:pt x="12642" y="19038"/>
                    <a:pt x="12812" y="19066"/>
                    <a:pt x="12986" y="19066"/>
                  </a:cubicBezTo>
                  <a:cubicBezTo>
                    <a:pt x="14114" y="19066"/>
                    <a:pt x="15379" y="17860"/>
                    <a:pt x="16120" y="17201"/>
                  </a:cubicBezTo>
                  <a:cubicBezTo>
                    <a:pt x="17450" y="15997"/>
                    <a:pt x="18463" y="14414"/>
                    <a:pt x="18812" y="12641"/>
                  </a:cubicBezTo>
                  <a:cubicBezTo>
                    <a:pt x="19033" y="11532"/>
                    <a:pt x="18970" y="10424"/>
                    <a:pt x="18653" y="9379"/>
                  </a:cubicBezTo>
                  <a:lnTo>
                    <a:pt x="18653" y="9379"/>
                  </a:lnTo>
                  <a:cubicBezTo>
                    <a:pt x="19192" y="10550"/>
                    <a:pt x="19698" y="11754"/>
                    <a:pt x="20174" y="12989"/>
                  </a:cubicBezTo>
                  <a:cubicBezTo>
                    <a:pt x="19477" y="14699"/>
                    <a:pt x="19635" y="17011"/>
                    <a:pt x="20965" y="18373"/>
                  </a:cubicBezTo>
                  <a:cubicBezTo>
                    <a:pt x="23055" y="20494"/>
                    <a:pt x="26666" y="19069"/>
                    <a:pt x="28534" y="21508"/>
                  </a:cubicBezTo>
                  <a:cubicBezTo>
                    <a:pt x="28534" y="21540"/>
                    <a:pt x="28566" y="21540"/>
                    <a:pt x="28597" y="21540"/>
                  </a:cubicBezTo>
                  <a:cubicBezTo>
                    <a:pt x="28618" y="21553"/>
                    <a:pt x="28641" y="21560"/>
                    <a:pt x="28662" y="21560"/>
                  </a:cubicBezTo>
                  <a:cubicBezTo>
                    <a:pt x="28737" y="21560"/>
                    <a:pt x="28798" y="21480"/>
                    <a:pt x="28724" y="21381"/>
                  </a:cubicBezTo>
                  <a:cubicBezTo>
                    <a:pt x="28692" y="21350"/>
                    <a:pt x="28661" y="21286"/>
                    <a:pt x="28629" y="21254"/>
                  </a:cubicBezTo>
                  <a:cubicBezTo>
                    <a:pt x="28249" y="19513"/>
                    <a:pt x="27299" y="17961"/>
                    <a:pt x="26001" y="16726"/>
                  </a:cubicBezTo>
                  <a:cubicBezTo>
                    <a:pt x="25336" y="16092"/>
                    <a:pt x="24544" y="15554"/>
                    <a:pt x="23752" y="15079"/>
                  </a:cubicBezTo>
                  <a:cubicBezTo>
                    <a:pt x="22612" y="14446"/>
                    <a:pt x="21282" y="14129"/>
                    <a:pt x="20427" y="13116"/>
                  </a:cubicBezTo>
                  <a:cubicBezTo>
                    <a:pt x="20395" y="13084"/>
                    <a:pt x="20395" y="13052"/>
                    <a:pt x="20395" y="13021"/>
                  </a:cubicBezTo>
                  <a:cubicBezTo>
                    <a:pt x="20395" y="12989"/>
                    <a:pt x="20395" y="12989"/>
                    <a:pt x="20395" y="12989"/>
                  </a:cubicBezTo>
                  <a:cubicBezTo>
                    <a:pt x="20395" y="12989"/>
                    <a:pt x="20395" y="12957"/>
                    <a:pt x="20395" y="12957"/>
                  </a:cubicBezTo>
                  <a:cubicBezTo>
                    <a:pt x="19888" y="10867"/>
                    <a:pt x="18843" y="8872"/>
                    <a:pt x="17577" y="7162"/>
                  </a:cubicBezTo>
                  <a:cubicBezTo>
                    <a:pt x="17038" y="6212"/>
                    <a:pt x="16342" y="5293"/>
                    <a:pt x="15360" y="4818"/>
                  </a:cubicBezTo>
                  <a:cubicBezTo>
                    <a:pt x="15328" y="4755"/>
                    <a:pt x="15296" y="4692"/>
                    <a:pt x="15265" y="4660"/>
                  </a:cubicBezTo>
                  <a:cubicBezTo>
                    <a:pt x="15265" y="4597"/>
                    <a:pt x="15233" y="4533"/>
                    <a:pt x="15170" y="4533"/>
                  </a:cubicBezTo>
                  <a:cubicBezTo>
                    <a:pt x="15138" y="4502"/>
                    <a:pt x="15138" y="4470"/>
                    <a:pt x="15106" y="4438"/>
                  </a:cubicBezTo>
                  <a:cubicBezTo>
                    <a:pt x="15088" y="4410"/>
                    <a:pt x="15064" y="4399"/>
                    <a:pt x="15040" y="4399"/>
                  </a:cubicBezTo>
                  <a:cubicBezTo>
                    <a:pt x="14983" y="4399"/>
                    <a:pt x="14926" y="4466"/>
                    <a:pt x="14948" y="4533"/>
                  </a:cubicBezTo>
                  <a:lnTo>
                    <a:pt x="14980" y="4597"/>
                  </a:lnTo>
                  <a:lnTo>
                    <a:pt x="14916" y="4597"/>
                  </a:lnTo>
                  <a:cubicBezTo>
                    <a:pt x="12541" y="1683"/>
                    <a:pt x="8519" y="480"/>
                    <a:pt x="4877" y="5"/>
                  </a:cubicBezTo>
                  <a:cubicBezTo>
                    <a:pt x="4869" y="2"/>
                    <a:pt x="4861" y="1"/>
                    <a:pt x="4853"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7"/>
            <p:cNvSpPr/>
            <p:nvPr/>
          </p:nvSpPr>
          <p:spPr>
            <a:xfrm>
              <a:off x="941416" y="154809"/>
              <a:ext cx="682198" cy="640632"/>
            </a:xfrm>
            <a:custGeom>
              <a:avLst/>
              <a:gdLst/>
              <a:ahLst/>
              <a:cxnLst/>
              <a:rect l="l" t="t" r="r" b="b"/>
              <a:pathLst>
                <a:path w="21409" h="20103" extrusionOk="0">
                  <a:moveTo>
                    <a:pt x="16537" y="2431"/>
                  </a:moveTo>
                  <a:cubicBezTo>
                    <a:pt x="17284" y="2431"/>
                    <a:pt x="18027" y="2551"/>
                    <a:pt x="18717" y="2812"/>
                  </a:cubicBezTo>
                  <a:cubicBezTo>
                    <a:pt x="19255" y="2875"/>
                    <a:pt x="19382" y="3192"/>
                    <a:pt x="19097" y="3762"/>
                  </a:cubicBezTo>
                  <a:cubicBezTo>
                    <a:pt x="19002" y="3793"/>
                    <a:pt x="18907" y="3793"/>
                    <a:pt x="18812" y="3825"/>
                  </a:cubicBezTo>
                  <a:cubicBezTo>
                    <a:pt x="18590" y="3952"/>
                    <a:pt x="18210" y="3983"/>
                    <a:pt x="17957" y="4078"/>
                  </a:cubicBezTo>
                  <a:cubicBezTo>
                    <a:pt x="17324" y="4300"/>
                    <a:pt x="16785" y="4617"/>
                    <a:pt x="16247" y="4997"/>
                  </a:cubicBezTo>
                  <a:cubicBezTo>
                    <a:pt x="16189" y="4995"/>
                    <a:pt x="16131" y="4995"/>
                    <a:pt x="16073" y="4995"/>
                  </a:cubicBezTo>
                  <a:cubicBezTo>
                    <a:pt x="14605" y="4995"/>
                    <a:pt x="13073" y="5386"/>
                    <a:pt x="12098" y="6422"/>
                  </a:cubicBezTo>
                  <a:cubicBezTo>
                    <a:pt x="11560" y="6643"/>
                    <a:pt x="11022" y="6865"/>
                    <a:pt x="10483" y="7055"/>
                  </a:cubicBezTo>
                  <a:cubicBezTo>
                    <a:pt x="11402" y="6517"/>
                    <a:pt x="11972" y="5503"/>
                    <a:pt x="12795" y="4807"/>
                  </a:cubicBezTo>
                  <a:cubicBezTo>
                    <a:pt x="13357" y="4349"/>
                    <a:pt x="13918" y="4192"/>
                    <a:pt x="14525" y="4192"/>
                  </a:cubicBezTo>
                  <a:cubicBezTo>
                    <a:pt x="14842" y="4192"/>
                    <a:pt x="15171" y="4235"/>
                    <a:pt x="15519" y="4300"/>
                  </a:cubicBezTo>
                  <a:cubicBezTo>
                    <a:pt x="15883" y="4363"/>
                    <a:pt x="16247" y="4427"/>
                    <a:pt x="16603" y="4427"/>
                  </a:cubicBezTo>
                  <a:cubicBezTo>
                    <a:pt x="16959" y="4427"/>
                    <a:pt x="17308" y="4363"/>
                    <a:pt x="17640" y="4173"/>
                  </a:cubicBezTo>
                  <a:cubicBezTo>
                    <a:pt x="17640" y="4173"/>
                    <a:pt x="17640" y="4110"/>
                    <a:pt x="17609" y="4110"/>
                  </a:cubicBezTo>
                  <a:cubicBezTo>
                    <a:pt x="17327" y="4194"/>
                    <a:pt x="17042" y="4224"/>
                    <a:pt x="16755" y="4224"/>
                  </a:cubicBezTo>
                  <a:cubicBezTo>
                    <a:pt x="15985" y="4224"/>
                    <a:pt x="15206" y="4004"/>
                    <a:pt x="14453" y="4004"/>
                  </a:cubicBezTo>
                  <a:cubicBezTo>
                    <a:pt x="14004" y="4004"/>
                    <a:pt x="13565" y="4082"/>
                    <a:pt x="13143" y="4332"/>
                  </a:cubicBezTo>
                  <a:cubicBezTo>
                    <a:pt x="11813" y="5123"/>
                    <a:pt x="11243" y="6802"/>
                    <a:pt x="9691" y="7213"/>
                  </a:cubicBezTo>
                  <a:cubicBezTo>
                    <a:pt x="8868" y="7055"/>
                    <a:pt x="8076" y="6897"/>
                    <a:pt x="7348" y="6517"/>
                  </a:cubicBezTo>
                  <a:cubicBezTo>
                    <a:pt x="7316" y="6517"/>
                    <a:pt x="7316" y="6485"/>
                    <a:pt x="7285" y="6485"/>
                  </a:cubicBezTo>
                  <a:cubicBezTo>
                    <a:pt x="8045" y="6010"/>
                    <a:pt x="8678" y="5662"/>
                    <a:pt x="9596" y="5630"/>
                  </a:cubicBezTo>
                  <a:cubicBezTo>
                    <a:pt x="9672" y="5630"/>
                    <a:pt x="9745" y="5631"/>
                    <a:pt x="9814" y="5631"/>
                  </a:cubicBezTo>
                  <a:cubicBezTo>
                    <a:pt x="10092" y="5631"/>
                    <a:pt x="10325" y="5611"/>
                    <a:pt x="10578" y="5408"/>
                  </a:cubicBezTo>
                  <a:cubicBezTo>
                    <a:pt x="11117" y="5028"/>
                    <a:pt x="11497" y="4363"/>
                    <a:pt x="12067" y="3920"/>
                  </a:cubicBezTo>
                  <a:cubicBezTo>
                    <a:pt x="12700" y="3445"/>
                    <a:pt x="13428" y="3065"/>
                    <a:pt x="14188" y="2812"/>
                  </a:cubicBezTo>
                  <a:cubicBezTo>
                    <a:pt x="14940" y="2567"/>
                    <a:pt x="15741" y="2431"/>
                    <a:pt x="16537" y="2431"/>
                  </a:cubicBezTo>
                  <a:close/>
                  <a:moveTo>
                    <a:pt x="381" y="373"/>
                  </a:moveTo>
                  <a:lnTo>
                    <a:pt x="381" y="373"/>
                  </a:lnTo>
                  <a:cubicBezTo>
                    <a:pt x="1046" y="1070"/>
                    <a:pt x="1584" y="1893"/>
                    <a:pt x="2344" y="2495"/>
                  </a:cubicBezTo>
                  <a:cubicBezTo>
                    <a:pt x="2819" y="2907"/>
                    <a:pt x="3326" y="3192"/>
                    <a:pt x="3864" y="3477"/>
                  </a:cubicBezTo>
                  <a:cubicBezTo>
                    <a:pt x="4086" y="3572"/>
                    <a:pt x="4308" y="3667"/>
                    <a:pt x="4498" y="3762"/>
                  </a:cubicBezTo>
                  <a:cubicBezTo>
                    <a:pt x="4593" y="3793"/>
                    <a:pt x="4719" y="3825"/>
                    <a:pt x="4814" y="3888"/>
                  </a:cubicBezTo>
                  <a:cubicBezTo>
                    <a:pt x="5163" y="3920"/>
                    <a:pt x="5321" y="4142"/>
                    <a:pt x="5226" y="4522"/>
                  </a:cubicBezTo>
                  <a:cubicBezTo>
                    <a:pt x="5163" y="4522"/>
                    <a:pt x="5163" y="4617"/>
                    <a:pt x="5194" y="4648"/>
                  </a:cubicBezTo>
                  <a:cubicBezTo>
                    <a:pt x="5954" y="5250"/>
                    <a:pt x="6810" y="5725"/>
                    <a:pt x="7760" y="6010"/>
                  </a:cubicBezTo>
                  <a:cubicBezTo>
                    <a:pt x="7538" y="6137"/>
                    <a:pt x="7348" y="6295"/>
                    <a:pt x="7190" y="6453"/>
                  </a:cubicBezTo>
                  <a:cubicBezTo>
                    <a:pt x="7158" y="6485"/>
                    <a:pt x="7095" y="6517"/>
                    <a:pt x="7095" y="6580"/>
                  </a:cubicBezTo>
                  <a:cubicBezTo>
                    <a:pt x="7095" y="6612"/>
                    <a:pt x="7095" y="6675"/>
                    <a:pt x="7095" y="6738"/>
                  </a:cubicBezTo>
                  <a:cubicBezTo>
                    <a:pt x="6873" y="7023"/>
                    <a:pt x="6746" y="7309"/>
                    <a:pt x="6683" y="7657"/>
                  </a:cubicBezTo>
                  <a:cubicBezTo>
                    <a:pt x="6081" y="6137"/>
                    <a:pt x="4561" y="5282"/>
                    <a:pt x="3326" y="4300"/>
                  </a:cubicBezTo>
                  <a:cubicBezTo>
                    <a:pt x="2503" y="3635"/>
                    <a:pt x="1806" y="2907"/>
                    <a:pt x="1172" y="2051"/>
                  </a:cubicBezTo>
                  <a:cubicBezTo>
                    <a:pt x="792" y="1545"/>
                    <a:pt x="666" y="911"/>
                    <a:pt x="381" y="373"/>
                  </a:cubicBezTo>
                  <a:close/>
                  <a:moveTo>
                    <a:pt x="14924" y="5960"/>
                  </a:moveTo>
                  <a:cubicBezTo>
                    <a:pt x="16043" y="5960"/>
                    <a:pt x="17172" y="6245"/>
                    <a:pt x="18147" y="6802"/>
                  </a:cubicBezTo>
                  <a:cubicBezTo>
                    <a:pt x="18844" y="7182"/>
                    <a:pt x="19414" y="7689"/>
                    <a:pt x="19794" y="8385"/>
                  </a:cubicBezTo>
                  <a:cubicBezTo>
                    <a:pt x="20047" y="8829"/>
                    <a:pt x="21061" y="10855"/>
                    <a:pt x="20111" y="11109"/>
                  </a:cubicBezTo>
                  <a:cubicBezTo>
                    <a:pt x="20107" y="11111"/>
                    <a:pt x="20101" y="11112"/>
                    <a:pt x="20094" y="11112"/>
                  </a:cubicBezTo>
                  <a:cubicBezTo>
                    <a:pt x="19982" y="11112"/>
                    <a:pt x="19475" y="10887"/>
                    <a:pt x="19445" y="10887"/>
                  </a:cubicBezTo>
                  <a:cubicBezTo>
                    <a:pt x="19255" y="10855"/>
                    <a:pt x="19065" y="10824"/>
                    <a:pt x="18875" y="10824"/>
                  </a:cubicBezTo>
                  <a:cubicBezTo>
                    <a:pt x="18860" y="10808"/>
                    <a:pt x="18836" y="10800"/>
                    <a:pt x="18812" y="10800"/>
                  </a:cubicBezTo>
                  <a:cubicBezTo>
                    <a:pt x="18788" y="10800"/>
                    <a:pt x="18765" y="10808"/>
                    <a:pt x="18749" y="10824"/>
                  </a:cubicBezTo>
                  <a:cubicBezTo>
                    <a:pt x="18654" y="10824"/>
                    <a:pt x="18559" y="10824"/>
                    <a:pt x="18432" y="10855"/>
                  </a:cubicBezTo>
                  <a:cubicBezTo>
                    <a:pt x="18234" y="10863"/>
                    <a:pt x="18044" y="10868"/>
                    <a:pt x="17860" y="10868"/>
                  </a:cubicBezTo>
                  <a:cubicBezTo>
                    <a:pt x="17247" y="10868"/>
                    <a:pt x="16690" y="10806"/>
                    <a:pt x="16057" y="10539"/>
                  </a:cubicBezTo>
                  <a:cubicBezTo>
                    <a:pt x="15867" y="10254"/>
                    <a:pt x="15645" y="9937"/>
                    <a:pt x="15392" y="9684"/>
                  </a:cubicBezTo>
                  <a:cubicBezTo>
                    <a:pt x="14600" y="8829"/>
                    <a:pt x="13587" y="8195"/>
                    <a:pt x="12510" y="7815"/>
                  </a:cubicBezTo>
                  <a:cubicBezTo>
                    <a:pt x="11782" y="7562"/>
                    <a:pt x="11022" y="7435"/>
                    <a:pt x="10261" y="7309"/>
                  </a:cubicBezTo>
                  <a:cubicBezTo>
                    <a:pt x="10768" y="7213"/>
                    <a:pt x="11275" y="6992"/>
                    <a:pt x="11782" y="6802"/>
                  </a:cubicBezTo>
                  <a:lnTo>
                    <a:pt x="11782" y="6802"/>
                  </a:lnTo>
                  <a:cubicBezTo>
                    <a:pt x="11756" y="6827"/>
                    <a:pt x="11793" y="6874"/>
                    <a:pt x="11824" y="6874"/>
                  </a:cubicBezTo>
                  <a:cubicBezTo>
                    <a:pt x="11832" y="6874"/>
                    <a:pt x="11839" y="6871"/>
                    <a:pt x="11845" y="6865"/>
                  </a:cubicBezTo>
                  <a:cubicBezTo>
                    <a:pt x="11908" y="6802"/>
                    <a:pt x="11972" y="6738"/>
                    <a:pt x="12035" y="6675"/>
                  </a:cubicBezTo>
                  <a:cubicBezTo>
                    <a:pt x="12573" y="6453"/>
                    <a:pt x="13143" y="6200"/>
                    <a:pt x="13713" y="6073"/>
                  </a:cubicBezTo>
                  <a:cubicBezTo>
                    <a:pt x="14110" y="5997"/>
                    <a:pt x="14517" y="5960"/>
                    <a:pt x="14924" y="5960"/>
                  </a:cubicBezTo>
                  <a:close/>
                  <a:moveTo>
                    <a:pt x="16215" y="10824"/>
                  </a:moveTo>
                  <a:cubicBezTo>
                    <a:pt x="17039" y="11077"/>
                    <a:pt x="17894" y="10982"/>
                    <a:pt x="18717" y="11045"/>
                  </a:cubicBezTo>
                  <a:cubicBezTo>
                    <a:pt x="18717" y="11330"/>
                    <a:pt x="18749" y="11615"/>
                    <a:pt x="18812" y="11900"/>
                  </a:cubicBezTo>
                  <a:cubicBezTo>
                    <a:pt x="18907" y="12217"/>
                    <a:pt x="19287" y="12787"/>
                    <a:pt x="19255" y="13041"/>
                  </a:cubicBezTo>
                  <a:cubicBezTo>
                    <a:pt x="19097" y="13294"/>
                    <a:pt x="18907" y="13579"/>
                    <a:pt x="18717" y="13832"/>
                  </a:cubicBezTo>
                  <a:cubicBezTo>
                    <a:pt x="18559" y="13864"/>
                    <a:pt x="18400" y="13896"/>
                    <a:pt x="18242" y="13896"/>
                  </a:cubicBezTo>
                  <a:lnTo>
                    <a:pt x="17894" y="13896"/>
                  </a:lnTo>
                  <a:cubicBezTo>
                    <a:pt x="17640" y="13927"/>
                    <a:pt x="17450" y="13991"/>
                    <a:pt x="17292" y="14117"/>
                  </a:cubicBezTo>
                  <a:cubicBezTo>
                    <a:pt x="17165" y="13674"/>
                    <a:pt x="17070" y="13262"/>
                    <a:pt x="16975" y="12851"/>
                  </a:cubicBezTo>
                  <a:cubicBezTo>
                    <a:pt x="16817" y="12122"/>
                    <a:pt x="16564" y="11425"/>
                    <a:pt x="16215" y="10824"/>
                  </a:cubicBezTo>
                  <a:close/>
                  <a:moveTo>
                    <a:pt x="7316" y="6675"/>
                  </a:moveTo>
                  <a:lnTo>
                    <a:pt x="7316" y="6675"/>
                  </a:lnTo>
                  <a:cubicBezTo>
                    <a:pt x="9311" y="7720"/>
                    <a:pt x="11718" y="7404"/>
                    <a:pt x="13713" y="8607"/>
                  </a:cubicBezTo>
                  <a:cubicBezTo>
                    <a:pt x="14727" y="9209"/>
                    <a:pt x="15614" y="10095"/>
                    <a:pt x="16184" y="11172"/>
                  </a:cubicBezTo>
                  <a:cubicBezTo>
                    <a:pt x="16690" y="12249"/>
                    <a:pt x="16785" y="13452"/>
                    <a:pt x="17102" y="14592"/>
                  </a:cubicBezTo>
                  <a:cubicBezTo>
                    <a:pt x="17229" y="15004"/>
                    <a:pt x="17419" y="15226"/>
                    <a:pt x="16817" y="15542"/>
                  </a:cubicBezTo>
                  <a:cubicBezTo>
                    <a:pt x="16564" y="15669"/>
                    <a:pt x="16089" y="15637"/>
                    <a:pt x="15804" y="15669"/>
                  </a:cubicBezTo>
                  <a:cubicBezTo>
                    <a:pt x="15492" y="15695"/>
                    <a:pt x="15180" y="15716"/>
                    <a:pt x="14868" y="15716"/>
                  </a:cubicBezTo>
                  <a:cubicBezTo>
                    <a:pt x="14420" y="15716"/>
                    <a:pt x="13971" y="15673"/>
                    <a:pt x="13523" y="15542"/>
                  </a:cubicBezTo>
                  <a:cubicBezTo>
                    <a:pt x="12162" y="15131"/>
                    <a:pt x="11338" y="14022"/>
                    <a:pt x="10768" y="12787"/>
                  </a:cubicBezTo>
                  <a:cubicBezTo>
                    <a:pt x="10293" y="11774"/>
                    <a:pt x="9818" y="10950"/>
                    <a:pt x="9090" y="10127"/>
                  </a:cubicBezTo>
                  <a:cubicBezTo>
                    <a:pt x="8171" y="9145"/>
                    <a:pt x="7190" y="8100"/>
                    <a:pt x="7316" y="6675"/>
                  </a:cubicBezTo>
                  <a:close/>
                  <a:moveTo>
                    <a:pt x="8868" y="10254"/>
                  </a:moveTo>
                  <a:lnTo>
                    <a:pt x="8868" y="10254"/>
                  </a:lnTo>
                  <a:cubicBezTo>
                    <a:pt x="9311" y="10760"/>
                    <a:pt x="9723" y="11235"/>
                    <a:pt x="10071" y="11837"/>
                  </a:cubicBezTo>
                  <a:cubicBezTo>
                    <a:pt x="10420" y="12502"/>
                    <a:pt x="10641" y="13262"/>
                    <a:pt x="11085" y="13896"/>
                  </a:cubicBezTo>
                  <a:cubicBezTo>
                    <a:pt x="11687" y="14877"/>
                    <a:pt x="12637" y="15606"/>
                    <a:pt x="13777" y="15859"/>
                  </a:cubicBezTo>
                  <a:cubicBezTo>
                    <a:pt x="13903" y="15891"/>
                    <a:pt x="14062" y="15891"/>
                    <a:pt x="14188" y="15922"/>
                  </a:cubicBezTo>
                  <a:cubicBezTo>
                    <a:pt x="14188" y="15922"/>
                    <a:pt x="14188" y="15922"/>
                    <a:pt x="14188" y="15954"/>
                  </a:cubicBezTo>
                  <a:cubicBezTo>
                    <a:pt x="14442" y="16461"/>
                    <a:pt x="14632" y="17791"/>
                    <a:pt x="14220" y="18329"/>
                  </a:cubicBezTo>
                  <a:cubicBezTo>
                    <a:pt x="13845" y="18793"/>
                    <a:pt x="13578" y="18956"/>
                    <a:pt x="13367" y="18956"/>
                  </a:cubicBezTo>
                  <a:cubicBezTo>
                    <a:pt x="12902" y="18956"/>
                    <a:pt x="12714" y="18163"/>
                    <a:pt x="12257" y="18076"/>
                  </a:cubicBezTo>
                  <a:cubicBezTo>
                    <a:pt x="12193" y="18060"/>
                    <a:pt x="12137" y="18054"/>
                    <a:pt x="12087" y="18054"/>
                  </a:cubicBezTo>
                  <a:cubicBezTo>
                    <a:pt x="11868" y="18054"/>
                    <a:pt x="11750" y="18174"/>
                    <a:pt x="11567" y="18174"/>
                  </a:cubicBezTo>
                  <a:cubicBezTo>
                    <a:pt x="11454" y="18174"/>
                    <a:pt x="11317" y="18129"/>
                    <a:pt x="11117" y="17981"/>
                  </a:cubicBezTo>
                  <a:cubicBezTo>
                    <a:pt x="10610" y="17633"/>
                    <a:pt x="10230" y="16904"/>
                    <a:pt x="9976" y="16366"/>
                  </a:cubicBezTo>
                  <a:cubicBezTo>
                    <a:pt x="9343" y="15162"/>
                    <a:pt x="9216" y="13896"/>
                    <a:pt x="9185" y="12566"/>
                  </a:cubicBezTo>
                  <a:cubicBezTo>
                    <a:pt x="9185" y="11774"/>
                    <a:pt x="9185" y="10982"/>
                    <a:pt x="8868" y="10254"/>
                  </a:cubicBezTo>
                  <a:close/>
                  <a:moveTo>
                    <a:pt x="7031" y="7182"/>
                  </a:moveTo>
                  <a:cubicBezTo>
                    <a:pt x="6968" y="7847"/>
                    <a:pt x="7253" y="8480"/>
                    <a:pt x="7633" y="9082"/>
                  </a:cubicBezTo>
                  <a:cubicBezTo>
                    <a:pt x="7950" y="9620"/>
                    <a:pt x="8361" y="10127"/>
                    <a:pt x="8488" y="10729"/>
                  </a:cubicBezTo>
                  <a:cubicBezTo>
                    <a:pt x="8710" y="11615"/>
                    <a:pt x="8298" y="12439"/>
                    <a:pt x="7950" y="13231"/>
                  </a:cubicBezTo>
                  <a:cubicBezTo>
                    <a:pt x="7095" y="15226"/>
                    <a:pt x="6683" y="17126"/>
                    <a:pt x="7506" y="19058"/>
                  </a:cubicBezTo>
                  <a:cubicBezTo>
                    <a:pt x="7253" y="18583"/>
                    <a:pt x="7063" y="18044"/>
                    <a:pt x="7000" y="17823"/>
                  </a:cubicBezTo>
                  <a:cubicBezTo>
                    <a:pt x="6746" y="17063"/>
                    <a:pt x="6651" y="16271"/>
                    <a:pt x="6683" y="15479"/>
                  </a:cubicBezTo>
                  <a:cubicBezTo>
                    <a:pt x="6746" y="13959"/>
                    <a:pt x="7411" y="12502"/>
                    <a:pt x="7380" y="11014"/>
                  </a:cubicBezTo>
                  <a:cubicBezTo>
                    <a:pt x="7348" y="9715"/>
                    <a:pt x="6493" y="8385"/>
                    <a:pt x="7031" y="7182"/>
                  </a:cubicBezTo>
                  <a:close/>
                  <a:moveTo>
                    <a:pt x="7611" y="8683"/>
                  </a:moveTo>
                  <a:cubicBezTo>
                    <a:pt x="7818" y="9042"/>
                    <a:pt x="8081" y="9380"/>
                    <a:pt x="8361" y="9684"/>
                  </a:cubicBezTo>
                  <a:cubicBezTo>
                    <a:pt x="8425" y="9747"/>
                    <a:pt x="8488" y="9842"/>
                    <a:pt x="8551" y="9905"/>
                  </a:cubicBezTo>
                  <a:cubicBezTo>
                    <a:pt x="8551" y="9937"/>
                    <a:pt x="8551" y="9937"/>
                    <a:pt x="8551" y="9937"/>
                  </a:cubicBezTo>
                  <a:cubicBezTo>
                    <a:pt x="9343" y="11489"/>
                    <a:pt x="8805" y="13294"/>
                    <a:pt x="9216" y="14941"/>
                  </a:cubicBezTo>
                  <a:cubicBezTo>
                    <a:pt x="9280" y="15194"/>
                    <a:pt x="9343" y="15416"/>
                    <a:pt x="9438" y="15637"/>
                  </a:cubicBezTo>
                  <a:cubicBezTo>
                    <a:pt x="9121" y="16239"/>
                    <a:pt x="8868" y="16841"/>
                    <a:pt x="8741" y="17474"/>
                  </a:cubicBezTo>
                  <a:cubicBezTo>
                    <a:pt x="8646" y="17823"/>
                    <a:pt x="8615" y="18171"/>
                    <a:pt x="8583" y="18519"/>
                  </a:cubicBezTo>
                  <a:cubicBezTo>
                    <a:pt x="8551" y="18741"/>
                    <a:pt x="8710" y="19374"/>
                    <a:pt x="8583" y="19533"/>
                  </a:cubicBezTo>
                  <a:cubicBezTo>
                    <a:pt x="8484" y="19692"/>
                    <a:pt x="8372" y="19763"/>
                    <a:pt x="8255" y="19763"/>
                  </a:cubicBezTo>
                  <a:cubicBezTo>
                    <a:pt x="8186" y="19763"/>
                    <a:pt x="8115" y="19738"/>
                    <a:pt x="8045" y="19691"/>
                  </a:cubicBezTo>
                  <a:cubicBezTo>
                    <a:pt x="7380" y="18614"/>
                    <a:pt x="7063" y="17379"/>
                    <a:pt x="7221" y="16112"/>
                  </a:cubicBezTo>
                  <a:cubicBezTo>
                    <a:pt x="7380" y="14751"/>
                    <a:pt x="8076" y="13579"/>
                    <a:pt x="8520" y="12312"/>
                  </a:cubicBezTo>
                  <a:cubicBezTo>
                    <a:pt x="8773" y="11552"/>
                    <a:pt x="8805" y="10919"/>
                    <a:pt x="8456" y="10190"/>
                  </a:cubicBezTo>
                  <a:cubicBezTo>
                    <a:pt x="8231" y="9664"/>
                    <a:pt x="7886" y="9177"/>
                    <a:pt x="7611" y="8683"/>
                  </a:cubicBezTo>
                  <a:close/>
                  <a:moveTo>
                    <a:pt x="159" y="1"/>
                  </a:moveTo>
                  <a:cubicBezTo>
                    <a:pt x="143" y="1"/>
                    <a:pt x="127" y="9"/>
                    <a:pt x="127" y="25"/>
                  </a:cubicBezTo>
                  <a:cubicBezTo>
                    <a:pt x="64" y="25"/>
                    <a:pt x="1" y="88"/>
                    <a:pt x="64" y="151"/>
                  </a:cubicBezTo>
                  <a:cubicBezTo>
                    <a:pt x="444" y="626"/>
                    <a:pt x="507" y="1418"/>
                    <a:pt x="887" y="1956"/>
                  </a:cubicBezTo>
                  <a:cubicBezTo>
                    <a:pt x="1426" y="2685"/>
                    <a:pt x="2027" y="3413"/>
                    <a:pt x="2693" y="3983"/>
                  </a:cubicBezTo>
                  <a:cubicBezTo>
                    <a:pt x="4149" y="5250"/>
                    <a:pt x="5796" y="6042"/>
                    <a:pt x="6651" y="7847"/>
                  </a:cubicBezTo>
                  <a:cubicBezTo>
                    <a:pt x="6651" y="7847"/>
                    <a:pt x="6651" y="7879"/>
                    <a:pt x="6683" y="7879"/>
                  </a:cubicBezTo>
                  <a:cubicBezTo>
                    <a:pt x="6620" y="8892"/>
                    <a:pt x="7190" y="10000"/>
                    <a:pt x="7190" y="11014"/>
                  </a:cubicBezTo>
                  <a:cubicBezTo>
                    <a:pt x="7221" y="11995"/>
                    <a:pt x="6810" y="12977"/>
                    <a:pt x="6651" y="13959"/>
                  </a:cubicBezTo>
                  <a:cubicBezTo>
                    <a:pt x="6493" y="14877"/>
                    <a:pt x="6429" y="15827"/>
                    <a:pt x="6588" y="16777"/>
                  </a:cubicBezTo>
                  <a:cubicBezTo>
                    <a:pt x="6683" y="17506"/>
                    <a:pt x="6905" y="18266"/>
                    <a:pt x="7285" y="18931"/>
                  </a:cubicBezTo>
                  <a:cubicBezTo>
                    <a:pt x="7475" y="19248"/>
                    <a:pt x="7886" y="20103"/>
                    <a:pt x="8330" y="20103"/>
                  </a:cubicBezTo>
                  <a:cubicBezTo>
                    <a:pt x="8710" y="20103"/>
                    <a:pt x="8710" y="19818"/>
                    <a:pt x="8741" y="19533"/>
                  </a:cubicBezTo>
                  <a:cubicBezTo>
                    <a:pt x="8805" y="18836"/>
                    <a:pt x="8710" y="18234"/>
                    <a:pt x="8868" y="17538"/>
                  </a:cubicBezTo>
                  <a:cubicBezTo>
                    <a:pt x="8995" y="16936"/>
                    <a:pt x="9216" y="16366"/>
                    <a:pt x="9501" y="15859"/>
                  </a:cubicBezTo>
                  <a:cubicBezTo>
                    <a:pt x="9660" y="16271"/>
                    <a:pt x="9881" y="16714"/>
                    <a:pt x="10135" y="17094"/>
                  </a:cubicBezTo>
                  <a:cubicBezTo>
                    <a:pt x="10388" y="17506"/>
                    <a:pt x="10831" y="18298"/>
                    <a:pt x="11338" y="18424"/>
                  </a:cubicBezTo>
                  <a:cubicBezTo>
                    <a:pt x="11370" y="18435"/>
                    <a:pt x="11405" y="18438"/>
                    <a:pt x="11441" y="18438"/>
                  </a:cubicBezTo>
                  <a:cubicBezTo>
                    <a:pt x="11514" y="18438"/>
                    <a:pt x="11592" y="18424"/>
                    <a:pt x="11655" y="18424"/>
                  </a:cubicBezTo>
                  <a:cubicBezTo>
                    <a:pt x="11718" y="18424"/>
                    <a:pt x="11782" y="18393"/>
                    <a:pt x="11813" y="18329"/>
                  </a:cubicBezTo>
                  <a:cubicBezTo>
                    <a:pt x="12130" y="18488"/>
                    <a:pt x="12447" y="18646"/>
                    <a:pt x="12732" y="18804"/>
                  </a:cubicBezTo>
                  <a:cubicBezTo>
                    <a:pt x="12827" y="18868"/>
                    <a:pt x="12858" y="18994"/>
                    <a:pt x="12953" y="19058"/>
                  </a:cubicBezTo>
                  <a:cubicBezTo>
                    <a:pt x="13141" y="19170"/>
                    <a:pt x="13306" y="19249"/>
                    <a:pt x="13488" y="19249"/>
                  </a:cubicBezTo>
                  <a:cubicBezTo>
                    <a:pt x="13614" y="19249"/>
                    <a:pt x="13748" y="19212"/>
                    <a:pt x="13903" y="19121"/>
                  </a:cubicBezTo>
                  <a:cubicBezTo>
                    <a:pt x="14758" y="18551"/>
                    <a:pt x="14758" y="16809"/>
                    <a:pt x="14378" y="15922"/>
                  </a:cubicBezTo>
                  <a:lnTo>
                    <a:pt x="14378" y="15922"/>
                  </a:lnTo>
                  <a:cubicBezTo>
                    <a:pt x="14560" y="15947"/>
                    <a:pt x="14746" y="15957"/>
                    <a:pt x="14933" y="15957"/>
                  </a:cubicBezTo>
                  <a:cubicBezTo>
                    <a:pt x="15236" y="15957"/>
                    <a:pt x="15542" y="15930"/>
                    <a:pt x="15835" y="15891"/>
                  </a:cubicBezTo>
                  <a:cubicBezTo>
                    <a:pt x="16247" y="15859"/>
                    <a:pt x="17039" y="15891"/>
                    <a:pt x="17355" y="15606"/>
                  </a:cubicBezTo>
                  <a:cubicBezTo>
                    <a:pt x="17577" y="15384"/>
                    <a:pt x="17514" y="15289"/>
                    <a:pt x="17482" y="14972"/>
                  </a:cubicBezTo>
                  <a:cubicBezTo>
                    <a:pt x="17450" y="14751"/>
                    <a:pt x="17387" y="14529"/>
                    <a:pt x="17324" y="14307"/>
                  </a:cubicBezTo>
                  <a:cubicBezTo>
                    <a:pt x="17894" y="13927"/>
                    <a:pt x="19129" y="14276"/>
                    <a:pt x="19414" y="13484"/>
                  </a:cubicBezTo>
                  <a:cubicBezTo>
                    <a:pt x="19509" y="13231"/>
                    <a:pt x="19445" y="13009"/>
                    <a:pt x="19350" y="12787"/>
                  </a:cubicBezTo>
                  <a:cubicBezTo>
                    <a:pt x="19129" y="12154"/>
                    <a:pt x="18907" y="11710"/>
                    <a:pt x="18875" y="11045"/>
                  </a:cubicBezTo>
                  <a:lnTo>
                    <a:pt x="18875" y="11045"/>
                  </a:lnTo>
                  <a:cubicBezTo>
                    <a:pt x="19382" y="11077"/>
                    <a:pt x="19857" y="11172"/>
                    <a:pt x="20332" y="11457"/>
                  </a:cubicBezTo>
                  <a:cubicBezTo>
                    <a:pt x="20364" y="11457"/>
                    <a:pt x="20427" y="11457"/>
                    <a:pt x="20459" y="11425"/>
                  </a:cubicBezTo>
                  <a:cubicBezTo>
                    <a:pt x="21029" y="10412"/>
                    <a:pt x="20491" y="9209"/>
                    <a:pt x="19984" y="8290"/>
                  </a:cubicBezTo>
                  <a:cubicBezTo>
                    <a:pt x="19445" y="7277"/>
                    <a:pt x="18495" y="6643"/>
                    <a:pt x="17450" y="6232"/>
                  </a:cubicBezTo>
                  <a:cubicBezTo>
                    <a:pt x="16645" y="5910"/>
                    <a:pt x="15790" y="5755"/>
                    <a:pt x="14933" y="5755"/>
                  </a:cubicBezTo>
                  <a:cubicBezTo>
                    <a:pt x="14610" y="5755"/>
                    <a:pt x="14287" y="5777"/>
                    <a:pt x="13967" y="5820"/>
                  </a:cubicBezTo>
                  <a:cubicBezTo>
                    <a:pt x="13492" y="5915"/>
                    <a:pt x="13048" y="6042"/>
                    <a:pt x="12573" y="6232"/>
                  </a:cubicBezTo>
                  <a:cubicBezTo>
                    <a:pt x="13618" y="5503"/>
                    <a:pt x="14885" y="5218"/>
                    <a:pt x="16152" y="5187"/>
                  </a:cubicBezTo>
                  <a:cubicBezTo>
                    <a:pt x="16168" y="5203"/>
                    <a:pt x="16191" y="5210"/>
                    <a:pt x="16215" y="5210"/>
                  </a:cubicBezTo>
                  <a:cubicBezTo>
                    <a:pt x="16239" y="5210"/>
                    <a:pt x="16263" y="5203"/>
                    <a:pt x="16279" y="5187"/>
                  </a:cubicBezTo>
                  <a:lnTo>
                    <a:pt x="16722" y="5187"/>
                  </a:lnTo>
                  <a:cubicBezTo>
                    <a:pt x="17577" y="5250"/>
                    <a:pt x="18432" y="5408"/>
                    <a:pt x="19224" y="5725"/>
                  </a:cubicBezTo>
                  <a:cubicBezTo>
                    <a:pt x="19509" y="5820"/>
                    <a:pt x="20427" y="6105"/>
                    <a:pt x="20586" y="6390"/>
                  </a:cubicBezTo>
                  <a:cubicBezTo>
                    <a:pt x="20902" y="7118"/>
                    <a:pt x="19826" y="7055"/>
                    <a:pt x="19445" y="7118"/>
                  </a:cubicBezTo>
                  <a:cubicBezTo>
                    <a:pt x="19359" y="7147"/>
                    <a:pt x="19377" y="7281"/>
                    <a:pt x="19453" y="7281"/>
                  </a:cubicBezTo>
                  <a:cubicBezTo>
                    <a:pt x="19461" y="7281"/>
                    <a:pt x="19469" y="7280"/>
                    <a:pt x="19477" y="7277"/>
                  </a:cubicBezTo>
                  <a:cubicBezTo>
                    <a:pt x="19889" y="7213"/>
                    <a:pt x="21409" y="7277"/>
                    <a:pt x="21061" y="6580"/>
                  </a:cubicBezTo>
                  <a:cubicBezTo>
                    <a:pt x="20934" y="6232"/>
                    <a:pt x="20142" y="5947"/>
                    <a:pt x="19857" y="5820"/>
                  </a:cubicBezTo>
                  <a:cubicBezTo>
                    <a:pt x="19319" y="5535"/>
                    <a:pt x="18717" y="5345"/>
                    <a:pt x="18115" y="5218"/>
                  </a:cubicBezTo>
                  <a:cubicBezTo>
                    <a:pt x="17640" y="5092"/>
                    <a:pt x="17102" y="5028"/>
                    <a:pt x="16564" y="4997"/>
                  </a:cubicBezTo>
                  <a:cubicBezTo>
                    <a:pt x="16944" y="4743"/>
                    <a:pt x="17355" y="4522"/>
                    <a:pt x="17767" y="4332"/>
                  </a:cubicBezTo>
                  <a:cubicBezTo>
                    <a:pt x="18242" y="4142"/>
                    <a:pt x="18939" y="4142"/>
                    <a:pt x="19382" y="3888"/>
                  </a:cubicBezTo>
                  <a:cubicBezTo>
                    <a:pt x="19635" y="3762"/>
                    <a:pt x="19762" y="3603"/>
                    <a:pt x="19699" y="3318"/>
                  </a:cubicBezTo>
                  <a:cubicBezTo>
                    <a:pt x="19572" y="2748"/>
                    <a:pt x="18717" y="2558"/>
                    <a:pt x="18274" y="2431"/>
                  </a:cubicBezTo>
                  <a:cubicBezTo>
                    <a:pt x="17705" y="2300"/>
                    <a:pt x="17122" y="2229"/>
                    <a:pt x="16544" y="2229"/>
                  </a:cubicBezTo>
                  <a:cubicBezTo>
                    <a:pt x="16285" y="2229"/>
                    <a:pt x="16027" y="2244"/>
                    <a:pt x="15772" y="2273"/>
                  </a:cubicBezTo>
                  <a:cubicBezTo>
                    <a:pt x="14157" y="2431"/>
                    <a:pt x="12605" y="3128"/>
                    <a:pt x="11433" y="4237"/>
                  </a:cubicBezTo>
                  <a:cubicBezTo>
                    <a:pt x="11022" y="4585"/>
                    <a:pt x="10768" y="4933"/>
                    <a:pt x="10293" y="5218"/>
                  </a:cubicBezTo>
                  <a:cubicBezTo>
                    <a:pt x="9786" y="5503"/>
                    <a:pt x="9470" y="5440"/>
                    <a:pt x="8931" y="5535"/>
                  </a:cubicBezTo>
                  <a:cubicBezTo>
                    <a:pt x="8551" y="5598"/>
                    <a:pt x="8203" y="5725"/>
                    <a:pt x="7855" y="5915"/>
                  </a:cubicBezTo>
                  <a:cubicBezTo>
                    <a:pt x="7190" y="5693"/>
                    <a:pt x="6556" y="5408"/>
                    <a:pt x="5954" y="5028"/>
                  </a:cubicBezTo>
                  <a:cubicBezTo>
                    <a:pt x="5606" y="4807"/>
                    <a:pt x="5289" y="4712"/>
                    <a:pt x="5764" y="4522"/>
                  </a:cubicBezTo>
                  <a:cubicBezTo>
                    <a:pt x="5796" y="4522"/>
                    <a:pt x="5796" y="4490"/>
                    <a:pt x="5796" y="4490"/>
                  </a:cubicBezTo>
                  <a:cubicBezTo>
                    <a:pt x="5733" y="4205"/>
                    <a:pt x="5638" y="4110"/>
                    <a:pt x="5384" y="3983"/>
                  </a:cubicBezTo>
                  <a:cubicBezTo>
                    <a:pt x="4688" y="3572"/>
                    <a:pt x="3896" y="3382"/>
                    <a:pt x="3231" y="2970"/>
                  </a:cubicBezTo>
                  <a:cubicBezTo>
                    <a:pt x="1964" y="2178"/>
                    <a:pt x="1331" y="911"/>
                    <a:pt x="191" y="25"/>
                  </a:cubicBezTo>
                  <a:cubicBezTo>
                    <a:pt x="191" y="9"/>
                    <a:pt x="175" y="1"/>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7"/>
            <p:cNvSpPr/>
            <p:nvPr/>
          </p:nvSpPr>
          <p:spPr>
            <a:xfrm>
              <a:off x="1392196" y="53601"/>
              <a:ext cx="1207269" cy="758319"/>
            </a:xfrm>
            <a:custGeom>
              <a:avLst/>
              <a:gdLst/>
              <a:ahLst/>
              <a:cxnLst/>
              <a:rect l="l" t="t" r="r" b="b"/>
              <a:pathLst>
                <a:path w="37887" h="23796" extrusionOk="0">
                  <a:moveTo>
                    <a:pt x="18539" y="252"/>
                  </a:moveTo>
                  <a:cubicBezTo>
                    <a:pt x="18777" y="252"/>
                    <a:pt x="19009" y="273"/>
                    <a:pt x="19234" y="319"/>
                  </a:cubicBezTo>
                  <a:cubicBezTo>
                    <a:pt x="19899" y="477"/>
                    <a:pt x="20342" y="984"/>
                    <a:pt x="20976" y="1111"/>
                  </a:cubicBezTo>
                  <a:cubicBezTo>
                    <a:pt x="21082" y="1137"/>
                    <a:pt x="21189" y="1148"/>
                    <a:pt x="21297" y="1148"/>
                  </a:cubicBezTo>
                  <a:cubicBezTo>
                    <a:pt x="21831" y="1148"/>
                    <a:pt x="22380" y="868"/>
                    <a:pt x="22907" y="762"/>
                  </a:cubicBezTo>
                  <a:cubicBezTo>
                    <a:pt x="23216" y="704"/>
                    <a:pt x="23524" y="679"/>
                    <a:pt x="23831" y="679"/>
                  </a:cubicBezTo>
                  <a:cubicBezTo>
                    <a:pt x="26054" y="679"/>
                    <a:pt x="28240" y="2004"/>
                    <a:pt x="30405" y="2004"/>
                  </a:cubicBezTo>
                  <a:cubicBezTo>
                    <a:pt x="30735" y="2004"/>
                    <a:pt x="31065" y="1973"/>
                    <a:pt x="31395" y="1902"/>
                  </a:cubicBezTo>
                  <a:lnTo>
                    <a:pt x="31395" y="1902"/>
                  </a:lnTo>
                  <a:cubicBezTo>
                    <a:pt x="29298" y="3108"/>
                    <a:pt x="27071" y="4096"/>
                    <a:pt x="24679" y="4096"/>
                  </a:cubicBezTo>
                  <a:cubicBezTo>
                    <a:pt x="24180" y="4096"/>
                    <a:pt x="23674" y="4054"/>
                    <a:pt x="23161" y="3961"/>
                  </a:cubicBezTo>
                  <a:cubicBezTo>
                    <a:pt x="21862" y="3739"/>
                    <a:pt x="20691" y="3106"/>
                    <a:pt x="19392" y="2947"/>
                  </a:cubicBezTo>
                  <a:cubicBezTo>
                    <a:pt x="17777" y="2757"/>
                    <a:pt x="16352" y="2504"/>
                    <a:pt x="14864" y="1839"/>
                  </a:cubicBezTo>
                  <a:cubicBezTo>
                    <a:pt x="15149" y="1807"/>
                    <a:pt x="15434" y="1712"/>
                    <a:pt x="15719" y="1649"/>
                  </a:cubicBezTo>
                  <a:cubicBezTo>
                    <a:pt x="15750" y="1617"/>
                    <a:pt x="15750" y="1617"/>
                    <a:pt x="15750" y="1586"/>
                  </a:cubicBezTo>
                  <a:cubicBezTo>
                    <a:pt x="16415" y="1459"/>
                    <a:pt x="17049" y="1332"/>
                    <a:pt x="17745" y="1332"/>
                  </a:cubicBezTo>
                  <a:cubicBezTo>
                    <a:pt x="17777" y="1332"/>
                    <a:pt x="17808" y="1331"/>
                    <a:pt x="17840" y="1331"/>
                  </a:cubicBezTo>
                  <a:cubicBezTo>
                    <a:pt x="19290" y="1331"/>
                    <a:pt x="20596" y="2034"/>
                    <a:pt x="22052" y="2251"/>
                  </a:cubicBezTo>
                  <a:cubicBezTo>
                    <a:pt x="22983" y="2395"/>
                    <a:pt x="23953" y="2446"/>
                    <a:pt x="24937" y="2446"/>
                  </a:cubicBezTo>
                  <a:cubicBezTo>
                    <a:pt x="26765" y="2446"/>
                    <a:pt x="28642" y="2270"/>
                    <a:pt x="30413" y="2187"/>
                  </a:cubicBezTo>
                  <a:cubicBezTo>
                    <a:pt x="30508" y="2187"/>
                    <a:pt x="30508" y="2029"/>
                    <a:pt x="30413" y="2029"/>
                  </a:cubicBezTo>
                  <a:cubicBezTo>
                    <a:pt x="28624" y="2048"/>
                    <a:pt x="26678" y="2257"/>
                    <a:pt x="24782" y="2257"/>
                  </a:cubicBezTo>
                  <a:cubicBezTo>
                    <a:pt x="23489" y="2257"/>
                    <a:pt x="22220" y="2160"/>
                    <a:pt x="21039" y="1839"/>
                  </a:cubicBezTo>
                  <a:cubicBezTo>
                    <a:pt x="19971" y="1564"/>
                    <a:pt x="18962" y="1172"/>
                    <a:pt x="17870" y="1172"/>
                  </a:cubicBezTo>
                  <a:cubicBezTo>
                    <a:pt x="17829" y="1172"/>
                    <a:pt x="17787" y="1173"/>
                    <a:pt x="17745" y="1174"/>
                  </a:cubicBezTo>
                  <a:cubicBezTo>
                    <a:pt x="16479" y="1206"/>
                    <a:pt x="15244" y="1617"/>
                    <a:pt x="13977" y="1649"/>
                  </a:cubicBezTo>
                  <a:cubicBezTo>
                    <a:pt x="13945" y="1649"/>
                    <a:pt x="13945" y="1649"/>
                    <a:pt x="13913" y="1681"/>
                  </a:cubicBezTo>
                  <a:cubicBezTo>
                    <a:pt x="13850" y="1681"/>
                    <a:pt x="13755" y="1681"/>
                    <a:pt x="13692" y="1649"/>
                  </a:cubicBezTo>
                  <a:cubicBezTo>
                    <a:pt x="15150" y="1154"/>
                    <a:pt x="16966" y="252"/>
                    <a:pt x="18539" y="252"/>
                  </a:cubicBezTo>
                  <a:close/>
                  <a:moveTo>
                    <a:pt x="22116" y="9281"/>
                  </a:moveTo>
                  <a:cubicBezTo>
                    <a:pt x="22559" y="9439"/>
                    <a:pt x="23002" y="9566"/>
                    <a:pt x="23446" y="9724"/>
                  </a:cubicBezTo>
                  <a:cubicBezTo>
                    <a:pt x="26043" y="10516"/>
                    <a:pt x="27721" y="11941"/>
                    <a:pt x="29400" y="14031"/>
                  </a:cubicBezTo>
                  <a:cubicBezTo>
                    <a:pt x="31458" y="16597"/>
                    <a:pt x="34182" y="18117"/>
                    <a:pt x="37317" y="18877"/>
                  </a:cubicBezTo>
                  <a:cubicBezTo>
                    <a:pt x="35417" y="19890"/>
                    <a:pt x="33137" y="20840"/>
                    <a:pt x="30983" y="20904"/>
                  </a:cubicBezTo>
                  <a:cubicBezTo>
                    <a:pt x="30907" y="20907"/>
                    <a:pt x="30831" y="20909"/>
                    <a:pt x="30755" y="20909"/>
                  </a:cubicBezTo>
                  <a:cubicBezTo>
                    <a:pt x="28682" y="20909"/>
                    <a:pt x="26686" y="19680"/>
                    <a:pt x="25219" y="18275"/>
                  </a:cubicBezTo>
                  <a:cubicBezTo>
                    <a:pt x="23699" y="16818"/>
                    <a:pt x="22622" y="14918"/>
                    <a:pt x="22306" y="12828"/>
                  </a:cubicBezTo>
                  <a:cubicBezTo>
                    <a:pt x="22147" y="11720"/>
                    <a:pt x="22179" y="10580"/>
                    <a:pt x="21736" y="9629"/>
                  </a:cubicBezTo>
                  <a:lnTo>
                    <a:pt x="21736" y="9629"/>
                  </a:lnTo>
                  <a:cubicBezTo>
                    <a:pt x="22844" y="10896"/>
                    <a:pt x="23604" y="12448"/>
                    <a:pt x="24681" y="13746"/>
                  </a:cubicBezTo>
                  <a:cubicBezTo>
                    <a:pt x="25726" y="15013"/>
                    <a:pt x="26961" y="16090"/>
                    <a:pt x="28323" y="16977"/>
                  </a:cubicBezTo>
                  <a:cubicBezTo>
                    <a:pt x="30053" y="18122"/>
                    <a:pt x="32233" y="19192"/>
                    <a:pt x="34387" y="19192"/>
                  </a:cubicBezTo>
                  <a:cubicBezTo>
                    <a:pt x="35032" y="19192"/>
                    <a:pt x="35675" y="19096"/>
                    <a:pt x="36304" y="18877"/>
                  </a:cubicBezTo>
                  <a:cubicBezTo>
                    <a:pt x="36453" y="18847"/>
                    <a:pt x="36405" y="18621"/>
                    <a:pt x="36241" y="18621"/>
                  </a:cubicBezTo>
                  <a:cubicBezTo>
                    <a:pt x="36230" y="18621"/>
                    <a:pt x="36220" y="18622"/>
                    <a:pt x="36208" y="18623"/>
                  </a:cubicBezTo>
                  <a:cubicBezTo>
                    <a:pt x="35615" y="18801"/>
                    <a:pt x="35013" y="18882"/>
                    <a:pt x="34409" y="18882"/>
                  </a:cubicBezTo>
                  <a:cubicBezTo>
                    <a:pt x="31794" y="18882"/>
                    <a:pt x="29164" y="17375"/>
                    <a:pt x="27183" y="15805"/>
                  </a:cubicBezTo>
                  <a:cubicBezTo>
                    <a:pt x="25948" y="14791"/>
                    <a:pt x="24871" y="13588"/>
                    <a:pt x="23953" y="12258"/>
                  </a:cubicBezTo>
                  <a:cubicBezTo>
                    <a:pt x="23256" y="11308"/>
                    <a:pt x="22686" y="10358"/>
                    <a:pt x="21894" y="9534"/>
                  </a:cubicBezTo>
                  <a:lnTo>
                    <a:pt x="21894" y="9534"/>
                  </a:lnTo>
                  <a:cubicBezTo>
                    <a:pt x="22242" y="9724"/>
                    <a:pt x="22591" y="9914"/>
                    <a:pt x="22939" y="10104"/>
                  </a:cubicBezTo>
                  <a:cubicBezTo>
                    <a:pt x="22957" y="10113"/>
                    <a:pt x="22974" y="10117"/>
                    <a:pt x="22989" y="10117"/>
                  </a:cubicBezTo>
                  <a:cubicBezTo>
                    <a:pt x="23088" y="10117"/>
                    <a:pt x="23143" y="9965"/>
                    <a:pt x="23034" y="9883"/>
                  </a:cubicBezTo>
                  <a:cubicBezTo>
                    <a:pt x="22717" y="9724"/>
                    <a:pt x="22432" y="9503"/>
                    <a:pt x="22116" y="9281"/>
                  </a:cubicBezTo>
                  <a:close/>
                  <a:moveTo>
                    <a:pt x="16320" y="9788"/>
                  </a:moveTo>
                  <a:cubicBezTo>
                    <a:pt x="16447" y="11086"/>
                    <a:pt x="17049" y="12290"/>
                    <a:pt x="16890" y="13620"/>
                  </a:cubicBezTo>
                  <a:cubicBezTo>
                    <a:pt x="16669" y="15235"/>
                    <a:pt x="15687" y="16565"/>
                    <a:pt x="14674" y="17768"/>
                  </a:cubicBezTo>
                  <a:cubicBezTo>
                    <a:pt x="13375" y="19320"/>
                    <a:pt x="11950" y="20872"/>
                    <a:pt x="11538" y="22899"/>
                  </a:cubicBezTo>
                  <a:cubicBezTo>
                    <a:pt x="10810" y="20555"/>
                    <a:pt x="11032" y="18117"/>
                    <a:pt x="12045" y="15900"/>
                  </a:cubicBezTo>
                  <a:cubicBezTo>
                    <a:pt x="12963" y="13873"/>
                    <a:pt x="14547" y="12511"/>
                    <a:pt x="15814" y="10770"/>
                  </a:cubicBezTo>
                  <a:cubicBezTo>
                    <a:pt x="16035" y="10421"/>
                    <a:pt x="16194" y="10104"/>
                    <a:pt x="16320" y="9788"/>
                  </a:cubicBezTo>
                  <a:close/>
                  <a:moveTo>
                    <a:pt x="16130" y="8521"/>
                  </a:moveTo>
                  <a:lnTo>
                    <a:pt x="16130" y="8521"/>
                  </a:lnTo>
                  <a:cubicBezTo>
                    <a:pt x="16099" y="8869"/>
                    <a:pt x="16067" y="9186"/>
                    <a:pt x="15972" y="9566"/>
                  </a:cubicBezTo>
                  <a:cubicBezTo>
                    <a:pt x="15465" y="11308"/>
                    <a:pt x="13660" y="12606"/>
                    <a:pt x="12710" y="14126"/>
                  </a:cubicBezTo>
                  <a:cubicBezTo>
                    <a:pt x="10968" y="16818"/>
                    <a:pt x="10303" y="20017"/>
                    <a:pt x="11348" y="23089"/>
                  </a:cubicBezTo>
                  <a:cubicBezTo>
                    <a:pt x="8846" y="20080"/>
                    <a:pt x="7991" y="15710"/>
                    <a:pt x="10525" y="12385"/>
                  </a:cubicBezTo>
                  <a:cubicBezTo>
                    <a:pt x="11665" y="10928"/>
                    <a:pt x="13248" y="10294"/>
                    <a:pt x="14800" y="9408"/>
                  </a:cubicBezTo>
                  <a:cubicBezTo>
                    <a:pt x="15244" y="9154"/>
                    <a:pt x="15782" y="8901"/>
                    <a:pt x="16130" y="8521"/>
                  </a:cubicBezTo>
                  <a:close/>
                  <a:moveTo>
                    <a:pt x="8854" y="1"/>
                  </a:moveTo>
                  <a:cubicBezTo>
                    <a:pt x="8069" y="1"/>
                    <a:pt x="6440" y="628"/>
                    <a:pt x="6440" y="1617"/>
                  </a:cubicBezTo>
                  <a:cubicBezTo>
                    <a:pt x="6186" y="1617"/>
                    <a:pt x="5901" y="1649"/>
                    <a:pt x="5648" y="1712"/>
                  </a:cubicBezTo>
                  <a:cubicBezTo>
                    <a:pt x="3558" y="2061"/>
                    <a:pt x="1658" y="3359"/>
                    <a:pt x="106" y="4752"/>
                  </a:cubicBezTo>
                  <a:cubicBezTo>
                    <a:pt x="1" y="4831"/>
                    <a:pt x="114" y="4997"/>
                    <a:pt x="227" y="4997"/>
                  </a:cubicBezTo>
                  <a:cubicBezTo>
                    <a:pt x="251" y="4997"/>
                    <a:pt x="274" y="4990"/>
                    <a:pt x="296" y="4974"/>
                  </a:cubicBezTo>
                  <a:cubicBezTo>
                    <a:pt x="2323" y="3707"/>
                    <a:pt x="4159" y="2187"/>
                    <a:pt x="6661" y="2092"/>
                  </a:cubicBezTo>
                  <a:cubicBezTo>
                    <a:pt x="6795" y="2086"/>
                    <a:pt x="6929" y="2083"/>
                    <a:pt x="7064" y="2083"/>
                  </a:cubicBezTo>
                  <a:cubicBezTo>
                    <a:pt x="9006" y="2083"/>
                    <a:pt x="11064" y="2699"/>
                    <a:pt x="12900" y="3232"/>
                  </a:cubicBezTo>
                  <a:cubicBezTo>
                    <a:pt x="13153" y="3296"/>
                    <a:pt x="13343" y="3359"/>
                    <a:pt x="13565" y="3454"/>
                  </a:cubicBezTo>
                  <a:cubicBezTo>
                    <a:pt x="14800" y="4816"/>
                    <a:pt x="16035" y="6336"/>
                    <a:pt x="16130" y="8173"/>
                  </a:cubicBezTo>
                  <a:cubicBezTo>
                    <a:pt x="15529" y="9059"/>
                    <a:pt x="13913" y="9598"/>
                    <a:pt x="13185" y="9978"/>
                  </a:cubicBezTo>
                  <a:cubicBezTo>
                    <a:pt x="12520" y="10326"/>
                    <a:pt x="11887" y="10706"/>
                    <a:pt x="11317" y="11181"/>
                  </a:cubicBezTo>
                  <a:cubicBezTo>
                    <a:pt x="10145" y="12195"/>
                    <a:pt x="9353" y="13588"/>
                    <a:pt x="8941" y="15076"/>
                  </a:cubicBezTo>
                  <a:cubicBezTo>
                    <a:pt x="8118" y="18243"/>
                    <a:pt x="9385" y="21442"/>
                    <a:pt x="11570" y="23754"/>
                  </a:cubicBezTo>
                  <a:cubicBezTo>
                    <a:pt x="11599" y="23783"/>
                    <a:pt x="11632" y="23796"/>
                    <a:pt x="11664" y="23796"/>
                  </a:cubicBezTo>
                  <a:cubicBezTo>
                    <a:pt x="11768" y="23796"/>
                    <a:pt x="11857" y="23661"/>
                    <a:pt x="11760" y="23564"/>
                  </a:cubicBezTo>
                  <a:cubicBezTo>
                    <a:pt x="12108" y="20524"/>
                    <a:pt x="14642" y="18750"/>
                    <a:pt x="16162" y="16343"/>
                  </a:cubicBezTo>
                  <a:cubicBezTo>
                    <a:pt x="16669" y="15520"/>
                    <a:pt x="17080" y="14633"/>
                    <a:pt x="17207" y="13651"/>
                  </a:cubicBezTo>
                  <a:cubicBezTo>
                    <a:pt x="17365" y="12226"/>
                    <a:pt x="16700" y="10865"/>
                    <a:pt x="16510" y="9439"/>
                  </a:cubicBezTo>
                  <a:cubicBezTo>
                    <a:pt x="16510" y="9408"/>
                    <a:pt x="16510" y="9376"/>
                    <a:pt x="16479" y="9376"/>
                  </a:cubicBezTo>
                  <a:cubicBezTo>
                    <a:pt x="16985" y="7413"/>
                    <a:pt x="16004" y="5354"/>
                    <a:pt x="14547" y="3866"/>
                  </a:cubicBezTo>
                  <a:lnTo>
                    <a:pt x="14547" y="3866"/>
                  </a:lnTo>
                  <a:cubicBezTo>
                    <a:pt x="17017" y="5101"/>
                    <a:pt x="18791" y="7254"/>
                    <a:pt x="21007" y="8901"/>
                  </a:cubicBezTo>
                  <a:cubicBezTo>
                    <a:pt x="22306" y="10706"/>
                    <a:pt x="21767" y="13271"/>
                    <a:pt x="22654" y="15298"/>
                  </a:cubicBezTo>
                  <a:cubicBezTo>
                    <a:pt x="23446" y="17103"/>
                    <a:pt x="24776" y="18623"/>
                    <a:pt x="26391" y="19700"/>
                  </a:cubicBezTo>
                  <a:cubicBezTo>
                    <a:pt x="27720" y="20622"/>
                    <a:pt x="29165" y="21242"/>
                    <a:pt x="30746" y="21242"/>
                  </a:cubicBezTo>
                  <a:cubicBezTo>
                    <a:pt x="31011" y="21242"/>
                    <a:pt x="31280" y="21225"/>
                    <a:pt x="31553" y="21189"/>
                  </a:cubicBezTo>
                  <a:cubicBezTo>
                    <a:pt x="33738" y="20904"/>
                    <a:pt x="35828" y="20080"/>
                    <a:pt x="37729" y="19035"/>
                  </a:cubicBezTo>
                  <a:cubicBezTo>
                    <a:pt x="37887" y="18940"/>
                    <a:pt x="37792" y="18750"/>
                    <a:pt x="37634" y="18750"/>
                  </a:cubicBezTo>
                  <a:cubicBezTo>
                    <a:pt x="37634" y="18718"/>
                    <a:pt x="37602" y="18687"/>
                    <a:pt x="37539" y="18687"/>
                  </a:cubicBezTo>
                  <a:cubicBezTo>
                    <a:pt x="35638" y="18338"/>
                    <a:pt x="33770" y="17515"/>
                    <a:pt x="32218" y="16312"/>
                  </a:cubicBezTo>
                  <a:cubicBezTo>
                    <a:pt x="30793" y="15203"/>
                    <a:pt x="29780" y="13778"/>
                    <a:pt x="28608" y="12416"/>
                  </a:cubicBezTo>
                  <a:cubicBezTo>
                    <a:pt x="27626" y="11308"/>
                    <a:pt x="26423" y="10485"/>
                    <a:pt x="25093" y="9914"/>
                  </a:cubicBezTo>
                  <a:cubicBezTo>
                    <a:pt x="23794" y="9344"/>
                    <a:pt x="22306" y="9186"/>
                    <a:pt x="21134" y="8489"/>
                  </a:cubicBezTo>
                  <a:cubicBezTo>
                    <a:pt x="19772" y="7286"/>
                    <a:pt x="18569" y="5893"/>
                    <a:pt x="17144" y="4784"/>
                  </a:cubicBezTo>
                  <a:cubicBezTo>
                    <a:pt x="15529" y="3517"/>
                    <a:pt x="13692" y="2916"/>
                    <a:pt x="11728" y="2409"/>
                  </a:cubicBezTo>
                  <a:cubicBezTo>
                    <a:pt x="10172" y="1982"/>
                    <a:pt x="8557" y="1584"/>
                    <a:pt x="6939" y="1584"/>
                  </a:cubicBezTo>
                  <a:cubicBezTo>
                    <a:pt x="6878" y="1584"/>
                    <a:pt x="6817" y="1584"/>
                    <a:pt x="6756" y="1586"/>
                  </a:cubicBezTo>
                  <a:cubicBezTo>
                    <a:pt x="6883" y="1206"/>
                    <a:pt x="8055" y="699"/>
                    <a:pt x="8181" y="667"/>
                  </a:cubicBezTo>
                  <a:cubicBezTo>
                    <a:pt x="8460" y="574"/>
                    <a:pt x="8718" y="532"/>
                    <a:pt x="8967" y="532"/>
                  </a:cubicBezTo>
                  <a:cubicBezTo>
                    <a:pt x="9396" y="532"/>
                    <a:pt x="9799" y="657"/>
                    <a:pt x="10240" y="857"/>
                  </a:cubicBezTo>
                  <a:cubicBezTo>
                    <a:pt x="10842" y="1111"/>
                    <a:pt x="11443" y="1459"/>
                    <a:pt x="12045" y="1681"/>
                  </a:cubicBezTo>
                  <a:cubicBezTo>
                    <a:pt x="12610" y="1898"/>
                    <a:pt x="13146" y="1981"/>
                    <a:pt x="13682" y="1981"/>
                  </a:cubicBezTo>
                  <a:cubicBezTo>
                    <a:pt x="13927" y="1981"/>
                    <a:pt x="14172" y="1964"/>
                    <a:pt x="14420" y="1934"/>
                  </a:cubicBezTo>
                  <a:cubicBezTo>
                    <a:pt x="14420" y="1966"/>
                    <a:pt x="14452" y="1997"/>
                    <a:pt x="14484" y="1997"/>
                  </a:cubicBezTo>
                  <a:cubicBezTo>
                    <a:pt x="15814" y="2662"/>
                    <a:pt x="17144" y="3042"/>
                    <a:pt x="18632" y="3201"/>
                  </a:cubicBezTo>
                  <a:cubicBezTo>
                    <a:pt x="20437" y="3422"/>
                    <a:pt x="22052" y="4214"/>
                    <a:pt x="23826" y="4372"/>
                  </a:cubicBezTo>
                  <a:cubicBezTo>
                    <a:pt x="24097" y="4397"/>
                    <a:pt x="24367" y="4408"/>
                    <a:pt x="24637" y="4408"/>
                  </a:cubicBezTo>
                  <a:cubicBezTo>
                    <a:pt x="27557" y="4408"/>
                    <a:pt x="30409" y="3048"/>
                    <a:pt x="32757" y="1396"/>
                  </a:cubicBezTo>
                  <a:cubicBezTo>
                    <a:pt x="32757" y="1396"/>
                    <a:pt x="32788" y="1364"/>
                    <a:pt x="32820" y="1364"/>
                  </a:cubicBezTo>
                  <a:cubicBezTo>
                    <a:pt x="32925" y="1285"/>
                    <a:pt x="32856" y="1119"/>
                    <a:pt x="32739" y="1119"/>
                  </a:cubicBezTo>
                  <a:cubicBezTo>
                    <a:pt x="32715" y="1119"/>
                    <a:pt x="32689" y="1126"/>
                    <a:pt x="32662" y="1142"/>
                  </a:cubicBezTo>
                  <a:cubicBezTo>
                    <a:pt x="31930" y="1593"/>
                    <a:pt x="31174" y="1759"/>
                    <a:pt x="30408" y="1759"/>
                  </a:cubicBezTo>
                  <a:cubicBezTo>
                    <a:pt x="29020" y="1759"/>
                    <a:pt x="27600" y="1213"/>
                    <a:pt x="26233" y="825"/>
                  </a:cubicBezTo>
                  <a:cubicBezTo>
                    <a:pt x="25421" y="610"/>
                    <a:pt x="24723" y="516"/>
                    <a:pt x="24023" y="516"/>
                  </a:cubicBezTo>
                  <a:cubicBezTo>
                    <a:pt x="23385" y="516"/>
                    <a:pt x="22746" y="594"/>
                    <a:pt x="22021" y="730"/>
                  </a:cubicBezTo>
                  <a:cubicBezTo>
                    <a:pt x="21853" y="763"/>
                    <a:pt x="21691" y="778"/>
                    <a:pt x="21533" y="778"/>
                  </a:cubicBezTo>
                  <a:cubicBezTo>
                    <a:pt x="20449" y="778"/>
                    <a:pt x="19572" y="99"/>
                    <a:pt x="18414" y="99"/>
                  </a:cubicBezTo>
                  <a:cubicBezTo>
                    <a:pt x="18280" y="99"/>
                    <a:pt x="18142" y="108"/>
                    <a:pt x="17999" y="129"/>
                  </a:cubicBezTo>
                  <a:cubicBezTo>
                    <a:pt x="16415" y="350"/>
                    <a:pt x="14800" y="1047"/>
                    <a:pt x="13312" y="1617"/>
                  </a:cubicBezTo>
                  <a:cubicBezTo>
                    <a:pt x="12647" y="1491"/>
                    <a:pt x="12013" y="1269"/>
                    <a:pt x="11285" y="857"/>
                  </a:cubicBezTo>
                  <a:cubicBezTo>
                    <a:pt x="10557" y="445"/>
                    <a:pt x="9796" y="34"/>
                    <a:pt x="8910" y="2"/>
                  </a:cubicBezTo>
                  <a:cubicBezTo>
                    <a:pt x="8892" y="1"/>
                    <a:pt x="8873" y="1"/>
                    <a:pt x="88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7"/>
            <p:cNvSpPr/>
            <p:nvPr/>
          </p:nvSpPr>
          <p:spPr>
            <a:xfrm>
              <a:off x="2129676" y="374911"/>
              <a:ext cx="113376" cy="102295"/>
            </a:xfrm>
            <a:custGeom>
              <a:avLst/>
              <a:gdLst/>
              <a:ahLst/>
              <a:cxnLst/>
              <a:rect l="l" t="t" r="r" b="b"/>
              <a:pathLst>
                <a:path w="3558" h="3210" extrusionOk="0">
                  <a:moveTo>
                    <a:pt x="98" y="1"/>
                  </a:moveTo>
                  <a:cubicBezTo>
                    <a:pt x="46" y="1"/>
                    <a:pt x="1" y="68"/>
                    <a:pt x="50" y="116"/>
                  </a:cubicBezTo>
                  <a:cubicBezTo>
                    <a:pt x="1253" y="1067"/>
                    <a:pt x="2361" y="2112"/>
                    <a:pt x="3438" y="3188"/>
                  </a:cubicBezTo>
                  <a:cubicBezTo>
                    <a:pt x="3453" y="3203"/>
                    <a:pt x="3468" y="3209"/>
                    <a:pt x="3481" y="3209"/>
                  </a:cubicBezTo>
                  <a:cubicBezTo>
                    <a:pt x="3526" y="3209"/>
                    <a:pt x="3557" y="3142"/>
                    <a:pt x="3533" y="3093"/>
                  </a:cubicBezTo>
                  <a:cubicBezTo>
                    <a:pt x="2551" y="1922"/>
                    <a:pt x="1380" y="908"/>
                    <a:pt x="145" y="21"/>
                  </a:cubicBezTo>
                  <a:cubicBezTo>
                    <a:pt x="130" y="7"/>
                    <a:pt x="113" y="1"/>
                    <a:pt x="9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7"/>
            <p:cNvSpPr/>
            <p:nvPr/>
          </p:nvSpPr>
          <p:spPr>
            <a:xfrm>
              <a:off x="2148701" y="417135"/>
              <a:ext cx="320339" cy="220077"/>
            </a:xfrm>
            <a:custGeom>
              <a:avLst/>
              <a:gdLst/>
              <a:ahLst/>
              <a:cxnLst/>
              <a:rect l="l" t="t" r="r" b="b"/>
              <a:pathLst>
                <a:path w="10053" h="6906" extrusionOk="0">
                  <a:moveTo>
                    <a:pt x="89" y="0"/>
                  </a:moveTo>
                  <a:cubicBezTo>
                    <a:pt x="41" y="0"/>
                    <a:pt x="0" y="45"/>
                    <a:pt x="23" y="90"/>
                  </a:cubicBezTo>
                  <a:cubicBezTo>
                    <a:pt x="2493" y="3478"/>
                    <a:pt x="6103" y="5474"/>
                    <a:pt x="9967" y="6899"/>
                  </a:cubicBezTo>
                  <a:cubicBezTo>
                    <a:pt x="9975" y="6903"/>
                    <a:pt x="9984" y="6905"/>
                    <a:pt x="9991" y="6905"/>
                  </a:cubicBezTo>
                  <a:cubicBezTo>
                    <a:pt x="10037" y="6905"/>
                    <a:pt x="10053" y="6831"/>
                    <a:pt x="9998" y="6804"/>
                  </a:cubicBezTo>
                  <a:cubicBezTo>
                    <a:pt x="6230" y="5315"/>
                    <a:pt x="2683" y="3288"/>
                    <a:pt x="149" y="27"/>
                  </a:cubicBezTo>
                  <a:cubicBezTo>
                    <a:pt x="131" y="8"/>
                    <a:pt x="109" y="0"/>
                    <a:pt x="8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7"/>
            <p:cNvSpPr/>
            <p:nvPr/>
          </p:nvSpPr>
          <p:spPr>
            <a:xfrm>
              <a:off x="2116484" y="436031"/>
              <a:ext cx="346787" cy="246368"/>
            </a:xfrm>
            <a:custGeom>
              <a:avLst/>
              <a:gdLst/>
              <a:ahLst/>
              <a:cxnLst/>
              <a:rect l="l" t="t" r="r" b="b"/>
              <a:pathLst>
                <a:path w="10883" h="7731" extrusionOk="0">
                  <a:moveTo>
                    <a:pt x="62" y="1"/>
                  </a:moveTo>
                  <a:cubicBezTo>
                    <a:pt x="29" y="1"/>
                    <a:pt x="1" y="28"/>
                    <a:pt x="20" y="67"/>
                  </a:cubicBezTo>
                  <a:cubicBezTo>
                    <a:pt x="1667" y="4501"/>
                    <a:pt x="6037" y="7731"/>
                    <a:pt x="10851" y="7731"/>
                  </a:cubicBezTo>
                  <a:cubicBezTo>
                    <a:pt x="10883" y="7731"/>
                    <a:pt x="10883" y="7667"/>
                    <a:pt x="10851" y="7667"/>
                  </a:cubicBezTo>
                  <a:cubicBezTo>
                    <a:pt x="6069" y="7351"/>
                    <a:pt x="1889" y="4501"/>
                    <a:pt x="115" y="35"/>
                  </a:cubicBezTo>
                  <a:cubicBezTo>
                    <a:pt x="103" y="11"/>
                    <a:pt x="82" y="1"/>
                    <a:pt x="6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7"/>
            <p:cNvSpPr/>
            <p:nvPr/>
          </p:nvSpPr>
          <p:spPr>
            <a:xfrm>
              <a:off x="418682" y="650748"/>
              <a:ext cx="461182" cy="459402"/>
            </a:xfrm>
            <a:custGeom>
              <a:avLst/>
              <a:gdLst/>
              <a:ahLst/>
              <a:cxnLst/>
              <a:rect l="l" t="t" r="r" b="b"/>
              <a:pathLst>
                <a:path w="14473" h="14416" extrusionOk="0">
                  <a:moveTo>
                    <a:pt x="7506" y="13344"/>
                  </a:moveTo>
                  <a:cubicBezTo>
                    <a:pt x="7411" y="13502"/>
                    <a:pt x="7316" y="13660"/>
                    <a:pt x="7157" y="13787"/>
                  </a:cubicBezTo>
                  <a:cubicBezTo>
                    <a:pt x="7157" y="13819"/>
                    <a:pt x="7126" y="13819"/>
                    <a:pt x="7126" y="13819"/>
                  </a:cubicBezTo>
                  <a:cubicBezTo>
                    <a:pt x="7252" y="13692"/>
                    <a:pt x="7379" y="13502"/>
                    <a:pt x="7506" y="13344"/>
                  </a:cubicBezTo>
                  <a:close/>
                  <a:moveTo>
                    <a:pt x="5736" y="1"/>
                  </a:moveTo>
                  <a:cubicBezTo>
                    <a:pt x="5432" y="1"/>
                    <a:pt x="5138" y="85"/>
                    <a:pt x="4877" y="296"/>
                  </a:cubicBezTo>
                  <a:cubicBezTo>
                    <a:pt x="4814" y="296"/>
                    <a:pt x="4719" y="328"/>
                    <a:pt x="4529" y="391"/>
                  </a:cubicBezTo>
                  <a:cubicBezTo>
                    <a:pt x="4497" y="391"/>
                    <a:pt x="4465" y="423"/>
                    <a:pt x="4434" y="454"/>
                  </a:cubicBezTo>
                  <a:cubicBezTo>
                    <a:pt x="3737" y="613"/>
                    <a:pt x="3199" y="1088"/>
                    <a:pt x="2977" y="1753"/>
                  </a:cubicBezTo>
                  <a:cubicBezTo>
                    <a:pt x="2819" y="2291"/>
                    <a:pt x="2819" y="2861"/>
                    <a:pt x="2724" y="3431"/>
                  </a:cubicBezTo>
                  <a:cubicBezTo>
                    <a:pt x="2629" y="4065"/>
                    <a:pt x="2439" y="4698"/>
                    <a:pt x="2217" y="5331"/>
                  </a:cubicBezTo>
                  <a:cubicBezTo>
                    <a:pt x="1805" y="6408"/>
                    <a:pt x="0" y="8815"/>
                    <a:pt x="1267" y="9955"/>
                  </a:cubicBezTo>
                  <a:cubicBezTo>
                    <a:pt x="1330" y="10208"/>
                    <a:pt x="1457" y="10430"/>
                    <a:pt x="1647" y="10683"/>
                  </a:cubicBezTo>
                  <a:cubicBezTo>
                    <a:pt x="1991" y="11102"/>
                    <a:pt x="2469" y="11348"/>
                    <a:pt x="2978" y="11348"/>
                  </a:cubicBezTo>
                  <a:cubicBezTo>
                    <a:pt x="3124" y="11348"/>
                    <a:pt x="3272" y="11328"/>
                    <a:pt x="3420" y="11285"/>
                  </a:cubicBezTo>
                  <a:lnTo>
                    <a:pt x="3420" y="11285"/>
                  </a:lnTo>
                  <a:cubicBezTo>
                    <a:pt x="3357" y="11697"/>
                    <a:pt x="3357" y="12109"/>
                    <a:pt x="3642" y="12520"/>
                  </a:cubicBezTo>
                  <a:cubicBezTo>
                    <a:pt x="4085" y="13090"/>
                    <a:pt x="4845" y="13819"/>
                    <a:pt x="5479" y="14167"/>
                  </a:cubicBezTo>
                  <a:cubicBezTo>
                    <a:pt x="5778" y="14340"/>
                    <a:pt x="6051" y="14415"/>
                    <a:pt x="6301" y="14415"/>
                  </a:cubicBezTo>
                  <a:cubicBezTo>
                    <a:pt x="7056" y="14415"/>
                    <a:pt x="7592" y="13725"/>
                    <a:pt x="7949" y="12964"/>
                  </a:cubicBezTo>
                  <a:cubicBezTo>
                    <a:pt x="8377" y="13277"/>
                    <a:pt x="8856" y="13643"/>
                    <a:pt x="9410" y="13643"/>
                  </a:cubicBezTo>
                  <a:cubicBezTo>
                    <a:pt x="9471" y="13643"/>
                    <a:pt x="9533" y="13638"/>
                    <a:pt x="9596" y="13629"/>
                  </a:cubicBezTo>
                  <a:cubicBezTo>
                    <a:pt x="9754" y="13597"/>
                    <a:pt x="9913" y="13534"/>
                    <a:pt x="10071" y="13439"/>
                  </a:cubicBezTo>
                  <a:cubicBezTo>
                    <a:pt x="10198" y="13375"/>
                    <a:pt x="10293" y="13217"/>
                    <a:pt x="10388" y="13122"/>
                  </a:cubicBezTo>
                  <a:cubicBezTo>
                    <a:pt x="10768" y="12710"/>
                    <a:pt x="10736" y="12837"/>
                    <a:pt x="11274" y="12489"/>
                  </a:cubicBezTo>
                  <a:cubicBezTo>
                    <a:pt x="11401" y="12425"/>
                    <a:pt x="11496" y="12362"/>
                    <a:pt x="11559" y="12267"/>
                  </a:cubicBezTo>
                  <a:cubicBezTo>
                    <a:pt x="11813" y="12615"/>
                    <a:pt x="12129" y="12837"/>
                    <a:pt x="12573" y="12932"/>
                  </a:cubicBezTo>
                  <a:cubicBezTo>
                    <a:pt x="12604" y="12932"/>
                    <a:pt x="12668" y="12932"/>
                    <a:pt x="12668" y="12900"/>
                  </a:cubicBezTo>
                  <a:cubicBezTo>
                    <a:pt x="12858" y="12647"/>
                    <a:pt x="12889" y="12457"/>
                    <a:pt x="12858" y="12140"/>
                  </a:cubicBezTo>
                  <a:cubicBezTo>
                    <a:pt x="12826" y="11824"/>
                    <a:pt x="12699" y="11539"/>
                    <a:pt x="12668" y="11222"/>
                  </a:cubicBezTo>
                  <a:cubicBezTo>
                    <a:pt x="12668" y="10905"/>
                    <a:pt x="12731" y="10588"/>
                    <a:pt x="12794" y="10272"/>
                  </a:cubicBezTo>
                  <a:cubicBezTo>
                    <a:pt x="12858" y="9955"/>
                    <a:pt x="12984" y="9448"/>
                    <a:pt x="12858" y="9132"/>
                  </a:cubicBezTo>
                  <a:lnTo>
                    <a:pt x="12858" y="9132"/>
                  </a:lnTo>
                  <a:cubicBezTo>
                    <a:pt x="13143" y="9163"/>
                    <a:pt x="13459" y="9195"/>
                    <a:pt x="13776" y="9195"/>
                  </a:cubicBezTo>
                  <a:cubicBezTo>
                    <a:pt x="13871" y="9258"/>
                    <a:pt x="13966" y="9290"/>
                    <a:pt x="14061" y="9353"/>
                  </a:cubicBezTo>
                  <a:cubicBezTo>
                    <a:pt x="14073" y="9359"/>
                    <a:pt x="14084" y="9362"/>
                    <a:pt x="14096" y="9362"/>
                  </a:cubicBezTo>
                  <a:cubicBezTo>
                    <a:pt x="14146" y="9362"/>
                    <a:pt x="14188" y="9310"/>
                    <a:pt x="14188" y="9258"/>
                  </a:cubicBezTo>
                  <a:cubicBezTo>
                    <a:pt x="14473" y="7992"/>
                    <a:pt x="14061" y="6788"/>
                    <a:pt x="13491" y="5648"/>
                  </a:cubicBezTo>
                  <a:cubicBezTo>
                    <a:pt x="12858" y="4381"/>
                    <a:pt x="12034" y="2988"/>
                    <a:pt x="10926" y="2038"/>
                  </a:cubicBezTo>
                  <a:cubicBezTo>
                    <a:pt x="10483" y="1658"/>
                    <a:pt x="10008" y="1436"/>
                    <a:pt x="9406" y="1310"/>
                  </a:cubicBezTo>
                  <a:cubicBezTo>
                    <a:pt x="9026" y="1214"/>
                    <a:pt x="8646" y="1214"/>
                    <a:pt x="8266" y="1088"/>
                  </a:cubicBezTo>
                  <a:cubicBezTo>
                    <a:pt x="7854" y="929"/>
                    <a:pt x="7506" y="676"/>
                    <a:pt x="7126" y="454"/>
                  </a:cubicBezTo>
                  <a:cubicBezTo>
                    <a:pt x="6702" y="204"/>
                    <a:pt x="6208" y="1"/>
                    <a:pt x="5736"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7"/>
            <p:cNvSpPr/>
            <p:nvPr/>
          </p:nvSpPr>
          <p:spPr>
            <a:xfrm>
              <a:off x="717396" y="391737"/>
              <a:ext cx="2039" cy="1020"/>
            </a:xfrm>
            <a:custGeom>
              <a:avLst/>
              <a:gdLst/>
              <a:ahLst/>
              <a:cxnLst/>
              <a:rect l="l" t="t" r="r" b="b"/>
              <a:pathLst>
                <a:path w="64" h="32" extrusionOk="0">
                  <a:moveTo>
                    <a:pt x="32" y="0"/>
                  </a:moveTo>
                  <a:cubicBezTo>
                    <a:pt x="0" y="0"/>
                    <a:pt x="0" y="32"/>
                    <a:pt x="32" y="32"/>
                  </a:cubicBezTo>
                  <a:cubicBezTo>
                    <a:pt x="32" y="32"/>
                    <a:pt x="63" y="0"/>
                    <a:pt x="32"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7"/>
            <p:cNvSpPr/>
            <p:nvPr/>
          </p:nvSpPr>
          <p:spPr>
            <a:xfrm>
              <a:off x="28129" y="-147094"/>
              <a:ext cx="945466" cy="1089167"/>
            </a:xfrm>
            <a:custGeom>
              <a:avLst/>
              <a:gdLst/>
              <a:ahLst/>
              <a:cxnLst/>
              <a:rect l="l" t="t" r="r" b="b"/>
              <a:pathLst>
                <a:path w="29671" h="34178" extrusionOk="0">
                  <a:moveTo>
                    <a:pt x="3294" y="8232"/>
                  </a:moveTo>
                  <a:cubicBezTo>
                    <a:pt x="4877" y="9562"/>
                    <a:pt x="7759" y="8454"/>
                    <a:pt x="8963" y="10449"/>
                  </a:cubicBezTo>
                  <a:cubicBezTo>
                    <a:pt x="8582" y="11114"/>
                    <a:pt x="8266" y="11874"/>
                    <a:pt x="8139" y="12666"/>
                  </a:cubicBezTo>
                  <a:cubicBezTo>
                    <a:pt x="7981" y="13521"/>
                    <a:pt x="8582" y="14629"/>
                    <a:pt x="8139" y="15389"/>
                  </a:cubicBezTo>
                  <a:cubicBezTo>
                    <a:pt x="8099" y="15429"/>
                    <a:pt x="8110" y="15494"/>
                    <a:pt x="8147" y="15529"/>
                  </a:cubicBezTo>
                  <a:lnTo>
                    <a:pt x="8147" y="15529"/>
                  </a:lnTo>
                  <a:cubicBezTo>
                    <a:pt x="7230" y="14711"/>
                    <a:pt x="6427" y="13771"/>
                    <a:pt x="5669" y="12729"/>
                  </a:cubicBezTo>
                  <a:cubicBezTo>
                    <a:pt x="4656" y="11367"/>
                    <a:pt x="4149" y="9720"/>
                    <a:pt x="3294" y="8232"/>
                  </a:cubicBezTo>
                  <a:close/>
                  <a:moveTo>
                    <a:pt x="514" y="1"/>
                  </a:moveTo>
                  <a:cubicBezTo>
                    <a:pt x="320" y="1"/>
                    <a:pt x="137" y="75"/>
                    <a:pt x="64" y="251"/>
                  </a:cubicBezTo>
                  <a:cubicBezTo>
                    <a:pt x="32" y="283"/>
                    <a:pt x="0" y="315"/>
                    <a:pt x="0" y="346"/>
                  </a:cubicBezTo>
                  <a:cubicBezTo>
                    <a:pt x="475" y="3228"/>
                    <a:pt x="1425" y="5983"/>
                    <a:pt x="2534" y="8675"/>
                  </a:cubicBezTo>
                  <a:cubicBezTo>
                    <a:pt x="3610" y="11399"/>
                    <a:pt x="5226" y="13837"/>
                    <a:pt x="6936" y="16212"/>
                  </a:cubicBezTo>
                  <a:cubicBezTo>
                    <a:pt x="6904" y="16244"/>
                    <a:pt x="6872" y="16307"/>
                    <a:pt x="6872" y="16371"/>
                  </a:cubicBezTo>
                  <a:cubicBezTo>
                    <a:pt x="7094" y="16783"/>
                    <a:pt x="7221" y="17226"/>
                    <a:pt x="7316" y="17669"/>
                  </a:cubicBezTo>
                  <a:cubicBezTo>
                    <a:pt x="7126" y="18461"/>
                    <a:pt x="6936" y="19253"/>
                    <a:pt x="6651" y="20044"/>
                  </a:cubicBezTo>
                  <a:cubicBezTo>
                    <a:pt x="6651" y="20044"/>
                    <a:pt x="6651" y="20076"/>
                    <a:pt x="6651" y="20076"/>
                  </a:cubicBezTo>
                  <a:cubicBezTo>
                    <a:pt x="6489" y="20065"/>
                    <a:pt x="6325" y="20059"/>
                    <a:pt x="6158" y="20059"/>
                  </a:cubicBezTo>
                  <a:cubicBezTo>
                    <a:pt x="4922" y="20059"/>
                    <a:pt x="3589" y="20386"/>
                    <a:pt x="2724" y="21279"/>
                  </a:cubicBezTo>
                  <a:cubicBezTo>
                    <a:pt x="2312" y="21691"/>
                    <a:pt x="2154" y="22230"/>
                    <a:pt x="2059" y="22800"/>
                  </a:cubicBezTo>
                  <a:cubicBezTo>
                    <a:pt x="1932" y="23908"/>
                    <a:pt x="1900" y="25048"/>
                    <a:pt x="1837" y="26188"/>
                  </a:cubicBezTo>
                  <a:cubicBezTo>
                    <a:pt x="1837" y="26256"/>
                    <a:pt x="1882" y="26288"/>
                    <a:pt x="1930" y="26288"/>
                  </a:cubicBezTo>
                  <a:cubicBezTo>
                    <a:pt x="1970" y="26288"/>
                    <a:pt x="2012" y="26264"/>
                    <a:pt x="2027" y="26220"/>
                  </a:cubicBezTo>
                  <a:cubicBezTo>
                    <a:pt x="2439" y="24541"/>
                    <a:pt x="4244" y="24225"/>
                    <a:pt x="5416" y="23275"/>
                  </a:cubicBezTo>
                  <a:cubicBezTo>
                    <a:pt x="6302" y="22515"/>
                    <a:pt x="6714" y="21406"/>
                    <a:pt x="6841" y="20266"/>
                  </a:cubicBezTo>
                  <a:cubicBezTo>
                    <a:pt x="6872" y="20234"/>
                    <a:pt x="6872" y="20171"/>
                    <a:pt x="6841" y="20139"/>
                  </a:cubicBezTo>
                  <a:cubicBezTo>
                    <a:pt x="6841" y="20139"/>
                    <a:pt x="6841" y="20139"/>
                    <a:pt x="6841" y="20108"/>
                  </a:cubicBezTo>
                  <a:cubicBezTo>
                    <a:pt x="6841" y="20108"/>
                    <a:pt x="6841" y="20076"/>
                    <a:pt x="6841" y="20076"/>
                  </a:cubicBezTo>
                  <a:cubicBezTo>
                    <a:pt x="7094" y="19474"/>
                    <a:pt x="7284" y="18778"/>
                    <a:pt x="7379" y="18081"/>
                  </a:cubicBezTo>
                  <a:cubicBezTo>
                    <a:pt x="7506" y="18841"/>
                    <a:pt x="7506" y="19633"/>
                    <a:pt x="7506" y="20393"/>
                  </a:cubicBezTo>
                  <a:cubicBezTo>
                    <a:pt x="7506" y="21945"/>
                    <a:pt x="7411" y="23433"/>
                    <a:pt x="6967" y="24953"/>
                  </a:cubicBezTo>
                  <a:cubicBezTo>
                    <a:pt x="6967" y="24953"/>
                    <a:pt x="6967" y="24953"/>
                    <a:pt x="6967" y="24985"/>
                  </a:cubicBezTo>
                  <a:cubicBezTo>
                    <a:pt x="6967" y="24953"/>
                    <a:pt x="6967" y="24953"/>
                    <a:pt x="6936" y="24953"/>
                  </a:cubicBezTo>
                  <a:cubicBezTo>
                    <a:pt x="6841" y="24953"/>
                    <a:pt x="6777" y="25048"/>
                    <a:pt x="6841" y="25143"/>
                  </a:cubicBezTo>
                  <a:cubicBezTo>
                    <a:pt x="5321" y="25555"/>
                    <a:pt x="4402" y="27613"/>
                    <a:pt x="4529" y="29038"/>
                  </a:cubicBezTo>
                  <a:cubicBezTo>
                    <a:pt x="4561" y="29608"/>
                    <a:pt x="4719" y="30147"/>
                    <a:pt x="4814" y="30717"/>
                  </a:cubicBezTo>
                  <a:cubicBezTo>
                    <a:pt x="4941" y="31192"/>
                    <a:pt x="4972" y="31857"/>
                    <a:pt x="5226" y="32300"/>
                  </a:cubicBezTo>
                  <a:cubicBezTo>
                    <a:pt x="5375" y="32575"/>
                    <a:pt x="5565" y="32751"/>
                    <a:pt x="5825" y="32751"/>
                  </a:cubicBezTo>
                  <a:cubicBezTo>
                    <a:pt x="5894" y="32751"/>
                    <a:pt x="5969" y="32739"/>
                    <a:pt x="6049" y="32712"/>
                  </a:cubicBezTo>
                  <a:cubicBezTo>
                    <a:pt x="6207" y="33155"/>
                    <a:pt x="6302" y="33599"/>
                    <a:pt x="6207" y="34074"/>
                  </a:cubicBezTo>
                  <a:cubicBezTo>
                    <a:pt x="6207" y="34125"/>
                    <a:pt x="6250" y="34177"/>
                    <a:pt x="6300" y="34177"/>
                  </a:cubicBezTo>
                  <a:cubicBezTo>
                    <a:pt x="6311" y="34177"/>
                    <a:pt x="6322" y="34175"/>
                    <a:pt x="6334" y="34169"/>
                  </a:cubicBezTo>
                  <a:cubicBezTo>
                    <a:pt x="7189" y="33820"/>
                    <a:pt x="7854" y="33219"/>
                    <a:pt x="8234" y="32364"/>
                  </a:cubicBezTo>
                  <a:cubicBezTo>
                    <a:pt x="8392" y="32522"/>
                    <a:pt x="8487" y="32680"/>
                    <a:pt x="8582" y="32870"/>
                  </a:cubicBezTo>
                  <a:cubicBezTo>
                    <a:pt x="8582" y="32902"/>
                    <a:pt x="8551" y="32965"/>
                    <a:pt x="8551" y="32997"/>
                  </a:cubicBezTo>
                  <a:cubicBezTo>
                    <a:pt x="8512" y="33074"/>
                    <a:pt x="8567" y="33116"/>
                    <a:pt x="8623" y="33116"/>
                  </a:cubicBezTo>
                  <a:cubicBezTo>
                    <a:pt x="8660" y="33116"/>
                    <a:pt x="8697" y="33098"/>
                    <a:pt x="8709" y="33060"/>
                  </a:cubicBezTo>
                  <a:cubicBezTo>
                    <a:pt x="8709" y="33060"/>
                    <a:pt x="8709" y="33029"/>
                    <a:pt x="8709" y="33029"/>
                  </a:cubicBezTo>
                  <a:cubicBezTo>
                    <a:pt x="8772" y="33029"/>
                    <a:pt x="8772" y="32997"/>
                    <a:pt x="8772" y="32965"/>
                  </a:cubicBezTo>
                  <a:cubicBezTo>
                    <a:pt x="8772" y="32934"/>
                    <a:pt x="8772" y="32934"/>
                    <a:pt x="8772" y="32934"/>
                  </a:cubicBezTo>
                  <a:cubicBezTo>
                    <a:pt x="9691" y="30463"/>
                    <a:pt x="10641" y="27360"/>
                    <a:pt x="8614" y="25175"/>
                  </a:cubicBezTo>
                  <a:cubicBezTo>
                    <a:pt x="8677" y="25175"/>
                    <a:pt x="8709" y="25080"/>
                    <a:pt x="8677" y="25016"/>
                  </a:cubicBezTo>
                  <a:cubicBezTo>
                    <a:pt x="7506" y="22261"/>
                    <a:pt x="9058" y="18999"/>
                    <a:pt x="7506" y="16371"/>
                  </a:cubicBezTo>
                  <a:lnTo>
                    <a:pt x="7506" y="16371"/>
                  </a:lnTo>
                  <a:cubicBezTo>
                    <a:pt x="8677" y="16529"/>
                    <a:pt x="9343" y="17733"/>
                    <a:pt x="10103" y="18493"/>
                  </a:cubicBezTo>
                  <a:cubicBezTo>
                    <a:pt x="10768" y="19126"/>
                    <a:pt x="11559" y="19664"/>
                    <a:pt x="12288" y="20203"/>
                  </a:cubicBezTo>
                  <a:cubicBezTo>
                    <a:pt x="14030" y="21501"/>
                    <a:pt x="15961" y="23338"/>
                    <a:pt x="15328" y="25745"/>
                  </a:cubicBezTo>
                  <a:cubicBezTo>
                    <a:pt x="15328" y="25776"/>
                    <a:pt x="15360" y="25808"/>
                    <a:pt x="15391" y="25840"/>
                  </a:cubicBezTo>
                  <a:cubicBezTo>
                    <a:pt x="15423" y="25871"/>
                    <a:pt x="15455" y="25871"/>
                    <a:pt x="15486" y="25871"/>
                  </a:cubicBezTo>
                  <a:cubicBezTo>
                    <a:pt x="15866" y="25650"/>
                    <a:pt x="16183" y="25365"/>
                    <a:pt x="16595" y="25206"/>
                  </a:cubicBezTo>
                  <a:cubicBezTo>
                    <a:pt x="17038" y="25016"/>
                    <a:pt x="17481" y="24921"/>
                    <a:pt x="17925" y="24858"/>
                  </a:cubicBezTo>
                  <a:cubicBezTo>
                    <a:pt x="18020" y="24826"/>
                    <a:pt x="17988" y="24700"/>
                    <a:pt x="17925" y="24700"/>
                  </a:cubicBezTo>
                  <a:lnTo>
                    <a:pt x="17830" y="24700"/>
                  </a:lnTo>
                  <a:cubicBezTo>
                    <a:pt x="17608" y="24351"/>
                    <a:pt x="17355" y="24098"/>
                    <a:pt x="17038" y="23845"/>
                  </a:cubicBezTo>
                  <a:cubicBezTo>
                    <a:pt x="16500" y="23401"/>
                    <a:pt x="16120" y="22958"/>
                    <a:pt x="15771" y="22356"/>
                  </a:cubicBezTo>
                  <a:cubicBezTo>
                    <a:pt x="15423" y="21755"/>
                    <a:pt x="15106" y="21121"/>
                    <a:pt x="14568" y="20678"/>
                  </a:cubicBezTo>
                  <a:lnTo>
                    <a:pt x="14568" y="20678"/>
                  </a:lnTo>
                  <a:cubicBezTo>
                    <a:pt x="15009" y="20766"/>
                    <a:pt x="15451" y="20795"/>
                    <a:pt x="15892" y="20795"/>
                  </a:cubicBezTo>
                  <a:cubicBezTo>
                    <a:pt x="16692" y="20795"/>
                    <a:pt x="17491" y="20701"/>
                    <a:pt x="18286" y="20701"/>
                  </a:cubicBezTo>
                  <a:cubicBezTo>
                    <a:pt x="18939" y="20701"/>
                    <a:pt x="19590" y="20764"/>
                    <a:pt x="20237" y="20994"/>
                  </a:cubicBezTo>
                  <a:cubicBezTo>
                    <a:pt x="20237" y="21026"/>
                    <a:pt x="20237" y="21058"/>
                    <a:pt x="20268" y="21058"/>
                  </a:cubicBezTo>
                  <a:cubicBezTo>
                    <a:pt x="21218" y="21628"/>
                    <a:pt x="21250" y="22895"/>
                    <a:pt x="22074" y="23528"/>
                  </a:cubicBezTo>
                  <a:cubicBezTo>
                    <a:pt x="22580" y="23908"/>
                    <a:pt x="23150" y="23971"/>
                    <a:pt x="23720" y="24161"/>
                  </a:cubicBezTo>
                  <a:cubicBezTo>
                    <a:pt x="24575" y="24415"/>
                    <a:pt x="25209" y="24826"/>
                    <a:pt x="25842" y="25491"/>
                  </a:cubicBezTo>
                  <a:cubicBezTo>
                    <a:pt x="25842" y="25491"/>
                    <a:pt x="25842" y="25523"/>
                    <a:pt x="25842" y="25523"/>
                  </a:cubicBezTo>
                  <a:cubicBezTo>
                    <a:pt x="25855" y="25574"/>
                    <a:pt x="25888" y="25594"/>
                    <a:pt x="25921" y="25594"/>
                  </a:cubicBezTo>
                  <a:cubicBezTo>
                    <a:pt x="25970" y="25594"/>
                    <a:pt x="26019" y="25548"/>
                    <a:pt x="26000" y="25491"/>
                  </a:cubicBezTo>
                  <a:cubicBezTo>
                    <a:pt x="25842" y="24573"/>
                    <a:pt x="25715" y="23465"/>
                    <a:pt x="25240" y="22641"/>
                  </a:cubicBezTo>
                  <a:cubicBezTo>
                    <a:pt x="24892" y="22008"/>
                    <a:pt x="24259" y="21945"/>
                    <a:pt x="23815" y="21469"/>
                  </a:cubicBezTo>
                  <a:cubicBezTo>
                    <a:pt x="23372" y="20931"/>
                    <a:pt x="23087" y="20804"/>
                    <a:pt x="22359" y="20709"/>
                  </a:cubicBezTo>
                  <a:cubicBezTo>
                    <a:pt x="22040" y="20651"/>
                    <a:pt x="21734" y="20613"/>
                    <a:pt x="21436" y="20613"/>
                  </a:cubicBezTo>
                  <a:cubicBezTo>
                    <a:pt x="21082" y="20613"/>
                    <a:pt x="20739" y="20667"/>
                    <a:pt x="20395" y="20804"/>
                  </a:cubicBezTo>
                  <a:cubicBezTo>
                    <a:pt x="19698" y="20551"/>
                    <a:pt x="19002" y="20393"/>
                    <a:pt x="18273" y="20393"/>
                  </a:cubicBezTo>
                  <a:cubicBezTo>
                    <a:pt x="17925" y="20329"/>
                    <a:pt x="17576" y="20298"/>
                    <a:pt x="17228" y="20266"/>
                  </a:cubicBezTo>
                  <a:cubicBezTo>
                    <a:pt x="17038" y="20266"/>
                    <a:pt x="16848" y="20234"/>
                    <a:pt x="16690" y="20203"/>
                  </a:cubicBezTo>
                  <a:lnTo>
                    <a:pt x="16690" y="20203"/>
                  </a:lnTo>
                  <a:cubicBezTo>
                    <a:pt x="16816" y="20211"/>
                    <a:pt x="16943" y="20215"/>
                    <a:pt x="17069" y="20215"/>
                  </a:cubicBezTo>
                  <a:cubicBezTo>
                    <a:pt x="17448" y="20215"/>
                    <a:pt x="17822" y="20179"/>
                    <a:pt x="18178" y="20108"/>
                  </a:cubicBezTo>
                  <a:cubicBezTo>
                    <a:pt x="19350" y="19823"/>
                    <a:pt x="19920" y="18714"/>
                    <a:pt x="20680" y="17923"/>
                  </a:cubicBezTo>
                  <a:cubicBezTo>
                    <a:pt x="20807" y="17796"/>
                    <a:pt x="20933" y="17701"/>
                    <a:pt x="21060" y="17574"/>
                  </a:cubicBezTo>
                  <a:cubicBezTo>
                    <a:pt x="21377" y="17321"/>
                    <a:pt x="21757" y="17099"/>
                    <a:pt x="22264" y="17068"/>
                  </a:cubicBezTo>
                  <a:cubicBezTo>
                    <a:pt x="22264" y="17068"/>
                    <a:pt x="22264" y="17068"/>
                    <a:pt x="22295" y="17036"/>
                  </a:cubicBezTo>
                  <a:cubicBezTo>
                    <a:pt x="22295" y="17046"/>
                    <a:pt x="22299" y="17050"/>
                    <a:pt x="22305" y="17050"/>
                  </a:cubicBezTo>
                  <a:cubicBezTo>
                    <a:pt x="22316" y="17050"/>
                    <a:pt x="22337" y="17036"/>
                    <a:pt x="22359" y="17036"/>
                  </a:cubicBezTo>
                  <a:cubicBezTo>
                    <a:pt x="23117" y="17402"/>
                    <a:pt x="23897" y="17639"/>
                    <a:pt x="24734" y="17639"/>
                  </a:cubicBezTo>
                  <a:cubicBezTo>
                    <a:pt x="24911" y="17639"/>
                    <a:pt x="25090" y="17628"/>
                    <a:pt x="25272" y="17606"/>
                  </a:cubicBezTo>
                  <a:cubicBezTo>
                    <a:pt x="26335" y="17490"/>
                    <a:pt x="27330" y="17088"/>
                    <a:pt x="28356" y="17088"/>
                  </a:cubicBezTo>
                  <a:cubicBezTo>
                    <a:pt x="28737" y="17088"/>
                    <a:pt x="29122" y="17144"/>
                    <a:pt x="29516" y="17289"/>
                  </a:cubicBezTo>
                  <a:cubicBezTo>
                    <a:pt x="29526" y="17293"/>
                    <a:pt x="29536" y="17294"/>
                    <a:pt x="29545" y="17294"/>
                  </a:cubicBezTo>
                  <a:cubicBezTo>
                    <a:pt x="29623" y="17294"/>
                    <a:pt x="29671" y="17187"/>
                    <a:pt x="29642" y="17131"/>
                  </a:cubicBezTo>
                  <a:cubicBezTo>
                    <a:pt x="28785" y="15565"/>
                    <a:pt x="26991" y="14357"/>
                    <a:pt x="25159" y="14357"/>
                  </a:cubicBezTo>
                  <a:cubicBezTo>
                    <a:pt x="25028" y="14357"/>
                    <a:pt x="24897" y="14363"/>
                    <a:pt x="24765" y="14376"/>
                  </a:cubicBezTo>
                  <a:cubicBezTo>
                    <a:pt x="23657" y="14471"/>
                    <a:pt x="21725" y="15484"/>
                    <a:pt x="22169" y="16846"/>
                  </a:cubicBezTo>
                  <a:cubicBezTo>
                    <a:pt x="21947" y="16878"/>
                    <a:pt x="21757" y="16941"/>
                    <a:pt x="21567" y="17036"/>
                  </a:cubicBezTo>
                  <a:cubicBezTo>
                    <a:pt x="20933" y="17226"/>
                    <a:pt x="20458" y="17764"/>
                    <a:pt x="20015" y="18239"/>
                  </a:cubicBezTo>
                  <a:cubicBezTo>
                    <a:pt x="19247" y="19067"/>
                    <a:pt x="18478" y="19674"/>
                    <a:pt x="17323" y="19674"/>
                  </a:cubicBezTo>
                  <a:cubicBezTo>
                    <a:pt x="17241" y="19674"/>
                    <a:pt x="17156" y="19671"/>
                    <a:pt x="17070" y="19664"/>
                  </a:cubicBezTo>
                  <a:cubicBezTo>
                    <a:pt x="14695" y="19506"/>
                    <a:pt x="12161" y="18303"/>
                    <a:pt x="10229" y="17036"/>
                  </a:cubicBezTo>
                  <a:cubicBezTo>
                    <a:pt x="10198" y="17036"/>
                    <a:pt x="10198" y="17004"/>
                    <a:pt x="10166" y="17004"/>
                  </a:cubicBezTo>
                  <a:cubicBezTo>
                    <a:pt x="9430" y="16572"/>
                    <a:pt x="8764" y="16080"/>
                    <a:pt x="8150" y="15532"/>
                  </a:cubicBezTo>
                  <a:lnTo>
                    <a:pt x="8150" y="15532"/>
                  </a:lnTo>
                  <a:cubicBezTo>
                    <a:pt x="8165" y="15545"/>
                    <a:pt x="8183" y="15552"/>
                    <a:pt x="8205" y="15552"/>
                  </a:cubicBezTo>
                  <a:cubicBezTo>
                    <a:pt x="8214" y="15552"/>
                    <a:pt x="8224" y="15551"/>
                    <a:pt x="8234" y="15547"/>
                  </a:cubicBezTo>
                  <a:cubicBezTo>
                    <a:pt x="10324" y="14977"/>
                    <a:pt x="11116" y="11557"/>
                    <a:pt x="9279" y="10290"/>
                  </a:cubicBezTo>
                  <a:cubicBezTo>
                    <a:pt x="9253" y="10239"/>
                    <a:pt x="9206" y="10187"/>
                    <a:pt x="9173" y="10187"/>
                  </a:cubicBezTo>
                  <a:cubicBezTo>
                    <a:pt x="9165" y="10187"/>
                    <a:pt x="9158" y="10190"/>
                    <a:pt x="9153" y="10195"/>
                  </a:cubicBezTo>
                  <a:cubicBezTo>
                    <a:pt x="8709" y="8960"/>
                    <a:pt x="7284" y="8960"/>
                    <a:pt x="6176" y="8707"/>
                  </a:cubicBezTo>
                  <a:cubicBezTo>
                    <a:pt x="6651" y="8707"/>
                    <a:pt x="7157" y="8580"/>
                    <a:pt x="7664" y="8549"/>
                  </a:cubicBezTo>
                  <a:cubicBezTo>
                    <a:pt x="7766" y="8543"/>
                    <a:pt x="7872" y="8540"/>
                    <a:pt x="7981" y="8540"/>
                  </a:cubicBezTo>
                  <a:cubicBezTo>
                    <a:pt x="9102" y="8540"/>
                    <a:pt x="10590" y="8841"/>
                    <a:pt x="11369" y="9562"/>
                  </a:cubicBezTo>
                  <a:cubicBezTo>
                    <a:pt x="11369" y="9562"/>
                    <a:pt x="11369" y="9562"/>
                    <a:pt x="11369" y="9594"/>
                  </a:cubicBezTo>
                  <a:cubicBezTo>
                    <a:pt x="11844" y="10575"/>
                    <a:pt x="11813" y="11715"/>
                    <a:pt x="12351" y="12666"/>
                  </a:cubicBezTo>
                  <a:cubicBezTo>
                    <a:pt x="12573" y="13014"/>
                    <a:pt x="12858" y="13331"/>
                    <a:pt x="13174" y="13584"/>
                  </a:cubicBezTo>
                  <a:cubicBezTo>
                    <a:pt x="13713" y="14059"/>
                    <a:pt x="14726" y="14376"/>
                    <a:pt x="14758" y="15199"/>
                  </a:cubicBezTo>
                  <a:cubicBezTo>
                    <a:pt x="14774" y="15262"/>
                    <a:pt x="14821" y="15294"/>
                    <a:pt x="14865" y="15294"/>
                  </a:cubicBezTo>
                  <a:cubicBezTo>
                    <a:pt x="14908" y="15294"/>
                    <a:pt x="14948" y="15262"/>
                    <a:pt x="14948" y="15199"/>
                  </a:cubicBezTo>
                  <a:lnTo>
                    <a:pt x="14980" y="15199"/>
                  </a:lnTo>
                  <a:cubicBezTo>
                    <a:pt x="14853" y="13521"/>
                    <a:pt x="14695" y="11715"/>
                    <a:pt x="13808" y="10195"/>
                  </a:cubicBezTo>
                  <a:cubicBezTo>
                    <a:pt x="13495" y="9641"/>
                    <a:pt x="12852" y="9050"/>
                    <a:pt x="12227" y="9050"/>
                  </a:cubicBezTo>
                  <a:cubicBezTo>
                    <a:pt x="12031" y="9050"/>
                    <a:pt x="11836" y="9109"/>
                    <a:pt x="11654" y="9245"/>
                  </a:cubicBezTo>
                  <a:lnTo>
                    <a:pt x="11623" y="9245"/>
                  </a:lnTo>
                  <a:cubicBezTo>
                    <a:pt x="10799" y="8644"/>
                    <a:pt x="9849" y="8264"/>
                    <a:pt x="8836" y="8137"/>
                  </a:cubicBezTo>
                  <a:cubicBezTo>
                    <a:pt x="8626" y="8112"/>
                    <a:pt x="8417" y="8103"/>
                    <a:pt x="8207" y="8103"/>
                  </a:cubicBezTo>
                  <a:cubicBezTo>
                    <a:pt x="7626" y="8103"/>
                    <a:pt x="7046" y="8173"/>
                    <a:pt x="6465" y="8173"/>
                  </a:cubicBezTo>
                  <a:cubicBezTo>
                    <a:pt x="6179" y="8173"/>
                    <a:pt x="5892" y="8156"/>
                    <a:pt x="5606" y="8105"/>
                  </a:cubicBezTo>
                  <a:cubicBezTo>
                    <a:pt x="5986" y="8105"/>
                    <a:pt x="6366" y="7979"/>
                    <a:pt x="6682" y="7694"/>
                  </a:cubicBezTo>
                  <a:cubicBezTo>
                    <a:pt x="7157" y="7282"/>
                    <a:pt x="7506" y="6617"/>
                    <a:pt x="7696" y="6015"/>
                  </a:cubicBezTo>
                  <a:cubicBezTo>
                    <a:pt x="8709" y="5730"/>
                    <a:pt x="9343" y="4210"/>
                    <a:pt x="9343" y="3260"/>
                  </a:cubicBezTo>
                  <a:cubicBezTo>
                    <a:pt x="9406" y="1771"/>
                    <a:pt x="7379" y="568"/>
                    <a:pt x="6112" y="315"/>
                  </a:cubicBezTo>
                  <a:cubicBezTo>
                    <a:pt x="6099" y="311"/>
                    <a:pt x="6086" y="310"/>
                    <a:pt x="6074" y="310"/>
                  </a:cubicBezTo>
                  <a:cubicBezTo>
                    <a:pt x="5974" y="310"/>
                    <a:pt x="5933" y="417"/>
                    <a:pt x="6017" y="473"/>
                  </a:cubicBezTo>
                  <a:cubicBezTo>
                    <a:pt x="6492" y="758"/>
                    <a:pt x="6429" y="695"/>
                    <a:pt x="6651" y="1360"/>
                  </a:cubicBezTo>
                  <a:cubicBezTo>
                    <a:pt x="6872" y="2025"/>
                    <a:pt x="6872" y="2025"/>
                    <a:pt x="6682" y="2563"/>
                  </a:cubicBezTo>
                  <a:cubicBezTo>
                    <a:pt x="6587" y="2912"/>
                    <a:pt x="6429" y="3228"/>
                    <a:pt x="6461" y="3577"/>
                  </a:cubicBezTo>
                  <a:cubicBezTo>
                    <a:pt x="6492" y="4400"/>
                    <a:pt x="7031" y="5255"/>
                    <a:pt x="7379" y="5983"/>
                  </a:cubicBezTo>
                  <a:cubicBezTo>
                    <a:pt x="6912" y="6792"/>
                    <a:pt x="6354" y="7663"/>
                    <a:pt x="5313" y="7663"/>
                  </a:cubicBezTo>
                  <a:cubicBezTo>
                    <a:pt x="5295" y="7663"/>
                    <a:pt x="5276" y="7662"/>
                    <a:pt x="5257" y="7662"/>
                  </a:cubicBezTo>
                  <a:cubicBezTo>
                    <a:pt x="4275" y="7599"/>
                    <a:pt x="3135" y="6712"/>
                    <a:pt x="2502" y="6015"/>
                  </a:cubicBezTo>
                  <a:cubicBezTo>
                    <a:pt x="1204" y="4622"/>
                    <a:pt x="1140" y="2120"/>
                    <a:pt x="1109" y="346"/>
                  </a:cubicBezTo>
                  <a:cubicBezTo>
                    <a:pt x="1109" y="315"/>
                    <a:pt x="1109" y="283"/>
                    <a:pt x="1077" y="251"/>
                  </a:cubicBezTo>
                  <a:cubicBezTo>
                    <a:pt x="975" y="99"/>
                    <a:pt x="737" y="1"/>
                    <a:pt x="514"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7"/>
            <p:cNvSpPr/>
            <p:nvPr/>
          </p:nvSpPr>
          <p:spPr>
            <a:xfrm>
              <a:off x="551883" y="459326"/>
              <a:ext cx="327604" cy="98216"/>
            </a:xfrm>
            <a:custGeom>
              <a:avLst/>
              <a:gdLst/>
              <a:ahLst/>
              <a:cxnLst/>
              <a:rect l="l" t="t" r="r" b="b"/>
              <a:pathLst>
                <a:path w="10281" h="3082" extrusionOk="0">
                  <a:moveTo>
                    <a:pt x="159" y="1"/>
                  </a:moveTo>
                  <a:cubicBezTo>
                    <a:pt x="64" y="1"/>
                    <a:pt x="0" y="159"/>
                    <a:pt x="127" y="159"/>
                  </a:cubicBezTo>
                  <a:cubicBezTo>
                    <a:pt x="3547" y="919"/>
                    <a:pt x="6904" y="1869"/>
                    <a:pt x="10230" y="3073"/>
                  </a:cubicBezTo>
                  <a:cubicBezTo>
                    <a:pt x="10236" y="3079"/>
                    <a:pt x="10242" y="3082"/>
                    <a:pt x="10247" y="3082"/>
                  </a:cubicBezTo>
                  <a:cubicBezTo>
                    <a:pt x="10270" y="3082"/>
                    <a:pt x="10281" y="3035"/>
                    <a:pt x="10230" y="3010"/>
                  </a:cubicBezTo>
                  <a:cubicBezTo>
                    <a:pt x="6999" y="1679"/>
                    <a:pt x="3611" y="634"/>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7"/>
            <p:cNvSpPr/>
            <p:nvPr/>
          </p:nvSpPr>
          <p:spPr>
            <a:xfrm>
              <a:off x="-91975" y="253086"/>
              <a:ext cx="1114128" cy="675432"/>
            </a:xfrm>
            <a:custGeom>
              <a:avLst/>
              <a:gdLst/>
              <a:ahLst/>
              <a:cxnLst/>
              <a:rect l="l" t="t" r="r" b="b"/>
              <a:pathLst>
                <a:path w="34964" h="21195" extrusionOk="0">
                  <a:moveTo>
                    <a:pt x="26208" y="2190"/>
                  </a:moveTo>
                  <a:cubicBezTo>
                    <a:pt x="27798" y="2190"/>
                    <a:pt x="29325" y="2683"/>
                    <a:pt x="30688" y="3528"/>
                  </a:cubicBezTo>
                  <a:cubicBezTo>
                    <a:pt x="31416" y="3971"/>
                    <a:pt x="32081" y="4478"/>
                    <a:pt x="32810" y="4890"/>
                  </a:cubicBezTo>
                  <a:cubicBezTo>
                    <a:pt x="33095" y="5048"/>
                    <a:pt x="33443" y="5143"/>
                    <a:pt x="33696" y="5333"/>
                  </a:cubicBezTo>
                  <a:cubicBezTo>
                    <a:pt x="33855" y="5396"/>
                    <a:pt x="33981" y="5460"/>
                    <a:pt x="34140" y="5555"/>
                  </a:cubicBezTo>
                  <a:cubicBezTo>
                    <a:pt x="34045" y="5650"/>
                    <a:pt x="33981" y="5776"/>
                    <a:pt x="33886" y="5871"/>
                  </a:cubicBezTo>
                  <a:cubicBezTo>
                    <a:pt x="32588" y="5428"/>
                    <a:pt x="31543" y="4510"/>
                    <a:pt x="30245" y="4003"/>
                  </a:cubicBezTo>
                  <a:cubicBezTo>
                    <a:pt x="29518" y="3728"/>
                    <a:pt x="28708" y="3627"/>
                    <a:pt x="27892" y="3627"/>
                  </a:cubicBezTo>
                  <a:cubicBezTo>
                    <a:pt x="27108" y="3627"/>
                    <a:pt x="26318" y="3720"/>
                    <a:pt x="25589" y="3844"/>
                  </a:cubicBezTo>
                  <a:cubicBezTo>
                    <a:pt x="25472" y="3874"/>
                    <a:pt x="25490" y="4038"/>
                    <a:pt x="25593" y="4038"/>
                  </a:cubicBezTo>
                  <a:cubicBezTo>
                    <a:pt x="25602" y="4038"/>
                    <a:pt x="25611" y="4037"/>
                    <a:pt x="25621" y="4034"/>
                  </a:cubicBezTo>
                  <a:cubicBezTo>
                    <a:pt x="26318" y="3978"/>
                    <a:pt x="27000" y="3926"/>
                    <a:pt x="27668" y="3926"/>
                  </a:cubicBezTo>
                  <a:cubicBezTo>
                    <a:pt x="28881" y="3926"/>
                    <a:pt x="30051" y="4098"/>
                    <a:pt x="31195" y="4731"/>
                  </a:cubicBezTo>
                  <a:cubicBezTo>
                    <a:pt x="32081" y="5206"/>
                    <a:pt x="32873" y="5745"/>
                    <a:pt x="33791" y="6030"/>
                  </a:cubicBezTo>
                  <a:cubicBezTo>
                    <a:pt x="33760" y="6061"/>
                    <a:pt x="33728" y="6125"/>
                    <a:pt x="33696" y="6156"/>
                  </a:cubicBezTo>
                  <a:cubicBezTo>
                    <a:pt x="33651" y="6175"/>
                    <a:pt x="33592" y="6182"/>
                    <a:pt x="33525" y="6182"/>
                  </a:cubicBezTo>
                  <a:cubicBezTo>
                    <a:pt x="33161" y="6182"/>
                    <a:pt x="32531" y="5959"/>
                    <a:pt x="32155" y="5959"/>
                  </a:cubicBezTo>
                  <a:cubicBezTo>
                    <a:pt x="32117" y="5959"/>
                    <a:pt x="32082" y="5961"/>
                    <a:pt x="32050" y="5966"/>
                  </a:cubicBezTo>
                  <a:cubicBezTo>
                    <a:pt x="31353" y="6061"/>
                    <a:pt x="30751" y="6441"/>
                    <a:pt x="30086" y="6600"/>
                  </a:cubicBezTo>
                  <a:cubicBezTo>
                    <a:pt x="29840" y="6661"/>
                    <a:pt x="29601" y="6689"/>
                    <a:pt x="29369" y="6689"/>
                  </a:cubicBezTo>
                  <a:cubicBezTo>
                    <a:pt x="27930" y="6689"/>
                    <a:pt x="26731" y="5638"/>
                    <a:pt x="25367" y="5175"/>
                  </a:cubicBezTo>
                  <a:cubicBezTo>
                    <a:pt x="24689" y="4959"/>
                    <a:pt x="23984" y="4865"/>
                    <a:pt x="23275" y="4865"/>
                  </a:cubicBezTo>
                  <a:cubicBezTo>
                    <a:pt x="22629" y="4865"/>
                    <a:pt x="21980" y="4944"/>
                    <a:pt x="21345" y="5080"/>
                  </a:cubicBezTo>
                  <a:cubicBezTo>
                    <a:pt x="20395" y="5270"/>
                    <a:pt x="19097" y="5650"/>
                    <a:pt x="17989" y="5650"/>
                  </a:cubicBezTo>
                  <a:lnTo>
                    <a:pt x="17862" y="5650"/>
                  </a:lnTo>
                  <a:cubicBezTo>
                    <a:pt x="16880" y="5650"/>
                    <a:pt x="16025" y="5301"/>
                    <a:pt x="15550" y="4256"/>
                  </a:cubicBezTo>
                  <a:cubicBezTo>
                    <a:pt x="15550" y="4193"/>
                    <a:pt x="15582" y="4129"/>
                    <a:pt x="15613" y="4066"/>
                  </a:cubicBezTo>
                  <a:cubicBezTo>
                    <a:pt x="15613" y="4034"/>
                    <a:pt x="15613" y="4003"/>
                    <a:pt x="15613" y="3971"/>
                  </a:cubicBezTo>
                  <a:cubicBezTo>
                    <a:pt x="16138" y="3519"/>
                    <a:pt x="16762" y="3392"/>
                    <a:pt x="17423" y="3392"/>
                  </a:cubicBezTo>
                  <a:cubicBezTo>
                    <a:pt x="18272" y="3392"/>
                    <a:pt x="19182" y="3602"/>
                    <a:pt x="20023" y="3602"/>
                  </a:cubicBezTo>
                  <a:cubicBezTo>
                    <a:pt x="20225" y="3602"/>
                    <a:pt x="20424" y="3590"/>
                    <a:pt x="20617" y="3559"/>
                  </a:cubicBezTo>
                  <a:cubicBezTo>
                    <a:pt x="22296" y="3306"/>
                    <a:pt x="23752" y="2419"/>
                    <a:pt x="25431" y="2229"/>
                  </a:cubicBezTo>
                  <a:cubicBezTo>
                    <a:pt x="25691" y="2203"/>
                    <a:pt x="25951" y="2190"/>
                    <a:pt x="26208" y="2190"/>
                  </a:cubicBezTo>
                  <a:close/>
                  <a:moveTo>
                    <a:pt x="988" y="501"/>
                  </a:moveTo>
                  <a:cubicBezTo>
                    <a:pt x="1337" y="501"/>
                    <a:pt x="2062" y="975"/>
                    <a:pt x="2376" y="1089"/>
                  </a:cubicBezTo>
                  <a:cubicBezTo>
                    <a:pt x="2845" y="1227"/>
                    <a:pt x="3313" y="1317"/>
                    <a:pt x="3803" y="1317"/>
                  </a:cubicBezTo>
                  <a:cubicBezTo>
                    <a:pt x="3876" y="1317"/>
                    <a:pt x="3949" y="1315"/>
                    <a:pt x="4023" y="1311"/>
                  </a:cubicBezTo>
                  <a:cubicBezTo>
                    <a:pt x="4971" y="1291"/>
                    <a:pt x="5867" y="1129"/>
                    <a:pt x="6778" y="1129"/>
                  </a:cubicBezTo>
                  <a:cubicBezTo>
                    <a:pt x="7297" y="1129"/>
                    <a:pt x="7821" y="1182"/>
                    <a:pt x="8361" y="1343"/>
                  </a:cubicBezTo>
                  <a:cubicBezTo>
                    <a:pt x="9628" y="1723"/>
                    <a:pt x="10800" y="2388"/>
                    <a:pt x="12066" y="2799"/>
                  </a:cubicBezTo>
                  <a:cubicBezTo>
                    <a:pt x="12573" y="2958"/>
                    <a:pt x="13080" y="3084"/>
                    <a:pt x="13618" y="3116"/>
                  </a:cubicBezTo>
                  <a:cubicBezTo>
                    <a:pt x="13714" y="3124"/>
                    <a:pt x="13812" y="3127"/>
                    <a:pt x="13912" y="3127"/>
                  </a:cubicBezTo>
                  <a:cubicBezTo>
                    <a:pt x="14190" y="3127"/>
                    <a:pt x="14478" y="3104"/>
                    <a:pt x="14761" y="3104"/>
                  </a:cubicBezTo>
                  <a:cubicBezTo>
                    <a:pt x="15178" y="3104"/>
                    <a:pt x="15584" y="3154"/>
                    <a:pt x="15930" y="3401"/>
                  </a:cubicBezTo>
                  <a:cubicBezTo>
                    <a:pt x="15677" y="3528"/>
                    <a:pt x="15455" y="3686"/>
                    <a:pt x="15233" y="3939"/>
                  </a:cubicBezTo>
                  <a:cubicBezTo>
                    <a:pt x="15170" y="4003"/>
                    <a:pt x="15202" y="4098"/>
                    <a:pt x="15233" y="4129"/>
                  </a:cubicBezTo>
                  <a:cubicBezTo>
                    <a:pt x="14948" y="4795"/>
                    <a:pt x="14220" y="5270"/>
                    <a:pt x="14062" y="6030"/>
                  </a:cubicBezTo>
                  <a:cubicBezTo>
                    <a:pt x="13998" y="6346"/>
                    <a:pt x="14093" y="6600"/>
                    <a:pt x="14220" y="6885"/>
                  </a:cubicBezTo>
                  <a:cubicBezTo>
                    <a:pt x="14220" y="6916"/>
                    <a:pt x="14220" y="6948"/>
                    <a:pt x="14220" y="6980"/>
                  </a:cubicBezTo>
                  <a:cubicBezTo>
                    <a:pt x="13080" y="6410"/>
                    <a:pt x="12573" y="5238"/>
                    <a:pt x="11718" y="4320"/>
                  </a:cubicBezTo>
                  <a:cubicBezTo>
                    <a:pt x="10990" y="3464"/>
                    <a:pt x="10008" y="2863"/>
                    <a:pt x="8931" y="2514"/>
                  </a:cubicBezTo>
                  <a:cubicBezTo>
                    <a:pt x="7885" y="2174"/>
                    <a:pt x="6817" y="2094"/>
                    <a:pt x="5746" y="2094"/>
                  </a:cubicBezTo>
                  <a:cubicBezTo>
                    <a:pt x="5520" y="2094"/>
                    <a:pt x="5294" y="2097"/>
                    <a:pt x="5068" y="2103"/>
                  </a:cubicBezTo>
                  <a:cubicBezTo>
                    <a:pt x="4726" y="2103"/>
                    <a:pt x="4378" y="2113"/>
                    <a:pt x="4030" y="2113"/>
                  </a:cubicBezTo>
                  <a:cubicBezTo>
                    <a:pt x="3508" y="2113"/>
                    <a:pt x="2984" y="2090"/>
                    <a:pt x="2471" y="1976"/>
                  </a:cubicBezTo>
                  <a:cubicBezTo>
                    <a:pt x="2059" y="1881"/>
                    <a:pt x="1" y="994"/>
                    <a:pt x="887" y="519"/>
                  </a:cubicBezTo>
                  <a:cubicBezTo>
                    <a:pt x="915" y="507"/>
                    <a:pt x="949" y="501"/>
                    <a:pt x="988" y="501"/>
                  </a:cubicBezTo>
                  <a:close/>
                  <a:moveTo>
                    <a:pt x="23355" y="5148"/>
                  </a:moveTo>
                  <a:cubicBezTo>
                    <a:pt x="23784" y="5148"/>
                    <a:pt x="24221" y="5192"/>
                    <a:pt x="24671" y="5301"/>
                  </a:cubicBezTo>
                  <a:cubicBezTo>
                    <a:pt x="26268" y="5656"/>
                    <a:pt x="27671" y="7033"/>
                    <a:pt x="29372" y="7033"/>
                  </a:cubicBezTo>
                  <a:cubicBezTo>
                    <a:pt x="29492" y="7033"/>
                    <a:pt x="29614" y="7026"/>
                    <a:pt x="29738" y="7011"/>
                  </a:cubicBezTo>
                  <a:cubicBezTo>
                    <a:pt x="30371" y="6916"/>
                    <a:pt x="30941" y="6631"/>
                    <a:pt x="31543" y="6410"/>
                  </a:cubicBezTo>
                  <a:cubicBezTo>
                    <a:pt x="31543" y="6441"/>
                    <a:pt x="31543" y="6441"/>
                    <a:pt x="31575" y="6441"/>
                  </a:cubicBezTo>
                  <a:cubicBezTo>
                    <a:pt x="32430" y="6790"/>
                    <a:pt x="33031" y="7075"/>
                    <a:pt x="33348" y="8025"/>
                  </a:cubicBezTo>
                  <a:cubicBezTo>
                    <a:pt x="33475" y="8341"/>
                    <a:pt x="33475" y="8690"/>
                    <a:pt x="33570" y="9038"/>
                  </a:cubicBezTo>
                  <a:cubicBezTo>
                    <a:pt x="33633" y="9292"/>
                    <a:pt x="33728" y="9482"/>
                    <a:pt x="33855" y="9703"/>
                  </a:cubicBezTo>
                  <a:cubicBezTo>
                    <a:pt x="33950" y="9893"/>
                    <a:pt x="34076" y="10083"/>
                    <a:pt x="34203" y="10273"/>
                  </a:cubicBezTo>
                  <a:cubicBezTo>
                    <a:pt x="34583" y="10717"/>
                    <a:pt x="34488" y="11065"/>
                    <a:pt x="33950" y="11318"/>
                  </a:cubicBezTo>
                  <a:lnTo>
                    <a:pt x="33886" y="11382"/>
                  </a:lnTo>
                  <a:cubicBezTo>
                    <a:pt x="33380" y="11097"/>
                    <a:pt x="32841" y="10780"/>
                    <a:pt x="32271" y="10527"/>
                  </a:cubicBezTo>
                  <a:cubicBezTo>
                    <a:pt x="32262" y="10522"/>
                    <a:pt x="32254" y="10520"/>
                    <a:pt x="32247" y="10520"/>
                  </a:cubicBezTo>
                  <a:cubicBezTo>
                    <a:pt x="32201" y="10520"/>
                    <a:pt x="32185" y="10594"/>
                    <a:pt x="32240" y="10622"/>
                  </a:cubicBezTo>
                  <a:cubicBezTo>
                    <a:pt x="32746" y="10907"/>
                    <a:pt x="33285" y="11160"/>
                    <a:pt x="33823" y="11445"/>
                  </a:cubicBezTo>
                  <a:cubicBezTo>
                    <a:pt x="33392" y="11850"/>
                    <a:pt x="33124" y="11891"/>
                    <a:pt x="32628" y="11891"/>
                  </a:cubicBezTo>
                  <a:cubicBezTo>
                    <a:pt x="32504" y="11891"/>
                    <a:pt x="32366" y="11888"/>
                    <a:pt x="32208" y="11888"/>
                  </a:cubicBezTo>
                  <a:cubicBezTo>
                    <a:pt x="31765" y="11888"/>
                    <a:pt x="31353" y="11857"/>
                    <a:pt x="30941" y="11857"/>
                  </a:cubicBezTo>
                  <a:cubicBezTo>
                    <a:pt x="30684" y="11844"/>
                    <a:pt x="30443" y="11826"/>
                    <a:pt x="30209" y="11826"/>
                  </a:cubicBezTo>
                  <a:cubicBezTo>
                    <a:pt x="29866" y="11826"/>
                    <a:pt x="29538" y="11865"/>
                    <a:pt x="29199" y="12015"/>
                  </a:cubicBezTo>
                  <a:cubicBezTo>
                    <a:pt x="29136" y="11857"/>
                    <a:pt x="29041" y="11698"/>
                    <a:pt x="28914" y="11540"/>
                  </a:cubicBezTo>
                  <a:cubicBezTo>
                    <a:pt x="27901" y="10147"/>
                    <a:pt x="25874" y="9893"/>
                    <a:pt x="24322" y="9450"/>
                  </a:cubicBezTo>
                  <a:cubicBezTo>
                    <a:pt x="23151" y="9102"/>
                    <a:pt x="21979" y="8690"/>
                    <a:pt x="20902" y="8151"/>
                  </a:cubicBezTo>
                  <a:cubicBezTo>
                    <a:pt x="19984" y="7676"/>
                    <a:pt x="18527" y="6916"/>
                    <a:pt x="18084" y="5903"/>
                  </a:cubicBezTo>
                  <a:lnTo>
                    <a:pt x="18084" y="5903"/>
                  </a:lnTo>
                  <a:cubicBezTo>
                    <a:pt x="18113" y="5903"/>
                    <a:pt x="18142" y="5904"/>
                    <a:pt x="18171" y="5904"/>
                  </a:cubicBezTo>
                  <a:cubicBezTo>
                    <a:pt x="19954" y="5904"/>
                    <a:pt x="21581" y="5148"/>
                    <a:pt x="23355" y="5148"/>
                  </a:cubicBezTo>
                  <a:close/>
                  <a:moveTo>
                    <a:pt x="15423" y="4478"/>
                  </a:moveTo>
                  <a:cubicBezTo>
                    <a:pt x="15898" y="5396"/>
                    <a:pt x="16848" y="5840"/>
                    <a:pt x="17894" y="5903"/>
                  </a:cubicBezTo>
                  <a:cubicBezTo>
                    <a:pt x="18305" y="7011"/>
                    <a:pt x="19794" y="7835"/>
                    <a:pt x="20775" y="8373"/>
                  </a:cubicBezTo>
                  <a:cubicBezTo>
                    <a:pt x="22169" y="9133"/>
                    <a:pt x="23721" y="9608"/>
                    <a:pt x="25241" y="10020"/>
                  </a:cubicBezTo>
                  <a:cubicBezTo>
                    <a:pt x="26096" y="10242"/>
                    <a:pt x="26983" y="10463"/>
                    <a:pt x="27743" y="10907"/>
                  </a:cubicBezTo>
                  <a:cubicBezTo>
                    <a:pt x="28756" y="11508"/>
                    <a:pt x="28978" y="12363"/>
                    <a:pt x="29231" y="13440"/>
                  </a:cubicBezTo>
                  <a:cubicBezTo>
                    <a:pt x="29358" y="14074"/>
                    <a:pt x="29611" y="14295"/>
                    <a:pt x="29896" y="14802"/>
                  </a:cubicBezTo>
                  <a:cubicBezTo>
                    <a:pt x="30181" y="15340"/>
                    <a:pt x="30213" y="16100"/>
                    <a:pt x="30086" y="16734"/>
                  </a:cubicBezTo>
                  <a:cubicBezTo>
                    <a:pt x="29918" y="17432"/>
                    <a:pt x="29145" y="17668"/>
                    <a:pt x="28179" y="17668"/>
                  </a:cubicBezTo>
                  <a:cubicBezTo>
                    <a:pt x="26604" y="17668"/>
                    <a:pt x="24514" y="17040"/>
                    <a:pt x="23689" y="16765"/>
                  </a:cubicBezTo>
                  <a:cubicBezTo>
                    <a:pt x="21821" y="16100"/>
                    <a:pt x="19794" y="14675"/>
                    <a:pt x="18369" y="13345"/>
                  </a:cubicBezTo>
                  <a:cubicBezTo>
                    <a:pt x="17039" y="12078"/>
                    <a:pt x="16532" y="10590"/>
                    <a:pt x="15835" y="8975"/>
                  </a:cubicBezTo>
                  <a:cubicBezTo>
                    <a:pt x="15835" y="8911"/>
                    <a:pt x="15835" y="8880"/>
                    <a:pt x="15835" y="8816"/>
                  </a:cubicBezTo>
                  <a:cubicBezTo>
                    <a:pt x="15835" y="8753"/>
                    <a:pt x="15772" y="8690"/>
                    <a:pt x="15708" y="8690"/>
                  </a:cubicBezTo>
                  <a:cubicBezTo>
                    <a:pt x="15613" y="8500"/>
                    <a:pt x="15487" y="8278"/>
                    <a:pt x="15360" y="8056"/>
                  </a:cubicBezTo>
                  <a:lnTo>
                    <a:pt x="15392" y="7993"/>
                  </a:lnTo>
                  <a:cubicBezTo>
                    <a:pt x="15443" y="7916"/>
                    <a:pt x="15369" y="7818"/>
                    <a:pt x="15289" y="7818"/>
                  </a:cubicBezTo>
                  <a:cubicBezTo>
                    <a:pt x="15270" y="7818"/>
                    <a:pt x="15251" y="7823"/>
                    <a:pt x="15233" y="7835"/>
                  </a:cubicBezTo>
                  <a:cubicBezTo>
                    <a:pt x="14758" y="7043"/>
                    <a:pt x="14283" y="6251"/>
                    <a:pt x="14790" y="5396"/>
                  </a:cubicBezTo>
                  <a:cubicBezTo>
                    <a:pt x="14980" y="5048"/>
                    <a:pt x="15233" y="4795"/>
                    <a:pt x="15423" y="4478"/>
                  </a:cubicBezTo>
                  <a:close/>
                  <a:moveTo>
                    <a:pt x="12700" y="10083"/>
                  </a:moveTo>
                  <a:lnTo>
                    <a:pt x="12700" y="10083"/>
                  </a:lnTo>
                  <a:cubicBezTo>
                    <a:pt x="12637" y="10780"/>
                    <a:pt x="12668" y="11477"/>
                    <a:pt x="12763" y="12173"/>
                  </a:cubicBezTo>
                  <a:cubicBezTo>
                    <a:pt x="12922" y="13282"/>
                    <a:pt x="13302" y="14105"/>
                    <a:pt x="13048" y="15277"/>
                  </a:cubicBezTo>
                  <a:cubicBezTo>
                    <a:pt x="12922" y="15910"/>
                    <a:pt x="12953" y="16322"/>
                    <a:pt x="13270" y="16924"/>
                  </a:cubicBezTo>
                  <a:cubicBezTo>
                    <a:pt x="13745" y="17969"/>
                    <a:pt x="14093" y="18792"/>
                    <a:pt x="14062" y="19901"/>
                  </a:cubicBezTo>
                  <a:cubicBezTo>
                    <a:pt x="14030" y="19869"/>
                    <a:pt x="13998" y="19869"/>
                    <a:pt x="13967" y="19837"/>
                  </a:cubicBezTo>
                  <a:cubicBezTo>
                    <a:pt x="13080" y="19077"/>
                    <a:pt x="12193" y="18222"/>
                    <a:pt x="11813" y="17082"/>
                  </a:cubicBezTo>
                  <a:cubicBezTo>
                    <a:pt x="11306" y="15657"/>
                    <a:pt x="11465" y="14105"/>
                    <a:pt x="11845" y="12680"/>
                  </a:cubicBezTo>
                  <a:cubicBezTo>
                    <a:pt x="12066" y="11762"/>
                    <a:pt x="12288" y="10875"/>
                    <a:pt x="12700" y="10083"/>
                  </a:cubicBezTo>
                  <a:close/>
                  <a:moveTo>
                    <a:pt x="14062" y="19964"/>
                  </a:moveTo>
                  <a:lnTo>
                    <a:pt x="14062" y="19996"/>
                  </a:lnTo>
                  <a:cubicBezTo>
                    <a:pt x="14030" y="19964"/>
                    <a:pt x="14030" y="19964"/>
                    <a:pt x="13998" y="19964"/>
                  </a:cubicBezTo>
                  <a:close/>
                  <a:moveTo>
                    <a:pt x="14442" y="7233"/>
                  </a:moveTo>
                  <a:cubicBezTo>
                    <a:pt x="14600" y="7423"/>
                    <a:pt x="14758" y="7645"/>
                    <a:pt x="14885" y="7835"/>
                  </a:cubicBezTo>
                  <a:cubicBezTo>
                    <a:pt x="14948" y="7930"/>
                    <a:pt x="14980" y="7993"/>
                    <a:pt x="15012" y="8088"/>
                  </a:cubicBezTo>
                  <a:cubicBezTo>
                    <a:pt x="13872" y="9767"/>
                    <a:pt x="14568" y="11318"/>
                    <a:pt x="15043" y="13187"/>
                  </a:cubicBezTo>
                  <a:cubicBezTo>
                    <a:pt x="15392" y="14612"/>
                    <a:pt x="15265" y="16100"/>
                    <a:pt x="15202" y="17525"/>
                  </a:cubicBezTo>
                  <a:cubicBezTo>
                    <a:pt x="15170" y="18254"/>
                    <a:pt x="15138" y="18982"/>
                    <a:pt x="15107" y="19711"/>
                  </a:cubicBezTo>
                  <a:cubicBezTo>
                    <a:pt x="15084" y="20111"/>
                    <a:pt x="15187" y="20355"/>
                    <a:pt x="15009" y="20355"/>
                  </a:cubicBezTo>
                  <a:cubicBezTo>
                    <a:pt x="14933" y="20355"/>
                    <a:pt x="14807" y="20311"/>
                    <a:pt x="14600" y="20217"/>
                  </a:cubicBezTo>
                  <a:cubicBezTo>
                    <a:pt x="14442" y="20154"/>
                    <a:pt x="14315" y="20091"/>
                    <a:pt x="14220" y="20059"/>
                  </a:cubicBezTo>
                  <a:cubicBezTo>
                    <a:pt x="14505" y="18190"/>
                    <a:pt x="13048" y="16797"/>
                    <a:pt x="13397" y="14992"/>
                  </a:cubicBezTo>
                  <a:cubicBezTo>
                    <a:pt x="13587" y="14232"/>
                    <a:pt x="13397" y="13757"/>
                    <a:pt x="13207" y="12965"/>
                  </a:cubicBezTo>
                  <a:cubicBezTo>
                    <a:pt x="12922" y="11857"/>
                    <a:pt x="12890" y="10717"/>
                    <a:pt x="13017" y="9577"/>
                  </a:cubicBezTo>
                  <a:cubicBezTo>
                    <a:pt x="13175" y="9292"/>
                    <a:pt x="13397" y="9007"/>
                    <a:pt x="13618" y="8753"/>
                  </a:cubicBezTo>
                  <a:cubicBezTo>
                    <a:pt x="14030" y="8310"/>
                    <a:pt x="14283" y="7803"/>
                    <a:pt x="14410" y="7265"/>
                  </a:cubicBezTo>
                  <a:cubicBezTo>
                    <a:pt x="14442" y="7265"/>
                    <a:pt x="14442" y="7233"/>
                    <a:pt x="14442" y="7233"/>
                  </a:cubicBezTo>
                  <a:close/>
                  <a:moveTo>
                    <a:pt x="15898" y="9957"/>
                  </a:moveTo>
                  <a:cubicBezTo>
                    <a:pt x="16405" y="11128"/>
                    <a:pt x="16848" y="12300"/>
                    <a:pt x="17830" y="13282"/>
                  </a:cubicBezTo>
                  <a:cubicBezTo>
                    <a:pt x="19255" y="14739"/>
                    <a:pt x="21282" y="16132"/>
                    <a:pt x="23151" y="16892"/>
                  </a:cubicBezTo>
                  <a:cubicBezTo>
                    <a:pt x="23752" y="17145"/>
                    <a:pt x="24354" y="17304"/>
                    <a:pt x="24987" y="17430"/>
                  </a:cubicBezTo>
                  <a:cubicBezTo>
                    <a:pt x="25082" y="18127"/>
                    <a:pt x="25336" y="19267"/>
                    <a:pt x="25114" y="19901"/>
                  </a:cubicBezTo>
                  <a:cubicBezTo>
                    <a:pt x="25177" y="20154"/>
                    <a:pt x="25051" y="20344"/>
                    <a:pt x="24702" y="20376"/>
                  </a:cubicBezTo>
                  <a:cubicBezTo>
                    <a:pt x="24551" y="20554"/>
                    <a:pt x="24406" y="20643"/>
                    <a:pt x="24267" y="20643"/>
                  </a:cubicBezTo>
                  <a:cubicBezTo>
                    <a:pt x="24086" y="20643"/>
                    <a:pt x="23914" y="20491"/>
                    <a:pt x="23752" y="20186"/>
                  </a:cubicBezTo>
                  <a:cubicBezTo>
                    <a:pt x="23562" y="20027"/>
                    <a:pt x="23372" y="19837"/>
                    <a:pt x="23182" y="19679"/>
                  </a:cubicBezTo>
                  <a:cubicBezTo>
                    <a:pt x="22232" y="18919"/>
                    <a:pt x="21092" y="18507"/>
                    <a:pt x="20079" y="17842"/>
                  </a:cubicBezTo>
                  <a:cubicBezTo>
                    <a:pt x="18685" y="16924"/>
                    <a:pt x="17925" y="15467"/>
                    <a:pt x="17260" y="13979"/>
                  </a:cubicBezTo>
                  <a:cubicBezTo>
                    <a:pt x="16658" y="12680"/>
                    <a:pt x="16088" y="11350"/>
                    <a:pt x="15898" y="9957"/>
                  </a:cubicBezTo>
                  <a:close/>
                  <a:moveTo>
                    <a:pt x="820" y="0"/>
                  </a:moveTo>
                  <a:cubicBezTo>
                    <a:pt x="780" y="0"/>
                    <a:pt x="729" y="30"/>
                    <a:pt x="729" y="76"/>
                  </a:cubicBezTo>
                  <a:cubicBezTo>
                    <a:pt x="571" y="361"/>
                    <a:pt x="412" y="646"/>
                    <a:pt x="254" y="963"/>
                  </a:cubicBezTo>
                  <a:cubicBezTo>
                    <a:pt x="254" y="994"/>
                    <a:pt x="254" y="1058"/>
                    <a:pt x="286" y="1089"/>
                  </a:cubicBezTo>
                  <a:cubicBezTo>
                    <a:pt x="2439" y="3053"/>
                    <a:pt x="5448" y="1976"/>
                    <a:pt x="8044" y="2578"/>
                  </a:cubicBezTo>
                  <a:cubicBezTo>
                    <a:pt x="9913" y="3053"/>
                    <a:pt x="11148" y="4034"/>
                    <a:pt x="12288" y="5523"/>
                  </a:cubicBezTo>
                  <a:cubicBezTo>
                    <a:pt x="12795" y="6251"/>
                    <a:pt x="13333" y="6853"/>
                    <a:pt x="14157" y="7201"/>
                  </a:cubicBezTo>
                  <a:cubicBezTo>
                    <a:pt x="13903" y="8025"/>
                    <a:pt x="13333" y="8690"/>
                    <a:pt x="12827" y="9418"/>
                  </a:cubicBezTo>
                  <a:cubicBezTo>
                    <a:pt x="12795" y="9418"/>
                    <a:pt x="12763" y="9450"/>
                    <a:pt x="12763" y="9482"/>
                  </a:cubicBezTo>
                  <a:cubicBezTo>
                    <a:pt x="12510" y="9862"/>
                    <a:pt x="12288" y="10242"/>
                    <a:pt x="12130" y="10685"/>
                  </a:cubicBezTo>
                  <a:cubicBezTo>
                    <a:pt x="11686" y="12110"/>
                    <a:pt x="11243" y="13598"/>
                    <a:pt x="11243" y="15087"/>
                  </a:cubicBezTo>
                  <a:cubicBezTo>
                    <a:pt x="11243" y="16164"/>
                    <a:pt x="11496" y="17272"/>
                    <a:pt x="12066" y="18190"/>
                  </a:cubicBezTo>
                  <a:cubicBezTo>
                    <a:pt x="12351" y="18634"/>
                    <a:pt x="12668" y="18951"/>
                    <a:pt x="13080" y="19299"/>
                  </a:cubicBezTo>
                  <a:cubicBezTo>
                    <a:pt x="13587" y="19742"/>
                    <a:pt x="13777" y="20376"/>
                    <a:pt x="14220" y="20851"/>
                  </a:cubicBezTo>
                  <a:cubicBezTo>
                    <a:pt x="14446" y="21091"/>
                    <a:pt x="14633" y="21194"/>
                    <a:pt x="14787" y="21194"/>
                  </a:cubicBezTo>
                  <a:cubicBezTo>
                    <a:pt x="15647" y="21194"/>
                    <a:pt x="15492" y="17982"/>
                    <a:pt x="15518" y="17525"/>
                  </a:cubicBezTo>
                  <a:cubicBezTo>
                    <a:pt x="15613" y="16069"/>
                    <a:pt x="15740" y="14549"/>
                    <a:pt x="15360" y="13092"/>
                  </a:cubicBezTo>
                  <a:cubicBezTo>
                    <a:pt x="14885" y="11382"/>
                    <a:pt x="14252" y="9988"/>
                    <a:pt x="15170" y="8341"/>
                  </a:cubicBezTo>
                  <a:lnTo>
                    <a:pt x="15170" y="8341"/>
                  </a:lnTo>
                  <a:cubicBezTo>
                    <a:pt x="15297" y="8595"/>
                    <a:pt x="15423" y="8848"/>
                    <a:pt x="15518" y="9070"/>
                  </a:cubicBezTo>
                  <a:cubicBezTo>
                    <a:pt x="15550" y="11065"/>
                    <a:pt x="16373" y="12933"/>
                    <a:pt x="17229" y="14707"/>
                  </a:cubicBezTo>
                  <a:cubicBezTo>
                    <a:pt x="18084" y="16417"/>
                    <a:pt x="19097" y="17652"/>
                    <a:pt x="20807" y="18539"/>
                  </a:cubicBezTo>
                  <a:cubicBezTo>
                    <a:pt x="21821" y="19077"/>
                    <a:pt x="22676" y="19616"/>
                    <a:pt x="23594" y="20344"/>
                  </a:cubicBezTo>
                  <a:cubicBezTo>
                    <a:pt x="23873" y="20567"/>
                    <a:pt x="24300" y="21036"/>
                    <a:pt x="24744" y="21036"/>
                  </a:cubicBezTo>
                  <a:cubicBezTo>
                    <a:pt x="24804" y="21036"/>
                    <a:pt x="24864" y="21028"/>
                    <a:pt x="24924" y="21009"/>
                  </a:cubicBezTo>
                  <a:cubicBezTo>
                    <a:pt x="25367" y="20882"/>
                    <a:pt x="25177" y="20914"/>
                    <a:pt x="25336" y="20597"/>
                  </a:cubicBezTo>
                  <a:cubicBezTo>
                    <a:pt x="25716" y="19869"/>
                    <a:pt x="25367" y="18349"/>
                    <a:pt x="25146" y="17430"/>
                  </a:cubicBezTo>
                  <a:lnTo>
                    <a:pt x="25146" y="17430"/>
                  </a:lnTo>
                  <a:cubicBezTo>
                    <a:pt x="25494" y="17525"/>
                    <a:pt x="25843" y="17557"/>
                    <a:pt x="26191" y="17620"/>
                  </a:cubicBezTo>
                  <a:cubicBezTo>
                    <a:pt x="27073" y="17763"/>
                    <a:pt x="28083" y="18110"/>
                    <a:pt x="28991" y="18110"/>
                  </a:cubicBezTo>
                  <a:cubicBezTo>
                    <a:pt x="29094" y="18110"/>
                    <a:pt x="29195" y="18105"/>
                    <a:pt x="29294" y="18095"/>
                  </a:cubicBezTo>
                  <a:cubicBezTo>
                    <a:pt x="29706" y="18064"/>
                    <a:pt x="30150" y="17937"/>
                    <a:pt x="30340" y="17525"/>
                  </a:cubicBezTo>
                  <a:cubicBezTo>
                    <a:pt x="30561" y="17019"/>
                    <a:pt x="30308" y="17304"/>
                    <a:pt x="30340" y="16797"/>
                  </a:cubicBezTo>
                  <a:cubicBezTo>
                    <a:pt x="30371" y="16385"/>
                    <a:pt x="30625" y="15847"/>
                    <a:pt x="30625" y="15404"/>
                  </a:cubicBezTo>
                  <a:cubicBezTo>
                    <a:pt x="30593" y="14770"/>
                    <a:pt x="29801" y="14295"/>
                    <a:pt x="29611" y="13725"/>
                  </a:cubicBezTo>
                  <a:cubicBezTo>
                    <a:pt x="29421" y="13218"/>
                    <a:pt x="29389" y="12680"/>
                    <a:pt x="29231" y="12173"/>
                  </a:cubicBezTo>
                  <a:cubicBezTo>
                    <a:pt x="29393" y="12134"/>
                    <a:pt x="29605" y="12119"/>
                    <a:pt x="29850" y="12119"/>
                  </a:cubicBezTo>
                  <a:cubicBezTo>
                    <a:pt x="30585" y="12119"/>
                    <a:pt x="31624" y="12253"/>
                    <a:pt x="32556" y="12253"/>
                  </a:cubicBezTo>
                  <a:cubicBezTo>
                    <a:pt x="33799" y="12253"/>
                    <a:pt x="34852" y="12015"/>
                    <a:pt x="34742" y="10907"/>
                  </a:cubicBezTo>
                  <a:cubicBezTo>
                    <a:pt x="34710" y="10495"/>
                    <a:pt x="34488" y="10178"/>
                    <a:pt x="34298" y="9830"/>
                  </a:cubicBezTo>
                  <a:cubicBezTo>
                    <a:pt x="33918" y="9102"/>
                    <a:pt x="33886" y="8341"/>
                    <a:pt x="33570" y="7613"/>
                  </a:cubicBezTo>
                  <a:cubicBezTo>
                    <a:pt x="33285" y="6916"/>
                    <a:pt x="32683" y="6568"/>
                    <a:pt x="32050" y="6283"/>
                  </a:cubicBezTo>
                  <a:cubicBezTo>
                    <a:pt x="32176" y="6251"/>
                    <a:pt x="32335" y="6251"/>
                    <a:pt x="32461" y="6251"/>
                  </a:cubicBezTo>
                  <a:cubicBezTo>
                    <a:pt x="33169" y="6251"/>
                    <a:pt x="33746" y="6512"/>
                    <a:pt x="34409" y="6512"/>
                  </a:cubicBezTo>
                  <a:cubicBezTo>
                    <a:pt x="34547" y="6512"/>
                    <a:pt x="34689" y="6500"/>
                    <a:pt x="34837" y="6473"/>
                  </a:cubicBezTo>
                  <a:cubicBezTo>
                    <a:pt x="34900" y="6473"/>
                    <a:pt x="34963" y="6378"/>
                    <a:pt x="34963" y="6346"/>
                  </a:cubicBezTo>
                  <a:cubicBezTo>
                    <a:pt x="34900" y="5840"/>
                    <a:pt x="34678" y="5586"/>
                    <a:pt x="34266" y="5333"/>
                  </a:cubicBezTo>
                  <a:cubicBezTo>
                    <a:pt x="33443" y="4795"/>
                    <a:pt x="32525" y="4415"/>
                    <a:pt x="31701" y="3844"/>
                  </a:cubicBezTo>
                  <a:cubicBezTo>
                    <a:pt x="30086" y="2768"/>
                    <a:pt x="28471" y="1944"/>
                    <a:pt x="26508" y="1881"/>
                  </a:cubicBezTo>
                  <a:cubicBezTo>
                    <a:pt x="26458" y="1880"/>
                    <a:pt x="26408" y="1879"/>
                    <a:pt x="26359" y="1879"/>
                  </a:cubicBezTo>
                  <a:cubicBezTo>
                    <a:pt x="24082" y="1879"/>
                    <a:pt x="22183" y="3276"/>
                    <a:pt x="19920" y="3338"/>
                  </a:cubicBezTo>
                  <a:cubicBezTo>
                    <a:pt x="19880" y="3339"/>
                    <a:pt x="19840" y="3339"/>
                    <a:pt x="19799" y="3339"/>
                  </a:cubicBezTo>
                  <a:cubicBezTo>
                    <a:pt x="18957" y="3339"/>
                    <a:pt x="18075" y="3126"/>
                    <a:pt x="17242" y="3126"/>
                  </a:cubicBezTo>
                  <a:cubicBezTo>
                    <a:pt x="16889" y="3126"/>
                    <a:pt x="16544" y="3165"/>
                    <a:pt x="16215" y="3274"/>
                  </a:cubicBezTo>
                  <a:cubicBezTo>
                    <a:pt x="15804" y="2917"/>
                    <a:pt x="15321" y="2852"/>
                    <a:pt x="14814" y="2852"/>
                  </a:cubicBezTo>
                  <a:cubicBezTo>
                    <a:pt x="14527" y="2852"/>
                    <a:pt x="14231" y="2873"/>
                    <a:pt x="13936" y="2873"/>
                  </a:cubicBezTo>
                  <a:cubicBezTo>
                    <a:pt x="13830" y="2873"/>
                    <a:pt x="13724" y="2870"/>
                    <a:pt x="13618" y="2863"/>
                  </a:cubicBezTo>
                  <a:cubicBezTo>
                    <a:pt x="12161" y="2768"/>
                    <a:pt x="10863" y="2039"/>
                    <a:pt x="9533" y="1501"/>
                  </a:cubicBezTo>
                  <a:cubicBezTo>
                    <a:pt x="8500" y="1088"/>
                    <a:pt x="7552" y="864"/>
                    <a:pt x="6499" y="864"/>
                  </a:cubicBezTo>
                  <a:cubicBezTo>
                    <a:pt x="6260" y="864"/>
                    <a:pt x="6016" y="876"/>
                    <a:pt x="5764" y="899"/>
                  </a:cubicBezTo>
                  <a:cubicBezTo>
                    <a:pt x="5158" y="972"/>
                    <a:pt x="4590" y="1028"/>
                    <a:pt x="4044" y="1028"/>
                  </a:cubicBezTo>
                  <a:cubicBezTo>
                    <a:pt x="2935" y="1028"/>
                    <a:pt x="1917" y="798"/>
                    <a:pt x="856" y="13"/>
                  </a:cubicBezTo>
                  <a:cubicBezTo>
                    <a:pt x="847" y="4"/>
                    <a:pt x="834" y="0"/>
                    <a:pt x="8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47"/>
          <p:cNvGrpSpPr/>
          <p:nvPr/>
        </p:nvGrpSpPr>
        <p:grpSpPr>
          <a:xfrm>
            <a:off x="7787714" y="-85240"/>
            <a:ext cx="1671513" cy="5228734"/>
            <a:chOff x="1547589" y="-1391798"/>
            <a:chExt cx="1671513" cy="3698241"/>
          </a:xfrm>
        </p:grpSpPr>
        <p:sp>
          <p:nvSpPr>
            <p:cNvPr id="644" name="Google Shape;644;p47"/>
            <p:cNvSpPr/>
            <p:nvPr/>
          </p:nvSpPr>
          <p:spPr>
            <a:xfrm rot="5400000">
              <a:off x="1641491" y="20992"/>
              <a:ext cx="1536579" cy="1015422"/>
            </a:xfrm>
            <a:custGeom>
              <a:avLst/>
              <a:gdLst/>
              <a:ahLst/>
              <a:cxnLst/>
              <a:rect l="l" t="t" r="r" b="b"/>
              <a:pathLst>
                <a:path w="36270" h="23967" extrusionOk="0">
                  <a:moveTo>
                    <a:pt x="23658" y="0"/>
                  </a:moveTo>
                  <a:cubicBezTo>
                    <a:pt x="23650" y="0"/>
                    <a:pt x="23642" y="2"/>
                    <a:pt x="23633" y="4"/>
                  </a:cubicBezTo>
                  <a:cubicBezTo>
                    <a:pt x="19611" y="796"/>
                    <a:pt x="16540" y="4058"/>
                    <a:pt x="12581" y="5103"/>
                  </a:cubicBezTo>
                  <a:cubicBezTo>
                    <a:pt x="11111" y="5517"/>
                    <a:pt x="9391" y="6013"/>
                    <a:pt x="7771" y="6013"/>
                  </a:cubicBezTo>
                  <a:cubicBezTo>
                    <a:pt x="7158" y="6013"/>
                    <a:pt x="6559" y="5942"/>
                    <a:pt x="5994" y="5768"/>
                  </a:cubicBezTo>
                  <a:cubicBezTo>
                    <a:pt x="4949" y="5452"/>
                    <a:pt x="3967" y="4977"/>
                    <a:pt x="3017" y="4438"/>
                  </a:cubicBezTo>
                  <a:cubicBezTo>
                    <a:pt x="2162" y="3868"/>
                    <a:pt x="1243" y="3393"/>
                    <a:pt x="325" y="2950"/>
                  </a:cubicBezTo>
                  <a:cubicBezTo>
                    <a:pt x="301" y="2938"/>
                    <a:pt x="277" y="2932"/>
                    <a:pt x="255" y="2932"/>
                  </a:cubicBezTo>
                  <a:cubicBezTo>
                    <a:pt x="100" y="2932"/>
                    <a:pt x="1" y="3187"/>
                    <a:pt x="167" y="3298"/>
                  </a:cubicBezTo>
                  <a:cubicBezTo>
                    <a:pt x="610" y="3488"/>
                    <a:pt x="1053" y="3710"/>
                    <a:pt x="1497" y="3963"/>
                  </a:cubicBezTo>
                  <a:cubicBezTo>
                    <a:pt x="2003" y="4248"/>
                    <a:pt x="2510" y="4565"/>
                    <a:pt x="3049" y="4850"/>
                  </a:cubicBezTo>
                  <a:cubicBezTo>
                    <a:pt x="3904" y="5420"/>
                    <a:pt x="4695" y="6085"/>
                    <a:pt x="5265" y="6940"/>
                  </a:cubicBezTo>
                  <a:cubicBezTo>
                    <a:pt x="5360" y="7098"/>
                    <a:pt x="5455" y="7257"/>
                    <a:pt x="5550" y="7478"/>
                  </a:cubicBezTo>
                  <a:cubicBezTo>
                    <a:pt x="5519" y="7510"/>
                    <a:pt x="5519" y="7605"/>
                    <a:pt x="5582" y="7637"/>
                  </a:cubicBezTo>
                  <a:cubicBezTo>
                    <a:pt x="5614" y="7637"/>
                    <a:pt x="5614" y="7668"/>
                    <a:pt x="5645" y="7668"/>
                  </a:cubicBezTo>
                  <a:cubicBezTo>
                    <a:pt x="6532" y="9537"/>
                    <a:pt x="7070" y="12704"/>
                    <a:pt x="4885" y="13464"/>
                  </a:cubicBezTo>
                  <a:lnTo>
                    <a:pt x="4790" y="13464"/>
                  </a:lnTo>
                  <a:cubicBezTo>
                    <a:pt x="4727" y="13464"/>
                    <a:pt x="4695" y="13527"/>
                    <a:pt x="4727" y="13590"/>
                  </a:cubicBezTo>
                  <a:cubicBezTo>
                    <a:pt x="4701" y="13642"/>
                    <a:pt x="4739" y="13694"/>
                    <a:pt x="4805" y="13694"/>
                  </a:cubicBezTo>
                  <a:cubicBezTo>
                    <a:pt x="4820" y="13694"/>
                    <a:pt x="4836" y="13691"/>
                    <a:pt x="4854" y="13685"/>
                  </a:cubicBezTo>
                  <a:cubicBezTo>
                    <a:pt x="4885" y="13685"/>
                    <a:pt x="4917" y="13685"/>
                    <a:pt x="4980" y="13654"/>
                  </a:cubicBezTo>
                  <a:cubicBezTo>
                    <a:pt x="5341" y="13699"/>
                    <a:pt x="5758" y="13765"/>
                    <a:pt x="6158" y="13765"/>
                  </a:cubicBezTo>
                  <a:cubicBezTo>
                    <a:pt x="6602" y="13765"/>
                    <a:pt x="7024" y="13684"/>
                    <a:pt x="7324" y="13400"/>
                  </a:cubicBezTo>
                  <a:cubicBezTo>
                    <a:pt x="7609" y="13147"/>
                    <a:pt x="7862" y="12545"/>
                    <a:pt x="8084" y="12260"/>
                  </a:cubicBezTo>
                  <a:cubicBezTo>
                    <a:pt x="8242" y="12039"/>
                    <a:pt x="8369" y="11944"/>
                    <a:pt x="8432" y="11659"/>
                  </a:cubicBezTo>
                  <a:cubicBezTo>
                    <a:pt x="8622" y="10835"/>
                    <a:pt x="7831" y="9949"/>
                    <a:pt x="7577" y="9283"/>
                  </a:cubicBezTo>
                  <a:cubicBezTo>
                    <a:pt x="7229" y="8365"/>
                    <a:pt x="6690" y="7922"/>
                    <a:pt x="5835" y="7510"/>
                  </a:cubicBezTo>
                  <a:cubicBezTo>
                    <a:pt x="5455" y="6718"/>
                    <a:pt x="4917" y="6053"/>
                    <a:pt x="4315" y="5483"/>
                  </a:cubicBezTo>
                  <a:lnTo>
                    <a:pt x="4315" y="5483"/>
                  </a:lnTo>
                  <a:cubicBezTo>
                    <a:pt x="4822" y="5705"/>
                    <a:pt x="5360" y="5927"/>
                    <a:pt x="5899" y="6085"/>
                  </a:cubicBezTo>
                  <a:cubicBezTo>
                    <a:pt x="7514" y="7035"/>
                    <a:pt x="9414" y="7447"/>
                    <a:pt x="11061" y="8428"/>
                  </a:cubicBezTo>
                  <a:cubicBezTo>
                    <a:pt x="11758" y="8840"/>
                    <a:pt x="12423" y="9315"/>
                    <a:pt x="13056" y="9822"/>
                  </a:cubicBezTo>
                  <a:cubicBezTo>
                    <a:pt x="13151" y="10582"/>
                    <a:pt x="12834" y="11247"/>
                    <a:pt x="12803" y="12007"/>
                  </a:cubicBezTo>
                  <a:cubicBezTo>
                    <a:pt x="12739" y="12704"/>
                    <a:pt x="12993" y="13020"/>
                    <a:pt x="13341" y="13622"/>
                  </a:cubicBezTo>
                  <a:cubicBezTo>
                    <a:pt x="13879" y="14509"/>
                    <a:pt x="13753" y="15364"/>
                    <a:pt x="13974" y="16314"/>
                  </a:cubicBezTo>
                  <a:cubicBezTo>
                    <a:pt x="14164" y="16947"/>
                    <a:pt x="14481" y="17517"/>
                    <a:pt x="14924" y="18024"/>
                  </a:cubicBezTo>
                  <a:cubicBezTo>
                    <a:pt x="15463" y="18657"/>
                    <a:pt x="16128" y="19037"/>
                    <a:pt x="16825" y="19449"/>
                  </a:cubicBezTo>
                  <a:cubicBezTo>
                    <a:pt x="17838" y="20083"/>
                    <a:pt x="18440" y="20684"/>
                    <a:pt x="19231" y="21571"/>
                  </a:cubicBezTo>
                  <a:cubicBezTo>
                    <a:pt x="19611" y="22014"/>
                    <a:pt x="20055" y="22426"/>
                    <a:pt x="20593" y="22711"/>
                  </a:cubicBezTo>
                  <a:cubicBezTo>
                    <a:pt x="21480" y="23186"/>
                    <a:pt x="22462" y="23281"/>
                    <a:pt x="23253" y="23946"/>
                  </a:cubicBezTo>
                  <a:cubicBezTo>
                    <a:pt x="23266" y="23959"/>
                    <a:pt x="23285" y="23967"/>
                    <a:pt x="23305" y="23967"/>
                  </a:cubicBezTo>
                  <a:cubicBezTo>
                    <a:pt x="23332" y="23967"/>
                    <a:pt x="23361" y="23952"/>
                    <a:pt x="23380" y="23915"/>
                  </a:cubicBezTo>
                  <a:cubicBezTo>
                    <a:pt x="23443" y="23915"/>
                    <a:pt x="23507" y="23851"/>
                    <a:pt x="23443" y="23756"/>
                  </a:cubicBezTo>
                  <a:cubicBezTo>
                    <a:pt x="22747" y="22616"/>
                    <a:pt x="22462" y="21603"/>
                    <a:pt x="22462" y="20273"/>
                  </a:cubicBezTo>
                  <a:cubicBezTo>
                    <a:pt x="22493" y="19386"/>
                    <a:pt x="22493" y="18499"/>
                    <a:pt x="22367" y="17612"/>
                  </a:cubicBezTo>
                  <a:cubicBezTo>
                    <a:pt x="22208" y="16757"/>
                    <a:pt x="21955" y="15871"/>
                    <a:pt x="21543" y="15111"/>
                  </a:cubicBezTo>
                  <a:cubicBezTo>
                    <a:pt x="21163" y="14350"/>
                    <a:pt x="20530" y="14034"/>
                    <a:pt x="20245" y="13179"/>
                  </a:cubicBezTo>
                  <a:cubicBezTo>
                    <a:pt x="19833" y="11849"/>
                    <a:pt x="19421" y="10962"/>
                    <a:pt x="18091" y="10265"/>
                  </a:cubicBezTo>
                  <a:cubicBezTo>
                    <a:pt x="16977" y="9657"/>
                    <a:pt x="15659" y="9515"/>
                    <a:pt x="14382" y="9515"/>
                  </a:cubicBezTo>
                  <a:cubicBezTo>
                    <a:pt x="14063" y="9515"/>
                    <a:pt x="13746" y="9524"/>
                    <a:pt x="13436" y="9537"/>
                  </a:cubicBezTo>
                  <a:cubicBezTo>
                    <a:pt x="13373" y="9537"/>
                    <a:pt x="13341" y="9600"/>
                    <a:pt x="13373" y="9664"/>
                  </a:cubicBezTo>
                  <a:cubicBezTo>
                    <a:pt x="12708" y="9093"/>
                    <a:pt x="11979" y="8555"/>
                    <a:pt x="11219" y="8112"/>
                  </a:cubicBezTo>
                  <a:cubicBezTo>
                    <a:pt x="9857" y="7288"/>
                    <a:pt x="8337" y="6845"/>
                    <a:pt x="6880" y="6243"/>
                  </a:cubicBezTo>
                  <a:lnTo>
                    <a:pt x="6880" y="6243"/>
                  </a:lnTo>
                  <a:cubicBezTo>
                    <a:pt x="7106" y="6267"/>
                    <a:pt x="7334" y="6278"/>
                    <a:pt x="7563" y="6278"/>
                  </a:cubicBezTo>
                  <a:cubicBezTo>
                    <a:pt x="8846" y="6278"/>
                    <a:pt x="10173" y="5937"/>
                    <a:pt x="11409" y="5642"/>
                  </a:cubicBezTo>
                  <a:cubicBezTo>
                    <a:pt x="11821" y="5547"/>
                    <a:pt x="12201" y="5452"/>
                    <a:pt x="12581" y="5325"/>
                  </a:cubicBezTo>
                  <a:cubicBezTo>
                    <a:pt x="12581" y="5347"/>
                    <a:pt x="12597" y="5370"/>
                    <a:pt x="12617" y="5370"/>
                  </a:cubicBezTo>
                  <a:cubicBezTo>
                    <a:pt x="12626" y="5370"/>
                    <a:pt x="12635" y="5366"/>
                    <a:pt x="12644" y="5357"/>
                  </a:cubicBezTo>
                  <a:cubicBezTo>
                    <a:pt x="14164" y="4660"/>
                    <a:pt x="15779" y="4691"/>
                    <a:pt x="17395" y="4565"/>
                  </a:cubicBezTo>
                  <a:cubicBezTo>
                    <a:pt x="18853" y="4425"/>
                    <a:pt x="20261" y="3937"/>
                    <a:pt x="21708" y="3937"/>
                  </a:cubicBezTo>
                  <a:cubicBezTo>
                    <a:pt x="21895" y="3937"/>
                    <a:pt x="22083" y="3945"/>
                    <a:pt x="22272" y="3963"/>
                  </a:cubicBezTo>
                  <a:cubicBezTo>
                    <a:pt x="22282" y="3974"/>
                    <a:pt x="22289" y="3977"/>
                    <a:pt x="22295" y="3977"/>
                  </a:cubicBezTo>
                  <a:cubicBezTo>
                    <a:pt x="22307" y="3977"/>
                    <a:pt x="22314" y="3963"/>
                    <a:pt x="22335" y="3963"/>
                  </a:cubicBezTo>
                  <a:cubicBezTo>
                    <a:pt x="23780" y="6171"/>
                    <a:pt x="26233" y="7558"/>
                    <a:pt x="28848" y="7558"/>
                  </a:cubicBezTo>
                  <a:cubicBezTo>
                    <a:pt x="29271" y="7558"/>
                    <a:pt x="29698" y="7522"/>
                    <a:pt x="30126" y="7447"/>
                  </a:cubicBezTo>
                  <a:cubicBezTo>
                    <a:pt x="32976" y="6940"/>
                    <a:pt x="36269" y="4438"/>
                    <a:pt x="36111" y="1240"/>
                  </a:cubicBezTo>
                  <a:cubicBezTo>
                    <a:pt x="36111" y="1172"/>
                    <a:pt x="36066" y="1140"/>
                    <a:pt x="36018" y="1140"/>
                  </a:cubicBezTo>
                  <a:cubicBezTo>
                    <a:pt x="35978" y="1140"/>
                    <a:pt x="35936" y="1164"/>
                    <a:pt x="35921" y="1208"/>
                  </a:cubicBezTo>
                  <a:cubicBezTo>
                    <a:pt x="35026" y="1958"/>
                    <a:pt x="33946" y="2375"/>
                    <a:pt x="32823" y="2375"/>
                  </a:cubicBezTo>
                  <a:cubicBezTo>
                    <a:pt x="32475" y="2375"/>
                    <a:pt x="32124" y="2335"/>
                    <a:pt x="31772" y="2253"/>
                  </a:cubicBezTo>
                  <a:cubicBezTo>
                    <a:pt x="30664" y="1968"/>
                    <a:pt x="29682" y="1271"/>
                    <a:pt x="28542" y="1081"/>
                  </a:cubicBezTo>
                  <a:cubicBezTo>
                    <a:pt x="28320" y="1042"/>
                    <a:pt x="28100" y="1024"/>
                    <a:pt x="27884" y="1024"/>
                  </a:cubicBezTo>
                  <a:cubicBezTo>
                    <a:pt x="25816" y="1024"/>
                    <a:pt x="24004" y="2687"/>
                    <a:pt x="22398" y="3805"/>
                  </a:cubicBezTo>
                  <a:cubicBezTo>
                    <a:pt x="22382" y="3789"/>
                    <a:pt x="22359" y="3781"/>
                    <a:pt x="22335" y="3781"/>
                  </a:cubicBezTo>
                  <a:cubicBezTo>
                    <a:pt x="22311" y="3781"/>
                    <a:pt x="22287" y="3789"/>
                    <a:pt x="22272" y="3805"/>
                  </a:cubicBezTo>
                  <a:cubicBezTo>
                    <a:pt x="22001" y="3759"/>
                    <a:pt x="21729" y="3739"/>
                    <a:pt x="21457" y="3739"/>
                  </a:cubicBezTo>
                  <a:cubicBezTo>
                    <a:pt x="20042" y="3739"/>
                    <a:pt x="18612" y="4269"/>
                    <a:pt x="17205" y="4375"/>
                  </a:cubicBezTo>
                  <a:cubicBezTo>
                    <a:pt x="16223" y="4438"/>
                    <a:pt x="15273" y="4470"/>
                    <a:pt x="14323" y="4691"/>
                  </a:cubicBezTo>
                  <a:cubicBezTo>
                    <a:pt x="17490" y="3298"/>
                    <a:pt x="20308" y="1176"/>
                    <a:pt x="23665" y="131"/>
                  </a:cubicBezTo>
                  <a:cubicBezTo>
                    <a:pt x="23751" y="131"/>
                    <a:pt x="23733" y="0"/>
                    <a:pt x="2365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7"/>
            <p:cNvSpPr/>
            <p:nvPr/>
          </p:nvSpPr>
          <p:spPr>
            <a:xfrm rot="5400000">
              <a:off x="1940637" y="1239686"/>
              <a:ext cx="1220070" cy="913443"/>
            </a:xfrm>
            <a:custGeom>
              <a:avLst/>
              <a:gdLst/>
              <a:ahLst/>
              <a:cxnLst/>
              <a:rect l="l" t="t" r="r" b="b"/>
              <a:pathLst>
                <a:path w="28799" h="21560" extrusionOk="0">
                  <a:moveTo>
                    <a:pt x="4853" y="1"/>
                  </a:moveTo>
                  <a:cubicBezTo>
                    <a:pt x="4778" y="1"/>
                    <a:pt x="4759" y="134"/>
                    <a:pt x="4846" y="163"/>
                  </a:cubicBezTo>
                  <a:cubicBezTo>
                    <a:pt x="8488" y="1050"/>
                    <a:pt x="12351" y="1810"/>
                    <a:pt x="14790" y="4882"/>
                  </a:cubicBezTo>
                  <a:cubicBezTo>
                    <a:pt x="14758" y="4913"/>
                    <a:pt x="14726" y="4945"/>
                    <a:pt x="14695" y="5008"/>
                  </a:cubicBezTo>
                  <a:cubicBezTo>
                    <a:pt x="14663" y="5135"/>
                    <a:pt x="14663" y="5262"/>
                    <a:pt x="14631" y="5388"/>
                  </a:cubicBezTo>
                  <a:cubicBezTo>
                    <a:pt x="14410" y="5958"/>
                    <a:pt x="14030" y="6338"/>
                    <a:pt x="13523" y="6528"/>
                  </a:cubicBezTo>
                  <a:cubicBezTo>
                    <a:pt x="13301" y="6655"/>
                    <a:pt x="13048" y="6718"/>
                    <a:pt x="12795" y="6845"/>
                  </a:cubicBezTo>
                  <a:cubicBezTo>
                    <a:pt x="11433" y="7542"/>
                    <a:pt x="10514" y="8650"/>
                    <a:pt x="9723" y="9949"/>
                  </a:cubicBezTo>
                  <a:cubicBezTo>
                    <a:pt x="8836" y="11500"/>
                    <a:pt x="8171" y="13147"/>
                    <a:pt x="7253" y="14667"/>
                  </a:cubicBezTo>
                  <a:cubicBezTo>
                    <a:pt x="7221" y="14731"/>
                    <a:pt x="7221" y="14762"/>
                    <a:pt x="7189" y="14826"/>
                  </a:cubicBezTo>
                  <a:cubicBezTo>
                    <a:pt x="6374" y="15779"/>
                    <a:pt x="5179" y="16363"/>
                    <a:pt x="4016" y="16363"/>
                  </a:cubicBezTo>
                  <a:cubicBezTo>
                    <a:pt x="3054" y="16363"/>
                    <a:pt x="2113" y="15964"/>
                    <a:pt x="1425" y="15047"/>
                  </a:cubicBezTo>
                  <a:cubicBezTo>
                    <a:pt x="1192" y="14744"/>
                    <a:pt x="1097" y="14441"/>
                    <a:pt x="860" y="14441"/>
                  </a:cubicBezTo>
                  <a:cubicBezTo>
                    <a:pt x="775" y="14441"/>
                    <a:pt x="672" y="14480"/>
                    <a:pt x="539" y="14572"/>
                  </a:cubicBezTo>
                  <a:cubicBezTo>
                    <a:pt x="0" y="14952"/>
                    <a:pt x="64" y="16124"/>
                    <a:pt x="190" y="16663"/>
                  </a:cubicBezTo>
                  <a:cubicBezTo>
                    <a:pt x="507" y="17771"/>
                    <a:pt x="1457" y="18499"/>
                    <a:pt x="2439" y="19006"/>
                  </a:cubicBezTo>
                  <a:cubicBezTo>
                    <a:pt x="2502" y="19006"/>
                    <a:pt x="2534" y="19006"/>
                    <a:pt x="2566" y="18974"/>
                  </a:cubicBezTo>
                  <a:cubicBezTo>
                    <a:pt x="2724" y="19006"/>
                    <a:pt x="2882" y="19038"/>
                    <a:pt x="3041" y="19038"/>
                  </a:cubicBezTo>
                  <a:cubicBezTo>
                    <a:pt x="3769" y="19133"/>
                    <a:pt x="4529" y="19291"/>
                    <a:pt x="5289" y="19418"/>
                  </a:cubicBezTo>
                  <a:cubicBezTo>
                    <a:pt x="5311" y="19440"/>
                    <a:pt x="5334" y="19462"/>
                    <a:pt x="5367" y="19462"/>
                  </a:cubicBezTo>
                  <a:cubicBezTo>
                    <a:pt x="5381" y="19462"/>
                    <a:pt x="5397" y="19459"/>
                    <a:pt x="5416" y="19449"/>
                  </a:cubicBezTo>
                  <a:cubicBezTo>
                    <a:pt x="5447" y="19449"/>
                    <a:pt x="5447" y="19449"/>
                    <a:pt x="5479" y="19418"/>
                  </a:cubicBezTo>
                  <a:cubicBezTo>
                    <a:pt x="6429" y="19576"/>
                    <a:pt x="7379" y="19671"/>
                    <a:pt x="8298" y="19671"/>
                  </a:cubicBezTo>
                  <a:cubicBezTo>
                    <a:pt x="8931" y="19671"/>
                    <a:pt x="9533" y="19544"/>
                    <a:pt x="10103" y="19291"/>
                  </a:cubicBezTo>
                  <a:cubicBezTo>
                    <a:pt x="10483" y="19133"/>
                    <a:pt x="11401" y="18246"/>
                    <a:pt x="11971" y="17993"/>
                  </a:cubicBezTo>
                  <a:cubicBezTo>
                    <a:pt x="11971" y="18024"/>
                    <a:pt x="12003" y="18024"/>
                    <a:pt x="12035" y="18024"/>
                  </a:cubicBezTo>
                  <a:cubicBezTo>
                    <a:pt x="12161" y="18309"/>
                    <a:pt x="12288" y="18563"/>
                    <a:pt x="12446" y="18848"/>
                  </a:cubicBezTo>
                  <a:cubicBezTo>
                    <a:pt x="12415" y="18911"/>
                    <a:pt x="12446" y="18974"/>
                    <a:pt x="12478" y="18974"/>
                  </a:cubicBezTo>
                  <a:cubicBezTo>
                    <a:pt x="12642" y="19038"/>
                    <a:pt x="12812" y="19066"/>
                    <a:pt x="12986" y="19066"/>
                  </a:cubicBezTo>
                  <a:cubicBezTo>
                    <a:pt x="14114" y="19066"/>
                    <a:pt x="15379" y="17860"/>
                    <a:pt x="16120" y="17201"/>
                  </a:cubicBezTo>
                  <a:cubicBezTo>
                    <a:pt x="17450" y="15997"/>
                    <a:pt x="18463" y="14414"/>
                    <a:pt x="18812" y="12641"/>
                  </a:cubicBezTo>
                  <a:cubicBezTo>
                    <a:pt x="19033" y="11532"/>
                    <a:pt x="18970" y="10424"/>
                    <a:pt x="18653" y="9379"/>
                  </a:cubicBezTo>
                  <a:lnTo>
                    <a:pt x="18653" y="9379"/>
                  </a:lnTo>
                  <a:cubicBezTo>
                    <a:pt x="19192" y="10550"/>
                    <a:pt x="19698" y="11754"/>
                    <a:pt x="20174" y="12989"/>
                  </a:cubicBezTo>
                  <a:cubicBezTo>
                    <a:pt x="19477" y="14699"/>
                    <a:pt x="19635" y="17011"/>
                    <a:pt x="20965" y="18373"/>
                  </a:cubicBezTo>
                  <a:cubicBezTo>
                    <a:pt x="23055" y="20494"/>
                    <a:pt x="26666" y="19069"/>
                    <a:pt x="28534" y="21508"/>
                  </a:cubicBezTo>
                  <a:cubicBezTo>
                    <a:pt x="28534" y="21540"/>
                    <a:pt x="28566" y="21540"/>
                    <a:pt x="28597" y="21540"/>
                  </a:cubicBezTo>
                  <a:cubicBezTo>
                    <a:pt x="28618" y="21553"/>
                    <a:pt x="28641" y="21560"/>
                    <a:pt x="28662" y="21560"/>
                  </a:cubicBezTo>
                  <a:cubicBezTo>
                    <a:pt x="28737" y="21560"/>
                    <a:pt x="28798" y="21480"/>
                    <a:pt x="28724" y="21381"/>
                  </a:cubicBezTo>
                  <a:cubicBezTo>
                    <a:pt x="28692" y="21350"/>
                    <a:pt x="28661" y="21286"/>
                    <a:pt x="28629" y="21254"/>
                  </a:cubicBezTo>
                  <a:cubicBezTo>
                    <a:pt x="28249" y="19513"/>
                    <a:pt x="27299" y="17961"/>
                    <a:pt x="26001" y="16726"/>
                  </a:cubicBezTo>
                  <a:cubicBezTo>
                    <a:pt x="25336" y="16092"/>
                    <a:pt x="24544" y="15554"/>
                    <a:pt x="23752" y="15079"/>
                  </a:cubicBezTo>
                  <a:cubicBezTo>
                    <a:pt x="22612" y="14446"/>
                    <a:pt x="21282" y="14129"/>
                    <a:pt x="20427" y="13116"/>
                  </a:cubicBezTo>
                  <a:cubicBezTo>
                    <a:pt x="20395" y="13084"/>
                    <a:pt x="20395" y="13052"/>
                    <a:pt x="20395" y="13021"/>
                  </a:cubicBezTo>
                  <a:cubicBezTo>
                    <a:pt x="20395" y="12989"/>
                    <a:pt x="20395" y="12989"/>
                    <a:pt x="20395" y="12989"/>
                  </a:cubicBezTo>
                  <a:cubicBezTo>
                    <a:pt x="20395" y="12989"/>
                    <a:pt x="20395" y="12957"/>
                    <a:pt x="20395" y="12957"/>
                  </a:cubicBezTo>
                  <a:cubicBezTo>
                    <a:pt x="19888" y="10867"/>
                    <a:pt x="18843" y="8872"/>
                    <a:pt x="17577" y="7162"/>
                  </a:cubicBezTo>
                  <a:cubicBezTo>
                    <a:pt x="17038" y="6212"/>
                    <a:pt x="16342" y="5293"/>
                    <a:pt x="15360" y="4818"/>
                  </a:cubicBezTo>
                  <a:cubicBezTo>
                    <a:pt x="15328" y="4755"/>
                    <a:pt x="15296" y="4692"/>
                    <a:pt x="15265" y="4660"/>
                  </a:cubicBezTo>
                  <a:cubicBezTo>
                    <a:pt x="15265" y="4597"/>
                    <a:pt x="15233" y="4533"/>
                    <a:pt x="15170" y="4533"/>
                  </a:cubicBezTo>
                  <a:cubicBezTo>
                    <a:pt x="15138" y="4502"/>
                    <a:pt x="15138" y="4470"/>
                    <a:pt x="15106" y="4438"/>
                  </a:cubicBezTo>
                  <a:cubicBezTo>
                    <a:pt x="15088" y="4410"/>
                    <a:pt x="15064" y="4399"/>
                    <a:pt x="15040" y="4399"/>
                  </a:cubicBezTo>
                  <a:cubicBezTo>
                    <a:pt x="14983" y="4399"/>
                    <a:pt x="14926" y="4466"/>
                    <a:pt x="14948" y="4533"/>
                  </a:cubicBezTo>
                  <a:lnTo>
                    <a:pt x="14980" y="4597"/>
                  </a:lnTo>
                  <a:lnTo>
                    <a:pt x="14916" y="4597"/>
                  </a:lnTo>
                  <a:cubicBezTo>
                    <a:pt x="12541" y="1683"/>
                    <a:pt x="8519" y="480"/>
                    <a:pt x="4877" y="5"/>
                  </a:cubicBezTo>
                  <a:cubicBezTo>
                    <a:pt x="4869" y="2"/>
                    <a:pt x="4861" y="1"/>
                    <a:pt x="4853"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7"/>
            <p:cNvSpPr/>
            <p:nvPr/>
          </p:nvSpPr>
          <p:spPr>
            <a:xfrm rot="5400000">
              <a:off x="1938364" y="9760"/>
              <a:ext cx="906992" cy="851714"/>
            </a:xfrm>
            <a:custGeom>
              <a:avLst/>
              <a:gdLst/>
              <a:ahLst/>
              <a:cxnLst/>
              <a:rect l="l" t="t" r="r" b="b"/>
              <a:pathLst>
                <a:path w="21409" h="20103" extrusionOk="0">
                  <a:moveTo>
                    <a:pt x="16537" y="2431"/>
                  </a:moveTo>
                  <a:cubicBezTo>
                    <a:pt x="17284" y="2431"/>
                    <a:pt x="18027" y="2551"/>
                    <a:pt x="18717" y="2812"/>
                  </a:cubicBezTo>
                  <a:cubicBezTo>
                    <a:pt x="19255" y="2875"/>
                    <a:pt x="19382" y="3192"/>
                    <a:pt x="19097" y="3762"/>
                  </a:cubicBezTo>
                  <a:cubicBezTo>
                    <a:pt x="19002" y="3793"/>
                    <a:pt x="18907" y="3793"/>
                    <a:pt x="18812" y="3825"/>
                  </a:cubicBezTo>
                  <a:cubicBezTo>
                    <a:pt x="18590" y="3952"/>
                    <a:pt x="18210" y="3983"/>
                    <a:pt x="17957" y="4078"/>
                  </a:cubicBezTo>
                  <a:cubicBezTo>
                    <a:pt x="17324" y="4300"/>
                    <a:pt x="16785" y="4617"/>
                    <a:pt x="16247" y="4997"/>
                  </a:cubicBezTo>
                  <a:cubicBezTo>
                    <a:pt x="16189" y="4995"/>
                    <a:pt x="16131" y="4995"/>
                    <a:pt x="16073" y="4995"/>
                  </a:cubicBezTo>
                  <a:cubicBezTo>
                    <a:pt x="14605" y="4995"/>
                    <a:pt x="13073" y="5386"/>
                    <a:pt x="12098" y="6422"/>
                  </a:cubicBezTo>
                  <a:cubicBezTo>
                    <a:pt x="11560" y="6643"/>
                    <a:pt x="11022" y="6865"/>
                    <a:pt x="10483" y="7055"/>
                  </a:cubicBezTo>
                  <a:cubicBezTo>
                    <a:pt x="11402" y="6517"/>
                    <a:pt x="11972" y="5503"/>
                    <a:pt x="12795" y="4807"/>
                  </a:cubicBezTo>
                  <a:cubicBezTo>
                    <a:pt x="13357" y="4349"/>
                    <a:pt x="13918" y="4192"/>
                    <a:pt x="14525" y="4192"/>
                  </a:cubicBezTo>
                  <a:cubicBezTo>
                    <a:pt x="14842" y="4192"/>
                    <a:pt x="15171" y="4235"/>
                    <a:pt x="15519" y="4300"/>
                  </a:cubicBezTo>
                  <a:cubicBezTo>
                    <a:pt x="15883" y="4363"/>
                    <a:pt x="16247" y="4427"/>
                    <a:pt x="16603" y="4427"/>
                  </a:cubicBezTo>
                  <a:cubicBezTo>
                    <a:pt x="16959" y="4427"/>
                    <a:pt x="17308" y="4363"/>
                    <a:pt x="17640" y="4173"/>
                  </a:cubicBezTo>
                  <a:cubicBezTo>
                    <a:pt x="17640" y="4173"/>
                    <a:pt x="17640" y="4110"/>
                    <a:pt x="17609" y="4110"/>
                  </a:cubicBezTo>
                  <a:cubicBezTo>
                    <a:pt x="17327" y="4194"/>
                    <a:pt x="17042" y="4224"/>
                    <a:pt x="16755" y="4224"/>
                  </a:cubicBezTo>
                  <a:cubicBezTo>
                    <a:pt x="15985" y="4224"/>
                    <a:pt x="15206" y="4004"/>
                    <a:pt x="14453" y="4004"/>
                  </a:cubicBezTo>
                  <a:cubicBezTo>
                    <a:pt x="14004" y="4004"/>
                    <a:pt x="13565" y="4082"/>
                    <a:pt x="13143" y="4332"/>
                  </a:cubicBezTo>
                  <a:cubicBezTo>
                    <a:pt x="11813" y="5123"/>
                    <a:pt x="11243" y="6802"/>
                    <a:pt x="9691" y="7213"/>
                  </a:cubicBezTo>
                  <a:cubicBezTo>
                    <a:pt x="8868" y="7055"/>
                    <a:pt x="8076" y="6897"/>
                    <a:pt x="7348" y="6517"/>
                  </a:cubicBezTo>
                  <a:cubicBezTo>
                    <a:pt x="7316" y="6517"/>
                    <a:pt x="7316" y="6485"/>
                    <a:pt x="7285" y="6485"/>
                  </a:cubicBezTo>
                  <a:cubicBezTo>
                    <a:pt x="8045" y="6010"/>
                    <a:pt x="8678" y="5662"/>
                    <a:pt x="9596" y="5630"/>
                  </a:cubicBezTo>
                  <a:cubicBezTo>
                    <a:pt x="9672" y="5630"/>
                    <a:pt x="9745" y="5631"/>
                    <a:pt x="9814" y="5631"/>
                  </a:cubicBezTo>
                  <a:cubicBezTo>
                    <a:pt x="10092" y="5631"/>
                    <a:pt x="10325" y="5611"/>
                    <a:pt x="10578" y="5408"/>
                  </a:cubicBezTo>
                  <a:cubicBezTo>
                    <a:pt x="11117" y="5028"/>
                    <a:pt x="11497" y="4363"/>
                    <a:pt x="12067" y="3920"/>
                  </a:cubicBezTo>
                  <a:cubicBezTo>
                    <a:pt x="12700" y="3445"/>
                    <a:pt x="13428" y="3065"/>
                    <a:pt x="14188" y="2812"/>
                  </a:cubicBezTo>
                  <a:cubicBezTo>
                    <a:pt x="14940" y="2567"/>
                    <a:pt x="15741" y="2431"/>
                    <a:pt x="16537" y="2431"/>
                  </a:cubicBezTo>
                  <a:close/>
                  <a:moveTo>
                    <a:pt x="381" y="373"/>
                  </a:moveTo>
                  <a:lnTo>
                    <a:pt x="381" y="373"/>
                  </a:lnTo>
                  <a:cubicBezTo>
                    <a:pt x="1046" y="1070"/>
                    <a:pt x="1584" y="1893"/>
                    <a:pt x="2344" y="2495"/>
                  </a:cubicBezTo>
                  <a:cubicBezTo>
                    <a:pt x="2819" y="2907"/>
                    <a:pt x="3326" y="3192"/>
                    <a:pt x="3864" y="3477"/>
                  </a:cubicBezTo>
                  <a:cubicBezTo>
                    <a:pt x="4086" y="3572"/>
                    <a:pt x="4308" y="3667"/>
                    <a:pt x="4498" y="3762"/>
                  </a:cubicBezTo>
                  <a:cubicBezTo>
                    <a:pt x="4593" y="3793"/>
                    <a:pt x="4719" y="3825"/>
                    <a:pt x="4814" y="3888"/>
                  </a:cubicBezTo>
                  <a:cubicBezTo>
                    <a:pt x="5163" y="3920"/>
                    <a:pt x="5321" y="4142"/>
                    <a:pt x="5226" y="4522"/>
                  </a:cubicBezTo>
                  <a:cubicBezTo>
                    <a:pt x="5163" y="4522"/>
                    <a:pt x="5163" y="4617"/>
                    <a:pt x="5194" y="4648"/>
                  </a:cubicBezTo>
                  <a:cubicBezTo>
                    <a:pt x="5954" y="5250"/>
                    <a:pt x="6810" y="5725"/>
                    <a:pt x="7760" y="6010"/>
                  </a:cubicBezTo>
                  <a:cubicBezTo>
                    <a:pt x="7538" y="6137"/>
                    <a:pt x="7348" y="6295"/>
                    <a:pt x="7190" y="6453"/>
                  </a:cubicBezTo>
                  <a:cubicBezTo>
                    <a:pt x="7158" y="6485"/>
                    <a:pt x="7095" y="6517"/>
                    <a:pt x="7095" y="6580"/>
                  </a:cubicBezTo>
                  <a:cubicBezTo>
                    <a:pt x="7095" y="6612"/>
                    <a:pt x="7095" y="6675"/>
                    <a:pt x="7095" y="6738"/>
                  </a:cubicBezTo>
                  <a:cubicBezTo>
                    <a:pt x="6873" y="7023"/>
                    <a:pt x="6746" y="7309"/>
                    <a:pt x="6683" y="7657"/>
                  </a:cubicBezTo>
                  <a:cubicBezTo>
                    <a:pt x="6081" y="6137"/>
                    <a:pt x="4561" y="5282"/>
                    <a:pt x="3326" y="4300"/>
                  </a:cubicBezTo>
                  <a:cubicBezTo>
                    <a:pt x="2503" y="3635"/>
                    <a:pt x="1806" y="2907"/>
                    <a:pt x="1172" y="2051"/>
                  </a:cubicBezTo>
                  <a:cubicBezTo>
                    <a:pt x="792" y="1545"/>
                    <a:pt x="666" y="911"/>
                    <a:pt x="381" y="373"/>
                  </a:cubicBezTo>
                  <a:close/>
                  <a:moveTo>
                    <a:pt x="14924" y="5960"/>
                  </a:moveTo>
                  <a:cubicBezTo>
                    <a:pt x="16043" y="5960"/>
                    <a:pt x="17172" y="6245"/>
                    <a:pt x="18147" y="6802"/>
                  </a:cubicBezTo>
                  <a:cubicBezTo>
                    <a:pt x="18844" y="7182"/>
                    <a:pt x="19414" y="7689"/>
                    <a:pt x="19794" y="8385"/>
                  </a:cubicBezTo>
                  <a:cubicBezTo>
                    <a:pt x="20047" y="8829"/>
                    <a:pt x="21061" y="10855"/>
                    <a:pt x="20111" y="11109"/>
                  </a:cubicBezTo>
                  <a:cubicBezTo>
                    <a:pt x="20107" y="11111"/>
                    <a:pt x="20101" y="11112"/>
                    <a:pt x="20094" y="11112"/>
                  </a:cubicBezTo>
                  <a:cubicBezTo>
                    <a:pt x="19982" y="11112"/>
                    <a:pt x="19475" y="10887"/>
                    <a:pt x="19445" y="10887"/>
                  </a:cubicBezTo>
                  <a:cubicBezTo>
                    <a:pt x="19255" y="10855"/>
                    <a:pt x="19065" y="10824"/>
                    <a:pt x="18875" y="10824"/>
                  </a:cubicBezTo>
                  <a:cubicBezTo>
                    <a:pt x="18860" y="10808"/>
                    <a:pt x="18836" y="10800"/>
                    <a:pt x="18812" y="10800"/>
                  </a:cubicBezTo>
                  <a:cubicBezTo>
                    <a:pt x="18788" y="10800"/>
                    <a:pt x="18765" y="10808"/>
                    <a:pt x="18749" y="10824"/>
                  </a:cubicBezTo>
                  <a:cubicBezTo>
                    <a:pt x="18654" y="10824"/>
                    <a:pt x="18559" y="10824"/>
                    <a:pt x="18432" y="10855"/>
                  </a:cubicBezTo>
                  <a:cubicBezTo>
                    <a:pt x="18234" y="10863"/>
                    <a:pt x="18044" y="10868"/>
                    <a:pt x="17860" y="10868"/>
                  </a:cubicBezTo>
                  <a:cubicBezTo>
                    <a:pt x="17247" y="10868"/>
                    <a:pt x="16690" y="10806"/>
                    <a:pt x="16057" y="10539"/>
                  </a:cubicBezTo>
                  <a:cubicBezTo>
                    <a:pt x="15867" y="10254"/>
                    <a:pt x="15645" y="9937"/>
                    <a:pt x="15392" y="9684"/>
                  </a:cubicBezTo>
                  <a:cubicBezTo>
                    <a:pt x="14600" y="8829"/>
                    <a:pt x="13587" y="8195"/>
                    <a:pt x="12510" y="7815"/>
                  </a:cubicBezTo>
                  <a:cubicBezTo>
                    <a:pt x="11782" y="7562"/>
                    <a:pt x="11022" y="7435"/>
                    <a:pt x="10261" y="7309"/>
                  </a:cubicBezTo>
                  <a:cubicBezTo>
                    <a:pt x="10768" y="7213"/>
                    <a:pt x="11275" y="6992"/>
                    <a:pt x="11782" y="6802"/>
                  </a:cubicBezTo>
                  <a:lnTo>
                    <a:pt x="11782" y="6802"/>
                  </a:lnTo>
                  <a:cubicBezTo>
                    <a:pt x="11756" y="6827"/>
                    <a:pt x="11793" y="6874"/>
                    <a:pt x="11824" y="6874"/>
                  </a:cubicBezTo>
                  <a:cubicBezTo>
                    <a:pt x="11832" y="6874"/>
                    <a:pt x="11839" y="6871"/>
                    <a:pt x="11845" y="6865"/>
                  </a:cubicBezTo>
                  <a:cubicBezTo>
                    <a:pt x="11908" y="6802"/>
                    <a:pt x="11972" y="6738"/>
                    <a:pt x="12035" y="6675"/>
                  </a:cubicBezTo>
                  <a:cubicBezTo>
                    <a:pt x="12573" y="6453"/>
                    <a:pt x="13143" y="6200"/>
                    <a:pt x="13713" y="6073"/>
                  </a:cubicBezTo>
                  <a:cubicBezTo>
                    <a:pt x="14110" y="5997"/>
                    <a:pt x="14517" y="5960"/>
                    <a:pt x="14924" y="5960"/>
                  </a:cubicBezTo>
                  <a:close/>
                  <a:moveTo>
                    <a:pt x="16215" y="10824"/>
                  </a:moveTo>
                  <a:cubicBezTo>
                    <a:pt x="17039" y="11077"/>
                    <a:pt x="17894" y="10982"/>
                    <a:pt x="18717" y="11045"/>
                  </a:cubicBezTo>
                  <a:cubicBezTo>
                    <a:pt x="18717" y="11330"/>
                    <a:pt x="18749" y="11615"/>
                    <a:pt x="18812" y="11900"/>
                  </a:cubicBezTo>
                  <a:cubicBezTo>
                    <a:pt x="18907" y="12217"/>
                    <a:pt x="19287" y="12787"/>
                    <a:pt x="19255" y="13041"/>
                  </a:cubicBezTo>
                  <a:cubicBezTo>
                    <a:pt x="19097" y="13294"/>
                    <a:pt x="18907" y="13579"/>
                    <a:pt x="18717" y="13832"/>
                  </a:cubicBezTo>
                  <a:cubicBezTo>
                    <a:pt x="18559" y="13864"/>
                    <a:pt x="18400" y="13896"/>
                    <a:pt x="18242" y="13896"/>
                  </a:cubicBezTo>
                  <a:lnTo>
                    <a:pt x="17894" y="13896"/>
                  </a:lnTo>
                  <a:cubicBezTo>
                    <a:pt x="17640" y="13927"/>
                    <a:pt x="17450" y="13991"/>
                    <a:pt x="17292" y="14117"/>
                  </a:cubicBezTo>
                  <a:cubicBezTo>
                    <a:pt x="17165" y="13674"/>
                    <a:pt x="17070" y="13262"/>
                    <a:pt x="16975" y="12851"/>
                  </a:cubicBezTo>
                  <a:cubicBezTo>
                    <a:pt x="16817" y="12122"/>
                    <a:pt x="16564" y="11425"/>
                    <a:pt x="16215" y="10824"/>
                  </a:cubicBezTo>
                  <a:close/>
                  <a:moveTo>
                    <a:pt x="7316" y="6675"/>
                  </a:moveTo>
                  <a:lnTo>
                    <a:pt x="7316" y="6675"/>
                  </a:lnTo>
                  <a:cubicBezTo>
                    <a:pt x="9311" y="7720"/>
                    <a:pt x="11718" y="7404"/>
                    <a:pt x="13713" y="8607"/>
                  </a:cubicBezTo>
                  <a:cubicBezTo>
                    <a:pt x="14727" y="9209"/>
                    <a:pt x="15614" y="10095"/>
                    <a:pt x="16184" y="11172"/>
                  </a:cubicBezTo>
                  <a:cubicBezTo>
                    <a:pt x="16690" y="12249"/>
                    <a:pt x="16785" y="13452"/>
                    <a:pt x="17102" y="14592"/>
                  </a:cubicBezTo>
                  <a:cubicBezTo>
                    <a:pt x="17229" y="15004"/>
                    <a:pt x="17419" y="15226"/>
                    <a:pt x="16817" y="15542"/>
                  </a:cubicBezTo>
                  <a:cubicBezTo>
                    <a:pt x="16564" y="15669"/>
                    <a:pt x="16089" y="15637"/>
                    <a:pt x="15804" y="15669"/>
                  </a:cubicBezTo>
                  <a:cubicBezTo>
                    <a:pt x="15492" y="15695"/>
                    <a:pt x="15180" y="15716"/>
                    <a:pt x="14868" y="15716"/>
                  </a:cubicBezTo>
                  <a:cubicBezTo>
                    <a:pt x="14420" y="15716"/>
                    <a:pt x="13971" y="15673"/>
                    <a:pt x="13523" y="15542"/>
                  </a:cubicBezTo>
                  <a:cubicBezTo>
                    <a:pt x="12162" y="15131"/>
                    <a:pt x="11338" y="14022"/>
                    <a:pt x="10768" y="12787"/>
                  </a:cubicBezTo>
                  <a:cubicBezTo>
                    <a:pt x="10293" y="11774"/>
                    <a:pt x="9818" y="10950"/>
                    <a:pt x="9090" y="10127"/>
                  </a:cubicBezTo>
                  <a:cubicBezTo>
                    <a:pt x="8171" y="9145"/>
                    <a:pt x="7190" y="8100"/>
                    <a:pt x="7316" y="6675"/>
                  </a:cubicBezTo>
                  <a:close/>
                  <a:moveTo>
                    <a:pt x="8868" y="10254"/>
                  </a:moveTo>
                  <a:lnTo>
                    <a:pt x="8868" y="10254"/>
                  </a:lnTo>
                  <a:cubicBezTo>
                    <a:pt x="9311" y="10760"/>
                    <a:pt x="9723" y="11235"/>
                    <a:pt x="10071" y="11837"/>
                  </a:cubicBezTo>
                  <a:cubicBezTo>
                    <a:pt x="10420" y="12502"/>
                    <a:pt x="10641" y="13262"/>
                    <a:pt x="11085" y="13896"/>
                  </a:cubicBezTo>
                  <a:cubicBezTo>
                    <a:pt x="11687" y="14877"/>
                    <a:pt x="12637" y="15606"/>
                    <a:pt x="13777" y="15859"/>
                  </a:cubicBezTo>
                  <a:cubicBezTo>
                    <a:pt x="13903" y="15891"/>
                    <a:pt x="14062" y="15891"/>
                    <a:pt x="14188" y="15922"/>
                  </a:cubicBezTo>
                  <a:cubicBezTo>
                    <a:pt x="14188" y="15922"/>
                    <a:pt x="14188" y="15922"/>
                    <a:pt x="14188" y="15954"/>
                  </a:cubicBezTo>
                  <a:cubicBezTo>
                    <a:pt x="14442" y="16461"/>
                    <a:pt x="14632" y="17791"/>
                    <a:pt x="14220" y="18329"/>
                  </a:cubicBezTo>
                  <a:cubicBezTo>
                    <a:pt x="13845" y="18793"/>
                    <a:pt x="13578" y="18956"/>
                    <a:pt x="13367" y="18956"/>
                  </a:cubicBezTo>
                  <a:cubicBezTo>
                    <a:pt x="12902" y="18956"/>
                    <a:pt x="12714" y="18163"/>
                    <a:pt x="12257" y="18076"/>
                  </a:cubicBezTo>
                  <a:cubicBezTo>
                    <a:pt x="12193" y="18060"/>
                    <a:pt x="12137" y="18054"/>
                    <a:pt x="12087" y="18054"/>
                  </a:cubicBezTo>
                  <a:cubicBezTo>
                    <a:pt x="11868" y="18054"/>
                    <a:pt x="11750" y="18174"/>
                    <a:pt x="11567" y="18174"/>
                  </a:cubicBezTo>
                  <a:cubicBezTo>
                    <a:pt x="11454" y="18174"/>
                    <a:pt x="11317" y="18129"/>
                    <a:pt x="11117" y="17981"/>
                  </a:cubicBezTo>
                  <a:cubicBezTo>
                    <a:pt x="10610" y="17633"/>
                    <a:pt x="10230" y="16904"/>
                    <a:pt x="9976" y="16366"/>
                  </a:cubicBezTo>
                  <a:cubicBezTo>
                    <a:pt x="9343" y="15162"/>
                    <a:pt x="9216" y="13896"/>
                    <a:pt x="9185" y="12566"/>
                  </a:cubicBezTo>
                  <a:cubicBezTo>
                    <a:pt x="9185" y="11774"/>
                    <a:pt x="9185" y="10982"/>
                    <a:pt x="8868" y="10254"/>
                  </a:cubicBezTo>
                  <a:close/>
                  <a:moveTo>
                    <a:pt x="7031" y="7182"/>
                  </a:moveTo>
                  <a:cubicBezTo>
                    <a:pt x="6968" y="7847"/>
                    <a:pt x="7253" y="8480"/>
                    <a:pt x="7633" y="9082"/>
                  </a:cubicBezTo>
                  <a:cubicBezTo>
                    <a:pt x="7950" y="9620"/>
                    <a:pt x="8361" y="10127"/>
                    <a:pt x="8488" y="10729"/>
                  </a:cubicBezTo>
                  <a:cubicBezTo>
                    <a:pt x="8710" y="11615"/>
                    <a:pt x="8298" y="12439"/>
                    <a:pt x="7950" y="13231"/>
                  </a:cubicBezTo>
                  <a:cubicBezTo>
                    <a:pt x="7095" y="15226"/>
                    <a:pt x="6683" y="17126"/>
                    <a:pt x="7506" y="19058"/>
                  </a:cubicBezTo>
                  <a:cubicBezTo>
                    <a:pt x="7253" y="18583"/>
                    <a:pt x="7063" y="18044"/>
                    <a:pt x="7000" y="17823"/>
                  </a:cubicBezTo>
                  <a:cubicBezTo>
                    <a:pt x="6746" y="17063"/>
                    <a:pt x="6651" y="16271"/>
                    <a:pt x="6683" y="15479"/>
                  </a:cubicBezTo>
                  <a:cubicBezTo>
                    <a:pt x="6746" y="13959"/>
                    <a:pt x="7411" y="12502"/>
                    <a:pt x="7380" y="11014"/>
                  </a:cubicBezTo>
                  <a:cubicBezTo>
                    <a:pt x="7348" y="9715"/>
                    <a:pt x="6493" y="8385"/>
                    <a:pt x="7031" y="7182"/>
                  </a:cubicBezTo>
                  <a:close/>
                  <a:moveTo>
                    <a:pt x="7611" y="8683"/>
                  </a:moveTo>
                  <a:cubicBezTo>
                    <a:pt x="7818" y="9042"/>
                    <a:pt x="8081" y="9380"/>
                    <a:pt x="8361" y="9684"/>
                  </a:cubicBezTo>
                  <a:cubicBezTo>
                    <a:pt x="8425" y="9747"/>
                    <a:pt x="8488" y="9842"/>
                    <a:pt x="8551" y="9905"/>
                  </a:cubicBezTo>
                  <a:cubicBezTo>
                    <a:pt x="8551" y="9937"/>
                    <a:pt x="8551" y="9937"/>
                    <a:pt x="8551" y="9937"/>
                  </a:cubicBezTo>
                  <a:cubicBezTo>
                    <a:pt x="9343" y="11489"/>
                    <a:pt x="8805" y="13294"/>
                    <a:pt x="9216" y="14941"/>
                  </a:cubicBezTo>
                  <a:cubicBezTo>
                    <a:pt x="9280" y="15194"/>
                    <a:pt x="9343" y="15416"/>
                    <a:pt x="9438" y="15637"/>
                  </a:cubicBezTo>
                  <a:cubicBezTo>
                    <a:pt x="9121" y="16239"/>
                    <a:pt x="8868" y="16841"/>
                    <a:pt x="8741" y="17474"/>
                  </a:cubicBezTo>
                  <a:cubicBezTo>
                    <a:pt x="8646" y="17823"/>
                    <a:pt x="8615" y="18171"/>
                    <a:pt x="8583" y="18519"/>
                  </a:cubicBezTo>
                  <a:cubicBezTo>
                    <a:pt x="8551" y="18741"/>
                    <a:pt x="8710" y="19374"/>
                    <a:pt x="8583" y="19533"/>
                  </a:cubicBezTo>
                  <a:cubicBezTo>
                    <a:pt x="8484" y="19692"/>
                    <a:pt x="8372" y="19763"/>
                    <a:pt x="8255" y="19763"/>
                  </a:cubicBezTo>
                  <a:cubicBezTo>
                    <a:pt x="8186" y="19763"/>
                    <a:pt x="8115" y="19738"/>
                    <a:pt x="8045" y="19691"/>
                  </a:cubicBezTo>
                  <a:cubicBezTo>
                    <a:pt x="7380" y="18614"/>
                    <a:pt x="7063" y="17379"/>
                    <a:pt x="7221" y="16112"/>
                  </a:cubicBezTo>
                  <a:cubicBezTo>
                    <a:pt x="7380" y="14751"/>
                    <a:pt x="8076" y="13579"/>
                    <a:pt x="8520" y="12312"/>
                  </a:cubicBezTo>
                  <a:cubicBezTo>
                    <a:pt x="8773" y="11552"/>
                    <a:pt x="8805" y="10919"/>
                    <a:pt x="8456" y="10190"/>
                  </a:cubicBezTo>
                  <a:cubicBezTo>
                    <a:pt x="8231" y="9664"/>
                    <a:pt x="7886" y="9177"/>
                    <a:pt x="7611" y="8683"/>
                  </a:cubicBezTo>
                  <a:close/>
                  <a:moveTo>
                    <a:pt x="159" y="1"/>
                  </a:moveTo>
                  <a:cubicBezTo>
                    <a:pt x="143" y="1"/>
                    <a:pt x="127" y="9"/>
                    <a:pt x="127" y="25"/>
                  </a:cubicBezTo>
                  <a:cubicBezTo>
                    <a:pt x="64" y="25"/>
                    <a:pt x="1" y="88"/>
                    <a:pt x="64" y="151"/>
                  </a:cubicBezTo>
                  <a:cubicBezTo>
                    <a:pt x="444" y="626"/>
                    <a:pt x="507" y="1418"/>
                    <a:pt x="887" y="1956"/>
                  </a:cubicBezTo>
                  <a:cubicBezTo>
                    <a:pt x="1426" y="2685"/>
                    <a:pt x="2027" y="3413"/>
                    <a:pt x="2693" y="3983"/>
                  </a:cubicBezTo>
                  <a:cubicBezTo>
                    <a:pt x="4149" y="5250"/>
                    <a:pt x="5796" y="6042"/>
                    <a:pt x="6651" y="7847"/>
                  </a:cubicBezTo>
                  <a:cubicBezTo>
                    <a:pt x="6651" y="7847"/>
                    <a:pt x="6651" y="7879"/>
                    <a:pt x="6683" y="7879"/>
                  </a:cubicBezTo>
                  <a:cubicBezTo>
                    <a:pt x="6620" y="8892"/>
                    <a:pt x="7190" y="10000"/>
                    <a:pt x="7190" y="11014"/>
                  </a:cubicBezTo>
                  <a:cubicBezTo>
                    <a:pt x="7221" y="11995"/>
                    <a:pt x="6810" y="12977"/>
                    <a:pt x="6651" y="13959"/>
                  </a:cubicBezTo>
                  <a:cubicBezTo>
                    <a:pt x="6493" y="14877"/>
                    <a:pt x="6429" y="15827"/>
                    <a:pt x="6588" y="16777"/>
                  </a:cubicBezTo>
                  <a:cubicBezTo>
                    <a:pt x="6683" y="17506"/>
                    <a:pt x="6905" y="18266"/>
                    <a:pt x="7285" y="18931"/>
                  </a:cubicBezTo>
                  <a:cubicBezTo>
                    <a:pt x="7475" y="19248"/>
                    <a:pt x="7886" y="20103"/>
                    <a:pt x="8330" y="20103"/>
                  </a:cubicBezTo>
                  <a:cubicBezTo>
                    <a:pt x="8710" y="20103"/>
                    <a:pt x="8710" y="19818"/>
                    <a:pt x="8741" y="19533"/>
                  </a:cubicBezTo>
                  <a:cubicBezTo>
                    <a:pt x="8805" y="18836"/>
                    <a:pt x="8710" y="18234"/>
                    <a:pt x="8868" y="17538"/>
                  </a:cubicBezTo>
                  <a:cubicBezTo>
                    <a:pt x="8995" y="16936"/>
                    <a:pt x="9216" y="16366"/>
                    <a:pt x="9501" y="15859"/>
                  </a:cubicBezTo>
                  <a:cubicBezTo>
                    <a:pt x="9660" y="16271"/>
                    <a:pt x="9881" y="16714"/>
                    <a:pt x="10135" y="17094"/>
                  </a:cubicBezTo>
                  <a:cubicBezTo>
                    <a:pt x="10388" y="17506"/>
                    <a:pt x="10831" y="18298"/>
                    <a:pt x="11338" y="18424"/>
                  </a:cubicBezTo>
                  <a:cubicBezTo>
                    <a:pt x="11370" y="18435"/>
                    <a:pt x="11405" y="18438"/>
                    <a:pt x="11441" y="18438"/>
                  </a:cubicBezTo>
                  <a:cubicBezTo>
                    <a:pt x="11514" y="18438"/>
                    <a:pt x="11592" y="18424"/>
                    <a:pt x="11655" y="18424"/>
                  </a:cubicBezTo>
                  <a:cubicBezTo>
                    <a:pt x="11718" y="18424"/>
                    <a:pt x="11782" y="18393"/>
                    <a:pt x="11813" y="18329"/>
                  </a:cubicBezTo>
                  <a:cubicBezTo>
                    <a:pt x="12130" y="18488"/>
                    <a:pt x="12447" y="18646"/>
                    <a:pt x="12732" y="18804"/>
                  </a:cubicBezTo>
                  <a:cubicBezTo>
                    <a:pt x="12827" y="18868"/>
                    <a:pt x="12858" y="18994"/>
                    <a:pt x="12953" y="19058"/>
                  </a:cubicBezTo>
                  <a:cubicBezTo>
                    <a:pt x="13141" y="19170"/>
                    <a:pt x="13306" y="19249"/>
                    <a:pt x="13488" y="19249"/>
                  </a:cubicBezTo>
                  <a:cubicBezTo>
                    <a:pt x="13614" y="19249"/>
                    <a:pt x="13748" y="19212"/>
                    <a:pt x="13903" y="19121"/>
                  </a:cubicBezTo>
                  <a:cubicBezTo>
                    <a:pt x="14758" y="18551"/>
                    <a:pt x="14758" y="16809"/>
                    <a:pt x="14378" y="15922"/>
                  </a:cubicBezTo>
                  <a:lnTo>
                    <a:pt x="14378" y="15922"/>
                  </a:lnTo>
                  <a:cubicBezTo>
                    <a:pt x="14560" y="15947"/>
                    <a:pt x="14746" y="15957"/>
                    <a:pt x="14933" y="15957"/>
                  </a:cubicBezTo>
                  <a:cubicBezTo>
                    <a:pt x="15236" y="15957"/>
                    <a:pt x="15542" y="15930"/>
                    <a:pt x="15835" y="15891"/>
                  </a:cubicBezTo>
                  <a:cubicBezTo>
                    <a:pt x="16247" y="15859"/>
                    <a:pt x="17039" y="15891"/>
                    <a:pt x="17355" y="15606"/>
                  </a:cubicBezTo>
                  <a:cubicBezTo>
                    <a:pt x="17577" y="15384"/>
                    <a:pt x="17514" y="15289"/>
                    <a:pt x="17482" y="14972"/>
                  </a:cubicBezTo>
                  <a:cubicBezTo>
                    <a:pt x="17450" y="14751"/>
                    <a:pt x="17387" y="14529"/>
                    <a:pt x="17324" y="14307"/>
                  </a:cubicBezTo>
                  <a:cubicBezTo>
                    <a:pt x="17894" y="13927"/>
                    <a:pt x="19129" y="14276"/>
                    <a:pt x="19414" y="13484"/>
                  </a:cubicBezTo>
                  <a:cubicBezTo>
                    <a:pt x="19509" y="13231"/>
                    <a:pt x="19445" y="13009"/>
                    <a:pt x="19350" y="12787"/>
                  </a:cubicBezTo>
                  <a:cubicBezTo>
                    <a:pt x="19129" y="12154"/>
                    <a:pt x="18907" y="11710"/>
                    <a:pt x="18875" y="11045"/>
                  </a:cubicBezTo>
                  <a:lnTo>
                    <a:pt x="18875" y="11045"/>
                  </a:lnTo>
                  <a:cubicBezTo>
                    <a:pt x="19382" y="11077"/>
                    <a:pt x="19857" y="11172"/>
                    <a:pt x="20332" y="11457"/>
                  </a:cubicBezTo>
                  <a:cubicBezTo>
                    <a:pt x="20364" y="11457"/>
                    <a:pt x="20427" y="11457"/>
                    <a:pt x="20459" y="11425"/>
                  </a:cubicBezTo>
                  <a:cubicBezTo>
                    <a:pt x="21029" y="10412"/>
                    <a:pt x="20491" y="9209"/>
                    <a:pt x="19984" y="8290"/>
                  </a:cubicBezTo>
                  <a:cubicBezTo>
                    <a:pt x="19445" y="7277"/>
                    <a:pt x="18495" y="6643"/>
                    <a:pt x="17450" y="6232"/>
                  </a:cubicBezTo>
                  <a:cubicBezTo>
                    <a:pt x="16645" y="5910"/>
                    <a:pt x="15790" y="5755"/>
                    <a:pt x="14933" y="5755"/>
                  </a:cubicBezTo>
                  <a:cubicBezTo>
                    <a:pt x="14610" y="5755"/>
                    <a:pt x="14287" y="5777"/>
                    <a:pt x="13967" y="5820"/>
                  </a:cubicBezTo>
                  <a:cubicBezTo>
                    <a:pt x="13492" y="5915"/>
                    <a:pt x="13048" y="6042"/>
                    <a:pt x="12573" y="6232"/>
                  </a:cubicBezTo>
                  <a:cubicBezTo>
                    <a:pt x="13618" y="5503"/>
                    <a:pt x="14885" y="5218"/>
                    <a:pt x="16152" y="5187"/>
                  </a:cubicBezTo>
                  <a:cubicBezTo>
                    <a:pt x="16168" y="5203"/>
                    <a:pt x="16191" y="5210"/>
                    <a:pt x="16215" y="5210"/>
                  </a:cubicBezTo>
                  <a:cubicBezTo>
                    <a:pt x="16239" y="5210"/>
                    <a:pt x="16263" y="5203"/>
                    <a:pt x="16279" y="5187"/>
                  </a:cubicBezTo>
                  <a:lnTo>
                    <a:pt x="16722" y="5187"/>
                  </a:lnTo>
                  <a:cubicBezTo>
                    <a:pt x="17577" y="5250"/>
                    <a:pt x="18432" y="5408"/>
                    <a:pt x="19224" y="5725"/>
                  </a:cubicBezTo>
                  <a:cubicBezTo>
                    <a:pt x="19509" y="5820"/>
                    <a:pt x="20427" y="6105"/>
                    <a:pt x="20586" y="6390"/>
                  </a:cubicBezTo>
                  <a:cubicBezTo>
                    <a:pt x="20902" y="7118"/>
                    <a:pt x="19826" y="7055"/>
                    <a:pt x="19445" y="7118"/>
                  </a:cubicBezTo>
                  <a:cubicBezTo>
                    <a:pt x="19359" y="7147"/>
                    <a:pt x="19377" y="7281"/>
                    <a:pt x="19453" y="7281"/>
                  </a:cubicBezTo>
                  <a:cubicBezTo>
                    <a:pt x="19461" y="7281"/>
                    <a:pt x="19469" y="7280"/>
                    <a:pt x="19477" y="7277"/>
                  </a:cubicBezTo>
                  <a:cubicBezTo>
                    <a:pt x="19889" y="7213"/>
                    <a:pt x="21409" y="7277"/>
                    <a:pt x="21061" y="6580"/>
                  </a:cubicBezTo>
                  <a:cubicBezTo>
                    <a:pt x="20934" y="6232"/>
                    <a:pt x="20142" y="5947"/>
                    <a:pt x="19857" y="5820"/>
                  </a:cubicBezTo>
                  <a:cubicBezTo>
                    <a:pt x="19319" y="5535"/>
                    <a:pt x="18717" y="5345"/>
                    <a:pt x="18115" y="5218"/>
                  </a:cubicBezTo>
                  <a:cubicBezTo>
                    <a:pt x="17640" y="5092"/>
                    <a:pt x="17102" y="5028"/>
                    <a:pt x="16564" y="4997"/>
                  </a:cubicBezTo>
                  <a:cubicBezTo>
                    <a:pt x="16944" y="4743"/>
                    <a:pt x="17355" y="4522"/>
                    <a:pt x="17767" y="4332"/>
                  </a:cubicBezTo>
                  <a:cubicBezTo>
                    <a:pt x="18242" y="4142"/>
                    <a:pt x="18939" y="4142"/>
                    <a:pt x="19382" y="3888"/>
                  </a:cubicBezTo>
                  <a:cubicBezTo>
                    <a:pt x="19635" y="3762"/>
                    <a:pt x="19762" y="3603"/>
                    <a:pt x="19699" y="3318"/>
                  </a:cubicBezTo>
                  <a:cubicBezTo>
                    <a:pt x="19572" y="2748"/>
                    <a:pt x="18717" y="2558"/>
                    <a:pt x="18274" y="2431"/>
                  </a:cubicBezTo>
                  <a:cubicBezTo>
                    <a:pt x="17705" y="2300"/>
                    <a:pt x="17122" y="2229"/>
                    <a:pt x="16544" y="2229"/>
                  </a:cubicBezTo>
                  <a:cubicBezTo>
                    <a:pt x="16285" y="2229"/>
                    <a:pt x="16027" y="2244"/>
                    <a:pt x="15772" y="2273"/>
                  </a:cubicBezTo>
                  <a:cubicBezTo>
                    <a:pt x="14157" y="2431"/>
                    <a:pt x="12605" y="3128"/>
                    <a:pt x="11433" y="4237"/>
                  </a:cubicBezTo>
                  <a:cubicBezTo>
                    <a:pt x="11022" y="4585"/>
                    <a:pt x="10768" y="4933"/>
                    <a:pt x="10293" y="5218"/>
                  </a:cubicBezTo>
                  <a:cubicBezTo>
                    <a:pt x="9786" y="5503"/>
                    <a:pt x="9470" y="5440"/>
                    <a:pt x="8931" y="5535"/>
                  </a:cubicBezTo>
                  <a:cubicBezTo>
                    <a:pt x="8551" y="5598"/>
                    <a:pt x="8203" y="5725"/>
                    <a:pt x="7855" y="5915"/>
                  </a:cubicBezTo>
                  <a:cubicBezTo>
                    <a:pt x="7190" y="5693"/>
                    <a:pt x="6556" y="5408"/>
                    <a:pt x="5954" y="5028"/>
                  </a:cubicBezTo>
                  <a:cubicBezTo>
                    <a:pt x="5606" y="4807"/>
                    <a:pt x="5289" y="4712"/>
                    <a:pt x="5764" y="4522"/>
                  </a:cubicBezTo>
                  <a:cubicBezTo>
                    <a:pt x="5796" y="4522"/>
                    <a:pt x="5796" y="4490"/>
                    <a:pt x="5796" y="4490"/>
                  </a:cubicBezTo>
                  <a:cubicBezTo>
                    <a:pt x="5733" y="4205"/>
                    <a:pt x="5638" y="4110"/>
                    <a:pt x="5384" y="3983"/>
                  </a:cubicBezTo>
                  <a:cubicBezTo>
                    <a:pt x="4688" y="3572"/>
                    <a:pt x="3896" y="3382"/>
                    <a:pt x="3231" y="2970"/>
                  </a:cubicBezTo>
                  <a:cubicBezTo>
                    <a:pt x="1964" y="2178"/>
                    <a:pt x="1331" y="911"/>
                    <a:pt x="191" y="25"/>
                  </a:cubicBezTo>
                  <a:cubicBezTo>
                    <a:pt x="191" y="9"/>
                    <a:pt x="175" y="1"/>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7"/>
            <p:cNvSpPr/>
            <p:nvPr/>
          </p:nvSpPr>
          <p:spPr>
            <a:xfrm rot="5400000">
              <a:off x="1645644" y="879897"/>
              <a:ext cx="1605083" cy="1008177"/>
            </a:xfrm>
            <a:custGeom>
              <a:avLst/>
              <a:gdLst/>
              <a:ahLst/>
              <a:cxnLst/>
              <a:rect l="l" t="t" r="r" b="b"/>
              <a:pathLst>
                <a:path w="37887" h="23796" extrusionOk="0">
                  <a:moveTo>
                    <a:pt x="18539" y="252"/>
                  </a:moveTo>
                  <a:cubicBezTo>
                    <a:pt x="18777" y="252"/>
                    <a:pt x="19009" y="273"/>
                    <a:pt x="19234" y="319"/>
                  </a:cubicBezTo>
                  <a:cubicBezTo>
                    <a:pt x="19899" y="477"/>
                    <a:pt x="20342" y="984"/>
                    <a:pt x="20976" y="1111"/>
                  </a:cubicBezTo>
                  <a:cubicBezTo>
                    <a:pt x="21082" y="1137"/>
                    <a:pt x="21189" y="1148"/>
                    <a:pt x="21297" y="1148"/>
                  </a:cubicBezTo>
                  <a:cubicBezTo>
                    <a:pt x="21831" y="1148"/>
                    <a:pt x="22380" y="868"/>
                    <a:pt x="22907" y="762"/>
                  </a:cubicBezTo>
                  <a:cubicBezTo>
                    <a:pt x="23216" y="704"/>
                    <a:pt x="23524" y="679"/>
                    <a:pt x="23831" y="679"/>
                  </a:cubicBezTo>
                  <a:cubicBezTo>
                    <a:pt x="26054" y="679"/>
                    <a:pt x="28240" y="2004"/>
                    <a:pt x="30405" y="2004"/>
                  </a:cubicBezTo>
                  <a:cubicBezTo>
                    <a:pt x="30735" y="2004"/>
                    <a:pt x="31065" y="1973"/>
                    <a:pt x="31395" y="1902"/>
                  </a:cubicBezTo>
                  <a:lnTo>
                    <a:pt x="31395" y="1902"/>
                  </a:lnTo>
                  <a:cubicBezTo>
                    <a:pt x="29298" y="3108"/>
                    <a:pt x="27071" y="4096"/>
                    <a:pt x="24679" y="4096"/>
                  </a:cubicBezTo>
                  <a:cubicBezTo>
                    <a:pt x="24180" y="4096"/>
                    <a:pt x="23674" y="4054"/>
                    <a:pt x="23161" y="3961"/>
                  </a:cubicBezTo>
                  <a:cubicBezTo>
                    <a:pt x="21862" y="3739"/>
                    <a:pt x="20691" y="3106"/>
                    <a:pt x="19392" y="2947"/>
                  </a:cubicBezTo>
                  <a:cubicBezTo>
                    <a:pt x="17777" y="2757"/>
                    <a:pt x="16352" y="2504"/>
                    <a:pt x="14864" y="1839"/>
                  </a:cubicBezTo>
                  <a:cubicBezTo>
                    <a:pt x="15149" y="1807"/>
                    <a:pt x="15434" y="1712"/>
                    <a:pt x="15719" y="1649"/>
                  </a:cubicBezTo>
                  <a:cubicBezTo>
                    <a:pt x="15750" y="1617"/>
                    <a:pt x="15750" y="1617"/>
                    <a:pt x="15750" y="1586"/>
                  </a:cubicBezTo>
                  <a:cubicBezTo>
                    <a:pt x="16415" y="1459"/>
                    <a:pt x="17049" y="1332"/>
                    <a:pt x="17745" y="1332"/>
                  </a:cubicBezTo>
                  <a:cubicBezTo>
                    <a:pt x="17777" y="1332"/>
                    <a:pt x="17808" y="1331"/>
                    <a:pt x="17840" y="1331"/>
                  </a:cubicBezTo>
                  <a:cubicBezTo>
                    <a:pt x="19290" y="1331"/>
                    <a:pt x="20596" y="2034"/>
                    <a:pt x="22052" y="2251"/>
                  </a:cubicBezTo>
                  <a:cubicBezTo>
                    <a:pt x="22983" y="2395"/>
                    <a:pt x="23953" y="2446"/>
                    <a:pt x="24937" y="2446"/>
                  </a:cubicBezTo>
                  <a:cubicBezTo>
                    <a:pt x="26765" y="2446"/>
                    <a:pt x="28642" y="2270"/>
                    <a:pt x="30413" y="2187"/>
                  </a:cubicBezTo>
                  <a:cubicBezTo>
                    <a:pt x="30508" y="2187"/>
                    <a:pt x="30508" y="2029"/>
                    <a:pt x="30413" y="2029"/>
                  </a:cubicBezTo>
                  <a:cubicBezTo>
                    <a:pt x="28624" y="2048"/>
                    <a:pt x="26678" y="2257"/>
                    <a:pt x="24782" y="2257"/>
                  </a:cubicBezTo>
                  <a:cubicBezTo>
                    <a:pt x="23489" y="2257"/>
                    <a:pt x="22220" y="2160"/>
                    <a:pt x="21039" y="1839"/>
                  </a:cubicBezTo>
                  <a:cubicBezTo>
                    <a:pt x="19971" y="1564"/>
                    <a:pt x="18962" y="1172"/>
                    <a:pt x="17870" y="1172"/>
                  </a:cubicBezTo>
                  <a:cubicBezTo>
                    <a:pt x="17829" y="1172"/>
                    <a:pt x="17787" y="1173"/>
                    <a:pt x="17745" y="1174"/>
                  </a:cubicBezTo>
                  <a:cubicBezTo>
                    <a:pt x="16479" y="1206"/>
                    <a:pt x="15244" y="1617"/>
                    <a:pt x="13977" y="1649"/>
                  </a:cubicBezTo>
                  <a:cubicBezTo>
                    <a:pt x="13945" y="1649"/>
                    <a:pt x="13945" y="1649"/>
                    <a:pt x="13913" y="1681"/>
                  </a:cubicBezTo>
                  <a:cubicBezTo>
                    <a:pt x="13850" y="1681"/>
                    <a:pt x="13755" y="1681"/>
                    <a:pt x="13692" y="1649"/>
                  </a:cubicBezTo>
                  <a:cubicBezTo>
                    <a:pt x="15150" y="1154"/>
                    <a:pt x="16966" y="252"/>
                    <a:pt x="18539" y="252"/>
                  </a:cubicBezTo>
                  <a:close/>
                  <a:moveTo>
                    <a:pt x="22116" y="9281"/>
                  </a:moveTo>
                  <a:cubicBezTo>
                    <a:pt x="22559" y="9439"/>
                    <a:pt x="23002" y="9566"/>
                    <a:pt x="23446" y="9724"/>
                  </a:cubicBezTo>
                  <a:cubicBezTo>
                    <a:pt x="26043" y="10516"/>
                    <a:pt x="27721" y="11941"/>
                    <a:pt x="29400" y="14031"/>
                  </a:cubicBezTo>
                  <a:cubicBezTo>
                    <a:pt x="31458" y="16597"/>
                    <a:pt x="34182" y="18117"/>
                    <a:pt x="37317" y="18877"/>
                  </a:cubicBezTo>
                  <a:cubicBezTo>
                    <a:pt x="35417" y="19890"/>
                    <a:pt x="33137" y="20840"/>
                    <a:pt x="30983" y="20904"/>
                  </a:cubicBezTo>
                  <a:cubicBezTo>
                    <a:pt x="30907" y="20907"/>
                    <a:pt x="30831" y="20909"/>
                    <a:pt x="30755" y="20909"/>
                  </a:cubicBezTo>
                  <a:cubicBezTo>
                    <a:pt x="28682" y="20909"/>
                    <a:pt x="26686" y="19680"/>
                    <a:pt x="25219" y="18275"/>
                  </a:cubicBezTo>
                  <a:cubicBezTo>
                    <a:pt x="23699" y="16818"/>
                    <a:pt x="22622" y="14918"/>
                    <a:pt x="22306" y="12828"/>
                  </a:cubicBezTo>
                  <a:cubicBezTo>
                    <a:pt x="22147" y="11720"/>
                    <a:pt x="22179" y="10580"/>
                    <a:pt x="21736" y="9629"/>
                  </a:cubicBezTo>
                  <a:lnTo>
                    <a:pt x="21736" y="9629"/>
                  </a:lnTo>
                  <a:cubicBezTo>
                    <a:pt x="22844" y="10896"/>
                    <a:pt x="23604" y="12448"/>
                    <a:pt x="24681" y="13746"/>
                  </a:cubicBezTo>
                  <a:cubicBezTo>
                    <a:pt x="25726" y="15013"/>
                    <a:pt x="26961" y="16090"/>
                    <a:pt x="28323" y="16977"/>
                  </a:cubicBezTo>
                  <a:cubicBezTo>
                    <a:pt x="30053" y="18122"/>
                    <a:pt x="32233" y="19192"/>
                    <a:pt x="34387" y="19192"/>
                  </a:cubicBezTo>
                  <a:cubicBezTo>
                    <a:pt x="35032" y="19192"/>
                    <a:pt x="35675" y="19096"/>
                    <a:pt x="36304" y="18877"/>
                  </a:cubicBezTo>
                  <a:cubicBezTo>
                    <a:pt x="36453" y="18847"/>
                    <a:pt x="36405" y="18621"/>
                    <a:pt x="36241" y="18621"/>
                  </a:cubicBezTo>
                  <a:cubicBezTo>
                    <a:pt x="36230" y="18621"/>
                    <a:pt x="36220" y="18622"/>
                    <a:pt x="36208" y="18623"/>
                  </a:cubicBezTo>
                  <a:cubicBezTo>
                    <a:pt x="35615" y="18801"/>
                    <a:pt x="35013" y="18882"/>
                    <a:pt x="34409" y="18882"/>
                  </a:cubicBezTo>
                  <a:cubicBezTo>
                    <a:pt x="31794" y="18882"/>
                    <a:pt x="29164" y="17375"/>
                    <a:pt x="27183" y="15805"/>
                  </a:cubicBezTo>
                  <a:cubicBezTo>
                    <a:pt x="25948" y="14791"/>
                    <a:pt x="24871" y="13588"/>
                    <a:pt x="23953" y="12258"/>
                  </a:cubicBezTo>
                  <a:cubicBezTo>
                    <a:pt x="23256" y="11308"/>
                    <a:pt x="22686" y="10358"/>
                    <a:pt x="21894" y="9534"/>
                  </a:cubicBezTo>
                  <a:lnTo>
                    <a:pt x="21894" y="9534"/>
                  </a:lnTo>
                  <a:cubicBezTo>
                    <a:pt x="22242" y="9724"/>
                    <a:pt x="22591" y="9914"/>
                    <a:pt x="22939" y="10104"/>
                  </a:cubicBezTo>
                  <a:cubicBezTo>
                    <a:pt x="22957" y="10113"/>
                    <a:pt x="22974" y="10117"/>
                    <a:pt x="22989" y="10117"/>
                  </a:cubicBezTo>
                  <a:cubicBezTo>
                    <a:pt x="23088" y="10117"/>
                    <a:pt x="23143" y="9965"/>
                    <a:pt x="23034" y="9883"/>
                  </a:cubicBezTo>
                  <a:cubicBezTo>
                    <a:pt x="22717" y="9724"/>
                    <a:pt x="22432" y="9503"/>
                    <a:pt x="22116" y="9281"/>
                  </a:cubicBezTo>
                  <a:close/>
                  <a:moveTo>
                    <a:pt x="16320" y="9788"/>
                  </a:moveTo>
                  <a:cubicBezTo>
                    <a:pt x="16447" y="11086"/>
                    <a:pt x="17049" y="12290"/>
                    <a:pt x="16890" y="13620"/>
                  </a:cubicBezTo>
                  <a:cubicBezTo>
                    <a:pt x="16669" y="15235"/>
                    <a:pt x="15687" y="16565"/>
                    <a:pt x="14674" y="17768"/>
                  </a:cubicBezTo>
                  <a:cubicBezTo>
                    <a:pt x="13375" y="19320"/>
                    <a:pt x="11950" y="20872"/>
                    <a:pt x="11538" y="22899"/>
                  </a:cubicBezTo>
                  <a:cubicBezTo>
                    <a:pt x="10810" y="20555"/>
                    <a:pt x="11032" y="18117"/>
                    <a:pt x="12045" y="15900"/>
                  </a:cubicBezTo>
                  <a:cubicBezTo>
                    <a:pt x="12963" y="13873"/>
                    <a:pt x="14547" y="12511"/>
                    <a:pt x="15814" y="10770"/>
                  </a:cubicBezTo>
                  <a:cubicBezTo>
                    <a:pt x="16035" y="10421"/>
                    <a:pt x="16194" y="10104"/>
                    <a:pt x="16320" y="9788"/>
                  </a:cubicBezTo>
                  <a:close/>
                  <a:moveTo>
                    <a:pt x="16130" y="8521"/>
                  </a:moveTo>
                  <a:lnTo>
                    <a:pt x="16130" y="8521"/>
                  </a:lnTo>
                  <a:cubicBezTo>
                    <a:pt x="16099" y="8869"/>
                    <a:pt x="16067" y="9186"/>
                    <a:pt x="15972" y="9566"/>
                  </a:cubicBezTo>
                  <a:cubicBezTo>
                    <a:pt x="15465" y="11308"/>
                    <a:pt x="13660" y="12606"/>
                    <a:pt x="12710" y="14126"/>
                  </a:cubicBezTo>
                  <a:cubicBezTo>
                    <a:pt x="10968" y="16818"/>
                    <a:pt x="10303" y="20017"/>
                    <a:pt x="11348" y="23089"/>
                  </a:cubicBezTo>
                  <a:cubicBezTo>
                    <a:pt x="8846" y="20080"/>
                    <a:pt x="7991" y="15710"/>
                    <a:pt x="10525" y="12385"/>
                  </a:cubicBezTo>
                  <a:cubicBezTo>
                    <a:pt x="11665" y="10928"/>
                    <a:pt x="13248" y="10294"/>
                    <a:pt x="14800" y="9408"/>
                  </a:cubicBezTo>
                  <a:cubicBezTo>
                    <a:pt x="15244" y="9154"/>
                    <a:pt x="15782" y="8901"/>
                    <a:pt x="16130" y="8521"/>
                  </a:cubicBezTo>
                  <a:close/>
                  <a:moveTo>
                    <a:pt x="8854" y="1"/>
                  </a:moveTo>
                  <a:cubicBezTo>
                    <a:pt x="8069" y="1"/>
                    <a:pt x="6440" y="628"/>
                    <a:pt x="6440" y="1617"/>
                  </a:cubicBezTo>
                  <a:cubicBezTo>
                    <a:pt x="6186" y="1617"/>
                    <a:pt x="5901" y="1649"/>
                    <a:pt x="5648" y="1712"/>
                  </a:cubicBezTo>
                  <a:cubicBezTo>
                    <a:pt x="3558" y="2061"/>
                    <a:pt x="1658" y="3359"/>
                    <a:pt x="106" y="4752"/>
                  </a:cubicBezTo>
                  <a:cubicBezTo>
                    <a:pt x="1" y="4831"/>
                    <a:pt x="114" y="4997"/>
                    <a:pt x="227" y="4997"/>
                  </a:cubicBezTo>
                  <a:cubicBezTo>
                    <a:pt x="251" y="4997"/>
                    <a:pt x="274" y="4990"/>
                    <a:pt x="296" y="4974"/>
                  </a:cubicBezTo>
                  <a:cubicBezTo>
                    <a:pt x="2323" y="3707"/>
                    <a:pt x="4159" y="2187"/>
                    <a:pt x="6661" y="2092"/>
                  </a:cubicBezTo>
                  <a:cubicBezTo>
                    <a:pt x="6795" y="2086"/>
                    <a:pt x="6929" y="2083"/>
                    <a:pt x="7064" y="2083"/>
                  </a:cubicBezTo>
                  <a:cubicBezTo>
                    <a:pt x="9006" y="2083"/>
                    <a:pt x="11064" y="2699"/>
                    <a:pt x="12900" y="3232"/>
                  </a:cubicBezTo>
                  <a:cubicBezTo>
                    <a:pt x="13153" y="3296"/>
                    <a:pt x="13343" y="3359"/>
                    <a:pt x="13565" y="3454"/>
                  </a:cubicBezTo>
                  <a:cubicBezTo>
                    <a:pt x="14800" y="4816"/>
                    <a:pt x="16035" y="6336"/>
                    <a:pt x="16130" y="8173"/>
                  </a:cubicBezTo>
                  <a:cubicBezTo>
                    <a:pt x="15529" y="9059"/>
                    <a:pt x="13913" y="9598"/>
                    <a:pt x="13185" y="9978"/>
                  </a:cubicBezTo>
                  <a:cubicBezTo>
                    <a:pt x="12520" y="10326"/>
                    <a:pt x="11887" y="10706"/>
                    <a:pt x="11317" y="11181"/>
                  </a:cubicBezTo>
                  <a:cubicBezTo>
                    <a:pt x="10145" y="12195"/>
                    <a:pt x="9353" y="13588"/>
                    <a:pt x="8941" y="15076"/>
                  </a:cubicBezTo>
                  <a:cubicBezTo>
                    <a:pt x="8118" y="18243"/>
                    <a:pt x="9385" y="21442"/>
                    <a:pt x="11570" y="23754"/>
                  </a:cubicBezTo>
                  <a:cubicBezTo>
                    <a:pt x="11599" y="23783"/>
                    <a:pt x="11632" y="23796"/>
                    <a:pt x="11664" y="23796"/>
                  </a:cubicBezTo>
                  <a:cubicBezTo>
                    <a:pt x="11768" y="23796"/>
                    <a:pt x="11857" y="23661"/>
                    <a:pt x="11760" y="23564"/>
                  </a:cubicBezTo>
                  <a:cubicBezTo>
                    <a:pt x="12108" y="20524"/>
                    <a:pt x="14642" y="18750"/>
                    <a:pt x="16162" y="16343"/>
                  </a:cubicBezTo>
                  <a:cubicBezTo>
                    <a:pt x="16669" y="15520"/>
                    <a:pt x="17080" y="14633"/>
                    <a:pt x="17207" y="13651"/>
                  </a:cubicBezTo>
                  <a:cubicBezTo>
                    <a:pt x="17365" y="12226"/>
                    <a:pt x="16700" y="10865"/>
                    <a:pt x="16510" y="9439"/>
                  </a:cubicBezTo>
                  <a:cubicBezTo>
                    <a:pt x="16510" y="9408"/>
                    <a:pt x="16510" y="9376"/>
                    <a:pt x="16479" y="9376"/>
                  </a:cubicBezTo>
                  <a:cubicBezTo>
                    <a:pt x="16985" y="7413"/>
                    <a:pt x="16004" y="5354"/>
                    <a:pt x="14547" y="3866"/>
                  </a:cubicBezTo>
                  <a:lnTo>
                    <a:pt x="14547" y="3866"/>
                  </a:lnTo>
                  <a:cubicBezTo>
                    <a:pt x="17017" y="5101"/>
                    <a:pt x="18791" y="7254"/>
                    <a:pt x="21007" y="8901"/>
                  </a:cubicBezTo>
                  <a:cubicBezTo>
                    <a:pt x="22306" y="10706"/>
                    <a:pt x="21767" y="13271"/>
                    <a:pt x="22654" y="15298"/>
                  </a:cubicBezTo>
                  <a:cubicBezTo>
                    <a:pt x="23446" y="17103"/>
                    <a:pt x="24776" y="18623"/>
                    <a:pt x="26391" y="19700"/>
                  </a:cubicBezTo>
                  <a:cubicBezTo>
                    <a:pt x="27720" y="20622"/>
                    <a:pt x="29165" y="21242"/>
                    <a:pt x="30746" y="21242"/>
                  </a:cubicBezTo>
                  <a:cubicBezTo>
                    <a:pt x="31011" y="21242"/>
                    <a:pt x="31280" y="21225"/>
                    <a:pt x="31553" y="21189"/>
                  </a:cubicBezTo>
                  <a:cubicBezTo>
                    <a:pt x="33738" y="20904"/>
                    <a:pt x="35828" y="20080"/>
                    <a:pt x="37729" y="19035"/>
                  </a:cubicBezTo>
                  <a:cubicBezTo>
                    <a:pt x="37887" y="18940"/>
                    <a:pt x="37792" y="18750"/>
                    <a:pt x="37634" y="18750"/>
                  </a:cubicBezTo>
                  <a:cubicBezTo>
                    <a:pt x="37634" y="18718"/>
                    <a:pt x="37602" y="18687"/>
                    <a:pt x="37539" y="18687"/>
                  </a:cubicBezTo>
                  <a:cubicBezTo>
                    <a:pt x="35638" y="18338"/>
                    <a:pt x="33770" y="17515"/>
                    <a:pt x="32218" y="16312"/>
                  </a:cubicBezTo>
                  <a:cubicBezTo>
                    <a:pt x="30793" y="15203"/>
                    <a:pt x="29780" y="13778"/>
                    <a:pt x="28608" y="12416"/>
                  </a:cubicBezTo>
                  <a:cubicBezTo>
                    <a:pt x="27626" y="11308"/>
                    <a:pt x="26423" y="10485"/>
                    <a:pt x="25093" y="9914"/>
                  </a:cubicBezTo>
                  <a:cubicBezTo>
                    <a:pt x="23794" y="9344"/>
                    <a:pt x="22306" y="9186"/>
                    <a:pt x="21134" y="8489"/>
                  </a:cubicBezTo>
                  <a:cubicBezTo>
                    <a:pt x="19772" y="7286"/>
                    <a:pt x="18569" y="5893"/>
                    <a:pt x="17144" y="4784"/>
                  </a:cubicBezTo>
                  <a:cubicBezTo>
                    <a:pt x="15529" y="3517"/>
                    <a:pt x="13692" y="2916"/>
                    <a:pt x="11728" y="2409"/>
                  </a:cubicBezTo>
                  <a:cubicBezTo>
                    <a:pt x="10172" y="1982"/>
                    <a:pt x="8557" y="1584"/>
                    <a:pt x="6939" y="1584"/>
                  </a:cubicBezTo>
                  <a:cubicBezTo>
                    <a:pt x="6878" y="1584"/>
                    <a:pt x="6817" y="1584"/>
                    <a:pt x="6756" y="1586"/>
                  </a:cubicBezTo>
                  <a:cubicBezTo>
                    <a:pt x="6883" y="1206"/>
                    <a:pt x="8055" y="699"/>
                    <a:pt x="8181" y="667"/>
                  </a:cubicBezTo>
                  <a:cubicBezTo>
                    <a:pt x="8460" y="574"/>
                    <a:pt x="8718" y="532"/>
                    <a:pt x="8967" y="532"/>
                  </a:cubicBezTo>
                  <a:cubicBezTo>
                    <a:pt x="9396" y="532"/>
                    <a:pt x="9799" y="657"/>
                    <a:pt x="10240" y="857"/>
                  </a:cubicBezTo>
                  <a:cubicBezTo>
                    <a:pt x="10842" y="1111"/>
                    <a:pt x="11443" y="1459"/>
                    <a:pt x="12045" y="1681"/>
                  </a:cubicBezTo>
                  <a:cubicBezTo>
                    <a:pt x="12610" y="1898"/>
                    <a:pt x="13146" y="1981"/>
                    <a:pt x="13682" y="1981"/>
                  </a:cubicBezTo>
                  <a:cubicBezTo>
                    <a:pt x="13927" y="1981"/>
                    <a:pt x="14172" y="1964"/>
                    <a:pt x="14420" y="1934"/>
                  </a:cubicBezTo>
                  <a:cubicBezTo>
                    <a:pt x="14420" y="1966"/>
                    <a:pt x="14452" y="1997"/>
                    <a:pt x="14484" y="1997"/>
                  </a:cubicBezTo>
                  <a:cubicBezTo>
                    <a:pt x="15814" y="2662"/>
                    <a:pt x="17144" y="3042"/>
                    <a:pt x="18632" y="3201"/>
                  </a:cubicBezTo>
                  <a:cubicBezTo>
                    <a:pt x="20437" y="3422"/>
                    <a:pt x="22052" y="4214"/>
                    <a:pt x="23826" y="4372"/>
                  </a:cubicBezTo>
                  <a:cubicBezTo>
                    <a:pt x="24097" y="4397"/>
                    <a:pt x="24367" y="4408"/>
                    <a:pt x="24637" y="4408"/>
                  </a:cubicBezTo>
                  <a:cubicBezTo>
                    <a:pt x="27557" y="4408"/>
                    <a:pt x="30409" y="3048"/>
                    <a:pt x="32757" y="1396"/>
                  </a:cubicBezTo>
                  <a:cubicBezTo>
                    <a:pt x="32757" y="1396"/>
                    <a:pt x="32788" y="1364"/>
                    <a:pt x="32820" y="1364"/>
                  </a:cubicBezTo>
                  <a:cubicBezTo>
                    <a:pt x="32925" y="1285"/>
                    <a:pt x="32856" y="1119"/>
                    <a:pt x="32739" y="1119"/>
                  </a:cubicBezTo>
                  <a:cubicBezTo>
                    <a:pt x="32715" y="1119"/>
                    <a:pt x="32689" y="1126"/>
                    <a:pt x="32662" y="1142"/>
                  </a:cubicBezTo>
                  <a:cubicBezTo>
                    <a:pt x="31930" y="1593"/>
                    <a:pt x="31174" y="1759"/>
                    <a:pt x="30408" y="1759"/>
                  </a:cubicBezTo>
                  <a:cubicBezTo>
                    <a:pt x="29020" y="1759"/>
                    <a:pt x="27600" y="1213"/>
                    <a:pt x="26233" y="825"/>
                  </a:cubicBezTo>
                  <a:cubicBezTo>
                    <a:pt x="25421" y="610"/>
                    <a:pt x="24723" y="516"/>
                    <a:pt x="24023" y="516"/>
                  </a:cubicBezTo>
                  <a:cubicBezTo>
                    <a:pt x="23385" y="516"/>
                    <a:pt x="22746" y="594"/>
                    <a:pt x="22021" y="730"/>
                  </a:cubicBezTo>
                  <a:cubicBezTo>
                    <a:pt x="21853" y="763"/>
                    <a:pt x="21691" y="778"/>
                    <a:pt x="21533" y="778"/>
                  </a:cubicBezTo>
                  <a:cubicBezTo>
                    <a:pt x="20449" y="778"/>
                    <a:pt x="19572" y="99"/>
                    <a:pt x="18414" y="99"/>
                  </a:cubicBezTo>
                  <a:cubicBezTo>
                    <a:pt x="18280" y="99"/>
                    <a:pt x="18142" y="108"/>
                    <a:pt x="17999" y="129"/>
                  </a:cubicBezTo>
                  <a:cubicBezTo>
                    <a:pt x="16415" y="350"/>
                    <a:pt x="14800" y="1047"/>
                    <a:pt x="13312" y="1617"/>
                  </a:cubicBezTo>
                  <a:cubicBezTo>
                    <a:pt x="12647" y="1491"/>
                    <a:pt x="12013" y="1269"/>
                    <a:pt x="11285" y="857"/>
                  </a:cubicBezTo>
                  <a:cubicBezTo>
                    <a:pt x="10557" y="445"/>
                    <a:pt x="9796" y="34"/>
                    <a:pt x="8910" y="2"/>
                  </a:cubicBezTo>
                  <a:cubicBezTo>
                    <a:pt x="8892" y="1"/>
                    <a:pt x="8873" y="1"/>
                    <a:pt x="88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7"/>
            <p:cNvSpPr/>
            <p:nvPr/>
          </p:nvSpPr>
          <p:spPr>
            <a:xfrm rot="5400000">
              <a:off x="2381720" y="1569310"/>
              <a:ext cx="150735" cy="136000"/>
            </a:xfrm>
            <a:custGeom>
              <a:avLst/>
              <a:gdLst/>
              <a:ahLst/>
              <a:cxnLst/>
              <a:rect l="l" t="t" r="r" b="b"/>
              <a:pathLst>
                <a:path w="3558" h="3210" extrusionOk="0">
                  <a:moveTo>
                    <a:pt x="98" y="1"/>
                  </a:moveTo>
                  <a:cubicBezTo>
                    <a:pt x="46" y="1"/>
                    <a:pt x="1" y="68"/>
                    <a:pt x="50" y="116"/>
                  </a:cubicBezTo>
                  <a:cubicBezTo>
                    <a:pt x="1253" y="1067"/>
                    <a:pt x="2361" y="2112"/>
                    <a:pt x="3438" y="3188"/>
                  </a:cubicBezTo>
                  <a:cubicBezTo>
                    <a:pt x="3453" y="3203"/>
                    <a:pt x="3468" y="3209"/>
                    <a:pt x="3481" y="3209"/>
                  </a:cubicBezTo>
                  <a:cubicBezTo>
                    <a:pt x="3526" y="3209"/>
                    <a:pt x="3557" y="3142"/>
                    <a:pt x="3533" y="3093"/>
                  </a:cubicBezTo>
                  <a:cubicBezTo>
                    <a:pt x="2551" y="1922"/>
                    <a:pt x="1380" y="908"/>
                    <a:pt x="145" y="21"/>
                  </a:cubicBezTo>
                  <a:cubicBezTo>
                    <a:pt x="130" y="7"/>
                    <a:pt x="113" y="1"/>
                    <a:pt x="9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7"/>
            <p:cNvSpPr/>
            <p:nvPr/>
          </p:nvSpPr>
          <p:spPr>
            <a:xfrm rot="5400000">
              <a:off x="2109709" y="1653888"/>
              <a:ext cx="425895" cy="292590"/>
            </a:xfrm>
            <a:custGeom>
              <a:avLst/>
              <a:gdLst/>
              <a:ahLst/>
              <a:cxnLst/>
              <a:rect l="l" t="t" r="r" b="b"/>
              <a:pathLst>
                <a:path w="10053" h="6906" extrusionOk="0">
                  <a:moveTo>
                    <a:pt x="89" y="0"/>
                  </a:moveTo>
                  <a:cubicBezTo>
                    <a:pt x="41" y="0"/>
                    <a:pt x="0" y="45"/>
                    <a:pt x="23" y="90"/>
                  </a:cubicBezTo>
                  <a:cubicBezTo>
                    <a:pt x="2493" y="3478"/>
                    <a:pt x="6103" y="5474"/>
                    <a:pt x="9967" y="6899"/>
                  </a:cubicBezTo>
                  <a:cubicBezTo>
                    <a:pt x="9975" y="6903"/>
                    <a:pt x="9984" y="6905"/>
                    <a:pt x="9991" y="6905"/>
                  </a:cubicBezTo>
                  <a:cubicBezTo>
                    <a:pt x="10037" y="6905"/>
                    <a:pt x="10053" y="6831"/>
                    <a:pt x="9998" y="6804"/>
                  </a:cubicBezTo>
                  <a:cubicBezTo>
                    <a:pt x="6230" y="5315"/>
                    <a:pt x="2683" y="3288"/>
                    <a:pt x="149" y="27"/>
                  </a:cubicBezTo>
                  <a:cubicBezTo>
                    <a:pt x="131" y="8"/>
                    <a:pt x="109" y="0"/>
                    <a:pt x="8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7"/>
            <p:cNvSpPr/>
            <p:nvPr/>
          </p:nvSpPr>
          <p:spPr>
            <a:xfrm rot="5400000">
              <a:off x="2049527" y="1611160"/>
              <a:ext cx="461058" cy="327543"/>
            </a:xfrm>
            <a:custGeom>
              <a:avLst/>
              <a:gdLst/>
              <a:ahLst/>
              <a:cxnLst/>
              <a:rect l="l" t="t" r="r" b="b"/>
              <a:pathLst>
                <a:path w="10883" h="7731" extrusionOk="0">
                  <a:moveTo>
                    <a:pt x="62" y="1"/>
                  </a:moveTo>
                  <a:cubicBezTo>
                    <a:pt x="29" y="1"/>
                    <a:pt x="1" y="28"/>
                    <a:pt x="20" y="67"/>
                  </a:cubicBezTo>
                  <a:cubicBezTo>
                    <a:pt x="1667" y="4501"/>
                    <a:pt x="6037" y="7731"/>
                    <a:pt x="10851" y="7731"/>
                  </a:cubicBezTo>
                  <a:cubicBezTo>
                    <a:pt x="10883" y="7731"/>
                    <a:pt x="10883" y="7667"/>
                    <a:pt x="10851" y="7667"/>
                  </a:cubicBezTo>
                  <a:cubicBezTo>
                    <a:pt x="6069" y="7351"/>
                    <a:pt x="1889" y="4501"/>
                    <a:pt x="115" y="35"/>
                  </a:cubicBezTo>
                  <a:cubicBezTo>
                    <a:pt x="103" y="11"/>
                    <a:pt x="82" y="1"/>
                    <a:pt x="6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7"/>
            <p:cNvSpPr/>
            <p:nvPr/>
          </p:nvSpPr>
          <p:spPr>
            <a:xfrm rot="5400000">
              <a:off x="1546399" y="-711678"/>
              <a:ext cx="613149" cy="610770"/>
            </a:xfrm>
            <a:custGeom>
              <a:avLst/>
              <a:gdLst/>
              <a:ahLst/>
              <a:cxnLst/>
              <a:rect l="l" t="t" r="r" b="b"/>
              <a:pathLst>
                <a:path w="14473" h="14416" extrusionOk="0">
                  <a:moveTo>
                    <a:pt x="7506" y="13344"/>
                  </a:moveTo>
                  <a:cubicBezTo>
                    <a:pt x="7411" y="13502"/>
                    <a:pt x="7316" y="13660"/>
                    <a:pt x="7157" y="13787"/>
                  </a:cubicBezTo>
                  <a:cubicBezTo>
                    <a:pt x="7157" y="13819"/>
                    <a:pt x="7126" y="13819"/>
                    <a:pt x="7126" y="13819"/>
                  </a:cubicBezTo>
                  <a:cubicBezTo>
                    <a:pt x="7252" y="13692"/>
                    <a:pt x="7379" y="13502"/>
                    <a:pt x="7506" y="13344"/>
                  </a:cubicBezTo>
                  <a:close/>
                  <a:moveTo>
                    <a:pt x="5736" y="1"/>
                  </a:moveTo>
                  <a:cubicBezTo>
                    <a:pt x="5432" y="1"/>
                    <a:pt x="5138" y="85"/>
                    <a:pt x="4877" y="296"/>
                  </a:cubicBezTo>
                  <a:cubicBezTo>
                    <a:pt x="4814" y="296"/>
                    <a:pt x="4719" y="328"/>
                    <a:pt x="4529" y="391"/>
                  </a:cubicBezTo>
                  <a:cubicBezTo>
                    <a:pt x="4497" y="391"/>
                    <a:pt x="4465" y="423"/>
                    <a:pt x="4434" y="454"/>
                  </a:cubicBezTo>
                  <a:cubicBezTo>
                    <a:pt x="3737" y="613"/>
                    <a:pt x="3199" y="1088"/>
                    <a:pt x="2977" y="1753"/>
                  </a:cubicBezTo>
                  <a:cubicBezTo>
                    <a:pt x="2819" y="2291"/>
                    <a:pt x="2819" y="2861"/>
                    <a:pt x="2724" y="3431"/>
                  </a:cubicBezTo>
                  <a:cubicBezTo>
                    <a:pt x="2629" y="4065"/>
                    <a:pt x="2439" y="4698"/>
                    <a:pt x="2217" y="5331"/>
                  </a:cubicBezTo>
                  <a:cubicBezTo>
                    <a:pt x="1805" y="6408"/>
                    <a:pt x="0" y="8815"/>
                    <a:pt x="1267" y="9955"/>
                  </a:cubicBezTo>
                  <a:cubicBezTo>
                    <a:pt x="1330" y="10208"/>
                    <a:pt x="1457" y="10430"/>
                    <a:pt x="1647" y="10683"/>
                  </a:cubicBezTo>
                  <a:cubicBezTo>
                    <a:pt x="1991" y="11102"/>
                    <a:pt x="2469" y="11348"/>
                    <a:pt x="2978" y="11348"/>
                  </a:cubicBezTo>
                  <a:cubicBezTo>
                    <a:pt x="3124" y="11348"/>
                    <a:pt x="3272" y="11328"/>
                    <a:pt x="3420" y="11285"/>
                  </a:cubicBezTo>
                  <a:lnTo>
                    <a:pt x="3420" y="11285"/>
                  </a:lnTo>
                  <a:cubicBezTo>
                    <a:pt x="3357" y="11697"/>
                    <a:pt x="3357" y="12109"/>
                    <a:pt x="3642" y="12520"/>
                  </a:cubicBezTo>
                  <a:cubicBezTo>
                    <a:pt x="4085" y="13090"/>
                    <a:pt x="4845" y="13819"/>
                    <a:pt x="5479" y="14167"/>
                  </a:cubicBezTo>
                  <a:cubicBezTo>
                    <a:pt x="5778" y="14340"/>
                    <a:pt x="6051" y="14415"/>
                    <a:pt x="6301" y="14415"/>
                  </a:cubicBezTo>
                  <a:cubicBezTo>
                    <a:pt x="7056" y="14415"/>
                    <a:pt x="7592" y="13725"/>
                    <a:pt x="7949" y="12964"/>
                  </a:cubicBezTo>
                  <a:cubicBezTo>
                    <a:pt x="8377" y="13277"/>
                    <a:pt x="8856" y="13643"/>
                    <a:pt x="9410" y="13643"/>
                  </a:cubicBezTo>
                  <a:cubicBezTo>
                    <a:pt x="9471" y="13643"/>
                    <a:pt x="9533" y="13638"/>
                    <a:pt x="9596" y="13629"/>
                  </a:cubicBezTo>
                  <a:cubicBezTo>
                    <a:pt x="9754" y="13597"/>
                    <a:pt x="9913" y="13534"/>
                    <a:pt x="10071" y="13439"/>
                  </a:cubicBezTo>
                  <a:cubicBezTo>
                    <a:pt x="10198" y="13375"/>
                    <a:pt x="10293" y="13217"/>
                    <a:pt x="10388" y="13122"/>
                  </a:cubicBezTo>
                  <a:cubicBezTo>
                    <a:pt x="10768" y="12710"/>
                    <a:pt x="10736" y="12837"/>
                    <a:pt x="11274" y="12489"/>
                  </a:cubicBezTo>
                  <a:cubicBezTo>
                    <a:pt x="11401" y="12425"/>
                    <a:pt x="11496" y="12362"/>
                    <a:pt x="11559" y="12267"/>
                  </a:cubicBezTo>
                  <a:cubicBezTo>
                    <a:pt x="11813" y="12615"/>
                    <a:pt x="12129" y="12837"/>
                    <a:pt x="12573" y="12932"/>
                  </a:cubicBezTo>
                  <a:cubicBezTo>
                    <a:pt x="12604" y="12932"/>
                    <a:pt x="12668" y="12932"/>
                    <a:pt x="12668" y="12900"/>
                  </a:cubicBezTo>
                  <a:cubicBezTo>
                    <a:pt x="12858" y="12647"/>
                    <a:pt x="12889" y="12457"/>
                    <a:pt x="12858" y="12140"/>
                  </a:cubicBezTo>
                  <a:cubicBezTo>
                    <a:pt x="12826" y="11824"/>
                    <a:pt x="12699" y="11539"/>
                    <a:pt x="12668" y="11222"/>
                  </a:cubicBezTo>
                  <a:cubicBezTo>
                    <a:pt x="12668" y="10905"/>
                    <a:pt x="12731" y="10588"/>
                    <a:pt x="12794" y="10272"/>
                  </a:cubicBezTo>
                  <a:cubicBezTo>
                    <a:pt x="12858" y="9955"/>
                    <a:pt x="12984" y="9448"/>
                    <a:pt x="12858" y="9132"/>
                  </a:cubicBezTo>
                  <a:lnTo>
                    <a:pt x="12858" y="9132"/>
                  </a:lnTo>
                  <a:cubicBezTo>
                    <a:pt x="13143" y="9163"/>
                    <a:pt x="13459" y="9195"/>
                    <a:pt x="13776" y="9195"/>
                  </a:cubicBezTo>
                  <a:cubicBezTo>
                    <a:pt x="13871" y="9258"/>
                    <a:pt x="13966" y="9290"/>
                    <a:pt x="14061" y="9353"/>
                  </a:cubicBezTo>
                  <a:cubicBezTo>
                    <a:pt x="14073" y="9359"/>
                    <a:pt x="14084" y="9362"/>
                    <a:pt x="14096" y="9362"/>
                  </a:cubicBezTo>
                  <a:cubicBezTo>
                    <a:pt x="14146" y="9362"/>
                    <a:pt x="14188" y="9310"/>
                    <a:pt x="14188" y="9258"/>
                  </a:cubicBezTo>
                  <a:cubicBezTo>
                    <a:pt x="14473" y="7992"/>
                    <a:pt x="14061" y="6788"/>
                    <a:pt x="13491" y="5648"/>
                  </a:cubicBezTo>
                  <a:cubicBezTo>
                    <a:pt x="12858" y="4381"/>
                    <a:pt x="12034" y="2988"/>
                    <a:pt x="10926" y="2038"/>
                  </a:cubicBezTo>
                  <a:cubicBezTo>
                    <a:pt x="10483" y="1658"/>
                    <a:pt x="10008" y="1436"/>
                    <a:pt x="9406" y="1310"/>
                  </a:cubicBezTo>
                  <a:cubicBezTo>
                    <a:pt x="9026" y="1214"/>
                    <a:pt x="8646" y="1214"/>
                    <a:pt x="8266" y="1088"/>
                  </a:cubicBezTo>
                  <a:cubicBezTo>
                    <a:pt x="7854" y="929"/>
                    <a:pt x="7506" y="676"/>
                    <a:pt x="7126" y="454"/>
                  </a:cubicBezTo>
                  <a:cubicBezTo>
                    <a:pt x="6702" y="204"/>
                    <a:pt x="6208" y="1"/>
                    <a:pt x="5736"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7"/>
            <p:cNvSpPr/>
            <p:nvPr/>
          </p:nvSpPr>
          <p:spPr>
            <a:xfrm rot="5400000">
              <a:off x="2500684" y="-315042"/>
              <a:ext cx="2711" cy="1356"/>
            </a:xfrm>
            <a:custGeom>
              <a:avLst/>
              <a:gdLst/>
              <a:ahLst/>
              <a:cxnLst/>
              <a:rect l="l" t="t" r="r" b="b"/>
              <a:pathLst>
                <a:path w="64" h="32" extrusionOk="0">
                  <a:moveTo>
                    <a:pt x="32" y="0"/>
                  </a:moveTo>
                  <a:cubicBezTo>
                    <a:pt x="0" y="0"/>
                    <a:pt x="0" y="32"/>
                    <a:pt x="32" y="32"/>
                  </a:cubicBezTo>
                  <a:cubicBezTo>
                    <a:pt x="32" y="32"/>
                    <a:pt x="63" y="0"/>
                    <a:pt x="32"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7"/>
            <p:cNvSpPr/>
            <p:nvPr/>
          </p:nvSpPr>
          <p:spPr>
            <a:xfrm rot="5400000">
              <a:off x="1866578" y="-1327629"/>
              <a:ext cx="1257012" cy="1448036"/>
            </a:xfrm>
            <a:custGeom>
              <a:avLst/>
              <a:gdLst/>
              <a:ahLst/>
              <a:cxnLst/>
              <a:rect l="l" t="t" r="r" b="b"/>
              <a:pathLst>
                <a:path w="29671" h="34178" extrusionOk="0">
                  <a:moveTo>
                    <a:pt x="3294" y="8232"/>
                  </a:moveTo>
                  <a:cubicBezTo>
                    <a:pt x="4877" y="9562"/>
                    <a:pt x="7759" y="8454"/>
                    <a:pt x="8963" y="10449"/>
                  </a:cubicBezTo>
                  <a:cubicBezTo>
                    <a:pt x="8582" y="11114"/>
                    <a:pt x="8266" y="11874"/>
                    <a:pt x="8139" y="12666"/>
                  </a:cubicBezTo>
                  <a:cubicBezTo>
                    <a:pt x="7981" y="13521"/>
                    <a:pt x="8582" y="14629"/>
                    <a:pt x="8139" y="15389"/>
                  </a:cubicBezTo>
                  <a:cubicBezTo>
                    <a:pt x="8099" y="15429"/>
                    <a:pt x="8110" y="15494"/>
                    <a:pt x="8147" y="15529"/>
                  </a:cubicBezTo>
                  <a:lnTo>
                    <a:pt x="8147" y="15529"/>
                  </a:lnTo>
                  <a:cubicBezTo>
                    <a:pt x="7230" y="14711"/>
                    <a:pt x="6427" y="13771"/>
                    <a:pt x="5669" y="12729"/>
                  </a:cubicBezTo>
                  <a:cubicBezTo>
                    <a:pt x="4656" y="11367"/>
                    <a:pt x="4149" y="9720"/>
                    <a:pt x="3294" y="8232"/>
                  </a:cubicBezTo>
                  <a:close/>
                  <a:moveTo>
                    <a:pt x="514" y="1"/>
                  </a:moveTo>
                  <a:cubicBezTo>
                    <a:pt x="320" y="1"/>
                    <a:pt x="137" y="75"/>
                    <a:pt x="64" y="251"/>
                  </a:cubicBezTo>
                  <a:cubicBezTo>
                    <a:pt x="32" y="283"/>
                    <a:pt x="0" y="315"/>
                    <a:pt x="0" y="346"/>
                  </a:cubicBezTo>
                  <a:cubicBezTo>
                    <a:pt x="475" y="3228"/>
                    <a:pt x="1425" y="5983"/>
                    <a:pt x="2534" y="8675"/>
                  </a:cubicBezTo>
                  <a:cubicBezTo>
                    <a:pt x="3610" y="11399"/>
                    <a:pt x="5226" y="13837"/>
                    <a:pt x="6936" y="16212"/>
                  </a:cubicBezTo>
                  <a:cubicBezTo>
                    <a:pt x="6904" y="16244"/>
                    <a:pt x="6872" y="16307"/>
                    <a:pt x="6872" y="16371"/>
                  </a:cubicBezTo>
                  <a:cubicBezTo>
                    <a:pt x="7094" y="16783"/>
                    <a:pt x="7221" y="17226"/>
                    <a:pt x="7316" y="17669"/>
                  </a:cubicBezTo>
                  <a:cubicBezTo>
                    <a:pt x="7126" y="18461"/>
                    <a:pt x="6936" y="19253"/>
                    <a:pt x="6651" y="20044"/>
                  </a:cubicBezTo>
                  <a:cubicBezTo>
                    <a:pt x="6651" y="20044"/>
                    <a:pt x="6651" y="20076"/>
                    <a:pt x="6651" y="20076"/>
                  </a:cubicBezTo>
                  <a:cubicBezTo>
                    <a:pt x="6489" y="20065"/>
                    <a:pt x="6325" y="20059"/>
                    <a:pt x="6158" y="20059"/>
                  </a:cubicBezTo>
                  <a:cubicBezTo>
                    <a:pt x="4922" y="20059"/>
                    <a:pt x="3589" y="20386"/>
                    <a:pt x="2724" y="21279"/>
                  </a:cubicBezTo>
                  <a:cubicBezTo>
                    <a:pt x="2312" y="21691"/>
                    <a:pt x="2154" y="22230"/>
                    <a:pt x="2059" y="22800"/>
                  </a:cubicBezTo>
                  <a:cubicBezTo>
                    <a:pt x="1932" y="23908"/>
                    <a:pt x="1900" y="25048"/>
                    <a:pt x="1837" y="26188"/>
                  </a:cubicBezTo>
                  <a:cubicBezTo>
                    <a:pt x="1837" y="26256"/>
                    <a:pt x="1882" y="26288"/>
                    <a:pt x="1930" y="26288"/>
                  </a:cubicBezTo>
                  <a:cubicBezTo>
                    <a:pt x="1970" y="26288"/>
                    <a:pt x="2012" y="26264"/>
                    <a:pt x="2027" y="26220"/>
                  </a:cubicBezTo>
                  <a:cubicBezTo>
                    <a:pt x="2439" y="24541"/>
                    <a:pt x="4244" y="24225"/>
                    <a:pt x="5416" y="23275"/>
                  </a:cubicBezTo>
                  <a:cubicBezTo>
                    <a:pt x="6302" y="22515"/>
                    <a:pt x="6714" y="21406"/>
                    <a:pt x="6841" y="20266"/>
                  </a:cubicBezTo>
                  <a:cubicBezTo>
                    <a:pt x="6872" y="20234"/>
                    <a:pt x="6872" y="20171"/>
                    <a:pt x="6841" y="20139"/>
                  </a:cubicBezTo>
                  <a:cubicBezTo>
                    <a:pt x="6841" y="20139"/>
                    <a:pt x="6841" y="20139"/>
                    <a:pt x="6841" y="20108"/>
                  </a:cubicBezTo>
                  <a:cubicBezTo>
                    <a:pt x="6841" y="20108"/>
                    <a:pt x="6841" y="20076"/>
                    <a:pt x="6841" y="20076"/>
                  </a:cubicBezTo>
                  <a:cubicBezTo>
                    <a:pt x="7094" y="19474"/>
                    <a:pt x="7284" y="18778"/>
                    <a:pt x="7379" y="18081"/>
                  </a:cubicBezTo>
                  <a:cubicBezTo>
                    <a:pt x="7506" y="18841"/>
                    <a:pt x="7506" y="19633"/>
                    <a:pt x="7506" y="20393"/>
                  </a:cubicBezTo>
                  <a:cubicBezTo>
                    <a:pt x="7506" y="21945"/>
                    <a:pt x="7411" y="23433"/>
                    <a:pt x="6967" y="24953"/>
                  </a:cubicBezTo>
                  <a:cubicBezTo>
                    <a:pt x="6967" y="24953"/>
                    <a:pt x="6967" y="24953"/>
                    <a:pt x="6967" y="24985"/>
                  </a:cubicBezTo>
                  <a:cubicBezTo>
                    <a:pt x="6967" y="24953"/>
                    <a:pt x="6967" y="24953"/>
                    <a:pt x="6936" y="24953"/>
                  </a:cubicBezTo>
                  <a:cubicBezTo>
                    <a:pt x="6841" y="24953"/>
                    <a:pt x="6777" y="25048"/>
                    <a:pt x="6841" y="25143"/>
                  </a:cubicBezTo>
                  <a:cubicBezTo>
                    <a:pt x="5321" y="25555"/>
                    <a:pt x="4402" y="27613"/>
                    <a:pt x="4529" y="29038"/>
                  </a:cubicBezTo>
                  <a:cubicBezTo>
                    <a:pt x="4561" y="29608"/>
                    <a:pt x="4719" y="30147"/>
                    <a:pt x="4814" y="30717"/>
                  </a:cubicBezTo>
                  <a:cubicBezTo>
                    <a:pt x="4941" y="31192"/>
                    <a:pt x="4972" y="31857"/>
                    <a:pt x="5226" y="32300"/>
                  </a:cubicBezTo>
                  <a:cubicBezTo>
                    <a:pt x="5375" y="32575"/>
                    <a:pt x="5565" y="32751"/>
                    <a:pt x="5825" y="32751"/>
                  </a:cubicBezTo>
                  <a:cubicBezTo>
                    <a:pt x="5894" y="32751"/>
                    <a:pt x="5969" y="32739"/>
                    <a:pt x="6049" y="32712"/>
                  </a:cubicBezTo>
                  <a:cubicBezTo>
                    <a:pt x="6207" y="33155"/>
                    <a:pt x="6302" y="33599"/>
                    <a:pt x="6207" y="34074"/>
                  </a:cubicBezTo>
                  <a:cubicBezTo>
                    <a:pt x="6207" y="34125"/>
                    <a:pt x="6250" y="34177"/>
                    <a:pt x="6300" y="34177"/>
                  </a:cubicBezTo>
                  <a:cubicBezTo>
                    <a:pt x="6311" y="34177"/>
                    <a:pt x="6322" y="34175"/>
                    <a:pt x="6334" y="34169"/>
                  </a:cubicBezTo>
                  <a:cubicBezTo>
                    <a:pt x="7189" y="33820"/>
                    <a:pt x="7854" y="33219"/>
                    <a:pt x="8234" y="32364"/>
                  </a:cubicBezTo>
                  <a:cubicBezTo>
                    <a:pt x="8392" y="32522"/>
                    <a:pt x="8487" y="32680"/>
                    <a:pt x="8582" y="32870"/>
                  </a:cubicBezTo>
                  <a:cubicBezTo>
                    <a:pt x="8582" y="32902"/>
                    <a:pt x="8551" y="32965"/>
                    <a:pt x="8551" y="32997"/>
                  </a:cubicBezTo>
                  <a:cubicBezTo>
                    <a:pt x="8512" y="33074"/>
                    <a:pt x="8567" y="33116"/>
                    <a:pt x="8623" y="33116"/>
                  </a:cubicBezTo>
                  <a:cubicBezTo>
                    <a:pt x="8660" y="33116"/>
                    <a:pt x="8697" y="33098"/>
                    <a:pt x="8709" y="33060"/>
                  </a:cubicBezTo>
                  <a:cubicBezTo>
                    <a:pt x="8709" y="33060"/>
                    <a:pt x="8709" y="33029"/>
                    <a:pt x="8709" y="33029"/>
                  </a:cubicBezTo>
                  <a:cubicBezTo>
                    <a:pt x="8772" y="33029"/>
                    <a:pt x="8772" y="32997"/>
                    <a:pt x="8772" y="32965"/>
                  </a:cubicBezTo>
                  <a:cubicBezTo>
                    <a:pt x="8772" y="32934"/>
                    <a:pt x="8772" y="32934"/>
                    <a:pt x="8772" y="32934"/>
                  </a:cubicBezTo>
                  <a:cubicBezTo>
                    <a:pt x="9691" y="30463"/>
                    <a:pt x="10641" y="27360"/>
                    <a:pt x="8614" y="25175"/>
                  </a:cubicBezTo>
                  <a:cubicBezTo>
                    <a:pt x="8677" y="25175"/>
                    <a:pt x="8709" y="25080"/>
                    <a:pt x="8677" y="25016"/>
                  </a:cubicBezTo>
                  <a:cubicBezTo>
                    <a:pt x="7506" y="22261"/>
                    <a:pt x="9058" y="18999"/>
                    <a:pt x="7506" y="16371"/>
                  </a:cubicBezTo>
                  <a:lnTo>
                    <a:pt x="7506" y="16371"/>
                  </a:lnTo>
                  <a:cubicBezTo>
                    <a:pt x="8677" y="16529"/>
                    <a:pt x="9343" y="17733"/>
                    <a:pt x="10103" y="18493"/>
                  </a:cubicBezTo>
                  <a:cubicBezTo>
                    <a:pt x="10768" y="19126"/>
                    <a:pt x="11559" y="19664"/>
                    <a:pt x="12288" y="20203"/>
                  </a:cubicBezTo>
                  <a:cubicBezTo>
                    <a:pt x="14030" y="21501"/>
                    <a:pt x="15961" y="23338"/>
                    <a:pt x="15328" y="25745"/>
                  </a:cubicBezTo>
                  <a:cubicBezTo>
                    <a:pt x="15328" y="25776"/>
                    <a:pt x="15360" y="25808"/>
                    <a:pt x="15391" y="25840"/>
                  </a:cubicBezTo>
                  <a:cubicBezTo>
                    <a:pt x="15423" y="25871"/>
                    <a:pt x="15455" y="25871"/>
                    <a:pt x="15486" y="25871"/>
                  </a:cubicBezTo>
                  <a:cubicBezTo>
                    <a:pt x="15866" y="25650"/>
                    <a:pt x="16183" y="25365"/>
                    <a:pt x="16595" y="25206"/>
                  </a:cubicBezTo>
                  <a:cubicBezTo>
                    <a:pt x="17038" y="25016"/>
                    <a:pt x="17481" y="24921"/>
                    <a:pt x="17925" y="24858"/>
                  </a:cubicBezTo>
                  <a:cubicBezTo>
                    <a:pt x="18020" y="24826"/>
                    <a:pt x="17988" y="24700"/>
                    <a:pt x="17925" y="24700"/>
                  </a:cubicBezTo>
                  <a:lnTo>
                    <a:pt x="17830" y="24700"/>
                  </a:lnTo>
                  <a:cubicBezTo>
                    <a:pt x="17608" y="24351"/>
                    <a:pt x="17355" y="24098"/>
                    <a:pt x="17038" y="23845"/>
                  </a:cubicBezTo>
                  <a:cubicBezTo>
                    <a:pt x="16500" y="23401"/>
                    <a:pt x="16120" y="22958"/>
                    <a:pt x="15771" y="22356"/>
                  </a:cubicBezTo>
                  <a:cubicBezTo>
                    <a:pt x="15423" y="21755"/>
                    <a:pt x="15106" y="21121"/>
                    <a:pt x="14568" y="20678"/>
                  </a:cubicBezTo>
                  <a:lnTo>
                    <a:pt x="14568" y="20678"/>
                  </a:lnTo>
                  <a:cubicBezTo>
                    <a:pt x="15009" y="20766"/>
                    <a:pt x="15451" y="20795"/>
                    <a:pt x="15892" y="20795"/>
                  </a:cubicBezTo>
                  <a:cubicBezTo>
                    <a:pt x="16692" y="20795"/>
                    <a:pt x="17491" y="20701"/>
                    <a:pt x="18286" y="20701"/>
                  </a:cubicBezTo>
                  <a:cubicBezTo>
                    <a:pt x="18939" y="20701"/>
                    <a:pt x="19590" y="20764"/>
                    <a:pt x="20237" y="20994"/>
                  </a:cubicBezTo>
                  <a:cubicBezTo>
                    <a:pt x="20237" y="21026"/>
                    <a:pt x="20237" y="21058"/>
                    <a:pt x="20268" y="21058"/>
                  </a:cubicBezTo>
                  <a:cubicBezTo>
                    <a:pt x="21218" y="21628"/>
                    <a:pt x="21250" y="22895"/>
                    <a:pt x="22074" y="23528"/>
                  </a:cubicBezTo>
                  <a:cubicBezTo>
                    <a:pt x="22580" y="23908"/>
                    <a:pt x="23150" y="23971"/>
                    <a:pt x="23720" y="24161"/>
                  </a:cubicBezTo>
                  <a:cubicBezTo>
                    <a:pt x="24575" y="24415"/>
                    <a:pt x="25209" y="24826"/>
                    <a:pt x="25842" y="25491"/>
                  </a:cubicBezTo>
                  <a:cubicBezTo>
                    <a:pt x="25842" y="25491"/>
                    <a:pt x="25842" y="25523"/>
                    <a:pt x="25842" y="25523"/>
                  </a:cubicBezTo>
                  <a:cubicBezTo>
                    <a:pt x="25855" y="25574"/>
                    <a:pt x="25888" y="25594"/>
                    <a:pt x="25921" y="25594"/>
                  </a:cubicBezTo>
                  <a:cubicBezTo>
                    <a:pt x="25970" y="25594"/>
                    <a:pt x="26019" y="25548"/>
                    <a:pt x="26000" y="25491"/>
                  </a:cubicBezTo>
                  <a:cubicBezTo>
                    <a:pt x="25842" y="24573"/>
                    <a:pt x="25715" y="23465"/>
                    <a:pt x="25240" y="22641"/>
                  </a:cubicBezTo>
                  <a:cubicBezTo>
                    <a:pt x="24892" y="22008"/>
                    <a:pt x="24259" y="21945"/>
                    <a:pt x="23815" y="21469"/>
                  </a:cubicBezTo>
                  <a:cubicBezTo>
                    <a:pt x="23372" y="20931"/>
                    <a:pt x="23087" y="20804"/>
                    <a:pt x="22359" y="20709"/>
                  </a:cubicBezTo>
                  <a:cubicBezTo>
                    <a:pt x="22040" y="20651"/>
                    <a:pt x="21734" y="20613"/>
                    <a:pt x="21436" y="20613"/>
                  </a:cubicBezTo>
                  <a:cubicBezTo>
                    <a:pt x="21082" y="20613"/>
                    <a:pt x="20739" y="20667"/>
                    <a:pt x="20395" y="20804"/>
                  </a:cubicBezTo>
                  <a:cubicBezTo>
                    <a:pt x="19698" y="20551"/>
                    <a:pt x="19002" y="20393"/>
                    <a:pt x="18273" y="20393"/>
                  </a:cubicBezTo>
                  <a:cubicBezTo>
                    <a:pt x="17925" y="20329"/>
                    <a:pt x="17576" y="20298"/>
                    <a:pt x="17228" y="20266"/>
                  </a:cubicBezTo>
                  <a:cubicBezTo>
                    <a:pt x="17038" y="20266"/>
                    <a:pt x="16848" y="20234"/>
                    <a:pt x="16690" y="20203"/>
                  </a:cubicBezTo>
                  <a:lnTo>
                    <a:pt x="16690" y="20203"/>
                  </a:lnTo>
                  <a:cubicBezTo>
                    <a:pt x="16816" y="20211"/>
                    <a:pt x="16943" y="20215"/>
                    <a:pt x="17069" y="20215"/>
                  </a:cubicBezTo>
                  <a:cubicBezTo>
                    <a:pt x="17448" y="20215"/>
                    <a:pt x="17822" y="20179"/>
                    <a:pt x="18178" y="20108"/>
                  </a:cubicBezTo>
                  <a:cubicBezTo>
                    <a:pt x="19350" y="19823"/>
                    <a:pt x="19920" y="18714"/>
                    <a:pt x="20680" y="17923"/>
                  </a:cubicBezTo>
                  <a:cubicBezTo>
                    <a:pt x="20807" y="17796"/>
                    <a:pt x="20933" y="17701"/>
                    <a:pt x="21060" y="17574"/>
                  </a:cubicBezTo>
                  <a:cubicBezTo>
                    <a:pt x="21377" y="17321"/>
                    <a:pt x="21757" y="17099"/>
                    <a:pt x="22264" y="17068"/>
                  </a:cubicBezTo>
                  <a:cubicBezTo>
                    <a:pt x="22264" y="17068"/>
                    <a:pt x="22264" y="17068"/>
                    <a:pt x="22295" y="17036"/>
                  </a:cubicBezTo>
                  <a:cubicBezTo>
                    <a:pt x="22295" y="17046"/>
                    <a:pt x="22299" y="17050"/>
                    <a:pt x="22305" y="17050"/>
                  </a:cubicBezTo>
                  <a:cubicBezTo>
                    <a:pt x="22316" y="17050"/>
                    <a:pt x="22337" y="17036"/>
                    <a:pt x="22359" y="17036"/>
                  </a:cubicBezTo>
                  <a:cubicBezTo>
                    <a:pt x="23117" y="17402"/>
                    <a:pt x="23897" y="17639"/>
                    <a:pt x="24734" y="17639"/>
                  </a:cubicBezTo>
                  <a:cubicBezTo>
                    <a:pt x="24911" y="17639"/>
                    <a:pt x="25090" y="17628"/>
                    <a:pt x="25272" y="17606"/>
                  </a:cubicBezTo>
                  <a:cubicBezTo>
                    <a:pt x="26335" y="17490"/>
                    <a:pt x="27330" y="17088"/>
                    <a:pt x="28356" y="17088"/>
                  </a:cubicBezTo>
                  <a:cubicBezTo>
                    <a:pt x="28737" y="17088"/>
                    <a:pt x="29122" y="17144"/>
                    <a:pt x="29516" y="17289"/>
                  </a:cubicBezTo>
                  <a:cubicBezTo>
                    <a:pt x="29526" y="17293"/>
                    <a:pt x="29536" y="17294"/>
                    <a:pt x="29545" y="17294"/>
                  </a:cubicBezTo>
                  <a:cubicBezTo>
                    <a:pt x="29623" y="17294"/>
                    <a:pt x="29671" y="17187"/>
                    <a:pt x="29642" y="17131"/>
                  </a:cubicBezTo>
                  <a:cubicBezTo>
                    <a:pt x="28785" y="15565"/>
                    <a:pt x="26991" y="14357"/>
                    <a:pt x="25159" y="14357"/>
                  </a:cubicBezTo>
                  <a:cubicBezTo>
                    <a:pt x="25028" y="14357"/>
                    <a:pt x="24897" y="14363"/>
                    <a:pt x="24765" y="14376"/>
                  </a:cubicBezTo>
                  <a:cubicBezTo>
                    <a:pt x="23657" y="14471"/>
                    <a:pt x="21725" y="15484"/>
                    <a:pt x="22169" y="16846"/>
                  </a:cubicBezTo>
                  <a:cubicBezTo>
                    <a:pt x="21947" y="16878"/>
                    <a:pt x="21757" y="16941"/>
                    <a:pt x="21567" y="17036"/>
                  </a:cubicBezTo>
                  <a:cubicBezTo>
                    <a:pt x="20933" y="17226"/>
                    <a:pt x="20458" y="17764"/>
                    <a:pt x="20015" y="18239"/>
                  </a:cubicBezTo>
                  <a:cubicBezTo>
                    <a:pt x="19247" y="19067"/>
                    <a:pt x="18478" y="19674"/>
                    <a:pt x="17323" y="19674"/>
                  </a:cubicBezTo>
                  <a:cubicBezTo>
                    <a:pt x="17241" y="19674"/>
                    <a:pt x="17156" y="19671"/>
                    <a:pt x="17070" y="19664"/>
                  </a:cubicBezTo>
                  <a:cubicBezTo>
                    <a:pt x="14695" y="19506"/>
                    <a:pt x="12161" y="18303"/>
                    <a:pt x="10229" y="17036"/>
                  </a:cubicBezTo>
                  <a:cubicBezTo>
                    <a:pt x="10198" y="17036"/>
                    <a:pt x="10198" y="17004"/>
                    <a:pt x="10166" y="17004"/>
                  </a:cubicBezTo>
                  <a:cubicBezTo>
                    <a:pt x="9430" y="16572"/>
                    <a:pt x="8764" y="16080"/>
                    <a:pt x="8150" y="15532"/>
                  </a:cubicBezTo>
                  <a:lnTo>
                    <a:pt x="8150" y="15532"/>
                  </a:lnTo>
                  <a:cubicBezTo>
                    <a:pt x="8165" y="15545"/>
                    <a:pt x="8183" y="15552"/>
                    <a:pt x="8205" y="15552"/>
                  </a:cubicBezTo>
                  <a:cubicBezTo>
                    <a:pt x="8214" y="15552"/>
                    <a:pt x="8224" y="15551"/>
                    <a:pt x="8234" y="15547"/>
                  </a:cubicBezTo>
                  <a:cubicBezTo>
                    <a:pt x="10324" y="14977"/>
                    <a:pt x="11116" y="11557"/>
                    <a:pt x="9279" y="10290"/>
                  </a:cubicBezTo>
                  <a:cubicBezTo>
                    <a:pt x="9253" y="10239"/>
                    <a:pt x="9206" y="10187"/>
                    <a:pt x="9173" y="10187"/>
                  </a:cubicBezTo>
                  <a:cubicBezTo>
                    <a:pt x="9165" y="10187"/>
                    <a:pt x="9158" y="10190"/>
                    <a:pt x="9153" y="10195"/>
                  </a:cubicBezTo>
                  <a:cubicBezTo>
                    <a:pt x="8709" y="8960"/>
                    <a:pt x="7284" y="8960"/>
                    <a:pt x="6176" y="8707"/>
                  </a:cubicBezTo>
                  <a:cubicBezTo>
                    <a:pt x="6651" y="8707"/>
                    <a:pt x="7157" y="8580"/>
                    <a:pt x="7664" y="8549"/>
                  </a:cubicBezTo>
                  <a:cubicBezTo>
                    <a:pt x="7766" y="8543"/>
                    <a:pt x="7872" y="8540"/>
                    <a:pt x="7981" y="8540"/>
                  </a:cubicBezTo>
                  <a:cubicBezTo>
                    <a:pt x="9102" y="8540"/>
                    <a:pt x="10590" y="8841"/>
                    <a:pt x="11369" y="9562"/>
                  </a:cubicBezTo>
                  <a:cubicBezTo>
                    <a:pt x="11369" y="9562"/>
                    <a:pt x="11369" y="9562"/>
                    <a:pt x="11369" y="9594"/>
                  </a:cubicBezTo>
                  <a:cubicBezTo>
                    <a:pt x="11844" y="10575"/>
                    <a:pt x="11813" y="11715"/>
                    <a:pt x="12351" y="12666"/>
                  </a:cubicBezTo>
                  <a:cubicBezTo>
                    <a:pt x="12573" y="13014"/>
                    <a:pt x="12858" y="13331"/>
                    <a:pt x="13174" y="13584"/>
                  </a:cubicBezTo>
                  <a:cubicBezTo>
                    <a:pt x="13713" y="14059"/>
                    <a:pt x="14726" y="14376"/>
                    <a:pt x="14758" y="15199"/>
                  </a:cubicBezTo>
                  <a:cubicBezTo>
                    <a:pt x="14774" y="15262"/>
                    <a:pt x="14821" y="15294"/>
                    <a:pt x="14865" y="15294"/>
                  </a:cubicBezTo>
                  <a:cubicBezTo>
                    <a:pt x="14908" y="15294"/>
                    <a:pt x="14948" y="15262"/>
                    <a:pt x="14948" y="15199"/>
                  </a:cubicBezTo>
                  <a:lnTo>
                    <a:pt x="14980" y="15199"/>
                  </a:lnTo>
                  <a:cubicBezTo>
                    <a:pt x="14853" y="13521"/>
                    <a:pt x="14695" y="11715"/>
                    <a:pt x="13808" y="10195"/>
                  </a:cubicBezTo>
                  <a:cubicBezTo>
                    <a:pt x="13495" y="9641"/>
                    <a:pt x="12852" y="9050"/>
                    <a:pt x="12227" y="9050"/>
                  </a:cubicBezTo>
                  <a:cubicBezTo>
                    <a:pt x="12031" y="9050"/>
                    <a:pt x="11836" y="9109"/>
                    <a:pt x="11654" y="9245"/>
                  </a:cubicBezTo>
                  <a:lnTo>
                    <a:pt x="11623" y="9245"/>
                  </a:lnTo>
                  <a:cubicBezTo>
                    <a:pt x="10799" y="8644"/>
                    <a:pt x="9849" y="8264"/>
                    <a:pt x="8836" y="8137"/>
                  </a:cubicBezTo>
                  <a:cubicBezTo>
                    <a:pt x="8626" y="8112"/>
                    <a:pt x="8417" y="8103"/>
                    <a:pt x="8207" y="8103"/>
                  </a:cubicBezTo>
                  <a:cubicBezTo>
                    <a:pt x="7626" y="8103"/>
                    <a:pt x="7046" y="8173"/>
                    <a:pt x="6465" y="8173"/>
                  </a:cubicBezTo>
                  <a:cubicBezTo>
                    <a:pt x="6179" y="8173"/>
                    <a:pt x="5892" y="8156"/>
                    <a:pt x="5606" y="8105"/>
                  </a:cubicBezTo>
                  <a:cubicBezTo>
                    <a:pt x="5986" y="8105"/>
                    <a:pt x="6366" y="7979"/>
                    <a:pt x="6682" y="7694"/>
                  </a:cubicBezTo>
                  <a:cubicBezTo>
                    <a:pt x="7157" y="7282"/>
                    <a:pt x="7506" y="6617"/>
                    <a:pt x="7696" y="6015"/>
                  </a:cubicBezTo>
                  <a:cubicBezTo>
                    <a:pt x="8709" y="5730"/>
                    <a:pt x="9343" y="4210"/>
                    <a:pt x="9343" y="3260"/>
                  </a:cubicBezTo>
                  <a:cubicBezTo>
                    <a:pt x="9406" y="1771"/>
                    <a:pt x="7379" y="568"/>
                    <a:pt x="6112" y="315"/>
                  </a:cubicBezTo>
                  <a:cubicBezTo>
                    <a:pt x="6099" y="311"/>
                    <a:pt x="6086" y="310"/>
                    <a:pt x="6074" y="310"/>
                  </a:cubicBezTo>
                  <a:cubicBezTo>
                    <a:pt x="5974" y="310"/>
                    <a:pt x="5933" y="417"/>
                    <a:pt x="6017" y="473"/>
                  </a:cubicBezTo>
                  <a:cubicBezTo>
                    <a:pt x="6492" y="758"/>
                    <a:pt x="6429" y="695"/>
                    <a:pt x="6651" y="1360"/>
                  </a:cubicBezTo>
                  <a:cubicBezTo>
                    <a:pt x="6872" y="2025"/>
                    <a:pt x="6872" y="2025"/>
                    <a:pt x="6682" y="2563"/>
                  </a:cubicBezTo>
                  <a:cubicBezTo>
                    <a:pt x="6587" y="2912"/>
                    <a:pt x="6429" y="3228"/>
                    <a:pt x="6461" y="3577"/>
                  </a:cubicBezTo>
                  <a:cubicBezTo>
                    <a:pt x="6492" y="4400"/>
                    <a:pt x="7031" y="5255"/>
                    <a:pt x="7379" y="5983"/>
                  </a:cubicBezTo>
                  <a:cubicBezTo>
                    <a:pt x="6912" y="6792"/>
                    <a:pt x="6354" y="7663"/>
                    <a:pt x="5313" y="7663"/>
                  </a:cubicBezTo>
                  <a:cubicBezTo>
                    <a:pt x="5295" y="7663"/>
                    <a:pt x="5276" y="7662"/>
                    <a:pt x="5257" y="7662"/>
                  </a:cubicBezTo>
                  <a:cubicBezTo>
                    <a:pt x="4275" y="7599"/>
                    <a:pt x="3135" y="6712"/>
                    <a:pt x="2502" y="6015"/>
                  </a:cubicBezTo>
                  <a:cubicBezTo>
                    <a:pt x="1204" y="4622"/>
                    <a:pt x="1140" y="2120"/>
                    <a:pt x="1109" y="346"/>
                  </a:cubicBezTo>
                  <a:cubicBezTo>
                    <a:pt x="1109" y="315"/>
                    <a:pt x="1109" y="283"/>
                    <a:pt x="1077" y="251"/>
                  </a:cubicBezTo>
                  <a:cubicBezTo>
                    <a:pt x="975" y="99"/>
                    <a:pt x="737" y="1"/>
                    <a:pt x="514"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7"/>
            <p:cNvSpPr/>
            <p:nvPr/>
          </p:nvSpPr>
          <p:spPr>
            <a:xfrm rot="5400000">
              <a:off x="2129792" y="-383284"/>
              <a:ext cx="435555" cy="130577"/>
            </a:xfrm>
            <a:custGeom>
              <a:avLst/>
              <a:gdLst/>
              <a:ahLst/>
              <a:cxnLst/>
              <a:rect l="l" t="t" r="r" b="b"/>
              <a:pathLst>
                <a:path w="10281" h="3082" extrusionOk="0">
                  <a:moveTo>
                    <a:pt x="159" y="1"/>
                  </a:moveTo>
                  <a:cubicBezTo>
                    <a:pt x="64" y="1"/>
                    <a:pt x="0" y="159"/>
                    <a:pt x="127" y="159"/>
                  </a:cubicBezTo>
                  <a:cubicBezTo>
                    <a:pt x="3547" y="919"/>
                    <a:pt x="6904" y="1869"/>
                    <a:pt x="10230" y="3073"/>
                  </a:cubicBezTo>
                  <a:cubicBezTo>
                    <a:pt x="10236" y="3079"/>
                    <a:pt x="10242" y="3082"/>
                    <a:pt x="10247" y="3082"/>
                  </a:cubicBezTo>
                  <a:cubicBezTo>
                    <a:pt x="10270" y="3082"/>
                    <a:pt x="10281" y="3035"/>
                    <a:pt x="10230" y="3010"/>
                  </a:cubicBezTo>
                  <a:cubicBezTo>
                    <a:pt x="6999" y="1679"/>
                    <a:pt x="3611" y="634"/>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7"/>
            <p:cNvSpPr/>
            <p:nvPr/>
          </p:nvSpPr>
          <p:spPr>
            <a:xfrm rot="5400000">
              <a:off x="1497442" y="-1100163"/>
              <a:ext cx="1481250" cy="897979"/>
            </a:xfrm>
            <a:custGeom>
              <a:avLst/>
              <a:gdLst/>
              <a:ahLst/>
              <a:cxnLst/>
              <a:rect l="l" t="t" r="r" b="b"/>
              <a:pathLst>
                <a:path w="34964" h="21195" extrusionOk="0">
                  <a:moveTo>
                    <a:pt x="26208" y="2190"/>
                  </a:moveTo>
                  <a:cubicBezTo>
                    <a:pt x="27798" y="2190"/>
                    <a:pt x="29325" y="2683"/>
                    <a:pt x="30688" y="3528"/>
                  </a:cubicBezTo>
                  <a:cubicBezTo>
                    <a:pt x="31416" y="3971"/>
                    <a:pt x="32081" y="4478"/>
                    <a:pt x="32810" y="4890"/>
                  </a:cubicBezTo>
                  <a:cubicBezTo>
                    <a:pt x="33095" y="5048"/>
                    <a:pt x="33443" y="5143"/>
                    <a:pt x="33696" y="5333"/>
                  </a:cubicBezTo>
                  <a:cubicBezTo>
                    <a:pt x="33855" y="5396"/>
                    <a:pt x="33981" y="5460"/>
                    <a:pt x="34140" y="5555"/>
                  </a:cubicBezTo>
                  <a:cubicBezTo>
                    <a:pt x="34045" y="5650"/>
                    <a:pt x="33981" y="5776"/>
                    <a:pt x="33886" y="5871"/>
                  </a:cubicBezTo>
                  <a:cubicBezTo>
                    <a:pt x="32588" y="5428"/>
                    <a:pt x="31543" y="4510"/>
                    <a:pt x="30245" y="4003"/>
                  </a:cubicBezTo>
                  <a:cubicBezTo>
                    <a:pt x="29518" y="3728"/>
                    <a:pt x="28708" y="3627"/>
                    <a:pt x="27892" y="3627"/>
                  </a:cubicBezTo>
                  <a:cubicBezTo>
                    <a:pt x="27108" y="3627"/>
                    <a:pt x="26318" y="3720"/>
                    <a:pt x="25589" y="3844"/>
                  </a:cubicBezTo>
                  <a:cubicBezTo>
                    <a:pt x="25472" y="3874"/>
                    <a:pt x="25490" y="4038"/>
                    <a:pt x="25593" y="4038"/>
                  </a:cubicBezTo>
                  <a:cubicBezTo>
                    <a:pt x="25602" y="4038"/>
                    <a:pt x="25611" y="4037"/>
                    <a:pt x="25621" y="4034"/>
                  </a:cubicBezTo>
                  <a:cubicBezTo>
                    <a:pt x="26318" y="3978"/>
                    <a:pt x="27000" y="3926"/>
                    <a:pt x="27668" y="3926"/>
                  </a:cubicBezTo>
                  <a:cubicBezTo>
                    <a:pt x="28881" y="3926"/>
                    <a:pt x="30051" y="4098"/>
                    <a:pt x="31195" y="4731"/>
                  </a:cubicBezTo>
                  <a:cubicBezTo>
                    <a:pt x="32081" y="5206"/>
                    <a:pt x="32873" y="5745"/>
                    <a:pt x="33791" y="6030"/>
                  </a:cubicBezTo>
                  <a:cubicBezTo>
                    <a:pt x="33760" y="6061"/>
                    <a:pt x="33728" y="6125"/>
                    <a:pt x="33696" y="6156"/>
                  </a:cubicBezTo>
                  <a:cubicBezTo>
                    <a:pt x="33651" y="6175"/>
                    <a:pt x="33592" y="6182"/>
                    <a:pt x="33525" y="6182"/>
                  </a:cubicBezTo>
                  <a:cubicBezTo>
                    <a:pt x="33161" y="6182"/>
                    <a:pt x="32531" y="5959"/>
                    <a:pt x="32155" y="5959"/>
                  </a:cubicBezTo>
                  <a:cubicBezTo>
                    <a:pt x="32117" y="5959"/>
                    <a:pt x="32082" y="5961"/>
                    <a:pt x="32050" y="5966"/>
                  </a:cubicBezTo>
                  <a:cubicBezTo>
                    <a:pt x="31353" y="6061"/>
                    <a:pt x="30751" y="6441"/>
                    <a:pt x="30086" y="6600"/>
                  </a:cubicBezTo>
                  <a:cubicBezTo>
                    <a:pt x="29840" y="6661"/>
                    <a:pt x="29601" y="6689"/>
                    <a:pt x="29369" y="6689"/>
                  </a:cubicBezTo>
                  <a:cubicBezTo>
                    <a:pt x="27930" y="6689"/>
                    <a:pt x="26731" y="5638"/>
                    <a:pt x="25367" y="5175"/>
                  </a:cubicBezTo>
                  <a:cubicBezTo>
                    <a:pt x="24689" y="4959"/>
                    <a:pt x="23984" y="4865"/>
                    <a:pt x="23275" y="4865"/>
                  </a:cubicBezTo>
                  <a:cubicBezTo>
                    <a:pt x="22629" y="4865"/>
                    <a:pt x="21980" y="4944"/>
                    <a:pt x="21345" y="5080"/>
                  </a:cubicBezTo>
                  <a:cubicBezTo>
                    <a:pt x="20395" y="5270"/>
                    <a:pt x="19097" y="5650"/>
                    <a:pt x="17989" y="5650"/>
                  </a:cubicBezTo>
                  <a:lnTo>
                    <a:pt x="17862" y="5650"/>
                  </a:lnTo>
                  <a:cubicBezTo>
                    <a:pt x="16880" y="5650"/>
                    <a:pt x="16025" y="5301"/>
                    <a:pt x="15550" y="4256"/>
                  </a:cubicBezTo>
                  <a:cubicBezTo>
                    <a:pt x="15550" y="4193"/>
                    <a:pt x="15582" y="4129"/>
                    <a:pt x="15613" y="4066"/>
                  </a:cubicBezTo>
                  <a:cubicBezTo>
                    <a:pt x="15613" y="4034"/>
                    <a:pt x="15613" y="4003"/>
                    <a:pt x="15613" y="3971"/>
                  </a:cubicBezTo>
                  <a:cubicBezTo>
                    <a:pt x="16138" y="3519"/>
                    <a:pt x="16762" y="3392"/>
                    <a:pt x="17423" y="3392"/>
                  </a:cubicBezTo>
                  <a:cubicBezTo>
                    <a:pt x="18272" y="3392"/>
                    <a:pt x="19182" y="3602"/>
                    <a:pt x="20023" y="3602"/>
                  </a:cubicBezTo>
                  <a:cubicBezTo>
                    <a:pt x="20225" y="3602"/>
                    <a:pt x="20424" y="3590"/>
                    <a:pt x="20617" y="3559"/>
                  </a:cubicBezTo>
                  <a:cubicBezTo>
                    <a:pt x="22296" y="3306"/>
                    <a:pt x="23752" y="2419"/>
                    <a:pt x="25431" y="2229"/>
                  </a:cubicBezTo>
                  <a:cubicBezTo>
                    <a:pt x="25691" y="2203"/>
                    <a:pt x="25951" y="2190"/>
                    <a:pt x="26208" y="2190"/>
                  </a:cubicBezTo>
                  <a:close/>
                  <a:moveTo>
                    <a:pt x="988" y="501"/>
                  </a:moveTo>
                  <a:cubicBezTo>
                    <a:pt x="1337" y="501"/>
                    <a:pt x="2062" y="975"/>
                    <a:pt x="2376" y="1089"/>
                  </a:cubicBezTo>
                  <a:cubicBezTo>
                    <a:pt x="2845" y="1227"/>
                    <a:pt x="3313" y="1317"/>
                    <a:pt x="3803" y="1317"/>
                  </a:cubicBezTo>
                  <a:cubicBezTo>
                    <a:pt x="3876" y="1317"/>
                    <a:pt x="3949" y="1315"/>
                    <a:pt x="4023" y="1311"/>
                  </a:cubicBezTo>
                  <a:cubicBezTo>
                    <a:pt x="4971" y="1291"/>
                    <a:pt x="5867" y="1129"/>
                    <a:pt x="6778" y="1129"/>
                  </a:cubicBezTo>
                  <a:cubicBezTo>
                    <a:pt x="7297" y="1129"/>
                    <a:pt x="7821" y="1182"/>
                    <a:pt x="8361" y="1343"/>
                  </a:cubicBezTo>
                  <a:cubicBezTo>
                    <a:pt x="9628" y="1723"/>
                    <a:pt x="10800" y="2388"/>
                    <a:pt x="12066" y="2799"/>
                  </a:cubicBezTo>
                  <a:cubicBezTo>
                    <a:pt x="12573" y="2958"/>
                    <a:pt x="13080" y="3084"/>
                    <a:pt x="13618" y="3116"/>
                  </a:cubicBezTo>
                  <a:cubicBezTo>
                    <a:pt x="13714" y="3124"/>
                    <a:pt x="13812" y="3127"/>
                    <a:pt x="13912" y="3127"/>
                  </a:cubicBezTo>
                  <a:cubicBezTo>
                    <a:pt x="14190" y="3127"/>
                    <a:pt x="14478" y="3104"/>
                    <a:pt x="14761" y="3104"/>
                  </a:cubicBezTo>
                  <a:cubicBezTo>
                    <a:pt x="15178" y="3104"/>
                    <a:pt x="15584" y="3154"/>
                    <a:pt x="15930" y="3401"/>
                  </a:cubicBezTo>
                  <a:cubicBezTo>
                    <a:pt x="15677" y="3528"/>
                    <a:pt x="15455" y="3686"/>
                    <a:pt x="15233" y="3939"/>
                  </a:cubicBezTo>
                  <a:cubicBezTo>
                    <a:pt x="15170" y="4003"/>
                    <a:pt x="15202" y="4098"/>
                    <a:pt x="15233" y="4129"/>
                  </a:cubicBezTo>
                  <a:cubicBezTo>
                    <a:pt x="14948" y="4795"/>
                    <a:pt x="14220" y="5270"/>
                    <a:pt x="14062" y="6030"/>
                  </a:cubicBezTo>
                  <a:cubicBezTo>
                    <a:pt x="13998" y="6346"/>
                    <a:pt x="14093" y="6600"/>
                    <a:pt x="14220" y="6885"/>
                  </a:cubicBezTo>
                  <a:cubicBezTo>
                    <a:pt x="14220" y="6916"/>
                    <a:pt x="14220" y="6948"/>
                    <a:pt x="14220" y="6980"/>
                  </a:cubicBezTo>
                  <a:cubicBezTo>
                    <a:pt x="13080" y="6410"/>
                    <a:pt x="12573" y="5238"/>
                    <a:pt x="11718" y="4320"/>
                  </a:cubicBezTo>
                  <a:cubicBezTo>
                    <a:pt x="10990" y="3464"/>
                    <a:pt x="10008" y="2863"/>
                    <a:pt x="8931" y="2514"/>
                  </a:cubicBezTo>
                  <a:cubicBezTo>
                    <a:pt x="7885" y="2174"/>
                    <a:pt x="6817" y="2094"/>
                    <a:pt x="5746" y="2094"/>
                  </a:cubicBezTo>
                  <a:cubicBezTo>
                    <a:pt x="5520" y="2094"/>
                    <a:pt x="5294" y="2097"/>
                    <a:pt x="5068" y="2103"/>
                  </a:cubicBezTo>
                  <a:cubicBezTo>
                    <a:pt x="4726" y="2103"/>
                    <a:pt x="4378" y="2113"/>
                    <a:pt x="4030" y="2113"/>
                  </a:cubicBezTo>
                  <a:cubicBezTo>
                    <a:pt x="3508" y="2113"/>
                    <a:pt x="2984" y="2090"/>
                    <a:pt x="2471" y="1976"/>
                  </a:cubicBezTo>
                  <a:cubicBezTo>
                    <a:pt x="2059" y="1881"/>
                    <a:pt x="1" y="994"/>
                    <a:pt x="887" y="519"/>
                  </a:cubicBezTo>
                  <a:cubicBezTo>
                    <a:pt x="915" y="507"/>
                    <a:pt x="949" y="501"/>
                    <a:pt x="988" y="501"/>
                  </a:cubicBezTo>
                  <a:close/>
                  <a:moveTo>
                    <a:pt x="23355" y="5148"/>
                  </a:moveTo>
                  <a:cubicBezTo>
                    <a:pt x="23784" y="5148"/>
                    <a:pt x="24221" y="5192"/>
                    <a:pt x="24671" y="5301"/>
                  </a:cubicBezTo>
                  <a:cubicBezTo>
                    <a:pt x="26268" y="5656"/>
                    <a:pt x="27671" y="7033"/>
                    <a:pt x="29372" y="7033"/>
                  </a:cubicBezTo>
                  <a:cubicBezTo>
                    <a:pt x="29492" y="7033"/>
                    <a:pt x="29614" y="7026"/>
                    <a:pt x="29738" y="7011"/>
                  </a:cubicBezTo>
                  <a:cubicBezTo>
                    <a:pt x="30371" y="6916"/>
                    <a:pt x="30941" y="6631"/>
                    <a:pt x="31543" y="6410"/>
                  </a:cubicBezTo>
                  <a:cubicBezTo>
                    <a:pt x="31543" y="6441"/>
                    <a:pt x="31543" y="6441"/>
                    <a:pt x="31575" y="6441"/>
                  </a:cubicBezTo>
                  <a:cubicBezTo>
                    <a:pt x="32430" y="6790"/>
                    <a:pt x="33031" y="7075"/>
                    <a:pt x="33348" y="8025"/>
                  </a:cubicBezTo>
                  <a:cubicBezTo>
                    <a:pt x="33475" y="8341"/>
                    <a:pt x="33475" y="8690"/>
                    <a:pt x="33570" y="9038"/>
                  </a:cubicBezTo>
                  <a:cubicBezTo>
                    <a:pt x="33633" y="9292"/>
                    <a:pt x="33728" y="9482"/>
                    <a:pt x="33855" y="9703"/>
                  </a:cubicBezTo>
                  <a:cubicBezTo>
                    <a:pt x="33950" y="9893"/>
                    <a:pt x="34076" y="10083"/>
                    <a:pt x="34203" y="10273"/>
                  </a:cubicBezTo>
                  <a:cubicBezTo>
                    <a:pt x="34583" y="10717"/>
                    <a:pt x="34488" y="11065"/>
                    <a:pt x="33950" y="11318"/>
                  </a:cubicBezTo>
                  <a:lnTo>
                    <a:pt x="33886" y="11382"/>
                  </a:lnTo>
                  <a:cubicBezTo>
                    <a:pt x="33380" y="11097"/>
                    <a:pt x="32841" y="10780"/>
                    <a:pt x="32271" y="10527"/>
                  </a:cubicBezTo>
                  <a:cubicBezTo>
                    <a:pt x="32262" y="10522"/>
                    <a:pt x="32254" y="10520"/>
                    <a:pt x="32247" y="10520"/>
                  </a:cubicBezTo>
                  <a:cubicBezTo>
                    <a:pt x="32201" y="10520"/>
                    <a:pt x="32185" y="10594"/>
                    <a:pt x="32240" y="10622"/>
                  </a:cubicBezTo>
                  <a:cubicBezTo>
                    <a:pt x="32746" y="10907"/>
                    <a:pt x="33285" y="11160"/>
                    <a:pt x="33823" y="11445"/>
                  </a:cubicBezTo>
                  <a:cubicBezTo>
                    <a:pt x="33392" y="11850"/>
                    <a:pt x="33124" y="11891"/>
                    <a:pt x="32628" y="11891"/>
                  </a:cubicBezTo>
                  <a:cubicBezTo>
                    <a:pt x="32504" y="11891"/>
                    <a:pt x="32366" y="11888"/>
                    <a:pt x="32208" y="11888"/>
                  </a:cubicBezTo>
                  <a:cubicBezTo>
                    <a:pt x="31765" y="11888"/>
                    <a:pt x="31353" y="11857"/>
                    <a:pt x="30941" y="11857"/>
                  </a:cubicBezTo>
                  <a:cubicBezTo>
                    <a:pt x="30684" y="11844"/>
                    <a:pt x="30443" y="11826"/>
                    <a:pt x="30209" y="11826"/>
                  </a:cubicBezTo>
                  <a:cubicBezTo>
                    <a:pt x="29866" y="11826"/>
                    <a:pt x="29538" y="11865"/>
                    <a:pt x="29199" y="12015"/>
                  </a:cubicBezTo>
                  <a:cubicBezTo>
                    <a:pt x="29136" y="11857"/>
                    <a:pt x="29041" y="11698"/>
                    <a:pt x="28914" y="11540"/>
                  </a:cubicBezTo>
                  <a:cubicBezTo>
                    <a:pt x="27901" y="10147"/>
                    <a:pt x="25874" y="9893"/>
                    <a:pt x="24322" y="9450"/>
                  </a:cubicBezTo>
                  <a:cubicBezTo>
                    <a:pt x="23151" y="9102"/>
                    <a:pt x="21979" y="8690"/>
                    <a:pt x="20902" y="8151"/>
                  </a:cubicBezTo>
                  <a:cubicBezTo>
                    <a:pt x="19984" y="7676"/>
                    <a:pt x="18527" y="6916"/>
                    <a:pt x="18084" y="5903"/>
                  </a:cubicBezTo>
                  <a:lnTo>
                    <a:pt x="18084" y="5903"/>
                  </a:lnTo>
                  <a:cubicBezTo>
                    <a:pt x="18113" y="5903"/>
                    <a:pt x="18142" y="5904"/>
                    <a:pt x="18171" y="5904"/>
                  </a:cubicBezTo>
                  <a:cubicBezTo>
                    <a:pt x="19954" y="5904"/>
                    <a:pt x="21581" y="5148"/>
                    <a:pt x="23355" y="5148"/>
                  </a:cubicBezTo>
                  <a:close/>
                  <a:moveTo>
                    <a:pt x="15423" y="4478"/>
                  </a:moveTo>
                  <a:cubicBezTo>
                    <a:pt x="15898" y="5396"/>
                    <a:pt x="16848" y="5840"/>
                    <a:pt x="17894" y="5903"/>
                  </a:cubicBezTo>
                  <a:cubicBezTo>
                    <a:pt x="18305" y="7011"/>
                    <a:pt x="19794" y="7835"/>
                    <a:pt x="20775" y="8373"/>
                  </a:cubicBezTo>
                  <a:cubicBezTo>
                    <a:pt x="22169" y="9133"/>
                    <a:pt x="23721" y="9608"/>
                    <a:pt x="25241" y="10020"/>
                  </a:cubicBezTo>
                  <a:cubicBezTo>
                    <a:pt x="26096" y="10242"/>
                    <a:pt x="26983" y="10463"/>
                    <a:pt x="27743" y="10907"/>
                  </a:cubicBezTo>
                  <a:cubicBezTo>
                    <a:pt x="28756" y="11508"/>
                    <a:pt x="28978" y="12363"/>
                    <a:pt x="29231" y="13440"/>
                  </a:cubicBezTo>
                  <a:cubicBezTo>
                    <a:pt x="29358" y="14074"/>
                    <a:pt x="29611" y="14295"/>
                    <a:pt x="29896" y="14802"/>
                  </a:cubicBezTo>
                  <a:cubicBezTo>
                    <a:pt x="30181" y="15340"/>
                    <a:pt x="30213" y="16100"/>
                    <a:pt x="30086" y="16734"/>
                  </a:cubicBezTo>
                  <a:cubicBezTo>
                    <a:pt x="29918" y="17432"/>
                    <a:pt x="29145" y="17668"/>
                    <a:pt x="28179" y="17668"/>
                  </a:cubicBezTo>
                  <a:cubicBezTo>
                    <a:pt x="26604" y="17668"/>
                    <a:pt x="24514" y="17040"/>
                    <a:pt x="23689" y="16765"/>
                  </a:cubicBezTo>
                  <a:cubicBezTo>
                    <a:pt x="21821" y="16100"/>
                    <a:pt x="19794" y="14675"/>
                    <a:pt x="18369" y="13345"/>
                  </a:cubicBezTo>
                  <a:cubicBezTo>
                    <a:pt x="17039" y="12078"/>
                    <a:pt x="16532" y="10590"/>
                    <a:pt x="15835" y="8975"/>
                  </a:cubicBezTo>
                  <a:cubicBezTo>
                    <a:pt x="15835" y="8911"/>
                    <a:pt x="15835" y="8880"/>
                    <a:pt x="15835" y="8816"/>
                  </a:cubicBezTo>
                  <a:cubicBezTo>
                    <a:pt x="15835" y="8753"/>
                    <a:pt x="15772" y="8690"/>
                    <a:pt x="15708" y="8690"/>
                  </a:cubicBezTo>
                  <a:cubicBezTo>
                    <a:pt x="15613" y="8500"/>
                    <a:pt x="15487" y="8278"/>
                    <a:pt x="15360" y="8056"/>
                  </a:cubicBezTo>
                  <a:lnTo>
                    <a:pt x="15392" y="7993"/>
                  </a:lnTo>
                  <a:cubicBezTo>
                    <a:pt x="15443" y="7916"/>
                    <a:pt x="15369" y="7818"/>
                    <a:pt x="15289" y="7818"/>
                  </a:cubicBezTo>
                  <a:cubicBezTo>
                    <a:pt x="15270" y="7818"/>
                    <a:pt x="15251" y="7823"/>
                    <a:pt x="15233" y="7835"/>
                  </a:cubicBezTo>
                  <a:cubicBezTo>
                    <a:pt x="14758" y="7043"/>
                    <a:pt x="14283" y="6251"/>
                    <a:pt x="14790" y="5396"/>
                  </a:cubicBezTo>
                  <a:cubicBezTo>
                    <a:pt x="14980" y="5048"/>
                    <a:pt x="15233" y="4795"/>
                    <a:pt x="15423" y="4478"/>
                  </a:cubicBezTo>
                  <a:close/>
                  <a:moveTo>
                    <a:pt x="12700" y="10083"/>
                  </a:moveTo>
                  <a:lnTo>
                    <a:pt x="12700" y="10083"/>
                  </a:lnTo>
                  <a:cubicBezTo>
                    <a:pt x="12637" y="10780"/>
                    <a:pt x="12668" y="11477"/>
                    <a:pt x="12763" y="12173"/>
                  </a:cubicBezTo>
                  <a:cubicBezTo>
                    <a:pt x="12922" y="13282"/>
                    <a:pt x="13302" y="14105"/>
                    <a:pt x="13048" y="15277"/>
                  </a:cubicBezTo>
                  <a:cubicBezTo>
                    <a:pt x="12922" y="15910"/>
                    <a:pt x="12953" y="16322"/>
                    <a:pt x="13270" y="16924"/>
                  </a:cubicBezTo>
                  <a:cubicBezTo>
                    <a:pt x="13745" y="17969"/>
                    <a:pt x="14093" y="18792"/>
                    <a:pt x="14062" y="19901"/>
                  </a:cubicBezTo>
                  <a:cubicBezTo>
                    <a:pt x="14030" y="19869"/>
                    <a:pt x="13998" y="19869"/>
                    <a:pt x="13967" y="19837"/>
                  </a:cubicBezTo>
                  <a:cubicBezTo>
                    <a:pt x="13080" y="19077"/>
                    <a:pt x="12193" y="18222"/>
                    <a:pt x="11813" y="17082"/>
                  </a:cubicBezTo>
                  <a:cubicBezTo>
                    <a:pt x="11306" y="15657"/>
                    <a:pt x="11465" y="14105"/>
                    <a:pt x="11845" y="12680"/>
                  </a:cubicBezTo>
                  <a:cubicBezTo>
                    <a:pt x="12066" y="11762"/>
                    <a:pt x="12288" y="10875"/>
                    <a:pt x="12700" y="10083"/>
                  </a:cubicBezTo>
                  <a:close/>
                  <a:moveTo>
                    <a:pt x="14062" y="19964"/>
                  </a:moveTo>
                  <a:lnTo>
                    <a:pt x="14062" y="19996"/>
                  </a:lnTo>
                  <a:cubicBezTo>
                    <a:pt x="14030" y="19964"/>
                    <a:pt x="14030" y="19964"/>
                    <a:pt x="13998" y="19964"/>
                  </a:cubicBezTo>
                  <a:close/>
                  <a:moveTo>
                    <a:pt x="14442" y="7233"/>
                  </a:moveTo>
                  <a:cubicBezTo>
                    <a:pt x="14600" y="7423"/>
                    <a:pt x="14758" y="7645"/>
                    <a:pt x="14885" y="7835"/>
                  </a:cubicBezTo>
                  <a:cubicBezTo>
                    <a:pt x="14948" y="7930"/>
                    <a:pt x="14980" y="7993"/>
                    <a:pt x="15012" y="8088"/>
                  </a:cubicBezTo>
                  <a:cubicBezTo>
                    <a:pt x="13872" y="9767"/>
                    <a:pt x="14568" y="11318"/>
                    <a:pt x="15043" y="13187"/>
                  </a:cubicBezTo>
                  <a:cubicBezTo>
                    <a:pt x="15392" y="14612"/>
                    <a:pt x="15265" y="16100"/>
                    <a:pt x="15202" y="17525"/>
                  </a:cubicBezTo>
                  <a:cubicBezTo>
                    <a:pt x="15170" y="18254"/>
                    <a:pt x="15138" y="18982"/>
                    <a:pt x="15107" y="19711"/>
                  </a:cubicBezTo>
                  <a:cubicBezTo>
                    <a:pt x="15084" y="20111"/>
                    <a:pt x="15187" y="20355"/>
                    <a:pt x="15009" y="20355"/>
                  </a:cubicBezTo>
                  <a:cubicBezTo>
                    <a:pt x="14933" y="20355"/>
                    <a:pt x="14807" y="20311"/>
                    <a:pt x="14600" y="20217"/>
                  </a:cubicBezTo>
                  <a:cubicBezTo>
                    <a:pt x="14442" y="20154"/>
                    <a:pt x="14315" y="20091"/>
                    <a:pt x="14220" y="20059"/>
                  </a:cubicBezTo>
                  <a:cubicBezTo>
                    <a:pt x="14505" y="18190"/>
                    <a:pt x="13048" y="16797"/>
                    <a:pt x="13397" y="14992"/>
                  </a:cubicBezTo>
                  <a:cubicBezTo>
                    <a:pt x="13587" y="14232"/>
                    <a:pt x="13397" y="13757"/>
                    <a:pt x="13207" y="12965"/>
                  </a:cubicBezTo>
                  <a:cubicBezTo>
                    <a:pt x="12922" y="11857"/>
                    <a:pt x="12890" y="10717"/>
                    <a:pt x="13017" y="9577"/>
                  </a:cubicBezTo>
                  <a:cubicBezTo>
                    <a:pt x="13175" y="9292"/>
                    <a:pt x="13397" y="9007"/>
                    <a:pt x="13618" y="8753"/>
                  </a:cubicBezTo>
                  <a:cubicBezTo>
                    <a:pt x="14030" y="8310"/>
                    <a:pt x="14283" y="7803"/>
                    <a:pt x="14410" y="7265"/>
                  </a:cubicBezTo>
                  <a:cubicBezTo>
                    <a:pt x="14442" y="7265"/>
                    <a:pt x="14442" y="7233"/>
                    <a:pt x="14442" y="7233"/>
                  </a:cubicBezTo>
                  <a:close/>
                  <a:moveTo>
                    <a:pt x="15898" y="9957"/>
                  </a:moveTo>
                  <a:cubicBezTo>
                    <a:pt x="16405" y="11128"/>
                    <a:pt x="16848" y="12300"/>
                    <a:pt x="17830" y="13282"/>
                  </a:cubicBezTo>
                  <a:cubicBezTo>
                    <a:pt x="19255" y="14739"/>
                    <a:pt x="21282" y="16132"/>
                    <a:pt x="23151" y="16892"/>
                  </a:cubicBezTo>
                  <a:cubicBezTo>
                    <a:pt x="23752" y="17145"/>
                    <a:pt x="24354" y="17304"/>
                    <a:pt x="24987" y="17430"/>
                  </a:cubicBezTo>
                  <a:cubicBezTo>
                    <a:pt x="25082" y="18127"/>
                    <a:pt x="25336" y="19267"/>
                    <a:pt x="25114" y="19901"/>
                  </a:cubicBezTo>
                  <a:cubicBezTo>
                    <a:pt x="25177" y="20154"/>
                    <a:pt x="25051" y="20344"/>
                    <a:pt x="24702" y="20376"/>
                  </a:cubicBezTo>
                  <a:cubicBezTo>
                    <a:pt x="24551" y="20554"/>
                    <a:pt x="24406" y="20643"/>
                    <a:pt x="24267" y="20643"/>
                  </a:cubicBezTo>
                  <a:cubicBezTo>
                    <a:pt x="24086" y="20643"/>
                    <a:pt x="23914" y="20491"/>
                    <a:pt x="23752" y="20186"/>
                  </a:cubicBezTo>
                  <a:cubicBezTo>
                    <a:pt x="23562" y="20027"/>
                    <a:pt x="23372" y="19837"/>
                    <a:pt x="23182" y="19679"/>
                  </a:cubicBezTo>
                  <a:cubicBezTo>
                    <a:pt x="22232" y="18919"/>
                    <a:pt x="21092" y="18507"/>
                    <a:pt x="20079" y="17842"/>
                  </a:cubicBezTo>
                  <a:cubicBezTo>
                    <a:pt x="18685" y="16924"/>
                    <a:pt x="17925" y="15467"/>
                    <a:pt x="17260" y="13979"/>
                  </a:cubicBezTo>
                  <a:cubicBezTo>
                    <a:pt x="16658" y="12680"/>
                    <a:pt x="16088" y="11350"/>
                    <a:pt x="15898" y="9957"/>
                  </a:cubicBezTo>
                  <a:close/>
                  <a:moveTo>
                    <a:pt x="820" y="0"/>
                  </a:moveTo>
                  <a:cubicBezTo>
                    <a:pt x="780" y="0"/>
                    <a:pt x="729" y="30"/>
                    <a:pt x="729" y="76"/>
                  </a:cubicBezTo>
                  <a:cubicBezTo>
                    <a:pt x="571" y="361"/>
                    <a:pt x="412" y="646"/>
                    <a:pt x="254" y="963"/>
                  </a:cubicBezTo>
                  <a:cubicBezTo>
                    <a:pt x="254" y="994"/>
                    <a:pt x="254" y="1058"/>
                    <a:pt x="286" y="1089"/>
                  </a:cubicBezTo>
                  <a:cubicBezTo>
                    <a:pt x="2439" y="3053"/>
                    <a:pt x="5448" y="1976"/>
                    <a:pt x="8044" y="2578"/>
                  </a:cubicBezTo>
                  <a:cubicBezTo>
                    <a:pt x="9913" y="3053"/>
                    <a:pt x="11148" y="4034"/>
                    <a:pt x="12288" y="5523"/>
                  </a:cubicBezTo>
                  <a:cubicBezTo>
                    <a:pt x="12795" y="6251"/>
                    <a:pt x="13333" y="6853"/>
                    <a:pt x="14157" y="7201"/>
                  </a:cubicBezTo>
                  <a:cubicBezTo>
                    <a:pt x="13903" y="8025"/>
                    <a:pt x="13333" y="8690"/>
                    <a:pt x="12827" y="9418"/>
                  </a:cubicBezTo>
                  <a:cubicBezTo>
                    <a:pt x="12795" y="9418"/>
                    <a:pt x="12763" y="9450"/>
                    <a:pt x="12763" y="9482"/>
                  </a:cubicBezTo>
                  <a:cubicBezTo>
                    <a:pt x="12510" y="9862"/>
                    <a:pt x="12288" y="10242"/>
                    <a:pt x="12130" y="10685"/>
                  </a:cubicBezTo>
                  <a:cubicBezTo>
                    <a:pt x="11686" y="12110"/>
                    <a:pt x="11243" y="13598"/>
                    <a:pt x="11243" y="15087"/>
                  </a:cubicBezTo>
                  <a:cubicBezTo>
                    <a:pt x="11243" y="16164"/>
                    <a:pt x="11496" y="17272"/>
                    <a:pt x="12066" y="18190"/>
                  </a:cubicBezTo>
                  <a:cubicBezTo>
                    <a:pt x="12351" y="18634"/>
                    <a:pt x="12668" y="18951"/>
                    <a:pt x="13080" y="19299"/>
                  </a:cubicBezTo>
                  <a:cubicBezTo>
                    <a:pt x="13587" y="19742"/>
                    <a:pt x="13777" y="20376"/>
                    <a:pt x="14220" y="20851"/>
                  </a:cubicBezTo>
                  <a:cubicBezTo>
                    <a:pt x="14446" y="21091"/>
                    <a:pt x="14633" y="21194"/>
                    <a:pt x="14787" y="21194"/>
                  </a:cubicBezTo>
                  <a:cubicBezTo>
                    <a:pt x="15647" y="21194"/>
                    <a:pt x="15492" y="17982"/>
                    <a:pt x="15518" y="17525"/>
                  </a:cubicBezTo>
                  <a:cubicBezTo>
                    <a:pt x="15613" y="16069"/>
                    <a:pt x="15740" y="14549"/>
                    <a:pt x="15360" y="13092"/>
                  </a:cubicBezTo>
                  <a:cubicBezTo>
                    <a:pt x="14885" y="11382"/>
                    <a:pt x="14252" y="9988"/>
                    <a:pt x="15170" y="8341"/>
                  </a:cubicBezTo>
                  <a:lnTo>
                    <a:pt x="15170" y="8341"/>
                  </a:lnTo>
                  <a:cubicBezTo>
                    <a:pt x="15297" y="8595"/>
                    <a:pt x="15423" y="8848"/>
                    <a:pt x="15518" y="9070"/>
                  </a:cubicBezTo>
                  <a:cubicBezTo>
                    <a:pt x="15550" y="11065"/>
                    <a:pt x="16373" y="12933"/>
                    <a:pt x="17229" y="14707"/>
                  </a:cubicBezTo>
                  <a:cubicBezTo>
                    <a:pt x="18084" y="16417"/>
                    <a:pt x="19097" y="17652"/>
                    <a:pt x="20807" y="18539"/>
                  </a:cubicBezTo>
                  <a:cubicBezTo>
                    <a:pt x="21821" y="19077"/>
                    <a:pt x="22676" y="19616"/>
                    <a:pt x="23594" y="20344"/>
                  </a:cubicBezTo>
                  <a:cubicBezTo>
                    <a:pt x="23873" y="20567"/>
                    <a:pt x="24300" y="21036"/>
                    <a:pt x="24744" y="21036"/>
                  </a:cubicBezTo>
                  <a:cubicBezTo>
                    <a:pt x="24804" y="21036"/>
                    <a:pt x="24864" y="21028"/>
                    <a:pt x="24924" y="21009"/>
                  </a:cubicBezTo>
                  <a:cubicBezTo>
                    <a:pt x="25367" y="20882"/>
                    <a:pt x="25177" y="20914"/>
                    <a:pt x="25336" y="20597"/>
                  </a:cubicBezTo>
                  <a:cubicBezTo>
                    <a:pt x="25716" y="19869"/>
                    <a:pt x="25367" y="18349"/>
                    <a:pt x="25146" y="17430"/>
                  </a:cubicBezTo>
                  <a:lnTo>
                    <a:pt x="25146" y="17430"/>
                  </a:lnTo>
                  <a:cubicBezTo>
                    <a:pt x="25494" y="17525"/>
                    <a:pt x="25843" y="17557"/>
                    <a:pt x="26191" y="17620"/>
                  </a:cubicBezTo>
                  <a:cubicBezTo>
                    <a:pt x="27073" y="17763"/>
                    <a:pt x="28083" y="18110"/>
                    <a:pt x="28991" y="18110"/>
                  </a:cubicBezTo>
                  <a:cubicBezTo>
                    <a:pt x="29094" y="18110"/>
                    <a:pt x="29195" y="18105"/>
                    <a:pt x="29294" y="18095"/>
                  </a:cubicBezTo>
                  <a:cubicBezTo>
                    <a:pt x="29706" y="18064"/>
                    <a:pt x="30150" y="17937"/>
                    <a:pt x="30340" y="17525"/>
                  </a:cubicBezTo>
                  <a:cubicBezTo>
                    <a:pt x="30561" y="17019"/>
                    <a:pt x="30308" y="17304"/>
                    <a:pt x="30340" y="16797"/>
                  </a:cubicBezTo>
                  <a:cubicBezTo>
                    <a:pt x="30371" y="16385"/>
                    <a:pt x="30625" y="15847"/>
                    <a:pt x="30625" y="15404"/>
                  </a:cubicBezTo>
                  <a:cubicBezTo>
                    <a:pt x="30593" y="14770"/>
                    <a:pt x="29801" y="14295"/>
                    <a:pt x="29611" y="13725"/>
                  </a:cubicBezTo>
                  <a:cubicBezTo>
                    <a:pt x="29421" y="13218"/>
                    <a:pt x="29389" y="12680"/>
                    <a:pt x="29231" y="12173"/>
                  </a:cubicBezTo>
                  <a:cubicBezTo>
                    <a:pt x="29393" y="12134"/>
                    <a:pt x="29605" y="12119"/>
                    <a:pt x="29850" y="12119"/>
                  </a:cubicBezTo>
                  <a:cubicBezTo>
                    <a:pt x="30585" y="12119"/>
                    <a:pt x="31624" y="12253"/>
                    <a:pt x="32556" y="12253"/>
                  </a:cubicBezTo>
                  <a:cubicBezTo>
                    <a:pt x="33799" y="12253"/>
                    <a:pt x="34852" y="12015"/>
                    <a:pt x="34742" y="10907"/>
                  </a:cubicBezTo>
                  <a:cubicBezTo>
                    <a:pt x="34710" y="10495"/>
                    <a:pt x="34488" y="10178"/>
                    <a:pt x="34298" y="9830"/>
                  </a:cubicBezTo>
                  <a:cubicBezTo>
                    <a:pt x="33918" y="9102"/>
                    <a:pt x="33886" y="8341"/>
                    <a:pt x="33570" y="7613"/>
                  </a:cubicBezTo>
                  <a:cubicBezTo>
                    <a:pt x="33285" y="6916"/>
                    <a:pt x="32683" y="6568"/>
                    <a:pt x="32050" y="6283"/>
                  </a:cubicBezTo>
                  <a:cubicBezTo>
                    <a:pt x="32176" y="6251"/>
                    <a:pt x="32335" y="6251"/>
                    <a:pt x="32461" y="6251"/>
                  </a:cubicBezTo>
                  <a:cubicBezTo>
                    <a:pt x="33169" y="6251"/>
                    <a:pt x="33746" y="6512"/>
                    <a:pt x="34409" y="6512"/>
                  </a:cubicBezTo>
                  <a:cubicBezTo>
                    <a:pt x="34547" y="6512"/>
                    <a:pt x="34689" y="6500"/>
                    <a:pt x="34837" y="6473"/>
                  </a:cubicBezTo>
                  <a:cubicBezTo>
                    <a:pt x="34900" y="6473"/>
                    <a:pt x="34963" y="6378"/>
                    <a:pt x="34963" y="6346"/>
                  </a:cubicBezTo>
                  <a:cubicBezTo>
                    <a:pt x="34900" y="5840"/>
                    <a:pt x="34678" y="5586"/>
                    <a:pt x="34266" y="5333"/>
                  </a:cubicBezTo>
                  <a:cubicBezTo>
                    <a:pt x="33443" y="4795"/>
                    <a:pt x="32525" y="4415"/>
                    <a:pt x="31701" y="3844"/>
                  </a:cubicBezTo>
                  <a:cubicBezTo>
                    <a:pt x="30086" y="2768"/>
                    <a:pt x="28471" y="1944"/>
                    <a:pt x="26508" y="1881"/>
                  </a:cubicBezTo>
                  <a:cubicBezTo>
                    <a:pt x="26458" y="1880"/>
                    <a:pt x="26408" y="1879"/>
                    <a:pt x="26359" y="1879"/>
                  </a:cubicBezTo>
                  <a:cubicBezTo>
                    <a:pt x="24082" y="1879"/>
                    <a:pt x="22183" y="3276"/>
                    <a:pt x="19920" y="3338"/>
                  </a:cubicBezTo>
                  <a:cubicBezTo>
                    <a:pt x="19880" y="3339"/>
                    <a:pt x="19840" y="3339"/>
                    <a:pt x="19799" y="3339"/>
                  </a:cubicBezTo>
                  <a:cubicBezTo>
                    <a:pt x="18957" y="3339"/>
                    <a:pt x="18075" y="3126"/>
                    <a:pt x="17242" y="3126"/>
                  </a:cubicBezTo>
                  <a:cubicBezTo>
                    <a:pt x="16889" y="3126"/>
                    <a:pt x="16544" y="3165"/>
                    <a:pt x="16215" y="3274"/>
                  </a:cubicBezTo>
                  <a:cubicBezTo>
                    <a:pt x="15804" y="2917"/>
                    <a:pt x="15321" y="2852"/>
                    <a:pt x="14814" y="2852"/>
                  </a:cubicBezTo>
                  <a:cubicBezTo>
                    <a:pt x="14527" y="2852"/>
                    <a:pt x="14231" y="2873"/>
                    <a:pt x="13936" y="2873"/>
                  </a:cubicBezTo>
                  <a:cubicBezTo>
                    <a:pt x="13830" y="2873"/>
                    <a:pt x="13724" y="2870"/>
                    <a:pt x="13618" y="2863"/>
                  </a:cubicBezTo>
                  <a:cubicBezTo>
                    <a:pt x="12161" y="2768"/>
                    <a:pt x="10863" y="2039"/>
                    <a:pt x="9533" y="1501"/>
                  </a:cubicBezTo>
                  <a:cubicBezTo>
                    <a:pt x="8500" y="1088"/>
                    <a:pt x="7552" y="864"/>
                    <a:pt x="6499" y="864"/>
                  </a:cubicBezTo>
                  <a:cubicBezTo>
                    <a:pt x="6260" y="864"/>
                    <a:pt x="6016" y="876"/>
                    <a:pt x="5764" y="899"/>
                  </a:cubicBezTo>
                  <a:cubicBezTo>
                    <a:pt x="5158" y="972"/>
                    <a:pt x="4590" y="1028"/>
                    <a:pt x="4044" y="1028"/>
                  </a:cubicBezTo>
                  <a:cubicBezTo>
                    <a:pt x="2935" y="1028"/>
                    <a:pt x="1917" y="798"/>
                    <a:pt x="856" y="13"/>
                  </a:cubicBezTo>
                  <a:cubicBezTo>
                    <a:pt x="847" y="4"/>
                    <a:pt x="834" y="0"/>
                    <a:pt x="8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1209;p42">
            <a:extLst>
              <a:ext uri="{FF2B5EF4-FFF2-40B4-BE49-F238E27FC236}">
                <a16:creationId xmlns:a16="http://schemas.microsoft.com/office/drawing/2014/main" id="{463BB509-C6B0-4A65-955D-8A211AA59584}"/>
              </a:ext>
            </a:extLst>
          </p:cNvPr>
          <p:cNvSpPr txBox="1">
            <a:spLocks noGrp="1"/>
          </p:cNvSpPr>
          <p:nvPr>
            <p:ph type="title"/>
          </p:nvPr>
        </p:nvSpPr>
        <p:spPr>
          <a:xfrm>
            <a:off x="1727230" y="684457"/>
            <a:ext cx="3905574" cy="49663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dirty="0">
                <a:latin typeface="Times New Roman" panose="02020603050405020304" pitchFamily="18" charset="0"/>
                <a:cs typeface="Times New Roman" panose="02020603050405020304" pitchFamily="18" charset="0"/>
              </a:rPr>
              <a:t>b) Khám phá – Kết nối</a:t>
            </a:r>
            <a:endParaRPr sz="2800" dirty="0">
              <a:latin typeface="Times New Roman" panose="02020603050405020304" pitchFamily="18" charset="0"/>
              <a:cs typeface="Times New Roman" panose="02020603050405020304" pitchFamily="18" charset="0"/>
            </a:endParaRPr>
          </a:p>
        </p:txBody>
      </p:sp>
      <p:sp>
        <p:nvSpPr>
          <p:cNvPr id="31" name="Google Shape;1211;p42">
            <a:extLst>
              <a:ext uri="{FF2B5EF4-FFF2-40B4-BE49-F238E27FC236}">
                <a16:creationId xmlns:a16="http://schemas.microsoft.com/office/drawing/2014/main" id="{D4DD6AF2-DEF0-4570-8BB3-9EDAAE9C3478}"/>
              </a:ext>
            </a:extLst>
          </p:cNvPr>
          <p:cNvSpPr/>
          <p:nvPr/>
        </p:nvSpPr>
        <p:spPr>
          <a:xfrm rot="-5400000">
            <a:off x="3528339" y="-1958315"/>
            <a:ext cx="1089167" cy="7346402"/>
          </a:xfrm>
          <a:custGeom>
            <a:avLst/>
            <a:gdLst/>
            <a:ahLst/>
            <a:cxnLst/>
            <a:rect l="l" t="t" r="r" b="b"/>
            <a:pathLst>
              <a:path w="53197" h="78011" extrusionOk="0">
                <a:moveTo>
                  <a:pt x="2369" y="17961"/>
                </a:moveTo>
                <a:cubicBezTo>
                  <a:pt x="2179" y="19105"/>
                  <a:pt x="1353" y="20036"/>
                  <a:pt x="554" y="20036"/>
                </a:cubicBezTo>
                <a:cubicBezTo>
                  <a:pt x="514" y="20036"/>
                  <a:pt x="474" y="20034"/>
                  <a:pt x="434" y="20029"/>
                </a:cubicBezTo>
                <a:cubicBezTo>
                  <a:pt x="1068" y="19362"/>
                  <a:pt x="1702" y="18662"/>
                  <a:pt x="2369" y="17961"/>
                </a:cubicBezTo>
                <a:close/>
                <a:moveTo>
                  <a:pt x="3470" y="18862"/>
                </a:moveTo>
                <a:cubicBezTo>
                  <a:pt x="4070" y="18962"/>
                  <a:pt x="4604" y="19596"/>
                  <a:pt x="4704" y="20263"/>
                </a:cubicBezTo>
                <a:cubicBezTo>
                  <a:pt x="4004" y="20029"/>
                  <a:pt x="3804" y="19429"/>
                  <a:pt x="3470" y="18862"/>
                </a:cubicBezTo>
                <a:close/>
                <a:moveTo>
                  <a:pt x="51237" y="18395"/>
                </a:moveTo>
                <a:cubicBezTo>
                  <a:pt x="51237" y="18995"/>
                  <a:pt x="50337" y="19963"/>
                  <a:pt x="49403" y="20363"/>
                </a:cubicBezTo>
                <a:cubicBezTo>
                  <a:pt x="49336" y="19529"/>
                  <a:pt x="50270" y="18495"/>
                  <a:pt x="51237" y="18395"/>
                </a:cubicBezTo>
                <a:close/>
                <a:moveTo>
                  <a:pt x="46567" y="18128"/>
                </a:moveTo>
                <a:cubicBezTo>
                  <a:pt x="47501" y="18728"/>
                  <a:pt x="48435" y="19295"/>
                  <a:pt x="48736" y="20463"/>
                </a:cubicBezTo>
                <a:cubicBezTo>
                  <a:pt x="47601" y="20029"/>
                  <a:pt x="47201" y="18962"/>
                  <a:pt x="46567" y="18128"/>
                </a:cubicBezTo>
                <a:close/>
                <a:moveTo>
                  <a:pt x="2036" y="27935"/>
                </a:moveTo>
                <a:lnTo>
                  <a:pt x="2036" y="27935"/>
                </a:lnTo>
                <a:cubicBezTo>
                  <a:pt x="1769" y="28602"/>
                  <a:pt x="1202" y="28969"/>
                  <a:pt x="635" y="29303"/>
                </a:cubicBezTo>
                <a:cubicBezTo>
                  <a:pt x="901" y="28635"/>
                  <a:pt x="1402" y="28202"/>
                  <a:pt x="2036" y="27935"/>
                </a:cubicBezTo>
                <a:close/>
                <a:moveTo>
                  <a:pt x="46868" y="28435"/>
                </a:moveTo>
                <a:cubicBezTo>
                  <a:pt x="47401" y="28535"/>
                  <a:pt x="48769" y="29903"/>
                  <a:pt x="48769" y="30537"/>
                </a:cubicBezTo>
                <a:cubicBezTo>
                  <a:pt x="48102" y="29870"/>
                  <a:pt x="47435" y="29203"/>
                  <a:pt x="46768" y="28569"/>
                </a:cubicBezTo>
                <a:cubicBezTo>
                  <a:pt x="46801" y="28502"/>
                  <a:pt x="46834" y="28469"/>
                  <a:pt x="46868" y="28435"/>
                </a:cubicBezTo>
                <a:close/>
                <a:moveTo>
                  <a:pt x="52472" y="28335"/>
                </a:moveTo>
                <a:lnTo>
                  <a:pt x="52472" y="28335"/>
                </a:lnTo>
                <a:cubicBezTo>
                  <a:pt x="51871" y="29436"/>
                  <a:pt x="51037" y="30203"/>
                  <a:pt x="49903" y="30604"/>
                </a:cubicBezTo>
                <a:cubicBezTo>
                  <a:pt x="49870" y="29803"/>
                  <a:pt x="51337" y="28469"/>
                  <a:pt x="52472" y="28335"/>
                </a:cubicBezTo>
                <a:close/>
                <a:moveTo>
                  <a:pt x="46686" y="37267"/>
                </a:moveTo>
                <a:cubicBezTo>
                  <a:pt x="47428" y="37267"/>
                  <a:pt x="48277" y="38127"/>
                  <a:pt x="48435" y="39076"/>
                </a:cubicBezTo>
                <a:cubicBezTo>
                  <a:pt x="47968" y="38943"/>
                  <a:pt x="46734" y="37775"/>
                  <a:pt x="46567" y="37275"/>
                </a:cubicBezTo>
                <a:cubicBezTo>
                  <a:pt x="46607" y="37270"/>
                  <a:pt x="46646" y="37267"/>
                  <a:pt x="46686" y="37267"/>
                </a:cubicBezTo>
                <a:close/>
                <a:moveTo>
                  <a:pt x="51538" y="37442"/>
                </a:moveTo>
                <a:lnTo>
                  <a:pt x="51538" y="37442"/>
                </a:lnTo>
                <a:cubicBezTo>
                  <a:pt x="51337" y="38276"/>
                  <a:pt x="50804" y="38743"/>
                  <a:pt x="49970" y="39076"/>
                </a:cubicBezTo>
                <a:cubicBezTo>
                  <a:pt x="50303" y="38276"/>
                  <a:pt x="50804" y="37742"/>
                  <a:pt x="51538" y="37442"/>
                </a:cubicBezTo>
                <a:close/>
                <a:moveTo>
                  <a:pt x="2936" y="38042"/>
                </a:moveTo>
                <a:lnTo>
                  <a:pt x="2936" y="38042"/>
                </a:lnTo>
                <a:cubicBezTo>
                  <a:pt x="3470" y="38576"/>
                  <a:pt x="4337" y="38809"/>
                  <a:pt x="4471" y="39710"/>
                </a:cubicBezTo>
                <a:cubicBezTo>
                  <a:pt x="3804" y="39310"/>
                  <a:pt x="3270" y="38776"/>
                  <a:pt x="2936" y="38042"/>
                </a:cubicBezTo>
                <a:close/>
                <a:moveTo>
                  <a:pt x="2302" y="37609"/>
                </a:moveTo>
                <a:lnTo>
                  <a:pt x="2302" y="37609"/>
                </a:lnTo>
                <a:cubicBezTo>
                  <a:pt x="2369" y="38242"/>
                  <a:pt x="1635" y="39310"/>
                  <a:pt x="835" y="39743"/>
                </a:cubicBezTo>
                <a:cubicBezTo>
                  <a:pt x="768" y="39076"/>
                  <a:pt x="1569" y="37942"/>
                  <a:pt x="2302" y="37609"/>
                </a:cubicBezTo>
                <a:close/>
                <a:moveTo>
                  <a:pt x="52505" y="45648"/>
                </a:moveTo>
                <a:lnTo>
                  <a:pt x="52505" y="45648"/>
                </a:lnTo>
                <a:cubicBezTo>
                  <a:pt x="51671" y="46482"/>
                  <a:pt x="51104" y="47582"/>
                  <a:pt x="49870" y="47983"/>
                </a:cubicBezTo>
                <a:cubicBezTo>
                  <a:pt x="50504" y="46949"/>
                  <a:pt x="51271" y="46048"/>
                  <a:pt x="52505" y="45648"/>
                </a:cubicBezTo>
                <a:close/>
                <a:moveTo>
                  <a:pt x="3203" y="46415"/>
                </a:moveTo>
                <a:lnTo>
                  <a:pt x="3203" y="46415"/>
                </a:lnTo>
                <a:cubicBezTo>
                  <a:pt x="3570" y="46915"/>
                  <a:pt x="3970" y="47416"/>
                  <a:pt x="4337" y="47916"/>
                </a:cubicBezTo>
                <a:cubicBezTo>
                  <a:pt x="4271" y="47983"/>
                  <a:pt x="4237" y="48016"/>
                  <a:pt x="4204" y="48049"/>
                </a:cubicBezTo>
                <a:cubicBezTo>
                  <a:pt x="3837" y="47516"/>
                  <a:pt x="3036" y="47349"/>
                  <a:pt x="3203" y="46415"/>
                </a:cubicBezTo>
                <a:close/>
                <a:moveTo>
                  <a:pt x="2336" y="46015"/>
                </a:moveTo>
                <a:lnTo>
                  <a:pt x="2336" y="46015"/>
                </a:lnTo>
                <a:cubicBezTo>
                  <a:pt x="2369" y="47115"/>
                  <a:pt x="1602" y="47582"/>
                  <a:pt x="901" y="48149"/>
                </a:cubicBezTo>
                <a:cubicBezTo>
                  <a:pt x="701" y="47449"/>
                  <a:pt x="1469" y="46348"/>
                  <a:pt x="2336" y="46015"/>
                </a:cubicBezTo>
                <a:close/>
                <a:moveTo>
                  <a:pt x="46734" y="46348"/>
                </a:moveTo>
                <a:lnTo>
                  <a:pt x="46734" y="46348"/>
                </a:lnTo>
                <a:cubicBezTo>
                  <a:pt x="47601" y="46915"/>
                  <a:pt x="48669" y="46982"/>
                  <a:pt x="49002" y="48116"/>
                </a:cubicBezTo>
                <a:cubicBezTo>
                  <a:pt x="48818" y="48190"/>
                  <a:pt x="48654" y="48231"/>
                  <a:pt x="48500" y="48231"/>
                </a:cubicBezTo>
                <a:cubicBezTo>
                  <a:pt x="47960" y="48231"/>
                  <a:pt x="47539" y="47724"/>
                  <a:pt x="46734" y="46348"/>
                </a:cubicBezTo>
                <a:close/>
                <a:moveTo>
                  <a:pt x="46701" y="54220"/>
                </a:moveTo>
                <a:cubicBezTo>
                  <a:pt x="47735" y="54587"/>
                  <a:pt x="48335" y="55455"/>
                  <a:pt x="48936" y="56322"/>
                </a:cubicBezTo>
                <a:cubicBezTo>
                  <a:pt x="47935" y="55855"/>
                  <a:pt x="47268" y="55054"/>
                  <a:pt x="46701" y="54220"/>
                </a:cubicBezTo>
                <a:close/>
                <a:moveTo>
                  <a:pt x="52572" y="54454"/>
                </a:moveTo>
                <a:lnTo>
                  <a:pt x="52572" y="54454"/>
                </a:lnTo>
                <a:cubicBezTo>
                  <a:pt x="52705" y="55455"/>
                  <a:pt x="51538" y="56389"/>
                  <a:pt x="50103" y="56422"/>
                </a:cubicBezTo>
                <a:cubicBezTo>
                  <a:pt x="50837" y="55588"/>
                  <a:pt x="51371" y="54621"/>
                  <a:pt x="52572" y="54454"/>
                </a:cubicBezTo>
                <a:close/>
                <a:moveTo>
                  <a:pt x="2236" y="55021"/>
                </a:moveTo>
                <a:lnTo>
                  <a:pt x="2236" y="55021"/>
                </a:lnTo>
                <a:cubicBezTo>
                  <a:pt x="2369" y="55688"/>
                  <a:pt x="1735" y="56422"/>
                  <a:pt x="935" y="56622"/>
                </a:cubicBezTo>
                <a:cubicBezTo>
                  <a:pt x="1335" y="56122"/>
                  <a:pt x="1769" y="55588"/>
                  <a:pt x="2236" y="55021"/>
                </a:cubicBezTo>
                <a:close/>
                <a:moveTo>
                  <a:pt x="48636" y="382"/>
                </a:moveTo>
                <a:lnTo>
                  <a:pt x="48636" y="19095"/>
                </a:lnTo>
                <a:cubicBezTo>
                  <a:pt x="48002" y="18628"/>
                  <a:pt x="47301" y="18061"/>
                  <a:pt x="46567" y="17494"/>
                </a:cubicBezTo>
                <a:cubicBezTo>
                  <a:pt x="46467" y="17394"/>
                  <a:pt x="46367" y="17294"/>
                  <a:pt x="46267" y="17261"/>
                </a:cubicBezTo>
                <a:cubicBezTo>
                  <a:pt x="46231" y="17252"/>
                  <a:pt x="46191" y="17248"/>
                  <a:pt x="46149" y="17248"/>
                </a:cubicBezTo>
                <a:cubicBezTo>
                  <a:pt x="46034" y="17248"/>
                  <a:pt x="45907" y="17279"/>
                  <a:pt x="45834" y="17327"/>
                </a:cubicBezTo>
                <a:cubicBezTo>
                  <a:pt x="45800" y="17361"/>
                  <a:pt x="45800" y="17561"/>
                  <a:pt x="45834" y="17661"/>
                </a:cubicBezTo>
                <a:cubicBezTo>
                  <a:pt x="46100" y="18195"/>
                  <a:pt x="46367" y="18695"/>
                  <a:pt x="46701" y="19195"/>
                </a:cubicBezTo>
                <a:cubicBezTo>
                  <a:pt x="46901" y="19529"/>
                  <a:pt x="47168" y="19796"/>
                  <a:pt x="47435" y="20129"/>
                </a:cubicBezTo>
                <a:cubicBezTo>
                  <a:pt x="47665" y="20463"/>
                  <a:pt x="47955" y="20697"/>
                  <a:pt x="48365" y="20697"/>
                </a:cubicBezTo>
                <a:cubicBezTo>
                  <a:pt x="48488" y="20697"/>
                  <a:pt x="48622" y="20676"/>
                  <a:pt x="48769" y="20630"/>
                </a:cubicBezTo>
                <a:lnTo>
                  <a:pt x="48769" y="29303"/>
                </a:lnTo>
                <a:cubicBezTo>
                  <a:pt x="48502" y="29036"/>
                  <a:pt x="48269" y="28769"/>
                  <a:pt x="47968" y="28502"/>
                </a:cubicBezTo>
                <a:cubicBezTo>
                  <a:pt x="47635" y="28269"/>
                  <a:pt x="47301" y="27968"/>
                  <a:pt x="46934" y="27835"/>
                </a:cubicBezTo>
                <a:cubicBezTo>
                  <a:pt x="46881" y="27808"/>
                  <a:pt x="46819" y="27798"/>
                  <a:pt x="46752" y="27798"/>
                </a:cubicBezTo>
                <a:cubicBezTo>
                  <a:pt x="46565" y="27798"/>
                  <a:pt x="46339" y="27877"/>
                  <a:pt x="46167" y="27902"/>
                </a:cubicBezTo>
                <a:cubicBezTo>
                  <a:pt x="46167" y="28135"/>
                  <a:pt x="46167" y="28402"/>
                  <a:pt x="46267" y="28602"/>
                </a:cubicBezTo>
                <a:cubicBezTo>
                  <a:pt x="46768" y="29736"/>
                  <a:pt x="47935" y="30303"/>
                  <a:pt x="48702" y="31204"/>
                </a:cubicBezTo>
                <a:cubicBezTo>
                  <a:pt x="48836" y="31371"/>
                  <a:pt x="48936" y="31571"/>
                  <a:pt x="48936" y="31771"/>
                </a:cubicBezTo>
                <a:cubicBezTo>
                  <a:pt x="48969" y="34006"/>
                  <a:pt x="48969" y="36241"/>
                  <a:pt x="49002" y="38476"/>
                </a:cubicBezTo>
                <a:cubicBezTo>
                  <a:pt x="49002" y="38576"/>
                  <a:pt x="48969" y="38709"/>
                  <a:pt x="48969" y="38943"/>
                </a:cubicBezTo>
                <a:cubicBezTo>
                  <a:pt x="48869" y="38709"/>
                  <a:pt x="48802" y="38609"/>
                  <a:pt x="48769" y="38509"/>
                </a:cubicBezTo>
                <a:cubicBezTo>
                  <a:pt x="48469" y="37508"/>
                  <a:pt x="47702" y="37041"/>
                  <a:pt x="46834" y="36741"/>
                </a:cubicBezTo>
                <a:cubicBezTo>
                  <a:pt x="46798" y="36729"/>
                  <a:pt x="46757" y="36724"/>
                  <a:pt x="46712" y="36724"/>
                </a:cubicBezTo>
                <a:cubicBezTo>
                  <a:pt x="46511" y="36724"/>
                  <a:pt x="46249" y="36838"/>
                  <a:pt x="46167" y="36975"/>
                </a:cubicBezTo>
                <a:cubicBezTo>
                  <a:pt x="46067" y="37142"/>
                  <a:pt x="46067" y="37542"/>
                  <a:pt x="46200" y="37675"/>
                </a:cubicBezTo>
                <a:cubicBezTo>
                  <a:pt x="46934" y="38543"/>
                  <a:pt x="47668" y="39376"/>
                  <a:pt x="48736" y="39843"/>
                </a:cubicBezTo>
                <a:cubicBezTo>
                  <a:pt x="48836" y="39910"/>
                  <a:pt x="49002" y="40077"/>
                  <a:pt x="49002" y="40210"/>
                </a:cubicBezTo>
                <a:cubicBezTo>
                  <a:pt x="49069" y="42412"/>
                  <a:pt x="49103" y="44647"/>
                  <a:pt x="49169" y="46915"/>
                </a:cubicBezTo>
                <a:cubicBezTo>
                  <a:pt x="48469" y="46582"/>
                  <a:pt x="47802" y="46248"/>
                  <a:pt x="47134" y="45915"/>
                </a:cubicBezTo>
                <a:cubicBezTo>
                  <a:pt x="46983" y="45839"/>
                  <a:pt x="46811" y="45753"/>
                  <a:pt x="46659" y="45753"/>
                </a:cubicBezTo>
                <a:cubicBezTo>
                  <a:pt x="46543" y="45753"/>
                  <a:pt x="46440" y="45803"/>
                  <a:pt x="46367" y="45948"/>
                </a:cubicBezTo>
                <a:cubicBezTo>
                  <a:pt x="46234" y="46148"/>
                  <a:pt x="46234" y="46548"/>
                  <a:pt x="46334" y="46782"/>
                </a:cubicBezTo>
                <a:cubicBezTo>
                  <a:pt x="46567" y="47249"/>
                  <a:pt x="46868" y="47649"/>
                  <a:pt x="47168" y="48049"/>
                </a:cubicBezTo>
                <a:cubicBezTo>
                  <a:pt x="47557" y="48605"/>
                  <a:pt x="48132" y="48767"/>
                  <a:pt x="48775" y="48767"/>
                </a:cubicBezTo>
                <a:cubicBezTo>
                  <a:pt x="48904" y="48767"/>
                  <a:pt x="49036" y="48761"/>
                  <a:pt x="49169" y="48750"/>
                </a:cubicBezTo>
                <a:lnTo>
                  <a:pt x="49169" y="55221"/>
                </a:lnTo>
                <a:cubicBezTo>
                  <a:pt x="48836" y="54921"/>
                  <a:pt x="48402" y="54554"/>
                  <a:pt x="47968" y="54220"/>
                </a:cubicBezTo>
                <a:cubicBezTo>
                  <a:pt x="47635" y="53987"/>
                  <a:pt x="47268" y="53787"/>
                  <a:pt x="46868" y="53653"/>
                </a:cubicBezTo>
                <a:cubicBezTo>
                  <a:pt x="46801" y="53631"/>
                  <a:pt x="46708" y="53620"/>
                  <a:pt x="46612" y="53620"/>
                </a:cubicBezTo>
                <a:cubicBezTo>
                  <a:pt x="46419" y="53620"/>
                  <a:pt x="46212" y="53665"/>
                  <a:pt x="46167" y="53753"/>
                </a:cubicBezTo>
                <a:cubicBezTo>
                  <a:pt x="46067" y="53920"/>
                  <a:pt x="46067" y="54321"/>
                  <a:pt x="46200" y="54521"/>
                </a:cubicBezTo>
                <a:cubicBezTo>
                  <a:pt x="46901" y="55521"/>
                  <a:pt x="47702" y="56389"/>
                  <a:pt x="48836" y="56922"/>
                </a:cubicBezTo>
                <a:cubicBezTo>
                  <a:pt x="48936" y="56989"/>
                  <a:pt x="49036" y="57022"/>
                  <a:pt x="49103" y="57056"/>
                </a:cubicBezTo>
                <a:cubicBezTo>
                  <a:pt x="49103" y="58090"/>
                  <a:pt x="49103" y="59124"/>
                  <a:pt x="49103" y="60125"/>
                </a:cubicBezTo>
                <a:cubicBezTo>
                  <a:pt x="49103" y="62159"/>
                  <a:pt x="48969" y="64161"/>
                  <a:pt x="49103" y="66196"/>
                </a:cubicBezTo>
                <a:cubicBezTo>
                  <a:pt x="49269" y="68731"/>
                  <a:pt x="48969" y="71233"/>
                  <a:pt x="48936" y="73768"/>
                </a:cubicBezTo>
                <a:cubicBezTo>
                  <a:pt x="48902" y="74502"/>
                  <a:pt x="48936" y="75269"/>
                  <a:pt x="48969" y="76003"/>
                </a:cubicBezTo>
                <a:cubicBezTo>
                  <a:pt x="49002" y="76470"/>
                  <a:pt x="48836" y="76670"/>
                  <a:pt x="48335" y="76670"/>
                </a:cubicBezTo>
                <a:cubicBezTo>
                  <a:pt x="47334" y="76651"/>
                  <a:pt x="46332" y="76631"/>
                  <a:pt x="45331" y="76631"/>
                </a:cubicBezTo>
                <a:cubicBezTo>
                  <a:pt x="44598" y="76631"/>
                  <a:pt x="43865" y="76642"/>
                  <a:pt x="43132" y="76670"/>
                </a:cubicBezTo>
                <a:cubicBezTo>
                  <a:pt x="40196" y="76803"/>
                  <a:pt x="37261" y="77037"/>
                  <a:pt x="34292" y="77137"/>
                </a:cubicBezTo>
                <a:cubicBezTo>
                  <a:pt x="30456" y="77237"/>
                  <a:pt x="26620" y="77270"/>
                  <a:pt x="22750" y="77304"/>
                </a:cubicBezTo>
                <a:cubicBezTo>
                  <a:pt x="21183" y="77304"/>
                  <a:pt x="19615" y="77204"/>
                  <a:pt x="18047" y="77170"/>
                </a:cubicBezTo>
                <a:cubicBezTo>
                  <a:pt x="14778" y="77104"/>
                  <a:pt x="11509" y="77104"/>
                  <a:pt x="8273" y="77070"/>
                </a:cubicBezTo>
                <a:cubicBezTo>
                  <a:pt x="6806" y="77037"/>
                  <a:pt x="5338" y="76970"/>
                  <a:pt x="3904" y="76903"/>
                </a:cubicBezTo>
                <a:cubicBezTo>
                  <a:pt x="3670" y="69865"/>
                  <a:pt x="3437" y="62827"/>
                  <a:pt x="3203" y="55722"/>
                </a:cubicBezTo>
                <a:lnTo>
                  <a:pt x="3203" y="55722"/>
                </a:lnTo>
                <a:cubicBezTo>
                  <a:pt x="3670" y="56022"/>
                  <a:pt x="4004" y="56255"/>
                  <a:pt x="4371" y="56489"/>
                </a:cubicBezTo>
                <a:cubicBezTo>
                  <a:pt x="4504" y="56555"/>
                  <a:pt x="4671" y="56622"/>
                  <a:pt x="4804" y="56622"/>
                </a:cubicBezTo>
                <a:cubicBezTo>
                  <a:pt x="5004" y="56589"/>
                  <a:pt x="5238" y="56522"/>
                  <a:pt x="5438" y="56455"/>
                </a:cubicBezTo>
                <a:cubicBezTo>
                  <a:pt x="5371" y="56222"/>
                  <a:pt x="5371" y="55922"/>
                  <a:pt x="5205" y="55788"/>
                </a:cubicBezTo>
                <a:cubicBezTo>
                  <a:pt x="4671" y="55388"/>
                  <a:pt x="4104" y="55054"/>
                  <a:pt x="3570" y="54654"/>
                </a:cubicBezTo>
                <a:cubicBezTo>
                  <a:pt x="3437" y="54554"/>
                  <a:pt x="3270" y="54354"/>
                  <a:pt x="3270" y="54220"/>
                </a:cubicBezTo>
                <a:cubicBezTo>
                  <a:pt x="3236" y="52052"/>
                  <a:pt x="3236" y="49917"/>
                  <a:pt x="3236" y="47749"/>
                </a:cubicBezTo>
                <a:lnTo>
                  <a:pt x="3236" y="47749"/>
                </a:lnTo>
                <a:cubicBezTo>
                  <a:pt x="3370" y="47883"/>
                  <a:pt x="3537" y="48049"/>
                  <a:pt x="3737" y="48216"/>
                </a:cubicBezTo>
                <a:cubicBezTo>
                  <a:pt x="3923" y="48355"/>
                  <a:pt x="4141" y="48543"/>
                  <a:pt x="4369" y="48543"/>
                </a:cubicBezTo>
                <a:cubicBezTo>
                  <a:pt x="4468" y="48543"/>
                  <a:pt x="4569" y="48508"/>
                  <a:pt x="4671" y="48416"/>
                </a:cubicBezTo>
                <a:cubicBezTo>
                  <a:pt x="4971" y="48116"/>
                  <a:pt x="4838" y="47716"/>
                  <a:pt x="4604" y="47416"/>
                </a:cubicBezTo>
                <a:cubicBezTo>
                  <a:pt x="4170" y="46849"/>
                  <a:pt x="3670" y="46348"/>
                  <a:pt x="3203" y="45814"/>
                </a:cubicBezTo>
                <a:cubicBezTo>
                  <a:pt x="3103" y="45714"/>
                  <a:pt x="3103" y="45514"/>
                  <a:pt x="3070" y="45347"/>
                </a:cubicBezTo>
                <a:cubicBezTo>
                  <a:pt x="3036" y="43746"/>
                  <a:pt x="3003" y="42112"/>
                  <a:pt x="2970" y="40511"/>
                </a:cubicBezTo>
                <a:cubicBezTo>
                  <a:pt x="2970" y="40010"/>
                  <a:pt x="2970" y="39510"/>
                  <a:pt x="2970" y="38943"/>
                </a:cubicBezTo>
                <a:cubicBezTo>
                  <a:pt x="3136" y="39110"/>
                  <a:pt x="3236" y="39276"/>
                  <a:pt x="3370" y="39376"/>
                </a:cubicBezTo>
                <a:cubicBezTo>
                  <a:pt x="3670" y="39643"/>
                  <a:pt x="3970" y="39944"/>
                  <a:pt x="4337" y="40177"/>
                </a:cubicBezTo>
                <a:cubicBezTo>
                  <a:pt x="4385" y="40201"/>
                  <a:pt x="4453" y="40212"/>
                  <a:pt x="4527" y="40212"/>
                </a:cubicBezTo>
                <a:cubicBezTo>
                  <a:pt x="4662" y="40212"/>
                  <a:pt x="4818" y="40175"/>
                  <a:pt x="4904" y="40110"/>
                </a:cubicBezTo>
                <a:cubicBezTo>
                  <a:pt x="5038" y="40044"/>
                  <a:pt x="5071" y="39743"/>
                  <a:pt x="5004" y="39610"/>
                </a:cubicBezTo>
                <a:cubicBezTo>
                  <a:pt x="4838" y="39210"/>
                  <a:pt x="4637" y="38809"/>
                  <a:pt x="4371" y="38509"/>
                </a:cubicBezTo>
                <a:cubicBezTo>
                  <a:pt x="3970" y="38109"/>
                  <a:pt x="3470" y="37775"/>
                  <a:pt x="3070" y="37408"/>
                </a:cubicBezTo>
                <a:cubicBezTo>
                  <a:pt x="2970" y="37342"/>
                  <a:pt x="2903" y="37208"/>
                  <a:pt x="2903" y="37075"/>
                </a:cubicBezTo>
                <a:cubicBezTo>
                  <a:pt x="2903" y="34473"/>
                  <a:pt x="2903" y="31838"/>
                  <a:pt x="2903" y="29203"/>
                </a:cubicBezTo>
                <a:cubicBezTo>
                  <a:pt x="2903" y="29169"/>
                  <a:pt x="2936" y="29136"/>
                  <a:pt x="3003" y="29002"/>
                </a:cubicBezTo>
                <a:cubicBezTo>
                  <a:pt x="3270" y="29303"/>
                  <a:pt x="3503" y="29603"/>
                  <a:pt x="3804" y="29836"/>
                </a:cubicBezTo>
                <a:cubicBezTo>
                  <a:pt x="3957" y="29968"/>
                  <a:pt x="4153" y="30128"/>
                  <a:pt x="4336" y="30128"/>
                </a:cubicBezTo>
                <a:cubicBezTo>
                  <a:pt x="4432" y="30128"/>
                  <a:pt x="4524" y="30084"/>
                  <a:pt x="4604" y="29970"/>
                </a:cubicBezTo>
                <a:cubicBezTo>
                  <a:pt x="4771" y="29803"/>
                  <a:pt x="4771" y="29369"/>
                  <a:pt x="4637" y="29136"/>
                </a:cubicBezTo>
                <a:cubicBezTo>
                  <a:pt x="4504" y="28836"/>
                  <a:pt x="4204" y="28535"/>
                  <a:pt x="3904" y="28369"/>
                </a:cubicBezTo>
                <a:cubicBezTo>
                  <a:pt x="3136" y="27835"/>
                  <a:pt x="2836" y="27234"/>
                  <a:pt x="2903" y="26234"/>
                </a:cubicBezTo>
                <a:cubicBezTo>
                  <a:pt x="3036" y="23932"/>
                  <a:pt x="3036" y="21597"/>
                  <a:pt x="3103" y="19195"/>
                </a:cubicBezTo>
                <a:cubicBezTo>
                  <a:pt x="3437" y="19629"/>
                  <a:pt x="3703" y="20029"/>
                  <a:pt x="4037" y="20363"/>
                </a:cubicBezTo>
                <a:cubicBezTo>
                  <a:pt x="4229" y="20555"/>
                  <a:pt x="4456" y="20782"/>
                  <a:pt x="4717" y="20782"/>
                </a:cubicBezTo>
                <a:cubicBezTo>
                  <a:pt x="4819" y="20782"/>
                  <a:pt x="4926" y="20747"/>
                  <a:pt x="5038" y="20663"/>
                </a:cubicBezTo>
                <a:cubicBezTo>
                  <a:pt x="5438" y="20363"/>
                  <a:pt x="5138" y="19963"/>
                  <a:pt x="4971" y="19629"/>
                </a:cubicBezTo>
                <a:cubicBezTo>
                  <a:pt x="4604" y="18895"/>
                  <a:pt x="4004" y="18361"/>
                  <a:pt x="3170" y="18095"/>
                </a:cubicBezTo>
                <a:cubicBezTo>
                  <a:pt x="3236" y="16527"/>
                  <a:pt x="3270" y="14992"/>
                  <a:pt x="3370" y="13425"/>
                </a:cubicBezTo>
                <a:cubicBezTo>
                  <a:pt x="3670" y="9355"/>
                  <a:pt x="3837" y="5252"/>
                  <a:pt x="3670" y="1149"/>
                </a:cubicBezTo>
                <a:cubicBezTo>
                  <a:pt x="3637" y="449"/>
                  <a:pt x="3670" y="382"/>
                  <a:pt x="4337" y="382"/>
                </a:cubicBezTo>
                <a:cubicBezTo>
                  <a:pt x="7106" y="415"/>
                  <a:pt x="9908" y="449"/>
                  <a:pt x="12677" y="449"/>
                </a:cubicBezTo>
                <a:cubicBezTo>
                  <a:pt x="15312" y="465"/>
                  <a:pt x="17939" y="465"/>
                  <a:pt x="20566" y="465"/>
                </a:cubicBezTo>
                <a:cubicBezTo>
                  <a:pt x="23192" y="465"/>
                  <a:pt x="25819" y="465"/>
                  <a:pt x="28454" y="482"/>
                </a:cubicBezTo>
                <a:cubicBezTo>
                  <a:pt x="32391" y="515"/>
                  <a:pt x="36327" y="615"/>
                  <a:pt x="40296" y="615"/>
                </a:cubicBezTo>
                <a:cubicBezTo>
                  <a:pt x="40643" y="620"/>
                  <a:pt x="40990" y="622"/>
                  <a:pt x="41337" y="622"/>
                </a:cubicBezTo>
                <a:cubicBezTo>
                  <a:pt x="43533" y="622"/>
                  <a:pt x="45746" y="540"/>
                  <a:pt x="47935" y="482"/>
                </a:cubicBezTo>
                <a:cubicBezTo>
                  <a:pt x="48135" y="482"/>
                  <a:pt x="48369" y="415"/>
                  <a:pt x="48636" y="382"/>
                </a:cubicBezTo>
                <a:close/>
                <a:moveTo>
                  <a:pt x="6181" y="0"/>
                </a:moveTo>
                <a:cubicBezTo>
                  <a:pt x="5497" y="0"/>
                  <a:pt x="4815" y="4"/>
                  <a:pt x="4137" y="15"/>
                </a:cubicBezTo>
                <a:cubicBezTo>
                  <a:pt x="3370" y="15"/>
                  <a:pt x="3236" y="215"/>
                  <a:pt x="3470" y="949"/>
                </a:cubicBezTo>
                <a:cubicBezTo>
                  <a:pt x="3470" y="1016"/>
                  <a:pt x="3470" y="1116"/>
                  <a:pt x="3470" y="1182"/>
                </a:cubicBezTo>
                <a:cubicBezTo>
                  <a:pt x="3303" y="4918"/>
                  <a:pt x="3103" y="8655"/>
                  <a:pt x="2936" y="12357"/>
                </a:cubicBezTo>
                <a:cubicBezTo>
                  <a:pt x="2836" y="13958"/>
                  <a:pt x="2769" y="15559"/>
                  <a:pt x="2669" y="17161"/>
                </a:cubicBezTo>
                <a:cubicBezTo>
                  <a:pt x="2669" y="17461"/>
                  <a:pt x="2569" y="17628"/>
                  <a:pt x="2302" y="17761"/>
                </a:cubicBezTo>
                <a:cubicBezTo>
                  <a:pt x="1402" y="18228"/>
                  <a:pt x="768" y="18962"/>
                  <a:pt x="268" y="19796"/>
                </a:cubicBezTo>
                <a:cubicBezTo>
                  <a:pt x="168" y="19963"/>
                  <a:pt x="101" y="20263"/>
                  <a:pt x="201" y="20363"/>
                </a:cubicBezTo>
                <a:cubicBezTo>
                  <a:pt x="301" y="20496"/>
                  <a:pt x="601" y="20530"/>
                  <a:pt x="768" y="20530"/>
                </a:cubicBezTo>
                <a:cubicBezTo>
                  <a:pt x="1435" y="20430"/>
                  <a:pt x="1869" y="19963"/>
                  <a:pt x="2202" y="19429"/>
                </a:cubicBezTo>
                <a:cubicBezTo>
                  <a:pt x="2302" y="19262"/>
                  <a:pt x="2403" y="19095"/>
                  <a:pt x="2603" y="18795"/>
                </a:cubicBezTo>
                <a:lnTo>
                  <a:pt x="2603" y="18795"/>
                </a:lnTo>
                <a:cubicBezTo>
                  <a:pt x="2536" y="20797"/>
                  <a:pt x="2469" y="22665"/>
                  <a:pt x="2403" y="24533"/>
                </a:cubicBezTo>
                <a:cubicBezTo>
                  <a:pt x="2403" y="25333"/>
                  <a:pt x="2403" y="26134"/>
                  <a:pt x="2369" y="26934"/>
                </a:cubicBezTo>
                <a:cubicBezTo>
                  <a:pt x="2336" y="27134"/>
                  <a:pt x="2169" y="27468"/>
                  <a:pt x="2002" y="27501"/>
                </a:cubicBezTo>
                <a:cubicBezTo>
                  <a:pt x="1302" y="27668"/>
                  <a:pt x="868" y="28135"/>
                  <a:pt x="401" y="28635"/>
                </a:cubicBezTo>
                <a:cubicBezTo>
                  <a:pt x="101" y="29002"/>
                  <a:pt x="1" y="29536"/>
                  <a:pt x="268" y="29703"/>
                </a:cubicBezTo>
                <a:cubicBezTo>
                  <a:pt x="390" y="29803"/>
                  <a:pt x="509" y="29844"/>
                  <a:pt x="623" y="29844"/>
                </a:cubicBezTo>
                <a:cubicBezTo>
                  <a:pt x="853" y="29844"/>
                  <a:pt x="1068" y="29681"/>
                  <a:pt x="1268" y="29503"/>
                </a:cubicBezTo>
                <a:cubicBezTo>
                  <a:pt x="1602" y="29203"/>
                  <a:pt x="1936" y="28936"/>
                  <a:pt x="2302" y="28569"/>
                </a:cubicBezTo>
                <a:cubicBezTo>
                  <a:pt x="2336" y="28769"/>
                  <a:pt x="2336" y="28836"/>
                  <a:pt x="2336" y="28902"/>
                </a:cubicBezTo>
                <a:cubicBezTo>
                  <a:pt x="2336" y="31571"/>
                  <a:pt x="2336" y="34206"/>
                  <a:pt x="2336" y="36875"/>
                </a:cubicBezTo>
                <a:cubicBezTo>
                  <a:pt x="2336" y="37041"/>
                  <a:pt x="2169" y="37242"/>
                  <a:pt x="2036" y="37375"/>
                </a:cubicBezTo>
                <a:cubicBezTo>
                  <a:pt x="1368" y="37875"/>
                  <a:pt x="735" y="38442"/>
                  <a:pt x="468" y="39243"/>
                </a:cubicBezTo>
                <a:cubicBezTo>
                  <a:pt x="401" y="39477"/>
                  <a:pt x="535" y="39777"/>
                  <a:pt x="568" y="40044"/>
                </a:cubicBezTo>
                <a:cubicBezTo>
                  <a:pt x="835" y="39977"/>
                  <a:pt x="1135" y="39977"/>
                  <a:pt x="1335" y="39843"/>
                </a:cubicBezTo>
                <a:cubicBezTo>
                  <a:pt x="1702" y="39543"/>
                  <a:pt x="2002" y="39143"/>
                  <a:pt x="2436" y="38709"/>
                </a:cubicBezTo>
                <a:lnTo>
                  <a:pt x="2436" y="45614"/>
                </a:lnTo>
                <a:cubicBezTo>
                  <a:pt x="2403" y="45648"/>
                  <a:pt x="2336" y="45648"/>
                  <a:pt x="2269" y="45681"/>
                </a:cubicBezTo>
                <a:cubicBezTo>
                  <a:pt x="1135" y="45881"/>
                  <a:pt x="701" y="46782"/>
                  <a:pt x="401" y="47749"/>
                </a:cubicBezTo>
                <a:cubicBezTo>
                  <a:pt x="334" y="47983"/>
                  <a:pt x="501" y="48316"/>
                  <a:pt x="568" y="48616"/>
                </a:cubicBezTo>
                <a:cubicBezTo>
                  <a:pt x="835" y="48516"/>
                  <a:pt x="1135" y="48483"/>
                  <a:pt x="1368" y="48350"/>
                </a:cubicBezTo>
                <a:cubicBezTo>
                  <a:pt x="1802" y="48016"/>
                  <a:pt x="2169" y="47616"/>
                  <a:pt x="2569" y="47282"/>
                </a:cubicBezTo>
                <a:lnTo>
                  <a:pt x="2703" y="47282"/>
                </a:lnTo>
                <a:cubicBezTo>
                  <a:pt x="2703" y="49450"/>
                  <a:pt x="2703" y="51585"/>
                  <a:pt x="2736" y="53753"/>
                </a:cubicBezTo>
                <a:cubicBezTo>
                  <a:pt x="2736" y="54154"/>
                  <a:pt x="2603" y="54387"/>
                  <a:pt x="2269" y="54621"/>
                </a:cubicBezTo>
                <a:cubicBezTo>
                  <a:pt x="1502" y="55054"/>
                  <a:pt x="901" y="55722"/>
                  <a:pt x="568" y="56522"/>
                </a:cubicBezTo>
                <a:cubicBezTo>
                  <a:pt x="501" y="56722"/>
                  <a:pt x="601" y="56989"/>
                  <a:pt x="635" y="57223"/>
                </a:cubicBezTo>
                <a:cubicBezTo>
                  <a:pt x="701" y="57211"/>
                  <a:pt x="779" y="57211"/>
                  <a:pt x="858" y="57211"/>
                </a:cubicBezTo>
                <a:cubicBezTo>
                  <a:pt x="1016" y="57211"/>
                  <a:pt x="1179" y="57211"/>
                  <a:pt x="1268" y="57123"/>
                </a:cubicBezTo>
                <a:cubicBezTo>
                  <a:pt x="1769" y="56722"/>
                  <a:pt x="2236" y="56255"/>
                  <a:pt x="2736" y="55822"/>
                </a:cubicBezTo>
                <a:cubicBezTo>
                  <a:pt x="2736" y="55855"/>
                  <a:pt x="2736" y="55988"/>
                  <a:pt x="2736" y="56122"/>
                </a:cubicBezTo>
                <a:cubicBezTo>
                  <a:pt x="2803" y="58957"/>
                  <a:pt x="2836" y="61826"/>
                  <a:pt x="2936" y="64661"/>
                </a:cubicBezTo>
                <a:cubicBezTo>
                  <a:pt x="3003" y="67196"/>
                  <a:pt x="3136" y="69698"/>
                  <a:pt x="3203" y="72200"/>
                </a:cubicBezTo>
                <a:cubicBezTo>
                  <a:pt x="3236" y="73768"/>
                  <a:pt x="3236" y="75336"/>
                  <a:pt x="3236" y="76903"/>
                </a:cubicBezTo>
                <a:cubicBezTo>
                  <a:pt x="3236" y="77204"/>
                  <a:pt x="3236" y="77404"/>
                  <a:pt x="3603" y="77437"/>
                </a:cubicBezTo>
                <a:cubicBezTo>
                  <a:pt x="5371" y="77504"/>
                  <a:pt x="7139" y="77571"/>
                  <a:pt x="8941" y="77637"/>
                </a:cubicBezTo>
                <a:cubicBezTo>
                  <a:pt x="13344" y="77737"/>
                  <a:pt x="17747" y="77804"/>
                  <a:pt x="22150" y="77904"/>
                </a:cubicBezTo>
                <a:cubicBezTo>
                  <a:pt x="23355" y="77933"/>
                  <a:pt x="24561" y="78011"/>
                  <a:pt x="25766" y="78011"/>
                </a:cubicBezTo>
                <a:cubicBezTo>
                  <a:pt x="25962" y="78011"/>
                  <a:pt x="26157" y="78009"/>
                  <a:pt x="26353" y="78004"/>
                </a:cubicBezTo>
                <a:cubicBezTo>
                  <a:pt x="30623" y="77871"/>
                  <a:pt x="34892" y="77671"/>
                  <a:pt x="39195" y="77537"/>
                </a:cubicBezTo>
                <a:cubicBezTo>
                  <a:pt x="42131" y="77437"/>
                  <a:pt x="45066" y="77337"/>
                  <a:pt x="48035" y="77270"/>
                </a:cubicBezTo>
                <a:cubicBezTo>
                  <a:pt x="49203" y="77237"/>
                  <a:pt x="49136" y="77237"/>
                  <a:pt x="49403" y="76036"/>
                </a:cubicBezTo>
                <a:cubicBezTo>
                  <a:pt x="49436" y="75936"/>
                  <a:pt x="49436" y="75836"/>
                  <a:pt x="49436" y="75736"/>
                </a:cubicBezTo>
                <a:cubicBezTo>
                  <a:pt x="49503" y="74101"/>
                  <a:pt x="49570" y="72433"/>
                  <a:pt x="49636" y="70799"/>
                </a:cubicBezTo>
                <a:cubicBezTo>
                  <a:pt x="49670" y="69565"/>
                  <a:pt x="49736" y="68297"/>
                  <a:pt x="49770" y="67063"/>
                </a:cubicBezTo>
                <a:cubicBezTo>
                  <a:pt x="49770" y="63861"/>
                  <a:pt x="49770" y="60692"/>
                  <a:pt x="49736" y="57489"/>
                </a:cubicBezTo>
                <a:cubicBezTo>
                  <a:pt x="49736" y="57189"/>
                  <a:pt x="49870" y="57123"/>
                  <a:pt x="50137" y="57022"/>
                </a:cubicBezTo>
                <a:cubicBezTo>
                  <a:pt x="50737" y="56856"/>
                  <a:pt x="51337" y="56656"/>
                  <a:pt x="51905" y="56422"/>
                </a:cubicBezTo>
                <a:cubicBezTo>
                  <a:pt x="52672" y="56122"/>
                  <a:pt x="53005" y="55488"/>
                  <a:pt x="53139" y="54721"/>
                </a:cubicBezTo>
                <a:cubicBezTo>
                  <a:pt x="53197" y="54256"/>
                  <a:pt x="52976" y="53968"/>
                  <a:pt x="52565" y="53968"/>
                </a:cubicBezTo>
                <a:cubicBezTo>
                  <a:pt x="52505" y="53968"/>
                  <a:pt x="52440" y="53974"/>
                  <a:pt x="52372" y="53987"/>
                </a:cubicBezTo>
                <a:cubicBezTo>
                  <a:pt x="51738" y="54120"/>
                  <a:pt x="51171" y="54387"/>
                  <a:pt x="50737" y="54888"/>
                </a:cubicBezTo>
                <a:cubicBezTo>
                  <a:pt x="50437" y="55255"/>
                  <a:pt x="50137" y="55621"/>
                  <a:pt x="49803" y="56022"/>
                </a:cubicBezTo>
                <a:cubicBezTo>
                  <a:pt x="49803" y="53620"/>
                  <a:pt x="49803" y="51318"/>
                  <a:pt x="49803" y="49017"/>
                </a:cubicBezTo>
                <a:cubicBezTo>
                  <a:pt x="49803" y="48917"/>
                  <a:pt x="49936" y="48717"/>
                  <a:pt x="50070" y="48683"/>
                </a:cubicBezTo>
                <a:cubicBezTo>
                  <a:pt x="51438" y="48116"/>
                  <a:pt x="52138" y="46849"/>
                  <a:pt x="53005" y="45781"/>
                </a:cubicBezTo>
                <a:cubicBezTo>
                  <a:pt x="53105" y="45681"/>
                  <a:pt x="53139" y="45381"/>
                  <a:pt x="53072" y="45281"/>
                </a:cubicBezTo>
                <a:cubicBezTo>
                  <a:pt x="52969" y="45203"/>
                  <a:pt x="52785" y="45126"/>
                  <a:pt x="52646" y="45126"/>
                </a:cubicBezTo>
                <a:cubicBezTo>
                  <a:pt x="52605" y="45126"/>
                  <a:pt x="52568" y="45132"/>
                  <a:pt x="52538" y="45147"/>
                </a:cubicBezTo>
                <a:cubicBezTo>
                  <a:pt x="52005" y="45381"/>
                  <a:pt x="51471" y="45648"/>
                  <a:pt x="50971" y="45981"/>
                </a:cubicBezTo>
                <a:cubicBezTo>
                  <a:pt x="50570" y="46281"/>
                  <a:pt x="50237" y="46682"/>
                  <a:pt x="49770" y="47115"/>
                </a:cubicBezTo>
                <a:cubicBezTo>
                  <a:pt x="49736" y="44880"/>
                  <a:pt x="49703" y="42779"/>
                  <a:pt x="49636" y="40677"/>
                </a:cubicBezTo>
                <a:cubicBezTo>
                  <a:pt x="49603" y="40077"/>
                  <a:pt x="49803" y="39743"/>
                  <a:pt x="50337" y="39510"/>
                </a:cubicBezTo>
                <a:cubicBezTo>
                  <a:pt x="51137" y="39176"/>
                  <a:pt x="51738" y="38609"/>
                  <a:pt x="52038" y="37775"/>
                </a:cubicBezTo>
                <a:cubicBezTo>
                  <a:pt x="52105" y="37508"/>
                  <a:pt x="52105" y="37108"/>
                  <a:pt x="51938" y="36975"/>
                </a:cubicBezTo>
                <a:cubicBezTo>
                  <a:pt x="51865" y="36916"/>
                  <a:pt x="51740" y="36890"/>
                  <a:pt x="51607" y="36890"/>
                </a:cubicBezTo>
                <a:cubicBezTo>
                  <a:pt x="51436" y="36890"/>
                  <a:pt x="51250" y="36933"/>
                  <a:pt x="51137" y="37008"/>
                </a:cubicBezTo>
                <a:cubicBezTo>
                  <a:pt x="50604" y="37375"/>
                  <a:pt x="50137" y="37875"/>
                  <a:pt x="49570" y="38342"/>
                </a:cubicBezTo>
                <a:cubicBezTo>
                  <a:pt x="49570" y="38076"/>
                  <a:pt x="49570" y="37775"/>
                  <a:pt x="49570" y="37475"/>
                </a:cubicBezTo>
                <a:cubicBezTo>
                  <a:pt x="49570" y="35807"/>
                  <a:pt x="49603" y="34139"/>
                  <a:pt x="49536" y="32472"/>
                </a:cubicBezTo>
                <a:cubicBezTo>
                  <a:pt x="49469" y="31671"/>
                  <a:pt x="49870" y="31237"/>
                  <a:pt x="50504" y="30937"/>
                </a:cubicBezTo>
                <a:cubicBezTo>
                  <a:pt x="51571" y="30437"/>
                  <a:pt x="52238" y="29536"/>
                  <a:pt x="52805" y="28602"/>
                </a:cubicBezTo>
                <a:cubicBezTo>
                  <a:pt x="52905" y="28435"/>
                  <a:pt x="52939" y="28202"/>
                  <a:pt x="52839" y="28035"/>
                </a:cubicBezTo>
                <a:cubicBezTo>
                  <a:pt x="52805" y="27935"/>
                  <a:pt x="52538" y="27902"/>
                  <a:pt x="52372" y="27902"/>
                </a:cubicBezTo>
                <a:cubicBezTo>
                  <a:pt x="51438" y="28035"/>
                  <a:pt x="50670" y="28435"/>
                  <a:pt x="50070" y="29203"/>
                </a:cubicBezTo>
                <a:cubicBezTo>
                  <a:pt x="49936" y="29403"/>
                  <a:pt x="49770" y="29569"/>
                  <a:pt x="49570" y="29803"/>
                </a:cubicBezTo>
                <a:cubicBezTo>
                  <a:pt x="49503" y="29603"/>
                  <a:pt x="49469" y="29503"/>
                  <a:pt x="49469" y="29369"/>
                </a:cubicBezTo>
                <a:cubicBezTo>
                  <a:pt x="49436" y="26701"/>
                  <a:pt x="49403" y="24032"/>
                  <a:pt x="49369" y="21364"/>
                </a:cubicBezTo>
                <a:cubicBezTo>
                  <a:pt x="49369" y="21230"/>
                  <a:pt x="49503" y="20997"/>
                  <a:pt x="49636" y="20930"/>
                </a:cubicBezTo>
                <a:cubicBezTo>
                  <a:pt x="50470" y="20396"/>
                  <a:pt x="51137" y="19762"/>
                  <a:pt x="51571" y="18895"/>
                </a:cubicBezTo>
                <a:cubicBezTo>
                  <a:pt x="51704" y="18662"/>
                  <a:pt x="51704" y="18361"/>
                  <a:pt x="51738" y="18061"/>
                </a:cubicBezTo>
                <a:cubicBezTo>
                  <a:pt x="51438" y="18061"/>
                  <a:pt x="51104" y="17995"/>
                  <a:pt x="50804" y="17995"/>
                </a:cubicBezTo>
                <a:cubicBezTo>
                  <a:pt x="50670" y="17995"/>
                  <a:pt x="50537" y="18095"/>
                  <a:pt x="50403" y="18195"/>
                </a:cubicBezTo>
                <a:cubicBezTo>
                  <a:pt x="50070" y="18428"/>
                  <a:pt x="49736" y="18695"/>
                  <a:pt x="49369" y="18995"/>
                </a:cubicBezTo>
                <a:cubicBezTo>
                  <a:pt x="49303" y="17694"/>
                  <a:pt x="49203" y="16427"/>
                  <a:pt x="49169" y="15159"/>
                </a:cubicBezTo>
                <a:cubicBezTo>
                  <a:pt x="49136" y="11823"/>
                  <a:pt x="49136" y="8488"/>
                  <a:pt x="49136" y="5119"/>
                </a:cubicBezTo>
                <a:cubicBezTo>
                  <a:pt x="49136" y="3718"/>
                  <a:pt x="49203" y="2283"/>
                  <a:pt x="49203" y="882"/>
                </a:cubicBezTo>
                <a:cubicBezTo>
                  <a:pt x="49236" y="615"/>
                  <a:pt x="49336" y="282"/>
                  <a:pt x="48936" y="248"/>
                </a:cubicBezTo>
                <a:cubicBezTo>
                  <a:pt x="48636" y="182"/>
                  <a:pt x="48302" y="182"/>
                  <a:pt x="48002" y="182"/>
                </a:cubicBezTo>
                <a:cubicBezTo>
                  <a:pt x="46140" y="209"/>
                  <a:pt x="44278" y="258"/>
                  <a:pt x="42416" y="258"/>
                </a:cubicBezTo>
                <a:cubicBezTo>
                  <a:pt x="41976" y="258"/>
                  <a:pt x="41536" y="255"/>
                  <a:pt x="41097" y="248"/>
                </a:cubicBezTo>
                <a:cubicBezTo>
                  <a:pt x="38628" y="248"/>
                  <a:pt x="36193" y="48"/>
                  <a:pt x="33725" y="48"/>
                </a:cubicBezTo>
                <a:cubicBezTo>
                  <a:pt x="28688" y="15"/>
                  <a:pt x="23618" y="15"/>
                  <a:pt x="18547" y="15"/>
                </a:cubicBezTo>
                <a:lnTo>
                  <a:pt x="10275" y="15"/>
                </a:lnTo>
                <a:cubicBezTo>
                  <a:pt x="8918" y="15"/>
                  <a:pt x="7547" y="0"/>
                  <a:pt x="6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TextBox 31">
            <a:extLst>
              <a:ext uri="{FF2B5EF4-FFF2-40B4-BE49-F238E27FC236}">
                <a16:creationId xmlns:a16="http://schemas.microsoft.com/office/drawing/2014/main" id="{B239674F-FE39-4146-8334-E37DDCF98FDB}"/>
              </a:ext>
            </a:extLst>
          </p:cNvPr>
          <p:cNvSpPr txBox="1"/>
          <p:nvPr/>
        </p:nvSpPr>
        <p:spPr>
          <a:xfrm>
            <a:off x="591861" y="1321797"/>
            <a:ext cx="6960127" cy="867930"/>
          </a:xfrm>
          <a:prstGeom prst="rect">
            <a:avLst/>
          </a:prstGeom>
          <a:noFill/>
        </p:spPr>
        <p:txBody>
          <a:bodyPr wrap="square" rtlCol="0">
            <a:noAutofit/>
          </a:bodyPr>
          <a:lstStyle/>
          <a:p>
            <a:pPr algn="just">
              <a:lnSpc>
                <a:spcPct val="90000"/>
              </a:lnSpc>
            </a:pPr>
            <a:r>
              <a:rPr lang="vi-VN" sz="2800" dirty="0">
                <a:latin typeface="Times New Roman" panose="02020603050405020304" pitchFamily="18" charset="0"/>
                <a:cs typeface="Times New Roman" panose="02020603050405020304" pitchFamily="18" charset="0"/>
              </a:rPr>
              <a:t>Nhiệm vụ 2. Kết nối kinh nghiệm hiện có của HS với vấn đề giờ trải nghiệm đưa ra. </a:t>
            </a:r>
          </a:p>
        </p:txBody>
      </p:sp>
      <p:graphicFrame>
        <p:nvGraphicFramePr>
          <p:cNvPr id="3" name="Diagram 2">
            <a:extLst>
              <a:ext uri="{FF2B5EF4-FFF2-40B4-BE49-F238E27FC236}">
                <a16:creationId xmlns:a16="http://schemas.microsoft.com/office/drawing/2014/main" id="{FB288958-6230-4CE5-96E9-132C6F55F473}"/>
              </a:ext>
            </a:extLst>
          </p:cNvPr>
          <p:cNvGraphicFramePr/>
          <p:nvPr>
            <p:extLst>
              <p:ext uri="{D42A27DB-BD31-4B8C-83A1-F6EECF244321}">
                <p14:modId xmlns:p14="http://schemas.microsoft.com/office/powerpoint/2010/main" val="4011865847"/>
              </p:ext>
            </p:extLst>
          </p:nvPr>
        </p:nvGraphicFramePr>
        <p:xfrm>
          <a:off x="-851694" y="2384860"/>
          <a:ext cx="7311319" cy="2554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Google Shape;535;p44">
            <a:extLst>
              <a:ext uri="{FF2B5EF4-FFF2-40B4-BE49-F238E27FC236}">
                <a16:creationId xmlns:a16="http://schemas.microsoft.com/office/drawing/2014/main" id="{0D7E92A2-587C-4DE2-99CB-F46D193763BD}"/>
              </a:ext>
            </a:extLst>
          </p:cNvPr>
          <p:cNvSpPr txBox="1">
            <a:spLocks/>
          </p:cNvSpPr>
          <p:nvPr/>
        </p:nvSpPr>
        <p:spPr>
          <a:xfrm>
            <a:off x="5080425" y="252926"/>
            <a:ext cx="2526522" cy="41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1pPr>
            <a:lvl2pPr marR="0" lvl="1"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2pPr>
            <a:lvl3pPr marR="0" lvl="2"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3pPr>
            <a:lvl4pPr marR="0" lvl="3"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4pPr>
            <a:lvl5pPr marR="0" lvl="4"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5pPr>
            <a:lvl6pPr marR="0" lvl="5"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6pPr>
            <a:lvl7pPr marR="0" lvl="6"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7pPr>
            <a:lvl8pPr marR="0" lvl="7"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8pPr>
            <a:lvl9pPr marR="0" lvl="8"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9pPr>
          </a:lstStyle>
          <a:p>
            <a:pPr algn="ctr"/>
            <a:r>
              <a:rPr lang="vi-VN" sz="2800" dirty="0">
                <a:latin typeface="Times New Roman" panose="02020603050405020304" pitchFamily="18" charset="0"/>
                <a:cs typeface="Times New Roman" panose="02020603050405020304" pitchFamily="18" charset="0"/>
              </a:rPr>
              <a:t>2. Nội dung</a:t>
            </a:r>
          </a:p>
        </p:txBody>
      </p:sp>
      <p:sp>
        <p:nvSpPr>
          <p:cNvPr id="38" name="TextBox 37">
            <a:extLst>
              <a:ext uri="{FF2B5EF4-FFF2-40B4-BE49-F238E27FC236}">
                <a16:creationId xmlns:a16="http://schemas.microsoft.com/office/drawing/2014/main" id="{F64703C8-32BA-4A71-9C71-77C6E44B7AFC}"/>
              </a:ext>
            </a:extLst>
          </p:cNvPr>
          <p:cNvSpPr txBox="1"/>
          <p:nvPr/>
        </p:nvSpPr>
        <p:spPr>
          <a:xfrm>
            <a:off x="5679644" y="2652694"/>
            <a:ext cx="2419083"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just">
              <a:lnSpc>
                <a:spcPct val="80000"/>
              </a:lnSpc>
            </a:pPr>
            <a:r>
              <a:rPr lang="vi-VN" sz="2800" dirty="0">
                <a:latin typeface="+mj-lt"/>
              </a:rPr>
              <a:t>    Bám sát các kinh nghiệm cụ thể của HS để khái quát, tránh áp vào lí thuyết chung chung.</a:t>
            </a:r>
          </a:p>
        </p:txBody>
      </p:sp>
    </p:spTree>
    <p:extLst>
      <p:ext uri="{BB962C8B-B14F-4D97-AF65-F5344CB8AC3E}">
        <p14:creationId xmlns:p14="http://schemas.microsoft.com/office/powerpoint/2010/main" val="93528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grpSp>
        <p:nvGrpSpPr>
          <p:cNvPr id="630" name="Google Shape;630;p47"/>
          <p:cNvGrpSpPr/>
          <p:nvPr/>
        </p:nvGrpSpPr>
        <p:grpSpPr>
          <a:xfrm>
            <a:off x="-91975" y="-147094"/>
            <a:ext cx="2781633" cy="1257244"/>
            <a:chOff x="-91975" y="-147094"/>
            <a:chExt cx="2781633" cy="1257244"/>
          </a:xfrm>
        </p:grpSpPr>
        <p:sp>
          <p:nvSpPr>
            <p:cNvPr id="631" name="Google Shape;631;p47"/>
            <p:cNvSpPr/>
            <p:nvPr/>
          </p:nvSpPr>
          <p:spPr>
            <a:xfrm>
              <a:off x="774660" y="79764"/>
              <a:ext cx="1155744" cy="763768"/>
            </a:xfrm>
            <a:custGeom>
              <a:avLst/>
              <a:gdLst/>
              <a:ahLst/>
              <a:cxnLst/>
              <a:rect l="l" t="t" r="r" b="b"/>
              <a:pathLst>
                <a:path w="36270" h="23967" extrusionOk="0">
                  <a:moveTo>
                    <a:pt x="23658" y="0"/>
                  </a:moveTo>
                  <a:cubicBezTo>
                    <a:pt x="23650" y="0"/>
                    <a:pt x="23642" y="2"/>
                    <a:pt x="23633" y="4"/>
                  </a:cubicBezTo>
                  <a:cubicBezTo>
                    <a:pt x="19611" y="796"/>
                    <a:pt x="16540" y="4058"/>
                    <a:pt x="12581" y="5103"/>
                  </a:cubicBezTo>
                  <a:cubicBezTo>
                    <a:pt x="11111" y="5517"/>
                    <a:pt x="9391" y="6013"/>
                    <a:pt x="7771" y="6013"/>
                  </a:cubicBezTo>
                  <a:cubicBezTo>
                    <a:pt x="7158" y="6013"/>
                    <a:pt x="6559" y="5942"/>
                    <a:pt x="5994" y="5768"/>
                  </a:cubicBezTo>
                  <a:cubicBezTo>
                    <a:pt x="4949" y="5452"/>
                    <a:pt x="3967" y="4977"/>
                    <a:pt x="3017" y="4438"/>
                  </a:cubicBezTo>
                  <a:cubicBezTo>
                    <a:pt x="2162" y="3868"/>
                    <a:pt x="1243" y="3393"/>
                    <a:pt x="325" y="2950"/>
                  </a:cubicBezTo>
                  <a:cubicBezTo>
                    <a:pt x="301" y="2938"/>
                    <a:pt x="277" y="2932"/>
                    <a:pt x="255" y="2932"/>
                  </a:cubicBezTo>
                  <a:cubicBezTo>
                    <a:pt x="100" y="2932"/>
                    <a:pt x="1" y="3187"/>
                    <a:pt x="167" y="3298"/>
                  </a:cubicBezTo>
                  <a:cubicBezTo>
                    <a:pt x="610" y="3488"/>
                    <a:pt x="1053" y="3710"/>
                    <a:pt x="1497" y="3963"/>
                  </a:cubicBezTo>
                  <a:cubicBezTo>
                    <a:pt x="2003" y="4248"/>
                    <a:pt x="2510" y="4565"/>
                    <a:pt x="3049" y="4850"/>
                  </a:cubicBezTo>
                  <a:cubicBezTo>
                    <a:pt x="3904" y="5420"/>
                    <a:pt x="4695" y="6085"/>
                    <a:pt x="5265" y="6940"/>
                  </a:cubicBezTo>
                  <a:cubicBezTo>
                    <a:pt x="5360" y="7098"/>
                    <a:pt x="5455" y="7257"/>
                    <a:pt x="5550" y="7478"/>
                  </a:cubicBezTo>
                  <a:cubicBezTo>
                    <a:pt x="5519" y="7510"/>
                    <a:pt x="5519" y="7605"/>
                    <a:pt x="5582" y="7637"/>
                  </a:cubicBezTo>
                  <a:cubicBezTo>
                    <a:pt x="5614" y="7637"/>
                    <a:pt x="5614" y="7668"/>
                    <a:pt x="5645" y="7668"/>
                  </a:cubicBezTo>
                  <a:cubicBezTo>
                    <a:pt x="6532" y="9537"/>
                    <a:pt x="7070" y="12704"/>
                    <a:pt x="4885" y="13464"/>
                  </a:cubicBezTo>
                  <a:lnTo>
                    <a:pt x="4790" y="13464"/>
                  </a:lnTo>
                  <a:cubicBezTo>
                    <a:pt x="4727" y="13464"/>
                    <a:pt x="4695" y="13527"/>
                    <a:pt x="4727" y="13590"/>
                  </a:cubicBezTo>
                  <a:cubicBezTo>
                    <a:pt x="4701" y="13642"/>
                    <a:pt x="4739" y="13694"/>
                    <a:pt x="4805" y="13694"/>
                  </a:cubicBezTo>
                  <a:cubicBezTo>
                    <a:pt x="4820" y="13694"/>
                    <a:pt x="4836" y="13691"/>
                    <a:pt x="4854" y="13685"/>
                  </a:cubicBezTo>
                  <a:cubicBezTo>
                    <a:pt x="4885" y="13685"/>
                    <a:pt x="4917" y="13685"/>
                    <a:pt x="4980" y="13654"/>
                  </a:cubicBezTo>
                  <a:cubicBezTo>
                    <a:pt x="5341" y="13699"/>
                    <a:pt x="5758" y="13765"/>
                    <a:pt x="6158" y="13765"/>
                  </a:cubicBezTo>
                  <a:cubicBezTo>
                    <a:pt x="6602" y="13765"/>
                    <a:pt x="7024" y="13684"/>
                    <a:pt x="7324" y="13400"/>
                  </a:cubicBezTo>
                  <a:cubicBezTo>
                    <a:pt x="7609" y="13147"/>
                    <a:pt x="7862" y="12545"/>
                    <a:pt x="8084" y="12260"/>
                  </a:cubicBezTo>
                  <a:cubicBezTo>
                    <a:pt x="8242" y="12039"/>
                    <a:pt x="8369" y="11944"/>
                    <a:pt x="8432" y="11659"/>
                  </a:cubicBezTo>
                  <a:cubicBezTo>
                    <a:pt x="8622" y="10835"/>
                    <a:pt x="7831" y="9949"/>
                    <a:pt x="7577" y="9283"/>
                  </a:cubicBezTo>
                  <a:cubicBezTo>
                    <a:pt x="7229" y="8365"/>
                    <a:pt x="6690" y="7922"/>
                    <a:pt x="5835" y="7510"/>
                  </a:cubicBezTo>
                  <a:cubicBezTo>
                    <a:pt x="5455" y="6718"/>
                    <a:pt x="4917" y="6053"/>
                    <a:pt x="4315" y="5483"/>
                  </a:cubicBezTo>
                  <a:lnTo>
                    <a:pt x="4315" y="5483"/>
                  </a:lnTo>
                  <a:cubicBezTo>
                    <a:pt x="4822" y="5705"/>
                    <a:pt x="5360" y="5927"/>
                    <a:pt x="5899" y="6085"/>
                  </a:cubicBezTo>
                  <a:cubicBezTo>
                    <a:pt x="7514" y="7035"/>
                    <a:pt x="9414" y="7447"/>
                    <a:pt x="11061" y="8428"/>
                  </a:cubicBezTo>
                  <a:cubicBezTo>
                    <a:pt x="11758" y="8840"/>
                    <a:pt x="12423" y="9315"/>
                    <a:pt x="13056" y="9822"/>
                  </a:cubicBezTo>
                  <a:cubicBezTo>
                    <a:pt x="13151" y="10582"/>
                    <a:pt x="12834" y="11247"/>
                    <a:pt x="12803" y="12007"/>
                  </a:cubicBezTo>
                  <a:cubicBezTo>
                    <a:pt x="12739" y="12704"/>
                    <a:pt x="12993" y="13020"/>
                    <a:pt x="13341" y="13622"/>
                  </a:cubicBezTo>
                  <a:cubicBezTo>
                    <a:pt x="13879" y="14509"/>
                    <a:pt x="13753" y="15364"/>
                    <a:pt x="13974" y="16314"/>
                  </a:cubicBezTo>
                  <a:cubicBezTo>
                    <a:pt x="14164" y="16947"/>
                    <a:pt x="14481" y="17517"/>
                    <a:pt x="14924" y="18024"/>
                  </a:cubicBezTo>
                  <a:cubicBezTo>
                    <a:pt x="15463" y="18657"/>
                    <a:pt x="16128" y="19037"/>
                    <a:pt x="16825" y="19449"/>
                  </a:cubicBezTo>
                  <a:cubicBezTo>
                    <a:pt x="17838" y="20083"/>
                    <a:pt x="18440" y="20684"/>
                    <a:pt x="19231" y="21571"/>
                  </a:cubicBezTo>
                  <a:cubicBezTo>
                    <a:pt x="19611" y="22014"/>
                    <a:pt x="20055" y="22426"/>
                    <a:pt x="20593" y="22711"/>
                  </a:cubicBezTo>
                  <a:cubicBezTo>
                    <a:pt x="21480" y="23186"/>
                    <a:pt x="22462" y="23281"/>
                    <a:pt x="23253" y="23946"/>
                  </a:cubicBezTo>
                  <a:cubicBezTo>
                    <a:pt x="23266" y="23959"/>
                    <a:pt x="23285" y="23967"/>
                    <a:pt x="23305" y="23967"/>
                  </a:cubicBezTo>
                  <a:cubicBezTo>
                    <a:pt x="23332" y="23967"/>
                    <a:pt x="23361" y="23952"/>
                    <a:pt x="23380" y="23915"/>
                  </a:cubicBezTo>
                  <a:cubicBezTo>
                    <a:pt x="23443" y="23915"/>
                    <a:pt x="23507" y="23851"/>
                    <a:pt x="23443" y="23756"/>
                  </a:cubicBezTo>
                  <a:cubicBezTo>
                    <a:pt x="22747" y="22616"/>
                    <a:pt x="22462" y="21603"/>
                    <a:pt x="22462" y="20273"/>
                  </a:cubicBezTo>
                  <a:cubicBezTo>
                    <a:pt x="22493" y="19386"/>
                    <a:pt x="22493" y="18499"/>
                    <a:pt x="22367" y="17612"/>
                  </a:cubicBezTo>
                  <a:cubicBezTo>
                    <a:pt x="22208" y="16757"/>
                    <a:pt x="21955" y="15871"/>
                    <a:pt x="21543" y="15111"/>
                  </a:cubicBezTo>
                  <a:cubicBezTo>
                    <a:pt x="21163" y="14350"/>
                    <a:pt x="20530" y="14034"/>
                    <a:pt x="20245" y="13179"/>
                  </a:cubicBezTo>
                  <a:cubicBezTo>
                    <a:pt x="19833" y="11849"/>
                    <a:pt x="19421" y="10962"/>
                    <a:pt x="18091" y="10265"/>
                  </a:cubicBezTo>
                  <a:cubicBezTo>
                    <a:pt x="16977" y="9657"/>
                    <a:pt x="15659" y="9515"/>
                    <a:pt x="14382" y="9515"/>
                  </a:cubicBezTo>
                  <a:cubicBezTo>
                    <a:pt x="14063" y="9515"/>
                    <a:pt x="13746" y="9524"/>
                    <a:pt x="13436" y="9537"/>
                  </a:cubicBezTo>
                  <a:cubicBezTo>
                    <a:pt x="13373" y="9537"/>
                    <a:pt x="13341" y="9600"/>
                    <a:pt x="13373" y="9664"/>
                  </a:cubicBezTo>
                  <a:cubicBezTo>
                    <a:pt x="12708" y="9093"/>
                    <a:pt x="11979" y="8555"/>
                    <a:pt x="11219" y="8112"/>
                  </a:cubicBezTo>
                  <a:cubicBezTo>
                    <a:pt x="9857" y="7288"/>
                    <a:pt x="8337" y="6845"/>
                    <a:pt x="6880" y="6243"/>
                  </a:cubicBezTo>
                  <a:lnTo>
                    <a:pt x="6880" y="6243"/>
                  </a:lnTo>
                  <a:cubicBezTo>
                    <a:pt x="7106" y="6267"/>
                    <a:pt x="7334" y="6278"/>
                    <a:pt x="7563" y="6278"/>
                  </a:cubicBezTo>
                  <a:cubicBezTo>
                    <a:pt x="8846" y="6278"/>
                    <a:pt x="10173" y="5937"/>
                    <a:pt x="11409" y="5642"/>
                  </a:cubicBezTo>
                  <a:cubicBezTo>
                    <a:pt x="11821" y="5547"/>
                    <a:pt x="12201" y="5452"/>
                    <a:pt x="12581" y="5325"/>
                  </a:cubicBezTo>
                  <a:cubicBezTo>
                    <a:pt x="12581" y="5347"/>
                    <a:pt x="12597" y="5370"/>
                    <a:pt x="12617" y="5370"/>
                  </a:cubicBezTo>
                  <a:cubicBezTo>
                    <a:pt x="12626" y="5370"/>
                    <a:pt x="12635" y="5366"/>
                    <a:pt x="12644" y="5357"/>
                  </a:cubicBezTo>
                  <a:cubicBezTo>
                    <a:pt x="14164" y="4660"/>
                    <a:pt x="15779" y="4691"/>
                    <a:pt x="17395" y="4565"/>
                  </a:cubicBezTo>
                  <a:cubicBezTo>
                    <a:pt x="18853" y="4425"/>
                    <a:pt x="20261" y="3937"/>
                    <a:pt x="21708" y="3937"/>
                  </a:cubicBezTo>
                  <a:cubicBezTo>
                    <a:pt x="21895" y="3937"/>
                    <a:pt x="22083" y="3945"/>
                    <a:pt x="22272" y="3963"/>
                  </a:cubicBezTo>
                  <a:cubicBezTo>
                    <a:pt x="22282" y="3974"/>
                    <a:pt x="22289" y="3977"/>
                    <a:pt x="22295" y="3977"/>
                  </a:cubicBezTo>
                  <a:cubicBezTo>
                    <a:pt x="22307" y="3977"/>
                    <a:pt x="22314" y="3963"/>
                    <a:pt x="22335" y="3963"/>
                  </a:cubicBezTo>
                  <a:cubicBezTo>
                    <a:pt x="23780" y="6171"/>
                    <a:pt x="26233" y="7558"/>
                    <a:pt x="28848" y="7558"/>
                  </a:cubicBezTo>
                  <a:cubicBezTo>
                    <a:pt x="29271" y="7558"/>
                    <a:pt x="29698" y="7522"/>
                    <a:pt x="30126" y="7447"/>
                  </a:cubicBezTo>
                  <a:cubicBezTo>
                    <a:pt x="32976" y="6940"/>
                    <a:pt x="36269" y="4438"/>
                    <a:pt x="36111" y="1240"/>
                  </a:cubicBezTo>
                  <a:cubicBezTo>
                    <a:pt x="36111" y="1172"/>
                    <a:pt x="36066" y="1140"/>
                    <a:pt x="36018" y="1140"/>
                  </a:cubicBezTo>
                  <a:cubicBezTo>
                    <a:pt x="35978" y="1140"/>
                    <a:pt x="35936" y="1164"/>
                    <a:pt x="35921" y="1208"/>
                  </a:cubicBezTo>
                  <a:cubicBezTo>
                    <a:pt x="35026" y="1958"/>
                    <a:pt x="33946" y="2375"/>
                    <a:pt x="32823" y="2375"/>
                  </a:cubicBezTo>
                  <a:cubicBezTo>
                    <a:pt x="32475" y="2375"/>
                    <a:pt x="32124" y="2335"/>
                    <a:pt x="31772" y="2253"/>
                  </a:cubicBezTo>
                  <a:cubicBezTo>
                    <a:pt x="30664" y="1968"/>
                    <a:pt x="29682" y="1271"/>
                    <a:pt x="28542" y="1081"/>
                  </a:cubicBezTo>
                  <a:cubicBezTo>
                    <a:pt x="28320" y="1042"/>
                    <a:pt x="28100" y="1024"/>
                    <a:pt x="27884" y="1024"/>
                  </a:cubicBezTo>
                  <a:cubicBezTo>
                    <a:pt x="25816" y="1024"/>
                    <a:pt x="24004" y="2687"/>
                    <a:pt x="22398" y="3805"/>
                  </a:cubicBezTo>
                  <a:cubicBezTo>
                    <a:pt x="22382" y="3789"/>
                    <a:pt x="22359" y="3781"/>
                    <a:pt x="22335" y="3781"/>
                  </a:cubicBezTo>
                  <a:cubicBezTo>
                    <a:pt x="22311" y="3781"/>
                    <a:pt x="22287" y="3789"/>
                    <a:pt x="22272" y="3805"/>
                  </a:cubicBezTo>
                  <a:cubicBezTo>
                    <a:pt x="22001" y="3759"/>
                    <a:pt x="21729" y="3739"/>
                    <a:pt x="21457" y="3739"/>
                  </a:cubicBezTo>
                  <a:cubicBezTo>
                    <a:pt x="20042" y="3739"/>
                    <a:pt x="18612" y="4269"/>
                    <a:pt x="17205" y="4375"/>
                  </a:cubicBezTo>
                  <a:cubicBezTo>
                    <a:pt x="16223" y="4438"/>
                    <a:pt x="15273" y="4470"/>
                    <a:pt x="14323" y="4691"/>
                  </a:cubicBezTo>
                  <a:cubicBezTo>
                    <a:pt x="17490" y="3298"/>
                    <a:pt x="20308" y="1176"/>
                    <a:pt x="23665" y="131"/>
                  </a:cubicBezTo>
                  <a:cubicBezTo>
                    <a:pt x="23751" y="131"/>
                    <a:pt x="23733" y="0"/>
                    <a:pt x="2365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7"/>
            <p:cNvSpPr/>
            <p:nvPr/>
          </p:nvSpPr>
          <p:spPr>
            <a:xfrm>
              <a:off x="1771978" y="12143"/>
              <a:ext cx="917680" cy="687063"/>
            </a:xfrm>
            <a:custGeom>
              <a:avLst/>
              <a:gdLst/>
              <a:ahLst/>
              <a:cxnLst/>
              <a:rect l="l" t="t" r="r" b="b"/>
              <a:pathLst>
                <a:path w="28799" h="21560" extrusionOk="0">
                  <a:moveTo>
                    <a:pt x="4853" y="1"/>
                  </a:moveTo>
                  <a:cubicBezTo>
                    <a:pt x="4778" y="1"/>
                    <a:pt x="4759" y="134"/>
                    <a:pt x="4846" y="163"/>
                  </a:cubicBezTo>
                  <a:cubicBezTo>
                    <a:pt x="8488" y="1050"/>
                    <a:pt x="12351" y="1810"/>
                    <a:pt x="14790" y="4882"/>
                  </a:cubicBezTo>
                  <a:cubicBezTo>
                    <a:pt x="14758" y="4913"/>
                    <a:pt x="14726" y="4945"/>
                    <a:pt x="14695" y="5008"/>
                  </a:cubicBezTo>
                  <a:cubicBezTo>
                    <a:pt x="14663" y="5135"/>
                    <a:pt x="14663" y="5262"/>
                    <a:pt x="14631" y="5388"/>
                  </a:cubicBezTo>
                  <a:cubicBezTo>
                    <a:pt x="14410" y="5958"/>
                    <a:pt x="14030" y="6338"/>
                    <a:pt x="13523" y="6528"/>
                  </a:cubicBezTo>
                  <a:cubicBezTo>
                    <a:pt x="13301" y="6655"/>
                    <a:pt x="13048" y="6718"/>
                    <a:pt x="12795" y="6845"/>
                  </a:cubicBezTo>
                  <a:cubicBezTo>
                    <a:pt x="11433" y="7542"/>
                    <a:pt x="10514" y="8650"/>
                    <a:pt x="9723" y="9949"/>
                  </a:cubicBezTo>
                  <a:cubicBezTo>
                    <a:pt x="8836" y="11500"/>
                    <a:pt x="8171" y="13147"/>
                    <a:pt x="7253" y="14667"/>
                  </a:cubicBezTo>
                  <a:cubicBezTo>
                    <a:pt x="7221" y="14731"/>
                    <a:pt x="7221" y="14762"/>
                    <a:pt x="7189" y="14826"/>
                  </a:cubicBezTo>
                  <a:cubicBezTo>
                    <a:pt x="6374" y="15779"/>
                    <a:pt x="5179" y="16363"/>
                    <a:pt x="4016" y="16363"/>
                  </a:cubicBezTo>
                  <a:cubicBezTo>
                    <a:pt x="3054" y="16363"/>
                    <a:pt x="2113" y="15964"/>
                    <a:pt x="1425" y="15047"/>
                  </a:cubicBezTo>
                  <a:cubicBezTo>
                    <a:pt x="1192" y="14744"/>
                    <a:pt x="1097" y="14441"/>
                    <a:pt x="860" y="14441"/>
                  </a:cubicBezTo>
                  <a:cubicBezTo>
                    <a:pt x="775" y="14441"/>
                    <a:pt x="672" y="14480"/>
                    <a:pt x="539" y="14572"/>
                  </a:cubicBezTo>
                  <a:cubicBezTo>
                    <a:pt x="0" y="14952"/>
                    <a:pt x="64" y="16124"/>
                    <a:pt x="190" y="16663"/>
                  </a:cubicBezTo>
                  <a:cubicBezTo>
                    <a:pt x="507" y="17771"/>
                    <a:pt x="1457" y="18499"/>
                    <a:pt x="2439" y="19006"/>
                  </a:cubicBezTo>
                  <a:cubicBezTo>
                    <a:pt x="2502" y="19006"/>
                    <a:pt x="2534" y="19006"/>
                    <a:pt x="2566" y="18974"/>
                  </a:cubicBezTo>
                  <a:cubicBezTo>
                    <a:pt x="2724" y="19006"/>
                    <a:pt x="2882" y="19038"/>
                    <a:pt x="3041" y="19038"/>
                  </a:cubicBezTo>
                  <a:cubicBezTo>
                    <a:pt x="3769" y="19133"/>
                    <a:pt x="4529" y="19291"/>
                    <a:pt x="5289" y="19418"/>
                  </a:cubicBezTo>
                  <a:cubicBezTo>
                    <a:pt x="5311" y="19440"/>
                    <a:pt x="5334" y="19462"/>
                    <a:pt x="5367" y="19462"/>
                  </a:cubicBezTo>
                  <a:cubicBezTo>
                    <a:pt x="5381" y="19462"/>
                    <a:pt x="5397" y="19459"/>
                    <a:pt x="5416" y="19449"/>
                  </a:cubicBezTo>
                  <a:cubicBezTo>
                    <a:pt x="5447" y="19449"/>
                    <a:pt x="5447" y="19449"/>
                    <a:pt x="5479" y="19418"/>
                  </a:cubicBezTo>
                  <a:cubicBezTo>
                    <a:pt x="6429" y="19576"/>
                    <a:pt x="7379" y="19671"/>
                    <a:pt x="8298" y="19671"/>
                  </a:cubicBezTo>
                  <a:cubicBezTo>
                    <a:pt x="8931" y="19671"/>
                    <a:pt x="9533" y="19544"/>
                    <a:pt x="10103" y="19291"/>
                  </a:cubicBezTo>
                  <a:cubicBezTo>
                    <a:pt x="10483" y="19133"/>
                    <a:pt x="11401" y="18246"/>
                    <a:pt x="11971" y="17993"/>
                  </a:cubicBezTo>
                  <a:cubicBezTo>
                    <a:pt x="11971" y="18024"/>
                    <a:pt x="12003" y="18024"/>
                    <a:pt x="12035" y="18024"/>
                  </a:cubicBezTo>
                  <a:cubicBezTo>
                    <a:pt x="12161" y="18309"/>
                    <a:pt x="12288" y="18563"/>
                    <a:pt x="12446" y="18848"/>
                  </a:cubicBezTo>
                  <a:cubicBezTo>
                    <a:pt x="12415" y="18911"/>
                    <a:pt x="12446" y="18974"/>
                    <a:pt x="12478" y="18974"/>
                  </a:cubicBezTo>
                  <a:cubicBezTo>
                    <a:pt x="12642" y="19038"/>
                    <a:pt x="12812" y="19066"/>
                    <a:pt x="12986" y="19066"/>
                  </a:cubicBezTo>
                  <a:cubicBezTo>
                    <a:pt x="14114" y="19066"/>
                    <a:pt x="15379" y="17860"/>
                    <a:pt x="16120" y="17201"/>
                  </a:cubicBezTo>
                  <a:cubicBezTo>
                    <a:pt x="17450" y="15997"/>
                    <a:pt x="18463" y="14414"/>
                    <a:pt x="18812" y="12641"/>
                  </a:cubicBezTo>
                  <a:cubicBezTo>
                    <a:pt x="19033" y="11532"/>
                    <a:pt x="18970" y="10424"/>
                    <a:pt x="18653" y="9379"/>
                  </a:cubicBezTo>
                  <a:lnTo>
                    <a:pt x="18653" y="9379"/>
                  </a:lnTo>
                  <a:cubicBezTo>
                    <a:pt x="19192" y="10550"/>
                    <a:pt x="19698" y="11754"/>
                    <a:pt x="20174" y="12989"/>
                  </a:cubicBezTo>
                  <a:cubicBezTo>
                    <a:pt x="19477" y="14699"/>
                    <a:pt x="19635" y="17011"/>
                    <a:pt x="20965" y="18373"/>
                  </a:cubicBezTo>
                  <a:cubicBezTo>
                    <a:pt x="23055" y="20494"/>
                    <a:pt x="26666" y="19069"/>
                    <a:pt x="28534" y="21508"/>
                  </a:cubicBezTo>
                  <a:cubicBezTo>
                    <a:pt x="28534" y="21540"/>
                    <a:pt x="28566" y="21540"/>
                    <a:pt x="28597" y="21540"/>
                  </a:cubicBezTo>
                  <a:cubicBezTo>
                    <a:pt x="28618" y="21553"/>
                    <a:pt x="28641" y="21560"/>
                    <a:pt x="28662" y="21560"/>
                  </a:cubicBezTo>
                  <a:cubicBezTo>
                    <a:pt x="28737" y="21560"/>
                    <a:pt x="28798" y="21480"/>
                    <a:pt x="28724" y="21381"/>
                  </a:cubicBezTo>
                  <a:cubicBezTo>
                    <a:pt x="28692" y="21350"/>
                    <a:pt x="28661" y="21286"/>
                    <a:pt x="28629" y="21254"/>
                  </a:cubicBezTo>
                  <a:cubicBezTo>
                    <a:pt x="28249" y="19513"/>
                    <a:pt x="27299" y="17961"/>
                    <a:pt x="26001" y="16726"/>
                  </a:cubicBezTo>
                  <a:cubicBezTo>
                    <a:pt x="25336" y="16092"/>
                    <a:pt x="24544" y="15554"/>
                    <a:pt x="23752" y="15079"/>
                  </a:cubicBezTo>
                  <a:cubicBezTo>
                    <a:pt x="22612" y="14446"/>
                    <a:pt x="21282" y="14129"/>
                    <a:pt x="20427" y="13116"/>
                  </a:cubicBezTo>
                  <a:cubicBezTo>
                    <a:pt x="20395" y="13084"/>
                    <a:pt x="20395" y="13052"/>
                    <a:pt x="20395" y="13021"/>
                  </a:cubicBezTo>
                  <a:cubicBezTo>
                    <a:pt x="20395" y="12989"/>
                    <a:pt x="20395" y="12989"/>
                    <a:pt x="20395" y="12989"/>
                  </a:cubicBezTo>
                  <a:cubicBezTo>
                    <a:pt x="20395" y="12989"/>
                    <a:pt x="20395" y="12957"/>
                    <a:pt x="20395" y="12957"/>
                  </a:cubicBezTo>
                  <a:cubicBezTo>
                    <a:pt x="19888" y="10867"/>
                    <a:pt x="18843" y="8872"/>
                    <a:pt x="17577" y="7162"/>
                  </a:cubicBezTo>
                  <a:cubicBezTo>
                    <a:pt x="17038" y="6212"/>
                    <a:pt x="16342" y="5293"/>
                    <a:pt x="15360" y="4818"/>
                  </a:cubicBezTo>
                  <a:cubicBezTo>
                    <a:pt x="15328" y="4755"/>
                    <a:pt x="15296" y="4692"/>
                    <a:pt x="15265" y="4660"/>
                  </a:cubicBezTo>
                  <a:cubicBezTo>
                    <a:pt x="15265" y="4597"/>
                    <a:pt x="15233" y="4533"/>
                    <a:pt x="15170" y="4533"/>
                  </a:cubicBezTo>
                  <a:cubicBezTo>
                    <a:pt x="15138" y="4502"/>
                    <a:pt x="15138" y="4470"/>
                    <a:pt x="15106" y="4438"/>
                  </a:cubicBezTo>
                  <a:cubicBezTo>
                    <a:pt x="15088" y="4410"/>
                    <a:pt x="15064" y="4399"/>
                    <a:pt x="15040" y="4399"/>
                  </a:cubicBezTo>
                  <a:cubicBezTo>
                    <a:pt x="14983" y="4399"/>
                    <a:pt x="14926" y="4466"/>
                    <a:pt x="14948" y="4533"/>
                  </a:cubicBezTo>
                  <a:lnTo>
                    <a:pt x="14980" y="4597"/>
                  </a:lnTo>
                  <a:lnTo>
                    <a:pt x="14916" y="4597"/>
                  </a:lnTo>
                  <a:cubicBezTo>
                    <a:pt x="12541" y="1683"/>
                    <a:pt x="8519" y="480"/>
                    <a:pt x="4877" y="5"/>
                  </a:cubicBezTo>
                  <a:cubicBezTo>
                    <a:pt x="4869" y="2"/>
                    <a:pt x="4861" y="1"/>
                    <a:pt x="4853"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7"/>
            <p:cNvSpPr/>
            <p:nvPr/>
          </p:nvSpPr>
          <p:spPr>
            <a:xfrm>
              <a:off x="941416" y="154809"/>
              <a:ext cx="682198" cy="640632"/>
            </a:xfrm>
            <a:custGeom>
              <a:avLst/>
              <a:gdLst/>
              <a:ahLst/>
              <a:cxnLst/>
              <a:rect l="l" t="t" r="r" b="b"/>
              <a:pathLst>
                <a:path w="21409" h="20103" extrusionOk="0">
                  <a:moveTo>
                    <a:pt x="16537" y="2431"/>
                  </a:moveTo>
                  <a:cubicBezTo>
                    <a:pt x="17284" y="2431"/>
                    <a:pt x="18027" y="2551"/>
                    <a:pt x="18717" y="2812"/>
                  </a:cubicBezTo>
                  <a:cubicBezTo>
                    <a:pt x="19255" y="2875"/>
                    <a:pt x="19382" y="3192"/>
                    <a:pt x="19097" y="3762"/>
                  </a:cubicBezTo>
                  <a:cubicBezTo>
                    <a:pt x="19002" y="3793"/>
                    <a:pt x="18907" y="3793"/>
                    <a:pt x="18812" y="3825"/>
                  </a:cubicBezTo>
                  <a:cubicBezTo>
                    <a:pt x="18590" y="3952"/>
                    <a:pt x="18210" y="3983"/>
                    <a:pt x="17957" y="4078"/>
                  </a:cubicBezTo>
                  <a:cubicBezTo>
                    <a:pt x="17324" y="4300"/>
                    <a:pt x="16785" y="4617"/>
                    <a:pt x="16247" y="4997"/>
                  </a:cubicBezTo>
                  <a:cubicBezTo>
                    <a:pt x="16189" y="4995"/>
                    <a:pt x="16131" y="4995"/>
                    <a:pt x="16073" y="4995"/>
                  </a:cubicBezTo>
                  <a:cubicBezTo>
                    <a:pt x="14605" y="4995"/>
                    <a:pt x="13073" y="5386"/>
                    <a:pt x="12098" y="6422"/>
                  </a:cubicBezTo>
                  <a:cubicBezTo>
                    <a:pt x="11560" y="6643"/>
                    <a:pt x="11022" y="6865"/>
                    <a:pt x="10483" y="7055"/>
                  </a:cubicBezTo>
                  <a:cubicBezTo>
                    <a:pt x="11402" y="6517"/>
                    <a:pt x="11972" y="5503"/>
                    <a:pt x="12795" y="4807"/>
                  </a:cubicBezTo>
                  <a:cubicBezTo>
                    <a:pt x="13357" y="4349"/>
                    <a:pt x="13918" y="4192"/>
                    <a:pt x="14525" y="4192"/>
                  </a:cubicBezTo>
                  <a:cubicBezTo>
                    <a:pt x="14842" y="4192"/>
                    <a:pt x="15171" y="4235"/>
                    <a:pt x="15519" y="4300"/>
                  </a:cubicBezTo>
                  <a:cubicBezTo>
                    <a:pt x="15883" y="4363"/>
                    <a:pt x="16247" y="4427"/>
                    <a:pt x="16603" y="4427"/>
                  </a:cubicBezTo>
                  <a:cubicBezTo>
                    <a:pt x="16959" y="4427"/>
                    <a:pt x="17308" y="4363"/>
                    <a:pt x="17640" y="4173"/>
                  </a:cubicBezTo>
                  <a:cubicBezTo>
                    <a:pt x="17640" y="4173"/>
                    <a:pt x="17640" y="4110"/>
                    <a:pt x="17609" y="4110"/>
                  </a:cubicBezTo>
                  <a:cubicBezTo>
                    <a:pt x="17327" y="4194"/>
                    <a:pt x="17042" y="4224"/>
                    <a:pt x="16755" y="4224"/>
                  </a:cubicBezTo>
                  <a:cubicBezTo>
                    <a:pt x="15985" y="4224"/>
                    <a:pt x="15206" y="4004"/>
                    <a:pt x="14453" y="4004"/>
                  </a:cubicBezTo>
                  <a:cubicBezTo>
                    <a:pt x="14004" y="4004"/>
                    <a:pt x="13565" y="4082"/>
                    <a:pt x="13143" y="4332"/>
                  </a:cubicBezTo>
                  <a:cubicBezTo>
                    <a:pt x="11813" y="5123"/>
                    <a:pt x="11243" y="6802"/>
                    <a:pt x="9691" y="7213"/>
                  </a:cubicBezTo>
                  <a:cubicBezTo>
                    <a:pt x="8868" y="7055"/>
                    <a:pt x="8076" y="6897"/>
                    <a:pt x="7348" y="6517"/>
                  </a:cubicBezTo>
                  <a:cubicBezTo>
                    <a:pt x="7316" y="6517"/>
                    <a:pt x="7316" y="6485"/>
                    <a:pt x="7285" y="6485"/>
                  </a:cubicBezTo>
                  <a:cubicBezTo>
                    <a:pt x="8045" y="6010"/>
                    <a:pt x="8678" y="5662"/>
                    <a:pt x="9596" y="5630"/>
                  </a:cubicBezTo>
                  <a:cubicBezTo>
                    <a:pt x="9672" y="5630"/>
                    <a:pt x="9745" y="5631"/>
                    <a:pt x="9814" y="5631"/>
                  </a:cubicBezTo>
                  <a:cubicBezTo>
                    <a:pt x="10092" y="5631"/>
                    <a:pt x="10325" y="5611"/>
                    <a:pt x="10578" y="5408"/>
                  </a:cubicBezTo>
                  <a:cubicBezTo>
                    <a:pt x="11117" y="5028"/>
                    <a:pt x="11497" y="4363"/>
                    <a:pt x="12067" y="3920"/>
                  </a:cubicBezTo>
                  <a:cubicBezTo>
                    <a:pt x="12700" y="3445"/>
                    <a:pt x="13428" y="3065"/>
                    <a:pt x="14188" y="2812"/>
                  </a:cubicBezTo>
                  <a:cubicBezTo>
                    <a:pt x="14940" y="2567"/>
                    <a:pt x="15741" y="2431"/>
                    <a:pt x="16537" y="2431"/>
                  </a:cubicBezTo>
                  <a:close/>
                  <a:moveTo>
                    <a:pt x="381" y="373"/>
                  </a:moveTo>
                  <a:lnTo>
                    <a:pt x="381" y="373"/>
                  </a:lnTo>
                  <a:cubicBezTo>
                    <a:pt x="1046" y="1070"/>
                    <a:pt x="1584" y="1893"/>
                    <a:pt x="2344" y="2495"/>
                  </a:cubicBezTo>
                  <a:cubicBezTo>
                    <a:pt x="2819" y="2907"/>
                    <a:pt x="3326" y="3192"/>
                    <a:pt x="3864" y="3477"/>
                  </a:cubicBezTo>
                  <a:cubicBezTo>
                    <a:pt x="4086" y="3572"/>
                    <a:pt x="4308" y="3667"/>
                    <a:pt x="4498" y="3762"/>
                  </a:cubicBezTo>
                  <a:cubicBezTo>
                    <a:pt x="4593" y="3793"/>
                    <a:pt x="4719" y="3825"/>
                    <a:pt x="4814" y="3888"/>
                  </a:cubicBezTo>
                  <a:cubicBezTo>
                    <a:pt x="5163" y="3920"/>
                    <a:pt x="5321" y="4142"/>
                    <a:pt x="5226" y="4522"/>
                  </a:cubicBezTo>
                  <a:cubicBezTo>
                    <a:pt x="5163" y="4522"/>
                    <a:pt x="5163" y="4617"/>
                    <a:pt x="5194" y="4648"/>
                  </a:cubicBezTo>
                  <a:cubicBezTo>
                    <a:pt x="5954" y="5250"/>
                    <a:pt x="6810" y="5725"/>
                    <a:pt x="7760" y="6010"/>
                  </a:cubicBezTo>
                  <a:cubicBezTo>
                    <a:pt x="7538" y="6137"/>
                    <a:pt x="7348" y="6295"/>
                    <a:pt x="7190" y="6453"/>
                  </a:cubicBezTo>
                  <a:cubicBezTo>
                    <a:pt x="7158" y="6485"/>
                    <a:pt x="7095" y="6517"/>
                    <a:pt x="7095" y="6580"/>
                  </a:cubicBezTo>
                  <a:cubicBezTo>
                    <a:pt x="7095" y="6612"/>
                    <a:pt x="7095" y="6675"/>
                    <a:pt x="7095" y="6738"/>
                  </a:cubicBezTo>
                  <a:cubicBezTo>
                    <a:pt x="6873" y="7023"/>
                    <a:pt x="6746" y="7309"/>
                    <a:pt x="6683" y="7657"/>
                  </a:cubicBezTo>
                  <a:cubicBezTo>
                    <a:pt x="6081" y="6137"/>
                    <a:pt x="4561" y="5282"/>
                    <a:pt x="3326" y="4300"/>
                  </a:cubicBezTo>
                  <a:cubicBezTo>
                    <a:pt x="2503" y="3635"/>
                    <a:pt x="1806" y="2907"/>
                    <a:pt x="1172" y="2051"/>
                  </a:cubicBezTo>
                  <a:cubicBezTo>
                    <a:pt x="792" y="1545"/>
                    <a:pt x="666" y="911"/>
                    <a:pt x="381" y="373"/>
                  </a:cubicBezTo>
                  <a:close/>
                  <a:moveTo>
                    <a:pt x="14924" y="5960"/>
                  </a:moveTo>
                  <a:cubicBezTo>
                    <a:pt x="16043" y="5960"/>
                    <a:pt x="17172" y="6245"/>
                    <a:pt x="18147" y="6802"/>
                  </a:cubicBezTo>
                  <a:cubicBezTo>
                    <a:pt x="18844" y="7182"/>
                    <a:pt x="19414" y="7689"/>
                    <a:pt x="19794" y="8385"/>
                  </a:cubicBezTo>
                  <a:cubicBezTo>
                    <a:pt x="20047" y="8829"/>
                    <a:pt x="21061" y="10855"/>
                    <a:pt x="20111" y="11109"/>
                  </a:cubicBezTo>
                  <a:cubicBezTo>
                    <a:pt x="20107" y="11111"/>
                    <a:pt x="20101" y="11112"/>
                    <a:pt x="20094" y="11112"/>
                  </a:cubicBezTo>
                  <a:cubicBezTo>
                    <a:pt x="19982" y="11112"/>
                    <a:pt x="19475" y="10887"/>
                    <a:pt x="19445" y="10887"/>
                  </a:cubicBezTo>
                  <a:cubicBezTo>
                    <a:pt x="19255" y="10855"/>
                    <a:pt x="19065" y="10824"/>
                    <a:pt x="18875" y="10824"/>
                  </a:cubicBezTo>
                  <a:cubicBezTo>
                    <a:pt x="18860" y="10808"/>
                    <a:pt x="18836" y="10800"/>
                    <a:pt x="18812" y="10800"/>
                  </a:cubicBezTo>
                  <a:cubicBezTo>
                    <a:pt x="18788" y="10800"/>
                    <a:pt x="18765" y="10808"/>
                    <a:pt x="18749" y="10824"/>
                  </a:cubicBezTo>
                  <a:cubicBezTo>
                    <a:pt x="18654" y="10824"/>
                    <a:pt x="18559" y="10824"/>
                    <a:pt x="18432" y="10855"/>
                  </a:cubicBezTo>
                  <a:cubicBezTo>
                    <a:pt x="18234" y="10863"/>
                    <a:pt x="18044" y="10868"/>
                    <a:pt x="17860" y="10868"/>
                  </a:cubicBezTo>
                  <a:cubicBezTo>
                    <a:pt x="17247" y="10868"/>
                    <a:pt x="16690" y="10806"/>
                    <a:pt x="16057" y="10539"/>
                  </a:cubicBezTo>
                  <a:cubicBezTo>
                    <a:pt x="15867" y="10254"/>
                    <a:pt x="15645" y="9937"/>
                    <a:pt x="15392" y="9684"/>
                  </a:cubicBezTo>
                  <a:cubicBezTo>
                    <a:pt x="14600" y="8829"/>
                    <a:pt x="13587" y="8195"/>
                    <a:pt x="12510" y="7815"/>
                  </a:cubicBezTo>
                  <a:cubicBezTo>
                    <a:pt x="11782" y="7562"/>
                    <a:pt x="11022" y="7435"/>
                    <a:pt x="10261" y="7309"/>
                  </a:cubicBezTo>
                  <a:cubicBezTo>
                    <a:pt x="10768" y="7213"/>
                    <a:pt x="11275" y="6992"/>
                    <a:pt x="11782" y="6802"/>
                  </a:cubicBezTo>
                  <a:lnTo>
                    <a:pt x="11782" y="6802"/>
                  </a:lnTo>
                  <a:cubicBezTo>
                    <a:pt x="11756" y="6827"/>
                    <a:pt x="11793" y="6874"/>
                    <a:pt x="11824" y="6874"/>
                  </a:cubicBezTo>
                  <a:cubicBezTo>
                    <a:pt x="11832" y="6874"/>
                    <a:pt x="11839" y="6871"/>
                    <a:pt x="11845" y="6865"/>
                  </a:cubicBezTo>
                  <a:cubicBezTo>
                    <a:pt x="11908" y="6802"/>
                    <a:pt x="11972" y="6738"/>
                    <a:pt x="12035" y="6675"/>
                  </a:cubicBezTo>
                  <a:cubicBezTo>
                    <a:pt x="12573" y="6453"/>
                    <a:pt x="13143" y="6200"/>
                    <a:pt x="13713" y="6073"/>
                  </a:cubicBezTo>
                  <a:cubicBezTo>
                    <a:pt x="14110" y="5997"/>
                    <a:pt x="14517" y="5960"/>
                    <a:pt x="14924" y="5960"/>
                  </a:cubicBezTo>
                  <a:close/>
                  <a:moveTo>
                    <a:pt x="16215" y="10824"/>
                  </a:moveTo>
                  <a:cubicBezTo>
                    <a:pt x="17039" y="11077"/>
                    <a:pt x="17894" y="10982"/>
                    <a:pt x="18717" y="11045"/>
                  </a:cubicBezTo>
                  <a:cubicBezTo>
                    <a:pt x="18717" y="11330"/>
                    <a:pt x="18749" y="11615"/>
                    <a:pt x="18812" y="11900"/>
                  </a:cubicBezTo>
                  <a:cubicBezTo>
                    <a:pt x="18907" y="12217"/>
                    <a:pt x="19287" y="12787"/>
                    <a:pt x="19255" y="13041"/>
                  </a:cubicBezTo>
                  <a:cubicBezTo>
                    <a:pt x="19097" y="13294"/>
                    <a:pt x="18907" y="13579"/>
                    <a:pt x="18717" y="13832"/>
                  </a:cubicBezTo>
                  <a:cubicBezTo>
                    <a:pt x="18559" y="13864"/>
                    <a:pt x="18400" y="13896"/>
                    <a:pt x="18242" y="13896"/>
                  </a:cubicBezTo>
                  <a:lnTo>
                    <a:pt x="17894" y="13896"/>
                  </a:lnTo>
                  <a:cubicBezTo>
                    <a:pt x="17640" y="13927"/>
                    <a:pt x="17450" y="13991"/>
                    <a:pt x="17292" y="14117"/>
                  </a:cubicBezTo>
                  <a:cubicBezTo>
                    <a:pt x="17165" y="13674"/>
                    <a:pt x="17070" y="13262"/>
                    <a:pt x="16975" y="12851"/>
                  </a:cubicBezTo>
                  <a:cubicBezTo>
                    <a:pt x="16817" y="12122"/>
                    <a:pt x="16564" y="11425"/>
                    <a:pt x="16215" y="10824"/>
                  </a:cubicBezTo>
                  <a:close/>
                  <a:moveTo>
                    <a:pt x="7316" y="6675"/>
                  </a:moveTo>
                  <a:lnTo>
                    <a:pt x="7316" y="6675"/>
                  </a:lnTo>
                  <a:cubicBezTo>
                    <a:pt x="9311" y="7720"/>
                    <a:pt x="11718" y="7404"/>
                    <a:pt x="13713" y="8607"/>
                  </a:cubicBezTo>
                  <a:cubicBezTo>
                    <a:pt x="14727" y="9209"/>
                    <a:pt x="15614" y="10095"/>
                    <a:pt x="16184" y="11172"/>
                  </a:cubicBezTo>
                  <a:cubicBezTo>
                    <a:pt x="16690" y="12249"/>
                    <a:pt x="16785" y="13452"/>
                    <a:pt x="17102" y="14592"/>
                  </a:cubicBezTo>
                  <a:cubicBezTo>
                    <a:pt x="17229" y="15004"/>
                    <a:pt x="17419" y="15226"/>
                    <a:pt x="16817" y="15542"/>
                  </a:cubicBezTo>
                  <a:cubicBezTo>
                    <a:pt x="16564" y="15669"/>
                    <a:pt x="16089" y="15637"/>
                    <a:pt x="15804" y="15669"/>
                  </a:cubicBezTo>
                  <a:cubicBezTo>
                    <a:pt x="15492" y="15695"/>
                    <a:pt x="15180" y="15716"/>
                    <a:pt x="14868" y="15716"/>
                  </a:cubicBezTo>
                  <a:cubicBezTo>
                    <a:pt x="14420" y="15716"/>
                    <a:pt x="13971" y="15673"/>
                    <a:pt x="13523" y="15542"/>
                  </a:cubicBezTo>
                  <a:cubicBezTo>
                    <a:pt x="12162" y="15131"/>
                    <a:pt x="11338" y="14022"/>
                    <a:pt x="10768" y="12787"/>
                  </a:cubicBezTo>
                  <a:cubicBezTo>
                    <a:pt x="10293" y="11774"/>
                    <a:pt x="9818" y="10950"/>
                    <a:pt x="9090" y="10127"/>
                  </a:cubicBezTo>
                  <a:cubicBezTo>
                    <a:pt x="8171" y="9145"/>
                    <a:pt x="7190" y="8100"/>
                    <a:pt x="7316" y="6675"/>
                  </a:cubicBezTo>
                  <a:close/>
                  <a:moveTo>
                    <a:pt x="8868" y="10254"/>
                  </a:moveTo>
                  <a:lnTo>
                    <a:pt x="8868" y="10254"/>
                  </a:lnTo>
                  <a:cubicBezTo>
                    <a:pt x="9311" y="10760"/>
                    <a:pt x="9723" y="11235"/>
                    <a:pt x="10071" y="11837"/>
                  </a:cubicBezTo>
                  <a:cubicBezTo>
                    <a:pt x="10420" y="12502"/>
                    <a:pt x="10641" y="13262"/>
                    <a:pt x="11085" y="13896"/>
                  </a:cubicBezTo>
                  <a:cubicBezTo>
                    <a:pt x="11687" y="14877"/>
                    <a:pt x="12637" y="15606"/>
                    <a:pt x="13777" y="15859"/>
                  </a:cubicBezTo>
                  <a:cubicBezTo>
                    <a:pt x="13903" y="15891"/>
                    <a:pt x="14062" y="15891"/>
                    <a:pt x="14188" y="15922"/>
                  </a:cubicBezTo>
                  <a:cubicBezTo>
                    <a:pt x="14188" y="15922"/>
                    <a:pt x="14188" y="15922"/>
                    <a:pt x="14188" y="15954"/>
                  </a:cubicBezTo>
                  <a:cubicBezTo>
                    <a:pt x="14442" y="16461"/>
                    <a:pt x="14632" y="17791"/>
                    <a:pt x="14220" y="18329"/>
                  </a:cubicBezTo>
                  <a:cubicBezTo>
                    <a:pt x="13845" y="18793"/>
                    <a:pt x="13578" y="18956"/>
                    <a:pt x="13367" y="18956"/>
                  </a:cubicBezTo>
                  <a:cubicBezTo>
                    <a:pt x="12902" y="18956"/>
                    <a:pt x="12714" y="18163"/>
                    <a:pt x="12257" y="18076"/>
                  </a:cubicBezTo>
                  <a:cubicBezTo>
                    <a:pt x="12193" y="18060"/>
                    <a:pt x="12137" y="18054"/>
                    <a:pt x="12087" y="18054"/>
                  </a:cubicBezTo>
                  <a:cubicBezTo>
                    <a:pt x="11868" y="18054"/>
                    <a:pt x="11750" y="18174"/>
                    <a:pt x="11567" y="18174"/>
                  </a:cubicBezTo>
                  <a:cubicBezTo>
                    <a:pt x="11454" y="18174"/>
                    <a:pt x="11317" y="18129"/>
                    <a:pt x="11117" y="17981"/>
                  </a:cubicBezTo>
                  <a:cubicBezTo>
                    <a:pt x="10610" y="17633"/>
                    <a:pt x="10230" y="16904"/>
                    <a:pt x="9976" y="16366"/>
                  </a:cubicBezTo>
                  <a:cubicBezTo>
                    <a:pt x="9343" y="15162"/>
                    <a:pt x="9216" y="13896"/>
                    <a:pt x="9185" y="12566"/>
                  </a:cubicBezTo>
                  <a:cubicBezTo>
                    <a:pt x="9185" y="11774"/>
                    <a:pt x="9185" y="10982"/>
                    <a:pt x="8868" y="10254"/>
                  </a:cubicBezTo>
                  <a:close/>
                  <a:moveTo>
                    <a:pt x="7031" y="7182"/>
                  </a:moveTo>
                  <a:cubicBezTo>
                    <a:pt x="6968" y="7847"/>
                    <a:pt x="7253" y="8480"/>
                    <a:pt x="7633" y="9082"/>
                  </a:cubicBezTo>
                  <a:cubicBezTo>
                    <a:pt x="7950" y="9620"/>
                    <a:pt x="8361" y="10127"/>
                    <a:pt x="8488" y="10729"/>
                  </a:cubicBezTo>
                  <a:cubicBezTo>
                    <a:pt x="8710" y="11615"/>
                    <a:pt x="8298" y="12439"/>
                    <a:pt x="7950" y="13231"/>
                  </a:cubicBezTo>
                  <a:cubicBezTo>
                    <a:pt x="7095" y="15226"/>
                    <a:pt x="6683" y="17126"/>
                    <a:pt x="7506" y="19058"/>
                  </a:cubicBezTo>
                  <a:cubicBezTo>
                    <a:pt x="7253" y="18583"/>
                    <a:pt x="7063" y="18044"/>
                    <a:pt x="7000" y="17823"/>
                  </a:cubicBezTo>
                  <a:cubicBezTo>
                    <a:pt x="6746" y="17063"/>
                    <a:pt x="6651" y="16271"/>
                    <a:pt x="6683" y="15479"/>
                  </a:cubicBezTo>
                  <a:cubicBezTo>
                    <a:pt x="6746" y="13959"/>
                    <a:pt x="7411" y="12502"/>
                    <a:pt x="7380" y="11014"/>
                  </a:cubicBezTo>
                  <a:cubicBezTo>
                    <a:pt x="7348" y="9715"/>
                    <a:pt x="6493" y="8385"/>
                    <a:pt x="7031" y="7182"/>
                  </a:cubicBezTo>
                  <a:close/>
                  <a:moveTo>
                    <a:pt x="7611" y="8683"/>
                  </a:moveTo>
                  <a:cubicBezTo>
                    <a:pt x="7818" y="9042"/>
                    <a:pt x="8081" y="9380"/>
                    <a:pt x="8361" y="9684"/>
                  </a:cubicBezTo>
                  <a:cubicBezTo>
                    <a:pt x="8425" y="9747"/>
                    <a:pt x="8488" y="9842"/>
                    <a:pt x="8551" y="9905"/>
                  </a:cubicBezTo>
                  <a:cubicBezTo>
                    <a:pt x="8551" y="9937"/>
                    <a:pt x="8551" y="9937"/>
                    <a:pt x="8551" y="9937"/>
                  </a:cubicBezTo>
                  <a:cubicBezTo>
                    <a:pt x="9343" y="11489"/>
                    <a:pt x="8805" y="13294"/>
                    <a:pt x="9216" y="14941"/>
                  </a:cubicBezTo>
                  <a:cubicBezTo>
                    <a:pt x="9280" y="15194"/>
                    <a:pt x="9343" y="15416"/>
                    <a:pt x="9438" y="15637"/>
                  </a:cubicBezTo>
                  <a:cubicBezTo>
                    <a:pt x="9121" y="16239"/>
                    <a:pt x="8868" y="16841"/>
                    <a:pt x="8741" y="17474"/>
                  </a:cubicBezTo>
                  <a:cubicBezTo>
                    <a:pt x="8646" y="17823"/>
                    <a:pt x="8615" y="18171"/>
                    <a:pt x="8583" y="18519"/>
                  </a:cubicBezTo>
                  <a:cubicBezTo>
                    <a:pt x="8551" y="18741"/>
                    <a:pt x="8710" y="19374"/>
                    <a:pt x="8583" y="19533"/>
                  </a:cubicBezTo>
                  <a:cubicBezTo>
                    <a:pt x="8484" y="19692"/>
                    <a:pt x="8372" y="19763"/>
                    <a:pt x="8255" y="19763"/>
                  </a:cubicBezTo>
                  <a:cubicBezTo>
                    <a:pt x="8186" y="19763"/>
                    <a:pt x="8115" y="19738"/>
                    <a:pt x="8045" y="19691"/>
                  </a:cubicBezTo>
                  <a:cubicBezTo>
                    <a:pt x="7380" y="18614"/>
                    <a:pt x="7063" y="17379"/>
                    <a:pt x="7221" y="16112"/>
                  </a:cubicBezTo>
                  <a:cubicBezTo>
                    <a:pt x="7380" y="14751"/>
                    <a:pt x="8076" y="13579"/>
                    <a:pt x="8520" y="12312"/>
                  </a:cubicBezTo>
                  <a:cubicBezTo>
                    <a:pt x="8773" y="11552"/>
                    <a:pt x="8805" y="10919"/>
                    <a:pt x="8456" y="10190"/>
                  </a:cubicBezTo>
                  <a:cubicBezTo>
                    <a:pt x="8231" y="9664"/>
                    <a:pt x="7886" y="9177"/>
                    <a:pt x="7611" y="8683"/>
                  </a:cubicBezTo>
                  <a:close/>
                  <a:moveTo>
                    <a:pt x="159" y="1"/>
                  </a:moveTo>
                  <a:cubicBezTo>
                    <a:pt x="143" y="1"/>
                    <a:pt x="127" y="9"/>
                    <a:pt x="127" y="25"/>
                  </a:cubicBezTo>
                  <a:cubicBezTo>
                    <a:pt x="64" y="25"/>
                    <a:pt x="1" y="88"/>
                    <a:pt x="64" y="151"/>
                  </a:cubicBezTo>
                  <a:cubicBezTo>
                    <a:pt x="444" y="626"/>
                    <a:pt x="507" y="1418"/>
                    <a:pt x="887" y="1956"/>
                  </a:cubicBezTo>
                  <a:cubicBezTo>
                    <a:pt x="1426" y="2685"/>
                    <a:pt x="2027" y="3413"/>
                    <a:pt x="2693" y="3983"/>
                  </a:cubicBezTo>
                  <a:cubicBezTo>
                    <a:pt x="4149" y="5250"/>
                    <a:pt x="5796" y="6042"/>
                    <a:pt x="6651" y="7847"/>
                  </a:cubicBezTo>
                  <a:cubicBezTo>
                    <a:pt x="6651" y="7847"/>
                    <a:pt x="6651" y="7879"/>
                    <a:pt x="6683" y="7879"/>
                  </a:cubicBezTo>
                  <a:cubicBezTo>
                    <a:pt x="6620" y="8892"/>
                    <a:pt x="7190" y="10000"/>
                    <a:pt x="7190" y="11014"/>
                  </a:cubicBezTo>
                  <a:cubicBezTo>
                    <a:pt x="7221" y="11995"/>
                    <a:pt x="6810" y="12977"/>
                    <a:pt x="6651" y="13959"/>
                  </a:cubicBezTo>
                  <a:cubicBezTo>
                    <a:pt x="6493" y="14877"/>
                    <a:pt x="6429" y="15827"/>
                    <a:pt x="6588" y="16777"/>
                  </a:cubicBezTo>
                  <a:cubicBezTo>
                    <a:pt x="6683" y="17506"/>
                    <a:pt x="6905" y="18266"/>
                    <a:pt x="7285" y="18931"/>
                  </a:cubicBezTo>
                  <a:cubicBezTo>
                    <a:pt x="7475" y="19248"/>
                    <a:pt x="7886" y="20103"/>
                    <a:pt x="8330" y="20103"/>
                  </a:cubicBezTo>
                  <a:cubicBezTo>
                    <a:pt x="8710" y="20103"/>
                    <a:pt x="8710" y="19818"/>
                    <a:pt x="8741" y="19533"/>
                  </a:cubicBezTo>
                  <a:cubicBezTo>
                    <a:pt x="8805" y="18836"/>
                    <a:pt x="8710" y="18234"/>
                    <a:pt x="8868" y="17538"/>
                  </a:cubicBezTo>
                  <a:cubicBezTo>
                    <a:pt x="8995" y="16936"/>
                    <a:pt x="9216" y="16366"/>
                    <a:pt x="9501" y="15859"/>
                  </a:cubicBezTo>
                  <a:cubicBezTo>
                    <a:pt x="9660" y="16271"/>
                    <a:pt x="9881" y="16714"/>
                    <a:pt x="10135" y="17094"/>
                  </a:cubicBezTo>
                  <a:cubicBezTo>
                    <a:pt x="10388" y="17506"/>
                    <a:pt x="10831" y="18298"/>
                    <a:pt x="11338" y="18424"/>
                  </a:cubicBezTo>
                  <a:cubicBezTo>
                    <a:pt x="11370" y="18435"/>
                    <a:pt x="11405" y="18438"/>
                    <a:pt x="11441" y="18438"/>
                  </a:cubicBezTo>
                  <a:cubicBezTo>
                    <a:pt x="11514" y="18438"/>
                    <a:pt x="11592" y="18424"/>
                    <a:pt x="11655" y="18424"/>
                  </a:cubicBezTo>
                  <a:cubicBezTo>
                    <a:pt x="11718" y="18424"/>
                    <a:pt x="11782" y="18393"/>
                    <a:pt x="11813" y="18329"/>
                  </a:cubicBezTo>
                  <a:cubicBezTo>
                    <a:pt x="12130" y="18488"/>
                    <a:pt x="12447" y="18646"/>
                    <a:pt x="12732" y="18804"/>
                  </a:cubicBezTo>
                  <a:cubicBezTo>
                    <a:pt x="12827" y="18868"/>
                    <a:pt x="12858" y="18994"/>
                    <a:pt x="12953" y="19058"/>
                  </a:cubicBezTo>
                  <a:cubicBezTo>
                    <a:pt x="13141" y="19170"/>
                    <a:pt x="13306" y="19249"/>
                    <a:pt x="13488" y="19249"/>
                  </a:cubicBezTo>
                  <a:cubicBezTo>
                    <a:pt x="13614" y="19249"/>
                    <a:pt x="13748" y="19212"/>
                    <a:pt x="13903" y="19121"/>
                  </a:cubicBezTo>
                  <a:cubicBezTo>
                    <a:pt x="14758" y="18551"/>
                    <a:pt x="14758" y="16809"/>
                    <a:pt x="14378" y="15922"/>
                  </a:cubicBezTo>
                  <a:lnTo>
                    <a:pt x="14378" y="15922"/>
                  </a:lnTo>
                  <a:cubicBezTo>
                    <a:pt x="14560" y="15947"/>
                    <a:pt x="14746" y="15957"/>
                    <a:pt x="14933" y="15957"/>
                  </a:cubicBezTo>
                  <a:cubicBezTo>
                    <a:pt x="15236" y="15957"/>
                    <a:pt x="15542" y="15930"/>
                    <a:pt x="15835" y="15891"/>
                  </a:cubicBezTo>
                  <a:cubicBezTo>
                    <a:pt x="16247" y="15859"/>
                    <a:pt x="17039" y="15891"/>
                    <a:pt x="17355" y="15606"/>
                  </a:cubicBezTo>
                  <a:cubicBezTo>
                    <a:pt x="17577" y="15384"/>
                    <a:pt x="17514" y="15289"/>
                    <a:pt x="17482" y="14972"/>
                  </a:cubicBezTo>
                  <a:cubicBezTo>
                    <a:pt x="17450" y="14751"/>
                    <a:pt x="17387" y="14529"/>
                    <a:pt x="17324" y="14307"/>
                  </a:cubicBezTo>
                  <a:cubicBezTo>
                    <a:pt x="17894" y="13927"/>
                    <a:pt x="19129" y="14276"/>
                    <a:pt x="19414" y="13484"/>
                  </a:cubicBezTo>
                  <a:cubicBezTo>
                    <a:pt x="19509" y="13231"/>
                    <a:pt x="19445" y="13009"/>
                    <a:pt x="19350" y="12787"/>
                  </a:cubicBezTo>
                  <a:cubicBezTo>
                    <a:pt x="19129" y="12154"/>
                    <a:pt x="18907" y="11710"/>
                    <a:pt x="18875" y="11045"/>
                  </a:cubicBezTo>
                  <a:lnTo>
                    <a:pt x="18875" y="11045"/>
                  </a:lnTo>
                  <a:cubicBezTo>
                    <a:pt x="19382" y="11077"/>
                    <a:pt x="19857" y="11172"/>
                    <a:pt x="20332" y="11457"/>
                  </a:cubicBezTo>
                  <a:cubicBezTo>
                    <a:pt x="20364" y="11457"/>
                    <a:pt x="20427" y="11457"/>
                    <a:pt x="20459" y="11425"/>
                  </a:cubicBezTo>
                  <a:cubicBezTo>
                    <a:pt x="21029" y="10412"/>
                    <a:pt x="20491" y="9209"/>
                    <a:pt x="19984" y="8290"/>
                  </a:cubicBezTo>
                  <a:cubicBezTo>
                    <a:pt x="19445" y="7277"/>
                    <a:pt x="18495" y="6643"/>
                    <a:pt x="17450" y="6232"/>
                  </a:cubicBezTo>
                  <a:cubicBezTo>
                    <a:pt x="16645" y="5910"/>
                    <a:pt x="15790" y="5755"/>
                    <a:pt x="14933" y="5755"/>
                  </a:cubicBezTo>
                  <a:cubicBezTo>
                    <a:pt x="14610" y="5755"/>
                    <a:pt x="14287" y="5777"/>
                    <a:pt x="13967" y="5820"/>
                  </a:cubicBezTo>
                  <a:cubicBezTo>
                    <a:pt x="13492" y="5915"/>
                    <a:pt x="13048" y="6042"/>
                    <a:pt x="12573" y="6232"/>
                  </a:cubicBezTo>
                  <a:cubicBezTo>
                    <a:pt x="13618" y="5503"/>
                    <a:pt x="14885" y="5218"/>
                    <a:pt x="16152" y="5187"/>
                  </a:cubicBezTo>
                  <a:cubicBezTo>
                    <a:pt x="16168" y="5203"/>
                    <a:pt x="16191" y="5210"/>
                    <a:pt x="16215" y="5210"/>
                  </a:cubicBezTo>
                  <a:cubicBezTo>
                    <a:pt x="16239" y="5210"/>
                    <a:pt x="16263" y="5203"/>
                    <a:pt x="16279" y="5187"/>
                  </a:cubicBezTo>
                  <a:lnTo>
                    <a:pt x="16722" y="5187"/>
                  </a:lnTo>
                  <a:cubicBezTo>
                    <a:pt x="17577" y="5250"/>
                    <a:pt x="18432" y="5408"/>
                    <a:pt x="19224" y="5725"/>
                  </a:cubicBezTo>
                  <a:cubicBezTo>
                    <a:pt x="19509" y="5820"/>
                    <a:pt x="20427" y="6105"/>
                    <a:pt x="20586" y="6390"/>
                  </a:cubicBezTo>
                  <a:cubicBezTo>
                    <a:pt x="20902" y="7118"/>
                    <a:pt x="19826" y="7055"/>
                    <a:pt x="19445" y="7118"/>
                  </a:cubicBezTo>
                  <a:cubicBezTo>
                    <a:pt x="19359" y="7147"/>
                    <a:pt x="19377" y="7281"/>
                    <a:pt x="19453" y="7281"/>
                  </a:cubicBezTo>
                  <a:cubicBezTo>
                    <a:pt x="19461" y="7281"/>
                    <a:pt x="19469" y="7280"/>
                    <a:pt x="19477" y="7277"/>
                  </a:cubicBezTo>
                  <a:cubicBezTo>
                    <a:pt x="19889" y="7213"/>
                    <a:pt x="21409" y="7277"/>
                    <a:pt x="21061" y="6580"/>
                  </a:cubicBezTo>
                  <a:cubicBezTo>
                    <a:pt x="20934" y="6232"/>
                    <a:pt x="20142" y="5947"/>
                    <a:pt x="19857" y="5820"/>
                  </a:cubicBezTo>
                  <a:cubicBezTo>
                    <a:pt x="19319" y="5535"/>
                    <a:pt x="18717" y="5345"/>
                    <a:pt x="18115" y="5218"/>
                  </a:cubicBezTo>
                  <a:cubicBezTo>
                    <a:pt x="17640" y="5092"/>
                    <a:pt x="17102" y="5028"/>
                    <a:pt x="16564" y="4997"/>
                  </a:cubicBezTo>
                  <a:cubicBezTo>
                    <a:pt x="16944" y="4743"/>
                    <a:pt x="17355" y="4522"/>
                    <a:pt x="17767" y="4332"/>
                  </a:cubicBezTo>
                  <a:cubicBezTo>
                    <a:pt x="18242" y="4142"/>
                    <a:pt x="18939" y="4142"/>
                    <a:pt x="19382" y="3888"/>
                  </a:cubicBezTo>
                  <a:cubicBezTo>
                    <a:pt x="19635" y="3762"/>
                    <a:pt x="19762" y="3603"/>
                    <a:pt x="19699" y="3318"/>
                  </a:cubicBezTo>
                  <a:cubicBezTo>
                    <a:pt x="19572" y="2748"/>
                    <a:pt x="18717" y="2558"/>
                    <a:pt x="18274" y="2431"/>
                  </a:cubicBezTo>
                  <a:cubicBezTo>
                    <a:pt x="17705" y="2300"/>
                    <a:pt x="17122" y="2229"/>
                    <a:pt x="16544" y="2229"/>
                  </a:cubicBezTo>
                  <a:cubicBezTo>
                    <a:pt x="16285" y="2229"/>
                    <a:pt x="16027" y="2244"/>
                    <a:pt x="15772" y="2273"/>
                  </a:cubicBezTo>
                  <a:cubicBezTo>
                    <a:pt x="14157" y="2431"/>
                    <a:pt x="12605" y="3128"/>
                    <a:pt x="11433" y="4237"/>
                  </a:cubicBezTo>
                  <a:cubicBezTo>
                    <a:pt x="11022" y="4585"/>
                    <a:pt x="10768" y="4933"/>
                    <a:pt x="10293" y="5218"/>
                  </a:cubicBezTo>
                  <a:cubicBezTo>
                    <a:pt x="9786" y="5503"/>
                    <a:pt x="9470" y="5440"/>
                    <a:pt x="8931" y="5535"/>
                  </a:cubicBezTo>
                  <a:cubicBezTo>
                    <a:pt x="8551" y="5598"/>
                    <a:pt x="8203" y="5725"/>
                    <a:pt x="7855" y="5915"/>
                  </a:cubicBezTo>
                  <a:cubicBezTo>
                    <a:pt x="7190" y="5693"/>
                    <a:pt x="6556" y="5408"/>
                    <a:pt x="5954" y="5028"/>
                  </a:cubicBezTo>
                  <a:cubicBezTo>
                    <a:pt x="5606" y="4807"/>
                    <a:pt x="5289" y="4712"/>
                    <a:pt x="5764" y="4522"/>
                  </a:cubicBezTo>
                  <a:cubicBezTo>
                    <a:pt x="5796" y="4522"/>
                    <a:pt x="5796" y="4490"/>
                    <a:pt x="5796" y="4490"/>
                  </a:cubicBezTo>
                  <a:cubicBezTo>
                    <a:pt x="5733" y="4205"/>
                    <a:pt x="5638" y="4110"/>
                    <a:pt x="5384" y="3983"/>
                  </a:cubicBezTo>
                  <a:cubicBezTo>
                    <a:pt x="4688" y="3572"/>
                    <a:pt x="3896" y="3382"/>
                    <a:pt x="3231" y="2970"/>
                  </a:cubicBezTo>
                  <a:cubicBezTo>
                    <a:pt x="1964" y="2178"/>
                    <a:pt x="1331" y="911"/>
                    <a:pt x="191" y="25"/>
                  </a:cubicBezTo>
                  <a:cubicBezTo>
                    <a:pt x="191" y="9"/>
                    <a:pt x="175" y="1"/>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7"/>
            <p:cNvSpPr/>
            <p:nvPr/>
          </p:nvSpPr>
          <p:spPr>
            <a:xfrm>
              <a:off x="1392196" y="53601"/>
              <a:ext cx="1207269" cy="758319"/>
            </a:xfrm>
            <a:custGeom>
              <a:avLst/>
              <a:gdLst/>
              <a:ahLst/>
              <a:cxnLst/>
              <a:rect l="l" t="t" r="r" b="b"/>
              <a:pathLst>
                <a:path w="37887" h="23796" extrusionOk="0">
                  <a:moveTo>
                    <a:pt x="18539" y="252"/>
                  </a:moveTo>
                  <a:cubicBezTo>
                    <a:pt x="18777" y="252"/>
                    <a:pt x="19009" y="273"/>
                    <a:pt x="19234" y="319"/>
                  </a:cubicBezTo>
                  <a:cubicBezTo>
                    <a:pt x="19899" y="477"/>
                    <a:pt x="20342" y="984"/>
                    <a:pt x="20976" y="1111"/>
                  </a:cubicBezTo>
                  <a:cubicBezTo>
                    <a:pt x="21082" y="1137"/>
                    <a:pt x="21189" y="1148"/>
                    <a:pt x="21297" y="1148"/>
                  </a:cubicBezTo>
                  <a:cubicBezTo>
                    <a:pt x="21831" y="1148"/>
                    <a:pt x="22380" y="868"/>
                    <a:pt x="22907" y="762"/>
                  </a:cubicBezTo>
                  <a:cubicBezTo>
                    <a:pt x="23216" y="704"/>
                    <a:pt x="23524" y="679"/>
                    <a:pt x="23831" y="679"/>
                  </a:cubicBezTo>
                  <a:cubicBezTo>
                    <a:pt x="26054" y="679"/>
                    <a:pt x="28240" y="2004"/>
                    <a:pt x="30405" y="2004"/>
                  </a:cubicBezTo>
                  <a:cubicBezTo>
                    <a:pt x="30735" y="2004"/>
                    <a:pt x="31065" y="1973"/>
                    <a:pt x="31395" y="1902"/>
                  </a:cubicBezTo>
                  <a:lnTo>
                    <a:pt x="31395" y="1902"/>
                  </a:lnTo>
                  <a:cubicBezTo>
                    <a:pt x="29298" y="3108"/>
                    <a:pt x="27071" y="4096"/>
                    <a:pt x="24679" y="4096"/>
                  </a:cubicBezTo>
                  <a:cubicBezTo>
                    <a:pt x="24180" y="4096"/>
                    <a:pt x="23674" y="4054"/>
                    <a:pt x="23161" y="3961"/>
                  </a:cubicBezTo>
                  <a:cubicBezTo>
                    <a:pt x="21862" y="3739"/>
                    <a:pt x="20691" y="3106"/>
                    <a:pt x="19392" y="2947"/>
                  </a:cubicBezTo>
                  <a:cubicBezTo>
                    <a:pt x="17777" y="2757"/>
                    <a:pt x="16352" y="2504"/>
                    <a:pt x="14864" y="1839"/>
                  </a:cubicBezTo>
                  <a:cubicBezTo>
                    <a:pt x="15149" y="1807"/>
                    <a:pt x="15434" y="1712"/>
                    <a:pt x="15719" y="1649"/>
                  </a:cubicBezTo>
                  <a:cubicBezTo>
                    <a:pt x="15750" y="1617"/>
                    <a:pt x="15750" y="1617"/>
                    <a:pt x="15750" y="1586"/>
                  </a:cubicBezTo>
                  <a:cubicBezTo>
                    <a:pt x="16415" y="1459"/>
                    <a:pt x="17049" y="1332"/>
                    <a:pt x="17745" y="1332"/>
                  </a:cubicBezTo>
                  <a:cubicBezTo>
                    <a:pt x="17777" y="1332"/>
                    <a:pt x="17808" y="1331"/>
                    <a:pt x="17840" y="1331"/>
                  </a:cubicBezTo>
                  <a:cubicBezTo>
                    <a:pt x="19290" y="1331"/>
                    <a:pt x="20596" y="2034"/>
                    <a:pt x="22052" y="2251"/>
                  </a:cubicBezTo>
                  <a:cubicBezTo>
                    <a:pt x="22983" y="2395"/>
                    <a:pt x="23953" y="2446"/>
                    <a:pt x="24937" y="2446"/>
                  </a:cubicBezTo>
                  <a:cubicBezTo>
                    <a:pt x="26765" y="2446"/>
                    <a:pt x="28642" y="2270"/>
                    <a:pt x="30413" y="2187"/>
                  </a:cubicBezTo>
                  <a:cubicBezTo>
                    <a:pt x="30508" y="2187"/>
                    <a:pt x="30508" y="2029"/>
                    <a:pt x="30413" y="2029"/>
                  </a:cubicBezTo>
                  <a:cubicBezTo>
                    <a:pt x="28624" y="2048"/>
                    <a:pt x="26678" y="2257"/>
                    <a:pt x="24782" y="2257"/>
                  </a:cubicBezTo>
                  <a:cubicBezTo>
                    <a:pt x="23489" y="2257"/>
                    <a:pt x="22220" y="2160"/>
                    <a:pt x="21039" y="1839"/>
                  </a:cubicBezTo>
                  <a:cubicBezTo>
                    <a:pt x="19971" y="1564"/>
                    <a:pt x="18962" y="1172"/>
                    <a:pt x="17870" y="1172"/>
                  </a:cubicBezTo>
                  <a:cubicBezTo>
                    <a:pt x="17829" y="1172"/>
                    <a:pt x="17787" y="1173"/>
                    <a:pt x="17745" y="1174"/>
                  </a:cubicBezTo>
                  <a:cubicBezTo>
                    <a:pt x="16479" y="1206"/>
                    <a:pt x="15244" y="1617"/>
                    <a:pt x="13977" y="1649"/>
                  </a:cubicBezTo>
                  <a:cubicBezTo>
                    <a:pt x="13945" y="1649"/>
                    <a:pt x="13945" y="1649"/>
                    <a:pt x="13913" y="1681"/>
                  </a:cubicBezTo>
                  <a:cubicBezTo>
                    <a:pt x="13850" y="1681"/>
                    <a:pt x="13755" y="1681"/>
                    <a:pt x="13692" y="1649"/>
                  </a:cubicBezTo>
                  <a:cubicBezTo>
                    <a:pt x="15150" y="1154"/>
                    <a:pt x="16966" y="252"/>
                    <a:pt x="18539" y="252"/>
                  </a:cubicBezTo>
                  <a:close/>
                  <a:moveTo>
                    <a:pt x="22116" y="9281"/>
                  </a:moveTo>
                  <a:cubicBezTo>
                    <a:pt x="22559" y="9439"/>
                    <a:pt x="23002" y="9566"/>
                    <a:pt x="23446" y="9724"/>
                  </a:cubicBezTo>
                  <a:cubicBezTo>
                    <a:pt x="26043" y="10516"/>
                    <a:pt x="27721" y="11941"/>
                    <a:pt x="29400" y="14031"/>
                  </a:cubicBezTo>
                  <a:cubicBezTo>
                    <a:pt x="31458" y="16597"/>
                    <a:pt x="34182" y="18117"/>
                    <a:pt x="37317" y="18877"/>
                  </a:cubicBezTo>
                  <a:cubicBezTo>
                    <a:pt x="35417" y="19890"/>
                    <a:pt x="33137" y="20840"/>
                    <a:pt x="30983" y="20904"/>
                  </a:cubicBezTo>
                  <a:cubicBezTo>
                    <a:pt x="30907" y="20907"/>
                    <a:pt x="30831" y="20909"/>
                    <a:pt x="30755" y="20909"/>
                  </a:cubicBezTo>
                  <a:cubicBezTo>
                    <a:pt x="28682" y="20909"/>
                    <a:pt x="26686" y="19680"/>
                    <a:pt x="25219" y="18275"/>
                  </a:cubicBezTo>
                  <a:cubicBezTo>
                    <a:pt x="23699" y="16818"/>
                    <a:pt x="22622" y="14918"/>
                    <a:pt x="22306" y="12828"/>
                  </a:cubicBezTo>
                  <a:cubicBezTo>
                    <a:pt x="22147" y="11720"/>
                    <a:pt x="22179" y="10580"/>
                    <a:pt x="21736" y="9629"/>
                  </a:cubicBezTo>
                  <a:lnTo>
                    <a:pt x="21736" y="9629"/>
                  </a:lnTo>
                  <a:cubicBezTo>
                    <a:pt x="22844" y="10896"/>
                    <a:pt x="23604" y="12448"/>
                    <a:pt x="24681" y="13746"/>
                  </a:cubicBezTo>
                  <a:cubicBezTo>
                    <a:pt x="25726" y="15013"/>
                    <a:pt x="26961" y="16090"/>
                    <a:pt x="28323" y="16977"/>
                  </a:cubicBezTo>
                  <a:cubicBezTo>
                    <a:pt x="30053" y="18122"/>
                    <a:pt x="32233" y="19192"/>
                    <a:pt x="34387" y="19192"/>
                  </a:cubicBezTo>
                  <a:cubicBezTo>
                    <a:pt x="35032" y="19192"/>
                    <a:pt x="35675" y="19096"/>
                    <a:pt x="36304" y="18877"/>
                  </a:cubicBezTo>
                  <a:cubicBezTo>
                    <a:pt x="36453" y="18847"/>
                    <a:pt x="36405" y="18621"/>
                    <a:pt x="36241" y="18621"/>
                  </a:cubicBezTo>
                  <a:cubicBezTo>
                    <a:pt x="36230" y="18621"/>
                    <a:pt x="36220" y="18622"/>
                    <a:pt x="36208" y="18623"/>
                  </a:cubicBezTo>
                  <a:cubicBezTo>
                    <a:pt x="35615" y="18801"/>
                    <a:pt x="35013" y="18882"/>
                    <a:pt x="34409" y="18882"/>
                  </a:cubicBezTo>
                  <a:cubicBezTo>
                    <a:pt x="31794" y="18882"/>
                    <a:pt x="29164" y="17375"/>
                    <a:pt x="27183" y="15805"/>
                  </a:cubicBezTo>
                  <a:cubicBezTo>
                    <a:pt x="25948" y="14791"/>
                    <a:pt x="24871" y="13588"/>
                    <a:pt x="23953" y="12258"/>
                  </a:cubicBezTo>
                  <a:cubicBezTo>
                    <a:pt x="23256" y="11308"/>
                    <a:pt x="22686" y="10358"/>
                    <a:pt x="21894" y="9534"/>
                  </a:cubicBezTo>
                  <a:lnTo>
                    <a:pt x="21894" y="9534"/>
                  </a:lnTo>
                  <a:cubicBezTo>
                    <a:pt x="22242" y="9724"/>
                    <a:pt x="22591" y="9914"/>
                    <a:pt x="22939" y="10104"/>
                  </a:cubicBezTo>
                  <a:cubicBezTo>
                    <a:pt x="22957" y="10113"/>
                    <a:pt x="22974" y="10117"/>
                    <a:pt x="22989" y="10117"/>
                  </a:cubicBezTo>
                  <a:cubicBezTo>
                    <a:pt x="23088" y="10117"/>
                    <a:pt x="23143" y="9965"/>
                    <a:pt x="23034" y="9883"/>
                  </a:cubicBezTo>
                  <a:cubicBezTo>
                    <a:pt x="22717" y="9724"/>
                    <a:pt x="22432" y="9503"/>
                    <a:pt x="22116" y="9281"/>
                  </a:cubicBezTo>
                  <a:close/>
                  <a:moveTo>
                    <a:pt x="16320" y="9788"/>
                  </a:moveTo>
                  <a:cubicBezTo>
                    <a:pt x="16447" y="11086"/>
                    <a:pt x="17049" y="12290"/>
                    <a:pt x="16890" y="13620"/>
                  </a:cubicBezTo>
                  <a:cubicBezTo>
                    <a:pt x="16669" y="15235"/>
                    <a:pt x="15687" y="16565"/>
                    <a:pt x="14674" y="17768"/>
                  </a:cubicBezTo>
                  <a:cubicBezTo>
                    <a:pt x="13375" y="19320"/>
                    <a:pt x="11950" y="20872"/>
                    <a:pt x="11538" y="22899"/>
                  </a:cubicBezTo>
                  <a:cubicBezTo>
                    <a:pt x="10810" y="20555"/>
                    <a:pt x="11032" y="18117"/>
                    <a:pt x="12045" y="15900"/>
                  </a:cubicBezTo>
                  <a:cubicBezTo>
                    <a:pt x="12963" y="13873"/>
                    <a:pt x="14547" y="12511"/>
                    <a:pt x="15814" y="10770"/>
                  </a:cubicBezTo>
                  <a:cubicBezTo>
                    <a:pt x="16035" y="10421"/>
                    <a:pt x="16194" y="10104"/>
                    <a:pt x="16320" y="9788"/>
                  </a:cubicBezTo>
                  <a:close/>
                  <a:moveTo>
                    <a:pt x="16130" y="8521"/>
                  </a:moveTo>
                  <a:lnTo>
                    <a:pt x="16130" y="8521"/>
                  </a:lnTo>
                  <a:cubicBezTo>
                    <a:pt x="16099" y="8869"/>
                    <a:pt x="16067" y="9186"/>
                    <a:pt x="15972" y="9566"/>
                  </a:cubicBezTo>
                  <a:cubicBezTo>
                    <a:pt x="15465" y="11308"/>
                    <a:pt x="13660" y="12606"/>
                    <a:pt x="12710" y="14126"/>
                  </a:cubicBezTo>
                  <a:cubicBezTo>
                    <a:pt x="10968" y="16818"/>
                    <a:pt x="10303" y="20017"/>
                    <a:pt x="11348" y="23089"/>
                  </a:cubicBezTo>
                  <a:cubicBezTo>
                    <a:pt x="8846" y="20080"/>
                    <a:pt x="7991" y="15710"/>
                    <a:pt x="10525" y="12385"/>
                  </a:cubicBezTo>
                  <a:cubicBezTo>
                    <a:pt x="11665" y="10928"/>
                    <a:pt x="13248" y="10294"/>
                    <a:pt x="14800" y="9408"/>
                  </a:cubicBezTo>
                  <a:cubicBezTo>
                    <a:pt x="15244" y="9154"/>
                    <a:pt x="15782" y="8901"/>
                    <a:pt x="16130" y="8521"/>
                  </a:cubicBezTo>
                  <a:close/>
                  <a:moveTo>
                    <a:pt x="8854" y="1"/>
                  </a:moveTo>
                  <a:cubicBezTo>
                    <a:pt x="8069" y="1"/>
                    <a:pt x="6440" y="628"/>
                    <a:pt x="6440" y="1617"/>
                  </a:cubicBezTo>
                  <a:cubicBezTo>
                    <a:pt x="6186" y="1617"/>
                    <a:pt x="5901" y="1649"/>
                    <a:pt x="5648" y="1712"/>
                  </a:cubicBezTo>
                  <a:cubicBezTo>
                    <a:pt x="3558" y="2061"/>
                    <a:pt x="1658" y="3359"/>
                    <a:pt x="106" y="4752"/>
                  </a:cubicBezTo>
                  <a:cubicBezTo>
                    <a:pt x="1" y="4831"/>
                    <a:pt x="114" y="4997"/>
                    <a:pt x="227" y="4997"/>
                  </a:cubicBezTo>
                  <a:cubicBezTo>
                    <a:pt x="251" y="4997"/>
                    <a:pt x="274" y="4990"/>
                    <a:pt x="296" y="4974"/>
                  </a:cubicBezTo>
                  <a:cubicBezTo>
                    <a:pt x="2323" y="3707"/>
                    <a:pt x="4159" y="2187"/>
                    <a:pt x="6661" y="2092"/>
                  </a:cubicBezTo>
                  <a:cubicBezTo>
                    <a:pt x="6795" y="2086"/>
                    <a:pt x="6929" y="2083"/>
                    <a:pt x="7064" y="2083"/>
                  </a:cubicBezTo>
                  <a:cubicBezTo>
                    <a:pt x="9006" y="2083"/>
                    <a:pt x="11064" y="2699"/>
                    <a:pt x="12900" y="3232"/>
                  </a:cubicBezTo>
                  <a:cubicBezTo>
                    <a:pt x="13153" y="3296"/>
                    <a:pt x="13343" y="3359"/>
                    <a:pt x="13565" y="3454"/>
                  </a:cubicBezTo>
                  <a:cubicBezTo>
                    <a:pt x="14800" y="4816"/>
                    <a:pt x="16035" y="6336"/>
                    <a:pt x="16130" y="8173"/>
                  </a:cubicBezTo>
                  <a:cubicBezTo>
                    <a:pt x="15529" y="9059"/>
                    <a:pt x="13913" y="9598"/>
                    <a:pt x="13185" y="9978"/>
                  </a:cubicBezTo>
                  <a:cubicBezTo>
                    <a:pt x="12520" y="10326"/>
                    <a:pt x="11887" y="10706"/>
                    <a:pt x="11317" y="11181"/>
                  </a:cubicBezTo>
                  <a:cubicBezTo>
                    <a:pt x="10145" y="12195"/>
                    <a:pt x="9353" y="13588"/>
                    <a:pt x="8941" y="15076"/>
                  </a:cubicBezTo>
                  <a:cubicBezTo>
                    <a:pt x="8118" y="18243"/>
                    <a:pt x="9385" y="21442"/>
                    <a:pt x="11570" y="23754"/>
                  </a:cubicBezTo>
                  <a:cubicBezTo>
                    <a:pt x="11599" y="23783"/>
                    <a:pt x="11632" y="23796"/>
                    <a:pt x="11664" y="23796"/>
                  </a:cubicBezTo>
                  <a:cubicBezTo>
                    <a:pt x="11768" y="23796"/>
                    <a:pt x="11857" y="23661"/>
                    <a:pt x="11760" y="23564"/>
                  </a:cubicBezTo>
                  <a:cubicBezTo>
                    <a:pt x="12108" y="20524"/>
                    <a:pt x="14642" y="18750"/>
                    <a:pt x="16162" y="16343"/>
                  </a:cubicBezTo>
                  <a:cubicBezTo>
                    <a:pt x="16669" y="15520"/>
                    <a:pt x="17080" y="14633"/>
                    <a:pt x="17207" y="13651"/>
                  </a:cubicBezTo>
                  <a:cubicBezTo>
                    <a:pt x="17365" y="12226"/>
                    <a:pt x="16700" y="10865"/>
                    <a:pt x="16510" y="9439"/>
                  </a:cubicBezTo>
                  <a:cubicBezTo>
                    <a:pt x="16510" y="9408"/>
                    <a:pt x="16510" y="9376"/>
                    <a:pt x="16479" y="9376"/>
                  </a:cubicBezTo>
                  <a:cubicBezTo>
                    <a:pt x="16985" y="7413"/>
                    <a:pt x="16004" y="5354"/>
                    <a:pt x="14547" y="3866"/>
                  </a:cubicBezTo>
                  <a:lnTo>
                    <a:pt x="14547" y="3866"/>
                  </a:lnTo>
                  <a:cubicBezTo>
                    <a:pt x="17017" y="5101"/>
                    <a:pt x="18791" y="7254"/>
                    <a:pt x="21007" y="8901"/>
                  </a:cubicBezTo>
                  <a:cubicBezTo>
                    <a:pt x="22306" y="10706"/>
                    <a:pt x="21767" y="13271"/>
                    <a:pt x="22654" y="15298"/>
                  </a:cubicBezTo>
                  <a:cubicBezTo>
                    <a:pt x="23446" y="17103"/>
                    <a:pt x="24776" y="18623"/>
                    <a:pt x="26391" y="19700"/>
                  </a:cubicBezTo>
                  <a:cubicBezTo>
                    <a:pt x="27720" y="20622"/>
                    <a:pt x="29165" y="21242"/>
                    <a:pt x="30746" y="21242"/>
                  </a:cubicBezTo>
                  <a:cubicBezTo>
                    <a:pt x="31011" y="21242"/>
                    <a:pt x="31280" y="21225"/>
                    <a:pt x="31553" y="21189"/>
                  </a:cubicBezTo>
                  <a:cubicBezTo>
                    <a:pt x="33738" y="20904"/>
                    <a:pt x="35828" y="20080"/>
                    <a:pt x="37729" y="19035"/>
                  </a:cubicBezTo>
                  <a:cubicBezTo>
                    <a:pt x="37887" y="18940"/>
                    <a:pt x="37792" y="18750"/>
                    <a:pt x="37634" y="18750"/>
                  </a:cubicBezTo>
                  <a:cubicBezTo>
                    <a:pt x="37634" y="18718"/>
                    <a:pt x="37602" y="18687"/>
                    <a:pt x="37539" y="18687"/>
                  </a:cubicBezTo>
                  <a:cubicBezTo>
                    <a:pt x="35638" y="18338"/>
                    <a:pt x="33770" y="17515"/>
                    <a:pt x="32218" y="16312"/>
                  </a:cubicBezTo>
                  <a:cubicBezTo>
                    <a:pt x="30793" y="15203"/>
                    <a:pt x="29780" y="13778"/>
                    <a:pt x="28608" y="12416"/>
                  </a:cubicBezTo>
                  <a:cubicBezTo>
                    <a:pt x="27626" y="11308"/>
                    <a:pt x="26423" y="10485"/>
                    <a:pt x="25093" y="9914"/>
                  </a:cubicBezTo>
                  <a:cubicBezTo>
                    <a:pt x="23794" y="9344"/>
                    <a:pt x="22306" y="9186"/>
                    <a:pt x="21134" y="8489"/>
                  </a:cubicBezTo>
                  <a:cubicBezTo>
                    <a:pt x="19772" y="7286"/>
                    <a:pt x="18569" y="5893"/>
                    <a:pt x="17144" y="4784"/>
                  </a:cubicBezTo>
                  <a:cubicBezTo>
                    <a:pt x="15529" y="3517"/>
                    <a:pt x="13692" y="2916"/>
                    <a:pt x="11728" y="2409"/>
                  </a:cubicBezTo>
                  <a:cubicBezTo>
                    <a:pt x="10172" y="1982"/>
                    <a:pt x="8557" y="1584"/>
                    <a:pt x="6939" y="1584"/>
                  </a:cubicBezTo>
                  <a:cubicBezTo>
                    <a:pt x="6878" y="1584"/>
                    <a:pt x="6817" y="1584"/>
                    <a:pt x="6756" y="1586"/>
                  </a:cubicBezTo>
                  <a:cubicBezTo>
                    <a:pt x="6883" y="1206"/>
                    <a:pt x="8055" y="699"/>
                    <a:pt x="8181" y="667"/>
                  </a:cubicBezTo>
                  <a:cubicBezTo>
                    <a:pt x="8460" y="574"/>
                    <a:pt x="8718" y="532"/>
                    <a:pt x="8967" y="532"/>
                  </a:cubicBezTo>
                  <a:cubicBezTo>
                    <a:pt x="9396" y="532"/>
                    <a:pt x="9799" y="657"/>
                    <a:pt x="10240" y="857"/>
                  </a:cubicBezTo>
                  <a:cubicBezTo>
                    <a:pt x="10842" y="1111"/>
                    <a:pt x="11443" y="1459"/>
                    <a:pt x="12045" y="1681"/>
                  </a:cubicBezTo>
                  <a:cubicBezTo>
                    <a:pt x="12610" y="1898"/>
                    <a:pt x="13146" y="1981"/>
                    <a:pt x="13682" y="1981"/>
                  </a:cubicBezTo>
                  <a:cubicBezTo>
                    <a:pt x="13927" y="1981"/>
                    <a:pt x="14172" y="1964"/>
                    <a:pt x="14420" y="1934"/>
                  </a:cubicBezTo>
                  <a:cubicBezTo>
                    <a:pt x="14420" y="1966"/>
                    <a:pt x="14452" y="1997"/>
                    <a:pt x="14484" y="1997"/>
                  </a:cubicBezTo>
                  <a:cubicBezTo>
                    <a:pt x="15814" y="2662"/>
                    <a:pt x="17144" y="3042"/>
                    <a:pt x="18632" y="3201"/>
                  </a:cubicBezTo>
                  <a:cubicBezTo>
                    <a:pt x="20437" y="3422"/>
                    <a:pt x="22052" y="4214"/>
                    <a:pt x="23826" y="4372"/>
                  </a:cubicBezTo>
                  <a:cubicBezTo>
                    <a:pt x="24097" y="4397"/>
                    <a:pt x="24367" y="4408"/>
                    <a:pt x="24637" y="4408"/>
                  </a:cubicBezTo>
                  <a:cubicBezTo>
                    <a:pt x="27557" y="4408"/>
                    <a:pt x="30409" y="3048"/>
                    <a:pt x="32757" y="1396"/>
                  </a:cubicBezTo>
                  <a:cubicBezTo>
                    <a:pt x="32757" y="1396"/>
                    <a:pt x="32788" y="1364"/>
                    <a:pt x="32820" y="1364"/>
                  </a:cubicBezTo>
                  <a:cubicBezTo>
                    <a:pt x="32925" y="1285"/>
                    <a:pt x="32856" y="1119"/>
                    <a:pt x="32739" y="1119"/>
                  </a:cubicBezTo>
                  <a:cubicBezTo>
                    <a:pt x="32715" y="1119"/>
                    <a:pt x="32689" y="1126"/>
                    <a:pt x="32662" y="1142"/>
                  </a:cubicBezTo>
                  <a:cubicBezTo>
                    <a:pt x="31930" y="1593"/>
                    <a:pt x="31174" y="1759"/>
                    <a:pt x="30408" y="1759"/>
                  </a:cubicBezTo>
                  <a:cubicBezTo>
                    <a:pt x="29020" y="1759"/>
                    <a:pt x="27600" y="1213"/>
                    <a:pt x="26233" y="825"/>
                  </a:cubicBezTo>
                  <a:cubicBezTo>
                    <a:pt x="25421" y="610"/>
                    <a:pt x="24723" y="516"/>
                    <a:pt x="24023" y="516"/>
                  </a:cubicBezTo>
                  <a:cubicBezTo>
                    <a:pt x="23385" y="516"/>
                    <a:pt x="22746" y="594"/>
                    <a:pt x="22021" y="730"/>
                  </a:cubicBezTo>
                  <a:cubicBezTo>
                    <a:pt x="21853" y="763"/>
                    <a:pt x="21691" y="778"/>
                    <a:pt x="21533" y="778"/>
                  </a:cubicBezTo>
                  <a:cubicBezTo>
                    <a:pt x="20449" y="778"/>
                    <a:pt x="19572" y="99"/>
                    <a:pt x="18414" y="99"/>
                  </a:cubicBezTo>
                  <a:cubicBezTo>
                    <a:pt x="18280" y="99"/>
                    <a:pt x="18142" y="108"/>
                    <a:pt x="17999" y="129"/>
                  </a:cubicBezTo>
                  <a:cubicBezTo>
                    <a:pt x="16415" y="350"/>
                    <a:pt x="14800" y="1047"/>
                    <a:pt x="13312" y="1617"/>
                  </a:cubicBezTo>
                  <a:cubicBezTo>
                    <a:pt x="12647" y="1491"/>
                    <a:pt x="12013" y="1269"/>
                    <a:pt x="11285" y="857"/>
                  </a:cubicBezTo>
                  <a:cubicBezTo>
                    <a:pt x="10557" y="445"/>
                    <a:pt x="9796" y="34"/>
                    <a:pt x="8910" y="2"/>
                  </a:cubicBezTo>
                  <a:cubicBezTo>
                    <a:pt x="8892" y="1"/>
                    <a:pt x="8873" y="1"/>
                    <a:pt x="88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7"/>
            <p:cNvSpPr/>
            <p:nvPr/>
          </p:nvSpPr>
          <p:spPr>
            <a:xfrm>
              <a:off x="2129676" y="374911"/>
              <a:ext cx="113376" cy="102295"/>
            </a:xfrm>
            <a:custGeom>
              <a:avLst/>
              <a:gdLst/>
              <a:ahLst/>
              <a:cxnLst/>
              <a:rect l="l" t="t" r="r" b="b"/>
              <a:pathLst>
                <a:path w="3558" h="3210" extrusionOk="0">
                  <a:moveTo>
                    <a:pt x="98" y="1"/>
                  </a:moveTo>
                  <a:cubicBezTo>
                    <a:pt x="46" y="1"/>
                    <a:pt x="1" y="68"/>
                    <a:pt x="50" y="116"/>
                  </a:cubicBezTo>
                  <a:cubicBezTo>
                    <a:pt x="1253" y="1067"/>
                    <a:pt x="2361" y="2112"/>
                    <a:pt x="3438" y="3188"/>
                  </a:cubicBezTo>
                  <a:cubicBezTo>
                    <a:pt x="3453" y="3203"/>
                    <a:pt x="3468" y="3209"/>
                    <a:pt x="3481" y="3209"/>
                  </a:cubicBezTo>
                  <a:cubicBezTo>
                    <a:pt x="3526" y="3209"/>
                    <a:pt x="3557" y="3142"/>
                    <a:pt x="3533" y="3093"/>
                  </a:cubicBezTo>
                  <a:cubicBezTo>
                    <a:pt x="2551" y="1922"/>
                    <a:pt x="1380" y="908"/>
                    <a:pt x="145" y="21"/>
                  </a:cubicBezTo>
                  <a:cubicBezTo>
                    <a:pt x="130" y="7"/>
                    <a:pt x="113" y="1"/>
                    <a:pt x="9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7"/>
            <p:cNvSpPr/>
            <p:nvPr/>
          </p:nvSpPr>
          <p:spPr>
            <a:xfrm>
              <a:off x="2148701" y="417135"/>
              <a:ext cx="320339" cy="220077"/>
            </a:xfrm>
            <a:custGeom>
              <a:avLst/>
              <a:gdLst/>
              <a:ahLst/>
              <a:cxnLst/>
              <a:rect l="l" t="t" r="r" b="b"/>
              <a:pathLst>
                <a:path w="10053" h="6906" extrusionOk="0">
                  <a:moveTo>
                    <a:pt x="89" y="0"/>
                  </a:moveTo>
                  <a:cubicBezTo>
                    <a:pt x="41" y="0"/>
                    <a:pt x="0" y="45"/>
                    <a:pt x="23" y="90"/>
                  </a:cubicBezTo>
                  <a:cubicBezTo>
                    <a:pt x="2493" y="3478"/>
                    <a:pt x="6103" y="5474"/>
                    <a:pt x="9967" y="6899"/>
                  </a:cubicBezTo>
                  <a:cubicBezTo>
                    <a:pt x="9975" y="6903"/>
                    <a:pt x="9984" y="6905"/>
                    <a:pt x="9991" y="6905"/>
                  </a:cubicBezTo>
                  <a:cubicBezTo>
                    <a:pt x="10037" y="6905"/>
                    <a:pt x="10053" y="6831"/>
                    <a:pt x="9998" y="6804"/>
                  </a:cubicBezTo>
                  <a:cubicBezTo>
                    <a:pt x="6230" y="5315"/>
                    <a:pt x="2683" y="3288"/>
                    <a:pt x="149" y="27"/>
                  </a:cubicBezTo>
                  <a:cubicBezTo>
                    <a:pt x="131" y="8"/>
                    <a:pt x="109" y="0"/>
                    <a:pt x="8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7"/>
            <p:cNvSpPr/>
            <p:nvPr/>
          </p:nvSpPr>
          <p:spPr>
            <a:xfrm>
              <a:off x="2116484" y="436031"/>
              <a:ext cx="346787" cy="246368"/>
            </a:xfrm>
            <a:custGeom>
              <a:avLst/>
              <a:gdLst/>
              <a:ahLst/>
              <a:cxnLst/>
              <a:rect l="l" t="t" r="r" b="b"/>
              <a:pathLst>
                <a:path w="10883" h="7731" extrusionOk="0">
                  <a:moveTo>
                    <a:pt x="62" y="1"/>
                  </a:moveTo>
                  <a:cubicBezTo>
                    <a:pt x="29" y="1"/>
                    <a:pt x="1" y="28"/>
                    <a:pt x="20" y="67"/>
                  </a:cubicBezTo>
                  <a:cubicBezTo>
                    <a:pt x="1667" y="4501"/>
                    <a:pt x="6037" y="7731"/>
                    <a:pt x="10851" y="7731"/>
                  </a:cubicBezTo>
                  <a:cubicBezTo>
                    <a:pt x="10883" y="7731"/>
                    <a:pt x="10883" y="7667"/>
                    <a:pt x="10851" y="7667"/>
                  </a:cubicBezTo>
                  <a:cubicBezTo>
                    <a:pt x="6069" y="7351"/>
                    <a:pt x="1889" y="4501"/>
                    <a:pt x="115" y="35"/>
                  </a:cubicBezTo>
                  <a:cubicBezTo>
                    <a:pt x="103" y="11"/>
                    <a:pt x="82" y="1"/>
                    <a:pt x="6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7"/>
            <p:cNvSpPr/>
            <p:nvPr/>
          </p:nvSpPr>
          <p:spPr>
            <a:xfrm>
              <a:off x="418682" y="650748"/>
              <a:ext cx="461182" cy="459402"/>
            </a:xfrm>
            <a:custGeom>
              <a:avLst/>
              <a:gdLst/>
              <a:ahLst/>
              <a:cxnLst/>
              <a:rect l="l" t="t" r="r" b="b"/>
              <a:pathLst>
                <a:path w="14473" h="14416" extrusionOk="0">
                  <a:moveTo>
                    <a:pt x="7506" y="13344"/>
                  </a:moveTo>
                  <a:cubicBezTo>
                    <a:pt x="7411" y="13502"/>
                    <a:pt x="7316" y="13660"/>
                    <a:pt x="7157" y="13787"/>
                  </a:cubicBezTo>
                  <a:cubicBezTo>
                    <a:pt x="7157" y="13819"/>
                    <a:pt x="7126" y="13819"/>
                    <a:pt x="7126" y="13819"/>
                  </a:cubicBezTo>
                  <a:cubicBezTo>
                    <a:pt x="7252" y="13692"/>
                    <a:pt x="7379" y="13502"/>
                    <a:pt x="7506" y="13344"/>
                  </a:cubicBezTo>
                  <a:close/>
                  <a:moveTo>
                    <a:pt x="5736" y="1"/>
                  </a:moveTo>
                  <a:cubicBezTo>
                    <a:pt x="5432" y="1"/>
                    <a:pt x="5138" y="85"/>
                    <a:pt x="4877" y="296"/>
                  </a:cubicBezTo>
                  <a:cubicBezTo>
                    <a:pt x="4814" y="296"/>
                    <a:pt x="4719" y="328"/>
                    <a:pt x="4529" y="391"/>
                  </a:cubicBezTo>
                  <a:cubicBezTo>
                    <a:pt x="4497" y="391"/>
                    <a:pt x="4465" y="423"/>
                    <a:pt x="4434" y="454"/>
                  </a:cubicBezTo>
                  <a:cubicBezTo>
                    <a:pt x="3737" y="613"/>
                    <a:pt x="3199" y="1088"/>
                    <a:pt x="2977" y="1753"/>
                  </a:cubicBezTo>
                  <a:cubicBezTo>
                    <a:pt x="2819" y="2291"/>
                    <a:pt x="2819" y="2861"/>
                    <a:pt x="2724" y="3431"/>
                  </a:cubicBezTo>
                  <a:cubicBezTo>
                    <a:pt x="2629" y="4065"/>
                    <a:pt x="2439" y="4698"/>
                    <a:pt x="2217" y="5331"/>
                  </a:cubicBezTo>
                  <a:cubicBezTo>
                    <a:pt x="1805" y="6408"/>
                    <a:pt x="0" y="8815"/>
                    <a:pt x="1267" y="9955"/>
                  </a:cubicBezTo>
                  <a:cubicBezTo>
                    <a:pt x="1330" y="10208"/>
                    <a:pt x="1457" y="10430"/>
                    <a:pt x="1647" y="10683"/>
                  </a:cubicBezTo>
                  <a:cubicBezTo>
                    <a:pt x="1991" y="11102"/>
                    <a:pt x="2469" y="11348"/>
                    <a:pt x="2978" y="11348"/>
                  </a:cubicBezTo>
                  <a:cubicBezTo>
                    <a:pt x="3124" y="11348"/>
                    <a:pt x="3272" y="11328"/>
                    <a:pt x="3420" y="11285"/>
                  </a:cubicBezTo>
                  <a:lnTo>
                    <a:pt x="3420" y="11285"/>
                  </a:lnTo>
                  <a:cubicBezTo>
                    <a:pt x="3357" y="11697"/>
                    <a:pt x="3357" y="12109"/>
                    <a:pt x="3642" y="12520"/>
                  </a:cubicBezTo>
                  <a:cubicBezTo>
                    <a:pt x="4085" y="13090"/>
                    <a:pt x="4845" y="13819"/>
                    <a:pt x="5479" y="14167"/>
                  </a:cubicBezTo>
                  <a:cubicBezTo>
                    <a:pt x="5778" y="14340"/>
                    <a:pt x="6051" y="14415"/>
                    <a:pt x="6301" y="14415"/>
                  </a:cubicBezTo>
                  <a:cubicBezTo>
                    <a:pt x="7056" y="14415"/>
                    <a:pt x="7592" y="13725"/>
                    <a:pt x="7949" y="12964"/>
                  </a:cubicBezTo>
                  <a:cubicBezTo>
                    <a:pt x="8377" y="13277"/>
                    <a:pt x="8856" y="13643"/>
                    <a:pt x="9410" y="13643"/>
                  </a:cubicBezTo>
                  <a:cubicBezTo>
                    <a:pt x="9471" y="13643"/>
                    <a:pt x="9533" y="13638"/>
                    <a:pt x="9596" y="13629"/>
                  </a:cubicBezTo>
                  <a:cubicBezTo>
                    <a:pt x="9754" y="13597"/>
                    <a:pt x="9913" y="13534"/>
                    <a:pt x="10071" y="13439"/>
                  </a:cubicBezTo>
                  <a:cubicBezTo>
                    <a:pt x="10198" y="13375"/>
                    <a:pt x="10293" y="13217"/>
                    <a:pt x="10388" y="13122"/>
                  </a:cubicBezTo>
                  <a:cubicBezTo>
                    <a:pt x="10768" y="12710"/>
                    <a:pt x="10736" y="12837"/>
                    <a:pt x="11274" y="12489"/>
                  </a:cubicBezTo>
                  <a:cubicBezTo>
                    <a:pt x="11401" y="12425"/>
                    <a:pt x="11496" y="12362"/>
                    <a:pt x="11559" y="12267"/>
                  </a:cubicBezTo>
                  <a:cubicBezTo>
                    <a:pt x="11813" y="12615"/>
                    <a:pt x="12129" y="12837"/>
                    <a:pt x="12573" y="12932"/>
                  </a:cubicBezTo>
                  <a:cubicBezTo>
                    <a:pt x="12604" y="12932"/>
                    <a:pt x="12668" y="12932"/>
                    <a:pt x="12668" y="12900"/>
                  </a:cubicBezTo>
                  <a:cubicBezTo>
                    <a:pt x="12858" y="12647"/>
                    <a:pt x="12889" y="12457"/>
                    <a:pt x="12858" y="12140"/>
                  </a:cubicBezTo>
                  <a:cubicBezTo>
                    <a:pt x="12826" y="11824"/>
                    <a:pt x="12699" y="11539"/>
                    <a:pt x="12668" y="11222"/>
                  </a:cubicBezTo>
                  <a:cubicBezTo>
                    <a:pt x="12668" y="10905"/>
                    <a:pt x="12731" y="10588"/>
                    <a:pt x="12794" y="10272"/>
                  </a:cubicBezTo>
                  <a:cubicBezTo>
                    <a:pt x="12858" y="9955"/>
                    <a:pt x="12984" y="9448"/>
                    <a:pt x="12858" y="9132"/>
                  </a:cubicBezTo>
                  <a:lnTo>
                    <a:pt x="12858" y="9132"/>
                  </a:lnTo>
                  <a:cubicBezTo>
                    <a:pt x="13143" y="9163"/>
                    <a:pt x="13459" y="9195"/>
                    <a:pt x="13776" y="9195"/>
                  </a:cubicBezTo>
                  <a:cubicBezTo>
                    <a:pt x="13871" y="9258"/>
                    <a:pt x="13966" y="9290"/>
                    <a:pt x="14061" y="9353"/>
                  </a:cubicBezTo>
                  <a:cubicBezTo>
                    <a:pt x="14073" y="9359"/>
                    <a:pt x="14084" y="9362"/>
                    <a:pt x="14096" y="9362"/>
                  </a:cubicBezTo>
                  <a:cubicBezTo>
                    <a:pt x="14146" y="9362"/>
                    <a:pt x="14188" y="9310"/>
                    <a:pt x="14188" y="9258"/>
                  </a:cubicBezTo>
                  <a:cubicBezTo>
                    <a:pt x="14473" y="7992"/>
                    <a:pt x="14061" y="6788"/>
                    <a:pt x="13491" y="5648"/>
                  </a:cubicBezTo>
                  <a:cubicBezTo>
                    <a:pt x="12858" y="4381"/>
                    <a:pt x="12034" y="2988"/>
                    <a:pt x="10926" y="2038"/>
                  </a:cubicBezTo>
                  <a:cubicBezTo>
                    <a:pt x="10483" y="1658"/>
                    <a:pt x="10008" y="1436"/>
                    <a:pt x="9406" y="1310"/>
                  </a:cubicBezTo>
                  <a:cubicBezTo>
                    <a:pt x="9026" y="1214"/>
                    <a:pt x="8646" y="1214"/>
                    <a:pt x="8266" y="1088"/>
                  </a:cubicBezTo>
                  <a:cubicBezTo>
                    <a:pt x="7854" y="929"/>
                    <a:pt x="7506" y="676"/>
                    <a:pt x="7126" y="454"/>
                  </a:cubicBezTo>
                  <a:cubicBezTo>
                    <a:pt x="6702" y="204"/>
                    <a:pt x="6208" y="1"/>
                    <a:pt x="5736"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7"/>
            <p:cNvSpPr/>
            <p:nvPr/>
          </p:nvSpPr>
          <p:spPr>
            <a:xfrm>
              <a:off x="717396" y="391737"/>
              <a:ext cx="2039" cy="1020"/>
            </a:xfrm>
            <a:custGeom>
              <a:avLst/>
              <a:gdLst/>
              <a:ahLst/>
              <a:cxnLst/>
              <a:rect l="l" t="t" r="r" b="b"/>
              <a:pathLst>
                <a:path w="64" h="32" extrusionOk="0">
                  <a:moveTo>
                    <a:pt x="32" y="0"/>
                  </a:moveTo>
                  <a:cubicBezTo>
                    <a:pt x="0" y="0"/>
                    <a:pt x="0" y="32"/>
                    <a:pt x="32" y="32"/>
                  </a:cubicBezTo>
                  <a:cubicBezTo>
                    <a:pt x="32" y="32"/>
                    <a:pt x="63" y="0"/>
                    <a:pt x="32"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7"/>
            <p:cNvSpPr/>
            <p:nvPr/>
          </p:nvSpPr>
          <p:spPr>
            <a:xfrm>
              <a:off x="28129" y="-147094"/>
              <a:ext cx="945466" cy="1089167"/>
            </a:xfrm>
            <a:custGeom>
              <a:avLst/>
              <a:gdLst/>
              <a:ahLst/>
              <a:cxnLst/>
              <a:rect l="l" t="t" r="r" b="b"/>
              <a:pathLst>
                <a:path w="29671" h="34178" extrusionOk="0">
                  <a:moveTo>
                    <a:pt x="3294" y="8232"/>
                  </a:moveTo>
                  <a:cubicBezTo>
                    <a:pt x="4877" y="9562"/>
                    <a:pt x="7759" y="8454"/>
                    <a:pt x="8963" y="10449"/>
                  </a:cubicBezTo>
                  <a:cubicBezTo>
                    <a:pt x="8582" y="11114"/>
                    <a:pt x="8266" y="11874"/>
                    <a:pt x="8139" y="12666"/>
                  </a:cubicBezTo>
                  <a:cubicBezTo>
                    <a:pt x="7981" y="13521"/>
                    <a:pt x="8582" y="14629"/>
                    <a:pt x="8139" y="15389"/>
                  </a:cubicBezTo>
                  <a:cubicBezTo>
                    <a:pt x="8099" y="15429"/>
                    <a:pt x="8110" y="15494"/>
                    <a:pt x="8147" y="15529"/>
                  </a:cubicBezTo>
                  <a:lnTo>
                    <a:pt x="8147" y="15529"/>
                  </a:lnTo>
                  <a:cubicBezTo>
                    <a:pt x="7230" y="14711"/>
                    <a:pt x="6427" y="13771"/>
                    <a:pt x="5669" y="12729"/>
                  </a:cubicBezTo>
                  <a:cubicBezTo>
                    <a:pt x="4656" y="11367"/>
                    <a:pt x="4149" y="9720"/>
                    <a:pt x="3294" y="8232"/>
                  </a:cubicBezTo>
                  <a:close/>
                  <a:moveTo>
                    <a:pt x="514" y="1"/>
                  </a:moveTo>
                  <a:cubicBezTo>
                    <a:pt x="320" y="1"/>
                    <a:pt x="137" y="75"/>
                    <a:pt x="64" y="251"/>
                  </a:cubicBezTo>
                  <a:cubicBezTo>
                    <a:pt x="32" y="283"/>
                    <a:pt x="0" y="315"/>
                    <a:pt x="0" y="346"/>
                  </a:cubicBezTo>
                  <a:cubicBezTo>
                    <a:pt x="475" y="3228"/>
                    <a:pt x="1425" y="5983"/>
                    <a:pt x="2534" y="8675"/>
                  </a:cubicBezTo>
                  <a:cubicBezTo>
                    <a:pt x="3610" y="11399"/>
                    <a:pt x="5226" y="13837"/>
                    <a:pt x="6936" y="16212"/>
                  </a:cubicBezTo>
                  <a:cubicBezTo>
                    <a:pt x="6904" y="16244"/>
                    <a:pt x="6872" y="16307"/>
                    <a:pt x="6872" y="16371"/>
                  </a:cubicBezTo>
                  <a:cubicBezTo>
                    <a:pt x="7094" y="16783"/>
                    <a:pt x="7221" y="17226"/>
                    <a:pt x="7316" y="17669"/>
                  </a:cubicBezTo>
                  <a:cubicBezTo>
                    <a:pt x="7126" y="18461"/>
                    <a:pt x="6936" y="19253"/>
                    <a:pt x="6651" y="20044"/>
                  </a:cubicBezTo>
                  <a:cubicBezTo>
                    <a:pt x="6651" y="20044"/>
                    <a:pt x="6651" y="20076"/>
                    <a:pt x="6651" y="20076"/>
                  </a:cubicBezTo>
                  <a:cubicBezTo>
                    <a:pt x="6489" y="20065"/>
                    <a:pt x="6325" y="20059"/>
                    <a:pt x="6158" y="20059"/>
                  </a:cubicBezTo>
                  <a:cubicBezTo>
                    <a:pt x="4922" y="20059"/>
                    <a:pt x="3589" y="20386"/>
                    <a:pt x="2724" y="21279"/>
                  </a:cubicBezTo>
                  <a:cubicBezTo>
                    <a:pt x="2312" y="21691"/>
                    <a:pt x="2154" y="22230"/>
                    <a:pt x="2059" y="22800"/>
                  </a:cubicBezTo>
                  <a:cubicBezTo>
                    <a:pt x="1932" y="23908"/>
                    <a:pt x="1900" y="25048"/>
                    <a:pt x="1837" y="26188"/>
                  </a:cubicBezTo>
                  <a:cubicBezTo>
                    <a:pt x="1837" y="26256"/>
                    <a:pt x="1882" y="26288"/>
                    <a:pt x="1930" y="26288"/>
                  </a:cubicBezTo>
                  <a:cubicBezTo>
                    <a:pt x="1970" y="26288"/>
                    <a:pt x="2012" y="26264"/>
                    <a:pt x="2027" y="26220"/>
                  </a:cubicBezTo>
                  <a:cubicBezTo>
                    <a:pt x="2439" y="24541"/>
                    <a:pt x="4244" y="24225"/>
                    <a:pt x="5416" y="23275"/>
                  </a:cubicBezTo>
                  <a:cubicBezTo>
                    <a:pt x="6302" y="22515"/>
                    <a:pt x="6714" y="21406"/>
                    <a:pt x="6841" y="20266"/>
                  </a:cubicBezTo>
                  <a:cubicBezTo>
                    <a:pt x="6872" y="20234"/>
                    <a:pt x="6872" y="20171"/>
                    <a:pt x="6841" y="20139"/>
                  </a:cubicBezTo>
                  <a:cubicBezTo>
                    <a:pt x="6841" y="20139"/>
                    <a:pt x="6841" y="20139"/>
                    <a:pt x="6841" y="20108"/>
                  </a:cubicBezTo>
                  <a:cubicBezTo>
                    <a:pt x="6841" y="20108"/>
                    <a:pt x="6841" y="20076"/>
                    <a:pt x="6841" y="20076"/>
                  </a:cubicBezTo>
                  <a:cubicBezTo>
                    <a:pt x="7094" y="19474"/>
                    <a:pt x="7284" y="18778"/>
                    <a:pt x="7379" y="18081"/>
                  </a:cubicBezTo>
                  <a:cubicBezTo>
                    <a:pt x="7506" y="18841"/>
                    <a:pt x="7506" y="19633"/>
                    <a:pt x="7506" y="20393"/>
                  </a:cubicBezTo>
                  <a:cubicBezTo>
                    <a:pt x="7506" y="21945"/>
                    <a:pt x="7411" y="23433"/>
                    <a:pt x="6967" y="24953"/>
                  </a:cubicBezTo>
                  <a:cubicBezTo>
                    <a:pt x="6967" y="24953"/>
                    <a:pt x="6967" y="24953"/>
                    <a:pt x="6967" y="24985"/>
                  </a:cubicBezTo>
                  <a:cubicBezTo>
                    <a:pt x="6967" y="24953"/>
                    <a:pt x="6967" y="24953"/>
                    <a:pt x="6936" y="24953"/>
                  </a:cubicBezTo>
                  <a:cubicBezTo>
                    <a:pt x="6841" y="24953"/>
                    <a:pt x="6777" y="25048"/>
                    <a:pt x="6841" y="25143"/>
                  </a:cubicBezTo>
                  <a:cubicBezTo>
                    <a:pt x="5321" y="25555"/>
                    <a:pt x="4402" y="27613"/>
                    <a:pt x="4529" y="29038"/>
                  </a:cubicBezTo>
                  <a:cubicBezTo>
                    <a:pt x="4561" y="29608"/>
                    <a:pt x="4719" y="30147"/>
                    <a:pt x="4814" y="30717"/>
                  </a:cubicBezTo>
                  <a:cubicBezTo>
                    <a:pt x="4941" y="31192"/>
                    <a:pt x="4972" y="31857"/>
                    <a:pt x="5226" y="32300"/>
                  </a:cubicBezTo>
                  <a:cubicBezTo>
                    <a:pt x="5375" y="32575"/>
                    <a:pt x="5565" y="32751"/>
                    <a:pt x="5825" y="32751"/>
                  </a:cubicBezTo>
                  <a:cubicBezTo>
                    <a:pt x="5894" y="32751"/>
                    <a:pt x="5969" y="32739"/>
                    <a:pt x="6049" y="32712"/>
                  </a:cubicBezTo>
                  <a:cubicBezTo>
                    <a:pt x="6207" y="33155"/>
                    <a:pt x="6302" y="33599"/>
                    <a:pt x="6207" y="34074"/>
                  </a:cubicBezTo>
                  <a:cubicBezTo>
                    <a:pt x="6207" y="34125"/>
                    <a:pt x="6250" y="34177"/>
                    <a:pt x="6300" y="34177"/>
                  </a:cubicBezTo>
                  <a:cubicBezTo>
                    <a:pt x="6311" y="34177"/>
                    <a:pt x="6322" y="34175"/>
                    <a:pt x="6334" y="34169"/>
                  </a:cubicBezTo>
                  <a:cubicBezTo>
                    <a:pt x="7189" y="33820"/>
                    <a:pt x="7854" y="33219"/>
                    <a:pt x="8234" y="32364"/>
                  </a:cubicBezTo>
                  <a:cubicBezTo>
                    <a:pt x="8392" y="32522"/>
                    <a:pt x="8487" y="32680"/>
                    <a:pt x="8582" y="32870"/>
                  </a:cubicBezTo>
                  <a:cubicBezTo>
                    <a:pt x="8582" y="32902"/>
                    <a:pt x="8551" y="32965"/>
                    <a:pt x="8551" y="32997"/>
                  </a:cubicBezTo>
                  <a:cubicBezTo>
                    <a:pt x="8512" y="33074"/>
                    <a:pt x="8567" y="33116"/>
                    <a:pt x="8623" y="33116"/>
                  </a:cubicBezTo>
                  <a:cubicBezTo>
                    <a:pt x="8660" y="33116"/>
                    <a:pt x="8697" y="33098"/>
                    <a:pt x="8709" y="33060"/>
                  </a:cubicBezTo>
                  <a:cubicBezTo>
                    <a:pt x="8709" y="33060"/>
                    <a:pt x="8709" y="33029"/>
                    <a:pt x="8709" y="33029"/>
                  </a:cubicBezTo>
                  <a:cubicBezTo>
                    <a:pt x="8772" y="33029"/>
                    <a:pt x="8772" y="32997"/>
                    <a:pt x="8772" y="32965"/>
                  </a:cubicBezTo>
                  <a:cubicBezTo>
                    <a:pt x="8772" y="32934"/>
                    <a:pt x="8772" y="32934"/>
                    <a:pt x="8772" y="32934"/>
                  </a:cubicBezTo>
                  <a:cubicBezTo>
                    <a:pt x="9691" y="30463"/>
                    <a:pt x="10641" y="27360"/>
                    <a:pt x="8614" y="25175"/>
                  </a:cubicBezTo>
                  <a:cubicBezTo>
                    <a:pt x="8677" y="25175"/>
                    <a:pt x="8709" y="25080"/>
                    <a:pt x="8677" y="25016"/>
                  </a:cubicBezTo>
                  <a:cubicBezTo>
                    <a:pt x="7506" y="22261"/>
                    <a:pt x="9058" y="18999"/>
                    <a:pt x="7506" y="16371"/>
                  </a:cubicBezTo>
                  <a:lnTo>
                    <a:pt x="7506" y="16371"/>
                  </a:lnTo>
                  <a:cubicBezTo>
                    <a:pt x="8677" y="16529"/>
                    <a:pt x="9343" y="17733"/>
                    <a:pt x="10103" y="18493"/>
                  </a:cubicBezTo>
                  <a:cubicBezTo>
                    <a:pt x="10768" y="19126"/>
                    <a:pt x="11559" y="19664"/>
                    <a:pt x="12288" y="20203"/>
                  </a:cubicBezTo>
                  <a:cubicBezTo>
                    <a:pt x="14030" y="21501"/>
                    <a:pt x="15961" y="23338"/>
                    <a:pt x="15328" y="25745"/>
                  </a:cubicBezTo>
                  <a:cubicBezTo>
                    <a:pt x="15328" y="25776"/>
                    <a:pt x="15360" y="25808"/>
                    <a:pt x="15391" y="25840"/>
                  </a:cubicBezTo>
                  <a:cubicBezTo>
                    <a:pt x="15423" y="25871"/>
                    <a:pt x="15455" y="25871"/>
                    <a:pt x="15486" y="25871"/>
                  </a:cubicBezTo>
                  <a:cubicBezTo>
                    <a:pt x="15866" y="25650"/>
                    <a:pt x="16183" y="25365"/>
                    <a:pt x="16595" y="25206"/>
                  </a:cubicBezTo>
                  <a:cubicBezTo>
                    <a:pt x="17038" y="25016"/>
                    <a:pt x="17481" y="24921"/>
                    <a:pt x="17925" y="24858"/>
                  </a:cubicBezTo>
                  <a:cubicBezTo>
                    <a:pt x="18020" y="24826"/>
                    <a:pt x="17988" y="24700"/>
                    <a:pt x="17925" y="24700"/>
                  </a:cubicBezTo>
                  <a:lnTo>
                    <a:pt x="17830" y="24700"/>
                  </a:lnTo>
                  <a:cubicBezTo>
                    <a:pt x="17608" y="24351"/>
                    <a:pt x="17355" y="24098"/>
                    <a:pt x="17038" y="23845"/>
                  </a:cubicBezTo>
                  <a:cubicBezTo>
                    <a:pt x="16500" y="23401"/>
                    <a:pt x="16120" y="22958"/>
                    <a:pt x="15771" y="22356"/>
                  </a:cubicBezTo>
                  <a:cubicBezTo>
                    <a:pt x="15423" y="21755"/>
                    <a:pt x="15106" y="21121"/>
                    <a:pt x="14568" y="20678"/>
                  </a:cubicBezTo>
                  <a:lnTo>
                    <a:pt x="14568" y="20678"/>
                  </a:lnTo>
                  <a:cubicBezTo>
                    <a:pt x="15009" y="20766"/>
                    <a:pt x="15451" y="20795"/>
                    <a:pt x="15892" y="20795"/>
                  </a:cubicBezTo>
                  <a:cubicBezTo>
                    <a:pt x="16692" y="20795"/>
                    <a:pt x="17491" y="20701"/>
                    <a:pt x="18286" y="20701"/>
                  </a:cubicBezTo>
                  <a:cubicBezTo>
                    <a:pt x="18939" y="20701"/>
                    <a:pt x="19590" y="20764"/>
                    <a:pt x="20237" y="20994"/>
                  </a:cubicBezTo>
                  <a:cubicBezTo>
                    <a:pt x="20237" y="21026"/>
                    <a:pt x="20237" y="21058"/>
                    <a:pt x="20268" y="21058"/>
                  </a:cubicBezTo>
                  <a:cubicBezTo>
                    <a:pt x="21218" y="21628"/>
                    <a:pt x="21250" y="22895"/>
                    <a:pt x="22074" y="23528"/>
                  </a:cubicBezTo>
                  <a:cubicBezTo>
                    <a:pt x="22580" y="23908"/>
                    <a:pt x="23150" y="23971"/>
                    <a:pt x="23720" y="24161"/>
                  </a:cubicBezTo>
                  <a:cubicBezTo>
                    <a:pt x="24575" y="24415"/>
                    <a:pt x="25209" y="24826"/>
                    <a:pt x="25842" y="25491"/>
                  </a:cubicBezTo>
                  <a:cubicBezTo>
                    <a:pt x="25842" y="25491"/>
                    <a:pt x="25842" y="25523"/>
                    <a:pt x="25842" y="25523"/>
                  </a:cubicBezTo>
                  <a:cubicBezTo>
                    <a:pt x="25855" y="25574"/>
                    <a:pt x="25888" y="25594"/>
                    <a:pt x="25921" y="25594"/>
                  </a:cubicBezTo>
                  <a:cubicBezTo>
                    <a:pt x="25970" y="25594"/>
                    <a:pt x="26019" y="25548"/>
                    <a:pt x="26000" y="25491"/>
                  </a:cubicBezTo>
                  <a:cubicBezTo>
                    <a:pt x="25842" y="24573"/>
                    <a:pt x="25715" y="23465"/>
                    <a:pt x="25240" y="22641"/>
                  </a:cubicBezTo>
                  <a:cubicBezTo>
                    <a:pt x="24892" y="22008"/>
                    <a:pt x="24259" y="21945"/>
                    <a:pt x="23815" y="21469"/>
                  </a:cubicBezTo>
                  <a:cubicBezTo>
                    <a:pt x="23372" y="20931"/>
                    <a:pt x="23087" y="20804"/>
                    <a:pt x="22359" y="20709"/>
                  </a:cubicBezTo>
                  <a:cubicBezTo>
                    <a:pt x="22040" y="20651"/>
                    <a:pt x="21734" y="20613"/>
                    <a:pt x="21436" y="20613"/>
                  </a:cubicBezTo>
                  <a:cubicBezTo>
                    <a:pt x="21082" y="20613"/>
                    <a:pt x="20739" y="20667"/>
                    <a:pt x="20395" y="20804"/>
                  </a:cubicBezTo>
                  <a:cubicBezTo>
                    <a:pt x="19698" y="20551"/>
                    <a:pt x="19002" y="20393"/>
                    <a:pt x="18273" y="20393"/>
                  </a:cubicBezTo>
                  <a:cubicBezTo>
                    <a:pt x="17925" y="20329"/>
                    <a:pt x="17576" y="20298"/>
                    <a:pt x="17228" y="20266"/>
                  </a:cubicBezTo>
                  <a:cubicBezTo>
                    <a:pt x="17038" y="20266"/>
                    <a:pt x="16848" y="20234"/>
                    <a:pt x="16690" y="20203"/>
                  </a:cubicBezTo>
                  <a:lnTo>
                    <a:pt x="16690" y="20203"/>
                  </a:lnTo>
                  <a:cubicBezTo>
                    <a:pt x="16816" y="20211"/>
                    <a:pt x="16943" y="20215"/>
                    <a:pt x="17069" y="20215"/>
                  </a:cubicBezTo>
                  <a:cubicBezTo>
                    <a:pt x="17448" y="20215"/>
                    <a:pt x="17822" y="20179"/>
                    <a:pt x="18178" y="20108"/>
                  </a:cubicBezTo>
                  <a:cubicBezTo>
                    <a:pt x="19350" y="19823"/>
                    <a:pt x="19920" y="18714"/>
                    <a:pt x="20680" y="17923"/>
                  </a:cubicBezTo>
                  <a:cubicBezTo>
                    <a:pt x="20807" y="17796"/>
                    <a:pt x="20933" y="17701"/>
                    <a:pt x="21060" y="17574"/>
                  </a:cubicBezTo>
                  <a:cubicBezTo>
                    <a:pt x="21377" y="17321"/>
                    <a:pt x="21757" y="17099"/>
                    <a:pt x="22264" y="17068"/>
                  </a:cubicBezTo>
                  <a:cubicBezTo>
                    <a:pt x="22264" y="17068"/>
                    <a:pt x="22264" y="17068"/>
                    <a:pt x="22295" y="17036"/>
                  </a:cubicBezTo>
                  <a:cubicBezTo>
                    <a:pt x="22295" y="17046"/>
                    <a:pt x="22299" y="17050"/>
                    <a:pt x="22305" y="17050"/>
                  </a:cubicBezTo>
                  <a:cubicBezTo>
                    <a:pt x="22316" y="17050"/>
                    <a:pt x="22337" y="17036"/>
                    <a:pt x="22359" y="17036"/>
                  </a:cubicBezTo>
                  <a:cubicBezTo>
                    <a:pt x="23117" y="17402"/>
                    <a:pt x="23897" y="17639"/>
                    <a:pt x="24734" y="17639"/>
                  </a:cubicBezTo>
                  <a:cubicBezTo>
                    <a:pt x="24911" y="17639"/>
                    <a:pt x="25090" y="17628"/>
                    <a:pt x="25272" y="17606"/>
                  </a:cubicBezTo>
                  <a:cubicBezTo>
                    <a:pt x="26335" y="17490"/>
                    <a:pt x="27330" y="17088"/>
                    <a:pt x="28356" y="17088"/>
                  </a:cubicBezTo>
                  <a:cubicBezTo>
                    <a:pt x="28737" y="17088"/>
                    <a:pt x="29122" y="17144"/>
                    <a:pt x="29516" y="17289"/>
                  </a:cubicBezTo>
                  <a:cubicBezTo>
                    <a:pt x="29526" y="17293"/>
                    <a:pt x="29536" y="17294"/>
                    <a:pt x="29545" y="17294"/>
                  </a:cubicBezTo>
                  <a:cubicBezTo>
                    <a:pt x="29623" y="17294"/>
                    <a:pt x="29671" y="17187"/>
                    <a:pt x="29642" y="17131"/>
                  </a:cubicBezTo>
                  <a:cubicBezTo>
                    <a:pt x="28785" y="15565"/>
                    <a:pt x="26991" y="14357"/>
                    <a:pt x="25159" y="14357"/>
                  </a:cubicBezTo>
                  <a:cubicBezTo>
                    <a:pt x="25028" y="14357"/>
                    <a:pt x="24897" y="14363"/>
                    <a:pt x="24765" y="14376"/>
                  </a:cubicBezTo>
                  <a:cubicBezTo>
                    <a:pt x="23657" y="14471"/>
                    <a:pt x="21725" y="15484"/>
                    <a:pt x="22169" y="16846"/>
                  </a:cubicBezTo>
                  <a:cubicBezTo>
                    <a:pt x="21947" y="16878"/>
                    <a:pt x="21757" y="16941"/>
                    <a:pt x="21567" y="17036"/>
                  </a:cubicBezTo>
                  <a:cubicBezTo>
                    <a:pt x="20933" y="17226"/>
                    <a:pt x="20458" y="17764"/>
                    <a:pt x="20015" y="18239"/>
                  </a:cubicBezTo>
                  <a:cubicBezTo>
                    <a:pt x="19247" y="19067"/>
                    <a:pt x="18478" y="19674"/>
                    <a:pt x="17323" y="19674"/>
                  </a:cubicBezTo>
                  <a:cubicBezTo>
                    <a:pt x="17241" y="19674"/>
                    <a:pt x="17156" y="19671"/>
                    <a:pt x="17070" y="19664"/>
                  </a:cubicBezTo>
                  <a:cubicBezTo>
                    <a:pt x="14695" y="19506"/>
                    <a:pt x="12161" y="18303"/>
                    <a:pt x="10229" y="17036"/>
                  </a:cubicBezTo>
                  <a:cubicBezTo>
                    <a:pt x="10198" y="17036"/>
                    <a:pt x="10198" y="17004"/>
                    <a:pt x="10166" y="17004"/>
                  </a:cubicBezTo>
                  <a:cubicBezTo>
                    <a:pt x="9430" y="16572"/>
                    <a:pt x="8764" y="16080"/>
                    <a:pt x="8150" y="15532"/>
                  </a:cubicBezTo>
                  <a:lnTo>
                    <a:pt x="8150" y="15532"/>
                  </a:lnTo>
                  <a:cubicBezTo>
                    <a:pt x="8165" y="15545"/>
                    <a:pt x="8183" y="15552"/>
                    <a:pt x="8205" y="15552"/>
                  </a:cubicBezTo>
                  <a:cubicBezTo>
                    <a:pt x="8214" y="15552"/>
                    <a:pt x="8224" y="15551"/>
                    <a:pt x="8234" y="15547"/>
                  </a:cubicBezTo>
                  <a:cubicBezTo>
                    <a:pt x="10324" y="14977"/>
                    <a:pt x="11116" y="11557"/>
                    <a:pt x="9279" y="10290"/>
                  </a:cubicBezTo>
                  <a:cubicBezTo>
                    <a:pt x="9253" y="10239"/>
                    <a:pt x="9206" y="10187"/>
                    <a:pt x="9173" y="10187"/>
                  </a:cubicBezTo>
                  <a:cubicBezTo>
                    <a:pt x="9165" y="10187"/>
                    <a:pt x="9158" y="10190"/>
                    <a:pt x="9153" y="10195"/>
                  </a:cubicBezTo>
                  <a:cubicBezTo>
                    <a:pt x="8709" y="8960"/>
                    <a:pt x="7284" y="8960"/>
                    <a:pt x="6176" y="8707"/>
                  </a:cubicBezTo>
                  <a:cubicBezTo>
                    <a:pt x="6651" y="8707"/>
                    <a:pt x="7157" y="8580"/>
                    <a:pt x="7664" y="8549"/>
                  </a:cubicBezTo>
                  <a:cubicBezTo>
                    <a:pt x="7766" y="8543"/>
                    <a:pt x="7872" y="8540"/>
                    <a:pt x="7981" y="8540"/>
                  </a:cubicBezTo>
                  <a:cubicBezTo>
                    <a:pt x="9102" y="8540"/>
                    <a:pt x="10590" y="8841"/>
                    <a:pt x="11369" y="9562"/>
                  </a:cubicBezTo>
                  <a:cubicBezTo>
                    <a:pt x="11369" y="9562"/>
                    <a:pt x="11369" y="9562"/>
                    <a:pt x="11369" y="9594"/>
                  </a:cubicBezTo>
                  <a:cubicBezTo>
                    <a:pt x="11844" y="10575"/>
                    <a:pt x="11813" y="11715"/>
                    <a:pt x="12351" y="12666"/>
                  </a:cubicBezTo>
                  <a:cubicBezTo>
                    <a:pt x="12573" y="13014"/>
                    <a:pt x="12858" y="13331"/>
                    <a:pt x="13174" y="13584"/>
                  </a:cubicBezTo>
                  <a:cubicBezTo>
                    <a:pt x="13713" y="14059"/>
                    <a:pt x="14726" y="14376"/>
                    <a:pt x="14758" y="15199"/>
                  </a:cubicBezTo>
                  <a:cubicBezTo>
                    <a:pt x="14774" y="15262"/>
                    <a:pt x="14821" y="15294"/>
                    <a:pt x="14865" y="15294"/>
                  </a:cubicBezTo>
                  <a:cubicBezTo>
                    <a:pt x="14908" y="15294"/>
                    <a:pt x="14948" y="15262"/>
                    <a:pt x="14948" y="15199"/>
                  </a:cubicBezTo>
                  <a:lnTo>
                    <a:pt x="14980" y="15199"/>
                  </a:lnTo>
                  <a:cubicBezTo>
                    <a:pt x="14853" y="13521"/>
                    <a:pt x="14695" y="11715"/>
                    <a:pt x="13808" y="10195"/>
                  </a:cubicBezTo>
                  <a:cubicBezTo>
                    <a:pt x="13495" y="9641"/>
                    <a:pt x="12852" y="9050"/>
                    <a:pt x="12227" y="9050"/>
                  </a:cubicBezTo>
                  <a:cubicBezTo>
                    <a:pt x="12031" y="9050"/>
                    <a:pt x="11836" y="9109"/>
                    <a:pt x="11654" y="9245"/>
                  </a:cubicBezTo>
                  <a:lnTo>
                    <a:pt x="11623" y="9245"/>
                  </a:lnTo>
                  <a:cubicBezTo>
                    <a:pt x="10799" y="8644"/>
                    <a:pt x="9849" y="8264"/>
                    <a:pt x="8836" y="8137"/>
                  </a:cubicBezTo>
                  <a:cubicBezTo>
                    <a:pt x="8626" y="8112"/>
                    <a:pt x="8417" y="8103"/>
                    <a:pt x="8207" y="8103"/>
                  </a:cubicBezTo>
                  <a:cubicBezTo>
                    <a:pt x="7626" y="8103"/>
                    <a:pt x="7046" y="8173"/>
                    <a:pt x="6465" y="8173"/>
                  </a:cubicBezTo>
                  <a:cubicBezTo>
                    <a:pt x="6179" y="8173"/>
                    <a:pt x="5892" y="8156"/>
                    <a:pt x="5606" y="8105"/>
                  </a:cubicBezTo>
                  <a:cubicBezTo>
                    <a:pt x="5986" y="8105"/>
                    <a:pt x="6366" y="7979"/>
                    <a:pt x="6682" y="7694"/>
                  </a:cubicBezTo>
                  <a:cubicBezTo>
                    <a:pt x="7157" y="7282"/>
                    <a:pt x="7506" y="6617"/>
                    <a:pt x="7696" y="6015"/>
                  </a:cubicBezTo>
                  <a:cubicBezTo>
                    <a:pt x="8709" y="5730"/>
                    <a:pt x="9343" y="4210"/>
                    <a:pt x="9343" y="3260"/>
                  </a:cubicBezTo>
                  <a:cubicBezTo>
                    <a:pt x="9406" y="1771"/>
                    <a:pt x="7379" y="568"/>
                    <a:pt x="6112" y="315"/>
                  </a:cubicBezTo>
                  <a:cubicBezTo>
                    <a:pt x="6099" y="311"/>
                    <a:pt x="6086" y="310"/>
                    <a:pt x="6074" y="310"/>
                  </a:cubicBezTo>
                  <a:cubicBezTo>
                    <a:pt x="5974" y="310"/>
                    <a:pt x="5933" y="417"/>
                    <a:pt x="6017" y="473"/>
                  </a:cubicBezTo>
                  <a:cubicBezTo>
                    <a:pt x="6492" y="758"/>
                    <a:pt x="6429" y="695"/>
                    <a:pt x="6651" y="1360"/>
                  </a:cubicBezTo>
                  <a:cubicBezTo>
                    <a:pt x="6872" y="2025"/>
                    <a:pt x="6872" y="2025"/>
                    <a:pt x="6682" y="2563"/>
                  </a:cubicBezTo>
                  <a:cubicBezTo>
                    <a:pt x="6587" y="2912"/>
                    <a:pt x="6429" y="3228"/>
                    <a:pt x="6461" y="3577"/>
                  </a:cubicBezTo>
                  <a:cubicBezTo>
                    <a:pt x="6492" y="4400"/>
                    <a:pt x="7031" y="5255"/>
                    <a:pt x="7379" y="5983"/>
                  </a:cubicBezTo>
                  <a:cubicBezTo>
                    <a:pt x="6912" y="6792"/>
                    <a:pt x="6354" y="7663"/>
                    <a:pt x="5313" y="7663"/>
                  </a:cubicBezTo>
                  <a:cubicBezTo>
                    <a:pt x="5295" y="7663"/>
                    <a:pt x="5276" y="7662"/>
                    <a:pt x="5257" y="7662"/>
                  </a:cubicBezTo>
                  <a:cubicBezTo>
                    <a:pt x="4275" y="7599"/>
                    <a:pt x="3135" y="6712"/>
                    <a:pt x="2502" y="6015"/>
                  </a:cubicBezTo>
                  <a:cubicBezTo>
                    <a:pt x="1204" y="4622"/>
                    <a:pt x="1140" y="2120"/>
                    <a:pt x="1109" y="346"/>
                  </a:cubicBezTo>
                  <a:cubicBezTo>
                    <a:pt x="1109" y="315"/>
                    <a:pt x="1109" y="283"/>
                    <a:pt x="1077" y="251"/>
                  </a:cubicBezTo>
                  <a:cubicBezTo>
                    <a:pt x="975" y="99"/>
                    <a:pt x="737" y="1"/>
                    <a:pt x="514"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7"/>
            <p:cNvSpPr/>
            <p:nvPr/>
          </p:nvSpPr>
          <p:spPr>
            <a:xfrm>
              <a:off x="551883" y="459326"/>
              <a:ext cx="327604" cy="98216"/>
            </a:xfrm>
            <a:custGeom>
              <a:avLst/>
              <a:gdLst/>
              <a:ahLst/>
              <a:cxnLst/>
              <a:rect l="l" t="t" r="r" b="b"/>
              <a:pathLst>
                <a:path w="10281" h="3082" extrusionOk="0">
                  <a:moveTo>
                    <a:pt x="159" y="1"/>
                  </a:moveTo>
                  <a:cubicBezTo>
                    <a:pt x="64" y="1"/>
                    <a:pt x="0" y="159"/>
                    <a:pt x="127" y="159"/>
                  </a:cubicBezTo>
                  <a:cubicBezTo>
                    <a:pt x="3547" y="919"/>
                    <a:pt x="6904" y="1869"/>
                    <a:pt x="10230" y="3073"/>
                  </a:cubicBezTo>
                  <a:cubicBezTo>
                    <a:pt x="10236" y="3079"/>
                    <a:pt x="10242" y="3082"/>
                    <a:pt x="10247" y="3082"/>
                  </a:cubicBezTo>
                  <a:cubicBezTo>
                    <a:pt x="10270" y="3082"/>
                    <a:pt x="10281" y="3035"/>
                    <a:pt x="10230" y="3010"/>
                  </a:cubicBezTo>
                  <a:cubicBezTo>
                    <a:pt x="6999" y="1679"/>
                    <a:pt x="3611" y="634"/>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7"/>
            <p:cNvSpPr/>
            <p:nvPr/>
          </p:nvSpPr>
          <p:spPr>
            <a:xfrm>
              <a:off x="-91975" y="253086"/>
              <a:ext cx="1114128" cy="675432"/>
            </a:xfrm>
            <a:custGeom>
              <a:avLst/>
              <a:gdLst/>
              <a:ahLst/>
              <a:cxnLst/>
              <a:rect l="l" t="t" r="r" b="b"/>
              <a:pathLst>
                <a:path w="34964" h="21195" extrusionOk="0">
                  <a:moveTo>
                    <a:pt x="26208" y="2190"/>
                  </a:moveTo>
                  <a:cubicBezTo>
                    <a:pt x="27798" y="2190"/>
                    <a:pt x="29325" y="2683"/>
                    <a:pt x="30688" y="3528"/>
                  </a:cubicBezTo>
                  <a:cubicBezTo>
                    <a:pt x="31416" y="3971"/>
                    <a:pt x="32081" y="4478"/>
                    <a:pt x="32810" y="4890"/>
                  </a:cubicBezTo>
                  <a:cubicBezTo>
                    <a:pt x="33095" y="5048"/>
                    <a:pt x="33443" y="5143"/>
                    <a:pt x="33696" y="5333"/>
                  </a:cubicBezTo>
                  <a:cubicBezTo>
                    <a:pt x="33855" y="5396"/>
                    <a:pt x="33981" y="5460"/>
                    <a:pt x="34140" y="5555"/>
                  </a:cubicBezTo>
                  <a:cubicBezTo>
                    <a:pt x="34045" y="5650"/>
                    <a:pt x="33981" y="5776"/>
                    <a:pt x="33886" y="5871"/>
                  </a:cubicBezTo>
                  <a:cubicBezTo>
                    <a:pt x="32588" y="5428"/>
                    <a:pt x="31543" y="4510"/>
                    <a:pt x="30245" y="4003"/>
                  </a:cubicBezTo>
                  <a:cubicBezTo>
                    <a:pt x="29518" y="3728"/>
                    <a:pt x="28708" y="3627"/>
                    <a:pt x="27892" y="3627"/>
                  </a:cubicBezTo>
                  <a:cubicBezTo>
                    <a:pt x="27108" y="3627"/>
                    <a:pt x="26318" y="3720"/>
                    <a:pt x="25589" y="3844"/>
                  </a:cubicBezTo>
                  <a:cubicBezTo>
                    <a:pt x="25472" y="3874"/>
                    <a:pt x="25490" y="4038"/>
                    <a:pt x="25593" y="4038"/>
                  </a:cubicBezTo>
                  <a:cubicBezTo>
                    <a:pt x="25602" y="4038"/>
                    <a:pt x="25611" y="4037"/>
                    <a:pt x="25621" y="4034"/>
                  </a:cubicBezTo>
                  <a:cubicBezTo>
                    <a:pt x="26318" y="3978"/>
                    <a:pt x="27000" y="3926"/>
                    <a:pt x="27668" y="3926"/>
                  </a:cubicBezTo>
                  <a:cubicBezTo>
                    <a:pt x="28881" y="3926"/>
                    <a:pt x="30051" y="4098"/>
                    <a:pt x="31195" y="4731"/>
                  </a:cubicBezTo>
                  <a:cubicBezTo>
                    <a:pt x="32081" y="5206"/>
                    <a:pt x="32873" y="5745"/>
                    <a:pt x="33791" y="6030"/>
                  </a:cubicBezTo>
                  <a:cubicBezTo>
                    <a:pt x="33760" y="6061"/>
                    <a:pt x="33728" y="6125"/>
                    <a:pt x="33696" y="6156"/>
                  </a:cubicBezTo>
                  <a:cubicBezTo>
                    <a:pt x="33651" y="6175"/>
                    <a:pt x="33592" y="6182"/>
                    <a:pt x="33525" y="6182"/>
                  </a:cubicBezTo>
                  <a:cubicBezTo>
                    <a:pt x="33161" y="6182"/>
                    <a:pt x="32531" y="5959"/>
                    <a:pt x="32155" y="5959"/>
                  </a:cubicBezTo>
                  <a:cubicBezTo>
                    <a:pt x="32117" y="5959"/>
                    <a:pt x="32082" y="5961"/>
                    <a:pt x="32050" y="5966"/>
                  </a:cubicBezTo>
                  <a:cubicBezTo>
                    <a:pt x="31353" y="6061"/>
                    <a:pt x="30751" y="6441"/>
                    <a:pt x="30086" y="6600"/>
                  </a:cubicBezTo>
                  <a:cubicBezTo>
                    <a:pt x="29840" y="6661"/>
                    <a:pt x="29601" y="6689"/>
                    <a:pt x="29369" y="6689"/>
                  </a:cubicBezTo>
                  <a:cubicBezTo>
                    <a:pt x="27930" y="6689"/>
                    <a:pt x="26731" y="5638"/>
                    <a:pt x="25367" y="5175"/>
                  </a:cubicBezTo>
                  <a:cubicBezTo>
                    <a:pt x="24689" y="4959"/>
                    <a:pt x="23984" y="4865"/>
                    <a:pt x="23275" y="4865"/>
                  </a:cubicBezTo>
                  <a:cubicBezTo>
                    <a:pt x="22629" y="4865"/>
                    <a:pt x="21980" y="4944"/>
                    <a:pt x="21345" y="5080"/>
                  </a:cubicBezTo>
                  <a:cubicBezTo>
                    <a:pt x="20395" y="5270"/>
                    <a:pt x="19097" y="5650"/>
                    <a:pt x="17989" y="5650"/>
                  </a:cubicBezTo>
                  <a:lnTo>
                    <a:pt x="17862" y="5650"/>
                  </a:lnTo>
                  <a:cubicBezTo>
                    <a:pt x="16880" y="5650"/>
                    <a:pt x="16025" y="5301"/>
                    <a:pt x="15550" y="4256"/>
                  </a:cubicBezTo>
                  <a:cubicBezTo>
                    <a:pt x="15550" y="4193"/>
                    <a:pt x="15582" y="4129"/>
                    <a:pt x="15613" y="4066"/>
                  </a:cubicBezTo>
                  <a:cubicBezTo>
                    <a:pt x="15613" y="4034"/>
                    <a:pt x="15613" y="4003"/>
                    <a:pt x="15613" y="3971"/>
                  </a:cubicBezTo>
                  <a:cubicBezTo>
                    <a:pt x="16138" y="3519"/>
                    <a:pt x="16762" y="3392"/>
                    <a:pt x="17423" y="3392"/>
                  </a:cubicBezTo>
                  <a:cubicBezTo>
                    <a:pt x="18272" y="3392"/>
                    <a:pt x="19182" y="3602"/>
                    <a:pt x="20023" y="3602"/>
                  </a:cubicBezTo>
                  <a:cubicBezTo>
                    <a:pt x="20225" y="3602"/>
                    <a:pt x="20424" y="3590"/>
                    <a:pt x="20617" y="3559"/>
                  </a:cubicBezTo>
                  <a:cubicBezTo>
                    <a:pt x="22296" y="3306"/>
                    <a:pt x="23752" y="2419"/>
                    <a:pt x="25431" y="2229"/>
                  </a:cubicBezTo>
                  <a:cubicBezTo>
                    <a:pt x="25691" y="2203"/>
                    <a:pt x="25951" y="2190"/>
                    <a:pt x="26208" y="2190"/>
                  </a:cubicBezTo>
                  <a:close/>
                  <a:moveTo>
                    <a:pt x="988" y="501"/>
                  </a:moveTo>
                  <a:cubicBezTo>
                    <a:pt x="1337" y="501"/>
                    <a:pt x="2062" y="975"/>
                    <a:pt x="2376" y="1089"/>
                  </a:cubicBezTo>
                  <a:cubicBezTo>
                    <a:pt x="2845" y="1227"/>
                    <a:pt x="3313" y="1317"/>
                    <a:pt x="3803" y="1317"/>
                  </a:cubicBezTo>
                  <a:cubicBezTo>
                    <a:pt x="3876" y="1317"/>
                    <a:pt x="3949" y="1315"/>
                    <a:pt x="4023" y="1311"/>
                  </a:cubicBezTo>
                  <a:cubicBezTo>
                    <a:pt x="4971" y="1291"/>
                    <a:pt x="5867" y="1129"/>
                    <a:pt x="6778" y="1129"/>
                  </a:cubicBezTo>
                  <a:cubicBezTo>
                    <a:pt x="7297" y="1129"/>
                    <a:pt x="7821" y="1182"/>
                    <a:pt x="8361" y="1343"/>
                  </a:cubicBezTo>
                  <a:cubicBezTo>
                    <a:pt x="9628" y="1723"/>
                    <a:pt x="10800" y="2388"/>
                    <a:pt x="12066" y="2799"/>
                  </a:cubicBezTo>
                  <a:cubicBezTo>
                    <a:pt x="12573" y="2958"/>
                    <a:pt x="13080" y="3084"/>
                    <a:pt x="13618" y="3116"/>
                  </a:cubicBezTo>
                  <a:cubicBezTo>
                    <a:pt x="13714" y="3124"/>
                    <a:pt x="13812" y="3127"/>
                    <a:pt x="13912" y="3127"/>
                  </a:cubicBezTo>
                  <a:cubicBezTo>
                    <a:pt x="14190" y="3127"/>
                    <a:pt x="14478" y="3104"/>
                    <a:pt x="14761" y="3104"/>
                  </a:cubicBezTo>
                  <a:cubicBezTo>
                    <a:pt x="15178" y="3104"/>
                    <a:pt x="15584" y="3154"/>
                    <a:pt x="15930" y="3401"/>
                  </a:cubicBezTo>
                  <a:cubicBezTo>
                    <a:pt x="15677" y="3528"/>
                    <a:pt x="15455" y="3686"/>
                    <a:pt x="15233" y="3939"/>
                  </a:cubicBezTo>
                  <a:cubicBezTo>
                    <a:pt x="15170" y="4003"/>
                    <a:pt x="15202" y="4098"/>
                    <a:pt x="15233" y="4129"/>
                  </a:cubicBezTo>
                  <a:cubicBezTo>
                    <a:pt x="14948" y="4795"/>
                    <a:pt x="14220" y="5270"/>
                    <a:pt x="14062" y="6030"/>
                  </a:cubicBezTo>
                  <a:cubicBezTo>
                    <a:pt x="13998" y="6346"/>
                    <a:pt x="14093" y="6600"/>
                    <a:pt x="14220" y="6885"/>
                  </a:cubicBezTo>
                  <a:cubicBezTo>
                    <a:pt x="14220" y="6916"/>
                    <a:pt x="14220" y="6948"/>
                    <a:pt x="14220" y="6980"/>
                  </a:cubicBezTo>
                  <a:cubicBezTo>
                    <a:pt x="13080" y="6410"/>
                    <a:pt x="12573" y="5238"/>
                    <a:pt x="11718" y="4320"/>
                  </a:cubicBezTo>
                  <a:cubicBezTo>
                    <a:pt x="10990" y="3464"/>
                    <a:pt x="10008" y="2863"/>
                    <a:pt x="8931" y="2514"/>
                  </a:cubicBezTo>
                  <a:cubicBezTo>
                    <a:pt x="7885" y="2174"/>
                    <a:pt x="6817" y="2094"/>
                    <a:pt x="5746" y="2094"/>
                  </a:cubicBezTo>
                  <a:cubicBezTo>
                    <a:pt x="5520" y="2094"/>
                    <a:pt x="5294" y="2097"/>
                    <a:pt x="5068" y="2103"/>
                  </a:cubicBezTo>
                  <a:cubicBezTo>
                    <a:pt x="4726" y="2103"/>
                    <a:pt x="4378" y="2113"/>
                    <a:pt x="4030" y="2113"/>
                  </a:cubicBezTo>
                  <a:cubicBezTo>
                    <a:pt x="3508" y="2113"/>
                    <a:pt x="2984" y="2090"/>
                    <a:pt x="2471" y="1976"/>
                  </a:cubicBezTo>
                  <a:cubicBezTo>
                    <a:pt x="2059" y="1881"/>
                    <a:pt x="1" y="994"/>
                    <a:pt x="887" y="519"/>
                  </a:cubicBezTo>
                  <a:cubicBezTo>
                    <a:pt x="915" y="507"/>
                    <a:pt x="949" y="501"/>
                    <a:pt x="988" y="501"/>
                  </a:cubicBezTo>
                  <a:close/>
                  <a:moveTo>
                    <a:pt x="23355" y="5148"/>
                  </a:moveTo>
                  <a:cubicBezTo>
                    <a:pt x="23784" y="5148"/>
                    <a:pt x="24221" y="5192"/>
                    <a:pt x="24671" y="5301"/>
                  </a:cubicBezTo>
                  <a:cubicBezTo>
                    <a:pt x="26268" y="5656"/>
                    <a:pt x="27671" y="7033"/>
                    <a:pt x="29372" y="7033"/>
                  </a:cubicBezTo>
                  <a:cubicBezTo>
                    <a:pt x="29492" y="7033"/>
                    <a:pt x="29614" y="7026"/>
                    <a:pt x="29738" y="7011"/>
                  </a:cubicBezTo>
                  <a:cubicBezTo>
                    <a:pt x="30371" y="6916"/>
                    <a:pt x="30941" y="6631"/>
                    <a:pt x="31543" y="6410"/>
                  </a:cubicBezTo>
                  <a:cubicBezTo>
                    <a:pt x="31543" y="6441"/>
                    <a:pt x="31543" y="6441"/>
                    <a:pt x="31575" y="6441"/>
                  </a:cubicBezTo>
                  <a:cubicBezTo>
                    <a:pt x="32430" y="6790"/>
                    <a:pt x="33031" y="7075"/>
                    <a:pt x="33348" y="8025"/>
                  </a:cubicBezTo>
                  <a:cubicBezTo>
                    <a:pt x="33475" y="8341"/>
                    <a:pt x="33475" y="8690"/>
                    <a:pt x="33570" y="9038"/>
                  </a:cubicBezTo>
                  <a:cubicBezTo>
                    <a:pt x="33633" y="9292"/>
                    <a:pt x="33728" y="9482"/>
                    <a:pt x="33855" y="9703"/>
                  </a:cubicBezTo>
                  <a:cubicBezTo>
                    <a:pt x="33950" y="9893"/>
                    <a:pt x="34076" y="10083"/>
                    <a:pt x="34203" y="10273"/>
                  </a:cubicBezTo>
                  <a:cubicBezTo>
                    <a:pt x="34583" y="10717"/>
                    <a:pt x="34488" y="11065"/>
                    <a:pt x="33950" y="11318"/>
                  </a:cubicBezTo>
                  <a:lnTo>
                    <a:pt x="33886" y="11382"/>
                  </a:lnTo>
                  <a:cubicBezTo>
                    <a:pt x="33380" y="11097"/>
                    <a:pt x="32841" y="10780"/>
                    <a:pt x="32271" y="10527"/>
                  </a:cubicBezTo>
                  <a:cubicBezTo>
                    <a:pt x="32262" y="10522"/>
                    <a:pt x="32254" y="10520"/>
                    <a:pt x="32247" y="10520"/>
                  </a:cubicBezTo>
                  <a:cubicBezTo>
                    <a:pt x="32201" y="10520"/>
                    <a:pt x="32185" y="10594"/>
                    <a:pt x="32240" y="10622"/>
                  </a:cubicBezTo>
                  <a:cubicBezTo>
                    <a:pt x="32746" y="10907"/>
                    <a:pt x="33285" y="11160"/>
                    <a:pt x="33823" y="11445"/>
                  </a:cubicBezTo>
                  <a:cubicBezTo>
                    <a:pt x="33392" y="11850"/>
                    <a:pt x="33124" y="11891"/>
                    <a:pt x="32628" y="11891"/>
                  </a:cubicBezTo>
                  <a:cubicBezTo>
                    <a:pt x="32504" y="11891"/>
                    <a:pt x="32366" y="11888"/>
                    <a:pt x="32208" y="11888"/>
                  </a:cubicBezTo>
                  <a:cubicBezTo>
                    <a:pt x="31765" y="11888"/>
                    <a:pt x="31353" y="11857"/>
                    <a:pt x="30941" y="11857"/>
                  </a:cubicBezTo>
                  <a:cubicBezTo>
                    <a:pt x="30684" y="11844"/>
                    <a:pt x="30443" y="11826"/>
                    <a:pt x="30209" y="11826"/>
                  </a:cubicBezTo>
                  <a:cubicBezTo>
                    <a:pt x="29866" y="11826"/>
                    <a:pt x="29538" y="11865"/>
                    <a:pt x="29199" y="12015"/>
                  </a:cubicBezTo>
                  <a:cubicBezTo>
                    <a:pt x="29136" y="11857"/>
                    <a:pt x="29041" y="11698"/>
                    <a:pt x="28914" y="11540"/>
                  </a:cubicBezTo>
                  <a:cubicBezTo>
                    <a:pt x="27901" y="10147"/>
                    <a:pt x="25874" y="9893"/>
                    <a:pt x="24322" y="9450"/>
                  </a:cubicBezTo>
                  <a:cubicBezTo>
                    <a:pt x="23151" y="9102"/>
                    <a:pt x="21979" y="8690"/>
                    <a:pt x="20902" y="8151"/>
                  </a:cubicBezTo>
                  <a:cubicBezTo>
                    <a:pt x="19984" y="7676"/>
                    <a:pt x="18527" y="6916"/>
                    <a:pt x="18084" y="5903"/>
                  </a:cubicBezTo>
                  <a:lnTo>
                    <a:pt x="18084" y="5903"/>
                  </a:lnTo>
                  <a:cubicBezTo>
                    <a:pt x="18113" y="5903"/>
                    <a:pt x="18142" y="5904"/>
                    <a:pt x="18171" y="5904"/>
                  </a:cubicBezTo>
                  <a:cubicBezTo>
                    <a:pt x="19954" y="5904"/>
                    <a:pt x="21581" y="5148"/>
                    <a:pt x="23355" y="5148"/>
                  </a:cubicBezTo>
                  <a:close/>
                  <a:moveTo>
                    <a:pt x="15423" y="4478"/>
                  </a:moveTo>
                  <a:cubicBezTo>
                    <a:pt x="15898" y="5396"/>
                    <a:pt x="16848" y="5840"/>
                    <a:pt x="17894" y="5903"/>
                  </a:cubicBezTo>
                  <a:cubicBezTo>
                    <a:pt x="18305" y="7011"/>
                    <a:pt x="19794" y="7835"/>
                    <a:pt x="20775" y="8373"/>
                  </a:cubicBezTo>
                  <a:cubicBezTo>
                    <a:pt x="22169" y="9133"/>
                    <a:pt x="23721" y="9608"/>
                    <a:pt x="25241" y="10020"/>
                  </a:cubicBezTo>
                  <a:cubicBezTo>
                    <a:pt x="26096" y="10242"/>
                    <a:pt x="26983" y="10463"/>
                    <a:pt x="27743" y="10907"/>
                  </a:cubicBezTo>
                  <a:cubicBezTo>
                    <a:pt x="28756" y="11508"/>
                    <a:pt x="28978" y="12363"/>
                    <a:pt x="29231" y="13440"/>
                  </a:cubicBezTo>
                  <a:cubicBezTo>
                    <a:pt x="29358" y="14074"/>
                    <a:pt x="29611" y="14295"/>
                    <a:pt x="29896" y="14802"/>
                  </a:cubicBezTo>
                  <a:cubicBezTo>
                    <a:pt x="30181" y="15340"/>
                    <a:pt x="30213" y="16100"/>
                    <a:pt x="30086" y="16734"/>
                  </a:cubicBezTo>
                  <a:cubicBezTo>
                    <a:pt x="29918" y="17432"/>
                    <a:pt x="29145" y="17668"/>
                    <a:pt x="28179" y="17668"/>
                  </a:cubicBezTo>
                  <a:cubicBezTo>
                    <a:pt x="26604" y="17668"/>
                    <a:pt x="24514" y="17040"/>
                    <a:pt x="23689" y="16765"/>
                  </a:cubicBezTo>
                  <a:cubicBezTo>
                    <a:pt x="21821" y="16100"/>
                    <a:pt x="19794" y="14675"/>
                    <a:pt x="18369" y="13345"/>
                  </a:cubicBezTo>
                  <a:cubicBezTo>
                    <a:pt x="17039" y="12078"/>
                    <a:pt x="16532" y="10590"/>
                    <a:pt x="15835" y="8975"/>
                  </a:cubicBezTo>
                  <a:cubicBezTo>
                    <a:pt x="15835" y="8911"/>
                    <a:pt x="15835" y="8880"/>
                    <a:pt x="15835" y="8816"/>
                  </a:cubicBezTo>
                  <a:cubicBezTo>
                    <a:pt x="15835" y="8753"/>
                    <a:pt x="15772" y="8690"/>
                    <a:pt x="15708" y="8690"/>
                  </a:cubicBezTo>
                  <a:cubicBezTo>
                    <a:pt x="15613" y="8500"/>
                    <a:pt x="15487" y="8278"/>
                    <a:pt x="15360" y="8056"/>
                  </a:cubicBezTo>
                  <a:lnTo>
                    <a:pt x="15392" y="7993"/>
                  </a:lnTo>
                  <a:cubicBezTo>
                    <a:pt x="15443" y="7916"/>
                    <a:pt x="15369" y="7818"/>
                    <a:pt x="15289" y="7818"/>
                  </a:cubicBezTo>
                  <a:cubicBezTo>
                    <a:pt x="15270" y="7818"/>
                    <a:pt x="15251" y="7823"/>
                    <a:pt x="15233" y="7835"/>
                  </a:cubicBezTo>
                  <a:cubicBezTo>
                    <a:pt x="14758" y="7043"/>
                    <a:pt x="14283" y="6251"/>
                    <a:pt x="14790" y="5396"/>
                  </a:cubicBezTo>
                  <a:cubicBezTo>
                    <a:pt x="14980" y="5048"/>
                    <a:pt x="15233" y="4795"/>
                    <a:pt x="15423" y="4478"/>
                  </a:cubicBezTo>
                  <a:close/>
                  <a:moveTo>
                    <a:pt x="12700" y="10083"/>
                  </a:moveTo>
                  <a:lnTo>
                    <a:pt x="12700" y="10083"/>
                  </a:lnTo>
                  <a:cubicBezTo>
                    <a:pt x="12637" y="10780"/>
                    <a:pt x="12668" y="11477"/>
                    <a:pt x="12763" y="12173"/>
                  </a:cubicBezTo>
                  <a:cubicBezTo>
                    <a:pt x="12922" y="13282"/>
                    <a:pt x="13302" y="14105"/>
                    <a:pt x="13048" y="15277"/>
                  </a:cubicBezTo>
                  <a:cubicBezTo>
                    <a:pt x="12922" y="15910"/>
                    <a:pt x="12953" y="16322"/>
                    <a:pt x="13270" y="16924"/>
                  </a:cubicBezTo>
                  <a:cubicBezTo>
                    <a:pt x="13745" y="17969"/>
                    <a:pt x="14093" y="18792"/>
                    <a:pt x="14062" y="19901"/>
                  </a:cubicBezTo>
                  <a:cubicBezTo>
                    <a:pt x="14030" y="19869"/>
                    <a:pt x="13998" y="19869"/>
                    <a:pt x="13967" y="19837"/>
                  </a:cubicBezTo>
                  <a:cubicBezTo>
                    <a:pt x="13080" y="19077"/>
                    <a:pt x="12193" y="18222"/>
                    <a:pt x="11813" y="17082"/>
                  </a:cubicBezTo>
                  <a:cubicBezTo>
                    <a:pt x="11306" y="15657"/>
                    <a:pt x="11465" y="14105"/>
                    <a:pt x="11845" y="12680"/>
                  </a:cubicBezTo>
                  <a:cubicBezTo>
                    <a:pt x="12066" y="11762"/>
                    <a:pt x="12288" y="10875"/>
                    <a:pt x="12700" y="10083"/>
                  </a:cubicBezTo>
                  <a:close/>
                  <a:moveTo>
                    <a:pt x="14062" y="19964"/>
                  </a:moveTo>
                  <a:lnTo>
                    <a:pt x="14062" y="19996"/>
                  </a:lnTo>
                  <a:cubicBezTo>
                    <a:pt x="14030" y="19964"/>
                    <a:pt x="14030" y="19964"/>
                    <a:pt x="13998" y="19964"/>
                  </a:cubicBezTo>
                  <a:close/>
                  <a:moveTo>
                    <a:pt x="14442" y="7233"/>
                  </a:moveTo>
                  <a:cubicBezTo>
                    <a:pt x="14600" y="7423"/>
                    <a:pt x="14758" y="7645"/>
                    <a:pt x="14885" y="7835"/>
                  </a:cubicBezTo>
                  <a:cubicBezTo>
                    <a:pt x="14948" y="7930"/>
                    <a:pt x="14980" y="7993"/>
                    <a:pt x="15012" y="8088"/>
                  </a:cubicBezTo>
                  <a:cubicBezTo>
                    <a:pt x="13872" y="9767"/>
                    <a:pt x="14568" y="11318"/>
                    <a:pt x="15043" y="13187"/>
                  </a:cubicBezTo>
                  <a:cubicBezTo>
                    <a:pt x="15392" y="14612"/>
                    <a:pt x="15265" y="16100"/>
                    <a:pt x="15202" y="17525"/>
                  </a:cubicBezTo>
                  <a:cubicBezTo>
                    <a:pt x="15170" y="18254"/>
                    <a:pt x="15138" y="18982"/>
                    <a:pt x="15107" y="19711"/>
                  </a:cubicBezTo>
                  <a:cubicBezTo>
                    <a:pt x="15084" y="20111"/>
                    <a:pt x="15187" y="20355"/>
                    <a:pt x="15009" y="20355"/>
                  </a:cubicBezTo>
                  <a:cubicBezTo>
                    <a:pt x="14933" y="20355"/>
                    <a:pt x="14807" y="20311"/>
                    <a:pt x="14600" y="20217"/>
                  </a:cubicBezTo>
                  <a:cubicBezTo>
                    <a:pt x="14442" y="20154"/>
                    <a:pt x="14315" y="20091"/>
                    <a:pt x="14220" y="20059"/>
                  </a:cubicBezTo>
                  <a:cubicBezTo>
                    <a:pt x="14505" y="18190"/>
                    <a:pt x="13048" y="16797"/>
                    <a:pt x="13397" y="14992"/>
                  </a:cubicBezTo>
                  <a:cubicBezTo>
                    <a:pt x="13587" y="14232"/>
                    <a:pt x="13397" y="13757"/>
                    <a:pt x="13207" y="12965"/>
                  </a:cubicBezTo>
                  <a:cubicBezTo>
                    <a:pt x="12922" y="11857"/>
                    <a:pt x="12890" y="10717"/>
                    <a:pt x="13017" y="9577"/>
                  </a:cubicBezTo>
                  <a:cubicBezTo>
                    <a:pt x="13175" y="9292"/>
                    <a:pt x="13397" y="9007"/>
                    <a:pt x="13618" y="8753"/>
                  </a:cubicBezTo>
                  <a:cubicBezTo>
                    <a:pt x="14030" y="8310"/>
                    <a:pt x="14283" y="7803"/>
                    <a:pt x="14410" y="7265"/>
                  </a:cubicBezTo>
                  <a:cubicBezTo>
                    <a:pt x="14442" y="7265"/>
                    <a:pt x="14442" y="7233"/>
                    <a:pt x="14442" y="7233"/>
                  </a:cubicBezTo>
                  <a:close/>
                  <a:moveTo>
                    <a:pt x="15898" y="9957"/>
                  </a:moveTo>
                  <a:cubicBezTo>
                    <a:pt x="16405" y="11128"/>
                    <a:pt x="16848" y="12300"/>
                    <a:pt x="17830" y="13282"/>
                  </a:cubicBezTo>
                  <a:cubicBezTo>
                    <a:pt x="19255" y="14739"/>
                    <a:pt x="21282" y="16132"/>
                    <a:pt x="23151" y="16892"/>
                  </a:cubicBezTo>
                  <a:cubicBezTo>
                    <a:pt x="23752" y="17145"/>
                    <a:pt x="24354" y="17304"/>
                    <a:pt x="24987" y="17430"/>
                  </a:cubicBezTo>
                  <a:cubicBezTo>
                    <a:pt x="25082" y="18127"/>
                    <a:pt x="25336" y="19267"/>
                    <a:pt x="25114" y="19901"/>
                  </a:cubicBezTo>
                  <a:cubicBezTo>
                    <a:pt x="25177" y="20154"/>
                    <a:pt x="25051" y="20344"/>
                    <a:pt x="24702" y="20376"/>
                  </a:cubicBezTo>
                  <a:cubicBezTo>
                    <a:pt x="24551" y="20554"/>
                    <a:pt x="24406" y="20643"/>
                    <a:pt x="24267" y="20643"/>
                  </a:cubicBezTo>
                  <a:cubicBezTo>
                    <a:pt x="24086" y="20643"/>
                    <a:pt x="23914" y="20491"/>
                    <a:pt x="23752" y="20186"/>
                  </a:cubicBezTo>
                  <a:cubicBezTo>
                    <a:pt x="23562" y="20027"/>
                    <a:pt x="23372" y="19837"/>
                    <a:pt x="23182" y="19679"/>
                  </a:cubicBezTo>
                  <a:cubicBezTo>
                    <a:pt x="22232" y="18919"/>
                    <a:pt x="21092" y="18507"/>
                    <a:pt x="20079" y="17842"/>
                  </a:cubicBezTo>
                  <a:cubicBezTo>
                    <a:pt x="18685" y="16924"/>
                    <a:pt x="17925" y="15467"/>
                    <a:pt x="17260" y="13979"/>
                  </a:cubicBezTo>
                  <a:cubicBezTo>
                    <a:pt x="16658" y="12680"/>
                    <a:pt x="16088" y="11350"/>
                    <a:pt x="15898" y="9957"/>
                  </a:cubicBezTo>
                  <a:close/>
                  <a:moveTo>
                    <a:pt x="820" y="0"/>
                  </a:moveTo>
                  <a:cubicBezTo>
                    <a:pt x="780" y="0"/>
                    <a:pt x="729" y="30"/>
                    <a:pt x="729" y="76"/>
                  </a:cubicBezTo>
                  <a:cubicBezTo>
                    <a:pt x="571" y="361"/>
                    <a:pt x="412" y="646"/>
                    <a:pt x="254" y="963"/>
                  </a:cubicBezTo>
                  <a:cubicBezTo>
                    <a:pt x="254" y="994"/>
                    <a:pt x="254" y="1058"/>
                    <a:pt x="286" y="1089"/>
                  </a:cubicBezTo>
                  <a:cubicBezTo>
                    <a:pt x="2439" y="3053"/>
                    <a:pt x="5448" y="1976"/>
                    <a:pt x="8044" y="2578"/>
                  </a:cubicBezTo>
                  <a:cubicBezTo>
                    <a:pt x="9913" y="3053"/>
                    <a:pt x="11148" y="4034"/>
                    <a:pt x="12288" y="5523"/>
                  </a:cubicBezTo>
                  <a:cubicBezTo>
                    <a:pt x="12795" y="6251"/>
                    <a:pt x="13333" y="6853"/>
                    <a:pt x="14157" y="7201"/>
                  </a:cubicBezTo>
                  <a:cubicBezTo>
                    <a:pt x="13903" y="8025"/>
                    <a:pt x="13333" y="8690"/>
                    <a:pt x="12827" y="9418"/>
                  </a:cubicBezTo>
                  <a:cubicBezTo>
                    <a:pt x="12795" y="9418"/>
                    <a:pt x="12763" y="9450"/>
                    <a:pt x="12763" y="9482"/>
                  </a:cubicBezTo>
                  <a:cubicBezTo>
                    <a:pt x="12510" y="9862"/>
                    <a:pt x="12288" y="10242"/>
                    <a:pt x="12130" y="10685"/>
                  </a:cubicBezTo>
                  <a:cubicBezTo>
                    <a:pt x="11686" y="12110"/>
                    <a:pt x="11243" y="13598"/>
                    <a:pt x="11243" y="15087"/>
                  </a:cubicBezTo>
                  <a:cubicBezTo>
                    <a:pt x="11243" y="16164"/>
                    <a:pt x="11496" y="17272"/>
                    <a:pt x="12066" y="18190"/>
                  </a:cubicBezTo>
                  <a:cubicBezTo>
                    <a:pt x="12351" y="18634"/>
                    <a:pt x="12668" y="18951"/>
                    <a:pt x="13080" y="19299"/>
                  </a:cubicBezTo>
                  <a:cubicBezTo>
                    <a:pt x="13587" y="19742"/>
                    <a:pt x="13777" y="20376"/>
                    <a:pt x="14220" y="20851"/>
                  </a:cubicBezTo>
                  <a:cubicBezTo>
                    <a:pt x="14446" y="21091"/>
                    <a:pt x="14633" y="21194"/>
                    <a:pt x="14787" y="21194"/>
                  </a:cubicBezTo>
                  <a:cubicBezTo>
                    <a:pt x="15647" y="21194"/>
                    <a:pt x="15492" y="17982"/>
                    <a:pt x="15518" y="17525"/>
                  </a:cubicBezTo>
                  <a:cubicBezTo>
                    <a:pt x="15613" y="16069"/>
                    <a:pt x="15740" y="14549"/>
                    <a:pt x="15360" y="13092"/>
                  </a:cubicBezTo>
                  <a:cubicBezTo>
                    <a:pt x="14885" y="11382"/>
                    <a:pt x="14252" y="9988"/>
                    <a:pt x="15170" y="8341"/>
                  </a:cubicBezTo>
                  <a:lnTo>
                    <a:pt x="15170" y="8341"/>
                  </a:lnTo>
                  <a:cubicBezTo>
                    <a:pt x="15297" y="8595"/>
                    <a:pt x="15423" y="8848"/>
                    <a:pt x="15518" y="9070"/>
                  </a:cubicBezTo>
                  <a:cubicBezTo>
                    <a:pt x="15550" y="11065"/>
                    <a:pt x="16373" y="12933"/>
                    <a:pt x="17229" y="14707"/>
                  </a:cubicBezTo>
                  <a:cubicBezTo>
                    <a:pt x="18084" y="16417"/>
                    <a:pt x="19097" y="17652"/>
                    <a:pt x="20807" y="18539"/>
                  </a:cubicBezTo>
                  <a:cubicBezTo>
                    <a:pt x="21821" y="19077"/>
                    <a:pt x="22676" y="19616"/>
                    <a:pt x="23594" y="20344"/>
                  </a:cubicBezTo>
                  <a:cubicBezTo>
                    <a:pt x="23873" y="20567"/>
                    <a:pt x="24300" y="21036"/>
                    <a:pt x="24744" y="21036"/>
                  </a:cubicBezTo>
                  <a:cubicBezTo>
                    <a:pt x="24804" y="21036"/>
                    <a:pt x="24864" y="21028"/>
                    <a:pt x="24924" y="21009"/>
                  </a:cubicBezTo>
                  <a:cubicBezTo>
                    <a:pt x="25367" y="20882"/>
                    <a:pt x="25177" y="20914"/>
                    <a:pt x="25336" y="20597"/>
                  </a:cubicBezTo>
                  <a:cubicBezTo>
                    <a:pt x="25716" y="19869"/>
                    <a:pt x="25367" y="18349"/>
                    <a:pt x="25146" y="17430"/>
                  </a:cubicBezTo>
                  <a:lnTo>
                    <a:pt x="25146" y="17430"/>
                  </a:lnTo>
                  <a:cubicBezTo>
                    <a:pt x="25494" y="17525"/>
                    <a:pt x="25843" y="17557"/>
                    <a:pt x="26191" y="17620"/>
                  </a:cubicBezTo>
                  <a:cubicBezTo>
                    <a:pt x="27073" y="17763"/>
                    <a:pt x="28083" y="18110"/>
                    <a:pt x="28991" y="18110"/>
                  </a:cubicBezTo>
                  <a:cubicBezTo>
                    <a:pt x="29094" y="18110"/>
                    <a:pt x="29195" y="18105"/>
                    <a:pt x="29294" y="18095"/>
                  </a:cubicBezTo>
                  <a:cubicBezTo>
                    <a:pt x="29706" y="18064"/>
                    <a:pt x="30150" y="17937"/>
                    <a:pt x="30340" y="17525"/>
                  </a:cubicBezTo>
                  <a:cubicBezTo>
                    <a:pt x="30561" y="17019"/>
                    <a:pt x="30308" y="17304"/>
                    <a:pt x="30340" y="16797"/>
                  </a:cubicBezTo>
                  <a:cubicBezTo>
                    <a:pt x="30371" y="16385"/>
                    <a:pt x="30625" y="15847"/>
                    <a:pt x="30625" y="15404"/>
                  </a:cubicBezTo>
                  <a:cubicBezTo>
                    <a:pt x="30593" y="14770"/>
                    <a:pt x="29801" y="14295"/>
                    <a:pt x="29611" y="13725"/>
                  </a:cubicBezTo>
                  <a:cubicBezTo>
                    <a:pt x="29421" y="13218"/>
                    <a:pt x="29389" y="12680"/>
                    <a:pt x="29231" y="12173"/>
                  </a:cubicBezTo>
                  <a:cubicBezTo>
                    <a:pt x="29393" y="12134"/>
                    <a:pt x="29605" y="12119"/>
                    <a:pt x="29850" y="12119"/>
                  </a:cubicBezTo>
                  <a:cubicBezTo>
                    <a:pt x="30585" y="12119"/>
                    <a:pt x="31624" y="12253"/>
                    <a:pt x="32556" y="12253"/>
                  </a:cubicBezTo>
                  <a:cubicBezTo>
                    <a:pt x="33799" y="12253"/>
                    <a:pt x="34852" y="12015"/>
                    <a:pt x="34742" y="10907"/>
                  </a:cubicBezTo>
                  <a:cubicBezTo>
                    <a:pt x="34710" y="10495"/>
                    <a:pt x="34488" y="10178"/>
                    <a:pt x="34298" y="9830"/>
                  </a:cubicBezTo>
                  <a:cubicBezTo>
                    <a:pt x="33918" y="9102"/>
                    <a:pt x="33886" y="8341"/>
                    <a:pt x="33570" y="7613"/>
                  </a:cubicBezTo>
                  <a:cubicBezTo>
                    <a:pt x="33285" y="6916"/>
                    <a:pt x="32683" y="6568"/>
                    <a:pt x="32050" y="6283"/>
                  </a:cubicBezTo>
                  <a:cubicBezTo>
                    <a:pt x="32176" y="6251"/>
                    <a:pt x="32335" y="6251"/>
                    <a:pt x="32461" y="6251"/>
                  </a:cubicBezTo>
                  <a:cubicBezTo>
                    <a:pt x="33169" y="6251"/>
                    <a:pt x="33746" y="6512"/>
                    <a:pt x="34409" y="6512"/>
                  </a:cubicBezTo>
                  <a:cubicBezTo>
                    <a:pt x="34547" y="6512"/>
                    <a:pt x="34689" y="6500"/>
                    <a:pt x="34837" y="6473"/>
                  </a:cubicBezTo>
                  <a:cubicBezTo>
                    <a:pt x="34900" y="6473"/>
                    <a:pt x="34963" y="6378"/>
                    <a:pt x="34963" y="6346"/>
                  </a:cubicBezTo>
                  <a:cubicBezTo>
                    <a:pt x="34900" y="5840"/>
                    <a:pt x="34678" y="5586"/>
                    <a:pt x="34266" y="5333"/>
                  </a:cubicBezTo>
                  <a:cubicBezTo>
                    <a:pt x="33443" y="4795"/>
                    <a:pt x="32525" y="4415"/>
                    <a:pt x="31701" y="3844"/>
                  </a:cubicBezTo>
                  <a:cubicBezTo>
                    <a:pt x="30086" y="2768"/>
                    <a:pt x="28471" y="1944"/>
                    <a:pt x="26508" y="1881"/>
                  </a:cubicBezTo>
                  <a:cubicBezTo>
                    <a:pt x="26458" y="1880"/>
                    <a:pt x="26408" y="1879"/>
                    <a:pt x="26359" y="1879"/>
                  </a:cubicBezTo>
                  <a:cubicBezTo>
                    <a:pt x="24082" y="1879"/>
                    <a:pt x="22183" y="3276"/>
                    <a:pt x="19920" y="3338"/>
                  </a:cubicBezTo>
                  <a:cubicBezTo>
                    <a:pt x="19880" y="3339"/>
                    <a:pt x="19840" y="3339"/>
                    <a:pt x="19799" y="3339"/>
                  </a:cubicBezTo>
                  <a:cubicBezTo>
                    <a:pt x="18957" y="3339"/>
                    <a:pt x="18075" y="3126"/>
                    <a:pt x="17242" y="3126"/>
                  </a:cubicBezTo>
                  <a:cubicBezTo>
                    <a:pt x="16889" y="3126"/>
                    <a:pt x="16544" y="3165"/>
                    <a:pt x="16215" y="3274"/>
                  </a:cubicBezTo>
                  <a:cubicBezTo>
                    <a:pt x="15804" y="2917"/>
                    <a:pt x="15321" y="2852"/>
                    <a:pt x="14814" y="2852"/>
                  </a:cubicBezTo>
                  <a:cubicBezTo>
                    <a:pt x="14527" y="2852"/>
                    <a:pt x="14231" y="2873"/>
                    <a:pt x="13936" y="2873"/>
                  </a:cubicBezTo>
                  <a:cubicBezTo>
                    <a:pt x="13830" y="2873"/>
                    <a:pt x="13724" y="2870"/>
                    <a:pt x="13618" y="2863"/>
                  </a:cubicBezTo>
                  <a:cubicBezTo>
                    <a:pt x="12161" y="2768"/>
                    <a:pt x="10863" y="2039"/>
                    <a:pt x="9533" y="1501"/>
                  </a:cubicBezTo>
                  <a:cubicBezTo>
                    <a:pt x="8500" y="1088"/>
                    <a:pt x="7552" y="864"/>
                    <a:pt x="6499" y="864"/>
                  </a:cubicBezTo>
                  <a:cubicBezTo>
                    <a:pt x="6260" y="864"/>
                    <a:pt x="6016" y="876"/>
                    <a:pt x="5764" y="899"/>
                  </a:cubicBezTo>
                  <a:cubicBezTo>
                    <a:pt x="5158" y="972"/>
                    <a:pt x="4590" y="1028"/>
                    <a:pt x="4044" y="1028"/>
                  </a:cubicBezTo>
                  <a:cubicBezTo>
                    <a:pt x="2935" y="1028"/>
                    <a:pt x="1917" y="798"/>
                    <a:pt x="856" y="13"/>
                  </a:cubicBezTo>
                  <a:cubicBezTo>
                    <a:pt x="847" y="4"/>
                    <a:pt x="834" y="0"/>
                    <a:pt x="8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47"/>
          <p:cNvGrpSpPr/>
          <p:nvPr/>
        </p:nvGrpSpPr>
        <p:grpSpPr>
          <a:xfrm>
            <a:off x="7787714" y="-85240"/>
            <a:ext cx="1671513" cy="5228734"/>
            <a:chOff x="1547589" y="-1391798"/>
            <a:chExt cx="1671513" cy="3698241"/>
          </a:xfrm>
        </p:grpSpPr>
        <p:sp>
          <p:nvSpPr>
            <p:cNvPr id="644" name="Google Shape;644;p47"/>
            <p:cNvSpPr/>
            <p:nvPr/>
          </p:nvSpPr>
          <p:spPr>
            <a:xfrm rot="5400000">
              <a:off x="1641491" y="20992"/>
              <a:ext cx="1536579" cy="1015422"/>
            </a:xfrm>
            <a:custGeom>
              <a:avLst/>
              <a:gdLst/>
              <a:ahLst/>
              <a:cxnLst/>
              <a:rect l="l" t="t" r="r" b="b"/>
              <a:pathLst>
                <a:path w="36270" h="23967" extrusionOk="0">
                  <a:moveTo>
                    <a:pt x="23658" y="0"/>
                  </a:moveTo>
                  <a:cubicBezTo>
                    <a:pt x="23650" y="0"/>
                    <a:pt x="23642" y="2"/>
                    <a:pt x="23633" y="4"/>
                  </a:cubicBezTo>
                  <a:cubicBezTo>
                    <a:pt x="19611" y="796"/>
                    <a:pt x="16540" y="4058"/>
                    <a:pt x="12581" y="5103"/>
                  </a:cubicBezTo>
                  <a:cubicBezTo>
                    <a:pt x="11111" y="5517"/>
                    <a:pt x="9391" y="6013"/>
                    <a:pt x="7771" y="6013"/>
                  </a:cubicBezTo>
                  <a:cubicBezTo>
                    <a:pt x="7158" y="6013"/>
                    <a:pt x="6559" y="5942"/>
                    <a:pt x="5994" y="5768"/>
                  </a:cubicBezTo>
                  <a:cubicBezTo>
                    <a:pt x="4949" y="5452"/>
                    <a:pt x="3967" y="4977"/>
                    <a:pt x="3017" y="4438"/>
                  </a:cubicBezTo>
                  <a:cubicBezTo>
                    <a:pt x="2162" y="3868"/>
                    <a:pt x="1243" y="3393"/>
                    <a:pt x="325" y="2950"/>
                  </a:cubicBezTo>
                  <a:cubicBezTo>
                    <a:pt x="301" y="2938"/>
                    <a:pt x="277" y="2932"/>
                    <a:pt x="255" y="2932"/>
                  </a:cubicBezTo>
                  <a:cubicBezTo>
                    <a:pt x="100" y="2932"/>
                    <a:pt x="1" y="3187"/>
                    <a:pt x="167" y="3298"/>
                  </a:cubicBezTo>
                  <a:cubicBezTo>
                    <a:pt x="610" y="3488"/>
                    <a:pt x="1053" y="3710"/>
                    <a:pt x="1497" y="3963"/>
                  </a:cubicBezTo>
                  <a:cubicBezTo>
                    <a:pt x="2003" y="4248"/>
                    <a:pt x="2510" y="4565"/>
                    <a:pt x="3049" y="4850"/>
                  </a:cubicBezTo>
                  <a:cubicBezTo>
                    <a:pt x="3904" y="5420"/>
                    <a:pt x="4695" y="6085"/>
                    <a:pt x="5265" y="6940"/>
                  </a:cubicBezTo>
                  <a:cubicBezTo>
                    <a:pt x="5360" y="7098"/>
                    <a:pt x="5455" y="7257"/>
                    <a:pt x="5550" y="7478"/>
                  </a:cubicBezTo>
                  <a:cubicBezTo>
                    <a:pt x="5519" y="7510"/>
                    <a:pt x="5519" y="7605"/>
                    <a:pt x="5582" y="7637"/>
                  </a:cubicBezTo>
                  <a:cubicBezTo>
                    <a:pt x="5614" y="7637"/>
                    <a:pt x="5614" y="7668"/>
                    <a:pt x="5645" y="7668"/>
                  </a:cubicBezTo>
                  <a:cubicBezTo>
                    <a:pt x="6532" y="9537"/>
                    <a:pt x="7070" y="12704"/>
                    <a:pt x="4885" y="13464"/>
                  </a:cubicBezTo>
                  <a:lnTo>
                    <a:pt x="4790" y="13464"/>
                  </a:lnTo>
                  <a:cubicBezTo>
                    <a:pt x="4727" y="13464"/>
                    <a:pt x="4695" y="13527"/>
                    <a:pt x="4727" y="13590"/>
                  </a:cubicBezTo>
                  <a:cubicBezTo>
                    <a:pt x="4701" y="13642"/>
                    <a:pt x="4739" y="13694"/>
                    <a:pt x="4805" y="13694"/>
                  </a:cubicBezTo>
                  <a:cubicBezTo>
                    <a:pt x="4820" y="13694"/>
                    <a:pt x="4836" y="13691"/>
                    <a:pt x="4854" y="13685"/>
                  </a:cubicBezTo>
                  <a:cubicBezTo>
                    <a:pt x="4885" y="13685"/>
                    <a:pt x="4917" y="13685"/>
                    <a:pt x="4980" y="13654"/>
                  </a:cubicBezTo>
                  <a:cubicBezTo>
                    <a:pt x="5341" y="13699"/>
                    <a:pt x="5758" y="13765"/>
                    <a:pt x="6158" y="13765"/>
                  </a:cubicBezTo>
                  <a:cubicBezTo>
                    <a:pt x="6602" y="13765"/>
                    <a:pt x="7024" y="13684"/>
                    <a:pt x="7324" y="13400"/>
                  </a:cubicBezTo>
                  <a:cubicBezTo>
                    <a:pt x="7609" y="13147"/>
                    <a:pt x="7862" y="12545"/>
                    <a:pt x="8084" y="12260"/>
                  </a:cubicBezTo>
                  <a:cubicBezTo>
                    <a:pt x="8242" y="12039"/>
                    <a:pt x="8369" y="11944"/>
                    <a:pt x="8432" y="11659"/>
                  </a:cubicBezTo>
                  <a:cubicBezTo>
                    <a:pt x="8622" y="10835"/>
                    <a:pt x="7831" y="9949"/>
                    <a:pt x="7577" y="9283"/>
                  </a:cubicBezTo>
                  <a:cubicBezTo>
                    <a:pt x="7229" y="8365"/>
                    <a:pt x="6690" y="7922"/>
                    <a:pt x="5835" y="7510"/>
                  </a:cubicBezTo>
                  <a:cubicBezTo>
                    <a:pt x="5455" y="6718"/>
                    <a:pt x="4917" y="6053"/>
                    <a:pt x="4315" y="5483"/>
                  </a:cubicBezTo>
                  <a:lnTo>
                    <a:pt x="4315" y="5483"/>
                  </a:lnTo>
                  <a:cubicBezTo>
                    <a:pt x="4822" y="5705"/>
                    <a:pt x="5360" y="5927"/>
                    <a:pt x="5899" y="6085"/>
                  </a:cubicBezTo>
                  <a:cubicBezTo>
                    <a:pt x="7514" y="7035"/>
                    <a:pt x="9414" y="7447"/>
                    <a:pt x="11061" y="8428"/>
                  </a:cubicBezTo>
                  <a:cubicBezTo>
                    <a:pt x="11758" y="8840"/>
                    <a:pt x="12423" y="9315"/>
                    <a:pt x="13056" y="9822"/>
                  </a:cubicBezTo>
                  <a:cubicBezTo>
                    <a:pt x="13151" y="10582"/>
                    <a:pt x="12834" y="11247"/>
                    <a:pt x="12803" y="12007"/>
                  </a:cubicBezTo>
                  <a:cubicBezTo>
                    <a:pt x="12739" y="12704"/>
                    <a:pt x="12993" y="13020"/>
                    <a:pt x="13341" y="13622"/>
                  </a:cubicBezTo>
                  <a:cubicBezTo>
                    <a:pt x="13879" y="14509"/>
                    <a:pt x="13753" y="15364"/>
                    <a:pt x="13974" y="16314"/>
                  </a:cubicBezTo>
                  <a:cubicBezTo>
                    <a:pt x="14164" y="16947"/>
                    <a:pt x="14481" y="17517"/>
                    <a:pt x="14924" y="18024"/>
                  </a:cubicBezTo>
                  <a:cubicBezTo>
                    <a:pt x="15463" y="18657"/>
                    <a:pt x="16128" y="19037"/>
                    <a:pt x="16825" y="19449"/>
                  </a:cubicBezTo>
                  <a:cubicBezTo>
                    <a:pt x="17838" y="20083"/>
                    <a:pt x="18440" y="20684"/>
                    <a:pt x="19231" y="21571"/>
                  </a:cubicBezTo>
                  <a:cubicBezTo>
                    <a:pt x="19611" y="22014"/>
                    <a:pt x="20055" y="22426"/>
                    <a:pt x="20593" y="22711"/>
                  </a:cubicBezTo>
                  <a:cubicBezTo>
                    <a:pt x="21480" y="23186"/>
                    <a:pt x="22462" y="23281"/>
                    <a:pt x="23253" y="23946"/>
                  </a:cubicBezTo>
                  <a:cubicBezTo>
                    <a:pt x="23266" y="23959"/>
                    <a:pt x="23285" y="23967"/>
                    <a:pt x="23305" y="23967"/>
                  </a:cubicBezTo>
                  <a:cubicBezTo>
                    <a:pt x="23332" y="23967"/>
                    <a:pt x="23361" y="23952"/>
                    <a:pt x="23380" y="23915"/>
                  </a:cubicBezTo>
                  <a:cubicBezTo>
                    <a:pt x="23443" y="23915"/>
                    <a:pt x="23507" y="23851"/>
                    <a:pt x="23443" y="23756"/>
                  </a:cubicBezTo>
                  <a:cubicBezTo>
                    <a:pt x="22747" y="22616"/>
                    <a:pt x="22462" y="21603"/>
                    <a:pt x="22462" y="20273"/>
                  </a:cubicBezTo>
                  <a:cubicBezTo>
                    <a:pt x="22493" y="19386"/>
                    <a:pt x="22493" y="18499"/>
                    <a:pt x="22367" y="17612"/>
                  </a:cubicBezTo>
                  <a:cubicBezTo>
                    <a:pt x="22208" y="16757"/>
                    <a:pt x="21955" y="15871"/>
                    <a:pt x="21543" y="15111"/>
                  </a:cubicBezTo>
                  <a:cubicBezTo>
                    <a:pt x="21163" y="14350"/>
                    <a:pt x="20530" y="14034"/>
                    <a:pt x="20245" y="13179"/>
                  </a:cubicBezTo>
                  <a:cubicBezTo>
                    <a:pt x="19833" y="11849"/>
                    <a:pt x="19421" y="10962"/>
                    <a:pt x="18091" y="10265"/>
                  </a:cubicBezTo>
                  <a:cubicBezTo>
                    <a:pt x="16977" y="9657"/>
                    <a:pt x="15659" y="9515"/>
                    <a:pt x="14382" y="9515"/>
                  </a:cubicBezTo>
                  <a:cubicBezTo>
                    <a:pt x="14063" y="9515"/>
                    <a:pt x="13746" y="9524"/>
                    <a:pt x="13436" y="9537"/>
                  </a:cubicBezTo>
                  <a:cubicBezTo>
                    <a:pt x="13373" y="9537"/>
                    <a:pt x="13341" y="9600"/>
                    <a:pt x="13373" y="9664"/>
                  </a:cubicBezTo>
                  <a:cubicBezTo>
                    <a:pt x="12708" y="9093"/>
                    <a:pt x="11979" y="8555"/>
                    <a:pt x="11219" y="8112"/>
                  </a:cubicBezTo>
                  <a:cubicBezTo>
                    <a:pt x="9857" y="7288"/>
                    <a:pt x="8337" y="6845"/>
                    <a:pt x="6880" y="6243"/>
                  </a:cubicBezTo>
                  <a:lnTo>
                    <a:pt x="6880" y="6243"/>
                  </a:lnTo>
                  <a:cubicBezTo>
                    <a:pt x="7106" y="6267"/>
                    <a:pt x="7334" y="6278"/>
                    <a:pt x="7563" y="6278"/>
                  </a:cubicBezTo>
                  <a:cubicBezTo>
                    <a:pt x="8846" y="6278"/>
                    <a:pt x="10173" y="5937"/>
                    <a:pt x="11409" y="5642"/>
                  </a:cubicBezTo>
                  <a:cubicBezTo>
                    <a:pt x="11821" y="5547"/>
                    <a:pt x="12201" y="5452"/>
                    <a:pt x="12581" y="5325"/>
                  </a:cubicBezTo>
                  <a:cubicBezTo>
                    <a:pt x="12581" y="5347"/>
                    <a:pt x="12597" y="5370"/>
                    <a:pt x="12617" y="5370"/>
                  </a:cubicBezTo>
                  <a:cubicBezTo>
                    <a:pt x="12626" y="5370"/>
                    <a:pt x="12635" y="5366"/>
                    <a:pt x="12644" y="5357"/>
                  </a:cubicBezTo>
                  <a:cubicBezTo>
                    <a:pt x="14164" y="4660"/>
                    <a:pt x="15779" y="4691"/>
                    <a:pt x="17395" y="4565"/>
                  </a:cubicBezTo>
                  <a:cubicBezTo>
                    <a:pt x="18853" y="4425"/>
                    <a:pt x="20261" y="3937"/>
                    <a:pt x="21708" y="3937"/>
                  </a:cubicBezTo>
                  <a:cubicBezTo>
                    <a:pt x="21895" y="3937"/>
                    <a:pt x="22083" y="3945"/>
                    <a:pt x="22272" y="3963"/>
                  </a:cubicBezTo>
                  <a:cubicBezTo>
                    <a:pt x="22282" y="3974"/>
                    <a:pt x="22289" y="3977"/>
                    <a:pt x="22295" y="3977"/>
                  </a:cubicBezTo>
                  <a:cubicBezTo>
                    <a:pt x="22307" y="3977"/>
                    <a:pt x="22314" y="3963"/>
                    <a:pt x="22335" y="3963"/>
                  </a:cubicBezTo>
                  <a:cubicBezTo>
                    <a:pt x="23780" y="6171"/>
                    <a:pt x="26233" y="7558"/>
                    <a:pt x="28848" y="7558"/>
                  </a:cubicBezTo>
                  <a:cubicBezTo>
                    <a:pt x="29271" y="7558"/>
                    <a:pt x="29698" y="7522"/>
                    <a:pt x="30126" y="7447"/>
                  </a:cubicBezTo>
                  <a:cubicBezTo>
                    <a:pt x="32976" y="6940"/>
                    <a:pt x="36269" y="4438"/>
                    <a:pt x="36111" y="1240"/>
                  </a:cubicBezTo>
                  <a:cubicBezTo>
                    <a:pt x="36111" y="1172"/>
                    <a:pt x="36066" y="1140"/>
                    <a:pt x="36018" y="1140"/>
                  </a:cubicBezTo>
                  <a:cubicBezTo>
                    <a:pt x="35978" y="1140"/>
                    <a:pt x="35936" y="1164"/>
                    <a:pt x="35921" y="1208"/>
                  </a:cubicBezTo>
                  <a:cubicBezTo>
                    <a:pt x="35026" y="1958"/>
                    <a:pt x="33946" y="2375"/>
                    <a:pt x="32823" y="2375"/>
                  </a:cubicBezTo>
                  <a:cubicBezTo>
                    <a:pt x="32475" y="2375"/>
                    <a:pt x="32124" y="2335"/>
                    <a:pt x="31772" y="2253"/>
                  </a:cubicBezTo>
                  <a:cubicBezTo>
                    <a:pt x="30664" y="1968"/>
                    <a:pt x="29682" y="1271"/>
                    <a:pt x="28542" y="1081"/>
                  </a:cubicBezTo>
                  <a:cubicBezTo>
                    <a:pt x="28320" y="1042"/>
                    <a:pt x="28100" y="1024"/>
                    <a:pt x="27884" y="1024"/>
                  </a:cubicBezTo>
                  <a:cubicBezTo>
                    <a:pt x="25816" y="1024"/>
                    <a:pt x="24004" y="2687"/>
                    <a:pt x="22398" y="3805"/>
                  </a:cubicBezTo>
                  <a:cubicBezTo>
                    <a:pt x="22382" y="3789"/>
                    <a:pt x="22359" y="3781"/>
                    <a:pt x="22335" y="3781"/>
                  </a:cubicBezTo>
                  <a:cubicBezTo>
                    <a:pt x="22311" y="3781"/>
                    <a:pt x="22287" y="3789"/>
                    <a:pt x="22272" y="3805"/>
                  </a:cubicBezTo>
                  <a:cubicBezTo>
                    <a:pt x="22001" y="3759"/>
                    <a:pt x="21729" y="3739"/>
                    <a:pt x="21457" y="3739"/>
                  </a:cubicBezTo>
                  <a:cubicBezTo>
                    <a:pt x="20042" y="3739"/>
                    <a:pt x="18612" y="4269"/>
                    <a:pt x="17205" y="4375"/>
                  </a:cubicBezTo>
                  <a:cubicBezTo>
                    <a:pt x="16223" y="4438"/>
                    <a:pt x="15273" y="4470"/>
                    <a:pt x="14323" y="4691"/>
                  </a:cubicBezTo>
                  <a:cubicBezTo>
                    <a:pt x="17490" y="3298"/>
                    <a:pt x="20308" y="1176"/>
                    <a:pt x="23665" y="131"/>
                  </a:cubicBezTo>
                  <a:cubicBezTo>
                    <a:pt x="23751" y="131"/>
                    <a:pt x="23733" y="0"/>
                    <a:pt x="2365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7"/>
            <p:cNvSpPr/>
            <p:nvPr/>
          </p:nvSpPr>
          <p:spPr>
            <a:xfrm rot="5400000">
              <a:off x="1940637" y="1239686"/>
              <a:ext cx="1220070" cy="913443"/>
            </a:xfrm>
            <a:custGeom>
              <a:avLst/>
              <a:gdLst/>
              <a:ahLst/>
              <a:cxnLst/>
              <a:rect l="l" t="t" r="r" b="b"/>
              <a:pathLst>
                <a:path w="28799" h="21560" extrusionOk="0">
                  <a:moveTo>
                    <a:pt x="4853" y="1"/>
                  </a:moveTo>
                  <a:cubicBezTo>
                    <a:pt x="4778" y="1"/>
                    <a:pt x="4759" y="134"/>
                    <a:pt x="4846" y="163"/>
                  </a:cubicBezTo>
                  <a:cubicBezTo>
                    <a:pt x="8488" y="1050"/>
                    <a:pt x="12351" y="1810"/>
                    <a:pt x="14790" y="4882"/>
                  </a:cubicBezTo>
                  <a:cubicBezTo>
                    <a:pt x="14758" y="4913"/>
                    <a:pt x="14726" y="4945"/>
                    <a:pt x="14695" y="5008"/>
                  </a:cubicBezTo>
                  <a:cubicBezTo>
                    <a:pt x="14663" y="5135"/>
                    <a:pt x="14663" y="5262"/>
                    <a:pt x="14631" y="5388"/>
                  </a:cubicBezTo>
                  <a:cubicBezTo>
                    <a:pt x="14410" y="5958"/>
                    <a:pt x="14030" y="6338"/>
                    <a:pt x="13523" y="6528"/>
                  </a:cubicBezTo>
                  <a:cubicBezTo>
                    <a:pt x="13301" y="6655"/>
                    <a:pt x="13048" y="6718"/>
                    <a:pt x="12795" y="6845"/>
                  </a:cubicBezTo>
                  <a:cubicBezTo>
                    <a:pt x="11433" y="7542"/>
                    <a:pt x="10514" y="8650"/>
                    <a:pt x="9723" y="9949"/>
                  </a:cubicBezTo>
                  <a:cubicBezTo>
                    <a:pt x="8836" y="11500"/>
                    <a:pt x="8171" y="13147"/>
                    <a:pt x="7253" y="14667"/>
                  </a:cubicBezTo>
                  <a:cubicBezTo>
                    <a:pt x="7221" y="14731"/>
                    <a:pt x="7221" y="14762"/>
                    <a:pt x="7189" y="14826"/>
                  </a:cubicBezTo>
                  <a:cubicBezTo>
                    <a:pt x="6374" y="15779"/>
                    <a:pt x="5179" y="16363"/>
                    <a:pt x="4016" y="16363"/>
                  </a:cubicBezTo>
                  <a:cubicBezTo>
                    <a:pt x="3054" y="16363"/>
                    <a:pt x="2113" y="15964"/>
                    <a:pt x="1425" y="15047"/>
                  </a:cubicBezTo>
                  <a:cubicBezTo>
                    <a:pt x="1192" y="14744"/>
                    <a:pt x="1097" y="14441"/>
                    <a:pt x="860" y="14441"/>
                  </a:cubicBezTo>
                  <a:cubicBezTo>
                    <a:pt x="775" y="14441"/>
                    <a:pt x="672" y="14480"/>
                    <a:pt x="539" y="14572"/>
                  </a:cubicBezTo>
                  <a:cubicBezTo>
                    <a:pt x="0" y="14952"/>
                    <a:pt x="64" y="16124"/>
                    <a:pt x="190" y="16663"/>
                  </a:cubicBezTo>
                  <a:cubicBezTo>
                    <a:pt x="507" y="17771"/>
                    <a:pt x="1457" y="18499"/>
                    <a:pt x="2439" y="19006"/>
                  </a:cubicBezTo>
                  <a:cubicBezTo>
                    <a:pt x="2502" y="19006"/>
                    <a:pt x="2534" y="19006"/>
                    <a:pt x="2566" y="18974"/>
                  </a:cubicBezTo>
                  <a:cubicBezTo>
                    <a:pt x="2724" y="19006"/>
                    <a:pt x="2882" y="19038"/>
                    <a:pt x="3041" y="19038"/>
                  </a:cubicBezTo>
                  <a:cubicBezTo>
                    <a:pt x="3769" y="19133"/>
                    <a:pt x="4529" y="19291"/>
                    <a:pt x="5289" y="19418"/>
                  </a:cubicBezTo>
                  <a:cubicBezTo>
                    <a:pt x="5311" y="19440"/>
                    <a:pt x="5334" y="19462"/>
                    <a:pt x="5367" y="19462"/>
                  </a:cubicBezTo>
                  <a:cubicBezTo>
                    <a:pt x="5381" y="19462"/>
                    <a:pt x="5397" y="19459"/>
                    <a:pt x="5416" y="19449"/>
                  </a:cubicBezTo>
                  <a:cubicBezTo>
                    <a:pt x="5447" y="19449"/>
                    <a:pt x="5447" y="19449"/>
                    <a:pt x="5479" y="19418"/>
                  </a:cubicBezTo>
                  <a:cubicBezTo>
                    <a:pt x="6429" y="19576"/>
                    <a:pt x="7379" y="19671"/>
                    <a:pt x="8298" y="19671"/>
                  </a:cubicBezTo>
                  <a:cubicBezTo>
                    <a:pt x="8931" y="19671"/>
                    <a:pt x="9533" y="19544"/>
                    <a:pt x="10103" y="19291"/>
                  </a:cubicBezTo>
                  <a:cubicBezTo>
                    <a:pt x="10483" y="19133"/>
                    <a:pt x="11401" y="18246"/>
                    <a:pt x="11971" y="17993"/>
                  </a:cubicBezTo>
                  <a:cubicBezTo>
                    <a:pt x="11971" y="18024"/>
                    <a:pt x="12003" y="18024"/>
                    <a:pt x="12035" y="18024"/>
                  </a:cubicBezTo>
                  <a:cubicBezTo>
                    <a:pt x="12161" y="18309"/>
                    <a:pt x="12288" y="18563"/>
                    <a:pt x="12446" y="18848"/>
                  </a:cubicBezTo>
                  <a:cubicBezTo>
                    <a:pt x="12415" y="18911"/>
                    <a:pt x="12446" y="18974"/>
                    <a:pt x="12478" y="18974"/>
                  </a:cubicBezTo>
                  <a:cubicBezTo>
                    <a:pt x="12642" y="19038"/>
                    <a:pt x="12812" y="19066"/>
                    <a:pt x="12986" y="19066"/>
                  </a:cubicBezTo>
                  <a:cubicBezTo>
                    <a:pt x="14114" y="19066"/>
                    <a:pt x="15379" y="17860"/>
                    <a:pt x="16120" y="17201"/>
                  </a:cubicBezTo>
                  <a:cubicBezTo>
                    <a:pt x="17450" y="15997"/>
                    <a:pt x="18463" y="14414"/>
                    <a:pt x="18812" y="12641"/>
                  </a:cubicBezTo>
                  <a:cubicBezTo>
                    <a:pt x="19033" y="11532"/>
                    <a:pt x="18970" y="10424"/>
                    <a:pt x="18653" y="9379"/>
                  </a:cubicBezTo>
                  <a:lnTo>
                    <a:pt x="18653" y="9379"/>
                  </a:lnTo>
                  <a:cubicBezTo>
                    <a:pt x="19192" y="10550"/>
                    <a:pt x="19698" y="11754"/>
                    <a:pt x="20174" y="12989"/>
                  </a:cubicBezTo>
                  <a:cubicBezTo>
                    <a:pt x="19477" y="14699"/>
                    <a:pt x="19635" y="17011"/>
                    <a:pt x="20965" y="18373"/>
                  </a:cubicBezTo>
                  <a:cubicBezTo>
                    <a:pt x="23055" y="20494"/>
                    <a:pt x="26666" y="19069"/>
                    <a:pt x="28534" y="21508"/>
                  </a:cubicBezTo>
                  <a:cubicBezTo>
                    <a:pt x="28534" y="21540"/>
                    <a:pt x="28566" y="21540"/>
                    <a:pt x="28597" y="21540"/>
                  </a:cubicBezTo>
                  <a:cubicBezTo>
                    <a:pt x="28618" y="21553"/>
                    <a:pt x="28641" y="21560"/>
                    <a:pt x="28662" y="21560"/>
                  </a:cubicBezTo>
                  <a:cubicBezTo>
                    <a:pt x="28737" y="21560"/>
                    <a:pt x="28798" y="21480"/>
                    <a:pt x="28724" y="21381"/>
                  </a:cubicBezTo>
                  <a:cubicBezTo>
                    <a:pt x="28692" y="21350"/>
                    <a:pt x="28661" y="21286"/>
                    <a:pt x="28629" y="21254"/>
                  </a:cubicBezTo>
                  <a:cubicBezTo>
                    <a:pt x="28249" y="19513"/>
                    <a:pt x="27299" y="17961"/>
                    <a:pt x="26001" y="16726"/>
                  </a:cubicBezTo>
                  <a:cubicBezTo>
                    <a:pt x="25336" y="16092"/>
                    <a:pt x="24544" y="15554"/>
                    <a:pt x="23752" y="15079"/>
                  </a:cubicBezTo>
                  <a:cubicBezTo>
                    <a:pt x="22612" y="14446"/>
                    <a:pt x="21282" y="14129"/>
                    <a:pt x="20427" y="13116"/>
                  </a:cubicBezTo>
                  <a:cubicBezTo>
                    <a:pt x="20395" y="13084"/>
                    <a:pt x="20395" y="13052"/>
                    <a:pt x="20395" y="13021"/>
                  </a:cubicBezTo>
                  <a:cubicBezTo>
                    <a:pt x="20395" y="12989"/>
                    <a:pt x="20395" y="12989"/>
                    <a:pt x="20395" y="12989"/>
                  </a:cubicBezTo>
                  <a:cubicBezTo>
                    <a:pt x="20395" y="12989"/>
                    <a:pt x="20395" y="12957"/>
                    <a:pt x="20395" y="12957"/>
                  </a:cubicBezTo>
                  <a:cubicBezTo>
                    <a:pt x="19888" y="10867"/>
                    <a:pt x="18843" y="8872"/>
                    <a:pt x="17577" y="7162"/>
                  </a:cubicBezTo>
                  <a:cubicBezTo>
                    <a:pt x="17038" y="6212"/>
                    <a:pt x="16342" y="5293"/>
                    <a:pt x="15360" y="4818"/>
                  </a:cubicBezTo>
                  <a:cubicBezTo>
                    <a:pt x="15328" y="4755"/>
                    <a:pt x="15296" y="4692"/>
                    <a:pt x="15265" y="4660"/>
                  </a:cubicBezTo>
                  <a:cubicBezTo>
                    <a:pt x="15265" y="4597"/>
                    <a:pt x="15233" y="4533"/>
                    <a:pt x="15170" y="4533"/>
                  </a:cubicBezTo>
                  <a:cubicBezTo>
                    <a:pt x="15138" y="4502"/>
                    <a:pt x="15138" y="4470"/>
                    <a:pt x="15106" y="4438"/>
                  </a:cubicBezTo>
                  <a:cubicBezTo>
                    <a:pt x="15088" y="4410"/>
                    <a:pt x="15064" y="4399"/>
                    <a:pt x="15040" y="4399"/>
                  </a:cubicBezTo>
                  <a:cubicBezTo>
                    <a:pt x="14983" y="4399"/>
                    <a:pt x="14926" y="4466"/>
                    <a:pt x="14948" y="4533"/>
                  </a:cubicBezTo>
                  <a:lnTo>
                    <a:pt x="14980" y="4597"/>
                  </a:lnTo>
                  <a:lnTo>
                    <a:pt x="14916" y="4597"/>
                  </a:lnTo>
                  <a:cubicBezTo>
                    <a:pt x="12541" y="1683"/>
                    <a:pt x="8519" y="480"/>
                    <a:pt x="4877" y="5"/>
                  </a:cubicBezTo>
                  <a:cubicBezTo>
                    <a:pt x="4869" y="2"/>
                    <a:pt x="4861" y="1"/>
                    <a:pt x="4853"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7"/>
            <p:cNvSpPr/>
            <p:nvPr/>
          </p:nvSpPr>
          <p:spPr>
            <a:xfrm rot="5400000">
              <a:off x="1938364" y="9760"/>
              <a:ext cx="906992" cy="851714"/>
            </a:xfrm>
            <a:custGeom>
              <a:avLst/>
              <a:gdLst/>
              <a:ahLst/>
              <a:cxnLst/>
              <a:rect l="l" t="t" r="r" b="b"/>
              <a:pathLst>
                <a:path w="21409" h="20103" extrusionOk="0">
                  <a:moveTo>
                    <a:pt x="16537" y="2431"/>
                  </a:moveTo>
                  <a:cubicBezTo>
                    <a:pt x="17284" y="2431"/>
                    <a:pt x="18027" y="2551"/>
                    <a:pt x="18717" y="2812"/>
                  </a:cubicBezTo>
                  <a:cubicBezTo>
                    <a:pt x="19255" y="2875"/>
                    <a:pt x="19382" y="3192"/>
                    <a:pt x="19097" y="3762"/>
                  </a:cubicBezTo>
                  <a:cubicBezTo>
                    <a:pt x="19002" y="3793"/>
                    <a:pt x="18907" y="3793"/>
                    <a:pt x="18812" y="3825"/>
                  </a:cubicBezTo>
                  <a:cubicBezTo>
                    <a:pt x="18590" y="3952"/>
                    <a:pt x="18210" y="3983"/>
                    <a:pt x="17957" y="4078"/>
                  </a:cubicBezTo>
                  <a:cubicBezTo>
                    <a:pt x="17324" y="4300"/>
                    <a:pt x="16785" y="4617"/>
                    <a:pt x="16247" y="4997"/>
                  </a:cubicBezTo>
                  <a:cubicBezTo>
                    <a:pt x="16189" y="4995"/>
                    <a:pt x="16131" y="4995"/>
                    <a:pt x="16073" y="4995"/>
                  </a:cubicBezTo>
                  <a:cubicBezTo>
                    <a:pt x="14605" y="4995"/>
                    <a:pt x="13073" y="5386"/>
                    <a:pt x="12098" y="6422"/>
                  </a:cubicBezTo>
                  <a:cubicBezTo>
                    <a:pt x="11560" y="6643"/>
                    <a:pt x="11022" y="6865"/>
                    <a:pt x="10483" y="7055"/>
                  </a:cubicBezTo>
                  <a:cubicBezTo>
                    <a:pt x="11402" y="6517"/>
                    <a:pt x="11972" y="5503"/>
                    <a:pt x="12795" y="4807"/>
                  </a:cubicBezTo>
                  <a:cubicBezTo>
                    <a:pt x="13357" y="4349"/>
                    <a:pt x="13918" y="4192"/>
                    <a:pt x="14525" y="4192"/>
                  </a:cubicBezTo>
                  <a:cubicBezTo>
                    <a:pt x="14842" y="4192"/>
                    <a:pt x="15171" y="4235"/>
                    <a:pt x="15519" y="4300"/>
                  </a:cubicBezTo>
                  <a:cubicBezTo>
                    <a:pt x="15883" y="4363"/>
                    <a:pt x="16247" y="4427"/>
                    <a:pt x="16603" y="4427"/>
                  </a:cubicBezTo>
                  <a:cubicBezTo>
                    <a:pt x="16959" y="4427"/>
                    <a:pt x="17308" y="4363"/>
                    <a:pt x="17640" y="4173"/>
                  </a:cubicBezTo>
                  <a:cubicBezTo>
                    <a:pt x="17640" y="4173"/>
                    <a:pt x="17640" y="4110"/>
                    <a:pt x="17609" y="4110"/>
                  </a:cubicBezTo>
                  <a:cubicBezTo>
                    <a:pt x="17327" y="4194"/>
                    <a:pt x="17042" y="4224"/>
                    <a:pt x="16755" y="4224"/>
                  </a:cubicBezTo>
                  <a:cubicBezTo>
                    <a:pt x="15985" y="4224"/>
                    <a:pt x="15206" y="4004"/>
                    <a:pt x="14453" y="4004"/>
                  </a:cubicBezTo>
                  <a:cubicBezTo>
                    <a:pt x="14004" y="4004"/>
                    <a:pt x="13565" y="4082"/>
                    <a:pt x="13143" y="4332"/>
                  </a:cubicBezTo>
                  <a:cubicBezTo>
                    <a:pt x="11813" y="5123"/>
                    <a:pt x="11243" y="6802"/>
                    <a:pt x="9691" y="7213"/>
                  </a:cubicBezTo>
                  <a:cubicBezTo>
                    <a:pt x="8868" y="7055"/>
                    <a:pt x="8076" y="6897"/>
                    <a:pt x="7348" y="6517"/>
                  </a:cubicBezTo>
                  <a:cubicBezTo>
                    <a:pt x="7316" y="6517"/>
                    <a:pt x="7316" y="6485"/>
                    <a:pt x="7285" y="6485"/>
                  </a:cubicBezTo>
                  <a:cubicBezTo>
                    <a:pt x="8045" y="6010"/>
                    <a:pt x="8678" y="5662"/>
                    <a:pt x="9596" y="5630"/>
                  </a:cubicBezTo>
                  <a:cubicBezTo>
                    <a:pt x="9672" y="5630"/>
                    <a:pt x="9745" y="5631"/>
                    <a:pt x="9814" y="5631"/>
                  </a:cubicBezTo>
                  <a:cubicBezTo>
                    <a:pt x="10092" y="5631"/>
                    <a:pt x="10325" y="5611"/>
                    <a:pt x="10578" y="5408"/>
                  </a:cubicBezTo>
                  <a:cubicBezTo>
                    <a:pt x="11117" y="5028"/>
                    <a:pt x="11497" y="4363"/>
                    <a:pt x="12067" y="3920"/>
                  </a:cubicBezTo>
                  <a:cubicBezTo>
                    <a:pt x="12700" y="3445"/>
                    <a:pt x="13428" y="3065"/>
                    <a:pt x="14188" y="2812"/>
                  </a:cubicBezTo>
                  <a:cubicBezTo>
                    <a:pt x="14940" y="2567"/>
                    <a:pt x="15741" y="2431"/>
                    <a:pt x="16537" y="2431"/>
                  </a:cubicBezTo>
                  <a:close/>
                  <a:moveTo>
                    <a:pt x="381" y="373"/>
                  </a:moveTo>
                  <a:lnTo>
                    <a:pt x="381" y="373"/>
                  </a:lnTo>
                  <a:cubicBezTo>
                    <a:pt x="1046" y="1070"/>
                    <a:pt x="1584" y="1893"/>
                    <a:pt x="2344" y="2495"/>
                  </a:cubicBezTo>
                  <a:cubicBezTo>
                    <a:pt x="2819" y="2907"/>
                    <a:pt x="3326" y="3192"/>
                    <a:pt x="3864" y="3477"/>
                  </a:cubicBezTo>
                  <a:cubicBezTo>
                    <a:pt x="4086" y="3572"/>
                    <a:pt x="4308" y="3667"/>
                    <a:pt x="4498" y="3762"/>
                  </a:cubicBezTo>
                  <a:cubicBezTo>
                    <a:pt x="4593" y="3793"/>
                    <a:pt x="4719" y="3825"/>
                    <a:pt x="4814" y="3888"/>
                  </a:cubicBezTo>
                  <a:cubicBezTo>
                    <a:pt x="5163" y="3920"/>
                    <a:pt x="5321" y="4142"/>
                    <a:pt x="5226" y="4522"/>
                  </a:cubicBezTo>
                  <a:cubicBezTo>
                    <a:pt x="5163" y="4522"/>
                    <a:pt x="5163" y="4617"/>
                    <a:pt x="5194" y="4648"/>
                  </a:cubicBezTo>
                  <a:cubicBezTo>
                    <a:pt x="5954" y="5250"/>
                    <a:pt x="6810" y="5725"/>
                    <a:pt x="7760" y="6010"/>
                  </a:cubicBezTo>
                  <a:cubicBezTo>
                    <a:pt x="7538" y="6137"/>
                    <a:pt x="7348" y="6295"/>
                    <a:pt x="7190" y="6453"/>
                  </a:cubicBezTo>
                  <a:cubicBezTo>
                    <a:pt x="7158" y="6485"/>
                    <a:pt x="7095" y="6517"/>
                    <a:pt x="7095" y="6580"/>
                  </a:cubicBezTo>
                  <a:cubicBezTo>
                    <a:pt x="7095" y="6612"/>
                    <a:pt x="7095" y="6675"/>
                    <a:pt x="7095" y="6738"/>
                  </a:cubicBezTo>
                  <a:cubicBezTo>
                    <a:pt x="6873" y="7023"/>
                    <a:pt x="6746" y="7309"/>
                    <a:pt x="6683" y="7657"/>
                  </a:cubicBezTo>
                  <a:cubicBezTo>
                    <a:pt x="6081" y="6137"/>
                    <a:pt x="4561" y="5282"/>
                    <a:pt x="3326" y="4300"/>
                  </a:cubicBezTo>
                  <a:cubicBezTo>
                    <a:pt x="2503" y="3635"/>
                    <a:pt x="1806" y="2907"/>
                    <a:pt x="1172" y="2051"/>
                  </a:cubicBezTo>
                  <a:cubicBezTo>
                    <a:pt x="792" y="1545"/>
                    <a:pt x="666" y="911"/>
                    <a:pt x="381" y="373"/>
                  </a:cubicBezTo>
                  <a:close/>
                  <a:moveTo>
                    <a:pt x="14924" y="5960"/>
                  </a:moveTo>
                  <a:cubicBezTo>
                    <a:pt x="16043" y="5960"/>
                    <a:pt x="17172" y="6245"/>
                    <a:pt x="18147" y="6802"/>
                  </a:cubicBezTo>
                  <a:cubicBezTo>
                    <a:pt x="18844" y="7182"/>
                    <a:pt x="19414" y="7689"/>
                    <a:pt x="19794" y="8385"/>
                  </a:cubicBezTo>
                  <a:cubicBezTo>
                    <a:pt x="20047" y="8829"/>
                    <a:pt x="21061" y="10855"/>
                    <a:pt x="20111" y="11109"/>
                  </a:cubicBezTo>
                  <a:cubicBezTo>
                    <a:pt x="20107" y="11111"/>
                    <a:pt x="20101" y="11112"/>
                    <a:pt x="20094" y="11112"/>
                  </a:cubicBezTo>
                  <a:cubicBezTo>
                    <a:pt x="19982" y="11112"/>
                    <a:pt x="19475" y="10887"/>
                    <a:pt x="19445" y="10887"/>
                  </a:cubicBezTo>
                  <a:cubicBezTo>
                    <a:pt x="19255" y="10855"/>
                    <a:pt x="19065" y="10824"/>
                    <a:pt x="18875" y="10824"/>
                  </a:cubicBezTo>
                  <a:cubicBezTo>
                    <a:pt x="18860" y="10808"/>
                    <a:pt x="18836" y="10800"/>
                    <a:pt x="18812" y="10800"/>
                  </a:cubicBezTo>
                  <a:cubicBezTo>
                    <a:pt x="18788" y="10800"/>
                    <a:pt x="18765" y="10808"/>
                    <a:pt x="18749" y="10824"/>
                  </a:cubicBezTo>
                  <a:cubicBezTo>
                    <a:pt x="18654" y="10824"/>
                    <a:pt x="18559" y="10824"/>
                    <a:pt x="18432" y="10855"/>
                  </a:cubicBezTo>
                  <a:cubicBezTo>
                    <a:pt x="18234" y="10863"/>
                    <a:pt x="18044" y="10868"/>
                    <a:pt x="17860" y="10868"/>
                  </a:cubicBezTo>
                  <a:cubicBezTo>
                    <a:pt x="17247" y="10868"/>
                    <a:pt x="16690" y="10806"/>
                    <a:pt x="16057" y="10539"/>
                  </a:cubicBezTo>
                  <a:cubicBezTo>
                    <a:pt x="15867" y="10254"/>
                    <a:pt x="15645" y="9937"/>
                    <a:pt x="15392" y="9684"/>
                  </a:cubicBezTo>
                  <a:cubicBezTo>
                    <a:pt x="14600" y="8829"/>
                    <a:pt x="13587" y="8195"/>
                    <a:pt x="12510" y="7815"/>
                  </a:cubicBezTo>
                  <a:cubicBezTo>
                    <a:pt x="11782" y="7562"/>
                    <a:pt x="11022" y="7435"/>
                    <a:pt x="10261" y="7309"/>
                  </a:cubicBezTo>
                  <a:cubicBezTo>
                    <a:pt x="10768" y="7213"/>
                    <a:pt x="11275" y="6992"/>
                    <a:pt x="11782" y="6802"/>
                  </a:cubicBezTo>
                  <a:lnTo>
                    <a:pt x="11782" y="6802"/>
                  </a:lnTo>
                  <a:cubicBezTo>
                    <a:pt x="11756" y="6827"/>
                    <a:pt x="11793" y="6874"/>
                    <a:pt x="11824" y="6874"/>
                  </a:cubicBezTo>
                  <a:cubicBezTo>
                    <a:pt x="11832" y="6874"/>
                    <a:pt x="11839" y="6871"/>
                    <a:pt x="11845" y="6865"/>
                  </a:cubicBezTo>
                  <a:cubicBezTo>
                    <a:pt x="11908" y="6802"/>
                    <a:pt x="11972" y="6738"/>
                    <a:pt x="12035" y="6675"/>
                  </a:cubicBezTo>
                  <a:cubicBezTo>
                    <a:pt x="12573" y="6453"/>
                    <a:pt x="13143" y="6200"/>
                    <a:pt x="13713" y="6073"/>
                  </a:cubicBezTo>
                  <a:cubicBezTo>
                    <a:pt x="14110" y="5997"/>
                    <a:pt x="14517" y="5960"/>
                    <a:pt x="14924" y="5960"/>
                  </a:cubicBezTo>
                  <a:close/>
                  <a:moveTo>
                    <a:pt x="16215" y="10824"/>
                  </a:moveTo>
                  <a:cubicBezTo>
                    <a:pt x="17039" y="11077"/>
                    <a:pt x="17894" y="10982"/>
                    <a:pt x="18717" y="11045"/>
                  </a:cubicBezTo>
                  <a:cubicBezTo>
                    <a:pt x="18717" y="11330"/>
                    <a:pt x="18749" y="11615"/>
                    <a:pt x="18812" y="11900"/>
                  </a:cubicBezTo>
                  <a:cubicBezTo>
                    <a:pt x="18907" y="12217"/>
                    <a:pt x="19287" y="12787"/>
                    <a:pt x="19255" y="13041"/>
                  </a:cubicBezTo>
                  <a:cubicBezTo>
                    <a:pt x="19097" y="13294"/>
                    <a:pt x="18907" y="13579"/>
                    <a:pt x="18717" y="13832"/>
                  </a:cubicBezTo>
                  <a:cubicBezTo>
                    <a:pt x="18559" y="13864"/>
                    <a:pt x="18400" y="13896"/>
                    <a:pt x="18242" y="13896"/>
                  </a:cubicBezTo>
                  <a:lnTo>
                    <a:pt x="17894" y="13896"/>
                  </a:lnTo>
                  <a:cubicBezTo>
                    <a:pt x="17640" y="13927"/>
                    <a:pt x="17450" y="13991"/>
                    <a:pt x="17292" y="14117"/>
                  </a:cubicBezTo>
                  <a:cubicBezTo>
                    <a:pt x="17165" y="13674"/>
                    <a:pt x="17070" y="13262"/>
                    <a:pt x="16975" y="12851"/>
                  </a:cubicBezTo>
                  <a:cubicBezTo>
                    <a:pt x="16817" y="12122"/>
                    <a:pt x="16564" y="11425"/>
                    <a:pt x="16215" y="10824"/>
                  </a:cubicBezTo>
                  <a:close/>
                  <a:moveTo>
                    <a:pt x="7316" y="6675"/>
                  </a:moveTo>
                  <a:lnTo>
                    <a:pt x="7316" y="6675"/>
                  </a:lnTo>
                  <a:cubicBezTo>
                    <a:pt x="9311" y="7720"/>
                    <a:pt x="11718" y="7404"/>
                    <a:pt x="13713" y="8607"/>
                  </a:cubicBezTo>
                  <a:cubicBezTo>
                    <a:pt x="14727" y="9209"/>
                    <a:pt x="15614" y="10095"/>
                    <a:pt x="16184" y="11172"/>
                  </a:cubicBezTo>
                  <a:cubicBezTo>
                    <a:pt x="16690" y="12249"/>
                    <a:pt x="16785" y="13452"/>
                    <a:pt x="17102" y="14592"/>
                  </a:cubicBezTo>
                  <a:cubicBezTo>
                    <a:pt x="17229" y="15004"/>
                    <a:pt x="17419" y="15226"/>
                    <a:pt x="16817" y="15542"/>
                  </a:cubicBezTo>
                  <a:cubicBezTo>
                    <a:pt x="16564" y="15669"/>
                    <a:pt x="16089" y="15637"/>
                    <a:pt x="15804" y="15669"/>
                  </a:cubicBezTo>
                  <a:cubicBezTo>
                    <a:pt x="15492" y="15695"/>
                    <a:pt x="15180" y="15716"/>
                    <a:pt x="14868" y="15716"/>
                  </a:cubicBezTo>
                  <a:cubicBezTo>
                    <a:pt x="14420" y="15716"/>
                    <a:pt x="13971" y="15673"/>
                    <a:pt x="13523" y="15542"/>
                  </a:cubicBezTo>
                  <a:cubicBezTo>
                    <a:pt x="12162" y="15131"/>
                    <a:pt x="11338" y="14022"/>
                    <a:pt x="10768" y="12787"/>
                  </a:cubicBezTo>
                  <a:cubicBezTo>
                    <a:pt x="10293" y="11774"/>
                    <a:pt x="9818" y="10950"/>
                    <a:pt x="9090" y="10127"/>
                  </a:cubicBezTo>
                  <a:cubicBezTo>
                    <a:pt x="8171" y="9145"/>
                    <a:pt x="7190" y="8100"/>
                    <a:pt x="7316" y="6675"/>
                  </a:cubicBezTo>
                  <a:close/>
                  <a:moveTo>
                    <a:pt x="8868" y="10254"/>
                  </a:moveTo>
                  <a:lnTo>
                    <a:pt x="8868" y="10254"/>
                  </a:lnTo>
                  <a:cubicBezTo>
                    <a:pt x="9311" y="10760"/>
                    <a:pt x="9723" y="11235"/>
                    <a:pt x="10071" y="11837"/>
                  </a:cubicBezTo>
                  <a:cubicBezTo>
                    <a:pt x="10420" y="12502"/>
                    <a:pt x="10641" y="13262"/>
                    <a:pt x="11085" y="13896"/>
                  </a:cubicBezTo>
                  <a:cubicBezTo>
                    <a:pt x="11687" y="14877"/>
                    <a:pt x="12637" y="15606"/>
                    <a:pt x="13777" y="15859"/>
                  </a:cubicBezTo>
                  <a:cubicBezTo>
                    <a:pt x="13903" y="15891"/>
                    <a:pt x="14062" y="15891"/>
                    <a:pt x="14188" y="15922"/>
                  </a:cubicBezTo>
                  <a:cubicBezTo>
                    <a:pt x="14188" y="15922"/>
                    <a:pt x="14188" y="15922"/>
                    <a:pt x="14188" y="15954"/>
                  </a:cubicBezTo>
                  <a:cubicBezTo>
                    <a:pt x="14442" y="16461"/>
                    <a:pt x="14632" y="17791"/>
                    <a:pt x="14220" y="18329"/>
                  </a:cubicBezTo>
                  <a:cubicBezTo>
                    <a:pt x="13845" y="18793"/>
                    <a:pt x="13578" y="18956"/>
                    <a:pt x="13367" y="18956"/>
                  </a:cubicBezTo>
                  <a:cubicBezTo>
                    <a:pt x="12902" y="18956"/>
                    <a:pt x="12714" y="18163"/>
                    <a:pt x="12257" y="18076"/>
                  </a:cubicBezTo>
                  <a:cubicBezTo>
                    <a:pt x="12193" y="18060"/>
                    <a:pt x="12137" y="18054"/>
                    <a:pt x="12087" y="18054"/>
                  </a:cubicBezTo>
                  <a:cubicBezTo>
                    <a:pt x="11868" y="18054"/>
                    <a:pt x="11750" y="18174"/>
                    <a:pt x="11567" y="18174"/>
                  </a:cubicBezTo>
                  <a:cubicBezTo>
                    <a:pt x="11454" y="18174"/>
                    <a:pt x="11317" y="18129"/>
                    <a:pt x="11117" y="17981"/>
                  </a:cubicBezTo>
                  <a:cubicBezTo>
                    <a:pt x="10610" y="17633"/>
                    <a:pt x="10230" y="16904"/>
                    <a:pt x="9976" y="16366"/>
                  </a:cubicBezTo>
                  <a:cubicBezTo>
                    <a:pt x="9343" y="15162"/>
                    <a:pt x="9216" y="13896"/>
                    <a:pt x="9185" y="12566"/>
                  </a:cubicBezTo>
                  <a:cubicBezTo>
                    <a:pt x="9185" y="11774"/>
                    <a:pt x="9185" y="10982"/>
                    <a:pt x="8868" y="10254"/>
                  </a:cubicBezTo>
                  <a:close/>
                  <a:moveTo>
                    <a:pt x="7031" y="7182"/>
                  </a:moveTo>
                  <a:cubicBezTo>
                    <a:pt x="6968" y="7847"/>
                    <a:pt x="7253" y="8480"/>
                    <a:pt x="7633" y="9082"/>
                  </a:cubicBezTo>
                  <a:cubicBezTo>
                    <a:pt x="7950" y="9620"/>
                    <a:pt x="8361" y="10127"/>
                    <a:pt x="8488" y="10729"/>
                  </a:cubicBezTo>
                  <a:cubicBezTo>
                    <a:pt x="8710" y="11615"/>
                    <a:pt x="8298" y="12439"/>
                    <a:pt x="7950" y="13231"/>
                  </a:cubicBezTo>
                  <a:cubicBezTo>
                    <a:pt x="7095" y="15226"/>
                    <a:pt x="6683" y="17126"/>
                    <a:pt x="7506" y="19058"/>
                  </a:cubicBezTo>
                  <a:cubicBezTo>
                    <a:pt x="7253" y="18583"/>
                    <a:pt x="7063" y="18044"/>
                    <a:pt x="7000" y="17823"/>
                  </a:cubicBezTo>
                  <a:cubicBezTo>
                    <a:pt x="6746" y="17063"/>
                    <a:pt x="6651" y="16271"/>
                    <a:pt x="6683" y="15479"/>
                  </a:cubicBezTo>
                  <a:cubicBezTo>
                    <a:pt x="6746" y="13959"/>
                    <a:pt x="7411" y="12502"/>
                    <a:pt x="7380" y="11014"/>
                  </a:cubicBezTo>
                  <a:cubicBezTo>
                    <a:pt x="7348" y="9715"/>
                    <a:pt x="6493" y="8385"/>
                    <a:pt x="7031" y="7182"/>
                  </a:cubicBezTo>
                  <a:close/>
                  <a:moveTo>
                    <a:pt x="7611" y="8683"/>
                  </a:moveTo>
                  <a:cubicBezTo>
                    <a:pt x="7818" y="9042"/>
                    <a:pt x="8081" y="9380"/>
                    <a:pt x="8361" y="9684"/>
                  </a:cubicBezTo>
                  <a:cubicBezTo>
                    <a:pt x="8425" y="9747"/>
                    <a:pt x="8488" y="9842"/>
                    <a:pt x="8551" y="9905"/>
                  </a:cubicBezTo>
                  <a:cubicBezTo>
                    <a:pt x="8551" y="9937"/>
                    <a:pt x="8551" y="9937"/>
                    <a:pt x="8551" y="9937"/>
                  </a:cubicBezTo>
                  <a:cubicBezTo>
                    <a:pt x="9343" y="11489"/>
                    <a:pt x="8805" y="13294"/>
                    <a:pt x="9216" y="14941"/>
                  </a:cubicBezTo>
                  <a:cubicBezTo>
                    <a:pt x="9280" y="15194"/>
                    <a:pt x="9343" y="15416"/>
                    <a:pt x="9438" y="15637"/>
                  </a:cubicBezTo>
                  <a:cubicBezTo>
                    <a:pt x="9121" y="16239"/>
                    <a:pt x="8868" y="16841"/>
                    <a:pt x="8741" y="17474"/>
                  </a:cubicBezTo>
                  <a:cubicBezTo>
                    <a:pt x="8646" y="17823"/>
                    <a:pt x="8615" y="18171"/>
                    <a:pt x="8583" y="18519"/>
                  </a:cubicBezTo>
                  <a:cubicBezTo>
                    <a:pt x="8551" y="18741"/>
                    <a:pt x="8710" y="19374"/>
                    <a:pt x="8583" y="19533"/>
                  </a:cubicBezTo>
                  <a:cubicBezTo>
                    <a:pt x="8484" y="19692"/>
                    <a:pt x="8372" y="19763"/>
                    <a:pt x="8255" y="19763"/>
                  </a:cubicBezTo>
                  <a:cubicBezTo>
                    <a:pt x="8186" y="19763"/>
                    <a:pt x="8115" y="19738"/>
                    <a:pt x="8045" y="19691"/>
                  </a:cubicBezTo>
                  <a:cubicBezTo>
                    <a:pt x="7380" y="18614"/>
                    <a:pt x="7063" y="17379"/>
                    <a:pt x="7221" y="16112"/>
                  </a:cubicBezTo>
                  <a:cubicBezTo>
                    <a:pt x="7380" y="14751"/>
                    <a:pt x="8076" y="13579"/>
                    <a:pt x="8520" y="12312"/>
                  </a:cubicBezTo>
                  <a:cubicBezTo>
                    <a:pt x="8773" y="11552"/>
                    <a:pt x="8805" y="10919"/>
                    <a:pt x="8456" y="10190"/>
                  </a:cubicBezTo>
                  <a:cubicBezTo>
                    <a:pt x="8231" y="9664"/>
                    <a:pt x="7886" y="9177"/>
                    <a:pt x="7611" y="8683"/>
                  </a:cubicBezTo>
                  <a:close/>
                  <a:moveTo>
                    <a:pt x="159" y="1"/>
                  </a:moveTo>
                  <a:cubicBezTo>
                    <a:pt x="143" y="1"/>
                    <a:pt x="127" y="9"/>
                    <a:pt x="127" y="25"/>
                  </a:cubicBezTo>
                  <a:cubicBezTo>
                    <a:pt x="64" y="25"/>
                    <a:pt x="1" y="88"/>
                    <a:pt x="64" y="151"/>
                  </a:cubicBezTo>
                  <a:cubicBezTo>
                    <a:pt x="444" y="626"/>
                    <a:pt x="507" y="1418"/>
                    <a:pt x="887" y="1956"/>
                  </a:cubicBezTo>
                  <a:cubicBezTo>
                    <a:pt x="1426" y="2685"/>
                    <a:pt x="2027" y="3413"/>
                    <a:pt x="2693" y="3983"/>
                  </a:cubicBezTo>
                  <a:cubicBezTo>
                    <a:pt x="4149" y="5250"/>
                    <a:pt x="5796" y="6042"/>
                    <a:pt x="6651" y="7847"/>
                  </a:cubicBezTo>
                  <a:cubicBezTo>
                    <a:pt x="6651" y="7847"/>
                    <a:pt x="6651" y="7879"/>
                    <a:pt x="6683" y="7879"/>
                  </a:cubicBezTo>
                  <a:cubicBezTo>
                    <a:pt x="6620" y="8892"/>
                    <a:pt x="7190" y="10000"/>
                    <a:pt x="7190" y="11014"/>
                  </a:cubicBezTo>
                  <a:cubicBezTo>
                    <a:pt x="7221" y="11995"/>
                    <a:pt x="6810" y="12977"/>
                    <a:pt x="6651" y="13959"/>
                  </a:cubicBezTo>
                  <a:cubicBezTo>
                    <a:pt x="6493" y="14877"/>
                    <a:pt x="6429" y="15827"/>
                    <a:pt x="6588" y="16777"/>
                  </a:cubicBezTo>
                  <a:cubicBezTo>
                    <a:pt x="6683" y="17506"/>
                    <a:pt x="6905" y="18266"/>
                    <a:pt x="7285" y="18931"/>
                  </a:cubicBezTo>
                  <a:cubicBezTo>
                    <a:pt x="7475" y="19248"/>
                    <a:pt x="7886" y="20103"/>
                    <a:pt x="8330" y="20103"/>
                  </a:cubicBezTo>
                  <a:cubicBezTo>
                    <a:pt x="8710" y="20103"/>
                    <a:pt x="8710" y="19818"/>
                    <a:pt x="8741" y="19533"/>
                  </a:cubicBezTo>
                  <a:cubicBezTo>
                    <a:pt x="8805" y="18836"/>
                    <a:pt x="8710" y="18234"/>
                    <a:pt x="8868" y="17538"/>
                  </a:cubicBezTo>
                  <a:cubicBezTo>
                    <a:pt x="8995" y="16936"/>
                    <a:pt x="9216" y="16366"/>
                    <a:pt x="9501" y="15859"/>
                  </a:cubicBezTo>
                  <a:cubicBezTo>
                    <a:pt x="9660" y="16271"/>
                    <a:pt x="9881" y="16714"/>
                    <a:pt x="10135" y="17094"/>
                  </a:cubicBezTo>
                  <a:cubicBezTo>
                    <a:pt x="10388" y="17506"/>
                    <a:pt x="10831" y="18298"/>
                    <a:pt x="11338" y="18424"/>
                  </a:cubicBezTo>
                  <a:cubicBezTo>
                    <a:pt x="11370" y="18435"/>
                    <a:pt x="11405" y="18438"/>
                    <a:pt x="11441" y="18438"/>
                  </a:cubicBezTo>
                  <a:cubicBezTo>
                    <a:pt x="11514" y="18438"/>
                    <a:pt x="11592" y="18424"/>
                    <a:pt x="11655" y="18424"/>
                  </a:cubicBezTo>
                  <a:cubicBezTo>
                    <a:pt x="11718" y="18424"/>
                    <a:pt x="11782" y="18393"/>
                    <a:pt x="11813" y="18329"/>
                  </a:cubicBezTo>
                  <a:cubicBezTo>
                    <a:pt x="12130" y="18488"/>
                    <a:pt x="12447" y="18646"/>
                    <a:pt x="12732" y="18804"/>
                  </a:cubicBezTo>
                  <a:cubicBezTo>
                    <a:pt x="12827" y="18868"/>
                    <a:pt x="12858" y="18994"/>
                    <a:pt x="12953" y="19058"/>
                  </a:cubicBezTo>
                  <a:cubicBezTo>
                    <a:pt x="13141" y="19170"/>
                    <a:pt x="13306" y="19249"/>
                    <a:pt x="13488" y="19249"/>
                  </a:cubicBezTo>
                  <a:cubicBezTo>
                    <a:pt x="13614" y="19249"/>
                    <a:pt x="13748" y="19212"/>
                    <a:pt x="13903" y="19121"/>
                  </a:cubicBezTo>
                  <a:cubicBezTo>
                    <a:pt x="14758" y="18551"/>
                    <a:pt x="14758" y="16809"/>
                    <a:pt x="14378" y="15922"/>
                  </a:cubicBezTo>
                  <a:lnTo>
                    <a:pt x="14378" y="15922"/>
                  </a:lnTo>
                  <a:cubicBezTo>
                    <a:pt x="14560" y="15947"/>
                    <a:pt x="14746" y="15957"/>
                    <a:pt x="14933" y="15957"/>
                  </a:cubicBezTo>
                  <a:cubicBezTo>
                    <a:pt x="15236" y="15957"/>
                    <a:pt x="15542" y="15930"/>
                    <a:pt x="15835" y="15891"/>
                  </a:cubicBezTo>
                  <a:cubicBezTo>
                    <a:pt x="16247" y="15859"/>
                    <a:pt x="17039" y="15891"/>
                    <a:pt x="17355" y="15606"/>
                  </a:cubicBezTo>
                  <a:cubicBezTo>
                    <a:pt x="17577" y="15384"/>
                    <a:pt x="17514" y="15289"/>
                    <a:pt x="17482" y="14972"/>
                  </a:cubicBezTo>
                  <a:cubicBezTo>
                    <a:pt x="17450" y="14751"/>
                    <a:pt x="17387" y="14529"/>
                    <a:pt x="17324" y="14307"/>
                  </a:cubicBezTo>
                  <a:cubicBezTo>
                    <a:pt x="17894" y="13927"/>
                    <a:pt x="19129" y="14276"/>
                    <a:pt x="19414" y="13484"/>
                  </a:cubicBezTo>
                  <a:cubicBezTo>
                    <a:pt x="19509" y="13231"/>
                    <a:pt x="19445" y="13009"/>
                    <a:pt x="19350" y="12787"/>
                  </a:cubicBezTo>
                  <a:cubicBezTo>
                    <a:pt x="19129" y="12154"/>
                    <a:pt x="18907" y="11710"/>
                    <a:pt x="18875" y="11045"/>
                  </a:cubicBezTo>
                  <a:lnTo>
                    <a:pt x="18875" y="11045"/>
                  </a:lnTo>
                  <a:cubicBezTo>
                    <a:pt x="19382" y="11077"/>
                    <a:pt x="19857" y="11172"/>
                    <a:pt x="20332" y="11457"/>
                  </a:cubicBezTo>
                  <a:cubicBezTo>
                    <a:pt x="20364" y="11457"/>
                    <a:pt x="20427" y="11457"/>
                    <a:pt x="20459" y="11425"/>
                  </a:cubicBezTo>
                  <a:cubicBezTo>
                    <a:pt x="21029" y="10412"/>
                    <a:pt x="20491" y="9209"/>
                    <a:pt x="19984" y="8290"/>
                  </a:cubicBezTo>
                  <a:cubicBezTo>
                    <a:pt x="19445" y="7277"/>
                    <a:pt x="18495" y="6643"/>
                    <a:pt x="17450" y="6232"/>
                  </a:cubicBezTo>
                  <a:cubicBezTo>
                    <a:pt x="16645" y="5910"/>
                    <a:pt x="15790" y="5755"/>
                    <a:pt x="14933" y="5755"/>
                  </a:cubicBezTo>
                  <a:cubicBezTo>
                    <a:pt x="14610" y="5755"/>
                    <a:pt x="14287" y="5777"/>
                    <a:pt x="13967" y="5820"/>
                  </a:cubicBezTo>
                  <a:cubicBezTo>
                    <a:pt x="13492" y="5915"/>
                    <a:pt x="13048" y="6042"/>
                    <a:pt x="12573" y="6232"/>
                  </a:cubicBezTo>
                  <a:cubicBezTo>
                    <a:pt x="13618" y="5503"/>
                    <a:pt x="14885" y="5218"/>
                    <a:pt x="16152" y="5187"/>
                  </a:cubicBezTo>
                  <a:cubicBezTo>
                    <a:pt x="16168" y="5203"/>
                    <a:pt x="16191" y="5210"/>
                    <a:pt x="16215" y="5210"/>
                  </a:cubicBezTo>
                  <a:cubicBezTo>
                    <a:pt x="16239" y="5210"/>
                    <a:pt x="16263" y="5203"/>
                    <a:pt x="16279" y="5187"/>
                  </a:cubicBezTo>
                  <a:lnTo>
                    <a:pt x="16722" y="5187"/>
                  </a:lnTo>
                  <a:cubicBezTo>
                    <a:pt x="17577" y="5250"/>
                    <a:pt x="18432" y="5408"/>
                    <a:pt x="19224" y="5725"/>
                  </a:cubicBezTo>
                  <a:cubicBezTo>
                    <a:pt x="19509" y="5820"/>
                    <a:pt x="20427" y="6105"/>
                    <a:pt x="20586" y="6390"/>
                  </a:cubicBezTo>
                  <a:cubicBezTo>
                    <a:pt x="20902" y="7118"/>
                    <a:pt x="19826" y="7055"/>
                    <a:pt x="19445" y="7118"/>
                  </a:cubicBezTo>
                  <a:cubicBezTo>
                    <a:pt x="19359" y="7147"/>
                    <a:pt x="19377" y="7281"/>
                    <a:pt x="19453" y="7281"/>
                  </a:cubicBezTo>
                  <a:cubicBezTo>
                    <a:pt x="19461" y="7281"/>
                    <a:pt x="19469" y="7280"/>
                    <a:pt x="19477" y="7277"/>
                  </a:cubicBezTo>
                  <a:cubicBezTo>
                    <a:pt x="19889" y="7213"/>
                    <a:pt x="21409" y="7277"/>
                    <a:pt x="21061" y="6580"/>
                  </a:cubicBezTo>
                  <a:cubicBezTo>
                    <a:pt x="20934" y="6232"/>
                    <a:pt x="20142" y="5947"/>
                    <a:pt x="19857" y="5820"/>
                  </a:cubicBezTo>
                  <a:cubicBezTo>
                    <a:pt x="19319" y="5535"/>
                    <a:pt x="18717" y="5345"/>
                    <a:pt x="18115" y="5218"/>
                  </a:cubicBezTo>
                  <a:cubicBezTo>
                    <a:pt x="17640" y="5092"/>
                    <a:pt x="17102" y="5028"/>
                    <a:pt x="16564" y="4997"/>
                  </a:cubicBezTo>
                  <a:cubicBezTo>
                    <a:pt x="16944" y="4743"/>
                    <a:pt x="17355" y="4522"/>
                    <a:pt x="17767" y="4332"/>
                  </a:cubicBezTo>
                  <a:cubicBezTo>
                    <a:pt x="18242" y="4142"/>
                    <a:pt x="18939" y="4142"/>
                    <a:pt x="19382" y="3888"/>
                  </a:cubicBezTo>
                  <a:cubicBezTo>
                    <a:pt x="19635" y="3762"/>
                    <a:pt x="19762" y="3603"/>
                    <a:pt x="19699" y="3318"/>
                  </a:cubicBezTo>
                  <a:cubicBezTo>
                    <a:pt x="19572" y="2748"/>
                    <a:pt x="18717" y="2558"/>
                    <a:pt x="18274" y="2431"/>
                  </a:cubicBezTo>
                  <a:cubicBezTo>
                    <a:pt x="17705" y="2300"/>
                    <a:pt x="17122" y="2229"/>
                    <a:pt x="16544" y="2229"/>
                  </a:cubicBezTo>
                  <a:cubicBezTo>
                    <a:pt x="16285" y="2229"/>
                    <a:pt x="16027" y="2244"/>
                    <a:pt x="15772" y="2273"/>
                  </a:cubicBezTo>
                  <a:cubicBezTo>
                    <a:pt x="14157" y="2431"/>
                    <a:pt x="12605" y="3128"/>
                    <a:pt x="11433" y="4237"/>
                  </a:cubicBezTo>
                  <a:cubicBezTo>
                    <a:pt x="11022" y="4585"/>
                    <a:pt x="10768" y="4933"/>
                    <a:pt x="10293" y="5218"/>
                  </a:cubicBezTo>
                  <a:cubicBezTo>
                    <a:pt x="9786" y="5503"/>
                    <a:pt x="9470" y="5440"/>
                    <a:pt x="8931" y="5535"/>
                  </a:cubicBezTo>
                  <a:cubicBezTo>
                    <a:pt x="8551" y="5598"/>
                    <a:pt x="8203" y="5725"/>
                    <a:pt x="7855" y="5915"/>
                  </a:cubicBezTo>
                  <a:cubicBezTo>
                    <a:pt x="7190" y="5693"/>
                    <a:pt x="6556" y="5408"/>
                    <a:pt x="5954" y="5028"/>
                  </a:cubicBezTo>
                  <a:cubicBezTo>
                    <a:pt x="5606" y="4807"/>
                    <a:pt x="5289" y="4712"/>
                    <a:pt x="5764" y="4522"/>
                  </a:cubicBezTo>
                  <a:cubicBezTo>
                    <a:pt x="5796" y="4522"/>
                    <a:pt x="5796" y="4490"/>
                    <a:pt x="5796" y="4490"/>
                  </a:cubicBezTo>
                  <a:cubicBezTo>
                    <a:pt x="5733" y="4205"/>
                    <a:pt x="5638" y="4110"/>
                    <a:pt x="5384" y="3983"/>
                  </a:cubicBezTo>
                  <a:cubicBezTo>
                    <a:pt x="4688" y="3572"/>
                    <a:pt x="3896" y="3382"/>
                    <a:pt x="3231" y="2970"/>
                  </a:cubicBezTo>
                  <a:cubicBezTo>
                    <a:pt x="1964" y="2178"/>
                    <a:pt x="1331" y="911"/>
                    <a:pt x="191" y="25"/>
                  </a:cubicBezTo>
                  <a:cubicBezTo>
                    <a:pt x="191" y="9"/>
                    <a:pt x="175" y="1"/>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7"/>
            <p:cNvSpPr/>
            <p:nvPr/>
          </p:nvSpPr>
          <p:spPr>
            <a:xfrm rot="5400000">
              <a:off x="1645644" y="879897"/>
              <a:ext cx="1605083" cy="1008177"/>
            </a:xfrm>
            <a:custGeom>
              <a:avLst/>
              <a:gdLst/>
              <a:ahLst/>
              <a:cxnLst/>
              <a:rect l="l" t="t" r="r" b="b"/>
              <a:pathLst>
                <a:path w="37887" h="23796" extrusionOk="0">
                  <a:moveTo>
                    <a:pt x="18539" y="252"/>
                  </a:moveTo>
                  <a:cubicBezTo>
                    <a:pt x="18777" y="252"/>
                    <a:pt x="19009" y="273"/>
                    <a:pt x="19234" y="319"/>
                  </a:cubicBezTo>
                  <a:cubicBezTo>
                    <a:pt x="19899" y="477"/>
                    <a:pt x="20342" y="984"/>
                    <a:pt x="20976" y="1111"/>
                  </a:cubicBezTo>
                  <a:cubicBezTo>
                    <a:pt x="21082" y="1137"/>
                    <a:pt x="21189" y="1148"/>
                    <a:pt x="21297" y="1148"/>
                  </a:cubicBezTo>
                  <a:cubicBezTo>
                    <a:pt x="21831" y="1148"/>
                    <a:pt x="22380" y="868"/>
                    <a:pt x="22907" y="762"/>
                  </a:cubicBezTo>
                  <a:cubicBezTo>
                    <a:pt x="23216" y="704"/>
                    <a:pt x="23524" y="679"/>
                    <a:pt x="23831" y="679"/>
                  </a:cubicBezTo>
                  <a:cubicBezTo>
                    <a:pt x="26054" y="679"/>
                    <a:pt x="28240" y="2004"/>
                    <a:pt x="30405" y="2004"/>
                  </a:cubicBezTo>
                  <a:cubicBezTo>
                    <a:pt x="30735" y="2004"/>
                    <a:pt x="31065" y="1973"/>
                    <a:pt x="31395" y="1902"/>
                  </a:cubicBezTo>
                  <a:lnTo>
                    <a:pt x="31395" y="1902"/>
                  </a:lnTo>
                  <a:cubicBezTo>
                    <a:pt x="29298" y="3108"/>
                    <a:pt x="27071" y="4096"/>
                    <a:pt x="24679" y="4096"/>
                  </a:cubicBezTo>
                  <a:cubicBezTo>
                    <a:pt x="24180" y="4096"/>
                    <a:pt x="23674" y="4054"/>
                    <a:pt x="23161" y="3961"/>
                  </a:cubicBezTo>
                  <a:cubicBezTo>
                    <a:pt x="21862" y="3739"/>
                    <a:pt x="20691" y="3106"/>
                    <a:pt x="19392" y="2947"/>
                  </a:cubicBezTo>
                  <a:cubicBezTo>
                    <a:pt x="17777" y="2757"/>
                    <a:pt x="16352" y="2504"/>
                    <a:pt x="14864" y="1839"/>
                  </a:cubicBezTo>
                  <a:cubicBezTo>
                    <a:pt x="15149" y="1807"/>
                    <a:pt x="15434" y="1712"/>
                    <a:pt x="15719" y="1649"/>
                  </a:cubicBezTo>
                  <a:cubicBezTo>
                    <a:pt x="15750" y="1617"/>
                    <a:pt x="15750" y="1617"/>
                    <a:pt x="15750" y="1586"/>
                  </a:cubicBezTo>
                  <a:cubicBezTo>
                    <a:pt x="16415" y="1459"/>
                    <a:pt x="17049" y="1332"/>
                    <a:pt x="17745" y="1332"/>
                  </a:cubicBezTo>
                  <a:cubicBezTo>
                    <a:pt x="17777" y="1332"/>
                    <a:pt x="17808" y="1331"/>
                    <a:pt x="17840" y="1331"/>
                  </a:cubicBezTo>
                  <a:cubicBezTo>
                    <a:pt x="19290" y="1331"/>
                    <a:pt x="20596" y="2034"/>
                    <a:pt x="22052" y="2251"/>
                  </a:cubicBezTo>
                  <a:cubicBezTo>
                    <a:pt x="22983" y="2395"/>
                    <a:pt x="23953" y="2446"/>
                    <a:pt x="24937" y="2446"/>
                  </a:cubicBezTo>
                  <a:cubicBezTo>
                    <a:pt x="26765" y="2446"/>
                    <a:pt x="28642" y="2270"/>
                    <a:pt x="30413" y="2187"/>
                  </a:cubicBezTo>
                  <a:cubicBezTo>
                    <a:pt x="30508" y="2187"/>
                    <a:pt x="30508" y="2029"/>
                    <a:pt x="30413" y="2029"/>
                  </a:cubicBezTo>
                  <a:cubicBezTo>
                    <a:pt x="28624" y="2048"/>
                    <a:pt x="26678" y="2257"/>
                    <a:pt x="24782" y="2257"/>
                  </a:cubicBezTo>
                  <a:cubicBezTo>
                    <a:pt x="23489" y="2257"/>
                    <a:pt x="22220" y="2160"/>
                    <a:pt x="21039" y="1839"/>
                  </a:cubicBezTo>
                  <a:cubicBezTo>
                    <a:pt x="19971" y="1564"/>
                    <a:pt x="18962" y="1172"/>
                    <a:pt x="17870" y="1172"/>
                  </a:cubicBezTo>
                  <a:cubicBezTo>
                    <a:pt x="17829" y="1172"/>
                    <a:pt x="17787" y="1173"/>
                    <a:pt x="17745" y="1174"/>
                  </a:cubicBezTo>
                  <a:cubicBezTo>
                    <a:pt x="16479" y="1206"/>
                    <a:pt x="15244" y="1617"/>
                    <a:pt x="13977" y="1649"/>
                  </a:cubicBezTo>
                  <a:cubicBezTo>
                    <a:pt x="13945" y="1649"/>
                    <a:pt x="13945" y="1649"/>
                    <a:pt x="13913" y="1681"/>
                  </a:cubicBezTo>
                  <a:cubicBezTo>
                    <a:pt x="13850" y="1681"/>
                    <a:pt x="13755" y="1681"/>
                    <a:pt x="13692" y="1649"/>
                  </a:cubicBezTo>
                  <a:cubicBezTo>
                    <a:pt x="15150" y="1154"/>
                    <a:pt x="16966" y="252"/>
                    <a:pt x="18539" y="252"/>
                  </a:cubicBezTo>
                  <a:close/>
                  <a:moveTo>
                    <a:pt x="22116" y="9281"/>
                  </a:moveTo>
                  <a:cubicBezTo>
                    <a:pt x="22559" y="9439"/>
                    <a:pt x="23002" y="9566"/>
                    <a:pt x="23446" y="9724"/>
                  </a:cubicBezTo>
                  <a:cubicBezTo>
                    <a:pt x="26043" y="10516"/>
                    <a:pt x="27721" y="11941"/>
                    <a:pt x="29400" y="14031"/>
                  </a:cubicBezTo>
                  <a:cubicBezTo>
                    <a:pt x="31458" y="16597"/>
                    <a:pt x="34182" y="18117"/>
                    <a:pt x="37317" y="18877"/>
                  </a:cubicBezTo>
                  <a:cubicBezTo>
                    <a:pt x="35417" y="19890"/>
                    <a:pt x="33137" y="20840"/>
                    <a:pt x="30983" y="20904"/>
                  </a:cubicBezTo>
                  <a:cubicBezTo>
                    <a:pt x="30907" y="20907"/>
                    <a:pt x="30831" y="20909"/>
                    <a:pt x="30755" y="20909"/>
                  </a:cubicBezTo>
                  <a:cubicBezTo>
                    <a:pt x="28682" y="20909"/>
                    <a:pt x="26686" y="19680"/>
                    <a:pt x="25219" y="18275"/>
                  </a:cubicBezTo>
                  <a:cubicBezTo>
                    <a:pt x="23699" y="16818"/>
                    <a:pt x="22622" y="14918"/>
                    <a:pt x="22306" y="12828"/>
                  </a:cubicBezTo>
                  <a:cubicBezTo>
                    <a:pt x="22147" y="11720"/>
                    <a:pt x="22179" y="10580"/>
                    <a:pt x="21736" y="9629"/>
                  </a:cubicBezTo>
                  <a:lnTo>
                    <a:pt x="21736" y="9629"/>
                  </a:lnTo>
                  <a:cubicBezTo>
                    <a:pt x="22844" y="10896"/>
                    <a:pt x="23604" y="12448"/>
                    <a:pt x="24681" y="13746"/>
                  </a:cubicBezTo>
                  <a:cubicBezTo>
                    <a:pt x="25726" y="15013"/>
                    <a:pt x="26961" y="16090"/>
                    <a:pt x="28323" y="16977"/>
                  </a:cubicBezTo>
                  <a:cubicBezTo>
                    <a:pt x="30053" y="18122"/>
                    <a:pt x="32233" y="19192"/>
                    <a:pt x="34387" y="19192"/>
                  </a:cubicBezTo>
                  <a:cubicBezTo>
                    <a:pt x="35032" y="19192"/>
                    <a:pt x="35675" y="19096"/>
                    <a:pt x="36304" y="18877"/>
                  </a:cubicBezTo>
                  <a:cubicBezTo>
                    <a:pt x="36453" y="18847"/>
                    <a:pt x="36405" y="18621"/>
                    <a:pt x="36241" y="18621"/>
                  </a:cubicBezTo>
                  <a:cubicBezTo>
                    <a:pt x="36230" y="18621"/>
                    <a:pt x="36220" y="18622"/>
                    <a:pt x="36208" y="18623"/>
                  </a:cubicBezTo>
                  <a:cubicBezTo>
                    <a:pt x="35615" y="18801"/>
                    <a:pt x="35013" y="18882"/>
                    <a:pt x="34409" y="18882"/>
                  </a:cubicBezTo>
                  <a:cubicBezTo>
                    <a:pt x="31794" y="18882"/>
                    <a:pt x="29164" y="17375"/>
                    <a:pt x="27183" y="15805"/>
                  </a:cubicBezTo>
                  <a:cubicBezTo>
                    <a:pt x="25948" y="14791"/>
                    <a:pt x="24871" y="13588"/>
                    <a:pt x="23953" y="12258"/>
                  </a:cubicBezTo>
                  <a:cubicBezTo>
                    <a:pt x="23256" y="11308"/>
                    <a:pt x="22686" y="10358"/>
                    <a:pt x="21894" y="9534"/>
                  </a:cubicBezTo>
                  <a:lnTo>
                    <a:pt x="21894" y="9534"/>
                  </a:lnTo>
                  <a:cubicBezTo>
                    <a:pt x="22242" y="9724"/>
                    <a:pt x="22591" y="9914"/>
                    <a:pt x="22939" y="10104"/>
                  </a:cubicBezTo>
                  <a:cubicBezTo>
                    <a:pt x="22957" y="10113"/>
                    <a:pt x="22974" y="10117"/>
                    <a:pt x="22989" y="10117"/>
                  </a:cubicBezTo>
                  <a:cubicBezTo>
                    <a:pt x="23088" y="10117"/>
                    <a:pt x="23143" y="9965"/>
                    <a:pt x="23034" y="9883"/>
                  </a:cubicBezTo>
                  <a:cubicBezTo>
                    <a:pt x="22717" y="9724"/>
                    <a:pt x="22432" y="9503"/>
                    <a:pt x="22116" y="9281"/>
                  </a:cubicBezTo>
                  <a:close/>
                  <a:moveTo>
                    <a:pt x="16320" y="9788"/>
                  </a:moveTo>
                  <a:cubicBezTo>
                    <a:pt x="16447" y="11086"/>
                    <a:pt x="17049" y="12290"/>
                    <a:pt x="16890" y="13620"/>
                  </a:cubicBezTo>
                  <a:cubicBezTo>
                    <a:pt x="16669" y="15235"/>
                    <a:pt x="15687" y="16565"/>
                    <a:pt x="14674" y="17768"/>
                  </a:cubicBezTo>
                  <a:cubicBezTo>
                    <a:pt x="13375" y="19320"/>
                    <a:pt x="11950" y="20872"/>
                    <a:pt x="11538" y="22899"/>
                  </a:cubicBezTo>
                  <a:cubicBezTo>
                    <a:pt x="10810" y="20555"/>
                    <a:pt x="11032" y="18117"/>
                    <a:pt x="12045" y="15900"/>
                  </a:cubicBezTo>
                  <a:cubicBezTo>
                    <a:pt x="12963" y="13873"/>
                    <a:pt x="14547" y="12511"/>
                    <a:pt x="15814" y="10770"/>
                  </a:cubicBezTo>
                  <a:cubicBezTo>
                    <a:pt x="16035" y="10421"/>
                    <a:pt x="16194" y="10104"/>
                    <a:pt x="16320" y="9788"/>
                  </a:cubicBezTo>
                  <a:close/>
                  <a:moveTo>
                    <a:pt x="16130" y="8521"/>
                  </a:moveTo>
                  <a:lnTo>
                    <a:pt x="16130" y="8521"/>
                  </a:lnTo>
                  <a:cubicBezTo>
                    <a:pt x="16099" y="8869"/>
                    <a:pt x="16067" y="9186"/>
                    <a:pt x="15972" y="9566"/>
                  </a:cubicBezTo>
                  <a:cubicBezTo>
                    <a:pt x="15465" y="11308"/>
                    <a:pt x="13660" y="12606"/>
                    <a:pt x="12710" y="14126"/>
                  </a:cubicBezTo>
                  <a:cubicBezTo>
                    <a:pt x="10968" y="16818"/>
                    <a:pt x="10303" y="20017"/>
                    <a:pt x="11348" y="23089"/>
                  </a:cubicBezTo>
                  <a:cubicBezTo>
                    <a:pt x="8846" y="20080"/>
                    <a:pt x="7991" y="15710"/>
                    <a:pt x="10525" y="12385"/>
                  </a:cubicBezTo>
                  <a:cubicBezTo>
                    <a:pt x="11665" y="10928"/>
                    <a:pt x="13248" y="10294"/>
                    <a:pt x="14800" y="9408"/>
                  </a:cubicBezTo>
                  <a:cubicBezTo>
                    <a:pt x="15244" y="9154"/>
                    <a:pt x="15782" y="8901"/>
                    <a:pt x="16130" y="8521"/>
                  </a:cubicBezTo>
                  <a:close/>
                  <a:moveTo>
                    <a:pt x="8854" y="1"/>
                  </a:moveTo>
                  <a:cubicBezTo>
                    <a:pt x="8069" y="1"/>
                    <a:pt x="6440" y="628"/>
                    <a:pt x="6440" y="1617"/>
                  </a:cubicBezTo>
                  <a:cubicBezTo>
                    <a:pt x="6186" y="1617"/>
                    <a:pt x="5901" y="1649"/>
                    <a:pt x="5648" y="1712"/>
                  </a:cubicBezTo>
                  <a:cubicBezTo>
                    <a:pt x="3558" y="2061"/>
                    <a:pt x="1658" y="3359"/>
                    <a:pt x="106" y="4752"/>
                  </a:cubicBezTo>
                  <a:cubicBezTo>
                    <a:pt x="1" y="4831"/>
                    <a:pt x="114" y="4997"/>
                    <a:pt x="227" y="4997"/>
                  </a:cubicBezTo>
                  <a:cubicBezTo>
                    <a:pt x="251" y="4997"/>
                    <a:pt x="274" y="4990"/>
                    <a:pt x="296" y="4974"/>
                  </a:cubicBezTo>
                  <a:cubicBezTo>
                    <a:pt x="2323" y="3707"/>
                    <a:pt x="4159" y="2187"/>
                    <a:pt x="6661" y="2092"/>
                  </a:cubicBezTo>
                  <a:cubicBezTo>
                    <a:pt x="6795" y="2086"/>
                    <a:pt x="6929" y="2083"/>
                    <a:pt x="7064" y="2083"/>
                  </a:cubicBezTo>
                  <a:cubicBezTo>
                    <a:pt x="9006" y="2083"/>
                    <a:pt x="11064" y="2699"/>
                    <a:pt x="12900" y="3232"/>
                  </a:cubicBezTo>
                  <a:cubicBezTo>
                    <a:pt x="13153" y="3296"/>
                    <a:pt x="13343" y="3359"/>
                    <a:pt x="13565" y="3454"/>
                  </a:cubicBezTo>
                  <a:cubicBezTo>
                    <a:pt x="14800" y="4816"/>
                    <a:pt x="16035" y="6336"/>
                    <a:pt x="16130" y="8173"/>
                  </a:cubicBezTo>
                  <a:cubicBezTo>
                    <a:pt x="15529" y="9059"/>
                    <a:pt x="13913" y="9598"/>
                    <a:pt x="13185" y="9978"/>
                  </a:cubicBezTo>
                  <a:cubicBezTo>
                    <a:pt x="12520" y="10326"/>
                    <a:pt x="11887" y="10706"/>
                    <a:pt x="11317" y="11181"/>
                  </a:cubicBezTo>
                  <a:cubicBezTo>
                    <a:pt x="10145" y="12195"/>
                    <a:pt x="9353" y="13588"/>
                    <a:pt x="8941" y="15076"/>
                  </a:cubicBezTo>
                  <a:cubicBezTo>
                    <a:pt x="8118" y="18243"/>
                    <a:pt x="9385" y="21442"/>
                    <a:pt x="11570" y="23754"/>
                  </a:cubicBezTo>
                  <a:cubicBezTo>
                    <a:pt x="11599" y="23783"/>
                    <a:pt x="11632" y="23796"/>
                    <a:pt x="11664" y="23796"/>
                  </a:cubicBezTo>
                  <a:cubicBezTo>
                    <a:pt x="11768" y="23796"/>
                    <a:pt x="11857" y="23661"/>
                    <a:pt x="11760" y="23564"/>
                  </a:cubicBezTo>
                  <a:cubicBezTo>
                    <a:pt x="12108" y="20524"/>
                    <a:pt x="14642" y="18750"/>
                    <a:pt x="16162" y="16343"/>
                  </a:cubicBezTo>
                  <a:cubicBezTo>
                    <a:pt x="16669" y="15520"/>
                    <a:pt x="17080" y="14633"/>
                    <a:pt x="17207" y="13651"/>
                  </a:cubicBezTo>
                  <a:cubicBezTo>
                    <a:pt x="17365" y="12226"/>
                    <a:pt x="16700" y="10865"/>
                    <a:pt x="16510" y="9439"/>
                  </a:cubicBezTo>
                  <a:cubicBezTo>
                    <a:pt x="16510" y="9408"/>
                    <a:pt x="16510" y="9376"/>
                    <a:pt x="16479" y="9376"/>
                  </a:cubicBezTo>
                  <a:cubicBezTo>
                    <a:pt x="16985" y="7413"/>
                    <a:pt x="16004" y="5354"/>
                    <a:pt x="14547" y="3866"/>
                  </a:cubicBezTo>
                  <a:lnTo>
                    <a:pt x="14547" y="3866"/>
                  </a:lnTo>
                  <a:cubicBezTo>
                    <a:pt x="17017" y="5101"/>
                    <a:pt x="18791" y="7254"/>
                    <a:pt x="21007" y="8901"/>
                  </a:cubicBezTo>
                  <a:cubicBezTo>
                    <a:pt x="22306" y="10706"/>
                    <a:pt x="21767" y="13271"/>
                    <a:pt x="22654" y="15298"/>
                  </a:cubicBezTo>
                  <a:cubicBezTo>
                    <a:pt x="23446" y="17103"/>
                    <a:pt x="24776" y="18623"/>
                    <a:pt x="26391" y="19700"/>
                  </a:cubicBezTo>
                  <a:cubicBezTo>
                    <a:pt x="27720" y="20622"/>
                    <a:pt x="29165" y="21242"/>
                    <a:pt x="30746" y="21242"/>
                  </a:cubicBezTo>
                  <a:cubicBezTo>
                    <a:pt x="31011" y="21242"/>
                    <a:pt x="31280" y="21225"/>
                    <a:pt x="31553" y="21189"/>
                  </a:cubicBezTo>
                  <a:cubicBezTo>
                    <a:pt x="33738" y="20904"/>
                    <a:pt x="35828" y="20080"/>
                    <a:pt x="37729" y="19035"/>
                  </a:cubicBezTo>
                  <a:cubicBezTo>
                    <a:pt x="37887" y="18940"/>
                    <a:pt x="37792" y="18750"/>
                    <a:pt x="37634" y="18750"/>
                  </a:cubicBezTo>
                  <a:cubicBezTo>
                    <a:pt x="37634" y="18718"/>
                    <a:pt x="37602" y="18687"/>
                    <a:pt x="37539" y="18687"/>
                  </a:cubicBezTo>
                  <a:cubicBezTo>
                    <a:pt x="35638" y="18338"/>
                    <a:pt x="33770" y="17515"/>
                    <a:pt x="32218" y="16312"/>
                  </a:cubicBezTo>
                  <a:cubicBezTo>
                    <a:pt x="30793" y="15203"/>
                    <a:pt x="29780" y="13778"/>
                    <a:pt x="28608" y="12416"/>
                  </a:cubicBezTo>
                  <a:cubicBezTo>
                    <a:pt x="27626" y="11308"/>
                    <a:pt x="26423" y="10485"/>
                    <a:pt x="25093" y="9914"/>
                  </a:cubicBezTo>
                  <a:cubicBezTo>
                    <a:pt x="23794" y="9344"/>
                    <a:pt x="22306" y="9186"/>
                    <a:pt x="21134" y="8489"/>
                  </a:cubicBezTo>
                  <a:cubicBezTo>
                    <a:pt x="19772" y="7286"/>
                    <a:pt x="18569" y="5893"/>
                    <a:pt x="17144" y="4784"/>
                  </a:cubicBezTo>
                  <a:cubicBezTo>
                    <a:pt x="15529" y="3517"/>
                    <a:pt x="13692" y="2916"/>
                    <a:pt x="11728" y="2409"/>
                  </a:cubicBezTo>
                  <a:cubicBezTo>
                    <a:pt x="10172" y="1982"/>
                    <a:pt x="8557" y="1584"/>
                    <a:pt x="6939" y="1584"/>
                  </a:cubicBezTo>
                  <a:cubicBezTo>
                    <a:pt x="6878" y="1584"/>
                    <a:pt x="6817" y="1584"/>
                    <a:pt x="6756" y="1586"/>
                  </a:cubicBezTo>
                  <a:cubicBezTo>
                    <a:pt x="6883" y="1206"/>
                    <a:pt x="8055" y="699"/>
                    <a:pt x="8181" y="667"/>
                  </a:cubicBezTo>
                  <a:cubicBezTo>
                    <a:pt x="8460" y="574"/>
                    <a:pt x="8718" y="532"/>
                    <a:pt x="8967" y="532"/>
                  </a:cubicBezTo>
                  <a:cubicBezTo>
                    <a:pt x="9396" y="532"/>
                    <a:pt x="9799" y="657"/>
                    <a:pt x="10240" y="857"/>
                  </a:cubicBezTo>
                  <a:cubicBezTo>
                    <a:pt x="10842" y="1111"/>
                    <a:pt x="11443" y="1459"/>
                    <a:pt x="12045" y="1681"/>
                  </a:cubicBezTo>
                  <a:cubicBezTo>
                    <a:pt x="12610" y="1898"/>
                    <a:pt x="13146" y="1981"/>
                    <a:pt x="13682" y="1981"/>
                  </a:cubicBezTo>
                  <a:cubicBezTo>
                    <a:pt x="13927" y="1981"/>
                    <a:pt x="14172" y="1964"/>
                    <a:pt x="14420" y="1934"/>
                  </a:cubicBezTo>
                  <a:cubicBezTo>
                    <a:pt x="14420" y="1966"/>
                    <a:pt x="14452" y="1997"/>
                    <a:pt x="14484" y="1997"/>
                  </a:cubicBezTo>
                  <a:cubicBezTo>
                    <a:pt x="15814" y="2662"/>
                    <a:pt x="17144" y="3042"/>
                    <a:pt x="18632" y="3201"/>
                  </a:cubicBezTo>
                  <a:cubicBezTo>
                    <a:pt x="20437" y="3422"/>
                    <a:pt x="22052" y="4214"/>
                    <a:pt x="23826" y="4372"/>
                  </a:cubicBezTo>
                  <a:cubicBezTo>
                    <a:pt x="24097" y="4397"/>
                    <a:pt x="24367" y="4408"/>
                    <a:pt x="24637" y="4408"/>
                  </a:cubicBezTo>
                  <a:cubicBezTo>
                    <a:pt x="27557" y="4408"/>
                    <a:pt x="30409" y="3048"/>
                    <a:pt x="32757" y="1396"/>
                  </a:cubicBezTo>
                  <a:cubicBezTo>
                    <a:pt x="32757" y="1396"/>
                    <a:pt x="32788" y="1364"/>
                    <a:pt x="32820" y="1364"/>
                  </a:cubicBezTo>
                  <a:cubicBezTo>
                    <a:pt x="32925" y="1285"/>
                    <a:pt x="32856" y="1119"/>
                    <a:pt x="32739" y="1119"/>
                  </a:cubicBezTo>
                  <a:cubicBezTo>
                    <a:pt x="32715" y="1119"/>
                    <a:pt x="32689" y="1126"/>
                    <a:pt x="32662" y="1142"/>
                  </a:cubicBezTo>
                  <a:cubicBezTo>
                    <a:pt x="31930" y="1593"/>
                    <a:pt x="31174" y="1759"/>
                    <a:pt x="30408" y="1759"/>
                  </a:cubicBezTo>
                  <a:cubicBezTo>
                    <a:pt x="29020" y="1759"/>
                    <a:pt x="27600" y="1213"/>
                    <a:pt x="26233" y="825"/>
                  </a:cubicBezTo>
                  <a:cubicBezTo>
                    <a:pt x="25421" y="610"/>
                    <a:pt x="24723" y="516"/>
                    <a:pt x="24023" y="516"/>
                  </a:cubicBezTo>
                  <a:cubicBezTo>
                    <a:pt x="23385" y="516"/>
                    <a:pt x="22746" y="594"/>
                    <a:pt x="22021" y="730"/>
                  </a:cubicBezTo>
                  <a:cubicBezTo>
                    <a:pt x="21853" y="763"/>
                    <a:pt x="21691" y="778"/>
                    <a:pt x="21533" y="778"/>
                  </a:cubicBezTo>
                  <a:cubicBezTo>
                    <a:pt x="20449" y="778"/>
                    <a:pt x="19572" y="99"/>
                    <a:pt x="18414" y="99"/>
                  </a:cubicBezTo>
                  <a:cubicBezTo>
                    <a:pt x="18280" y="99"/>
                    <a:pt x="18142" y="108"/>
                    <a:pt x="17999" y="129"/>
                  </a:cubicBezTo>
                  <a:cubicBezTo>
                    <a:pt x="16415" y="350"/>
                    <a:pt x="14800" y="1047"/>
                    <a:pt x="13312" y="1617"/>
                  </a:cubicBezTo>
                  <a:cubicBezTo>
                    <a:pt x="12647" y="1491"/>
                    <a:pt x="12013" y="1269"/>
                    <a:pt x="11285" y="857"/>
                  </a:cubicBezTo>
                  <a:cubicBezTo>
                    <a:pt x="10557" y="445"/>
                    <a:pt x="9796" y="34"/>
                    <a:pt x="8910" y="2"/>
                  </a:cubicBezTo>
                  <a:cubicBezTo>
                    <a:pt x="8892" y="1"/>
                    <a:pt x="8873" y="1"/>
                    <a:pt x="88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7"/>
            <p:cNvSpPr/>
            <p:nvPr/>
          </p:nvSpPr>
          <p:spPr>
            <a:xfrm rot="5400000">
              <a:off x="2381720" y="1569310"/>
              <a:ext cx="150735" cy="136000"/>
            </a:xfrm>
            <a:custGeom>
              <a:avLst/>
              <a:gdLst/>
              <a:ahLst/>
              <a:cxnLst/>
              <a:rect l="l" t="t" r="r" b="b"/>
              <a:pathLst>
                <a:path w="3558" h="3210" extrusionOk="0">
                  <a:moveTo>
                    <a:pt x="98" y="1"/>
                  </a:moveTo>
                  <a:cubicBezTo>
                    <a:pt x="46" y="1"/>
                    <a:pt x="1" y="68"/>
                    <a:pt x="50" y="116"/>
                  </a:cubicBezTo>
                  <a:cubicBezTo>
                    <a:pt x="1253" y="1067"/>
                    <a:pt x="2361" y="2112"/>
                    <a:pt x="3438" y="3188"/>
                  </a:cubicBezTo>
                  <a:cubicBezTo>
                    <a:pt x="3453" y="3203"/>
                    <a:pt x="3468" y="3209"/>
                    <a:pt x="3481" y="3209"/>
                  </a:cubicBezTo>
                  <a:cubicBezTo>
                    <a:pt x="3526" y="3209"/>
                    <a:pt x="3557" y="3142"/>
                    <a:pt x="3533" y="3093"/>
                  </a:cubicBezTo>
                  <a:cubicBezTo>
                    <a:pt x="2551" y="1922"/>
                    <a:pt x="1380" y="908"/>
                    <a:pt x="145" y="21"/>
                  </a:cubicBezTo>
                  <a:cubicBezTo>
                    <a:pt x="130" y="7"/>
                    <a:pt x="113" y="1"/>
                    <a:pt x="9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7"/>
            <p:cNvSpPr/>
            <p:nvPr/>
          </p:nvSpPr>
          <p:spPr>
            <a:xfrm rot="5400000">
              <a:off x="2109709" y="1653888"/>
              <a:ext cx="425895" cy="292590"/>
            </a:xfrm>
            <a:custGeom>
              <a:avLst/>
              <a:gdLst/>
              <a:ahLst/>
              <a:cxnLst/>
              <a:rect l="l" t="t" r="r" b="b"/>
              <a:pathLst>
                <a:path w="10053" h="6906" extrusionOk="0">
                  <a:moveTo>
                    <a:pt x="89" y="0"/>
                  </a:moveTo>
                  <a:cubicBezTo>
                    <a:pt x="41" y="0"/>
                    <a:pt x="0" y="45"/>
                    <a:pt x="23" y="90"/>
                  </a:cubicBezTo>
                  <a:cubicBezTo>
                    <a:pt x="2493" y="3478"/>
                    <a:pt x="6103" y="5474"/>
                    <a:pt x="9967" y="6899"/>
                  </a:cubicBezTo>
                  <a:cubicBezTo>
                    <a:pt x="9975" y="6903"/>
                    <a:pt x="9984" y="6905"/>
                    <a:pt x="9991" y="6905"/>
                  </a:cubicBezTo>
                  <a:cubicBezTo>
                    <a:pt x="10037" y="6905"/>
                    <a:pt x="10053" y="6831"/>
                    <a:pt x="9998" y="6804"/>
                  </a:cubicBezTo>
                  <a:cubicBezTo>
                    <a:pt x="6230" y="5315"/>
                    <a:pt x="2683" y="3288"/>
                    <a:pt x="149" y="27"/>
                  </a:cubicBezTo>
                  <a:cubicBezTo>
                    <a:pt x="131" y="8"/>
                    <a:pt x="109" y="0"/>
                    <a:pt x="8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7"/>
            <p:cNvSpPr/>
            <p:nvPr/>
          </p:nvSpPr>
          <p:spPr>
            <a:xfrm rot="5400000">
              <a:off x="2049527" y="1611160"/>
              <a:ext cx="461058" cy="327543"/>
            </a:xfrm>
            <a:custGeom>
              <a:avLst/>
              <a:gdLst/>
              <a:ahLst/>
              <a:cxnLst/>
              <a:rect l="l" t="t" r="r" b="b"/>
              <a:pathLst>
                <a:path w="10883" h="7731" extrusionOk="0">
                  <a:moveTo>
                    <a:pt x="62" y="1"/>
                  </a:moveTo>
                  <a:cubicBezTo>
                    <a:pt x="29" y="1"/>
                    <a:pt x="1" y="28"/>
                    <a:pt x="20" y="67"/>
                  </a:cubicBezTo>
                  <a:cubicBezTo>
                    <a:pt x="1667" y="4501"/>
                    <a:pt x="6037" y="7731"/>
                    <a:pt x="10851" y="7731"/>
                  </a:cubicBezTo>
                  <a:cubicBezTo>
                    <a:pt x="10883" y="7731"/>
                    <a:pt x="10883" y="7667"/>
                    <a:pt x="10851" y="7667"/>
                  </a:cubicBezTo>
                  <a:cubicBezTo>
                    <a:pt x="6069" y="7351"/>
                    <a:pt x="1889" y="4501"/>
                    <a:pt x="115" y="35"/>
                  </a:cubicBezTo>
                  <a:cubicBezTo>
                    <a:pt x="103" y="11"/>
                    <a:pt x="82" y="1"/>
                    <a:pt x="6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7"/>
            <p:cNvSpPr/>
            <p:nvPr/>
          </p:nvSpPr>
          <p:spPr>
            <a:xfrm rot="5400000">
              <a:off x="1546399" y="-711678"/>
              <a:ext cx="613149" cy="610770"/>
            </a:xfrm>
            <a:custGeom>
              <a:avLst/>
              <a:gdLst/>
              <a:ahLst/>
              <a:cxnLst/>
              <a:rect l="l" t="t" r="r" b="b"/>
              <a:pathLst>
                <a:path w="14473" h="14416" extrusionOk="0">
                  <a:moveTo>
                    <a:pt x="7506" y="13344"/>
                  </a:moveTo>
                  <a:cubicBezTo>
                    <a:pt x="7411" y="13502"/>
                    <a:pt x="7316" y="13660"/>
                    <a:pt x="7157" y="13787"/>
                  </a:cubicBezTo>
                  <a:cubicBezTo>
                    <a:pt x="7157" y="13819"/>
                    <a:pt x="7126" y="13819"/>
                    <a:pt x="7126" y="13819"/>
                  </a:cubicBezTo>
                  <a:cubicBezTo>
                    <a:pt x="7252" y="13692"/>
                    <a:pt x="7379" y="13502"/>
                    <a:pt x="7506" y="13344"/>
                  </a:cubicBezTo>
                  <a:close/>
                  <a:moveTo>
                    <a:pt x="5736" y="1"/>
                  </a:moveTo>
                  <a:cubicBezTo>
                    <a:pt x="5432" y="1"/>
                    <a:pt x="5138" y="85"/>
                    <a:pt x="4877" y="296"/>
                  </a:cubicBezTo>
                  <a:cubicBezTo>
                    <a:pt x="4814" y="296"/>
                    <a:pt x="4719" y="328"/>
                    <a:pt x="4529" y="391"/>
                  </a:cubicBezTo>
                  <a:cubicBezTo>
                    <a:pt x="4497" y="391"/>
                    <a:pt x="4465" y="423"/>
                    <a:pt x="4434" y="454"/>
                  </a:cubicBezTo>
                  <a:cubicBezTo>
                    <a:pt x="3737" y="613"/>
                    <a:pt x="3199" y="1088"/>
                    <a:pt x="2977" y="1753"/>
                  </a:cubicBezTo>
                  <a:cubicBezTo>
                    <a:pt x="2819" y="2291"/>
                    <a:pt x="2819" y="2861"/>
                    <a:pt x="2724" y="3431"/>
                  </a:cubicBezTo>
                  <a:cubicBezTo>
                    <a:pt x="2629" y="4065"/>
                    <a:pt x="2439" y="4698"/>
                    <a:pt x="2217" y="5331"/>
                  </a:cubicBezTo>
                  <a:cubicBezTo>
                    <a:pt x="1805" y="6408"/>
                    <a:pt x="0" y="8815"/>
                    <a:pt x="1267" y="9955"/>
                  </a:cubicBezTo>
                  <a:cubicBezTo>
                    <a:pt x="1330" y="10208"/>
                    <a:pt x="1457" y="10430"/>
                    <a:pt x="1647" y="10683"/>
                  </a:cubicBezTo>
                  <a:cubicBezTo>
                    <a:pt x="1991" y="11102"/>
                    <a:pt x="2469" y="11348"/>
                    <a:pt x="2978" y="11348"/>
                  </a:cubicBezTo>
                  <a:cubicBezTo>
                    <a:pt x="3124" y="11348"/>
                    <a:pt x="3272" y="11328"/>
                    <a:pt x="3420" y="11285"/>
                  </a:cubicBezTo>
                  <a:lnTo>
                    <a:pt x="3420" y="11285"/>
                  </a:lnTo>
                  <a:cubicBezTo>
                    <a:pt x="3357" y="11697"/>
                    <a:pt x="3357" y="12109"/>
                    <a:pt x="3642" y="12520"/>
                  </a:cubicBezTo>
                  <a:cubicBezTo>
                    <a:pt x="4085" y="13090"/>
                    <a:pt x="4845" y="13819"/>
                    <a:pt x="5479" y="14167"/>
                  </a:cubicBezTo>
                  <a:cubicBezTo>
                    <a:pt x="5778" y="14340"/>
                    <a:pt x="6051" y="14415"/>
                    <a:pt x="6301" y="14415"/>
                  </a:cubicBezTo>
                  <a:cubicBezTo>
                    <a:pt x="7056" y="14415"/>
                    <a:pt x="7592" y="13725"/>
                    <a:pt x="7949" y="12964"/>
                  </a:cubicBezTo>
                  <a:cubicBezTo>
                    <a:pt x="8377" y="13277"/>
                    <a:pt x="8856" y="13643"/>
                    <a:pt x="9410" y="13643"/>
                  </a:cubicBezTo>
                  <a:cubicBezTo>
                    <a:pt x="9471" y="13643"/>
                    <a:pt x="9533" y="13638"/>
                    <a:pt x="9596" y="13629"/>
                  </a:cubicBezTo>
                  <a:cubicBezTo>
                    <a:pt x="9754" y="13597"/>
                    <a:pt x="9913" y="13534"/>
                    <a:pt x="10071" y="13439"/>
                  </a:cubicBezTo>
                  <a:cubicBezTo>
                    <a:pt x="10198" y="13375"/>
                    <a:pt x="10293" y="13217"/>
                    <a:pt x="10388" y="13122"/>
                  </a:cubicBezTo>
                  <a:cubicBezTo>
                    <a:pt x="10768" y="12710"/>
                    <a:pt x="10736" y="12837"/>
                    <a:pt x="11274" y="12489"/>
                  </a:cubicBezTo>
                  <a:cubicBezTo>
                    <a:pt x="11401" y="12425"/>
                    <a:pt x="11496" y="12362"/>
                    <a:pt x="11559" y="12267"/>
                  </a:cubicBezTo>
                  <a:cubicBezTo>
                    <a:pt x="11813" y="12615"/>
                    <a:pt x="12129" y="12837"/>
                    <a:pt x="12573" y="12932"/>
                  </a:cubicBezTo>
                  <a:cubicBezTo>
                    <a:pt x="12604" y="12932"/>
                    <a:pt x="12668" y="12932"/>
                    <a:pt x="12668" y="12900"/>
                  </a:cubicBezTo>
                  <a:cubicBezTo>
                    <a:pt x="12858" y="12647"/>
                    <a:pt x="12889" y="12457"/>
                    <a:pt x="12858" y="12140"/>
                  </a:cubicBezTo>
                  <a:cubicBezTo>
                    <a:pt x="12826" y="11824"/>
                    <a:pt x="12699" y="11539"/>
                    <a:pt x="12668" y="11222"/>
                  </a:cubicBezTo>
                  <a:cubicBezTo>
                    <a:pt x="12668" y="10905"/>
                    <a:pt x="12731" y="10588"/>
                    <a:pt x="12794" y="10272"/>
                  </a:cubicBezTo>
                  <a:cubicBezTo>
                    <a:pt x="12858" y="9955"/>
                    <a:pt x="12984" y="9448"/>
                    <a:pt x="12858" y="9132"/>
                  </a:cubicBezTo>
                  <a:lnTo>
                    <a:pt x="12858" y="9132"/>
                  </a:lnTo>
                  <a:cubicBezTo>
                    <a:pt x="13143" y="9163"/>
                    <a:pt x="13459" y="9195"/>
                    <a:pt x="13776" y="9195"/>
                  </a:cubicBezTo>
                  <a:cubicBezTo>
                    <a:pt x="13871" y="9258"/>
                    <a:pt x="13966" y="9290"/>
                    <a:pt x="14061" y="9353"/>
                  </a:cubicBezTo>
                  <a:cubicBezTo>
                    <a:pt x="14073" y="9359"/>
                    <a:pt x="14084" y="9362"/>
                    <a:pt x="14096" y="9362"/>
                  </a:cubicBezTo>
                  <a:cubicBezTo>
                    <a:pt x="14146" y="9362"/>
                    <a:pt x="14188" y="9310"/>
                    <a:pt x="14188" y="9258"/>
                  </a:cubicBezTo>
                  <a:cubicBezTo>
                    <a:pt x="14473" y="7992"/>
                    <a:pt x="14061" y="6788"/>
                    <a:pt x="13491" y="5648"/>
                  </a:cubicBezTo>
                  <a:cubicBezTo>
                    <a:pt x="12858" y="4381"/>
                    <a:pt x="12034" y="2988"/>
                    <a:pt x="10926" y="2038"/>
                  </a:cubicBezTo>
                  <a:cubicBezTo>
                    <a:pt x="10483" y="1658"/>
                    <a:pt x="10008" y="1436"/>
                    <a:pt x="9406" y="1310"/>
                  </a:cubicBezTo>
                  <a:cubicBezTo>
                    <a:pt x="9026" y="1214"/>
                    <a:pt x="8646" y="1214"/>
                    <a:pt x="8266" y="1088"/>
                  </a:cubicBezTo>
                  <a:cubicBezTo>
                    <a:pt x="7854" y="929"/>
                    <a:pt x="7506" y="676"/>
                    <a:pt x="7126" y="454"/>
                  </a:cubicBezTo>
                  <a:cubicBezTo>
                    <a:pt x="6702" y="204"/>
                    <a:pt x="6208" y="1"/>
                    <a:pt x="5736"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7"/>
            <p:cNvSpPr/>
            <p:nvPr/>
          </p:nvSpPr>
          <p:spPr>
            <a:xfrm rot="5400000">
              <a:off x="2500684" y="-315042"/>
              <a:ext cx="2711" cy="1356"/>
            </a:xfrm>
            <a:custGeom>
              <a:avLst/>
              <a:gdLst/>
              <a:ahLst/>
              <a:cxnLst/>
              <a:rect l="l" t="t" r="r" b="b"/>
              <a:pathLst>
                <a:path w="64" h="32" extrusionOk="0">
                  <a:moveTo>
                    <a:pt x="32" y="0"/>
                  </a:moveTo>
                  <a:cubicBezTo>
                    <a:pt x="0" y="0"/>
                    <a:pt x="0" y="32"/>
                    <a:pt x="32" y="32"/>
                  </a:cubicBezTo>
                  <a:cubicBezTo>
                    <a:pt x="32" y="32"/>
                    <a:pt x="63" y="0"/>
                    <a:pt x="32"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7"/>
            <p:cNvSpPr/>
            <p:nvPr/>
          </p:nvSpPr>
          <p:spPr>
            <a:xfrm rot="5400000">
              <a:off x="1866578" y="-1327629"/>
              <a:ext cx="1257012" cy="1448036"/>
            </a:xfrm>
            <a:custGeom>
              <a:avLst/>
              <a:gdLst/>
              <a:ahLst/>
              <a:cxnLst/>
              <a:rect l="l" t="t" r="r" b="b"/>
              <a:pathLst>
                <a:path w="29671" h="34178" extrusionOk="0">
                  <a:moveTo>
                    <a:pt x="3294" y="8232"/>
                  </a:moveTo>
                  <a:cubicBezTo>
                    <a:pt x="4877" y="9562"/>
                    <a:pt x="7759" y="8454"/>
                    <a:pt x="8963" y="10449"/>
                  </a:cubicBezTo>
                  <a:cubicBezTo>
                    <a:pt x="8582" y="11114"/>
                    <a:pt x="8266" y="11874"/>
                    <a:pt x="8139" y="12666"/>
                  </a:cubicBezTo>
                  <a:cubicBezTo>
                    <a:pt x="7981" y="13521"/>
                    <a:pt x="8582" y="14629"/>
                    <a:pt x="8139" y="15389"/>
                  </a:cubicBezTo>
                  <a:cubicBezTo>
                    <a:pt x="8099" y="15429"/>
                    <a:pt x="8110" y="15494"/>
                    <a:pt x="8147" y="15529"/>
                  </a:cubicBezTo>
                  <a:lnTo>
                    <a:pt x="8147" y="15529"/>
                  </a:lnTo>
                  <a:cubicBezTo>
                    <a:pt x="7230" y="14711"/>
                    <a:pt x="6427" y="13771"/>
                    <a:pt x="5669" y="12729"/>
                  </a:cubicBezTo>
                  <a:cubicBezTo>
                    <a:pt x="4656" y="11367"/>
                    <a:pt x="4149" y="9720"/>
                    <a:pt x="3294" y="8232"/>
                  </a:cubicBezTo>
                  <a:close/>
                  <a:moveTo>
                    <a:pt x="514" y="1"/>
                  </a:moveTo>
                  <a:cubicBezTo>
                    <a:pt x="320" y="1"/>
                    <a:pt x="137" y="75"/>
                    <a:pt x="64" y="251"/>
                  </a:cubicBezTo>
                  <a:cubicBezTo>
                    <a:pt x="32" y="283"/>
                    <a:pt x="0" y="315"/>
                    <a:pt x="0" y="346"/>
                  </a:cubicBezTo>
                  <a:cubicBezTo>
                    <a:pt x="475" y="3228"/>
                    <a:pt x="1425" y="5983"/>
                    <a:pt x="2534" y="8675"/>
                  </a:cubicBezTo>
                  <a:cubicBezTo>
                    <a:pt x="3610" y="11399"/>
                    <a:pt x="5226" y="13837"/>
                    <a:pt x="6936" y="16212"/>
                  </a:cubicBezTo>
                  <a:cubicBezTo>
                    <a:pt x="6904" y="16244"/>
                    <a:pt x="6872" y="16307"/>
                    <a:pt x="6872" y="16371"/>
                  </a:cubicBezTo>
                  <a:cubicBezTo>
                    <a:pt x="7094" y="16783"/>
                    <a:pt x="7221" y="17226"/>
                    <a:pt x="7316" y="17669"/>
                  </a:cubicBezTo>
                  <a:cubicBezTo>
                    <a:pt x="7126" y="18461"/>
                    <a:pt x="6936" y="19253"/>
                    <a:pt x="6651" y="20044"/>
                  </a:cubicBezTo>
                  <a:cubicBezTo>
                    <a:pt x="6651" y="20044"/>
                    <a:pt x="6651" y="20076"/>
                    <a:pt x="6651" y="20076"/>
                  </a:cubicBezTo>
                  <a:cubicBezTo>
                    <a:pt x="6489" y="20065"/>
                    <a:pt x="6325" y="20059"/>
                    <a:pt x="6158" y="20059"/>
                  </a:cubicBezTo>
                  <a:cubicBezTo>
                    <a:pt x="4922" y="20059"/>
                    <a:pt x="3589" y="20386"/>
                    <a:pt x="2724" y="21279"/>
                  </a:cubicBezTo>
                  <a:cubicBezTo>
                    <a:pt x="2312" y="21691"/>
                    <a:pt x="2154" y="22230"/>
                    <a:pt x="2059" y="22800"/>
                  </a:cubicBezTo>
                  <a:cubicBezTo>
                    <a:pt x="1932" y="23908"/>
                    <a:pt x="1900" y="25048"/>
                    <a:pt x="1837" y="26188"/>
                  </a:cubicBezTo>
                  <a:cubicBezTo>
                    <a:pt x="1837" y="26256"/>
                    <a:pt x="1882" y="26288"/>
                    <a:pt x="1930" y="26288"/>
                  </a:cubicBezTo>
                  <a:cubicBezTo>
                    <a:pt x="1970" y="26288"/>
                    <a:pt x="2012" y="26264"/>
                    <a:pt x="2027" y="26220"/>
                  </a:cubicBezTo>
                  <a:cubicBezTo>
                    <a:pt x="2439" y="24541"/>
                    <a:pt x="4244" y="24225"/>
                    <a:pt x="5416" y="23275"/>
                  </a:cubicBezTo>
                  <a:cubicBezTo>
                    <a:pt x="6302" y="22515"/>
                    <a:pt x="6714" y="21406"/>
                    <a:pt x="6841" y="20266"/>
                  </a:cubicBezTo>
                  <a:cubicBezTo>
                    <a:pt x="6872" y="20234"/>
                    <a:pt x="6872" y="20171"/>
                    <a:pt x="6841" y="20139"/>
                  </a:cubicBezTo>
                  <a:cubicBezTo>
                    <a:pt x="6841" y="20139"/>
                    <a:pt x="6841" y="20139"/>
                    <a:pt x="6841" y="20108"/>
                  </a:cubicBezTo>
                  <a:cubicBezTo>
                    <a:pt x="6841" y="20108"/>
                    <a:pt x="6841" y="20076"/>
                    <a:pt x="6841" y="20076"/>
                  </a:cubicBezTo>
                  <a:cubicBezTo>
                    <a:pt x="7094" y="19474"/>
                    <a:pt x="7284" y="18778"/>
                    <a:pt x="7379" y="18081"/>
                  </a:cubicBezTo>
                  <a:cubicBezTo>
                    <a:pt x="7506" y="18841"/>
                    <a:pt x="7506" y="19633"/>
                    <a:pt x="7506" y="20393"/>
                  </a:cubicBezTo>
                  <a:cubicBezTo>
                    <a:pt x="7506" y="21945"/>
                    <a:pt x="7411" y="23433"/>
                    <a:pt x="6967" y="24953"/>
                  </a:cubicBezTo>
                  <a:cubicBezTo>
                    <a:pt x="6967" y="24953"/>
                    <a:pt x="6967" y="24953"/>
                    <a:pt x="6967" y="24985"/>
                  </a:cubicBezTo>
                  <a:cubicBezTo>
                    <a:pt x="6967" y="24953"/>
                    <a:pt x="6967" y="24953"/>
                    <a:pt x="6936" y="24953"/>
                  </a:cubicBezTo>
                  <a:cubicBezTo>
                    <a:pt x="6841" y="24953"/>
                    <a:pt x="6777" y="25048"/>
                    <a:pt x="6841" y="25143"/>
                  </a:cubicBezTo>
                  <a:cubicBezTo>
                    <a:pt x="5321" y="25555"/>
                    <a:pt x="4402" y="27613"/>
                    <a:pt x="4529" y="29038"/>
                  </a:cubicBezTo>
                  <a:cubicBezTo>
                    <a:pt x="4561" y="29608"/>
                    <a:pt x="4719" y="30147"/>
                    <a:pt x="4814" y="30717"/>
                  </a:cubicBezTo>
                  <a:cubicBezTo>
                    <a:pt x="4941" y="31192"/>
                    <a:pt x="4972" y="31857"/>
                    <a:pt x="5226" y="32300"/>
                  </a:cubicBezTo>
                  <a:cubicBezTo>
                    <a:pt x="5375" y="32575"/>
                    <a:pt x="5565" y="32751"/>
                    <a:pt x="5825" y="32751"/>
                  </a:cubicBezTo>
                  <a:cubicBezTo>
                    <a:pt x="5894" y="32751"/>
                    <a:pt x="5969" y="32739"/>
                    <a:pt x="6049" y="32712"/>
                  </a:cubicBezTo>
                  <a:cubicBezTo>
                    <a:pt x="6207" y="33155"/>
                    <a:pt x="6302" y="33599"/>
                    <a:pt x="6207" y="34074"/>
                  </a:cubicBezTo>
                  <a:cubicBezTo>
                    <a:pt x="6207" y="34125"/>
                    <a:pt x="6250" y="34177"/>
                    <a:pt x="6300" y="34177"/>
                  </a:cubicBezTo>
                  <a:cubicBezTo>
                    <a:pt x="6311" y="34177"/>
                    <a:pt x="6322" y="34175"/>
                    <a:pt x="6334" y="34169"/>
                  </a:cubicBezTo>
                  <a:cubicBezTo>
                    <a:pt x="7189" y="33820"/>
                    <a:pt x="7854" y="33219"/>
                    <a:pt x="8234" y="32364"/>
                  </a:cubicBezTo>
                  <a:cubicBezTo>
                    <a:pt x="8392" y="32522"/>
                    <a:pt x="8487" y="32680"/>
                    <a:pt x="8582" y="32870"/>
                  </a:cubicBezTo>
                  <a:cubicBezTo>
                    <a:pt x="8582" y="32902"/>
                    <a:pt x="8551" y="32965"/>
                    <a:pt x="8551" y="32997"/>
                  </a:cubicBezTo>
                  <a:cubicBezTo>
                    <a:pt x="8512" y="33074"/>
                    <a:pt x="8567" y="33116"/>
                    <a:pt x="8623" y="33116"/>
                  </a:cubicBezTo>
                  <a:cubicBezTo>
                    <a:pt x="8660" y="33116"/>
                    <a:pt x="8697" y="33098"/>
                    <a:pt x="8709" y="33060"/>
                  </a:cubicBezTo>
                  <a:cubicBezTo>
                    <a:pt x="8709" y="33060"/>
                    <a:pt x="8709" y="33029"/>
                    <a:pt x="8709" y="33029"/>
                  </a:cubicBezTo>
                  <a:cubicBezTo>
                    <a:pt x="8772" y="33029"/>
                    <a:pt x="8772" y="32997"/>
                    <a:pt x="8772" y="32965"/>
                  </a:cubicBezTo>
                  <a:cubicBezTo>
                    <a:pt x="8772" y="32934"/>
                    <a:pt x="8772" y="32934"/>
                    <a:pt x="8772" y="32934"/>
                  </a:cubicBezTo>
                  <a:cubicBezTo>
                    <a:pt x="9691" y="30463"/>
                    <a:pt x="10641" y="27360"/>
                    <a:pt x="8614" y="25175"/>
                  </a:cubicBezTo>
                  <a:cubicBezTo>
                    <a:pt x="8677" y="25175"/>
                    <a:pt x="8709" y="25080"/>
                    <a:pt x="8677" y="25016"/>
                  </a:cubicBezTo>
                  <a:cubicBezTo>
                    <a:pt x="7506" y="22261"/>
                    <a:pt x="9058" y="18999"/>
                    <a:pt x="7506" y="16371"/>
                  </a:cubicBezTo>
                  <a:lnTo>
                    <a:pt x="7506" y="16371"/>
                  </a:lnTo>
                  <a:cubicBezTo>
                    <a:pt x="8677" y="16529"/>
                    <a:pt x="9343" y="17733"/>
                    <a:pt x="10103" y="18493"/>
                  </a:cubicBezTo>
                  <a:cubicBezTo>
                    <a:pt x="10768" y="19126"/>
                    <a:pt x="11559" y="19664"/>
                    <a:pt x="12288" y="20203"/>
                  </a:cubicBezTo>
                  <a:cubicBezTo>
                    <a:pt x="14030" y="21501"/>
                    <a:pt x="15961" y="23338"/>
                    <a:pt x="15328" y="25745"/>
                  </a:cubicBezTo>
                  <a:cubicBezTo>
                    <a:pt x="15328" y="25776"/>
                    <a:pt x="15360" y="25808"/>
                    <a:pt x="15391" y="25840"/>
                  </a:cubicBezTo>
                  <a:cubicBezTo>
                    <a:pt x="15423" y="25871"/>
                    <a:pt x="15455" y="25871"/>
                    <a:pt x="15486" y="25871"/>
                  </a:cubicBezTo>
                  <a:cubicBezTo>
                    <a:pt x="15866" y="25650"/>
                    <a:pt x="16183" y="25365"/>
                    <a:pt x="16595" y="25206"/>
                  </a:cubicBezTo>
                  <a:cubicBezTo>
                    <a:pt x="17038" y="25016"/>
                    <a:pt x="17481" y="24921"/>
                    <a:pt x="17925" y="24858"/>
                  </a:cubicBezTo>
                  <a:cubicBezTo>
                    <a:pt x="18020" y="24826"/>
                    <a:pt x="17988" y="24700"/>
                    <a:pt x="17925" y="24700"/>
                  </a:cubicBezTo>
                  <a:lnTo>
                    <a:pt x="17830" y="24700"/>
                  </a:lnTo>
                  <a:cubicBezTo>
                    <a:pt x="17608" y="24351"/>
                    <a:pt x="17355" y="24098"/>
                    <a:pt x="17038" y="23845"/>
                  </a:cubicBezTo>
                  <a:cubicBezTo>
                    <a:pt x="16500" y="23401"/>
                    <a:pt x="16120" y="22958"/>
                    <a:pt x="15771" y="22356"/>
                  </a:cubicBezTo>
                  <a:cubicBezTo>
                    <a:pt x="15423" y="21755"/>
                    <a:pt x="15106" y="21121"/>
                    <a:pt x="14568" y="20678"/>
                  </a:cubicBezTo>
                  <a:lnTo>
                    <a:pt x="14568" y="20678"/>
                  </a:lnTo>
                  <a:cubicBezTo>
                    <a:pt x="15009" y="20766"/>
                    <a:pt x="15451" y="20795"/>
                    <a:pt x="15892" y="20795"/>
                  </a:cubicBezTo>
                  <a:cubicBezTo>
                    <a:pt x="16692" y="20795"/>
                    <a:pt x="17491" y="20701"/>
                    <a:pt x="18286" y="20701"/>
                  </a:cubicBezTo>
                  <a:cubicBezTo>
                    <a:pt x="18939" y="20701"/>
                    <a:pt x="19590" y="20764"/>
                    <a:pt x="20237" y="20994"/>
                  </a:cubicBezTo>
                  <a:cubicBezTo>
                    <a:pt x="20237" y="21026"/>
                    <a:pt x="20237" y="21058"/>
                    <a:pt x="20268" y="21058"/>
                  </a:cubicBezTo>
                  <a:cubicBezTo>
                    <a:pt x="21218" y="21628"/>
                    <a:pt x="21250" y="22895"/>
                    <a:pt x="22074" y="23528"/>
                  </a:cubicBezTo>
                  <a:cubicBezTo>
                    <a:pt x="22580" y="23908"/>
                    <a:pt x="23150" y="23971"/>
                    <a:pt x="23720" y="24161"/>
                  </a:cubicBezTo>
                  <a:cubicBezTo>
                    <a:pt x="24575" y="24415"/>
                    <a:pt x="25209" y="24826"/>
                    <a:pt x="25842" y="25491"/>
                  </a:cubicBezTo>
                  <a:cubicBezTo>
                    <a:pt x="25842" y="25491"/>
                    <a:pt x="25842" y="25523"/>
                    <a:pt x="25842" y="25523"/>
                  </a:cubicBezTo>
                  <a:cubicBezTo>
                    <a:pt x="25855" y="25574"/>
                    <a:pt x="25888" y="25594"/>
                    <a:pt x="25921" y="25594"/>
                  </a:cubicBezTo>
                  <a:cubicBezTo>
                    <a:pt x="25970" y="25594"/>
                    <a:pt x="26019" y="25548"/>
                    <a:pt x="26000" y="25491"/>
                  </a:cubicBezTo>
                  <a:cubicBezTo>
                    <a:pt x="25842" y="24573"/>
                    <a:pt x="25715" y="23465"/>
                    <a:pt x="25240" y="22641"/>
                  </a:cubicBezTo>
                  <a:cubicBezTo>
                    <a:pt x="24892" y="22008"/>
                    <a:pt x="24259" y="21945"/>
                    <a:pt x="23815" y="21469"/>
                  </a:cubicBezTo>
                  <a:cubicBezTo>
                    <a:pt x="23372" y="20931"/>
                    <a:pt x="23087" y="20804"/>
                    <a:pt x="22359" y="20709"/>
                  </a:cubicBezTo>
                  <a:cubicBezTo>
                    <a:pt x="22040" y="20651"/>
                    <a:pt x="21734" y="20613"/>
                    <a:pt x="21436" y="20613"/>
                  </a:cubicBezTo>
                  <a:cubicBezTo>
                    <a:pt x="21082" y="20613"/>
                    <a:pt x="20739" y="20667"/>
                    <a:pt x="20395" y="20804"/>
                  </a:cubicBezTo>
                  <a:cubicBezTo>
                    <a:pt x="19698" y="20551"/>
                    <a:pt x="19002" y="20393"/>
                    <a:pt x="18273" y="20393"/>
                  </a:cubicBezTo>
                  <a:cubicBezTo>
                    <a:pt x="17925" y="20329"/>
                    <a:pt x="17576" y="20298"/>
                    <a:pt x="17228" y="20266"/>
                  </a:cubicBezTo>
                  <a:cubicBezTo>
                    <a:pt x="17038" y="20266"/>
                    <a:pt x="16848" y="20234"/>
                    <a:pt x="16690" y="20203"/>
                  </a:cubicBezTo>
                  <a:lnTo>
                    <a:pt x="16690" y="20203"/>
                  </a:lnTo>
                  <a:cubicBezTo>
                    <a:pt x="16816" y="20211"/>
                    <a:pt x="16943" y="20215"/>
                    <a:pt x="17069" y="20215"/>
                  </a:cubicBezTo>
                  <a:cubicBezTo>
                    <a:pt x="17448" y="20215"/>
                    <a:pt x="17822" y="20179"/>
                    <a:pt x="18178" y="20108"/>
                  </a:cubicBezTo>
                  <a:cubicBezTo>
                    <a:pt x="19350" y="19823"/>
                    <a:pt x="19920" y="18714"/>
                    <a:pt x="20680" y="17923"/>
                  </a:cubicBezTo>
                  <a:cubicBezTo>
                    <a:pt x="20807" y="17796"/>
                    <a:pt x="20933" y="17701"/>
                    <a:pt x="21060" y="17574"/>
                  </a:cubicBezTo>
                  <a:cubicBezTo>
                    <a:pt x="21377" y="17321"/>
                    <a:pt x="21757" y="17099"/>
                    <a:pt x="22264" y="17068"/>
                  </a:cubicBezTo>
                  <a:cubicBezTo>
                    <a:pt x="22264" y="17068"/>
                    <a:pt x="22264" y="17068"/>
                    <a:pt x="22295" y="17036"/>
                  </a:cubicBezTo>
                  <a:cubicBezTo>
                    <a:pt x="22295" y="17046"/>
                    <a:pt x="22299" y="17050"/>
                    <a:pt x="22305" y="17050"/>
                  </a:cubicBezTo>
                  <a:cubicBezTo>
                    <a:pt x="22316" y="17050"/>
                    <a:pt x="22337" y="17036"/>
                    <a:pt x="22359" y="17036"/>
                  </a:cubicBezTo>
                  <a:cubicBezTo>
                    <a:pt x="23117" y="17402"/>
                    <a:pt x="23897" y="17639"/>
                    <a:pt x="24734" y="17639"/>
                  </a:cubicBezTo>
                  <a:cubicBezTo>
                    <a:pt x="24911" y="17639"/>
                    <a:pt x="25090" y="17628"/>
                    <a:pt x="25272" y="17606"/>
                  </a:cubicBezTo>
                  <a:cubicBezTo>
                    <a:pt x="26335" y="17490"/>
                    <a:pt x="27330" y="17088"/>
                    <a:pt x="28356" y="17088"/>
                  </a:cubicBezTo>
                  <a:cubicBezTo>
                    <a:pt x="28737" y="17088"/>
                    <a:pt x="29122" y="17144"/>
                    <a:pt x="29516" y="17289"/>
                  </a:cubicBezTo>
                  <a:cubicBezTo>
                    <a:pt x="29526" y="17293"/>
                    <a:pt x="29536" y="17294"/>
                    <a:pt x="29545" y="17294"/>
                  </a:cubicBezTo>
                  <a:cubicBezTo>
                    <a:pt x="29623" y="17294"/>
                    <a:pt x="29671" y="17187"/>
                    <a:pt x="29642" y="17131"/>
                  </a:cubicBezTo>
                  <a:cubicBezTo>
                    <a:pt x="28785" y="15565"/>
                    <a:pt x="26991" y="14357"/>
                    <a:pt x="25159" y="14357"/>
                  </a:cubicBezTo>
                  <a:cubicBezTo>
                    <a:pt x="25028" y="14357"/>
                    <a:pt x="24897" y="14363"/>
                    <a:pt x="24765" y="14376"/>
                  </a:cubicBezTo>
                  <a:cubicBezTo>
                    <a:pt x="23657" y="14471"/>
                    <a:pt x="21725" y="15484"/>
                    <a:pt x="22169" y="16846"/>
                  </a:cubicBezTo>
                  <a:cubicBezTo>
                    <a:pt x="21947" y="16878"/>
                    <a:pt x="21757" y="16941"/>
                    <a:pt x="21567" y="17036"/>
                  </a:cubicBezTo>
                  <a:cubicBezTo>
                    <a:pt x="20933" y="17226"/>
                    <a:pt x="20458" y="17764"/>
                    <a:pt x="20015" y="18239"/>
                  </a:cubicBezTo>
                  <a:cubicBezTo>
                    <a:pt x="19247" y="19067"/>
                    <a:pt x="18478" y="19674"/>
                    <a:pt x="17323" y="19674"/>
                  </a:cubicBezTo>
                  <a:cubicBezTo>
                    <a:pt x="17241" y="19674"/>
                    <a:pt x="17156" y="19671"/>
                    <a:pt x="17070" y="19664"/>
                  </a:cubicBezTo>
                  <a:cubicBezTo>
                    <a:pt x="14695" y="19506"/>
                    <a:pt x="12161" y="18303"/>
                    <a:pt x="10229" y="17036"/>
                  </a:cubicBezTo>
                  <a:cubicBezTo>
                    <a:pt x="10198" y="17036"/>
                    <a:pt x="10198" y="17004"/>
                    <a:pt x="10166" y="17004"/>
                  </a:cubicBezTo>
                  <a:cubicBezTo>
                    <a:pt x="9430" y="16572"/>
                    <a:pt x="8764" y="16080"/>
                    <a:pt x="8150" y="15532"/>
                  </a:cubicBezTo>
                  <a:lnTo>
                    <a:pt x="8150" y="15532"/>
                  </a:lnTo>
                  <a:cubicBezTo>
                    <a:pt x="8165" y="15545"/>
                    <a:pt x="8183" y="15552"/>
                    <a:pt x="8205" y="15552"/>
                  </a:cubicBezTo>
                  <a:cubicBezTo>
                    <a:pt x="8214" y="15552"/>
                    <a:pt x="8224" y="15551"/>
                    <a:pt x="8234" y="15547"/>
                  </a:cubicBezTo>
                  <a:cubicBezTo>
                    <a:pt x="10324" y="14977"/>
                    <a:pt x="11116" y="11557"/>
                    <a:pt x="9279" y="10290"/>
                  </a:cubicBezTo>
                  <a:cubicBezTo>
                    <a:pt x="9253" y="10239"/>
                    <a:pt x="9206" y="10187"/>
                    <a:pt x="9173" y="10187"/>
                  </a:cubicBezTo>
                  <a:cubicBezTo>
                    <a:pt x="9165" y="10187"/>
                    <a:pt x="9158" y="10190"/>
                    <a:pt x="9153" y="10195"/>
                  </a:cubicBezTo>
                  <a:cubicBezTo>
                    <a:pt x="8709" y="8960"/>
                    <a:pt x="7284" y="8960"/>
                    <a:pt x="6176" y="8707"/>
                  </a:cubicBezTo>
                  <a:cubicBezTo>
                    <a:pt x="6651" y="8707"/>
                    <a:pt x="7157" y="8580"/>
                    <a:pt x="7664" y="8549"/>
                  </a:cubicBezTo>
                  <a:cubicBezTo>
                    <a:pt x="7766" y="8543"/>
                    <a:pt x="7872" y="8540"/>
                    <a:pt x="7981" y="8540"/>
                  </a:cubicBezTo>
                  <a:cubicBezTo>
                    <a:pt x="9102" y="8540"/>
                    <a:pt x="10590" y="8841"/>
                    <a:pt x="11369" y="9562"/>
                  </a:cubicBezTo>
                  <a:cubicBezTo>
                    <a:pt x="11369" y="9562"/>
                    <a:pt x="11369" y="9562"/>
                    <a:pt x="11369" y="9594"/>
                  </a:cubicBezTo>
                  <a:cubicBezTo>
                    <a:pt x="11844" y="10575"/>
                    <a:pt x="11813" y="11715"/>
                    <a:pt x="12351" y="12666"/>
                  </a:cubicBezTo>
                  <a:cubicBezTo>
                    <a:pt x="12573" y="13014"/>
                    <a:pt x="12858" y="13331"/>
                    <a:pt x="13174" y="13584"/>
                  </a:cubicBezTo>
                  <a:cubicBezTo>
                    <a:pt x="13713" y="14059"/>
                    <a:pt x="14726" y="14376"/>
                    <a:pt x="14758" y="15199"/>
                  </a:cubicBezTo>
                  <a:cubicBezTo>
                    <a:pt x="14774" y="15262"/>
                    <a:pt x="14821" y="15294"/>
                    <a:pt x="14865" y="15294"/>
                  </a:cubicBezTo>
                  <a:cubicBezTo>
                    <a:pt x="14908" y="15294"/>
                    <a:pt x="14948" y="15262"/>
                    <a:pt x="14948" y="15199"/>
                  </a:cubicBezTo>
                  <a:lnTo>
                    <a:pt x="14980" y="15199"/>
                  </a:lnTo>
                  <a:cubicBezTo>
                    <a:pt x="14853" y="13521"/>
                    <a:pt x="14695" y="11715"/>
                    <a:pt x="13808" y="10195"/>
                  </a:cubicBezTo>
                  <a:cubicBezTo>
                    <a:pt x="13495" y="9641"/>
                    <a:pt x="12852" y="9050"/>
                    <a:pt x="12227" y="9050"/>
                  </a:cubicBezTo>
                  <a:cubicBezTo>
                    <a:pt x="12031" y="9050"/>
                    <a:pt x="11836" y="9109"/>
                    <a:pt x="11654" y="9245"/>
                  </a:cubicBezTo>
                  <a:lnTo>
                    <a:pt x="11623" y="9245"/>
                  </a:lnTo>
                  <a:cubicBezTo>
                    <a:pt x="10799" y="8644"/>
                    <a:pt x="9849" y="8264"/>
                    <a:pt x="8836" y="8137"/>
                  </a:cubicBezTo>
                  <a:cubicBezTo>
                    <a:pt x="8626" y="8112"/>
                    <a:pt x="8417" y="8103"/>
                    <a:pt x="8207" y="8103"/>
                  </a:cubicBezTo>
                  <a:cubicBezTo>
                    <a:pt x="7626" y="8103"/>
                    <a:pt x="7046" y="8173"/>
                    <a:pt x="6465" y="8173"/>
                  </a:cubicBezTo>
                  <a:cubicBezTo>
                    <a:pt x="6179" y="8173"/>
                    <a:pt x="5892" y="8156"/>
                    <a:pt x="5606" y="8105"/>
                  </a:cubicBezTo>
                  <a:cubicBezTo>
                    <a:pt x="5986" y="8105"/>
                    <a:pt x="6366" y="7979"/>
                    <a:pt x="6682" y="7694"/>
                  </a:cubicBezTo>
                  <a:cubicBezTo>
                    <a:pt x="7157" y="7282"/>
                    <a:pt x="7506" y="6617"/>
                    <a:pt x="7696" y="6015"/>
                  </a:cubicBezTo>
                  <a:cubicBezTo>
                    <a:pt x="8709" y="5730"/>
                    <a:pt x="9343" y="4210"/>
                    <a:pt x="9343" y="3260"/>
                  </a:cubicBezTo>
                  <a:cubicBezTo>
                    <a:pt x="9406" y="1771"/>
                    <a:pt x="7379" y="568"/>
                    <a:pt x="6112" y="315"/>
                  </a:cubicBezTo>
                  <a:cubicBezTo>
                    <a:pt x="6099" y="311"/>
                    <a:pt x="6086" y="310"/>
                    <a:pt x="6074" y="310"/>
                  </a:cubicBezTo>
                  <a:cubicBezTo>
                    <a:pt x="5974" y="310"/>
                    <a:pt x="5933" y="417"/>
                    <a:pt x="6017" y="473"/>
                  </a:cubicBezTo>
                  <a:cubicBezTo>
                    <a:pt x="6492" y="758"/>
                    <a:pt x="6429" y="695"/>
                    <a:pt x="6651" y="1360"/>
                  </a:cubicBezTo>
                  <a:cubicBezTo>
                    <a:pt x="6872" y="2025"/>
                    <a:pt x="6872" y="2025"/>
                    <a:pt x="6682" y="2563"/>
                  </a:cubicBezTo>
                  <a:cubicBezTo>
                    <a:pt x="6587" y="2912"/>
                    <a:pt x="6429" y="3228"/>
                    <a:pt x="6461" y="3577"/>
                  </a:cubicBezTo>
                  <a:cubicBezTo>
                    <a:pt x="6492" y="4400"/>
                    <a:pt x="7031" y="5255"/>
                    <a:pt x="7379" y="5983"/>
                  </a:cubicBezTo>
                  <a:cubicBezTo>
                    <a:pt x="6912" y="6792"/>
                    <a:pt x="6354" y="7663"/>
                    <a:pt x="5313" y="7663"/>
                  </a:cubicBezTo>
                  <a:cubicBezTo>
                    <a:pt x="5295" y="7663"/>
                    <a:pt x="5276" y="7662"/>
                    <a:pt x="5257" y="7662"/>
                  </a:cubicBezTo>
                  <a:cubicBezTo>
                    <a:pt x="4275" y="7599"/>
                    <a:pt x="3135" y="6712"/>
                    <a:pt x="2502" y="6015"/>
                  </a:cubicBezTo>
                  <a:cubicBezTo>
                    <a:pt x="1204" y="4622"/>
                    <a:pt x="1140" y="2120"/>
                    <a:pt x="1109" y="346"/>
                  </a:cubicBezTo>
                  <a:cubicBezTo>
                    <a:pt x="1109" y="315"/>
                    <a:pt x="1109" y="283"/>
                    <a:pt x="1077" y="251"/>
                  </a:cubicBezTo>
                  <a:cubicBezTo>
                    <a:pt x="975" y="99"/>
                    <a:pt x="737" y="1"/>
                    <a:pt x="514"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7"/>
            <p:cNvSpPr/>
            <p:nvPr/>
          </p:nvSpPr>
          <p:spPr>
            <a:xfrm rot="5400000">
              <a:off x="2129792" y="-383284"/>
              <a:ext cx="435555" cy="130577"/>
            </a:xfrm>
            <a:custGeom>
              <a:avLst/>
              <a:gdLst/>
              <a:ahLst/>
              <a:cxnLst/>
              <a:rect l="l" t="t" r="r" b="b"/>
              <a:pathLst>
                <a:path w="10281" h="3082" extrusionOk="0">
                  <a:moveTo>
                    <a:pt x="159" y="1"/>
                  </a:moveTo>
                  <a:cubicBezTo>
                    <a:pt x="64" y="1"/>
                    <a:pt x="0" y="159"/>
                    <a:pt x="127" y="159"/>
                  </a:cubicBezTo>
                  <a:cubicBezTo>
                    <a:pt x="3547" y="919"/>
                    <a:pt x="6904" y="1869"/>
                    <a:pt x="10230" y="3073"/>
                  </a:cubicBezTo>
                  <a:cubicBezTo>
                    <a:pt x="10236" y="3079"/>
                    <a:pt x="10242" y="3082"/>
                    <a:pt x="10247" y="3082"/>
                  </a:cubicBezTo>
                  <a:cubicBezTo>
                    <a:pt x="10270" y="3082"/>
                    <a:pt x="10281" y="3035"/>
                    <a:pt x="10230" y="3010"/>
                  </a:cubicBezTo>
                  <a:cubicBezTo>
                    <a:pt x="6999" y="1679"/>
                    <a:pt x="3611" y="634"/>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7"/>
            <p:cNvSpPr/>
            <p:nvPr/>
          </p:nvSpPr>
          <p:spPr>
            <a:xfrm rot="5400000">
              <a:off x="1497442" y="-1100163"/>
              <a:ext cx="1481250" cy="897979"/>
            </a:xfrm>
            <a:custGeom>
              <a:avLst/>
              <a:gdLst/>
              <a:ahLst/>
              <a:cxnLst/>
              <a:rect l="l" t="t" r="r" b="b"/>
              <a:pathLst>
                <a:path w="34964" h="21195" extrusionOk="0">
                  <a:moveTo>
                    <a:pt x="26208" y="2190"/>
                  </a:moveTo>
                  <a:cubicBezTo>
                    <a:pt x="27798" y="2190"/>
                    <a:pt x="29325" y="2683"/>
                    <a:pt x="30688" y="3528"/>
                  </a:cubicBezTo>
                  <a:cubicBezTo>
                    <a:pt x="31416" y="3971"/>
                    <a:pt x="32081" y="4478"/>
                    <a:pt x="32810" y="4890"/>
                  </a:cubicBezTo>
                  <a:cubicBezTo>
                    <a:pt x="33095" y="5048"/>
                    <a:pt x="33443" y="5143"/>
                    <a:pt x="33696" y="5333"/>
                  </a:cubicBezTo>
                  <a:cubicBezTo>
                    <a:pt x="33855" y="5396"/>
                    <a:pt x="33981" y="5460"/>
                    <a:pt x="34140" y="5555"/>
                  </a:cubicBezTo>
                  <a:cubicBezTo>
                    <a:pt x="34045" y="5650"/>
                    <a:pt x="33981" y="5776"/>
                    <a:pt x="33886" y="5871"/>
                  </a:cubicBezTo>
                  <a:cubicBezTo>
                    <a:pt x="32588" y="5428"/>
                    <a:pt x="31543" y="4510"/>
                    <a:pt x="30245" y="4003"/>
                  </a:cubicBezTo>
                  <a:cubicBezTo>
                    <a:pt x="29518" y="3728"/>
                    <a:pt x="28708" y="3627"/>
                    <a:pt x="27892" y="3627"/>
                  </a:cubicBezTo>
                  <a:cubicBezTo>
                    <a:pt x="27108" y="3627"/>
                    <a:pt x="26318" y="3720"/>
                    <a:pt x="25589" y="3844"/>
                  </a:cubicBezTo>
                  <a:cubicBezTo>
                    <a:pt x="25472" y="3874"/>
                    <a:pt x="25490" y="4038"/>
                    <a:pt x="25593" y="4038"/>
                  </a:cubicBezTo>
                  <a:cubicBezTo>
                    <a:pt x="25602" y="4038"/>
                    <a:pt x="25611" y="4037"/>
                    <a:pt x="25621" y="4034"/>
                  </a:cubicBezTo>
                  <a:cubicBezTo>
                    <a:pt x="26318" y="3978"/>
                    <a:pt x="27000" y="3926"/>
                    <a:pt x="27668" y="3926"/>
                  </a:cubicBezTo>
                  <a:cubicBezTo>
                    <a:pt x="28881" y="3926"/>
                    <a:pt x="30051" y="4098"/>
                    <a:pt x="31195" y="4731"/>
                  </a:cubicBezTo>
                  <a:cubicBezTo>
                    <a:pt x="32081" y="5206"/>
                    <a:pt x="32873" y="5745"/>
                    <a:pt x="33791" y="6030"/>
                  </a:cubicBezTo>
                  <a:cubicBezTo>
                    <a:pt x="33760" y="6061"/>
                    <a:pt x="33728" y="6125"/>
                    <a:pt x="33696" y="6156"/>
                  </a:cubicBezTo>
                  <a:cubicBezTo>
                    <a:pt x="33651" y="6175"/>
                    <a:pt x="33592" y="6182"/>
                    <a:pt x="33525" y="6182"/>
                  </a:cubicBezTo>
                  <a:cubicBezTo>
                    <a:pt x="33161" y="6182"/>
                    <a:pt x="32531" y="5959"/>
                    <a:pt x="32155" y="5959"/>
                  </a:cubicBezTo>
                  <a:cubicBezTo>
                    <a:pt x="32117" y="5959"/>
                    <a:pt x="32082" y="5961"/>
                    <a:pt x="32050" y="5966"/>
                  </a:cubicBezTo>
                  <a:cubicBezTo>
                    <a:pt x="31353" y="6061"/>
                    <a:pt x="30751" y="6441"/>
                    <a:pt x="30086" y="6600"/>
                  </a:cubicBezTo>
                  <a:cubicBezTo>
                    <a:pt x="29840" y="6661"/>
                    <a:pt x="29601" y="6689"/>
                    <a:pt x="29369" y="6689"/>
                  </a:cubicBezTo>
                  <a:cubicBezTo>
                    <a:pt x="27930" y="6689"/>
                    <a:pt x="26731" y="5638"/>
                    <a:pt x="25367" y="5175"/>
                  </a:cubicBezTo>
                  <a:cubicBezTo>
                    <a:pt x="24689" y="4959"/>
                    <a:pt x="23984" y="4865"/>
                    <a:pt x="23275" y="4865"/>
                  </a:cubicBezTo>
                  <a:cubicBezTo>
                    <a:pt x="22629" y="4865"/>
                    <a:pt x="21980" y="4944"/>
                    <a:pt x="21345" y="5080"/>
                  </a:cubicBezTo>
                  <a:cubicBezTo>
                    <a:pt x="20395" y="5270"/>
                    <a:pt x="19097" y="5650"/>
                    <a:pt x="17989" y="5650"/>
                  </a:cubicBezTo>
                  <a:lnTo>
                    <a:pt x="17862" y="5650"/>
                  </a:lnTo>
                  <a:cubicBezTo>
                    <a:pt x="16880" y="5650"/>
                    <a:pt x="16025" y="5301"/>
                    <a:pt x="15550" y="4256"/>
                  </a:cubicBezTo>
                  <a:cubicBezTo>
                    <a:pt x="15550" y="4193"/>
                    <a:pt x="15582" y="4129"/>
                    <a:pt x="15613" y="4066"/>
                  </a:cubicBezTo>
                  <a:cubicBezTo>
                    <a:pt x="15613" y="4034"/>
                    <a:pt x="15613" y="4003"/>
                    <a:pt x="15613" y="3971"/>
                  </a:cubicBezTo>
                  <a:cubicBezTo>
                    <a:pt x="16138" y="3519"/>
                    <a:pt x="16762" y="3392"/>
                    <a:pt x="17423" y="3392"/>
                  </a:cubicBezTo>
                  <a:cubicBezTo>
                    <a:pt x="18272" y="3392"/>
                    <a:pt x="19182" y="3602"/>
                    <a:pt x="20023" y="3602"/>
                  </a:cubicBezTo>
                  <a:cubicBezTo>
                    <a:pt x="20225" y="3602"/>
                    <a:pt x="20424" y="3590"/>
                    <a:pt x="20617" y="3559"/>
                  </a:cubicBezTo>
                  <a:cubicBezTo>
                    <a:pt x="22296" y="3306"/>
                    <a:pt x="23752" y="2419"/>
                    <a:pt x="25431" y="2229"/>
                  </a:cubicBezTo>
                  <a:cubicBezTo>
                    <a:pt x="25691" y="2203"/>
                    <a:pt x="25951" y="2190"/>
                    <a:pt x="26208" y="2190"/>
                  </a:cubicBezTo>
                  <a:close/>
                  <a:moveTo>
                    <a:pt x="988" y="501"/>
                  </a:moveTo>
                  <a:cubicBezTo>
                    <a:pt x="1337" y="501"/>
                    <a:pt x="2062" y="975"/>
                    <a:pt x="2376" y="1089"/>
                  </a:cubicBezTo>
                  <a:cubicBezTo>
                    <a:pt x="2845" y="1227"/>
                    <a:pt x="3313" y="1317"/>
                    <a:pt x="3803" y="1317"/>
                  </a:cubicBezTo>
                  <a:cubicBezTo>
                    <a:pt x="3876" y="1317"/>
                    <a:pt x="3949" y="1315"/>
                    <a:pt x="4023" y="1311"/>
                  </a:cubicBezTo>
                  <a:cubicBezTo>
                    <a:pt x="4971" y="1291"/>
                    <a:pt x="5867" y="1129"/>
                    <a:pt x="6778" y="1129"/>
                  </a:cubicBezTo>
                  <a:cubicBezTo>
                    <a:pt x="7297" y="1129"/>
                    <a:pt x="7821" y="1182"/>
                    <a:pt x="8361" y="1343"/>
                  </a:cubicBezTo>
                  <a:cubicBezTo>
                    <a:pt x="9628" y="1723"/>
                    <a:pt x="10800" y="2388"/>
                    <a:pt x="12066" y="2799"/>
                  </a:cubicBezTo>
                  <a:cubicBezTo>
                    <a:pt x="12573" y="2958"/>
                    <a:pt x="13080" y="3084"/>
                    <a:pt x="13618" y="3116"/>
                  </a:cubicBezTo>
                  <a:cubicBezTo>
                    <a:pt x="13714" y="3124"/>
                    <a:pt x="13812" y="3127"/>
                    <a:pt x="13912" y="3127"/>
                  </a:cubicBezTo>
                  <a:cubicBezTo>
                    <a:pt x="14190" y="3127"/>
                    <a:pt x="14478" y="3104"/>
                    <a:pt x="14761" y="3104"/>
                  </a:cubicBezTo>
                  <a:cubicBezTo>
                    <a:pt x="15178" y="3104"/>
                    <a:pt x="15584" y="3154"/>
                    <a:pt x="15930" y="3401"/>
                  </a:cubicBezTo>
                  <a:cubicBezTo>
                    <a:pt x="15677" y="3528"/>
                    <a:pt x="15455" y="3686"/>
                    <a:pt x="15233" y="3939"/>
                  </a:cubicBezTo>
                  <a:cubicBezTo>
                    <a:pt x="15170" y="4003"/>
                    <a:pt x="15202" y="4098"/>
                    <a:pt x="15233" y="4129"/>
                  </a:cubicBezTo>
                  <a:cubicBezTo>
                    <a:pt x="14948" y="4795"/>
                    <a:pt x="14220" y="5270"/>
                    <a:pt x="14062" y="6030"/>
                  </a:cubicBezTo>
                  <a:cubicBezTo>
                    <a:pt x="13998" y="6346"/>
                    <a:pt x="14093" y="6600"/>
                    <a:pt x="14220" y="6885"/>
                  </a:cubicBezTo>
                  <a:cubicBezTo>
                    <a:pt x="14220" y="6916"/>
                    <a:pt x="14220" y="6948"/>
                    <a:pt x="14220" y="6980"/>
                  </a:cubicBezTo>
                  <a:cubicBezTo>
                    <a:pt x="13080" y="6410"/>
                    <a:pt x="12573" y="5238"/>
                    <a:pt x="11718" y="4320"/>
                  </a:cubicBezTo>
                  <a:cubicBezTo>
                    <a:pt x="10990" y="3464"/>
                    <a:pt x="10008" y="2863"/>
                    <a:pt x="8931" y="2514"/>
                  </a:cubicBezTo>
                  <a:cubicBezTo>
                    <a:pt x="7885" y="2174"/>
                    <a:pt x="6817" y="2094"/>
                    <a:pt x="5746" y="2094"/>
                  </a:cubicBezTo>
                  <a:cubicBezTo>
                    <a:pt x="5520" y="2094"/>
                    <a:pt x="5294" y="2097"/>
                    <a:pt x="5068" y="2103"/>
                  </a:cubicBezTo>
                  <a:cubicBezTo>
                    <a:pt x="4726" y="2103"/>
                    <a:pt x="4378" y="2113"/>
                    <a:pt x="4030" y="2113"/>
                  </a:cubicBezTo>
                  <a:cubicBezTo>
                    <a:pt x="3508" y="2113"/>
                    <a:pt x="2984" y="2090"/>
                    <a:pt x="2471" y="1976"/>
                  </a:cubicBezTo>
                  <a:cubicBezTo>
                    <a:pt x="2059" y="1881"/>
                    <a:pt x="1" y="994"/>
                    <a:pt x="887" y="519"/>
                  </a:cubicBezTo>
                  <a:cubicBezTo>
                    <a:pt x="915" y="507"/>
                    <a:pt x="949" y="501"/>
                    <a:pt x="988" y="501"/>
                  </a:cubicBezTo>
                  <a:close/>
                  <a:moveTo>
                    <a:pt x="23355" y="5148"/>
                  </a:moveTo>
                  <a:cubicBezTo>
                    <a:pt x="23784" y="5148"/>
                    <a:pt x="24221" y="5192"/>
                    <a:pt x="24671" y="5301"/>
                  </a:cubicBezTo>
                  <a:cubicBezTo>
                    <a:pt x="26268" y="5656"/>
                    <a:pt x="27671" y="7033"/>
                    <a:pt x="29372" y="7033"/>
                  </a:cubicBezTo>
                  <a:cubicBezTo>
                    <a:pt x="29492" y="7033"/>
                    <a:pt x="29614" y="7026"/>
                    <a:pt x="29738" y="7011"/>
                  </a:cubicBezTo>
                  <a:cubicBezTo>
                    <a:pt x="30371" y="6916"/>
                    <a:pt x="30941" y="6631"/>
                    <a:pt x="31543" y="6410"/>
                  </a:cubicBezTo>
                  <a:cubicBezTo>
                    <a:pt x="31543" y="6441"/>
                    <a:pt x="31543" y="6441"/>
                    <a:pt x="31575" y="6441"/>
                  </a:cubicBezTo>
                  <a:cubicBezTo>
                    <a:pt x="32430" y="6790"/>
                    <a:pt x="33031" y="7075"/>
                    <a:pt x="33348" y="8025"/>
                  </a:cubicBezTo>
                  <a:cubicBezTo>
                    <a:pt x="33475" y="8341"/>
                    <a:pt x="33475" y="8690"/>
                    <a:pt x="33570" y="9038"/>
                  </a:cubicBezTo>
                  <a:cubicBezTo>
                    <a:pt x="33633" y="9292"/>
                    <a:pt x="33728" y="9482"/>
                    <a:pt x="33855" y="9703"/>
                  </a:cubicBezTo>
                  <a:cubicBezTo>
                    <a:pt x="33950" y="9893"/>
                    <a:pt x="34076" y="10083"/>
                    <a:pt x="34203" y="10273"/>
                  </a:cubicBezTo>
                  <a:cubicBezTo>
                    <a:pt x="34583" y="10717"/>
                    <a:pt x="34488" y="11065"/>
                    <a:pt x="33950" y="11318"/>
                  </a:cubicBezTo>
                  <a:lnTo>
                    <a:pt x="33886" y="11382"/>
                  </a:lnTo>
                  <a:cubicBezTo>
                    <a:pt x="33380" y="11097"/>
                    <a:pt x="32841" y="10780"/>
                    <a:pt x="32271" y="10527"/>
                  </a:cubicBezTo>
                  <a:cubicBezTo>
                    <a:pt x="32262" y="10522"/>
                    <a:pt x="32254" y="10520"/>
                    <a:pt x="32247" y="10520"/>
                  </a:cubicBezTo>
                  <a:cubicBezTo>
                    <a:pt x="32201" y="10520"/>
                    <a:pt x="32185" y="10594"/>
                    <a:pt x="32240" y="10622"/>
                  </a:cubicBezTo>
                  <a:cubicBezTo>
                    <a:pt x="32746" y="10907"/>
                    <a:pt x="33285" y="11160"/>
                    <a:pt x="33823" y="11445"/>
                  </a:cubicBezTo>
                  <a:cubicBezTo>
                    <a:pt x="33392" y="11850"/>
                    <a:pt x="33124" y="11891"/>
                    <a:pt x="32628" y="11891"/>
                  </a:cubicBezTo>
                  <a:cubicBezTo>
                    <a:pt x="32504" y="11891"/>
                    <a:pt x="32366" y="11888"/>
                    <a:pt x="32208" y="11888"/>
                  </a:cubicBezTo>
                  <a:cubicBezTo>
                    <a:pt x="31765" y="11888"/>
                    <a:pt x="31353" y="11857"/>
                    <a:pt x="30941" y="11857"/>
                  </a:cubicBezTo>
                  <a:cubicBezTo>
                    <a:pt x="30684" y="11844"/>
                    <a:pt x="30443" y="11826"/>
                    <a:pt x="30209" y="11826"/>
                  </a:cubicBezTo>
                  <a:cubicBezTo>
                    <a:pt x="29866" y="11826"/>
                    <a:pt x="29538" y="11865"/>
                    <a:pt x="29199" y="12015"/>
                  </a:cubicBezTo>
                  <a:cubicBezTo>
                    <a:pt x="29136" y="11857"/>
                    <a:pt x="29041" y="11698"/>
                    <a:pt x="28914" y="11540"/>
                  </a:cubicBezTo>
                  <a:cubicBezTo>
                    <a:pt x="27901" y="10147"/>
                    <a:pt x="25874" y="9893"/>
                    <a:pt x="24322" y="9450"/>
                  </a:cubicBezTo>
                  <a:cubicBezTo>
                    <a:pt x="23151" y="9102"/>
                    <a:pt x="21979" y="8690"/>
                    <a:pt x="20902" y="8151"/>
                  </a:cubicBezTo>
                  <a:cubicBezTo>
                    <a:pt x="19984" y="7676"/>
                    <a:pt x="18527" y="6916"/>
                    <a:pt x="18084" y="5903"/>
                  </a:cubicBezTo>
                  <a:lnTo>
                    <a:pt x="18084" y="5903"/>
                  </a:lnTo>
                  <a:cubicBezTo>
                    <a:pt x="18113" y="5903"/>
                    <a:pt x="18142" y="5904"/>
                    <a:pt x="18171" y="5904"/>
                  </a:cubicBezTo>
                  <a:cubicBezTo>
                    <a:pt x="19954" y="5904"/>
                    <a:pt x="21581" y="5148"/>
                    <a:pt x="23355" y="5148"/>
                  </a:cubicBezTo>
                  <a:close/>
                  <a:moveTo>
                    <a:pt x="15423" y="4478"/>
                  </a:moveTo>
                  <a:cubicBezTo>
                    <a:pt x="15898" y="5396"/>
                    <a:pt x="16848" y="5840"/>
                    <a:pt x="17894" y="5903"/>
                  </a:cubicBezTo>
                  <a:cubicBezTo>
                    <a:pt x="18305" y="7011"/>
                    <a:pt x="19794" y="7835"/>
                    <a:pt x="20775" y="8373"/>
                  </a:cubicBezTo>
                  <a:cubicBezTo>
                    <a:pt x="22169" y="9133"/>
                    <a:pt x="23721" y="9608"/>
                    <a:pt x="25241" y="10020"/>
                  </a:cubicBezTo>
                  <a:cubicBezTo>
                    <a:pt x="26096" y="10242"/>
                    <a:pt x="26983" y="10463"/>
                    <a:pt x="27743" y="10907"/>
                  </a:cubicBezTo>
                  <a:cubicBezTo>
                    <a:pt x="28756" y="11508"/>
                    <a:pt x="28978" y="12363"/>
                    <a:pt x="29231" y="13440"/>
                  </a:cubicBezTo>
                  <a:cubicBezTo>
                    <a:pt x="29358" y="14074"/>
                    <a:pt x="29611" y="14295"/>
                    <a:pt x="29896" y="14802"/>
                  </a:cubicBezTo>
                  <a:cubicBezTo>
                    <a:pt x="30181" y="15340"/>
                    <a:pt x="30213" y="16100"/>
                    <a:pt x="30086" y="16734"/>
                  </a:cubicBezTo>
                  <a:cubicBezTo>
                    <a:pt x="29918" y="17432"/>
                    <a:pt x="29145" y="17668"/>
                    <a:pt x="28179" y="17668"/>
                  </a:cubicBezTo>
                  <a:cubicBezTo>
                    <a:pt x="26604" y="17668"/>
                    <a:pt x="24514" y="17040"/>
                    <a:pt x="23689" y="16765"/>
                  </a:cubicBezTo>
                  <a:cubicBezTo>
                    <a:pt x="21821" y="16100"/>
                    <a:pt x="19794" y="14675"/>
                    <a:pt x="18369" y="13345"/>
                  </a:cubicBezTo>
                  <a:cubicBezTo>
                    <a:pt x="17039" y="12078"/>
                    <a:pt x="16532" y="10590"/>
                    <a:pt x="15835" y="8975"/>
                  </a:cubicBezTo>
                  <a:cubicBezTo>
                    <a:pt x="15835" y="8911"/>
                    <a:pt x="15835" y="8880"/>
                    <a:pt x="15835" y="8816"/>
                  </a:cubicBezTo>
                  <a:cubicBezTo>
                    <a:pt x="15835" y="8753"/>
                    <a:pt x="15772" y="8690"/>
                    <a:pt x="15708" y="8690"/>
                  </a:cubicBezTo>
                  <a:cubicBezTo>
                    <a:pt x="15613" y="8500"/>
                    <a:pt x="15487" y="8278"/>
                    <a:pt x="15360" y="8056"/>
                  </a:cubicBezTo>
                  <a:lnTo>
                    <a:pt x="15392" y="7993"/>
                  </a:lnTo>
                  <a:cubicBezTo>
                    <a:pt x="15443" y="7916"/>
                    <a:pt x="15369" y="7818"/>
                    <a:pt x="15289" y="7818"/>
                  </a:cubicBezTo>
                  <a:cubicBezTo>
                    <a:pt x="15270" y="7818"/>
                    <a:pt x="15251" y="7823"/>
                    <a:pt x="15233" y="7835"/>
                  </a:cubicBezTo>
                  <a:cubicBezTo>
                    <a:pt x="14758" y="7043"/>
                    <a:pt x="14283" y="6251"/>
                    <a:pt x="14790" y="5396"/>
                  </a:cubicBezTo>
                  <a:cubicBezTo>
                    <a:pt x="14980" y="5048"/>
                    <a:pt x="15233" y="4795"/>
                    <a:pt x="15423" y="4478"/>
                  </a:cubicBezTo>
                  <a:close/>
                  <a:moveTo>
                    <a:pt x="12700" y="10083"/>
                  </a:moveTo>
                  <a:lnTo>
                    <a:pt x="12700" y="10083"/>
                  </a:lnTo>
                  <a:cubicBezTo>
                    <a:pt x="12637" y="10780"/>
                    <a:pt x="12668" y="11477"/>
                    <a:pt x="12763" y="12173"/>
                  </a:cubicBezTo>
                  <a:cubicBezTo>
                    <a:pt x="12922" y="13282"/>
                    <a:pt x="13302" y="14105"/>
                    <a:pt x="13048" y="15277"/>
                  </a:cubicBezTo>
                  <a:cubicBezTo>
                    <a:pt x="12922" y="15910"/>
                    <a:pt x="12953" y="16322"/>
                    <a:pt x="13270" y="16924"/>
                  </a:cubicBezTo>
                  <a:cubicBezTo>
                    <a:pt x="13745" y="17969"/>
                    <a:pt x="14093" y="18792"/>
                    <a:pt x="14062" y="19901"/>
                  </a:cubicBezTo>
                  <a:cubicBezTo>
                    <a:pt x="14030" y="19869"/>
                    <a:pt x="13998" y="19869"/>
                    <a:pt x="13967" y="19837"/>
                  </a:cubicBezTo>
                  <a:cubicBezTo>
                    <a:pt x="13080" y="19077"/>
                    <a:pt x="12193" y="18222"/>
                    <a:pt x="11813" y="17082"/>
                  </a:cubicBezTo>
                  <a:cubicBezTo>
                    <a:pt x="11306" y="15657"/>
                    <a:pt x="11465" y="14105"/>
                    <a:pt x="11845" y="12680"/>
                  </a:cubicBezTo>
                  <a:cubicBezTo>
                    <a:pt x="12066" y="11762"/>
                    <a:pt x="12288" y="10875"/>
                    <a:pt x="12700" y="10083"/>
                  </a:cubicBezTo>
                  <a:close/>
                  <a:moveTo>
                    <a:pt x="14062" y="19964"/>
                  </a:moveTo>
                  <a:lnTo>
                    <a:pt x="14062" y="19996"/>
                  </a:lnTo>
                  <a:cubicBezTo>
                    <a:pt x="14030" y="19964"/>
                    <a:pt x="14030" y="19964"/>
                    <a:pt x="13998" y="19964"/>
                  </a:cubicBezTo>
                  <a:close/>
                  <a:moveTo>
                    <a:pt x="14442" y="7233"/>
                  </a:moveTo>
                  <a:cubicBezTo>
                    <a:pt x="14600" y="7423"/>
                    <a:pt x="14758" y="7645"/>
                    <a:pt x="14885" y="7835"/>
                  </a:cubicBezTo>
                  <a:cubicBezTo>
                    <a:pt x="14948" y="7930"/>
                    <a:pt x="14980" y="7993"/>
                    <a:pt x="15012" y="8088"/>
                  </a:cubicBezTo>
                  <a:cubicBezTo>
                    <a:pt x="13872" y="9767"/>
                    <a:pt x="14568" y="11318"/>
                    <a:pt x="15043" y="13187"/>
                  </a:cubicBezTo>
                  <a:cubicBezTo>
                    <a:pt x="15392" y="14612"/>
                    <a:pt x="15265" y="16100"/>
                    <a:pt x="15202" y="17525"/>
                  </a:cubicBezTo>
                  <a:cubicBezTo>
                    <a:pt x="15170" y="18254"/>
                    <a:pt x="15138" y="18982"/>
                    <a:pt x="15107" y="19711"/>
                  </a:cubicBezTo>
                  <a:cubicBezTo>
                    <a:pt x="15084" y="20111"/>
                    <a:pt x="15187" y="20355"/>
                    <a:pt x="15009" y="20355"/>
                  </a:cubicBezTo>
                  <a:cubicBezTo>
                    <a:pt x="14933" y="20355"/>
                    <a:pt x="14807" y="20311"/>
                    <a:pt x="14600" y="20217"/>
                  </a:cubicBezTo>
                  <a:cubicBezTo>
                    <a:pt x="14442" y="20154"/>
                    <a:pt x="14315" y="20091"/>
                    <a:pt x="14220" y="20059"/>
                  </a:cubicBezTo>
                  <a:cubicBezTo>
                    <a:pt x="14505" y="18190"/>
                    <a:pt x="13048" y="16797"/>
                    <a:pt x="13397" y="14992"/>
                  </a:cubicBezTo>
                  <a:cubicBezTo>
                    <a:pt x="13587" y="14232"/>
                    <a:pt x="13397" y="13757"/>
                    <a:pt x="13207" y="12965"/>
                  </a:cubicBezTo>
                  <a:cubicBezTo>
                    <a:pt x="12922" y="11857"/>
                    <a:pt x="12890" y="10717"/>
                    <a:pt x="13017" y="9577"/>
                  </a:cubicBezTo>
                  <a:cubicBezTo>
                    <a:pt x="13175" y="9292"/>
                    <a:pt x="13397" y="9007"/>
                    <a:pt x="13618" y="8753"/>
                  </a:cubicBezTo>
                  <a:cubicBezTo>
                    <a:pt x="14030" y="8310"/>
                    <a:pt x="14283" y="7803"/>
                    <a:pt x="14410" y="7265"/>
                  </a:cubicBezTo>
                  <a:cubicBezTo>
                    <a:pt x="14442" y="7265"/>
                    <a:pt x="14442" y="7233"/>
                    <a:pt x="14442" y="7233"/>
                  </a:cubicBezTo>
                  <a:close/>
                  <a:moveTo>
                    <a:pt x="15898" y="9957"/>
                  </a:moveTo>
                  <a:cubicBezTo>
                    <a:pt x="16405" y="11128"/>
                    <a:pt x="16848" y="12300"/>
                    <a:pt x="17830" y="13282"/>
                  </a:cubicBezTo>
                  <a:cubicBezTo>
                    <a:pt x="19255" y="14739"/>
                    <a:pt x="21282" y="16132"/>
                    <a:pt x="23151" y="16892"/>
                  </a:cubicBezTo>
                  <a:cubicBezTo>
                    <a:pt x="23752" y="17145"/>
                    <a:pt x="24354" y="17304"/>
                    <a:pt x="24987" y="17430"/>
                  </a:cubicBezTo>
                  <a:cubicBezTo>
                    <a:pt x="25082" y="18127"/>
                    <a:pt x="25336" y="19267"/>
                    <a:pt x="25114" y="19901"/>
                  </a:cubicBezTo>
                  <a:cubicBezTo>
                    <a:pt x="25177" y="20154"/>
                    <a:pt x="25051" y="20344"/>
                    <a:pt x="24702" y="20376"/>
                  </a:cubicBezTo>
                  <a:cubicBezTo>
                    <a:pt x="24551" y="20554"/>
                    <a:pt x="24406" y="20643"/>
                    <a:pt x="24267" y="20643"/>
                  </a:cubicBezTo>
                  <a:cubicBezTo>
                    <a:pt x="24086" y="20643"/>
                    <a:pt x="23914" y="20491"/>
                    <a:pt x="23752" y="20186"/>
                  </a:cubicBezTo>
                  <a:cubicBezTo>
                    <a:pt x="23562" y="20027"/>
                    <a:pt x="23372" y="19837"/>
                    <a:pt x="23182" y="19679"/>
                  </a:cubicBezTo>
                  <a:cubicBezTo>
                    <a:pt x="22232" y="18919"/>
                    <a:pt x="21092" y="18507"/>
                    <a:pt x="20079" y="17842"/>
                  </a:cubicBezTo>
                  <a:cubicBezTo>
                    <a:pt x="18685" y="16924"/>
                    <a:pt x="17925" y="15467"/>
                    <a:pt x="17260" y="13979"/>
                  </a:cubicBezTo>
                  <a:cubicBezTo>
                    <a:pt x="16658" y="12680"/>
                    <a:pt x="16088" y="11350"/>
                    <a:pt x="15898" y="9957"/>
                  </a:cubicBezTo>
                  <a:close/>
                  <a:moveTo>
                    <a:pt x="820" y="0"/>
                  </a:moveTo>
                  <a:cubicBezTo>
                    <a:pt x="780" y="0"/>
                    <a:pt x="729" y="30"/>
                    <a:pt x="729" y="76"/>
                  </a:cubicBezTo>
                  <a:cubicBezTo>
                    <a:pt x="571" y="361"/>
                    <a:pt x="412" y="646"/>
                    <a:pt x="254" y="963"/>
                  </a:cubicBezTo>
                  <a:cubicBezTo>
                    <a:pt x="254" y="994"/>
                    <a:pt x="254" y="1058"/>
                    <a:pt x="286" y="1089"/>
                  </a:cubicBezTo>
                  <a:cubicBezTo>
                    <a:pt x="2439" y="3053"/>
                    <a:pt x="5448" y="1976"/>
                    <a:pt x="8044" y="2578"/>
                  </a:cubicBezTo>
                  <a:cubicBezTo>
                    <a:pt x="9913" y="3053"/>
                    <a:pt x="11148" y="4034"/>
                    <a:pt x="12288" y="5523"/>
                  </a:cubicBezTo>
                  <a:cubicBezTo>
                    <a:pt x="12795" y="6251"/>
                    <a:pt x="13333" y="6853"/>
                    <a:pt x="14157" y="7201"/>
                  </a:cubicBezTo>
                  <a:cubicBezTo>
                    <a:pt x="13903" y="8025"/>
                    <a:pt x="13333" y="8690"/>
                    <a:pt x="12827" y="9418"/>
                  </a:cubicBezTo>
                  <a:cubicBezTo>
                    <a:pt x="12795" y="9418"/>
                    <a:pt x="12763" y="9450"/>
                    <a:pt x="12763" y="9482"/>
                  </a:cubicBezTo>
                  <a:cubicBezTo>
                    <a:pt x="12510" y="9862"/>
                    <a:pt x="12288" y="10242"/>
                    <a:pt x="12130" y="10685"/>
                  </a:cubicBezTo>
                  <a:cubicBezTo>
                    <a:pt x="11686" y="12110"/>
                    <a:pt x="11243" y="13598"/>
                    <a:pt x="11243" y="15087"/>
                  </a:cubicBezTo>
                  <a:cubicBezTo>
                    <a:pt x="11243" y="16164"/>
                    <a:pt x="11496" y="17272"/>
                    <a:pt x="12066" y="18190"/>
                  </a:cubicBezTo>
                  <a:cubicBezTo>
                    <a:pt x="12351" y="18634"/>
                    <a:pt x="12668" y="18951"/>
                    <a:pt x="13080" y="19299"/>
                  </a:cubicBezTo>
                  <a:cubicBezTo>
                    <a:pt x="13587" y="19742"/>
                    <a:pt x="13777" y="20376"/>
                    <a:pt x="14220" y="20851"/>
                  </a:cubicBezTo>
                  <a:cubicBezTo>
                    <a:pt x="14446" y="21091"/>
                    <a:pt x="14633" y="21194"/>
                    <a:pt x="14787" y="21194"/>
                  </a:cubicBezTo>
                  <a:cubicBezTo>
                    <a:pt x="15647" y="21194"/>
                    <a:pt x="15492" y="17982"/>
                    <a:pt x="15518" y="17525"/>
                  </a:cubicBezTo>
                  <a:cubicBezTo>
                    <a:pt x="15613" y="16069"/>
                    <a:pt x="15740" y="14549"/>
                    <a:pt x="15360" y="13092"/>
                  </a:cubicBezTo>
                  <a:cubicBezTo>
                    <a:pt x="14885" y="11382"/>
                    <a:pt x="14252" y="9988"/>
                    <a:pt x="15170" y="8341"/>
                  </a:cubicBezTo>
                  <a:lnTo>
                    <a:pt x="15170" y="8341"/>
                  </a:lnTo>
                  <a:cubicBezTo>
                    <a:pt x="15297" y="8595"/>
                    <a:pt x="15423" y="8848"/>
                    <a:pt x="15518" y="9070"/>
                  </a:cubicBezTo>
                  <a:cubicBezTo>
                    <a:pt x="15550" y="11065"/>
                    <a:pt x="16373" y="12933"/>
                    <a:pt x="17229" y="14707"/>
                  </a:cubicBezTo>
                  <a:cubicBezTo>
                    <a:pt x="18084" y="16417"/>
                    <a:pt x="19097" y="17652"/>
                    <a:pt x="20807" y="18539"/>
                  </a:cubicBezTo>
                  <a:cubicBezTo>
                    <a:pt x="21821" y="19077"/>
                    <a:pt x="22676" y="19616"/>
                    <a:pt x="23594" y="20344"/>
                  </a:cubicBezTo>
                  <a:cubicBezTo>
                    <a:pt x="23873" y="20567"/>
                    <a:pt x="24300" y="21036"/>
                    <a:pt x="24744" y="21036"/>
                  </a:cubicBezTo>
                  <a:cubicBezTo>
                    <a:pt x="24804" y="21036"/>
                    <a:pt x="24864" y="21028"/>
                    <a:pt x="24924" y="21009"/>
                  </a:cubicBezTo>
                  <a:cubicBezTo>
                    <a:pt x="25367" y="20882"/>
                    <a:pt x="25177" y="20914"/>
                    <a:pt x="25336" y="20597"/>
                  </a:cubicBezTo>
                  <a:cubicBezTo>
                    <a:pt x="25716" y="19869"/>
                    <a:pt x="25367" y="18349"/>
                    <a:pt x="25146" y="17430"/>
                  </a:cubicBezTo>
                  <a:lnTo>
                    <a:pt x="25146" y="17430"/>
                  </a:lnTo>
                  <a:cubicBezTo>
                    <a:pt x="25494" y="17525"/>
                    <a:pt x="25843" y="17557"/>
                    <a:pt x="26191" y="17620"/>
                  </a:cubicBezTo>
                  <a:cubicBezTo>
                    <a:pt x="27073" y="17763"/>
                    <a:pt x="28083" y="18110"/>
                    <a:pt x="28991" y="18110"/>
                  </a:cubicBezTo>
                  <a:cubicBezTo>
                    <a:pt x="29094" y="18110"/>
                    <a:pt x="29195" y="18105"/>
                    <a:pt x="29294" y="18095"/>
                  </a:cubicBezTo>
                  <a:cubicBezTo>
                    <a:pt x="29706" y="18064"/>
                    <a:pt x="30150" y="17937"/>
                    <a:pt x="30340" y="17525"/>
                  </a:cubicBezTo>
                  <a:cubicBezTo>
                    <a:pt x="30561" y="17019"/>
                    <a:pt x="30308" y="17304"/>
                    <a:pt x="30340" y="16797"/>
                  </a:cubicBezTo>
                  <a:cubicBezTo>
                    <a:pt x="30371" y="16385"/>
                    <a:pt x="30625" y="15847"/>
                    <a:pt x="30625" y="15404"/>
                  </a:cubicBezTo>
                  <a:cubicBezTo>
                    <a:pt x="30593" y="14770"/>
                    <a:pt x="29801" y="14295"/>
                    <a:pt x="29611" y="13725"/>
                  </a:cubicBezTo>
                  <a:cubicBezTo>
                    <a:pt x="29421" y="13218"/>
                    <a:pt x="29389" y="12680"/>
                    <a:pt x="29231" y="12173"/>
                  </a:cubicBezTo>
                  <a:cubicBezTo>
                    <a:pt x="29393" y="12134"/>
                    <a:pt x="29605" y="12119"/>
                    <a:pt x="29850" y="12119"/>
                  </a:cubicBezTo>
                  <a:cubicBezTo>
                    <a:pt x="30585" y="12119"/>
                    <a:pt x="31624" y="12253"/>
                    <a:pt x="32556" y="12253"/>
                  </a:cubicBezTo>
                  <a:cubicBezTo>
                    <a:pt x="33799" y="12253"/>
                    <a:pt x="34852" y="12015"/>
                    <a:pt x="34742" y="10907"/>
                  </a:cubicBezTo>
                  <a:cubicBezTo>
                    <a:pt x="34710" y="10495"/>
                    <a:pt x="34488" y="10178"/>
                    <a:pt x="34298" y="9830"/>
                  </a:cubicBezTo>
                  <a:cubicBezTo>
                    <a:pt x="33918" y="9102"/>
                    <a:pt x="33886" y="8341"/>
                    <a:pt x="33570" y="7613"/>
                  </a:cubicBezTo>
                  <a:cubicBezTo>
                    <a:pt x="33285" y="6916"/>
                    <a:pt x="32683" y="6568"/>
                    <a:pt x="32050" y="6283"/>
                  </a:cubicBezTo>
                  <a:cubicBezTo>
                    <a:pt x="32176" y="6251"/>
                    <a:pt x="32335" y="6251"/>
                    <a:pt x="32461" y="6251"/>
                  </a:cubicBezTo>
                  <a:cubicBezTo>
                    <a:pt x="33169" y="6251"/>
                    <a:pt x="33746" y="6512"/>
                    <a:pt x="34409" y="6512"/>
                  </a:cubicBezTo>
                  <a:cubicBezTo>
                    <a:pt x="34547" y="6512"/>
                    <a:pt x="34689" y="6500"/>
                    <a:pt x="34837" y="6473"/>
                  </a:cubicBezTo>
                  <a:cubicBezTo>
                    <a:pt x="34900" y="6473"/>
                    <a:pt x="34963" y="6378"/>
                    <a:pt x="34963" y="6346"/>
                  </a:cubicBezTo>
                  <a:cubicBezTo>
                    <a:pt x="34900" y="5840"/>
                    <a:pt x="34678" y="5586"/>
                    <a:pt x="34266" y="5333"/>
                  </a:cubicBezTo>
                  <a:cubicBezTo>
                    <a:pt x="33443" y="4795"/>
                    <a:pt x="32525" y="4415"/>
                    <a:pt x="31701" y="3844"/>
                  </a:cubicBezTo>
                  <a:cubicBezTo>
                    <a:pt x="30086" y="2768"/>
                    <a:pt x="28471" y="1944"/>
                    <a:pt x="26508" y="1881"/>
                  </a:cubicBezTo>
                  <a:cubicBezTo>
                    <a:pt x="26458" y="1880"/>
                    <a:pt x="26408" y="1879"/>
                    <a:pt x="26359" y="1879"/>
                  </a:cubicBezTo>
                  <a:cubicBezTo>
                    <a:pt x="24082" y="1879"/>
                    <a:pt x="22183" y="3276"/>
                    <a:pt x="19920" y="3338"/>
                  </a:cubicBezTo>
                  <a:cubicBezTo>
                    <a:pt x="19880" y="3339"/>
                    <a:pt x="19840" y="3339"/>
                    <a:pt x="19799" y="3339"/>
                  </a:cubicBezTo>
                  <a:cubicBezTo>
                    <a:pt x="18957" y="3339"/>
                    <a:pt x="18075" y="3126"/>
                    <a:pt x="17242" y="3126"/>
                  </a:cubicBezTo>
                  <a:cubicBezTo>
                    <a:pt x="16889" y="3126"/>
                    <a:pt x="16544" y="3165"/>
                    <a:pt x="16215" y="3274"/>
                  </a:cubicBezTo>
                  <a:cubicBezTo>
                    <a:pt x="15804" y="2917"/>
                    <a:pt x="15321" y="2852"/>
                    <a:pt x="14814" y="2852"/>
                  </a:cubicBezTo>
                  <a:cubicBezTo>
                    <a:pt x="14527" y="2852"/>
                    <a:pt x="14231" y="2873"/>
                    <a:pt x="13936" y="2873"/>
                  </a:cubicBezTo>
                  <a:cubicBezTo>
                    <a:pt x="13830" y="2873"/>
                    <a:pt x="13724" y="2870"/>
                    <a:pt x="13618" y="2863"/>
                  </a:cubicBezTo>
                  <a:cubicBezTo>
                    <a:pt x="12161" y="2768"/>
                    <a:pt x="10863" y="2039"/>
                    <a:pt x="9533" y="1501"/>
                  </a:cubicBezTo>
                  <a:cubicBezTo>
                    <a:pt x="8500" y="1088"/>
                    <a:pt x="7552" y="864"/>
                    <a:pt x="6499" y="864"/>
                  </a:cubicBezTo>
                  <a:cubicBezTo>
                    <a:pt x="6260" y="864"/>
                    <a:pt x="6016" y="876"/>
                    <a:pt x="5764" y="899"/>
                  </a:cubicBezTo>
                  <a:cubicBezTo>
                    <a:pt x="5158" y="972"/>
                    <a:pt x="4590" y="1028"/>
                    <a:pt x="4044" y="1028"/>
                  </a:cubicBezTo>
                  <a:cubicBezTo>
                    <a:pt x="2935" y="1028"/>
                    <a:pt x="1917" y="798"/>
                    <a:pt x="856" y="13"/>
                  </a:cubicBezTo>
                  <a:cubicBezTo>
                    <a:pt x="847" y="4"/>
                    <a:pt x="834" y="0"/>
                    <a:pt x="8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1209;p42">
            <a:extLst>
              <a:ext uri="{FF2B5EF4-FFF2-40B4-BE49-F238E27FC236}">
                <a16:creationId xmlns:a16="http://schemas.microsoft.com/office/drawing/2014/main" id="{463BB509-C6B0-4A65-955D-8A211AA59584}"/>
              </a:ext>
            </a:extLst>
          </p:cNvPr>
          <p:cNvSpPr txBox="1">
            <a:spLocks noGrp="1"/>
          </p:cNvSpPr>
          <p:nvPr>
            <p:ph type="title"/>
          </p:nvPr>
        </p:nvSpPr>
        <p:spPr>
          <a:xfrm>
            <a:off x="1727230" y="684457"/>
            <a:ext cx="3905574" cy="49663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dirty="0">
                <a:latin typeface="Times New Roman" panose="02020603050405020304" pitchFamily="18" charset="0"/>
                <a:cs typeface="Times New Roman" panose="02020603050405020304" pitchFamily="18" charset="0"/>
              </a:rPr>
              <a:t>b) Khám phá – Kết nối</a:t>
            </a:r>
            <a:endParaRPr sz="2800" dirty="0">
              <a:latin typeface="Times New Roman" panose="02020603050405020304" pitchFamily="18" charset="0"/>
              <a:cs typeface="Times New Roman" panose="02020603050405020304" pitchFamily="18" charset="0"/>
            </a:endParaRPr>
          </a:p>
        </p:txBody>
      </p:sp>
      <p:sp>
        <p:nvSpPr>
          <p:cNvPr id="31" name="Google Shape;1211;p42">
            <a:extLst>
              <a:ext uri="{FF2B5EF4-FFF2-40B4-BE49-F238E27FC236}">
                <a16:creationId xmlns:a16="http://schemas.microsoft.com/office/drawing/2014/main" id="{D4DD6AF2-DEF0-4570-8BB3-9EDAAE9C3478}"/>
              </a:ext>
            </a:extLst>
          </p:cNvPr>
          <p:cNvSpPr/>
          <p:nvPr/>
        </p:nvSpPr>
        <p:spPr>
          <a:xfrm rot="-5400000">
            <a:off x="3528339" y="-1958315"/>
            <a:ext cx="1089167" cy="7346402"/>
          </a:xfrm>
          <a:custGeom>
            <a:avLst/>
            <a:gdLst/>
            <a:ahLst/>
            <a:cxnLst/>
            <a:rect l="l" t="t" r="r" b="b"/>
            <a:pathLst>
              <a:path w="53197" h="78011" extrusionOk="0">
                <a:moveTo>
                  <a:pt x="2369" y="17961"/>
                </a:moveTo>
                <a:cubicBezTo>
                  <a:pt x="2179" y="19105"/>
                  <a:pt x="1353" y="20036"/>
                  <a:pt x="554" y="20036"/>
                </a:cubicBezTo>
                <a:cubicBezTo>
                  <a:pt x="514" y="20036"/>
                  <a:pt x="474" y="20034"/>
                  <a:pt x="434" y="20029"/>
                </a:cubicBezTo>
                <a:cubicBezTo>
                  <a:pt x="1068" y="19362"/>
                  <a:pt x="1702" y="18662"/>
                  <a:pt x="2369" y="17961"/>
                </a:cubicBezTo>
                <a:close/>
                <a:moveTo>
                  <a:pt x="3470" y="18862"/>
                </a:moveTo>
                <a:cubicBezTo>
                  <a:pt x="4070" y="18962"/>
                  <a:pt x="4604" y="19596"/>
                  <a:pt x="4704" y="20263"/>
                </a:cubicBezTo>
                <a:cubicBezTo>
                  <a:pt x="4004" y="20029"/>
                  <a:pt x="3804" y="19429"/>
                  <a:pt x="3470" y="18862"/>
                </a:cubicBezTo>
                <a:close/>
                <a:moveTo>
                  <a:pt x="51237" y="18395"/>
                </a:moveTo>
                <a:cubicBezTo>
                  <a:pt x="51237" y="18995"/>
                  <a:pt x="50337" y="19963"/>
                  <a:pt x="49403" y="20363"/>
                </a:cubicBezTo>
                <a:cubicBezTo>
                  <a:pt x="49336" y="19529"/>
                  <a:pt x="50270" y="18495"/>
                  <a:pt x="51237" y="18395"/>
                </a:cubicBezTo>
                <a:close/>
                <a:moveTo>
                  <a:pt x="46567" y="18128"/>
                </a:moveTo>
                <a:cubicBezTo>
                  <a:pt x="47501" y="18728"/>
                  <a:pt x="48435" y="19295"/>
                  <a:pt x="48736" y="20463"/>
                </a:cubicBezTo>
                <a:cubicBezTo>
                  <a:pt x="47601" y="20029"/>
                  <a:pt x="47201" y="18962"/>
                  <a:pt x="46567" y="18128"/>
                </a:cubicBezTo>
                <a:close/>
                <a:moveTo>
                  <a:pt x="2036" y="27935"/>
                </a:moveTo>
                <a:lnTo>
                  <a:pt x="2036" y="27935"/>
                </a:lnTo>
                <a:cubicBezTo>
                  <a:pt x="1769" y="28602"/>
                  <a:pt x="1202" y="28969"/>
                  <a:pt x="635" y="29303"/>
                </a:cubicBezTo>
                <a:cubicBezTo>
                  <a:pt x="901" y="28635"/>
                  <a:pt x="1402" y="28202"/>
                  <a:pt x="2036" y="27935"/>
                </a:cubicBezTo>
                <a:close/>
                <a:moveTo>
                  <a:pt x="46868" y="28435"/>
                </a:moveTo>
                <a:cubicBezTo>
                  <a:pt x="47401" y="28535"/>
                  <a:pt x="48769" y="29903"/>
                  <a:pt x="48769" y="30537"/>
                </a:cubicBezTo>
                <a:cubicBezTo>
                  <a:pt x="48102" y="29870"/>
                  <a:pt x="47435" y="29203"/>
                  <a:pt x="46768" y="28569"/>
                </a:cubicBezTo>
                <a:cubicBezTo>
                  <a:pt x="46801" y="28502"/>
                  <a:pt x="46834" y="28469"/>
                  <a:pt x="46868" y="28435"/>
                </a:cubicBezTo>
                <a:close/>
                <a:moveTo>
                  <a:pt x="52472" y="28335"/>
                </a:moveTo>
                <a:lnTo>
                  <a:pt x="52472" y="28335"/>
                </a:lnTo>
                <a:cubicBezTo>
                  <a:pt x="51871" y="29436"/>
                  <a:pt x="51037" y="30203"/>
                  <a:pt x="49903" y="30604"/>
                </a:cubicBezTo>
                <a:cubicBezTo>
                  <a:pt x="49870" y="29803"/>
                  <a:pt x="51337" y="28469"/>
                  <a:pt x="52472" y="28335"/>
                </a:cubicBezTo>
                <a:close/>
                <a:moveTo>
                  <a:pt x="46686" y="37267"/>
                </a:moveTo>
                <a:cubicBezTo>
                  <a:pt x="47428" y="37267"/>
                  <a:pt x="48277" y="38127"/>
                  <a:pt x="48435" y="39076"/>
                </a:cubicBezTo>
                <a:cubicBezTo>
                  <a:pt x="47968" y="38943"/>
                  <a:pt x="46734" y="37775"/>
                  <a:pt x="46567" y="37275"/>
                </a:cubicBezTo>
                <a:cubicBezTo>
                  <a:pt x="46607" y="37270"/>
                  <a:pt x="46646" y="37267"/>
                  <a:pt x="46686" y="37267"/>
                </a:cubicBezTo>
                <a:close/>
                <a:moveTo>
                  <a:pt x="51538" y="37442"/>
                </a:moveTo>
                <a:lnTo>
                  <a:pt x="51538" y="37442"/>
                </a:lnTo>
                <a:cubicBezTo>
                  <a:pt x="51337" y="38276"/>
                  <a:pt x="50804" y="38743"/>
                  <a:pt x="49970" y="39076"/>
                </a:cubicBezTo>
                <a:cubicBezTo>
                  <a:pt x="50303" y="38276"/>
                  <a:pt x="50804" y="37742"/>
                  <a:pt x="51538" y="37442"/>
                </a:cubicBezTo>
                <a:close/>
                <a:moveTo>
                  <a:pt x="2936" y="38042"/>
                </a:moveTo>
                <a:lnTo>
                  <a:pt x="2936" y="38042"/>
                </a:lnTo>
                <a:cubicBezTo>
                  <a:pt x="3470" y="38576"/>
                  <a:pt x="4337" y="38809"/>
                  <a:pt x="4471" y="39710"/>
                </a:cubicBezTo>
                <a:cubicBezTo>
                  <a:pt x="3804" y="39310"/>
                  <a:pt x="3270" y="38776"/>
                  <a:pt x="2936" y="38042"/>
                </a:cubicBezTo>
                <a:close/>
                <a:moveTo>
                  <a:pt x="2302" y="37609"/>
                </a:moveTo>
                <a:lnTo>
                  <a:pt x="2302" y="37609"/>
                </a:lnTo>
                <a:cubicBezTo>
                  <a:pt x="2369" y="38242"/>
                  <a:pt x="1635" y="39310"/>
                  <a:pt x="835" y="39743"/>
                </a:cubicBezTo>
                <a:cubicBezTo>
                  <a:pt x="768" y="39076"/>
                  <a:pt x="1569" y="37942"/>
                  <a:pt x="2302" y="37609"/>
                </a:cubicBezTo>
                <a:close/>
                <a:moveTo>
                  <a:pt x="52505" y="45648"/>
                </a:moveTo>
                <a:lnTo>
                  <a:pt x="52505" y="45648"/>
                </a:lnTo>
                <a:cubicBezTo>
                  <a:pt x="51671" y="46482"/>
                  <a:pt x="51104" y="47582"/>
                  <a:pt x="49870" y="47983"/>
                </a:cubicBezTo>
                <a:cubicBezTo>
                  <a:pt x="50504" y="46949"/>
                  <a:pt x="51271" y="46048"/>
                  <a:pt x="52505" y="45648"/>
                </a:cubicBezTo>
                <a:close/>
                <a:moveTo>
                  <a:pt x="3203" y="46415"/>
                </a:moveTo>
                <a:lnTo>
                  <a:pt x="3203" y="46415"/>
                </a:lnTo>
                <a:cubicBezTo>
                  <a:pt x="3570" y="46915"/>
                  <a:pt x="3970" y="47416"/>
                  <a:pt x="4337" y="47916"/>
                </a:cubicBezTo>
                <a:cubicBezTo>
                  <a:pt x="4271" y="47983"/>
                  <a:pt x="4237" y="48016"/>
                  <a:pt x="4204" y="48049"/>
                </a:cubicBezTo>
                <a:cubicBezTo>
                  <a:pt x="3837" y="47516"/>
                  <a:pt x="3036" y="47349"/>
                  <a:pt x="3203" y="46415"/>
                </a:cubicBezTo>
                <a:close/>
                <a:moveTo>
                  <a:pt x="2336" y="46015"/>
                </a:moveTo>
                <a:lnTo>
                  <a:pt x="2336" y="46015"/>
                </a:lnTo>
                <a:cubicBezTo>
                  <a:pt x="2369" y="47115"/>
                  <a:pt x="1602" y="47582"/>
                  <a:pt x="901" y="48149"/>
                </a:cubicBezTo>
                <a:cubicBezTo>
                  <a:pt x="701" y="47449"/>
                  <a:pt x="1469" y="46348"/>
                  <a:pt x="2336" y="46015"/>
                </a:cubicBezTo>
                <a:close/>
                <a:moveTo>
                  <a:pt x="46734" y="46348"/>
                </a:moveTo>
                <a:lnTo>
                  <a:pt x="46734" y="46348"/>
                </a:lnTo>
                <a:cubicBezTo>
                  <a:pt x="47601" y="46915"/>
                  <a:pt x="48669" y="46982"/>
                  <a:pt x="49002" y="48116"/>
                </a:cubicBezTo>
                <a:cubicBezTo>
                  <a:pt x="48818" y="48190"/>
                  <a:pt x="48654" y="48231"/>
                  <a:pt x="48500" y="48231"/>
                </a:cubicBezTo>
                <a:cubicBezTo>
                  <a:pt x="47960" y="48231"/>
                  <a:pt x="47539" y="47724"/>
                  <a:pt x="46734" y="46348"/>
                </a:cubicBezTo>
                <a:close/>
                <a:moveTo>
                  <a:pt x="46701" y="54220"/>
                </a:moveTo>
                <a:cubicBezTo>
                  <a:pt x="47735" y="54587"/>
                  <a:pt x="48335" y="55455"/>
                  <a:pt x="48936" y="56322"/>
                </a:cubicBezTo>
                <a:cubicBezTo>
                  <a:pt x="47935" y="55855"/>
                  <a:pt x="47268" y="55054"/>
                  <a:pt x="46701" y="54220"/>
                </a:cubicBezTo>
                <a:close/>
                <a:moveTo>
                  <a:pt x="52572" y="54454"/>
                </a:moveTo>
                <a:lnTo>
                  <a:pt x="52572" y="54454"/>
                </a:lnTo>
                <a:cubicBezTo>
                  <a:pt x="52705" y="55455"/>
                  <a:pt x="51538" y="56389"/>
                  <a:pt x="50103" y="56422"/>
                </a:cubicBezTo>
                <a:cubicBezTo>
                  <a:pt x="50837" y="55588"/>
                  <a:pt x="51371" y="54621"/>
                  <a:pt x="52572" y="54454"/>
                </a:cubicBezTo>
                <a:close/>
                <a:moveTo>
                  <a:pt x="2236" y="55021"/>
                </a:moveTo>
                <a:lnTo>
                  <a:pt x="2236" y="55021"/>
                </a:lnTo>
                <a:cubicBezTo>
                  <a:pt x="2369" y="55688"/>
                  <a:pt x="1735" y="56422"/>
                  <a:pt x="935" y="56622"/>
                </a:cubicBezTo>
                <a:cubicBezTo>
                  <a:pt x="1335" y="56122"/>
                  <a:pt x="1769" y="55588"/>
                  <a:pt x="2236" y="55021"/>
                </a:cubicBezTo>
                <a:close/>
                <a:moveTo>
                  <a:pt x="48636" y="382"/>
                </a:moveTo>
                <a:lnTo>
                  <a:pt x="48636" y="19095"/>
                </a:lnTo>
                <a:cubicBezTo>
                  <a:pt x="48002" y="18628"/>
                  <a:pt x="47301" y="18061"/>
                  <a:pt x="46567" y="17494"/>
                </a:cubicBezTo>
                <a:cubicBezTo>
                  <a:pt x="46467" y="17394"/>
                  <a:pt x="46367" y="17294"/>
                  <a:pt x="46267" y="17261"/>
                </a:cubicBezTo>
                <a:cubicBezTo>
                  <a:pt x="46231" y="17252"/>
                  <a:pt x="46191" y="17248"/>
                  <a:pt x="46149" y="17248"/>
                </a:cubicBezTo>
                <a:cubicBezTo>
                  <a:pt x="46034" y="17248"/>
                  <a:pt x="45907" y="17279"/>
                  <a:pt x="45834" y="17327"/>
                </a:cubicBezTo>
                <a:cubicBezTo>
                  <a:pt x="45800" y="17361"/>
                  <a:pt x="45800" y="17561"/>
                  <a:pt x="45834" y="17661"/>
                </a:cubicBezTo>
                <a:cubicBezTo>
                  <a:pt x="46100" y="18195"/>
                  <a:pt x="46367" y="18695"/>
                  <a:pt x="46701" y="19195"/>
                </a:cubicBezTo>
                <a:cubicBezTo>
                  <a:pt x="46901" y="19529"/>
                  <a:pt x="47168" y="19796"/>
                  <a:pt x="47435" y="20129"/>
                </a:cubicBezTo>
                <a:cubicBezTo>
                  <a:pt x="47665" y="20463"/>
                  <a:pt x="47955" y="20697"/>
                  <a:pt x="48365" y="20697"/>
                </a:cubicBezTo>
                <a:cubicBezTo>
                  <a:pt x="48488" y="20697"/>
                  <a:pt x="48622" y="20676"/>
                  <a:pt x="48769" y="20630"/>
                </a:cubicBezTo>
                <a:lnTo>
                  <a:pt x="48769" y="29303"/>
                </a:lnTo>
                <a:cubicBezTo>
                  <a:pt x="48502" y="29036"/>
                  <a:pt x="48269" y="28769"/>
                  <a:pt x="47968" y="28502"/>
                </a:cubicBezTo>
                <a:cubicBezTo>
                  <a:pt x="47635" y="28269"/>
                  <a:pt x="47301" y="27968"/>
                  <a:pt x="46934" y="27835"/>
                </a:cubicBezTo>
                <a:cubicBezTo>
                  <a:pt x="46881" y="27808"/>
                  <a:pt x="46819" y="27798"/>
                  <a:pt x="46752" y="27798"/>
                </a:cubicBezTo>
                <a:cubicBezTo>
                  <a:pt x="46565" y="27798"/>
                  <a:pt x="46339" y="27877"/>
                  <a:pt x="46167" y="27902"/>
                </a:cubicBezTo>
                <a:cubicBezTo>
                  <a:pt x="46167" y="28135"/>
                  <a:pt x="46167" y="28402"/>
                  <a:pt x="46267" y="28602"/>
                </a:cubicBezTo>
                <a:cubicBezTo>
                  <a:pt x="46768" y="29736"/>
                  <a:pt x="47935" y="30303"/>
                  <a:pt x="48702" y="31204"/>
                </a:cubicBezTo>
                <a:cubicBezTo>
                  <a:pt x="48836" y="31371"/>
                  <a:pt x="48936" y="31571"/>
                  <a:pt x="48936" y="31771"/>
                </a:cubicBezTo>
                <a:cubicBezTo>
                  <a:pt x="48969" y="34006"/>
                  <a:pt x="48969" y="36241"/>
                  <a:pt x="49002" y="38476"/>
                </a:cubicBezTo>
                <a:cubicBezTo>
                  <a:pt x="49002" y="38576"/>
                  <a:pt x="48969" y="38709"/>
                  <a:pt x="48969" y="38943"/>
                </a:cubicBezTo>
                <a:cubicBezTo>
                  <a:pt x="48869" y="38709"/>
                  <a:pt x="48802" y="38609"/>
                  <a:pt x="48769" y="38509"/>
                </a:cubicBezTo>
                <a:cubicBezTo>
                  <a:pt x="48469" y="37508"/>
                  <a:pt x="47702" y="37041"/>
                  <a:pt x="46834" y="36741"/>
                </a:cubicBezTo>
                <a:cubicBezTo>
                  <a:pt x="46798" y="36729"/>
                  <a:pt x="46757" y="36724"/>
                  <a:pt x="46712" y="36724"/>
                </a:cubicBezTo>
                <a:cubicBezTo>
                  <a:pt x="46511" y="36724"/>
                  <a:pt x="46249" y="36838"/>
                  <a:pt x="46167" y="36975"/>
                </a:cubicBezTo>
                <a:cubicBezTo>
                  <a:pt x="46067" y="37142"/>
                  <a:pt x="46067" y="37542"/>
                  <a:pt x="46200" y="37675"/>
                </a:cubicBezTo>
                <a:cubicBezTo>
                  <a:pt x="46934" y="38543"/>
                  <a:pt x="47668" y="39376"/>
                  <a:pt x="48736" y="39843"/>
                </a:cubicBezTo>
                <a:cubicBezTo>
                  <a:pt x="48836" y="39910"/>
                  <a:pt x="49002" y="40077"/>
                  <a:pt x="49002" y="40210"/>
                </a:cubicBezTo>
                <a:cubicBezTo>
                  <a:pt x="49069" y="42412"/>
                  <a:pt x="49103" y="44647"/>
                  <a:pt x="49169" y="46915"/>
                </a:cubicBezTo>
                <a:cubicBezTo>
                  <a:pt x="48469" y="46582"/>
                  <a:pt x="47802" y="46248"/>
                  <a:pt x="47134" y="45915"/>
                </a:cubicBezTo>
                <a:cubicBezTo>
                  <a:pt x="46983" y="45839"/>
                  <a:pt x="46811" y="45753"/>
                  <a:pt x="46659" y="45753"/>
                </a:cubicBezTo>
                <a:cubicBezTo>
                  <a:pt x="46543" y="45753"/>
                  <a:pt x="46440" y="45803"/>
                  <a:pt x="46367" y="45948"/>
                </a:cubicBezTo>
                <a:cubicBezTo>
                  <a:pt x="46234" y="46148"/>
                  <a:pt x="46234" y="46548"/>
                  <a:pt x="46334" y="46782"/>
                </a:cubicBezTo>
                <a:cubicBezTo>
                  <a:pt x="46567" y="47249"/>
                  <a:pt x="46868" y="47649"/>
                  <a:pt x="47168" y="48049"/>
                </a:cubicBezTo>
                <a:cubicBezTo>
                  <a:pt x="47557" y="48605"/>
                  <a:pt x="48132" y="48767"/>
                  <a:pt x="48775" y="48767"/>
                </a:cubicBezTo>
                <a:cubicBezTo>
                  <a:pt x="48904" y="48767"/>
                  <a:pt x="49036" y="48761"/>
                  <a:pt x="49169" y="48750"/>
                </a:cubicBezTo>
                <a:lnTo>
                  <a:pt x="49169" y="55221"/>
                </a:lnTo>
                <a:cubicBezTo>
                  <a:pt x="48836" y="54921"/>
                  <a:pt x="48402" y="54554"/>
                  <a:pt x="47968" y="54220"/>
                </a:cubicBezTo>
                <a:cubicBezTo>
                  <a:pt x="47635" y="53987"/>
                  <a:pt x="47268" y="53787"/>
                  <a:pt x="46868" y="53653"/>
                </a:cubicBezTo>
                <a:cubicBezTo>
                  <a:pt x="46801" y="53631"/>
                  <a:pt x="46708" y="53620"/>
                  <a:pt x="46612" y="53620"/>
                </a:cubicBezTo>
                <a:cubicBezTo>
                  <a:pt x="46419" y="53620"/>
                  <a:pt x="46212" y="53665"/>
                  <a:pt x="46167" y="53753"/>
                </a:cubicBezTo>
                <a:cubicBezTo>
                  <a:pt x="46067" y="53920"/>
                  <a:pt x="46067" y="54321"/>
                  <a:pt x="46200" y="54521"/>
                </a:cubicBezTo>
                <a:cubicBezTo>
                  <a:pt x="46901" y="55521"/>
                  <a:pt x="47702" y="56389"/>
                  <a:pt x="48836" y="56922"/>
                </a:cubicBezTo>
                <a:cubicBezTo>
                  <a:pt x="48936" y="56989"/>
                  <a:pt x="49036" y="57022"/>
                  <a:pt x="49103" y="57056"/>
                </a:cubicBezTo>
                <a:cubicBezTo>
                  <a:pt x="49103" y="58090"/>
                  <a:pt x="49103" y="59124"/>
                  <a:pt x="49103" y="60125"/>
                </a:cubicBezTo>
                <a:cubicBezTo>
                  <a:pt x="49103" y="62159"/>
                  <a:pt x="48969" y="64161"/>
                  <a:pt x="49103" y="66196"/>
                </a:cubicBezTo>
                <a:cubicBezTo>
                  <a:pt x="49269" y="68731"/>
                  <a:pt x="48969" y="71233"/>
                  <a:pt x="48936" y="73768"/>
                </a:cubicBezTo>
                <a:cubicBezTo>
                  <a:pt x="48902" y="74502"/>
                  <a:pt x="48936" y="75269"/>
                  <a:pt x="48969" y="76003"/>
                </a:cubicBezTo>
                <a:cubicBezTo>
                  <a:pt x="49002" y="76470"/>
                  <a:pt x="48836" y="76670"/>
                  <a:pt x="48335" y="76670"/>
                </a:cubicBezTo>
                <a:cubicBezTo>
                  <a:pt x="47334" y="76651"/>
                  <a:pt x="46332" y="76631"/>
                  <a:pt x="45331" y="76631"/>
                </a:cubicBezTo>
                <a:cubicBezTo>
                  <a:pt x="44598" y="76631"/>
                  <a:pt x="43865" y="76642"/>
                  <a:pt x="43132" y="76670"/>
                </a:cubicBezTo>
                <a:cubicBezTo>
                  <a:pt x="40196" y="76803"/>
                  <a:pt x="37261" y="77037"/>
                  <a:pt x="34292" y="77137"/>
                </a:cubicBezTo>
                <a:cubicBezTo>
                  <a:pt x="30456" y="77237"/>
                  <a:pt x="26620" y="77270"/>
                  <a:pt x="22750" y="77304"/>
                </a:cubicBezTo>
                <a:cubicBezTo>
                  <a:pt x="21183" y="77304"/>
                  <a:pt x="19615" y="77204"/>
                  <a:pt x="18047" y="77170"/>
                </a:cubicBezTo>
                <a:cubicBezTo>
                  <a:pt x="14778" y="77104"/>
                  <a:pt x="11509" y="77104"/>
                  <a:pt x="8273" y="77070"/>
                </a:cubicBezTo>
                <a:cubicBezTo>
                  <a:pt x="6806" y="77037"/>
                  <a:pt x="5338" y="76970"/>
                  <a:pt x="3904" y="76903"/>
                </a:cubicBezTo>
                <a:cubicBezTo>
                  <a:pt x="3670" y="69865"/>
                  <a:pt x="3437" y="62827"/>
                  <a:pt x="3203" y="55722"/>
                </a:cubicBezTo>
                <a:lnTo>
                  <a:pt x="3203" y="55722"/>
                </a:lnTo>
                <a:cubicBezTo>
                  <a:pt x="3670" y="56022"/>
                  <a:pt x="4004" y="56255"/>
                  <a:pt x="4371" y="56489"/>
                </a:cubicBezTo>
                <a:cubicBezTo>
                  <a:pt x="4504" y="56555"/>
                  <a:pt x="4671" y="56622"/>
                  <a:pt x="4804" y="56622"/>
                </a:cubicBezTo>
                <a:cubicBezTo>
                  <a:pt x="5004" y="56589"/>
                  <a:pt x="5238" y="56522"/>
                  <a:pt x="5438" y="56455"/>
                </a:cubicBezTo>
                <a:cubicBezTo>
                  <a:pt x="5371" y="56222"/>
                  <a:pt x="5371" y="55922"/>
                  <a:pt x="5205" y="55788"/>
                </a:cubicBezTo>
                <a:cubicBezTo>
                  <a:pt x="4671" y="55388"/>
                  <a:pt x="4104" y="55054"/>
                  <a:pt x="3570" y="54654"/>
                </a:cubicBezTo>
                <a:cubicBezTo>
                  <a:pt x="3437" y="54554"/>
                  <a:pt x="3270" y="54354"/>
                  <a:pt x="3270" y="54220"/>
                </a:cubicBezTo>
                <a:cubicBezTo>
                  <a:pt x="3236" y="52052"/>
                  <a:pt x="3236" y="49917"/>
                  <a:pt x="3236" y="47749"/>
                </a:cubicBezTo>
                <a:lnTo>
                  <a:pt x="3236" y="47749"/>
                </a:lnTo>
                <a:cubicBezTo>
                  <a:pt x="3370" y="47883"/>
                  <a:pt x="3537" y="48049"/>
                  <a:pt x="3737" y="48216"/>
                </a:cubicBezTo>
                <a:cubicBezTo>
                  <a:pt x="3923" y="48355"/>
                  <a:pt x="4141" y="48543"/>
                  <a:pt x="4369" y="48543"/>
                </a:cubicBezTo>
                <a:cubicBezTo>
                  <a:pt x="4468" y="48543"/>
                  <a:pt x="4569" y="48508"/>
                  <a:pt x="4671" y="48416"/>
                </a:cubicBezTo>
                <a:cubicBezTo>
                  <a:pt x="4971" y="48116"/>
                  <a:pt x="4838" y="47716"/>
                  <a:pt x="4604" y="47416"/>
                </a:cubicBezTo>
                <a:cubicBezTo>
                  <a:pt x="4170" y="46849"/>
                  <a:pt x="3670" y="46348"/>
                  <a:pt x="3203" y="45814"/>
                </a:cubicBezTo>
                <a:cubicBezTo>
                  <a:pt x="3103" y="45714"/>
                  <a:pt x="3103" y="45514"/>
                  <a:pt x="3070" y="45347"/>
                </a:cubicBezTo>
                <a:cubicBezTo>
                  <a:pt x="3036" y="43746"/>
                  <a:pt x="3003" y="42112"/>
                  <a:pt x="2970" y="40511"/>
                </a:cubicBezTo>
                <a:cubicBezTo>
                  <a:pt x="2970" y="40010"/>
                  <a:pt x="2970" y="39510"/>
                  <a:pt x="2970" y="38943"/>
                </a:cubicBezTo>
                <a:cubicBezTo>
                  <a:pt x="3136" y="39110"/>
                  <a:pt x="3236" y="39276"/>
                  <a:pt x="3370" y="39376"/>
                </a:cubicBezTo>
                <a:cubicBezTo>
                  <a:pt x="3670" y="39643"/>
                  <a:pt x="3970" y="39944"/>
                  <a:pt x="4337" y="40177"/>
                </a:cubicBezTo>
                <a:cubicBezTo>
                  <a:pt x="4385" y="40201"/>
                  <a:pt x="4453" y="40212"/>
                  <a:pt x="4527" y="40212"/>
                </a:cubicBezTo>
                <a:cubicBezTo>
                  <a:pt x="4662" y="40212"/>
                  <a:pt x="4818" y="40175"/>
                  <a:pt x="4904" y="40110"/>
                </a:cubicBezTo>
                <a:cubicBezTo>
                  <a:pt x="5038" y="40044"/>
                  <a:pt x="5071" y="39743"/>
                  <a:pt x="5004" y="39610"/>
                </a:cubicBezTo>
                <a:cubicBezTo>
                  <a:pt x="4838" y="39210"/>
                  <a:pt x="4637" y="38809"/>
                  <a:pt x="4371" y="38509"/>
                </a:cubicBezTo>
                <a:cubicBezTo>
                  <a:pt x="3970" y="38109"/>
                  <a:pt x="3470" y="37775"/>
                  <a:pt x="3070" y="37408"/>
                </a:cubicBezTo>
                <a:cubicBezTo>
                  <a:pt x="2970" y="37342"/>
                  <a:pt x="2903" y="37208"/>
                  <a:pt x="2903" y="37075"/>
                </a:cubicBezTo>
                <a:cubicBezTo>
                  <a:pt x="2903" y="34473"/>
                  <a:pt x="2903" y="31838"/>
                  <a:pt x="2903" y="29203"/>
                </a:cubicBezTo>
                <a:cubicBezTo>
                  <a:pt x="2903" y="29169"/>
                  <a:pt x="2936" y="29136"/>
                  <a:pt x="3003" y="29002"/>
                </a:cubicBezTo>
                <a:cubicBezTo>
                  <a:pt x="3270" y="29303"/>
                  <a:pt x="3503" y="29603"/>
                  <a:pt x="3804" y="29836"/>
                </a:cubicBezTo>
                <a:cubicBezTo>
                  <a:pt x="3957" y="29968"/>
                  <a:pt x="4153" y="30128"/>
                  <a:pt x="4336" y="30128"/>
                </a:cubicBezTo>
                <a:cubicBezTo>
                  <a:pt x="4432" y="30128"/>
                  <a:pt x="4524" y="30084"/>
                  <a:pt x="4604" y="29970"/>
                </a:cubicBezTo>
                <a:cubicBezTo>
                  <a:pt x="4771" y="29803"/>
                  <a:pt x="4771" y="29369"/>
                  <a:pt x="4637" y="29136"/>
                </a:cubicBezTo>
                <a:cubicBezTo>
                  <a:pt x="4504" y="28836"/>
                  <a:pt x="4204" y="28535"/>
                  <a:pt x="3904" y="28369"/>
                </a:cubicBezTo>
                <a:cubicBezTo>
                  <a:pt x="3136" y="27835"/>
                  <a:pt x="2836" y="27234"/>
                  <a:pt x="2903" y="26234"/>
                </a:cubicBezTo>
                <a:cubicBezTo>
                  <a:pt x="3036" y="23932"/>
                  <a:pt x="3036" y="21597"/>
                  <a:pt x="3103" y="19195"/>
                </a:cubicBezTo>
                <a:cubicBezTo>
                  <a:pt x="3437" y="19629"/>
                  <a:pt x="3703" y="20029"/>
                  <a:pt x="4037" y="20363"/>
                </a:cubicBezTo>
                <a:cubicBezTo>
                  <a:pt x="4229" y="20555"/>
                  <a:pt x="4456" y="20782"/>
                  <a:pt x="4717" y="20782"/>
                </a:cubicBezTo>
                <a:cubicBezTo>
                  <a:pt x="4819" y="20782"/>
                  <a:pt x="4926" y="20747"/>
                  <a:pt x="5038" y="20663"/>
                </a:cubicBezTo>
                <a:cubicBezTo>
                  <a:pt x="5438" y="20363"/>
                  <a:pt x="5138" y="19963"/>
                  <a:pt x="4971" y="19629"/>
                </a:cubicBezTo>
                <a:cubicBezTo>
                  <a:pt x="4604" y="18895"/>
                  <a:pt x="4004" y="18361"/>
                  <a:pt x="3170" y="18095"/>
                </a:cubicBezTo>
                <a:cubicBezTo>
                  <a:pt x="3236" y="16527"/>
                  <a:pt x="3270" y="14992"/>
                  <a:pt x="3370" y="13425"/>
                </a:cubicBezTo>
                <a:cubicBezTo>
                  <a:pt x="3670" y="9355"/>
                  <a:pt x="3837" y="5252"/>
                  <a:pt x="3670" y="1149"/>
                </a:cubicBezTo>
                <a:cubicBezTo>
                  <a:pt x="3637" y="449"/>
                  <a:pt x="3670" y="382"/>
                  <a:pt x="4337" y="382"/>
                </a:cubicBezTo>
                <a:cubicBezTo>
                  <a:pt x="7106" y="415"/>
                  <a:pt x="9908" y="449"/>
                  <a:pt x="12677" y="449"/>
                </a:cubicBezTo>
                <a:cubicBezTo>
                  <a:pt x="15312" y="465"/>
                  <a:pt x="17939" y="465"/>
                  <a:pt x="20566" y="465"/>
                </a:cubicBezTo>
                <a:cubicBezTo>
                  <a:pt x="23192" y="465"/>
                  <a:pt x="25819" y="465"/>
                  <a:pt x="28454" y="482"/>
                </a:cubicBezTo>
                <a:cubicBezTo>
                  <a:pt x="32391" y="515"/>
                  <a:pt x="36327" y="615"/>
                  <a:pt x="40296" y="615"/>
                </a:cubicBezTo>
                <a:cubicBezTo>
                  <a:pt x="40643" y="620"/>
                  <a:pt x="40990" y="622"/>
                  <a:pt x="41337" y="622"/>
                </a:cubicBezTo>
                <a:cubicBezTo>
                  <a:pt x="43533" y="622"/>
                  <a:pt x="45746" y="540"/>
                  <a:pt x="47935" y="482"/>
                </a:cubicBezTo>
                <a:cubicBezTo>
                  <a:pt x="48135" y="482"/>
                  <a:pt x="48369" y="415"/>
                  <a:pt x="48636" y="382"/>
                </a:cubicBezTo>
                <a:close/>
                <a:moveTo>
                  <a:pt x="6181" y="0"/>
                </a:moveTo>
                <a:cubicBezTo>
                  <a:pt x="5497" y="0"/>
                  <a:pt x="4815" y="4"/>
                  <a:pt x="4137" y="15"/>
                </a:cubicBezTo>
                <a:cubicBezTo>
                  <a:pt x="3370" y="15"/>
                  <a:pt x="3236" y="215"/>
                  <a:pt x="3470" y="949"/>
                </a:cubicBezTo>
                <a:cubicBezTo>
                  <a:pt x="3470" y="1016"/>
                  <a:pt x="3470" y="1116"/>
                  <a:pt x="3470" y="1182"/>
                </a:cubicBezTo>
                <a:cubicBezTo>
                  <a:pt x="3303" y="4918"/>
                  <a:pt x="3103" y="8655"/>
                  <a:pt x="2936" y="12357"/>
                </a:cubicBezTo>
                <a:cubicBezTo>
                  <a:pt x="2836" y="13958"/>
                  <a:pt x="2769" y="15559"/>
                  <a:pt x="2669" y="17161"/>
                </a:cubicBezTo>
                <a:cubicBezTo>
                  <a:pt x="2669" y="17461"/>
                  <a:pt x="2569" y="17628"/>
                  <a:pt x="2302" y="17761"/>
                </a:cubicBezTo>
                <a:cubicBezTo>
                  <a:pt x="1402" y="18228"/>
                  <a:pt x="768" y="18962"/>
                  <a:pt x="268" y="19796"/>
                </a:cubicBezTo>
                <a:cubicBezTo>
                  <a:pt x="168" y="19963"/>
                  <a:pt x="101" y="20263"/>
                  <a:pt x="201" y="20363"/>
                </a:cubicBezTo>
                <a:cubicBezTo>
                  <a:pt x="301" y="20496"/>
                  <a:pt x="601" y="20530"/>
                  <a:pt x="768" y="20530"/>
                </a:cubicBezTo>
                <a:cubicBezTo>
                  <a:pt x="1435" y="20430"/>
                  <a:pt x="1869" y="19963"/>
                  <a:pt x="2202" y="19429"/>
                </a:cubicBezTo>
                <a:cubicBezTo>
                  <a:pt x="2302" y="19262"/>
                  <a:pt x="2403" y="19095"/>
                  <a:pt x="2603" y="18795"/>
                </a:cubicBezTo>
                <a:lnTo>
                  <a:pt x="2603" y="18795"/>
                </a:lnTo>
                <a:cubicBezTo>
                  <a:pt x="2536" y="20797"/>
                  <a:pt x="2469" y="22665"/>
                  <a:pt x="2403" y="24533"/>
                </a:cubicBezTo>
                <a:cubicBezTo>
                  <a:pt x="2403" y="25333"/>
                  <a:pt x="2403" y="26134"/>
                  <a:pt x="2369" y="26934"/>
                </a:cubicBezTo>
                <a:cubicBezTo>
                  <a:pt x="2336" y="27134"/>
                  <a:pt x="2169" y="27468"/>
                  <a:pt x="2002" y="27501"/>
                </a:cubicBezTo>
                <a:cubicBezTo>
                  <a:pt x="1302" y="27668"/>
                  <a:pt x="868" y="28135"/>
                  <a:pt x="401" y="28635"/>
                </a:cubicBezTo>
                <a:cubicBezTo>
                  <a:pt x="101" y="29002"/>
                  <a:pt x="1" y="29536"/>
                  <a:pt x="268" y="29703"/>
                </a:cubicBezTo>
                <a:cubicBezTo>
                  <a:pt x="390" y="29803"/>
                  <a:pt x="509" y="29844"/>
                  <a:pt x="623" y="29844"/>
                </a:cubicBezTo>
                <a:cubicBezTo>
                  <a:pt x="853" y="29844"/>
                  <a:pt x="1068" y="29681"/>
                  <a:pt x="1268" y="29503"/>
                </a:cubicBezTo>
                <a:cubicBezTo>
                  <a:pt x="1602" y="29203"/>
                  <a:pt x="1936" y="28936"/>
                  <a:pt x="2302" y="28569"/>
                </a:cubicBezTo>
                <a:cubicBezTo>
                  <a:pt x="2336" y="28769"/>
                  <a:pt x="2336" y="28836"/>
                  <a:pt x="2336" y="28902"/>
                </a:cubicBezTo>
                <a:cubicBezTo>
                  <a:pt x="2336" y="31571"/>
                  <a:pt x="2336" y="34206"/>
                  <a:pt x="2336" y="36875"/>
                </a:cubicBezTo>
                <a:cubicBezTo>
                  <a:pt x="2336" y="37041"/>
                  <a:pt x="2169" y="37242"/>
                  <a:pt x="2036" y="37375"/>
                </a:cubicBezTo>
                <a:cubicBezTo>
                  <a:pt x="1368" y="37875"/>
                  <a:pt x="735" y="38442"/>
                  <a:pt x="468" y="39243"/>
                </a:cubicBezTo>
                <a:cubicBezTo>
                  <a:pt x="401" y="39477"/>
                  <a:pt x="535" y="39777"/>
                  <a:pt x="568" y="40044"/>
                </a:cubicBezTo>
                <a:cubicBezTo>
                  <a:pt x="835" y="39977"/>
                  <a:pt x="1135" y="39977"/>
                  <a:pt x="1335" y="39843"/>
                </a:cubicBezTo>
                <a:cubicBezTo>
                  <a:pt x="1702" y="39543"/>
                  <a:pt x="2002" y="39143"/>
                  <a:pt x="2436" y="38709"/>
                </a:cubicBezTo>
                <a:lnTo>
                  <a:pt x="2436" y="45614"/>
                </a:lnTo>
                <a:cubicBezTo>
                  <a:pt x="2403" y="45648"/>
                  <a:pt x="2336" y="45648"/>
                  <a:pt x="2269" y="45681"/>
                </a:cubicBezTo>
                <a:cubicBezTo>
                  <a:pt x="1135" y="45881"/>
                  <a:pt x="701" y="46782"/>
                  <a:pt x="401" y="47749"/>
                </a:cubicBezTo>
                <a:cubicBezTo>
                  <a:pt x="334" y="47983"/>
                  <a:pt x="501" y="48316"/>
                  <a:pt x="568" y="48616"/>
                </a:cubicBezTo>
                <a:cubicBezTo>
                  <a:pt x="835" y="48516"/>
                  <a:pt x="1135" y="48483"/>
                  <a:pt x="1368" y="48350"/>
                </a:cubicBezTo>
                <a:cubicBezTo>
                  <a:pt x="1802" y="48016"/>
                  <a:pt x="2169" y="47616"/>
                  <a:pt x="2569" y="47282"/>
                </a:cubicBezTo>
                <a:lnTo>
                  <a:pt x="2703" y="47282"/>
                </a:lnTo>
                <a:cubicBezTo>
                  <a:pt x="2703" y="49450"/>
                  <a:pt x="2703" y="51585"/>
                  <a:pt x="2736" y="53753"/>
                </a:cubicBezTo>
                <a:cubicBezTo>
                  <a:pt x="2736" y="54154"/>
                  <a:pt x="2603" y="54387"/>
                  <a:pt x="2269" y="54621"/>
                </a:cubicBezTo>
                <a:cubicBezTo>
                  <a:pt x="1502" y="55054"/>
                  <a:pt x="901" y="55722"/>
                  <a:pt x="568" y="56522"/>
                </a:cubicBezTo>
                <a:cubicBezTo>
                  <a:pt x="501" y="56722"/>
                  <a:pt x="601" y="56989"/>
                  <a:pt x="635" y="57223"/>
                </a:cubicBezTo>
                <a:cubicBezTo>
                  <a:pt x="701" y="57211"/>
                  <a:pt x="779" y="57211"/>
                  <a:pt x="858" y="57211"/>
                </a:cubicBezTo>
                <a:cubicBezTo>
                  <a:pt x="1016" y="57211"/>
                  <a:pt x="1179" y="57211"/>
                  <a:pt x="1268" y="57123"/>
                </a:cubicBezTo>
                <a:cubicBezTo>
                  <a:pt x="1769" y="56722"/>
                  <a:pt x="2236" y="56255"/>
                  <a:pt x="2736" y="55822"/>
                </a:cubicBezTo>
                <a:cubicBezTo>
                  <a:pt x="2736" y="55855"/>
                  <a:pt x="2736" y="55988"/>
                  <a:pt x="2736" y="56122"/>
                </a:cubicBezTo>
                <a:cubicBezTo>
                  <a:pt x="2803" y="58957"/>
                  <a:pt x="2836" y="61826"/>
                  <a:pt x="2936" y="64661"/>
                </a:cubicBezTo>
                <a:cubicBezTo>
                  <a:pt x="3003" y="67196"/>
                  <a:pt x="3136" y="69698"/>
                  <a:pt x="3203" y="72200"/>
                </a:cubicBezTo>
                <a:cubicBezTo>
                  <a:pt x="3236" y="73768"/>
                  <a:pt x="3236" y="75336"/>
                  <a:pt x="3236" y="76903"/>
                </a:cubicBezTo>
                <a:cubicBezTo>
                  <a:pt x="3236" y="77204"/>
                  <a:pt x="3236" y="77404"/>
                  <a:pt x="3603" y="77437"/>
                </a:cubicBezTo>
                <a:cubicBezTo>
                  <a:pt x="5371" y="77504"/>
                  <a:pt x="7139" y="77571"/>
                  <a:pt x="8941" y="77637"/>
                </a:cubicBezTo>
                <a:cubicBezTo>
                  <a:pt x="13344" y="77737"/>
                  <a:pt x="17747" y="77804"/>
                  <a:pt x="22150" y="77904"/>
                </a:cubicBezTo>
                <a:cubicBezTo>
                  <a:pt x="23355" y="77933"/>
                  <a:pt x="24561" y="78011"/>
                  <a:pt x="25766" y="78011"/>
                </a:cubicBezTo>
                <a:cubicBezTo>
                  <a:pt x="25962" y="78011"/>
                  <a:pt x="26157" y="78009"/>
                  <a:pt x="26353" y="78004"/>
                </a:cubicBezTo>
                <a:cubicBezTo>
                  <a:pt x="30623" y="77871"/>
                  <a:pt x="34892" y="77671"/>
                  <a:pt x="39195" y="77537"/>
                </a:cubicBezTo>
                <a:cubicBezTo>
                  <a:pt x="42131" y="77437"/>
                  <a:pt x="45066" y="77337"/>
                  <a:pt x="48035" y="77270"/>
                </a:cubicBezTo>
                <a:cubicBezTo>
                  <a:pt x="49203" y="77237"/>
                  <a:pt x="49136" y="77237"/>
                  <a:pt x="49403" y="76036"/>
                </a:cubicBezTo>
                <a:cubicBezTo>
                  <a:pt x="49436" y="75936"/>
                  <a:pt x="49436" y="75836"/>
                  <a:pt x="49436" y="75736"/>
                </a:cubicBezTo>
                <a:cubicBezTo>
                  <a:pt x="49503" y="74101"/>
                  <a:pt x="49570" y="72433"/>
                  <a:pt x="49636" y="70799"/>
                </a:cubicBezTo>
                <a:cubicBezTo>
                  <a:pt x="49670" y="69565"/>
                  <a:pt x="49736" y="68297"/>
                  <a:pt x="49770" y="67063"/>
                </a:cubicBezTo>
                <a:cubicBezTo>
                  <a:pt x="49770" y="63861"/>
                  <a:pt x="49770" y="60692"/>
                  <a:pt x="49736" y="57489"/>
                </a:cubicBezTo>
                <a:cubicBezTo>
                  <a:pt x="49736" y="57189"/>
                  <a:pt x="49870" y="57123"/>
                  <a:pt x="50137" y="57022"/>
                </a:cubicBezTo>
                <a:cubicBezTo>
                  <a:pt x="50737" y="56856"/>
                  <a:pt x="51337" y="56656"/>
                  <a:pt x="51905" y="56422"/>
                </a:cubicBezTo>
                <a:cubicBezTo>
                  <a:pt x="52672" y="56122"/>
                  <a:pt x="53005" y="55488"/>
                  <a:pt x="53139" y="54721"/>
                </a:cubicBezTo>
                <a:cubicBezTo>
                  <a:pt x="53197" y="54256"/>
                  <a:pt x="52976" y="53968"/>
                  <a:pt x="52565" y="53968"/>
                </a:cubicBezTo>
                <a:cubicBezTo>
                  <a:pt x="52505" y="53968"/>
                  <a:pt x="52440" y="53974"/>
                  <a:pt x="52372" y="53987"/>
                </a:cubicBezTo>
                <a:cubicBezTo>
                  <a:pt x="51738" y="54120"/>
                  <a:pt x="51171" y="54387"/>
                  <a:pt x="50737" y="54888"/>
                </a:cubicBezTo>
                <a:cubicBezTo>
                  <a:pt x="50437" y="55255"/>
                  <a:pt x="50137" y="55621"/>
                  <a:pt x="49803" y="56022"/>
                </a:cubicBezTo>
                <a:cubicBezTo>
                  <a:pt x="49803" y="53620"/>
                  <a:pt x="49803" y="51318"/>
                  <a:pt x="49803" y="49017"/>
                </a:cubicBezTo>
                <a:cubicBezTo>
                  <a:pt x="49803" y="48917"/>
                  <a:pt x="49936" y="48717"/>
                  <a:pt x="50070" y="48683"/>
                </a:cubicBezTo>
                <a:cubicBezTo>
                  <a:pt x="51438" y="48116"/>
                  <a:pt x="52138" y="46849"/>
                  <a:pt x="53005" y="45781"/>
                </a:cubicBezTo>
                <a:cubicBezTo>
                  <a:pt x="53105" y="45681"/>
                  <a:pt x="53139" y="45381"/>
                  <a:pt x="53072" y="45281"/>
                </a:cubicBezTo>
                <a:cubicBezTo>
                  <a:pt x="52969" y="45203"/>
                  <a:pt x="52785" y="45126"/>
                  <a:pt x="52646" y="45126"/>
                </a:cubicBezTo>
                <a:cubicBezTo>
                  <a:pt x="52605" y="45126"/>
                  <a:pt x="52568" y="45132"/>
                  <a:pt x="52538" y="45147"/>
                </a:cubicBezTo>
                <a:cubicBezTo>
                  <a:pt x="52005" y="45381"/>
                  <a:pt x="51471" y="45648"/>
                  <a:pt x="50971" y="45981"/>
                </a:cubicBezTo>
                <a:cubicBezTo>
                  <a:pt x="50570" y="46281"/>
                  <a:pt x="50237" y="46682"/>
                  <a:pt x="49770" y="47115"/>
                </a:cubicBezTo>
                <a:cubicBezTo>
                  <a:pt x="49736" y="44880"/>
                  <a:pt x="49703" y="42779"/>
                  <a:pt x="49636" y="40677"/>
                </a:cubicBezTo>
                <a:cubicBezTo>
                  <a:pt x="49603" y="40077"/>
                  <a:pt x="49803" y="39743"/>
                  <a:pt x="50337" y="39510"/>
                </a:cubicBezTo>
                <a:cubicBezTo>
                  <a:pt x="51137" y="39176"/>
                  <a:pt x="51738" y="38609"/>
                  <a:pt x="52038" y="37775"/>
                </a:cubicBezTo>
                <a:cubicBezTo>
                  <a:pt x="52105" y="37508"/>
                  <a:pt x="52105" y="37108"/>
                  <a:pt x="51938" y="36975"/>
                </a:cubicBezTo>
                <a:cubicBezTo>
                  <a:pt x="51865" y="36916"/>
                  <a:pt x="51740" y="36890"/>
                  <a:pt x="51607" y="36890"/>
                </a:cubicBezTo>
                <a:cubicBezTo>
                  <a:pt x="51436" y="36890"/>
                  <a:pt x="51250" y="36933"/>
                  <a:pt x="51137" y="37008"/>
                </a:cubicBezTo>
                <a:cubicBezTo>
                  <a:pt x="50604" y="37375"/>
                  <a:pt x="50137" y="37875"/>
                  <a:pt x="49570" y="38342"/>
                </a:cubicBezTo>
                <a:cubicBezTo>
                  <a:pt x="49570" y="38076"/>
                  <a:pt x="49570" y="37775"/>
                  <a:pt x="49570" y="37475"/>
                </a:cubicBezTo>
                <a:cubicBezTo>
                  <a:pt x="49570" y="35807"/>
                  <a:pt x="49603" y="34139"/>
                  <a:pt x="49536" y="32472"/>
                </a:cubicBezTo>
                <a:cubicBezTo>
                  <a:pt x="49469" y="31671"/>
                  <a:pt x="49870" y="31237"/>
                  <a:pt x="50504" y="30937"/>
                </a:cubicBezTo>
                <a:cubicBezTo>
                  <a:pt x="51571" y="30437"/>
                  <a:pt x="52238" y="29536"/>
                  <a:pt x="52805" y="28602"/>
                </a:cubicBezTo>
                <a:cubicBezTo>
                  <a:pt x="52905" y="28435"/>
                  <a:pt x="52939" y="28202"/>
                  <a:pt x="52839" y="28035"/>
                </a:cubicBezTo>
                <a:cubicBezTo>
                  <a:pt x="52805" y="27935"/>
                  <a:pt x="52538" y="27902"/>
                  <a:pt x="52372" y="27902"/>
                </a:cubicBezTo>
                <a:cubicBezTo>
                  <a:pt x="51438" y="28035"/>
                  <a:pt x="50670" y="28435"/>
                  <a:pt x="50070" y="29203"/>
                </a:cubicBezTo>
                <a:cubicBezTo>
                  <a:pt x="49936" y="29403"/>
                  <a:pt x="49770" y="29569"/>
                  <a:pt x="49570" y="29803"/>
                </a:cubicBezTo>
                <a:cubicBezTo>
                  <a:pt x="49503" y="29603"/>
                  <a:pt x="49469" y="29503"/>
                  <a:pt x="49469" y="29369"/>
                </a:cubicBezTo>
                <a:cubicBezTo>
                  <a:pt x="49436" y="26701"/>
                  <a:pt x="49403" y="24032"/>
                  <a:pt x="49369" y="21364"/>
                </a:cubicBezTo>
                <a:cubicBezTo>
                  <a:pt x="49369" y="21230"/>
                  <a:pt x="49503" y="20997"/>
                  <a:pt x="49636" y="20930"/>
                </a:cubicBezTo>
                <a:cubicBezTo>
                  <a:pt x="50470" y="20396"/>
                  <a:pt x="51137" y="19762"/>
                  <a:pt x="51571" y="18895"/>
                </a:cubicBezTo>
                <a:cubicBezTo>
                  <a:pt x="51704" y="18662"/>
                  <a:pt x="51704" y="18361"/>
                  <a:pt x="51738" y="18061"/>
                </a:cubicBezTo>
                <a:cubicBezTo>
                  <a:pt x="51438" y="18061"/>
                  <a:pt x="51104" y="17995"/>
                  <a:pt x="50804" y="17995"/>
                </a:cubicBezTo>
                <a:cubicBezTo>
                  <a:pt x="50670" y="17995"/>
                  <a:pt x="50537" y="18095"/>
                  <a:pt x="50403" y="18195"/>
                </a:cubicBezTo>
                <a:cubicBezTo>
                  <a:pt x="50070" y="18428"/>
                  <a:pt x="49736" y="18695"/>
                  <a:pt x="49369" y="18995"/>
                </a:cubicBezTo>
                <a:cubicBezTo>
                  <a:pt x="49303" y="17694"/>
                  <a:pt x="49203" y="16427"/>
                  <a:pt x="49169" y="15159"/>
                </a:cubicBezTo>
                <a:cubicBezTo>
                  <a:pt x="49136" y="11823"/>
                  <a:pt x="49136" y="8488"/>
                  <a:pt x="49136" y="5119"/>
                </a:cubicBezTo>
                <a:cubicBezTo>
                  <a:pt x="49136" y="3718"/>
                  <a:pt x="49203" y="2283"/>
                  <a:pt x="49203" y="882"/>
                </a:cubicBezTo>
                <a:cubicBezTo>
                  <a:pt x="49236" y="615"/>
                  <a:pt x="49336" y="282"/>
                  <a:pt x="48936" y="248"/>
                </a:cubicBezTo>
                <a:cubicBezTo>
                  <a:pt x="48636" y="182"/>
                  <a:pt x="48302" y="182"/>
                  <a:pt x="48002" y="182"/>
                </a:cubicBezTo>
                <a:cubicBezTo>
                  <a:pt x="46140" y="209"/>
                  <a:pt x="44278" y="258"/>
                  <a:pt x="42416" y="258"/>
                </a:cubicBezTo>
                <a:cubicBezTo>
                  <a:pt x="41976" y="258"/>
                  <a:pt x="41536" y="255"/>
                  <a:pt x="41097" y="248"/>
                </a:cubicBezTo>
                <a:cubicBezTo>
                  <a:pt x="38628" y="248"/>
                  <a:pt x="36193" y="48"/>
                  <a:pt x="33725" y="48"/>
                </a:cubicBezTo>
                <a:cubicBezTo>
                  <a:pt x="28688" y="15"/>
                  <a:pt x="23618" y="15"/>
                  <a:pt x="18547" y="15"/>
                </a:cubicBezTo>
                <a:lnTo>
                  <a:pt x="10275" y="15"/>
                </a:lnTo>
                <a:cubicBezTo>
                  <a:pt x="8918" y="15"/>
                  <a:pt x="7547" y="0"/>
                  <a:pt x="6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TextBox 31">
            <a:extLst>
              <a:ext uri="{FF2B5EF4-FFF2-40B4-BE49-F238E27FC236}">
                <a16:creationId xmlns:a16="http://schemas.microsoft.com/office/drawing/2014/main" id="{B239674F-FE39-4146-8334-E37DDCF98FDB}"/>
              </a:ext>
            </a:extLst>
          </p:cNvPr>
          <p:cNvSpPr txBox="1"/>
          <p:nvPr/>
        </p:nvSpPr>
        <p:spPr>
          <a:xfrm>
            <a:off x="591861" y="1321797"/>
            <a:ext cx="6960127" cy="867930"/>
          </a:xfrm>
          <a:prstGeom prst="rect">
            <a:avLst/>
          </a:prstGeom>
          <a:noFill/>
        </p:spPr>
        <p:txBody>
          <a:bodyPr wrap="square" rtlCol="0">
            <a:noAutofit/>
          </a:bodyPr>
          <a:lstStyle/>
          <a:p>
            <a:pPr algn="just">
              <a:lnSpc>
                <a:spcPct val="90000"/>
              </a:lnSpc>
            </a:pPr>
            <a:r>
              <a:rPr lang="vi-VN" sz="2800" dirty="0">
                <a:latin typeface="Times New Roman" panose="02020603050405020304" pitchFamily="18" charset="0"/>
                <a:cs typeface="Times New Roman" panose="02020603050405020304" pitchFamily="18" charset="0"/>
              </a:rPr>
              <a:t>Nhiệm vụ 2. Kết nối kinh nghiệm hiện có của HS với vấn đề giờ trải nghiệm đưa ra. </a:t>
            </a:r>
          </a:p>
        </p:txBody>
      </p:sp>
      <p:graphicFrame>
        <p:nvGraphicFramePr>
          <p:cNvPr id="3" name="Diagram 2">
            <a:extLst>
              <a:ext uri="{FF2B5EF4-FFF2-40B4-BE49-F238E27FC236}">
                <a16:creationId xmlns:a16="http://schemas.microsoft.com/office/drawing/2014/main" id="{FB288958-6230-4CE5-96E9-132C6F55F473}"/>
              </a:ext>
            </a:extLst>
          </p:cNvPr>
          <p:cNvGraphicFramePr/>
          <p:nvPr>
            <p:extLst>
              <p:ext uri="{D42A27DB-BD31-4B8C-83A1-F6EECF244321}">
                <p14:modId xmlns:p14="http://schemas.microsoft.com/office/powerpoint/2010/main" val="926597260"/>
              </p:ext>
            </p:extLst>
          </p:nvPr>
        </p:nvGraphicFramePr>
        <p:xfrm>
          <a:off x="-851694" y="2384860"/>
          <a:ext cx="7311319" cy="2554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Google Shape;535;p44">
            <a:extLst>
              <a:ext uri="{FF2B5EF4-FFF2-40B4-BE49-F238E27FC236}">
                <a16:creationId xmlns:a16="http://schemas.microsoft.com/office/drawing/2014/main" id="{0D7E92A2-587C-4DE2-99CB-F46D193763BD}"/>
              </a:ext>
            </a:extLst>
          </p:cNvPr>
          <p:cNvSpPr txBox="1">
            <a:spLocks/>
          </p:cNvSpPr>
          <p:nvPr/>
        </p:nvSpPr>
        <p:spPr>
          <a:xfrm>
            <a:off x="5080425" y="252926"/>
            <a:ext cx="2526522" cy="41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1pPr>
            <a:lvl2pPr marR="0" lvl="1"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2pPr>
            <a:lvl3pPr marR="0" lvl="2"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3pPr>
            <a:lvl4pPr marR="0" lvl="3"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4pPr>
            <a:lvl5pPr marR="0" lvl="4"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5pPr>
            <a:lvl6pPr marR="0" lvl="5"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6pPr>
            <a:lvl7pPr marR="0" lvl="6"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7pPr>
            <a:lvl8pPr marR="0" lvl="7"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8pPr>
            <a:lvl9pPr marR="0" lvl="8"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9pPr>
          </a:lstStyle>
          <a:p>
            <a:pPr algn="ctr"/>
            <a:r>
              <a:rPr lang="vi-VN" sz="2800" dirty="0">
                <a:latin typeface="Times New Roman" panose="02020603050405020304" pitchFamily="18" charset="0"/>
                <a:cs typeface="Times New Roman" panose="02020603050405020304" pitchFamily="18" charset="0"/>
              </a:rPr>
              <a:t>2. Nội dung</a:t>
            </a:r>
          </a:p>
        </p:txBody>
      </p:sp>
      <p:sp>
        <p:nvSpPr>
          <p:cNvPr id="2" name="TextBox 1">
            <a:extLst>
              <a:ext uri="{FF2B5EF4-FFF2-40B4-BE49-F238E27FC236}">
                <a16:creationId xmlns:a16="http://schemas.microsoft.com/office/drawing/2014/main" id="{CB468E1A-BBE2-4503-A8F7-85DBCC25ACE6}"/>
              </a:ext>
            </a:extLst>
          </p:cNvPr>
          <p:cNvSpPr txBox="1"/>
          <p:nvPr/>
        </p:nvSpPr>
        <p:spPr>
          <a:xfrm>
            <a:off x="5616502" y="2355903"/>
            <a:ext cx="247775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gn="just"/>
            <a:r>
              <a:rPr lang="vi-VN" sz="1800" dirty="0">
                <a:latin typeface="Times New Roman" panose="02020603050405020304" pitchFamily="18" charset="0"/>
                <a:cs typeface="Times New Roman" panose="02020603050405020304" pitchFamily="18" charset="0"/>
              </a:rPr>
              <a:t>Chủ động trong học tập</a:t>
            </a:r>
          </a:p>
          <a:p>
            <a:pPr algn="just"/>
            <a:r>
              <a:rPr lang="vi-VN" sz="1800" dirty="0">
                <a:latin typeface="Times New Roman" panose="02020603050405020304" pitchFamily="18" charset="0"/>
                <a:cs typeface="Times New Roman" panose="02020603050405020304" pitchFamily="18" charset="0"/>
              </a:rPr>
              <a:t>Chủ động trong giao tiếp</a:t>
            </a:r>
            <a:endParaRPr lang="en-US" sz="1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B93690E6-F859-4609-8F82-DB5294372A6F}"/>
              </a:ext>
            </a:extLst>
          </p:cNvPr>
          <p:cNvSpPr txBox="1"/>
          <p:nvPr/>
        </p:nvSpPr>
        <p:spPr>
          <a:xfrm>
            <a:off x="5621671" y="3112738"/>
            <a:ext cx="247775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gn="just"/>
            <a:r>
              <a:rPr lang="vi-VN" sz="1800" dirty="0">
                <a:latin typeface="Times New Roman" panose="02020603050405020304" pitchFamily="18" charset="0"/>
                <a:cs typeface="Times New Roman" panose="02020603050405020304" pitchFamily="18" charset="0"/>
              </a:rPr>
              <a:t>Chủ động ở trường</a:t>
            </a:r>
          </a:p>
          <a:p>
            <a:pPr algn="just"/>
            <a:r>
              <a:rPr lang="vi-VN" sz="1800" dirty="0">
                <a:latin typeface="Times New Roman" panose="02020603050405020304" pitchFamily="18" charset="0"/>
                <a:cs typeface="Times New Roman" panose="02020603050405020304" pitchFamily="18" charset="0"/>
              </a:rPr>
              <a:t>Chủ động ở nhà</a:t>
            </a:r>
            <a:endParaRPr lang="en-US" sz="18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8234B082-6E36-4BCC-BC39-46224D9B4AD4}"/>
              </a:ext>
            </a:extLst>
          </p:cNvPr>
          <p:cNvSpPr txBox="1"/>
          <p:nvPr/>
        </p:nvSpPr>
        <p:spPr>
          <a:xfrm>
            <a:off x="5601004" y="3866980"/>
            <a:ext cx="2477751" cy="1169202"/>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gn="just"/>
            <a:r>
              <a:rPr lang="vi-VN" sz="1800" dirty="0">
                <a:latin typeface="Times New Roman" panose="02020603050405020304" pitchFamily="18" charset="0"/>
                <a:cs typeface="Times New Roman" panose="02020603050405020304" pitchFamily="18" charset="0"/>
              </a:rPr>
              <a:t>Chủ động tự nghiên cứu</a:t>
            </a:r>
          </a:p>
          <a:p>
            <a:pPr algn="just"/>
            <a:r>
              <a:rPr lang="vi-VN" sz="1800" dirty="0">
                <a:latin typeface="Times New Roman" panose="02020603050405020304" pitchFamily="18" charset="0"/>
                <a:cs typeface="Times New Roman" panose="02020603050405020304" pitchFamily="18" charset="0"/>
              </a:rPr>
              <a:t>Chủ động thể hiện sự quan tâm</a:t>
            </a:r>
          </a:p>
          <a:p>
            <a:pPr algn="just"/>
            <a:r>
              <a:rPr lang="vi-VN" sz="1800" dirty="0">
                <a:latin typeface="Times New Roman" panose="02020603050405020304" pitchFamily="18" charset="0"/>
                <a:cs typeface="Times New Roman" panose="02020603050405020304" pitchFamily="18" charset="0"/>
              </a:rPr>
              <a:t>Chủ động ở nhà</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906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randombar(horizont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randombar(horizontal)">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39"/>
                                        </p:tgtEl>
                                        <p:attrNameLst>
                                          <p:attrName>ppt_x</p:attrName>
                                        </p:attrNameLst>
                                      </p:cBhvr>
                                      <p:tavLst>
                                        <p:tav tm="0">
                                          <p:val>
                                            <p:strVal val="ppt_x"/>
                                          </p:val>
                                        </p:tav>
                                        <p:tav tm="100000">
                                          <p:val>
                                            <p:strVal val="ppt_x"/>
                                          </p:val>
                                        </p:tav>
                                      </p:tavLst>
                                    </p:anim>
                                    <p:anim calcmode="lin" valueType="num">
                                      <p:cBhvr additive="base">
                                        <p:cTn id="22" dur="500"/>
                                        <p:tgtEl>
                                          <p:spTgt spid="39"/>
                                        </p:tgtEl>
                                        <p:attrNameLst>
                                          <p:attrName>ppt_y</p:attrName>
                                        </p:attrNameLst>
                                      </p:cBhvr>
                                      <p:tavLst>
                                        <p:tav tm="0">
                                          <p:val>
                                            <p:strVal val="ppt_y"/>
                                          </p:val>
                                        </p:tav>
                                        <p:tav tm="100000">
                                          <p:val>
                                            <p:strVal val="1+ppt_h/2"/>
                                          </p:val>
                                        </p:tav>
                                      </p:tavLst>
                                    </p:anim>
                                    <p:set>
                                      <p:cBhvr>
                                        <p:cTn id="23"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6" grpId="0" animBg="1"/>
      <p:bldP spid="39" grpId="0" animBg="1"/>
      <p:bldP spid="3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grpSp>
        <p:nvGrpSpPr>
          <p:cNvPr id="630" name="Google Shape;630;p47"/>
          <p:cNvGrpSpPr/>
          <p:nvPr/>
        </p:nvGrpSpPr>
        <p:grpSpPr>
          <a:xfrm>
            <a:off x="-91975" y="-147094"/>
            <a:ext cx="2781633" cy="1257244"/>
            <a:chOff x="-91975" y="-147094"/>
            <a:chExt cx="2781633" cy="1257244"/>
          </a:xfrm>
        </p:grpSpPr>
        <p:sp>
          <p:nvSpPr>
            <p:cNvPr id="631" name="Google Shape;631;p47"/>
            <p:cNvSpPr/>
            <p:nvPr/>
          </p:nvSpPr>
          <p:spPr>
            <a:xfrm>
              <a:off x="774660" y="79764"/>
              <a:ext cx="1155744" cy="763768"/>
            </a:xfrm>
            <a:custGeom>
              <a:avLst/>
              <a:gdLst/>
              <a:ahLst/>
              <a:cxnLst/>
              <a:rect l="l" t="t" r="r" b="b"/>
              <a:pathLst>
                <a:path w="36270" h="23967" extrusionOk="0">
                  <a:moveTo>
                    <a:pt x="23658" y="0"/>
                  </a:moveTo>
                  <a:cubicBezTo>
                    <a:pt x="23650" y="0"/>
                    <a:pt x="23642" y="2"/>
                    <a:pt x="23633" y="4"/>
                  </a:cubicBezTo>
                  <a:cubicBezTo>
                    <a:pt x="19611" y="796"/>
                    <a:pt x="16540" y="4058"/>
                    <a:pt x="12581" y="5103"/>
                  </a:cubicBezTo>
                  <a:cubicBezTo>
                    <a:pt x="11111" y="5517"/>
                    <a:pt x="9391" y="6013"/>
                    <a:pt x="7771" y="6013"/>
                  </a:cubicBezTo>
                  <a:cubicBezTo>
                    <a:pt x="7158" y="6013"/>
                    <a:pt x="6559" y="5942"/>
                    <a:pt x="5994" y="5768"/>
                  </a:cubicBezTo>
                  <a:cubicBezTo>
                    <a:pt x="4949" y="5452"/>
                    <a:pt x="3967" y="4977"/>
                    <a:pt x="3017" y="4438"/>
                  </a:cubicBezTo>
                  <a:cubicBezTo>
                    <a:pt x="2162" y="3868"/>
                    <a:pt x="1243" y="3393"/>
                    <a:pt x="325" y="2950"/>
                  </a:cubicBezTo>
                  <a:cubicBezTo>
                    <a:pt x="301" y="2938"/>
                    <a:pt x="277" y="2932"/>
                    <a:pt x="255" y="2932"/>
                  </a:cubicBezTo>
                  <a:cubicBezTo>
                    <a:pt x="100" y="2932"/>
                    <a:pt x="1" y="3187"/>
                    <a:pt x="167" y="3298"/>
                  </a:cubicBezTo>
                  <a:cubicBezTo>
                    <a:pt x="610" y="3488"/>
                    <a:pt x="1053" y="3710"/>
                    <a:pt x="1497" y="3963"/>
                  </a:cubicBezTo>
                  <a:cubicBezTo>
                    <a:pt x="2003" y="4248"/>
                    <a:pt x="2510" y="4565"/>
                    <a:pt x="3049" y="4850"/>
                  </a:cubicBezTo>
                  <a:cubicBezTo>
                    <a:pt x="3904" y="5420"/>
                    <a:pt x="4695" y="6085"/>
                    <a:pt x="5265" y="6940"/>
                  </a:cubicBezTo>
                  <a:cubicBezTo>
                    <a:pt x="5360" y="7098"/>
                    <a:pt x="5455" y="7257"/>
                    <a:pt x="5550" y="7478"/>
                  </a:cubicBezTo>
                  <a:cubicBezTo>
                    <a:pt x="5519" y="7510"/>
                    <a:pt x="5519" y="7605"/>
                    <a:pt x="5582" y="7637"/>
                  </a:cubicBezTo>
                  <a:cubicBezTo>
                    <a:pt x="5614" y="7637"/>
                    <a:pt x="5614" y="7668"/>
                    <a:pt x="5645" y="7668"/>
                  </a:cubicBezTo>
                  <a:cubicBezTo>
                    <a:pt x="6532" y="9537"/>
                    <a:pt x="7070" y="12704"/>
                    <a:pt x="4885" y="13464"/>
                  </a:cubicBezTo>
                  <a:lnTo>
                    <a:pt x="4790" y="13464"/>
                  </a:lnTo>
                  <a:cubicBezTo>
                    <a:pt x="4727" y="13464"/>
                    <a:pt x="4695" y="13527"/>
                    <a:pt x="4727" y="13590"/>
                  </a:cubicBezTo>
                  <a:cubicBezTo>
                    <a:pt x="4701" y="13642"/>
                    <a:pt x="4739" y="13694"/>
                    <a:pt x="4805" y="13694"/>
                  </a:cubicBezTo>
                  <a:cubicBezTo>
                    <a:pt x="4820" y="13694"/>
                    <a:pt x="4836" y="13691"/>
                    <a:pt x="4854" y="13685"/>
                  </a:cubicBezTo>
                  <a:cubicBezTo>
                    <a:pt x="4885" y="13685"/>
                    <a:pt x="4917" y="13685"/>
                    <a:pt x="4980" y="13654"/>
                  </a:cubicBezTo>
                  <a:cubicBezTo>
                    <a:pt x="5341" y="13699"/>
                    <a:pt x="5758" y="13765"/>
                    <a:pt x="6158" y="13765"/>
                  </a:cubicBezTo>
                  <a:cubicBezTo>
                    <a:pt x="6602" y="13765"/>
                    <a:pt x="7024" y="13684"/>
                    <a:pt x="7324" y="13400"/>
                  </a:cubicBezTo>
                  <a:cubicBezTo>
                    <a:pt x="7609" y="13147"/>
                    <a:pt x="7862" y="12545"/>
                    <a:pt x="8084" y="12260"/>
                  </a:cubicBezTo>
                  <a:cubicBezTo>
                    <a:pt x="8242" y="12039"/>
                    <a:pt x="8369" y="11944"/>
                    <a:pt x="8432" y="11659"/>
                  </a:cubicBezTo>
                  <a:cubicBezTo>
                    <a:pt x="8622" y="10835"/>
                    <a:pt x="7831" y="9949"/>
                    <a:pt x="7577" y="9283"/>
                  </a:cubicBezTo>
                  <a:cubicBezTo>
                    <a:pt x="7229" y="8365"/>
                    <a:pt x="6690" y="7922"/>
                    <a:pt x="5835" y="7510"/>
                  </a:cubicBezTo>
                  <a:cubicBezTo>
                    <a:pt x="5455" y="6718"/>
                    <a:pt x="4917" y="6053"/>
                    <a:pt x="4315" y="5483"/>
                  </a:cubicBezTo>
                  <a:lnTo>
                    <a:pt x="4315" y="5483"/>
                  </a:lnTo>
                  <a:cubicBezTo>
                    <a:pt x="4822" y="5705"/>
                    <a:pt x="5360" y="5927"/>
                    <a:pt x="5899" y="6085"/>
                  </a:cubicBezTo>
                  <a:cubicBezTo>
                    <a:pt x="7514" y="7035"/>
                    <a:pt x="9414" y="7447"/>
                    <a:pt x="11061" y="8428"/>
                  </a:cubicBezTo>
                  <a:cubicBezTo>
                    <a:pt x="11758" y="8840"/>
                    <a:pt x="12423" y="9315"/>
                    <a:pt x="13056" y="9822"/>
                  </a:cubicBezTo>
                  <a:cubicBezTo>
                    <a:pt x="13151" y="10582"/>
                    <a:pt x="12834" y="11247"/>
                    <a:pt x="12803" y="12007"/>
                  </a:cubicBezTo>
                  <a:cubicBezTo>
                    <a:pt x="12739" y="12704"/>
                    <a:pt x="12993" y="13020"/>
                    <a:pt x="13341" y="13622"/>
                  </a:cubicBezTo>
                  <a:cubicBezTo>
                    <a:pt x="13879" y="14509"/>
                    <a:pt x="13753" y="15364"/>
                    <a:pt x="13974" y="16314"/>
                  </a:cubicBezTo>
                  <a:cubicBezTo>
                    <a:pt x="14164" y="16947"/>
                    <a:pt x="14481" y="17517"/>
                    <a:pt x="14924" y="18024"/>
                  </a:cubicBezTo>
                  <a:cubicBezTo>
                    <a:pt x="15463" y="18657"/>
                    <a:pt x="16128" y="19037"/>
                    <a:pt x="16825" y="19449"/>
                  </a:cubicBezTo>
                  <a:cubicBezTo>
                    <a:pt x="17838" y="20083"/>
                    <a:pt x="18440" y="20684"/>
                    <a:pt x="19231" y="21571"/>
                  </a:cubicBezTo>
                  <a:cubicBezTo>
                    <a:pt x="19611" y="22014"/>
                    <a:pt x="20055" y="22426"/>
                    <a:pt x="20593" y="22711"/>
                  </a:cubicBezTo>
                  <a:cubicBezTo>
                    <a:pt x="21480" y="23186"/>
                    <a:pt x="22462" y="23281"/>
                    <a:pt x="23253" y="23946"/>
                  </a:cubicBezTo>
                  <a:cubicBezTo>
                    <a:pt x="23266" y="23959"/>
                    <a:pt x="23285" y="23967"/>
                    <a:pt x="23305" y="23967"/>
                  </a:cubicBezTo>
                  <a:cubicBezTo>
                    <a:pt x="23332" y="23967"/>
                    <a:pt x="23361" y="23952"/>
                    <a:pt x="23380" y="23915"/>
                  </a:cubicBezTo>
                  <a:cubicBezTo>
                    <a:pt x="23443" y="23915"/>
                    <a:pt x="23507" y="23851"/>
                    <a:pt x="23443" y="23756"/>
                  </a:cubicBezTo>
                  <a:cubicBezTo>
                    <a:pt x="22747" y="22616"/>
                    <a:pt x="22462" y="21603"/>
                    <a:pt x="22462" y="20273"/>
                  </a:cubicBezTo>
                  <a:cubicBezTo>
                    <a:pt x="22493" y="19386"/>
                    <a:pt x="22493" y="18499"/>
                    <a:pt x="22367" y="17612"/>
                  </a:cubicBezTo>
                  <a:cubicBezTo>
                    <a:pt x="22208" y="16757"/>
                    <a:pt x="21955" y="15871"/>
                    <a:pt x="21543" y="15111"/>
                  </a:cubicBezTo>
                  <a:cubicBezTo>
                    <a:pt x="21163" y="14350"/>
                    <a:pt x="20530" y="14034"/>
                    <a:pt x="20245" y="13179"/>
                  </a:cubicBezTo>
                  <a:cubicBezTo>
                    <a:pt x="19833" y="11849"/>
                    <a:pt x="19421" y="10962"/>
                    <a:pt x="18091" y="10265"/>
                  </a:cubicBezTo>
                  <a:cubicBezTo>
                    <a:pt x="16977" y="9657"/>
                    <a:pt x="15659" y="9515"/>
                    <a:pt x="14382" y="9515"/>
                  </a:cubicBezTo>
                  <a:cubicBezTo>
                    <a:pt x="14063" y="9515"/>
                    <a:pt x="13746" y="9524"/>
                    <a:pt x="13436" y="9537"/>
                  </a:cubicBezTo>
                  <a:cubicBezTo>
                    <a:pt x="13373" y="9537"/>
                    <a:pt x="13341" y="9600"/>
                    <a:pt x="13373" y="9664"/>
                  </a:cubicBezTo>
                  <a:cubicBezTo>
                    <a:pt x="12708" y="9093"/>
                    <a:pt x="11979" y="8555"/>
                    <a:pt x="11219" y="8112"/>
                  </a:cubicBezTo>
                  <a:cubicBezTo>
                    <a:pt x="9857" y="7288"/>
                    <a:pt x="8337" y="6845"/>
                    <a:pt x="6880" y="6243"/>
                  </a:cubicBezTo>
                  <a:lnTo>
                    <a:pt x="6880" y="6243"/>
                  </a:lnTo>
                  <a:cubicBezTo>
                    <a:pt x="7106" y="6267"/>
                    <a:pt x="7334" y="6278"/>
                    <a:pt x="7563" y="6278"/>
                  </a:cubicBezTo>
                  <a:cubicBezTo>
                    <a:pt x="8846" y="6278"/>
                    <a:pt x="10173" y="5937"/>
                    <a:pt x="11409" y="5642"/>
                  </a:cubicBezTo>
                  <a:cubicBezTo>
                    <a:pt x="11821" y="5547"/>
                    <a:pt x="12201" y="5452"/>
                    <a:pt x="12581" y="5325"/>
                  </a:cubicBezTo>
                  <a:cubicBezTo>
                    <a:pt x="12581" y="5347"/>
                    <a:pt x="12597" y="5370"/>
                    <a:pt x="12617" y="5370"/>
                  </a:cubicBezTo>
                  <a:cubicBezTo>
                    <a:pt x="12626" y="5370"/>
                    <a:pt x="12635" y="5366"/>
                    <a:pt x="12644" y="5357"/>
                  </a:cubicBezTo>
                  <a:cubicBezTo>
                    <a:pt x="14164" y="4660"/>
                    <a:pt x="15779" y="4691"/>
                    <a:pt x="17395" y="4565"/>
                  </a:cubicBezTo>
                  <a:cubicBezTo>
                    <a:pt x="18853" y="4425"/>
                    <a:pt x="20261" y="3937"/>
                    <a:pt x="21708" y="3937"/>
                  </a:cubicBezTo>
                  <a:cubicBezTo>
                    <a:pt x="21895" y="3937"/>
                    <a:pt x="22083" y="3945"/>
                    <a:pt x="22272" y="3963"/>
                  </a:cubicBezTo>
                  <a:cubicBezTo>
                    <a:pt x="22282" y="3974"/>
                    <a:pt x="22289" y="3977"/>
                    <a:pt x="22295" y="3977"/>
                  </a:cubicBezTo>
                  <a:cubicBezTo>
                    <a:pt x="22307" y="3977"/>
                    <a:pt x="22314" y="3963"/>
                    <a:pt x="22335" y="3963"/>
                  </a:cubicBezTo>
                  <a:cubicBezTo>
                    <a:pt x="23780" y="6171"/>
                    <a:pt x="26233" y="7558"/>
                    <a:pt x="28848" y="7558"/>
                  </a:cubicBezTo>
                  <a:cubicBezTo>
                    <a:pt x="29271" y="7558"/>
                    <a:pt x="29698" y="7522"/>
                    <a:pt x="30126" y="7447"/>
                  </a:cubicBezTo>
                  <a:cubicBezTo>
                    <a:pt x="32976" y="6940"/>
                    <a:pt x="36269" y="4438"/>
                    <a:pt x="36111" y="1240"/>
                  </a:cubicBezTo>
                  <a:cubicBezTo>
                    <a:pt x="36111" y="1172"/>
                    <a:pt x="36066" y="1140"/>
                    <a:pt x="36018" y="1140"/>
                  </a:cubicBezTo>
                  <a:cubicBezTo>
                    <a:pt x="35978" y="1140"/>
                    <a:pt x="35936" y="1164"/>
                    <a:pt x="35921" y="1208"/>
                  </a:cubicBezTo>
                  <a:cubicBezTo>
                    <a:pt x="35026" y="1958"/>
                    <a:pt x="33946" y="2375"/>
                    <a:pt x="32823" y="2375"/>
                  </a:cubicBezTo>
                  <a:cubicBezTo>
                    <a:pt x="32475" y="2375"/>
                    <a:pt x="32124" y="2335"/>
                    <a:pt x="31772" y="2253"/>
                  </a:cubicBezTo>
                  <a:cubicBezTo>
                    <a:pt x="30664" y="1968"/>
                    <a:pt x="29682" y="1271"/>
                    <a:pt x="28542" y="1081"/>
                  </a:cubicBezTo>
                  <a:cubicBezTo>
                    <a:pt x="28320" y="1042"/>
                    <a:pt x="28100" y="1024"/>
                    <a:pt x="27884" y="1024"/>
                  </a:cubicBezTo>
                  <a:cubicBezTo>
                    <a:pt x="25816" y="1024"/>
                    <a:pt x="24004" y="2687"/>
                    <a:pt x="22398" y="3805"/>
                  </a:cubicBezTo>
                  <a:cubicBezTo>
                    <a:pt x="22382" y="3789"/>
                    <a:pt x="22359" y="3781"/>
                    <a:pt x="22335" y="3781"/>
                  </a:cubicBezTo>
                  <a:cubicBezTo>
                    <a:pt x="22311" y="3781"/>
                    <a:pt x="22287" y="3789"/>
                    <a:pt x="22272" y="3805"/>
                  </a:cubicBezTo>
                  <a:cubicBezTo>
                    <a:pt x="22001" y="3759"/>
                    <a:pt x="21729" y="3739"/>
                    <a:pt x="21457" y="3739"/>
                  </a:cubicBezTo>
                  <a:cubicBezTo>
                    <a:pt x="20042" y="3739"/>
                    <a:pt x="18612" y="4269"/>
                    <a:pt x="17205" y="4375"/>
                  </a:cubicBezTo>
                  <a:cubicBezTo>
                    <a:pt x="16223" y="4438"/>
                    <a:pt x="15273" y="4470"/>
                    <a:pt x="14323" y="4691"/>
                  </a:cubicBezTo>
                  <a:cubicBezTo>
                    <a:pt x="17490" y="3298"/>
                    <a:pt x="20308" y="1176"/>
                    <a:pt x="23665" y="131"/>
                  </a:cubicBezTo>
                  <a:cubicBezTo>
                    <a:pt x="23751" y="131"/>
                    <a:pt x="23733" y="0"/>
                    <a:pt x="2365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7"/>
            <p:cNvSpPr/>
            <p:nvPr/>
          </p:nvSpPr>
          <p:spPr>
            <a:xfrm>
              <a:off x="1771978" y="12143"/>
              <a:ext cx="917680" cy="687063"/>
            </a:xfrm>
            <a:custGeom>
              <a:avLst/>
              <a:gdLst/>
              <a:ahLst/>
              <a:cxnLst/>
              <a:rect l="l" t="t" r="r" b="b"/>
              <a:pathLst>
                <a:path w="28799" h="21560" extrusionOk="0">
                  <a:moveTo>
                    <a:pt x="4853" y="1"/>
                  </a:moveTo>
                  <a:cubicBezTo>
                    <a:pt x="4778" y="1"/>
                    <a:pt x="4759" y="134"/>
                    <a:pt x="4846" y="163"/>
                  </a:cubicBezTo>
                  <a:cubicBezTo>
                    <a:pt x="8488" y="1050"/>
                    <a:pt x="12351" y="1810"/>
                    <a:pt x="14790" y="4882"/>
                  </a:cubicBezTo>
                  <a:cubicBezTo>
                    <a:pt x="14758" y="4913"/>
                    <a:pt x="14726" y="4945"/>
                    <a:pt x="14695" y="5008"/>
                  </a:cubicBezTo>
                  <a:cubicBezTo>
                    <a:pt x="14663" y="5135"/>
                    <a:pt x="14663" y="5262"/>
                    <a:pt x="14631" y="5388"/>
                  </a:cubicBezTo>
                  <a:cubicBezTo>
                    <a:pt x="14410" y="5958"/>
                    <a:pt x="14030" y="6338"/>
                    <a:pt x="13523" y="6528"/>
                  </a:cubicBezTo>
                  <a:cubicBezTo>
                    <a:pt x="13301" y="6655"/>
                    <a:pt x="13048" y="6718"/>
                    <a:pt x="12795" y="6845"/>
                  </a:cubicBezTo>
                  <a:cubicBezTo>
                    <a:pt x="11433" y="7542"/>
                    <a:pt x="10514" y="8650"/>
                    <a:pt x="9723" y="9949"/>
                  </a:cubicBezTo>
                  <a:cubicBezTo>
                    <a:pt x="8836" y="11500"/>
                    <a:pt x="8171" y="13147"/>
                    <a:pt x="7253" y="14667"/>
                  </a:cubicBezTo>
                  <a:cubicBezTo>
                    <a:pt x="7221" y="14731"/>
                    <a:pt x="7221" y="14762"/>
                    <a:pt x="7189" y="14826"/>
                  </a:cubicBezTo>
                  <a:cubicBezTo>
                    <a:pt x="6374" y="15779"/>
                    <a:pt x="5179" y="16363"/>
                    <a:pt x="4016" y="16363"/>
                  </a:cubicBezTo>
                  <a:cubicBezTo>
                    <a:pt x="3054" y="16363"/>
                    <a:pt x="2113" y="15964"/>
                    <a:pt x="1425" y="15047"/>
                  </a:cubicBezTo>
                  <a:cubicBezTo>
                    <a:pt x="1192" y="14744"/>
                    <a:pt x="1097" y="14441"/>
                    <a:pt x="860" y="14441"/>
                  </a:cubicBezTo>
                  <a:cubicBezTo>
                    <a:pt x="775" y="14441"/>
                    <a:pt x="672" y="14480"/>
                    <a:pt x="539" y="14572"/>
                  </a:cubicBezTo>
                  <a:cubicBezTo>
                    <a:pt x="0" y="14952"/>
                    <a:pt x="64" y="16124"/>
                    <a:pt x="190" y="16663"/>
                  </a:cubicBezTo>
                  <a:cubicBezTo>
                    <a:pt x="507" y="17771"/>
                    <a:pt x="1457" y="18499"/>
                    <a:pt x="2439" y="19006"/>
                  </a:cubicBezTo>
                  <a:cubicBezTo>
                    <a:pt x="2502" y="19006"/>
                    <a:pt x="2534" y="19006"/>
                    <a:pt x="2566" y="18974"/>
                  </a:cubicBezTo>
                  <a:cubicBezTo>
                    <a:pt x="2724" y="19006"/>
                    <a:pt x="2882" y="19038"/>
                    <a:pt x="3041" y="19038"/>
                  </a:cubicBezTo>
                  <a:cubicBezTo>
                    <a:pt x="3769" y="19133"/>
                    <a:pt x="4529" y="19291"/>
                    <a:pt x="5289" y="19418"/>
                  </a:cubicBezTo>
                  <a:cubicBezTo>
                    <a:pt x="5311" y="19440"/>
                    <a:pt x="5334" y="19462"/>
                    <a:pt x="5367" y="19462"/>
                  </a:cubicBezTo>
                  <a:cubicBezTo>
                    <a:pt x="5381" y="19462"/>
                    <a:pt x="5397" y="19459"/>
                    <a:pt x="5416" y="19449"/>
                  </a:cubicBezTo>
                  <a:cubicBezTo>
                    <a:pt x="5447" y="19449"/>
                    <a:pt x="5447" y="19449"/>
                    <a:pt x="5479" y="19418"/>
                  </a:cubicBezTo>
                  <a:cubicBezTo>
                    <a:pt x="6429" y="19576"/>
                    <a:pt x="7379" y="19671"/>
                    <a:pt x="8298" y="19671"/>
                  </a:cubicBezTo>
                  <a:cubicBezTo>
                    <a:pt x="8931" y="19671"/>
                    <a:pt x="9533" y="19544"/>
                    <a:pt x="10103" y="19291"/>
                  </a:cubicBezTo>
                  <a:cubicBezTo>
                    <a:pt x="10483" y="19133"/>
                    <a:pt x="11401" y="18246"/>
                    <a:pt x="11971" y="17993"/>
                  </a:cubicBezTo>
                  <a:cubicBezTo>
                    <a:pt x="11971" y="18024"/>
                    <a:pt x="12003" y="18024"/>
                    <a:pt x="12035" y="18024"/>
                  </a:cubicBezTo>
                  <a:cubicBezTo>
                    <a:pt x="12161" y="18309"/>
                    <a:pt x="12288" y="18563"/>
                    <a:pt x="12446" y="18848"/>
                  </a:cubicBezTo>
                  <a:cubicBezTo>
                    <a:pt x="12415" y="18911"/>
                    <a:pt x="12446" y="18974"/>
                    <a:pt x="12478" y="18974"/>
                  </a:cubicBezTo>
                  <a:cubicBezTo>
                    <a:pt x="12642" y="19038"/>
                    <a:pt x="12812" y="19066"/>
                    <a:pt x="12986" y="19066"/>
                  </a:cubicBezTo>
                  <a:cubicBezTo>
                    <a:pt x="14114" y="19066"/>
                    <a:pt x="15379" y="17860"/>
                    <a:pt x="16120" y="17201"/>
                  </a:cubicBezTo>
                  <a:cubicBezTo>
                    <a:pt x="17450" y="15997"/>
                    <a:pt x="18463" y="14414"/>
                    <a:pt x="18812" y="12641"/>
                  </a:cubicBezTo>
                  <a:cubicBezTo>
                    <a:pt x="19033" y="11532"/>
                    <a:pt x="18970" y="10424"/>
                    <a:pt x="18653" y="9379"/>
                  </a:cubicBezTo>
                  <a:lnTo>
                    <a:pt x="18653" y="9379"/>
                  </a:lnTo>
                  <a:cubicBezTo>
                    <a:pt x="19192" y="10550"/>
                    <a:pt x="19698" y="11754"/>
                    <a:pt x="20174" y="12989"/>
                  </a:cubicBezTo>
                  <a:cubicBezTo>
                    <a:pt x="19477" y="14699"/>
                    <a:pt x="19635" y="17011"/>
                    <a:pt x="20965" y="18373"/>
                  </a:cubicBezTo>
                  <a:cubicBezTo>
                    <a:pt x="23055" y="20494"/>
                    <a:pt x="26666" y="19069"/>
                    <a:pt x="28534" y="21508"/>
                  </a:cubicBezTo>
                  <a:cubicBezTo>
                    <a:pt x="28534" y="21540"/>
                    <a:pt x="28566" y="21540"/>
                    <a:pt x="28597" y="21540"/>
                  </a:cubicBezTo>
                  <a:cubicBezTo>
                    <a:pt x="28618" y="21553"/>
                    <a:pt x="28641" y="21560"/>
                    <a:pt x="28662" y="21560"/>
                  </a:cubicBezTo>
                  <a:cubicBezTo>
                    <a:pt x="28737" y="21560"/>
                    <a:pt x="28798" y="21480"/>
                    <a:pt x="28724" y="21381"/>
                  </a:cubicBezTo>
                  <a:cubicBezTo>
                    <a:pt x="28692" y="21350"/>
                    <a:pt x="28661" y="21286"/>
                    <a:pt x="28629" y="21254"/>
                  </a:cubicBezTo>
                  <a:cubicBezTo>
                    <a:pt x="28249" y="19513"/>
                    <a:pt x="27299" y="17961"/>
                    <a:pt x="26001" y="16726"/>
                  </a:cubicBezTo>
                  <a:cubicBezTo>
                    <a:pt x="25336" y="16092"/>
                    <a:pt x="24544" y="15554"/>
                    <a:pt x="23752" y="15079"/>
                  </a:cubicBezTo>
                  <a:cubicBezTo>
                    <a:pt x="22612" y="14446"/>
                    <a:pt x="21282" y="14129"/>
                    <a:pt x="20427" y="13116"/>
                  </a:cubicBezTo>
                  <a:cubicBezTo>
                    <a:pt x="20395" y="13084"/>
                    <a:pt x="20395" y="13052"/>
                    <a:pt x="20395" y="13021"/>
                  </a:cubicBezTo>
                  <a:cubicBezTo>
                    <a:pt x="20395" y="12989"/>
                    <a:pt x="20395" y="12989"/>
                    <a:pt x="20395" y="12989"/>
                  </a:cubicBezTo>
                  <a:cubicBezTo>
                    <a:pt x="20395" y="12989"/>
                    <a:pt x="20395" y="12957"/>
                    <a:pt x="20395" y="12957"/>
                  </a:cubicBezTo>
                  <a:cubicBezTo>
                    <a:pt x="19888" y="10867"/>
                    <a:pt x="18843" y="8872"/>
                    <a:pt x="17577" y="7162"/>
                  </a:cubicBezTo>
                  <a:cubicBezTo>
                    <a:pt x="17038" y="6212"/>
                    <a:pt x="16342" y="5293"/>
                    <a:pt x="15360" y="4818"/>
                  </a:cubicBezTo>
                  <a:cubicBezTo>
                    <a:pt x="15328" y="4755"/>
                    <a:pt x="15296" y="4692"/>
                    <a:pt x="15265" y="4660"/>
                  </a:cubicBezTo>
                  <a:cubicBezTo>
                    <a:pt x="15265" y="4597"/>
                    <a:pt x="15233" y="4533"/>
                    <a:pt x="15170" y="4533"/>
                  </a:cubicBezTo>
                  <a:cubicBezTo>
                    <a:pt x="15138" y="4502"/>
                    <a:pt x="15138" y="4470"/>
                    <a:pt x="15106" y="4438"/>
                  </a:cubicBezTo>
                  <a:cubicBezTo>
                    <a:pt x="15088" y="4410"/>
                    <a:pt x="15064" y="4399"/>
                    <a:pt x="15040" y="4399"/>
                  </a:cubicBezTo>
                  <a:cubicBezTo>
                    <a:pt x="14983" y="4399"/>
                    <a:pt x="14926" y="4466"/>
                    <a:pt x="14948" y="4533"/>
                  </a:cubicBezTo>
                  <a:lnTo>
                    <a:pt x="14980" y="4597"/>
                  </a:lnTo>
                  <a:lnTo>
                    <a:pt x="14916" y="4597"/>
                  </a:lnTo>
                  <a:cubicBezTo>
                    <a:pt x="12541" y="1683"/>
                    <a:pt x="8519" y="480"/>
                    <a:pt x="4877" y="5"/>
                  </a:cubicBezTo>
                  <a:cubicBezTo>
                    <a:pt x="4869" y="2"/>
                    <a:pt x="4861" y="1"/>
                    <a:pt x="4853"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7"/>
            <p:cNvSpPr/>
            <p:nvPr/>
          </p:nvSpPr>
          <p:spPr>
            <a:xfrm>
              <a:off x="941416" y="154809"/>
              <a:ext cx="682198" cy="640632"/>
            </a:xfrm>
            <a:custGeom>
              <a:avLst/>
              <a:gdLst/>
              <a:ahLst/>
              <a:cxnLst/>
              <a:rect l="l" t="t" r="r" b="b"/>
              <a:pathLst>
                <a:path w="21409" h="20103" extrusionOk="0">
                  <a:moveTo>
                    <a:pt x="16537" y="2431"/>
                  </a:moveTo>
                  <a:cubicBezTo>
                    <a:pt x="17284" y="2431"/>
                    <a:pt x="18027" y="2551"/>
                    <a:pt x="18717" y="2812"/>
                  </a:cubicBezTo>
                  <a:cubicBezTo>
                    <a:pt x="19255" y="2875"/>
                    <a:pt x="19382" y="3192"/>
                    <a:pt x="19097" y="3762"/>
                  </a:cubicBezTo>
                  <a:cubicBezTo>
                    <a:pt x="19002" y="3793"/>
                    <a:pt x="18907" y="3793"/>
                    <a:pt x="18812" y="3825"/>
                  </a:cubicBezTo>
                  <a:cubicBezTo>
                    <a:pt x="18590" y="3952"/>
                    <a:pt x="18210" y="3983"/>
                    <a:pt x="17957" y="4078"/>
                  </a:cubicBezTo>
                  <a:cubicBezTo>
                    <a:pt x="17324" y="4300"/>
                    <a:pt x="16785" y="4617"/>
                    <a:pt x="16247" y="4997"/>
                  </a:cubicBezTo>
                  <a:cubicBezTo>
                    <a:pt x="16189" y="4995"/>
                    <a:pt x="16131" y="4995"/>
                    <a:pt x="16073" y="4995"/>
                  </a:cubicBezTo>
                  <a:cubicBezTo>
                    <a:pt x="14605" y="4995"/>
                    <a:pt x="13073" y="5386"/>
                    <a:pt x="12098" y="6422"/>
                  </a:cubicBezTo>
                  <a:cubicBezTo>
                    <a:pt x="11560" y="6643"/>
                    <a:pt x="11022" y="6865"/>
                    <a:pt x="10483" y="7055"/>
                  </a:cubicBezTo>
                  <a:cubicBezTo>
                    <a:pt x="11402" y="6517"/>
                    <a:pt x="11972" y="5503"/>
                    <a:pt x="12795" y="4807"/>
                  </a:cubicBezTo>
                  <a:cubicBezTo>
                    <a:pt x="13357" y="4349"/>
                    <a:pt x="13918" y="4192"/>
                    <a:pt x="14525" y="4192"/>
                  </a:cubicBezTo>
                  <a:cubicBezTo>
                    <a:pt x="14842" y="4192"/>
                    <a:pt x="15171" y="4235"/>
                    <a:pt x="15519" y="4300"/>
                  </a:cubicBezTo>
                  <a:cubicBezTo>
                    <a:pt x="15883" y="4363"/>
                    <a:pt x="16247" y="4427"/>
                    <a:pt x="16603" y="4427"/>
                  </a:cubicBezTo>
                  <a:cubicBezTo>
                    <a:pt x="16959" y="4427"/>
                    <a:pt x="17308" y="4363"/>
                    <a:pt x="17640" y="4173"/>
                  </a:cubicBezTo>
                  <a:cubicBezTo>
                    <a:pt x="17640" y="4173"/>
                    <a:pt x="17640" y="4110"/>
                    <a:pt x="17609" y="4110"/>
                  </a:cubicBezTo>
                  <a:cubicBezTo>
                    <a:pt x="17327" y="4194"/>
                    <a:pt x="17042" y="4224"/>
                    <a:pt x="16755" y="4224"/>
                  </a:cubicBezTo>
                  <a:cubicBezTo>
                    <a:pt x="15985" y="4224"/>
                    <a:pt x="15206" y="4004"/>
                    <a:pt x="14453" y="4004"/>
                  </a:cubicBezTo>
                  <a:cubicBezTo>
                    <a:pt x="14004" y="4004"/>
                    <a:pt x="13565" y="4082"/>
                    <a:pt x="13143" y="4332"/>
                  </a:cubicBezTo>
                  <a:cubicBezTo>
                    <a:pt x="11813" y="5123"/>
                    <a:pt x="11243" y="6802"/>
                    <a:pt x="9691" y="7213"/>
                  </a:cubicBezTo>
                  <a:cubicBezTo>
                    <a:pt x="8868" y="7055"/>
                    <a:pt x="8076" y="6897"/>
                    <a:pt x="7348" y="6517"/>
                  </a:cubicBezTo>
                  <a:cubicBezTo>
                    <a:pt x="7316" y="6517"/>
                    <a:pt x="7316" y="6485"/>
                    <a:pt x="7285" y="6485"/>
                  </a:cubicBezTo>
                  <a:cubicBezTo>
                    <a:pt x="8045" y="6010"/>
                    <a:pt x="8678" y="5662"/>
                    <a:pt x="9596" y="5630"/>
                  </a:cubicBezTo>
                  <a:cubicBezTo>
                    <a:pt x="9672" y="5630"/>
                    <a:pt x="9745" y="5631"/>
                    <a:pt x="9814" y="5631"/>
                  </a:cubicBezTo>
                  <a:cubicBezTo>
                    <a:pt x="10092" y="5631"/>
                    <a:pt x="10325" y="5611"/>
                    <a:pt x="10578" y="5408"/>
                  </a:cubicBezTo>
                  <a:cubicBezTo>
                    <a:pt x="11117" y="5028"/>
                    <a:pt x="11497" y="4363"/>
                    <a:pt x="12067" y="3920"/>
                  </a:cubicBezTo>
                  <a:cubicBezTo>
                    <a:pt x="12700" y="3445"/>
                    <a:pt x="13428" y="3065"/>
                    <a:pt x="14188" y="2812"/>
                  </a:cubicBezTo>
                  <a:cubicBezTo>
                    <a:pt x="14940" y="2567"/>
                    <a:pt x="15741" y="2431"/>
                    <a:pt x="16537" y="2431"/>
                  </a:cubicBezTo>
                  <a:close/>
                  <a:moveTo>
                    <a:pt x="381" y="373"/>
                  </a:moveTo>
                  <a:lnTo>
                    <a:pt x="381" y="373"/>
                  </a:lnTo>
                  <a:cubicBezTo>
                    <a:pt x="1046" y="1070"/>
                    <a:pt x="1584" y="1893"/>
                    <a:pt x="2344" y="2495"/>
                  </a:cubicBezTo>
                  <a:cubicBezTo>
                    <a:pt x="2819" y="2907"/>
                    <a:pt x="3326" y="3192"/>
                    <a:pt x="3864" y="3477"/>
                  </a:cubicBezTo>
                  <a:cubicBezTo>
                    <a:pt x="4086" y="3572"/>
                    <a:pt x="4308" y="3667"/>
                    <a:pt x="4498" y="3762"/>
                  </a:cubicBezTo>
                  <a:cubicBezTo>
                    <a:pt x="4593" y="3793"/>
                    <a:pt x="4719" y="3825"/>
                    <a:pt x="4814" y="3888"/>
                  </a:cubicBezTo>
                  <a:cubicBezTo>
                    <a:pt x="5163" y="3920"/>
                    <a:pt x="5321" y="4142"/>
                    <a:pt x="5226" y="4522"/>
                  </a:cubicBezTo>
                  <a:cubicBezTo>
                    <a:pt x="5163" y="4522"/>
                    <a:pt x="5163" y="4617"/>
                    <a:pt x="5194" y="4648"/>
                  </a:cubicBezTo>
                  <a:cubicBezTo>
                    <a:pt x="5954" y="5250"/>
                    <a:pt x="6810" y="5725"/>
                    <a:pt x="7760" y="6010"/>
                  </a:cubicBezTo>
                  <a:cubicBezTo>
                    <a:pt x="7538" y="6137"/>
                    <a:pt x="7348" y="6295"/>
                    <a:pt x="7190" y="6453"/>
                  </a:cubicBezTo>
                  <a:cubicBezTo>
                    <a:pt x="7158" y="6485"/>
                    <a:pt x="7095" y="6517"/>
                    <a:pt x="7095" y="6580"/>
                  </a:cubicBezTo>
                  <a:cubicBezTo>
                    <a:pt x="7095" y="6612"/>
                    <a:pt x="7095" y="6675"/>
                    <a:pt x="7095" y="6738"/>
                  </a:cubicBezTo>
                  <a:cubicBezTo>
                    <a:pt x="6873" y="7023"/>
                    <a:pt x="6746" y="7309"/>
                    <a:pt x="6683" y="7657"/>
                  </a:cubicBezTo>
                  <a:cubicBezTo>
                    <a:pt x="6081" y="6137"/>
                    <a:pt x="4561" y="5282"/>
                    <a:pt x="3326" y="4300"/>
                  </a:cubicBezTo>
                  <a:cubicBezTo>
                    <a:pt x="2503" y="3635"/>
                    <a:pt x="1806" y="2907"/>
                    <a:pt x="1172" y="2051"/>
                  </a:cubicBezTo>
                  <a:cubicBezTo>
                    <a:pt x="792" y="1545"/>
                    <a:pt x="666" y="911"/>
                    <a:pt x="381" y="373"/>
                  </a:cubicBezTo>
                  <a:close/>
                  <a:moveTo>
                    <a:pt x="14924" y="5960"/>
                  </a:moveTo>
                  <a:cubicBezTo>
                    <a:pt x="16043" y="5960"/>
                    <a:pt x="17172" y="6245"/>
                    <a:pt x="18147" y="6802"/>
                  </a:cubicBezTo>
                  <a:cubicBezTo>
                    <a:pt x="18844" y="7182"/>
                    <a:pt x="19414" y="7689"/>
                    <a:pt x="19794" y="8385"/>
                  </a:cubicBezTo>
                  <a:cubicBezTo>
                    <a:pt x="20047" y="8829"/>
                    <a:pt x="21061" y="10855"/>
                    <a:pt x="20111" y="11109"/>
                  </a:cubicBezTo>
                  <a:cubicBezTo>
                    <a:pt x="20107" y="11111"/>
                    <a:pt x="20101" y="11112"/>
                    <a:pt x="20094" y="11112"/>
                  </a:cubicBezTo>
                  <a:cubicBezTo>
                    <a:pt x="19982" y="11112"/>
                    <a:pt x="19475" y="10887"/>
                    <a:pt x="19445" y="10887"/>
                  </a:cubicBezTo>
                  <a:cubicBezTo>
                    <a:pt x="19255" y="10855"/>
                    <a:pt x="19065" y="10824"/>
                    <a:pt x="18875" y="10824"/>
                  </a:cubicBezTo>
                  <a:cubicBezTo>
                    <a:pt x="18860" y="10808"/>
                    <a:pt x="18836" y="10800"/>
                    <a:pt x="18812" y="10800"/>
                  </a:cubicBezTo>
                  <a:cubicBezTo>
                    <a:pt x="18788" y="10800"/>
                    <a:pt x="18765" y="10808"/>
                    <a:pt x="18749" y="10824"/>
                  </a:cubicBezTo>
                  <a:cubicBezTo>
                    <a:pt x="18654" y="10824"/>
                    <a:pt x="18559" y="10824"/>
                    <a:pt x="18432" y="10855"/>
                  </a:cubicBezTo>
                  <a:cubicBezTo>
                    <a:pt x="18234" y="10863"/>
                    <a:pt x="18044" y="10868"/>
                    <a:pt x="17860" y="10868"/>
                  </a:cubicBezTo>
                  <a:cubicBezTo>
                    <a:pt x="17247" y="10868"/>
                    <a:pt x="16690" y="10806"/>
                    <a:pt x="16057" y="10539"/>
                  </a:cubicBezTo>
                  <a:cubicBezTo>
                    <a:pt x="15867" y="10254"/>
                    <a:pt x="15645" y="9937"/>
                    <a:pt x="15392" y="9684"/>
                  </a:cubicBezTo>
                  <a:cubicBezTo>
                    <a:pt x="14600" y="8829"/>
                    <a:pt x="13587" y="8195"/>
                    <a:pt x="12510" y="7815"/>
                  </a:cubicBezTo>
                  <a:cubicBezTo>
                    <a:pt x="11782" y="7562"/>
                    <a:pt x="11022" y="7435"/>
                    <a:pt x="10261" y="7309"/>
                  </a:cubicBezTo>
                  <a:cubicBezTo>
                    <a:pt x="10768" y="7213"/>
                    <a:pt x="11275" y="6992"/>
                    <a:pt x="11782" y="6802"/>
                  </a:cubicBezTo>
                  <a:lnTo>
                    <a:pt x="11782" y="6802"/>
                  </a:lnTo>
                  <a:cubicBezTo>
                    <a:pt x="11756" y="6827"/>
                    <a:pt x="11793" y="6874"/>
                    <a:pt x="11824" y="6874"/>
                  </a:cubicBezTo>
                  <a:cubicBezTo>
                    <a:pt x="11832" y="6874"/>
                    <a:pt x="11839" y="6871"/>
                    <a:pt x="11845" y="6865"/>
                  </a:cubicBezTo>
                  <a:cubicBezTo>
                    <a:pt x="11908" y="6802"/>
                    <a:pt x="11972" y="6738"/>
                    <a:pt x="12035" y="6675"/>
                  </a:cubicBezTo>
                  <a:cubicBezTo>
                    <a:pt x="12573" y="6453"/>
                    <a:pt x="13143" y="6200"/>
                    <a:pt x="13713" y="6073"/>
                  </a:cubicBezTo>
                  <a:cubicBezTo>
                    <a:pt x="14110" y="5997"/>
                    <a:pt x="14517" y="5960"/>
                    <a:pt x="14924" y="5960"/>
                  </a:cubicBezTo>
                  <a:close/>
                  <a:moveTo>
                    <a:pt x="16215" y="10824"/>
                  </a:moveTo>
                  <a:cubicBezTo>
                    <a:pt x="17039" y="11077"/>
                    <a:pt x="17894" y="10982"/>
                    <a:pt x="18717" y="11045"/>
                  </a:cubicBezTo>
                  <a:cubicBezTo>
                    <a:pt x="18717" y="11330"/>
                    <a:pt x="18749" y="11615"/>
                    <a:pt x="18812" y="11900"/>
                  </a:cubicBezTo>
                  <a:cubicBezTo>
                    <a:pt x="18907" y="12217"/>
                    <a:pt x="19287" y="12787"/>
                    <a:pt x="19255" y="13041"/>
                  </a:cubicBezTo>
                  <a:cubicBezTo>
                    <a:pt x="19097" y="13294"/>
                    <a:pt x="18907" y="13579"/>
                    <a:pt x="18717" y="13832"/>
                  </a:cubicBezTo>
                  <a:cubicBezTo>
                    <a:pt x="18559" y="13864"/>
                    <a:pt x="18400" y="13896"/>
                    <a:pt x="18242" y="13896"/>
                  </a:cubicBezTo>
                  <a:lnTo>
                    <a:pt x="17894" y="13896"/>
                  </a:lnTo>
                  <a:cubicBezTo>
                    <a:pt x="17640" y="13927"/>
                    <a:pt x="17450" y="13991"/>
                    <a:pt x="17292" y="14117"/>
                  </a:cubicBezTo>
                  <a:cubicBezTo>
                    <a:pt x="17165" y="13674"/>
                    <a:pt x="17070" y="13262"/>
                    <a:pt x="16975" y="12851"/>
                  </a:cubicBezTo>
                  <a:cubicBezTo>
                    <a:pt x="16817" y="12122"/>
                    <a:pt x="16564" y="11425"/>
                    <a:pt x="16215" y="10824"/>
                  </a:cubicBezTo>
                  <a:close/>
                  <a:moveTo>
                    <a:pt x="7316" y="6675"/>
                  </a:moveTo>
                  <a:lnTo>
                    <a:pt x="7316" y="6675"/>
                  </a:lnTo>
                  <a:cubicBezTo>
                    <a:pt x="9311" y="7720"/>
                    <a:pt x="11718" y="7404"/>
                    <a:pt x="13713" y="8607"/>
                  </a:cubicBezTo>
                  <a:cubicBezTo>
                    <a:pt x="14727" y="9209"/>
                    <a:pt x="15614" y="10095"/>
                    <a:pt x="16184" y="11172"/>
                  </a:cubicBezTo>
                  <a:cubicBezTo>
                    <a:pt x="16690" y="12249"/>
                    <a:pt x="16785" y="13452"/>
                    <a:pt x="17102" y="14592"/>
                  </a:cubicBezTo>
                  <a:cubicBezTo>
                    <a:pt x="17229" y="15004"/>
                    <a:pt x="17419" y="15226"/>
                    <a:pt x="16817" y="15542"/>
                  </a:cubicBezTo>
                  <a:cubicBezTo>
                    <a:pt x="16564" y="15669"/>
                    <a:pt x="16089" y="15637"/>
                    <a:pt x="15804" y="15669"/>
                  </a:cubicBezTo>
                  <a:cubicBezTo>
                    <a:pt x="15492" y="15695"/>
                    <a:pt x="15180" y="15716"/>
                    <a:pt x="14868" y="15716"/>
                  </a:cubicBezTo>
                  <a:cubicBezTo>
                    <a:pt x="14420" y="15716"/>
                    <a:pt x="13971" y="15673"/>
                    <a:pt x="13523" y="15542"/>
                  </a:cubicBezTo>
                  <a:cubicBezTo>
                    <a:pt x="12162" y="15131"/>
                    <a:pt x="11338" y="14022"/>
                    <a:pt x="10768" y="12787"/>
                  </a:cubicBezTo>
                  <a:cubicBezTo>
                    <a:pt x="10293" y="11774"/>
                    <a:pt x="9818" y="10950"/>
                    <a:pt x="9090" y="10127"/>
                  </a:cubicBezTo>
                  <a:cubicBezTo>
                    <a:pt x="8171" y="9145"/>
                    <a:pt x="7190" y="8100"/>
                    <a:pt x="7316" y="6675"/>
                  </a:cubicBezTo>
                  <a:close/>
                  <a:moveTo>
                    <a:pt x="8868" y="10254"/>
                  </a:moveTo>
                  <a:lnTo>
                    <a:pt x="8868" y="10254"/>
                  </a:lnTo>
                  <a:cubicBezTo>
                    <a:pt x="9311" y="10760"/>
                    <a:pt x="9723" y="11235"/>
                    <a:pt x="10071" y="11837"/>
                  </a:cubicBezTo>
                  <a:cubicBezTo>
                    <a:pt x="10420" y="12502"/>
                    <a:pt x="10641" y="13262"/>
                    <a:pt x="11085" y="13896"/>
                  </a:cubicBezTo>
                  <a:cubicBezTo>
                    <a:pt x="11687" y="14877"/>
                    <a:pt x="12637" y="15606"/>
                    <a:pt x="13777" y="15859"/>
                  </a:cubicBezTo>
                  <a:cubicBezTo>
                    <a:pt x="13903" y="15891"/>
                    <a:pt x="14062" y="15891"/>
                    <a:pt x="14188" y="15922"/>
                  </a:cubicBezTo>
                  <a:cubicBezTo>
                    <a:pt x="14188" y="15922"/>
                    <a:pt x="14188" y="15922"/>
                    <a:pt x="14188" y="15954"/>
                  </a:cubicBezTo>
                  <a:cubicBezTo>
                    <a:pt x="14442" y="16461"/>
                    <a:pt x="14632" y="17791"/>
                    <a:pt x="14220" y="18329"/>
                  </a:cubicBezTo>
                  <a:cubicBezTo>
                    <a:pt x="13845" y="18793"/>
                    <a:pt x="13578" y="18956"/>
                    <a:pt x="13367" y="18956"/>
                  </a:cubicBezTo>
                  <a:cubicBezTo>
                    <a:pt x="12902" y="18956"/>
                    <a:pt x="12714" y="18163"/>
                    <a:pt x="12257" y="18076"/>
                  </a:cubicBezTo>
                  <a:cubicBezTo>
                    <a:pt x="12193" y="18060"/>
                    <a:pt x="12137" y="18054"/>
                    <a:pt x="12087" y="18054"/>
                  </a:cubicBezTo>
                  <a:cubicBezTo>
                    <a:pt x="11868" y="18054"/>
                    <a:pt x="11750" y="18174"/>
                    <a:pt x="11567" y="18174"/>
                  </a:cubicBezTo>
                  <a:cubicBezTo>
                    <a:pt x="11454" y="18174"/>
                    <a:pt x="11317" y="18129"/>
                    <a:pt x="11117" y="17981"/>
                  </a:cubicBezTo>
                  <a:cubicBezTo>
                    <a:pt x="10610" y="17633"/>
                    <a:pt x="10230" y="16904"/>
                    <a:pt x="9976" y="16366"/>
                  </a:cubicBezTo>
                  <a:cubicBezTo>
                    <a:pt x="9343" y="15162"/>
                    <a:pt x="9216" y="13896"/>
                    <a:pt x="9185" y="12566"/>
                  </a:cubicBezTo>
                  <a:cubicBezTo>
                    <a:pt x="9185" y="11774"/>
                    <a:pt x="9185" y="10982"/>
                    <a:pt x="8868" y="10254"/>
                  </a:cubicBezTo>
                  <a:close/>
                  <a:moveTo>
                    <a:pt x="7031" y="7182"/>
                  </a:moveTo>
                  <a:cubicBezTo>
                    <a:pt x="6968" y="7847"/>
                    <a:pt x="7253" y="8480"/>
                    <a:pt x="7633" y="9082"/>
                  </a:cubicBezTo>
                  <a:cubicBezTo>
                    <a:pt x="7950" y="9620"/>
                    <a:pt x="8361" y="10127"/>
                    <a:pt x="8488" y="10729"/>
                  </a:cubicBezTo>
                  <a:cubicBezTo>
                    <a:pt x="8710" y="11615"/>
                    <a:pt x="8298" y="12439"/>
                    <a:pt x="7950" y="13231"/>
                  </a:cubicBezTo>
                  <a:cubicBezTo>
                    <a:pt x="7095" y="15226"/>
                    <a:pt x="6683" y="17126"/>
                    <a:pt x="7506" y="19058"/>
                  </a:cubicBezTo>
                  <a:cubicBezTo>
                    <a:pt x="7253" y="18583"/>
                    <a:pt x="7063" y="18044"/>
                    <a:pt x="7000" y="17823"/>
                  </a:cubicBezTo>
                  <a:cubicBezTo>
                    <a:pt x="6746" y="17063"/>
                    <a:pt x="6651" y="16271"/>
                    <a:pt x="6683" y="15479"/>
                  </a:cubicBezTo>
                  <a:cubicBezTo>
                    <a:pt x="6746" y="13959"/>
                    <a:pt x="7411" y="12502"/>
                    <a:pt x="7380" y="11014"/>
                  </a:cubicBezTo>
                  <a:cubicBezTo>
                    <a:pt x="7348" y="9715"/>
                    <a:pt x="6493" y="8385"/>
                    <a:pt x="7031" y="7182"/>
                  </a:cubicBezTo>
                  <a:close/>
                  <a:moveTo>
                    <a:pt x="7611" y="8683"/>
                  </a:moveTo>
                  <a:cubicBezTo>
                    <a:pt x="7818" y="9042"/>
                    <a:pt x="8081" y="9380"/>
                    <a:pt x="8361" y="9684"/>
                  </a:cubicBezTo>
                  <a:cubicBezTo>
                    <a:pt x="8425" y="9747"/>
                    <a:pt x="8488" y="9842"/>
                    <a:pt x="8551" y="9905"/>
                  </a:cubicBezTo>
                  <a:cubicBezTo>
                    <a:pt x="8551" y="9937"/>
                    <a:pt x="8551" y="9937"/>
                    <a:pt x="8551" y="9937"/>
                  </a:cubicBezTo>
                  <a:cubicBezTo>
                    <a:pt x="9343" y="11489"/>
                    <a:pt x="8805" y="13294"/>
                    <a:pt x="9216" y="14941"/>
                  </a:cubicBezTo>
                  <a:cubicBezTo>
                    <a:pt x="9280" y="15194"/>
                    <a:pt x="9343" y="15416"/>
                    <a:pt x="9438" y="15637"/>
                  </a:cubicBezTo>
                  <a:cubicBezTo>
                    <a:pt x="9121" y="16239"/>
                    <a:pt x="8868" y="16841"/>
                    <a:pt x="8741" y="17474"/>
                  </a:cubicBezTo>
                  <a:cubicBezTo>
                    <a:pt x="8646" y="17823"/>
                    <a:pt x="8615" y="18171"/>
                    <a:pt x="8583" y="18519"/>
                  </a:cubicBezTo>
                  <a:cubicBezTo>
                    <a:pt x="8551" y="18741"/>
                    <a:pt x="8710" y="19374"/>
                    <a:pt x="8583" y="19533"/>
                  </a:cubicBezTo>
                  <a:cubicBezTo>
                    <a:pt x="8484" y="19692"/>
                    <a:pt x="8372" y="19763"/>
                    <a:pt x="8255" y="19763"/>
                  </a:cubicBezTo>
                  <a:cubicBezTo>
                    <a:pt x="8186" y="19763"/>
                    <a:pt x="8115" y="19738"/>
                    <a:pt x="8045" y="19691"/>
                  </a:cubicBezTo>
                  <a:cubicBezTo>
                    <a:pt x="7380" y="18614"/>
                    <a:pt x="7063" y="17379"/>
                    <a:pt x="7221" y="16112"/>
                  </a:cubicBezTo>
                  <a:cubicBezTo>
                    <a:pt x="7380" y="14751"/>
                    <a:pt x="8076" y="13579"/>
                    <a:pt x="8520" y="12312"/>
                  </a:cubicBezTo>
                  <a:cubicBezTo>
                    <a:pt x="8773" y="11552"/>
                    <a:pt x="8805" y="10919"/>
                    <a:pt x="8456" y="10190"/>
                  </a:cubicBezTo>
                  <a:cubicBezTo>
                    <a:pt x="8231" y="9664"/>
                    <a:pt x="7886" y="9177"/>
                    <a:pt x="7611" y="8683"/>
                  </a:cubicBezTo>
                  <a:close/>
                  <a:moveTo>
                    <a:pt x="159" y="1"/>
                  </a:moveTo>
                  <a:cubicBezTo>
                    <a:pt x="143" y="1"/>
                    <a:pt x="127" y="9"/>
                    <a:pt x="127" y="25"/>
                  </a:cubicBezTo>
                  <a:cubicBezTo>
                    <a:pt x="64" y="25"/>
                    <a:pt x="1" y="88"/>
                    <a:pt x="64" y="151"/>
                  </a:cubicBezTo>
                  <a:cubicBezTo>
                    <a:pt x="444" y="626"/>
                    <a:pt x="507" y="1418"/>
                    <a:pt x="887" y="1956"/>
                  </a:cubicBezTo>
                  <a:cubicBezTo>
                    <a:pt x="1426" y="2685"/>
                    <a:pt x="2027" y="3413"/>
                    <a:pt x="2693" y="3983"/>
                  </a:cubicBezTo>
                  <a:cubicBezTo>
                    <a:pt x="4149" y="5250"/>
                    <a:pt x="5796" y="6042"/>
                    <a:pt x="6651" y="7847"/>
                  </a:cubicBezTo>
                  <a:cubicBezTo>
                    <a:pt x="6651" y="7847"/>
                    <a:pt x="6651" y="7879"/>
                    <a:pt x="6683" y="7879"/>
                  </a:cubicBezTo>
                  <a:cubicBezTo>
                    <a:pt x="6620" y="8892"/>
                    <a:pt x="7190" y="10000"/>
                    <a:pt x="7190" y="11014"/>
                  </a:cubicBezTo>
                  <a:cubicBezTo>
                    <a:pt x="7221" y="11995"/>
                    <a:pt x="6810" y="12977"/>
                    <a:pt x="6651" y="13959"/>
                  </a:cubicBezTo>
                  <a:cubicBezTo>
                    <a:pt x="6493" y="14877"/>
                    <a:pt x="6429" y="15827"/>
                    <a:pt x="6588" y="16777"/>
                  </a:cubicBezTo>
                  <a:cubicBezTo>
                    <a:pt x="6683" y="17506"/>
                    <a:pt x="6905" y="18266"/>
                    <a:pt x="7285" y="18931"/>
                  </a:cubicBezTo>
                  <a:cubicBezTo>
                    <a:pt x="7475" y="19248"/>
                    <a:pt x="7886" y="20103"/>
                    <a:pt x="8330" y="20103"/>
                  </a:cubicBezTo>
                  <a:cubicBezTo>
                    <a:pt x="8710" y="20103"/>
                    <a:pt x="8710" y="19818"/>
                    <a:pt x="8741" y="19533"/>
                  </a:cubicBezTo>
                  <a:cubicBezTo>
                    <a:pt x="8805" y="18836"/>
                    <a:pt x="8710" y="18234"/>
                    <a:pt x="8868" y="17538"/>
                  </a:cubicBezTo>
                  <a:cubicBezTo>
                    <a:pt x="8995" y="16936"/>
                    <a:pt x="9216" y="16366"/>
                    <a:pt x="9501" y="15859"/>
                  </a:cubicBezTo>
                  <a:cubicBezTo>
                    <a:pt x="9660" y="16271"/>
                    <a:pt x="9881" y="16714"/>
                    <a:pt x="10135" y="17094"/>
                  </a:cubicBezTo>
                  <a:cubicBezTo>
                    <a:pt x="10388" y="17506"/>
                    <a:pt x="10831" y="18298"/>
                    <a:pt x="11338" y="18424"/>
                  </a:cubicBezTo>
                  <a:cubicBezTo>
                    <a:pt x="11370" y="18435"/>
                    <a:pt x="11405" y="18438"/>
                    <a:pt x="11441" y="18438"/>
                  </a:cubicBezTo>
                  <a:cubicBezTo>
                    <a:pt x="11514" y="18438"/>
                    <a:pt x="11592" y="18424"/>
                    <a:pt x="11655" y="18424"/>
                  </a:cubicBezTo>
                  <a:cubicBezTo>
                    <a:pt x="11718" y="18424"/>
                    <a:pt x="11782" y="18393"/>
                    <a:pt x="11813" y="18329"/>
                  </a:cubicBezTo>
                  <a:cubicBezTo>
                    <a:pt x="12130" y="18488"/>
                    <a:pt x="12447" y="18646"/>
                    <a:pt x="12732" y="18804"/>
                  </a:cubicBezTo>
                  <a:cubicBezTo>
                    <a:pt x="12827" y="18868"/>
                    <a:pt x="12858" y="18994"/>
                    <a:pt x="12953" y="19058"/>
                  </a:cubicBezTo>
                  <a:cubicBezTo>
                    <a:pt x="13141" y="19170"/>
                    <a:pt x="13306" y="19249"/>
                    <a:pt x="13488" y="19249"/>
                  </a:cubicBezTo>
                  <a:cubicBezTo>
                    <a:pt x="13614" y="19249"/>
                    <a:pt x="13748" y="19212"/>
                    <a:pt x="13903" y="19121"/>
                  </a:cubicBezTo>
                  <a:cubicBezTo>
                    <a:pt x="14758" y="18551"/>
                    <a:pt x="14758" y="16809"/>
                    <a:pt x="14378" y="15922"/>
                  </a:cubicBezTo>
                  <a:lnTo>
                    <a:pt x="14378" y="15922"/>
                  </a:lnTo>
                  <a:cubicBezTo>
                    <a:pt x="14560" y="15947"/>
                    <a:pt x="14746" y="15957"/>
                    <a:pt x="14933" y="15957"/>
                  </a:cubicBezTo>
                  <a:cubicBezTo>
                    <a:pt x="15236" y="15957"/>
                    <a:pt x="15542" y="15930"/>
                    <a:pt x="15835" y="15891"/>
                  </a:cubicBezTo>
                  <a:cubicBezTo>
                    <a:pt x="16247" y="15859"/>
                    <a:pt x="17039" y="15891"/>
                    <a:pt x="17355" y="15606"/>
                  </a:cubicBezTo>
                  <a:cubicBezTo>
                    <a:pt x="17577" y="15384"/>
                    <a:pt x="17514" y="15289"/>
                    <a:pt x="17482" y="14972"/>
                  </a:cubicBezTo>
                  <a:cubicBezTo>
                    <a:pt x="17450" y="14751"/>
                    <a:pt x="17387" y="14529"/>
                    <a:pt x="17324" y="14307"/>
                  </a:cubicBezTo>
                  <a:cubicBezTo>
                    <a:pt x="17894" y="13927"/>
                    <a:pt x="19129" y="14276"/>
                    <a:pt x="19414" y="13484"/>
                  </a:cubicBezTo>
                  <a:cubicBezTo>
                    <a:pt x="19509" y="13231"/>
                    <a:pt x="19445" y="13009"/>
                    <a:pt x="19350" y="12787"/>
                  </a:cubicBezTo>
                  <a:cubicBezTo>
                    <a:pt x="19129" y="12154"/>
                    <a:pt x="18907" y="11710"/>
                    <a:pt x="18875" y="11045"/>
                  </a:cubicBezTo>
                  <a:lnTo>
                    <a:pt x="18875" y="11045"/>
                  </a:lnTo>
                  <a:cubicBezTo>
                    <a:pt x="19382" y="11077"/>
                    <a:pt x="19857" y="11172"/>
                    <a:pt x="20332" y="11457"/>
                  </a:cubicBezTo>
                  <a:cubicBezTo>
                    <a:pt x="20364" y="11457"/>
                    <a:pt x="20427" y="11457"/>
                    <a:pt x="20459" y="11425"/>
                  </a:cubicBezTo>
                  <a:cubicBezTo>
                    <a:pt x="21029" y="10412"/>
                    <a:pt x="20491" y="9209"/>
                    <a:pt x="19984" y="8290"/>
                  </a:cubicBezTo>
                  <a:cubicBezTo>
                    <a:pt x="19445" y="7277"/>
                    <a:pt x="18495" y="6643"/>
                    <a:pt x="17450" y="6232"/>
                  </a:cubicBezTo>
                  <a:cubicBezTo>
                    <a:pt x="16645" y="5910"/>
                    <a:pt x="15790" y="5755"/>
                    <a:pt x="14933" y="5755"/>
                  </a:cubicBezTo>
                  <a:cubicBezTo>
                    <a:pt x="14610" y="5755"/>
                    <a:pt x="14287" y="5777"/>
                    <a:pt x="13967" y="5820"/>
                  </a:cubicBezTo>
                  <a:cubicBezTo>
                    <a:pt x="13492" y="5915"/>
                    <a:pt x="13048" y="6042"/>
                    <a:pt x="12573" y="6232"/>
                  </a:cubicBezTo>
                  <a:cubicBezTo>
                    <a:pt x="13618" y="5503"/>
                    <a:pt x="14885" y="5218"/>
                    <a:pt x="16152" y="5187"/>
                  </a:cubicBezTo>
                  <a:cubicBezTo>
                    <a:pt x="16168" y="5203"/>
                    <a:pt x="16191" y="5210"/>
                    <a:pt x="16215" y="5210"/>
                  </a:cubicBezTo>
                  <a:cubicBezTo>
                    <a:pt x="16239" y="5210"/>
                    <a:pt x="16263" y="5203"/>
                    <a:pt x="16279" y="5187"/>
                  </a:cubicBezTo>
                  <a:lnTo>
                    <a:pt x="16722" y="5187"/>
                  </a:lnTo>
                  <a:cubicBezTo>
                    <a:pt x="17577" y="5250"/>
                    <a:pt x="18432" y="5408"/>
                    <a:pt x="19224" y="5725"/>
                  </a:cubicBezTo>
                  <a:cubicBezTo>
                    <a:pt x="19509" y="5820"/>
                    <a:pt x="20427" y="6105"/>
                    <a:pt x="20586" y="6390"/>
                  </a:cubicBezTo>
                  <a:cubicBezTo>
                    <a:pt x="20902" y="7118"/>
                    <a:pt x="19826" y="7055"/>
                    <a:pt x="19445" y="7118"/>
                  </a:cubicBezTo>
                  <a:cubicBezTo>
                    <a:pt x="19359" y="7147"/>
                    <a:pt x="19377" y="7281"/>
                    <a:pt x="19453" y="7281"/>
                  </a:cubicBezTo>
                  <a:cubicBezTo>
                    <a:pt x="19461" y="7281"/>
                    <a:pt x="19469" y="7280"/>
                    <a:pt x="19477" y="7277"/>
                  </a:cubicBezTo>
                  <a:cubicBezTo>
                    <a:pt x="19889" y="7213"/>
                    <a:pt x="21409" y="7277"/>
                    <a:pt x="21061" y="6580"/>
                  </a:cubicBezTo>
                  <a:cubicBezTo>
                    <a:pt x="20934" y="6232"/>
                    <a:pt x="20142" y="5947"/>
                    <a:pt x="19857" y="5820"/>
                  </a:cubicBezTo>
                  <a:cubicBezTo>
                    <a:pt x="19319" y="5535"/>
                    <a:pt x="18717" y="5345"/>
                    <a:pt x="18115" y="5218"/>
                  </a:cubicBezTo>
                  <a:cubicBezTo>
                    <a:pt x="17640" y="5092"/>
                    <a:pt x="17102" y="5028"/>
                    <a:pt x="16564" y="4997"/>
                  </a:cubicBezTo>
                  <a:cubicBezTo>
                    <a:pt x="16944" y="4743"/>
                    <a:pt x="17355" y="4522"/>
                    <a:pt x="17767" y="4332"/>
                  </a:cubicBezTo>
                  <a:cubicBezTo>
                    <a:pt x="18242" y="4142"/>
                    <a:pt x="18939" y="4142"/>
                    <a:pt x="19382" y="3888"/>
                  </a:cubicBezTo>
                  <a:cubicBezTo>
                    <a:pt x="19635" y="3762"/>
                    <a:pt x="19762" y="3603"/>
                    <a:pt x="19699" y="3318"/>
                  </a:cubicBezTo>
                  <a:cubicBezTo>
                    <a:pt x="19572" y="2748"/>
                    <a:pt x="18717" y="2558"/>
                    <a:pt x="18274" y="2431"/>
                  </a:cubicBezTo>
                  <a:cubicBezTo>
                    <a:pt x="17705" y="2300"/>
                    <a:pt x="17122" y="2229"/>
                    <a:pt x="16544" y="2229"/>
                  </a:cubicBezTo>
                  <a:cubicBezTo>
                    <a:pt x="16285" y="2229"/>
                    <a:pt x="16027" y="2244"/>
                    <a:pt x="15772" y="2273"/>
                  </a:cubicBezTo>
                  <a:cubicBezTo>
                    <a:pt x="14157" y="2431"/>
                    <a:pt x="12605" y="3128"/>
                    <a:pt x="11433" y="4237"/>
                  </a:cubicBezTo>
                  <a:cubicBezTo>
                    <a:pt x="11022" y="4585"/>
                    <a:pt x="10768" y="4933"/>
                    <a:pt x="10293" y="5218"/>
                  </a:cubicBezTo>
                  <a:cubicBezTo>
                    <a:pt x="9786" y="5503"/>
                    <a:pt x="9470" y="5440"/>
                    <a:pt x="8931" y="5535"/>
                  </a:cubicBezTo>
                  <a:cubicBezTo>
                    <a:pt x="8551" y="5598"/>
                    <a:pt x="8203" y="5725"/>
                    <a:pt x="7855" y="5915"/>
                  </a:cubicBezTo>
                  <a:cubicBezTo>
                    <a:pt x="7190" y="5693"/>
                    <a:pt x="6556" y="5408"/>
                    <a:pt x="5954" y="5028"/>
                  </a:cubicBezTo>
                  <a:cubicBezTo>
                    <a:pt x="5606" y="4807"/>
                    <a:pt x="5289" y="4712"/>
                    <a:pt x="5764" y="4522"/>
                  </a:cubicBezTo>
                  <a:cubicBezTo>
                    <a:pt x="5796" y="4522"/>
                    <a:pt x="5796" y="4490"/>
                    <a:pt x="5796" y="4490"/>
                  </a:cubicBezTo>
                  <a:cubicBezTo>
                    <a:pt x="5733" y="4205"/>
                    <a:pt x="5638" y="4110"/>
                    <a:pt x="5384" y="3983"/>
                  </a:cubicBezTo>
                  <a:cubicBezTo>
                    <a:pt x="4688" y="3572"/>
                    <a:pt x="3896" y="3382"/>
                    <a:pt x="3231" y="2970"/>
                  </a:cubicBezTo>
                  <a:cubicBezTo>
                    <a:pt x="1964" y="2178"/>
                    <a:pt x="1331" y="911"/>
                    <a:pt x="191" y="25"/>
                  </a:cubicBezTo>
                  <a:cubicBezTo>
                    <a:pt x="191" y="9"/>
                    <a:pt x="175" y="1"/>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7"/>
            <p:cNvSpPr/>
            <p:nvPr/>
          </p:nvSpPr>
          <p:spPr>
            <a:xfrm>
              <a:off x="1392196" y="53601"/>
              <a:ext cx="1207269" cy="758319"/>
            </a:xfrm>
            <a:custGeom>
              <a:avLst/>
              <a:gdLst/>
              <a:ahLst/>
              <a:cxnLst/>
              <a:rect l="l" t="t" r="r" b="b"/>
              <a:pathLst>
                <a:path w="37887" h="23796" extrusionOk="0">
                  <a:moveTo>
                    <a:pt x="18539" y="252"/>
                  </a:moveTo>
                  <a:cubicBezTo>
                    <a:pt x="18777" y="252"/>
                    <a:pt x="19009" y="273"/>
                    <a:pt x="19234" y="319"/>
                  </a:cubicBezTo>
                  <a:cubicBezTo>
                    <a:pt x="19899" y="477"/>
                    <a:pt x="20342" y="984"/>
                    <a:pt x="20976" y="1111"/>
                  </a:cubicBezTo>
                  <a:cubicBezTo>
                    <a:pt x="21082" y="1137"/>
                    <a:pt x="21189" y="1148"/>
                    <a:pt x="21297" y="1148"/>
                  </a:cubicBezTo>
                  <a:cubicBezTo>
                    <a:pt x="21831" y="1148"/>
                    <a:pt x="22380" y="868"/>
                    <a:pt x="22907" y="762"/>
                  </a:cubicBezTo>
                  <a:cubicBezTo>
                    <a:pt x="23216" y="704"/>
                    <a:pt x="23524" y="679"/>
                    <a:pt x="23831" y="679"/>
                  </a:cubicBezTo>
                  <a:cubicBezTo>
                    <a:pt x="26054" y="679"/>
                    <a:pt x="28240" y="2004"/>
                    <a:pt x="30405" y="2004"/>
                  </a:cubicBezTo>
                  <a:cubicBezTo>
                    <a:pt x="30735" y="2004"/>
                    <a:pt x="31065" y="1973"/>
                    <a:pt x="31395" y="1902"/>
                  </a:cubicBezTo>
                  <a:lnTo>
                    <a:pt x="31395" y="1902"/>
                  </a:lnTo>
                  <a:cubicBezTo>
                    <a:pt x="29298" y="3108"/>
                    <a:pt x="27071" y="4096"/>
                    <a:pt x="24679" y="4096"/>
                  </a:cubicBezTo>
                  <a:cubicBezTo>
                    <a:pt x="24180" y="4096"/>
                    <a:pt x="23674" y="4054"/>
                    <a:pt x="23161" y="3961"/>
                  </a:cubicBezTo>
                  <a:cubicBezTo>
                    <a:pt x="21862" y="3739"/>
                    <a:pt x="20691" y="3106"/>
                    <a:pt x="19392" y="2947"/>
                  </a:cubicBezTo>
                  <a:cubicBezTo>
                    <a:pt x="17777" y="2757"/>
                    <a:pt x="16352" y="2504"/>
                    <a:pt x="14864" y="1839"/>
                  </a:cubicBezTo>
                  <a:cubicBezTo>
                    <a:pt x="15149" y="1807"/>
                    <a:pt x="15434" y="1712"/>
                    <a:pt x="15719" y="1649"/>
                  </a:cubicBezTo>
                  <a:cubicBezTo>
                    <a:pt x="15750" y="1617"/>
                    <a:pt x="15750" y="1617"/>
                    <a:pt x="15750" y="1586"/>
                  </a:cubicBezTo>
                  <a:cubicBezTo>
                    <a:pt x="16415" y="1459"/>
                    <a:pt x="17049" y="1332"/>
                    <a:pt x="17745" y="1332"/>
                  </a:cubicBezTo>
                  <a:cubicBezTo>
                    <a:pt x="17777" y="1332"/>
                    <a:pt x="17808" y="1331"/>
                    <a:pt x="17840" y="1331"/>
                  </a:cubicBezTo>
                  <a:cubicBezTo>
                    <a:pt x="19290" y="1331"/>
                    <a:pt x="20596" y="2034"/>
                    <a:pt x="22052" y="2251"/>
                  </a:cubicBezTo>
                  <a:cubicBezTo>
                    <a:pt x="22983" y="2395"/>
                    <a:pt x="23953" y="2446"/>
                    <a:pt x="24937" y="2446"/>
                  </a:cubicBezTo>
                  <a:cubicBezTo>
                    <a:pt x="26765" y="2446"/>
                    <a:pt x="28642" y="2270"/>
                    <a:pt x="30413" y="2187"/>
                  </a:cubicBezTo>
                  <a:cubicBezTo>
                    <a:pt x="30508" y="2187"/>
                    <a:pt x="30508" y="2029"/>
                    <a:pt x="30413" y="2029"/>
                  </a:cubicBezTo>
                  <a:cubicBezTo>
                    <a:pt x="28624" y="2048"/>
                    <a:pt x="26678" y="2257"/>
                    <a:pt x="24782" y="2257"/>
                  </a:cubicBezTo>
                  <a:cubicBezTo>
                    <a:pt x="23489" y="2257"/>
                    <a:pt x="22220" y="2160"/>
                    <a:pt x="21039" y="1839"/>
                  </a:cubicBezTo>
                  <a:cubicBezTo>
                    <a:pt x="19971" y="1564"/>
                    <a:pt x="18962" y="1172"/>
                    <a:pt x="17870" y="1172"/>
                  </a:cubicBezTo>
                  <a:cubicBezTo>
                    <a:pt x="17829" y="1172"/>
                    <a:pt x="17787" y="1173"/>
                    <a:pt x="17745" y="1174"/>
                  </a:cubicBezTo>
                  <a:cubicBezTo>
                    <a:pt x="16479" y="1206"/>
                    <a:pt x="15244" y="1617"/>
                    <a:pt x="13977" y="1649"/>
                  </a:cubicBezTo>
                  <a:cubicBezTo>
                    <a:pt x="13945" y="1649"/>
                    <a:pt x="13945" y="1649"/>
                    <a:pt x="13913" y="1681"/>
                  </a:cubicBezTo>
                  <a:cubicBezTo>
                    <a:pt x="13850" y="1681"/>
                    <a:pt x="13755" y="1681"/>
                    <a:pt x="13692" y="1649"/>
                  </a:cubicBezTo>
                  <a:cubicBezTo>
                    <a:pt x="15150" y="1154"/>
                    <a:pt x="16966" y="252"/>
                    <a:pt x="18539" y="252"/>
                  </a:cubicBezTo>
                  <a:close/>
                  <a:moveTo>
                    <a:pt x="22116" y="9281"/>
                  </a:moveTo>
                  <a:cubicBezTo>
                    <a:pt x="22559" y="9439"/>
                    <a:pt x="23002" y="9566"/>
                    <a:pt x="23446" y="9724"/>
                  </a:cubicBezTo>
                  <a:cubicBezTo>
                    <a:pt x="26043" y="10516"/>
                    <a:pt x="27721" y="11941"/>
                    <a:pt x="29400" y="14031"/>
                  </a:cubicBezTo>
                  <a:cubicBezTo>
                    <a:pt x="31458" y="16597"/>
                    <a:pt x="34182" y="18117"/>
                    <a:pt x="37317" y="18877"/>
                  </a:cubicBezTo>
                  <a:cubicBezTo>
                    <a:pt x="35417" y="19890"/>
                    <a:pt x="33137" y="20840"/>
                    <a:pt x="30983" y="20904"/>
                  </a:cubicBezTo>
                  <a:cubicBezTo>
                    <a:pt x="30907" y="20907"/>
                    <a:pt x="30831" y="20909"/>
                    <a:pt x="30755" y="20909"/>
                  </a:cubicBezTo>
                  <a:cubicBezTo>
                    <a:pt x="28682" y="20909"/>
                    <a:pt x="26686" y="19680"/>
                    <a:pt x="25219" y="18275"/>
                  </a:cubicBezTo>
                  <a:cubicBezTo>
                    <a:pt x="23699" y="16818"/>
                    <a:pt x="22622" y="14918"/>
                    <a:pt x="22306" y="12828"/>
                  </a:cubicBezTo>
                  <a:cubicBezTo>
                    <a:pt x="22147" y="11720"/>
                    <a:pt x="22179" y="10580"/>
                    <a:pt x="21736" y="9629"/>
                  </a:cubicBezTo>
                  <a:lnTo>
                    <a:pt x="21736" y="9629"/>
                  </a:lnTo>
                  <a:cubicBezTo>
                    <a:pt x="22844" y="10896"/>
                    <a:pt x="23604" y="12448"/>
                    <a:pt x="24681" y="13746"/>
                  </a:cubicBezTo>
                  <a:cubicBezTo>
                    <a:pt x="25726" y="15013"/>
                    <a:pt x="26961" y="16090"/>
                    <a:pt x="28323" y="16977"/>
                  </a:cubicBezTo>
                  <a:cubicBezTo>
                    <a:pt x="30053" y="18122"/>
                    <a:pt x="32233" y="19192"/>
                    <a:pt x="34387" y="19192"/>
                  </a:cubicBezTo>
                  <a:cubicBezTo>
                    <a:pt x="35032" y="19192"/>
                    <a:pt x="35675" y="19096"/>
                    <a:pt x="36304" y="18877"/>
                  </a:cubicBezTo>
                  <a:cubicBezTo>
                    <a:pt x="36453" y="18847"/>
                    <a:pt x="36405" y="18621"/>
                    <a:pt x="36241" y="18621"/>
                  </a:cubicBezTo>
                  <a:cubicBezTo>
                    <a:pt x="36230" y="18621"/>
                    <a:pt x="36220" y="18622"/>
                    <a:pt x="36208" y="18623"/>
                  </a:cubicBezTo>
                  <a:cubicBezTo>
                    <a:pt x="35615" y="18801"/>
                    <a:pt x="35013" y="18882"/>
                    <a:pt x="34409" y="18882"/>
                  </a:cubicBezTo>
                  <a:cubicBezTo>
                    <a:pt x="31794" y="18882"/>
                    <a:pt x="29164" y="17375"/>
                    <a:pt x="27183" y="15805"/>
                  </a:cubicBezTo>
                  <a:cubicBezTo>
                    <a:pt x="25948" y="14791"/>
                    <a:pt x="24871" y="13588"/>
                    <a:pt x="23953" y="12258"/>
                  </a:cubicBezTo>
                  <a:cubicBezTo>
                    <a:pt x="23256" y="11308"/>
                    <a:pt x="22686" y="10358"/>
                    <a:pt x="21894" y="9534"/>
                  </a:cubicBezTo>
                  <a:lnTo>
                    <a:pt x="21894" y="9534"/>
                  </a:lnTo>
                  <a:cubicBezTo>
                    <a:pt x="22242" y="9724"/>
                    <a:pt x="22591" y="9914"/>
                    <a:pt x="22939" y="10104"/>
                  </a:cubicBezTo>
                  <a:cubicBezTo>
                    <a:pt x="22957" y="10113"/>
                    <a:pt x="22974" y="10117"/>
                    <a:pt x="22989" y="10117"/>
                  </a:cubicBezTo>
                  <a:cubicBezTo>
                    <a:pt x="23088" y="10117"/>
                    <a:pt x="23143" y="9965"/>
                    <a:pt x="23034" y="9883"/>
                  </a:cubicBezTo>
                  <a:cubicBezTo>
                    <a:pt x="22717" y="9724"/>
                    <a:pt x="22432" y="9503"/>
                    <a:pt x="22116" y="9281"/>
                  </a:cubicBezTo>
                  <a:close/>
                  <a:moveTo>
                    <a:pt x="16320" y="9788"/>
                  </a:moveTo>
                  <a:cubicBezTo>
                    <a:pt x="16447" y="11086"/>
                    <a:pt x="17049" y="12290"/>
                    <a:pt x="16890" y="13620"/>
                  </a:cubicBezTo>
                  <a:cubicBezTo>
                    <a:pt x="16669" y="15235"/>
                    <a:pt x="15687" y="16565"/>
                    <a:pt x="14674" y="17768"/>
                  </a:cubicBezTo>
                  <a:cubicBezTo>
                    <a:pt x="13375" y="19320"/>
                    <a:pt x="11950" y="20872"/>
                    <a:pt x="11538" y="22899"/>
                  </a:cubicBezTo>
                  <a:cubicBezTo>
                    <a:pt x="10810" y="20555"/>
                    <a:pt x="11032" y="18117"/>
                    <a:pt x="12045" y="15900"/>
                  </a:cubicBezTo>
                  <a:cubicBezTo>
                    <a:pt x="12963" y="13873"/>
                    <a:pt x="14547" y="12511"/>
                    <a:pt x="15814" y="10770"/>
                  </a:cubicBezTo>
                  <a:cubicBezTo>
                    <a:pt x="16035" y="10421"/>
                    <a:pt x="16194" y="10104"/>
                    <a:pt x="16320" y="9788"/>
                  </a:cubicBezTo>
                  <a:close/>
                  <a:moveTo>
                    <a:pt x="16130" y="8521"/>
                  </a:moveTo>
                  <a:lnTo>
                    <a:pt x="16130" y="8521"/>
                  </a:lnTo>
                  <a:cubicBezTo>
                    <a:pt x="16099" y="8869"/>
                    <a:pt x="16067" y="9186"/>
                    <a:pt x="15972" y="9566"/>
                  </a:cubicBezTo>
                  <a:cubicBezTo>
                    <a:pt x="15465" y="11308"/>
                    <a:pt x="13660" y="12606"/>
                    <a:pt x="12710" y="14126"/>
                  </a:cubicBezTo>
                  <a:cubicBezTo>
                    <a:pt x="10968" y="16818"/>
                    <a:pt x="10303" y="20017"/>
                    <a:pt x="11348" y="23089"/>
                  </a:cubicBezTo>
                  <a:cubicBezTo>
                    <a:pt x="8846" y="20080"/>
                    <a:pt x="7991" y="15710"/>
                    <a:pt x="10525" y="12385"/>
                  </a:cubicBezTo>
                  <a:cubicBezTo>
                    <a:pt x="11665" y="10928"/>
                    <a:pt x="13248" y="10294"/>
                    <a:pt x="14800" y="9408"/>
                  </a:cubicBezTo>
                  <a:cubicBezTo>
                    <a:pt x="15244" y="9154"/>
                    <a:pt x="15782" y="8901"/>
                    <a:pt x="16130" y="8521"/>
                  </a:cubicBezTo>
                  <a:close/>
                  <a:moveTo>
                    <a:pt x="8854" y="1"/>
                  </a:moveTo>
                  <a:cubicBezTo>
                    <a:pt x="8069" y="1"/>
                    <a:pt x="6440" y="628"/>
                    <a:pt x="6440" y="1617"/>
                  </a:cubicBezTo>
                  <a:cubicBezTo>
                    <a:pt x="6186" y="1617"/>
                    <a:pt x="5901" y="1649"/>
                    <a:pt x="5648" y="1712"/>
                  </a:cubicBezTo>
                  <a:cubicBezTo>
                    <a:pt x="3558" y="2061"/>
                    <a:pt x="1658" y="3359"/>
                    <a:pt x="106" y="4752"/>
                  </a:cubicBezTo>
                  <a:cubicBezTo>
                    <a:pt x="1" y="4831"/>
                    <a:pt x="114" y="4997"/>
                    <a:pt x="227" y="4997"/>
                  </a:cubicBezTo>
                  <a:cubicBezTo>
                    <a:pt x="251" y="4997"/>
                    <a:pt x="274" y="4990"/>
                    <a:pt x="296" y="4974"/>
                  </a:cubicBezTo>
                  <a:cubicBezTo>
                    <a:pt x="2323" y="3707"/>
                    <a:pt x="4159" y="2187"/>
                    <a:pt x="6661" y="2092"/>
                  </a:cubicBezTo>
                  <a:cubicBezTo>
                    <a:pt x="6795" y="2086"/>
                    <a:pt x="6929" y="2083"/>
                    <a:pt x="7064" y="2083"/>
                  </a:cubicBezTo>
                  <a:cubicBezTo>
                    <a:pt x="9006" y="2083"/>
                    <a:pt x="11064" y="2699"/>
                    <a:pt x="12900" y="3232"/>
                  </a:cubicBezTo>
                  <a:cubicBezTo>
                    <a:pt x="13153" y="3296"/>
                    <a:pt x="13343" y="3359"/>
                    <a:pt x="13565" y="3454"/>
                  </a:cubicBezTo>
                  <a:cubicBezTo>
                    <a:pt x="14800" y="4816"/>
                    <a:pt x="16035" y="6336"/>
                    <a:pt x="16130" y="8173"/>
                  </a:cubicBezTo>
                  <a:cubicBezTo>
                    <a:pt x="15529" y="9059"/>
                    <a:pt x="13913" y="9598"/>
                    <a:pt x="13185" y="9978"/>
                  </a:cubicBezTo>
                  <a:cubicBezTo>
                    <a:pt x="12520" y="10326"/>
                    <a:pt x="11887" y="10706"/>
                    <a:pt x="11317" y="11181"/>
                  </a:cubicBezTo>
                  <a:cubicBezTo>
                    <a:pt x="10145" y="12195"/>
                    <a:pt x="9353" y="13588"/>
                    <a:pt x="8941" y="15076"/>
                  </a:cubicBezTo>
                  <a:cubicBezTo>
                    <a:pt x="8118" y="18243"/>
                    <a:pt x="9385" y="21442"/>
                    <a:pt x="11570" y="23754"/>
                  </a:cubicBezTo>
                  <a:cubicBezTo>
                    <a:pt x="11599" y="23783"/>
                    <a:pt x="11632" y="23796"/>
                    <a:pt x="11664" y="23796"/>
                  </a:cubicBezTo>
                  <a:cubicBezTo>
                    <a:pt x="11768" y="23796"/>
                    <a:pt x="11857" y="23661"/>
                    <a:pt x="11760" y="23564"/>
                  </a:cubicBezTo>
                  <a:cubicBezTo>
                    <a:pt x="12108" y="20524"/>
                    <a:pt x="14642" y="18750"/>
                    <a:pt x="16162" y="16343"/>
                  </a:cubicBezTo>
                  <a:cubicBezTo>
                    <a:pt x="16669" y="15520"/>
                    <a:pt x="17080" y="14633"/>
                    <a:pt x="17207" y="13651"/>
                  </a:cubicBezTo>
                  <a:cubicBezTo>
                    <a:pt x="17365" y="12226"/>
                    <a:pt x="16700" y="10865"/>
                    <a:pt x="16510" y="9439"/>
                  </a:cubicBezTo>
                  <a:cubicBezTo>
                    <a:pt x="16510" y="9408"/>
                    <a:pt x="16510" y="9376"/>
                    <a:pt x="16479" y="9376"/>
                  </a:cubicBezTo>
                  <a:cubicBezTo>
                    <a:pt x="16985" y="7413"/>
                    <a:pt x="16004" y="5354"/>
                    <a:pt x="14547" y="3866"/>
                  </a:cubicBezTo>
                  <a:lnTo>
                    <a:pt x="14547" y="3866"/>
                  </a:lnTo>
                  <a:cubicBezTo>
                    <a:pt x="17017" y="5101"/>
                    <a:pt x="18791" y="7254"/>
                    <a:pt x="21007" y="8901"/>
                  </a:cubicBezTo>
                  <a:cubicBezTo>
                    <a:pt x="22306" y="10706"/>
                    <a:pt x="21767" y="13271"/>
                    <a:pt x="22654" y="15298"/>
                  </a:cubicBezTo>
                  <a:cubicBezTo>
                    <a:pt x="23446" y="17103"/>
                    <a:pt x="24776" y="18623"/>
                    <a:pt x="26391" y="19700"/>
                  </a:cubicBezTo>
                  <a:cubicBezTo>
                    <a:pt x="27720" y="20622"/>
                    <a:pt x="29165" y="21242"/>
                    <a:pt x="30746" y="21242"/>
                  </a:cubicBezTo>
                  <a:cubicBezTo>
                    <a:pt x="31011" y="21242"/>
                    <a:pt x="31280" y="21225"/>
                    <a:pt x="31553" y="21189"/>
                  </a:cubicBezTo>
                  <a:cubicBezTo>
                    <a:pt x="33738" y="20904"/>
                    <a:pt x="35828" y="20080"/>
                    <a:pt x="37729" y="19035"/>
                  </a:cubicBezTo>
                  <a:cubicBezTo>
                    <a:pt x="37887" y="18940"/>
                    <a:pt x="37792" y="18750"/>
                    <a:pt x="37634" y="18750"/>
                  </a:cubicBezTo>
                  <a:cubicBezTo>
                    <a:pt x="37634" y="18718"/>
                    <a:pt x="37602" y="18687"/>
                    <a:pt x="37539" y="18687"/>
                  </a:cubicBezTo>
                  <a:cubicBezTo>
                    <a:pt x="35638" y="18338"/>
                    <a:pt x="33770" y="17515"/>
                    <a:pt x="32218" y="16312"/>
                  </a:cubicBezTo>
                  <a:cubicBezTo>
                    <a:pt x="30793" y="15203"/>
                    <a:pt x="29780" y="13778"/>
                    <a:pt x="28608" y="12416"/>
                  </a:cubicBezTo>
                  <a:cubicBezTo>
                    <a:pt x="27626" y="11308"/>
                    <a:pt x="26423" y="10485"/>
                    <a:pt x="25093" y="9914"/>
                  </a:cubicBezTo>
                  <a:cubicBezTo>
                    <a:pt x="23794" y="9344"/>
                    <a:pt x="22306" y="9186"/>
                    <a:pt x="21134" y="8489"/>
                  </a:cubicBezTo>
                  <a:cubicBezTo>
                    <a:pt x="19772" y="7286"/>
                    <a:pt x="18569" y="5893"/>
                    <a:pt x="17144" y="4784"/>
                  </a:cubicBezTo>
                  <a:cubicBezTo>
                    <a:pt x="15529" y="3517"/>
                    <a:pt x="13692" y="2916"/>
                    <a:pt x="11728" y="2409"/>
                  </a:cubicBezTo>
                  <a:cubicBezTo>
                    <a:pt x="10172" y="1982"/>
                    <a:pt x="8557" y="1584"/>
                    <a:pt x="6939" y="1584"/>
                  </a:cubicBezTo>
                  <a:cubicBezTo>
                    <a:pt x="6878" y="1584"/>
                    <a:pt x="6817" y="1584"/>
                    <a:pt x="6756" y="1586"/>
                  </a:cubicBezTo>
                  <a:cubicBezTo>
                    <a:pt x="6883" y="1206"/>
                    <a:pt x="8055" y="699"/>
                    <a:pt x="8181" y="667"/>
                  </a:cubicBezTo>
                  <a:cubicBezTo>
                    <a:pt x="8460" y="574"/>
                    <a:pt x="8718" y="532"/>
                    <a:pt x="8967" y="532"/>
                  </a:cubicBezTo>
                  <a:cubicBezTo>
                    <a:pt x="9396" y="532"/>
                    <a:pt x="9799" y="657"/>
                    <a:pt x="10240" y="857"/>
                  </a:cubicBezTo>
                  <a:cubicBezTo>
                    <a:pt x="10842" y="1111"/>
                    <a:pt x="11443" y="1459"/>
                    <a:pt x="12045" y="1681"/>
                  </a:cubicBezTo>
                  <a:cubicBezTo>
                    <a:pt x="12610" y="1898"/>
                    <a:pt x="13146" y="1981"/>
                    <a:pt x="13682" y="1981"/>
                  </a:cubicBezTo>
                  <a:cubicBezTo>
                    <a:pt x="13927" y="1981"/>
                    <a:pt x="14172" y="1964"/>
                    <a:pt x="14420" y="1934"/>
                  </a:cubicBezTo>
                  <a:cubicBezTo>
                    <a:pt x="14420" y="1966"/>
                    <a:pt x="14452" y="1997"/>
                    <a:pt x="14484" y="1997"/>
                  </a:cubicBezTo>
                  <a:cubicBezTo>
                    <a:pt x="15814" y="2662"/>
                    <a:pt x="17144" y="3042"/>
                    <a:pt x="18632" y="3201"/>
                  </a:cubicBezTo>
                  <a:cubicBezTo>
                    <a:pt x="20437" y="3422"/>
                    <a:pt x="22052" y="4214"/>
                    <a:pt x="23826" y="4372"/>
                  </a:cubicBezTo>
                  <a:cubicBezTo>
                    <a:pt x="24097" y="4397"/>
                    <a:pt x="24367" y="4408"/>
                    <a:pt x="24637" y="4408"/>
                  </a:cubicBezTo>
                  <a:cubicBezTo>
                    <a:pt x="27557" y="4408"/>
                    <a:pt x="30409" y="3048"/>
                    <a:pt x="32757" y="1396"/>
                  </a:cubicBezTo>
                  <a:cubicBezTo>
                    <a:pt x="32757" y="1396"/>
                    <a:pt x="32788" y="1364"/>
                    <a:pt x="32820" y="1364"/>
                  </a:cubicBezTo>
                  <a:cubicBezTo>
                    <a:pt x="32925" y="1285"/>
                    <a:pt x="32856" y="1119"/>
                    <a:pt x="32739" y="1119"/>
                  </a:cubicBezTo>
                  <a:cubicBezTo>
                    <a:pt x="32715" y="1119"/>
                    <a:pt x="32689" y="1126"/>
                    <a:pt x="32662" y="1142"/>
                  </a:cubicBezTo>
                  <a:cubicBezTo>
                    <a:pt x="31930" y="1593"/>
                    <a:pt x="31174" y="1759"/>
                    <a:pt x="30408" y="1759"/>
                  </a:cubicBezTo>
                  <a:cubicBezTo>
                    <a:pt x="29020" y="1759"/>
                    <a:pt x="27600" y="1213"/>
                    <a:pt x="26233" y="825"/>
                  </a:cubicBezTo>
                  <a:cubicBezTo>
                    <a:pt x="25421" y="610"/>
                    <a:pt x="24723" y="516"/>
                    <a:pt x="24023" y="516"/>
                  </a:cubicBezTo>
                  <a:cubicBezTo>
                    <a:pt x="23385" y="516"/>
                    <a:pt x="22746" y="594"/>
                    <a:pt x="22021" y="730"/>
                  </a:cubicBezTo>
                  <a:cubicBezTo>
                    <a:pt x="21853" y="763"/>
                    <a:pt x="21691" y="778"/>
                    <a:pt x="21533" y="778"/>
                  </a:cubicBezTo>
                  <a:cubicBezTo>
                    <a:pt x="20449" y="778"/>
                    <a:pt x="19572" y="99"/>
                    <a:pt x="18414" y="99"/>
                  </a:cubicBezTo>
                  <a:cubicBezTo>
                    <a:pt x="18280" y="99"/>
                    <a:pt x="18142" y="108"/>
                    <a:pt x="17999" y="129"/>
                  </a:cubicBezTo>
                  <a:cubicBezTo>
                    <a:pt x="16415" y="350"/>
                    <a:pt x="14800" y="1047"/>
                    <a:pt x="13312" y="1617"/>
                  </a:cubicBezTo>
                  <a:cubicBezTo>
                    <a:pt x="12647" y="1491"/>
                    <a:pt x="12013" y="1269"/>
                    <a:pt x="11285" y="857"/>
                  </a:cubicBezTo>
                  <a:cubicBezTo>
                    <a:pt x="10557" y="445"/>
                    <a:pt x="9796" y="34"/>
                    <a:pt x="8910" y="2"/>
                  </a:cubicBezTo>
                  <a:cubicBezTo>
                    <a:pt x="8892" y="1"/>
                    <a:pt x="8873" y="1"/>
                    <a:pt x="88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7"/>
            <p:cNvSpPr/>
            <p:nvPr/>
          </p:nvSpPr>
          <p:spPr>
            <a:xfrm>
              <a:off x="2129676" y="374911"/>
              <a:ext cx="113376" cy="102295"/>
            </a:xfrm>
            <a:custGeom>
              <a:avLst/>
              <a:gdLst/>
              <a:ahLst/>
              <a:cxnLst/>
              <a:rect l="l" t="t" r="r" b="b"/>
              <a:pathLst>
                <a:path w="3558" h="3210" extrusionOk="0">
                  <a:moveTo>
                    <a:pt x="98" y="1"/>
                  </a:moveTo>
                  <a:cubicBezTo>
                    <a:pt x="46" y="1"/>
                    <a:pt x="1" y="68"/>
                    <a:pt x="50" y="116"/>
                  </a:cubicBezTo>
                  <a:cubicBezTo>
                    <a:pt x="1253" y="1067"/>
                    <a:pt x="2361" y="2112"/>
                    <a:pt x="3438" y="3188"/>
                  </a:cubicBezTo>
                  <a:cubicBezTo>
                    <a:pt x="3453" y="3203"/>
                    <a:pt x="3468" y="3209"/>
                    <a:pt x="3481" y="3209"/>
                  </a:cubicBezTo>
                  <a:cubicBezTo>
                    <a:pt x="3526" y="3209"/>
                    <a:pt x="3557" y="3142"/>
                    <a:pt x="3533" y="3093"/>
                  </a:cubicBezTo>
                  <a:cubicBezTo>
                    <a:pt x="2551" y="1922"/>
                    <a:pt x="1380" y="908"/>
                    <a:pt x="145" y="21"/>
                  </a:cubicBezTo>
                  <a:cubicBezTo>
                    <a:pt x="130" y="7"/>
                    <a:pt x="113" y="1"/>
                    <a:pt x="9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7"/>
            <p:cNvSpPr/>
            <p:nvPr/>
          </p:nvSpPr>
          <p:spPr>
            <a:xfrm>
              <a:off x="2148701" y="417135"/>
              <a:ext cx="320339" cy="220077"/>
            </a:xfrm>
            <a:custGeom>
              <a:avLst/>
              <a:gdLst/>
              <a:ahLst/>
              <a:cxnLst/>
              <a:rect l="l" t="t" r="r" b="b"/>
              <a:pathLst>
                <a:path w="10053" h="6906" extrusionOk="0">
                  <a:moveTo>
                    <a:pt x="89" y="0"/>
                  </a:moveTo>
                  <a:cubicBezTo>
                    <a:pt x="41" y="0"/>
                    <a:pt x="0" y="45"/>
                    <a:pt x="23" y="90"/>
                  </a:cubicBezTo>
                  <a:cubicBezTo>
                    <a:pt x="2493" y="3478"/>
                    <a:pt x="6103" y="5474"/>
                    <a:pt x="9967" y="6899"/>
                  </a:cubicBezTo>
                  <a:cubicBezTo>
                    <a:pt x="9975" y="6903"/>
                    <a:pt x="9984" y="6905"/>
                    <a:pt x="9991" y="6905"/>
                  </a:cubicBezTo>
                  <a:cubicBezTo>
                    <a:pt x="10037" y="6905"/>
                    <a:pt x="10053" y="6831"/>
                    <a:pt x="9998" y="6804"/>
                  </a:cubicBezTo>
                  <a:cubicBezTo>
                    <a:pt x="6230" y="5315"/>
                    <a:pt x="2683" y="3288"/>
                    <a:pt x="149" y="27"/>
                  </a:cubicBezTo>
                  <a:cubicBezTo>
                    <a:pt x="131" y="8"/>
                    <a:pt x="109" y="0"/>
                    <a:pt x="8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7"/>
            <p:cNvSpPr/>
            <p:nvPr/>
          </p:nvSpPr>
          <p:spPr>
            <a:xfrm>
              <a:off x="2116484" y="436031"/>
              <a:ext cx="346787" cy="246368"/>
            </a:xfrm>
            <a:custGeom>
              <a:avLst/>
              <a:gdLst/>
              <a:ahLst/>
              <a:cxnLst/>
              <a:rect l="l" t="t" r="r" b="b"/>
              <a:pathLst>
                <a:path w="10883" h="7731" extrusionOk="0">
                  <a:moveTo>
                    <a:pt x="62" y="1"/>
                  </a:moveTo>
                  <a:cubicBezTo>
                    <a:pt x="29" y="1"/>
                    <a:pt x="1" y="28"/>
                    <a:pt x="20" y="67"/>
                  </a:cubicBezTo>
                  <a:cubicBezTo>
                    <a:pt x="1667" y="4501"/>
                    <a:pt x="6037" y="7731"/>
                    <a:pt x="10851" y="7731"/>
                  </a:cubicBezTo>
                  <a:cubicBezTo>
                    <a:pt x="10883" y="7731"/>
                    <a:pt x="10883" y="7667"/>
                    <a:pt x="10851" y="7667"/>
                  </a:cubicBezTo>
                  <a:cubicBezTo>
                    <a:pt x="6069" y="7351"/>
                    <a:pt x="1889" y="4501"/>
                    <a:pt x="115" y="35"/>
                  </a:cubicBezTo>
                  <a:cubicBezTo>
                    <a:pt x="103" y="11"/>
                    <a:pt x="82" y="1"/>
                    <a:pt x="6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7"/>
            <p:cNvSpPr/>
            <p:nvPr/>
          </p:nvSpPr>
          <p:spPr>
            <a:xfrm>
              <a:off x="418682" y="650748"/>
              <a:ext cx="461182" cy="459402"/>
            </a:xfrm>
            <a:custGeom>
              <a:avLst/>
              <a:gdLst/>
              <a:ahLst/>
              <a:cxnLst/>
              <a:rect l="l" t="t" r="r" b="b"/>
              <a:pathLst>
                <a:path w="14473" h="14416" extrusionOk="0">
                  <a:moveTo>
                    <a:pt x="7506" y="13344"/>
                  </a:moveTo>
                  <a:cubicBezTo>
                    <a:pt x="7411" y="13502"/>
                    <a:pt x="7316" y="13660"/>
                    <a:pt x="7157" y="13787"/>
                  </a:cubicBezTo>
                  <a:cubicBezTo>
                    <a:pt x="7157" y="13819"/>
                    <a:pt x="7126" y="13819"/>
                    <a:pt x="7126" y="13819"/>
                  </a:cubicBezTo>
                  <a:cubicBezTo>
                    <a:pt x="7252" y="13692"/>
                    <a:pt x="7379" y="13502"/>
                    <a:pt x="7506" y="13344"/>
                  </a:cubicBezTo>
                  <a:close/>
                  <a:moveTo>
                    <a:pt x="5736" y="1"/>
                  </a:moveTo>
                  <a:cubicBezTo>
                    <a:pt x="5432" y="1"/>
                    <a:pt x="5138" y="85"/>
                    <a:pt x="4877" y="296"/>
                  </a:cubicBezTo>
                  <a:cubicBezTo>
                    <a:pt x="4814" y="296"/>
                    <a:pt x="4719" y="328"/>
                    <a:pt x="4529" y="391"/>
                  </a:cubicBezTo>
                  <a:cubicBezTo>
                    <a:pt x="4497" y="391"/>
                    <a:pt x="4465" y="423"/>
                    <a:pt x="4434" y="454"/>
                  </a:cubicBezTo>
                  <a:cubicBezTo>
                    <a:pt x="3737" y="613"/>
                    <a:pt x="3199" y="1088"/>
                    <a:pt x="2977" y="1753"/>
                  </a:cubicBezTo>
                  <a:cubicBezTo>
                    <a:pt x="2819" y="2291"/>
                    <a:pt x="2819" y="2861"/>
                    <a:pt x="2724" y="3431"/>
                  </a:cubicBezTo>
                  <a:cubicBezTo>
                    <a:pt x="2629" y="4065"/>
                    <a:pt x="2439" y="4698"/>
                    <a:pt x="2217" y="5331"/>
                  </a:cubicBezTo>
                  <a:cubicBezTo>
                    <a:pt x="1805" y="6408"/>
                    <a:pt x="0" y="8815"/>
                    <a:pt x="1267" y="9955"/>
                  </a:cubicBezTo>
                  <a:cubicBezTo>
                    <a:pt x="1330" y="10208"/>
                    <a:pt x="1457" y="10430"/>
                    <a:pt x="1647" y="10683"/>
                  </a:cubicBezTo>
                  <a:cubicBezTo>
                    <a:pt x="1991" y="11102"/>
                    <a:pt x="2469" y="11348"/>
                    <a:pt x="2978" y="11348"/>
                  </a:cubicBezTo>
                  <a:cubicBezTo>
                    <a:pt x="3124" y="11348"/>
                    <a:pt x="3272" y="11328"/>
                    <a:pt x="3420" y="11285"/>
                  </a:cubicBezTo>
                  <a:lnTo>
                    <a:pt x="3420" y="11285"/>
                  </a:lnTo>
                  <a:cubicBezTo>
                    <a:pt x="3357" y="11697"/>
                    <a:pt x="3357" y="12109"/>
                    <a:pt x="3642" y="12520"/>
                  </a:cubicBezTo>
                  <a:cubicBezTo>
                    <a:pt x="4085" y="13090"/>
                    <a:pt x="4845" y="13819"/>
                    <a:pt x="5479" y="14167"/>
                  </a:cubicBezTo>
                  <a:cubicBezTo>
                    <a:pt x="5778" y="14340"/>
                    <a:pt x="6051" y="14415"/>
                    <a:pt x="6301" y="14415"/>
                  </a:cubicBezTo>
                  <a:cubicBezTo>
                    <a:pt x="7056" y="14415"/>
                    <a:pt x="7592" y="13725"/>
                    <a:pt x="7949" y="12964"/>
                  </a:cubicBezTo>
                  <a:cubicBezTo>
                    <a:pt x="8377" y="13277"/>
                    <a:pt x="8856" y="13643"/>
                    <a:pt x="9410" y="13643"/>
                  </a:cubicBezTo>
                  <a:cubicBezTo>
                    <a:pt x="9471" y="13643"/>
                    <a:pt x="9533" y="13638"/>
                    <a:pt x="9596" y="13629"/>
                  </a:cubicBezTo>
                  <a:cubicBezTo>
                    <a:pt x="9754" y="13597"/>
                    <a:pt x="9913" y="13534"/>
                    <a:pt x="10071" y="13439"/>
                  </a:cubicBezTo>
                  <a:cubicBezTo>
                    <a:pt x="10198" y="13375"/>
                    <a:pt x="10293" y="13217"/>
                    <a:pt x="10388" y="13122"/>
                  </a:cubicBezTo>
                  <a:cubicBezTo>
                    <a:pt x="10768" y="12710"/>
                    <a:pt x="10736" y="12837"/>
                    <a:pt x="11274" y="12489"/>
                  </a:cubicBezTo>
                  <a:cubicBezTo>
                    <a:pt x="11401" y="12425"/>
                    <a:pt x="11496" y="12362"/>
                    <a:pt x="11559" y="12267"/>
                  </a:cubicBezTo>
                  <a:cubicBezTo>
                    <a:pt x="11813" y="12615"/>
                    <a:pt x="12129" y="12837"/>
                    <a:pt x="12573" y="12932"/>
                  </a:cubicBezTo>
                  <a:cubicBezTo>
                    <a:pt x="12604" y="12932"/>
                    <a:pt x="12668" y="12932"/>
                    <a:pt x="12668" y="12900"/>
                  </a:cubicBezTo>
                  <a:cubicBezTo>
                    <a:pt x="12858" y="12647"/>
                    <a:pt x="12889" y="12457"/>
                    <a:pt x="12858" y="12140"/>
                  </a:cubicBezTo>
                  <a:cubicBezTo>
                    <a:pt x="12826" y="11824"/>
                    <a:pt x="12699" y="11539"/>
                    <a:pt x="12668" y="11222"/>
                  </a:cubicBezTo>
                  <a:cubicBezTo>
                    <a:pt x="12668" y="10905"/>
                    <a:pt x="12731" y="10588"/>
                    <a:pt x="12794" y="10272"/>
                  </a:cubicBezTo>
                  <a:cubicBezTo>
                    <a:pt x="12858" y="9955"/>
                    <a:pt x="12984" y="9448"/>
                    <a:pt x="12858" y="9132"/>
                  </a:cubicBezTo>
                  <a:lnTo>
                    <a:pt x="12858" y="9132"/>
                  </a:lnTo>
                  <a:cubicBezTo>
                    <a:pt x="13143" y="9163"/>
                    <a:pt x="13459" y="9195"/>
                    <a:pt x="13776" y="9195"/>
                  </a:cubicBezTo>
                  <a:cubicBezTo>
                    <a:pt x="13871" y="9258"/>
                    <a:pt x="13966" y="9290"/>
                    <a:pt x="14061" y="9353"/>
                  </a:cubicBezTo>
                  <a:cubicBezTo>
                    <a:pt x="14073" y="9359"/>
                    <a:pt x="14084" y="9362"/>
                    <a:pt x="14096" y="9362"/>
                  </a:cubicBezTo>
                  <a:cubicBezTo>
                    <a:pt x="14146" y="9362"/>
                    <a:pt x="14188" y="9310"/>
                    <a:pt x="14188" y="9258"/>
                  </a:cubicBezTo>
                  <a:cubicBezTo>
                    <a:pt x="14473" y="7992"/>
                    <a:pt x="14061" y="6788"/>
                    <a:pt x="13491" y="5648"/>
                  </a:cubicBezTo>
                  <a:cubicBezTo>
                    <a:pt x="12858" y="4381"/>
                    <a:pt x="12034" y="2988"/>
                    <a:pt x="10926" y="2038"/>
                  </a:cubicBezTo>
                  <a:cubicBezTo>
                    <a:pt x="10483" y="1658"/>
                    <a:pt x="10008" y="1436"/>
                    <a:pt x="9406" y="1310"/>
                  </a:cubicBezTo>
                  <a:cubicBezTo>
                    <a:pt x="9026" y="1214"/>
                    <a:pt x="8646" y="1214"/>
                    <a:pt x="8266" y="1088"/>
                  </a:cubicBezTo>
                  <a:cubicBezTo>
                    <a:pt x="7854" y="929"/>
                    <a:pt x="7506" y="676"/>
                    <a:pt x="7126" y="454"/>
                  </a:cubicBezTo>
                  <a:cubicBezTo>
                    <a:pt x="6702" y="204"/>
                    <a:pt x="6208" y="1"/>
                    <a:pt x="5736"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7"/>
            <p:cNvSpPr/>
            <p:nvPr/>
          </p:nvSpPr>
          <p:spPr>
            <a:xfrm>
              <a:off x="717396" y="391737"/>
              <a:ext cx="2039" cy="1020"/>
            </a:xfrm>
            <a:custGeom>
              <a:avLst/>
              <a:gdLst/>
              <a:ahLst/>
              <a:cxnLst/>
              <a:rect l="l" t="t" r="r" b="b"/>
              <a:pathLst>
                <a:path w="64" h="32" extrusionOk="0">
                  <a:moveTo>
                    <a:pt x="32" y="0"/>
                  </a:moveTo>
                  <a:cubicBezTo>
                    <a:pt x="0" y="0"/>
                    <a:pt x="0" y="32"/>
                    <a:pt x="32" y="32"/>
                  </a:cubicBezTo>
                  <a:cubicBezTo>
                    <a:pt x="32" y="32"/>
                    <a:pt x="63" y="0"/>
                    <a:pt x="32"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7"/>
            <p:cNvSpPr/>
            <p:nvPr/>
          </p:nvSpPr>
          <p:spPr>
            <a:xfrm>
              <a:off x="28129" y="-147094"/>
              <a:ext cx="945466" cy="1089167"/>
            </a:xfrm>
            <a:custGeom>
              <a:avLst/>
              <a:gdLst/>
              <a:ahLst/>
              <a:cxnLst/>
              <a:rect l="l" t="t" r="r" b="b"/>
              <a:pathLst>
                <a:path w="29671" h="34178" extrusionOk="0">
                  <a:moveTo>
                    <a:pt x="3294" y="8232"/>
                  </a:moveTo>
                  <a:cubicBezTo>
                    <a:pt x="4877" y="9562"/>
                    <a:pt x="7759" y="8454"/>
                    <a:pt x="8963" y="10449"/>
                  </a:cubicBezTo>
                  <a:cubicBezTo>
                    <a:pt x="8582" y="11114"/>
                    <a:pt x="8266" y="11874"/>
                    <a:pt x="8139" y="12666"/>
                  </a:cubicBezTo>
                  <a:cubicBezTo>
                    <a:pt x="7981" y="13521"/>
                    <a:pt x="8582" y="14629"/>
                    <a:pt x="8139" y="15389"/>
                  </a:cubicBezTo>
                  <a:cubicBezTo>
                    <a:pt x="8099" y="15429"/>
                    <a:pt x="8110" y="15494"/>
                    <a:pt x="8147" y="15529"/>
                  </a:cubicBezTo>
                  <a:lnTo>
                    <a:pt x="8147" y="15529"/>
                  </a:lnTo>
                  <a:cubicBezTo>
                    <a:pt x="7230" y="14711"/>
                    <a:pt x="6427" y="13771"/>
                    <a:pt x="5669" y="12729"/>
                  </a:cubicBezTo>
                  <a:cubicBezTo>
                    <a:pt x="4656" y="11367"/>
                    <a:pt x="4149" y="9720"/>
                    <a:pt x="3294" y="8232"/>
                  </a:cubicBezTo>
                  <a:close/>
                  <a:moveTo>
                    <a:pt x="514" y="1"/>
                  </a:moveTo>
                  <a:cubicBezTo>
                    <a:pt x="320" y="1"/>
                    <a:pt x="137" y="75"/>
                    <a:pt x="64" y="251"/>
                  </a:cubicBezTo>
                  <a:cubicBezTo>
                    <a:pt x="32" y="283"/>
                    <a:pt x="0" y="315"/>
                    <a:pt x="0" y="346"/>
                  </a:cubicBezTo>
                  <a:cubicBezTo>
                    <a:pt x="475" y="3228"/>
                    <a:pt x="1425" y="5983"/>
                    <a:pt x="2534" y="8675"/>
                  </a:cubicBezTo>
                  <a:cubicBezTo>
                    <a:pt x="3610" y="11399"/>
                    <a:pt x="5226" y="13837"/>
                    <a:pt x="6936" y="16212"/>
                  </a:cubicBezTo>
                  <a:cubicBezTo>
                    <a:pt x="6904" y="16244"/>
                    <a:pt x="6872" y="16307"/>
                    <a:pt x="6872" y="16371"/>
                  </a:cubicBezTo>
                  <a:cubicBezTo>
                    <a:pt x="7094" y="16783"/>
                    <a:pt x="7221" y="17226"/>
                    <a:pt x="7316" y="17669"/>
                  </a:cubicBezTo>
                  <a:cubicBezTo>
                    <a:pt x="7126" y="18461"/>
                    <a:pt x="6936" y="19253"/>
                    <a:pt x="6651" y="20044"/>
                  </a:cubicBezTo>
                  <a:cubicBezTo>
                    <a:pt x="6651" y="20044"/>
                    <a:pt x="6651" y="20076"/>
                    <a:pt x="6651" y="20076"/>
                  </a:cubicBezTo>
                  <a:cubicBezTo>
                    <a:pt x="6489" y="20065"/>
                    <a:pt x="6325" y="20059"/>
                    <a:pt x="6158" y="20059"/>
                  </a:cubicBezTo>
                  <a:cubicBezTo>
                    <a:pt x="4922" y="20059"/>
                    <a:pt x="3589" y="20386"/>
                    <a:pt x="2724" y="21279"/>
                  </a:cubicBezTo>
                  <a:cubicBezTo>
                    <a:pt x="2312" y="21691"/>
                    <a:pt x="2154" y="22230"/>
                    <a:pt x="2059" y="22800"/>
                  </a:cubicBezTo>
                  <a:cubicBezTo>
                    <a:pt x="1932" y="23908"/>
                    <a:pt x="1900" y="25048"/>
                    <a:pt x="1837" y="26188"/>
                  </a:cubicBezTo>
                  <a:cubicBezTo>
                    <a:pt x="1837" y="26256"/>
                    <a:pt x="1882" y="26288"/>
                    <a:pt x="1930" y="26288"/>
                  </a:cubicBezTo>
                  <a:cubicBezTo>
                    <a:pt x="1970" y="26288"/>
                    <a:pt x="2012" y="26264"/>
                    <a:pt x="2027" y="26220"/>
                  </a:cubicBezTo>
                  <a:cubicBezTo>
                    <a:pt x="2439" y="24541"/>
                    <a:pt x="4244" y="24225"/>
                    <a:pt x="5416" y="23275"/>
                  </a:cubicBezTo>
                  <a:cubicBezTo>
                    <a:pt x="6302" y="22515"/>
                    <a:pt x="6714" y="21406"/>
                    <a:pt x="6841" y="20266"/>
                  </a:cubicBezTo>
                  <a:cubicBezTo>
                    <a:pt x="6872" y="20234"/>
                    <a:pt x="6872" y="20171"/>
                    <a:pt x="6841" y="20139"/>
                  </a:cubicBezTo>
                  <a:cubicBezTo>
                    <a:pt x="6841" y="20139"/>
                    <a:pt x="6841" y="20139"/>
                    <a:pt x="6841" y="20108"/>
                  </a:cubicBezTo>
                  <a:cubicBezTo>
                    <a:pt x="6841" y="20108"/>
                    <a:pt x="6841" y="20076"/>
                    <a:pt x="6841" y="20076"/>
                  </a:cubicBezTo>
                  <a:cubicBezTo>
                    <a:pt x="7094" y="19474"/>
                    <a:pt x="7284" y="18778"/>
                    <a:pt x="7379" y="18081"/>
                  </a:cubicBezTo>
                  <a:cubicBezTo>
                    <a:pt x="7506" y="18841"/>
                    <a:pt x="7506" y="19633"/>
                    <a:pt x="7506" y="20393"/>
                  </a:cubicBezTo>
                  <a:cubicBezTo>
                    <a:pt x="7506" y="21945"/>
                    <a:pt x="7411" y="23433"/>
                    <a:pt x="6967" y="24953"/>
                  </a:cubicBezTo>
                  <a:cubicBezTo>
                    <a:pt x="6967" y="24953"/>
                    <a:pt x="6967" y="24953"/>
                    <a:pt x="6967" y="24985"/>
                  </a:cubicBezTo>
                  <a:cubicBezTo>
                    <a:pt x="6967" y="24953"/>
                    <a:pt x="6967" y="24953"/>
                    <a:pt x="6936" y="24953"/>
                  </a:cubicBezTo>
                  <a:cubicBezTo>
                    <a:pt x="6841" y="24953"/>
                    <a:pt x="6777" y="25048"/>
                    <a:pt x="6841" y="25143"/>
                  </a:cubicBezTo>
                  <a:cubicBezTo>
                    <a:pt x="5321" y="25555"/>
                    <a:pt x="4402" y="27613"/>
                    <a:pt x="4529" y="29038"/>
                  </a:cubicBezTo>
                  <a:cubicBezTo>
                    <a:pt x="4561" y="29608"/>
                    <a:pt x="4719" y="30147"/>
                    <a:pt x="4814" y="30717"/>
                  </a:cubicBezTo>
                  <a:cubicBezTo>
                    <a:pt x="4941" y="31192"/>
                    <a:pt x="4972" y="31857"/>
                    <a:pt x="5226" y="32300"/>
                  </a:cubicBezTo>
                  <a:cubicBezTo>
                    <a:pt x="5375" y="32575"/>
                    <a:pt x="5565" y="32751"/>
                    <a:pt x="5825" y="32751"/>
                  </a:cubicBezTo>
                  <a:cubicBezTo>
                    <a:pt x="5894" y="32751"/>
                    <a:pt x="5969" y="32739"/>
                    <a:pt x="6049" y="32712"/>
                  </a:cubicBezTo>
                  <a:cubicBezTo>
                    <a:pt x="6207" y="33155"/>
                    <a:pt x="6302" y="33599"/>
                    <a:pt x="6207" y="34074"/>
                  </a:cubicBezTo>
                  <a:cubicBezTo>
                    <a:pt x="6207" y="34125"/>
                    <a:pt x="6250" y="34177"/>
                    <a:pt x="6300" y="34177"/>
                  </a:cubicBezTo>
                  <a:cubicBezTo>
                    <a:pt x="6311" y="34177"/>
                    <a:pt x="6322" y="34175"/>
                    <a:pt x="6334" y="34169"/>
                  </a:cubicBezTo>
                  <a:cubicBezTo>
                    <a:pt x="7189" y="33820"/>
                    <a:pt x="7854" y="33219"/>
                    <a:pt x="8234" y="32364"/>
                  </a:cubicBezTo>
                  <a:cubicBezTo>
                    <a:pt x="8392" y="32522"/>
                    <a:pt x="8487" y="32680"/>
                    <a:pt x="8582" y="32870"/>
                  </a:cubicBezTo>
                  <a:cubicBezTo>
                    <a:pt x="8582" y="32902"/>
                    <a:pt x="8551" y="32965"/>
                    <a:pt x="8551" y="32997"/>
                  </a:cubicBezTo>
                  <a:cubicBezTo>
                    <a:pt x="8512" y="33074"/>
                    <a:pt x="8567" y="33116"/>
                    <a:pt x="8623" y="33116"/>
                  </a:cubicBezTo>
                  <a:cubicBezTo>
                    <a:pt x="8660" y="33116"/>
                    <a:pt x="8697" y="33098"/>
                    <a:pt x="8709" y="33060"/>
                  </a:cubicBezTo>
                  <a:cubicBezTo>
                    <a:pt x="8709" y="33060"/>
                    <a:pt x="8709" y="33029"/>
                    <a:pt x="8709" y="33029"/>
                  </a:cubicBezTo>
                  <a:cubicBezTo>
                    <a:pt x="8772" y="33029"/>
                    <a:pt x="8772" y="32997"/>
                    <a:pt x="8772" y="32965"/>
                  </a:cubicBezTo>
                  <a:cubicBezTo>
                    <a:pt x="8772" y="32934"/>
                    <a:pt x="8772" y="32934"/>
                    <a:pt x="8772" y="32934"/>
                  </a:cubicBezTo>
                  <a:cubicBezTo>
                    <a:pt x="9691" y="30463"/>
                    <a:pt x="10641" y="27360"/>
                    <a:pt x="8614" y="25175"/>
                  </a:cubicBezTo>
                  <a:cubicBezTo>
                    <a:pt x="8677" y="25175"/>
                    <a:pt x="8709" y="25080"/>
                    <a:pt x="8677" y="25016"/>
                  </a:cubicBezTo>
                  <a:cubicBezTo>
                    <a:pt x="7506" y="22261"/>
                    <a:pt x="9058" y="18999"/>
                    <a:pt x="7506" y="16371"/>
                  </a:cubicBezTo>
                  <a:lnTo>
                    <a:pt x="7506" y="16371"/>
                  </a:lnTo>
                  <a:cubicBezTo>
                    <a:pt x="8677" y="16529"/>
                    <a:pt x="9343" y="17733"/>
                    <a:pt x="10103" y="18493"/>
                  </a:cubicBezTo>
                  <a:cubicBezTo>
                    <a:pt x="10768" y="19126"/>
                    <a:pt x="11559" y="19664"/>
                    <a:pt x="12288" y="20203"/>
                  </a:cubicBezTo>
                  <a:cubicBezTo>
                    <a:pt x="14030" y="21501"/>
                    <a:pt x="15961" y="23338"/>
                    <a:pt x="15328" y="25745"/>
                  </a:cubicBezTo>
                  <a:cubicBezTo>
                    <a:pt x="15328" y="25776"/>
                    <a:pt x="15360" y="25808"/>
                    <a:pt x="15391" y="25840"/>
                  </a:cubicBezTo>
                  <a:cubicBezTo>
                    <a:pt x="15423" y="25871"/>
                    <a:pt x="15455" y="25871"/>
                    <a:pt x="15486" y="25871"/>
                  </a:cubicBezTo>
                  <a:cubicBezTo>
                    <a:pt x="15866" y="25650"/>
                    <a:pt x="16183" y="25365"/>
                    <a:pt x="16595" y="25206"/>
                  </a:cubicBezTo>
                  <a:cubicBezTo>
                    <a:pt x="17038" y="25016"/>
                    <a:pt x="17481" y="24921"/>
                    <a:pt x="17925" y="24858"/>
                  </a:cubicBezTo>
                  <a:cubicBezTo>
                    <a:pt x="18020" y="24826"/>
                    <a:pt x="17988" y="24700"/>
                    <a:pt x="17925" y="24700"/>
                  </a:cubicBezTo>
                  <a:lnTo>
                    <a:pt x="17830" y="24700"/>
                  </a:lnTo>
                  <a:cubicBezTo>
                    <a:pt x="17608" y="24351"/>
                    <a:pt x="17355" y="24098"/>
                    <a:pt x="17038" y="23845"/>
                  </a:cubicBezTo>
                  <a:cubicBezTo>
                    <a:pt x="16500" y="23401"/>
                    <a:pt x="16120" y="22958"/>
                    <a:pt x="15771" y="22356"/>
                  </a:cubicBezTo>
                  <a:cubicBezTo>
                    <a:pt x="15423" y="21755"/>
                    <a:pt x="15106" y="21121"/>
                    <a:pt x="14568" y="20678"/>
                  </a:cubicBezTo>
                  <a:lnTo>
                    <a:pt x="14568" y="20678"/>
                  </a:lnTo>
                  <a:cubicBezTo>
                    <a:pt x="15009" y="20766"/>
                    <a:pt x="15451" y="20795"/>
                    <a:pt x="15892" y="20795"/>
                  </a:cubicBezTo>
                  <a:cubicBezTo>
                    <a:pt x="16692" y="20795"/>
                    <a:pt x="17491" y="20701"/>
                    <a:pt x="18286" y="20701"/>
                  </a:cubicBezTo>
                  <a:cubicBezTo>
                    <a:pt x="18939" y="20701"/>
                    <a:pt x="19590" y="20764"/>
                    <a:pt x="20237" y="20994"/>
                  </a:cubicBezTo>
                  <a:cubicBezTo>
                    <a:pt x="20237" y="21026"/>
                    <a:pt x="20237" y="21058"/>
                    <a:pt x="20268" y="21058"/>
                  </a:cubicBezTo>
                  <a:cubicBezTo>
                    <a:pt x="21218" y="21628"/>
                    <a:pt x="21250" y="22895"/>
                    <a:pt x="22074" y="23528"/>
                  </a:cubicBezTo>
                  <a:cubicBezTo>
                    <a:pt x="22580" y="23908"/>
                    <a:pt x="23150" y="23971"/>
                    <a:pt x="23720" y="24161"/>
                  </a:cubicBezTo>
                  <a:cubicBezTo>
                    <a:pt x="24575" y="24415"/>
                    <a:pt x="25209" y="24826"/>
                    <a:pt x="25842" y="25491"/>
                  </a:cubicBezTo>
                  <a:cubicBezTo>
                    <a:pt x="25842" y="25491"/>
                    <a:pt x="25842" y="25523"/>
                    <a:pt x="25842" y="25523"/>
                  </a:cubicBezTo>
                  <a:cubicBezTo>
                    <a:pt x="25855" y="25574"/>
                    <a:pt x="25888" y="25594"/>
                    <a:pt x="25921" y="25594"/>
                  </a:cubicBezTo>
                  <a:cubicBezTo>
                    <a:pt x="25970" y="25594"/>
                    <a:pt x="26019" y="25548"/>
                    <a:pt x="26000" y="25491"/>
                  </a:cubicBezTo>
                  <a:cubicBezTo>
                    <a:pt x="25842" y="24573"/>
                    <a:pt x="25715" y="23465"/>
                    <a:pt x="25240" y="22641"/>
                  </a:cubicBezTo>
                  <a:cubicBezTo>
                    <a:pt x="24892" y="22008"/>
                    <a:pt x="24259" y="21945"/>
                    <a:pt x="23815" y="21469"/>
                  </a:cubicBezTo>
                  <a:cubicBezTo>
                    <a:pt x="23372" y="20931"/>
                    <a:pt x="23087" y="20804"/>
                    <a:pt x="22359" y="20709"/>
                  </a:cubicBezTo>
                  <a:cubicBezTo>
                    <a:pt x="22040" y="20651"/>
                    <a:pt x="21734" y="20613"/>
                    <a:pt x="21436" y="20613"/>
                  </a:cubicBezTo>
                  <a:cubicBezTo>
                    <a:pt x="21082" y="20613"/>
                    <a:pt x="20739" y="20667"/>
                    <a:pt x="20395" y="20804"/>
                  </a:cubicBezTo>
                  <a:cubicBezTo>
                    <a:pt x="19698" y="20551"/>
                    <a:pt x="19002" y="20393"/>
                    <a:pt x="18273" y="20393"/>
                  </a:cubicBezTo>
                  <a:cubicBezTo>
                    <a:pt x="17925" y="20329"/>
                    <a:pt x="17576" y="20298"/>
                    <a:pt x="17228" y="20266"/>
                  </a:cubicBezTo>
                  <a:cubicBezTo>
                    <a:pt x="17038" y="20266"/>
                    <a:pt x="16848" y="20234"/>
                    <a:pt x="16690" y="20203"/>
                  </a:cubicBezTo>
                  <a:lnTo>
                    <a:pt x="16690" y="20203"/>
                  </a:lnTo>
                  <a:cubicBezTo>
                    <a:pt x="16816" y="20211"/>
                    <a:pt x="16943" y="20215"/>
                    <a:pt x="17069" y="20215"/>
                  </a:cubicBezTo>
                  <a:cubicBezTo>
                    <a:pt x="17448" y="20215"/>
                    <a:pt x="17822" y="20179"/>
                    <a:pt x="18178" y="20108"/>
                  </a:cubicBezTo>
                  <a:cubicBezTo>
                    <a:pt x="19350" y="19823"/>
                    <a:pt x="19920" y="18714"/>
                    <a:pt x="20680" y="17923"/>
                  </a:cubicBezTo>
                  <a:cubicBezTo>
                    <a:pt x="20807" y="17796"/>
                    <a:pt x="20933" y="17701"/>
                    <a:pt x="21060" y="17574"/>
                  </a:cubicBezTo>
                  <a:cubicBezTo>
                    <a:pt x="21377" y="17321"/>
                    <a:pt x="21757" y="17099"/>
                    <a:pt x="22264" y="17068"/>
                  </a:cubicBezTo>
                  <a:cubicBezTo>
                    <a:pt x="22264" y="17068"/>
                    <a:pt x="22264" y="17068"/>
                    <a:pt x="22295" y="17036"/>
                  </a:cubicBezTo>
                  <a:cubicBezTo>
                    <a:pt x="22295" y="17046"/>
                    <a:pt x="22299" y="17050"/>
                    <a:pt x="22305" y="17050"/>
                  </a:cubicBezTo>
                  <a:cubicBezTo>
                    <a:pt x="22316" y="17050"/>
                    <a:pt x="22337" y="17036"/>
                    <a:pt x="22359" y="17036"/>
                  </a:cubicBezTo>
                  <a:cubicBezTo>
                    <a:pt x="23117" y="17402"/>
                    <a:pt x="23897" y="17639"/>
                    <a:pt x="24734" y="17639"/>
                  </a:cubicBezTo>
                  <a:cubicBezTo>
                    <a:pt x="24911" y="17639"/>
                    <a:pt x="25090" y="17628"/>
                    <a:pt x="25272" y="17606"/>
                  </a:cubicBezTo>
                  <a:cubicBezTo>
                    <a:pt x="26335" y="17490"/>
                    <a:pt x="27330" y="17088"/>
                    <a:pt x="28356" y="17088"/>
                  </a:cubicBezTo>
                  <a:cubicBezTo>
                    <a:pt x="28737" y="17088"/>
                    <a:pt x="29122" y="17144"/>
                    <a:pt x="29516" y="17289"/>
                  </a:cubicBezTo>
                  <a:cubicBezTo>
                    <a:pt x="29526" y="17293"/>
                    <a:pt x="29536" y="17294"/>
                    <a:pt x="29545" y="17294"/>
                  </a:cubicBezTo>
                  <a:cubicBezTo>
                    <a:pt x="29623" y="17294"/>
                    <a:pt x="29671" y="17187"/>
                    <a:pt x="29642" y="17131"/>
                  </a:cubicBezTo>
                  <a:cubicBezTo>
                    <a:pt x="28785" y="15565"/>
                    <a:pt x="26991" y="14357"/>
                    <a:pt x="25159" y="14357"/>
                  </a:cubicBezTo>
                  <a:cubicBezTo>
                    <a:pt x="25028" y="14357"/>
                    <a:pt x="24897" y="14363"/>
                    <a:pt x="24765" y="14376"/>
                  </a:cubicBezTo>
                  <a:cubicBezTo>
                    <a:pt x="23657" y="14471"/>
                    <a:pt x="21725" y="15484"/>
                    <a:pt x="22169" y="16846"/>
                  </a:cubicBezTo>
                  <a:cubicBezTo>
                    <a:pt x="21947" y="16878"/>
                    <a:pt x="21757" y="16941"/>
                    <a:pt x="21567" y="17036"/>
                  </a:cubicBezTo>
                  <a:cubicBezTo>
                    <a:pt x="20933" y="17226"/>
                    <a:pt x="20458" y="17764"/>
                    <a:pt x="20015" y="18239"/>
                  </a:cubicBezTo>
                  <a:cubicBezTo>
                    <a:pt x="19247" y="19067"/>
                    <a:pt x="18478" y="19674"/>
                    <a:pt x="17323" y="19674"/>
                  </a:cubicBezTo>
                  <a:cubicBezTo>
                    <a:pt x="17241" y="19674"/>
                    <a:pt x="17156" y="19671"/>
                    <a:pt x="17070" y="19664"/>
                  </a:cubicBezTo>
                  <a:cubicBezTo>
                    <a:pt x="14695" y="19506"/>
                    <a:pt x="12161" y="18303"/>
                    <a:pt x="10229" y="17036"/>
                  </a:cubicBezTo>
                  <a:cubicBezTo>
                    <a:pt x="10198" y="17036"/>
                    <a:pt x="10198" y="17004"/>
                    <a:pt x="10166" y="17004"/>
                  </a:cubicBezTo>
                  <a:cubicBezTo>
                    <a:pt x="9430" y="16572"/>
                    <a:pt x="8764" y="16080"/>
                    <a:pt x="8150" y="15532"/>
                  </a:cubicBezTo>
                  <a:lnTo>
                    <a:pt x="8150" y="15532"/>
                  </a:lnTo>
                  <a:cubicBezTo>
                    <a:pt x="8165" y="15545"/>
                    <a:pt x="8183" y="15552"/>
                    <a:pt x="8205" y="15552"/>
                  </a:cubicBezTo>
                  <a:cubicBezTo>
                    <a:pt x="8214" y="15552"/>
                    <a:pt x="8224" y="15551"/>
                    <a:pt x="8234" y="15547"/>
                  </a:cubicBezTo>
                  <a:cubicBezTo>
                    <a:pt x="10324" y="14977"/>
                    <a:pt x="11116" y="11557"/>
                    <a:pt x="9279" y="10290"/>
                  </a:cubicBezTo>
                  <a:cubicBezTo>
                    <a:pt x="9253" y="10239"/>
                    <a:pt x="9206" y="10187"/>
                    <a:pt x="9173" y="10187"/>
                  </a:cubicBezTo>
                  <a:cubicBezTo>
                    <a:pt x="9165" y="10187"/>
                    <a:pt x="9158" y="10190"/>
                    <a:pt x="9153" y="10195"/>
                  </a:cubicBezTo>
                  <a:cubicBezTo>
                    <a:pt x="8709" y="8960"/>
                    <a:pt x="7284" y="8960"/>
                    <a:pt x="6176" y="8707"/>
                  </a:cubicBezTo>
                  <a:cubicBezTo>
                    <a:pt x="6651" y="8707"/>
                    <a:pt x="7157" y="8580"/>
                    <a:pt x="7664" y="8549"/>
                  </a:cubicBezTo>
                  <a:cubicBezTo>
                    <a:pt x="7766" y="8543"/>
                    <a:pt x="7872" y="8540"/>
                    <a:pt x="7981" y="8540"/>
                  </a:cubicBezTo>
                  <a:cubicBezTo>
                    <a:pt x="9102" y="8540"/>
                    <a:pt x="10590" y="8841"/>
                    <a:pt x="11369" y="9562"/>
                  </a:cubicBezTo>
                  <a:cubicBezTo>
                    <a:pt x="11369" y="9562"/>
                    <a:pt x="11369" y="9562"/>
                    <a:pt x="11369" y="9594"/>
                  </a:cubicBezTo>
                  <a:cubicBezTo>
                    <a:pt x="11844" y="10575"/>
                    <a:pt x="11813" y="11715"/>
                    <a:pt x="12351" y="12666"/>
                  </a:cubicBezTo>
                  <a:cubicBezTo>
                    <a:pt x="12573" y="13014"/>
                    <a:pt x="12858" y="13331"/>
                    <a:pt x="13174" y="13584"/>
                  </a:cubicBezTo>
                  <a:cubicBezTo>
                    <a:pt x="13713" y="14059"/>
                    <a:pt x="14726" y="14376"/>
                    <a:pt x="14758" y="15199"/>
                  </a:cubicBezTo>
                  <a:cubicBezTo>
                    <a:pt x="14774" y="15262"/>
                    <a:pt x="14821" y="15294"/>
                    <a:pt x="14865" y="15294"/>
                  </a:cubicBezTo>
                  <a:cubicBezTo>
                    <a:pt x="14908" y="15294"/>
                    <a:pt x="14948" y="15262"/>
                    <a:pt x="14948" y="15199"/>
                  </a:cubicBezTo>
                  <a:lnTo>
                    <a:pt x="14980" y="15199"/>
                  </a:lnTo>
                  <a:cubicBezTo>
                    <a:pt x="14853" y="13521"/>
                    <a:pt x="14695" y="11715"/>
                    <a:pt x="13808" y="10195"/>
                  </a:cubicBezTo>
                  <a:cubicBezTo>
                    <a:pt x="13495" y="9641"/>
                    <a:pt x="12852" y="9050"/>
                    <a:pt x="12227" y="9050"/>
                  </a:cubicBezTo>
                  <a:cubicBezTo>
                    <a:pt x="12031" y="9050"/>
                    <a:pt x="11836" y="9109"/>
                    <a:pt x="11654" y="9245"/>
                  </a:cubicBezTo>
                  <a:lnTo>
                    <a:pt x="11623" y="9245"/>
                  </a:lnTo>
                  <a:cubicBezTo>
                    <a:pt x="10799" y="8644"/>
                    <a:pt x="9849" y="8264"/>
                    <a:pt x="8836" y="8137"/>
                  </a:cubicBezTo>
                  <a:cubicBezTo>
                    <a:pt x="8626" y="8112"/>
                    <a:pt x="8417" y="8103"/>
                    <a:pt x="8207" y="8103"/>
                  </a:cubicBezTo>
                  <a:cubicBezTo>
                    <a:pt x="7626" y="8103"/>
                    <a:pt x="7046" y="8173"/>
                    <a:pt x="6465" y="8173"/>
                  </a:cubicBezTo>
                  <a:cubicBezTo>
                    <a:pt x="6179" y="8173"/>
                    <a:pt x="5892" y="8156"/>
                    <a:pt x="5606" y="8105"/>
                  </a:cubicBezTo>
                  <a:cubicBezTo>
                    <a:pt x="5986" y="8105"/>
                    <a:pt x="6366" y="7979"/>
                    <a:pt x="6682" y="7694"/>
                  </a:cubicBezTo>
                  <a:cubicBezTo>
                    <a:pt x="7157" y="7282"/>
                    <a:pt x="7506" y="6617"/>
                    <a:pt x="7696" y="6015"/>
                  </a:cubicBezTo>
                  <a:cubicBezTo>
                    <a:pt x="8709" y="5730"/>
                    <a:pt x="9343" y="4210"/>
                    <a:pt x="9343" y="3260"/>
                  </a:cubicBezTo>
                  <a:cubicBezTo>
                    <a:pt x="9406" y="1771"/>
                    <a:pt x="7379" y="568"/>
                    <a:pt x="6112" y="315"/>
                  </a:cubicBezTo>
                  <a:cubicBezTo>
                    <a:pt x="6099" y="311"/>
                    <a:pt x="6086" y="310"/>
                    <a:pt x="6074" y="310"/>
                  </a:cubicBezTo>
                  <a:cubicBezTo>
                    <a:pt x="5974" y="310"/>
                    <a:pt x="5933" y="417"/>
                    <a:pt x="6017" y="473"/>
                  </a:cubicBezTo>
                  <a:cubicBezTo>
                    <a:pt x="6492" y="758"/>
                    <a:pt x="6429" y="695"/>
                    <a:pt x="6651" y="1360"/>
                  </a:cubicBezTo>
                  <a:cubicBezTo>
                    <a:pt x="6872" y="2025"/>
                    <a:pt x="6872" y="2025"/>
                    <a:pt x="6682" y="2563"/>
                  </a:cubicBezTo>
                  <a:cubicBezTo>
                    <a:pt x="6587" y="2912"/>
                    <a:pt x="6429" y="3228"/>
                    <a:pt x="6461" y="3577"/>
                  </a:cubicBezTo>
                  <a:cubicBezTo>
                    <a:pt x="6492" y="4400"/>
                    <a:pt x="7031" y="5255"/>
                    <a:pt x="7379" y="5983"/>
                  </a:cubicBezTo>
                  <a:cubicBezTo>
                    <a:pt x="6912" y="6792"/>
                    <a:pt x="6354" y="7663"/>
                    <a:pt x="5313" y="7663"/>
                  </a:cubicBezTo>
                  <a:cubicBezTo>
                    <a:pt x="5295" y="7663"/>
                    <a:pt x="5276" y="7662"/>
                    <a:pt x="5257" y="7662"/>
                  </a:cubicBezTo>
                  <a:cubicBezTo>
                    <a:pt x="4275" y="7599"/>
                    <a:pt x="3135" y="6712"/>
                    <a:pt x="2502" y="6015"/>
                  </a:cubicBezTo>
                  <a:cubicBezTo>
                    <a:pt x="1204" y="4622"/>
                    <a:pt x="1140" y="2120"/>
                    <a:pt x="1109" y="346"/>
                  </a:cubicBezTo>
                  <a:cubicBezTo>
                    <a:pt x="1109" y="315"/>
                    <a:pt x="1109" y="283"/>
                    <a:pt x="1077" y="251"/>
                  </a:cubicBezTo>
                  <a:cubicBezTo>
                    <a:pt x="975" y="99"/>
                    <a:pt x="737" y="1"/>
                    <a:pt x="514"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7"/>
            <p:cNvSpPr/>
            <p:nvPr/>
          </p:nvSpPr>
          <p:spPr>
            <a:xfrm>
              <a:off x="551883" y="459326"/>
              <a:ext cx="327604" cy="98216"/>
            </a:xfrm>
            <a:custGeom>
              <a:avLst/>
              <a:gdLst/>
              <a:ahLst/>
              <a:cxnLst/>
              <a:rect l="l" t="t" r="r" b="b"/>
              <a:pathLst>
                <a:path w="10281" h="3082" extrusionOk="0">
                  <a:moveTo>
                    <a:pt x="159" y="1"/>
                  </a:moveTo>
                  <a:cubicBezTo>
                    <a:pt x="64" y="1"/>
                    <a:pt x="0" y="159"/>
                    <a:pt x="127" y="159"/>
                  </a:cubicBezTo>
                  <a:cubicBezTo>
                    <a:pt x="3547" y="919"/>
                    <a:pt x="6904" y="1869"/>
                    <a:pt x="10230" y="3073"/>
                  </a:cubicBezTo>
                  <a:cubicBezTo>
                    <a:pt x="10236" y="3079"/>
                    <a:pt x="10242" y="3082"/>
                    <a:pt x="10247" y="3082"/>
                  </a:cubicBezTo>
                  <a:cubicBezTo>
                    <a:pt x="10270" y="3082"/>
                    <a:pt x="10281" y="3035"/>
                    <a:pt x="10230" y="3010"/>
                  </a:cubicBezTo>
                  <a:cubicBezTo>
                    <a:pt x="6999" y="1679"/>
                    <a:pt x="3611" y="634"/>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7"/>
            <p:cNvSpPr/>
            <p:nvPr/>
          </p:nvSpPr>
          <p:spPr>
            <a:xfrm>
              <a:off x="-91975" y="253086"/>
              <a:ext cx="1114128" cy="675432"/>
            </a:xfrm>
            <a:custGeom>
              <a:avLst/>
              <a:gdLst/>
              <a:ahLst/>
              <a:cxnLst/>
              <a:rect l="l" t="t" r="r" b="b"/>
              <a:pathLst>
                <a:path w="34964" h="21195" extrusionOk="0">
                  <a:moveTo>
                    <a:pt x="26208" y="2190"/>
                  </a:moveTo>
                  <a:cubicBezTo>
                    <a:pt x="27798" y="2190"/>
                    <a:pt x="29325" y="2683"/>
                    <a:pt x="30688" y="3528"/>
                  </a:cubicBezTo>
                  <a:cubicBezTo>
                    <a:pt x="31416" y="3971"/>
                    <a:pt x="32081" y="4478"/>
                    <a:pt x="32810" y="4890"/>
                  </a:cubicBezTo>
                  <a:cubicBezTo>
                    <a:pt x="33095" y="5048"/>
                    <a:pt x="33443" y="5143"/>
                    <a:pt x="33696" y="5333"/>
                  </a:cubicBezTo>
                  <a:cubicBezTo>
                    <a:pt x="33855" y="5396"/>
                    <a:pt x="33981" y="5460"/>
                    <a:pt x="34140" y="5555"/>
                  </a:cubicBezTo>
                  <a:cubicBezTo>
                    <a:pt x="34045" y="5650"/>
                    <a:pt x="33981" y="5776"/>
                    <a:pt x="33886" y="5871"/>
                  </a:cubicBezTo>
                  <a:cubicBezTo>
                    <a:pt x="32588" y="5428"/>
                    <a:pt x="31543" y="4510"/>
                    <a:pt x="30245" y="4003"/>
                  </a:cubicBezTo>
                  <a:cubicBezTo>
                    <a:pt x="29518" y="3728"/>
                    <a:pt x="28708" y="3627"/>
                    <a:pt x="27892" y="3627"/>
                  </a:cubicBezTo>
                  <a:cubicBezTo>
                    <a:pt x="27108" y="3627"/>
                    <a:pt x="26318" y="3720"/>
                    <a:pt x="25589" y="3844"/>
                  </a:cubicBezTo>
                  <a:cubicBezTo>
                    <a:pt x="25472" y="3874"/>
                    <a:pt x="25490" y="4038"/>
                    <a:pt x="25593" y="4038"/>
                  </a:cubicBezTo>
                  <a:cubicBezTo>
                    <a:pt x="25602" y="4038"/>
                    <a:pt x="25611" y="4037"/>
                    <a:pt x="25621" y="4034"/>
                  </a:cubicBezTo>
                  <a:cubicBezTo>
                    <a:pt x="26318" y="3978"/>
                    <a:pt x="27000" y="3926"/>
                    <a:pt x="27668" y="3926"/>
                  </a:cubicBezTo>
                  <a:cubicBezTo>
                    <a:pt x="28881" y="3926"/>
                    <a:pt x="30051" y="4098"/>
                    <a:pt x="31195" y="4731"/>
                  </a:cubicBezTo>
                  <a:cubicBezTo>
                    <a:pt x="32081" y="5206"/>
                    <a:pt x="32873" y="5745"/>
                    <a:pt x="33791" y="6030"/>
                  </a:cubicBezTo>
                  <a:cubicBezTo>
                    <a:pt x="33760" y="6061"/>
                    <a:pt x="33728" y="6125"/>
                    <a:pt x="33696" y="6156"/>
                  </a:cubicBezTo>
                  <a:cubicBezTo>
                    <a:pt x="33651" y="6175"/>
                    <a:pt x="33592" y="6182"/>
                    <a:pt x="33525" y="6182"/>
                  </a:cubicBezTo>
                  <a:cubicBezTo>
                    <a:pt x="33161" y="6182"/>
                    <a:pt x="32531" y="5959"/>
                    <a:pt x="32155" y="5959"/>
                  </a:cubicBezTo>
                  <a:cubicBezTo>
                    <a:pt x="32117" y="5959"/>
                    <a:pt x="32082" y="5961"/>
                    <a:pt x="32050" y="5966"/>
                  </a:cubicBezTo>
                  <a:cubicBezTo>
                    <a:pt x="31353" y="6061"/>
                    <a:pt x="30751" y="6441"/>
                    <a:pt x="30086" y="6600"/>
                  </a:cubicBezTo>
                  <a:cubicBezTo>
                    <a:pt x="29840" y="6661"/>
                    <a:pt x="29601" y="6689"/>
                    <a:pt x="29369" y="6689"/>
                  </a:cubicBezTo>
                  <a:cubicBezTo>
                    <a:pt x="27930" y="6689"/>
                    <a:pt x="26731" y="5638"/>
                    <a:pt x="25367" y="5175"/>
                  </a:cubicBezTo>
                  <a:cubicBezTo>
                    <a:pt x="24689" y="4959"/>
                    <a:pt x="23984" y="4865"/>
                    <a:pt x="23275" y="4865"/>
                  </a:cubicBezTo>
                  <a:cubicBezTo>
                    <a:pt x="22629" y="4865"/>
                    <a:pt x="21980" y="4944"/>
                    <a:pt x="21345" y="5080"/>
                  </a:cubicBezTo>
                  <a:cubicBezTo>
                    <a:pt x="20395" y="5270"/>
                    <a:pt x="19097" y="5650"/>
                    <a:pt x="17989" y="5650"/>
                  </a:cubicBezTo>
                  <a:lnTo>
                    <a:pt x="17862" y="5650"/>
                  </a:lnTo>
                  <a:cubicBezTo>
                    <a:pt x="16880" y="5650"/>
                    <a:pt x="16025" y="5301"/>
                    <a:pt x="15550" y="4256"/>
                  </a:cubicBezTo>
                  <a:cubicBezTo>
                    <a:pt x="15550" y="4193"/>
                    <a:pt x="15582" y="4129"/>
                    <a:pt x="15613" y="4066"/>
                  </a:cubicBezTo>
                  <a:cubicBezTo>
                    <a:pt x="15613" y="4034"/>
                    <a:pt x="15613" y="4003"/>
                    <a:pt x="15613" y="3971"/>
                  </a:cubicBezTo>
                  <a:cubicBezTo>
                    <a:pt x="16138" y="3519"/>
                    <a:pt x="16762" y="3392"/>
                    <a:pt x="17423" y="3392"/>
                  </a:cubicBezTo>
                  <a:cubicBezTo>
                    <a:pt x="18272" y="3392"/>
                    <a:pt x="19182" y="3602"/>
                    <a:pt x="20023" y="3602"/>
                  </a:cubicBezTo>
                  <a:cubicBezTo>
                    <a:pt x="20225" y="3602"/>
                    <a:pt x="20424" y="3590"/>
                    <a:pt x="20617" y="3559"/>
                  </a:cubicBezTo>
                  <a:cubicBezTo>
                    <a:pt x="22296" y="3306"/>
                    <a:pt x="23752" y="2419"/>
                    <a:pt x="25431" y="2229"/>
                  </a:cubicBezTo>
                  <a:cubicBezTo>
                    <a:pt x="25691" y="2203"/>
                    <a:pt x="25951" y="2190"/>
                    <a:pt x="26208" y="2190"/>
                  </a:cubicBezTo>
                  <a:close/>
                  <a:moveTo>
                    <a:pt x="988" y="501"/>
                  </a:moveTo>
                  <a:cubicBezTo>
                    <a:pt x="1337" y="501"/>
                    <a:pt x="2062" y="975"/>
                    <a:pt x="2376" y="1089"/>
                  </a:cubicBezTo>
                  <a:cubicBezTo>
                    <a:pt x="2845" y="1227"/>
                    <a:pt x="3313" y="1317"/>
                    <a:pt x="3803" y="1317"/>
                  </a:cubicBezTo>
                  <a:cubicBezTo>
                    <a:pt x="3876" y="1317"/>
                    <a:pt x="3949" y="1315"/>
                    <a:pt x="4023" y="1311"/>
                  </a:cubicBezTo>
                  <a:cubicBezTo>
                    <a:pt x="4971" y="1291"/>
                    <a:pt x="5867" y="1129"/>
                    <a:pt x="6778" y="1129"/>
                  </a:cubicBezTo>
                  <a:cubicBezTo>
                    <a:pt x="7297" y="1129"/>
                    <a:pt x="7821" y="1182"/>
                    <a:pt x="8361" y="1343"/>
                  </a:cubicBezTo>
                  <a:cubicBezTo>
                    <a:pt x="9628" y="1723"/>
                    <a:pt x="10800" y="2388"/>
                    <a:pt x="12066" y="2799"/>
                  </a:cubicBezTo>
                  <a:cubicBezTo>
                    <a:pt x="12573" y="2958"/>
                    <a:pt x="13080" y="3084"/>
                    <a:pt x="13618" y="3116"/>
                  </a:cubicBezTo>
                  <a:cubicBezTo>
                    <a:pt x="13714" y="3124"/>
                    <a:pt x="13812" y="3127"/>
                    <a:pt x="13912" y="3127"/>
                  </a:cubicBezTo>
                  <a:cubicBezTo>
                    <a:pt x="14190" y="3127"/>
                    <a:pt x="14478" y="3104"/>
                    <a:pt x="14761" y="3104"/>
                  </a:cubicBezTo>
                  <a:cubicBezTo>
                    <a:pt x="15178" y="3104"/>
                    <a:pt x="15584" y="3154"/>
                    <a:pt x="15930" y="3401"/>
                  </a:cubicBezTo>
                  <a:cubicBezTo>
                    <a:pt x="15677" y="3528"/>
                    <a:pt x="15455" y="3686"/>
                    <a:pt x="15233" y="3939"/>
                  </a:cubicBezTo>
                  <a:cubicBezTo>
                    <a:pt x="15170" y="4003"/>
                    <a:pt x="15202" y="4098"/>
                    <a:pt x="15233" y="4129"/>
                  </a:cubicBezTo>
                  <a:cubicBezTo>
                    <a:pt x="14948" y="4795"/>
                    <a:pt x="14220" y="5270"/>
                    <a:pt x="14062" y="6030"/>
                  </a:cubicBezTo>
                  <a:cubicBezTo>
                    <a:pt x="13998" y="6346"/>
                    <a:pt x="14093" y="6600"/>
                    <a:pt x="14220" y="6885"/>
                  </a:cubicBezTo>
                  <a:cubicBezTo>
                    <a:pt x="14220" y="6916"/>
                    <a:pt x="14220" y="6948"/>
                    <a:pt x="14220" y="6980"/>
                  </a:cubicBezTo>
                  <a:cubicBezTo>
                    <a:pt x="13080" y="6410"/>
                    <a:pt x="12573" y="5238"/>
                    <a:pt x="11718" y="4320"/>
                  </a:cubicBezTo>
                  <a:cubicBezTo>
                    <a:pt x="10990" y="3464"/>
                    <a:pt x="10008" y="2863"/>
                    <a:pt x="8931" y="2514"/>
                  </a:cubicBezTo>
                  <a:cubicBezTo>
                    <a:pt x="7885" y="2174"/>
                    <a:pt x="6817" y="2094"/>
                    <a:pt x="5746" y="2094"/>
                  </a:cubicBezTo>
                  <a:cubicBezTo>
                    <a:pt x="5520" y="2094"/>
                    <a:pt x="5294" y="2097"/>
                    <a:pt x="5068" y="2103"/>
                  </a:cubicBezTo>
                  <a:cubicBezTo>
                    <a:pt x="4726" y="2103"/>
                    <a:pt x="4378" y="2113"/>
                    <a:pt x="4030" y="2113"/>
                  </a:cubicBezTo>
                  <a:cubicBezTo>
                    <a:pt x="3508" y="2113"/>
                    <a:pt x="2984" y="2090"/>
                    <a:pt x="2471" y="1976"/>
                  </a:cubicBezTo>
                  <a:cubicBezTo>
                    <a:pt x="2059" y="1881"/>
                    <a:pt x="1" y="994"/>
                    <a:pt x="887" y="519"/>
                  </a:cubicBezTo>
                  <a:cubicBezTo>
                    <a:pt x="915" y="507"/>
                    <a:pt x="949" y="501"/>
                    <a:pt x="988" y="501"/>
                  </a:cubicBezTo>
                  <a:close/>
                  <a:moveTo>
                    <a:pt x="23355" y="5148"/>
                  </a:moveTo>
                  <a:cubicBezTo>
                    <a:pt x="23784" y="5148"/>
                    <a:pt x="24221" y="5192"/>
                    <a:pt x="24671" y="5301"/>
                  </a:cubicBezTo>
                  <a:cubicBezTo>
                    <a:pt x="26268" y="5656"/>
                    <a:pt x="27671" y="7033"/>
                    <a:pt x="29372" y="7033"/>
                  </a:cubicBezTo>
                  <a:cubicBezTo>
                    <a:pt x="29492" y="7033"/>
                    <a:pt x="29614" y="7026"/>
                    <a:pt x="29738" y="7011"/>
                  </a:cubicBezTo>
                  <a:cubicBezTo>
                    <a:pt x="30371" y="6916"/>
                    <a:pt x="30941" y="6631"/>
                    <a:pt x="31543" y="6410"/>
                  </a:cubicBezTo>
                  <a:cubicBezTo>
                    <a:pt x="31543" y="6441"/>
                    <a:pt x="31543" y="6441"/>
                    <a:pt x="31575" y="6441"/>
                  </a:cubicBezTo>
                  <a:cubicBezTo>
                    <a:pt x="32430" y="6790"/>
                    <a:pt x="33031" y="7075"/>
                    <a:pt x="33348" y="8025"/>
                  </a:cubicBezTo>
                  <a:cubicBezTo>
                    <a:pt x="33475" y="8341"/>
                    <a:pt x="33475" y="8690"/>
                    <a:pt x="33570" y="9038"/>
                  </a:cubicBezTo>
                  <a:cubicBezTo>
                    <a:pt x="33633" y="9292"/>
                    <a:pt x="33728" y="9482"/>
                    <a:pt x="33855" y="9703"/>
                  </a:cubicBezTo>
                  <a:cubicBezTo>
                    <a:pt x="33950" y="9893"/>
                    <a:pt x="34076" y="10083"/>
                    <a:pt x="34203" y="10273"/>
                  </a:cubicBezTo>
                  <a:cubicBezTo>
                    <a:pt x="34583" y="10717"/>
                    <a:pt x="34488" y="11065"/>
                    <a:pt x="33950" y="11318"/>
                  </a:cubicBezTo>
                  <a:lnTo>
                    <a:pt x="33886" y="11382"/>
                  </a:lnTo>
                  <a:cubicBezTo>
                    <a:pt x="33380" y="11097"/>
                    <a:pt x="32841" y="10780"/>
                    <a:pt x="32271" y="10527"/>
                  </a:cubicBezTo>
                  <a:cubicBezTo>
                    <a:pt x="32262" y="10522"/>
                    <a:pt x="32254" y="10520"/>
                    <a:pt x="32247" y="10520"/>
                  </a:cubicBezTo>
                  <a:cubicBezTo>
                    <a:pt x="32201" y="10520"/>
                    <a:pt x="32185" y="10594"/>
                    <a:pt x="32240" y="10622"/>
                  </a:cubicBezTo>
                  <a:cubicBezTo>
                    <a:pt x="32746" y="10907"/>
                    <a:pt x="33285" y="11160"/>
                    <a:pt x="33823" y="11445"/>
                  </a:cubicBezTo>
                  <a:cubicBezTo>
                    <a:pt x="33392" y="11850"/>
                    <a:pt x="33124" y="11891"/>
                    <a:pt x="32628" y="11891"/>
                  </a:cubicBezTo>
                  <a:cubicBezTo>
                    <a:pt x="32504" y="11891"/>
                    <a:pt x="32366" y="11888"/>
                    <a:pt x="32208" y="11888"/>
                  </a:cubicBezTo>
                  <a:cubicBezTo>
                    <a:pt x="31765" y="11888"/>
                    <a:pt x="31353" y="11857"/>
                    <a:pt x="30941" y="11857"/>
                  </a:cubicBezTo>
                  <a:cubicBezTo>
                    <a:pt x="30684" y="11844"/>
                    <a:pt x="30443" y="11826"/>
                    <a:pt x="30209" y="11826"/>
                  </a:cubicBezTo>
                  <a:cubicBezTo>
                    <a:pt x="29866" y="11826"/>
                    <a:pt x="29538" y="11865"/>
                    <a:pt x="29199" y="12015"/>
                  </a:cubicBezTo>
                  <a:cubicBezTo>
                    <a:pt x="29136" y="11857"/>
                    <a:pt x="29041" y="11698"/>
                    <a:pt x="28914" y="11540"/>
                  </a:cubicBezTo>
                  <a:cubicBezTo>
                    <a:pt x="27901" y="10147"/>
                    <a:pt x="25874" y="9893"/>
                    <a:pt x="24322" y="9450"/>
                  </a:cubicBezTo>
                  <a:cubicBezTo>
                    <a:pt x="23151" y="9102"/>
                    <a:pt x="21979" y="8690"/>
                    <a:pt x="20902" y="8151"/>
                  </a:cubicBezTo>
                  <a:cubicBezTo>
                    <a:pt x="19984" y="7676"/>
                    <a:pt x="18527" y="6916"/>
                    <a:pt x="18084" y="5903"/>
                  </a:cubicBezTo>
                  <a:lnTo>
                    <a:pt x="18084" y="5903"/>
                  </a:lnTo>
                  <a:cubicBezTo>
                    <a:pt x="18113" y="5903"/>
                    <a:pt x="18142" y="5904"/>
                    <a:pt x="18171" y="5904"/>
                  </a:cubicBezTo>
                  <a:cubicBezTo>
                    <a:pt x="19954" y="5904"/>
                    <a:pt x="21581" y="5148"/>
                    <a:pt x="23355" y="5148"/>
                  </a:cubicBezTo>
                  <a:close/>
                  <a:moveTo>
                    <a:pt x="15423" y="4478"/>
                  </a:moveTo>
                  <a:cubicBezTo>
                    <a:pt x="15898" y="5396"/>
                    <a:pt x="16848" y="5840"/>
                    <a:pt x="17894" y="5903"/>
                  </a:cubicBezTo>
                  <a:cubicBezTo>
                    <a:pt x="18305" y="7011"/>
                    <a:pt x="19794" y="7835"/>
                    <a:pt x="20775" y="8373"/>
                  </a:cubicBezTo>
                  <a:cubicBezTo>
                    <a:pt x="22169" y="9133"/>
                    <a:pt x="23721" y="9608"/>
                    <a:pt x="25241" y="10020"/>
                  </a:cubicBezTo>
                  <a:cubicBezTo>
                    <a:pt x="26096" y="10242"/>
                    <a:pt x="26983" y="10463"/>
                    <a:pt x="27743" y="10907"/>
                  </a:cubicBezTo>
                  <a:cubicBezTo>
                    <a:pt x="28756" y="11508"/>
                    <a:pt x="28978" y="12363"/>
                    <a:pt x="29231" y="13440"/>
                  </a:cubicBezTo>
                  <a:cubicBezTo>
                    <a:pt x="29358" y="14074"/>
                    <a:pt x="29611" y="14295"/>
                    <a:pt x="29896" y="14802"/>
                  </a:cubicBezTo>
                  <a:cubicBezTo>
                    <a:pt x="30181" y="15340"/>
                    <a:pt x="30213" y="16100"/>
                    <a:pt x="30086" y="16734"/>
                  </a:cubicBezTo>
                  <a:cubicBezTo>
                    <a:pt x="29918" y="17432"/>
                    <a:pt x="29145" y="17668"/>
                    <a:pt x="28179" y="17668"/>
                  </a:cubicBezTo>
                  <a:cubicBezTo>
                    <a:pt x="26604" y="17668"/>
                    <a:pt x="24514" y="17040"/>
                    <a:pt x="23689" y="16765"/>
                  </a:cubicBezTo>
                  <a:cubicBezTo>
                    <a:pt x="21821" y="16100"/>
                    <a:pt x="19794" y="14675"/>
                    <a:pt x="18369" y="13345"/>
                  </a:cubicBezTo>
                  <a:cubicBezTo>
                    <a:pt x="17039" y="12078"/>
                    <a:pt x="16532" y="10590"/>
                    <a:pt x="15835" y="8975"/>
                  </a:cubicBezTo>
                  <a:cubicBezTo>
                    <a:pt x="15835" y="8911"/>
                    <a:pt x="15835" y="8880"/>
                    <a:pt x="15835" y="8816"/>
                  </a:cubicBezTo>
                  <a:cubicBezTo>
                    <a:pt x="15835" y="8753"/>
                    <a:pt x="15772" y="8690"/>
                    <a:pt x="15708" y="8690"/>
                  </a:cubicBezTo>
                  <a:cubicBezTo>
                    <a:pt x="15613" y="8500"/>
                    <a:pt x="15487" y="8278"/>
                    <a:pt x="15360" y="8056"/>
                  </a:cubicBezTo>
                  <a:lnTo>
                    <a:pt x="15392" y="7993"/>
                  </a:lnTo>
                  <a:cubicBezTo>
                    <a:pt x="15443" y="7916"/>
                    <a:pt x="15369" y="7818"/>
                    <a:pt x="15289" y="7818"/>
                  </a:cubicBezTo>
                  <a:cubicBezTo>
                    <a:pt x="15270" y="7818"/>
                    <a:pt x="15251" y="7823"/>
                    <a:pt x="15233" y="7835"/>
                  </a:cubicBezTo>
                  <a:cubicBezTo>
                    <a:pt x="14758" y="7043"/>
                    <a:pt x="14283" y="6251"/>
                    <a:pt x="14790" y="5396"/>
                  </a:cubicBezTo>
                  <a:cubicBezTo>
                    <a:pt x="14980" y="5048"/>
                    <a:pt x="15233" y="4795"/>
                    <a:pt x="15423" y="4478"/>
                  </a:cubicBezTo>
                  <a:close/>
                  <a:moveTo>
                    <a:pt x="12700" y="10083"/>
                  </a:moveTo>
                  <a:lnTo>
                    <a:pt x="12700" y="10083"/>
                  </a:lnTo>
                  <a:cubicBezTo>
                    <a:pt x="12637" y="10780"/>
                    <a:pt x="12668" y="11477"/>
                    <a:pt x="12763" y="12173"/>
                  </a:cubicBezTo>
                  <a:cubicBezTo>
                    <a:pt x="12922" y="13282"/>
                    <a:pt x="13302" y="14105"/>
                    <a:pt x="13048" y="15277"/>
                  </a:cubicBezTo>
                  <a:cubicBezTo>
                    <a:pt x="12922" y="15910"/>
                    <a:pt x="12953" y="16322"/>
                    <a:pt x="13270" y="16924"/>
                  </a:cubicBezTo>
                  <a:cubicBezTo>
                    <a:pt x="13745" y="17969"/>
                    <a:pt x="14093" y="18792"/>
                    <a:pt x="14062" y="19901"/>
                  </a:cubicBezTo>
                  <a:cubicBezTo>
                    <a:pt x="14030" y="19869"/>
                    <a:pt x="13998" y="19869"/>
                    <a:pt x="13967" y="19837"/>
                  </a:cubicBezTo>
                  <a:cubicBezTo>
                    <a:pt x="13080" y="19077"/>
                    <a:pt x="12193" y="18222"/>
                    <a:pt x="11813" y="17082"/>
                  </a:cubicBezTo>
                  <a:cubicBezTo>
                    <a:pt x="11306" y="15657"/>
                    <a:pt x="11465" y="14105"/>
                    <a:pt x="11845" y="12680"/>
                  </a:cubicBezTo>
                  <a:cubicBezTo>
                    <a:pt x="12066" y="11762"/>
                    <a:pt x="12288" y="10875"/>
                    <a:pt x="12700" y="10083"/>
                  </a:cubicBezTo>
                  <a:close/>
                  <a:moveTo>
                    <a:pt x="14062" y="19964"/>
                  </a:moveTo>
                  <a:lnTo>
                    <a:pt x="14062" y="19996"/>
                  </a:lnTo>
                  <a:cubicBezTo>
                    <a:pt x="14030" y="19964"/>
                    <a:pt x="14030" y="19964"/>
                    <a:pt x="13998" y="19964"/>
                  </a:cubicBezTo>
                  <a:close/>
                  <a:moveTo>
                    <a:pt x="14442" y="7233"/>
                  </a:moveTo>
                  <a:cubicBezTo>
                    <a:pt x="14600" y="7423"/>
                    <a:pt x="14758" y="7645"/>
                    <a:pt x="14885" y="7835"/>
                  </a:cubicBezTo>
                  <a:cubicBezTo>
                    <a:pt x="14948" y="7930"/>
                    <a:pt x="14980" y="7993"/>
                    <a:pt x="15012" y="8088"/>
                  </a:cubicBezTo>
                  <a:cubicBezTo>
                    <a:pt x="13872" y="9767"/>
                    <a:pt x="14568" y="11318"/>
                    <a:pt x="15043" y="13187"/>
                  </a:cubicBezTo>
                  <a:cubicBezTo>
                    <a:pt x="15392" y="14612"/>
                    <a:pt x="15265" y="16100"/>
                    <a:pt x="15202" y="17525"/>
                  </a:cubicBezTo>
                  <a:cubicBezTo>
                    <a:pt x="15170" y="18254"/>
                    <a:pt x="15138" y="18982"/>
                    <a:pt x="15107" y="19711"/>
                  </a:cubicBezTo>
                  <a:cubicBezTo>
                    <a:pt x="15084" y="20111"/>
                    <a:pt x="15187" y="20355"/>
                    <a:pt x="15009" y="20355"/>
                  </a:cubicBezTo>
                  <a:cubicBezTo>
                    <a:pt x="14933" y="20355"/>
                    <a:pt x="14807" y="20311"/>
                    <a:pt x="14600" y="20217"/>
                  </a:cubicBezTo>
                  <a:cubicBezTo>
                    <a:pt x="14442" y="20154"/>
                    <a:pt x="14315" y="20091"/>
                    <a:pt x="14220" y="20059"/>
                  </a:cubicBezTo>
                  <a:cubicBezTo>
                    <a:pt x="14505" y="18190"/>
                    <a:pt x="13048" y="16797"/>
                    <a:pt x="13397" y="14992"/>
                  </a:cubicBezTo>
                  <a:cubicBezTo>
                    <a:pt x="13587" y="14232"/>
                    <a:pt x="13397" y="13757"/>
                    <a:pt x="13207" y="12965"/>
                  </a:cubicBezTo>
                  <a:cubicBezTo>
                    <a:pt x="12922" y="11857"/>
                    <a:pt x="12890" y="10717"/>
                    <a:pt x="13017" y="9577"/>
                  </a:cubicBezTo>
                  <a:cubicBezTo>
                    <a:pt x="13175" y="9292"/>
                    <a:pt x="13397" y="9007"/>
                    <a:pt x="13618" y="8753"/>
                  </a:cubicBezTo>
                  <a:cubicBezTo>
                    <a:pt x="14030" y="8310"/>
                    <a:pt x="14283" y="7803"/>
                    <a:pt x="14410" y="7265"/>
                  </a:cubicBezTo>
                  <a:cubicBezTo>
                    <a:pt x="14442" y="7265"/>
                    <a:pt x="14442" y="7233"/>
                    <a:pt x="14442" y="7233"/>
                  </a:cubicBezTo>
                  <a:close/>
                  <a:moveTo>
                    <a:pt x="15898" y="9957"/>
                  </a:moveTo>
                  <a:cubicBezTo>
                    <a:pt x="16405" y="11128"/>
                    <a:pt x="16848" y="12300"/>
                    <a:pt x="17830" y="13282"/>
                  </a:cubicBezTo>
                  <a:cubicBezTo>
                    <a:pt x="19255" y="14739"/>
                    <a:pt x="21282" y="16132"/>
                    <a:pt x="23151" y="16892"/>
                  </a:cubicBezTo>
                  <a:cubicBezTo>
                    <a:pt x="23752" y="17145"/>
                    <a:pt x="24354" y="17304"/>
                    <a:pt x="24987" y="17430"/>
                  </a:cubicBezTo>
                  <a:cubicBezTo>
                    <a:pt x="25082" y="18127"/>
                    <a:pt x="25336" y="19267"/>
                    <a:pt x="25114" y="19901"/>
                  </a:cubicBezTo>
                  <a:cubicBezTo>
                    <a:pt x="25177" y="20154"/>
                    <a:pt x="25051" y="20344"/>
                    <a:pt x="24702" y="20376"/>
                  </a:cubicBezTo>
                  <a:cubicBezTo>
                    <a:pt x="24551" y="20554"/>
                    <a:pt x="24406" y="20643"/>
                    <a:pt x="24267" y="20643"/>
                  </a:cubicBezTo>
                  <a:cubicBezTo>
                    <a:pt x="24086" y="20643"/>
                    <a:pt x="23914" y="20491"/>
                    <a:pt x="23752" y="20186"/>
                  </a:cubicBezTo>
                  <a:cubicBezTo>
                    <a:pt x="23562" y="20027"/>
                    <a:pt x="23372" y="19837"/>
                    <a:pt x="23182" y="19679"/>
                  </a:cubicBezTo>
                  <a:cubicBezTo>
                    <a:pt x="22232" y="18919"/>
                    <a:pt x="21092" y="18507"/>
                    <a:pt x="20079" y="17842"/>
                  </a:cubicBezTo>
                  <a:cubicBezTo>
                    <a:pt x="18685" y="16924"/>
                    <a:pt x="17925" y="15467"/>
                    <a:pt x="17260" y="13979"/>
                  </a:cubicBezTo>
                  <a:cubicBezTo>
                    <a:pt x="16658" y="12680"/>
                    <a:pt x="16088" y="11350"/>
                    <a:pt x="15898" y="9957"/>
                  </a:cubicBezTo>
                  <a:close/>
                  <a:moveTo>
                    <a:pt x="820" y="0"/>
                  </a:moveTo>
                  <a:cubicBezTo>
                    <a:pt x="780" y="0"/>
                    <a:pt x="729" y="30"/>
                    <a:pt x="729" y="76"/>
                  </a:cubicBezTo>
                  <a:cubicBezTo>
                    <a:pt x="571" y="361"/>
                    <a:pt x="412" y="646"/>
                    <a:pt x="254" y="963"/>
                  </a:cubicBezTo>
                  <a:cubicBezTo>
                    <a:pt x="254" y="994"/>
                    <a:pt x="254" y="1058"/>
                    <a:pt x="286" y="1089"/>
                  </a:cubicBezTo>
                  <a:cubicBezTo>
                    <a:pt x="2439" y="3053"/>
                    <a:pt x="5448" y="1976"/>
                    <a:pt x="8044" y="2578"/>
                  </a:cubicBezTo>
                  <a:cubicBezTo>
                    <a:pt x="9913" y="3053"/>
                    <a:pt x="11148" y="4034"/>
                    <a:pt x="12288" y="5523"/>
                  </a:cubicBezTo>
                  <a:cubicBezTo>
                    <a:pt x="12795" y="6251"/>
                    <a:pt x="13333" y="6853"/>
                    <a:pt x="14157" y="7201"/>
                  </a:cubicBezTo>
                  <a:cubicBezTo>
                    <a:pt x="13903" y="8025"/>
                    <a:pt x="13333" y="8690"/>
                    <a:pt x="12827" y="9418"/>
                  </a:cubicBezTo>
                  <a:cubicBezTo>
                    <a:pt x="12795" y="9418"/>
                    <a:pt x="12763" y="9450"/>
                    <a:pt x="12763" y="9482"/>
                  </a:cubicBezTo>
                  <a:cubicBezTo>
                    <a:pt x="12510" y="9862"/>
                    <a:pt x="12288" y="10242"/>
                    <a:pt x="12130" y="10685"/>
                  </a:cubicBezTo>
                  <a:cubicBezTo>
                    <a:pt x="11686" y="12110"/>
                    <a:pt x="11243" y="13598"/>
                    <a:pt x="11243" y="15087"/>
                  </a:cubicBezTo>
                  <a:cubicBezTo>
                    <a:pt x="11243" y="16164"/>
                    <a:pt x="11496" y="17272"/>
                    <a:pt x="12066" y="18190"/>
                  </a:cubicBezTo>
                  <a:cubicBezTo>
                    <a:pt x="12351" y="18634"/>
                    <a:pt x="12668" y="18951"/>
                    <a:pt x="13080" y="19299"/>
                  </a:cubicBezTo>
                  <a:cubicBezTo>
                    <a:pt x="13587" y="19742"/>
                    <a:pt x="13777" y="20376"/>
                    <a:pt x="14220" y="20851"/>
                  </a:cubicBezTo>
                  <a:cubicBezTo>
                    <a:pt x="14446" y="21091"/>
                    <a:pt x="14633" y="21194"/>
                    <a:pt x="14787" y="21194"/>
                  </a:cubicBezTo>
                  <a:cubicBezTo>
                    <a:pt x="15647" y="21194"/>
                    <a:pt x="15492" y="17982"/>
                    <a:pt x="15518" y="17525"/>
                  </a:cubicBezTo>
                  <a:cubicBezTo>
                    <a:pt x="15613" y="16069"/>
                    <a:pt x="15740" y="14549"/>
                    <a:pt x="15360" y="13092"/>
                  </a:cubicBezTo>
                  <a:cubicBezTo>
                    <a:pt x="14885" y="11382"/>
                    <a:pt x="14252" y="9988"/>
                    <a:pt x="15170" y="8341"/>
                  </a:cubicBezTo>
                  <a:lnTo>
                    <a:pt x="15170" y="8341"/>
                  </a:lnTo>
                  <a:cubicBezTo>
                    <a:pt x="15297" y="8595"/>
                    <a:pt x="15423" y="8848"/>
                    <a:pt x="15518" y="9070"/>
                  </a:cubicBezTo>
                  <a:cubicBezTo>
                    <a:pt x="15550" y="11065"/>
                    <a:pt x="16373" y="12933"/>
                    <a:pt x="17229" y="14707"/>
                  </a:cubicBezTo>
                  <a:cubicBezTo>
                    <a:pt x="18084" y="16417"/>
                    <a:pt x="19097" y="17652"/>
                    <a:pt x="20807" y="18539"/>
                  </a:cubicBezTo>
                  <a:cubicBezTo>
                    <a:pt x="21821" y="19077"/>
                    <a:pt x="22676" y="19616"/>
                    <a:pt x="23594" y="20344"/>
                  </a:cubicBezTo>
                  <a:cubicBezTo>
                    <a:pt x="23873" y="20567"/>
                    <a:pt x="24300" y="21036"/>
                    <a:pt x="24744" y="21036"/>
                  </a:cubicBezTo>
                  <a:cubicBezTo>
                    <a:pt x="24804" y="21036"/>
                    <a:pt x="24864" y="21028"/>
                    <a:pt x="24924" y="21009"/>
                  </a:cubicBezTo>
                  <a:cubicBezTo>
                    <a:pt x="25367" y="20882"/>
                    <a:pt x="25177" y="20914"/>
                    <a:pt x="25336" y="20597"/>
                  </a:cubicBezTo>
                  <a:cubicBezTo>
                    <a:pt x="25716" y="19869"/>
                    <a:pt x="25367" y="18349"/>
                    <a:pt x="25146" y="17430"/>
                  </a:cubicBezTo>
                  <a:lnTo>
                    <a:pt x="25146" y="17430"/>
                  </a:lnTo>
                  <a:cubicBezTo>
                    <a:pt x="25494" y="17525"/>
                    <a:pt x="25843" y="17557"/>
                    <a:pt x="26191" y="17620"/>
                  </a:cubicBezTo>
                  <a:cubicBezTo>
                    <a:pt x="27073" y="17763"/>
                    <a:pt x="28083" y="18110"/>
                    <a:pt x="28991" y="18110"/>
                  </a:cubicBezTo>
                  <a:cubicBezTo>
                    <a:pt x="29094" y="18110"/>
                    <a:pt x="29195" y="18105"/>
                    <a:pt x="29294" y="18095"/>
                  </a:cubicBezTo>
                  <a:cubicBezTo>
                    <a:pt x="29706" y="18064"/>
                    <a:pt x="30150" y="17937"/>
                    <a:pt x="30340" y="17525"/>
                  </a:cubicBezTo>
                  <a:cubicBezTo>
                    <a:pt x="30561" y="17019"/>
                    <a:pt x="30308" y="17304"/>
                    <a:pt x="30340" y="16797"/>
                  </a:cubicBezTo>
                  <a:cubicBezTo>
                    <a:pt x="30371" y="16385"/>
                    <a:pt x="30625" y="15847"/>
                    <a:pt x="30625" y="15404"/>
                  </a:cubicBezTo>
                  <a:cubicBezTo>
                    <a:pt x="30593" y="14770"/>
                    <a:pt x="29801" y="14295"/>
                    <a:pt x="29611" y="13725"/>
                  </a:cubicBezTo>
                  <a:cubicBezTo>
                    <a:pt x="29421" y="13218"/>
                    <a:pt x="29389" y="12680"/>
                    <a:pt x="29231" y="12173"/>
                  </a:cubicBezTo>
                  <a:cubicBezTo>
                    <a:pt x="29393" y="12134"/>
                    <a:pt x="29605" y="12119"/>
                    <a:pt x="29850" y="12119"/>
                  </a:cubicBezTo>
                  <a:cubicBezTo>
                    <a:pt x="30585" y="12119"/>
                    <a:pt x="31624" y="12253"/>
                    <a:pt x="32556" y="12253"/>
                  </a:cubicBezTo>
                  <a:cubicBezTo>
                    <a:pt x="33799" y="12253"/>
                    <a:pt x="34852" y="12015"/>
                    <a:pt x="34742" y="10907"/>
                  </a:cubicBezTo>
                  <a:cubicBezTo>
                    <a:pt x="34710" y="10495"/>
                    <a:pt x="34488" y="10178"/>
                    <a:pt x="34298" y="9830"/>
                  </a:cubicBezTo>
                  <a:cubicBezTo>
                    <a:pt x="33918" y="9102"/>
                    <a:pt x="33886" y="8341"/>
                    <a:pt x="33570" y="7613"/>
                  </a:cubicBezTo>
                  <a:cubicBezTo>
                    <a:pt x="33285" y="6916"/>
                    <a:pt x="32683" y="6568"/>
                    <a:pt x="32050" y="6283"/>
                  </a:cubicBezTo>
                  <a:cubicBezTo>
                    <a:pt x="32176" y="6251"/>
                    <a:pt x="32335" y="6251"/>
                    <a:pt x="32461" y="6251"/>
                  </a:cubicBezTo>
                  <a:cubicBezTo>
                    <a:pt x="33169" y="6251"/>
                    <a:pt x="33746" y="6512"/>
                    <a:pt x="34409" y="6512"/>
                  </a:cubicBezTo>
                  <a:cubicBezTo>
                    <a:pt x="34547" y="6512"/>
                    <a:pt x="34689" y="6500"/>
                    <a:pt x="34837" y="6473"/>
                  </a:cubicBezTo>
                  <a:cubicBezTo>
                    <a:pt x="34900" y="6473"/>
                    <a:pt x="34963" y="6378"/>
                    <a:pt x="34963" y="6346"/>
                  </a:cubicBezTo>
                  <a:cubicBezTo>
                    <a:pt x="34900" y="5840"/>
                    <a:pt x="34678" y="5586"/>
                    <a:pt x="34266" y="5333"/>
                  </a:cubicBezTo>
                  <a:cubicBezTo>
                    <a:pt x="33443" y="4795"/>
                    <a:pt x="32525" y="4415"/>
                    <a:pt x="31701" y="3844"/>
                  </a:cubicBezTo>
                  <a:cubicBezTo>
                    <a:pt x="30086" y="2768"/>
                    <a:pt x="28471" y="1944"/>
                    <a:pt x="26508" y="1881"/>
                  </a:cubicBezTo>
                  <a:cubicBezTo>
                    <a:pt x="26458" y="1880"/>
                    <a:pt x="26408" y="1879"/>
                    <a:pt x="26359" y="1879"/>
                  </a:cubicBezTo>
                  <a:cubicBezTo>
                    <a:pt x="24082" y="1879"/>
                    <a:pt x="22183" y="3276"/>
                    <a:pt x="19920" y="3338"/>
                  </a:cubicBezTo>
                  <a:cubicBezTo>
                    <a:pt x="19880" y="3339"/>
                    <a:pt x="19840" y="3339"/>
                    <a:pt x="19799" y="3339"/>
                  </a:cubicBezTo>
                  <a:cubicBezTo>
                    <a:pt x="18957" y="3339"/>
                    <a:pt x="18075" y="3126"/>
                    <a:pt x="17242" y="3126"/>
                  </a:cubicBezTo>
                  <a:cubicBezTo>
                    <a:pt x="16889" y="3126"/>
                    <a:pt x="16544" y="3165"/>
                    <a:pt x="16215" y="3274"/>
                  </a:cubicBezTo>
                  <a:cubicBezTo>
                    <a:pt x="15804" y="2917"/>
                    <a:pt x="15321" y="2852"/>
                    <a:pt x="14814" y="2852"/>
                  </a:cubicBezTo>
                  <a:cubicBezTo>
                    <a:pt x="14527" y="2852"/>
                    <a:pt x="14231" y="2873"/>
                    <a:pt x="13936" y="2873"/>
                  </a:cubicBezTo>
                  <a:cubicBezTo>
                    <a:pt x="13830" y="2873"/>
                    <a:pt x="13724" y="2870"/>
                    <a:pt x="13618" y="2863"/>
                  </a:cubicBezTo>
                  <a:cubicBezTo>
                    <a:pt x="12161" y="2768"/>
                    <a:pt x="10863" y="2039"/>
                    <a:pt x="9533" y="1501"/>
                  </a:cubicBezTo>
                  <a:cubicBezTo>
                    <a:pt x="8500" y="1088"/>
                    <a:pt x="7552" y="864"/>
                    <a:pt x="6499" y="864"/>
                  </a:cubicBezTo>
                  <a:cubicBezTo>
                    <a:pt x="6260" y="864"/>
                    <a:pt x="6016" y="876"/>
                    <a:pt x="5764" y="899"/>
                  </a:cubicBezTo>
                  <a:cubicBezTo>
                    <a:pt x="5158" y="972"/>
                    <a:pt x="4590" y="1028"/>
                    <a:pt x="4044" y="1028"/>
                  </a:cubicBezTo>
                  <a:cubicBezTo>
                    <a:pt x="2935" y="1028"/>
                    <a:pt x="1917" y="798"/>
                    <a:pt x="856" y="13"/>
                  </a:cubicBezTo>
                  <a:cubicBezTo>
                    <a:pt x="847" y="4"/>
                    <a:pt x="834" y="0"/>
                    <a:pt x="8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47"/>
          <p:cNvGrpSpPr/>
          <p:nvPr/>
        </p:nvGrpSpPr>
        <p:grpSpPr>
          <a:xfrm>
            <a:off x="7787714" y="0"/>
            <a:ext cx="1671513" cy="5143493"/>
            <a:chOff x="1547589" y="-1391798"/>
            <a:chExt cx="1671513" cy="3698241"/>
          </a:xfrm>
        </p:grpSpPr>
        <p:sp>
          <p:nvSpPr>
            <p:cNvPr id="644" name="Google Shape;644;p47"/>
            <p:cNvSpPr/>
            <p:nvPr/>
          </p:nvSpPr>
          <p:spPr>
            <a:xfrm rot="5400000">
              <a:off x="1641491" y="20992"/>
              <a:ext cx="1536579" cy="1015422"/>
            </a:xfrm>
            <a:custGeom>
              <a:avLst/>
              <a:gdLst/>
              <a:ahLst/>
              <a:cxnLst/>
              <a:rect l="l" t="t" r="r" b="b"/>
              <a:pathLst>
                <a:path w="36270" h="23967" extrusionOk="0">
                  <a:moveTo>
                    <a:pt x="23658" y="0"/>
                  </a:moveTo>
                  <a:cubicBezTo>
                    <a:pt x="23650" y="0"/>
                    <a:pt x="23642" y="2"/>
                    <a:pt x="23633" y="4"/>
                  </a:cubicBezTo>
                  <a:cubicBezTo>
                    <a:pt x="19611" y="796"/>
                    <a:pt x="16540" y="4058"/>
                    <a:pt x="12581" y="5103"/>
                  </a:cubicBezTo>
                  <a:cubicBezTo>
                    <a:pt x="11111" y="5517"/>
                    <a:pt x="9391" y="6013"/>
                    <a:pt x="7771" y="6013"/>
                  </a:cubicBezTo>
                  <a:cubicBezTo>
                    <a:pt x="7158" y="6013"/>
                    <a:pt x="6559" y="5942"/>
                    <a:pt x="5994" y="5768"/>
                  </a:cubicBezTo>
                  <a:cubicBezTo>
                    <a:pt x="4949" y="5452"/>
                    <a:pt x="3967" y="4977"/>
                    <a:pt x="3017" y="4438"/>
                  </a:cubicBezTo>
                  <a:cubicBezTo>
                    <a:pt x="2162" y="3868"/>
                    <a:pt x="1243" y="3393"/>
                    <a:pt x="325" y="2950"/>
                  </a:cubicBezTo>
                  <a:cubicBezTo>
                    <a:pt x="301" y="2938"/>
                    <a:pt x="277" y="2932"/>
                    <a:pt x="255" y="2932"/>
                  </a:cubicBezTo>
                  <a:cubicBezTo>
                    <a:pt x="100" y="2932"/>
                    <a:pt x="1" y="3187"/>
                    <a:pt x="167" y="3298"/>
                  </a:cubicBezTo>
                  <a:cubicBezTo>
                    <a:pt x="610" y="3488"/>
                    <a:pt x="1053" y="3710"/>
                    <a:pt x="1497" y="3963"/>
                  </a:cubicBezTo>
                  <a:cubicBezTo>
                    <a:pt x="2003" y="4248"/>
                    <a:pt x="2510" y="4565"/>
                    <a:pt x="3049" y="4850"/>
                  </a:cubicBezTo>
                  <a:cubicBezTo>
                    <a:pt x="3904" y="5420"/>
                    <a:pt x="4695" y="6085"/>
                    <a:pt x="5265" y="6940"/>
                  </a:cubicBezTo>
                  <a:cubicBezTo>
                    <a:pt x="5360" y="7098"/>
                    <a:pt x="5455" y="7257"/>
                    <a:pt x="5550" y="7478"/>
                  </a:cubicBezTo>
                  <a:cubicBezTo>
                    <a:pt x="5519" y="7510"/>
                    <a:pt x="5519" y="7605"/>
                    <a:pt x="5582" y="7637"/>
                  </a:cubicBezTo>
                  <a:cubicBezTo>
                    <a:pt x="5614" y="7637"/>
                    <a:pt x="5614" y="7668"/>
                    <a:pt x="5645" y="7668"/>
                  </a:cubicBezTo>
                  <a:cubicBezTo>
                    <a:pt x="6532" y="9537"/>
                    <a:pt x="7070" y="12704"/>
                    <a:pt x="4885" y="13464"/>
                  </a:cubicBezTo>
                  <a:lnTo>
                    <a:pt x="4790" y="13464"/>
                  </a:lnTo>
                  <a:cubicBezTo>
                    <a:pt x="4727" y="13464"/>
                    <a:pt x="4695" y="13527"/>
                    <a:pt x="4727" y="13590"/>
                  </a:cubicBezTo>
                  <a:cubicBezTo>
                    <a:pt x="4701" y="13642"/>
                    <a:pt x="4739" y="13694"/>
                    <a:pt x="4805" y="13694"/>
                  </a:cubicBezTo>
                  <a:cubicBezTo>
                    <a:pt x="4820" y="13694"/>
                    <a:pt x="4836" y="13691"/>
                    <a:pt x="4854" y="13685"/>
                  </a:cubicBezTo>
                  <a:cubicBezTo>
                    <a:pt x="4885" y="13685"/>
                    <a:pt x="4917" y="13685"/>
                    <a:pt x="4980" y="13654"/>
                  </a:cubicBezTo>
                  <a:cubicBezTo>
                    <a:pt x="5341" y="13699"/>
                    <a:pt x="5758" y="13765"/>
                    <a:pt x="6158" y="13765"/>
                  </a:cubicBezTo>
                  <a:cubicBezTo>
                    <a:pt x="6602" y="13765"/>
                    <a:pt x="7024" y="13684"/>
                    <a:pt x="7324" y="13400"/>
                  </a:cubicBezTo>
                  <a:cubicBezTo>
                    <a:pt x="7609" y="13147"/>
                    <a:pt x="7862" y="12545"/>
                    <a:pt x="8084" y="12260"/>
                  </a:cubicBezTo>
                  <a:cubicBezTo>
                    <a:pt x="8242" y="12039"/>
                    <a:pt x="8369" y="11944"/>
                    <a:pt x="8432" y="11659"/>
                  </a:cubicBezTo>
                  <a:cubicBezTo>
                    <a:pt x="8622" y="10835"/>
                    <a:pt x="7831" y="9949"/>
                    <a:pt x="7577" y="9283"/>
                  </a:cubicBezTo>
                  <a:cubicBezTo>
                    <a:pt x="7229" y="8365"/>
                    <a:pt x="6690" y="7922"/>
                    <a:pt x="5835" y="7510"/>
                  </a:cubicBezTo>
                  <a:cubicBezTo>
                    <a:pt x="5455" y="6718"/>
                    <a:pt x="4917" y="6053"/>
                    <a:pt x="4315" y="5483"/>
                  </a:cubicBezTo>
                  <a:lnTo>
                    <a:pt x="4315" y="5483"/>
                  </a:lnTo>
                  <a:cubicBezTo>
                    <a:pt x="4822" y="5705"/>
                    <a:pt x="5360" y="5927"/>
                    <a:pt x="5899" y="6085"/>
                  </a:cubicBezTo>
                  <a:cubicBezTo>
                    <a:pt x="7514" y="7035"/>
                    <a:pt x="9414" y="7447"/>
                    <a:pt x="11061" y="8428"/>
                  </a:cubicBezTo>
                  <a:cubicBezTo>
                    <a:pt x="11758" y="8840"/>
                    <a:pt x="12423" y="9315"/>
                    <a:pt x="13056" y="9822"/>
                  </a:cubicBezTo>
                  <a:cubicBezTo>
                    <a:pt x="13151" y="10582"/>
                    <a:pt x="12834" y="11247"/>
                    <a:pt x="12803" y="12007"/>
                  </a:cubicBezTo>
                  <a:cubicBezTo>
                    <a:pt x="12739" y="12704"/>
                    <a:pt x="12993" y="13020"/>
                    <a:pt x="13341" y="13622"/>
                  </a:cubicBezTo>
                  <a:cubicBezTo>
                    <a:pt x="13879" y="14509"/>
                    <a:pt x="13753" y="15364"/>
                    <a:pt x="13974" y="16314"/>
                  </a:cubicBezTo>
                  <a:cubicBezTo>
                    <a:pt x="14164" y="16947"/>
                    <a:pt x="14481" y="17517"/>
                    <a:pt x="14924" y="18024"/>
                  </a:cubicBezTo>
                  <a:cubicBezTo>
                    <a:pt x="15463" y="18657"/>
                    <a:pt x="16128" y="19037"/>
                    <a:pt x="16825" y="19449"/>
                  </a:cubicBezTo>
                  <a:cubicBezTo>
                    <a:pt x="17838" y="20083"/>
                    <a:pt x="18440" y="20684"/>
                    <a:pt x="19231" y="21571"/>
                  </a:cubicBezTo>
                  <a:cubicBezTo>
                    <a:pt x="19611" y="22014"/>
                    <a:pt x="20055" y="22426"/>
                    <a:pt x="20593" y="22711"/>
                  </a:cubicBezTo>
                  <a:cubicBezTo>
                    <a:pt x="21480" y="23186"/>
                    <a:pt x="22462" y="23281"/>
                    <a:pt x="23253" y="23946"/>
                  </a:cubicBezTo>
                  <a:cubicBezTo>
                    <a:pt x="23266" y="23959"/>
                    <a:pt x="23285" y="23967"/>
                    <a:pt x="23305" y="23967"/>
                  </a:cubicBezTo>
                  <a:cubicBezTo>
                    <a:pt x="23332" y="23967"/>
                    <a:pt x="23361" y="23952"/>
                    <a:pt x="23380" y="23915"/>
                  </a:cubicBezTo>
                  <a:cubicBezTo>
                    <a:pt x="23443" y="23915"/>
                    <a:pt x="23507" y="23851"/>
                    <a:pt x="23443" y="23756"/>
                  </a:cubicBezTo>
                  <a:cubicBezTo>
                    <a:pt x="22747" y="22616"/>
                    <a:pt x="22462" y="21603"/>
                    <a:pt x="22462" y="20273"/>
                  </a:cubicBezTo>
                  <a:cubicBezTo>
                    <a:pt x="22493" y="19386"/>
                    <a:pt x="22493" y="18499"/>
                    <a:pt x="22367" y="17612"/>
                  </a:cubicBezTo>
                  <a:cubicBezTo>
                    <a:pt x="22208" y="16757"/>
                    <a:pt x="21955" y="15871"/>
                    <a:pt x="21543" y="15111"/>
                  </a:cubicBezTo>
                  <a:cubicBezTo>
                    <a:pt x="21163" y="14350"/>
                    <a:pt x="20530" y="14034"/>
                    <a:pt x="20245" y="13179"/>
                  </a:cubicBezTo>
                  <a:cubicBezTo>
                    <a:pt x="19833" y="11849"/>
                    <a:pt x="19421" y="10962"/>
                    <a:pt x="18091" y="10265"/>
                  </a:cubicBezTo>
                  <a:cubicBezTo>
                    <a:pt x="16977" y="9657"/>
                    <a:pt x="15659" y="9515"/>
                    <a:pt x="14382" y="9515"/>
                  </a:cubicBezTo>
                  <a:cubicBezTo>
                    <a:pt x="14063" y="9515"/>
                    <a:pt x="13746" y="9524"/>
                    <a:pt x="13436" y="9537"/>
                  </a:cubicBezTo>
                  <a:cubicBezTo>
                    <a:pt x="13373" y="9537"/>
                    <a:pt x="13341" y="9600"/>
                    <a:pt x="13373" y="9664"/>
                  </a:cubicBezTo>
                  <a:cubicBezTo>
                    <a:pt x="12708" y="9093"/>
                    <a:pt x="11979" y="8555"/>
                    <a:pt x="11219" y="8112"/>
                  </a:cubicBezTo>
                  <a:cubicBezTo>
                    <a:pt x="9857" y="7288"/>
                    <a:pt x="8337" y="6845"/>
                    <a:pt x="6880" y="6243"/>
                  </a:cubicBezTo>
                  <a:lnTo>
                    <a:pt x="6880" y="6243"/>
                  </a:lnTo>
                  <a:cubicBezTo>
                    <a:pt x="7106" y="6267"/>
                    <a:pt x="7334" y="6278"/>
                    <a:pt x="7563" y="6278"/>
                  </a:cubicBezTo>
                  <a:cubicBezTo>
                    <a:pt x="8846" y="6278"/>
                    <a:pt x="10173" y="5937"/>
                    <a:pt x="11409" y="5642"/>
                  </a:cubicBezTo>
                  <a:cubicBezTo>
                    <a:pt x="11821" y="5547"/>
                    <a:pt x="12201" y="5452"/>
                    <a:pt x="12581" y="5325"/>
                  </a:cubicBezTo>
                  <a:cubicBezTo>
                    <a:pt x="12581" y="5347"/>
                    <a:pt x="12597" y="5370"/>
                    <a:pt x="12617" y="5370"/>
                  </a:cubicBezTo>
                  <a:cubicBezTo>
                    <a:pt x="12626" y="5370"/>
                    <a:pt x="12635" y="5366"/>
                    <a:pt x="12644" y="5357"/>
                  </a:cubicBezTo>
                  <a:cubicBezTo>
                    <a:pt x="14164" y="4660"/>
                    <a:pt x="15779" y="4691"/>
                    <a:pt x="17395" y="4565"/>
                  </a:cubicBezTo>
                  <a:cubicBezTo>
                    <a:pt x="18853" y="4425"/>
                    <a:pt x="20261" y="3937"/>
                    <a:pt x="21708" y="3937"/>
                  </a:cubicBezTo>
                  <a:cubicBezTo>
                    <a:pt x="21895" y="3937"/>
                    <a:pt x="22083" y="3945"/>
                    <a:pt x="22272" y="3963"/>
                  </a:cubicBezTo>
                  <a:cubicBezTo>
                    <a:pt x="22282" y="3974"/>
                    <a:pt x="22289" y="3977"/>
                    <a:pt x="22295" y="3977"/>
                  </a:cubicBezTo>
                  <a:cubicBezTo>
                    <a:pt x="22307" y="3977"/>
                    <a:pt x="22314" y="3963"/>
                    <a:pt x="22335" y="3963"/>
                  </a:cubicBezTo>
                  <a:cubicBezTo>
                    <a:pt x="23780" y="6171"/>
                    <a:pt x="26233" y="7558"/>
                    <a:pt x="28848" y="7558"/>
                  </a:cubicBezTo>
                  <a:cubicBezTo>
                    <a:pt x="29271" y="7558"/>
                    <a:pt x="29698" y="7522"/>
                    <a:pt x="30126" y="7447"/>
                  </a:cubicBezTo>
                  <a:cubicBezTo>
                    <a:pt x="32976" y="6940"/>
                    <a:pt x="36269" y="4438"/>
                    <a:pt x="36111" y="1240"/>
                  </a:cubicBezTo>
                  <a:cubicBezTo>
                    <a:pt x="36111" y="1172"/>
                    <a:pt x="36066" y="1140"/>
                    <a:pt x="36018" y="1140"/>
                  </a:cubicBezTo>
                  <a:cubicBezTo>
                    <a:pt x="35978" y="1140"/>
                    <a:pt x="35936" y="1164"/>
                    <a:pt x="35921" y="1208"/>
                  </a:cubicBezTo>
                  <a:cubicBezTo>
                    <a:pt x="35026" y="1958"/>
                    <a:pt x="33946" y="2375"/>
                    <a:pt x="32823" y="2375"/>
                  </a:cubicBezTo>
                  <a:cubicBezTo>
                    <a:pt x="32475" y="2375"/>
                    <a:pt x="32124" y="2335"/>
                    <a:pt x="31772" y="2253"/>
                  </a:cubicBezTo>
                  <a:cubicBezTo>
                    <a:pt x="30664" y="1968"/>
                    <a:pt x="29682" y="1271"/>
                    <a:pt x="28542" y="1081"/>
                  </a:cubicBezTo>
                  <a:cubicBezTo>
                    <a:pt x="28320" y="1042"/>
                    <a:pt x="28100" y="1024"/>
                    <a:pt x="27884" y="1024"/>
                  </a:cubicBezTo>
                  <a:cubicBezTo>
                    <a:pt x="25816" y="1024"/>
                    <a:pt x="24004" y="2687"/>
                    <a:pt x="22398" y="3805"/>
                  </a:cubicBezTo>
                  <a:cubicBezTo>
                    <a:pt x="22382" y="3789"/>
                    <a:pt x="22359" y="3781"/>
                    <a:pt x="22335" y="3781"/>
                  </a:cubicBezTo>
                  <a:cubicBezTo>
                    <a:pt x="22311" y="3781"/>
                    <a:pt x="22287" y="3789"/>
                    <a:pt x="22272" y="3805"/>
                  </a:cubicBezTo>
                  <a:cubicBezTo>
                    <a:pt x="22001" y="3759"/>
                    <a:pt x="21729" y="3739"/>
                    <a:pt x="21457" y="3739"/>
                  </a:cubicBezTo>
                  <a:cubicBezTo>
                    <a:pt x="20042" y="3739"/>
                    <a:pt x="18612" y="4269"/>
                    <a:pt x="17205" y="4375"/>
                  </a:cubicBezTo>
                  <a:cubicBezTo>
                    <a:pt x="16223" y="4438"/>
                    <a:pt x="15273" y="4470"/>
                    <a:pt x="14323" y="4691"/>
                  </a:cubicBezTo>
                  <a:cubicBezTo>
                    <a:pt x="17490" y="3298"/>
                    <a:pt x="20308" y="1176"/>
                    <a:pt x="23665" y="131"/>
                  </a:cubicBezTo>
                  <a:cubicBezTo>
                    <a:pt x="23751" y="131"/>
                    <a:pt x="23733" y="0"/>
                    <a:pt x="2365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7"/>
            <p:cNvSpPr/>
            <p:nvPr/>
          </p:nvSpPr>
          <p:spPr>
            <a:xfrm rot="5400000">
              <a:off x="1940637" y="1239686"/>
              <a:ext cx="1220070" cy="913443"/>
            </a:xfrm>
            <a:custGeom>
              <a:avLst/>
              <a:gdLst/>
              <a:ahLst/>
              <a:cxnLst/>
              <a:rect l="l" t="t" r="r" b="b"/>
              <a:pathLst>
                <a:path w="28799" h="21560" extrusionOk="0">
                  <a:moveTo>
                    <a:pt x="4853" y="1"/>
                  </a:moveTo>
                  <a:cubicBezTo>
                    <a:pt x="4778" y="1"/>
                    <a:pt x="4759" y="134"/>
                    <a:pt x="4846" y="163"/>
                  </a:cubicBezTo>
                  <a:cubicBezTo>
                    <a:pt x="8488" y="1050"/>
                    <a:pt x="12351" y="1810"/>
                    <a:pt x="14790" y="4882"/>
                  </a:cubicBezTo>
                  <a:cubicBezTo>
                    <a:pt x="14758" y="4913"/>
                    <a:pt x="14726" y="4945"/>
                    <a:pt x="14695" y="5008"/>
                  </a:cubicBezTo>
                  <a:cubicBezTo>
                    <a:pt x="14663" y="5135"/>
                    <a:pt x="14663" y="5262"/>
                    <a:pt x="14631" y="5388"/>
                  </a:cubicBezTo>
                  <a:cubicBezTo>
                    <a:pt x="14410" y="5958"/>
                    <a:pt x="14030" y="6338"/>
                    <a:pt x="13523" y="6528"/>
                  </a:cubicBezTo>
                  <a:cubicBezTo>
                    <a:pt x="13301" y="6655"/>
                    <a:pt x="13048" y="6718"/>
                    <a:pt x="12795" y="6845"/>
                  </a:cubicBezTo>
                  <a:cubicBezTo>
                    <a:pt x="11433" y="7542"/>
                    <a:pt x="10514" y="8650"/>
                    <a:pt x="9723" y="9949"/>
                  </a:cubicBezTo>
                  <a:cubicBezTo>
                    <a:pt x="8836" y="11500"/>
                    <a:pt x="8171" y="13147"/>
                    <a:pt x="7253" y="14667"/>
                  </a:cubicBezTo>
                  <a:cubicBezTo>
                    <a:pt x="7221" y="14731"/>
                    <a:pt x="7221" y="14762"/>
                    <a:pt x="7189" y="14826"/>
                  </a:cubicBezTo>
                  <a:cubicBezTo>
                    <a:pt x="6374" y="15779"/>
                    <a:pt x="5179" y="16363"/>
                    <a:pt x="4016" y="16363"/>
                  </a:cubicBezTo>
                  <a:cubicBezTo>
                    <a:pt x="3054" y="16363"/>
                    <a:pt x="2113" y="15964"/>
                    <a:pt x="1425" y="15047"/>
                  </a:cubicBezTo>
                  <a:cubicBezTo>
                    <a:pt x="1192" y="14744"/>
                    <a:pt x="1097" y="14441"/>
                    <a:pt x="860" y="14441"/>
                  </a:cubicBezTo>
                  <a:cubicBezTo>
                    <a:pt x="775" y="14441"/>
                    <a:pt x="672" y="14480"/>
                    <a:pt x="539" y="14572"/>
                  </a:cubicBezTo>
                  <a:cubicBezTo>
                    <a:pt x="0" y="14952"/>
                    <a:pt x="64" y="16124"/>
                    <a:pt x="190" y="16663"/>
                  </a:cubicBezTo>
                  <a:cubicBezTo>
                    <a:pt x="507" y="17771"/>
                    <a:pt x="1457" y="18499"/>
                    <a:pt x="2439" y="19006"/>
                  </a:cubicBezTo>
                  <a:cubicBezTo>
                    <a:pt x="2502" y="19006"/>
                    <a:pt x="2534" y="19006"/>
                    <a:pt x="2566" y="18974"/>
                  </a:cubicBezTo>
                  <a:cubicBezTo>
                    <a:pt x="2724" y="19006"/>
                    <a:pt x="2882" y="19038"/>
                    <a:pt x="3041" y="19038"/>
                  </a:cubicBezTo>
                  <a:cubicBezTo>
                    <a:pt x="3769" y="19133"/>
                    <a:pt x="4529" y="19291"/>
                    <a:pt x="5289" y="19418"/>
                  </a:cubicBezTo>
                  <a:cubicBezTo>
                    <a:pt x="5311" y="19440"/>
                    <a:pt x="5334" y="19462"/>
                    <a:pt x="5367" y="19462"/>
                  </a:cubicBezTo>
                  <a:cubicBezTo>
                    <a:pt x="5381" y="19462"/>
                    <a:pt x="5397" y="19459"/>
                    <a:pt x="5416" y="19449"/>
                  </a:cubicBezTo>
                  <a:cubicBezTo>
                    <a:pt x="5447" y="19449"/>
                    <a:pt x="5447" y="19449"/>
                    <a:pt x="5479" y="19418"/>
                  </a:cubicBezTo>
                  <a:cubicBezTo>
                    <a:pt x="6429" y="19576"/>
                    <a:pt x="7379" y="19671"/>
                    <a:pt x="8298" y="19671"/>
                  </a:cubicBezTo>
                  <a:cubicBezTo>
                    <a:pt x="8931" y="19671"/>
                    <a:pt x="9533" y="19544"/>
                    <a:pt x="10103" y="19291"/>
                  </a:cubicBezTo>
                  <a:cubicBezTo>
                    <a:pt x="10483" y="19133"/>
                    <a:pt x="11401" y="18246"/>
                    <a:pt x="11971" y="17993"/>
                  </a:cubicBezTo>
                  <a:cubicBezTo>
                    <a:pt x="11971" y="18024"/>
                    <a:pt x="12003" y="18024"/>
                    <a:pt x="12035" y="18024"/>
                  </a:cubicBezTo>
                  <a:cubicBezTo>
                    <a:pt x="12161" y="18309"/>
                    <a:pt x="12288" y="18563"/>
                    <a:pt x="12446" y="18848"/>
                  </a:cubicBezTo>
                  <a:cubicBezTo>
                    <a:pt x="12415" y="18911"/>
                    <a:pt x="12446" y="18974"/>
                    <a:pt x="12478" y="18974"/>
                  </a:cubicBezTo>
                  <a:cubicBezTo>
                    <a:pt x="12642" y="19038"/>
                    <a:pt x="12812" y="19066"/>
                    <a:pt x="12986" y="19066"/>
                  </a:cubicBezTo>
                  <a:cubicBezTo>
                    <a:pt x="14114" y="19066"/>
                    <a:pt x="15379" y="17860"/>
                    <a:pt x="16120" y="17201"/>
                  </a:cubicBezTo>
                  <a:cubicBezTo>
                    <a:pt x="17450" y="15997"/>
                    <a:pt x="18463" y="14414"/>
                    <a:pt x="18812" y="12641"/>
                  </a:cubicBezTo>
                  <a:cubicBezTo>
                    <a:pt x="19033" y="11532"/>
                    <a:pt x="18970" y="10424"/>
                    <a:pt x="18653" y="9379"/>
                  </a:cubicBezTo>
                  <a:lnTo>
                    <a:pt x="18653" y="9379"/>
                  </a:lnTo>
                  <a:cubicBezTo>
                    <a:pt x="19192" y="10550"/>
                    <a:pt x="19698" y="11754"/>
                    <a:pt x="20174" y="12989"/>
                  </a:cubicBezTo>
                  <a:cubicBezTo>
                    <a:pt x="19477" y="14699"/>
                    <a:pt x="19635" y="17011"/>
                    <a:pt x="20965" y="18373"/>
                  </a:cubicBezTo>
                  <a:cubicBezTo>
                    <a:pt x="23055" y="20494"/>
                    <a:pt x="26666" y="19069"/>
                    <a:pt x="28534" y="21508"/>
                  </a:cubicBezTo>
                  <a:cubicBezTo>
                    <a:pt x="28534" y="21540"/>
                    <a:pt x="28566" y="21540"/>
                    <a:pt x="28597" y="21540"/>
                  </a:cubicBezTo>
                  <a:cubicBezTo>
                    <a:pt x="28618" y="21553"/>
                    <a:pt x="28641" y="21560"/>
                    <a:pt x="28662" y="21560"/>
                  </a:cubicBezTo>
                  <a:cubicBezTo>
                    <a:pt x="28737" y="21560"/>
                    <a:pt x="28798" y="21480"/>
                    <a:pt x="28724" y="21381"/>
                  </a:cubicBezTo>
                  <a:cubicBezTo>
                    <a:pt x="28692" y="21350"/>
                    <a:pt x="28661" y="21286"/>
                    <a:pt x="28629" y="21254"/>
                  </a:cubicBezTo>
                  <a:cubicBezTo>
                    <a:pt x="28249" y="19513"/>
                    <a:pt x="27299" y="17961"/>
                    <a:pt x="26001" y="16726"/>
                  </a:cubicBezTo>
                  <a:cubicBezTo>
                    <a:pt x="25336" y="16092"/>
                    <a:pt x="24544" y="15554"/>
                    <a:pt x="23752" y="15079"/>
                  </a:cubicBezTo>
                  <a:cubicBezTo>
                    <a:pt x="22612" y="14446"/>
                    <a:pt x="21282" y="14129"/>
                    <a:pt x="20427" y="13116"/>
                  </a:cubicBezTo>
                  <a:cubicBezTo>
                    <a:pt x="20395" y="13084"/>
                    <a:pt x="20395" y="13052"/>
                    <a:pt x="20395" y="13021"/>
                  </a:cubicBezTo>
                  <a:cubicBezTo>
                    <a:pt x="20395" y="12989"/>
                    <a:pt x="20395" y="12989"/>
                    <a:pt x="20395" y="12989"/>
                  </a:cubicBezTo>
                  <a:cubicBezTo>
                    <a:pt x="20395" y="12989"/>
                    <a:pt x="20395" y="12957"/>
                    <a:pt x="20395" y="12957"/>
                  </a:cubicBezTo>
                  <a:cubicBezTo>
                    <a:pt x="19888" y="10867"/>
                    <a:pt x="18843" y="8872"/>
                    <a:pt x="17577" y="7162"/>
                  </a:cubicBezTo>
                  <a:cubicBezTo>
                    <a:pt x="17038" y="6212"/>
                    <a:pt x="16342" y="5293"/>
                    <a:pt x="15360" y="4818"/>
                  </a:cubicBezTo>
                  <a:cubicBezTo>
                    <a:pt x="15328" y="4755"/>
                    <a:pt x="15296" y="4692"/>
                    <a:pt x="15265" y="4660"/>
                  </a:cubicBezTo>
                  <a:cubicBezTo>
                    <a:pt x="15265" y="4597"/>
                    <a:pt x="15233" y="4533"/>
                    <a:pt x="15170" y="4533"/>
                  </a:cubicBezTo>
                  <a:cubicBezTo>
                    <a:pt x="15138" y="4502"/>
                    <a:pt x="15138" y="4470"/>
                    <a:pt x="15106" y="4438"/>
                  </a:cubicBezTo>
                  <a:cubicBezTo>
                    <a:pt x="15088" y="4410"/>
                    <a:pt x="15064" y="4399"/>
                    <a:pt x="15040" y="4399"/>
                  </a:cubicBezTo>
                  <a:cubicBezTo>
                    <a:pt x="14983" y="4399"/>
                    <a:pt x="14926" y="4466"/>
                    <a:pt x="14948" y="4533"/>
                  </a:cubicBezTo>
                  <a:lnTo>
                    <a:pt x="14980" y="4597"/>
                  </a:lnTo>
                  <a:lnTo>
                    <a:pt x="14916" y="4597"/>
                  </a:lnTo>
                  <a:cubicBezTo>
                    <a:pt x="12541" y="1683"/>
                    <a:pt x="8519" y="480"/>
                    <a:pt x="4877" y="5"/>
                  </a:cubicBezTo>
                  <a:cubicBezTo>
                    <a:pt x="4869" y="2"/>
                    <a:pt x="4861" y="1"/>
                    <a:pt x="4853"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7"/>
            <p:cNvSpPr/>
            <p:nvPr/>
          </p:nvSpPr>
          <p:spPr>
            <a:xfrm rot="5400000">
              <a:off x="1938364" y="9760"/>
              <a:ext cx="906992" cy="851714"/>
            </a:xfrm>
            <a:custGeom>
              <a:avLst/>
              <a:gdLst/>
              <a:ahLst/>
              <a:cxnLst/>
              <a:rect l="l" t="t" r="r" b="b"/>
              <a:pathLst>
                <a:path w="21409" h="20103" extrusionOk="0">
                  <a:moveTo>
                    <a:pt x="16537" y="2431"/>
                  </a:moveTo>
                  <a:cubicBezTo>
                    <a:pt x="17284" y="2431"/>
                    <a:pt x="18027" y="2551"/>
                    <a:pt x="18717" y="2812"/>
                  </a:cubicBezTo>
                  <a:cubicBezTo>
                    <a:pt x="19255" y="2875"/>
                    <a:pt x="19382" y="3192"/>
                    <a:pt x="19097" y="3762"/>
                  </a:cubicBezTo>
                  <a:cubicBezTo>
                    <a:pt x="19002" y="3793"/>
                    <a:pt x="18907" y="3793"/>
                    <a:pt x="18812" y="3825"/>
                  </a:cubicBezTo>
                  <a:cubicBezTo>
                    <a:pt x="18590" y="3952"/>
                    <a:pt x="18210" y="3983"/>
                    <a:pt x="17957" y="4078"/>
                  </a:cubicBezTo>
                  <a:cubicBezTo>
                    <a:pt x="17324" y="4300"/>
                    <a:pt x="16785" y="4617"/>
                    <a:pt x="16247" y="4997"/>
                  </a:cubicBezTo>
                  <a:cubicBezTo>
                    <a:pt x="16189" y="4995"/>
                    <a:pt x="16131" y="4995"/>
                    <a:pt x="16073" y="4995"/>
                  </a:cubicBezTo>
                  <a:cubicBezTo>
                    <a:pt x="14605" y="4995"/>
                    <a:pt x="13073" y="5386"/>
                    <a:pt x="12098" y="6422"/>
                  </a:cubicBezTo>
                  <a:cubicBezTo>
                    <a:pt x="11560" y="6643"/>
                    <a:pt x="11022" y="6865"/>
                    <a:pt x="10483" y="7055"/>
                  </a:cubicBezTo>
                  <a:cubicBezTo>
                    <a:pt x="11402" y="6517"/>
                    <a:pt x="11972" y="5503"/>
                    <a:pt x="12795" y="4807"/>
                  </a:cubicBezTo>
                  <a:cubicBezTo>
                    <a:pt x="13357" y="4349"/>
                    <a:pt x="13918" y="4192"/>
                    <a:pt x="14525" y="4192"/>
                  </a:cubicBezTo>
                  <a:cubicBezTo>
                    <a:pt x="14842" y="4192"/>
                    <a:pt x="15171" y="4235"/>
                    <a:pt x="15519" y="4300"/>
                  </a:cubicBezTo>
                  <a:cubicBezTo>
                    <a:pt x="15883" y="4363"/>
                    <a:pt x="16247" y="4427"/>
                    <a:pt x="16603" y="4427"/>
                  </a:cubicBezTo>
                  <a:cubicBezTo>
                    <a:pt x="16959" y="4427"/>
                    <a:pt x="17308" y="4363"/>
                    <a:pt x="17640" y="4173"/>
                  </a:cubicBezTo>
                  <a:cubicBezTo>
                    <a:pt x="17640" y="4173"/>
                    <a:pt x="17640" y="4110"/>
                    <a:pt x="17609" y="4110"/>
                  </a:cubicBezTo>
                  <a:cubicBezTo>
                    <a:pt x="17327" y="4194"/>
                    <a:pt x="17042" y="4224"/>
                    <a:pt x="16755" y="4224"/>
                  </a:cubicBezTo>
                  <a:cubicBezTo>
                    <a:pt x="15985" y="4224"/>
                    <a:pt x="15206" y="4004"/>
                    <a:pt x="14453" y="4004"/>
                  </a:cubicBezTo>
                  <a:cubicBezTo>
                    <a:pt x="14004" y="4004"/>
                    <a:pt x="13565" y="4082"/>
                    <a:pt x="13143" y="4332"/>
                  </a:cubicBezTo>
                  <a:cubicBezTo>
                    <a:pt x="11813" y="5123"/>
                    <a:pt x="11243" y="6802"/>
                    <a:pt x="9691" y="7213"/>
                  </a:cubicBezTo>
                  <a:cubicBezTo>
                    <a:pt x="8868" y="7055"/>
                    <a:pt x="8076" y="6897"/>
                    <a:pt x="7348" y="6517"/>
                  </a:cubicBezTo>
                  <a:cubicBezTo>
                    <a:pt x="7316" y="6517"/>
                    <a:pt x="7316" y="6485"/>
                    <a:pt x="7285" y="6485"/>
                  </a:cubicBezTo>
                  <a:cubicBezTo>
                    <a:pt x="8045" y="6010"/>
                    <a:pt x="8678" y="5662"/>
                    <a:pt x="9596" y="5630"/>
                  </a:cubicBezTo>
                  <a:cubicBezTo>
                    <a:pt x="9672" y="5630"/>
                    <a:pt x="9745" y="5631"/>
                    <a:pt x="9814" y="5631"/>
                  </a:cubicBezTo>
                  <a:cubicBezTo>
                    <a:pt x="10092" y="5631"/>
                    <a:pt x="10325" y="5611"/>
                    <a:pt x="10578" y="5408"/>
                  </a:cubicBezTo>
                  <a:cubicBezTo>
                    <a:pt x="11117" y="5028"/>
                    <a:pt x="11497" y="4363"/>
                    <a:pt x="12067" y="3920"/>
                  </a:cubicBezTo>
                  <a:cubicBezTo>
                    <a:pt x="12700" y="3445"/>
                    <a:pt x="13428" y="3065"/>
                    <a:pt x="14188" y="2812"/>
                  </a:cubicBezTo>
                  <a:cubicBezTo>
                    <a:pt x="14940" y="2567"/>
                    <a:pt x="15741" y="2431"/>
                    <a:pt x="16537" y="2431"/>
                  </a:cubicBezTo>
                  <a:close/>
                  <a:moveTo>
                    <a:pt x="381" y="373"/>
                  </a:moveTo>
                  <a:lnTo>
                    <a:pt x="381" y="373"/>
                  </a:lnTo>
                  <a:cubicBezTo>
                    <a:pt x="1046" y="1070"/>
                    <a:pt x="1584" y="1893"/>
                    <a:pt x="2344" y="2495"/>
                  </a:cubicBezTo>
                  <a:cubicBezTo>
                    <a:pt x="2819" y="2907"/>
                    <a:pt x="3326" y="3192"/>
                    <a:pt x="3864" y="3477"/>
                  </a:cubicBezTo>
                  <a:cubicBezTo>
                    <a:pt x="4086" y="3572"/>
                    <a:pt x="4308" y="3667"/>
                    <a:pt x="4498" y="3762"/>
                  </a:cubicBezTo>
                  <a:cubicBezTo>
                    <a:pt x="4593" y="3793"/>
                    <a:pt x="4719" y="3825"/>
                    <a:pt x="4814" y="3888"/>
                  </a:cubicBezTo>
                  <a:cubicBezTo>
                    <a:pt x="5163" y="3920"/>
                    <a:pt x="5321" y="4142"/>
                    <a:pt x="5226" y="4522"/>
                  </a:cubicBezTo>
                  <a:cubicBezTo>
                    <a:pt x="5163" y="4522"/>
                    <a:pt x="5163" y="4617"/>
                    <a:pt x="5194" y="4648"/>
                  </a:cubicBezTo>
                  <a:cubicBezTo>
                    <a:pt x="5954" y="5250"/>
                    <a:pt x="6810" y="5725"/>
                    <a:pt x="7760" y="6010"/>
                  </a:cubicBezTo>
                  <a:cubicBezTo>
                    <a:pt x="7538" y="6137"/>
                    <a:pt x="7348" y="6295"/>
                    <a:pt x="7190" y="6453"/>
                  </a:cubicBezTo>
                  <a:cubicBezTo>
                    <a:pt x="7158" y="6485"/>
                    <a:pt x="7095" y="6517"/>
                    <a:pt x="7095" y="6580"/>
                  </a:cubicBezTo>
                  <a:cubicBezTo>
                    <a:pt x="7095" y="6612"/>
                    <a:pt x="7095" y="6675"/>
                    <a:pt x="7095" y="6738"/>
                  </a:cubicBezTo>
                  <a:cubicBezTo>
                    <a:pt x="6873" y="7023"/>
                    <a:pt x="6746" y="7309"/>
                    <a:pt x="6683" y="7657"/>
                  </a:cubicBezTo>
                  <a:cubicBezTo>
                    <a:pt x="6081" y="6137"/>
                    <a:pt x="4561" y="5282"/>
                    <a:pt x="3326" y="4300"/>
                  </a:cubicBezTo>
                  <a:cubicBezTo>
                    <a:pt x="2503" y="3635"/>
                    <a:pt x="1806" y="2907"/>
                    <a:pt x="1172" y="2051"/>
                  </a:cubicBezTo>
                  <a:cubicBezTo>
                    <a:pt x="792" y="1545"/>
                    <a:pt x="666" y="911"/>
                    <a:pt x="381" y="373"/>
                  </a:cubicBezTo>
                  <a:close/>
                  <a:moveTo>
                    <a:pt x="14924" y="5960"/>
                  </a:moveTo>
                  <a:cubicBezTo>
                    <a:pt x="16043" y="5960"/>
                    <a:pt x="17172" y="6245"/>
                    <a:pt x="18147" y="6802"/>
                  </a:cubicBezTo>
                  <a:cubicBezTo>
                    <a:pt x="18844" y="7182"/>
                    <a:pt x="19414" y="7689"/>
                    <a:pt x="19794" y="8385"/>
                  </a:cubicBezTo>
                  <a:cubicBezTo>
                    <a:pt x="20047" y="8829"/>
                    <a:pt x="21061" y="10855"/>
                    <a:pt x="20111" y="11109"/>
                  </a:cubicBezTo>
                  <a:cubicBezTo>
                    <a:pt x="20107" y="11111"/>
                    <a:pt x="20101" y="11112"/>
                    <a:pt x="20094" y="11112"/>
                  </a:cubicBezTo>
                  <a:cubicBezTo>
                    <a:pt x="19982" y="11112"/>
                    <a:pt x="19475" y="10887"/>
                    <a:pt x="19445" y="10887"/>
                  </a:cubicBezTo>
                  <a:cubicBezTo>
                    <a:pt x="19255" y="10855"/>
                    <a:pt x="19065" y="10824"/>
                    <a:pt x="18875" y="10824"/>
                  </a:cubicBezTo>
                  <a:cubicBezTo>
                    <a:pt x="18860" y="10808"/>
                    <a:pt x="18836" y="10800"/>
                    <a:pt x="18812" y="10800"/>
                  </a:cubicBezTo>
                  <a:cubicBezTo>
                    <a:pt x="18788" y="10800"/>
                    <a:pt x="18765" y="10808"/>
                    <a:pt x="18749" y="10824"/>
                  </a:cubicBezTo>
                  <a:cubicBezTo>
                    <a:pt x="18654" y="10824"/>
                    <a:pt x="18559" y="10824"/>
                    <a:pt x="18432" y="10855"/>
                  </a:cubicBezTo>
                  <a:cubicBezTo>
                    <a:pt x="18234" y="10863"/>
                    <a:pt x="18044" y="10868"/>
                    <a:pt x="17860" y="10868"/>
                  </a:cubicBezTo>
                  <a:cubicBezTo>
                    <a:pt x="17247" y="10868"/>
                    <a:pt x="16690" y="10806"/>
                    <a:pt x="16057" y="10539"/>
                  </a:cubicBezTo>
                  <a:cubicBezTo>
                    <a:pt x="15867" y="10254"/>
                    <a:pt x="15645" y="9937"/>
                    <a:pt x="15392" y="9684"/>
                  </a:cubicBezTo>
                  <a:cubicBezTo>
                    <a:pt x="14600" y="8829"/>
                    <a:pt x="13587" y="8195"/>
                    <a:pt x="12510" y="7815"/>
                  </a:cubicBezTo>
                  <a:cubicBezTo>
                    <a:pt x="11782" y="7562"/>
                    <a:pt x="11022" y="7435"/>
                    <a:pt x="10261" y="7309"/>
                  </a:cubicBezTo>
                  <a:cubicBezTo>
                    <a:pt x="10768" y="7213"/>
                    <a:pt x="11275" y="6992"/>
                    <a:pt x="11782" y="6802"/>
                  </a:cubicBezTo>
                  <a:lnTo>
                    <a:pt x="11782" y="6802"/>
                  </a:lnTo>
                  <a:cubicBezTo>
                    <a:pt x="11756" y="6827"/>
                    <a:pt x="11793" y="6874"/>
                    <a:pt x="11824" y="6874"/>
                  </a:cubicBezTo>
                  <a:cubicBezTo>
                    <a:pt x="11832" y="6874"/>
                    <a:pt x="11839" y="6871"/>
                    <a:pt x="11845" y="6865"/>
                  </a:cubicBezTo>
                  <a:cubicBezTo>
                    <a:pt x="11908" y="6802"/>
                    <a:pt x="11972" y="6738"/>
                    <a:pt x="12035" y="6675"/>
                  </a:cubicBezTo>
                  <a:cubicBezTo>
                    <a:pt x="12573" y="6453"/>
                    <a:pt x="13143" y="6200"/>
                    <a:pt x="13713" y="6073"/>
                  </a:cubicBezTo>
                  <a:cubicBezTo>
                    <a:pt x="14110" y="5997"/>
                    <a:pt x="14517" y="5960"/>
                    <a:pt x="14924" y="5960"/>
                  </a:cubicBezTo>
                  <a:close/>
                  <a:moveTo>
                    <a:pt x="16215" y="10824"/>
                  </a:moveTo>
                  <a:cubicBezTo>
                    <a:pt x="17039" y="11077"/>
                    <a:pt x="17894" y="10982"/>
                    <a:pt x="18717" y="11045"/>
                  </a:cubicBezTo>
                  <a:cubicBezTo>
                    <a:pt x="18717" y="11330"/>
                    <a:pt x="18749" y="11615"/>
                    <a:pt x="18812" y="11900"/>
                  </a:cubicBezTo>
                  <a:cubicBezTo>
                    <a:pt x="18907" y="12217"/>
                    <a:pt x="19287" y="12787"/>
                    <a:pt x="19255" y="13041"/>
                  </a:cubicBezTo>
                  <a:cubicBezTo>
                    <a:pt x="19097" y="13294"/>
                    <a:pt x="18907" y="13579"/>
                    <a:pt x="18717" y="13832"/>
                  </a:cubicBezTo>
                  <a:cubicBezTo>
                    <a:pt x="18559" y="13864"/>
                    <a:pt x="18400" y="13896"/>
                    <a:pt x="18242" y="13896"/>
                  </a:cubicBezTo>
                  <a:lnTo>
                    <a:pt x="17894" y="13896"/>
                  </a:lnTo>
                  <a:cubicBezTo>
                    <a:pt x="17640" y="13927"/>
                    <a:pt x="17450" y="13991"/>
                    <a:pt x="17292" y="14117"/>
                  </a:cubicBezTo>
                  <a:cubicBezTo>
                    <a:pt x="17165" y="13674"/>
                    <a:pt x="17070" y="13262"/>
                    <a:pt x="16975" y="12851"/>
                  </a:cubicBezTo>
                  <a:cubicBezTo>
                    <a:pt x="16817" y="12122"/>
                    <a:pt x="16564" y="11425"/>
                    <a:pt x="16215" y="10824"/>
                  </a:cubicBezTo>
                  <a:close/>
                  <a:moveTo>
                    <a:pt x="7316" y="6675"/>
                  </a:moveTo>
                  <a:lnTo>
                    <a:pt x="7316" y="6675"/>
                  </a:lnTo>
                  <a:cubicBezTo>
                    <a:pt x="9311" y="7720"/>
                    <a:pt x="11718" y="7404"/>
                    <a:pt x="13713" y="8607"/>
                  </a:cubicBezTo>
                  <a:cubicBezTo>
                    <a:pt x="14727" y="9209"/>
                    <a:pt x="15614" y="10095"/>
                    <a:pt x="16184" y="11172"/>
                  </a:cubicBezTo>
                  <a:cubicBezTo>
                    <a:pt x="16690" y="12249"/>
                    <a:pt x="16785" y="13452"/>
                    <a:pt x="17102" y="14592"/>
                  </a:cubicBezTo>
                  <a:cubicBezTo>
                    <a:pt x="17229" y="15004"/>
                    <a:pt x="17419" y="15226"/>
                    <a:pt x="16817" y="15542"/>
                  </a:cubicBezTo>
                  <a:cubicBezTo>
                    <a:pt x="16564" y="15669"/>
                    <a:pt x="16089" y="15637"/>
                    <a:pt x="15804" y="15669"/>
                  </a:cubicBezTo>
                  <a:cubicBezTo>
                    <a:pt x="15492" y="15695"/>
                    <a:pt x="15180" y="15716"/>
                    <a:pt x="14868" y="15716"/>
                  </a:cubicBezTo>
                  <a:cubicBezTo>
                    <a:pt x="14420" y="15716"/>
                    <a:pt x="13971" y="15673"/>
                    <a:pt x="13523" y="15542"/>
                  </a:cubicBezTo>
                  <a:cubicBezTo>
                    <a:pt x="12162" y="15131"/>
                    <a:pt x="11338" y="14022"/>
                    <a:pt x="10768" y="12787"/>
                  </a:cubicBezTo>
                  <a:cubicBezTo>
                    <a:pt x="10293" y="11774"/>
                    <a:pt x="9818" y="10950"/>
                    <a:pt x="9090" y="10127"/>
                  </a:cubicBezTo>
                  <a:cubicBezTo>
                    <a:pt x="8171" y="9145"/>
                    <a:pt x="7190" y="8100"/>
                    <a:pt x="7316" y="6675"/>
                  </a:cubicBezTo>
                  <a:close/>
                  <a:moveTo>
                    <a:pt x="8868" y="10254"/>
                  </a:moveTo>
                  <a:lnTo>
                    <a:pt x="8868" y="10254"/>
                  </a:lnTo>
                  <a:cubicBezTo>
                    <a:pt x="9311" y="10760"/>
                    <a:pt x="9723" y="11235"/>
                    <a:pt x="10071" y="11837"/>
                  </a:cubicBezTo>
                  <a:cubicBezTo>
                    <a:pt x="10420" y="12502"/>
                    <a:pt x="10641" y="13262"/>
                    <a:pt x="11085" y="13896"/>
                  </a:cubicBezTo>
                  <a:cubicBezTo>
                    <a:pt x="11687" y="14877"/>
                    <a:pt x="12637" y="15606"/>
                    <a:pt x="13777" y="15859"/>
                  </a:cubicBezTo>
                  <a:cubicBezTo>
                    <a:pt x="13903" y="15891"/>
                    <a:pt x="14062" y="15891"/>
                    <a:pt x="14188" y="15922"/>
                  </a:cubicBezTo>
                  <a:cubicBezTo>
                    <a:pt x="14188" y="15922"/>
                    <a:pt x="14188" y="15922"/>
                    <a:pt x="14188" y="15954"/>
                  </a:cubicBezTo>
                  <a:cubicBezTo>
                    <a:pt x="14442" y="16461"/>
                    <a:pt x="14632" y="17791"/>
                    <a:pt x="14220" y="18329"/>
                  </a:cubicBezTo>
                  <a:cubicBezTo>
                    <a:pt x="13845" y="18793"/>
                    <a:pt x="13578" y="18956"/>
                    <a:pt x="13367" y="18956"/>
                  </a:cubicBezTo>
                  <a:cubicBezTo>
                    <a:pt x="12902" y="18956"/>
                    <a:pt x="12714" y="18163"/>
                    <a:pt x="12257" y="18076"/>
                  </a:cubicBezTo>
                  <a:cubicBezTo>
                    <a:pt x="12193" y="18060"/>
                    <a:pt x="12137" y="18054"/>
                    <a:pt x="12087" y="18054"/>
                  </a:cubicBezTo>
                  <a:cubicBezTo>
                    <a:pt x="11868" y="18054"/>
                    <a:pt x="11750" y="18174"/>
                    <a:pt x="11567" y="18174"/>
                  </a:cubicBezTo>
                  <a:cubicBezTo>
                    <a:pt x="11454" y="18174"/>
                    <a:pt x="11317" y="18129"/>
                    <a:pt x="11117" y="17981"/>
                  </a:cubicBezTo>
                  <a:cubicBezTo>
                    <a:pt x="10610" y="17633"/>
                    <a:pt x="10230" y="16904"/>
                    <a:pt x="9976" y="16366"/>
                  </a:cubicBezTo>
                  <a:cubicBezTo>
                    <a:pt x="9343" y="15162"/>
                    <a:pt x="9216" y="13896"/>
                    <a:pt x="9185" y="12566"/>
                  </a:cubicBezTo>
                  <a:cubicBezTo>
                    <a:pt x="9185" y="11774"/>
                    <a:pt x="9185" y="10982"/>
                    <a:pt x="8868" y="10254"/>
                  </a:cubicBezTo>
                  <a:close/>
                  <a:moveTo>
                    <a:pt x="7031" y="7182"/>
                  </a:moveTo>
                  <a:cubicBezTo>
                    <a:pt x="6968" y="7847"/>
                    <a:pt x="7253" y="8480"/>
                    <a:pt x="7633" y="9082"/>
                  </a:cubicBezTo>
                  <a:cubicBezTo>
                    <a:pt x="7950" y="9620"/>
                    <a:pt x="8361" y="10127"/>
                    <a:pt x="8488" y="10729"/>
                  </a:cubicBezTo>
                  <a:cubicBezTo>
                    <a:pt x="8710" y="11615"/>
                    <a:pt x="8298" y="12439"/>
                    <a:pt x="7950" y="13231"/>
                  </a:cubicBezTo>
                  <a:cubicBezTo>
                    <a:pt x="7095" y="15226"/>
                    <a:pt x="6683" y="17126"/>
                    <a:pt x="7506" y="19058"/>
                  </a:cubicBezTo>
                  <a:cubicBezTo>
                    <a:pt x="7253" y="18583"/>
                    <a:pt x="7063" y="18044"/>
                    <a:pt x="7000" y="17823"/>
                  </a:cubicBezTo>
                  <a:cubicBezTo>
                    <a:pt x="6746" y="17063"/>
                    <a:pt x="6651" y="16271"/>
                    <a:pt x="6683" y="15479"/>
                  </a:cubicBezTo>
                  <a:cubicBezTo>
                    <a:pt x="6746" y="13959"/>
                    <a:pt x="7411" y="12502"/>
                    <a:pt x="7380" y="11014"/>
                  </a:cubicBezTo>
                  <a:cubicBezTo>
                    <a:pt x="7348" y="9715"/>
                    <a:pt x="6493" y="8385"/>
                    <a:pt x="7031" y="7182"/>
                  </a:cubicBezTo>
                  <a:close/>
                  <a:moveTo>
                    <a:pt x="7611" y="8683"/>
                  </a:moveTo>
                  <a:cubicBezTo>
                    <a:pt x="7818" y="9042"/>
                    <a:pt x="8081" y="9380"/>
                    <a:pt x="8361" y="9684"/>
                  </a:cubicBezTo>
                  <a:cubicBezTo>
                    <a:pt x="8425" y="9747"/>
                    <a:pt x="8488" y="9842"/>
                    <a:pt x="8551" y="9905"/>
                  </a:cubicBezTo>
                  <a:cubicBezTo>
                    <a:pt x="8551" y="9937"/>
                    <a:pt x="8551" y="9937"/>
                    <a:pt x="8551" y="9937"/>
                  </a:cubicBezTo>
                  <a:cubicBezTo>
                    <a:pt x="9343" y="11489"/>
                    <a:pt x="8805" y="13294"/>
                    <a:pt x="9216" y="14941"/>
                  </a:cubicBezTo>
                  <a:cubicBezTo>
                    <a:pt x="9280" y="15194"/>
                    <a:pt x="9343" y="15416"/>
                    <a:pt x="9438" y="15637"/>
                  </a:cubicBezTo>
                  <a:cubicBezTo>
                    <a:pt x="9121" y="16239"/>
                    <a:pt x="8868" y="16841"/>
                    <a:pt x="8741" y="17474"/>
                  </a:cubicBezTo>
                  <a:cubicBezTo>
                    <a:pt x="8646" y="17823"/>
                    <a:pt x="8615" y="18171"/>
                    <a:pt x="8583" y="18519"/>
                  </a:cubicBezTo>
                  <a:cubicBezTo>
                    <a:pt x="8551" y="18741"/>
                    <a:pt x="8710" y="19374"/>
                    <a:pt x="8583" y="19533"/>
                  </a:cubicBezTo>
                  <a:cubicBezTo>
                    <a:pt x="8484" y="19692"/>
                    <a:pt x="8372" y="19763"/>
                    <a:pt x="8255" y="19763"/>
                  </a:cubicBezTo>
                  <a:cubicBezTo>
                    <a:pt x="8186" y="19763"/>
                    <a:pt x="8115" y="19738"/>
                    <a:pt x="8045" y="19691"/>
                  </a:cubicBezTo>
                  <a:cubicBezTo>
                    <a:pt x="7380" y="18614"/>
                    <a:pt x="7063" y="17379"/>
                    <a:pt x="7221" y="16112"/>
                  </a:cubicBezTo>
                  <a:cubicBezTo>
                    <a:pt x="7380" y="14751"/>
                    <a:pt x="8076" y="13579"/>
                    <a:pt x="8520" y="12312"/>
                  </a:cubicBezTo>
                  <a:cubicBezTo>
                    <a:pt x="8773" y="11552"/>
                    <a:pt x="8805" y="10919"/>
                    <a:pt x="8456" y="10190"/>
                  </a:cubicBezTo>
                  <a:cubicBezTo>
                    <a:pt x="8231" y="9664"/>
                    <a:pt x="7886" y="9177"/>
                    <a:pt x="7611" y="8683"/>
                  </a:cubicBezTo>
                  <a:close/>
                  <a:moveTo>
                    <a:pt x="159" y="1"/>
                  </a:moveTo>
                  <a:cubicBezTo>
                    <a:pt x="143" y="1"/>
                    <a:pt x="127" y="9"/>
                    <a:pt x="127" y="25"/>
                  </a:cubicBezTo>
                  <a:cubicBezTo>
                    <a:pt x="64" y="25"/>
                    <a:pt x="1" y="88"/>
                    <a:pt x="64" y="151"/>
                  </a:cubicBezTo>
                  <a:cubicBezTo>
                    <a:pt x="444" y="626"/>
                    <a:pt x="507" y="1418"/>
                    <a:pt x="887" y="1956"/>
                  </a:cubicBezTo>
                  <a:cubicBezTo>
                    <a:pt x="1426" y="2685"/>
                    <a:pt x="2027" y="3413"/>
                    <a:pt x="2693" y="3983"/>
                  </a:cubicBezTo>
                  <a:cubicBezTo>
                    <a:pt x="4149" y="5250"/>
                    <a:pt x="5796" y="6042"/>
                    <a:pt x="6651" y="7847"/>
                  </a:cubicBezTo>
                  <a:cubicBezTo>
                    <a:pt x="6651" y="7847"/>
                    <a:pt x="6651" y="7879"/>
                    <a:pt x="6683" y="7879"/>
                  </a:cubicBezTo>
                  <a:cubicBezTo>
                    <a:pt x="6620" y="8892"/>
                    <a:pt x="7190" y="10000"/>
                    <a:pt x="7190" y="11014"/>
                  </a:cubicBezTo>
                  <a:cubicBezTo>
                    <a:pt x="7221" y="11995"/>
                    <a:pt x="6810" y="12977"/>
                    <a:pt x="6651" y="13959"/>
                  </a:cubicBezTo>
                  <a:cubicBezTo>
                    <a:pt x="6493" y="14877"/>
                    <a:pt x="6429" y="15827"/>
                    <a:pt x="6588" y="16777"/>
                  </a:cubicBezTo>
                  <a:cubicBezTo>
                    <a:pt x="6683" y="17506"/>
                    <a:pt x="6905" y="18266"/>
                    <a:pt x="7285" y="18931"/>
                  </a:cubicBezTo>
                  <a:cubicBezTo>
                    <a:pt x="7475" y="19248"/>
                    <a:pt x="7886" y="20103"/>
                    <a:pt x="8330" y="20103"/>
                  </a:cubicBezTo>
                  <a:cubicBezTo>
                    <a:pt x="8710" y="20103"/>
                    <a:pt x="8710" y="19818"/>
                    <a:pt x="8741" y="19533"/>
                  </a:cubicBezTo>
                  <a:cubicBezTo>
                    <a:pt x="8805" y="18836"/>
                    <a:pt x="8710" y="18234"/>
                    <a:pt x="8868" y="17538"/>
                  </a:cubicBezTo>
                  <a:cubicBezTo>
                    <a:pt x="8995" y="16936"/>
                    <a:pt x="9216" y="16366"/>
                    <a:pt x="9501" y="15859"/>
                  </a:cubicBezTo>
                  <a:cubicBezTo>
                    <a:pt x="9660" y="16271"/>
                    <a:pt x="9881" y="16714"/>
                    <a:pt x="10135" y="17094"/>
                  </a:cubicBezTo>
                  <a:cubicBezTo>
                    <a:pt x="10388" y="17506"/>
                    <a:pt x="10831" y="18298"/>
                    <a:pt x="11338" y="18424"/>
                  </a:cubicBezTo>
                  <a:cubicBezTo>
                    <a:pt x="11370" y="18435"/>
                    <a:pt x="11405" y="18438"/>
                    <a:pt x="11441" y="18438"/>
                  </a:cubicBezTo>
                  <a:cubicBezTo>
                    <a:pt x="11514" y="18438"/>
                    <a:pt x="11592" y="18424"/>
                    <a:pt x="11655" y="18424"/>
                  </a:cubicBezTo>
                  <a:cubicBezTo>
                    <a:pt x="11718" y="18424"/>
                    <a:pt x="11782" y="18393"/>
                    <a:pt x="11813" y="18329"/>
                  </a:cubicBezTo>
                  <a:cubicBezTo>
                    <a:pt x="12130" y="18488"/>
                    <a:pt x="12447" y="18646"/>
                    <a:pt x="12732" y="18804"/>
                  </a:cubicBezTo>
                  <a:cubicBezTo>
                    <a:pt x="12827" y="18868"/>
                    <a:pt x="12858" y="18994"/>
                    <a:pt x="12953" y="19058"/>
                  </a:cubicBezTo>
                  <a:cubicBezTo>
                    <a:pt x="13141" y="19170"/>
                    <a:pt x="13306" y="19249"/>
                    <a:pt x="13488" y="19249"/>
                  </a:cubicBezTo>
                  <a:cubicBezTo>
                    <a:pt x="13614" y="19249"/>
                    <a:pt x="13748" y="19212"/>
                    <a:pt x="13903" y="19121"/>
                  </a:cubicBezTo>
                  <a:cubicBezTo>
                    <a:pt x="14758" y="18551"/>
                    <a:pt x="14758" y="16809"/>
                    <a:pt x="14378" y="15922"/>
                  </a:cubicBezTo>
                  <a:lnTo>
                    <a:pt x="14378" y="15922"/>
                  </a:lnTo>
                  <a:cubicBezTo>
                    <a:pt x="14560" y="15947"/>
                    <a:pt x="14746" y="15957"/>
                    <a:pt x="14933" y="15957"/>
                  </a:cubicBezTo>
                  <a:cubicBezTo>
                    <a:pt x="15236" y="15957"/>
                    <a:pt x="15542" y="15930"/>
                    <a:pt x="15835" y="15891"/>
                  </a:cubicBezTo>
                  <a:cubicBezTo>
                    <a:pt x="16247" y="15859"/>
                    <a:pt x="17039" y="15891"/>
                    <a:pt x="17355" y="15606"/>
                  </a:cubicBezTo>
                  <a:cubicBezTo>
                    <a:pt x="17577" y="15384"/>
                    <a:pt x="17514" y="15289"/>
                    <a:pt x="17482" y="14972"/>
                  </a:cubicBezTo>
                  <a:cubicBezTo>
                    <a:pt x="17450" y="14751"/>
                    <a:pt x="17387" y="14529"/>
                    <a:pt x="17324" y="14307"/>
                  </a:cubicBezTo>
                  <a:cubicBezTo>
                    <a:pt x="17894" y="13927"/>
                    <a:pt x="19129" y="14276"/>
                    <a:pt x="19414" y="13484"/>
                  </a:cubicBezTo>
                  <a:cubicBezTo>
                    <a:pt x="19509" y="13231"/>
                    <a:pt x="19445" y="13009"/>
                    <a:pt x="19350" y="12787"/>
                  </a:cubicBezTo>
                  <a:cubicBezTo>
                    <a:pt x="19129" y="12154"/>
                    <a:pt x="18907" y="11710"/>
                    <a:pt x="18875" y="11045"/>
                  </a:cubicBezTo>
                  <a:lnTo>
                    <a:pt x="18875" y="11045"/>
                  </a:lnTo>
                  <a:cubicBezTo>
                    <a:pt x="19382" y="11077"/>
                    <a:pt x="19857" y="11172"/>
                    <a:pt x="20332" y="11457"/>
                  </a:cubicBezTo>
                  <a:cubicBezTo>
                    <a:pt x="20364" y="11457"/>
                    <a:pt x="20427" y="11457"/>
                    <a:pt x="20459" y="11425"/>
                  </a:cubicBezTo>
                  <a:cubicBezTo>
                    <a:pt x="21029" y="10412"/>
                    <a:pt x="20491" y="9209"/>
                    <a:pt x="19984" y="8290"/>
                  </a:cubicBezTo>
                  <a:cubicBezTo>
                    <a:pt x="19445" y="7277"/>
                    <a:pt x="18495" y="6643"/>
                    <a:pt x="17450" y="6232"/>
                  </a:cubicBezTo>
                  <a:cubicBezTo>
                    <a:pt x="16645" y="5910"/>
                    <a:pt x="15790" y="5755"/>
                    <a:pt x="14933" y="5755"/>
                  </a:cubicBezTo>
                  <a:cubicBezTo>
                    <a:pt x="14610" y="5755"/>
                    <a:pt x="14287" y="5777"/>
                    <a:pt x="13967" y="5820"/>
                  </a:cubicBezTo>
                  <a:cubicBezTo>
                    <a:pt x="13492" y="5915"/>
                    <a:pt x="13048" y="6042"/>
                    <a:pt x="12573" y="6232"/>
                  </a:cubicBezTo>
                  <a:cubicBezTo>
                    <a:pt x="13618" y="5503"/>
                    <a:pt x="14885" y="5218"/>
                    <a:pt x="16152" y="5187"/>
                  </a:cubicBezTo>
                  <a:cubicBezTo>
                    <a:pt x="16168" y="5203"/>
                    <a:pt x="16191" y="5210"/>
                    <a:pt x="16215" y="5210"/>
                  </a:cubicBezTo>
                  <a:cubicBezTo>
                    <a:pt x="16239" y="5210"/>
                    <a:pt x="16263" y="5203"/>
                    <a:pt x="16279" y="5187"/>
                  </a:cubicBezTo>
                  <a:lnTo>
                    <a:pt x="16722" y="5187"/>
                  </a:lnTo>
                  <a:cubicBezTo>
                    <a:pt x="17577" y="5250"/>
                    <a:pt x="18432" y="5408"/>
                    <a:pt x="19224" y="5725"/>
                  </a:cubicBezTo>
                  <a:cubicBezTo>
                    <a:pt x="19509" y="5820"/>
                    <a:pt x="20427" y="6105"/>
                    <a:pt x="20586" y="6390"/>
                  </a:cubicBezTo>
                  <a:cubicBezTo>
                    <a:pt x="20902" y="7118"/>
                    <a:pt x="19826" y="7055"/>
                    <a:pt x="19445" y="7118"/>
                  </a:cubicBezTo>
                  <a:cubicBezTo>
                    <a:pt x="19359" y="7147"/>
                    <a:pt x="19377" y="7281"/>
                    <a:pt x="19453" y="7281"/>
                  </a:cubicBezTo>
                  <a:cubicBezTo>
                    <a:pt x="19461" y="7281"/>
                    <a:pt x="19469" y="7280"/>
                    <a:pt x="19477" y="7277"/>
                  </a:cubicBezTo>
                  <a:cubicBezTo>
                    <a:pt x="19889" y="7213"/>
                    <a:pt x="21409" y="7277"/>
                    <a:pt x="21061" y="6580"/>
                  </a:cubicBezTo>
                  <a:cubicBezTo>
                    <a:pt x="20934" y="6232"/>
                    <a:pt x="20142" y="5947"/>
                    <a:pt x="19857" y="5820"/>
                  </a:cubicBezTo>
                  <a:cubicBezTo>
                    <a:pt x="19319" y="5535"/>
                    <a:pt x="18717" y="5345"/>
                    <a:pt x="18115" y="5218"/>
                  </a:cubicBezTo>
                  <a:cubicBezTo>
                    <a:pt x="17640" y="5092"/>
                    <a:pt x="17102" y="5028"/>
                    <a:pt x="16564" y="4997"/>
                  </a:cubicBezTo>
                  <a:cubicBezTo>
                    <a:pt x="16944" y="4743"/>
                    <a:pt x="17355" y="4522"/>
                    <a:pt x="17767" y="4332"/>
                  </a:cubicBezTo>
                  <a:cubicBezTo>
                    <a:pt x="18242" y="4142"/>
                    <a:pt x="18939" y="4142"/>
                    <a:pt x="19382" y="3888"/>
                  </a:cubicBezTo>
                  <a:cubicBezTo>
                    <a:pt x="19635" y="3762"/>
                    <a:pt x="19762" y="3603"/>
                    <a:pt x="19699" y="3318"/>
                  </a:cubicBezTo>
                  <a:cubicBezTo>
                    <a:pt x="19572" y="2748"/>
                    <a:pt x="18717" y="2558"/>
                    <a:pt x="18274" y="2431"/>
                  </a:cubicBezTo>
                  <a:cubicBezTo>
                    <a:pt x="17705" y="2300"/>
                    <a:pt x="17122" y="2229"/>
                    <a:pt x="16544" y="2229"/>
                  </a:cubicBezTo>
                  <a:cubicBezTo>
                    <a:pt x="16285" y="2229"/>
                    <a:pt x="16027" y="2244"/>
                    <a:pt x="15772" y="2273"/>
                  </a:cubicBezTo>
                  <a:cubicBezTo>
                    <a:pt x="14157" y="2431"/>
                    <a:pt x="12605" y="3128"/>
                    <a:pt x="11433" y="4237"/>
                  </a:cubicBezTo>
                  <a:cubicBezTo>
                    <a:pt x="11022" y="4585"/>
                    <a:pt x="10768" y="4933"/>
                    <a:pt x="10293" y="5218"/>
                  </a:cubicBezTo>
                  <a:cubicBezTo>
                    <a:pt x="9786" y="5503"/>
                    <a:pt x="9470" y="5440"/>
                    <a:pt x="8931" y="5535"/>
                  </a:cubicBezTo>
                  <a:cubicBezTo>
                    <a:pt x="8551" y="5598"/>
                    <a:pt x="8203" y="5725"/>
                    <a:pt x="7855" y="5915"/>
                  </a:cubicBezTo>
                  <a:cubicBezTo>
                    <a:pt x="7190" y="5693"/>
                    <a:pt x="6556" y="5408"/>
                    <a:pt x="5954" y="5028"/>
                  </a:cubicBezTo>
                  <a:cubicBezTo>
                    <a:pt x="5606" y="4807"/>
                    <a:pt x="5289" y="4712"/>
                    <a:pt x="5764" y="4522"/>
                  </a:cubicBezTo>
                  <a:cubicBezTo>
                    <a:pt x="5796" y="4522"/>
                    <a:pt x="5796" y="4490"/>
                    <a:pt x="5796" y="4490"/>
                  </a:cubicBezTo>
                  <a:cubicBezTo>
                    <a:pt x="5733" y="4205"/>
                    <a:pt x="5638" y="4110"/>
                    <a:pt x="5384" y="3983"/>
                  </a:cubicBezTo>
                  <a:cubicBezTo>
                    <a:pt x="4688" y="3572"/>
                    <a:pt x="3896" y="3382"/>
                    <a:pt x="3231" y="2970"/>
                  </a:cubicBezTo>
                  <a:cubicBezTo>
                    <a:pt x="1964" y="2178"/>
                    <a:pt x="1331" y="911"/>
                    <a:pt x="191" y="25"/>
                  </a:cubicBezTo>
                  <a:cubicBezTo>
                    <a:pt x="191" y="9"/>
                    <a:pt x="175" y="1"/>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7"/>
            <p:cNvSpPr/>
            <p:nvPr/>
          </p:nvSpPr>
          <p:spPr>
            <a:xfrm rot="5400000">
              <a:off x="1645644" y="879897"/>
              <a:ext cx="1605083" cy="1008177"/>
            </a:xfrm>
            <a:custGeom>
              <a:avLst/>
              <a:gdLst/>
              <a:ahLst/>
              <a:cxnLst/>
              <a:rect l="l" t="t" r="r" b="b"/>
              <a:pathLst>
                <a:path w="37887" h="23796" extrusionOk="0">
                  <a:moveTo>
                    <a:pt x="18539" y="252"/>
                  </a:moveTo>
                  <a:cubicBezTo>
                    <a:pt x="18777" y="252"/>
                    <a:pt x="19009" y="273"/>
                    <a:pt x="19234" y="319"/>
                  </a:cubicBezTo>
                  <a:cubicBezTo>
                    <a:pt x="19899" y="477"/>
                    <a:pt x="20342" y="984"/>
                    <a:pt x="20976" y="1111"/>
                  </a:cubicBezTo>
                  <a:cubicBezTo>
                    <a:pt x="21082" y="1137"/>
                    <a:pt x="21189" y="1148"/>
                    <a:pt x="21297" y="1148"/>
                  </a:cubicBezTo>
                  <a:cubicBezTo>
                    <a:pt x="21831" y="1148"/>
                    <a:pt x="22380" y="868"/>
                    <a:pt x="22907" y="762"/>
                  </a:cubicBezTo>
                  <a:cubicBezTo>
                    <a:pt x="23216" y="704"/>
                    <a:pt x="23524" y="679"/>
                    <a:pt x="23831" y="679"/>
                  </a:cubicBezTo>
                  <a:cubicBezTo>
                    <a:pt x="26054" y="679"/>
                    <a:pt x="28240" y="2004"/>
                    <a:pt x="30405" y="2004"/>
                  </a:cubicBezTo>
                  <a:cubicBezTo>
                    <a:pt x="30735" y="2004"/>
                    <a:pt x="31065" y="1973"/>
                    <a:pt x="31395" y="1902"/>
                  </a:cubicBezTo>
                  <a:lnTo>
                    <a:pt x="31395" y="1902"/>
                  </a:lnTo>
                  <a:cubicBezTo>
                    <a:pt x="29298" y="3108"/>
                    <a:pt x="27071" y="4096"/>
                    <a:pt x="24679" y="4096"/>
                  </a:cubicBezTo>
                  <a:cubicBezTo>
                    <a:pt x="24180" y="4096"/>
                    <a:pt x="23674" y="4054"/>
                    <a:pt x="23161" y="3961"/>
                  </a:cubicBezTo>
                  <a:cubicBezTo>
                    <a:pt x="21862" y="3739"/>
                    <a:pt x="20691" y="3106"/>
                    <a:pt x="19392" y="2947"/>
                  </a:cubicBezTo>
                  <a:cubicBezTo>
                    <a:pt x="17777" y="2757"/>
                    <a:pt x="16352" y="2504"/>
                    <a:pt x="14864" y="1839"/>
                  </a:cubicBezTo>
                  <a:cubicBezTo>
                    <a:pt x="15149" y="1807"/>
                    <a:pt x="15434" y="1712"/>
                    <a:pt x="15719" y="1649"/>
                  </a:cubicBezTo>
                  <a:cubicBezTo>
                    <a:pt x="15750" y="1617"/>
                    <a:pt x="15750" y="1617"/>
                    <a:pt x="15750" y="1586"/>
                  </a:cubicBezTo>
                  <a:cubicBezTo>
                    <a:pt x="16415" y="1459"/>
                    <a:pt x="17049" y="1332"/>
                    <a:pt x="17745" y="1332"/>
                  </a:cubicBezTo>
                  <a:cubicBezTo>
                    <a:pt x="17777" y="1332"/>
                    <a:pt x="17808" y="1331"/>
                    <a:pt x="17840" y="1331"/>
                  </a:cubicBezTo>
                  <a:cubicBezTo>
                    <a:pt x="19290" y="1331"/>
                    <a:pt x="20596" y="2034"/>
                    <a:pt x="22052" y="2251"/>
                  </a:cubicBezTo>
                  <a:cubicBezTo>
                    <a:pt x="22983" y="2395"/>
                    <a:pt x="23953" y="2446"/>
                    <a:pt x="24937" y="2446"/>
                  </a:cubicBezTo>
                  <a:cubicBezTo>
                    <a:pt x="26765" y="2446"/>
                    <a:pt x="28642" y="2270"/>
                    <a:pt x="30413" y="2187"/>
                  </a:cubicBezTo>
                  <a:cubicBezTo>
                    <a:pt x="30508" y="2187"/>
                    <a:pt x="30508" y="2029"/>
                    <a:pt x="30413" y="2029"/>
                  </a:cubicBezTo>
                  <a:cubicBezTo>
                    <a:pt x="28624" y="2048"/>
                    <a:pt x="26678" y="2257"/>
                    <a:pt x="24782" y="2257"/>
                  </a:cubicBezTo>
                  <a:cubicBezTo>
                    <a:pt x="23489" y="2257"/>
                    <a:pt x="22220" y="2160"/>
                    <a:pt x="21039" y="1839"/>
                  </a:cubicBezTo>
                  <a:cubicBezTo>
                    <a:pt x="19971" y="1564"/>
                    <a:pt x="18962" y="1172"/>
                    <a:pt x="17870" y="1172"/>
                  </a:cubicBezTo>
                  <a:cubicBezTo>
                    <a:pt x="17829" y="1172"/>
                    <a:pt x="17787" y="1173"/>
                    <a:pt x="17745" y="1174"/>
                  </a:cubicBezTo>
                  <a:cubicBezTo>
                    <a:pt x="16479" y="1206"/>
                    <a:pt x="15244" y="1617"/>
                    <a:pt x="13977" y="1649"/>
                  </a:cubicBezTo>
                  <a:cubicBezTo>
                    <a:pt x="13945" y="1649"/>
                    <a:pt x="13945" y="1649"/>
                    <a:pt x="13913" y="1681"/>
                  </a:cubicBezTo>
                  <a:cubicBezTo>
                    <a:pt x="13850" y="1681"/>
                    <a:pt x="13755" y="1681"/>
                    <a:pt x="13692" y="1649"/>
                  </a:cubicBezTo>
                  <a:cubicBezTo>
                    <a:pt x="15150" y="1154"/>
                    <a:pt x="16966" y="252"/>
                    <a:pt x="18539" y="252"/>
                  </a:cubicBezTo>
                  <a:close/>
                  <a:moveTo>
                    <a:pt x="22116" y="9281"/>
                  </a:moveTo>
                  <a:cubicBezTo>
                    <a:pt x="22559" y="9439"/>
                    <a:pt x="23002" y="9566"/>
                    <a:pt x="23446" y="9724"/>
                  </a:cubicBezTo>
                  <a:cubicBezTo>
                    <a:pt x="26043" y="10516"/>
                    <a:pt x="27721" y="11941"/>
                    <a:pt x="29400" y="14031"/>
                  </a:cubicBezTo>
                  <a:cubicBezTo>
                    <a:pt x="31458" y="16597"/>
                    <a:pt x="34182" y="18117"/>
                    <a:pt x="37317" y="18877"/>
                  </a:cubicBezTo>
                  <a:cubicBezTo>
                    <a:pt x="35417" y="19890"/>
                    <a:pt x="33137" y="20840"/>
                    <a:pt x="30983" y="20904"/>
                  </a:cubicBezTo>
                  <a:cubicBezTo>
                    <a:pt x="30907" y="20907"/>
                    <a:pt x="30831" y="20909"/>
                    <a:pt x="30755" y="20909"/>
                  </a:cubicBezTo>
                  <a:cubicBezTo>
                    <a:pt x="28682" y="20909"/>
                    <a:pt x="26686" y="19680"/>
                    <a:pt x="25219" y="18275"/>
                  </a:cubicBezTo>
                  <a:cubicBezTo>
                    <a:pt x="23699" y="16818"/>
                    <a:pt x="22622" y="14918"/>
                    <a:pt x="22306" y="12828"/>
                  </a:cubicBezTo>
                  <a:cubicBezTo>
                    <a:pt x="22147" y="11720"/>
                    <a:pt x="22179" y="10580"/>
                    <a:pt x="21736" y="9629"/>
                  </a:cubicBezTo>
                  <a:lnTo>
                    <a:pt x="21736" y="9629"/>
                  </a:lnTo>
                  <a:cubicBezTo>
                    <a:pt x="22844" y="10896"/>
                    <a:pt x="23604" y="12448"/>
                    <a:pt x="24681" y="13746"/>
                  </a:cubicBezTo>
                  <a:cubicBezTo>
                    <a:pt x="25726" y="15013"/>
                    <a:pt x="26961" y="16090"/>
                    <a:pt x="28323" y="16977"/>
                  </a:cubicBezTo>
                  <a:cubicBezTo>
                    <a:pt x="30053" y="18122"/>
                    <a:pt x="32233" y="19192"/>
                    <a:pt x="34387" y="19192"/>
                  </a:cubicBezTo>
                  <a:cubicBezTo>
                    <a:pt x="35032" y="19192"/>
                    <a:pt x="35675" y="19096"/>
                    <a:pt x="36304" y="18877"/>
                  </a:cubicBezTo>
                  <a:cubicBezTo>
                    <a:pt x="36453" y="18847"/>
                    <a:pt x="36405" y="18621"/>
                    <a:pt x="36241" y="18621"/>
                  </a:cubicBezTo>
                  <a:cubicBezTo>
                    <a:pt x="36230" y="18621"/>
                    <a:pt x="36220" y="18622"/>
                    <a:pt x="36208" y="18623"/>
                  </a:cubicBezTo>
                  <a:cubicBezTo>
                    <a:pt x="35615" y="18801"/>
                    <a:pt x="35013" y="18882"/>
                    <a:pt x="34409" y="18882"/>
                  </a:cubicBezTo>
                  <a:cubicBezTo>
                    <a:pt x="31794" y="18882"/>
                    <a:pt x="29164" y="17375"/>
                    <a:pt x="27183" y="15805"/>
                  </a:cubicBezTo>
                  <a:cubicBezTo>
                    <a:pt x="25948" y="14791"/>
                    <a:pt x="24871" y="13588"/>
                    <a:pt x="23953" y="12258"/>
                  </a:cubicBezTo>
                  <a:cubicBezTo>
                    <a:pt x="23256" y="11308"/>
                    <a:pt x="22686" y="10358"/>
                    <a:pt x="21894" y="9534"/>
                  </a:cubicBezTo>
                  <a:lnTo>
                    <a:pt x="21894" y="9534"/>
                  </a:lnTo>
                  <a:cubicBezTo>
                    <a:pt x="22242" y="9724"/>
                    <a:pt x="22591" y="9914"/>
                    <a:pt x="22939" y="10104"/>
                  </a:cubicBezTo>
                  <a:cubicBezTo>
                    <a:pt x="22957" y="10113"/>
                    <a:pt x="22974" y="10117"/>
                    <a:pt x="22989" y="10117"/>
                  </a:cubicBezTo>
                  <a:cubicBezTo>
                    <a:pt x="23088" y="10117"/>
                    <a:pt x="23143" y="9965"/>
                    <a:pt x="23034" y="9883"/>
                  </a:cubicBezTo>
                  <a:cubicBezTo>
                    <a:pt x="22717" y="9724"/>
                    <a:pt x="22432" y="9503"/>
                    <a:pt x="22116" y="9281"/>
                  </a:cubicBezTo>
                  <a:close/>
                  <a:moveTo>
                    <a:pt x="16320" y="9788"/>
                  </a:moveTo>
                  <a:cubicBezTo>
                    <a:pt x="16447" y="11086"/>
                    <a:pt x="17049" y="12290"/>
                    <a:pt x="16890" y="13620"/>
                  </a:cubicBezTo>
                  <a:cubicBezTo>
                    <a:pt x="16669" y="15235"/>
                    <a:pt x="15687" y="16565"/>
                    <a:pt x="14674" y="17768"/>
                  </a:cubicBezTo>
                  <a:cubicBezTo>
                    <a:pt x="13375" y="19320"/>
                    <a:pt x="11950" y="20872"/>
                    <a:pt x="11538" y="22899"/>
                  </a:cubicBezTo>
                  <a:cubicBezTo>
                    <a:pt x="10810" y="20555"/>
                    <a:pt x="11032" y="18117"/>
                    <a:pt x="12045" y="15900"/>
                  </a:cubicBezTo>
                  <a:cubicBezTo>
                    <a:pt x="12963" y="13873"/>
                    <a:pt x="14547" y="12511"/>
                    <a:pt x="15814" y="10770"/>
                  </a:cubicBezTo>
                  <a:cubicBezTo>
                    <a:pt x="16035" y="10421"/>
                    <a:pt x="16194" y="10104"/>
                    <a:pt x="16320" y="9788"/>
                  </a:cubicBezTo>
                  <a:close/>
                  <a:moveTo>
                    <a:pt x="16130" y="8521"/>
                  </a:moveTo>
                  <a:lnTo>
                    <a:pt x="16130" y="8521"/>
                  </a:lnTo>
                  <a:cubicBezTo>
                    <a:pt x="16099" y="8869"/>
                    <a:pt x="16067" y="9186"/>
                    <a:pt x="15972" y="9566"/>
                  </a:cubicBezTo>
                  <a:cubicBezTo>
                    <a:pt x="15465" y="11308"/>
                    <a:pt x="13660" y="12606"/>
                    <a:pt x="12710" y="14126"/>
                  </a:cubicBezTo>
                  <a:cubicBezTo>
                    <a:pt x="10968" y="16818"/>
                    <a:pt x="10303" y="20017"/>
                    <a:pt x="11348" y="23089"/>
                  </a:cubicBezTo>
                  <a:cubicBezTo>
                    <a:pt x="8846" y="20080"/>
                    <a:pt x="7991" y="15710"/>
                    <a:pt x="10525" y="12385"/>
                  </a:cubicBezTo>
                  <a:cubicBezTo>
                    <a:pt x="11665" y="10928"/>
                    <a:pt x="13248" y="10294"/>
                    <a:pt x="14800" y="9408"/>
                  </a:cubicBezTo>
                  <a:cubicBezTo>
                    <a:pt x="15244" y="9154"/>
                    <a:pt x="15782" y="8901"/>
                    <a:pt x="16130" y="8521"/>
                  </a:cubicBezTo>
                  <a:close/>
                  <a:moveTo>
                    <a:pt x="8854" y="1"/>
                  </a:moveTo>
                  <a:cubicBezTo>
                    <a:pt x="8069" y="1"/>
                    <a:pt x="6440" y="628"/>
                    <a:pt x="6440" y="1617"/>
                  </a:cubicBezTo>
                  <a:cubicBezTo>
                    <a:pt x="6186" y="1617"/>
                    <a:pt x="5901" y="1649"/>
                    <a:pt x="5648" y="1712"/>
                  </a:cubicBezTo>
                  <a:cubicBezTo>
                    <a:pt x="3558" y="2061"/>
                    <a:pt x="1658" y="3359"/>
                    <a:pt x="106" y="4752"/>
                  </a:cubicBezTo>
                  <a:cubicBezTo>
                    <a:pt x="1" y="4831"/>
                    <a:pt x="114" y="4997"/>
                    <a:pt x="227" y="4997"/>
                  </a:cubicBezTo>
                  <a:cubicBezTo>
                    <a:pt x="251" y="4997"/>
                    <a:pt x="274" y="4990"/>
                    <a:pt x="296" y="4974"/>
                  </a:cubicBezTo>
                  <a:cubicBezTo>
                    <a:pt x="2323" y="3707"/>
                    <a:pt x="4159" y="2187"/>
                    <a:pt x="6661" y="2092"/>
                  </a:cubicBezTo>
                  <a:cubicBezTo>
                    <a:pt x="6795" y="2086"/>
                    <a:pt x="6929" y="2083"/>
                    <a:pt x="7064" y="2083"/>
                  </a:cubicBezTo>
                  <a:cubicBezTo>
                    <a:pt x="9006" y="2083"/>
                    <a:pt x="11064" y="2699"/>
                    <a:pt x="12900" y="3232"/>
                  </a:cubicBezTo>
                  <a:cubicBezTo>
                    <a:pt x="13153" y="3296"/>
                    <a:pt x="13343" y="3359"/>
                    <a:pt x="13565" y="3454"/>
                  </a:cubicBezTo>
                  <a:cubicBezTo>
                    <a:pt x="14800" y="4816"/>
                    <a:pt x="16035" y="6336"/>
                    <a:pt x="16130" y="8173"/>
                  </a:cubicBezTo>
                  <a:cubicBezTo>
                    <a:pt x="15529" y="9059"/>
                    <a:pt x="13913" y="9598"/>
                    <a:pt x="13185" y="9978"/>
                  </a:cubicBezTo>
                  <a:cubicBezTo>
                    <a:pt x="12520" y="10326"/>
                    <a:pt x="11887" y="10706"/>
                    <a:pt x="11317" y="11181"/>
                  </a:cubicBezTo>
                  <a:cubicBezTo>
                    <a:pt x="10145" y="12195"/>
                    <a:pt x="9353" y="13588"/>
                    <a:pt x="8941" y="15076"/>
                  </a:cubicBezTo>
                  <a:cubicBezTo>
                    <a:pt x="8118" y="18243"/>
                    <a:pt x="9385" y="21442"/>
                    <a:pt x="11570" y="23754"/>
                  </a:cubicBezTo>
                  <a:cubicBezTo>
                    <a:pt x="11599" y="23783"/>
                    <a:pt x="11632" y="23796"/>
                    <a:pt x="11664" y="23796"/>
                  </a:cubicBezTo>
                  <a:cubicBezTo>
                    <a:pt x="11768" y="23796"/>
                    <a:pt x="11857" y="23661"/>
                    <a:pt x="11760" y="23564"/>
                  </a:cubicBezTo>
                  <a:cubicBezTo>
                    <a:pt x="12108" y="20524"/>
                    <a:pt x="14642" y="18750"/>
                    <a:pt x="16162" y="16343"/>
                  </a:cubicBezTo>
                  <a:cubicBezTo>
                    <a:pt x="16669" y="15520"/>
                    <a:pt x="17080" y="14633"/>
                    <a:pt x="17207" y="13651"/>
                  </a:cubicBezTo>
                  <a:cubicBezTo>
                    <a:pt x="17365" y="12226"/>
                    <a:pt x="16700" y="10865"/>
                    <a:pt x="16510" y="9439"/>
                  </a:cubicBezTo>
                  <a:cubicBezTo>
                    <a:pt x="16510" y="9408"/>
                    <a:pt x="16510" y="9376"/>
                    <a:pt x="16479" y="9376"/>
                  </a:cubicBezTo>
                  <a:cubicBezTo>
                    <a:pt x="16985" y="7413"/>
                    <a:pt x="16004" y="5354"/>
                    <a:pt x="14547" y="3866"/>
                  </a:cubicBezTo>
                  <a:lnTo>
                    <a:pt x="14547" y="3866"/>
                  </a:lnTo>
                  <a:cubicBezTo>
                    <a:pt x="17017" y="5101"/>
                    <a:pt x="18791" y="7254"/>
                    <a:pt x="21007" y="8901"/>
                  </a:cubicBezTo>
                  <a:cubicBezTo>
                    <a:pt x="22306" y="10706"/>
                    <a:pt x="21767" y="13271"/>
                    <a:pt x="22654" y="15298"/>
                  </a:cubicBezTo>
                  <a:cubicBezTo>
                    <a:pt x="23446" y="17103"/>
                    <a:pt x="24776" y="18623"/>
                    <a:pt x="26391" y="19700"/>
                  </a:cubicBezTo>
                  <a:cubicBezTo>
                    <a:pt x="27720" y="20622"/>
                    <a:pt x="29165" y="21242"/>
                    <a:pt x="30746" y="21242"/>
                  </a:cubicBezTo>
                  <a:cubicBezTo>
                    <a:pt x="31011" y="21242"/>
                    <a:pt x="31280" y="21225"/>
                    <a:pt x="31553" y="21189"/>
                  </a:cubicBezTo>
                  <a:cubicBezTo>
                    <a:pt x="33738" y="20904"/>
                    <a:pt x="35828" y="20080"/>
                    <a:pt x="37729" y="19035"/>
                  </a:cubicBezTo>
                  <a:cubicBezTo>
                    <a:pt x="37887" y="18940"/>
                    <a:pt x="37792" y="18750"/>
                    <a:pt x="37634" y="18750"/>
                  </a:cubicBezTo>
                  <a:cubicBezTo>
                    <a:pt x="37634" y="18718"/>
                    <a:pt x="37602" y="18687"/>
                    <a:pt x="37539" y="18687"/>
                  </a:cubicBezTo>
                  <a:cubicBezTo>
                    <a:pt x="35638" y="18338"/>
                    <a:pt x="33770" y="17515"/>
                    <a:pt x="32218" y="16312"/>
                  </a:cubicBezTo>
                  <a:cubicBezTo>
                    <a:pt x="30793" y="15203"/>
                    <a:pt x="29780" y="13778"/>
                    <a:pt x="28608" y="12416"/>
                  </a:cubicBezTo>
                  <a:cubicBezTo>
                    <a:pt x="27626" y="11308"/>
                    <a:pt x="26423" y="10485"/>
                    <a:pt x="25093" y="9914"/>
                  </a:cubicBezTo>
                  <a:cubicBezTo>
                    <a:pt x="23794" y="9344"/>
                    <a:pt x="22306" y="9186"/>
                    <a:pt x="21134" y="8489"/>
                  </a:cubicBezTo>
                  <a:cubicBezTo>
                    <a:pt x="19772" y="7286"/>
                    <a:pt x="18569" y="5893"/>
                    <a:pt x="17144" y="4784"/>
                  </a:cubicBezTo>
                  <a:cubicBezTo>
                    <a:pt x="15529" y="3517"/>
                    <a:pt x="13692" y="2916"/>
                    <a:pt x="11728" y="2409"/>
                  </a:cubicBezTo>
                  <a:cubicBezTo>
                    <a:pt x="10172" y="1982"/>
                    <a:pt x="8557" y="1584"/>
                    <a:pt x="6939" y="1584"/>
                  </a:cubicBezTo>
                  <a:cubicBezTo>
                    <a:pt x="6878" y="1584"/>
                    <a:pt x="6817" y="1584"/>
                    <a:pt x="6756" y="1586"/>
                  </a:cubicBezTo>
                  <a:cubicBezTo>
                    <a:pt x="6883" y="1206"/>
                    <a:pt x="8055" y="699"/>
                    <a:pt x="8181" y="667"/>
                  </a:cubicBezTo>
                  <a:cubicBezTo>
                    <a:pt x="8460" y="574"/>
                    <a:pt x="8718" y="532"/>
                    <a:pt x="8967" y="532"/>
                  </a:cubicBezTo>
                  <a:cubicBezTo>
                    <a:pt x="9396" y="532"/>
                    <a:pt x="9799" y="657"/>
                    <a:pt x="10240" y="857"/>
                  </a:cubicBezTo>
                  <a:cubicBezTo>
                    <a:pt x="10842" y="1111"/>
                    <a:pt x="11443" y="1459"/>
                    <a:pt x="12045" y="1681"/>
                  </a:cubicBezTo>
                  <a:cubicBezTo>
                    <a:pt x="12610" y="1898"/>
                    <a:pt x="13146" y="1981"/>
                    <a:pt x="13682" y="1981"/>
                  </a:cubicBezTo>
                  <a:cubicBezTo>
                    <a:pt x="13927" y="1981"/>
                    <a:pt x="14172" y="1964"/>
                    <a:pt x="14420" y="1934"/>
                  </a:cubicBezTo>
                  <a:cubicBezTo>
                    <a:pt x="14420" y="1966"/>
                    <a:pt x="14452" y="1997"/>
                    <a:pt x="14484" y="1997"/>
                  </a:cubicBezTo>
                  <a:cubicBezTo>
                    <a:pt x="15814" y="2662"/>
                    <a:pt x="17144" y="3042"/>
                    <a:pt x="18632" y="3201"/>
                  </a:cubicBezTo>
                  <a:cubicBezTo>
                    <a:pt x="20437" y="3422"/>
                    <a:pt x="22052" y="4214"/>
                    <a:pt x="23826" y="4372"/>
                  </a:cubicBezTo>
                  <a:cubicBezTo>
                    <a:pt x="24097" y="4397"/>
                    <a:pt x="24367" y="4408"/>
                    <a:pt x="24637" y="4408"/>
                  </a:cubicBezTo>
                  <a:cubicBezTo>
                    <a:pt x="27557" y="4408"/>
                    <a:pt x="30409" y="3048"/>
                    <a:pt x="32757" y="1396"/>
                  </a:cubicBezTo>
                  <a:cubicBezTo>
                    <a:pt x="32757" y="1396"/>
                    <a:pt x="32788" y="1364"/>
                    <a:pt x="32820" y="1364"/>
                  </a:cubicBezTo>
                  <a:cubicBezTo>
                    <a:pt x="32925" y="1285"/>
                    <a:pt x="32856" y="1119"/>
                    <a:pt x="32739" y="1119"/>
                  </a:cubicBezTo>
                  <a:cubicBezTo>
                    <a:pt x="32715" y="1119"/>
                    <a:pt x="32689" y="1126"/>
                    <a:pt x="32662" y="1142"/>
                  </a:cubicBezTo>
                  <a:cubicBezTo>
                    <a:pt x="31930" y="1593"/>
                    <a:pt x="31174" y="1759"/>
                    <a:pt x="30408" y="1759"/>
                  </a:cubicBezTo>
                  <a:cubicBezTo>
                    <a:pt x="29020" y="1759"/>
                    <a:pt x="27600" y="1213"/>
                    <a:pt x="26233" y="825"/>
                  </a:cubicBezTo>
                  <a:cubicBezTo>
                    <a:pt x="25421" y="610"/>
                    <a:pt x="24723" y="516"/>
                    <a:pt x="24023" y="516"/>
                  </a:cubicBezTo>
                  <a:cubicBezTo>
                    <a:pt x="23385" y="516"/>
                    <a:pt x="22746" y="594"/>
                    <a:pt x="22021" y="730"/>
                  </a:cubicBezTo>
                  <a:cubicBezTo>
                    <a:pt x="21853" y="763"/>
                    <a:pt x="21691" y="778"/>
                    <a:pt x="21533" y="778"/>
                  </a:cubicBezTo>
                  <a:cubicBezTo>
                    <a:pt x="20449" y="778"/>
                    <a:pt x="19572" y="99"/>
                    <a:pt x="18414" y="99"/>
                  </a:cubicBezTo>
                  <a:cubicBezTo>
                    <a:pt x="18280" y="99"/>
                    <a:pt x="18142" y="108"/>
                    <a:pt x="17999" y="129"/>
                  </a:cubicBezTo>
                  <a:cubicBezTo>
                    <a:pt x="16415" y="350"/>
                    <a:pt x="14800" y="1047"/>
                    <a:pt x="13312" y="1617"/>
                  </a:cubicBezTo>
                  <a:cubicBezTo>
                    <a:pt x="12647" y="1491"/>
                    <a:pt x="12013" y="1269"/>
                    <a:pt x="11285" y="857"/>
                  </a:cubicBezTo>
                  <a:cubicBezTo>
                    <a:pt x="10557" y="445"/>
                    <a:pt x="9796" y="34"/>
                    <a:pt x="8910" y="2"/>
                  </a:cubicBezTo>
                  <a:cubicBezTo>
                    <a:pt x="8892" y="1"/>
                    <a:pt x="8873" y="1"/>
                    <a:pt x="88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7"/>
            <p:cNvSpPr/>
            <p:nvPr/>
          </p:nvSpPr>
          <p:spPr>
            <a:xfrm rot="5400000">
              <a:off x="2381720" y="1569310"/>
              <a:ext cx="150735" cy="136000"/>
            </a:xfrm>
            <a:custGeom>
              <a:avLst/>
              <a:gdLst/>
              <a:ahLst/>
              <a:cxnLst/>
              <a:rect l="l" t="t" r="r" b="b"/>
              <a:pathLst>
                <a:path w="3558" h="3210" extrusionOk="0">
                  <a:moveTo>
                    <a:pt x="98" y="1"/>
                  </a:moveTo>
                  <a:cubicBezTo>
                    <a:pt x="46" y="1"/>
                    <a:pt x="1" y="68"/>
                    <a:pt x="50" y="116"/>
                  </a:cubicBezTo>
                  <a:cubicBezTo>
                    <a:pt x="1253" y="1067"/>
                    <a:pt x="2361" y="2112"/>
                    <a:pt x="3438" y="3188"/>
                  </a:cubicBezTo>
                  <a:cubicBezTo>
                    <a:pt x="3453" y="3203"/>
                    <a:pt x="3468" y="3209"/>
                    <a:pt x="3481" y="3209"/>
                  </a:cubicBezTo>
                  <a:cubicBezTo>
                    <a:pt x="3526" y="3209"/>
                    <a:pt x="3557" y="3142"/>
                    <a:pt x="3533" y="3093"/>
                  </a:cubicBezTo>
                  <a:cubicBezTo>
                    <a:pt x="2551" y="1922"/>
                    <a:pt x="1380" y="908"/>
                    <a:pt x="145" y="21"/>
                  </a:cubicBezTo>
                  <a:cubicBezTo>
                    <a:pt x="130" y="7"/>
                    <a:pt x="113" y="1"/>
                    <a:pt x="9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7"/>
            <p:cNvSpPr/>
            <p:nvPr/>
          </p:nvSpPr>
          <p:spPr>
            <a:xfrm rot="5400000">
              <a:off x="2109709" y="1653888"/>
              <a:ext cx="425895" cy="292590"/>
            </a:xfrm>
            <a:custGeom>
              <a:avLst/>
              <a:gdLst/>
              <a:ahLst/>
              <a:cxnLst/>
              <a:rect l="l" t="t" r="r" b="b"/>
              <a:pathLst>
                <a:path w="10053" h="6906" extrusionOk="0">
                  <a:moveTo>
                    <a:pt x="89" y="0"/>
                  </a:moveTo>
                  <a:cubicBezTo>
                    <a:pt x="41" y="0"/>
                    <a:pt x="0" y="45"/>
                    <a:pt x="23" y="90"/>
                  </a:cubicBezTo>
                  <a:cubicBezTo>
                    <a:pt x="2493" y="3478"/>
                    <a:pt x="6103" y="5474"/>
                    <a:pt x="9967" y="6899"/>
                  </a:cubicBezTo>
                  <a:cubicBezTo>
                    <a:pt x="9975" y="6903"/>
                    <a:pt x="9984" y="6905"/>
                    <a:pt x="9991" y="6905"/>
                  </a:cubicBezTo>
                  <a:cubicBezTo>
                    <a:pt x="10037" y="6905"/>
                    <a:pt x="10053" y="6831"/>
                    <a:pt x="9998" y="6804"/>
                  </a:cubicBezTo>
                  <a:cubicBezTo>
                    <a:pt x="6230" y="5315"/>
                    <a:pt x="2683" y="3288"/>
                    <a:pt x="149" y="27"/>
                  </a:cubicBezTo>
                  <a:cubicBezTo>
                    <a:pt x="131" y="8"/>
                    <a:pt x="109" y="0"/>
                    <a:pt x="8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7"/>
            <p:cNvSpPr/>
            <p:nvPr/>
          </p:nvSpPr>
          <p:spPr>
            <a:xfrm rot="5400000">
              <a:off x="2049527" y="1611160"/>
              <a:ext cx="461058" cy="327543"/>
            </a:xfrm>
            <a:custGeom>
              <a:avLst/>
              <a:gdLst/>
              <a:ahLst/>
              <a:cxnLst/>
              <a:rect l="l" t="t" r="r" b="b"/>
              <a:pathLst>
                <a:path w="10883" h="7731" extrusionOk="0">
                  <a:moveTo>
                    <a:pt x="62" y="1"/>
                  </a:moveTo>
                  <a:cubicBezTo>
                    <a:pt x="29" y="1"/>
                    <a:pt x="1" y="28"/>
                    <a:pt x="20" y="67"/>
                  </a:cubicBezTo>
                  <a:cubicBezTo>
                    <a:pt x="1667" y="4501"/>
                    <a:pt x="6037" y="7731"/>
                    <a:pt x="10851" y="7731"/>
                  </a:cubicBezTo>
                  <a:cubicBezTo>
                    <a:pt x="10883" y="7731"/>
                    <a:pt x="10883" y="7667"/>
                    <a:pt x="10851" y="7667"/>
                  </a:cubicBezTo>
                  <a:cubicBezTo>
                    <a:pt x="6069" y="7351"/>
                    <a:pt x="1889" y="4501"/>
                    <a:pt x="115" y="35"/>
                  </a:cubicBezTo>
                  <a:cubicBezTo>
                    <a:pt x="103" y="11"/>
                    <a:pt x="82" y="1"/>
                    <a:pt x="6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7"/>
            <p:cNvSpPr/>
            <p:nvPr/>
          </p:nvSpPr>
          <p:spPr>
            <a:xfrm rot="5400000">
              <a:off x="1546399" y="-711678"/>
              <a:ext cx="613149" cy="610770"/>
            </a:xfrm>
            <a:custGeom>
              <a:avLst/>
              <a:gdLst/>
              <a:ahLst/>
              <a:cxnLst/>
              <a:rect l="l" t="t" r="r" b="b"/>
              <a:pathLst>
                <a:path w="14473" h="14416" extrusionOk="0">
                  <a:moveTo>
                    <a:pt x="7506" y="13344"/>
                  </a:moveTo>
                  <a:cubicBezTo>
                    <a:pt x="7411" y="13502"/>
                    <a:pt x="7316" y="13660"/>
                    <a:pt x="7157" y="13787"/>
                  </a:cubicBezTo>
                  <a:cubicBezTo>
                    <a:pt x="7157" y="13819"/>
                    <a:pt x="7126" y="13819"/>
                    <a:pt x="7126" y="13819"/>
                  </a:cubicBezTo>
                  <a:cubicBezTo>
                    <a:pt x="7252" y="13692"/>
                    <a:pt x="7379" y="13502"/>
                    <a:pt x="7506" y="13344"/>
                  </a:cubicBezTo>
                  <a:close/>
                  <a:moveTo>
                    <a:pt x="5736" y="1"/>
                  </a:moveTo>
                  <a:cubicBezTo>
                    <a:pt x="5432" y="1"/>
                    <a:pt x="5138" y="85"/>
                    <a:pt x="4877" y="296"/>
                  </a:cubicBezTo>
                  <a:cubicBezTo>
                    <a:pt x="4814" y="296"/>
                    <a:pt x="4719" y="328"/>
                    <a:pt x="4529" y="391"/>
                  </a:cubicBezTo>
                  <a:cubicBezTo>
                    <a:pt x="4497" y="391"/>
                    <a:pt x="4465" y="423"/>
                    <a:pt x="4434" y="454"/>
                  </a:cubicBezTo>
                  <a:cubicBezTo>
                    <a:pt x="3737" y="613"/>
                    <a:pt x="3199" y="1088"/>
                    <a:pt x="2977" y="1753"/>
                  </a:cubicBezTo>
                  <a:cubicBezTo>
                    <a:pt x="2819" y="2291"/>
                    <a:pt x="2819" y="2861"/>
                    <a:pt x="2724" y="3431"/>
                  </a:cubicBezTo>
                  <a:cubicBezTo>
                    <a:pt x="2629" y="4065"/>
                    <a:pt x="2439" y="4698"/>
                    <a:pt x="2217" y="5331"/>
                  </a:cubicBezTo>
                  <a:cubicBezTo>
                    <a:pt x="1805" y="6408"/>
                    <a:pt x="0" y="8815"/>
                    <a:pt x="1267" y="9955"/>
                  </a:cubicBezTo>
                  <a:cubicBezTo>
                    <a:pt x="1330" y="10208"/>
                    <a:pt x="1457" y="10430"/>
                    <a:pt x="1647" y="10683"/>
                  </a:cubicBezTo>
                  <a:cubicBezTo>
                    <a:pt x="1991" y="11102"/>
                    <a:pt x="2469" y="11348"/>
                    <a:pt x="2978" y="11348"/>
                  </a:cubicBezTo>
                  <a:cubicBezTo>
                    <a:pt x="3124" y="11348"/>
                    <a:pt x="3272" y="11328"/>
                    <a:pt x="3420" y="11285"/>
                  </a:cubicBezTo>
                  <a:lnTo>
                    <a:pt x="3420" y="11285"/>
                  </a:lnTo>
                  <a:cubicBezTo>
                    <a:pt x="3357" y="11697"/>
                    <a:pt x="3357" y="12109"/>
                    <a:pt x="3642" y="12520"/>
                  </a:cubicBezTo>
                  <a:cubicBezTo>
                    <a:pt x="4085" y="13090"/>
                    <a:pt x="4845" y="13819"/>
                    <a:pt x="5479" y="14167"/>
                  </a:cubicBezTo>
                  <a:cubicBezTo>
                    <a:pt x="5778" y="14340"/>
                    <a:pt x="6051" y="14415"/>
                    <a:pt x="6301" y="14415"/>
                  </a:cubicBezTo>
                  <a:cubicBezTo>
                    <a:pt x="7056" y="14415"/>
                    <a:pt x="7592" y="13725"/>
                    <a:pt x="7949" y="12964"/>
                  </a:cubicBezTo>
                  <a:cubicBezTo>
                    <a:pt x="8377" y="13277"/>
                    <a:pt x="8856" y="13643"/>
                    <a:pt x="9410" y="13643"/>
                  </a:cubicBezTo>
                  <a:cubicBezTo>
                    <a:pt x="9471" y="13643"/>
                    <a:pt x="9533" y="13638"/>
                    <a:pt x="9596" y="13629"/>
                  </a:cubicBezTo>
                  <a:cubicBezTo>
                    <a:pt x="9754" y="13597"/>
                    <a:pt x="9913" y="13534"/>
                    <a:pt x="10071" y="13439"/>
                  </a:cubicBezTo>
                  <a:cubicBezTo>
                    <a:pt x="10198" y="13375"/>
                    <a:pt x="10293" y="13217"/>
                    <a:pt x="10388" y="13122"/>
                  </a:cubicBezTo>
                  <a:cubicBezTo>
                    <a:pt x="10768" y="12710"/>
                    <a:pt x="10736" y="12837"/>
                    <a:pt x="11274" y="12489"/>
                  </a:cubicBezTo>
                  <a:cubicBezTo>
                    <a:pt x="11401" y="12425"/>
                    <a:pt x="11496" y="12362"/>
                    <a:pt x="11559" y="12267"/>
                  </a:cubicBezTo>
                  <a:cubicBezTo>
                    <a:pt x="11813" y="12615"/>
                    <a:pt x="12129" y="12837"/>
                    <a:pt x="12573" y="12932"/>
                  </a:cubicBezTo>
                  <a:cubicBezTo>
                    <a:pt x="12604" y="12932"/>
                    <a:pt x="12668" y="12932"/>
                    <a:pt x="12668" y="12900"/>
                  </a:cubicBezTo>
                  <a:cubicBezTo>
                    <a:pt x="12858" y="12647"/>
                    <a:pt x="12889" y="12457"/>
                    <a:pt x="12858" y="12140"/>
                  </a:cubicBezTo>
                  <a:cubicBezTo>
                    <a:pt x="12826" y="11824"/>
                    <a:pt x="12699" y="11539"/>
                    <a:pt x="12668" y="11222"/>
                  </a:cubicBezTo>
                  <a:cubicBezTo>
                    <a:pt x="12668" y="10905"/>
                    <a:pt x="12731" y="10588"/>
                    <a:pt x="12794" y="10272"/>
                  </a:cubicBezTo>
                  <a:cubicBezTo>
                    <a:pt x="12858" y="9955"/>
                    <a:pt x="12984" y="9448"/>
                    <a:pt x="12858" y="9132"/>
                  </a:cubicBezTo>
                  <a:lnTo>
                    <a:pt x="12858" y="9132"/>
                  </a:lnTo>
                  <a:cubicBezTo>
                    <a:pt x="13143" y="9163"/>
                    <a:pt x="13459" y="9195"/>
                    <a:pt x="13776" y="9195"/>
                  </a:cubicBezTo>
                  <a:cubicBezTo>
                    <a:pt x="13871" y="9258"/>
                    <a:pt x="13966" y="9290"/>
                    <a:pt x="14061" y="9353"/>
                  </a:cubicBezTo>
                  <a:cubicBezTo>
                    <a:pt x="14073" y="9359"/>
                    <a:pt x="14084" y="9362"/>
                    <a:pt x="14096" y="9362"/>
                  </a:cubicBezTo>
                  <a:cubicBezTo>
                    <a:pt x="14146" y="9362"/>
                    <a:pt x="14188" y="9310"/>
                    <a:pt x="14188" y="9258"/>
                  </a:cubicBezTo>
                  <a:cubicBezTo>
                    <a:pt x="14473" y="7992"/>
                    <a:pt x="14061" y="6788"/>
                    <a:pt x="13491" y="5648"/>
                  </a:cubicBezTo>
                  <a:cubicBezTo>
                    <a:pt x="12858" y="4381"/>
                    <a:pt x="12034" y="2988"/>
                    <a:pt x="10926" y="2038"/>
                  </a:cubicBezTo>
                  <a:cubicBezTo>
                    <a:pt x="10483" y="1658"/>
                    <a:pt x="10008" y="1436"/>
                    <a:pt x="9406" y="1310"/>
                  </a:cubicBezTo>
                  <a:cubicBezTo>
                    <a:pt x="9026" y="1214"/>
                    <a:pt x="8646" y="1214"/>
                    <a:pt x="8266" y="1088"/>
                  </a:cubicBezTo>
                  <a:cubicBezTo>
                    <a:pt x="7854" y="929"/>
                    <a:pt x="7506" y="676"/>
                    <a:pt x="7126" y="454"/>
                  </a:cubicBezTo>
                  <a:cubicBezTo>
                    <a:pt x="6702" y="204"/>
                    <a:pt x="6208" y="1"/>
                    <a:pt x="5736"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7"/>
            <p:cNvSpPr/>
            <p:nvPr/>
          </p:nvSpPr>
          <p:spPr>
            <a:xfrm rot="5400000">
              <a:off x="2500684" y="-315042"/>
              <a:ext cx="2711" cy="1356"/>
            </a:xfrm>
            <a:custGeom>
              <a:avLst/>
              <a:gdLst/>
              <a:ahLst/>
              <a:cxnLst/>
              <a:rect l="l" t="t" r="r" b="b"/>
              <a:pathLst>
                <a:path w="64" h="32" extrusionOk="0">
                  <a:moveTo>
                    <a:pt x="32" y="0"/>
                  </a:moveTo>
                  <a:cubicBezTo>
                    <a:pt x="0" y="0"/>
                    <a:pt x="0" y="32"/>
                    <a:pt x="32" y="32"/>
                  </a:cubicBezTo>
                  <a:cubicBezTo>
                    <a:pt x="32" y="32"/>
                    <a:pt x="63" y="0"/>
                    <a:pt x="32"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7"/>
            <p:cNvSpPr/>
            <p:nvPr/>
          </p:nvSpPr>
          <p:spPr>
            <a:xfrm rot="5400000">
              <a:off x="1866578" y="-1327629"/>
              <a:ext cx="1257012" cy="1448036"/>
            </a:xfrm>
            <a:custGeom>
              <a:avLst/>
              <a:gdLst/>
              <a:ahLst/>
              <a:cxnLst/>
              <a:rect l="l" t="t" r="r" b="b"/>
              <a:pathLst>
                <a:path w="29671" h="34178" extrusionOk="0">
                  <a:moveTo>
                    <a:pt x="3294" y="8232"/>
                  </a:moveTo>
                  <a:cubicBezTo>
                    <a:pt x="4877" y="9562"/>
                    <a:pt x="7759" y="8454"/>
                    <a:pt x="8963" y="10449"/>
                  </a:cubicBezTo>
                  <a:cubicBezTo>
                    <a:pt x="8582" y="11114"/>
                    <a:pt x="8266" y="11874"/>
                    <a:pt x="8139" y="12666"/>
                  </a:cubicBezTo>
                  <a:cubicBezTo>
                    <a:pt x="7981" y="13521"/>
                    <a:pt x="8582" y="14629"/>
                    <a:pt x="8139" y="15389"/>
                  </a:cubicBezTo>
                  <a:cubicBezTo>
                    <a:pt x="8099" y="15429"/>
                    <a:pt x="8110" y="15494"/>
                    <a:pt x="8147" y="15529"/>
                  </a:cubicBezTo>
                  <a:lnTo>
                    <a:pt x="8147" y="15529"/>
                  </a:lnTo>
                  <a:cubicBezTo>
                    <a:pt x="7230" y="14711"/>
                    <a:pt x="6427" y="13771"/>
                    <a:pt x="5669" y="12729"/>
                  </a:cubicBezTo>
                  <a:cubicBezTo>
                    <a:pt x="4656" y="11367"/>
                    <a:pt x="4149" y="9720"/>
                    <a:pt x="3294" y="8232"/>
                  </a:cubicBezTo>
                  <a:close/>
                  <a:moveTo>
                    <a:pt x="514" y="1"/>
                  </a:moveTo>
                  <a:cubicBezTo>
                    <a:pt x="320" y="1"/>
                    <a:pt x="137" y="75"/>
                    <a:pt x="64" y="251"/>
                  </a:cubicBezTo>
                  <a:cubicBezTo>
                    <a:pt x="32" y="283"/>
                    <a:pt x="0" y="315"/>
                    <a:pt x="0" y="346"/>
                  </a:cubicBezTo>
                  <a:cubicBezTo>
                    <a:pt x="475" y="3228"/>
                    <a:pt x="1425" y="5983"/>
                    <a:pt x="2534" y="8675"/>
                  </a:cubicBezTo>
                  <a:cubicBezTo>
                    <a:pt x="3610" y="11399"/>
                    <a:pt x="5226" y="13837"/>
                    <a:pt x="6936" y="16212"/>
                  </a:cubicBezTo>
                  <a:cubicBezTo>
                    <a:pt x="6904" y="16244"/>
                    <a:pt x="6872" y="16307"/>
                    <a:pt x="6872" y="16371"/>
                  </a:cubicBezTo>
                  <a:cubicBezTo>
                    <a:pt x="7094" y="16783"/>
                    <a:pt x="7221" y="17226"/>
                    <a:pt x="7316" y="17669"/>
                  </a:cubicBezTo>
                  <a:cubicBezTo>
                    <a:pt x="7126" y="18461"/>
                    <a:pt x="6936" y="19253"/>
                    <a:pt x="6651" y="20044"/>
                  </a:cubicBezTo>
                  <a:cubicBezTo>
                    <a:pt x="6651" y="20044"/>
                    <a:pt x="6651" y="20076"/>
                    <a:pt x="6651" y="20076"/>
                  </a:cubicBezTo>
                  <a:cubicBezTo>
                    <a:pt x="6489" y="20065"/>
                    <a:pt x="6325" y="20059"/>
                    <a:pt x="6158" y="20059"/>
                  </a:cubicBezTo>
                  <a:cubicBezTo>
                    <a:pt x="4922" y="20059"/>
                    <a:pt x="3589" y="20386"/>
                    <a:pt x="2724" y="21279"/>
                  </a:cubicBezTo>
                  <a:cubicBezTo>
                    <a:pt x="2312" y="21691"/>
                    <a:pt x="2154" y="22230"/>
                    <a:pt x="2059" y="22800"/>
                  </a:cubicBezTo>
                  <a:cubicBezTo>
                    <a:pt x="1932" y="23908"/>
                    <a:pt x="1900" y="25048"/>
                    <a:pt x="1837" y="26188"/>
                  </a:cubicBezTo>
                  <a:cubicBezTo>
                    <a:pt x="1837" y="26256"/>
                    <a:pt x="1882" y="26288"/>
                    <a:pt x="1930" y="26288"/>
                  </a:cubicBezTo>
                  <a:cubicBezTo>
                    <a:pt x="1970" y="26288"/>
                    <a:pt x="2012" y="26264"/>
                    <a:pt x="2027" y="26220"/>
                  </a:cubicBezTo>
                  <a:cubicBezTo>
                    <a:pt x="2439" y="24541"/>
                    <a:pt x="4244" y="24225"/>
                    <a:pt x="5416" y="23275"/>
                  </a:cubicBezTo>
                  <a:cubicBezTo>
                    <a:pt x="6302" y="22515"/>
                    <a:pt x="6714" y="21406"/>
                    <a:pt x="6841" y="20266"/>
                  </a:cubicBezTo>
                  <a:cubicBezTo>
                    <a:pt x="6872" y="20234"/>
                    <a:pt x="6872" y="20171"/>
                    <a:pt x="6841" y="20139"/>
                  </a:cubicBezTo>
                  <a:cubicBezTo>
                    <a:pt x="6841" y="20139"/>
                    <a:pt x="6841" y="20139"/>
                    <a:pt x="6841" y="20108"/>
                  </a:cubicBezTo>
                  <a:cubicBezTo>
                    <a:pt x="6841" y="20108"/>
                    <a:pt x="6841" y="20076"/>
                    <a:pt x="6841" y="20076"/>
                  </a:cubicBezTo>
                  <a:cubicBezTo>
                    <a:pt x="7094" y="19474"/>
                    <a:pt x="7284" y="18778"/>
                    <a:pt x="7379" y="18081"/>
                  </a:cubicBezTo>
                  <a:cubicBezTo>
                    <a:pt x="7506" y="18841"/>
                    <a:pt x="7506" y="19633"/>
                    <a:pt x="7506" y="20393"/>
                  </a:cubicBezTo>
                  <a:cubicBezTo>
                    <a:pt x="7506" y="21945"/>
                    <a:pt x="7411" y="23433"/>
                    <a:pt x="6967" y="24953"/>
                  </a:cubicBezTo>
                  <a:cubicBezTo>
                    <a:pt x="6967" y="24953"/>
                    <a:pt x="6967" y="24953"/>
                    <a:pt x="6967" y="24985"/>
                  </a:cubicBezTo>
                  <a:cubicBezTo>
                    <a:pt x="6967" y="24953"/>
                    <a:pt x="6967" y="24953"/>
                    <a:pt x="6936" y="24953"/>
                  </a:cubicBezTo>
                  <a:cubicBezTo>
                    <a:pt x="6841" y="24953"/>
                    <a:pt x="6777" y="25048"/>
                    <a:pt x="6841" y="25143"/>
                  </a:cubicBezTo>
                  <a:cubicBezTo>
                    <a:pt x="5321" y="25555"/>
                    <a:pt x="4402" y="27613"/>
                    <a:pt x="4529" y="29038"/>
                  </a:cubicBezTo>
                  <a:cubicBezTo>
                    <a:pt x="4561" y="29608"/>
                    <a:pt x="4719" y="30147"/>
                    <a:pt x="4814" y="30717"/>
                  </a:cubicBezTo>
                  <a:cubicBezTo>
                    <a:pt x="4941" y="31192"/>
                    <a:pt x="4972" y="31857"/>
                    <a:pt x="5226" y="32300"/>
                  </a:cubicBezTo>
                  <a:cubicBezTo>
                    <a:pt x="5375" y="32575"/>
                    <a:pt x="5565" y="32751"/>
                    <a:pt x="5825" y="32751"/>
                  </a:cubicBezTo>
                  <a:cubicBezTo>
                    <a:pt x="5894" y="32751"/>
                    <a:pt x="5969" y="32739"/>
                    <a:pt x="6049" y="32712"/>
                  </a:cubicBezTo>
                  <a:cubicBezTo>
                    <a:pt x="6207" y="33155"/>
                    <a:pt x="6302" y="33599"/>
                    <a:pt x="6207" y="34074"/>
                  </a:cubicBezTo>
                  <a:cubicBezTo>
                    <a:pt x="6207" y="34125"/>
                    <a:pt x="6250" y="34177"/>
                    <a:pt x="6300" y="34177"/>
                  </a:cubicBezTo>
                  <a:cubicBezTo>
                    <a:pt x="6311" y="34177"/>
                    <a:pt x="6322" y="34175"/>
                    <a:pt x="6334" y="34169"/>
                  </a:cubicBezTo>
                  <a:cubicBezTo>
                    <a:pt x="7189" y="33820"/>
                    <a:pt x="7854" y="33219"/>
                    <a:pt x="8234" y="32364"/>
                  </a:cubicBezTo>
                  <a:cubicBezTo>
                    <a:pt x="8392" y="32522"/>
                    <a:pt x="8487" y="32680"/>
                    <a:pt x="8582" y="32870"/>
                  </a:cubicBezTo>
                  <a:cubicBezTo>
                    <a:pt x="8582" y="32902"/>
                    <a:pt x="8551" y="32965"/>
                    <a:pt x="8551" y="32997"/>
                  </a:cubicBezTo>
                  <a:cubicBezTo>
                    <a:pt x="8512" y="33074"/>
                    <a:pt x="8567" y="33116"/>
                    <a:pt x="8623" y="33116"/>
                  </a:cubicBezTo>
                  <a:cubicBezTo>
                    <a:pt x="8660" y="33116"/>
                    <a:pt x="8697" y="33098"/>
                    <a:pt x="8709" y="33060"/>
                  </a:cubicBezTo>
                  <a:cubicBezTo>
                    <a:pt x="8709" y="33060"/>
                    <a:pt x="8709" y="33029"/>
                    <a:pt x="8709" y="33029"/>
                  </a:cubicBezTo>
                  <a:cubicBezTo>
                    <a:pt x="8772" y="33029"/>
                    <a:pt x="8772" y="32997"/>
                    <a:pt x="8772" y="32965"/>
                  </a:cubicBezTo>
                  <a:cubicBezTo>
                    <a:pt x="8772" y="32934"/>
                    <a:pt x="8772" y="32934"/>
                    <a:pt x="8772" y="32934"/>
                  </a:cubicBezTo>
                  <a:cubicBezTo>
                    <a:pt x="9691" y="30463"/>
                    <a:pt x="10641" y="27360"/>
                    <a:pt x="8614" y="25175"/>
                  </a:cubicBezTo>
                  <a:cubicBezTo>
                    <a:pt x="8677" y="25175"/>
                    <a:pt x="8709" y="25080"/>
                    <a:pt x="8677" y="25016"/>
                  </a:cubicBezTo>
                  <a:cubicBezTo>
                    <a:pt x="7506" y="22261"/>
                    <a:pt x="9058" y="18999"/>
                    <a:pt x="7506" y="16371"/>
                  </a:cubicBezTo>
                  <a:lnTo>
                    <a:pt x="7506" y="16371"/>
                  </a:lnTo>
                  <a:cubicBezTo>
                    <a:pt x="8677" y="16529"/>
                    <a:pt x="9343" y="17733"/>
                    <a:pt x="10103" y="18493"/>
                  </a:cubicBezTo>
                  <a:cubicBezTo>
                    <a:pt x="10768" y="19126"/>
                    <a:pt x="11559" y="19664"/>
                    <a:pt x="12288" y="20203"/>
                  </a:cubicBezTo>
                  <a:cubicBezTo>
                    <a:pt x="14030" y="21501"/>
                    <a:pt x="15961" y="23338"/>
                    <a:pt x="15328" y="25745"/>
                  </a:cubicBezTo>
                  <a:cubicBezTo>
                    <a:pt x="15328" y="25776"/>
                    <a:pt x="15360" y="25808"/>
                    <a:pt x="15391" y="25840"/>
                  </a:cubicBezTo>
                  <a:cubicBezTo>
                    <a:pt x="15423" y="25871"/>
                    <a:pt x="15455" y="25871"/>
                    <a:pt x="15486" y="25871"/>
                  </a:cubicBezTo>
                  <a:cubicBezTo>
                    <a:pt x="15866" y="25650"/>
                    <a:pt x="16183" y="25365"/>
                    <a:pt x="16595" y="25206"/>
                  </a:cubicBezTo>
                  <a:cubicBezTo>
                    <a:pt x="17038" y="25016"/>
                    <a:pt x="17481" y="24921"/>
                    <a:pt x="17925" y="24858"/>
                  </a:cubicBezTo>
                  <a:cubicBezTo>
                    <a:pt x="18020" y="24826"/>
                    <a:pt x="17988" y="24700"/>
                    <a:pt x="17925" y="24700"/>
                  </a:cubicBezTo>
                  <a:lnTo>
                    <a:pt x="17830" y="24700"/>
                  </a:lnTo>
                  <a:cubicBezTo>
                    <a:pt x="17608" y="24351"/>
                    <a:pt x="17355" y="24098"/>
                    <a:pt x="17038" y="23845"/>
                  </a:cubicBezTo>
                  <a:cubicBezTo>
                    <a:pt x="16500" y="23401"/>
                    <a:pt x="16120" y="22958"/>
                    <a:pt x="15771" y="22356"/>
                  </a:cubicBezTo>
                  <a:cubicBezTo>
                    <a:pt x="15423" y="21755"/>
                    <a:pt x="15106" y="21121"/>
                    <a:pt x="14568" y="20678"/>
                  </a:cubicBezTo>
                  <a:lnTo>
                    <a:pt x="14568" y="20678"/>
                  </a:lnTo>
                  <a:cubicBezTo>
                    <a:pt x="15009" y="20766"/>
                    <a:pt x="15451" y="20795"/>
                    <a:pt x="15892" y="20795"/>
                  </a:cubicBezTo>
                  <a:cubicBezTo>
                    <a:pt x="16692" y="20795"/>
                    <a:pt x="17491" y="20701"/>
                    <a:pt x="18286" y="20701"/>
                  </a:cubicBezTo>
                  <a:cubicBezTo>
                    <a:pt x="18939" y="20701"/>
                    <a:pt x="19590" y="20764"/>
                    <a:pt x="20237" y="20994"/>
                  </a:cubicBezTo>
                  <a:cubicBezTo>
                    <a:pt x="20237" y="21026"/>
                    <a:pt x="20237" y="21058"/>
                    <a:pt x="20268" y="21058"/>
                  </a:cubicBezTo>
                  <a:cubicBezTo>
                    <a:pt x="21218" y="21628"/>
                    <a:pt x="21250" y="22895"/>
                    <a:pt x="22074" y="23528"/>
                  </a:cubicBezTo>
                  <a:cubicBezTo>
                    <a:pt x="22580" y="23908"/>
                    <a:pt x="23150" y="23971"/>
                    <a:pt x="23720" y="24161"/>
                  </a:cubicBezTo>
                  <a:cubicBezTo>
                    <a:pt x="24575" y="24415"/>
                    <a:pt x="25209" y="24826"/>
                    <a:pt x="25842" y="25491"/>
                  </a:cubicBezTo>
                  <a:cubicBezTo>
                    <a:pt x="25842" y="25491"/>
                    <a:pt x="25842" y="25523"/>
                    <a:pt x="25842" y="25523"/>
                  </a:cubicBezTo>
                  <a:cubicBezTo>
                    <a:pt x="25855" y="25574"/>
                    <a:pt x="25888" y="25594"/>
                    <a:pt x="25921" y="25594"/>
                  </a:cubicBezTo>
                  <a:cubicBezTo>
                    <a:pt x="25970" y="25594"/>
                    <a:pt x="26019" y="25548"/>
                    <a:pt x="26000" y="25491"/>
                  </a:cubicBezTo>
                  <a:cubicBezTo>
                    <a:pt x="25842" y="24573"/>
                    <a:pt x="25715" y="23465"/>
                    <a:pt x="25240" y="22641"/>
                  </a:cubicBezTo>
                  <a:cubicBezTo>
                    <a:pt x="24892" y="22008"/>
                    <a:pt x="24259" y="21945"/>
                    <a:pt x="23815" y="21469"/>
                  </a:cubicBezTo>
                  <a:cubicBezTo>
                    <a:pt x="23372" y="20931"/>
                    <a:pt x="23087" y="20804"/>
                    <a:pt x="22359" y="20709"/>
                  </a:cubicBezTo>
                  <a:cubicBezTo>
                    <a:pt x="22040" y="20651"/>
                    <a:pt x="21734" y="20613"/>
                    <a:pt x="21436" y="20613"/>
                  </a:cubicBezTo>
                  <a:cubicBezTo>
                    <a:pt x="21082" y="20613"/>
                    <a:pt x="20739" y="20667"/>
                    <a:pt x="20395" y="20804"/>
                  </a:cubicBezTo>
                  <a:cubicBezTo>
                    <a:pt x="19698" y="20551"/>
                    <a:pt x="19002" y="20393"/>
                    <a:pt x="18273" y="20393"/>
                  </a:cubicBezTo>
                  <a:cubicBezTo>
                    <a:pt x="17925" y="20329"/>
                    <a:pt x="17576" y="20298"/>
                    <a:pt x="17228" y="20266"/>
                  </a:cubicBezTo>
                  <a:cubicBezTo>
                    <a:pt x="17038" y="20266"/>
                    <a:pt x="16848" y="20234"/>
                    <a:pt x="16690" y="20203"/>
                  </a:cubicBezTo>
                  <a:lnTo>
                    <a:pt x="16690" y="20203"/>
                  </a:lnTo>
                  <a:cubicBezTo>
                    <a:pt x="16816" y="20211"/>
                    <a:pt x="16943" y="20215"/>
                    <a:pt x="17069" y="20215"/>
                  </a:cubicBezTo>
                  <a:cubicBezTo>
                    <a:pt x="17448" y="20215"/>
                    <a:pt x="17822" y="20179"/>
                    <a:pt x="18178" y="20108"/>
                  </a:cubicBezTo>
                  <a:cubicBezTo>
                    <a:pt x="19350" y="19823"/>
                    <a:pt x="19920" y="18714"/>
                    <a:pt x="20680" y="17923"/>
                  </a:cubicBezTo>
                  <a:cubicBezTo>
                    <a:pt x="20807" y="17796"/>
                    <a:pt x="20933" y="17701"/>
                    <a:pt x="21060" y="17574"/>
                  </a:cubicBezTo>
                  <a:cubicBezTo>
                    <a:pt x="21377" y="17321"/>
                    <a:pt x="21757" y="17099"/>
                    <a:pt x="22264" y="17068"/>
                  </a:cubicBezTo>
                  <a:cubicBezTo>
                    <a:pt x="22264" y="17068"/>
                    <a:pt x="22264" y="17068"/>
                    <a:pt x="22295" y="17036"/>
                  </a:cubicBezTo>
                  <a:cubicBezTo>
                    <a:pt x="22295" y="17046"/>
                    <a:pt x="22299" y="17050"/>
                    <a:pt x="22305" y="17050"/>
                  </a:cubicBezTo>
                  <a:cubicBezTo>
                    <a:pt x="22316" y="17050"/>
                    <a:pt x="22337" y="17036"/>
                    <a:pt x="22359" y="17036"/>
                  </a:cubicBezTo>
                  <a:cubicBezTo>
                    <a:pt x="23117" y="17402"/>
                    <a:pt x="23897" y="17639"/>
                    <a:pt x="24734" y="17639"/>
                  </a:cubicBezTo>
                  <a:cubicBezTo>
                    <a:pt x="24911" y="17639"/>
                    <a:pt x="25090" y="17628"/>
                    <a:pt x="25272" y="17606"/>
                  </a:cubicBezTo>
                  <a:cubicBezTo>
                    <a:pt x="26335" y="17490"/>
                    <a:pt x="27330" y="17088"/>
                    <a:pt x="28356" y="17088"/>
                  </a:cubicBezTo>
                  <a:cubicBezTo>
                    <a:pt x="28737" y="17088"/>
                    <a:pt x="29122" y="17144"/>
                    <a:pt x="29516" y="17289"/>
                  </a:cubicBezTo>
                  <a:cubicBezTo>
                    <a:pt x="29526" y="17293"/>
                    <a:pt x="29536" y="17294"/>
                    <a:pt x="29545" y="17294"/>
                  </a:cubicBezTo>
                  <a:cubicBezTo>
                    <a:pt x="29623" y="17294"/>
                    <a:pt x="29671" y="17187"/>
                    <a:pt x="29642" y="17131"/>
                  </a:cubicBezTo>
                  <a:cubicBezTo>
                    <a:pt x="28785" y="15565"/>
                    <a:pt x="26991" y="14357"/>
                    <a:pt x="25159" y="14357"/>
                  </a:cubicBezTo>
                  <a:cubicBezTo>
                    <a:pt x="25028" y="14357"/>
                    <a:pt x="24897" y="14363"/>
                    <a:pt x="24765" y="14376"/>
                  </a:cubicBezTo>
                  <a:cubicBezTo>
                    <a:pt x="23657" y="14471"/>
                    <a:pt x="21725" y="15484"/>
                    <a:pt x="22169" y="16846"/>
                  </a:cubicBezTo>
                  <a:cubicBezTo>
                    <a:pt x="21947" y="16878"/>
                    <a:pt x="21757" y="16941"/>
                    <a:pt x="21567" y="17036"/>
                  </a:cubicBezTo>
                  <a:cubicBezTo>
                    <a:pt x="20933" y="17226"/>
                    <a:pt x="20458" y="17764"/>
                    <a:pt x="20015" y="18239"/>
                  </a:cubicBezTo>
                  <a:cubicBezTo>
                    <a:pt x="19247" y="19067"/>
                    <a:pt x="18478" y="19674"/>
                    <a:pt x="17323" y="19674"/>
                  </a:cubicBezTo>
                  <a:cubicBezTo>
                    <a:pt x="17241" y="19674"/>
                    <a:pt x="17156" y="19671"/>
                    <a:pt x="17070" y="19664"/>
                  </a:cubicBezTo>
                  <a:cubicBezTo>
                    <a:pt x="14695" y="19506"/>
                    <a:pt x="12161" y="18303"/>
                    <a:pt x="10229" y="17036"/>
                  </a:cubicBezTo>
                  <a:cubicBezTo>
                    <a:pt x="10198" y="17036"/>
                    <a:pt x="10198" y="17004"/>
                    <a:pt x="10166" y="17004"/>
                  </a:cubicBezTo>
                  <a:cubicBezTo>
                    <a:pt x="9430" y="16572"/>
                    <a:pt x="8764" y="16080"/>
                    <a:pt x="8150" y="15532"/>
                  </a:cubicBezTo>
                  <a:lnTo>
                    <a:pt x="8150" y="15532"/>
                  </a:lnTo>
                  <a:cubicBezTo>
                    <a:pt x="8165" y="15545"/>
                    <a:pt x="8183" y="15552"/>
                    <a:pt x="8205" y="15552"/>
                  </a:cubicBezTo>
                  <a:cubicBezTo>
                    <a:pt x="8214" y="15552"/>
                    <a:pt x="8224" y="15551"/>
                    <a:pt x="8234" y="15547"/>
                  </a:cubicBezTo>
                  <a:cubicBezTo>
                    <a:pt x="10324" y="14977"/>
                    <a:pt x="11116" y="11557"/>
                    <a:pt x="9279" y="10290"/>
                  </a:cubicBezTo>
                  <a:cubicBezTo>
                    <a:pt x="9253" y="10239"/>
                    <a:pt x="9206" y="10187"/>
                    <a:pt x="9173" y="10187"/>
                  </a:cubicBezTo>
                  <a:cubicBezTo>
                    <a:pt x="9165" y="10187"/>
                    <a:pt x="9158" y="10190"/>
                    <a:pt x="9153" y="10195"/>
                  </a:cubicBezTo>
                  <a:cubicBezTo>
                    <a:pt x="8709" y="8960"/>
                    <a:pt x="7284" y="8960"/>
                    <a:pt x="6176" y="8707"/>
                  </a:cubicBezTo>
                  <a:cubicBezTo>
                    <a:pt x="6651" y="8707"/>
                    <a:pt x="7157" y="8580"/>
                    <a:pt x="7664" y="8549"/>
                  </a:cubicBezTo>
                  <a:cubicBezTo>
                    <a:pt x="7766" y="8543"/>
                    <a:pt x="7872" y="8540"/>
                    <a:pt x="7981" y="8540"/>
                  </a:cubicBezTo>
                  <a:cubicBezTo>
                    <a:pt x="9102" y="8540"/>
                    <a:pt x="10590" y="8841"/>
                    <a:pt x="11369" y="9562"/>
                  </a:cubicBezTo>
                  <a:cubicBezTo>
                    <a:pt x="11369" y="9562"/>
                    <a:pt x="11369" y="9562"/>
                    <a:pt x="11369" y="9594"/>
                  </a:cubicBezTo>
                  <a:cubicBezTo>
                    <a:pt x="11844" y="10575"/>
                    <a:pt x="11813" y="11715"/>
                    <a:pt x="12351" y="12666"/>
                  </a:cubicBezTo>
                  <a:cubicBezTo>
                    <a:pt x="12573" y="13014"/>
                    <a:pt x="12858" y="13331"/>
                    <a:pt x="13174" y="13584"/>
                  </a:cubicBezTo>
                  <a:cubicBezTo>
                    <a:pt x="13713" y="14059"/>
                    <a:pt x="14726" y="14376"/>
                    <a:pt x="14758" y="15199"/>
                  </a:cubicBezTo>
                  <a:cubicBezTo>
                    <a:pt x="14774" y="15262"/>
                    <a:pt x="14821" y="15294"/>
                    <a:pt x="14865" y="15294"/>
                  </a:cubicBezTo>
                  <a:cubicBezTo>
                    <a:pt x="14908" y="15294"/>
                    <a:pt x="14948" y="15262"/>
                    <a:pt x="14948" y="15199"/>
                  </a:cubicBezTo>
                  <a:lnTo>
                    <a:pt x="14980" y="15199"/>
                  </a:lnTo>
                  <a:cubicBezTo>
                    <a:pt x="14853" y="13521"/>
                    <a:pt x="14695" y="11715"/>
                    <a:pt x="13808" y="10195"/>
                  </a:cubicBezTo>
                  <a:cubicBezTo>
                    <a:pt x="13495" y="9641"/>
                    <a:pt x="12852" y="9050"/>
                    <a:pt x="12227" y="9050"/>
                  </a:cubicBezTo>
                  <a:cubicBezTo>
                    <a:pt x="12031" y="9050"/>
                    <a:pt x="11836" y="9109"/>
                    <a:pt x="11654" y="9245"/>
                  </a:cubicBezTo>
                  <a:lnTo>
                    <a:pt x="11623" y="9245"/>
                  </a:lnTo>
                  <a:cubicBezTo>
                    <a:pt x="10799" y="8644"/>
                    <a:pt x="9849" y="8264"/>
                    <a:pt x="8836" y="8137"/>
                  </a:cubicBezTo>
                  <a:cubicBezTo>
                    <a:pt x="8626" y="8112"/>
                    <a:pt x="8417" y="8103"/>
                    <a:pt x="8207" y="8103"/>
                  </a:cubicBezTo>
                  <a:cubicBezTo>
                    <a:pt x="7626" y="8103"/>
                    <a:pt x="7046" y="8173"/>
                    <a:pt x="6465" y="8173"/>
                  </a:cubicBezTo>
                  <a:cubicBezTo>
                    <a:pt x="6179" y="8173"/>
                    <a:pt x="5892" y="8156"/>
                    <a:pt x="5606" y="8105"/>
                  </a:cubicBezTo>
                  <a:cubicBezTo>
                    <a:pt x="5986" y="8105"/>
                    <a:pt x="6366" y="7979"/>
                    <a:pt x="6682" y="7694"/>
                  </a:cubicBezTo>
                  <a:cubicBezTo>
                    <a:pt x="7157" y="7282"/>
                    <a:pt x="7506" y="6617"/>
                    <a:pt x="7696" y="6015"/>
                  </a:cubicBezTo>
                  <a:cubicBezTo>
                    <a:pt x="8709" y="5730"/>
                    <a:pt x="9343" y="4210"/>
                    <a:pt x="9343" y="3260"/>
                  </a:cubicBezTo>
                  <a:cubicBezTo>
                    <a:pt x="9406" y="1771"/>
                    <a:pt x="7379" y="568"/>
                    <a:pt x="6112" y="315"/>
                  </a:cubicBezTo>
                  <a:cubicBezTo>
                    <a:pt x="6099" y="311"/>
                    <a:pt x="6086" y="310"/>
                    <a:pt x="6074" y="310"/>
                  </a:cubicBezTo>
                  <a:cubicBezTo>
                    <a:pt x="5974" y="310"/>
                    <a:pt x="5933" y="417"/>
                    <a:pt x="6017" y="473"/>
                  </a:cubicBezTo>
                  <a:cubicBezTo>
                    <a:pt x="6492" y="758"/>
                    <a:pt x="6429" y="695"/>
                    <a:pt x="6651" y="1360"/>
                  </a:cubicBezTo>
                  <a:cubicBezTo>
                    <a:pt x="6872" y="2025"/>
                    <a:pt x="6872" y="2025"/>
                    <a:pt x="6682" y="2563"/>
                  </a:cubicBezTo>
                  <a:cubicBezTo>
                    <a:pt x="6587" y="2912"/>
                    <a:pt x="6429" y="3228"/>
                    <a:pt x="6461" y="3577"/>
                  </a:cubicBezTo>
                  <a:cubicBezTo>
                    <a:pt x="6492" y="4400"/>
                    <a:pt x="7031" y="5255"/>
                    <a:pt x="7379" y="5983"/>
                  </a:cubicBezTo>
                  <a:cubicBezTo>
                    <a:pt x="6912" y="6792"/>
                    <a:pt x="6354" y="7663"/>
                    <a:pt x="5313" y="7663"/>
                  </a:cubicBezTo>
                  <a:cubicBezTo>
                    <a:pt x="5295" y="7663"/>
                    <a:pt x="5276" y="7662"/>
                    <a:pt x="5257" y="7662"/>
                  </a:cubicBezTo>
                  <a:cubicBezTo>
                    <a:pt x="4275" y="7599"/>
                    <a:pt x="3135" y="6712"/>
                    <a:pt x="2502" y="6015"/>
                  </a:cubicBezTo>
                  <a:cubicBezTo>
                    <a:pt x="1204" y="4622"/>
                    <a:pt x="1140" y="2120"/>
                    <a:pt x="1109" y="346"/>
                  </a:cubicBezTo>
                  <a:cubicBezTo>
                    <a:pt x="1109" y="315"/>
                    <a:pt x="1109" y="283"/>
                    <a:pt x="1077" y="251"/>
                  </a:cubicBezTo>
                  <a:cubicBezTo>
                    <a:pt x="975" y="99"/>
                    <a:pt x="737" y="1"/>
                    <a:pt x="514"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7"/>
            <p:cNvSpPr/>
            <p:nvPr/>
          </p:nvSpPr>
          <p:spPr>
            <a:xfrm rot="5400000">
              <a:off x="2129792" y="-383284"/>
              <a:ext cx="435555" cy="130577"/>
            </a:xfrm>
            <a:custGeom>
              <a:avLst/>
              <a:gdLst/>
              <a:ahLst/>
              <a:cxnLst/>
              <a:rect l="l" t="t" r="r" b="b"/>
              <a:pathLst>
                <a:path w="10281" h="3082" extrusionOk="0">
                  <a:moveTo>
                    <a:pt x="159" y="1"/>
                  </a:moveTo>
                  <a:cubicBezTo>
                    <a:pt x="64" y="1"/>
                    <a:pt x="0" y="159"/>
                    <a:pt x="127" y="159"/>
                  </a:cubicBezTo>
                  <a:cubicBezTo>
                    <a:pt x="3547" y="919"/>
                    <a:pt x="6904" y="1869"/>
                    <a:pt x="10230" y="3073"/>
                  </a:cubicBezTo>
                  <a:cubicBezTo>
                    <a:pt x="10236" y="3079"/>
                    <a:pt x="10242" y="3082"/>
                    <a:pt x="10247" y="3082"/>
                  </a:cubicBezTo>
                  <a:cubicBezTo>
                    <a:pt x="10270" y="3082"/>
                    <a:pt x="10281" y="3035"/>
                    <a:pt x="10230" y="3010"/>
                  </a:cubicBezTo>
                  <a:cubicBezTo>
                    <a:pt x="6999" y="1679"/>
                    <a:pt x="3611" y="634"/>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7"/>
            <p:cNvSpPr/>
            <p:nvPr/>
          </p:nvSpPr>
          <p:spPr>
            <a:xfrm rot="5400000">
              <a:off x="1497442" y="-1100163"/>
              <a:ext cx="1481250" cy="897979"/>
            </a:xfrm>
            <a:custGeom>
              <a:avLst/>
              <a:gdLst/>
              <a:ahLst/>
              <a:cxnLst/>
              <a:rect l="l" t="t" r="r" b="b"/>
              <a:pathLst>
                <a:path w="34964" h="21195" extrusionOk="0">
                  <a:moveTo>
                    <a:pt x="26208" y="2190"/>
                  </a:moveTo>
                  <a:cubicBezTo>
                    <a:pt x="27798" y="2190"/>
                    <a:pt x="29325" y="2683"/>
                    <a:pt x="30688" y="3528"/>
                  </a:cubicBezTo>
                  <a:cubicBezTo>
                    <a:pt x="31416" y="3971"/>
                    <a:pt x="32081" y="4478"/>
                    <a:pt x="32810" y="4890"/>
                  </a:cubicBezTo>
                  <a:cubicBezTo>
                    <a:pt x="33095" y="5048"/>
                    <a:pt x="33443" y="5143"/>
                    <a:pt x="33696" y="5333"/>
                  </a:cubicBezTo>
                  <a:cubicBezTo>
                    <a:pt x="33855" y="5396"/>
                    <a:pt x="33981" y="5460"/>
                    <a:pt x="34140" y="5555"/>
                  </a:cubicBezTo>
                  <a:cubicBezTo>
                    <a:pt x="34045" y="5650"/>
                    <a:pt x="33981" y="5776"/>
                    <a:pt x="33886" y="5871"/>
                  </a:cubicBezTo>
                  <a:cubicBezTo>
                    <a:pt x="32588" y="5428"/>
                    <a:pt x="31543" y="4510"/>
                    <a:pt x="30245" y="4003"/>
                  </a:cubicBezTo>
                  <a:cubicBezTo>
                    <a:pt x="29518" y="3728"/>
                    <a:pt x="28708" y="3627"/>
                    <a:pt x="27892" y="3627"/>
                  </a:cubicBezTo>
                  <a:cubicBezTo>
                    <a:pt x="27108" y="3627"/>
                    <a:pt x="26318" y="3720"/>
                    <a:pt x="25589" y="3844"/>
                  </a:cubicBezTo>
                  <a:cubicBezTo>
                    <a:pt x="25472" y="3874"/>
                    <a:pt x="25490" y="4038"/>
                    <a:pt x="25593" y="4038"/>
                  </a:cubicBezTo>
                  <a:cubicBezTo>
                    <a:pt x="25602" y="4038"/>
                    <a:pt x="25611" y="4037"/>
                    <a:pt x="25621" y="4034"/>
                  </a:cubicBezTo>
                  <a:cubicBezTo>
                    <a:pt x="26318" y="3978"/>
                    <a:pt x="27000" y="3926"/>
                    <a:pt x="27668" y="3926"/>
                  </a:cubicBezTo>
                  <a:cubicBezTo>
                    <a:pt x="28881" y="3926"/>
                    <a:pt x="30051" y="4098"/>
                    <a:pt x="31195" y="4731"/>
                  </a:cubicBezTo>
                  <a:cubicBezTo>
                    <a:pt x="32081" y="5206"/>
                    <a:pt x="32873" y="5745"/>
                    <a:pt x="33791" y="6030"/>
                  </a:cubicBezTo>
                  <a:cubicBezTo>
                    <a:pt x="33760" y="6061"/>
                    <a:pt x="33728" y="6125"/>
                    <a:pt x="33696" y="6156"/>
                  </a:cubicBezTo>
                  <a:cubicBezTo>
                    <a:pt x="33651" y="6175"/>
                    <a:pt x="33592" y="6182"/>
                    <a:pt x="33525" y="6182"/>
                  </a:cubicBezTo>
                  <a:cubicBezTo>
                    <a:pt x="33161" y="6182"/>
                    <a:pt x="32531" y="5959"/>
                    <a:pt x="32155" y="5959"/>
                  </a:cubicBezTo>
                  <a:cubicBezTo>
                    <a:pt x="32117" y="5959"/>
                    <a:pt x="32082" y="5961"/>
                    <a:pt x="32050" y="5966"/>
                  </a:cubicBezTo>
                  <a:cubicBezTo>
                    <a:pt x="31353" y="6061"/>
                    <a:pt x="30751" y="6441"/>
                    <a:pt x="30086" y="6600"/>
                  </a:cubicBezTo>
                  <a:cubicBezTo>
                    <a:pt x="29840" y="6661"/>
                    <a:pt x="29601" y="6689"/>
                    <a:pt x="29369" y="6689"/>
                  </a:cubicBezTo>
                  <a:cubicBezTo>
                    <a:pt x="27930" y="6689"/>
                    <a:pt x="26731" y="5638"/>
                    <a:pt x="25367" y="5175"/>
                  </a:cubicBezTo>
                  <a:cubicBezTo>
                    <a:pt x="24689" y="4959"/>
                    <a:pt x="23984" y="4865"/>
                    <a:pt x="23275" y="4865"/>
                  </a:cubicBezTo>
                  <a:cubicBezTo>
                    <a:pt x="22629" y="4865"/>
                    <a:pt x="21980" y="4944"/>
                    <a:pt x="21345" y="5080"/>
                  </a:cubicBezTo>
                  <a:cubicBezTo>
                    <a:pt x="20395" y="5270"/>
                    <a:pt x="19097" y="5650"/>
                    <a:pt x="17989" y="5650"/>
                  </a:cubicBezTo>
                  <a:lnTo>
                    <a:pt x="17862" y="5650"/>
                  </a:lnTo>
                  <a:cubicBezTo>
                    <a:pt x="16880" y="5650"/>
                    <a:pt x="16025" y="5301"/>
                    <a:pt x="15550" y="4256"/>
                  </a:cubicBezTo>
                  <a:cubicBezTo>
                    <a:pt x="15550" y="4193"/>
                    <a:pt x="15582" y="4129"/>
                    <a:pt x="15613" y="4066"/>
                  </a:cubicBezTo>
                  <a:cubicBezTo>
                    <a:pt x="15613" y="4034"/>
                    <a:pt x="15613" y="4003"/>
                    <a:pt x="15613" y="3971"/>
                  </a:cubicBezTo>
                  <a:cubicBezTo>
                    <a:pt x="16138" y="3519"/>
                    <a:pt x="16762" y="3392"/>
                    <a:pt x="17423" y="3392"/>
                  </a:cubicBezTo>
                  <a:cubicBezTo>
                    <a:pt x="18272" y="3392"/>
                    <a:pt x="19182" y="3602"/>
                    <a:pt x="20023" y="3602"/>
                  </a:cubicBezTo>
                  <a:cubicBezTo>
                    <a:pt x="20225" y="3602"/>
                    <a:pt x="20424" y="3590"/>
                    <a:pt x="20617" y="3559"/>
                  </a:cubicBezTo>
                  <a:cubicBezTo>
                    <a:pt x="22296" y="3306"/>
                    <a:pt x="23752" y="2419"/>
                    <a:pt x="25431" y="2229"/>
                  </a:cubicBezTo>
                  <a:cubicBezTo>
                    <a:pt x="25691" y="2203"/>
                    <a:pt x="25951" y="2190"/>
                    <a:pt x="26208" y="2190"/>
                  </a:cubicBezTo>
                  <a:close/>
                  <a:moveTo>
                    <a:pt x="988" y="501"/>
                  </a:moveTo>
                  <a:cubicBezTo>
                    <a:pt x="1337" y="501"/>
                    <a:pt x="2062" y="975"/>
                    <a:pt x="2376" y="1089"/>
                  </a:cubicBezTo>
                  <a:cubicBezTo>
                    <a:pt x="2845" y="1227"/>
                    <a:pt x="3313" y="1317"/>
                    <a:pt x="3803" y="1317"/>
                  </a:cubicBezTo>
                  <a:cubicBezTo>
                    <a:pt x="3876" y="1317"/>
                    <a:pt x="3949" y="1315"/>
                    <a:pt x="4023" y="1311"/>
                  </a:cubicBezTo>
                  <a:cubicBezTo>
                    <a:pt x="4971" y="1291"/>
                    <a:pt x="5867" y="1129"/>
                    <a:pt x="6778" y="1129"/>
                  </a:cubicBezTo>
                  <a:cubicBezTo>
                    <a:pt x="7297" y="1129"/>
                    <a:pt x="7821" y="1182"/>
                    <a:pt x="8361" y="1343"/>
                  </a:cubicBezTo>
                  <a:cubicBezTo>
                    <a:pt x="9628" y="1723"/>
                    <a:pt x="10800" y="2388"/>
                    <a:pt x="12066" y="2799"/>
                  </a:cubicBezTo>
                  <a:cubicBezTo>
                    <a:pt x="12573" y="2958"/>
                    <a:pt x="13080" y="3084"/>
                    <a:pt x="13618" y="3116"/>
                  </a:cubicBezTo>
                  <a:cubicBezTo>
                    <a:pt x="13714" y="3124"/>
                    <a:pt x="13812" y="3127"/>
                    <a:pt x="13912" y="3127"/>
                  </a:cubicBezTo>
                  <a:cubicBezTo>
                    <a:pt x="14190" y="3127"/>
                    <a:pt x="14478" y="3104"/>
                    <a:pt x="14761" y="3104"/>
                  </a:cubicBezTo>
                  <a:cubicBezTo>
                    <a:pt x="15178" y="3104"/>
                    <a:pt x="15584" y="3154"/>
                    <a:pt x="15930" y="3401"/>
                  </a:cubicBezTo>
                  <a:cubicBezTo>
                    <a:pt x="15677" y="3528"/>
                    <a:pt x="15455" y="3686"/>
                    <a:pt x="15233" y="3939"/>
                  </a:cubicBezTo>
                  <a:cubicBezTo>
                    <a:pt x="15170" y="4003"/>
                    <a:pt x="15202" y="4098"/>
                    <a:pt x="15233" y="4129"/>
                  </a:cubicBezTo>
                  <a:cubicBezTo>
                    <a:pt x="14948" y="4795"/>
                    <a:pt x="14220" y="5270"/>
                    <a:pt x="14062" y="6030"/>
                  </a:cubicBezTo>
                  <a:cubicBezTo>
                    <a:pt x="13998" y="6346"/>
                    <a:pt x="14093" y="6600"/>
                    <a:pt x="14220" y="6885"/>
                  </a:cubicBezTo>
                  <a:cubicBezTo>
                    <a:pt x="14220" y="6916"/>
                    <a:pt x="14220" y="6948"/>
                    <a:pt x="14220" y="6980"/>
                  </a:cubicBezTo>
                  <a:cubicBezTo>
                    <a:pt x="13080" y="6410"/>
                    <a:pt x="12573" y="5238"/>
                    <a:pt x="11718" y="4320"/>
                  </a:cubicBezTo>
                  <a:cubicBezTo>
                    <a:pt x="10990" y="3464"/>
                    <a:pt x="10008" y="2863"/>
                    <a:pt x="8931" y="2514"/>
                  </a:cubicBezTo>
                  <a:cubicBezTo>
                    <a:pt x="7885" y="2174"/>
                    <a:pt x="6817" y="2094"/>
                    <a:pt x="5746" y="2094"/>
                  </a:cubicBezTo>
                  <a:cubicBezTo>
                    <a:pt x="5520" y="2094"/>
                    <a:pt x="5294" y="2097"/>
                    <a:pt x="5068" y="2103"/>
                  </a:cubicBezTo>
                  <a:cubicBezTo>
                    <a:pt x="4726" y="2103"/>
                    <a:pt x="4378" y="2113"/>
                    <a:pt x="4030" y="2113"/>
                  </a:cubicBezTo>
                  <a:cubicBezTo>
                    <a:pt x="3508" y="2113"/>
                    <a:pt x="2984" y="2090"/>
                    <a:pt x="2471" y="1976"/>
                  </a:cubicBezTo>
                  <a:cubicBezTo>
                    <a:pt x="2059" y="1881"/>
                    <a:pt x="1" y="994"/>
                    <a:pt x="887" y="519"/>
                  </a:cubicBezTo>
                  <a:cubicBezTo>
                    <a:pt x="915" y="507"/>
                    <a:pt x="949" y="501"/>
                    <a:pt x="988" y="501"/>
                  </a:cubicBezTo>
                  <a:close/>
                  <a:moveTo>
                    <a:pt x="23355" y="5148"/>
                  </a:moveTo>
                  <a:cubicBezTo>
                    <a:pt x="23784" y="5148"/>
                    <a:pt x="24221" y="5192"/>
                    <a:pt x="24671" y="5301"/>
                  </a:cubicBezTo>
                  <a:cubicBezTo>
                    <a:pt x="26268" y="5656"/>
                    <a:pt x="27671" y="7033"/>
                    <a:pt x="29372" y="7033"/>
                  </a:cubicBezTo>
                  <a:cubicBezTo>
                    <a:pt x="29492" y="7033"/>
                    <a:pt x="29614" y="7026"/>
                    <a:pt x="29738" y="7011"/>
                  </a:cubicBezTo>
                  <a:cubicBezTo>
                    <a:pt x="30371" y="6916"/>
                    <a:pt x="30941" y="6631"/>
                    <a:pt x="31543" y="6410"/>
                  </a:cubicBezTo>
                  <a:cubicBezTo>
                    <a:pt x="31543" y="6441"/>
                    <a:pt x="31543" y="6441"/>
                    <a:pt x="31575" y="6441"/>
                  </a:cubicBezTo>
                  <a:cubicBezTo>
                    <a:pt x="32430" y="6790"/>
                    <a:pt x="33031" y="7075"/>
                    <a:pt x="33348" y="8025"/>
                  </a:cubicBezTo>
                  <a:cubicBezTo>
                    <a:pt x="33475" y="8341"/>
                    <a:pt x="33475" y="8690"/>
                    <a:pt x="33570" y="9038"/>
                  </a:cubicBezTo>
                  <a:cubicBezTo>
                    <a:pt x="33633" y="9292"/>
                    <a:pt x="33728" y="9482"/>
                    <a:pt x="33855" y="9703"/>
                  </a:cubicBezTo>
                  <a:cubicBezTo>
                    <a:pt x="33950" y="9893"/>
                    <a:pt x="34076" y="10083"/>
                    <a:pt x="34203" y="10273"/>
                  </a:cubicBezTo>
                  <a:cubicBezTo>
                    <a:pt x="34583" y="10717"/>
                    <a:pt x="34488" y="11065"/>
                    <a:pt x="33950" y="11318"/>
                  </a:cubicBezTo>
                  <a:lnTo>
                    <a:pt x="33886" y="11382"/>
                  </a:lnTo>
                  <a:cubicBezTo>
                    <a:pt x="33380" y="11097"/>
                    <a:pt x="32841" y="10780"/>
                    <a:pt x="32271" y="10527"/>
                  </a:cubicBezTo>
                  <a:cubicBezTo>
                    <a:pt x="32262" y="10522"/>
                    <a:pt x="32254" y="10520"/>
                    <a:pt x="32247" y="10520"/>
                  </a:cubicBezTo>
                  <a:cubicBezTo>
                    <a:pt x="32201" y="10520"/>
                    <a:pt x="32185" y="10594"/>
                    <a:pt x="32240" y="10622"/>
                  </a:cubicBezTo>
                  <a:cubicBezTo>
                    <a:pt x="32746" y="10907"/>
                    <a:pt x="33285" y="11160"/>
                    <a:pt x="33823" y="11445"/>
                  </a:cubicBezTo>
                  <a:cubicBezTo>
                    <a:pt x="33392" y="11850"/>
                    <a:pt x="33124" y="11891"/>
                    <a:pt x="32628" y="11891"/>
                  </a:cubicBezTo>
                  <a:cubicBezTo>
                    <a:pt x="32504" y="11891"/>
                    <a:pt x="32366" y="11888"/>
                    <a:pt x="32208" y="11888"/>
                  </a:cubicBezTo>
                  <a:cubicBezTo>
                    <a:pt x="31765" y="11888"/>
                    <a:pt x="31353" y="11857"/>
                    <a:pt x="30941" y="11857"/>
                  </a:cubicBezTo>
                  <a:cubicBezTo>
                    <a:pt x="30684" y="11844"/>
                    <a:pt x="30443" y="11826"/>
                    <a:pt x="30209" y="11826"/>
                  </a:cubicBezTo>
                  <a:cubicBezTo>
                    <a:pt x="29866" y="11826"/>
                    <a:pt x="29538" y="11865"/>
                    <a:pt x="29199" y="12015"/>
                  </a:cubicBezTo>
                  <a:cubicBezTo>
                    <a:pt x="29136" y="11857"/>
                    <a:pt x="29041" y="11698"/>
                    <a:pt x="28914" y="11540"/>
                  </a:cubicBezTo>
                  <a:cubicBezTo>
                    <a:pt x="27901" y="10147"/>
                    <a:pt x="25874" y="9893"/>
                    <a:pt x="24322" y="9450"/>
                  </a:cubicBezTo>
                  <a:cubicBezTo>
                    <a:pt x="23151" y="9102"/>
                    <a:pt x="21979" y="8690"/>
                    <a:pt x="20902" y="8151"/>
                  </a:cubicBezTo>
                  <a:cubicBezTo>
                    <a:pt x="19984" y="7676"/>
                    <a:pt x="18527" y="6916"/>
                    <a:pt x="18084" y="5903"/>
                  </a:cubicBezTo>
                  <a:lnTo>
                    <a:pt x="18084" y="5903"/>
                  </a:lnTo>
                  <a:cubicBezTo>
                    <a:pt x="18113" y="5903"/>
                    <a:pt x="18142" y="5904"/>
                    <a:pt x="18171" y="5904"/>
                  </a:cubicBezTo>
                  <a:cubicBezTo>
                    <a:pt x="19954" y="5904"/>
                    <a:pt x="21581" y="5148"/>
                    <a:pt x="23355" y="5148"/>
                  </a:cubicBezTo>
                  <a:close/>
                  <a:moveTo>
                    <a:pt x="15423" y="4478"/>
                  </a:moveTo>
                  <a:cubicBezTo>
                    <a:pt x="15898" y="5396"/>
                    <a:pt x="16848" y="5840"/>
                    <a:pt x="17894" y="5903"/>
                  </a:cubicBezTo>
                  <a:cubicBezTo>
                    <a:pt x="18305" y="7011"/>
                    <a:pt x="19794" y="7835"/>
                    <a:pt x="20775" y="8373"/>
                  </a:cubicBezTo>
                  <a:cubicBezTo>
                    <a:pt x="22169" y="9133"/>
                    <a:pt x="23721" y="9608"/>
                    <a:pt x="25241" y="10020"/>
                  </a:cubicBezTo>
                  <a:cubicBezTo>
                    <a:pt x="26096" y="10242"/>
                    <a:pt x="26983" y="10463"/>
                    <a:pt x="27743" y="10907"/>
                  </a:cubicBezTo>
                  <a:cubicBezTo>
                    <a:pt x="28756" y="11508"/>
                    <a:pt x="28978" y="12363"/>
                    <a:pt x="29231" y="13440"/>
                  </a:cubicBezTo>
                  <a:cubicBezTo>
                    <a:pt x="29358" y="14074"/>
                    <a:pt x="29611" y="14295"/>
                    <a:pt x="29896" y="14802"/>
                  </a:cubicBezTo>
                  <a:cubicBezTo>
                    <a:pt x="30181" y="15340"/>
                    <a:pt x="30213" y="16100"/>
                    <a:pt x="30086" y="16734"/>
                  </a:cubicBezTo>
                  <a:cubicBezTo>
                    <a:pt x="29918" y="17432"/>
                    <a:pt x="29145" y="17668"/>
                    <a:pt x="28179" y="17668"/>
                  </a:cubicBezTo>
                  <a:cubicBezTo>
                    <a:pt x="26604" y="17668"/>
                    <a:pt x="24514" y="17040"/>
                    <a:pt x="23689" y="16765"/>
                  </a:cubicBezTo>
                  <a:cubicBezTo>
                    <a:pt x="21821" y="16100"/>
                    <a:pt x="19794" y="14675"/>
                    <a:pt x="18369" y="13345"/>
                  </a:cubicBezTo>
                  <a:cubicBezTo>
                    <a:pt x="17039" y="12078"/>
                    <a:pt x="16532" y="10590"/>
                    <a:pt x="15835" y="8975"/>
                  </a:cubicBezTo>
                  <a:cubicBezTo>
                    <a:pt x="15835" y="8911"/>
                    <a:pt x="15835" y="8880"/>
                    <a:pt x="15835" y="8816"/>
                  </a:cubicBezTo>
                  <a:cubicBezTo>
                    <a:pt x="15835" y="8753"/>
                    <a:pt x="15772" y="8690"/>
                    <a:pt x="15708" y="8690"/>
                  </a:cubicBezTo>
                  <a:cubicBezTo>
                    <a:pt x="15613" y="8500"/>
                    <a:pt x="15487" y="8278"/>
                    <a:pt x="15360" y="8056"/>
                  </a:cubicBezTo>
                  <a:lnTo>
                    <a:pt x="15392" y="7993"/>
                  </a:lnTo>
                  <a:cubicBezTo>
                    <a:pt x="15443" y="7916"/>
                    <a:pt x="15369" y="7818"/>
                    <a:pt x="15289" y="7818"/>
                  </a:cubicBezTo>
                  <a:cubicBezTo>
                    <a:pt x="15270" y="7818"/>
                    <a:pt x="15251" y="7823"/>
                    <a:pt x="15233" y="7835"/>
                  </a:cubicBezTo>
                  <a:cubicBezTo>
                    <a:pt x="14758" y="7043"/>
                    <a:pt x="14283" y="6251"/>
                    <a:pt x="14790" y="5396"/>
                  </a:cubicBezTo>
                  <a:cubicBezTo>
                    <a:pt x="14980" y="5048"/>
                    <a:pt x="15233" y="4795"/>
                    <a:pt x="15423" y="4478"/>
                  </a:cubicBezTo>
                  <a:close/>
                  <a:moveTo>
                    <a:pt x="12700" y="10083"/>
                  </a:moveTo>
                  <a:lnTo>
                    <a:pt x="12700" y="10083"/>
                  </a:lnTo>
                  <a:cubicBezTo>
                    <a:pt x="12637" y="10780"/>
                    <a:pt x="12668" y="11477"/>
                    <a:pt x="12763" y="12173"/>
                  </a:cubicBezTo>
                  <a:cubicBezTo>
                    <a:pt x="12922" y="13282"/>
                    <a:pt x="13302" y="14105"/>
                    <a:pt x="13048" y="15277"/>
                  </a:cubicBezTo>
                  <a:cubicBezTo>
                    <a:pt x="12922" y="15910"/>
                    <a:pt x="12953" y="16322"/>
                    <a:pt x="13270" y="16924"/>
                  </a:cubicBezTo>
                  <a:cubicBezTo>
                    <a:pt x="13745" y="17969"/>
                    <a:pt x="14093" y="18792"/>
                    <a:pt x="14062" y="19901"/>
                  </a:cubicBezTo>
                  <a:cubicBezTo>
                    <a:pt x="14030" y="19869"/>
                    <a:pt x="13998" y="19869"/>
                    <a:pt x="13967" y="19837"/>
                  </a:cubicBezTo>
                  <a:cubicBezTo>
                    <a:pt x="13080" y="19077"/>
                    <a:pt x="12193" y="18222"/>
                    <a:pt x="11813" y="17082"/>
                  </a:cubicBezTo>
                  <a:cubicBezTo>
                    <a:pt x="11306" y="15657"/>
                    <a:pt x="11465" y="14105"/>
                    <a:pt x="11845" y="12680"/>
                  </a:cubicBezTo>
                  <a:cubicBezTo>
                    <a:pt x="12066" y="11762"/>
                    <a:pt x="12288" y="10875"/>
                    <a:pt x="12700" y="10083"/>
                  </a:cubicBezTo>
                  <a:close/>
                  <a:moveTo>
                    <a:pt x="14062" y="19964"/>
                  </a:moveTo>
                  <a:lnTo>
                    <a:pt x="14062" y="19996"/>
                  </a:lnTo>
                  <a:cubicBezTo>
                    <a:pt x="14030" y="19964"/>
                    <a:pt x="14030" y="19964"/>
                    <a:pt x="13998" y="19964"/>
                  </a:cubicBezTo>
                  <a:close/>
                  <a:moveTo>
                    <a:pt x="14442" y="7233"/>
                  </a:moveTo>
                  <a:cubicBezTo>
                    <a:pt x="14600" y="7423"/>
                    <a:pt x="14758" y="7645"/>
                    <a:pt x="14885" y="7835"/>
                  </a:cubicBezTo>
                  <a:cubicBezTo>
                    <a:pt x="14948" y="7930"/>
                    <a:pt x="14980" y="7993"/>
                    <a:pt x="15012" y="8088"/>
                  </a:cubicBezTo>
                  <a:cubicBezTo>
                    <a:pt x="13872" y="9767"/>
                    <a:pt x="14568" y="11318"/>
                    <a:pt x="15043" y="13187"/>
                  </a:cubicBezTo>
                  <a:cubicBezTo>
                    <a:pt x="15392" y="14612"/>
                    <a:pt x="15265" y="16100"/>
                    <a:pt x="15202" y="17525"/>
                  </a:cubicBezTo>
                  <a:cubicBezTo>
                    <a:pt x="15170" y="18254"/>
                    <a:pt x="15138" y="18982"/>
                    <a:pt x="15107" y="19711"/>
                  </a:cubicBezTo>
                  <a:cubicBezTo>
                    <a:pt x="15084" y="20111"/>
                    <a:pt x="15187" y="20355"/>
                    <a:pt x="15009" y="20355"/>
                  </a:cubicBezTo>
                  <a:cubicBezTo>
                    <a:pt x="14933" y="20355"/>
                    <a:pt x="14807" y="20311"/>
                    <a:pt x="14600" y="20217"/>
                  </a:cubicBezTo>
                  <a:cubicBezTo>
                    <a:pt x="14442" y="20154"/>
                    <a:pt x="14315" y="20091"/>
                    <a:pt x="14220" y="20059"/>
                  </a:cubicBezTo>
                  <a:cubicBezTo>
                    <a:pt x="14505" y="18190"/>
                    <a:pt x="13048" y="16797"/>
                    <a:pt x="13397" y="14992"/>
                  </a:cubicBezTo>
                  <a:cubicBezTo>
                    <a:pt x="13587" y="14232"/>
                    <a:pt x="13397" y="13757"/>
                    <a:pt x="13207" y="12965"/>
                  </a:cubicBezTo>
                  <a:cubicBezTo>
                    <a:pt x="12922" y="11857"/>
                    <a:pt x="12890" y="10717"/>
                    <a:pt x="13017" y="9577"/>
                  </a:cubicBezTo>
                  <a:cubicBezTo>
                    <a:pt x="13175" y="9292"/>
                    <a:pt x="13397" y="9007"/>
                    <a:pt x="13618" y="8753"/>
                  </a:cubicBezTo>
                  <a:cubicBezTo>
                    <a:pt x="14030" y="8310"/>
                    <a:pt x="14283" y="7803"/>
                    <a:pt x="14410" y="7265"/>
                  </a:cubicBezTo>
                  <a:cubicBezTo>
                    <a:pt x="14442" y="7265"/>
                    <a:pt x="14442" y="7233"/>
                    <a:pt x="14442" y="7233"/>
                  </a:cubicBezTo>
                  <a:close/>
                  <a:moveTo>
                    <a:pt x="15898" y="9957"/>
                  </a:moveTo>
                  <a:cubicBezTo>
                    <a:pt x="16405" y="11128"/>
                    <a:pt x="16848" y="12300"/>
                    <a:pt x="17830" y="13282"/>
                  </a:cubicBezTo>
                  <a:cubicBezTo>
                    <a:pt x="19255" y="14739"/>
                    <a:pt x="21282" y="16132"/>
                    <a:pt x="23151" y="16892"/>
                  </a:cubicBezTo>
                  <a:cubicBezTo>
                    <a:pt x="23752" y="17145"/>
                    <a:pt x="24354" y="17304"/>
                    <a:pt x="24987" y="17430"/>
                  </a:cubicBezTo>
                  <a:cubicBezTo>
                    <a:pt x="25082" y="18127"/>
                    <a:pt x="25336" y="19267"/>
                    <a:pt x="25114" y="19901"/>
                  </a:cubicBezTo>
                  <a:cubicBezTo>
                    <a:pt x="25177" y="20154"/>
                    <a:pt x="25051" y="20344"/>
                    <a:pt x="24702" y="20376"/>
                  </a:cubicBezTo>
                  <a:cubicBezTo>
                    <a:pt x="24551" y="20554"/>
                    <a:pt x="24406" y="20643"/>
                    <a:pt x="24267" y="20643"/>
                  </a:cubicBezTo>
                  <a:cubicBezTo>
                    <a:pt x="24086" y="20643"/>
                    <a:pt x="23914" y="20491"/>
                    <a:pt x="23752" y="20186"/>
                  </a:cubicBezTo>
                  <a:cubicBezTo>
                    <a:pt x="23562" y="20027"/>
                    <a:pt x="23372" y="19837"/>
                    <a:pt x="23182" y="19679"/>
                  </a:cubicBezTo>
                  <a:cubicBezTo>
                    <a:pt x="22232" y="18919"/>
                    <a:pt x="21092" y="18507"/>
                    <a:pt x="20079" y="17842"/>
                  </a:cubicBezTo>
                  <a:cubicBezTo>
                    <a:pt x="18685" y="16924"/>
                    <a:pt x="17925" y="15467"/>
                    <a:pt x="17260" y="13979"/>
                  </a:cubicBezTo>
                  <a:cubicBezTo>
                    <a:pt x="16658" y="12680"/>
                    <a:pt x="16088" y="11350"/>
                    <a:pt x="15898" y="9957"/>
                  </a:cubicBezTo>
                  <a:close/>
                  <a:moveTo>
                    <a:pt x="820" y="0"/>
                  </a:moveTo>
                  <a:cubicBezTo>
                    <a:pt x="780" y="0"/>
                    <a:pt x="729" y="30"/>
                    <a:pt x="729" y="76"/>
                  </a:cubicBezTo>
                  <a:cubicBezTo>
                    <a:pt x="571" y="361"/>
                    <a:pt x="412" y="646"/>
                    <a:pt x="254" y="963"/>
                  </a:cubicBezTo>
                  <a:cubicBezTo>
                    <a:pt x="254" y="994"/>
                    <a:pt x="254" y="1058"/>
                    <a:pt x="286" y="1089"/>
                  </a:cubicBezTo>
                  <a:cubicBezTo>
                    <a:pt x="2439" y="3053"/>
                    <a:pt x="5448" y="1976"/>
                    <a:pt x="8044" y="2578"/>
                  </a:cubicBezTo>
                  <a:cubicBezTo>
                    <a:pt x="9913" y="3053"/>
                    <a:pt x="11148" y="4034"/>
                    <a:pt x="12288" y="5523"/>
                  </a:cubicBezTo>
                  <a:cubicBezTo>
                    <a:pt x="12795" y="6251"/>
                    <a:pt x="13333" y="6853"/>
                    <a:pt x="14157" y="7201"/>
                  </a:cubicBezTo>
                  <a:cubicBezTo>
                    <a:pt x="13903" y="8025"/>
                    <a:pt x="13333" y="8690"/>
                    <a:pt x="12827" y="9418"/>
                  </a:cubicBezTo>
                  <a:cubicBezTo>
                    <a:pt x="12795" y="9418"/>
                    <a:pt x="12763" y="9450"/>
                    <a:pt x="12763" y="9482"/>
                  </a:cubicBezTo>
                  <a:cubicBezTo>
                    <a:pt x="12510" y="9862"/>
                    <a:pt x="12288" y="10242"/>
                    <a:pt x="12130" y="10685"/>
                  </a:cubicBezTo>
                  <a:cubicBezTo>
                    <a:pt x="11686" y="12110"/>
                    <a:pt x="11243" y="13598"/>
                    <a:pt x="11243" y="15087"/>
                  </a:cubicBezTo>
                  <a:cubicBezTo>
                    <a:pt x="11243" y="16164"/>
                    <a:pt x="11496" y="17272"/>
                    <a:pt x="12066" y="18190"/>
                  </a:cubicBezTo>
                  <a:cubicBezTo>
                    <a:pt x="12351" y="18634"/>
                    <a:pt x="12668" y="18951"/>
                    <a:pt x="13080" y="19299"/>
                  </a:cubicBezTo>
                  <a:cubicBezTo>
                    <a:pt x="13587" y="19742"/>
                    <a:pt x="13777" y="20376"/>
                    <a:pt x="14220" y="20851"/>
                  </a:cubicBezTo>
                  <a:cubicBezTo>
                    <a:pt x="14446" y="21091"/>
                    <a:pt x="14633" y="21194"/>
                    <a:pt x="14787" y="21194"/>
                  </a:cubicBezTo>
                  <a:cubicBezTo>
                    <a:pt x="15647" y="21194"/>
                    <a:pt x="15492" y="17982"/>
                    <a:pt x="15518" y="17525"/>
                  </a:cubicBezTo>
                  <a:cubicBezTo>
                    <a:pt x="15613" y="16069"/>
                    <a:pt x="15740" y="14549"/>
                    <a:pt x="15360" y="13092"/>
                  </a:cubicBezTo>
                  <a:cubicBezTo>
                    <a:pt x="14885" y="11382"/>
                    <a:pt x="14252" y="9988"/>
                    <a:pt x="15170" y="8341"/>
                  </a:cubicBezTo>
                  <a:lnTo>
                    <a:pt x="15170" y="8341"/>
                  </a:lnTo>
                  <a:cubicBezTo>
                    <a:pt x="15297" y="8595"/>
                    <a:pt x="15423" y="8848"/>
                    <a:pt x="15518" y="9070"/>
                  </a:cubicBezTo>
                  <a:cubicBezTo>
                    <a:pt x="15550" y="11065"/>
                    <a:pt x="16373" y="12933"/>
                    <a:pt x="17229" y="14707"/>
                  </a:cubicBezTo>
                  <a:cubicBezTo>
                    <a:pt x="18084" y="16417"/>
                    <a:pt x="19097" y="17652"/>
                    <a:pt x="20807" y="18539"/>
                  </a:cubicBezTo>
                  <a:cubicBezTo>
                    <a:pt x="21821" y="19077"/>
                    <a:pt x="22676" y="19616"/>
                    <a:pt x="23594" y="20344"/>
                  </a:cubicBezTo>
                  <a:cubicBezTo>
                    <a:pt x="23873" y="20567"/>
                    <a:pt x="24300" y="21036"/>
                    <a:pt x="24744" y="21036"/>
                  </a:cubicBezTo>
                  <a:cubicBezTo>
                    <a:pt x="24804" y="21036"/>
                    <a:pt x="24864" y="21028"/>
                    <a:pt x="24924" y="21009"/>
                  </a:cubicBezTo>
                  <a:cubicBezTo>
                    <a:pt x="25367" y="20882"/>
                    <a:pt x="25177" y="20914"/>
                    <a:pt x="25336" y="20597"/>
                  </a:cubicBezTo>
                  <a:cubicBezTo>
                    <a:pt x="25716" y="19869"/>
                    <a:pt x="25367" y="18349"/>
                    <a:pt x="25146" y="17430"/>
                  </a:cubicBezTo>
                  <a:lnTo>
                    <a:pt x="25146" y="17430"/>
                  </a:lnTo>
                  <a:cubicBezTo>
                    <a:pt x="25494" y="17525"/>
                    <a:pt x="25843" y="17557"/>
                    <a:pt x="26191" y="17620"/>
                  </a:cubicBezTo>
                  <a:cubicBezTo>
                    <a:pt x="27073" y="17763"/>
                    <a:pt x="28083" y="18110"/>
                    <a:pt x="28991" y="18110"/>
                  </a:cubicBezTo>
                  <a:cubicBezTo>
                    <a:pt x="29094" y="18110"/>
                    <a:pt x="29195" y="18105"/>
                    <a:pt x="29294" y="18095"/>
                  </a:cubicBezTo>
                  <a:cubicBezTo>
                    <a:pt x="29706" y="18064"/>
                    <a:pt x="30150" y="17937"/>
                    <a:pt x="30340" y="17525"/>
                  </a:cubicBezTo>
                  <a:cubicBezTo>
                    <a:pt x="30561" y="17019"/>
                    <a:pt x="30308" y="17304"/>
                    <a:pt x="30340" y="16797"/>
                  </a:cubicBezTo>
                  <a:cubicBezTo>
                    <a:pt x="30371" y="16385"/>
                    <a:pt x="30625" y="15847"/>
                    <a:pt x="30625" y="15404"/>
                  </a:cubicBezTo>
                  <a:cubicBezTo>
                    <a:pt x="30593" y="14770"/>
                    <a:pt x="29801" y="14295"/>
                    <a:pt x="29611" y="13725"/>
                  </a:cubicBezTo>
                  <a:cubicBezTo>
                    <a:pt x="29421" y="13218"/>
                    <a:pt x="29389" y="12680"/>
                    <a:pt x="29231" y="12173"/>
                  </a:cubicBezTo>
                  <a:cubicBezTo>
                    <a:pt x="29393" y="12134"/>
                    <a:pt x="29605" y="12119"/>
                    <a:pt x="29850" y="12119"/>
                  </a:cubicBezTo>
                  <a:cubicBezTo>
                    <a:pt x="30585" y="12119"/>
                    <a:pt x="31624" y="12253"/>
                    <a:pt x="32556" y="12253"/>
                  </a:cubicBezTo>
                  <a:cubicBezTo>
                    <a:pt x="33799" y="12253"/>
                    <a:pt x="34852" y="12015"/>
                    <a:pt x="34742" y="10907"/>
                  </a:cubicBezTo>
                  <a:cubicBezTo>
                    <a:pt x="34710" y="10495"/>
                    <a:pt x="34488" y="10178"/>
                    <a:pt x="34298" y="9830"/>
                  </a:cubicBezTo>
                  <a:cubicBezTo>
                    <a:pt x="33918" y="9102"/>
                    <a:pt x="33886" y="8341"/>
                    <a:pt x="33570" y="7613"/>
                  </a:cubicBezTo>
                  <a:cubicBezTo>
                    <a:pt x="33285" y="6916"/>
                    <a:pt x="32683" y="6568"/>
                    <a:pt x="32050" y="6283"/>
                  </a:cubicBezTo>
                  <a:cubicBezTo>
                    <a:pt x="32176" y="6251"/>
                    <a:pt x="32335" y="6251"/>
                    <a:pt x="32461" y="6251"/>
                  </a:cubicBezTo>
                  <a:cubicBezTo>
                    <a:pt x="33169" y="6251"/>
                    <a:pt x="33746" y="6512"/>
                    <a:pt x="34409" y="6512"/>
                  </a:cubicBezTo>
                  <a:cubicBezTo>
                    <a:pt x="34547" y="6512"/>
                    <a:pt x="34689" y="6500"/>
                    <a:pt x="34837" y="6473"/>
                  </a:cubicBezTo>
                  <a:cubicBezTo>
                    <a:pt x="34900" y="6473"/>
                    <a:pt x="34963" y="6378"/>
                    <a:pt x="34963" y="6346"/>
                  </a:cubicBezTo>
                  <a:cubicBezTo>
                    <a:pt x="34900" y="5840"/>
                    <a:pt x="34678" y="5586"/>
                    <a:pt x="34266" y="5333"/>
                  </a:cubicBezTo>
                  <a:cubicBezTo>
                    <a:pt x="33443" y="4795"/>
                    <a:pt x="32525" y="4415"/>
                    <a:pt x="31701" y="3844"/>
                  </a:cubicBezTo>
                  <a:cubicBezTo>
                    <a:pt x="30086" y="2768"/>
                    <a:pt x="28471" y="1944"/>
                    <a:pt x="26508" y="1881"/>
                  </a:cubicBezTo>
                  <a:cubicBezTo>
                    <a:pt x="26458" y="1880"/>
                    <a:pt x="26408" y="1879"/>
                    <a:pt x="26359" y="1879"/>
                  </a:cubicBezTo>
                  <a:cubicBezTo>
                    <a:pt x="24082" y="1879"/>
                    <a:pt x="22183" y="3276"/>
                    <a:pt x="19920" y="3338"/>
                  </a:cubicBezTo>
                  <a:cubicBezTo>
                    <a:pt x="19880" y="3339"/>
                    <a:pt x="19840" y="3339"/>
                    <a:pt x="19799" y="3339"/>
                  </a:cubicBezTo>
                  <a:cubicBezTo>
                    <a:pt x="18957" y="3339"/>
                    <a:pt x="18075" y="3126"/>
                    <a:pt x="17242" y="3126"/>
                  </a:cubicBezTo>
                  <a:cubicBezTo>
                    <a:pt x="16889" y="3126"/>
                    <a:pt x="16544" y="3165"/>
                    <a:pt x="16215" y="3274"/>
                  </a:cubicBezTo>
                  <a:cubicBezTo>
                    <a:pt x="15804" y="2917"/>
                    <a:pt x="15321" y="2852"/>
                    <a:pt x="14814" y="2852"/>
                  </a:cubicBezTo>
                  <a:cubicBezTo>
                    <a:pt x="14527" y="2852"/>
                    <a:pt x="14231" y="2873"/>
                    <a:pt x="13936" y="2873"/>
                  </a:cubicBezTo>
                  <a:cubicBezTo>
                    <a:pt x="13830" y="2873"/>
                    <a:pt x="13724" y="2870"/>
                    <a:pt x="13618" y="2863"/>
                  </a:cubicBezTo>
                  <a:cubicBezTo>
                    <a:pt x="12161" y="2768"/>
                    <a:pt x="10863" y="2039"/>
                    <a:pt x="9533" y="1501"/>
                  </a:cubicBezTo>
                  <a:cubicBezTo>
                    <a:pt x="8500" y="1088"/>
                    <a:pt x="7552" y="864"/>
                    <a:pt x="6499" y="864"/>
                  </a:cubicBezTo>
                  <a:cubicBezTo>
                    <a:pt x="6260" y="864"/>
                    <a:pt x="6016" y="876"/>
                    <a:pt x="5764" y="899"/>
                  </a:cubicBezTo>
                  <a:cubicBezTo>
                    <a:pt x="5158" y="972"/>
                    <a:pt x="4590" y="1028"/>
                    <a:pt x="4044" y="1028"/>
                  </a:cubicBezTo>
                  <a:cubicBezTo>
                    <a:pt x="2935" y="1028"/>
                    <a:pt x="1917" y="798"/>
                    <a:pt x="856" y="13"/>
                  </a:cubicBezTo>
                  <a:cubicBezTo>
                    <a:pt x="847" y="4"/>
                    <a:pt x="834" y="0"/>
                    <a:pt x="8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1209;p42">
            <a:extLst>
              <a:ext uri="{FF2B5EF4-FFF2-40B4-BE49-F238E27FC236}">
                <a16:creationId xmlns:a16="http://schemas.microsoft.com/office/drawing/2014/main" id="{463BB509-C6B0-4A65-955D-8A211AA59584}"/>
              </a:ext>
            </a:extLst>
          </p:cNvPr>
          <p:cNvSpPr txBox="1">
            <a:spLocks noGrp="1"/>
          </p:cNvSpPr>
          <p:nvPr>
            <p:ph type="title"/>
          </p:nvPr>
        </p:nvSpPr>
        <p:spPr>
          <a:xfrm>
            <a:off x="1787813" y="793586"/>
            <a:ext cx="3905574" cy="49663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dirty="0">
                <a:latin typeface="Times New Roman" panose="02020603050405020304" pitchFamily="18" charset="0"/>
                <a:cs typeface="Times New Roman" panose="02020603050405020304" pitchFamily="18" charset="0"/>
              </a:rPr>
              <a:t>b) Khám phá – Kết nối</a:t>
            </a:r>
            <a:endParaRPr sz="2800" dirty="0">
              <a:latin typeface="Times New Roman" panose="02020603050405020304" pitchFamily="18" charset="0"/>
              <a:cs typeface="Times New Roman" panose="02020603050405020304" pitchFamily="18" charset="0"/>
            </a:endParaRPr>
          </a:p>
        </p:txBody>
      </p:sp>
      <p:sp>
        <p:nvSpPr>
          <p:cNvPr id="31" name="Google Shape;1211;p42">
            <a:extLst>
              <a:ext uri="{FF2B5EF4-FFF2-40B4-BE49-F238E27FC236}">
                <a16:creationId xmlns:a16="http://schemas.microsoft.com/office/drawing/2014/main" id="{D4DD6AF2-DEF0-4570-8BB3-9EDAAE9C3478}"/>
              </a:ext>
            </a:extLst>
          </p:cNvPr>
          <p:cNvSpPr/>
          <p:nvPr/>
        </p:nvSpPr>
        <p:spPr>
          <a:xfrm rot="-5400000">
            <a:off x="3574745" y="-1966152"/>
            <a:ext cx="996355" cy="7346402"/>
          </a:xfrm>
          <a:custGeom>
            <a:avLst/>
            <a:gdLst/>
            <a:ahLst/>
            <a:cxnLst/>
            <a:rect l="l" t="t" r="r" b="b"/>
            <a:pathLst>
              <a:path w="53197" h="78011" extrusionOk="0">
                <a:moveTo>
                  <a:pt x="2369" y="17961"/>
                </a:moveTo>
                <a:cubicBezTo>
                  <a:pt x="2179" y="19105"/>
                  <a:pt x="1353" y="20036"/>
                  <a:pt x="554" y="20036"/>
                </a:cubicBezTo>
                <a:cubicBezTo>
                  <a:pt x="514" y="20036"/>
                  <a:pt x="474" y="20034"/>
                  <a:pt x="434" y="20029"/>
                </a:cubicBezTo>
                <a:cubicBezTo>
                  <a:pt x="1068" y="19362"/>
                  <a:pt x="1702" y="18662"/>
                  <a:pt x="2369" y="17961"/>
                </a:cubicBezTo>
                <a:close/>
                <a:moveTo>
                  <a:pt x="3470" y="18862"/>
                </a:moveTo>
                <a:cubicBezTo>
                  <a:pt x="4070" y="18962"/>
                  <a:pt x="4604" y="19596"/>
                  <a:pt x="4704" y="20263"/>
                </a:cubicBezTo>
                <a:cubicBezTo>
                  <a:pt x="4004" y="20029"/>
                  <a:pt x="3804" y="19429"/>
                  <a:pt x="3470" y="18862"/>
                </a:cubicBezTo>
                <a:close/>
                <a:moveTo>
                  <a:pt x="51237" y="18395"/>
                </a:moveTo>
                <a:cubicBezTo>
                  <a:pt x="51237" y="18995"/>
                  <a:pt x="50337" y="19963"/>
                  <a:pt x="49403" y="20363"/>
                </a:cubicBezTo>
                <a:cubicBezTo>
                  <a:pt x="49336" y="19529"/>
                  <a:pt x="50270" y="18495"/>
                  <a:pt x="51237" y="18395"/>
                </a:cubicBezTo>
                <a:close/>
                <a:moveTo>
                  <a:pt x="46567" y="18128"/>
                </a:moveTo>
                <a:cubicBezTo>
                  <a:pt x="47501" y="18728"/>
                  <a:pt x="48435" y="19295"/>
                  <a:pt x="48736" y="20463"/>
                </a:cubicBezTo>
                <a:cubicBezTo>
                  <a:pt x="47601" y="20029"/>
                  <a:pt x="47201" y="18962"/>
                  <a:pt x="46567" y="18128"/>
                </a:cubicBezTo>
                <a:close/>
                <a:moveTo>
                  <a:pt x="2036" y="27935"/>
                </a:moveTo>
                <a:lnTo>
                  <a:pt x="2036" y="27935"/>
                </a:lnTo>
                <a:cubicBezTo>
                  <a:pt x="1769" y="28602"/>
                  <a:pt x="1202" y="28969"/>
                  <a:pt x="635" y="29303"/>
                </a:cubicBezTo>
                <a:cubicBezTo>
                  <a:pt x="901" y="28635"/>
                  <a:pt x="1402" y="28202"/>
                  <a:pt x="2036" y="27935"/>
                </a:cubicBezTo>
                <a:close/>
                <a:moveTo>
                  <a:pt x="46868" y="28435"/>
                </a:moveTo>
                <a:cubicBezTo>
                  <a:pt x="47401" y="28535"/>
                  <a:pt x="48769" y="29903"/>
                  <a:pt x="48769" y="30537"/>
                </a:cubicBezTo>
                <a:cubicBezTo>
                  <a:pt x="48102" y="29870"/>
                  <a:pt x="47435" y="29203"/>
                  <a:pt x="46768" y="28569"/>
                </a:cubicBezTo>
                <a:cubicBezTo>
                  <a:pt x="46801" y="28502"/>
                  <a:pt x="46834" y="28469"/>
                  <a:pt x="46868" y="28435"/>
                </a:cubicBezTo>
                <a:close/>
                <a:moveTo>
                  <a:pt x="52472" y="28335"/>
                </a:moveTo>
                <a:lnTo>
                  <a:pt x="52472" y="28335"/>
                </a:lnTo>
                <a:cubicBezTo>
                  <a:pt x="51871" y="29436"/>
                  <a:pt x="51037" y="30203"/>
                  <a:pt x="49903" y="30604"/>
                </a:cubicBezTo>
                <a:cubicBezTo>
                  <a:pt x="49870" y="29803"/>
                  <a:pt x="51337" y="28469"/>
                  <a:pt x="52472" y="28335"/>
                </a:cubicBezTo>
                <a:close/>
                <a:moveTo>
                  <a:pt x="46686" y="37267"/>
                </a:moveTo>
                <a:cubicBezTo>
                  <a:pt x="47428" y="37267"/>
                  <a:pt x="48277" y="38127"/>
                  <a:pt x="48435" y="39076"/>
                </a:cubicBezTo>
                <a:cubicBezTo>
                  <a:pt x="47968" y="38943"/>
                  <a:pt x="46734" y="37775"/>
                  <a:pt x="46567" y="37275"/>
                </a:cubicBezTo>
                <a:cubicBezTo>
                  <a:pt x="46607" y="37270"/>
                  <a:pt x="46646" y="37267"/>
                  <a:pt x="46686" y="37267"/>
                </a:cubicBezTo>
                <a:close/>
                <a:moveTo>
                  <a:pt x="51538" y="37442"/>
                </a:moveTo>
                <a:lnTo>
                  <a:pt x="51538" y="37442"/>
                </a:lnTo>
                <a:cubicBezTo>
                  <a:pt x="51337" y="38276"/>
                  <a:pt x="50804" y="38743"/>
                  <a:pt x="49970" y="39076"/>
                </a:cubicBezTo>
                <a:cubicBezTo>
                  <a:pt x="50303" y="38276"/>
                  <a:pt x="50804" y="37742"/>
                  <a:pt x="51538" y="37442"/>
                </a:cubicBezTo>
                <a:close/>
                <a:moveTo>
                  <a:pt x="2936" y="38042"/>
                </a:moveTo>
                <a:lnTo>
                  <a:pt x="2936" y="38042"/>
                </a:lnTo>
                <a:cubicBezTo>
                  <a:pt x="3470" y="38576"/>
                  <a:pt x="4337" y="38809"/>
                  <a:pt x="4471" y="39710"/>
                </a:cubicBezTo>
                <a:cubicBezTo>
                  <a:pt x="3804" y="39310"/>
                  <a:pt x="3270" y="38776"/>
                  <a:pt x="2936" y="38042"/>
                </a:cubicBezTo>
                <a:close/>
                <a:moveTo>
                  <a:pt x="2302" y="37609"/>
                </a:moveTo>
                <a:lnTo>
                  <a:pt x="2302" y="37609"/>
                </a:lnTo>
                <a:cubicBezTo>
                  <a:pt x="2369" y="38242"/>
                  <a:pt x="1635" y="39310"/>
                  <a:pt x="835" y="39743"/>
                </a:cubicBezTo>
                <a:cubicBezTo>
                  <a:pt x="768" y="39076"/>
                  <a:pt x="1569" y="37942"/>
                  <a:pt x="2302" y="37609"/>
                </a:cubicBezTo>
                <a:close/>
                <a:moveTo>
                  <a:pt x="52505" y="45648"/>
                </a:moveTo>
                <a:lnTo>
                  <a:pt x="52505" y="45648"/>
                </a:lnTo>
                <a:cubicBezTo>
                  <a:pt x="51671" y="46482"/>
                  <a:pt x="51104" y="47582"/>
                  <a:pt x="49870" y="47983"/>
                </a:cubicBezTo>
                <a:cubicBezTo>
                  <a:pt x="50504" y="46949"/>
                  <a:pt x="51271" y="46048"/>
                  <a:pt x="52505" y="45648"/>
                </a:cubicBezTo>
                <a:close/>
                <a:moveTo>
                  <a:pt x="3203" y="46415"/>
                </a:moveTo>
                <a:lnTo>
                  <a:pt x="3203" y="46415"/>
                </a:lnTo>
                <a:cubicBezTo>
                  <a:pt x="3570" y="46915"/>
                  <a:pt x="3970" y="47416"/>
                  <a:pt x="4337" y="47916"/>
                </a:cubicBezTo>
                <a:cubicBezTo>
                  <a:pt x="4271" y="47983"/>
                  <a:pt x="4237" y="48016"/>
                  <a:pt x="4204" y="48049"/>
                </a:cubicBezTo>
                <a:cubicBezTo>
                  <a:pt x="3837" y="47516"/>
                  <a:pt x="3036" y="47349"/>
                  <a:pt x="3203" y="46415"/>
                </a:cubicBezTo>
                <a:close/>
                <a:moveTo>
                  <a:pt x="2336" y="46015"/>
                </a:moveTo>
                <a:lnTo>
                  <a:pt x="2336" y="46015"/>
                </a:lnTo>
                <a:cubicBezTo>
                  <a:pt x="2369" y="47115"/>
                  <a:pt x="1602" y="47582"/>
                  <a:pt x="901" y="48149"/>
                </a:cubicBezTo>
                <a:cubicBezTo>
                  <a:pt x="701" y="47449"/>
                  <a:pt x="1469" y="46348"/>
                  <a:pt x="2336" y="46015"/>
                </a:cubicBezTo>
                <a:close/>
                <a:moveTo>
                  <a:pt x="46734" y="46348"/>
                </a:moveTo>
                <a:lnTo>
                  <a:pt x="46734" y="46348"/>
                </a:lnTo>
                <a:cubicBezTo>
                  <a:pt x="47601" y="46915"/>
                  <a:pt x="48669" y="46982"/>
                  <a:pt x="49002" y="48116"/>
                </a:cubicBezTo>
                <a:cubicBezTo>
                  <a:pt x="48818" y="48190"/>
                  <a:pt x="48654" y="48231"/>
                  <a:pt x="48500" y="48231"/>
                </a:cubicBezTo>
                <a:cubicBezTo>
                  <a:pt x="47960" y="48231"/>
                  <a:pt x="47539" y="47724"/>
                  <a:pt x="46734" y="46348"/>
                </a:cubicBezTo>
                <a:close/>
                <a:moveTo>
                  <a:pt x="46701" y="54220"/>
                </a:moveTo>
                <a:cubicBezTo>
                  <a:pt x="47735" y="54587"/>
                  <a:pt x="48335" y="55455"/>
                  <a:pt x="48936" y="56322"/>
                </a:cubicBezTo>
                <a:cubicBezTo>
                  <a:pt x="47935" y="55855"/>
                  <a:pt x="47268" y="55054"/>
                  <a:pt x="46701" y="54220"/>
                </a:cubicBezTo>
                <a:close/>
                <a:moveTo>
                  <a:pt x="52572" y="54454"/>
                </a:moveTo>
                <a:lnTo>
                  <a:pt x="52572" y="54454"/>
                </a:lnTo>
                <a:cubicBezTo>
                  <a:pt x="52705" y="55455"/>
                  <a:pt x="51538" y="56389"/>
                  <a:pt x="50103" y="56422"/>
                </a:cubicBezTo>
                <a:cubicBezTo>
                  <a:pt x="50837" y="55588"/>
                  <a:pt x="51371" y="54621"/>
                  <a:pt x="52572" y="54454"/>
                </a:cubicBezTo>
                <a:close/>
                <a:moveTo>
                  <a:pt x="2236" y="55021"/>
                </a:moveTo>
                <a:lnTo>
                  <a:pt x="2236" y="55021"/>
                </a:lnTo>
                <a:cubicBezTo>
                  <a:pt x="2369" y="55688"/>
                  <a:pt x="1735" y="56422"/>
                  <a:pt x="935" y="56622"/>
                </a:cubicBezTo>
                <a:cubicBezTo>
                  <a:pt x="1335" y="56122"/>
                  <a:pt x="1769" y="55588"/>
                  <a:pt x="2236" y="55021"/>
                </a:cubicBezTo>
                <a:close/>
                <a:moveTo>
                  <a:pt x="48636" y="382"/>
                </a:moveTo>
                <a:lnTo>
                  <a:pt x="48636" y="19095"/>
                </a:lnTo>
                <a:cubicBezTo>
                  <a:pt x="48002" y="18628"/>
                  <a:pt x="47301" y="18061"/>
                  <a:pt x="46567" y="17494"/>
                </a:cubicBezTo>
                <a:cubicBezTo>
                  <a:pt x="46467" y="17394"/>
                  <a:pt x="46367" y="17294"/>
                  <a:pt x="46267" y="17261"/>
                </a:cubicBezTo>
                <a:cubicBezTo>
                  <a:pt x="46231" y="17252"/>
                  <a:pt x="46191" y="17248"/>
                  <a:pt x="46149" y="17248"/>
                </a:cubicBezTo>
                <a:cubicBezTo>
                  <a:pt x="46034" y="17248"/>
                  <a:pt x="45907" y="17279"/>
                  <a:pt x="45834" y="17327"/>
                </a:cubicBezTo>
                <a:cubicBezTo>
                  <a:pt x="45800" y="17361"/>
                  <a:pt x="45800" y="17561"/>
                  <a:pt x="45834" y="17661"/>
                </a:cubicBezTo>
                <a:cubicBezTo>
                  <a:pt x="46100" y="18195"/>
                  <a:pt x="46367" y="18695"/>
                  <a:pt x="46701" y="19195"/>
                </a:cubicBezTo>
                <a:cubicBezTo>
                  <a:pt x="46901" y="19529"/>
                  <a:pt x="47168" y="19796"/>
                  <a:pt x="47435" y="20129"/>
                </a:cubicBezTo>
                <a:cubicBezTo>
                  <a:pt x="47665" y="20463"/>
                  <a:pt x="47955" y="20697"/>
                  <a:pt x="48365" y="20697"/>
                </a:cubicBezTo>
                <a:cubicBezTo>
                  <a:pt x="48488" y="20697"/>
                  <a:pt x="48622" y="20676"/>
                  <a:pt x="48769" y="20630"/>
                </a:cubicBezTo>
                <a:lnTo>
                  <a:pt x="48769" y="29303"/>
                </a:lnTo>
                <a:cubicBezTo>
                  <a:pt x="48502" y="29036"/>
                  <a:pt x="48269" y="28769"/>
                  <a:pt x="47968" y="28502"/>
                </a:cubicBezTo>
                <a:cubicBezTo>
                  <a:pt x="47635" y="28269"/>
                  <a:pt x="47301" y="27968"/>
                  <a:pt x="46934" y="27835"/>
                </a:cubicBezTo>
                <a:cubicBezTo>
                  <a:pt x="46881" y="27808"/>
                  <a:pt x="46819" y="27798"/>
                  <a:pt x="46752" y="27798"/>
                </a:cubicBezTo>
                <a:cubicBezTo>
                  <a:pt x="46565" y="27798"/>
                  <a:pt x="46339" y="27877"/>
                  <a:pt x="46167" y="27902"/>
                </a:cubicBezTo>
                <a:cubicBezTo>
                  <a:pt x="46167" y="28135"/>
                  <a:pt x="46167" y="28402"/>
                  <a:pt x="46267" y="28602"/>
                </a:cubicBezTo>
                <a:cubicBezTo>
                  <a:pt x="46768" y="29736"/>
                  <a:pt x="47935" y="30303"/>
                  <a:pt x="48702" y="31204"/>
                </a:cubicBezTo>
                <a:cubicBezTo>
                  <a:pt x="48836" y="31371"/>
                  <a:pt x="48936" y="31571"/>
                  <a:pt x="48936" y="31771"/>
                </a:cubicBezTo>
                <a:cubicBezTo>
                  <a:pt x="48969" y="34006"/>
                  <a:pt x="48969" y="36241"/>
                  <a:pt x="49002" y="38476"/>
                </a:cubicBezTo>
                <a:cubicBezTo>
                  <a:pt x="49002" y="38576"/>
                  <a:pt x="48969" y="38709"/>
                  <a:pt x="48969" y="38943"/>
                </a:cubicBezTo>
                <a:cubicBezTo>
                  <a:pt x="48869" y="38709"/>
                  <a:pt x="48802" y="38609"/>
                  <a:pt x="48769" y="38509"/>
                </a:cubicBezTo>
                <a:cubicBezTo>
                  <a:pt x="48469" y="37508"/>
                  <a:pt x="47702" y="37041"/>
                  <a:pt x="46834" y="36741"/>
                </a:cubicBezTo>
                <a:cubicBezTo>
                  <a:pt x="46798" y="36729"/>
                  <a:pt x="46757" y="36724"/>
                  <a:pt x="46712" y="36724"/>
                </a:cubicBezTo>
                <a:cubicBezTo>
                  <a:pt x="46511" y="36724"/>
                  <a:pt x="46249" y="36838"/>
                  <a:pt x="46167" y="36975"/>
                </a:cubicBezTo>
                <a:cubicBezTo>
                  <a:pt x="46067" y="37142"/>
                  <a:pt x="46067" y="37542"/>
                  <a:pt x="46200" y="37675"/>
                </a:cubicBezTo>
                <a:cubicBezTo>
                  <a:pt x="46934" y="38543"/>
                  <a:pt x="47668" y="39376"/>
                  <a:pt x="48736" y="39843"/>
                </a:cubicBezTo>
                <a:cubicBezTo>
                  <a:pt x="48836" y="39910"/>
                  <a:pt x="49002" y="40077"/>
                  <a:pt x="49002" y="40210"/>
                </a:cubicBezTo>
                <a:cubicBezTo>
                  <a:pt x="49069" y="42412"/>
                  <a:pt x="49103" y="44647"/>
                  <a:pt x="49169" y="46915"/>
                </a:cubicBezTo>
                <a:cubicBezTo>
                  <a:pt x="48469" y="46582"/>
                  <a:pt x="47802" y="46248"/>
                  <a:pt x="47134" y="45915"/>
                </a:cubicBezTo>
                <a:cubicBezTo>
                  <a:pt x="46983" y="45839"/>
                  <a:pt x="46811" y="45753"/>
                  <a:pt x="46659" y="45753"/>
                </a:cubicBezTo>
                <a:cubicBezTo>
                  <a:pt x="46543" y="45753"/>
                  <a:pt x="46440" y="45803"/>
                  <a:pt x="46367" y="45948"/>
                </a:cubicBezTo>
                <a:cubicBezTo>
                  <a:pt x="46234" y="46148"/>
                  <a:pt x="46234" y="46548"/>
                  <a:pt x="46334" y="46782"/>
                </a:cubicBezTo>
                <a:cubicBezTo>
                  <a:pt x="46567" y="47249"/>
                  <a:pt x="46868" y="47649"/>
                  <a:pt x="47168" y="48049"/>
                </a:cubicBezTo>
                <a:cubicBezTo>
                  <a:pt x="47557" y="48605"/>
                  <a:pt x="48132" y="48767"/>
                  <a:pt x="48775" y="48767"/>
                </a:cubicBezTo>
                <a:cubicBezTo>
                  <a:pt x="48904" y="48767"/>
                  <a:pt x="49036" y="48761"/>
                  <a:pt x="49169" y="48750"/>
                </a:cubicBezTo>
                <a:lnTo>
                  <a:pt x="49169" y="55221"/>
                </a:lnTo>
                <a:cubicBezTo>
                  <a:pt x="48836" y="54921"/>
                  <a:pt x="48402" y="54554"/>
                  <a:pt x="47968" y="54220"/>
                </a:cubicBezTo>
                <a:cubicBezTo>
                  <a:pt x="47635" y="53987"/>
                  <a:pt x="47268" y="53787"/>
                  <a:pt x="46868" y="53653"/>
                </a:cubicBezTo>
                <a:cubicBezTo>
                  <a:pt x="46801" y="53631"/>
                  <a:pt x="46708" y="53620"/>
                  <a:pt x="46612" y="53620"/>
                </a:cubicBezTo>
                <a:cubicBezTo>
                  <a:pt x="46419" y="53620"/>
                  <a:pt x="46212" y="53665"/>
                  <a:pt x="46167" y="53753"/>
                </a:cubicBezTo>
                <a:cubicBezTo>
                  <a:pt x="46067" y="53920"/>
                  <a:pt x="46067" y="54321"/>
                  <a:pt x="46200" y="54521"/>
                </a:cubicBezTo>
                <a:cubicBezTo>
                  <a:pt x="46901" y="55521"/>
                  <a:pt x="47702" y="56389"/>
                  <a:pt x="48836" y="56922"/>
                </a:cubicBezTo>
                <a:cubicBezTo>
                  <a:pt x="48936" y="56989"/>
                  <a:pt x="49036" y="57022"/>
                  <a:pt x="49103" y="57056"/>
                </a:cubicBezTo>
                <a:cubicBezTo>
                  <a:pt x="49103" y="58090"/>
                  <a:pt x="49103" y="59124"/>
                  <a:pt x="49103" y="60125"/>
                </a:cubicBezTo>
                <a:cubicBezTo>
                  <a:pt x="49103" y="62159"/>
                  <a:pt x="48969" y="64161"/>
                  <a:pt x="49103" y="66196"/>
                </a:cubicBezTo>
                <a:cubicBezTo>
                  <a:pt x="49269" y="68731"/>
                  <a:pt x="48969" y="71233"/>
                  <a:pt x="48936" y="73768"/>
                </a:cubicBezTo>
                <a:cubicBezTo>
                  <a:pt x="48902" y="74502"/>
                  <a:pt x="48936" y="75269"/>
                  <a:pt x="48969" y="76003"/>
                </a:cubicBezTo>
                <a:cubicBezTo>
                  <a:pt x="49002" y="76470"/>
                  <a:pt x="48836" y="76670"/>
                  <a:pt x="48335" y="76670"/>
                </a:cubicBezTo>
                <a:cubicBezTo>
                  <a:pt x="47334" y="76651"/>
                  <a:pt x="46332" y="76631"/>
                  <a:pt x="45331" y="76631"/>
                </a:cubicBezTo>
                <a:cubicBezTo>
                  <a:pt x="44598" y="76631"/>
                  <a:pt x="43865" y="76642"/>
                  <a:pt x="43132" y="76670"/>
                </a:cubicBezTo>
                <a:cubicBezTo>
                  <a:pt x="40196" y="76803"/>
                  <a:pt x="37261" y="77037"/>
                  <a:pt x="34292" y="77137"/>
                </a:cubicBezTo>
                <a:cubicBezTo>
                  <a:pt x="30456" y="77237"/>
                  <a:pt x="26620" y="77270"/>
                  <a:pt x="22750" y="77304"/>
                </a:cubicBezTo>
                <a:cubicBezTo>
                  <a:pt x="21183" y="77304"/>
                  <a:pt x="19615" y="77204"/>
                  <a:pt x="18047" y="77170"/>
                </a:cubicBezTo>
                <a:cubicBezTo>
                  <a:pt x="14778" y="77104"/>
                  <a:pt x="11509" y="77104"/>
                  <a:pt x="8273" y="77070"/>
                </a:cubicBezTo>
                <a:cubicBezTo>
                  <a:pt x="6806" y="77037"/>
                  <a:pt x="5338" y="76970"/>
                  <a:pt x="3904" y="76903"/>
                </a:cubicBezTo>
                <a:cubicBezTo>
                  <a:pt x="3670" y="69865"/>
                  <a:pt x="3437" y="62827"/>
                  <a:pt x="3203" y="55722"/>
                </a:cubicBezTo>
                <a:lnTo>
                  <a:pt x="3203" y="55722"/>
                </a:lnTo>
                <a:cubicBezTo>
                  <a:pt x="3670" y="56022"/>
                  <a:pt x="4004" y="56255"/>
                  <a:pt x="4371" y="56489"/>
                </a:cubicBezTo>
                <a:cubicBezTo>
                  <a:pt x="4504" y="56555"/>
                  <a:pt x="4671" y="56622"/>
                  <a:pt x="4804" y="56622"/>
                </a:cubicBezTo>
                <a:cubicBezTo>
                  <a:pt x="5004" y="56589"/>
                  <a:pt x="5238" y="56522"/>
                  <a:pt x="5438" y="56455"/>
                </a:cubicBezTo>
                <a:cubicBezTo>
                  <a:pt x="5371" y="56222"/>
                  <a:pt x="5371" y="55922"/>
                  <a:pt x="5205" y="55788"/>
                </a:cubicBezTo>
                <a:cubicBezTo>
                  <a:pt x="4671" y="55388"/>
                  <a:pt x="4104" y="55054"/>
                  <a:pt x="3570" y="54654"/>
                </a:cubicBezTo>
                <a:cubicBezTo>
                  <a:pt x="3437" y="54554"/>
                  <a:pt x="3270" y="54354"/>
                  <a:pt x="3270" y="54220"/>
                </a:cubicBezTo>
                <a:cubicBezTo>
                  <a:pt x="3236" y="52052"/>
                  <a:pt x="3236" y="49917"/>
                  <a:pt x="3236" y="47749"/>
                </a:cubicBezTo>
                <a:lnTo>
                  <a:pt x="3236" y="47749"/>
                </a:lnTo>
                <a:cubicBezTo>
                  <a:pt x="3370" y="47883"/>
                  <a:pt x="3537" y="48049"/>
                  <a:pt x="3737" y="48216"/>
                </a:cubicBezTo>
                <a:cubicBezTo>
                  <a:pt x="3923" y="48355"/>
                  <a:pt x="4141" y="48543"/>
                  <a:pt x="4369" y="48543"/>
                </a:cubicBezTo>
                <a:cubicBezTo>
                  <a:pt x="4468" y="48543"/>
                  <a:pt x="4569" y="48508"/>
                  <a:pt x="4671" y="48416"/>
                </a:cubicBezTo>
                <a:cubicBezTo>
                  <a:pt x="4971" y="48116"/>
                  <a:pt x="4838" y="47716"/>
                  <a:pt x="4604" y="47416"/>
                </a:cubicBezTo>
                <a:cubicBezTo>
                  <a:pt x="4170" y="46849"/>
                  <a:pt x="3670" y="46348"/>
                  <a:pt x="3203" y="45814"/>
                </a:cubicBezTo>
                <a:cubicBezTo>
                  <a:pt x="3103" y="45714"/>
                  <a:pt x="3103" y="45514"/>
                  <a:pt x="3070" y="45347"/>
                </a:cubicBezTo>
                <a:cubicBezTo>
                  <a:pt x="3036" y="43746"/>
                  <a:pt x="3003" y="42112"/>
                  <a:pt x="2970" y="40511"/>
                </a:cubicBezTo>
                <a:cubicBezTo>
                  <a:pt x="2970" y="40010"/>
                  <a:pt x="2970" y="39510"/>
                  <a:pt x="2970" y="38943"/>
                </a:cubicBezTo>
                <a:cubicBezTo>
                  <a:pt x="3136" y="39110"/>
                  <a:pt x="3236" y="39276"/>
                  <a:pt x="3370" y="39376"/>
                </a:cubicBezTo>
                <a:cubicBezTo>
                  <a:pt x="3670" y="39643"/>
                  <a:pt x="3970" y="39944"/>
                  <a:pt x="4337" y="40177"/>
                </a:cubicBezTo>
                <a:cubicBezTo>
                  <a:pt x="4385" y="40201"/>
                  <a:pt x="4453" y="40212"/>
                  <a:pt x="4527" y="40212"/>
                </a:cubicBezTo>
                <a:cubicBezTo>
                  <a:pt x="4662" y="40212"/>
                  <a:pt x="4818" y="40175"/>
                  <a:pt x="4904" y="40110"/>
                </a:cubicBezTo>
                <a:cubicBezTo>
                  <a:pt x="5038" y="40044"/>
                  <a:pt x="5071" y="39743"/>
                  <a:pt x="5004" y="39610"/>
                </a:cubicBezTo>
                <a:cubicBezTo>
                  <a:pt x="4838" y="39210"/>
                  <a:pt x="4637" y="38809"/>
                  <a:pt x="4371" y="38509"/>
                </a:cubicBezTo>
                <a:cubicBezTo>
                  <a:pt x="3970" y="38109"/>
                  <a:pt x="3470" y="37775"/>
                  <a:pt x="3070" y="37408"/>
                </a:cubicBezTo>
                <a:cubicBezTo>
                  <a:pt x="2970" y="37342"/>
                  <a:pt x="2903" y="37208"/>
                  <a:pt x="2903" y="37075"/>
                </a:cubicBezTo>
                <a:cubicBezTo>
                  <a:pt x="2903" y="34473"/>
                  <a:pt x="2903" y="31838"/>
                  <a:pt x="2903" y="29203"/>
                </a:cubicBezTo>
                <a:cubicBezTo>
                  <a:pt x="2903" y="29169"/>
                  <a:pt x="2936" y="29136"/>
                  <a:pt x="3003" y="29002"/>
                </a:cubicBezTo>
                <a:cubicBezTo>
                  <a:pt x="3270" y="29303"/>
                  <a:pt x="3503" y="29603"/>
                  <a:pt x="3804" y="29836"/>
                </a:cubicBezTo>
                <a:cubicBezTo>
                  <a:pt x="3957" y="29968"/>
                  <a:pt x="4153" y="30128"/>
                  <a:pt x="4336" y="30128"/>
                </a:cubicBezTo>
                <a:cubicBezTo>
                  <a:pt x="4432" y="30128"/>
                  <a:pt x="4524" y="30084"/>
                  <a:pt x="4604" y="29970"/>
                </a:cubicBezTo>
                <a:cubicBezTo>
                  <a:pt x="4771" y="29803"/>
                  <a:pt x="4771" y="29369"/>
                  <a:pt x="4637" y="29136"/>
                </a:cubicBezTo>
                <a:cubicBezTo>
                  <a:pt x="4504" y="28836"/>
                  <a:pt x="4204" y="28535"/>
                  <a:pt x="3904" y="28369"/>
                </a:cubicBezTo>
                <a:cubicBezTo>
                  <a:pt x="3136" y="27835"/>
                  <a:pt x="2836" y="27234"/>
                  <a:pt x="2903" y="26234"/>
                </a:cubicBezTo>
                <a:cubicBezTo>
                  <a:pt x="3036" y="23932"/>
                  <a:pt x="3036" y="21597"/>
                  <a:pt x="3103" y="19195"/>
                </a:cubicBezTo>
                <a:cubicBezTo>
                  <a:pt x="3437" y="19629"/>
                  <a:pt x="3703" y="20029"/>
                  <a:pt x="4037" y="20363"/>
                </a:cubicBezTo>
                <a:cubicBezTo>
                  <a:pt x="4229" y="20555"/>
                  <a:pt x="4456" y="20782"/>
                  <a:pt x="4717" y="20782"/>
                </a:cubicBezTo>
                <a:cubicBezTo>
                  <a:pt x="4819" y="20782"/>
                  <a:pt x="4926" y="20747"/>
                  <a:pt x="5038" y="20663"/>
                </a:cubicBezTo>
                <a:cubicBezTo>
                  <a:pt x="5438" y="20363"/>
                  <a:pt x="5138" y="19963"/>
                  <a:pt x="4971" y="19629"/>
                </a:cubicBezTo>
                <a:cubicBezTo>
                  <a:pt x="4604" y="18895"/>
                  <a:pt x="4004" y="18361"/>
                  <a:pt x="3170" y="18095"/>
                </a:cubicBezTo>
                <a:cubicBezTo>
                  <a:pt x="3236" y="16527"/>
                  <a:pt x="3270" y="14992"/>
                  <a:pt x="3370" y="13425"/>
                </a:cubicBezTo>
                <a:cubicBezTo>
                  <a:pt x="3670" y="9355"/>
                  <a:pt x="3837" y="5252"/>
                  <a:pt x="3670" y="1149"/>
                </a:cubicBezTo>
                <a:cubicBezTo>
                  <a:pt x="3637" y="449"/>
                  <a:pt x="3670" y="382"/>
                  <a:pt x="4337" y="382"/>
                </a:cubicBezTo>
                <a:cubicBezTo>
                  <a:pt x="7106" y="415"/>
                  <a:pt x="9908" y="449"/>
                  <a:pt x="12677" y="449"/>
                </a:cubicBezTo>
                <a:cubicBezTo>
                  <a:pt x="15312" y="465"/>
                  <a:pt x="17939" y="465"/>
                  <a:pt x="20566" y="465"/>
                </a:cubicBezTo>
                <a:cubicBezTo>
                  <a:pt x="23192" y="465"/>
                  <a:pt x="25819" y="465"/>
                  <a:pt x="28454" y="482"/>
                </a:cubicBezTo>
                <a:cubicBezTo>
                  <a:pt x="32391" y="515"/>
                  <a:pt x="36327" y="615"/>
                  <a:pt x="40296" y="615"/>
                </a:cubicBezTo>
                <a:cubicBezTo>
                  <a:pt x="40643" y="620"/>
                  <a:pt x="40990" y="622"/>
                  <a:pt x="41337" y="622"/>
                </a:cubicBezTo>
                <a:cubicBezTo>
                  <a:pt x="43533" y="622"/>
                  <a:pt x="45746" y="540"/>
                  <a:pt x="47935" y="482"/>
                </a:cubicBezTo>
                <a:cubicBezTo>
                  <a:pt x="48135" y="482"/>
                  <a:pt x="48369" y="415"/>
                  <a:pt x="48636" y="382"/>
                </a:cubicBezTo>
                <a:close/>
                <a:moveTo>
                  <a:pt x="6181" y="0"/>
                </a:moveTo>
                <a:cubicBezTo>
                  <a:pt x="5497" y="0"/>
                  <a:pt x="4815" y="4"/>
                  <a:pt x="4137" y="15"/>
                </a:cubicBezTo>
                <a:cubicBezTo>
                  <a:pt x="3370" y="15"/>
                  <a:pt x="3236" y="215"/>
                  <a:pt x="3470" y="949"/>
                </a:cubicBezTo>
                <a:cubicBezTo>
                  <a:pt x="3470" y="1016"/>
                  <a:pt x="3470" y="1116"/>
                  <a:pt x="3470" y="1182"/>
                </a:cubicBezTo>
                <a:cubicBezTo>
                  <a:pt x="3303" y="4918"/>
                  <a:pt x="3103" y="8655"/>
                  <a:pt x="2936" y="12357"/>
                </a:cubicBezTo>
                <a:cubicBezTo>
                  <a:pt x="2836" y="13958"/>
                  <a:pt x="2769" y="15559"/>
                  <a:pt x="2669" y="17161"/>
                </a:cubicBezTo>
                <a:cubicBezTo>
                  <a:pt x="2669" y="17461"/>
                  <a:pt x="2569" y="17628"/>
                  <a:pt x="2302" y="17761"/>
                </a:cubicBezTo>
                <a:cubicBezTo>
                  <a:pt x="1402" y="18228"/>
                  <a:pt x="768" y="18962"/>
                  <a:pt x="268" y="19796"/>
                </a:cubicBezTo>
                <a:cubicBezTo>
                  <a:pt x="168" y="19963"/>
                  <a:pt x="101" y="20263"/>
                  <a:pt x="201" y="20363"/>
                </a:cubicBezTo>
                <a:cubicBezTo>
                  <a:pt x="301" y="20496"/>
                  <a:pt x="601" y="20530"/>
                  <a:pt x="768" y="20530"/>
                </a:cubicBezTo>
                <a:cubicBezTo>
                  <a:pt x="1435" y="20430"/>
                  <a:pt x="1869" y="19963"/>
                  <a:pt x="2202" y="19429"/>
                </a:cubicBezTo>
                <a:cubicBezTo>
                  <a:pt x="2302" y="19262"/>
                  <a:pt x="2403" y="19095"/>
                  <a:pt x="2603" y="18795"/>
                </a:cubicBezTo>
                <a:lnTo>
                  <a:pt x="2603" y="18795"/>
                </a:lnTo>
                <a:cubicBezTo>
                  <a:pt x="2536" y="20797"/>
                  <a:pt x="2469" y="22665"/>
                  <a:pt x="2403" y="24533"/>
                </a:cubicBezTo>
                <a:cubicBezTo>
                  <a:pt x="2403" y="25333"/>
                  <a:pt x="2403" y="26134"/>
                  <a:pt x="2369" y="26934"/>
                </a:cubicBezTo>
                <a:cubicBezTo>
                  <a:pt x="2336" y="27134"/>
                  <a:pt x="2169" y="27468"/>
                  <a:pt x="2002" y="27501"/>
                </a:cubicBezTo>
                <a:cubicBezTo>
                  <a:pt x="1302" y="27668"/>
                  <a:pt x="868" y="28135"/>
                  <a:pt x="401" y="28635"/>
                </a:cubicBezTo>
                <a:cubicBezTo>
                  <a:pt x="101" y="29002"/>
                  <a:pt x="1" y="29536"/>
                  <a:pt x="268" y="29703"/>
                </a:cubicBezTo>
                <a:cubicBezTo>
                  <a:pt x="390" y="29803"/>
                  <a:pt x="509" y="29844"/>
                  <a:pt x="623" y="29844"/>
                </a:cubicBezTo>
                <a:cubicBezTo>
                  <a:pt x="853" y="29844"/>
                  <a:pt x="1068" y="29681"/>
                  <a:pt x="1268" y="29503"/>
                </a:cubicBezTo>
                <a:cubicBezTo>
                  <a:pt x="1602" y="29203"/>
                  <a:pt x="1936" y="28936"/>
                  <a:pt x="2302" y="28569"/>
                </a:cubicBezTo>
                <a:cubicBezTo>
                  <a:pt x="2336" y="28769"/>
                  <a:pt x="2336" y="28836"/>
                  <a:pt x="2336" y="28902"/>
                </a:cubicBezTo>
                <a:cubicBezTo>
                  <a:pt x="2336" y="31571"/>
                  <a:pt x="2336" y="34206"/>
                  <a:pt x="2336" y="36875"/>
                </a:cubicBezTo>
                <a:cubicBezTo>
                  <a:pt x="2336" y="37041"/>
                  <a:pt x="2169" y="37242"/>
                  <a:pt x="2036" y="37375"/>
                </a:cubicBezTo>
                <a:cubicBezTo>
                  <a:pt x="1368" y="37875"/>
                  <a:pt x="735" y="38442"/>
                  <a:pt x="468" y="39243"/>
                </a:cubicBezTo>
                <a:cubicBezTo>
                  <a:pt x="401" y="39477"/>
                  <a:pt x="535" y="39777"/>
                  <a:pt x="568" y="40044"/>
                </a:cubicBezTo>
                <a:cubicBezTo>
                  <a:pt x="835" y="39977"/>
                  <a:pt x="1135" y="39977"/>
                  <a:pt x="1335" y="39843"/>
                </a:cubicBezTo>
                <a:cubicBezTo>
                  <a:pt x="1702" y="39543"/>
                  <a:pt x="2002" y="39143"/>
                  <a:pt x="2436" y="38709"/>
                </a:cubicBezTo>
                <a:lnTo>
                  <a:pt x="2436" y="45614"/>
                </a:lnTo>
                <a:cubicBezTo>
                  <a:pt x="2403" y="45648"/>
                  <a:pt x="2336" y="45648"/>
                  <a:pt x="2269" y="45681"/>
                </a:cubicBezTo>
                <a:cubicBezTo>
                  <a:pt x="1135" y="45881"/>
                  <a:pt x="701" y="46782"/>
                  <a:pt x="401" y="47749"/>
                </a:cubicBezTo>
                <a:cubicBezTo>
                  <a:pt x="334" y="47983"/>
                  <a:pt x="501" y="48316"/>
                  <a:pt x="568" y="48616"/>
                </a:cubicBezTo>
                <a:cubicBezTo>
                  <a:pt x="835" y="48516"/>
                  <a:pt x="1135" y="48483"/>
                  <a:pt x="1368" y="48350"/>
                </a:cubicBezTo>
                <a:cubicBezTo>
                  <a:pt x="1802" y="48016"/>
                  <a:pt x="2169" y="47616"/>
                  <a:pt x="2569" y="47282"/>
                </a:cubicBezTo>
                <a:lnTo>
                  <a:pt x="2703" y="47282"/>
                </a:lnTo>
                <a:cubicBezTo>
                  <a:pt x="2703" y="49450"/>
                  <a:pt x="2703" y="51585"/>
                  <a:pt x="2736" y="53753"/>
                </a:cubicBezTo>
                <a:cubicBezTo>
                  <a:pt x="2736" y="54154"/>
                  <a:pt x="2603" y="54387"/>
                  <a:pt x="2269" y="54621"/>
                </a:cubicBezTo>
                <a:cubicBezTo>
                  <a:pt x="1502" y="55054"/>
                  <a:pt x="901" y="55722"/>
                  <a:pt x="568" y="56522"/>
                </a:cubicBezTo>
                <a:cubicBezTo>
                  <a:pt x="501" y="56722"/>
                  <a:pt x="601" y="56989"/>
                  <a:pt x="635" y="57223"/>
                </a:cubicBezTo>
                <a:cubicBezTo>
                  <a:pt x="701" y="57211"/>
                  <a:pt x="779" y="57211"/>
                  <a:pt x="858" y="57211"/>
                </a:cubicBezTo>
                <a:cubicBezTo>
                  <a:pt x="1016" y="57211"/>
                  <a:pt x="1179" y="57211"/>
                  <a:pt x="1268" y="57123"/>
                </a:cubicBezTo>
                <a:cubicBezTo>
                  <a:pt x="1769" y="56722"/>
                  <a:pt x="2236" y="56255"/>
                  <a:pt x="2736" y="55822"/>
                </a:cubicBezTo>
                <a:cubicBezTo>
                  <a:pt x="2736" y="55855"/>
                  <a:pt x="2736" y="55988"/>
                  <a:pt x="2736" y="56122"/>
                </a:cubicBezTo>
                <a:cubicBezTo>
                  <a:pt x="2803" y="58957"/>
                  <a:pt x="2836" y="61826"/>
                  <a:pt x="2936" y="64661"/>
                </a:cubicBezTo>
                <a:cubicBezTo>
                  <a:pt x="3003" y="67196"/>
                  <a:pt x="3136" y="69698"/>
                  <a:pt x="3203" y="72200"/>
                </a:cubicBezTo>
                <a:cubicBezTo>
                  <a:pt x="3236" y="73768"/>
                  <a:pt x="3236" y="75336"/>
                  <a:pt x="3236" y="76903"/>
                </a:cubicBezTo>
                <a:cubicBezTo>
                  <a:pt x="3236" y="77204"/>
                  <a:pt x="3236" y="77404"/>
                  <a:pt x="3603" y="77437"/>
                </a:cubicBezTo>
                <a:cubicBezTo>
                  <a:pt x="5371" y="77504"/>
                  <a:pt x="7139" y="77571"/>
                  <a:pt x="8941" y="77637"/>
                </a:cubicBezTo>
                <a:cubicBezTo>
                  <a:pt x="13344" y="77737"/>
                  <a:pt x="17747" y="77804"/>
                  <a:pt x="22150" y="77904"/>
                </a:cubicBezTo>
                <a:cubicBezTo>
                  <a:pt x="23355" y="77933"/>
                  <a:pt x="24561" y="78011"/>
                  <a:pt x="25766" y="78011"/>
                </a:cubicBezTo>
                <a:cubicBezTo>
                  <a:pt x="25962" y="78011"/>
                  <a:pt x="26157" y="78009"/>
                  <a:pt x="26353" y="78004"/>
                </a:cubicBezTo>
                <a:cubicBezTo>
                  <a:pt x="30623" y="77871"/>
                  <a:pt x="34892" y="77671"/>
                  <a:pt x="39195" y="77537"/>
                </a:cubicBezTo>
                <a:cubicBezTo>
                  <a:pt x="42131" y="77437"/>
                  <a:pt x="45066" y="77337"/>
                  <a:pt x="48035" y="77270"/>
                </a:cubicBezTo>
                <a:cubicBezTo>
                  <a:pt x="49203" y="77237"/>
                  <a:pt x="49136" y="77237"/>
                  <a:pt x="49403" y="76036"/>
                </a:cubicBezTo>
                <a:cubicBezTo>
                  <a:pt x="49436" y="75936"/>
                  <a:pt x="49436" y="75836"/>
                  <a:pt x="49436" y="75736"/>
                </a:cubicBezTo>
                <a:cubicBezTo>
                  <a:pt x="49503" y="74101"/>
                  <a:pt x="49570" y="72433"/>
                  <a:pt x="49636" y="70799"/>
                </a:cubicBezTo>
                <a:cubicBezTo>
                  <a:pt x="49670" y="69565"/>
                  <a:pt x="49736" y="68297"/>
                  <a:pt x="49770" y="67063"/>
                </a:cubicBezTo>
                <a:cubicBezTo>
                  <a:pt x="49770" y="63861"/>
                  <a:pt x="49770" y="60692"/>
                  <a:pt x="49736" y="57489"/>
                </a:cubicBezTo>
                <a:cubicBezTo>
                  <a:pt x="49736" y="57189"/>
                  <a:pt x="49870" y="57123"/>
                  <a:pt x="50137" y="57022"/>
                </a:cubicBezTo>
                <a:cubicBezTo>
                  <a:pt x="50737" y="56856"/>
                  <a:pt x="51337" y="56656"/>
                  <a:pt x="51905" y="56422"/>
                </a:cubicBezTo>
                <a:cubicBezTo>
                  <a:pt x="52672" y="56122"/>
                  <a:pt x="53005" y="55488"/>
                  <a:pt x="53139" y="54721"/>
                </a:cubicBezTo>
                <a:cubicBezTo>
                  <a:pt x="53197" y="54256"/>
                  <a:pt x="52976" y="53968"/>
                  <a:pt x="52565" y="53968"/>
                </a:cubicBezTo>
                <a:cubicBezTo>
                  <a:pt x="52505" y="53968"/>
                  <a:pt x="52440" y="53974"/>
                  <a:pt x="52372" y="53987"/>
                </a:cubicBezTo>
                <a:cubicBezTo>
                  <a:pt x="51738" y="54120"/>
                  <a:pt x="51171" y="54387"/>
                  <a:pt x="50737" y="54888"/>
                </a:cubicBezTo>
                <a:cubicBezTo>
                  <a:pt x="50437" y="55255"/>
                  <a:pt x="50137" y="55621"/>
                  <a:pt x="49803" y="56022"/>
                </a:cubicBezTo>
                <a:cubicBezTo>
                  <a:pt x="49803" y="53620"/>
                  <a:pt x="49803" y="51318"/>
                  <a:pt x="49803" y="49017"/>
                </a:cubicBezTo>
                <a:cubicBezTo>
                  <a:pt x="49803" y="48917"/>
                  <a:pt x="49936" y="48717"/>
                  <a:pt x="50070" y="48683"/>
                </a:cubicBezTo>
                <a:cubicBezTo>
                  <a:pt x="51438" y="48116"/>
                  <a:pt x="52138" y="46849"/>
                  <a:pt x="53005" y="45781"/>
                </a:cubicBezTo>
                <a:cubicBezTo>
                  <a:pt x="53105" y="45681"/>
                  <a:pt x="53139" y="45381"/>
                  <a:pt x="53072" y="45281"/>
                </a:cubicBezTo>
                <a:cubicBezTo>
                  <a:pt x="52969" y="45203"/>
                  <a:pt x="52785" y="45126"/>
                  <a:pt x="52646" y="45126"/>
                </a:cubicBezTo>
                <a:cubicBezTo>
                  <a:pt x="52605" y="45126"/>
                  <a:pt x="52568" y="45132"/>
                  <a:pt x="52538" y="45147"/>
                </a:cubicBezTo>
                <a:cubicBezTo>
                  <a:pt x="52005" y="45381"/>
                  <a:pt x="51471" y="45648"/>
                  <a:pt x="50971" y="45981"/>
                </a:cubicBezTo>
                <a:cubicBezTo>
                  <a:pt x="50570" y="46281"/>
                  <a:pt x="50237" y="46682"/>
                  <a:pt x="49770" y="47115"/>
                </a:cubicBezTo>
                <a:cubicBezTo>
                  <a:pt x="49736" y="44880"/>
                  <a:pt x="49703" y="42779"/>
                  <a:pt x="49636" y="40677"/>
                </a:cubicBezTo>
                <a:cubicBezTo>
                  <a:pt x="49603" y="40077"/>
                  <a:pt x="49803" y="39743"/>
                  <a:pt x="50337" y="39510"/>
                </a:cubicBezTo>
                <a:cubicBezTo>
                  <a:pt x="51137" y="39176"/>
                  <a:pt x="51738" y="38609"/>
                  <a:pt x="52038" y="37775"/>
                </a:cubicBezTo>
                <a:cubicBezTo>
                  <a:pt x="52105" y="37508"/>
                  <a:pt x="52105" y="37108"/>
                  <a:pt x="51938" y="36975"/>
                </a:cubicBezTo>
                <a:cubicBezTo>
                  <a:pt x="51865" y="36916"/>
                  <a:pt x="51740" y="36890"/>
                  <a:pt x="51607" y="36890"/>
                </a:cubicBezTo>
                <a:cubicBezTo>
                  <a:pt x="51436" y="36890"/>
                  <a:pt x="51250" y="36933"/>
                  <a:pt x="51137" y="37008"/>
                </a:cubicBezTo>
                <a:cubicBezTo>
                  <a:pt x="50604" y="37375"/>
                  <a:pt x="50137" y="37875"/>
                  <a:pt x="49570" y="38342"/>
                </a:cubicBezTo>
                <a:cubicBezTo>
                  <a:pt x="49570" y="38076"/>
                  <a:pt x="49570" y="37775"/>
                  <a:pt x="49570" y="37475"/>
                </a:cubicBezTo>
                <a:cubicBezTo>
                  <a:pt x="49570" y="35807"/>
                  <a:pt x="49603" y="34139"/>
                  <a:pt x="49536" y="32472"/>
                </a:cubicBezTo>
                <a:cubicBezTo>
                  <a:pt x="49469" y="31671"/>
                  <a:pt x="49870" y="31237"/>
                  <a:pt x="50504" y="30937"/>
                </a:cubicBezTo>
                <a:cubicBezTo>
                  <a:pt x="51571" y="30437"/>
                  <a:pt x="52238" y="29536"/>
                  <a:pt x="52805" y="28602"/>
                </a:cubicBezTo>
                <a:cubicBezTo>
                  <a:pt x="52905" y="28435"/>
                  <a:pt x="52939" y="28202"/>
                  <a:pt x="52839" y="28035"/>
                </a:cubicBezTo>
                <a:cubicBezTo>
                  <a:pt x="52805" y="27935"/>
                  <a:pt x="52538" y="27902"/>
                  <a:pt x="52372" y="27902"/>
                </a:cubicBezTo>
                <a:cubicBezTo>
                  <a:pt x="51438" y="28035"/>
                  <a:pt x="50670" y="28435"/>
                  <a:pt x="50070" y="29203"/>
                </a:cubicBezTo>
                <a:cubicBezTo>
                  <a:pt x="49936" y="29403"/>
                  <a:pt x="49770" y="29569"/>
                  <a:pt x="49570" y="29803"/>
                </a:cubicBezTo>
                <a:cubicBezTo>
                  <a:pt x="49503" y="29603"/>
                  <a:pt x="49469" y="29503"/>
                  <a:pt x="49469" y="29369"/>
                </a:cubicBezTo>
                <a:cubicBezTo>
                  <a:pt x="49436" y="26701"/>
                  <a:pt x="49403" y="24032"/>
                  <a:pt x="49369" y="21364"/>
                </a:cubicBezTo>
                <a:cubicBezTo>
                  <a:pt x="49369" y="21230"/>
                  <a:pt x="49503" y="20997"/>
                  <a:pt x="49636" y="20930"/>
                </a:cubicBezTo>
                <a:cubicBezTo>
                  <a:pt x="50470" y="20396"/>
                  <a:pt x="51137" y="19762"/>
                  <a:pt x="51571" y="18895"/>
                </a:cubicBezTo>
                <a:cubicBezTo>
                  <a:pt x="51704" y="18662"/>
                  <a:pt x="51704" y="18361"/>
                  <a:pt x="51738" y="18061"/>
                </a:cubicBezTo>
                <a:cubicBezTo>
                  <a:pt x="51438" y="18061"/>
                  <a:pt x="51104" y="17995"/>
                  <a:pt x="50804" y="17995"/>
                </a:cubicBezTo>
                <a:cubicBezTo>
                  <a:pt x="50670" y="17995"/>
                  <a:pt x="50537" y="18095"/>
                  <a:pt x="50403" y="18195"/>
                </a:cubicBezTo>
                <a:cubicBezTo>
                  <a:pt x="50070" y="18428"/>
                  <a:pt x="49736" y="18695"/>
                  <a:pt x="49369" y="18995"/>
                </a:cubicBezTo>
                <a:cubicBezTo>
                  <a:pt x="49303" y="17694"/>
                  <a:pt x="49203" y="16427"/>
                  <a:pt x="49169" y="15159"/>
                </a:cubicBezTo>
                <a:cubicBezTo>
                  <a:pt x="49136" y="11823"/>
                  <a:pt x="49136" y="8488"/>
                  <a:pt x="49136" y="5119"/>
                </a:cubicBezTo>
                <a:cubicBezTo>
                  <a:pt x="49136" y="3718"/>
                  <a:pt x="49203" y="2283"/>
                  <a:pt x="49203" y="882"/>
                </a:cubicBezTo>
                <a:cubicBezTo>
                  <a:pt x="49236" y="615"/>
                  <a:pt x="49336" y="282"/>
                  <a:pt x="48936" y="248"/>
                </a:cubicBezTo>
                <a:cubicBezTo>
                  <a:pt x="48636" y="182"/>
                  <a:pt x="48302" y="182"/>
                  <a:pt x="48002" y="182"/>
                </a:cubicBezTo>
                <a:cubicBezTo>
                  <a:pt x="46140" y="209"/>
                  <a:pt x="44278" y="258"/>
                  <a:pt x="42416" y="258"/>
                </a:cubicBezTo>
                <a:cubicBezTo>
                  <a:pt x="41976" y="258"/>
                  <a:pt x="41536" y="255"/>
                  <a:pt x="41097" y="248"/>
                </a:cubicBezTo>
                <a:cubicBezTo>
                  <a:pt x="38628" y="248"/>
                  <a:pt x="36193" y="48"/>
                  <a:pt x="33725" y="48"/>
                </a:cubicBezTo>
                <a:cubicBezTo>
                  <a:pt x="28688" y="15"/>
                  <a:pt x="23618" y="15"/>
                  <a:pt x="18547" y="15"/>
                </a:cubicBezTo>
                <a:lnTo>
                  <a:pt x="10275" y="15"/>
                </a:lnTo>
                <a:cubicBezTo>
                  <a:pt x="8918" y="15"/>
                  <a:pt x="7547" y="0"/>
                  <a:pt x="6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TextBox 31">
            <a:extLst>
              <a:ext uri="{FF2B5EF4-FFF2-40B4-BE49-F238E27FC236}">
                <a16:creationId xmlns:a16="http://schemas.microsoft.com/office/drawing/2014/main" id="{B239674F-FE39-4146-8334-E37DDCF98FDB}"/>
              </a:ext>
            </a:extLst>
          </p:cNvPr>
          <p:cNvSpPr txBox="1"/>
          <p:nvPr/>
        </p:nvSpPr>
        <p:spPr>
          <a:xfrm>
            <a:off x="684824" y="1316500"/>
            <a:ext cx="6822985" cy="867930"/>
          </a:xfrm>
          <a:prstGeom prst="rect">
            <a:avLst/>
          </a:prstGeom>
          <a:noFill/>
        </p:spPr>
        <p:txBody>
          <a:bodyPr wrap="square" rtlCol="0">
            <a:noAutofit/>
          </a:bodyPr>
          <a:lstStyle/>
          <a:p>
            <a:pPr algn="just">
              <a:lnSpc>
                <a:spcPct val="90000"/>
              </a:lnSpc>
            </a:pPr>
            <a:r>
              <a:rPr lang="vi-VN" sz="2800" dirty="0">
                <a:latin typeface="Times New Roman" panose="02020603050405020304" pitchFamily="18" charset="0"/>
                <a:cs typeface="Times New Roman" panose="02020603050405020304" pitchFamily="18" charset="0"/>
              </a:rPr>
              <a:t>Nhiệm vụ 2. Kết nối kinh nghiệm hiện có của HS với vấn đề giờ trải nghiệm đưa ra. </a:t>
            </a:r>
          </a:p>
        </p:txBody>
      </p:sp>
      <p:graphicFrame>
        <p:nvGraphicFramePr>
          <p:cNvPr id="5" name="Diagram 4">
            <a:extLst>
              <a:ext uri="{FF2B5EF4-FFF2-40B4-BE49-F238E27FC236}">
                <a16:creationId xmlns:a16="http://schemas.microsoft.com/office/drawing/2014/main" id="{7180F453-FAFB-4C2B-AE5F-CEAF489F57B7}"/>
              </a:ext>
            </a:extLst>
          </p:cNvPr>
          <p:cNvGraphicFramePr/>
          <p:nvPr>
            <p:extLst>
              <p:ext uri="{D42A27DB-BD31-4B8C-83A1-F6EECF244321}">
                <p14:modId xmlns:p14="http://schemas.microsoft.com/office/powerpoint/2010/main" val="1656422847"/>
              </p:ext>
            </p:extLst>
          </p:nvPr>
        </p:nvGraphicFramePr>
        <p:xfrm>
          <a:off x="911827" y="1141868"/>
          <a:ext cx="831232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Google Shape;535;p44">
            <a:extLst>
              <a:ext uri="{FF2B5EF4-FFF2-40B4-BE49-F238E27FC236}">
                <a16:creationId xmlns:a16="http://schemas.microsoft.com/office/drawing/2014/main" id="{51D48054-89F7-43AC-AC86-35672CD762D5}"/>
              </a:ext>
            </a:extLst>
          </p:cNvPr>
          <p:cNvSpPr txBox="1">
            <a:spLocks/>
          </p:cNvSpPr>
          <p:nvPr/>
        </p:nvSpPr>
        <p:spPr>
          <a:xfrm>
            <a:off x="5202729" y="219658"/>
            <a:ext cx="2526522" cy="41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1pPr>
            <a:lvl2pPr marR="0" lvl="1"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2pPr>
            <a:lvl3pPr marR="0" lvl="2"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3pPr>
            <a:lvl4pPr marR="0" lvl="3"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4pPr>
            <a:lvl5pPr marR="0" lvl="4"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5pPr>
            <a:lvl6pPr marR="0" lvl="5"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6pPr>
            <a:lvl7pPr marR="0" lvl="6"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7pPr>
            <a:lvl8pPr marR="0" lvl="7"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8pPr>
            <a:lvl9pPr marR="0" lvl="8"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9pPr>
          </a:lstStyle>
          <a:p>
            <a:pPr algn="ctr"/>
            <a:r>
              <a:rPr lang="vi-VN" sz="2800" dirty="0">
                <a:latin typeface="Times New Roman" panose="02020603050405020304" pitchFamily="18" charset="0"/>
                <a:cs typeface="Times New Roman" panose="02020603050405020304" pitchFamily="18" charset="0"/>
              </a:rPr>
              <a:t>2. Nội dung</a:t>
            </a:r>
          </a:p>
        </p:txBody>
      </p:sp>
      <p:sp>
        <p:nvSpPr>
          <p:cNvPr id="38" name="TextBox 37">
            <a:extLst>
              <a:ext uri="{FF2B5EF4-FFF2-40B4-BE49-F238E27FC236}">
                <a16:creationId xmlns:a16="http://schemas.microsoft.com/office/drawing/2014/main" id="{47805827-8A76-48E7-9813-2CC0925DA6CE}"/>
              </a:ext>
            </a:extLst>
          </p:cNvPr>
          <p:cNvSpPr txBox="1"/>
          <p:nvPr/>
        </p:nvSpPr>
        <p:spPr>
          <a:xfrm>
            <a:off x="1127401" y="4139498"/>
            <a:ext cx="5932078"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2800" dirty="0">
                <a:latin typeface="+mj-lt"/>
              </a:rPr>
              <a:t>Có cách nhận xét khéo léo với các ý kiến tiêu cực, trái chiều.</a:t>
            </a:r>
          </a:p>
        </p:txBody>
      </p:sp>
    </p:spTree>
    <p:extLst>
      <p:ext uri="{BB962C8B-B14F-4D97-AF65-F5344CB8AC3E}">
        <p14:creationId xmlns:p14="http://schemas.microsoft.com/office/powerpoint/2010/main" val="116268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F4E8B12F-B579-4877-AC14-75A9A42FB671}"/>
                                            </p:graphicEl>
                                          </p:spTgt>
                                        </p:tgtEl>
                                        <p:attrNameLst>
                                          <p:attrName>style.visibility</p:attrName>
                                        </p:attrNameLst>
                                      </p:cBhvr>
                                      <p:to>
                                        <p:strVal val="visible"/>
                                      </p:to>
                                    </p:set>
                                    <p:animEffect transition="in" filter="wipe(left)">
                                      <p:cBhvr>
                                        <p:cTn id="7" dur="500"/>
                                        <p:tgtEl>
                                          <p:spTgt spid="5">
                                            <p:graphicEl>
                                              <a:dgm id="{F4E8B12F-B579-4877-AC14-75A9A42FB67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3C3739C7-6677-4276-BE84-FA912CF05F6C}"/>
                                            </p:graphicEl>
                                          </p:spTgt>
                                        </p:tgtEl>
                                        <p:attrNameLst>
                                          <p:attrName>style.visibility</p:attrName>
                                        </p:attrNameLst>
                                      </p:cBhvr>
                                      <p:to>
                                        <p:strVal val="visible"/>
                                      </p:to>
                                    </p:set>
                                    <p:animEffect transition="in" filter="wipe(left)">
                                      <p:cBhvr>
                                        <p:cTn id="12" dur="500"/>
                                        <p:tgtEl>
                                          <p:spTgt spid="5">
                                            <p:graphicEl>
                                              <a:dgm id="{3C3739C7-6677-4276-BE84-FA912CF05F6C}"/>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dgm id="{EABDEEF2-3B54-4650-B1A0-7D72AD3393D4}"/>
                                            </p:graphicEl>
                                          </p:spTgt>
                                        </p:tgtEl>
                                        <p:attrNameLst>
                                          <p:attrName>style.visibility</p:attrName>
                                        </p:attrNameLst>
                                      </p:cBhvr>
                                      <p:to>
                                        <p:strVal val="visible"/>
                                      </p:to>
                                    </p:set>
                                    <p:animEffect transition="in" filter="wipe(left)">
                                      <p:cBhvr>
                                        <p:cTn id="15" dur="500"/>
                                        <p:tgtEl>
                                          <p:spTgt spid="5">
                                            <p:graphicEl>
                                              <a:dgm id="{EABDEEF2-3B54-4650-B1A0-7D72AD3393D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graphicEl>
                                              <a:dgm id="{07450E15-18F2-4A2F-BE39-057F74D28697}"/>
                                            </p:graphicEl>
                                          </p:spTgt>
                                        </p:tgtEl>
                                        <p:attrNameLst>
                                          <p:attrName>style.visibility</p:attrName>
                                        </p:attrNameLst>
                                      </p:cBhvr>
                                      <p:to>
                                        <p:strVal val="visible"/>
                                      </p:to>
                                    </p:set>
                                    <p:animEffect transition="in" filter="wipe(left)">
                                      <p:cBhvr>
                                        <p:cTn id="20" dur="500"/>
                                        <p:tgtEl>
                                          <p:spTgt spid="5">
                                            <p:graphicEl>
                                              <a:dgm id="{07450E15-18F2-4A2F-BE39-057F74D28697}"/>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graphicEl>
                                              <a:dgm id="{7B7C588D-AE23-4DA5-A063-AF6CEA195D51}"/>
                                            </p:graphicEl>
                                          </p:spTgt>
                                        </p:tgtEl>
                                        <p:attrNameLst>
                                          <p:attrName>style.visibility</p:attrName>
                                        </p:attrNameLst>
                                      </p:cBhvr>
                                      <p:to>
                                        <p:strVal val="visible"/>
                                      </p:to>
                                    </p:set>
                                    <p:animEffect transition="in" filter="wipe(left)">
                                      <p:cBhvr>
                                        <p:cTn id="23" dur="500"/>
                                        <p:tgtEl>
                                          <p:spTgt spid="5">
                                            <p:graphicEl>
                                              <a:dgm id="{7B7C588D-AE23-4DA5-A063-AF6CEA195D5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graphicEl>
                                              <a:dgm id="{D79E32B7-75D3-4808-B9FB-C9DBFAA3771D}"/>
                                            </p:graphicEl>
                                          </p:spTgt>
                                        </p:tgtEl>
                                        <p:attrNameLst>
                                          <p:attrName>style.visibility</p:attrName>
                                        </p:attrNameLst>
                                      </p:cBhvr>
                                      <p:to>
                                        <p:strVal val="visible"/>
                                      </p:to>
                                    </p:set>
                                    <p:animEffect transition="in" filter="wipe(left)">
                                      <p:cBhvr>
                                        <p:cTn id="28" dur="500"/>
                                        <p:tgtEl>
                                          <p:spTgt spid="5">
                                            <p:graphicEl>
                                              <a:dgm id="{D79E32B7-75D3-4808-B9FB-C9DBFAA3771D}"/>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graphicEl>
                                              <a:dgm id="{EAEEC37E-D219-4888-A5E2-108CC264990E}"/>
                                            </p:graphicEl>
                                          </p:spTgt>
                                        </p:tgtEl>
                                        <p:attrNameLst>
                                          <p:attrName>style.visibility</p:attrName>
                                        </p:attrNameLst>
                                      </p:cBhvr>
                                      <p:to>
                                        <p:strVal val="visible"/>
                                      </p:to>
                                    </p:set>
                                    <p:animEffect transition="in" filter="wipe(left)">
                                      <p:cBhvr>
                                        <p:cTn id="31" dur="500"/>
                                        <p:tgtEl>
                                          <p:spTgt spid="5">
                                            <p:graphicEl>
                                              <a:dgm id="{EAEEC37E-D219-4888-A5E2-108CC264990E}"/>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barn(inVertical)">
                                      <p:cBhvr>
                                        <p:cTn id="3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grpSp>
        <p:nvGrpSpPr>
          <p:cNvPr id="630" name="Google Shape;630;p47"/>
          <p:cNvGrpSpPr/>
          <p:nvPr/>
        </p:nvGrpSpPr>
        <p:grpSpPr>
          <a:xfrm>
            <a:off x="-91975" y="-147094"/>
            <a:ext cx="2781633" cy="1257244"/>
            <a:chOff x="-91975" y="-147094"/>
            <a:chExt cx="2781633" cy="1257244"/>
          </a:xfrm>
        </p:grpSpPr>
        <p:sp>
          <p:nvSpPr>
            <p:cNvPr id="631" name="Google Shape;631;p47"/>
            <p:cNvSpPr/>
            <p:nvPr/>
          </p:nvSpPr>
          <p:spPr>
            <a:xfrm>
              <a:off x="774660" y="79764"/>
              <a:ext cx="1155744" cy="763768"/>
            </a:xfrm>
            <a:custGeom>
              <a:avLst/>
              <a:gdLst/>
              <a:ahLst/>
              <a:cxnLst/>
              <a:rect l="l" t="t" r="r" b="b"/>
              <a:pathLst>
                <a:path w="36270" h="23967" extrusionOk="0">
                  <a:moveTo>
                    <a:pt x="23658" y="0"/>
                  </a:moveTo>
                  <a:cubicBezTo>
                    <a:pt x="23650" y="0"/>
                    <a:pt x="23642" y="2"/>
                    <a:pt x="23633" y="4"/>
                  </a:cubicBezTo>
                  <a:cubicBezTo>
                    <a:pt x="19611" y="796"/>
                    <a:pt x="16540" y="4058"/>
                    <a:pt x="12581" y="5103"/>
                  </a:cubicBezTo>
                  <a:cubicBezTo>
                    <a:pt x="11111" y="5517"/>
                    <a:pt x="9391" y="6013"/>
                    <a:pt x="7771" y="6013"/>
                  </a:cubicBezTo>
                  <a:cubicBezTo>
                    <a:pt x="7158" y="6013"/>
                    <a:pt x="6559" y="5942"/>
                    <a:pt x="5994" y="5768"/>
                  </a:cubicBezTo>
                  <a:cubicBezTo>
                    <a:pt x="4949" y="5452"/>
                    <a:pt x="3967" y="4977"/>
                    <a:pt x="3017" y="4438"/>
                  </a:cubicBezTo>
                  <a:cubicBezTo>
                    <a:pt x="2162" y="3868"/>
                    <a:pt x="1243" y="3393"/>
                    <a:pt x="325" y="2950"/>
                  </a:cubicBezTo>
                  <a:cubicBezTo>
                    <a:pt x="301" y="2938"/>
                    <a:pt x="277" y="2932"/>
                    <a:pt x="255" y="2932"/>
                  </a:cubicBezTo>
                  <a:cubicBezTo>
                    <a:pt x="100" y="2932"/>
                    <a:pt x="1" y="3187"/>
                    <a:pt x="167" y="3298"/>
                  </a:cubicBezTo>
                  <a:cubicBezTo>
                    <a:pt x="610" y="3488"/>
                    <a:pt x="1053" y="3710"/>
                    <a:pt x="1497" y="3963"/>
                  </a:cubicBezTo>
                  <a:cubicBezTo>
                    <a:pt x="2003" y="4248"/>
                    <a:pt x="2510" y="4565"/>
                    <a:pt x="3049" y="4850"/>
                  </a:cubicBezTo>
                  <a:cubicBezTo>
                    <a:pt x="3904" y="5420"/>
                    <a:pt x="4695" y="6085"/>
                    <a:pt x="5265" y="6940"/>
                  </a:cubicBezTo>
                  <a:cubicBezTo>
                    <a:pt x="5360" y="7098"/>
                    <a:pt x="5455" y="7257"/>
                    <a:pt x="5550" y="7478"/>
                  </a:cubicBezTo>
                  <a:cubicBezTo>
                    <a:pt x="5519" y="7510"/>
                    <a:pt x="5519" y="7605"/>
                    <a:pt x="5582" y="7637"/>
                  </a:cubicBezTo>
                  <a:cubicBezTo>
                    <a:pt x="5614" y="7637"/>
                    <a:pt x="5614" y="7668"/>
                    <a:pt x="5645" y="7668"/>
                  </a:cubicBezTo>
                  <a:cubicBezTo>
                    <a:pt x="6532" y="9537"/>
                    <a:pt x="7070" y="12704"/>
                    <a:pt x="4885" y="13464"/>
                  </a:cubicBezTo>
                  <a:lnTo>
                    <a:pt x="4790" y="13464"/>
                  </a:lnTo>
                  <a:cubicBezTo>
                    <a:pt x="4727" y="13464"/>
                    <a:pt x="4695" y="13527"/>
                    <a:pt x="4727" y="13590"/>
                  </a:cubicBezTo>
                  <a:cubicBezTo>
                    <a:pt x="4701" y="13642"/>
                    <a:pt x="4739" y="13694"/>
                    <a:pt x="4805" y="13694"/>
                  </a:cubicBezTo>
                  <a:cubicBezTo>
                    <a:pt x="4820" y="13694"/>
                    <a:pt x="4836" y="13691"/>
                    <a:pt x="4854" y="13685"/>
                  </a:cubicBezTo>
                  <a:cubicBezTo>
                    <a:pt x="4885" y="13685"/>
                    <a:pt x="4917" y="13685"/>
                    <a:pt x="4980" y="13654"/>
                  </a:cubicBezTo>
                  <a:cubicBezTo>
                    <a:pt x="5341" y="13699"/>
                    <a:pt x="5758" y="13765"/>
                    <a:pt x="6158" y="13765"/>
                  </a:cubicBezTo>
                  <a:cubicBezTo>
                    <a:pt x="6602" y="13765"/>
                    <a:pt x="7024" y="13684"/>
                    <a:pt x="7324" y="13400"/>
                  </a:cubicBezTo>
                  <a:cubicBezTo>
                    <a:pt x="7609" y="13147"/>
                    <a:pt x="7862" y="12545"/>
                    <a:pt x="8084" y="12260"/>
                  </a:cubicBezTo>
                  <a:cubicBezTo>
                    <a:pt x="8242" y="12039"/>
                    <a:pt x="8369" y="11944"/>
                    <a:pt x="8432" y="11659"/>
                  </a:cubicBezTo>
                  <a:cubicBezTo>
                    <a:pt x="8622" y="10835"/>
                    <a:pt x="7831" y="9949"/>
                    <a:pt x="7577" y="9283"/>
                  </a:cubicBezTo>
                  <a:cubicBezTo>
                    <a:pt x="7229" y="8365"/>
                    <a:pt x="6690" y="7922"/>
                    <a:pt x="5835" y="7510"/>
                  </a:cubicBezTo>
                  <a:cubicBezTo>
                    <a:pt x="5455" y="6718"/>
                    <a:pt x="4917" y="6053"/>
                    <a:pt x="4315" y="5483"/>
                  </a:cubicBezTo>
                  <a:lnTo>
                    <a:pt x="4315" y="5483"/>
                  </a:lnTo>
                  <a:cubicBezTo>
                    <a:pt x="4822" y="5705"/>
                    <a:pt x="5360" y="5927"/>
                    <a:pt x="5899" y="6085"/>
                  </a:cubicBezTo>
                  <a:cubicBezTo>
                    <a:pt x="7514" y="7035"/>
                    <a:pt x="9414" y="7447"/>
                    <a:pt x="11061" y="8428"/>
                  </a:cubicBezTo>
                  <a:cubicBezTo>
                    <a:pt x="11758" y="8840"/>
                    <a:pt x="12423" y="9315"/>
                    <a:pt x="13056" y="9822"/>
                  </a:cubicBezTo>
                  <a:cubicBezTo>
                    <a:pt x="13151" y="10582"/>
                    <a:pt x="12834" y="11247"/>
                    <a:pt x="12803" y="12007"/>
                  </a:cubicBezTo>
                  <a:cubicBezTo>
                    <a:pt x="12739" y="12704"/>
                    <a:pt x="12993" y="13020"/>
                    <a:pt x="13341" y="13622"/>
                  </a:cubicBezTo>
                  <a:cubicBezTo>
                    <a:pt x="13879" y="14509"/>
                    <a:pt x="13753" y="15364"/>
                    <a:pt x="13974" y="16314"/>
                  </a:cubicBezTo>
                  <a:cubicBezTo>
                    <a:pt x="14164" y="16947"/>
                    <a:pt x="14481" y="17517"/>
                    <a:pt x="14924" y="18024"/>
                  </a:cubicBezTo>
                  <a:cubicBezTo>
                    <a:pt x="15463" y="18657"/>
                    <a:pt x="16128" y="19037"/>
                    <a:pt x="16825" y="19449"/>
                  </a:cubicBezTo>
                  <a:cubicBezTo>
                    <a:pt x="17838" y="20083"/>
                    <a:pt x="18440" y="20684"/>
                    <a:pt x="19231" y="21571"/>
                  </a:cubicBezTo>
                  <a:cubicBezTo>
                    <a:pt x="19611" y="22014"/>
                    <a:pt x="20055" y="22426"/>
                    <a:pt x="20593" y="22711"/>
                  </a:cubicBezTo>
                  <a:cubicBezTo>
                    <a:pt x="21480" y="23186"/>
                    <a:pt x="22462" y="23281"/>
                    <a:pt x="23253" y="23946"/>
                  </a:cubicBezTo>
                  <a:cubicBezTo>
                    <a:pt x="23266" y="23959"/>
                    <a:pt x="23285" y="23967"/>
                    <a:pt x="23305" y="23967"/>
                  </a:cubicBezTo>
                  <a:cubicBezTo>
                    <a:pt x="23332" y="23967"/>
                    <a:pt x="23361" y="23952"/>
                    <a:pt x="23380" y="23915"/>
                  </a:cubicBezTo>
                  <a:cubicBezTo>
                    <a:pt x="23443" y="23915"/>
                    <a:pt x="23507" y="23851"/>
                    <a:pt x="23443" y="23756"/>
                  </a:cubicBezTo>
                  <a:cubicBezTo>
                    <a:pt x="22747" y="22616"/>
                    <a:pt x="22462" y="21603"/>
                    <a:pt x="22462" y="20273"/>
                  </a:cubicBezTo>
                  <a:cubicBezTo>
                    <a:pt x="22493" y="19386"/>
                    <a:pt x="22493" y="18499"/>
                    <a:pt x="22367" y="17612"/>
                  </a:cubicBezTo>
                  <a:cubicBezTo>
                    <a:pt x="22208" y="16757"/>
                    <a:pt x="21955" y="15871"/>
                    <a:pt x="21543" y="15111"/>
                  </a:cubicBezTo>
                  <a:cubicBezTo>
                    <a:pt x="21163" y="14350"/>
                    <a:pt x="20530" y="14034"/>
                    <a:pt x="20245" y="13179"/>
                  </a:cubicBezTo>
                  <a:cubicBezTo>
                    <a:pt x="19833" y="11849"/>
                    <a:pt x="19421" y="10962"/>
                    <a:pt x="18091" y="10265"/>
                  </a:cubicBezTo>
                  <a:cubicBezTo>
                    <a:pt x="16977" y="9657"/>
                    <a:pt x="15659" y="9515"/>
                    <a:pt x="14382" y="9515"/>
                  </a:cubicBezTo>
                  <a:cubicBezTo>
                    <a:pt x="14063" y="9515"/>
                    <a:pt x="13746" y="9524"/>
                    <a:pt x="13436" y="9537"/>
                  </a:cubicBezTo>
                  <a:cubicBezTo>
                    <a:pt x="13373" y="9537"/>
                    <a:pt x="13341" y="9600"/>
                    <a:pt x="13373" y="9664"/>
                  </a:cubicBezTo>
                  <a:cubicBezTo>
                    <a:pt x="12708" y="9093"/>
                    <a:pt x="11979" y="8555"/>
                    <a:pt x="11219" y="8112"/>
                  </a:cubicBezTo>
                  <a:cubicBezTo>
                    <a:pt x="9857" y="7288"/>
                    <a:pt x="8337" y="6845"/>
                    <a:pt x="6880" y="6243"/>
                  </a:cubicBezTo>
                  <a:lnTo>
                    <a:pt x="6880" y="6243"/>
                  </a:lnTo>
                  <a:cubicBezTo>
                    <a:pt x="7106" y="6267"/>
                    <a:pt x="7334" y="6278"/>
                    <a:pt x="7563" y="6278"/>
                  </a:cubicBezTo>
                  <a:cubicBezTo>
                    <a:pt x="8846" y="6278"/>
                    <a:pt x="10173" y="5937"/>
                    <a:pt x="11409" y="5642"/>
                  </a:cubicBezTo>
                  <a:cubicBezTo>
                    <a:pt x="11821" y="5547"/>
                    <a:pt x="12201" y="5452"/>
                    <a:pt x="12581" y="5325"/>
                  </a:cubicBezTo>
                  <a:cubicBezTo>
                    <a:pt x="12581" y="5347"/>
                    <a:pt x="12597" y="5370"/>
                    <a:pt x="12617" y="5370"/>
                  </a:cubicBezTo>
                  <a:cubicBezTo>
                    <a:pt x="12626" y="5370"/>
                    <a:pt x="12635" y="5366"/>
                    <a:pt x="12644" y="5357"/>
                  </a:cubicBezTo>
                  <a:cubicBezTo>
                    <a:pt x="14164" y="4660"/>
                    <a:pt x="15779" y="4691"/>
                    <a:pt x="17395" y="4565"/>
                  </a:cubicBezTo>
                  <a:cubicBezTo>
                    <a:pt x="18853" y="4425"/>
                    <a:pt x="20261" y="3937"/>
                    <a:pt x="21708" y="3937"/>
                  </a:cubicBezTo>
                  <a:cubicBezTo>
                    <a:pt x="21895" y="3937"/>
                    <a:pt x="22083" y="3945"/>
                    <a:pt x="22272" y="3963"/>
                  </a:cubicBezTo>
                  <a:cubicBezTo>
                    <a:pt x="22282" y="3974"/>
                    <a:pt x="22289" y="3977"/>
                    <a:pt x="22295" y="3977"/>
                  </a:cubicBezTo>
                  <a:cubicBezTo>
                    <a:pt x="22307" y="3977"/>
                    <a:pt x="22314" y="3963"/>
                    <a:pt x="22335" y="3963"/>
                  </a:cubicBezTo>
                  <a:cubicBezTo>
                    <a:pt x="23780" y="6171"/>
                    <a:pt x="26233" y="7558"/>
                    <a:pt x="28848" y="7558"/>
                  </a:cubicBezTo>
                  <a:cubicBezTo>
                    <a:pt x="29271" y="7558"/>
                    <a:pt x="29698" y="7522"/>
                    <a:pt x="30126" y="7447"/>
                  </a:cubicBezTo>
                  <a:cubicBezTo>
                    <a:pt x="32976" y="6940"/>
                    <a:pt x="36269" y="4438"/>
                    <a:pt x="36111" y="1240"/>
                  </a:cubicBezTo>
                  <a:cubicBezTo>
                    <a:pt x="36111" y="1172"/>
                    <a:pt x="36066" y="1140"/>
                    <a:pt x="36018" y="1140"/>
                  </a:cubicBezTo>
                  <a:cubicBezTo>
                    <a:pt x="35978" y="1140"/>
                    <a:pt x="35936" y="1164"/>
                    <a:pt x="35921" y="1208"/>
                  </a:cubicBezTo>
                  <a:cubicBezTo>
                    <a:pt x="35026" y="1958"/>
                    <a:pt x="33946" y="2375"/>
                    <a:pt x="32823" y="2375"/>
                  </a:cubicBezTo>
                  <a:cubicBezTo>
                    <a:pt x="32475" y="2375"/>
                    <a:pt x="32124" y="2335"/>
                    <a:pt x="31772" y="2253"/>
                  </a:cubicBezTo>
                  <a:cubicBezTo>
                    <a:pt x="30664" y="1968"/>
                    <a:pt x="29682" y="1271"/>
                    <a:pt x="28542" y="1081"/>
                  </a:cubicBezTo>
                  <a:cubicBezTo>
                    <a:pt x="28320" y="1042"/>
                    <a:pt x="28100" y="1024"/>
                    <a:pt x="27884" y="1024"/>
                  </a:cubicBezTo>
                  <a:cubicBezTo>
                    <a:pt x="25816" y="1024"/>
                    <a:pt x="24004" y="2687"/>
                    <a:pt x="22398" y="3805"/>
                  </a:cubicBezTo>
                  <a:cubicBezTo>
                    <a:pt x="22382" y="3789"/>
                    <a:pt x="22359" y="3781"/>
                    <a:pt x="22335" y="3781"/>
                  </a:cubicBezTo>
                  <a:cubicBezTo>
                    <a:pt x="22311" y="3781"/>
                    <a:pt x="22287" y="3789"/>
                    <a:pt x="22272" y="3805"/>
                  </a:cubicBezTo>
                  <a:cubicBezTo>
                    <a:pt x="22001" y="3759"/>
                    <a:pt x="21729" y="3739"/>
                    <a:pt x="21457" y="3739"/>
                  </a:cubicBezTo>
                  <a:cubicBezTo>
                    <a:pt x="20042" y="3739"/>
                    <a:pt x="18612" y="4269"/>
                    <a:pt x="17205" y="4375"/>
                  </a:cubicBezTo>
                  <a:cubicBezTo>
                    <a:pt x="16223" y="4438"/>
                    <a:pt x="15273" y="4470"/>
                    <a:pt x="14323" y="4691"/>
                  </a:cubicBezTo>
                  <a:cubicBezTo>
                    <a:pt x="17490" y="3298"/>
                    <a:pt x="20308" y="1176"/>
                    <a:pt x="23665" y="131"/>
                  </a:cubicBezTo>
                  <a:cubicBezTo>
                    <a:pt x="23751" y="131"/>
                    <a:pt x="23733" y="0"/>
                    <a:pt x="2365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7"/>
            <p:cNvSpPr/>
            <p:nvPr/>
          </p:nvSpPr>
          <p:spPr>
            <a:xfrm>
              <a:off x="1771978" y="12143"/>
              <a:ext cx="917680" cy="687063"/>
            </a:xfrm>
            <a:custGeom>
              <a:avLst/>
              <a:gdLst/>
              <a:ahLst/>
              <a:cxnLst/>
              <a:rect l="l" t="t" r="r" b="b"/>
              <a:pathLst>
                <a:path w="28799" h="21560" extrusionOk="0">
                  <a:moveTo>
                    <a:pt x="4853" y="1"/>
                  </a:moveTo>
                  <a:cubicBezTo>
                    <a:pt x="4778" y="1"/>
                    <a:pt x="4759" y="134"/>
                    <a:pt x="4846" y="163"/>
                  </a:cubicBezTo>
                  <a:cubicBezTo>
                    <a:pt x="8488" y="1050"/>
                    <a:pt x="12351" y="1810"/>
                    <a:pt x="14790" y="4882"/>
                  </a:cubicBezTo>
                  <a:cubicBezTo>
                    <a:pt x="14758" y="4913"/>
                    <a:pt x="14726" y="4945"/>
                    <a:pt x="14695" y="5008"/>
                  </a:cubicBezTo>
                  <a:cubicBezTo>
                    <a:pt x="14663" y="5135"/>
                    <a:pt x="14663" y="5262"/>
                    <a:pt x="14631" y="5388"/>
                  </a:cubicBezTo>
                  <a:cubicBezTo>
                    <a:pt x="14410" y="5958"/>
                    <a:pt x="14030" y="6338"/>
                    <a:pt x="13523" y="6528"/>
                  </a:cubicBezTo>
                  <a:cubicBezTo>
                    <a:pt x="13301" y="6655"/>
                    <a:pt x="13048" y="6718"/>
                    <a:pt x="12795" y="6845"/>
                  </a:cubicBezTo>
                  <a:cubicBezTo>
                    <a:pt x="11433" y="7542"/>
                    <a:pt x="10514" y="8650"/>
                    <a:pt x="9723" y="9949"/>
                  </a:cubicBezTo>
                  <a:cubicBezTo>
                    <a:pt x="8836" y="11500"/>
                    <a:pt x="8171" y="13147"/>
                    <a:pt x="7253" y="14667"/>
                  </a:cubicBezTo>
                  <a:cubicBezTo>
                    <a:pt x="7221" y="14731"/>
                    <a:pt x="7221" y="14762"/>
                    <a:pt x="7189" y="14826"/>
                  </a:cubicBezTo>
                  <a:cubicBezTo>
                    <a:pt x="6374" y="15779"/>
                    <a:pt x="5179" y="16363"/>
                    <a:pt x="4016" y="16363"/>
                  </a:cubicBezTo>
                  <a:cubicBezTo>
                    <a:pt x="3054" y="16363"/>
                    <a:pt x="2113" y="15964"/>
                    <a:pt x="1425" y="15047"/>
                  </a:cubicBezTo>
                  <a:cubicBezTo>
                    <a:pt x="1192" y="14744"/>
                    <a:pt x="1097" y="14441"/>
                    <a:pt x="860" y="14441"/>
                  </a:cubicBezTo>
                  <a:cubicBezTo>
                    <a:pt x="775" y="14441"/>
                    <a:pt x="672" y="14480"/>
                    <a:pt x="539" y="14572"/>
                  </a:cubicBezTo>
                  <a:cubicBezTo>
                    <a:pt x="0" y="14952"/>
                    <a:pt x="64" y="16124"/>
                    <a:pt x="190" y="16663"/>
                  </a:cubicBezTo>
                  <a:cubicBezTo>
                    <a:pt x="507" y="17771"/>
                    <a:pt x="1457" y="18499"/>
                    <a:pt x="2439" y="19006"/>
                  </a:cubicBezTo>
                  <a:cubicBezTo>
                    <a:pt x="2502" y="19006"/>
                    <a:pt x="2534" y="19006"/>
                    <a:pt x="2566" y="18974"/>
                  </a:cubicBezTo>
                  <a:cubicBezTo>
                    <a:pt x="2724" y="19006"/>
                    <a:pt x="2882" y="19038"/>
                    <a:pt x="3041" y="19038"/>
                  </a:cubicBezTo>
                  <a:cubicBezTo>
                    <a:pt x="3769" y="19133"/>
                    <a:pt x="4529" y="19291"/>
                    <a:pt x="5289" y="19418"/>
                  </a:cubicBezTo>
                  <a:cubicBezTo>
                    <a:pt x="5311" y="19440"/>
                    <a:pt x="5334" y="19462"/>
                    <a:pt x="5367" y="19462"/>
                  </a:cubicBezTo>
                  <a:cubicBezTo>
                    <a:pt x="5381" y="19462"/>
                    <a:pt x="5397" y="19459"/>
                    <a:pt x="5416" y="19449"/>
                  </a:cubicBezTo>
                  <a:cubicBezTo>
                    <a:pt x="5447" y="19449"/>
                    <a:pt x="5447" y="19449"/>
                    <a:pt x="5479" y="19418"/>
                  </a:cubicBezTo>
                  <a:cubicBezTo>
                    <a:pt x="6429" y="19576"/>
                    <a:pt x="7379" y="19671"/>
                    <a:pt x="8298" y="19671"/>
                  </a:cubicBezTo>
                  <a:cubicBezTo>
                    <a:pt x="8931" y="19671"/>
                    <a:pt x="9533" y="19544"/>
                    <a:pt x="10103" y="19291"/>
                  </a:cubicBezTo>
                  <a:cubicBezTo>
                    <a:pt x="10483" y="19133"/>
                    <a:pt x="11401" y="18246"/>
                    <a:pt x="11971" y="17993"/>
                  </a:cubicBezTo>
                  <a:cubicBezTo>
                    <a:pt x="11971" y="18024"/>
                    <a:pt x="12003" y="18024"/>
                    <a:pt x="12035" y="18024"/>
                  </a:cubicBezTo>
                  <a:cubicBezTo>
                    <a:pt x="12161" y="18309"/>
                    <a:pt x="12288" y="18563"/>
                    <a:pt x="12446" y="18848"/>
                  </a:cubicBezTo>
                  <a:cubicBezTo>
                    <a:pt x="12415" y="18911"/>
                    <a:pt x="12446" y="18974"/>
                    <a:pt x="12478" y="18974"/>
                  </a:cubicBezTo>
                  <a:cubicBezTo>
                    <a:pt x="12642" y="19038"/>
                    <a:pt x="12812" y="19066"/>
                    <a:pt x="12986" y="19066"/>
                  </a:cubicBezTo>
                  <a:cubicBezTo>
                    <a:pt x="14114" y="19066"/>
                    <a:pt x="15379" y="17860"/>
                    <a:pt x="16120" y="17201"/>
                  </a:cubicBezTo>
                  <a:cubicBezTo>
                    <a:pt x="17450" y="15997"/>
                    <a:pt x="18463" y="14414"/>
                    <a:pt x="18812" y="12641"/>
                  </a:cubicBezTo>
                  <a:cubicBezTo>
                    <a:pt x="19033" y="11532"/>
                    <a:pt x="18970" y="10424"/>
                    <a:pt x="18653" y="9379"/>
                  </a:cubicBezTo>
                  <a:lnTo>
                    <a:pt x="18653" y="9379"/>
                  </a:lnTo>
                  <a:cubicBezTo>
                    <a:pt x="19192" y="10550"/>
                    <a:pt x="19698" y="11754"/>
                    <a:pt x="20174" y="12989"/>
                  </a:cubicBezTo>
                  <a:cubicBezTo>
                    <a:pt x="19477" y="14699"/>
                    <a:pt x="19635" y="17011"/>
                    <a:pt x="20965" y="18373"/>
                  </a:cubicBezTo>
                  <a:cubicBezTo>
                    <a:pt x="23055" y="20494"/>
                    <a:pt x="26666" y="19069"/>
                    <a:pt x="28534" y="21508"/>
                  </a:cubicBezTo>
                  <a:cubicBezTo>
                    <a:pt x="28534" y="21540"/>
                    <a:pt x="28566" y="21540"/>
                    <a:pt x="28597" y="21540"/>
                  </a:cubicBezTo>
                  <a:cubicBezTo>
                    <a:pt x="28618" y="21553"/>
                    <a:pt x="28641" y="21560"/>
                    <a:pt x="28662" y="21560"/>
                  </a:cubicBezTo>
                  <a:cubicBezTo>
                    <a:pt x="28737" y="21560"/>
                    <a:pt x="28798" y="21480"/>
                    <a:pt x="28724" y="21381"/>
                  </a:cubicBezTo>
                  <a:cubicBezTo>
                    <a:pt x="28692" y="21350"/>
                    <a:pt x="28661" y="21286"/>
                    <a:pt x="28629" y="21254"/>
                  </a:cubicBezTo>
                  <a:cubicBezTo>
                    <a:pt x="28249" y="19513"/>
                    <a:pt x="27299" y="17961"/>
                    <a:pt x="26001" y="16726"/>
                  </a:cubicBezTo>
                  <a:cubicBezTo>
                    <a:pt x="25336" y="16092"/>
                    <a:pt x="24544" y="15554"/>
                    <a:pt x="23752" y="15079"/>
                  </a:cubicBezTo>
                  <a:cubicBezTo>
                    <a:pt x="22612" y="14446"/>
                    <a:pt x="21282" y="14129"/>
                    <a:pt x="20427" y="13116"/>
                  </a:cubicBezTo>
                  <a:cubicBezTo>
                    <a:pt x="20395" y="13084"/>
                    <a:pt x="20395" y="13052"/>
                    <a:pt x="20395" y="13021"/>
                  </a:cubicBezTo>
                  <a:cubicBezTo>
                    <a:pt x="20395" y="12989"/>
                    <a:pt x="20395" y="12989"/>
                    <a:pt x="20395" y="12989"/>
                  </a:cubicBezTo>
                  <a:cubicBezTo>
                    <a:pt x="20395" y="12989"/>
                    <a:pt x="20395" y="12957"/>
                    <a:pt x="20395" y="12957"/>
                  </a:cubicBezTo>
                  <a:cubicBezTo>
                    <a:pt x="19888" y="10867"/>
                    <a:pt x="18843" y="8872"/>
                    <a:pt x="17577" y="7162"/>
                  </a:cubicBezTo>
                  <a:cubicBezTo>
                    <a:pt x="17038" y="6212"/>
                    <a:pt x="16342" y="5293"/>
                    <a:pt x="15360" y="4818"/>
                  </a:cubicBezTo>
                  <a:cubicBezTo>
                    <a:pt x="15328" y="4755"/>
                    <a:pt x="15296" y="4692"/>
                    <a:pt x="15265" y="4660"/>
                  </a:cubicBezTo>
                  <a:cubicBezTo>
                    <a:pt x="15265" y="4597"/>
                    <a:pt x="15233" y="4533"/>
                    <a:pt x="15170" y="4533"/>
                  </a:cubicBezTo>
                  <a:cubicBezTo>
                    <a:pt x="15138" y="4502"/>
                    <a:pt x="15138" y="4470"/>
                    <a:pt x="15106" y="4438"/>
                  </a:cubicBezTo>
                  <a:cubicBezTo>
                    <a:pt x="15088" y="4410"/>
                    <a:pt x="15064" y="4399"/>
                    <a:pt x="15040" y="4399"/>
                  </a:cubicBezTo>
                  <a:cubicBezTo>
                    <a:pt x="14983" y="4399"/>
                    <a:pt x="14926" y="4466"/>
                    <a:pt x="14948" y="4533"/>
                  </a:cubicBezTo>
                  <a:lnTo>
                    <a:pt x="14980" y="4597"/>
                  </a:lnTo>
                  <a:lnTo>
                    <a:pt x="14916" y="4597"/>
                  </a:lnTo>
                  <a:cubicBezTo>
                    <a:pt x="12541" y="1683"/>
                    <a:pt x="8519" y="480"/>
                    <a:pt x="4877" y="5"/>
                  </a:cubicBezTo>
                  <a:cubicBezTo>
                    <a:pt x="4869" y="2"/>
                    <a:pt x="4861" y="1"/>
                    <a:pt x="4853"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7"/>
            <p:cNvSpPr/>
            <p:nvPr/>
          </p:nvSpPr>
          <p:spPr>
            <a:xfrm>
              <a:off x="941416" y="154809"/>
              <a:ext cx="682198" cy="640632"/>
            </a:xfrm>
            <a:custGeom>
              <a:avLst/>
              <a:gdLst/>
              <a:ahLst/>
              <a:cxnLst/>
              <a:rect l="l" t="t" r="r" b="b"/>
              <a:pathLst>
                <a:path w="21409" h="20103" extrusionOk="0">
                  <a:moveTo>
                    <a:pt x="16537" y="2431"/>
                  </a:moveTo>
                  <a:cubicBezTo>
                    <a:pt x="17284" y="2431"/>
                    <a:pt x="18027" y="2551"/>
                    <a:pt x="18717" y="2812"/>
                  </a:cubicBezTo>
                  <a:cubicBezTo>
                    <a:pt x="19255" y="2875"/>
                    <a:pt x="19382" y="3192"/>
                    <a:pt x="19097" y="3762"/>
                  </a:cubicBezTo>
                  <a:cubicBezTo>
                    <a:pt x="19002" y="3793"/>
                    <a:pt x="18907" y="3793"/>
                    <a:pt x="18812" y="3825"/>
                  </a:cubicBezTo>
                  <a:cubicBezTo>
                    <a:pt x="18590" y="3952"/>
                    <a:pt x="18210" y="3983"/>
                    <a:pt x="17957" y="4078"/>
                  </a:cubicBezTo>
                  <a:cubicBezTo>
                    <a:pt x="17324" y="4300"/>
                    <a:pt x="16785" y="4617"/>
                    <a:pt x="16247" y="4997"/>
                  </a:cubicBezTo>
                  <a:cubicBezTo>
                    <a:pt x="16189" y="4995"/>
                    <a:pt x="16131" y="4995"/>
                    <a:pt x="16073" y="4995"/>
                  </a:cubicBezTo>
                  <a:cubicBezTo>
                    <a:pt x="14605" y="4995"/>
                    <a:pt x="13073" y="5386"/>
                    <a:pt x="12098" y="6422"/>
                  </a:cubicBezTo>
                  <a:cubicBezTo>
                    <a:pt x="11560" y="6643"/>
                    <a:pt x="11022" y="6865"/>
                    <a:pt x="10483" y="7055"/>
                  </a:cubicBezTo>
                  <a:cubicBezTo>
                    <a:pt x="11402" y="6517"/>
                    <a:pt x="11972" y="5503"/>
                    <a:pt x="12795" y="4807"/>
                  </a:cubicBezTo>
                  <a:cubicBezTo>
                    <a:pt x="13357" y="4349"/>
                    <a:pt x="13918" y="4192"/>
                    <a:pt x="14525" y="4192"/>
                  </a:cubicBezTo>
                  <a:cubicBezTo>
                    <a:pt x="14842" y="4192"/>
                    <a:pt x="15171" y="4235"/>
                    <a:pt x="15519" y="4300"/>
                  </a:cubicBezTo>
                  <a:cubicBezTo>
                    <a:pt x="15883" y="4363"/>
                    <a:pt x="16247" y="4427"/>
                    <a:pt x="16603" y="4427"/>
                  </a:cubicBezTo>
                  <a:cubicBezTo>
                    <a:pt x="16959" y="4427"/>
                    <a:pt x="17308" y="4363"/>
                    <a:pt x="17640" y="4173"/>
                  </a:cubicBezTo>
                  <a:cubicBezTo>
                    <a:pt x="17640" y="4173"/>
                    <a:pt x="17640" y="4110"/>
                    <a:pt x="17609" y="4110"/>
                  </a:cubicBezTo>
                  <a:cubicBezTo>
                    <a:pt x="17327" y="4194"/>
                    <a:pt x="17042" y="4224"/>
                    <a:pt x="16755" y="4224"/>
                  </a:cubicBezTo>
                  <a:cubicBezTo>
                    <a:pt x="15985" y="4224"/>
                    <a:pt x="15206" y="4004"/>
                    <a:pt x="14453" y="4004"/>
                  </a:cubicBezTo>
                  <a:cubicBezTo>
                    <a:pt x="14004" y="4004"/>
                    <a:pt x="13565" y="4082"/>
                    <a:pt x="13143" y="4332"/>
                  </a:cubicBezTo>
                  <a:cubicBezTo>
                    <a:pt x="11813" y="5123"/>
                    <a:pt x="11243" y="6802"/>
                    <a:pt x="9691" y="7213"/>
                  </a:cubicBezTo>
                  <a:cubicBezTo>
                    <a:pt x="8868" y="7055"/>
                    <a:pt x="8076" y="6897"/>
                    <a:pt x="7348" y="6517"/>
                  </a:cubicBezTo>
                  <a:cubicBezTo>
                    <a:pt x="7316" y="6517"/>
                    <a:pt x="7316" y="6485"/>
                    <a:pt x="7285" y="6485"/>
                  </a:cubicBezTo>
                  <a:cubicBezTo>
                    <a:pt x="8045" y="6010"/>
                    <a:pt x="8678" y="5662"/>
                    <a:pt x="9596" y="5630"/>
                  </a:cubicBezTo>
                  <a:cubicBezTo>
                    <a:pt x="9672" y="5630"/>
                    <a:pt x="9745" y="5631"/>
                    <a:pt x="9814" y="5631"/>
                  </a:cubicBezTo>
                  <a:cubicBezTo>
                    <a:pt x="10092" y="5631"/>
                    <a:pt x="10325" y="5611"/>
                    <a:pt x="10578" y="5408"/>
                  </a:cubicBezTo>
                  <a:cubicBezTo>
                    <a:pt x="11117" y="5028"/>
                    <a:pt x="11497" y="4363"/>
                    <a:pt x="12067" y="3920"/>
                  </a:cubicBezTo>
                  <a:cubicBezTo>
                    <a:pt x="12700" y="3445"/>
                    <a:pt x="13428" y="3065"/>
                    <a:pt x="14188" y="2812"/>
                  </a:cubicBezTo>
                  <a:cubicBezTo>
                    <a:pt x="14940" y="2567"/>
                    <a:pt x="15741" y="2431"/>
                    <a:pt x="16537" y="2431"/>
                  </a:cubicBezTo>
                  <a:close/>
                  <a:moveTo>
                    <a:pt x="381" y="373"/>
                  </a:moveTo>
                  <a:lnTo>
                    <a:pt x="381" y="373"/>
                  </a:lnTo>
                  <a:cubicBezTo>
                    <a:pt x="1046" y="1070"/>
                    <a:pt x="1584" y="1893"/>
                    <a:pt x="2344" y="2495"/>
                  </a:cubicBezTo>
                  <a:cubicBezTo>
                    <a:pt x="2819" y="2907"/>
                    <a:pt x="3326" y="3192"/>
                    <a:pt x="3864" y="3477"/>
                  </a:cubicBezTo>
                  <a:cubicBezTo>
                    <a:pt x="4086" y="3572"/>
                    <a:pt x="4308" y="3667"/>
                    <a:pt x="4498" y="3762"/>
                  </a:cubicBezTo>
                  <a:cubicBezTo>
                    <a:pt x="4593" y="3793"/>
                    <a:pt x="4719" y="3825"/>
                    <a:pt x="4814" y="3888"/>
                  </a:cubicBezTo>
                  <a:cubicBezTo>
                    <a:pt x="5163" y="3920"/>
                    <a:pt x="5321" y="4142"/>
                    <a:pt x="5226" y="4522"/>
                  </a:cubicBezTo>
                  <a:cubicBezTo>
                    <a:pt x="5163" y="4522"/>
                    <a:pt x="5163" y="4617"/>
                    <a:pt x="5194" y="4648"/>
                  </a:cubicBezTo>
                  <a:cubicBezTo>
                    <a:pt x="5954" y="5250"/>
                    <a:pt x="6810" y="5725"/>
                    <a:pt x="7760" y="6010"/>
                  </a:cubicBezTo>
                  <a:cubicBezTo>
                    <a:pt x="7538" y="6137"/>
                    <a:pt x="7348" y="6295"/>
                    <a:pt x="7190" y="6453"/>
                  </a:cubicBezTo>
                  <a:cubicBezTo>
                    <a:pt x="7158" y="6485"/>
                    <a:pt x="7095" y="6517"/>
                    <a:pt x="7095" y="6580"/>
                  </a:cubicBezTo>
                  <a:cubicBezTo>
                    <a:pt x="7095" y="6612"/>
                    <a:pt x="7095" y="6675"/>
                    <a:pt x="7095" y="6738"/>
                  </a:cubicBezTo>
                  <a:cubicBezTo>
                    <a:pt x="6873" y="7023"/>
                    <a:pt x="6746" y="7309"/>
                    <a:pt x="6683" y="7657"/>
                  </a:cubicBezTo>
                  <a:cubicBezTo>
                    <a:pt x="6081" y="6137"/>
                    <a:pt x="4561" y="5282"/>
                    <a:pt x="3326" y="4300"/>
                  </a:cubicBezTo>
                  <a:cubicBezTo>
                    <a:pt x="2503" y="3635"/>
                    <a:pt x="1806" y="2907"/>
                    <a:pt x="1172" y="2051"/>
                  </a:cubicBezTo>
                  <a:cubicBezTo>
                    <a:pt x="792" y="1545"/>
                    <a:pt x="666" y="911"/>
                    <a:pt x="381" y="373"/>
                  </a:cubicBezTo>
                  <a:close/>
                  <a:moveTo>
                    <a:pt x="14924" y="5960"/>
                  </a:moveTo>
                  <a:cubicBezTo>
                    <a:pt x="16043" y="5960"/>
                    <a:pt x="17172" y="6245"/>
                    <a:pt x="18147" y="6802"/>
                  </a:cubicBezTo>
                  <a:cubicBezTo>
                    <a:pt x="18844" y="7182"/>
                    <a:pt x="19414" y="7689"/>
                    <a:pt x="19794" y="8385"/>
                  </a:cubicBezTo>
                  <a:cubicBezTo>
                    <a:pt x="20047" y="8829"/>
                    <a:pt x="21061" y="10855"/>
                    <a:pt x="20111" y="11109"/>
                  </a:cubicBezTo>
                  <a:cubicBezTo>
                    <a:pt x="20107" y="11111"/>
                    <a:pt x="20101" y="11112"/>
                    <a:pt x="20094" y="11112"/>
                  </a:cubicBezTo>
                  <a:cubicBezTo>
                    <a:pt x="19982" y="11112"/>
                    <a:pt x="19475" y="10887"/>
                    <a:pt x="19445" y="10887"/>
                  </a:cubicBezTo>
                  <a:cubicBezTo>
                    <a:pt x="19255" y="10855"/>
                    <a:pt x="19065" y="10824"/>
                    <a:pt x="18875" y="10824"/>
                  </a:cubicBezTo>
                  <a:cubicBezTo>
                    <a:pt x="18860" y="10808"/>
                    <a:pt x="18836" y="10800"/>
                    <a:pt x="18812" y="10800"/>
                  </a:cubicBezTo>
                  <a:cubicBezTo>
                    <a:pt x="18788" y="10800"/>
                    <a:pt x="18765" y="10808"/>
                    <a:pt x="18749" y="10824"/>
                  </a:cubicBezTo>
                  <a:cubicBezTo>
                    <a:pt x="18654" y="10824"/>
                    <a:pt x="18559" y="10824"/>
                    <a:pt x="18432" y="10855"/>
                  </a:cubicBezTo>
                  <a:cubicBezTo>
                    <a:pt x="18234" y="10863"/>
                    <a:pt x="18044" y="10868"/>
                    <a:pt x="17860" y="10868"/>
                  </a:cubicBezTo>
                  <a:cubicBezTo>
                    <a:pt x="17247" y="10868"/>
                    <a:pt x="16690" y="10806"/>
                    <a:pt x="16057" y="10539"/>
                  </a:cubicBezTo>
                  <a:cubicBezTo>
                    <a:pt x="15867" y="10254"/>
                    <a:pt x="15645" y="9937"/>
                    <a:pt x="15392" y="9684"/>
                  </a:cubicBezTo>
                  <a:cubicBezTo>
                    <a:pt x="14600" y="8829"/>
                    <a:pt x="13587" y="8195"/>
                    <a:pt x="12510" y="7815"/>
                  </a:cubicBezTo>
                  <a:cubicBezTo>
                    <a:pt x="11782" y="7562"/>
                    <a:pt x="11022" y="7435"/>
                    <a:pt x="10261" y="7309"/>
                  </a:cubicBezTo>
                  <a:cubicBezTo>
                    <a:pt x="10768" y="7213"/>
                    <a:pt x="11275" y="6992"/>
                    <a:pt x="11782" y="6802"/>
                  </a:cubicBezTo>
                  <a:lnTo>
                    <a:pt x="11782" y="6802"/>
                  </a:lnTo>
                  <a:cubicBezTo>
                    <a:pt x="11756" y="6827"/>
                    <a:pt x="11793" y="6874"/>
                    <a:pt x="11824" y="6874"/>
                  </a:cubicBezTo>
                  <a:cubicBezTo>
                    <a:pt x="11832" y="6874"/>
                    <a:pt x="11839" y="6871"/>
                    <a:pt x="11845" y="6865"/>
                  </a:cubicBezTo>
                  <a:cubicBezTo>
                    <a:pt x="11908" y="6802"/>
                    <a:pt x="11972" y="6738"/>
                    <a:pt x="12035" y="6675"/>
                  </a:cubicBezTo>
                  <a:cubicBezTo>
                    <a:pt x="12573" y="6453"/>
                    <a:pt x="13143" y="6200"/>
                    <a:pt x="13713" y="6073"/>
                  </a:cubicBezTo>
                  <a:cubicBezTo>
                    <a:pt x="14110" y="5997"/>
                    <a:pt x="14517" y="5960"/>
                    <a:pt x="14924" y="5960"/>
                  </a:cubicBezTo>
                  <a:close/>
                  <a:moveTo>
                    <a:pt x="16215" y="10824"/>
                  </a:moveTo>
                  <a:cubicBezTo>
                    <a:pt x="17039" y="11077"/>
                    <a:pt x="17894" y="10982"/>
                    <a:pt x="18717" y="11045"/>
                  </a:cubicBezTo>
                  <a:cubicBezTo>
                    <a:pt x="18717" y="11330"/>
                    <a:pt x="18749" y="11615"/>
                    <a:pt x="18812" y="11900"/>
                  </a:cubicBezTo>
                  <a:cubicBezTo>
                    <a:pt x="18907" y="12217"/>
                    <a:pt x="19287" y="12787"/>
                    <a:pt x="19255" y="13041"/>
                  </a:cubicBezTo>
                  <a:cubicBezTo>
                    <a:pt x="19097" y="13294"/>
                    <a:pt x="18907" y="13579"/>
                    <a:pt x="18717" y="13832"/>
                  </a:cubicBezTo>
                  <a:cubicBezTo>
                    <a:pt x="18559" y="13864"/>
                    <a:pt x="18400" y="13896"/>
                    <a:pt x="18242" y="13896"/>
                  </a:cubicBezTo>
                  <a:lnTo>
                    <a:pt x="17894" y="13896"/>
                  </a:lnTo>
                  <a:cubicBezTo>
                    <a:pt x="17640" y="13927"/>
                    <a:pt x="17450" y="13991"/>
                    <a:pt x="17292" y="14117"/>
                  </a:cubicBezTo>
                  <a:cubicBezTo>
                    <a:pt x="17165" y="13674"/>
                    <a:pt x="17070" y="13262"/>
                    <a:pt x="16975" y="12851"/>
                  </a:cubicBezTo>
                  <a:cubicBezTo>
                    <a:pt x="16817" y="12122"/>
                    <a:pt x="16564" y="11425"/>
                    <a:pt x="16215" y="10824"/>
                  </a:cubicBezTo>
                  <a:close/>
                  <a:moveTo>
                    <a:pt x="7316" y="6675"/>
                  </a:moveTo>
                  <a:lnTo>
                    <a:pt x="7316" y="6675"/>
                  </a:lnTo>
                  <a:cubicBezTo>
                    <a:pt x="9311" y="7720"/>
                    <a:pt x="11718" y="7404"/>
                    <a:pt x="13713" y="8607"/>
                  </a:cubicBezTo>
                  <a:cubicBezTo>
                    <a:pt x="14727" y="9209"/>
                    <a:pt x="15614" y="10095"/>
                    <a:pt x="16184" y="11172"/>
                  </a:cubicBezTo>
                  <a:cubicBezTo>
                    <a:pt x="16690" y="12249"/>
                    <a:pt x="16785" y="13452"/>
                    <a:pt x="17102" y="14592"/>
                  </a:cubicBezTo>
                  <a:cubicBezTo>
                    <a:pt x="17229" y="15004"/>
                    <a:pt x="17419" y="15226"/>
                    <a:pt x="16817" y="15542"/>
                  </a:cubicBezTo>
                  <a:cubicBezTo>
                    <a:pt x="16564" y="15669"/>
                    <a:pt x="16089" y="15637"/>
                    <a:pt x="15804" y="15669"/>
                  </a:cubicBezTo>
                  <a:cubicBezTo>
                    <a:pt x="15492" y="15695"/>
                    <a:pt x="15180" y="15716"/>
                    <a:pt x="14868" y="15716"/>
                  </a:cubicBezTo>
                  <a:cubicBezTo>
                    <a:pt x="14420" y="15716"/>
                    <a:pt x="13971" y="15673"/>
                    <a:pt x="13523" y="15542"/>
                  </a:cubicBezTo>
                  <a:cubicBezTo>
                    <a:pt x="12162" y="15131"/>
                    <a:pt x="11338" y="14022"/>
                    <a:pt x="10768" y="12787"/>
                  </a:cubicBezTo>
                  <a:cubicBezTo>
                    <a:pt x="10293" y="11774"/>
                    <a:pt x="9818" y="10950"/>
                    <a:pt x="9090" y="10127"/>
                  </a:cubicBezTo>
                  <a:cubicBezTo>
                    <a:pt x="8171" y="9145"/>
                    <a:pt x="7190" y="8100"/>
                    <a:pt x="7316" y="6675"/>
                  </a:cubicBezTo>
                  <a:close/>
                  <a:moveTo>
                    <a:pt x="8868" y="10254"/>
                  </a:moveTo>
                  <a:lnTo>
                    <a:pt x="8868" y="10254"/>
                  </a:lnTo>
                  <a:cubicBezTo>
                    <a:pt x="9311" y="10760"/>
                    <a:pt x="9723" y="11235"/>
                    <a:pt x="10071" y="11837"/>
                  </a:cubicBezTo>
                  <a:cubicBezTo>
                    <a:pt x="10420" y="12502"/>
                    <a:pt x="10641" y="13262"/>
                    <a:pt x="11085" y="13896"/>
                  </a:cubicBezTo>
                  <a:cubicBezTo>
                    <a:pt x="11687" y="14877"/>
                    <a:pt x="12637" y="15606"/>
                    <a:pt x="13777" y="15859"/>
                  </a:cubicBezTo>
                  <a:cubicBezTo>
                    <a:pt x="13903" y="15891"/>
                    <a:pt x="14062" y="15891"/>
                    <a:pt x="14188" y="15922"/>
                  </a:cubicBezTo>
                  <a:cubicBezTo>
                    <a:pt x="14188" y="15922"/>
                    <a:pt x="14188" y="15922"/>
                    <a:pt x="14188" y="15954"/>
                  </a:cubicBezTo>
                  <a:cubicBezTo>
                    <a:pt x="14442" y="16461"/>
                    <a:pt x="14632" y="17791"/>
                    <a:pt x="14220" y="18329"/>
                  </a:cubicBezTo>
                  <a:cubicBezTo>
                    <a:pt x="13845" y="18793"/>
                    <a:pt x="13578" y="18956"/>
                    <a:pt x="13367" y="18956"/>
                  </a:cubicBezTo>
                  <a:cubicBezTo>
                    <a:pt x="12902" y="18956"/>
                    <a:pt x="12714" y="18163"/>
                    <a:pt x="12257" y="18076"/>
                  </a:cubicBezTo>
                  <a:cubicBezTo>
                    <a:pt x="12193" y="18060"/>
                    <a:pt x="12137" y="18054"/>
                    <a:pt x="12087" y="18054"/>
                  </a:cubicBezTo>
                  <a:cubicBezTo>
                    <a:pt x="11868" y="18054"/>
                    <a:pt x="11750" y="18174"/>
                    <a:pt x="11567" y="18174"/>
                  </a:cubicBezTo>
                  <a:cubicBezTo>
                    <a:pt x="11454" y="18174"/>
                    <a:pt x="11317" y="18129"/>
                    <a:pt x="11117" y="17981"/>
                  </a:cubicBezTo>
                  <a:cubicBezTo>
                    <a:pt x="10610" y="17633"/>
                    <a:pt x="10230" y="16904"/>
                    <a:pt x="9976" y="16366"/>
                  </a:cubicBezTo>
                  <a:cubicBezTo>
                    <a:pt x="9343" y="15162"/>
                    <a:pt x="9216" y="13896"/>
                    <a:pt x="9185" y="12566"/>
                  </a:cubicBezTo>
                  <a:cubicBezTo>
                    <a:pt x="9185" y="11774"/>
                    <a:pt x="9185" y="10982"/>
                    <a:pt x="8868" y="10254"/>
                  </a:cubicBezTo>
                  <a:close/>
                  <a:moveTo>
                    <a:pt x="7031" y="7182"/>
                  </a:moveTo>
                  <a:cubicBezTo>
                    <a:pt x="6968" y="7847"/>
                    <a:pt x="7253" y="8480"/>
                    <a:pt x="7633" y="9082"/>
                  </a:cubicBezTo>
                  <a:cubicBezTo>
                    <a:pt x="7950" y="9620"/>
                    <a:pt x="8361" y="10127"/>
                    <a:pt x="8488" y="10729"/>
                  </a:cubicBezTo>
                  <a:cubicBezTo>
                    <a:pt x="8710" y="11615"/>
                    <a:pt x="8298" y="12439"/>
                    <a:pt x="7950" y="13231"/>
                  </a:cubicBezTo>
                  <a:cubicBezTo>
                    <a:pt x="7095" y="15226"/>
                    <a:pt x="6683" y="17126"/>
                    <a:pt x="7506" y="19058"/>
                  </a:cubicBezTo>
                  <a:cubicBezTo>
                    <a:pt x="7253" y="18583"/>
                    <a:pt x="7063" y="18044"/>
                    <a:pt x="7000" y="17823"/>
                  </a:cubicBezTo>
                  <a:cubicBezTo>
                    <a:pt x="6746" y="17063"/>
                    <a:pt x="6651" y="16271"/>
                    <a:pt x="6683" y="15479"/>
                  </a:cubicBezTo>
                  <a:cubicBezTo>
                    <a:pt x="6746" y="13959"/>
                    <a:pt x="7411" y="12502"/>
                    <a:pt x="7380" y="11014"/>
                  </a:cubicBezTo>
                  <a:cubicBezTo>
                    <a:pt x="7348" y="9715"/>
                    <a:pt x="6493" y="8385"/>
                    <a:pt x="7031" y="7182"/>
                  </a:cubicBezTo>
                  <a:close/>
                  <a:moveTo>
                    <a:pt x="7611" y="8683"/>
                  </a:moveTo>
                  <a:cubicBezTo>
                    <a:pt x="7818" y="9042"/>
                    <a:pt x="8081" y="9380"/>
                    <a:pt x="8361" y="9684"/>
                  </a:cubicBezTo>
                  <a:cubicBezTo>
                    <a:pt x="8425" y="9747"/>
                    <a:pt x="8488" y="9842"/>
                    <a:pt x="8551" y="9905"/>
                  </a:cubicBezTo>
                  <a:cubicBezTo>
                    <a:pt x="8551" y="9937"/>
                    <a:pt x="8551" y="9937"/>
                    <a:pt x="8551" y="9937"/>
                  </a:cubicBezTo>
                  <a:cubicBezTo>
                    <a:pt x="9343" y="11489"/>
                    <a:pt x="8805" y="13294"/>
                    <a:pt x="9216" y="14941"/>
                  </a:cubicBezTo>
                  <a:cubicBezTo>
                    <a:pt x="9280" y="15194"/>
                    <a:pt x="9343" y="15416"/>
                    <a:pt x="9438" y="15637"/>
                  </a:cubicBezTo>
                  <a:cubicBezTo>
                    <a:pt x="9121" y="16239"/>
                    <a:pt x="8868" y="16841"/>
                    <a:pt x="8741" y="17474"/>
                  </a:cubicBezTo>
                  <a:cubicBezTo>
                    <a:pt x="8646" y="17823"/>
                    <a:pt x="8615" y="18171"/>
                    <a:pt x="8583" y="18519"/>
                  </a:cubicBezTo>
                  <a:cubicBezTo>
                    <a:pt x="8551" y="18741"/>
                    <a:pt x="8710" y="19374"/>
                    <a:pt x="8583" y="19533"/>
                  </a:cubicBezTo>
                  <a:cubicBezTo>
                    <a:pt x="8484" y="19692"/>
                    <a:pt x="8372" y="19763"/>
                    <a:pt x="8255" y="19763"/>
                  </a:cubicBezTo>
                  <a:cubicBezTo>
                    <a:pt x="8186" y="19763"/>
                    <a:pt x="8115" y="19738"/>
                    <a:pt x="8045" y="19691"/>
                  </a:cubicBezTo>
                  <a:cubicBezTo>
                    <a:pt x="7380" y="18614"/>
                    <a:pt x="7063" y="17379"/>
                    <a:pt x="7221" y="16112"/>
                  </a:cubicBezTo>
                  <a:cubicBezTo>
                    <a:pt x="7380" y="14751"/>
                    <a:pt x="8076" y="13579"/>
                    <a:pt x="8520" y="12312"/>
                  </a:cubicBezTo>
                  <a:cubicBezTo>
                    <a:pt x="8773" y="11552"/>
                    <a:pt x="8805" y="10919"/>
                    <a:pt x="8456" y="10190"/>
                  </a:cubicBezTo>
                  <a:cubicBezTo>
                    <a:pt x="8231" y="9664"/>
                    <a:pt x="7886" y="9177"/>
                    <a:pt x="7611" y="8683"/>
                  </a:cubicBezTo>
                  <a:close/>
                  <a:moveTo>
                    <a:pt x="159" y="1"/>
                  </a:moveTo>
                  <a:cubicBezTo>
                    <a:pt x="143" y="1"/>
                    <a:pt x="127" y="9"/>
                    <a:pt x="127" y="25"/>
                  </a:cubicBezTo>
                  <a:cubicBezTo>
                    <a:pt x="64" y="25"/>
                    <a:pt x="1" y="88"/>
                    <a:pt x="64" y="151"/>
                  </a:cubicBezTo>
                  <a:cubicBezTo>
                    <a:pt x="444" y="626"/>
                    <a:pt x="507" y="1418"/>
                    <a:pt x="887" y="1956"/>
                  </a:cubicBezTo>
                  <a:cubicBezTo>
                    <a:pt x="1426" y="2685"/>
                    <a:pt x="2027" y="3413"/>
                    <a:pt x="2693" y="3983"/>
                  </a:cubicBezTo>
                  <a:cubicBezTo>
                    <a:pt x="4149" y="5250"/>
                    <a:pt x="5796" y="6042"/>
                    <a:pt x="6651" y="7847"/>
                  </a:cubicBezTo>
                  <a:cubicBezTo>
                    <a:pt x="6651" y="7847"/>
                    <a:pt x="6651" y="7879"/>
                    <a:pt x="6683" y="7879"/>
                  </a:cubicBezTo>
                  <a:cubicBezTo>
                    <a:pt x="6620" y="8892"/>
                    <a:pt x="7190" y="10000"/>
                    <a:pt x="7190" y="11014"/>
                  </a:cubicBezTo>
                  <a:cubicBezTo>
                    <a:pt x="7221" y="11995"/>
                    <a:pt x="6810" y="12977"/>
                    <a:pt x="6651" y="13959"/>
                  </a:cubicBezTo>
                  <a:cubicBezTo>
                    <a:pt x="6493" y="14877"/>
                    <a:pt x="6429" y="15827"/>
                    <a:pt x="6588" y="16777"/>
                  </a:cubicBezTo>
                  <a:cubicBezTo>
                    <a:pt x="6683" y="17506"/>
                    <a:pt x="6905" y="18266"/>
                    <a:pt x="7285" y="18931"/>
                  </a:cubicBezTo>
                  <a:cubicBezTo>
                    <a:pt x="7475" y="19248"/>
                    <a:pt x="7886" y="20103"/>
                    <a:pt x="8330" y="20103"/>
                  </a:cubicBezTo>
                  <a:cubicBezTo>
                    <a:pt x="8710" y="20103"/>
                    <a:pt x="8710" y="19818"/>
                    <a:pt x="8741" y="19533"/>
                  </a:cubicBezTo>
                  <a:cubicBezTo>
                    <a:pt x="8805" y="18836"/>
                    <a:pt x="8710" y="18234"/>
                    <a:pt x="8868" y="17538"/>
                  </a:cubicBezTo>
                  <a:cubicBezTo>
                    <a:pt x="8995" y="16936"/>
                    <a:pt x="9216" y="16366"/>
                    <a:pt x="9501" y="15859"/>
                  </a:cubicBezTo>
                  <a:cubicBezTo>
                    <a:pt x="9660" y="16271"/>
                    <a:pt x="9881" y="16714"/>
                    <a:pt x="10135" y="17094"/>
                  </a:cubicBezTo>
                  <a:cubicBezTo>
                    <a:pt x="10388" y="17506"/>
                    <a:pt x="10831" y="18298"/>
                    <a:pt x="11338" y="18424"/>
                  </a:cubicBezTo>
                  <a:cubicBezTo>
                    <a:pt x="11370" y="18435"/>
                    <a:pt x="11405" y="18438"/>
                    <a:pt x="11441" y="18438"/>
                  </a:cubicBezTo>
                  <a:cubicBezTo>
                    <a:pt x="11514" y="18438"/>
                    <a:pt x="11592" y="18424"/>
                    <a:pt x="11655" y="18424"/>
                  </a:cubicBezTo>
                  <a:cubicBezTo>
                    <a:pt x="11718" y="18424"/>
                    <a:pt x="11782" y="18393"/>
                    <a:pt x="11813" y="18329"/>
                  </a:cubicBezTo>
                  <a:cubicBezTo>
                    <a:pt x="12130" y="18488"/>
                    <a:pt x="12447" y="18646"/>
                    <a:pt x="12732" y="18804"/>
                  </a:cubicBezTo>
                  <a:cubicBezTo>
                    <a:pt x="12827" y="18868"/>
                    <a:pt x="12858" y="18994"/>
                    <a:pt x="12953" y="19058"/>
                  </a:cubicBezTo>
                  <a:cubicBezTo>
                    <a:pt x="13141" y="19170"/>
                    <a:pt x="13306" y="19249"/>
                    <a:pt x="13488" y="19249"/>
                  </a:cubicBezTo>
                  <a:cubicBezTo>
                    <a:pt x="13614" y="19249"/>
                    <a:pt x="13748" y="19212"/>
                    <a:pt x="13903" y="19121"/>
                  </a:cubicBezTo>
                  <a:cubicBezTo>
                    <a:pt x="14758" y="18551"/>
                    <a:pt x="14758" y="16809"/>
                    <a:pt x="14378" y="15922"/>
                  </a:cubicBezTo>
                  <a:lnTo>
                    <a:pt x="14378" y="15922"/>
                  </a:lnTo>
                  <a:cubicBezTo>
                    <a:pt x="14560" y="15947"/>
                    <a:pt x="14746" y="15957"/>
                    <a:pt x="14933" y="15957"/>
                  </a:cubicBezTo>
                  <a:cubicBezTo>
                    <a:pt x="15236" y="15957"/>
                    <a:pt x="15542" y="15930"/>
                    <a:pt x="15835" y="15891"/>
                  </a:cubicBezTo>
                  <a:cubicBezTo>
                    <a:pt x="16247" y="15859"/>
                    <a:pt x="17039" y="15891"/>
                    <a:pt x="17355" y="15606"/>
                  </a:cubicBezTo>
                  <a:cubicBezTo>
                    <a:pt x="17577" y="15384"/>
                    <a:pt x="17514" y="15289"/>
                    <a:pt x="17482" y="14972"/>
                  </a:cubicBezTo>
                  <a:cubicBezTo>
                    <a:pt x="17450" y="14751"/>
                    <a:pt x="17387" y="14529"/>
                    <a:pt x="17324" y="14307"/>
                  </a:cubicBezTo>
                  <a:cubicBezTo>
                    <a:pt x="17894" y="13927"/>
                    <a:pt x="19129" y="14276"/>
                    <a:pt x="19414" y="13484"/>
                  </a:cubicBezTo>
                  <a:cubicBezTo>
                    <a:pt x="19509" y="13231"/>
                    <a:pt x="19445" y="13009"/>
                    <a:pt x="19350" y="12787"/>
                  </a:cubicBezTo>
                  <a:cubicBezTo>
                    <a:pt x="19129" y="12154"/>
                    <a:pt x="18907" y="11710"/>
                    <a:pt x="18875" y="11045"/>
                  </a:cubicBezTo>
                  <a:lnTo>
                    <a:pt x="18875" y="11045"/>
                  </a:lnTo>
                  <a:cubicBezTo>
                    <a:pt x="19382" y="11077"/>
                    <a:pt x="19857" y="11172"/>
                    <a:pt x="20332" y="11457"/>
                  </a:cubicBezTo>
                  <a:cubicBezTo>
                    <a:pt x="20364" y="11457"/>
                    <a:pt x="20427" y="11457"/>
                    <a:pt x="20459" y="11425"/>
                  </a:cubicBezTo>
                  <a:cubicBezTo>
                    <a:pt x="21029" y="10412"/>
                    <a:pt x="20491" y="9209"/>
                    <a:pt x="19984" y="8290"/>
                  </a:cubicBezTo>
                  <a:cubicBezTo>
                    <a:pt x="19445" y="7277"/>
                    <a:pt x="18495" y="6643"/>
                    <a:pt x="17450" y="6232"/>
                  </a:cubicBezTo>
                  <a:cubicBezTo>
                    <a:pt x="16645" y="5910"/>
                    <a:pt x="15790" y="5755"/>
                    <a:pt x="14933" y="5755"/>
                  </a:cubicBezTo>
                  <a:cubicBezTo>
                    <a:pt x="14610" y="5755"/>
                    <a:pt x="14287" y="5777"/>
                    <a:pt x="13967" y="5820"/>
                  </a:cubicBezTo>
                  <a:cubicBezTo>
                    <a:pt x="13492" y="5915"/>
                    <a:pt x="13048" y="6042"/>
                    <a:pt x="12573" y="6232"/>
                  </a:cubicBezTo>
                  <a:cubicBezTo>
                    <a:pt x="13618" y="5503"/>
                    <a:pt x="14885" y="5218"/>
                    <a:pt x="16152" y="5187"/>
                  </a:cubicBezTo>
                  <a:cubicBezTo>
                    <a:pt x="16168" y="5203"/>
                    <a:pt x="16191" y="5210"/>
                    <a:pt x="16215" y="5210"/>
                  </a:cubicBezTo>
                  <a:cubicBezTo>
                    <a:pt x="16239" y="5210"/>
                    <a:pt x="16263" y="5203"/>
                    <a:pt x="16279" y="5187"/>
                  </a:cubicBezTo>
                  <a:lnTo>
                    <a:pt x="16722" y="5187"/>
                  </a:lnTo>
                  <a:cubicBezTo>
                    <a:pt x="17577" y="5250"/>
                    <a:pt x="18432" y="5408"/>
                    <a:pt x="19224" y="5725"/>
                  </a:cubicBezTo>
                  <a:cubicBezTo>
                    <a:pt x="19509" y="5820"/>
                    <a:pt x="20427" y="6105"/>
                    <a:pt x="20586" y="6390"/>
                  </a:cubicBezTo>
                  <a:cubicBezTo>
                    <a:pt x="20902" y="7118"/>
                    <a:pt x="19826" y="7055"/>
                    <a:pt x="19445" y="7118"/>
                  </a:cubicBezTo>
                  <a:cubicBezTo>
                    <a:pt x="19359" y="7147"/>
                    <a:pt x="19377" y="7281"/>
                    <a:pt x="19453" y="7281"/>
                  </a:cubicBezTo>
                  <a:cubicBezTo>
                    <a:pt x="19461" y="7281"/>
                    <a:pt x="19469" y="7280"/>
                    <a:pt x="19477" y="7277"/>
                  </a:cubicBezTo>
                  <a:cubicBezTo>
                    <a:pt x="19889" y="7213"/>
                    <a:pt x="21409" y="7277"/>
                    <a:pt x="21061" y="6580"/>
                  </a:cubicBezTo>
                  <a:cubicBezTo>
                    <a:pt x="20934" y="6232"/>
                    <a:pt x="20142" y="5947"/>
                    <a:pt x="19857" y="5820"/>
                  </a:cubicBezTo>
                  <a:cubicBezTo>
                    <a:pt x="19319" y="5535"/>
                    <a:pt x="18717" y="5345"/>
                    <a:pt x="18115" y="5218"/>
                  </a:cubicBezTo>
                  <a:cubicBezTo>
                    <a:pt x="17640" y="5092"/>
                    <a:pt x="17102" y="5028"/>
                    <a:pt x="16564" y="4997"/>
                  </a:cubicBezTo>
                  <a:cubicBezTo>
                    <a:pt x="16944" y="4743"/>
                    <a:pt x="17355" y="4522"/>
                    <a:pt x="17767" y="4332"/>
                  </a:cubicBezTo>
                  <a:cubicBezTo>
                    <a:pt x="18242" y="4142"/>
                    <a:pt x="18939" y="4142"/>
                    <a:pt x="19382" y="3888"/>
                  </a:cubicBezTo>
                  <a:cubicBezTo>
                    <a:pt x="19635" y="3762"/>
                    <a:pt x="19762" y="3603"/>
                    <a:pt x="19699" y="3318"/>
                  </a:cubicBezTo>
                  <a:cubicBezTo>
                    <a:pt x="19572" y="2748"/>
                    <a:pt x="18717" y="2558"/>
                    <a:pt x="18274" y="2431"/>
                  </a:cubicBezTo>
                  <a:cubicBezTo>
                    <a:pt x="17705" y="2300"/>
                    <a:pt x="17122" y="2229"/>
                    <a:pt x="16544" y="2229"/>
                  </a:cubicBezTo>
                  <a:cubicBezTo>
                    <a:pt x="16285" y="2229"/>
                    <a:pt x="16027" y="2244"/>
                    <a:pt x="15772" y="2273"/>
                  </a:cubicBezTo>
                  <a:cubicBezTo>
                    <a:pt x="14157" y="2431"/>
                    <a:pt x="12605" y="3128"/>
                    <a:pt x="11433" y="4237"/>
                  </a:cubicBezTo>
                  <a:cubicBezTo>
                    <a:pt x="11022" y="4585"/>
                    <a:pt x="10768" y="4933"/>
                    <a:pt x="10293" y="5218"/>
                  </a:cubicBezTo>
                  <a:cubicBezTo>
                    <a:pt x="9786" y="5503"/>
                    <a:pt x="9470" y="5440"/>
                    <a:pt x="8931" y="5535"/>
                  </a:cubicBezTo>
                  <a:cubicBezTo>
                    <a:pt x="8551" y="5598"/>
                    <a:pt x="8203" y="5725"/>
                    <a:pt x="7855" y="5915"/>
                  </a:cubicBezTo>
                  <a:cubicBezTo>
                    <a:pt x="7190" y="5693"/>
                    <a:pt x="6556" y="5408"/>
                    <a:pt x="5954" y="5028"/>
                  </a:cubicBezTo>
                  <a:cubicBezTo>
                    <a:pt x="5606" y="4807"/>
                    <a:pt x="5289" y="4712"/>
                    <a:pt x="5764" y="4522"/>
                  </a:cubicBezTo>
                  <a:cubicBezTo>
                    <a:pt x="5796" y="4522"/>
                    <a:pt x="5796" y="4490"/>
                    <a:pt x="5796" y="4490"/>
                  </a:cubicBezTo>
                  <a:cubicBezTo>
                    <a:pt x="5733" y="4205"/>
                    <a:pt x="5638" y="4110"/>
                    <a:pt x="5384" y="3983"/>
                  </a:cubicBezTo>
                  <a:cubicBezTo>
                    <a:pt x="4688" y="3572"/>
                    <a:pt x="3896" y="3382"/>
                    <a:pt x="3231" y="2970"/>
                  </a:cubicBezTo>
                  <a:cubicBezTo>
                    <a:pt x="1964" y="2178"/>
                    <a:pt x="1331" y="911"/>
                    <a:pt x="191" y="25"/>
                  </a:cubicBezTo>
                  <a:cubicBezTo>
                    <a:pt x="191" y="9"/>
                    <a:pt x="175" y="1"/>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7"/>
            <p:cNvSpPr/>
            <p:nvPr/>
          </p:nvSpPr>
          <p:spPr>
            <a:xfrm>
              <a:off x="1392196" y="53601"/>
              <a:ext cx="1207269" cy="758319"/>
            </a:xfrm>
            <a:custGeom>
              <a:avLst/>
              <a:gdLst/>
              <a:ahLst/>
              <a:cxnLst/>
              <a:rect l="l" t="t" r="r" b="b"/>
              <a:pathLst>
                <a:path w="37887" h="23796" extrusionOk="0">
                  <a:moveTo>
                    <a:pt x="18539" y="252"/>
                  </a:moveTo>
                  <a:cubicBezTo>
                    <a:pt x="18777" y="252"/>
                    <a:pt x="19009" y="273"/>
                    <a:pt x="19234" y="319"/>
                  </a:cubicBezTo>
                  <a:cubicBezTo>
                    <a:pt x="19899" y="477"/>
                    <a:pt x="20342" y="984"/>
                    <a:pt x="20976" y="1111"/>
                  </a:cubicBezTo>
                  <a:cubicBezTo>
                    <a:pt x="21082" y="1137"/>
                    <a:pt x="21189" y="1148"/>
                    <a:pt x="21297" y="1148"/>
                  </a:cubicBezTo>
                  <a:cubicBezTo>
                    <a:pt x="21831" y="1148"/>
                    <a:pt x="22380" y="868"/>
                    <a:pt x="22907" y="762"/>
                  </a:cubicBezTo>
                  <a:cubicBezTo>
                    <a:pt x="23216" y="704"/>
                    <a:pt x="23524" y="679"/>
                    <a:pt x="23831" y="679"/>
                  </a:cubicBezTo>
                  <a:cubicBezTo>
                    <a:pt x="26054" y="679"/>
                    <a:pt x="28240" y="2004"/>
                    <a:pt x="30405" y="2004"/>
                  </a:cubicBezTo>
                  <a:cubicBezTo>
                    <a:pt x="30735" y="2004"/>
                    <a:pt x="31065" y="1973"/>
                    <a:pt x="31395" y="1902"/>
                  </a:cubicBezTo>
                  <a:lnTo>
                    <a:pt x="31395" y="1902"/>
                  </a:lnTo>
                  <a:cubicBezTo>
                    <a:pt x="29298" y="3108"/>
                    <a:pt x="27071" y="4096"/>
                    <a:pt x="24679" y="4096"/>
                  </a:cubicBezTo>
                  <a:cubicBezTo>
                    <a:pt x="24180" y="4096"/>
                    <a:pt x="23674" y="4054"/>
                    <a:pt x="23161" y="3961"/>
                  </a:cubicBezTo>
                  <a:cubicBezTo>
                    <a:pt x="21862" y="3739"/>
                    <a:pt x="20691" y="3106"/>
                    <a:pt x="19392" y="2947"/>
                  </a:cubicBezTo>
                  <a:cubicBezTo>
                    <a:pt x="17777" y="2757"/>
                    <a:pt x="16352" y="2504"/>
                    <a:pt x="14864" y="1839"/>
                  </a:cubicBezTo>
                  <a:cubicBezTo>
                    <a:pt x="15149" y="1807"/>
                    <a:pt x="15434" y="1712"/>
                    <a:pt x="15719" y="1649"/>
                  </a:cubicBezTo>
                  <a:cubicBezTo>
                    <a:pt x="15750" y="1617"/>
                    <a:pt x="15750" y="1617"/>
                    <a:pt x="15750" y="1586"/>
                  </a:cubicBezTo>
                  <a:cubicBezTo>
                    <a:pt x="16415" y="1459"/>
                    <a:pt x="17049" y="1332"/>
                    <a:pt x="17745" y="1332"/>
                  </a:cubicBezTo>
                  <a:cubicBezTo>
                    <a:pt x="17777" y="1332"/>
                    <a:pt x="17808" y="1331"/>
                    <a:pt x="17840" y="1331"/>
                  </a:cubicBezTo>
                  <a:cubicBezTo>
                    <a:pt x="19290" y="1331"/>
                    <a:pt x="20596" y="2034"/>
                    <a:pt x="22052" y="2251"/>
                  </a:cubicBezTo>
                  <a:cubicBezTo>
                    <a:pt x="22983" y="2395"/>
                    <a:pt x="23953" y="2446"/>
                    <a:pt x="24937" y="2446"/>
                  </a:cubicBezTo>
                  <a:cubicBezTo>
                    <a:pt x="26765" y="2446"/>
                    <a:pt x="28642" y="2270"/>
                    <a:pt x="30413" y="2187"/>
                  </a:cubicBezTo>
                  <a:cubicBezTo>
                    <a:pt x="30508" y="2187"/>
                    <a:pt x="30508" y="2029"/>
                    <a:pt x="30413" y="2029"/>
                  </a:cubicBezTo>
                  <a:cubicBezTo>
                    <a:pt x="28624" y="2048"/>
                    <a:pt x="26678" y="2257"/>
                    <a:pt x="24782" y="2257"/>
                  </a:cubicBezTo>
                  <a:cubicBezTo>
                    <a:pt x="23489" y="2257"/>
                    <a:pt x="22220" y="2160"/>
                    <a:pt x="21039" y="1839"/>
                  </a:cubicBezTo>
                  <a:cubicBezTo>
                    <a:pt x="19971" y="1564"/>
                    <a:pt x="18962" y="1172"/>
                    <a:pt x="17870" y="1172"/>
                  </a:cubicBezTo>
                  <a:cubicBezTo>
                    <a:pt x="17829" y="1172"/>
                    <a:pt x="17787" y="1173"/>
                    <a:pt x="17745" y="1174"/>
                  </a:cubicBezTo>
                  <a:cubicBezTo>
                    <a:pt x="16479" y="1206"/>
                    <a:pt x="15244" y="1617"/>
                    <a:pt x="13977" y="1649"/>
                  </a:cubicBezTo>
                  <a:cubicBezTo>
                    <a:pt x="13945" y="1649"/>
                    <a:pt x="13945" y="1649"/>
                    <a:pt x="13913" y="1681"/>
                  </a:cubicBezTo>
                  <a:cubicBezTo>
                    <a:pt x="13850" y="1681"/>
                    <a:pt x="13755" y="1681"/>
                    <a:pt x="13692" y="1649"/>
                  </a:cubicBezTo>
                  <a:cubicBezTo>
                    <a:pt x="15150" y="1154"/>
                    <a:pt x="16966" y="252"/>
                    <a:pt x="18539" y="252"/>
                  </a:cubicBezTo>
                  <a:close/>
                  <a:moveTo>
                    <a:pt x="22116" y="9281"/>
                  </a:moveTo>
                  <a:cubicBezTo>
                    <a:pt x="22559" y="9439"/>
                    <a:pt x="23002" y="9566"/>
                    <a:pt x="23446" y="9724"/>
                  </a:cubicBezTo>
                  <a:cubicBezTo>
                    <a:pt x="26043" y="10516"/>
                    <a:pt x="27721" y="11941"/>
                    <a:pt x="29400" y="14031"/>
                  </a:cubicBezTo>
                  <a:cubicBezTo>
                    <a:pt x="31458" y="16597"/>
                    <a:pt x="34182" y="18117"/>
                    <a:pt x="37317" y="18877"/>
                  </a:cubicBezTo>
                  <a:cubicBezTo>
                    <a:pt x="35417" y="19890"/>
                    <a:pt x="33137" y="20840"/>
                    <a:pt x="30983" y="20904"/>
                  </a:cubicBezTo>
                  <a:cubicBezTo>
                    <a:pt x="30907" y="20907"/>
                    <a:pt x="30831" y="20909"/>
                    <a:pt x="30755" y="20909"/>
                  </a:cubicBezTo>
                  <a:cubicBezTo>
                    <a:pt x="28682" y="20909"/>
                    <a:pt x="26686" y="19680"/>
                    <a:pt x="25219" y="18275"/>
                  </a:cubicBezTo>
                  <a:cubicBezTo>
                    <a:pt x="23699" y="16818"/>
                    <a:pt x="22622" y="14918"/>
                    <a:pt x="22306" y="12828"/>
                  </a:cubicBezTo>
                  <a:cubicBezTo>
                    <a:pt x="22147" y="11720"/>
                    <a:pt x="22179" y="10580"/>
                    <a:pt x="21736" y="9629"/>
                  </a:cubicBezTo>
                  <a:lnTo>
                    <a:pt x="21736" y="9629"/>
                  </a:lnTo>
                  <a:cubicBezTo>
                    <a:pt x="22844" y="10896"/>
                    <a:pt x="23604" y="12448"/>
                    <a:pt x="24681" y="13746"/>
                  </a:cubicBezTo>
                  <a:cubicBezTo>
                    <a:pt x="25726" y="15013"/>
                    <a:pt x="26961" y="16090"/>
                    <a:pt x="28323" y="16977"/>
                  </a:cubicBezTo>
                  <a:cubicBezTo>
                    <a:pt x="30053" y="18122"/>
                    <a:pt x="32233" y="19192"/>
                    <a:pt x="34387" y="19192"/>
                  </a:cubicBezTo>
                  <a:cubicBezTo>
                    <a:pt x="35032" y="19192"/>
                    <a:pt x="35675" y="19096"/>
                    <a:pt x="36304" y="18877"/>
                  </a:cubicBezTo>
                  <a:cubicBezTo>
                    <a:pt x="36453" y="18847"/>
                    <a:pt x="36405" y="18621"/>
                    <a:pt x="36241" y="18621"/>
                  </a:cubicBezTo>
                  <a:cubicBezTo>
                    <a:pt x="36230" y="18621"/>
                    <a:pt x="36220" y="18622"/>
                    <a:pt x="36208" y="18623"/>
                  </a:cubicBezTo>
                  <a:cubicBezTo>
                    <a:pt x="35615" y="18801"/>
                    <a:pt x="35013" y="18882"/>
                    <a:pt x="34409" y="18882"/>
                  </a:cubicBezTo>
                  <a:cubicBezTo>
                    <a:pt x="31794" y="18882"/>
                    <a:pt x="29164" y="17375"/>
                    <a:pt x="27183" y="15805"/>
                  </a:cubicBezTo>
                  <a:cubicBezTo>
                    <a:pt x="25948" y="14791"/>
                    <a:pt x="24871" y="13588"/>
                    <a:pt x="23953" y="12258"/>
                  </a:cubicBezTo>
                  <a:cubicBezTo>
                    <a:pt x="23256" y="11308"/>
                    <a:pt x="22686" y="10358"/>
                    <a:pt x="21894" y="9534"/>
                  </a:cubicBezTo>
                  <a:lnTo>
                    <a:pt x="21894" y="9534"/>
                  </a:lnTo>
                  <a:cubicBezTo>
                    <a:pt x="22242" y="9724"/>
                    <a:pt x="22591" y="9914"/>
                    <a:pt x="22939" y="10104"/>
                  </a:cubicBezTo>
                  <a:cubicBezTo>
                    <a:pt x="22957" y="10113"/>
                    <a:pt x="22974" y="10117"/>
                    <a:pt x="22989" y="10117"/>
                  </a:cubicBezTo>
                  <a:cubicBezTo>
                    <a:pt x="23088" y="10117"/>
                    <a:pt x="23143" y="9965"/>
                    <a:pt x="23034" y="9883"/>
                  </a:cubicBezTo>
                  <a:cubicBezTo>
                    <a:pt x="22717" y="9724"/>
                    <a:pt x="22432" y="9503"/>
                    <a:pt x="22116" y="9281"/>
                  </a:cubicBezTo>
                  <a:close/>
                  <a:moveTo>
                    <a:pt x="16320" y="9788"/>
                  </a:moveTo>
                  <a:cubicBezTo>
                    <a:pt x="16447" y="11086"/>
                    <a:pt x="17049" y="12290"/>
                    <a:pt x="16890" y="13620"/>
                  </a:cubicBezTo>
                  <a:cubicBezTo>
                    <a:pt x="16669" y="15235"/>
                    <a:pt x="15687" y="16565"/>
                    <a:pt x="14674" y="17768"/>
                  </a:cubicBezTo>
                  <a:cubicBezTo>
                    <a:pt x="13375" y="19320"/>
                    <a:pt x="11950" y="20872"/>
                    <a:pt x="11538" y="22899"/>
                  </a:cubicBezTo>
                  <a:cubicBezTo>
                    <a:pt x="10810" y="20555"/>
                    <a:pt x="11032" y="18117"/>
                    <a:pt x="12045" y="15900"/>
                  </a:cubicBezTo>
                  <a:cubicBezTo>
                    <a:pt x="12963" y="13873"/>
                    <a:pt x="14547" y="12511"/>
                    <a:pt x="15814" y="10770"/>
                  </a:cubicBezTo>
                  <a:cubicBezTo>
                    <a:pt x="16035" y="10421"/>
                    <a:pt x="16194" y="10104"/>
                    <a:pt x="16320" y="9788"/>
                  </a:cubicBezTo>
                  <a:close/>
                  <a:moveTo>
                    <a:pt x="16130" y="8521"/>
                  </a:moveTo>
                  <a:lnTo>
                    <a:pt x="16130" y="8521"/>
                  </a:lnTo>
                  <a:cubicBezTo>
                    <a:pt x="16099" y="8869"/>
                    <a:pt x="16067" y="9186"/>
                    <a:pt x="15972" y="9566"/>
                  </a:cubicBezTo>
                  <a:cubicBezTo>
                    <a:pt x="15465" y="11308"/>
                    <a:pt x="13660" y="12606"/>
                    <a:pt x="12710" y="14126"/>
                  </a:cubicBezTo>
                  <a:cubicBezTo>
                    <a:pt x="10968" y="16818"/>
                    <a:pt x="10303" y="20017"/>
                    <a:pt x="11348" y="23089"/>
                  </a:cubicBezTo>
                  <a:cubicBezTo>
                    <a:pt x="8846" y="20080"/>
                    <a:pt x="7991" y="15710"/>
                    <a:pt x="10525" y="12385"/>
                  </a:cubicBezTo>
                  <a:cubicBezTo>
                    <a:pt x="11665" y="10928"/>
                    <a:pt x="13248" y="10294"/>
                    <a:pt x="14800" y="9408"/>
                  </a:cubicBezTo>
                  <a:cubicBezTo>
                    <a:pt x="15244" y="9154"/>
                    <a:pt x="15782" y="8901"/>
                    <a:pt x="16130" y="8521"/>
                  </a:cubicBezTo>
                  <a:close/>
                  <a:moveTo>
                    <a:pt x="8854" y="1"/>
                  </a:moveTo>
                  <a:cubicBezTo>
                    <a:pt x="8069" y="1"/>
                    <a:pt x="6440" y="628"/>
                    <a:pt x="6440" y="1617"/>
                  </a:cubicBezTo>
                  <a:cubicBezTo>
                    <a:pt x="6186" y="1617"/>
                    <a:pt x="5901" y="1649"/>
                    <a:pt x="5648" y="1712"/>
                  </a:cubicBezTo>
                  <a:cubicBezTo>
                    <a:pt x="3558" y="2061"/>
                    <a:pt x="1658" y="3359"/>
                    <a:pt x="106" y="4752"/>
                  </a:cubicBezTo>
                  <a:cubicBezTo>
                    <a:pt x="1" y="4831"/>
                    <a:pt x="114" y="4997"/>
                    <a:pt x="227" y="4997"/>
                  </a:cubicBezTo>
                  <a:cubicBezTo>
                    <a:pt x="251" y="4997"/>
                    <a:pt x="274" y="4990"/>
                    <a:pt x="296" y="4974"/>
                  </a:cubicBezTo>
                  <a:cubicBezTo>
                    <a:pt x="2323" y="3707"/>
                    <a:pt x="4159" y="2187"/>
                    <a:pt x="6661" y="2092"/>
                  </a:cubicBezTo>
                  <a:cubicBezTo>
                    <a:pt x="6795" y="2086"/>
                    <a:pt x="6929" y="2083"/>
                    <a:pt x="7064" y="2083"/>
                  </a:cubicBezTo>
                  <a:cubicBezTo>
                    <a:pt x="9006" y="2083"/>
                    <a:pt x="11064" y="2699"/>
                    <a:pt x="12900" y="3232"/>
                  </a:cubicBezTo>
                  <a:cubicBezTo>
                    <a:pt x="13153" y="3296"/>
                    <a:pt x="13343" y="3359"/>
                    <a:pt x="13565" y="3454"/>
                  </a:cubicBezTo>
                  <a:cubicBezTo>
                    <a:pt x="14800" y="4816"/>
                    <a:pt x="16035" y="6336"/>
                    <a:pt x="16130" y="8173"/>
                  </a:cubicBezTo>
                  <a:cubicBezTo>
                    <a:pt x="15529" y="9059"/>
                    <a:pt x="13913" y="9598"/>
                    <a:pt x="13185" y="9978"/>
                  </a:cubicBezTo>
                  <a:cubicBezTo>
                    <a:pt x="12520" y="10326"/>
                    <a:pt x="11887" y="10706"/>
                    <a:pt x="11317" y="11181"/>
                  </a:cubicBezTo>
                  <a:cubicBezTo>
                    <a:pt x="10145" y="12195"/>
                    <a:pt x="9353" y="13588"/>
                    <a:pt x="8941" y="15076"/>
                  </a:cubicBezTo>
                  <a:cubicBezTo>
                    <a:pt x="8118" y="18243"/>
                    <a:pt x="9385" y="21442"/>
                    <a:pt x="11570" y="23754"/>
                  </a:cubicBezTo>
                  <a:cubicBezTo>
                    <a:pt x="11599" y="23783"/>
                    <a:pt x="11632" y="23796"/>
                    <a:pt x="11664" y="23796"/>
                  </a:cubicBezTo>
                  <a:cubicBezTo>
                    <a:pt x="11768" y="23796"/>
                    <a:pt x="11857" y="23661"/>
                    <a:pt x="11760" y="23564"/>
                  </a:cubicBezTo>
                  <a:cubicBezTo>
                    <a:pt x="12108" y="20524"/>
                    <a:pt x="14642" y="18750"/>
                    <a:pt x="16162" y="16343"/>
                  </a:cubicBezTo>
                  <a:cubicBezTo>
                    <a:pt x="16669" y="15520"/>
                    <a:pt x="17080" y="14633"/>
                    <a:pt x="17207" y="13651"/>
                  </a:cubicBezTo>
                  <a:cubicBezTo>
                    <a:pt x="17365" y="12226"/>
                    <a:pt x="16700" y="10865"/>
                    <a:pt x="16510" y="9439"/>
                  </a:cubicBezTo>
                  <a:cubicBezTo>
                    <a:pt x="16510" y="9408"/>
                    <a:pt x="16510" y="9376"/>
                    <a:pt x="16479" y="9376"/>
                  </a:cubicBezTo>
                  <a:cubicBezTo>
                    <a:pt x="16985" y="7413"/>
                    <a:pt x="16004" y="5354"/>
                    <a:pt x="14547" y="3866"/>
                  </a:cubicBezTo>
                  <a:lnTo>
                    <a:pt x="14547" y="3866"/>
                  </a:lnTo>
                  <a:cubicBezTo>
                    <a:pt x="17017" y="5101"/>
                    <a:pt x="18791" y="7254"/>
                    <a:pt x="21007" y="8901"/>
                  </a:cubicBezTo>
                  <a:cubicBezTo>
                    <a:pt x="22306" y="10706"/>
                    <a:pt x="21767" y="13271"/>
                    <a:pt x="22654" y="15298"/>
                  </a:cubicBezTo>
                  <a:cubicBezTo>
                    <a:pt x="23446" y="17103"/>
                    <a:pt x="24776" y="18623"/>
                    <a:pt x="26391" y="19700"/>
                  </a:cubicBezTo>
                  <a:cubicBezTo>
                    <a:pt x="27720" y="20622"/>
                    <a:pt x="29165" y="21242"/>
                    <a:pt x="30746" y="21242"/>
                  </a:cubicBezTo>
                  <a:cubicBezTo>
                    <a:pt x="31011" y="21242"/>
                    <a:pt x="31280" y="21225"/>
                    <a:pt x="31553" y="21189"/>
                  </a:cubicBezTo>
                  <a:cubicBezTo>
                    <a:pt x="33738" y="20904"/>
                    <a:pt x="35828" y="20080"/>
                    <a:pt x="37729" y="19035"/>
                  </a:cubicBezTo>
                  <a:cubicBezTo>
                    <a:pt x="37887" y="18940"/>
                    <a:pt x="37792" y="18750"/>
                    <a:pt x="37634" y="18750"/>
                  </a:cubicBezTo>
                  <a:cubicBezTo>
                    <a:pt x="37634" y="18718"/>
                    <a:pt x="37602" y="18687"/>
                    <a:pt x="37539" y="18687"/>
                  </a:cubicBezTo>
                  <a:cubicBezTo>
                    <a:pt x="35638" y="18338"/>
                    <a:pt x="33770" y="17515"/>
                    <a:pt x="32218" y="16312"/>
                  </a:cubicBezTo>
                  <a:cubicBezTo>
                    <a:pt x="30793" y="15203"/>
                    <a:pt x="29780" y="13778"/>
                    <a:pt x="28608" y="12416"/>
                  </a:cubicBezTo>
                  <a:cubicBezTo>
                    <a:pt x="27626" y="11308"/>
                    <a:pt x="26423" y="10485"/>
                    <a:pt x="25093" y="9914"/>
                  </a:cubicBezTo>
                  <a:cubicBezTo>
                    <a:pt x="23794" y="9344"/>
                    <a:pt x="22306" y="9186"/>
                    <a:pt x="21134" y="8489"/>
                  </a:cubicBezTo>
                  <a:cubicBezTo>
                    <a:pt x="19772" y="7286"/>
                    <a:pt x="18569" y="5893"/>
                    <a:pt x="17144" y="4784"/>
                  </a:cubicBezTo>
                  <a:cubicBezTo>
                    <a:pt x="15529" y="3517"/>
                    <a:pt x="13692" y="2916"/>
                    <a:pt x="11728" y="2409"/>
                  </a:cubicBezTo>
                  <a:cubicBezTo>
                    <a:pt x="10172" y="1982"/>
                    <a:pt x="8557" y="1584"/>
                    <a:pt x="6939" y="1584"/>
                  </a:cubicBezTo>
                  <a:cubicBezTo>
                    <a:pt x="6878" y="1584"/>
                    <a:pt x="6817" y="1584"/>
                    <a:pt x="6756" y="1586"/>
                  </a:cubicBezTo>
                  <a:cubicBezTo>
                    <a:pt x="6883" y="1206"/>
                    <a:pt x="8055" y="699"/>
                    <a:pt x="8181" y="667"/>
                  </a:cubicBezTo>
                  <a:cubicBezTo>
                    <a:pt x="8460" y="574"/>
                    <a:pt x="8718" y="532"/>
                    <a:pt x="8967" y="532"/>
                  </a:cubicBezTo>
                  <a:cubicBezTo>
                    <a:pt x="9396" y="532"/>
                    <a:pt x="9799" y="657"/>
                    <a:pt x="10240" y="857"/>
                  </a:cubicBezTo>
                  <a:cubicBezTo>
                    <a:pt x="10842" y="1111"/>
                    <a:pt x="11443" y="1459"/>
                    <a:pt x="12045" y="1681"/>
                  </a:cubicBezTo>
                  <a:cubicBezTo>
                    <a:pt x="12610" y="1898"/>
                    <a:pt x="13146" y="1981"/>
                    <a:pt x="13682" y="1981"/>
                  </a:cubicBezTo>
                  <a:cubicBezTo>
                    <a:pt x="13927" y="1981"/>
                    <a:pt x="14172" y="1964"/>
                    <a:pt x="14420" y="1934"/>
                  </a:cubicBezTo>
                  <a:cubicBezTo>
                    <a:pt x="14420" y="1966"/>
                    <a:pt x="14452" y="1997"/>
                    <a:pt x="14484" y="1997"/>
                  </a:cubicBezTo>
                  <a:cubicBezTo>
                    <a:pt x="15814" y="2662"/>
                    <a:pt x="17144" y="3042"/>
                    <a:pt x="18632" y="3201"/>
                  </a:cubicBezTo>
                  <a:cubicBezTo>
                    <a:pt x="20437" y="3422"/>
                    <a:pt x="22052" y="4214"/>
                    <a:pt x="23826" y="4372"/>
                  </a:cubicBezTo>
                  <a:cubicBezTo>
                    <a:pt x="24097" y="4397"/>
                    <a:pt x="24367" y="4408"/>
                    <a:pt x="24637" y="4408"/>
                  </a:cubicBezTo>
                  <a:cubicBezTo>
                    <a:pt x="27557" y="4408"/>
                    <a:pt x="30409" y="3048"/>
                    <a:pt x="32757" y="1396"/>
                  </a:cubicBezTo>
                  <a:cubicBezTo>
                    <a:pt x="32757" y="1396"/>
                    <a:pt x="32788" y="1364"/>
                    <a:pt x="32820" y="1364"/>
                  </a:cubicBezTo>
                  <a:cubicBezTo>
                    <a:pt x="32925" y="1285"/>
                    <a:pt x="32856" y="1119"/>
                    <a:pt x="32739" y="1119"/>
                  </a:cubicBezTo>
                  <a:cubicBezTo>
                    <a:pt x="32715" y="1119"/>
                    <a:pt x="32689" y="1126"/>
                    <a:pt x="32662" y="1142"/>
                  </a:cubicBezTo>
                  <a:cubicBezTo>
                    <a:pt x="31930" y="1593"/>
                    <a:pt x="31174" y="1759"/>
                    <a:pt x="30408" y="1759"/>
                  </a:cubicBezTo>
                  <a:cubicBezTo>
                    <a:pt x="29020" y="1759"/>
                    <a:pt x="27600" y="1213"/>
                    <a:pt x="26233" y="825"/>
                  </a:cubicBezTo>
                  <a:cubicBezTo>
                    <a:pt x="25421" y="610"/>
                    <a:pt x="24723" y="516"/>
                    <a:pt x="24023" y="516"/>
                  </a:cubicBezTo>
                  <a:cubicBezTo>
                    <a:pt x="23385" y="516"/>
                    <a:pt x="22746" y="594"/>
                    <a:pt x="22021" y="730"/>
                  </a:cubicBezTo>
                  <a:cubicBezTo>
                    <a:pt x="21853" y="763"/>
                    <a:pt x="21691" y="778"/>
                    <a:pt x="21533" y="778"/>
                  </a:cubicBezTo>
                  <a:cubicBezTo>
                    <a:pt x="20449" y="778"/>
                    <a:pt x="19572" y="99"/>
                    <a:pt x="18414" y="99"/>
                  </a:cubicBezTo>
                  <a:cubicBezTo>
                    <a:pt x="18280" y="99"/>
                    <a:pt x="18142" y="108"/>
                    <a:pt x="17999" y="129"/>
                  </a:cubicBezTo>
                  <a:cubicBezTo>
                    <a:pt x="16415" y="350"/>
                    <a:pt x="14800" y="1047"/>
                    <a:pt x="13312" y="1617"/>
                  </a:cubicBezTo>
                  <a:cubicBezTo>
                    <a:pt x="12647" y="1491"/>
                    <a:pt x="12013" y="1269"/>
                    <a:pt x="11285" y="857"/>
                  </a:cubicBezTo>
                  <a:cubicBezTo>
                    <a:pt x="10557" y="445"/>
                    <a:pt x="9796" y="34"/>
                    <a:pt x="8910" y="2"/>
                  </a:cubicBezTo>
                  <a:cubicBezTo>
                    <a:pt x="8892" y="1"/>
                    <a:pt x="8873" y="1"/>
                    <a:pt x="88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7"/>
            <p:cNvSpPr/>
            <p:nvPr/>
          </p:nvSpPr>
          <p:spPr>
            <a:xfrm>
              <a:off x="2129676" y="374911"/>
              <a:ext cx="113376" cy="102295"/>
            </a:xfrm>
            <a:custGeom>
              <a:avLst/>
              <a:gdLst/>
              <a:ahLst/>
              <a:cxnLst/>
              <a:rect l="l" t="t" r="r" b="b"/>
              <a:pathLst>
                <a:path w="3558" h="3210" extrusionOk="0">
                  <a:moveTo>
                    <a:pt x="98" y="1"/>
                  </a:moveTo>
                  <a:cubicBezTo>
                    <a:pt x="46" y="1"/>
                    <a:pt x="1" y="68"/>
                    <a:pt x="50" y="116"/>
                  </a:cubicBezTo>
                  <a:cubicBezTo>
                    <a:pt x="1253" y="1067"/>
                    <a:pt x="2361" y="2112"/>
                    <a:pt x="3438" y="3188"/>
                  </a:cubicBezTo>
                  <a:cubicBezTo>
                    <a:pt x="3453" y="3203"/>
                    <a:pt x="3468" y="3209"/>
                    <a:pt x="3481" y="3209"/>
                  </a:cubicBezTo>
                  <a:cubicBezTo>
                    <a:pt x="3526" y="3209"/>
                    <a:pt x="3557" y="3142"/>
                    <a:pt x="3533" y="3093"/>
                  </a:cubicBezTo>
                  <a:cubicBezTo>
                    <a:pt x="2551" y="1922"/>
                    <a:pt x="1380" y="908"/>
                    <a:pt x="145" y="21"/>
                  </a:cubicBezTo>
                  <a:cubicBezTo>
                    <a:pt x="130" y="7"/>
                    <a:pt x="113" y="1"/>
                    <a:pt x="9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7"/>
            <p:cNvSpPr/>
            <p:nvPr/>
          </p:nvSpPr>
          <p:spPr>
            <a:xfrm>
              <a:off x="2148701" y="417135"/>
              <a:ext cx="320339" cy="220077"/>
            </a:xfrm>
            <a:custGeom>
              <a:avLst/>
              <a:gdLst/>
              <a:ahLst/>
              <a:cxnLst/>
              <a:rect l="l" t="t" r="r" b="b"/>
              <a:pathLst>
                <a:path w="10053" h="6906" extrusionOk="0">
                  <a:moveTo>
                    <a:pt x="89" y="0"/>
                  </a:moveTo>
                  <a:cubicBezTo>
                    <a:pt x="41" y="0"/>
                    <a:pt x="0" y="45"/>
                    <a:pt x="23" y="90"/>
                  </a:cubicBezTo>
                  <a:cubicBezTo>
                    <a:pt x="2493" y="3478"/>
                    <a:pt x="6103" y="5474"/>
                    <a:pt x="9967" y="6899"/>
                  </a:cubicBezTo>
                  <a:cubicBezTo>
                    <a:pt x="9975" y="6903"/>
                    <a:pt x="9984" y="6905"/>
                    <a:pt x="9991" y="6905"/>
                  </a:cubicBezTo>
                  <a:cubicBezTo>
                    <a:pt x="10037" y="6905"/>
                    <a:pt x="10053" y="6831"/>
                    <a:pt x="9998" y="6804"/>
                  </a:cubicBezTo>
                  <a:cubicBezTo>
                    <a:pt x="6230" y="5315"/>
                    <a:pt x="2683" y="3288"/>
                    <a:pt x="149" y="27"/>
                  </a:cubicBezTo>
                  <a:cubicBezTo>
                    <a:pt x="131" y="8"/>
                    <a:pt x="109" y="0"/>
                    <a:pt x="8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7"/>
            <p:cNvSpPr/>
            <p:nvPr/>
          </p:nvSpPr>
          <p:spPr>
            <a:xfrm>
              <a:off x="2116484" y="436031"/>
              <a:ext cx="346787" cy="246368"/>
            </a:xfrm>
            <a:custGeom>
              <a:avLst/>
              <a:gdLst/>
              <a:ahLst/>
              <a:cxnLst/>
              <a:rect l="l" t="t" r="r" b="b"/>
              <a:pathLst>
                <a:path w="10883" h="7731" extrusionOk="0">
                  <a:moveTo>
                    <a:pt x="62" y="1"/>
                  </a:moveTo>
                  <a:cubicBezTo>
                    <a:pt x="29" y="1"/>
                    <a:pt x="1" y="28"/>
                    <a:pt x="20" y="67"/>
                  </a:cubicBezTo>
                  <a:cubicBezTo>
                    <a:pt x="1667" y="4501"/>
                    <a:pt x="6037" y="7731"/>
                    <a:pt x="10851" y="7731"/>
                  </a:cubicBezTo>
                  <a:cubicBezTo>
                    <a:pt x="10883" y="7731"/>
                    <a:pt x="10883" y="7667"/>
                    <a:pt x="10851" y="7667"/>
                  </a:cubicBezTo>
                  <a:cubicBezTo>
                    <a:pt x="6069" y="7351"/>
                    <a:pt x="1889" y="4501"/>
                    <a:pt x="115" y="35"/>
                  </a:cubicBezTo>
                  <a:cubicBezTo>
                    <a:pt x="103" y="11"/>
                    <a:pt x="82" y="1"/>
                    <a:pt x="6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7"/>
            <p:cNvSpPr/>
            <p:nvPr/>
          </p:nvSpPr>
          <p:spPr>
            <a:xfrm>
              <a:off x="418682" y="650748"/>
              <a:ext cx="461182" cy="459402"/>
            </a:xfrm>
            <a:custGeom>
              <a:avLst/>
              <a:gdLst/>
              <a:ahLst/>
              <a:cxnLst/>
              <a:rect l="l" t="t" r="r" b="b"/>
              <a:pathLst>
                <a:path w="14473" h="14416" extrusionOk="0">
                  <a:moveTo>
                    <a:pt x="7506" y="13344"/>
                  </a:moveTo>
                  <a:cubicBezTo>
                    <a:pt x="7411" y="13502"/>
                    <a:pt x="7316" y="13660"/>
                    <a:pt x="7157" y="13787"/>
                  </a:cubicBezTo>
                  <a:cubicBezTo>
                    <a:pt x="7157" y="13819"/>
                    <a:pt x="7126" y="13819"/>
                    <a:pt x="7126" y="13819"/>
                  </a:cubicBezTo>
                  <a:cubicBezTo>
                    <a:pt x="7252" y="13692"/>
                    <a:pt x="7379" y="13502"/>
                    <a:pt x="7506" y="13344"/>
                  </a:cubicBezTo>
                  <a:close/>
                  <a:moveTo>
                    <a:pt x="5736" y="1"/>
                  </a:moveTo>
                  <a:cubicBezTo>
                    <a:pt x="5432" y="1"/>
                    <a:pt x="5138" y="85"/>
                    <a:pt x="4877" y="296"/>
                  </a:cubicBezTo>
                  <a:cubicBezTo>
                    <a:pt x="4814" y="296"/>
                    <a:pt x="4719" y="328"/>
                    <a:pt x="4529" y="391"/>
                  </a:cubicBezTo>
                  <a:cubicBezTo>
                    <a:pt x="4497" y="391"/>
                    <a:pt x="4465" y="423"/>
                    <a:pt x="4434" y="454"/>
                  </a:cubicBezTo>
                  <a:cubicBezTo>
                    <a:pt x="3737" y="613"/>
                    <a:pt x="3199" y="1088"/>
                    <a:pt x="2977" y="1753"/>
                  </a:cubicBezTo>
                  <a:cubicBezTo>
                    <a:pt x="2819" y="2291"/>
                    <a:pt x="2819" y="2861"/>
                    <a:pt x="2724" y="3431"/>
                  </a:cubicBezTo>
                  <a:cubicBezTo>
                    <a:pt x="2629" y="4065"/>
                    <a:pt x="2439" y="4698"/>
                    <a:pt x="2217" y="5331"/>
                  </a:cubicBezTo>
                  <a:cubicBezTo>
                    <a:pt x="1805" y="6408"/>
                    <a:pt x="0" y="8815"/>
                    <a:pt x="1267" y="9955"/>
                  </a:cubicBezTo>
                  <a:cubicBezTo>
                    <a:pt x="1330" y="10208"/>
                    <a:pt x="1457" y="10430"/>
                    <a:pt x="1647" y="10683"/>
                  </a:cubicBezTo>
                  <a:cubicBezTo>
                    <a:pt x="1991" y="11102"/>
                    <a:pt x="2469" y="11348"/>
                    <a:pt x="2978" y="11348"/>
                  </a:cubicBezTo>
                  <a:cubicBezTo>
                    <a:pt x="3124" y="11348"/>
                    <a:pt x="3272" y="11328"/>
                    <a:pt x="3420" y="11285"/>
                  </a:cubicBezTo>
                  <a:lnTo>
                    <a:pt x="3420" y="11285"/>
                  </a:lnTo>
                  <a:cubicBezTo>
                    <a:pt x="3357" y="11697"/>
                    <a:pt x="3357" y="12109"/>
                    <a:pt x="3642" y="12520"/>
                  </a:cubicBezTo>
                  <a:cubicBezTo>
                    <a:pt x="4085" y="13090"/>
                    <a:pt x="4845" y="13819"/>
                    <a:pt x="5479" y="14167"/>
                  </a:cubicBezTo>
                  <a:cubicBezTo>
                    <a:pt x="5778" y="14340"/>
                    <a:pt x="6051" y="14415"/>
                    <a:pt x="6301" y="14415"/>
                  </a:cubicBezTo>
                  <a:cubicBezTo>
                    <a:pt x="7056" y="14415"/>
                    <a:pt x="7592" y="13725"/>
                    <a:pt x="7949" y="12964"/>
                  </a:cubicBezTo>
                  <a:cubicBezTo>
                    <a:pt x="8377" y="13277"/>
                    <a:pt x="8856" y="13643"/>
                    <a:pt x="9410" y="13643"/>
                  </a:cubicBezTo>
                  <a:cubicBezTo>
                    <a:pt x="9471" y="13643"/>
                    <a:pt x="9533" y="13638"/>
                    <a:pt x="9596" y="13629"/>
                  </a:cubicBezTo>
                  <a:cubicBezTo>
                    <a:pt x="9754" y="13597"/>
                    <a:pt x="9913" y="13534"/>
                    <a:pt x="10071" y="13439"/>
                  </a:cubicBezTo>
                  <a:cubicBezTo>
                    <a:pt x="10198" y="13375"/>
                    <a:pt x="10293" y="13217"/>
                    <a:pt x="10388" y="13122"/>
                  </a:cubicBezTo>
                  <a:cubicBezTo>
                    <a:pt x="10768" y="12710"/>
                    <a:pt x="10736" y="12837"/>
                    <a:pt x="11274" y="12489"/>
                  </a:cubicBezTo>
                  <a:cubicBezTo>
                    <a:pt x="11401" y="12425"/>
                    <a:pt x="11496" y="12362"/>
                    <a:pt x="11559" y="12267"/>
                  </a:cubicBezTo>
                  <a:cubicBezTo>
                    <a:pt x="11813" y="12615"/>
                    <a:pt x="12129" y="12837"/>
                    <a:pt x="12573" y="12932"/>
                  </a:cubicBezTo>
                  <a:cubicBezTo>
                    <a:pt x="12604" y="12932"/>
                    <a:pt x="12668" y="12932"/>
                    <a:pt x="12668" y="12900"/>
                  </a:cubicBezTo>
                  <a:cubicBezTo>
                    <a:pt x="12858" y="12647"/>
                    <a:pt x="12889" y="12457"/>
                    <a:pt x="12858" y="12140"/>
                  </a:cubicBezTo>
                  <a:cubicBezTo>
                    <a:pt x="12826" y="11824"/>
                    <a:pt x="12699" y="11539"/>
                    <a:pt x="12668" y="11222"/>
                  </a:cubicBezTo>
                  <a:cubicBezTo>
                    <a:pt x="12668" y="10905"/>
                    <a:pt x="12731" y="10588"/>
                    <a:pt x="12794" y="10272"/>
                  </a:cubicBezTo>
                  <a:cubicBezTo>
                    <a:pt x="12858" y="9955"/>
                    <a:pt x="12984" y="9448"/>
                    <a:pt x="12858" y="9132"/>
                  </a:cubicBezTo>
                  <a:lnTo>
                    <a:pt x="12858" y="9132"/>
                  </a:lnTo>
                  <a:cubicBezTo>
                    <a:pt x="13143" y="9163"/>
                    <a:pt x="13459" y="9195"/>
                    <a:pt x="13776" y="9195"/>
                  </a:cubicBezTo>
                  <a:cubicBezTo>
                    <a:pt x="13871" y="9258"/>
                    <a:pt x="13966" y="9290"/>
                    <a:pt x="14061" y="9353"/>
                  </a:cubicBezTo>
                  <a:cubicBezTo>
                    <a:pt x="14073" y="9359"/>
                    <a:pt x="14084" y="9362"/>
                    <a:pt x="14096" y="9362"/>
                  </a:cubicBezTo>
                  <a:cubicBezTo>
                    <a:pt x="14146" y="9362"/>
                    <a:pt x="14188" y="9310"/>
                    <a:pt x="14188" y="9258"/>
                  </a:cubicBezTo>
                  <a:cubicBezTo>
                    <a:pt x="14473" y="7992"/>
                    <a:pt x="14061" y="6788"/>
                    <a:pt x="13491" y="5648"/>
                  </a:cubicBezTo>
                  <a:cubicBezTo>
                    <a:pt x="12858" y="4381"/>
                    <a:pt x="12034" y="2988"/>
                    <a:pt x="10926" y="2038"/>
                  </a:cubicBezTo>
                  <a:cubicBezTo>
                    <a:pt x="10483" y="1658"/>
                    <a:pt x="10008" y="1436"/>
                    <a:pt x="9406" y="1310"/>
                  </a:cubicBezTo>
                  <a:cubicBezTo>
                    <a:pt x="9026" y="1214"/>
                    <a:pt x="8646" y="1214"/>
                    <a:pt x="8266" y="1088"/>
                  </a:cubicBezTo>
                  <a:cubicBezTo>
                    <a:pt x="7854" y="929"/>
                    <a:pt x="7506" y="676"/>
                    <a:pt x="7126" y="454"/>
                  </a:cubicBezTo>
                  <a:cubicBezTo>
                    <a:pt x="6702" y="204"/>
                    <a:pt x="6208" y="1"/>
                    <a:pt x="5736"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7"/>
            <p:cNvSpPr/>
            <p:nvPr/>
          </p:nvSpPr>
          <p:spPr>
            <a:xfrm>
              <a:off x="717396" y="391737"/>
              <a:ext cx="2039" cy="1020"/>
            </a:xfrm>
            <a:custGeom>
              <a:avLst/>
              <a:gdLst/>
              <a:ahLst/>
              <a:cxnLst/>
              <a:rect l="l" t="t" r="r" b="b"/>
              <a:pathLst>
                <a:path w="64" h="32" extrusionOk="0">
                  <a:moveTo>
                    <a:pt x="32" y="0"/>
                  </a:moveTo>
                  <a:cubicBezTo>
                    <a:pt x="0" y="0"/>
                    <a:pt x="0" y="32"/>
                    <a:pt x="32" y="32"/>
                  </a:cubicBezTo>
                  <a:cubicBezTo>
                    <a:pt x="32" y="32"/>
                    <a:pt x="63" y="0"/>
                    <a:pt x="32"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7"/>
            <p:cNvSpPr/>
            <p:nvPr/>
          </p:nvSpPr>
          <p:spPr>
            <a:xfrm>
              <a:off x="28129" y="-147094"/>
              <a:ext cx="945466" cy="1089167"/>
            </a:xfrm>
            <a:custGeom>
              <a:avLst/>
              <a:gdLst/>
              <a:ahLst/>
              <a:cxnLst/>
              <a:rect l="l" t="t" r="r" b="b"/>
              <a:pathLst>
                <a:path w="29671" h="34178" extrusionOk="0">
                  <a:moveTo>
                    <a:pt x="3294" y="8232"/>
                  </a:moveTo>
                  <a:cubicBezTo>
                    <a:pt x="4877" y="9562"/>
                    <a:pt x="7759" y="8454"/>
                    <a:pt x="8963" y="10449"/>
                  </a:cubicBezTo>
                  <a:cubicBezTo>
                    <a:pt x="8582" y="11114"/>
                    <a:pt x="8266" y="11874"/>
                    <a:pt x="8139" y="12666"/>
                  </a:cubicBezTo>
                  <a:cubicBezTo>
                    <a:pt x="7981" y="13521"/>
                    <a:pt x="8582" y="14629"/>
                    <a:pt x="8139" y="15389"/>
                  </a:cubicBezTo>
                  <a:cubicBezTo>
                    <a:pt x="8099" y="15429"/>
                    <a:pt x="8110" y="15494"/>
                    <a:pt x="8147" y="15529"/>
                  </a:cubicBezTo>
                  <a:lnTo>
                    <a:pt x="8147" y="15529"/>
                  </a:lnTo>
                  <a:cubicBezTo>
                    <a:pt x="7230" y="14711"/>
                    <a:pt x="6427" y="13771"/>
                    <a:pt x="5669" y="12729"/>
                  </a:cubicBezTo>
                  <a:cubicBezTo>
                    <a:pt x="4656" y="11367"/>
                    <a:pt x="4149" y="9720"/>
                    <a:pt x="3294" y="8232"/>
                  </a:cubicBezTo>
                  <a:close/>
                  <a:moveTo>
                    <a:pt x="514" y="1"/>
                  </a:moveTo>
                  <a:cubicBezTo>
                    <a:pt x="320" y="1"/>
                    <a:pt x="137" y="75"/>
                    <a:pt x="64" y="251"/>
                  </a:cubicBezTo>
                  <a:cubicBezTo>
                    <a:pt x="32" y="283"/>
                    <a:pt x="0" y="315"/>
                    <a:pt x="0" y="346"/>
                  </a:cubicBezTo>
                  <a:cubicBezTo>
                    <a:pt x="475" y="3228"/>
                    <a:pt x="1425" y="5983"/>
                    <a:pt x="2534" y="8675"/>
                  </a:cubicBezTo>
                  <a:cubicBezTo>
                    <a:pt x="3610" y="11399"/>
                    <a:pt x="5226" y="13837"/>
                    <a:pt x="6936" y="16212"/>
                  </a:cubicBezTo>
                  <a:cubicBezTo>
                    <a:pt x="6904" y="16244"/>
                    <a:pt x="6872" y="16307"/>
                    <a:pt x="6872" y="16371"/>
                  </a:cubicBezTo>
                  <a:cubicBezTo>
                    <a:pt x="7094" y="16783"/>
                    <a:pt x="7221" y="17226"/>
                    <a:pt x="7316" y="17669"/>
                  </a:cubicBezTo>
                  <a:cubicBezTo>
                    <a:pt x="7126" y="18461"/>
                    <a:pt x="6936" y="19253"/>
                    <a:pt x="6651" y="20044"/>
                  </a:cubicBezTo>
                  <a:cubicBezTo>
                    <a:pt x="6651" y="20044"/>
                    <a:pt x="6651" y="20076"/>
                    <a:pt x="6651" y="20076"/>
                  </a:cubicBezTo>
                  <a:cubicBezTo>
                    <a:pt x="6489" y="20065"/>
                    <a:pt x="6325" y="20059"/>
                    <a:pt x="6158" y="20059"/>
                  </a:cubicBezTo>
                  <a:cubicBezTo>
                    <a:pt x="4922" y="20059"/>
                    <a:pt x="3589" y="20386"/>
                    <a:pt x="2724" y="21279"/>
                  </a:cubicBezTo>
                  <a:cubicBezTo>
                    <a:pt x="2312" y="21691"/>
                    <a:pt x="2154" y="22230"/>
                    <a:pt x="2059" y="22800"/>
                  </a:cubicBezTo>
                  <a:cubicBezTo>
                    <a:pt x="1932" y="23908"/>
                    <a:pt x="1900" y="25048"/>
                    <a:pt x="1837" y="26188"/>
                  </a:cubicBezTo>
                  <a:cubicBezTo>
                    <a:pt x="1837" y="26256"/>
                    <a:pt x="1882" y="26288"/>
                    <a:pt x="1930" y="26288"/>
                  </a:cubicBezTo>
                  <a:cubicBezTo>
                    <a:pt x="1970" y="26288"/>
                    <a:pt x="2012" y="26264"/>
                    <a:pt x="2027" y="26220"/>
                  </a:cubicBezTo>
                  <a:cubicBezTo>
                    <a:pt x="2439" y="24541"/>
                    <a:pt x="4244" y="24225"/>
                    <a:pt x="5416" y="23275"/>
                  </a:cubicBezTo>
                  <a:cubicBezTo>
                    <a:pt x="6302" y="22515"/>
                    <a:pt x="6714" y="21406"/>
                    <a:pt x="6841" y="20266"/>
                  </a:cubicBezTo>
                  <a:cubicBezTo>
                    <a:pt x="6872" y="20234"/>
                    <a:pt x="6872" y="20171"/>
                    <a:pt x="6841" y="20139"/>
                  </a:cubicBezTo>
                  <a:cubicBezTo>
                    <a:pt x="6841" y="20139"/>
                    <a:pt x="6841" y="20139"/>
                    <a:pt x="6841" y="20108"/>
                  </a:cubicBezTo>
                  <a:cubicBezTo>
                    <a:pt x="6841" y="20108"/>
                    <a:pt x="6841" y="20076"/>
                    <a:pt x="6841" y="20076"/>
                  </a:cubicBezTo>
                  <a:cubicBezTo>
                    <a:pt x="7094" y="19474"/>
                    <a:pt x="7284" y="18778"/>
                    <a:pt x="7379" y="18081"/>
                  </a:cubicBezTo>
                  <a:cubicBezTo>
                    <a:pt x="7506" y="18841"/>
                    <a:pt x="7506" y="19633"/>
                    <a:pt x="7506" y="20393"/>
                  </a:cubicBezTo>
                  <a:cubicBezTo>
                    <a:pt x="7506" y="21945"/>
                    <a:pt x="7411" y="23433"/>
                    <a:pt x="6967" y="24953"/>
                  </a:cubicBezTo>
                  <a:cubicBezTo>
                    <a:pt x="6967" y="24953"/>
                    <a:pt x="6967" y="24953"/>
                    <a:pt x="6967" y="24985"/>
                  </a:cubicBezTo>
                  <a:cubicBezTo>
                    <a:pt x="6967" y="24953"/>
                    <a:pt x="6967" y="24953"/>
                    <a:pt x="6936" y="24953"/>
                  </a:cubicBezTo>
                  <a:cubicBezTo>
                    <a:pt x="6841" y="24953"/>
                    <a:pt x="6777" y="25048"/>
                    <a:pt x="6841" y="25143"/>
                  </a:cubicBezTo>
                  <a:cubicBezTo>
                    <a:pt x="5321" y="25555"/>
                    <a:pt x="4402" y="27613"/>
                    <a:pt x="4529" y="29038"/>
                  </a:cubicBezTo>
                  <a:cubicBezTo>
                    <a:pt x="4561" y="29608"/>
                    <a:pt x="4719" y="30147"/>
                    <a:pt x="4814" y="30717"/>
                  </a:cubicBezTo>
                  <a:cubicBezTo>
                    <a:pt x="4941" y="31192"/>
                    <a:pt x="4972" y="31857"/>
                    <a:pt x="5226" y="32300"/>
                  </a:cubicBezTo>
                  <a:cubicBezTo>
                    <a:pt x="5375" y="32575"/>
                    <a:pt x="5565" y="32751"/>
                    <a:pt x="5825" y="32751"/>
                  </a:cubicBezTo>
                  <a:cubicBezTo>
                    <a:pt x="5894" y="32751"/>
                    <a:pt x="5969" y="32739"/>
                    <a:pt x="6049" y="32712"/>
                  </a:cubicBezTo>
                  <a:cubicBezTo>
                    <a:pt x="6207" y="33155"/>
                    <a:pt x="6302" y="33599"/>
                    <a:pt x="6207" y="34074"/>
                  </a:cubicBezTo>
                  <a:cubicBezTo>
                    <a:pt x="6207" y="34125"/>
                    <a:pt x="6250" y="34177"/>
                    <a:pt x="6300" y="34177"/>
                  </a:cubicBezTo>
                  <a:cubicBezTo>
                    <a:pt x="6311" y="34177"/>
                    <a:pt x="6322" y="34175"/>
                    <a:pt x="6334" y="34169"/>
                  </a:cubicBezTo>
                  <a:cubicBezTo>
                    <a:pt x="7189" y="33820"/>
                    <a:pt x="7854" y="33219"/>
                    <a:pt x="8234" y="32364"/>
                  </a:cubicBezTo>
                  <a:cubicBezTo>
                    <a:pt x="8392" y="32522"/>
                    <a:pt x="8487" y="32680"/>
                    <a:pt x="8582" y="32870"/>
                  </a:cubicBezTo>
                  <a:cubicBezTo>
                    <a:pt x="8582" y="32902"/>
                    <a:pt x="8551" y="32965"/>
                    <a:pt x="8551" y="32997"/>
                  </a:cubicBezTo>
                  <a:cubicBezTo>
                    <a:pt x="8512" y="33074"/>
                    <a:pt x="8567" y="33116"/>
                    <a:pt x="8623" y="33116"/>
                  </a:cubicBezTo>
                  <a:cubicBezTo>
                    <a:pt x="8660" y="33116"/>
                    <a:pt x="8697" y="33098"/>
                    <a:pt x="8709" y="33060"/>
                  </a:cubicBezTo>
                  <a:cubicBezTo>
                    <a:pt x="8709" y="33060"/>
                    <a:pt x="8709" y="33029"/>
                    <a:pt x="8709" y="33029"/>
                  </a:cubicBezTo>
                  <a:cubicBezTo>
                    <a:pt x="8772" y="33029"/>
                    <a:pt x="8772" y="32997"/>
                    <a:pt x="8772" y="32965"/>
                  </a:cubicBezTo>
                  <a:cubicBezTo>
                    <a:pt x="8772" y="32934"/>
                    <a:pt x="8772" y="32934"/>
                    <a:pt x="8772" y="32934"/>
                  </a:cubicBezTo>
                  <a:cubicBezTo>
                    <a:pt x="9691" y="30463"/>
                    <a:pt x="10641" y="27360"/>
                    <a:pt x="8614" y="25175"/>
                  </a:cubicBezTo>
                  <a:cubicBezTo>
                    <a:pt x="8677" y="25175"/>
                    <a:pt x="8709" y="25080"/>
                    <a:pt x="8677" y="25016"/>
                  </a:cubicBezTo>
                  <a:cubicBezTo>
                    <a:pt x="7506" y="22261"/>
                    <a:pt x="9058" y="18999"/>
                    <a:pt x="7506" y="16371"/>
                  </a:cubicBezTo>
                  <a:lnTo>
                    <a:pt x="7506" y="16371"/>
                  </a:lnTo>
                  <a:cubicBezTo>
                    <a:pt x="8677" y="16529"/>
                    <a:pt x="9343" y="17733"/>
                    <a:pt x="10103" y="18493"/>
                  </a:cubicBezTo>
                  <a:cubicBezTo>
                    <a:pt x="10768" y="19126"/>
                    <a:pt x="11559" y="19664"/>
                    <a:pt x="12288" y="20203"/>
                  </a:cubicBezTo>
                  <a:cubicBezTo>
                    <a:pt x="14030" y="21501"/>
                    <a:pt x="15961" y="23338"/>
                    <a:pt x="15328" y="25745"/>
                  </a:cubicBezTo>
                  <a:cubicBezTo>
                    <a:pt x="15328" y="25776"/>
                    <a:pt x="15360" y="25808"/>
                    <a:pt x="15391" y="25840"/>
                  </a:cubicBezTo>
                  <a:cubicBezTo>
                    <a:pt x="15423" y="25871"/>
                    <a:pt x="15455" y="25871"/>
                    <a:pt x="15486" y="25871"/>
                  </a:cubicBezTo>
                  <a:cubicBezTo>
                    <a:pt x="15866" y="25650"/>
                    <a:pt x="16183" y="25365"/>
                    <a:pt x="16595" y="25206"/>
                  </a:cubicBezTo>
                  <a:cubicBezTo>
                    <a:pt x="17038" y="25016"/>
                    <a:pt x="17481" y="24921"/>
                    <a:pt x="17925" y="24858"/>
                  </a:cubicBezTo>
                  <a:cubicBezTo>
                    <a:pt x="18020" y="24826"/>
                    <a:pt x="17988" y="24700"/>
                    <a:pt x="17925" y="24700"/>
                  </a:cubicBezTo>
                  <a:lnTo>
                    <a:pt x="17830" y="24700"/>
                  </a:lnTo>
                  <a:cubicBezTo>
                    <a:pt x="17608" y="24351"/>
                    <a:pt x="17355" y="24098"/>
                    <a:pt x="17038" y="23845"/>
                  </a:cubicBezTo>
                  <a:cubicBezTo>
                    <a:pt x="16500" y="23401"/>
                    <a:pt x="16120" y="22958"/>
                    <a:pt x="15771" y="22356"/>
                  </a:cubicBezTo>
                  <a:cubicBezTo>
                    <a:pt x="15423" y="21755"/>
                    <a:pt x="15106" y="21121"/>
                    <a:pt x="14568" y="20678"/>
                  </a:cubicBezTo>
                  <a:lnTo>
                    <a:pt x="14568" y="20678"/>
                  </a:lnTo>
                  <a:cubicBezTo>
                    <a:pt x="15009" y="20766"/>
                    <a:pt x="15451" y="20795"/>
                    <a:pt x="15892" y="20795"/>
                  </a:cubicBezTo>
                  <a:cubicBezTo>
                    <a:pt x="16692" y="20795"/>
                    <a:pt x="17491" y="20701"/>
                    <a:pt x="18286" y="20701"/>
                  </a:cubicBezTo>
                  <a:cubicBezTo>
                    <a:pt x="18939" y="20701"/>
                    <a:pt x="19590" y="20764"/>
                    <a:pt x="20237" y="20994"/>
                  </a:cubicBezTo>
                  <a:cubicBezTo>
                    <a:pt x="20237" y="21026"/>
                    <a:pt x="20237" y="21058"/>
                    <a:pt x="20268" y="21058"/>
                  </a:cubicBezTo>
                  <a:cubicBezTo>
                    <a:pt x="21218" y="21628"/>
                    <a:pt x="21250" y="22895"/>
                    <a:pt x="22074" y="23528"/>
                  </a:cubicBezTo>
                  <a:cubicBezTo>
                    <a:pt x="22580" y="23908"/>
                    <a:pt x="23150" y="23971"/>
                    <a:pt x="23720" y="24161"/>
                  </a:cubicBezTo>
                  <a:cubicBezTo>
                    <a:pt x="24575" y="24415"/>
                    <a:pt x="25209" y="24826"/>
                    <a:pt x="25842" y="25491"/>
                  </a:cubicBezTo>
                  <a:cubicBezTo>
                    <a:pt x="25842" y="25491"/>
                    <a:pt x="25842" y="25523"/>
                    <a:pt x="25842" y="25523"/>
                  </a:cubicBezTo>
                  <a:cubicBezTo>
                    <a:pt x="25855" y="25574"/>
                    <a:pt x="25888" y="25594"/>
                    <a:pt x="25921" y="25594"/>
                  </a:cubicBezTo>
                  <a:cubicBezTo>
                    <a:pt x="25970" y="25594"/>
                    <a:pt x="26019" y="25548"/>
                    <a:pt x="26000" y="25491"/>
                  </a:cubicBezTo>
                  <a:cubicBezTo>
                    <a:pt x="25842" y="24573"/>
                    <a:pt x="25715" y="23465"/>
                    <a:pt x="25240" y="22641"/>
                  </a:cubicBezTo>
                  <a:cubicBezTo>
                    <a:pt x="24892" y="22008"/>
                    <a:pt x="24259" y="21945"/>
                    <a:pt x="23815" y="21469"/>
                  </a:cubicBezTo>
                  <a:cubicBezTo>
                    <a:pt x="23372" y="20931"/>
                    <a:pt x="23087" y="20804"/>
                    <a:pt x="22359" y="20709"/>
                  </a:cubicBezTo>
                  <a:cubicBezTo>
                    <a:pt x="22040" y="20651"/>
                    <a:pt x="21734" y="20613"/>
                    <a:pt x="21436" y="20613"/>
                  </a:cubicBezTo>
                  <a:cubicBezTo>
                    <a:pt x="21082" y="20613"/>
                    <a:pt x="20739" y="20667"/>
                    <a:pt x="20395" y="20804"/>
                  </a:cubicBezTo>
                  <a:cubicBezTo>
                    <a:pt x="19698" y="20551"/>
                    <a:pt x="19002" y="20393"/>
                    <a:pt x="18273" y="20393"/>
                  </a:cubicBezTo>
                  <a:cubicBezTo>
                    <a:pt x="17925" y="20329"/>
                    <a:pt x="17576" y="20298"/>
                    <a:pt x="17228" y="20266"/>
                  </a:cubicBezTo>
                  <a:cubicBezTo>
                    <a:pt x="17038" y="20266"/>
                    <a:pt x="16848" y="20234"/>
                    <a:pt x="16690" y="20203"/>
                  </a:cubicBezTo>
                  <a:lnTo>
                    <a:pt x="16690" y="20203"/>
                  </a:lnTo>
                  <a:cubicBezTo>
                    <a:pt x="16816" y="20211"/>
                    <a:pt x="16943" y="20215"/>
                    <a:pt x="17069" y="20215"/>
                  </a:cubicBezTo>
                  <a:cubicBezTo>
                    <a:pt x="17448" y="20215"/>
                    <a:pt x="17822" y="20179"/>
                    <a:pt x="18178" y="20108"/>
                  </a:cubicBezTo>
                  <a:cubicBezTo>
                    <a:pt x="19350" y="19823"/>
                    <a:pt x="19920" y="18714"/>
                    <a:pt x="20680" y="17923"/>
                  </a:cubicBezTo>
                  <a:cubicBezTo>
                    <a:pt x="20807" y="17796"/>
                    <a:pt x="20933" y="17701"/>
                    <a:pt x="21060" y="17574"/>
                  </a:cubicBezTo>
                  <a:cubicBezTo>
                    <a:pt x="21377" y="17321"/>
                    <a:pt x="21757" y="17099"/>
                    <a:pt x="22264" y="17068"/>
                  </a:cubicBezTo>
                  <a:cubicBezTo>
                    <a:pt x="22264" y="17068"/>
                    <a:pt x="22264" y="17068"/>
                    <a:pt x="22295" y="17036"/>
                  </a:cubicBezTo>
                  <a:cubicBezTo>
                    <a:pt x="22295" y="17046"/>
                    <a:pt x="22299" y="17050"/>
                    <a:pt x="22305" y="17050"/>
                  </a:cubicBezTo>
                  <a:cubicBezTo>
                    <a:pt x="22316" y="17050"/>
                    <a:pt x="22337" y="17036"/>
                    <a:pt x="22359" y="17036"/>
                  </a:cubicBezTo>
                  <a:cubicBezTo>
                    <a:pt x="23117" y="17402"/>
                    <a:pt x="23897" y="17639"/>
                    <a:pt x="24734" y="17639"/>
                  </a:cubicBezTo>
                  <a:cubicBezTo>
                    <a:pt x="24911" y="17639"/>
                    <a:pt x="25090" y="17628"/>
                    <a:pt x="25272" y="17606"/>
                  </a:cubicBezTo>
                  <a:cubicBezTo>
                    <a:pt x="26335" y="17490"/>
                    <a:pt x="27330" y="17088"/>
                    <a:pt x="28356" y="17088"/>
                  </a:cubicBezTo>
                  <a:cubicBezTo>
                    <a:pt x="28737" y="17088"/>
                    <a:pt x="29122" y="17144"/>
                    <a:pt x="29516" y="17289"/>
                  </a:cubicBezTo>
                  <a:cubicBezTo>
                    <a:pt x="29526" y="17293"/>
                    <a:pt x="29536" y="17294"/>
                    <a:pt x="29545" y="17294"/>
                  </a:cubicBezTo>
                  <a:cubicBezTo>
                    <a:pt x="29623" y="17294"/>
                    <a:pt x="29671" y="17187"/>
                    <a:pt x="29642" y="17131"/>
                  </a:cubicBezTo>
                  <a:cubicBezTo>
                    <a:pt x="28785" y="15565"/>
                    <a:pt x="26991" y="14357"/>
                    <a:pt x="25159" y="14357"/>
                  </a:cubicBezTo>
                  <a:cubicBezTo>
                    <a:pt x="25028" y="14357"/>
                    <a:pt x="24897" y="14363"/>
                    <a:pt x="24765" y="14376"/>
                  </a:cubicBezTo>
                  <a:cubicBezTo>
                    <a:pt x="23657" y="14471"/>
                    <a:pt x="21725" y="15484"/>
                    <a:pt x="22169" y="16846"/>
                  </a:cubicBezTo>
                  <a:cubicBezTo>
                    <a:pt x="21947" y="16878"/>
                    <a:pt x="21757" y="16941"/>
                    <a:pt x="21567" y="17036"/>
                  </a:cubicBezTo>
                  <a:cubicBezTo>
                    <a:pt x="20933" y="17226"/>
                    <a:pt x="20458" y="17764"/>
                    <a:pt x="20015" y="18239"/>
                  </a:cubicBezTo>
                  <a:cubicBezTo>
                    <a:pt x="19247" y="19067"/>
                    <a:pt x="18478" y="19674"/>
                    <a:pt x="17323" y="19674"/>
                  </a:cubicBezTo>
                  <a:cubicBezTo>
                    <a:pt x="17241" y="19674"/>
                    <a:pt x="17156" y="19671"/>
                    <a:pt x="17070" y="19664"/>
                  </a:cubicBezTo>
                  <a:cubicBezTo>
                    <a:pt x="14695" y="19506"/>
                    <a:pt x="12161" y="18303"/>
                    <a:pt x="10229" y="17036"/>
                  </a:cubicBezTo>
                  <a:cubicBezTo>
                    <a:pt x="10198" y="17036"/>
                    <a:pt x="10198" y="17004"/>
                    <a:pt x="10166" y="17004"/>
                  </a:cubicBezTo>
                  <a:cubicBezTo>
                    <a:pt x="9430" y="16572"/>
                    <a:pt x="8764" y="16080"/>
                    <a:pt x="8150" y="15532"/>
                  </a:cubicBezTo>
                  <a:lnTo>
                    <a:pt x="8150" y="15532"/>
                  </a:lnTo>
                  <a:cubicBezTo>
                    <a:pt x="8165" y="15545"/>
                    <a:pt x="8183" y="15552"/>
                    <a:pt x="8205" y="15552"/>
                  </a:cubicBezTo>
                  <a:cubicBezTo>
                    <a:pt x="8214" y="15552"/>
                    <a:pt x="8224" y="15551"/>
                    <a:pt x="8234" y="15547"/>
                  </a:cubicBezTo>
                  <a:cubicBezTo>
                    <a:pt x="10324" y="14977"/>
                    <a:pt x="11116" y="11557"/>
                    <a:pt x="9279" y="10290"/>
                  </a:cubicBezTo>
                  <a:cubicBezTo>
                    <a:pt x="9253" y="10239"/>
                    <a:pt x="9206" y="10187"/>
                    <a:pt x="9173" y="10187"/>
                  </a:cubicBezTo>
                  <a:cubicBezTo>
                    <a:pt x="9165" y="10187"/>
                    <a:pt x="9158" y="10190"/>
                    <a:pt x="9153" y="10195"/>
                  </a:cubicBezTo>
                  <a:cubicBezTo>
                    <a:pt x="8709" y="8960"/>
                    <a:pt x="7284" y="8960"/>
                    <a:pt x="6176" y="8707"/>
                  </a:cubicBezTo>
                  <a:cubicBezTo>
                    <a:pt x="6651" y="8707"/>
                    <a:pt x="7157" y="8580"/>
                    <a:pt x="7664" y="8549"/>
                  </a:cubicBezTo>
                  <a:cubicBezTo>
                    <a:pt x="7766" y="8543"/>
                    <a:pt x="7872" y="8540"/>
                    <a:pt x="7981" y="8540"/>
                  </a:cubicBezTo>
                  <a:cubicBezTo>
                    <a:pt x="9102" y="8540"/>
                    <a:pt x="10590" y="8841"/>
                    <a:pt x="11369" y="9562"/>
                  </a:cubicBezTo>
                  <a:cubicBezTo>
                    <a:pt x="11369" y="9562"/>
                    <a:pt x="11369" y="9562"/>
                    <a:pt x="11369" y="9594"/>
                  </a:cubicBezTo>
                  <a:cubicBezTo>
                    <a:pt x="11844" y="10575"/>
                    <a:pt x="11813" y="11715"/>
                    <a:pt x="12351" y="12666"/>
                  </a:cubicBezTo>
                  <a:cubicBezTo>
                    <a:pt x="12573" y="13014"/>
                    <a:pt x="12858" y="13331"/>
                    <a:pt x="13174" y="13584"/>
                  </a:cubicBezTo>
                  <a:cubicBezTo>
                    <a:pt x="13713" y="14059"/>
                    <a:pt x="14726" y="14376"/>
                    <a:pt x="14758" y="15199"/>
                  </a:cubicBezTo>
                  <a:cubicBezTo>
                    <a:pt x="14774" y="15262"/>
                    <a:pt x="14821" y="15294"/>
                    <a:pt x="14865" y="15294"/>
                  </a:cubicBezTo>
                  <a:cubicBezTo>
                    <a:pt x="14908" y="15294"/>
                    <a:pt x="14948" y="15262"/>
                    <a:pt x="14948" y="15199"/>
                  </a:cubicBezTo>
                  <a:lnTo>
                    <a:pt x="14980" y="15199"/>
                  </a:lnTo>
                  <a:cubicBezTo>
                    <a:pt x="14853" y="13521"/>
                    <a:pt x="14695" y="11715"/>
                    <a:pt x="13808" y="10195"/>
                  </a:cubicBezTo>
                  <a:cubicBezTo>
                    <a:pt x="13495" y="9641"/>
                    <a:pt x="12852" y="9050"/>
                    <a:pt x="12227" y="9050"/>
                  </a:cubicBezTo>
                  <a:cubicBezTo>
                    <a:pt x="12031" y="9050"/>
                    <a:pt x="11836" y="9109"/>
                    <a:pt x="11654" y="9245"/>
                  </a:cubicBezTo>
                  <a:lnTo>
                    <a:pt x="11623" y="9245"/>
                  </a:lnTo>
                  <a:cubicBezTo>
                    <a:pt x="10799" y="8644"/>
                    <a:pt x="9849" y="8264"/>
                    <a:pt x="8836" y="8137"/>
                  </a:cubicBezTo>
                  <a:cubicBezTo>
                    <a:pt x="8626" y="8112"/>
                    <a:pt x="8417" y="8103"/>
                    <a:pt x="8207" y="8103"/>
                  </a:cubicBezTo>
                  <a:cubicBezTo>
                    <a:pt x="7626" y="8103"/>
                    <a:pt x="7046" y="8173"/>
                    <a:pt x="6465" y="8173"/>
                  </a:cubicBezTo>
                  <a:cubicBezTo>
                    <a:pt x="6179" y="8173"/>
                    <a:pt x="5892" y="8156"/>
                    <a:pt x="5606" y="8105"/>
                  </a:cubicBezTo>
                  <a:cubicBezTo>
                    <a:pt x="5986" y="8105"/>
                    <a:pt x="6366" y="7979"/>
                    <a:pt x="6682" y="7694"/>
                  </a:cubicBezTo>
                  <a:cubicBezTo>
                    <a:pt x="7157" y="7282"/>
                    <a:pt x="7506" y="6617"/>
                    <a:pt x="7696" y="6015"/>
                  </a:cubicBezTo>
                  <a:cubicBezTo>
                    <a:pt x="8709" y="5730"/>
                    <a:pt x="9343" y="4210"/>
                    <a:pt x="9343" y="3260"/>
                  </a:cubicBezTo>
                  <a:cubicBezTo>
                    <a:pt x="9406" y="1771"/>
                    <a:pt x="7379" y="568"/>
                    <a:pt x="6112" y="315"/>
                  </a:cubicBezTo>
                  <a:cubicBezTo>
                    <a:pt x="6099" y="311"/>
                    <a:pt x="6086" y="310"/>
                    <a:pt x="6074" y="310"/>
                  </a:cubicBezTo>
                  <a:cubicBezTo>
                    <a:pt x="5974" y="310"/>
                    <a:pt x="5933" y="417"/>
                    <a:pt x="6017" y="473"/>
                  </a:cubicBezTo>
                  <a:cubicBezTo>
                    <a:pt x="6492" y="758"/>
                    <a:pt x="6429" y="695"/>
                    <a:pt x="6651" y="1360"/>
                  </a:cubicBezTo>
                  <a:cubicBezTo>
                    <a:pt x="6872" y="2025"/>
                    <a:pt x="6872" y="2025"/>
                    <a:pt x="6682" y="2563"/>
                  </a:cubicBezTo>
                  <a:cubicBezTo>
                    <a:pt x="6587" y="2912"/>
                    <a:pt x="6429" y="3228"/>
                    <a:pt x="6461" y="3577"/>
                  </a:cubicBezTo>
                  <a:cubicBezTo>
                    <a:pt x="6492" y="4400"/>
                    <a:pt x="7031" y="5255"/>
                    <a:pt x="7379" y="5983"/>
                  </a:cubicBezTo>
                  <a:cubicBezTo>
                    <a:pt x="6912" y="6792"/>
                    <a:pt x="6354" y="7663"/>
                    <a:pt x="5313" y="7663"/>
                  </a:cubicBezTo>
                  <a:cubicBezTo>
                    <a:pt x="5295" y="7663"/>
                    <a:pt x="5276" y="7662"/>
                    <a:pt x="5257" y="7662"/>
                  </a:cubicBezTo>
                  <a:cubicBezTo>
                    <a:pt x="4275" y="7599"/>
                    <a:pt x="3135" y="6712"/>
                    <a:pt x="2502" y="6015"/>
                  </a:cubicBezTo>
                  <a:cubicBezTo>
                    <a:pt x="1204" y="4622"/>
                    <a:pt x="1140" y="2120"/>
                    <a:pt x="1109" y="346"/>
                  </a:cubicBezTo>
                  <a:cubicBezTo>
                    <a:pt x="1109" y="315"/>
                    <a:pt x="1109" y="283"/>
                    <a:pt x="1077" y="251"/>
                  </a:cubicBezTo>
                  <a:cubicBezTo>
                    <a:pt x="975" y="99"/>
                    <a:pt x="737" y="1"/>
                    <a:pt x="514"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7"/>
            <p:cNvSpPr/>
            <p:nvPr/>
          </p:nvSpPr>
          <p:spPr>
            <a:xfrm>
              <a:off x="551883" y="459326"/>
              <a:ext cx="327604" cy="98216"/>
            </a:xfrm>
            <a:custGeom>
              <a:avLst/>
              <a:gdLst/>
              <a:ahLst/>
              <a:cxnLst/>
              <a:rect l="l" t="t" r="r" b="b"/>
              <a:pathLst>
                <a:path w="10281" h="3082" extrusionOk="0">
                  <a:moveTo>
                    <a:pt x="159" y="1"/>
                  </a:moveTo>
                  <a:cubicBezTo>
                    <a:pt x="64" y="1"/>
                    <a:pt x="0" y="159"/>
                    <a:pt x="127" y="159"/>
                  </a:cubicBezTo>
                  <a:cubicBezTo>
                    <a:pt x="3547" y="919"/>
                    <a:pt x="6904" y="1869"/>
                    <a:pt x="10230" y="3073"/>
                  </a:cubicBezTo>
                  <a:cubicBezTo>
                    <a:pt x="10236" y="3079"/>
                    <a:pt x="10242" y="3082"/>
                    <a:pt x="10247" y="3082"/>
                  </a:cubicBezTo>
                  <a:cubicBezTo>
                    <a:pt x="10270" y="3082"/>
                    <a:pt x="10281" y="3035"/>
                    <a:pt x="10230" y="3010"/>
                  </a:cubicBezTo>
                  <a:cubicBezTo>
                    <a:pt x="6999" y="1679"/>
                    <a:pt x="3611" y="634"/>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7"/>
            <p:cNvSpPr/>
            <p:nvPr/>
          </p:nvSpPr>
          <p:spPr>
            <a:xfrm>
              <a:off x="-91975" y="253086"/>
              <a:ext cx="1114128" cy="675432"/>
            </a:xfrm>
            <a:custGeom>
              <a:avLst/>
              <a:gdLst/>
              <a:ahLst/>
              <a:cxnLst/>
              <a:rect l="l" t="t" r="r" b="b"/>
              <a:pathLst>
                <a:path w="34964" h="21195" extrusionOk="0">
                  <a:moveTo>
                    <a:pt x="26208" y="2190"/>
                  </a:moveTo>
                  <a:cubicBezTo>
                    <a:pt x="27798" y="2190"/>
                    <a:pt x="29325" y="2683"/>
                    <a:pt x="30688" y="3528"/>
                  </a:cubicBezTo>
                  <a:cubicBezTo>
                    <a:pt x="31416" y="3971"/>
                    <a:pt x="32081" y="4478"/>
                    <a:pt x="32810" y="4890"/>
                  </a:cubicBezTo>
                  <a:cubicBezTo>
                    <a:pt x="33095" y="5048"/>
                    <a:pt x="33443" y="5143"/>
                    <a:pt x="33696" y="5333"/>
                  </a:cubicBezTo>
                  <a:cubicBezTo>
                    <a:pt x="33855" y="5396"/>
                    <a:pt x="33981" y="5460"/>
                    <a:pt x="34140" y="5555"/>
                  </a:cubicBezTo>
                  <a:cubicBezTo>
                    <a:pt x="34045" y="5650"/>
                    <a:pt x="33981" y="5776"/>
                    <a:pt x="33886" y="5871"/>
                  </a:cubicBezTo>
                  <a:cubicBezTo>
                    <a:pt x="32588" y="5428"/>
                    <a:pt x="31543" y="4510"/>
                    <a:pt x="30245" y="4003"/>
                  </a:cubicBezTo>
                  <a:cubicBezTo>
                    <a:pt x="29518" y="3728"/>
                    <a:pt x="28708" y="3627"/>
                    <a:pt x="27892" y="3627"/>
                  </a:cubicBezTo>
                  <a:cubicBezTo>
                    <a:pt x="27108" y="3627"/>
                    <a:pt x="26318" y="3720"/>
                    <a:pt x="25589" y="3844"/>
                  </a:cubicBezTo>
                  <a:cubicBezTo>
                    <a:pt x="25472" y="3874"/>
                    <a:pt x="25490" y="4038"/>
                    <a:pt x="25593" y="4038"/>
                  </a:cubicBezTo>
                  <a:cubicBezTo>
                    <a:pt x="25602" y="4038"/>
                    <a:pt x="25611" y="4037"/>
                    <a:pt x="25621" y="4034"/>
                  </a:cubicBezTo>
                  <a:cubicBezTo>
                    <a:pt x="26318" y="3978"/>
                    <a:pt x="27000" y="3926"/>
                    <a:pt x="27668" y="3926"/>
                  </a:cubicBezTo>
                  <a:cubicBezTo>
                    <a:pt x="28881" y="3926"/>
                    <a:pt x="30051" y="4098"/>
                    <a:pt x="31195" y="4731"/>
                  </a:cubicBezTo>
                  <a:cubicBezTo>
                    <a:pt x="32081" y="5206"/>
                    <a:pt x="32873" y="5745"/>
                    <a:pt x="33791" y="6030"/>
                  </a:cubicBezTo>
                  <a:cubicBezTo>
                    <a:pt x="33760" y="6061"/>
                    <a:pt x="33728" y="6125"/>
                    <a:pt x="33696" y="6156"/>
                  </a:cubicBezTo>
                  <a:cubicBezTo>
                    <a:pt x="33651" y="6175"/>
                    <a:pt x="33592" y="6182"/>
                    <a:pt x="33525" y="6182"/>
                  </a:cubicBezTo>
                  <a:cubicBezTo>
                    <a:pt x="33161" y="6182"/>
                    <a:pt x="32531" y="5959"/>
                    <a:pt x="32155" y="5959"/>
                  </a:cubicBezTo>
                  <a:cubicBezTo>
                    <a:pt x="32117" y="5959"/>
                    <a:pt x="32082" y="5961"/>
                    <a:pt x="32050" y="5966"/>
                  </a:cubicBezTo>
                  <a:cubicBezTo>
                    <a:pt x="31353" y="6061"/>
                    <a:pt x="30751" y="6441"/>
                    <a:pt x="30086" y="6600"/>
                  </a:cubicBezTo>
                  <a:cubicBezTo>
                    <a:pt x="29840" y="6661"/>
                    <a:pt x="29601" y="6689"/>
                    <a:pt x="29369" y="6689"/>
                  </a:cubicBezTo>
                  <a:cubicBezTo>
                    <a:pt x="27930" y="6689"/>
                    <a:pt x="26731" y="5638"/>
                    <a:pt x="25367" y="5175"/>
                  </a:cubicBezTo>
                  <a:cubicBezTo>
                    <a:pt x="24689" y="4959"/>
                    <a:pt x="23984" y="4865"/>
                    <a:pt x="23275" y="4865"/>
                  </a:cubicBezTo>
                  <a:cubicBezTo>
                    <a:pt x="22629" y="4865"/>
                    <a:pt x="21980" y="4944"/>
                    <a:pt x="21345" y="5080"/>
                  </a:cubicBezTo>
                  <a:cubicBezTo>
                    <a:pt x="20395" y="5270"/>
                    <a:pt x="19097" y="5650"/>
                    <a:pt x="17989" y="5650"/>
                  </a:cubicBezTo>
                  <a:lnTo>
                    <a:pt x="17862" y="5650"/>
                  </a:lnTo>
                  <a:cubicBezTo>
                    <a:pt x="16880" y="5650"/>
                    <a:pt x="16025" y="5301"/>
                    <a:pt x="15550" y="4256"/>
                  </a:cubicBezTo>
                  <a:cubicBezTo>
                    <a:pt x="15550" y="4193"/>
                    <a:pt x="15582" y="4129"/>
                    <a:pt x="15613" y="4066"/>
                  </a:cubicBezTo>
                  <a:cubicBezTo>
                    <a:pt x="15613" y="4034"/>
                    <a:pt x="15613" y="4003"/>
                    <a:pt x="15613" y="3971"/>
                  </a:cubicBezTo>
                  <a:cubicBezTo>
                    <a:pt x="16138" y="3519"/>
                    <a:pt x="16762" y="3392"/>
                    <a:pt x="17423" y="3392"/>
                  </a:cubicBezTo>
                  <a:cubicBezTo>
                    <a:pt x="18272" y="3392"/>
                    <a:pt x="19182" y="3602"/>
                    <a:pt x="20023" y="3602"/>
                  </a:cubicBezTo>
                  <a:cubicBezTo>
                    <a:pt x="20225" y="3602"/>
                    <a:pt x="20424" y="3590"/>
                    <a:pt x="20617" y="3559"/>
                  </a:cubicBezTo>
                  <a:cubicBezTo>
                    <a:pt x="22296" y="3306"/>
                    <a:pt x="23752" y="2419"/>
                    <a:pt x="25431" y="2229"/>
                  </a:cubicBezTo>
                  <a:cubicBezTo>
                    <a:pt x="25691" y="2203"/>
                    <a:pt x="25951" y="2190"/>
                    <a:pt x="26208" y="2190"/>
                  </a:cubicBezTo>
                  <a:close/>
                  <a:moveTo>
                    <a:pt x="988" y="501"/>
                  </a:moveTo>
                  <a:cubicBezTo>
                    <a:pt x="1337" y="501"/>
                    <a:pt x="2062" y="975"/>
                    <a:pt x="2376" y="1089"/>
                  </a:cubicBezTo>
                  <a:cubicBezTo>
                    <a:pt x="2845" y="1227"/>
                    <a:pt x="3313" y="1317"/>
                    <a:pt x="3803" y="1317"/>
                  </a:cubicBezTo>
                  <a:cubicBezTo>
                    <a:pt x="3876" y="1317"/>
                    <a:pt x="3949" y="1315"/>
                    <a:pt x="4023" y="1311"/>
                  </a:cubicBezTo>
                  <a:cubicBezTo>
                    <a:pt x="4971" y="1291"/>
                    <a:pt x="5867" y="1129"/>
                    <a:pt x="6778" y="1129"/>
                  </a:cubicBezTo>
                  <a:cubicBezTo>
                    <a:pt x="7297" y="1129"/>
                    <a:pt x="7821" y="1182"/>
                    <a:pt x="8361" y="1343"/>
                  </a:cubicBezTo>
                  <a:cubicBezTo>
                    <a:pt x="9628" y="1723"/>
                    <a:pt x="10800" y="2388"/>
                    <a:pt x="12066" y="2799"/>
                  </a:cubicBezTo>
                  <a:cubicBezTo>
                    <a:pt x="12573" y="2958"/>
                    <a:pt x="13080" y="3084"/>
                    <a:pt x="13618" y="3116"/>
                  </a:cubicBezTo>
                  <a:cubicBezTo>
                    <a:pt x="13714" y="3124"/>
                    <a:pt x="13812" y="3127"/>
                    <a:pt x="13912" y="3127"/>
                  </a:cubicBezTo>
                  <a:cubicBezTo>
                    <a:pt x="14190" y="3127"/>
                    <a:pt x="14478" y="3104"/>
                    <a:pt x="14761" y="3104"/>
                  </a:cubicBezTo>
                  <a:cubicBezTo>
                    <a:pt x="15178" y="3104"/>
                    <a:pt x="15584" y="3154"/>
                    <a:pt x="15930" y="3401"/>
                  </a:cubicBezTo>
                  <a:cubicBezTo>
                    <a:pt x="15677" y="3528"/>
                    <a:pt x="15455" y="3686"/>
                    <a:pt x="15233" y="3939"/>
                  </a:cubicBezTo>
                  <a:cubicBezTo>
                    <a:pt x="15170" y="4003"/>
                    <a:pt x="15202" y="4098"/>
                    <a:pt x="15233" y="4129"/>
                  </a:cubicBezTo>
                  <a:cubicBezTo>
                    <a:pt x="14948" y="4795"/>
                    <a:pt x="14220" y="5270"/>
                    <a:pt x="14062" y="6030"/>
                  </a:cubicBezTo>
                  <a:cubicBezTo>
                    <a:pt x="13998" y="6346"/>
                    <a:pt x="14093" y="6600"/>
                    <a:pt x="14220" y="6885"/>
                  </a:cubicBezTo>
                  <a:cubicBezTo>
                    <a:pt x="14220" y="6916"/>
                    <a:pt x="14220" y="6948"/>
                    <a:pt x="14220" y="6980"/>
                  </a:cubicBezTo>
                  <a:cubicBezTo>
                    <a:pt x="13080" y="6410"/>
                    <a:pt x="12573" y="5238"/>
                    <a:pt x="11718" y="4320"/>
                  </a:cubicBezTo>
                  <a:cubicBezTo>
                    <a:pt x="10990" y="3464"/>
                    <a:pt x="10008" y="2863"/>
                    <a:pt x="8931" y="2514"/>
                  </a:cubicBezTo>
                  <a:cubicBezTo>
                    <a:pt x="7885" y="2174"/>
                    <a:pt x="6817" y="2094"/>
                    <a:pt x="5746" y="2094"/>
                  </a:cubicBezTo>
                  <a:cubicBezTo>
                    <a:pt x="5520" y="2094"/>
                    <a:pt x="5294" y="2097"/>
                    <a:pt x="5068" y="2103"/>
                  </a:cubicBezTo>
                  <a:cubicBezTo>
                    <a:pt x="4726" y="2103"/>
                    <a:pt x="4378" y="2113"/>
                    <a:pt x="4030" y="2113"/>
                  </a:cubicBezTo>
                  <a:cubicBezTo>
                    <a:pt x="3508" y="2113"/>
                    <a:pt x="2984" y="2090"/>
                    <a:pt x="2471" y="1976"/>
                  </a:cubicBezTo>
                  <a:cubicBezTo>
                    <a:pt x="2059" y="1881"/>
                    <a:pt x="1" y="994"/>
                    <a:pt x="887" y="519"/>
                  </a:cubicBezTo>
                  <a:cubicBezTo>
                    <a:pt x="915" y="507"/>
                    <a:pt x="949" y="501"/>
                    <a:pt x="988" y="501"/>
                  </a:cubicBezTo>
                  <a:close/>
                  <a:moveTo>
                    <a:pt x="23355" y="5148"/>
                  </a:moveTo>
                  <a:cubicBezTo>
                    <a:pt x="23784" y="5148"/>
                    <a:pt x="24221" y="5192"/>
                    <a:pt x="24671" y="5301"/>
                  </a:cubicBezTo>
                  <a:cubicBezTo>
                    <a:pt x="26268" y="5656"/>
                    <a:pt x="27671" y="7033"/>
                    <a:pt x="29372" y="7033"/>
                  </a:cubicBezTo>
                  <a:cubicBezTo>
                    <a:pt x="29492" y="7033"/>
                    <a:pt x="29614" y="7026"/>
                    <a:pt x="29738" y="7011"/>
                  </a:cubicBezTo>
                  <a:cubicBezTo>
                    <a:pt x="30371" y="6916"/>
                    <a:pt x="30941" y="6631"/>
                    <a:pt x="31543" y="6410"/>
                  </a:cubicBezTo>
                  <a:cubicBezTo>
                    <a:pt x="31543" y="6441"/>
                    <a:pt x="31543" y="6441"/>
                    <a:pt x="31575" y="6441"/>
                  </a:cubicBezTo>
                  <a:cubicBezTo>
                    <a:pt x="32430" y="6790"/>
                    <a:pt x="33031" y="7075"/>
                    <a:pt x="33348" y="8025"/>
                  </a:cubicBezTo>
                  <a:cubicBezTo>
                    <a:pt x="33475" y="8341"/>
                    <a:pt x="33475" y="8690"/>
                    <a:pt x="33570" y="9038"/>
                  </a:cubicBezTo>
                  <a:cubicBezTo>
                    <a:pt x="33633" y="9292"/>
                    <a:pt x="33728" y="9482"/>
                    <a:pt x="33855" y="9703"/>
                  </a:cubicBezTo>
                  <a:cubicBezTo>
                    <a:pt x="33950" y="9893"/>
                    <a:pt x="34076" y="10083"/>
                    <a:pt x="34203" y="10273"/>
                  </a:cubicBezTo>
                  <a:cubicBezTo>
                    <a:pt x="34583" y="10717"/>
                    <a:pt x="34488" y="11065"/>
                    <a:pt x="33950" y="11318"/>
                  </a:cubicBezTo>
                  <a:lnTo>
                    <a:pt x="33886" y="11382"/>
                  </a:lnTo>
                  <a:cubicBezTo>
                    <a:pt x="33380" y="11097"/>
                    <a:pt x="32841" y="10780"/>
                    <a:pt x="32271" y="10527"/>
                  </a:cubicBezTo>
                  <a:cubicBezTo>
                    <a:pt x="32262" y="10522"/>
                    <a:pt x="32254" y="10520"/>
                    <a:pt x="32247" y="10520"/>
                  </a:cubicBezTo>
                  <a:cubicBezTo>
                    <a:pt x="32201" y="10520"/>
                    <a:pt x="32185" y="10594"/>
                    <a:pt x="32240" y="10622"/>
                  </a:cubicBezTo>
                  <a:cubicBezTo>
                    <a:pt x="32746" y="10907"/>
                    <a:pt x="33285" y="11160"/>
                    <a:pt x="33823" y="11445"/>
                  </a:cubicBezTo>
                  <a:cubicBezTo>
                    <a:pt x="33392" y="11850"/>
                    <a:pt x="33124" y="11891"/>
                    <a:pt x="32628" y="11891"/>
                  </a:cubicBezTo>
                  <a:cubicBezTo>
                    <a:pt x="32504" y="11891"/>
                    <a:pt x="32366" y="11888"/>
                    <a:pt x="32208" y="11888"/>
                  </a:cubicBezTo>
                  <a:cubicBezTo>
                    <a:pt x="31765" y="11888"/>
                    <a:pt x="31353" y="11857"/>
                    <a:pt x="30941" y="11857"/>
                  </a:cubicBezTo>
                  <a:cubicBezTo>
                    <a:pt x="30684" y="11844"/>
                    <a:pt x="30443" y="11826"/>
                    <a:pt x="30209" y="11826"/>
                  </a:cubicBezTo>
                  <a:cubicBezTo>
                    <a:pt x="29866" y="11826"/>
                    <a:pt x="29538" y="11865"/>
                    <a:pt x="29199" y="12015"/>
                  </a:cubicBezTo>
                  <a:cubicBezTo>
                    <a:pt x="29136" y="11857"/>
                    <a:pt x="29041" y="11698"/>
                    <a:pt x="28914" y="11540"/>
                  </a:cubicBezTo>
                  <a:cubicBezTo>
                    <a:pt x="27901" y="10147"/>
                    <a:pt x="25874" y="9893"/>
                    <a:pt x="24322" y="9450"/>
                  </a:cubicBezTo>
                  <a:cubicBezTo>
                    <a:pt x="23151" y="9102"/>
                    <a:pt x="21979" y="8690"/>
                    <a:pt x="20902" y="8151"/>
                  </a:cubicBezTo>
                  <a:cubicBezTo>
                    <a:pt x="19984" y="7676"/>
                    <a:pt x="18527" y="6916"/>
                    <a:pt x="18084" y="5903"/>
                  </a:cubicBezTo>
                  <a:lnTo>
                    <a:pt x="18084" y="5903"/>
                  </a:lnTo>
                  <a:cubicBezTo>
                    <a:pt x="18113" y="5903"/>
                    <a:pt x="18142" y="5904"/>
                    <a:pt x="18171" y="5904"/>
                  </a:cubicBezTo>
                  <a:cubicBezTo>
                    <a:pt x="19954" y="5904"/>
                    <a:pt x="21581" y="5148"/>
                    <a:pt x="23355" y="5148"/>
                  </a:cubicBezTo>
                  <a:close/>
                  <a:moveTo>
                    <a:pt x="15423" y="4478"/>
                  </a:moveTo>
                  <a:cubicBezTo>
                    <a:pt x="15898" y="5396"/>
                    <a:pt x="16848" y="5840"/>
                    <a:pt x="17894" y="5903"/>
                  </a:cubicBezTo>
                  <a:cubicBezTo>
                    <a:pt x="18305" y="7011"/>
                    <a:pt x="19794" y="7835"/>
                    <a:pt x="20775" y="8373"/>
                  </a:cubicBezTo>
                  <a:cubicBezTo>
                    <a:pt x="22169" y="9133"/>
                    <a:pt x="23721" y="9608"/>
                    <a:pt x="25241" y="10020"/>
                  </a:cubicBezTo>
                  <a:cubicBezTo>
                    <a:pt x="26096" y="10242"/>
                    <a:pt x="26983" y="10463"/>
                    <a:pt x="27743" y="10907"/>
                  </a:cubicBezTo>
                  <a:cubicBezTo>
                    <a:pt x="28756" y="11508"/>
                    <a:pt x="28978" y="12363"/>
                    <a:pt x="29231" y="13440"/>
                  </a:cubicBezTo>
                  <a:cubicBezTo>
                    <a:pt x="29358" y="14074"/>
                    <a:pt x="29611" y="14295"/>
                    <a:pt x="29896" y="14802"/>
                  </a:cubicBezTo>
                  <a:cubicBezTo>
                    <a:pt x="30181" y="15340"/>
                    <a:pt x="30213" y="16100"/>
                    <a:pt x="30086" y="16734"/>
                  </a:cubicBezTo>
                  <a:cubicBezTo>
                    <a:pt x="29918" y="17432"/>
                    <a:pt x="29145" y="17668"/>
                    <a:pt x="28179" y="17668"/>
                  </a:cubicBezTo>
                  <a:cubicBezTo>
                    <a:pt x="26604" y="17668"/>
                    <a:pt x="24514" y="17040"/>
                    <a:pt x="23689" y="16765"/>
                  </a:cubicBezTo>
                  <a:cubicBezTo>
                    <a:pt x="21821" y="16100"/>
                    <a:pt x="19794" y="14675"/>
                    <a:pt x="18369" y="13345"/>
                  </a:cubicBezTo>
                  <a:cubicBezTo>
                    <a:pt x="17039" y="12078"/>
                    <a:pt x="16532" y="10590"/>
                    <a:pt x="15835" y="8975"/>
                  </a:cubicBezTo>
                  <a:cubicBezTo>
                    <a:pt x="15835" y="8911"/>
                    <a:pt x="15835" y="8880"/>
                    <a:pt x="15835" y="8816"/>
                  </a:cubicBezTo>
                  <a:cubicBezTo>
                    <a:pt x="15835" y="8753"/>
                    <a:pt x="15772" y="8690"/>
                    <a:pt x="15708" y="8690"/>
                  </a:cubicBezTo>
                  <a:cubicBezTo>
                    <a:pt x="15613" y="8500"/>
                    <a:pt x="15487" y="8278"/>
                    <a:pt x="15360" y="8056"/>
                  </a:cubicBezTo>
                  <a:lnTo>
                    <a:pt x="15392" y="7993"/>
                  </a:lnTo>
                  <a:cubicBezTo>
                    <a:pt x="15443" y="7916"/>
                    <a:pt x="15369" y="7818"/>
                    <a:pt x="15289" y="7818"/>
                  </a:cubicBezTo>
                  <a:cubicBezTo>
                    <a:pt x="15270" y="7818"/>
                    <a:pt x="15251" y="7823"/>
                    <a:pt x="15233" y="7835"/>
                  </a:cubicBezTo>
                  <a:cubicBezTo>
                    <a:pt x="14758" y="7043"/>
                    <a:pt x="14283" y="6251"/>
                    <a:pt x="14790" y="5396"/>
                  </a:cubicBezTo>
                  <a:cubicBezTo>
                    <a:pt x="14980" y="5048"/>
                    <a:pt x="15233" y="4795"/>
                    <a:pt x="15423" y="4478"/>
                  </a:cubicBezTo>
                  <a:close/>
                  <a:moveTo>
                    <a:pt x="12700" y="10083"/>
                  </a:moveTo>
                  <a:lnTo>
                    <a:pt x="12700" y="10083"/>
                  </a:lnTo>
                  <a:cubicBezTo>
                    <a:pt x="12637" y="10780"/>
                    <a:pt x="12668" y="11477"/>
                    <a:pt x="12763" y="12173"/>
                  </a:cubicBezTo>
                  <a:cubicBezTo>
                    <a:pt x="12922" y="13282"/>
                    <a:pt x="13302" y="14105"/>
                    <a:pt x="13048" y="15277"/>
                  </a:cubicBezTo>
                  <a:cubicBezTo>
                    <a:pt x="12922" y="15910"/>
                    <a:pt x="12953" y="16322"/>
                    <a:pt x="13270" y="16924"/>
                  </a:cubicBezTo>
                  <a:cubicBezTo>
                    <a:pt x="13745" y="17969"/>
                    <a:pt x="14093" y="18792"/>
                    <a:pt x="14062" y="19901"/>
                  </a:cubicBezTo>
                  <a:cubicBezTo>
                    <a:pt x="14030" y="19869"/>
                    <a:pt x="13998" y="19869"/>
                    <a:pt x="13967" y="19837"/>
                  </a:cubicBezTo>
                  <a:cubicBezTo>
                    <a:pt x="13080" y="19077"/>
                    <a:pt x="12193" y="18222"/>
                    <a:pt x="11813" y="17082"/>
                  </a:cubicBezTo>
                  <a:cubicBezTo>
                    <a:pt x="11306" y="15657"/>
                    <a:pt x="11465" y="14105"/>
                    <a:pt x="11845" y="12680"/>
                  </a:cubicBezTo>
                  <a:cubicBezTo>
                    <a:pt x="12066" y="11762"/>
                    <a:pt x="12288" y="10875"/>
                    <a:pt x="12700" y="10083"/>
                  </a:cubicBezTo>
                  <a:close/>
                  <a:moveTo>
                    <a:pt x="14062" y="19964"/>
                  </a:moveTo>
                  <a:lnTo>
                    <a:pt x="14062" y="19996"/>
                  </a:lnTo>
                  <a:cubicBezTo>
                    <a:pt x="14030" y="19964"/>
                    <a:pt x="14030" y="19964"/>
                    <a:pt x="13998" y="19964"/>
                  </a:cubicBezTo>
                  <a:close/>
                  <a:moveTo>
                    <a:pt x="14442" y="7233"/>
                  </a:moveTo>
                  <a:cubicBezTo>
                    <a:pt x="14600" y="7423"/>
                    <a:pt x="14758" y="7645"/>
                    <a:pt x="14885" y="7835"/>
                  </a:cubicBezTo>
                  <a:cubicBezTo>
                    <a:pt x="14948" y="7930"/>
                    <a:pt x="14980" y="7993"/>
                    <a:pt x="15012" y="8088"/>
                  </a:cubicBezTo>
                  <a:cubicBezTo>
                    <a:pt x="13872" y="9767"/>
                    <a:pt x="14568" y="11318"/>
                    <a:pt x="15043" y="13187"/>
                  </a:cubicBezTo>
                  <a:cubicBezTo>
                    <a:pt x="15392" y="14612"/>
                    <a:pt x="15265" y="16100"/>
                    <a:pt x="15202" y="17525"/>
                  </a:cubicBezTo>
                  <a:cubicBezTo>
                    <a:pt x="15170" y="18254"/>
                    <a:pt x="15138" y="18982"/>
                    <a:pt x="15107" y="19711"/>
                  </a:cubicBezTo>
                  <a:cubicBezTo>
                    <a:pt x="15084" y="20111"/>
                    <a:pt x="15187" y="20355"/>
                    <a:pt x="15009" y="20355"/>
                  </a:cubicBezTo>
                  <a:cubicBezTo>
                    <a:pt x="14933" y="20355"/>
                    <a:pt x="14807" y="20311"/>
                    <a:pt x="14600" y="20217"/>
                  </a:cubicBezTo>
                  <a:cubicBezTo>
                    <a:pt x="14442" y="20154"/>
                    <a:pt x="14315" y="20091"/>
                    <a:pt x="14220" y="20059"/>
                  </a:cubicBezTo>
                  <a:cubicBezTo>
                    <a:pt x="14505" y="18190"/>
                    <a:pt x="13048" y="16797"/>
                    <a:pt x="13397" y="14992"/>
                  </a:cubicBezTo>
                  <a:cubicBezTo>
                    <a:pt x="13587" y="14232"/>
                    <a:pt x="13397" y="13757"/>
                    <a:pt x="13207" y="12965"/>
                  </a:cubicBezTo>
                  <a:cubicBezTo>
                    <a:pt x="12922" y="11857"/>
                    <a:pt x="12890" y="10717"/>
                    <a:pt x="13017" y="9577"/>
                  </a:cubicBezTo>
                  <a:cubicBezTo>
                    <a:pt x="13175" y="9292"/>
                    <a:pt x="13397" y="9007"/>
                    <a:pt x="13618" y="8753"/>
                  </a:cubicBezTo>
                  <a:cubicBezTo>
                    <a:pt x="14030" y="8310"/>
                    <a:pt x="14283" y="7803"/>
                    <a:pt x="14410" y="7265"/>
                  </a:cubicBezTo>
                  <a:cubicBezTo>
                    <a:pt x="14442" y="7265"/>
                    <a:pt x="14442" y="7233"/>
                    <a:pt x="14442" y="7233"/>
                  </a:cubicBezTo>
                  <a:close/>
                  <a:moveTo>
                    <a:pt x="15898" y="9957"/>
                  </a:moveTo>
                  <a:cubicBezTo>
                    <a:pt x="16405" y="11128"/>
                    <a:pt x="16848" y="12300"/>
                    <a:pt x="17830" y="13282"/>
                  </a:cubicBezTo>
                  <a:cubicBezTo>
                    <a:pt x="19255" y="14739"/>
                    <a:pt x="21282" y="16132"/>
                    <a:pt x="23151" y="16892"/>
                  </a:cubicBezTo>
                  <a:cubicBezTo>
                    <a:pt x="23752" y="17145"/>
                    <a:pt x="24354" y="17304"/>
                    <a:pt x="24987" y="17430"/>
                  </a:cubicBezTo>
                  <a:cubicBezTo>
                    <a:pt x="25082" y="18127"/>
                    <a:pt x="25336" y="19267"/>
                    <a:pt x="25114" y="19901"/>
                  </a:cubicBezTo>
                  <a:cubicBezTo>
                    <a:pt x="25177" y="20154"/>
                    <a:pt x="25051" y="20344"/>
                    <a:pt x="24702" y="20376"/>
                  </a:cubicBezTo>
                  <a:cubicBezTo>
                    <a:pt x="24551" y="20554"/>
                    <a:pt x="24406" y="20643"/>
                    <a:pt x="24267" y="20643"/>
                  </a:cubicBezTo>
                  <a:cubicBezTo>
                    <a:pt x="24086" y="20643"/>
                    <a:pt x="23914" y="20491"/>
                    <a:pt x="23752" y="20186"/>
                  </a:cubicBezTo>
                  <a:cubicBezTo>
                    <a:pt x="23562" y="20027"/>
                    <a:pt x="23372" y="19837"/>
                    <a:pt x="23182" y="19679"/>
                  </a:cubicBezTo>
                  <a:cubicBezTo>
                    <a:pt x="22232" y="18919"/>
                    <a:pt x="21092" y="18507"/>
                    <a:pt x="20079" y="17842"/>
                  </a:cubicBezTo>
                  <a:cubicBezTo>
                    <a:pt x="18685" y="16924"/>
                    <a:pt x="17925" y="15467"/>
                    <a:pt x="17260" y="13979"/>
                  </a:cubicBezTo>
                  <a:cubicBezTo>
                    <a:pt x="16658" y="12680"/>
                    <a:pt x="16088" y="11350"/>
                    <a:pt x="15898" y="9957"/>
                  </a:cubicBezTo>
                  <a:close/>
                  <a:moveTo>
                    <a:pt x="820" y="0"/>
                  </a:moveTo>
                  <a:cubicBezTo>
                    <a:pt x="780" y="0"/>
                    <a:pt x="729" y="30"/>
                    <a:pt x="729" y="76"/>
                  </a:cubicBezTo>
                  <a:cubicBezTo>
                    <a:pt x="571" y="361"/>
                    <a:pt x="412" y="646"/>
                    <a:pt x="254" y="963"/>
                  </a:cubicBezTo>
                  <a:cubicBezTo>
                    <a:pt x="254" y="994"/>
                    <a:pt x="254" y="1058"/>
                    <a:pt x="286" y="1089"/>
                  </a:cubicBezTo>
                  <a:cubicBezTo>
                    <a:pt x="2439" y="3053"/>
                    <a:pt x="5448" y="1976"/>
                    <a:pt x="8044" y="2578"/>
                  </a:cubicBezTo>
                  <a:cubicBezTo>
                    <a:pt x="9913" y="3053"/>
                    <a:pt x="11148" y="4034"/>
                    <a:pt x="12288" y="5523"/>
                  </a:cubicBezTo>
                  <a:cubicBezTo>
                    <a:pt x="12795" y="6251"/>
                    <a:pt x="13333" y="6853"/>
                    <a:pt x="14157" y="7201"/>
                  </a:cubicBezTo>
                  <a:cubicBezTo>
                    <a:pt x="13903" y="8025"/>
                    <a:pt x="13333" y="8690"/>
                    <a:pt x="12827" y="9418"/>
                  </a:cubicBezTo>
                  <a:cubicBezTo>
                    <a:pt x="12795" y="9418"/>
                    <a:pt x="12763" y="9450"/>
                    <a:pt x="12763" y="9482"/>
                  </a:cubicBezTo>
                  <a:cubicBezTo>
                    <a:pt x="12510" y="9862"/>
                    <a:pt x="12288" y="10242"/>
                    <a:pt x="12130" y="10685"/>
                  </a:cubicBezTo>
                  <a:cubicBezTo>
                    <a:pt x="11686" y="12110"/>
                    <a:pt x="11243" y="13598"/>
                    <a:pt x="11243" y="15087"/>
                  </a:cubicBezTo>
                  <a:cubicBezTo>
                    <a:pt x="11243" y="16164"/>
                    <a:pt x="11496" y="17272"/>
                    <a:pt x="12066" y="18190"/>
                  </a:cubicBezTo>
                  <a:cubicBezTo>
                    <a:pt x="12351" y="18634"/>
                    <a:pt x="12668" y="18951"/>
                    <a:pt x="13080" y="19299"/>
                  </a:cubicBezTo>
                  <a:cubicBezTo>
                    <a:pt x="13587" y="19742"/>
                    <a:pt x="13777" y="20376"/>
                    <a:pt x="14220" y="20851"/>
                  </a:cubicBezTo>
                  <a:cubicBezTo>
                    <a:pt x="14446" y="21091"/>
                    <a:pt x="14633" y="21194"/>
                    <a:pt x="14787" y="21194"/>
                  </a:cubicBezTo>
                  <a:cubicBezTo>
                    <a:pt x="15647" y="21194"/>
                    <a:pt x="15492" y="17982"/>
                    <a:pt x="15518" y="17525"/>
                  </a:cubicBezTo>
                  <a:cubicBezTo>
                    <a:pt x="15613" y="16069"/>
                    <a:pt x="15740" y="14549"/>
                    <a:pt x="15360" y="13092"/>
                  </a:cubicBezTo>
                  <a:cubicBezTo>
                    <a:pt x="14885" y="11382"/>
                    <a:pt x="14252" y="9988"/>
                    <a:pt x="15170" y="8341"/>
                  </a:cubicBezTo>
                  <a:lnTo>
                    <a:pt x="15170" y="8341"/>
                  </a:lnTo>
                  <a:cubicBezTo>
                    <a:pt x="15297" y="8595"/>
                    <a:pt x="15423" y="8848"/>
                    <a:pt x="15518" y="9070"/>
                  </a:cubicBezTo>
                  <a:cubicBezTo>
                    <a:pt x="15550" y="11065"/>
                    <a:pt x="16373" y="12933"/>
                    <a:pt x="17229" y="14707"/>
                  </a:cubicBezTo>
                  <a:cubicBezTo>
                    <a:pt x="18084" y="16417"/>
                    <a:pt x="19097" y="17652"/>
                    <a:pt x="20807" y="18539"/>
                  </a:cubicBezTo>
                  <a:cubicBezTo>
                    <a:pt x="21821" y="19077"/>
                    <a:pt x="22676" y="19616"/>
                    <a:pt x="23594" y="20344"/>
                  </a:cubicBezTo>
                  <a:cubicBezTo>
                    <a:pt x="23873" y="20567"/>
                    <a:pt x="24300" y="21036"/>
                    <a:pt x="24744" y="21036"/>
                  </a:cubicBezTo>
                  <a:cubicBezTo>
                    <a:pt x="24804" y="21036"/>
                    <a:pt x="24864" y="21028"/>
                    <a:pt x="24924" y="21009"/>
                  </a:cubicBezTo>
                  <a:cubicBezTo>
                    <a:pt x="25367" y="20882"/>
                    <a:pt x="25177" y="20914"/>
                    <a:pt x="25336" y="20597"/>
                  </a:cubicBezTo>
                  <a:cubicBezTo>
                    <a:pt x="25716" y="19869"/>
                    <a:pt x="25367" y="18349"/>
                    <a:pt x="25146" y="17430"/>
                  </a:cubicBezTo>
                  <a:lnTo>
                    <a:pt x="25146" y="17430"/>
                  </a:lnTo>
                  <a:cubicBezTo>
                    <a:pt x="25494" y="17525"/>
                    <a:pt x="25843" y="17557"/>
                    <a:pt x="26191" y="17620"/>
                  </a:cubicBezTo>
                  <a:cubicBezTo>
                    <a:pt x="27073" y="17763"/>
                    <a:pt x="28083" y="18110"/>
                    <a:pt x="28991" y="18110"/>
                  </a:cubicBezTo>
                  <a:cubicBezTo>
                    <a:pt x="29094" y="18110"/>
                    <a:pt x="29195" y="18105"/>
                    <a:pt x="29294" y="18095"/>
                  </a:cubicBezTo>
                  <a:cubicBezTo>
                    <a:pt x="29706" y="18064"/>
                    <a:pt x="30150" y="17937"/>
                    <a:pt x="30340" y="17525"/>
                  </a:cubicBezTo>
                  <a:cubicBezTo>
                    <a:pt x="30561" y="17019"/>
                    <a:pt x="30308" y="17304"/>
                    <a:pt x="30340" y="16797"/>
                  </a:cubicBezTo>
                  <a:cubicBezTo>
                    <a:pt x="30371" y="16385"/>
                    <a:pt x="30625" y="15847"/>
                    <a:pt x="30625" y="15404"/>
                  </a:cubicBezTo>
                  <a:cubicBezTo>
                    <a:pt x="30593" y="14770"/>
                    <a:pt x="29801" y="14295"/>
                    <a:pt x="29611" y="13725"/>
                  </a:cubicBezTo>
                  <a:cubicBezTo>
                    <a:pt x="29421" y="13218"/>
                    <a:pt x="29389" y="12680"/>
                    <a:pt x="29231" y="12173"/>
                  </a:cubicBezTo>
                  <a:cubicBezTo>
                    <a:pt x="29393" y="12134"/>
                    <a:pt x="29605" y="12119"/>
                    <a:pt x="29850" y="12119"/>
                  </a:cubicBezTo>
                  <a:cubicBezTo>
                    <a:pt x="30585" y="12119"/>
                    <a:pt x="31624" y="12253"/>
                    <a:pt x="32556" y="12253"/>
                  </a:cubicBezTo>
                  <a:cubicBezTo>
                    <a:pt x="33799" y="12253"/>
                    <a:pt x="34852" y="12015"/>
                    <a:pt x="34742" y="10907"/>
                  </a:cubicBezTo>
                  <a:cubicBezTo>
                    <a:pt x="34710" y="10495"/>
                    <a:pt x="34488" y="10178"/>
                    <a:pt x="34298" y="9830"/>
                  </a:cubicBezTo>
                  <a:cubicBezTo>
                    <a:pt x="33918" y="9102"/>
                    <a:pt x="33886" y="8341"/>
                    <a:pt x="33570" y="7613"/>
                  </a:cubicBezTo>
                  <a:cubicBezTo>
                    <a:pt x="33285" y="6916"/>
                    <a:pt x="32683" y="6568"/>
                    <a:pt x="32050" y="6283"/>
                  </a:cubicBezTo>
                  <a:cubicBezTo>
                    <a:pt x="32176" y="6251"/>
                    <a:pt x="32335" y="6251"/>
                    <a:pt x="32461" y="6251"/>
                  </a:cubicBezTo>
                  <a:cubicBezTo>
                    <a:pt x="33169" y="6251"/>
                    <a:pt x="33746" y="6512"/>
                    <a:pt x="34409" y="6512"/>
                  </a:cubicBezTo>
                  <a:cubicBezTo>
                    <a:pt x="34547" y="6512"/>
                    <a:pt x="34689" y="6500"/>
                    <a:pt x="34837" y="6473"/>
                  </a:cubicBezTo>
                  <a:cubicBezTo>
                    <a:pt x="34900" y="6473"/>
                    <a:pt x="34963" y="6378"/>
                    <a:pt x="34963" y="6346"/>
                  </a:cubicBezTo>
                  <a:cubicBezTo>
                    <a:pt x="34900" y="5840"/>
                    <a:pt x="34678" y="5586"/>
                    <a:pt x="34266" y="5333"/>
                  </a:cubicBezTo>
                  <a:cubicBezTo>
                    <a:pt x="33443" y="4795"/>
                    <a:pt x="32525" y="4415"/>
                    <a:pt x="31701" y="3844"/>
                  </a:cubicBezTo>
                  <a:cubicBezTo>
                    <a:pt x="30086" y="2768"/>
                    <a:pt x="28471" y="1944"/>
                    <a:pt x="26508" y="1881"/>
                  </a:cubicBezTo>
                  <a:cubicBezTo>
                    <a:pt x="26458" y="1880"/>
                    <a:pt x="26408" y="1879"/>
                    <a:pt x="26359" y="1879"/>
                  </a:cubicBezTo>
                  <a:cubicBezTo>
                    <a:pt x="24082" y="1879"/>
                    <a:pt x="22183" y="3276"/>
                    <a:pt x="19920" y="3338"/>
                  </a:cubicBezTo>
                  <a:cubicBezTo>
                    <a:pt x="19880" y="3339"/>
                    <a:pt x="19840" y="3339"/>
                    <a:pt x="19799" y="3339"/>
                  </a:cubicBezTo>
                  <a:cubicBezTo>
                    <a:pt x="18957" y="3339"/>
                    <a:pt x="18075" y="3126"/>
                    <a:pt x="17242" y="3126"/>
                  </a:cubicBezTo>
                  <a:cubicBezTo>
                    <a:pt x="16889" y="3126"/>
                    <a:pt x="16544" y="3165"/>
                    <a:pt x="16215" y="3274"/>
                  </a:cubicBezTo>
                  <a:cubicBezTo>
                    <a:pt x="15804" y="2917"/>
                    <a:pt x="15321" y="2852"/>
                    <a:pt x="14814" y="2852"/>
                  </a:cubicBezTo>
                  <a:cubicBezTo>
                    <a:pt x="14527" y="2852"/>
                    <a:pt x="14231" y="2873"/>
                    <a:pt x="13936" y="2873"/>
                  </a:cubicBezTo>
                  <a:cubicBezTo>
                    <a:pt x="13830" y="2873"/>
                    <a:pt x="13724" y="2870"/>
                    <a:pt x="13618" y="2863"/>
                  </a:cubicBezTo>
                  <a:cubicBezTo>
                    <a:pt x="12161" y="2768"/>
                    <a:pt x="10863" y="2039"/>
                    <a:pt x="9533" y="1501"/>
                  </a:cubicBezTo>
                  <a:cubicBezTo>
                    <a:pt x="8500" y="1088"/>
                    <a:pt x="7552" y="864"/>
                    <a:pt x="6499" y="864"/>
                  </a:cubicBezTo>
                  <a:cubicBezTo>
                    <a:pt x="6260" y="864"/>
                    <a:pt x="6016" y="876"/>
                    <a:pt x="5764" y="899"/>
                  </a:cubicBezTo>
                  <a:cubicBezTo>
                    <a:pt x="5158" y="972"/>
                    <a:pt x="4590" y="1028"/>
                    <a:pt x="4044" y="1028"/>
                  </a:cubicBezTo>
                  <a:cubicBezTo>
                    <a:pt x="2935" y="1028"/>
                    <a:pt x="1917" y="798"/>
                    <a:pt x="856" y="13"/>
                  </a:cubicBezTo>
                  <a:cubicBezTo>
                    <a:pt x="847" y="4"/>
                    <a:pt x="834" y="0"/>
                    <a:pt x="8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47"/>
          <p:cNvGrpSpPr/>
          <p:nvPr/>
        </p:nvGrpSpPr>
        <p:grpSpPr>
          <a:xfrm>
            <a:off x="7787714" y="0"/>
            <a:ext cx="1671513" cy="5143493"/>
            <a:chOff x="1547589" y="-1391798"/>
            <a:chExt cx="1671513" cy="3698241"/>
          </a:xfrm>
        </p:grpSpPr>
        <p:sp>
          <p:nvSpPr>
            <p:cNvPr id="644" name="Google Shape;644;p47"/>
            <p:cNvSpPr/>
            <p:nvPr/>
          </p:nvSpPr>
          <p:spPr>
            <a:xfrm rot="5400000">
              <a:off x="1641491" y="20992"/>
              <a:ext cx="1536579" cy="1015422"/>
            </a:xfrm>
            <a:custGeom>
              <a:avLst/>
              <a:gdLst/>
              <a:ahLst/>
              <a:cxnLst/>
              <a:rect l="l" t="t" r="r" b="b"/>
              <a:pathLst>
                <a:path w="36270" h="23967" extrusionOk="0">
                  <a:moveTo>
                    <a:pt x="23658" y="0"/>
                  </a:moveTo>
                  <a:cubicBezTo>
                    <a:pt x="23650" y="0"/>
                    <a:pt x="23642" y="2"/>
                    <a:pt x="23633" y="4"/>
                  </a:cubicBezTo>
                  <a:cubicBezTo>
                    <a:pt x="19611" y="796"/>
                    <a:pt x="16540" y="4058"/>
                    <a:pt x="12581" y="5103"/>
                  </a:cubicBezTo>
                  <a:cubicBezTo>
                    <a:pt x="11111" y="5517"/>
                    <a:pt x="9391" y="6013"/>
                    <a:pt x="7771" y="6013"/>
                  </a:cubicBezTo>
                  <a:cubicBezTo>
                    <a:pt x="7158" y="6013"/>
                    <a:pt x="6559" y="5942"/>
                    <a:pt x="5994" y="5768"/>
                  </a:cubicBezTo>
                  <a:cubicBezTo>
                    <a:pt x="4949" y="5452"/>
                    <a:pt x="3967" y="4977"/>
                    <a:pt x="3017" y="4438"/>
                  </a:cubicBezTo>
                  <a:cubicBezTo>
                    <a:pt x="2162" y="3868"/>
                    <a:pt x="1243" y="3393"/>
                    <a:pt x="325" y="2950"/>
                  </a:cubicBezTo>
                  <a:cubicBezTo>
                    <a:pt x="301" y="2938"/>
                    <a:pt x="277" y="2932"/>
                    <a:pt x="255" y="2932"/>
                  </a:cubicBezTo>
                  <a:cubicBezTo>
                    <a:pt x="100" y="2932"/>
                    <a:pt x="1" y="3187"/>
                    <a:pt x="167" y="3298"/>
                  </a:cubicBezTo>
                  <a:cubicBezTo>
                    <a:pt x="610" y="3488"/>
                    <a:pt x="1053" y="3710"/>
                    <a:pt x="1497" y="3963"/>
                  </a:cubicBezTo>
                  <a:cubicBezTo>
                    <a:pt x="2003" y="4248"/>
                    <a:pt x="2510" y="4565"/>
                    <a:pt x="3049" y="4850"/>
                  </a:cubicBezTo>
                  <a:cubicBezTo>
                    <a:pt x="3904" y="5420"/>
                    <a:pt x="4695" y="6085"/>
                    <a:pt x="5265" y="6940"/>
                  </a:cubicBezTo>
                  <a:cubicBezTo>
                    <a:pt x="5360" y="7098"/>
                    <a:pt x="5455" y="7257"/>
                    <a:pt x="5550" y="7478"/>
                  </a:cubicBezTo>
                  <a:cubicBezTo>
                    <a:pt x="5519" y="7510"/>
                    <a:pt x="5519" y="7605"/>
                    <a:pt x="5582" y="7637"/>
                  </a:cubicBezTo>
                  <a:cubicBezTo>
                    <a:pt x="5614" y="7637"/>
                    <a:pt x="5614" y="7668"/>
                    <a:pt x="5645" y="7668"/>
                  </a:cubicBezTo>
                  <a:cubicBezTo>
                    <a:pt x="6532" y="9537"/>
                    <a:pt x="7070" y="12704"/>
                    <a:pt x="4885" y="13464"/>
                  </a:cubicBezTo>
                  <a:lnTo>
                    <a:pt x="4790" y="13464"/>
                  </a:lnTo>
                  <a:cubicBezTo>
                    <a:pt x="4727" y="13464"/>
                    <a:pt x="4695" y="13527"/>
                    <a:pt x="4727" y="13590"/>
                  </a:cubicBezTo>
                  <a:cubicBezTo>
                    <a:pt x="4701" y="13642"/>
                    <a:pt x="4739" y="13694"/>
                    <a:pt x="4805" y="13694"/>
                  </a:cubicBezTo>
                  <a:cubicBezTo>
                    <a:pt x="4820" y="13694"/>
                    <a:pt x="4836" y="13691"/>
                    <a:pt x="4854" y="13685"/>
                  </a:cubicBezTo>
                  <a:cubicBezTo>
                    <a:pt x="4885" y="13685"/>
                    <a:pt x="4917" y="13685"/>
                    <a:pt x="4980" y="13654"/>
                  </a:cubicBezTo>
                  <a:cubicBezTo>
                    <a:pt x="5341" y="13699"/>
                    <a:pt x="5758" y="13765"/>
                    <a:pt x="6158" y="13765"/>
                  </a:cubicBezTo>
                  <a:cubicBezTo>
                    <a:pt x="6602" y="13765"/>
                    <a:pt x="7024" y="13684"/>
                    <a:pt x="7324" y="13400"/>
                  </a:cubicBezTo>
                  <a:cubicBezTo>
                    <a:pt x="7609" y="13147"/>
                    <a:pt x="7862" y="12545"/>
                    <a:pt x="8084" y="12260"/>
                  </a:cubicBezTo>
                  <a:cubicBezTo>
                    <a:pt x="8242" y="12039"/>
                    <a:pt x="8369" y="11944"/>
                    <a:pt x="8432" y="11659"/>
                  </a:cubicBezTo>
                  <a:cubicBezTo>
                    <a:pt x="8622" y="10835"/>
                    <a:pt x="7831" y="9949"/>
                    <a:pt x="7577" y="9283"/>
                  </a:cubicBezTo>
                  <a:cubicBezTo>
                    <a:pt x="7229" y="8365"/>
                    <a:pt x="6690" y="7922"/>
                    <a:pt x="5835" y="7510"/>
                  </a:cubicBezTo>
                  <a:cubicBezTo>
                    <a:pt x="5455" y="6718"/>
                    <a:pt x="4917" y="6053"/>
                    <a:pt x="4315" y="5483"/>
                  </a:cubicBezTo>
                  <a:lnTo>
                    <a:pt x="4315" y="5483"/>
                  </a:lnTo>
                  <a:cubicBezTo>
                    <a:pt x="4822" y="5705"/>
                    <a:pt x="5360" y="5927"/>
                    <a:pt x="5899" y="6085"/>
                  </a:cubicBezTo>
                  <a:cubicBezTo>
                    <a:pt x="7514" y="7035"/>
                    <a:pt x="9414" y="7447"/>
                    <a:pt x="11061" y="8428"/>
                  </a:cubicBezTo>
                  <a:cubicBezTo>
                    <a:pt x="11758" y="8840"/>
                    <a:pt x="12423" y="9315"/>
                    <a:pt x="13056" y="9822"/>
                  </a:cubicBezTo>
                  <a:cubicBezTo>
                    <a:pt x="13151" y="10582"/>
                    <a:pt x="12834" y="11247"/>
                    <a:pt x="12803" y="12007"/>
                  </a:cubicBezTo>
                  <a:cubicBezTo>
                    <a:pt x="12739" y="12704"/>
                    <a:pt x="12993" y="13020"/>
                    <a:pt x="13341" y="13622"/>
                  </a:cubicBezTo>
                  <a:cubicBezTo>
                    <a:pt x="13879" y="14509"/>
                    <a:pt x="13753" y="15364"/>
                    <a:pt x="13974" y="16314"/>
                  </a:cubicBezTo>
                  <a:cubicBezTo>
                    <a:pt x="14164" y="16947"/>
                    <a:pt x="14481" y="17517"/>
                    <a:pt x="14924" y="18024"/>
                  </a:cubicBezTo>
                  <a:cubicBezTo>
                    <a:pt x="15463" y="18657"/>
                    <a:pt x="16128" y="19037"/>
                    <a:pt x="16825" y="19449"/>
                  </a:cubicBezTo>
                  <a:cubicBezTo>
                    <a:pt x="17838" y="20083"/>
                    <a:pt x="18440" y="20684"/>
                    <a:pt x="19231" y="21571"/>
                  </a:cubicBezTo>
                  <a:cubicBezTo>
                    <a:pt x="19611" y="22014"/>
                    <a:pt x="20055" y="22426"/>
                    <a:pt x="20593" y="22711"/>
                  </a:cubicBezTo>
                  <a:cubicBezTo>
                    <a:pt x="21480" y="23186"/>
                    <a:pt x="22462" y="23281"/>
                    <a:pt x="23253" y="23946"/>
                  </a:cubicBezTo>
                  <a:cubicBezTo>
                    <a:pt x="23266" y="23959"/>
                    <a:pt x="23285" y="23967"/>
                    <a:pt x="23305" y="23967"/>
                  </a:cubicBezTo>
                  <a:cubicBezTo>
                    <a:pt x="23332" y="23967"/>
                    <a:pt x="23361" y="23952"/>
                    <a:pt x="23380" y="23915"/>
                  </a:cubicBezTo>
                  <a:cubicBezTo>
                    <a:pt x="23443" y="23915"/>
                    <a:pt x="23507" y="23851"/>
                    <a:pt x="23443" y="23756"/>
                  </a:cubicBezTo>
                  <a:cubicBezTo>
                    <a:pt x="22747" y="22616"/>
                    <a:pt x="22462" y="21603"/>
                    <a:pt x="22462" y="20273"/>
                  </a:cubicBezTo>
                  <a:cubicBezTo>
                    <a:pt x="22493" y="19386"/>
                    <a:pt x="22493" y="18499"/>
                    <a:pt x="22367" y="17612"/>
                  </a:cubicBezTo>
                  <a:cubicBezTo>
                    <a:pt x="22208" y="16757"/>
                    <a:pt x="21955" y="15871"/>
                    <a:pt x="21543" y="15111"/>
                  </a:cubicBezTo>
                  <a:cubicBezTo>
                    <a:pt x="21163" y="14350"/>
                    <a:pt x="20530" y="14034"/>
                    <a:pt x="20245" y="13179"/>
                  </a:cubicBezTo>
                  <a:cubicBezTo>
                    <a:pt x="19833" y="11849"/>
                    <a:pt x="19421" y="10962"/>
                    <a:pt x="18091" y="10265"/>
                  </a:cubicBezTo>
                  <a:cubicBezTo>
                    <a:pt x="16977" y="9657"/>
                    <a:pt x="15659" y="9515"/>
                    <a:pt x="14382" y="9515"/>
                  </a:cubicBezTo>
                  <a:cubicBezTo>
                    <a:pt x="14063" y="9515"/>
                    <a:pt x="13746" y="9524"/>
                    <a:pt x="13436" y="9537"/>
                  </a:cubicBezTo>
                  <a:cubicBezTo>
                    <a:pt x="13373" y="9537"/>
                    <a:pt x="13341" y="9600"/>
                    <a:pt x="13373" y="9664"/>
                  </a:cubicBezTo>
                  <a:cubicBezTo>
                    <a:pt x="12708" y="9093"/>
                    <a:pt x="11979" y="8555"/>
                    <a:pt x="11219" y="8112"/>
                  </a:cubicBezTo>
                  <a:cubicBezTo>
                    <a:pt x="9857" y="7288"/>
                    <a:pt x="8337" y="6845"/>
                    <a:pt x="6880" y="6243"/>
                  </a:cubicBezTo>
                  <a:lnTo>
                    <a:pt x="6880" y="6243"/>
                  </a:lnTo>
                  <a:cubicBezTo>
                    <a:pt x="7106" y="6267"/>
                    <a:pt x="7334" y="6278"/>
                    <a:pt x="7563" y="6278"/>
                  </a:cubicBezTo>
                  <a:cubicBezTo>
                    <a:pt x="8846" y="6278"/>
                    <a:pt x="10173" y="5937"/>
                    <a:pt x="11409" y="5642"/>
                  </a:cubicBezTo>
                  <a:cubicBezTo>
                    <a:pt x="11821" y="5547"/>
                    <a:pt x="12201" y="5452"/>
                    <a:pt x="12581" y="5325"/>
                  </a:cubicBezTo>
                  <a:cubicBezTo>
                    <a:pt x="12581" y="5347"/>
                    <a:pt x="12597" y="5370"/>
                    <a:pt x="12617" y="5370"/>
                  </a:cubicBezTo>
                  <a:cubicBezTo>
                    <a:pt x="12626" y="5370"/>
                    <a:pt x="12635" y="5366"/>
                    <a:pt x="12644" y="5357"/>
                  </a:cubicBezTo>
                  <a:cubicBezTo>
                    <a:pt x="14164" y="4660"/>
                    <a:pt x="15779" y="4691"/>
                    <a:pt x="17395" y="4565"/>
                  </a:cubicBezTo>
                  <a:cubicBezTo>
                    <a:pt x="18853" y="4425"/>
                    <a:pt x="20261" y="3937"/>
                    <a:pt x="21708" y="3937"/>
                  </a:cubicBezTo>
                  <a:cubicBezTo>
                    <a:pt x="21895" y="3937"/>
                    <a:pt x="22083" y="3945"/>
                    <a:pt x="22272" y="3963"/>
                  </a:cubicBezTo>
                  <a:cubicBezTo>
                    <a:pt x="22282" y="3974"/>
                    <a:pt x="22289" y="3977"/>
                    <a:pt x="22295" y="3977"/>
                  </a:cubicBezTo>
                  <a:cubicBezTo>
                    <a:pt x="22307" y="3977"/>
                    <a:pt x="22314" y="3963"/>
                    <a:pt x="22335" y="3963"/>
                  </a:cubicBezTo>
                  <a:cubicBezTo>
                    <a:pt x="23780" y="6171"/>
                    <a:pt x="26233" y="7558"/>
                    <a:pt x="28848" y="7558"/>
                  </a:cubicBezTo>
                  <a:cubicBezTo>
                    <a:pt x="29271" y="7558"/>
                    <a:pt x="29698" y="7522"/>
                    <a:pt x="30126" y="7447"/>
                  </a:cubicBezTo>
                  <a:cubicBezTo>
                    <a:pt x="32976" y="6940"/>
                    <a:pt x="36269" y="4438"/>
                    <a:pt x="36111" y="1240"/>
                  </a:cubicBezTo>
                  <a:cubicBezTo>
                    <a:pt x="36111" y="1172"/>
                    <a:pt x="36066" y="1140"/>
                    <a:pt x="36018" y="1140"/>
                  </a:cubicBezTo>
                  <a:cubicBezTo>
                    <a:pt x="35978" y="1140"/>
                    <a:pt x="35936" y="1164"/>
                    <a:pt x="35921" y="1208"/>
                  </a:cubicBezTo>
                  <a:cubicBezTo>
                    <a:pt x="35026" y="1958"/>
                    <a:pt x="33946" y="2375"/>
                    <a:pt x="32823" y="2375"/>
                  </a:cubicBezTo>
                  <a:cubicBezTo>
                    <a:pt x="32475" y="2375"/>
                    <a:pt x="32124" y="2335"/>
                    <a:pt x="31772" y="2253"/>
                  </a:cubicBezTo>
                  <a:cubicBezTo>
                    <a:pt x="30664" y="1968"/>
                    <a:pt x="29682" y="1271"/>
                    <a:pt x="28542" y="1081"/>
                  </a:cubicBezTo>
                  <a:cubicBezTo>
                    <a:pt x="28320" y="1042"/>
                    <a:pt x="28100" y="1024"/>
                    <a:pt x="27884" y="1024"/>
                  </a:cubicBezTo>
                  <a:cubicBezTo>
                    <a:pt x="25816" y="1024"/>
                    <a:pt x="24004" y="2687"/>
                    <a:pt x="22398" y="3805"/>
                  </a:cubicBezTo>
                  <a:cubicBezTo>
                    <a:pt x="22382" y="3789"/>
                    <a:pt x="22359" y="3781"/>
                    <a:pt x="22335" y="3781"/>
                  </a:cubicBezTo>
                  <a:cubicBezTo>
                    <a:pt x="22311" y="3781"/>
                    <a:pt x="22287" y="3789"/>
                    <a:pt x="22272" y="3805"/>
                  </a:cubicBezTo>
                  <a:cubicBezTo>
                    <a:pt x="22001" y="3759"/>
                    <a:pt x="21729" y="3739"/>
                    <a:pt x="21457" y="3739"/>
                  </a:cubicBezTo>
                  <a:cubicBezTo>
                    <a:pt x="20042" y="3739"/>
                    <a:pt x="18612" y="4269"/>
                    <a:pt x="17205" y="4375"/>
                  </a:cubicBezTo>
                  <a:cubicBezTo>
                    <a:pt x="16223" y="4438"/>
                    <a:pt x="15273" y="4470"/>
                    <a:pt x="14323" y="4691"/>
                  </a:cubicBezTo>
                  <a:cubicBezTo>
                    <a:pt x="17490" y="3298"/>
                    <a:pt x="20308" y="1176"/>
                    <a:pt x="23665" y="131"/>
                  </a:cubicBezTo>
                  <a:cubicBezTo>
                    <a:pt x="23751" y="131"/>
                    <a:pt x="23733" y="0"/>
                    <a:pt x="2365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7"/>
            <p:cNvSpPr/>
            <p:nvPr/>
          </p:nvSpPr>
          <p:spPr>
            <a:xfrm rot="5400000">
              <a:off x="1940637" y="1239686"/>
              <a:ext cx="1220070" cy="913443"/>
            </a:xfrm>
            <a:custGeom>
              <a:avLst/>
              <a:gdLst/>
              <a:ahLst/>
              <a:cxnLst/>
              <a:rect l="l" t="t" r="r" b="b"/>
              <a:pathLst>
                <a:path w="28799" h="21560" extrusionOk="0">
                  <a:moveTo>
                    <a:pt x="4853" y="1"/>
                  </a:moveTo>
                  <a:cubicBezTo>
                    <a:pt x="4778" y="1"/>
                    <a:pt x="4759" y="134"/>
                    <a:pt x="4846" y="163"/>
                  </a:cubicBezTo>
                  <a:cubicBezTo>
                    <a:pt x="8488" y="1050"/>
                    <a:pt x="12351" y="1810"/>
                    <a:pt x="14790" y="4882"/>
                  </a:cubicBezTo>
                  <a:cubicBezTo>
                    <a:pt x="14758" y="4913"/>
                    <a:pt x="14726" y="4945"/>
                    <a:pt x="14695" y="5008"/>
                  </a:cubicBezTo>
                  <a:cubicBezTo>
                    <a:pt x="14663" y="5135"/>
                    <a:pt x="14663" y="5262"/>
                    <a:pt x="14631" y="5388"/>
                  </a:cubicBezTo>
                  <a:cubicBezTo>
                    <a:pt x="14410" y="5958"/>
                    <a:pt x="14030" y="6338"/>
                    <a:pt x="13523" y="6528"/>
                  </a:cubicBezTo>
                  <a:cubicBezTo>
                    <a:pt x="13301" y="6655"/>
                    <a:pt x="13048" y="6718"/>
                    <a:pt x="12795" y="6845"/>
                  </a:cubicBezTo>
                  <a:cubicBezTo>
                    <a:pt x="11433" y="7542"/>
                    <a:pt x="10514" y="8650"/>
                    <a:pt x="9723" y="9949"/>
                  </a:cubicBezTo>
                  <a:cubicBezTo>
                    <a:pt x="8836" y="11500"/>
                    <a:pt x="8171" y="13147"/>
                    <a:pt x="7253" y="14667"/>
                  </a:cubicBezTo>
                  <a:cubicBezTo>
                    <a:pt x="7221" y="14731"/>
                    <a:pt x="7221" y="14762"/>
                    <a:pt x="7189" y="14826"/>
                  </a:cubicBezTo>
                  <a:cubicBezTo>
                    <a:pt x="6374" y="15779"/>
                    <a:pt x="5179" y="16363"/>
                    <a:pt x="4016" y="16363"/>
                  </a:cubicBezTo>
                  <a:cubicBezTo>
                    <a:pt x="3054" y="16363"/>
                    <a:pt x="2113" y="15964"/>
                    <a:pt x="1425" y="15047"/>
                  </a:cubicBezTo>
                  <a:cubicBezTo>
                    <a:pt x="1192" y="14744"/>
                    <a:pt x="1097" y="14441"/>
                    <a:pt x="860" y="14441"/>
                  </a:cubicBezTo>
                  <a:cubicBezTo>
                    <a:pt x="775" y="14441"/>
                    <a:pt x="672" y="14480"/>
                    <a:pt x="539" y="14572"/>
                  </a:cubicBezTo>
                  <a:cubicBezTo>
                    <a:pt x="0" y="14952"/>
                    <a:pt x="64" y="16124"/>
                    <a:pt x="190" y="16663"/>
                  </a:cubicBezTo>
                  <a:cubicBezTo>
                    <a:pt x="507" y="17771"/>
                    <a:pt x="1457" y="18499"/>
                    <a:pt x="2439" y="19006"/>
                  </a:cubicBezTo>
                  <a:cubicBezTo>
                    <a:pt x="2502" y="19006"/>
                    <a:pt x="2534" y="19006"/>
                    <a:pt x="2566" y="18974"/>
                  </a:cubicBezTo>
                  <a:cubicBezTo>
                    <a:pt x="2724" y="19006"/>
                    <a:pt x="2882" y="19038"/>
                    <a:pt x="3041" y="19038"/>
                  </a:cubicBezTo>
                  <a:cubicBezTo>
                    <a:pt x="3769" y="19133"/>
                    <a:pt x="4529" y="19291"/>
                    <a:pt x="5289" y="19418"/>
                  </a:cubicBezTo>
                  <a:cubicBezTo>
                    <a:pt x="5311" y="19440"/>
                    <a:pt x="5334" y="19462"/>
                    <a:pt x="5367" y="19462"/>
                  </a:cubicBezTo>
                  <a:cubicBezTo>
                    <a:pt x="5381" y="19462"/>
                    <a:pt x="5397" y="19459"/>
                    <a:pt x="5416" y="19449"/>
                  </a:cubicBezTo>
                  <a:cubicBezTo>
                    <a:pt x="5447" y="19449"/>
                    <a:pt x="5447" y="19449"/>
                    <a:pt x="5479" y="19418"/>
                  </a:cubicBezTo>
                  <a:cubicBezTo>
                    <a:pt x="6429" y="19576"/>
                    <a:pt x="7379" y="19671"/>
                    <a:pt x="8298" y="19671"/>
                  </a:cubicBezTo>
                  <a:cubicBezTo>
                    <a:pt x="8931" y="19671"/>
                    <a:pt x="9533" y="19544"/>
                    <a:pt x="10103" y="19291"/>
                  </a:cubicBezTo>
                  <a:cubicBezTo>
                    <a:pt x="10483" y="19133"/>
                    <a:pt x="11401" y="18246"/>
                    <a:pt x="11971" y="17993"/>
                  </a:cubicBezTo>
                  <a:cubicBezTo>
                    <a:pt x="11971" y="18024"/>
                    <a:pt x="12003" y="18024"/>
                    <a:pt x="12035" y="18024"/>
                  </a:cubicBezTo>
                  <a:cubicBezTo>
                    <a:pt x="12161" y="18309"/>
                    <a:pt x="12288" y="18563"/>
                    <a:pt x="12446" y="18848"/>
                  </a:cubicBezTo>
                  <a:cubicBezTo>
                    <a:pt x="12415" y="18911"/>
                    <a:pt x="12446" y="18974"/>
                    <a:pt x="12478" y="18974"/>
                  </a:cubicBezTo>
                  <a:cubicBezTo>
                    <a:pt x="12642" y="19038"/>
                    <a:pt x="12812" y="19066"/>
                    <a:pt x="12986" y="19066"/>
                  </a:cubicBezTo>
                  <a:cubicBezTo>
                    <a:pt x="14114" y="19066"/>
                    <a:pt x="15379" y="17860"/>
                    <a:pt x="16120" y="17201"/>
                  </a:cubicBezTo>
                  <a:cubicBezTo>
                    <a:pt x="17450" y="15997"/>
                    <a:pt x="18463" y="14414"/>
                    <a:pt x="18812" y="12641"/>
                  </a:cubicBezTo>
                  <a:cubicBezTo>
                    <a:pt x="19033" y="11532"/>
                    <a:pt x="18970" y="10424"/>
                    <a:pt x="18653" y="9379"/>
                  </a:cubicBezTo>
                  <a:lnTo>
                    <a:pt x="18653" y="9379"/>
                  </a:lnTo>
                  <a:cubicBezTo>
                    <a:pt x="19192" y="10550"/>
                    <a:pt x="19698" y="11754"/>
                    <a:pt x="20174" y="12989"/>
                  </a:cubicBezTo>
                  <a:cubicBezTo>
                    <a:pt x="19477" y="14699"/>
                    <a:pt x="19635" y="17011"/>
                    <a:pt x="20965" y="18373"/>
                  </a:cubicBezTo>
                  <a:cubicBezTo>
                    <a:pt x="23055" y="20494"/>
                    <a:pt x="26666" y="19069"/>
                    <a:pt x="28534" y="21508"/>
                  </a:cubicBezTo>
                  <a:cubicBezTo>
                    <a:pt x="28534" y="21540"/>
                    <a:pt x="28566" y="21540"/>
                    <a:pt x="28597" y="21540"/>
                  </a:cubicBezTo>
                  <a:cubicBezTo>
                    <a:pt x="28618" y="21553"/>
                    <a:pt x="28641" y="21560"/>
                    <a:pt x="28662" y="21560"/>
                  </a:cubicBezTo>
                  <a:cubicBezTo>
                    <a:pt x="28737" y="21560"/>
                    <a:pt x="28798" y="21480"/>
                    <a:pt x="28724" y="21381"/>
                  </a:cubicBezTo>
                  <a:cubicBezTo>
                    <a:pt x="28692" y="21350"/>
                    <a:pt x="28661" y="21286"/>
                    <a:pt x="28629" y="21254"/>
                  </a:cubicBezTo>
                  <a:cubicBezTo>
                    <a:pt x="28249" y="19513"/>
                    <a:pt x="27299" y="17961"/>
                    <a:pt x="26001" y="16726"/>
                  </a:cubicBezTo>
                  <a:cubicBezTo>
                    <a:pt x="25336" y="16092"/>
                    <a:pt x="24544" y="15554"/>
                    <a:pt x="23752" y="15079"/>
                  </a:cubicBezTo>
                  <a:cubicBezTo>
                    <a:pt x="22612" y="14446"/>
                    <a:pt x="21282" y="14129"/>
                    <a:pt x="20427" y="13116"/>
                  </a:cubicBezTo>
                  <a:cubicBezTo>
                    <a:pt x="20395" y="13084"/>
                    <a:pt x="20395" y="13052"/>
                    <a:pt x="20395" y="13021"/>
                  </a:cubicBezTo>
                  <a:cubicBezTo>
                    <a:pt x="20395" y="12989"/>
                    <a:pt x="20395" y="12989"/>
                    <a:pt x="20395" y="12989"/>
                  </a:cubicBezTo>
                  <a:cubicBezTo>
                    <a:pt x="20395" y="12989"/>
                    <a:pt x="20395" y="12957"/>
                    <a:pt x="20395" y="12957"/>
                  </a:cubicBezTo>
                  <a:cubicBezTo>
                    <a:pt x="19888" y="10867"/>
                    <a:pt x="18843" y="8872"/>
                    <a:pt x="17577" y="7162"/>
                  </a:cubicBezTo>
                  <a:cubicBezTo>
                    <a:pt x="17038" y="6212"/>
                    <a:pt x="16342" y="5293"/>
                    <a:pt x="15360" y="4818"/>
                  </a:cubicBezTo>
                  <a:cubicBezTo>
                    <a:pt x="15328" y="4755"/>
                    <a:pt x="15296" y="4692"/>
                    <a:pt x="15265" y="4660"/>
                  </a:cubicBezTo>
                  <a:cubicBezTo>
                    <a:pt x="15265" y="4597"/>
                    <a:pt x="15233" y="4533"/>
                    <a:pt x="15170" y="4533"/>
                  </a:cubicBezTo>
                  <a:cubicBezTo>
                    <a:pt x="15138" y="4502"/>
                    <a:pt x="15138" y="4470"/>
                    <a:pt x="15106" y="4438"/>
                  </a:cubicBezTo>
                  <a:cubicBezTo>
                    <a:pt x="15088" y="4410"/>
                    <a:pt x="15064" y="4399"/>
                    <a:pt x="15040" y="4399"/>
                  </a:cubicBezTo>
                  <a:cubicBezTo>
                    <a:pt x="14983" y="4399"/>
                    <a:pt x="14926" y="4466"/>
                    <a:pt x="14948" y="4533"/>
                  </a:cubicBezTo>
                  <a:lnTo>
                    <a:pt x="14980" y="4597"/>
                  </a:lnTo>
                  <a:lnTo>
                    <a:pt x="14916" y="4597"/>
                  </a:lnTo>
                  <a:cubicBezTo>
                    <a:pt x="12541" y="1683"/>
                    <a:pt x="8519" y="480"/>
                    <a:pt x="4877" y="5"/>
                  </a:cubicBezTo>
                  <a:cubicBezTo>
                    <a:pt x="4869" y="2"/>
                    <a:pt x="4861" y="1"/>
                    <a:pt x="4853"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7"/>
            <p:cNvSpPr/>
            <p:nvPr/>
          </p:nvSpPr>
          <p:spPr>
            <a:xfrm rot="5400000">
              <a:off x="1938364" y="9760"/>
              <a:ext cx="906992" cy="851714"/>
            </a:xfrm>
            <a:custGeom>
              <a:avLst/>
              <a:gdLst/>
              <a:ahLst/>
              <a:cxnLst/>
              <a:rect l="l" t="t" r="r" b="b"/>
              <a:pathLst>
                <a:path w="21409" h="20103" extrusionOk="0">
                  <a:moveTo>
                    <a:pt x="16537" y="2431"/>
                  </a:moveTo>
                  <a:cubicBezTo>
                    <a:pt x="17284" y="2431"/>
                    <a:pt x="18027" y="2551"/>
                    <a:pt x="18717" y="2812"/>
                  </a:cubicBezTo>
                  <a:cubicBezTo>
                    <a:pt x="19255" y="2875"/>
                    <a:pt x="19382" y="3192"/>
                    <a:pt x="19097" y="3762"/>
                  </a:cubicBezTo>
                  <a:cubicBezTo>
                    <a:pt x="19002" y="3793"/>
                    <a:pt x="18907" y="3793"/>
                    <a:pt x="18812" y="3825"/>
                  </a:cubicBezTo>
                  <a:cubicBezTo>
                    <a:pt x="18590" y="3952"/>
                    <a:pt x="18210" y="3983"/>
                    <a:pt x="17957" y="4078"/>
                  </a:cubicBezTo>
                  <a:cubicBezTo>
                    <a:pt x="17324" y="4300"/>
                    <a:pt x="16785" y="4617"/>
                    <a:pt x="16247" y="4997"/>
                  </a:cubicBezTo>
                  <a:cubicBezTo>
                    <a:pt x="16189" y="4995"/>
                    <a:pt x="16131" y="4995"/>
                    <a:pt x="16073" y="4995"/>
                  </a:cubicBezTo>
                  <a:cubicBezTo>
                    <a:pt x="14605" y="4995"/>
                    <a:pt x="13073" y="5386"/>
                    <a:pt x="12098" y="6422"/>
                  </a:cubicBezTo>
                  <a:cubicBezTo>
                    <a:pt x="11560" y="6643"/>
                    <a:pt x="11022" y="6865"/>
                    <a:pt x="10483" y="7055"/>
                  </a:cubicBezTo>
                  <a:cubicBezTo>
                    <a:pt x="11402" y="6517"/>
                    <a:pt x="11972" y="5503"/>
                    <a:pt x="12795" y="4807"/>
                  </a:cubicBezTo>
                  <a:cubicBezTo>
                    <a:pt x="13357" y="4349"/>
                    <a:pt x="13918" y="4192"/>
                    <a:pt x="14525" y="4192"/>
                  </a:cubicBezTo>
                  <a:cubicBezTo>
                    <a:pt x="14842" y="4192"/>
                    <a:pt x="15171" y="4235"/>
                    <a:pt x="15519" y="4300"/>
                  </a:cubicBezTo>
                  <a:cubicBezTo>
                    <a:pt x="15883" y="4363"/>
                    <a:pt x="16247" y="4427"/>
                    <a:pt x="16603" y="4427"/>
                  </a:cubicBezTo>
                  <a:cubicBezTo>
                    <a:pt x="16959" y="4427"/>
                    <a:pt x="17308" y="4363"/>
                    <a:pt x="17640" y="4173"/>
                  </a:cubicBezTo>
                  <a:cubicBezTo>
                    <a:pt x="17640" y="4173"/>
                    <a:pt x="17640" y="4110"/>
                    <a:pt x="17609" y="4110"/>
                  </a:cubicBezTo>
                  <a:cubicBezTo>
                    <a:pt x="17327" y="4194"/>
                    <a:pt x="17042" y="4224"/>
                    <a:pt x="16755" y="4224"/>
                  </a:cubicBezTo>
                  <a:cubicBezTo>
                    <a:pt x="15985" y="4224"/>
                    <a:pt x="15206" y="4004"/>
                    <a:pt x="14453" y="4004"/>
                  </a:cubicBezTo>
                  <a:cubicBezTo>
                    <a:pt x="14004" y="4004"/>
                    <a:pt x="13565" y="4082"/>
                    <a:pt x="13143" y="4332"/>
                  </a:cubicBezTo>
                  <a:cubicBezTo>
                    <a:pt x="11813" y="5123"/>
                    <a:pt x="11243" y="6802"/>
                    <a:pt x="9691" y="7213"/>
                  </a:cubicBezTo>
                  <a:cubicBezTo>
                    <a:pt x="8868" y="7055"/>
                    <a:pt x="8076" y="6897"/>
                    <a:pt x="7348" y="6517"/>
                  </a:cubicBezTo>
                  <a:cubicBezTo>
                    <a:pt x="7316" y="6517"/>
                    <a:pt x="7316" y="6485"/>
                    <a:pt x="7285" y="6485"/>
                  </a:cubicBezTo>
                  <a:cubicBezTo>
                    <a:pt x="8045" y="6010"/>
                    <a:pt x="8678" y="5662"/>
                    <a:pt x="9596" y="5630"/>
                  </a:cubicBezTo>
                  <a:cubicBezTo>
                    <a:pt x="9672" y="5630"/>
                    <a:pt x="9745" y="5631"/>
                    <a:pt x="9814" y="5631"/>
                  </a:cubicBezTo>
                  <a:cubicBezTo>
                    <a:pt x="10092" y="5631"/>
                    <a:pt x="10325" y="5611"/>
                    <a:pt x="10578" y="5408"/>
                  </a:cubicBezTo>
                  <a:cubicBezTo>
                    <a:pt x="11117" y="5028"/>
                    <a:pt x="11497" y="4363"/>
                    <a:pt x="12067" y="3920"/>
                  </a:cubicBezTo>
                  <a:cubicBezTo>
                    <a:pt x="12700" y="3445"/>
                    <a:pt x="13428" y="3065"/>
                    <a:pt x="14188" y="2812"/>
                  </a:cubicBezTo>
                  <a:cubicBezTo>
                    <a:pt x="14940" y="2567"/>
                    <a:pt x="15741" y="2431"/>
                    <a:pt x="16537" y="2431"/>
                  </a:cubicBezTo>
                  <a:close/>
                  <a:moveTo>
                    <a:pt x="381" y="373"/>
                  </a:moveTo>
                  <a:lnTo>
                    <a:pt x="381" y="373"/>
                  </a:lnTo>
                  <a:cubicBezTo>
                    <a:pt x="1046" y="1070"/>
                    <a:pt x="1584" y="1893"/>
                    <a:pt x="2344" y="2495"/>
                  </a:cubicBezTo>
                  <a:cubicBezTo>
                    <a:pt x="2819" y="2907"/>
                    <a:pt x="3326" y="3192"/>
                    <a:pt x="3864" y="3477"/>
                  </a:cubicBezTo>
                  <a:cubicBezTo>
                    <a:pt x="4086" y="3572"/>
                    <a:pt x="4308" y="3667"/>
                    <a:pt x="4498" y="3762"/>
                  </a:cubicBezTo>
                  <a:cubicBezTo>
                    <a:pt x="4593" y="3793"/>
                    <a:pt x="4719" y="3825"/>
                    <a:pt x="4814" y="3888"/>
                  </a:cubicBezTo>
                  <a:cubicBezTo>
                    <a:pt x="5163" y="3920"/>
                    <a:pt x="5321" y="4142"/>
                    <a:pt x="5226" y="4522"/>
                  </a:cubicBezTo>
                  <a:cubicBezTo>
                    <a:pt x="5163" y="4522"/>
                    <a:pt x="5163" y="4617"/>
                    <a:pt x="5194" y="4648"/>
                  </a:cubicBezTo>
                  <a:cubicBezTo>
                    <a:pt x="5954" y="5250"/>
                    <a:pt x="6810" y="5725"/>
                    <a:pt x="7760" y="6010"/>
                  </a:cubicBezTo>
                  <a:cubicBezTo>
                    <a:pt x="7538" y="6137"/>
                    <a:pt x="7348" y="6295"/>
                    <a:pt x="7190" y="6453"/>
                  </a:cubicBezTo>
                  <a:cubicBezTo>
                    <a:pt x="7158" y="6485"/>
                    <a:pt x="7095" y="6517"/>
                    <a:pt x="7095" y="6580"/>
                  </a:cubicBezTo>
                  <a:cubicBezTo>
                    <a:pt x="7095" y="6612"/>
                    <a:pt x="7095" y="6675"/>
                    <a:pt x="7095" y="6738"/>
                  </a:cubicBezTo>
                  <a:cubicBezTo>
                    <a:pt x="6873" y="7023"/>
                    <a:pt x="6746" y="7309"/>
                    <a:pt x="6683" y="7657"/>
                  </a:cubicBezTo>
                  <a:cubicBezTo>
                    <a:pt x="6081" y="6137"/>
                    <a:pt x="4561" y="5282"/>
                    <a:pt x="3326" y="4300"/>
                  </a:cubicBezTo>
                  <a:cubicBezTo>
                    <a:pt x="2503" y="3635"/>
                    <a:pt x="1806" y="2907"/>
                    <a:pt x="1172" y="2051"/>
                  </a:cubicBezTo>
                  <a:cubicBezTo>
                    <a:pt x="792" y="1545"/>
                    <a:pt x="666" y="911"/>
                    <a:pt x="381" y="373"/>
                  </a:cubicBezTo>
                  <a:close/>
                  <a:moveTo>
                    <a:pt x="14924" y="5960"/>
                  </a:moveTo>
                  <a:cubicBezTo>
                    <a:pt x="16043" y="5960"/>
                    <a:pt x="17172" y="6245"/>
                    <a:pt x="18147" y="6802"/>
                  </a:cubicBezTo>
                  <a:cubicBezTo>
                    <a:pt x="18844" y="7182"/>
                    <a:pt x="19414" y="7689"/>
                    <a:pt x="19794" y="8385"/>
                  </a:cubicBezTo>
                  <a:cubicBezTo>
                    <a:pt x="20047" y="8829"/>
                    <a:pt x="21061" y="10855"/>
                    <a:pt x="20111" y="11109"/>
                  </a:cubicBezTo>
                  <a:cubicBezTo>
                    <a:pt x="20107" y="11111"/>
                    <a:pt x="20101" y="11112"/>
                    <a:pt x="20094" y="11112"/>
                  </a:cubicBezTo>
                  <a:cubicBezTo>
                    <a:pt x="19982" y="11112"/>
                    <a:pt x="19475" y="10887"/>
                    <a:pt x="19445" y="10887"/>
                  </a:cubicBezTo>
                  <a:cubicBezTo>
                    <a:pt x="19255" y="10855"/>
                    <a:pt x="19065" y="10824"/>
                    <a:pt x="18875" y="10824"/>
                  </a:cubicBezTo>
                  <a:cubicBezTo>
                    <a:pt x="18860" y="10808"/>
                    <a:pt x="18836" y="10800"/>
                    <a:pt x="18812" y="10800"/>
                  </a:cubicBezTo>
                  <a:cubicBezTo>
                    <a:pt x="18788" y="10800"/>
                    <a:pt x="18765" y="10808"/>
                    <a:pt x="18749" y="10824"/>
                  </a:cubicBezTo>
                  <a:cubicBezTo>
                    <a:pt x="18654" y="10824"/>
                    <a:pt x="18559" y="10824"/>
                    <a:pt x="18432" y="10855"/>
                  </a:cubicBezTo>
                  <a:cubicBezTo>
                    <a:pt x="18234" y="10863"/>
                    <a:pt x="18044" y="10868"/>
                    <a:pt x="17860" y="10868"/>
                  </a:cubicBezTo>
                  <a:cubicBezTo>
                    <a:pt x="17247" y="10868"/>
                    <a:pt x="16690" y="10806"/>
                    <a:pt x="16057" y="10539"/>
                  </a:cubicBezTo>
                  <a:cubicBezTo>
                    <a:pt x="15867" y="10254"/>
                    <a:pt x="15645" y="9937"/>
                    <a:pt x="15392" y="9684"/>
                  </a:cubicBezTo>
                  <a:cubicBezTo>
                    <a:pt x="14600" y="8829"/>
                    <a:pt x="13587" y="8195"/>
                    <a:pt x="12510" y="7815"/>
                  </a:cubicBezTo>
                  <a:cubicBezTo>
                    <a:pt x="11782" y="7562"/>
                    <a:pt x="11022" y="7435"/>
                    <a:pt x="10261" y="7309"/>
                  </a:cubicBezTo>
                  <a:cubicBezTo>
                    <a:pt x="10768" y="7213"/>
                    <a:pt x="11275" y="6992"/>
                    <a:pt x="11782" y="6802"/>
                  </a:cubicBezTo>
                  <a:lnTo>
                    <a:pt x="11782" y="6802"/>
                  </a:lnTo>
                  <a:cubicBezTo>
                    <a:pt x="11756" y="6827"/>
                    <a:pt x="11793" y="6874"/>
                    <a:pt x="11824" y="6874"/>
                  </a:cubicBezTo>
                  <a:cubicBezTo>
                    <a:pt x="11832" y="6874"/>
                    <a:pt x="11839" y="6871"/>
                    <a:pt x="11845" y="6865"/>
                  </a:cubicBezTo>
                  <a:cubicBezTo>
                    <a:pt x="11908" y="6802"/>
                    <a:pt x="11972" y="6738"/>
                    <a:pt x="12035" y="6675"/>
                  </a:cubicBezTo>
                  <a:cubicBezTo>
                    <a:pt x="12573" y="6453"/>
                    <a:pt x="13143" y="6200"/>
                    <a:pt x="13713" y="6073"/>
                  </a:cubicBezTo>
                  <a:cubicBezTo>
                    <a:pt x="14110" y="5997"/>
                    <a:pt x="14517" y="5960"/>
                    <a:pt x="14924" y="5960"/>
                  </a:cubicBezTo>
                  <a:close/>
                  <a:moveTo>
                    <a:pt x="16215" y="10824"/>
                  </a:moveTo>
                  <a:cubicBezTo>
                    <a:pt x="17039" y="11077"/>
                    <a:pt x="17894" y="10982"/>
                    <a:pt x="18717" y="11045"/>
                  </a:cubicBezTo>
                  <a:cubicBezTo>
                    <a:pt x="18717" y="11330"/>
                    <a:pt x="18749" y="11615"/>
                    <a:pt x="18812" y="11900"/>
                  </a:cubicBezTo>
                  <a:cubicBezTo>
                    <a:pt x="18907" y="12217"/>
                    <a:pt x="19287" y="12787"/>
                    <a:pt x="19255" y="13041"/>
                  </a:cubicBezTo>
                  <a:cubicBezTo>
                    <a:pt x="19097" y="13294"/>
                    <a:pt x="18907" y="13579"/>
                    <a:pt x="18717" y="13832"/>
                  </a:cubicBezTo>
                  <a:cubicBezTo>
                    <a:pt x="18559" y="13864"/>
                    <a:pt x="18400" y="13896"/>
                    <a:pt x="18242" y="13896"/>
                  </a:cubicBezTo>
                  <a:lnTo>
                    <a:pt x="17894" y="13896"/>
                  </a:lnTo>
                  <a:cubicBezTo>
                    <a:pt x="17640" y="13927"/>
                    <a:pt x="17450" y="13991"/>
                    <a:pt x="17292" y="14117"/>
                  </a:cubicBezTo>
                  <a:cubicBezTo>
                    <a:pt x="17165" y="13674"/>
                    <a:pt x="17070" y="13262"/>
                    <a:pt x="16975" y="12851"/>
                  </a:cubicBezTo>
                  <a:cubicBezTo>
                    <a:pt x="16817" y="12122"/>
                    <a:pt x="16564" y="11425"/>
                    <a:pt x="16215" y="10824"/>
                  </a:cubicBezTo>
                  <a:close/>
                  <a:moveTo>
                    <a:pt x="7316" y="6675"/>
                  </a:moveTo>
                  <a:lnTo>
                    <a:pt x="7316" y="6675"/>
                  </a:lnTo>
                  <a:cubicBezTo>
                    <a:pt x="9311" y="7720"/>
                    <a:pt x="11718" y="7404"/>
                    <a:pt x="13713" y="8607"/>
                  </a:cubicBezTo>
                  <a:cubicBezTo>
                    <a:pt x="14727" y="9209"/>
                    <a:pt x="15614" y="10095"/>
                    <a:pt x="16184" y="11172"/>
                  </a:cubicBezTo>
                  <a:cubicBezTo>
                    <a:pt x="16690" y="12249"/>
                    <a:pt x="16785" y="13452"/>
                    <a:pt x="17102" y="14592"/>
                  </a:cubicBezTo>
                  <a:cubicBezTo>
                    <a:pt x="17229" y="15004"/>
                    <a:pt x="17419" y="15226"/>
                    <a:pt x="16817" y="15542"/>
                  </a:cubicBezTo>
                  <a:cubicBezTo>
                    <a:pt x="16564" y="15669"/>
                    <a:pt x="16089" y="15637"/>
                    <a:pt x="15804" y="15669"/>
                  </a:cubicBezTo>
                  <a:cubicBezTo>
                    <a:pt x="15492" y="15695"/>
                    <a:pt x="15180" y="15716"/>
                    <a:pt x="14868" y="15716"/>
                  </a:cubicBezTo>
                  <a:cubicBezTo>
                    <a:pt x="14420" y="15716"/>
                    <a:pt x="13971" y="15673"/>
                    <a:pt x="13523" y="15542"/>
                  </a:cubicBezTo>
                  <a:cubicBezTo>
                    <a:pt x="12162" y="15131"/>
                    <a:pt x="11338" y="14022"/>
                    <a:pt x="10768" y="12787"/>
                  </a:cubicBezTo>
                  <a:cubicBezTo>
                    <a:pt x="10293" y="11774"/>
                    <a:pt x="9818" y="10950"/>
                    <a:pt x="9090" y="10127"/>
                  </a:cubicBezTo>
                  <a:cubicBezTo>
                    <a:pt x="8171" y="9145"/>
                    <a:pt x="7190" y="8100"/>
                    <a:pt x="7316" y="6675"/>
                  </a:cubicBezTo>
                  <a:close/>
                  <a:moveTo>
                    <a:pt x="8868" y="10254"/>
                  </a:moveTo>
                  <a:lnTo>
                    <a:pt x="8868" y="10254"/>
                  </a:lnTo>
                  <a:cubicBezTo>
                    <a:pt x="9311" y="10760"/>
                    <a:pt x="9723" y="11235"/>
                    <a:pt x="10071" y="11837"/>
                  </a:cubicBezTo>
                  <a:cubicBezTo>
                    <a:pt x="10420" y="12502"/>
                    <a:pt x="10641" y="13262"/>
                    <a:pt x="11085" y="13896"/>
                  </a:cubicBezTo>
                  <a:cubicBezTo>
                    <a:pt x="11687" y="14877"/>
                    <a:pt x="12637" y="15606"/>
                    <a:pt x="13777" y="15859"/>
                  </a:cubicBezTo>
                  <a:cubicBezTo>
                    <a:pt x="13903" y="15891"/>
                    <a:pt x="14062" y="15891"/>
                    <a:pt x="14188" y="15922"/>
                  </a:cubicBezTo>
                  <a:cubicBezTo>
                    <a:pt x="14188" y="15922"/>
                    <a:pt x="14188" y="15922"/>
                    <a:pt x="14188" y="15954"/>
                  </a:cubicBezTo>
                  <a:cubicBezTo>
                    <a:pt x="14442" y="16461"/>
                    <a:pt x="14632" y="17791"/>
                    <a:pt x="14220" y="18329"/>
                  </a:cubicBezTo>
                  <a:cubicBezTo>
                    <a:pt x="13845" y="18793"/>
                    <a:pt x="13578" y="18956"/>
                    <a:pt x="13367" y="18956"/>
                  </a:cubicBezTo>
                  <a:cubicBezTo>
                    <a:pt x="12902" y="18956"/>
                    <a:pt x="12714" y="18163"/>
                    <a:pt x="12257" y="18076"/>
                  </a:cubicBezTo>
                  <a:cubicBezTo>
                    <a:pt x="12193" y="18060"/>
                    <a:pt x="12137" y="18054"/>
                    <a:pt x="12087" y="18054"/>
                  </a:cubicBezTo>
                  <a:cubicBezTo>
                    <a:pt x="11868" y="18054"/>
                    <a:pt x="11750" y="18174"/>
                    <a:pt x="11567" y="18174"/>
                  </a:cubicBezTo>
                  <a:cubicBezTo>
                    <a:pt x="11454" y="18174"/>
                    <a:pt x="11317" y="18129"/>
                    <a:pt x="11117" y="17981"/>
                  </a:cubicBezTo>
                  <a:cubicBezTo>
                    <a:pt x="10610" y="17633"/>
                    <a:pt x="10230" y="16904"/>
                    <a:pt x="9976" y="16366"/>
                  </a:cubicBezTo>
                  <a:cubicBezTo>
                    <a:pt x="9343" y="15162"/>
                    <a:pt x="9216" y="13896"/>
                    <a:pt x="9185" y="12566"/>
                  </a:cubicBezTo>
                  <a:cubicBezTo>
                    <a:pt x="9185" y="11774"/>
                    <a:pt x="9185" y="10982"/>
                    <a:pt x="8868" y="10254"/>
                  </a:cubicBezTo>
                  <a:close/>
                  <a:moveTo>
                    <a:pt x="7031" y="7182"/>
                  </a:moveTo>
                  <a:cubicBezTo>
                    <a:pt x="6968" y="7847"/>
                    <a:pt x="7253" y="8480"/>
                    <a:pt x="7633" y="9082"/>
                  </a:cubicBezTo>
                  <a:cubicBezTo>
                    <a:pt x="7950" y="9620"/>
                    <a:pt x="8361" y="10127"/>
                    <a:pt x="8488" y="10729"/>
                  </a:cubicBezTo>
                  <a:cubicBezTo>
                    <a:pt x="8710" y="11615"/>
                    <a:pt x="8298" y="12439"/>
                    <a:pt x="7950" y="13231"/>
                  </a:cubicBezTo>
                  <a:cubicBezTo>
                    <a:pt x="7095" y="15226"/>
                    <a:pt x="6683" y="17126"/>
                    <a:pt x="7506" y="19058"/>
                  </a:cubicBezTo>
                  <a:cubicBezTo>
                    <a:pt x="7253" y="18583"/>
                    <a:pt x="7063" y="18044"/>
                    <a:pt x="7000" y="17823"/>
                  </a:cubicBezTo>
                  <a:cubicBezTo>
                    <a:pt x="6746" y="17063"/>
                    <a:pt x="6651" y="16271"/>
                    <a:pt x="6683" y="15479"/>
                  </a:cubicBezTo>
                  <a:cubicBezTo>
                    <a:pt x="6746" y="13959"/>
                    <a:pt x="7411" y="12502"/>
                    <a:pt x="7380" y="11014"/>
                  </a:cubicBezTo>
                  <a:cubicBezTo>
                    <a:pt x="7348" y="9715"/>
                    <a:pt x="6493" y="8385"/>
                    <a:pt x="7031" y="7182"/>
                  </a:cubicBezTo>
                  <a:close/>
                  <a:moveTo>
                    <a:pt x="7611" y="8683"/>
                  </a:moveTo>
                  <a:cubicBezTo>
                    <a:pt x="7818" y="9042"/>
                    <a:pt x="8081" y="9380"/>
                    <a:pt x="8361" y="9684"/>
                  </a:cubicBezTo>
                  <a:cubicBezTo>
                    <a:pt x="8425" y="9747"/>
                    <a:pt x="8488" y="9842"/>
                    <a:pt x="8551" y="9905"/>
                  </a:cubicBezTo>
                  <a:cubicBezTo>
                    <a:pt x="8551" y="9937"/>
                    <a:pt x="8551" y="9937"/>
                    <a:pt x="8551" y="9937"/>
                  </a:cubicBezTo>
                  <a:cubicBezTo>
                    <a:pt x="9343" y="11489"/>
                    <a:pt x="8805" y="13294"/>
                    <a:pt x="9216" y="14941"/>
                  </a:cubicBezTo>
                  <a:cubicBezTo>
                    <a:pt x="9280" y="15194"/>
                    <a:pt x="9343" y="15416"/>
                    <a:pt x="9438" y="15637"/>
                  </a:cubicBezTo>
                  <a:cubicBezTo>
                    <a:pt x="9121" y="16239"/>
                    <a:pt x="8868" y="16841"/>
                    <a:pt x="8741" y="17474"/>
                  </a:cubicBezTo>
                  <a:cubicBezTo>
                    <a:pt x="8646" y="17823"/>
                    <a:pt x="8615" y="18171"/>
                    <a:pt x="8583" y="18519"/>
                  </a:cubicBezTo>
                  <a:cubicBezTo>
                    <a:pt x="8551" y="18741"/>
                    <a:pt x="8710" y="19374"/>
                    <a:pt x="8583" y="19533"/>
                  </a:cubicBezTo>
                  <a:cubicBezTo>
                    <a:pt x="8484" y="19692"/>
                    <a:pt x="8372" y="19763"/>
                    <a:pt x="8255" y="19763"/>
                  </a:cubicBezTo>
                  <a:cubicBezTo>
                    <a:pt x="8186" y="19763"/>
                    <a:pt x="8115" y="19738"/>
                    <a:pt x="8045" y="19691"/>
                  </a:cubicBezTo>
                  <a:cubicBezTo>
                    <a:pt x="7380" y="18614"/>
                    <a:pt x="7063" y="17379"/>
                    <a:pt x="7221" y="16112"/>
                  </a:cubicBezTo>
                  <a:cubicBezTo>
                    <a:pt x="7380" y="14751"/>
                    <a:pt x="8076" y="13579"/>
                    <a:pt x="8520" y="12312"/>
                  </a:cubicBezTo>
                  <a:cubicBezTo>
                    <a:pt x="8773" y="11552"/>
                    <a:pt x="8805" y="10919"/>
                    <a:pt x="8456" y="10190"/>
                  </a:cubicBezTo>
                  <a:cubicBezTo>
                    <a:pt x="8231" y="9664"/>
                    <a:pt x="7886" y="9177"/>
                    <a:pt x="7611" y="8683"/>
                  </a:cubicBezTo>
                  <a:close/>
                  <a:moveTo>
                    <a:pt x="159" y="1"/>
                  </a:moveTo>
                  <a:cubicBezTo>
                    <a:pt x="143" y="1"/>
                    <a:pt x="127" y="9"/>
                    <a:pt x="127" y="25"/>
                  </a:cubicBezTo>
                  <a:cubicBezTo>
                    <a:pt x="64" y="25"/>
                    <a:pt x="1" y="88"/>
                    <a:pt x="64" y="151"/>
                  </a:cubicBezTo>
                  <a:cubicBezTo>
                    <a:pt x="444" y="626"/>
                    <a:pt x="507" y="1418"/>
                    <a:pt x="887" y="1956"/>
                  </a:cubicBezTo>
                  <a:cubicBezTo>
                    <a:pt x="1426" y="2685"/>
                    <a:pt x="2027" y="3413"/>
                    <a:pt x="2693" y="3983"/>
                  </a:cubicBezTo>
                  <a:cubicBezTo>
                    <a:pt x="4149" y="5250"/>
                    <a:pt x="5796" y="6042"/>
                    <a:pt x="6651" y="7847"/>
                  </a:cubicBezTo>
                  <a:cubicBezTo>
                    <a:pt x="6651" y="7847"/>
                    <a:pt x="6651" y="7879"/>
                    <a:pt x="6683" y="7879"/>
                  </a:cubicBezTo>
                  <a:cubicBezTo>
                    <a:pt x="6620" y="8892"/>
                    <a:pt x="7190" y="10000"/>
                    <a:pt x="7190" y="11014"/>
                  </a:cubicBezTo>
                  <a:cubicBezTo>
                    <a:pt x="7221" y="11995"/>
                    <a:pt x="6810" y="12977"/>
                    <a:pt x="6651" y="13959"/>
                  </a:cubicBezTo>
                  <a:cubicBezTo>
                    <a:pt x="6493" y="14877"/>
                    <a:pt x="6429" y="15827"/>
                    <a:pt x="6588" y="16777"/>
                  </a:cubicBezTo>
                  <a:cubicBezTo>
                    <a:pt x="6683" y="17506"/>
                    <a:pt x="6905" y="18266"/>
                    <a:pt x="7285" y="18931"/>
                  </a:cubicBezTo>
                  <a:cubicBezTo>
                    <a:pt x="7475" y="19248"/>
                    <a:pt x="7886" y="20103"/>
                    <a:pt x="8330" y="20103"/>
                  </a:cubicBezTo>
                  <a:cubicBezTo>
                    <a:pt x="8710" y="20103"/>
                    <a:pt x="8710" y="19818"/>
                    <a:pt x="8741" y="19533"/>
                  </a:cubicBezTo>
                  <a:cubicBezTo>
                    <a:pt x="8805" y="18836"/>
                    <a:pt x="8710" y="18234"/>
                    <a:pt x="8868" y="17538"/>
                  </a:cubicBezTo>
                  <a:cubicBezTo>
                    <a:pt x="8995" y="16936"/>
                    <a:pt x="9216" y="16366"/>
                    <a:pt x="9501" y="15859"/>
                  </a:cubicBezTo>
                  <a:cubicBezTo>
                    <a:pt x="9660" y="16271"/>
                    <a:pt x="9881" y="16714"/>
                    <a:pt x="10135" y="17094"/>
                  </a:cubicBezTo>
                  <a:cubicBezTo>
                    <a:pt x="10388" y="17506"/>
                    <a:pt x="10831" y="18298"/>
                    <a:pt x="11338" y="18424"/>
                  </a:cubicBezTo>
                  <a:cubicBezTo>
                    <a:pt x="11370" y="18435"/>
                    <a:pt x="11405" y="18438"/>
                    <a:pt x="11441" y="18438"/>
                  </a:cubicBezTo>
                  <a:cubicBezTo>
                    <a:pt x="11514" y="18438"/>
                    <a:pt x="11592" y="18424"/>
                    <a:pt x="11655" y="18424"/>
                  </a:cubicBezTo>
                  <a:cubicBezTo>
                    <a:pt x="11718" y="18424"/>
                    <a:pt x="11782" y="18393"/>
                    <a:pt x="11813" y="18329"/>
                  </a:cubicBezTo>
                  <a:cubicBezTo>
                    <a:pt x="12130" y="18488"/>
                    <a:pt x="12447" y="18646"/>
                    <a:pt x="12732" y="18804"/>
                  </a:cubicBezTo>
                  <a:cubicBezTo>
                    <a:pt x="12827" y="18868"/>
                    <a:pt x="12858" y="18994"/>
                    <a:pt x="12953" y="19058"/>
                  </a:cubicBezTo>
                  <a:cubicBezTo>
                    <a:pt x="13141" y="19170"/>
                    <a:pt x="13306" y="19249"/>
                    <a:pt x="13488" y="19249"/>
                  </a:cubicBezTo>
                  <a:cubicBezTo>
                    <a:pt x="13614" y="19249"/>
                    <a:pt x="13748" y="19212"/>
                    <a:pt x="13903" y="19121"/>
                  </a:cubicBezTo>
                  <a:cubicBezTo>
                    <a:pt x="14758" y="18551"/>
                    <a:pt x="14758" y="16809"/>
                    <a:pt x="14378" y="15922"/>
                  </a:cubicBezTo>
                  <a:lnTo>
                    <a:pt x="14378" y="15922"/>
                  </a:lnTo>
                  <a:cubicBezTo>
                    <a:pt x="14560" y="15947"/>
                    <a:pt x="14746" y="15957"/>
                    <a:pt x="14933" y="15957"/>
                  </a:cubicBezTo>
                  <a:cubicBezTo>
                    <a:pt x="15236" y="15957"/>
                    <a:pt x="15542" y="15930"/>
                    <a:pt x="15835" y="15891"/>
                  </a:cubicBezTo>
                  <a:cubicBezTo>
                    <a:pt x="16247" y="15859"/>
                    <a:pt x="17039" y="15891"/>
                    <a:pt x="17355" y="15606"/>
                  </a:cubicBezTo>
                  <a:cubicBezTo>
                    <a:pt x="17577" y="15384"/>
                    <a:pt x="17514" y="15289"/>
                    <a:pt x="17482" y="14972"/>
                  </a:cubicBezTo>
                  <a:cubicBezTo>
                    <a:pt x="17450" y="14751"/>
                    <a:pt x="17387" y="14529"/>
                    <a:pt x="17324" y="14307"/>
                  </a:cubicBezTo>
                  <a:cubicBezTo>
                    <a:pt x="17894" y="13927"/>
                    <a:pt x="19129" y="14276"/>
                    <a:pt x="19414" y="13484"/>
                  </a:cubicBezTo>
                  <a:cubicBezTo>
                    <a:pt x="19509" y="13231"/>
                    <a:pt x="19445" y="13009"/>
                    <a:pt x="19350" y="12787"/>
                  </a:cubicBezTo>
                  <a:cubicBezTo>
                    <a:pt x="19129" y="12154"/>
                    <a:pt x="18907" y="11710"/>
                    <a:pt x="18875" y="11045"/>
                  </a:cubicBezTo>
                  <a:lnTo>
                    <a:pt x="18875" y="11045"/>
                  </a:lnTo>
                  <a:cubicBezTo>
                    <a:pt x="19382" y="11077"/>
                    <a:pt x="19857" y="11172"/>
                    <a:pt x="20332" y="11457"/>
                  </a:cubicBezTo>
                  <a:cubicBezTo>
                    <a:pt x="20364" y="11457"/>
                    <a:pt x="20427" y="11457"/>
                    <a:pt x="20459" y="11425"/>
                  </a:cubicBezTo>
                  <a:cubicBezTo>
                    <a:pt x="21029" y="10412"/>
                    <a:pt x="20491" y="9209"/>
                    <a:pt x="19984" y="8290"/>
                  </a:cubicBezTo>
                  <a:cubicBezTo>
                    <a:pt x="19445" y="7277"/>
                    <a:pt x="18495" y="6643"/>
                    <a:pt x="17450" y="6232"/>
                  </a:cubicBezTo>
                  <a:cubicBezTo>
                    <a:pt x="16645" y="5910"/>
                    <a:pt x="15790" y="5755"/>
                    <a:pt x="14933" y="5755"/>
                  </a:cubicBezTo>
                  <a:cubicBezTo>
                    <a:pt x="14610" y="5755"/>
                    <a:pt x="14287" y="5777"/>
                    <a:pt x="13967" y="5820"/>
                  </a:cubicBezTo>
                  <a:cubicBezTo>
                    <a:pt x="13492" y="5915"/>
                    <a:pt x="13048" y="6042"/>
                    <a:pt x="12573" y="6232"/>
                  </a:cubicBezTo>
                  <a:cubicBezTo>
                    <a:pt x="13618" y="5503"/>
                    <a:pt x="14885" y="5218"/>
                    <a:pt x="16152" y="5187"/>
                  </a:cubicBezTo>
                  <a:cubicBezTo>
                    <a:pt x="16168" y="5203"/>
                    <a:pt x="16191" y="5210"/>
                    <a:pt x="16215" y="5210"/>
                  </a:cubicBezTo>
                  <a:cubicBezTo>
                    <a:pt x="16239" y="5210"/>
                    <a:pt x="16263" y="5203"/>
                    <a:pt x="16279" y="5187"/>
                  </a:cubicBezTo>
                  <a:lnTo>
                    <a:pt x="16722" y="5187"/>
                  </a:lnTo>
                  <a:cubicBezTo>
                    <a:pt x="17577" y="5250"/>
                    <a:pt x="18432" y="5408"/>
                    <a:pt x="19224" y="5725"/>
                  </a:cubicBezTo>
                  <a:cubicBezTo>
                    <a:pt x="19509" y="5820"/>
                    <a:pt x="20427" y="6105"/>
                    <a:pt x="20586" y="6390"/>
                  </a:cubicBezTo>
                  <a:cubicBezTo>
                    <a:pt x="20902" y="7118"/>
                    <a:pt x="19826" y="7055"/>
                    <a:pt x="19445" y="7118"/>
                  </a:cubicBezTo>
                  <a:cubicBezTo>
                    <a:pt x="19359" y="7147"/>
                    <a:pt x="19377" y="7281"/>
                    <a:pt x="19453" y="7281"/>
                  </a:cubicBezTo>
                  <a:cubicBezTo>
                    <a:pt x="19461" y="7281"/>
                    <a:pt x="19469" y="7280"/>
                    <a:pt x="19477" y="7277"/>
                  </a:cubicBezTo>
                  <a:cubicBezTo>
                    <a:pt x="19889" y="7213"/>
                    <a:pt x="21409" y="7277"/>
                    <a:pt x="21061" y="6580"/>
                  </a:cubicBezTo>
                  <a:cubicBezTo>
                    <a:pt x="20934" y="6232"/>
                    <a:pt x="20142" y="5947"/>
                    <a:pt x="19857" y="5820"/>
                  </a:cubicBezTo>
                  <a:cubicBezTo>
                    <a:pt x="19319" y="5535"/>
                    <a:pt x="18717" y="5345"/>
                    <a:pt x="18115" y="5218"/>
                  </a:cubicBezTo>
                  <a:cubicBezTo>
                    <a:pt x="17640" y="5092"/>
                    <a:pt x="17102" y="5028"/>
                    <a:pt x="16564" y="4997"/>
                  </a:cubicBezTo>
                  <a:cubicBezTo>
                    <a:pt x="16944" y="4743"/>
                    <a:pt x="17355" y="4522"/>
                    <a:pt x="17767" y="4332"/>
                  </a:cubicBezTo>
                  <a:cubicBezTo>
                    <a:pt x="18242" y="4142"/>
                    <a:pt x="18939" y="4142"/>
                    <a:pt x="19382" y="3888"/>
                  </a:cubicBezTo>
                  <a:cubicBezTo>
                    <a:pt x="19635" y="3762"/>
                    <a:pt x="19762" y="3603"/>
                    <a:pt x="19699" y="3318"/>
                  </a:cubicBezTo>
                  <a:cubicBezTo>
                    <a:pt x="19572" y="2748"/>
                    <a:pt x="18717" y="2558"/>
                    <a:pt x="18274" y="2431"/>
                  </a:cubicBezTo>
                  <a:cubicBezTo>
                    <a:pt x="17705" y="2300"/>
                    <a:pt x="17122" y="2229"/>
                    <a:pt x="16544" y="2229"/>
                  </a:cubicBezTo>
                  <a:cubicBezTo>
                    <a:pt x="16285" y="2229"/>
                    <a:pt x="16027" y="2244"/>
                    <a:pt x="15772" y="2273"/>
                  </a:cubicBezTo>
                  <a:cubicBezTo>
                    <a:pt x="14157" y="2431"/>
                    <a:pt x="12605" y="3128"/>
                    <a:pt x="11433" y="4237"/>
                  </a:cubicBezTo>
                  <a:cubicBezTo>
                    <a:pt x="11022" y="4585"/>
                    <a:pt x="10768" y="4933"/>
                    <a:pt x="10293" y="5218"/>
                  </a:cubicBezTo>
                  <a:cubicBezTo>
                    <a:pt x="9786" y="5503"/>
                    <a:pt x="9470" y="5440"/>
                    <a:pt x="8931" y="5535"/>
                  </a:cubicBezTo>
                  <a:cubicBezTo>
                    <a:pt x="8551" y="5598"/>
                    <a:pt x="8203" y="5725"/>
                    <a:pt x="7855" y="5915"/>
                  </a:cubicBezTo>
                  <a:cubicBezTo>
                    <a:pt x="7190" y="5693"/>
                    <a:pt x="6556" y="5408"/>
                    <a:pt x="5954" y="5028"/>
                  </a:cubicBezTo>
                  <a:cubicBezTo>
                    <a:pt x="5606" y="4807"/>
                    <a:pt x="5289" y="4712"/>
                    <a:pt x="5764" y="4522"/>
                  </a:cubicBezTo>
                  <a:cubicBezTo>
                    <a:pt x="5796" y="4522"/>
                    <a:pt x="5796" y="4490"/>
                    <a:pt x="5796" y="4490"/>
                  </a:cubicBezTo>
                  <a:cubicBezTo>
                    <a:pt x="5733" y="4205"/>
                    <a:pt x="5638" y="4110"/>
                    <a:pt x="5384" y="3983"/>
                  </a:cubicBezTo>
                  <a:cubicBezTo>
                    <a:pt x="4688" y="3572"/>
                    <a:pt x="3896" y="3382"/>
                    <a:pt x="3231" y="2970"/>
                  </a:cubicBezTo>
                  <a:cubicBezTo>
                    <a:pt x="1964" y="2178"/>
                    <a:pt x="1331" y="911"/>
                    <a:pt x="191" y="25"/>
                  </a:cubicBezTo>
                  <a:cubicBezTo>
                    <a:pt x="191" y="9"/>
                    <a:pt x="175" y="1"/>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7"/>
            <p:cNvSpPr/>
            <p:nvPr/>
          </p:nvSpPr>
          <p:spPr>
            <a:xfrm rot="5400000">
              <a:off x="1645644" y="879897"/>
              <a:ext cx="1605083" cy="1008177"/>
            </a:xfrm>
            <a:custGeom>
              <a:avLst/>
              <a:gdLst/>
              <a:ahLst/>
              <a:cxnLst/>
              <a:rect l="l" t="t" r="r" b="b"/>
              <a:pathLst>
                <a:path w="37887" h="23796" extrusionOk="0">
                  <a:moveTo>
                    <a:pt x="18539" y="252"/>
                  </a:moveTo>
                  <a:cubicBezTo>
                    <a:pt x="18777" y="252"/>
                    <a:pt x="19009" y="273"/>
                    <a:pt x="19234" y="319"/>
                  </a:cubicBezTo>
                  <a:cubicBezTo>
                    <a:pt x="19899" y="477"/>
                    <a:pt x="20342" y="984"/>
                    <a:pt x="20976" y="1111"/>
                  </a:cubicBezTo>
                  <a:cubicBezTo>
                    <a:pt x="21082" y="1137"/>
                    <a:pt x="21189" y="1148"/>
                    <a:pt x="21297" y="1148"/>
                  </a:cubicBezTo>
                  <a:cubicBezTo>
                    <a:pt x="21831" y="1148"/>
                    <a:pt x="22380" y="868"/>
                    <a:pt x="22907" y="762"/>
                  </a:cubicBezTo>
                  <a:cubicBezTo>
                    <a:pt x="23216" y="704"/>
                    <a:pt x="23524" y="679"/>
                    <a:pt x="23831" y="679"/>
                  </a:cubicBezTo>
                  <a:cubicBezTo>
                    <a:pt x="26054" y="679"/>
                    <a:pt x="28240" y="2004"/>
                    <a:pt x="30405" y="2004"/>
                  </a:cubicBezTo>
                  <a:cubicBezTo>
                    <a:pt x="30735" y="2004"/>
                    <a:pt x="31065" y="1973"/>
                    <a:pt x="31395" y="1902"/>
                  </a:cubicBezTo>
                  <a:lnTo>
                    <a:pt x="31395" y="1902"/>
                  </a:lnTo>
                  <a:cubicBezTo>
                    <a:pt x="29298" y="3108"/>
                    <a:pt x="27071" y="4096"/>
                    <a:pt x="24679" y="4096"/>
                  </a:cubicBezTo>
                  <a:cubicBezTo>
                    <a:pt x="24180" y="4096"/>
                    <a:pt x="23674" y="4054"/>
                    <a:pt x="23161" y="3961"/>
                  </a:cubicBezTo>
                  <a:cubicBezTo>
                    <a:pt x="21862" y="3739"/>
                    <a:pt x="20691" y="3106"/>
                    <a:pt x="19392" y="2947"/>
                  </a:cubicBezTo>
                  <a:cubicBezTo>
                    <a:pt x="17777" y="2757"/>
                    <a:pt x="16352" y="2504"/>
                    <a:pt x="14864" y="1839"/>
                  </a:cubicBezTo>
                  <a:cubicBezTo>
                    <a:pt x="15149" y="1807"/>
                    <a:pt x="15434" y="1712"/>
                    <a:pt x="15719" y="1649"/>
                  </a:cubicBezTo>
                  <a:cubicBezTo>
                    <a:pt x="15750" y="1617"/>
                    <a:pt x="15750" y="1617"/>
                    <a:pt x="15750" y="1586"/>
                  </a:cubicBezTo>
                  <a:cubicBezTo>
                    <a:pt x="16415" y="1459"/>
                    <a:pt x="17049" y="1332"/>
                    <a:pt x="17745" y="1332"/>
                  </a:cubicBezTo>
                  <a:cubicBezTo>
                    <a:pt x="17777" y="1332"/>
                    <a:pt x="17808" y="1331"/>
                    <a:pt x="17840" y="1331"/>
                  </a:cubicBezTo>
                  <a:cubicBezTo>
                    <a:pt x="19290" y="1331"/>
                    <a:pt x="20596" y="2034"/>
                    <a:pt x="22052" y="2251"/>
                  </a:cubicBezTo>
                  <a:cubicBezTo>
                    <a:pt x="22983" y="2395"/>
                    <a:pt x="23953" y="2446"/>
                    <a:pt x="24937" y="2446"/>
                  </a:cubicBezTo>
                  <a:cubicBezTo>
                    <a:pt x="26765" y="2446"/>
                    <a:pt x="28642" y="2270"/>
                    <a:pt x="30413" y="2187"/>
                  </a:cubicBezTo>
                  <a:cubicBezTo>
                    <a:pt x="30508" y="2187"/>
                    <a:pt x="30508" y="2029"/>
                    <a:pt x="30413" y="2029"/>
                  </a:cubicBezTo>
                  <a:cubicBezTo>
                    <a:pt x="28624" y="2048"/>
                    <a:pt x="26678" y="2257"/>
                    <a:pt x="24782" y="2257"/>
                  </a:cubicBezTo>
                  <a:cubicBezTo>
                    <a:pt x="23489" y="2257"/>
                    <a:pt x="22220" y="2160"/>
                    <a:pt x="21039" y="1839"/>
                  </a:cubicBezTo>
                  <a:cubicBezTo>
                    <a:pt x="19971" y="1564"/>
                    <a:pt x="18962" y="1172"/>
                    <a:pt x="17870" y="1172"/>
                  </a:cubicBezTo>
                  <a:cubicBezTo>
                    <a:pt x="17829" y="1172"/>
                    <a:pt x="17787" y="1173"/>
                    <a:pt x="17745" y="1174"/>
                  </a:cubicBezTo>
                  <a:cubicBezTo>
                    <a:pt x="16479" y="1206"/>
                    <a:pt x="15244" y="1617"/>
                    <a:pt x="13977" y="1649"/>
                  </a:cubicBezTo>
                  <a:cubicBezTo>
                    <a:pt x="13945" y="1649"/>
                    <a:pt x="13945" y="1649"/>
                    <a:pt x="13913" y="1681"/>
                  </a:cubicBezTo>
                  <a:cubicBezTo>
                    <a:pt x="13850" y="1681"/>
                    <a:pt x="13755" y="1681"/>
                    <a:pt x="13692" y="1649"/>
                  </a:cubicBezTo>
                  <a:cubicBezTo>
                    <a:pt x="15150" y="1154"/>
                    <a:pt x="16966" y="252"/>
                    <a:pt x="18539" y="252"/>
                  </a:cubicBezTo>
                  <a:close/>
                  <a:moveTo>
                    <a:pt x="22116" y="9281"/>
                  </a:moveTo>
                  <a:cubicBezTo>
                    <a:pt x="22559" y="9439"/>
                    <a:pt x="23002" y="9566"/>
                    <a:pt x="23446" y="9724"/>
                  </a:cubicBezTo>
                  <a:cubicBezTo>
                    <a:pt x="26043" y="10516"/>
                    <a:pt x="27721" y="11941"/>
                    <a:pt x="29400" y="14031"/>
                  </a:cubicBezTo>
                  <a:cubicBezTo>
                    <a:pt x="31458" y="16597"/>
                    <a:pt x="34182" y="18117"/>
                    <a:pt x="37317" y="18877"/>
                  </a:cubicBezTo>
                  <a:cubicBezTo>
                    <a:pt x="35417" y="19890"/>
                    <a:pt x="33137" y="20840"/>
                    <a:pt x="30983" y="20904"/>
                  </a:cubicBezTo>
                  <a:cubicBezTo>
                    <a:pt x="30907" y="20907"/>
                    <a:pt x="30831" y="20909"/>
                    <a:pt x="30755" y="20909"/>
                  </a:cubicBezTo>
                  <a:cubicBezTo>
                    <a:pt x="28682" y="20909"/>
                    <a:pt x="26686" y="19680"/>
                    <a:pt x="25219" y="18275"/>
                  </a:cubicBezTo>
                  <a:cubicBezTo>
                    <a:pt x="23699" y="16818"/>
                    <a:pt x="22622" y="14918"/>
                    <a:pt x="22306" y="12828"/>
                  </a:cubicBezTo>
                  <a:cubicBezTo>
                    <a:pt x="22147" y="11720"/>
                    <a:pt x="22179" y="10580"/>
                    <a:pt x="21736" y="9629"/>
                  </a:cubicBezTo>
                  <a:lnTo>
                    <a:pt x="21736" y="9629"/>
                  </a:lnTo>
                  <a:cubicBezTo>
                    <a:pt x="22844" y="10896"/>
                    <a:pt x="23604" y="12448"/>
                    <a:pt x="24681" y="13746"/>
                  </a:cubicBezTo>
                  <a:cubicBezTo>
                    <a:pt x="25726" y="15013"/>
                    <a:pt x="26961" y="16090"/>
                    <a:pt x="28323" y="16977"/>
                  </a:cubicBezTo>
                  <a:cubicBezTo>
                    <a:pt x="30053" y="18122"/>
                    <a:pt x="32233" y="19192"/>
                    <a:pt x="34387" y="19192"/>
                  </a:cubicBezTo>
                  <a:cubicBezTo>
                    <a:pt x="35032" y="19192"/>
                    <a:pt x="35675" y="19096"/>
                    <a:pt x="36304" y="18877"/>
                  </a:cubicBezTo>
                  <a:cubicBezTo>
                    <a:pt x="36453" y="18847"/>
                    <a:pt x="36405" y="18621"/>
                    <a:pt x="36241" y="18621"/>
                  </a:cubicBezTo>
                  <a:cubicBezTo>
                    <a:pt x="36230" y="18621"/>
                    <a:pt x="36220" y="18622"/>
                    <a:pt x="36208" y="18623"/>
                  </a:cubicBezTo>
                  <a:cubicBezTo>
                    <a:pt x="35615" y="18801"/>
                    <a:pt x="35013" y="18882"/>
                    <a:pt x="34409" y="18882"/>
                  </a:cubicBezTo>
                  <a:cubicBezTo>
                    <a:pt x="31794" y="18882"/>
                    <a:pt x="29164" y="17375"/>
                    <a:pt x="27183" y="15805"/>
                  </a:cubicBezTo>
                  <a:cubicBezTo>
                    <a:pt x="25948" y="14791"/>
                    <a:pt x="24871" y="13588"/>
                    <a:pt x="23953" y="12258"/>
                  </a:cubicBezTo>
                  <a:cubicBezTo>
                    <a:pt x="23256" y="11308"/>
                    <a:pt x="22686" y="10358"/>
                    <a:pt x="21894" y="9534"/>
                  </a:cubicBezTo>
                  <a:lnTo>
                    <a:pt x="21894" y="9534"/>
                  </a:lnTo>
                  <a:cubicBezTo>
                    <a:pt x="22242" y="9724"/>
                    <a:pt x="22591" y="9914"/>
                    <a:pt x="22939" y="10104"/>
                  </a:cubicBezTo>
                  <a:cubicBezTo>
                    <a:pt x="22957" y="10113"/>
                    <a:pt x="22974" y="10117"/>
                    <a:pt x="22989" y="10117"/>
                  </a:cubicBezTo>
                  <a:cubicBezTo>
                    <a:pt x="23088" y="10117"/>
                    <a:pt x="23143" y="9965"/>
                    <a:pt x="23034" y="9883"/>
                  </a:cubicBezTo>
                  <a:cubicBezTo>
                    <a:pt x="22717" y="9724"/>
                    <a:pt x="22432" y="9503"/>
                    <a:pt x="22116" y="9281"/>
                  </a:cubicBezTo>
                  <a:close/>
                  <a:moveTo>
                    <a:pt x="16320" y="9788"/>
                  </a:moveTo>
                  <a:cubicBezTo>
                    <a:pt x="16447" y="11086"/>
                    <a:pt x="17049" y="12290"/>
                    <a:pt x="16890" y="13620"/>
                  </a:cubicBezTo>
                  <a:cubicBezTo>
                    <a:pt x="16669" y="15235"/>
                    <a:pt x="15687" y="16565"/>
                    <a:pt x="14674" y="17768"/>
                  </a:cubicBezTo>
                  <a:cubicBezTo>
                    <a:pt x="13375" y="19320"/>
                    <a:pt x="11950" y="20872"/>
                    <a:pt x="11538" y="22899"/>
                  </a:cubicBezTo>
                  <a:cubicBezTo>
                    <a:pt x="10810" y="20555"/>
                    <a:pt x="11032" y="18117"/>
                    <a:pt x="12045" y="15900"/>
                  </a:cubicBezTo>
                  <a:cubicBezTo>
                    <a:pt x="12963" y="13873"/>
                    <a:pt x="14547" y="12511"/>
                    <a:pt x="15814" y="10770"/>
                  </a:cubicBezTo>
                  <a:cubicBezTo>
                    <a:pt x="16035" y="10421"/>
                    <a:pt x="16194" y="10104"/>
                    <a:pt x="16320" y="9788"/>
                  </a:cubicBezTo>
                  <a:close/>
                  <a:moveTo>
                    <a:pt x="16130" y="8521"/>
                  </a:moveTo>
                  <a:lnTo>
                    <a:pt x="16130" y="8521"/>
                  </a:lnTo>
                  <a:cubicBezTo>
                    <a:pt x="16099" y="8869"/>
                    <a:pt x="16067" y="9186"/>
                    <a:pt x="15972" y="9566"/>
                  </a:cubicBezTo>
                  <a:cubicBezTo>
                    <a:pt x="15465" y="11308"/>
                    <a:pt x="13660" y="12606"/>
                    <a:pt x="12710" y="14126"/>
                  </a:cubicBezTo>
                  <a:cubicBezTo>
                    <a:pt x="10968" y="16818"/>
                    <a:pt x="10303" y="20017"/>
                    <a:pt x="11348" y="23089"/>
                  </a:cubicBezTo>
                  <a:cubicBezTo>
                    <a:pt x="8846" y="20080"/>
                    <a:pt x="7991" y="15710"/>
                    <a:pt x="10525" y="12385"/>
                  </a:cubicBezTo>
                  <a:cubicBezTo>
                    <a:pt x="11665" y="10928"/>
                    <a:pt x="13248" y="10294"/>
                    <a:pt x="14800" y="9408"/>
                  </a:cubicBezTo>
                  <a:cubicBezTo>
                    <a:pt x="15244" y="9154"/>
                    <a:pt x="15782" y="8901"/>
                    <a:pt x="16130" y="8521"/>
                  </a:cubicBezTo>
                  <a:close/>
                  <a:moveTo>
                    <a:pt x="8854" y="1"/>
                  </a:moveTo>
                  <a:cubicBezTo>
                    <a:pt x="8069" y="1"/>
                    <a:pt x="6440" y="628"/>
                    <a:pt x="6440" y="1617"/>
                  </a:cubicBezTo>
                  <a:cubicBezTo>
                    <a:pt x="6186" y="1617"/>
                    <a:pt x="5901" y="1649"/>
                    <a:pt x="5648" y="1712"/>
                  </a:cubicBezTo>
                  <a:cubicBezTo>
                    <a:pt x="3558" y="2061"/>
                    <a:pt x="1658" y="3359"/>
                    <a:pt x="106" y="4752"/>
                  </a:cubicBezTo>
                  <a:cubicBezTo>
                    <a:pt x="1" y="4831"/>
                    <a:pt x="114" y="4997"/>
                    <a:pt x="227" y="4997"/>
                  </a:cubicBezTo>
                  <a:cubicBezTo>
                    <a:pt x="251" y="4997"/>
                    <a:pt x="274" y="4990"/>
                    <a:pt x="296" y="4974"/>
                  </a:cubicBezTo>
                  <a:cubicBezTo>
                    <a:pt x="2323" y="3707"/>
                    <a:pt x="4159" y="2187"/>
                    <a:pt x="6661" y="2092"/>
                  </a:cubicBezTo>
                  <a:cubicBezTo>
                    <a:pt x="6795" y="2086"/>
                    <a:pt x="6929" y="2083"/>
                    <a:pt x="7064" y="2083"/>
                  </a:cubicBezTo>
                  <a:cubicBezTo>
                    <a:pt x="9006" y="2083"/>
                    <a:pt x="11064" y="2699"/>
                    <a:pt x="12900" y="3232"/>
                  </a:cubicBezTo>
                  <a:cubicBezTo>
                    <a:pt x="13153" y="3296"/>
                    <a:pt x="13343" y="3359"/>
                    <a:pt x="13565" y="3454"/>
                  </a:cubicBezTo>
                  <a:cubicBezTo>
                    <a:pt x="14800" y="4816"/>
                    <a:pt x="16035" y="6336"/>
                    <a:pt x="16130" y="8173"/>
                  </a:cubicBezTo>
                  <a:cubicBezTo>
                    <a:pt x="15529" y="9059"/>
                    <a:pt x="13913" y="9598"/>
                    <a:pt x="13185" y="9978"/>
                  </a:cubicBezTo>
                  <a:cubicBezTo>
                    <a:pt x="12520" y="10326"/>
                    <a:pt x="11887" y="10706"/>
                    <a:pt x="11317" y="11181"/>
                  </a:cubicBezTo>
                  <a:cubicBezTo>
                    <a:pt x="10145" y="12195"/>
                    <a:pt x="9353" y="13588"/>
                    <a:pt x="8941" y="15076"/>
                  </a:cubicBezTo>
                  <a:cubicBezTo>
                    <a:pt x="8118" y="18243"/>
                    <a:pt x="9385" y="21442"/>
                    <a:pt x="11570" y="23754"/>
                  </a:cubicBezTo>
                  <a:cubicBezTo>
                    <a:pt x="11599" y="23783"/>
                    <a:pt x="11632" y="23796"/>
                    <a:pt x="11664" y="23796"/>
                  </a:cubicBezTo>
                  <a:cubicBezTo>
                    <a:pt x="11768" y="23796"/>
                    <a:pt x="11857" y="23661"/>
                    <a:pt x="11760" y="23564"/>
                  </a:cubicBezTo>
                  <a:cubicBezTo>
                    <a:pt x="12108" y="20524"/>
                    <a:pt x="14642" y="18750"/>
                    <a:pt x="16162" y="16343"/>
                  </a:cubicBezTo>
                  <a:cubicBezTo>
                    <a:pt x="16669" y="15520"/>
                    <a:pt x="17080" y="14633"/>
                    <a:pt x="17207" y="13651"/>
                  </a:cubicBezTo>
                  <a:cubicBezTo>
                    <a:pt x="17365" y="12226"/>
                    <a:pt x="16700" y="10865"/>
                    <a:pt x="16510" y="9439"/>
                  </a:cubicBezTo>
                  <a:cubicBezTo>
                    <a:pt x="16510" y="9408"/>
                    <a:pt x="16510" y="9376"/>
                    <a:pt x="16479" y="9376"/>
                  </a:cubicBezTo>
                  <a:cubicBezTo>
                    <a:pt x="16985" y="7413"/>
                    <a:pt x="16004" y="5354"/>
                    <a:pt x="14547" y="3866"/>
                  </a:cubicBezTo>
                  <a:lnTo>
                    <a:pt x="14547" y="3866"/>
                  </a:lnTo>
                  <a:cubicBezTo>
                    <a:pt x="17017" y="5101"/>
                    <a:pt x="18791" y="7254"/>
                    <a:pt x="21007" y="8901"/>
                  </a:cubicBezTo>
                  <a:cubicBezTo>
                    <a:pt x="22306" y="10706"/>
                    <a:pt x="21767" y="13271"/>
                    <a:pt x="22654" y="15298"/>
                  </a:cubicBezTo>
                  <a:cubicBezTo>
                    <a:pt x="23446" y="17103"/>
                    <a:pt x="24776" y="18623"/>
                    <a:pt x="26391" y="19700"/>
                  </a:cubicBezTo>
                  <a:cubicBezTo>
                    <a:pt x="27720" y="20622"/>
                    <a:pt x="29165" y="21242"/>
                    <a:pt x="30746" y="21242"/>
                  </a:cubicBezTo>
                  <a:cubicBezTo>
                    <a:pt x="31011" y="21242"/>
                    <a:pt x="31280" y="21225"/>
                    <a:pt x="31553" y="21189"/>
                  </a:cubicBezTo>
                  <a:cubicBezTo>
                    <a:pt x="33738" y="20904"/>
                    <a:pt x="35828" y="20080"/>
                    <a:pt x="37729" y="19035"/>
                  </a:cubicBezTo>
                  <a:cubicBezTo>
                    <a:pt x="37887" y="18940"/>
                    <a:pt x="37792" y="18750"/>
                    <a:pt x="37634" y="18750"/>
                  </a:cubicBezTo>
                  <a:cubicBezTo>
                    <a:pt x="37634" y="18718"/>
                    <a:pt x="37602" y="18687"/>
                    <a:pt x="37539" y="18687"/>
                  </a:cubicBezTo>
                  <a:cubicBezTo>
                    <a:pt x="35638" y="18338"/>
                    <a:pt x="33770" y="17515"/>
                    <a:pt x="32218" y="16312"/>
                  </a:cubicBezTo>
                  <a:cubicBezTo>
                    <a:pt x="30793" y="15203"/>
                    <a:pt x="29780" y="13778"/>
                    <a:pt x="28608" y="12416"/>
                  </a:cubicBezTo>
                  <a:cubicBezTo>
                    <a:pt x="27626" y="11308"/>
                    <a:pt x="26423" y="10485"/>
                    <a:pt x="25093" y="9914"/>
                  </a:cubicBezTo>
                  <a:cubicBezTo>
                    <a:pt x="23794" y="9344"/>
                    <a:pt x="22306" y="9186"/>
                    <a:pt x="21134" y="8489"/>
                  </a:cubicBezTo>
                  <a:cubicBezTo>
                    <a:pt x="19772" y="7286"/>
                    <a:pt x="18569" y="5893"/>
                    <a:pt x="17144" y="4784"/>
                  </a:cubicBezTo>
                  <a:cubicBezTo>
                    <a:pt x="15529" y="3517"/>
                    <a:pt x="13692" y="2916"/>
                    <a:pt x="11728" y="2409"/>
                  </a:cubicBezTo>
                  <a:cubicBezTo>
                    <a:pt x="10172" y="1982"/>
                    <a:pt x="8557" y="1584"/>
                    <a:pt x="6939" y="1584"/>
                  </a:cubicBezTo>
                  <a:cubicBezTo>
                    <a:pt x="6878" y="1584"/>
                    <a:pt x="6817" y="1584"/>
                    <a:pt x="6756" y="1586"/>
                  </a:cubicBezTo>
                  <a:cubicBezTo>
                    <a:pt x="6883" y="1206"/>
                    <a:pt x="8055" y="699"/>
                    <a:pt x="8181" y="667"/>
                  </a:cubicBezTo>
                  <a:cubicBezTo>
                    <a:pt x="8460" y="574"/>
                    <a:pt x="8718" y="532"/>
                    <a:pt x="8967" y="532"/>
                  </a:cubicBezTo>
                  <a:cubicBezTo>
                    <a:pt x="9396" y="532"/>
                    <a:pt x="9799" y="657"/>
                    <a:pt x="10240" y="857"/>
                  </a:cubicBezTo>
                  <a:cubicBezTo>
                    <a:pt x="10842" y="1111"/>
                    <a:pt x="11443" y="1459"/>
                    <a:pt x="12045" y="1681"/>
                  </a:cubicBezTo>
                  <a:cubicBezTo>
                    <a:pt x="12610" y="1898"/>
                    <a:pt x="13146" y="1981"/>
                    <a:pt x="13682" y="1981"/>
                  </a:cubicBezTo>
                  <a:cubicBezTo>
                    <a:pt x="13927" y="1981"/>
                    <a:pt x="14172" y="1964"/>
                    <a:pt x="14420" y="1934"/>
                  </a:cubicBezTo>
                  <a:cubicBezTo>
                    <a:pt x="14420" y="1966"/>
                    <a:pt x="14452" y="1997"/>
                    <a:pt x="14484" y="1997"/>
                  </a:cubicBezTo>
                  <a:cubicBezTo>
                    <a:pt x="15814" y="2662"/>
                    <a:pt x="17144" y="3042"/>
                    <a:pt x="18632" y="3201"/>
                  </a:cubicBezTo>
                  <a:cubicBezTo>
                    <a:pt x="20437" y="3422"/>
                    <a:pt x="22052" y="4214"/>
                    <a:pt x="23826" y="4372"/>
                  </a:cubicBezTo>
                  <a:cubicBezTo>
                    <a:pt x="24097" y="4397"/>
                    <a:pt x="24367" y="4408"/>
                    <a:pt x="24637" y="4408"/>
                  </a:cubicBezTo>
                  <a:cubicBezTo>
                    <a:pt x="27557" y="4408"/>
                    <a:pt x="30409" y="3048"/>
                    <a:pt x="32757" y="1396"/>
                  </a:cubicBezTo>
                  <a:cubicBezTo>
                    <a:pt x="32757" y="1396"/>
                    <a:pt x="32788" y="1364"/>
                    <a:pt x="32820" y="1364"/>
                  </a:cubicBezTo>
                  <a:cubicBezTo>
                    <a:pt x="32925" y="1285"/>
                    <a:pt x="32856" y="1119"/>
                    <a:pt x="32739" y="1119"/>
                  </a:cubicBezTo>
                  <a:cubicBezTo>
                    <a:pt x="32715" y="1119"/>
                    <a:pt x="32689" y="1126"/>
                    <a:pt x="32662" y="1142"/>
                  </a:cubicBezTo>
                  <a:cubicBezTo>
                    <a:pt x="31930" y="1593"/>
                    <a:pt x="31174" y="1759"/>
                    <a:pt x="30408" y="1759"/>
                  </a:cubicBezTo>
                  <a:cubicBezTo>
                    <a:pt x="29020" y="1759"/>
                    <a:pt x="27600" y="1213"/>
                    <a:pt x="26233" y="825"/>
                  </a:cubicBezTo>
                  <a:cubicBezTo>
                    <a:pt x="25421" y="610"/>
                    <a:pt x="24723" y="516"/>
                    <a:pt x="24023" y="516"/>
                  </a:cubicBezTo>
                  <a:cubicBezTo>
                    <a:pt x="23385" y="516"/>
                    <a:pt x="22746" y="594"/>
                    <a:pt x="22021" y="730"/>
                  </a:cubicBezTo>
                  <a:cubicBezTo>
                    <a:pt x="21853" y="763"/>
                    <a:pt x="21691" y="778"/>
                    <a:pt x="21533" y="778"/>
                  </a:cubicBezTo>
                  <a:cubicBezTo>
                    <a:pt x="20449" y="778"/>
                    <a:pt x="19572" y="99"/>
                    <a:pt x="18414" y="99"/>
                  </a:cubicBezTo>
                  <a:cubicBezTo>
                    <a:pt x="18280" y="99"/>
                    <a:pt x="18142" y="108"/>
                    <a:pt x="17999" y="129"/>
                  </a:cubicBezTo>
                  <a:cubicBezTo>
                    <a:pt x="16415" y="350"/>
                    <a:pt x="14800" y="1047"/>
                    <a:pt x="13312" y="1617"/>
                  </a:cubicBezTo>
                  <a:cubicBezTo>
                    <a:pt x="12647" y="1491"/>
                    <a:pt x="12013" y="1269"/>
                    <a:pt x="11285" y="857"/>
                  </a:cubicBezTo>
                  <a:cubicBezTo>
                    <a:pt x="10557" y="445"/>
                    <a:pt x="9796" y="34"/>
                    <a:pt x="8910" y="2"/>
                  </a:cubicBezTo>
                  <a:cubicBezTo>
                    <a:pt x="8892" y="1"/>
                    <a:pt x="8873" y="1"/>
                    <a:pt x="88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7"/>
            <p:cNvSpPr/>
            <p:nvPr/>
          </p:nvSpPr>
          <p:spPr>
            <a:xfrm rot="5400000">
              <a:off x="2381720" y="1569310"/>
              <a:ext cx="150735" cy="136000"/>
            </a:xfrm>
            <a:custGeom>
              <a:avLst/>
              <a:gdLst/>
              <a:ahLst/>
              <a:cxnLst/>
              <a:rect l="l" t="t" r="r" b="b"/>
              <a:pathLst>
                <a:path w="3558" h="3210" extrusionOk="0">
                  <a:moveTo>
                    <a:pt x="98" y="1"/>
                  </a:moveTo>
                  <a:cubicBezTo>
                    <a:pt x="46" y="1"/>
                    <a:pt x="1" y="68"/>
                    <a:pt x="50" y="116"/>
                  </a:cubicBezTo>
                  <a:cubicBezTo>
                    <a:pt x="1253" y="1067"/>
                    <a:pt x="2361" y="2112"/>
                    <a:pt x="3438" y="3188"/>
                  </a:cubicBezTo>
                  <a:cubicBezTo>
                    <a:pt x="3453" y="3203"/>
                    <a:pt x="3468" y="3209"/>
                    <a:pt x="3481" y="3209"/>
                  </a:cubicBezTo>
                  <a:cubicBezTo>
                    <a:pt x="3526" y="3209"/>
                    <a:pt x="3557" y="3142"/>
                    <a:pt x="3533" y="3093"/>
                  </a:cubicBezTo>
                  <a:cubicBezTo>
                    <a:pt x="2551" y="1922"/>
                    <a:pt x="1380" y="908"/>
                    <a:pt x="145" y="21"/>
                  </a:cubicBezTo>
                  <a:cubicBezTo>
                    <a:pt x="130" y="7"/>
                    <a:pt x="113" y="1"/>
                    <a:pt x="9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7"/>
            <p:cNvSpPr/>
            <p:nvPr/>
          </p:nvSpPr>
          <p:spPr>
            <a:xfrm rot="5400000">
              <a:off x="2109709" y="1653888"/>
              <a:ext cx="425895" cy="292590"/>
            </a:xfrm>
            <a:custGeom>
              <a:avLst/>
              <a:gdLst/>
              <a:ahLst/>
              <a:cxnLst/>
              <a:rect l="l" t="t" r="r" b="b"/>
              <a:pathLst>
                <a:path w="10053" h="6906" extrusionOk="0">
                  <a:moveTo>
                    <a:pt x="89" y="0"/>
                  </a:moveTo>
                  <a:cubicBezTo>
                    <a:pt x="41" y="0"/>
                    <a:pt x="0" y="45"/>
                    <a:pt x="23" y="90"/>
                  </a:cubicBezTo>
                  <a:cubicBezTo>
                    <a:pt x="2493" y="3478"/>
                    <a:pt x="6103" y="5474"/>
                    <a:pt x="9967" y="6899"/>
                  </a:cubicBezTo>
                  <a:cubicBezTo>
                    <a:pt x="9975" y="6903"/>
                    <a:pt x="9984" y="6905"/>
                    <a:pt x="9991" y="6905"/>
                  </a:cubicBezTo>
                  <a:cubicBezTo>
                    <a:pt x="10037" y="6905"/>
                    <a:pt x="10053" y="6831"/>
                    <a:pt x="9998" y="6804"/>
                  </a:cubicBezTo>
                  <a:cubicBezTo>
                    <a:pt x="6230" y="5315"/>
                    <a:pt x="2683" y="3288"/>
                    <a:pt x="149" y="27"/>
                  </a:cubicBezTo>
                  <a:cubicBezTo>
                    <a:pt x="131" y="8"/>
                    <a:pt x="109" y="0"/>
                    <a:pt x="8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7"/>
            <p:cNvSpPr/>
            <p:nvPr/>
          </p:nvSpPr>
          <p:spPr>
            <a:xfrm rot="5400000">
              <a:off x="2049527" y="1611160"/>
              <a:ext cx="461058" cy="327543"/>
            </a:xfrm>
            <a:custGeom>
              <a:avLst/>
              <a:gdLst/>
              <a:ahLst/>
              <a:cxnLst/>
              <a:rect l="l" t="t" r="r" b="b"/>
              <a:pathLst>
                <a:path w="10883" h="7731" extrusionOk="0">
                  <a:moveTo>
                    <a:pt x="62" y="1"/>
                  </a:moveTo>
                  <a:cubicBezTo>
                    <a:pt x="29" y="1"/>
                    <a:pt x="1" y="28"/>
                    <a:pt x="20" y="67"/>
                  </a:cubicBezTo>
                  <a:cubicBezTo>
                    <a:pt x="1667" y="4501"/>
                    <a:pt x="6037" y="7731"/>
                    <a:pt x="10851" y="7731"/>
                  </a:cubicBezTo>
                  <a:cubicBezTo>
                    <a:pt x="10883" y="7731"/>
                    <a:pt x="10883" y="7667"/>
                    <a:pt x="10851" y="7667"/>
                  </a:cubicBezTo>
                  <a:cubicBezTo>
                    <a:pt x="6069" y="7351"/>
                    <a:pt x="1889" y="4501"/>
                    <a:pt x="115" y="35"/>
                  </a:cubicBezTo>
                  <a:cubicBezTo>
                    <a:pt x="103" y="11"/>
                    <a:pt x="82" y="1"/>
                    <a:pt x="6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7"/>
            <p:cNvSpPr/>
            <p:nvPr/>
          </p:nvSpPr>
          <p:spPr>
            <a:xfrm rot="5400000">
              <a:off x="1546399" y="-711678"/>
              <a:ext cx="613149" cy="610770"/>
            </a:xfrm>
            <a:custGeom>
              <a:avLst/>
              <a:gdLst/>
              <a:ahLst/>
              <a:cxnLst/>
              <a:rect l="l" t="t" r="r" b="b"/>
              <a:pathLst>
                <a:path w="14473" h="14416" extrusionOk="0">
                  <a:moveTo>
                    <a:pt x="7506" y="13344"/>
                  </a:moveTo>
                  <a:cubicBezTo>
                    <a:pt x="7411" y="13502"/>
                    <a:pt x="7316" y="13660"/>
                    <a:pt x="7157" y="13787"/>
                  </a:cubicBezTo>
                  <a:cubicBezTo>
                    <a:pt x="7157" y="13819"/>
                    <a:pt x="7126" y="13819"/>
                    <a:pt x="7126" y="13819"/>
                  </a:cubicBezTo>
                  <a:cubicBezTo>
                    <a:pt x="7252" y="13692"/>
                    <a:pt x="7379" y="13502"/>
                    <a:pt x="7506" y="13344"/>
                  </a:cubicBezTo>
                  <a:close/>
                  <a:moveTo>
                    <a:pt x="5736" y="1"/>
                  </a:moveTo>
                  <a:cubicBezTo>
                    <a:pt x="5432" y="1"/>
                    <a:pt x="5138" y="85"/>
                    <a:pt x="4877" y="296"/>
                  </a:cubicBezTo>
                  <a:cubicBezTo>
                    <a:pt x="4814" y="296"/>
                    <a:pt x="4719" y="328"/>
                    <a:pt x="4529" y="391"/>
                  </a:cubicBezTo>
                  <a:cubicBezTo>
                    <a:pt x="4497" y="391"/>
                    <a:pt x="4465" y="423"/>
                    <a:pt x="4434" y="454"/>
                  </a:cubicBezTo>
                  <a:cubicBezTo>
                    <a:pt x="3737" y="613"/>
                    <a:pt x="3199" y="1088"/>
                    <a:pt x="2977" y="1753"/>
                  </a:cubicBezTo>
                  <a:cubicBezTo>
                    <a:pt x="2819" y="2291"/>
                    <a:pt x="2819" y="2861"/>
                    <a:pt x="2724" y="3431"/>
                  </a:cubicBezTo>
                  <a:cubicBezTo>
                    <a:pt x="2629" y="4065"/>
                    <a:pt x="2439" y="4698"/>
                    <a:pt x="2217" y="5331"/>
                  </a:cubicBezTo>
                  <a:cubicBezTo>
                    <a:pt x="1805" y="6408"/>
                    <a:pt x="0" y="8815"/>
                    <a:pt x="1267" y="9955"/>
                  </a:cubicBezTo>
                  <a:cubicBezTo>
                    <a:pt x="1330" y="10208"/>
                    <a:pt x="1457" y="10430"/>
                    <a:pt x="1647" y="10683"/>
                  </a:cubicBezTo>
                  <a:cubicBezTo>
                    <a:pt x="1991" y="11102"/>
                    <a:pt x="2469" y="11348"/>
                    <a:pt x="2978" y="11348"/>
                  </a:cubicBezTo>
                  <a:cubicBezTo>
                    <a:pt x="3124" y="11348"/>
                    <a:pt x="3272" y="11328"/>
                    <a:pt x="3420" y="11285"/>
                  </a:cubicBezTo>
                  <a:lnTo>
                    <a:pt x="3420" y="11285"/>
                  </a:lnTo>
                  <a:cubicBezTo>
                    <a:pt x="3357" y="11697"/>
                    <a:pt x="3357" y="12109"/>
                    <a:pt x="3642" y="12520"/>
                  </a:cubicBezTo>
                  <a:cubicBezTo>
                    <a:pt x="4085" y="13090"/>
                    <a:pt x="4845" y="13819"/>
                    <a:pt x="5479" y="14167"/>
                  </a:cubicBezTo>
                  <a:cubicBezTo>
                    <a:pt x="5778" y="14340"/>
                    <a:pt x="6051" y="14415"/>
                    <a:pt x="6301" y="14415"/>
                  </a:cubicBezTo>
                  <a:cubicBezTo>
                    <a:pt x="7056" y="14415"/>
                    <a:pt x="7592" y="13725"/>
                    <a:pt x="7949" y="12964"/>
                  </a:cubicBezTo>
                  <a:cubicBezTo>
                    <a:pt x="8377" y="13277"/>
                    <a:pt x="8856" y="13643"/>
                    <a:pt x="9410" y="13643"/>
                  </a:cubicBezTo>
                  <a:cubicBezTo>
                    <a:pt x="9471" y="13643"/>
                    <a:pt x="9533" y="13638"/>
                    <a:pt x="9596" y="13629"/>
                  </a:cubicBezTo>
                  <a:cubicBezTo>
                    <a:pt x="9754" y="13597"/>
                    <a:pt x="9913" y="13534"/>
                    <a:pt x="10071" y="13439"/>
                  </a:cubicBezTo>
                  <a:cubicBezTo>
                    <a:pt x="10198" y="13375"/>
                    <a:pt x="10293" y="13217"/>
                    <a:pt x="10388" y="13122"/>
                  </a:cubicBezTo>
                  <a:cubicBezTo>
                    <a:pt x="10768" y="12710"/>
                    <a:pt x="10736" y="12837"/>
                    <a:pt x="11274" y="12489"/>
                  </a:cubicBezTo>
                  <a:cubicBezTo>
                    <a:pt x="11401" y="12425"/>
                    <a:pt x="11496" y="12362"/>
                    <a:pt x="11559" y="12267"/>
                  </a:cubicBezTo>
                  <a:cubicBezTo>
                    <a:pt x="11813" y="12615"/>
                    <a:pt x="12129" y="12837"/>
                    <a:pt x="12573" y="12932"/>
                  </a:cubicBezTo>
                  <a:cubicBezTo>
                    <a:pt x="12604" y="12932"/>
                    <a:pt x="12668" y="12932"/>
                    <a:pt x="12668" y="12900"/>
                  </a:cubicBezTo>
                  <a:cubicBezTo>
                    <a:pt x="12858" y="12647"/>
                    <a:pt x="12889" y="12457"/>
                    <a:pt x="12858" y="12140"/>
                  </a:cubicBezTo>
                  <a:cubicBezTo>
                    <a:pt x="12826" y="11824"/>
                    <a:pt x="12699" y="11539"/>
                    <a:pt x="12668" y="11222"/>
                  </a:cubicBezTo>
                  <a:cubicBezTo>
                    <a:pt x="12668" y="10905"/>
                    <a:pt x="12731" y="10588"/>
                    <a:pt x="12794" y="10272"/>
                  </a:cubicBezTo>
                  <a:cubicBezTo>
                    <a:pt x="12858" y="9955"/>
                    <a:pt x="12984" y="9448"/>
                    <a:pt x="12858" y="9132"/>
                  </a:cubicBezTo>
                  <a:lnTo>
                    <a:pt x="12858" y="9132"/>
                  </a:lnTo>
                  <a:cubicBezTo>
                    <a:pt x="13143" y="9163"/>
                    <a:pt x="13459" y="9195"/>
                    <a:pt x="13776" y="9195"/>
                  </a:cubicBezTo>
                  <a:cubicBezTo>
                    <a:pt x="13871" y="9258"/>
                    <a:pt x="13966" y="9290"/>
                    <a:pt x="14061" y="9353"/>
                  </a:cubicBezTo>
                  <a:cubicBezTo>
                    <a:pt x="14073" y="9359"/>
                    <a:pt x="14084" y="9362"/>
                    <a:pt x="14096" y="9362"/>
                  </a:cubicBezTo>
                  <a:cubicBezTo>
                    <a:pt x="14146" y="9362"/>
                    <a:pt x="14188" y="9310"/>
                    <a:pt x="14188" y="9258"/>
                  </a:cubicBezTo>
                  <a:cubicBezTo>
                    <a:pt x="14473" y="7992"/>
                    <a:pt x="14061" y="6788"/>
                    <a:pt x="13491" y="5648"/>
                  </a:cubicBezTo>
                  <a:cubicBezTo>
                    <a:pt x="12858" y="4381"/>
                    <a:pt x="12034" y="2988"/>
                    <a:pt x="10926" y="2038"/>
                  </a:cubicBezTo>
                  <a:cubicBezTo>
                    <a:pt x="10483" y="1658"/>
                    <a:pt x="10008" y="1436"/>
                    <a:pt x="9406" y="1310"/>
                  </a:cubicBezTo>
                  <a:cubicBezTo>
                    <a:pt x="9026" y="1214"/>
                    <a:pt x="8646" y="1214"/>
                    <a:pt x="8266" y="1088"/>
                  </a:cubicBezTo>
                  <a:cubicBezTo>
                    <a:pt x="7854" y="929"/>
                    <a:pt x="7506" y="676"/>
                    <a:pt x="7126" y="454"/>
                  </a:cubicBezTo>
                  <a:cubicBezTo>
                    <a:pt x="6702" y="204"/>
                    <a:pt x="6208" y="1"/>
                    <a:pt x="5736"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7"/>
            <p:cNvSpPr/>
            <p:nvPr/>
          </p:nvSpPr>
          <p:spPr>
            <a:xfrm rot="5400000">
              <a:off x="2500684" y="-315042"/>
              <a:ext cx="2711" cy="1356"/>
            </a:xfrm>
            <a:custGeom>
              <a:avLst/>
              <a:gdLst/>
              <a:ahLst/>
              <a:cxnLst/>
              <a:rect l="l" t="t" r="r" b="b"/>
              <a:pathLst>
                <a:path w="64" h="32" extrusionOk="0">
                  <a:moveTo>
                    <a:pt x="32" y="0"/>
                  </a:moveTo>
                  <a:cubicBezTo>
                    <a:pt x="0" y="0"/>
                    <a:pt x="0" y="32"/>
                    <a:pt x="32" y="32"/>
                  </a:cubicBezTo>
                  <a:cubicBezTo>
                    <a:pt x="32" y="32"/>
                    <a:pt x="63" y="0"/>
                    <a:pt x="32"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7"/>
            <p:cNvSpPr/>
            <p:nvPr/>
          </p:nvSpPr>
          <p:spPr>
            <a:xfrm rot="5400000">
              <a:off x="1866578" y="-1327629"/>
              <a:ext cx="1257012" cy="1448036"/>
            </a:xfrm>
            <a:custGeom>
              <a:avLst/>
              <a:gdLst/>
              <a:ahLst/>
              <a:cxnLst/>
              <a:rect l="l" t="t" r="r" b="b"/>
              <a:pathLst>
                <a:path w="29671" h="34178" extrusionOk="0">
                  <a:moveTo>
                    <a:pt x="3294" y="8232"/>
                  </a:moveTo>
                  <a:cubicBezTo>
                    <a:pt x="4877" y="9562"/>
                    <a:pt x="7759" y="8454"/>
                    <a:pt x="8963" y="10449"/>
                  </a:cubicBezTo>
                  <a:cubicBezTo>
                    <a:pt x="8582" y="11114"/>
                    <a:pt x="8266" y="11874"/>
                    <a:pt x="8139" y="12666"/>
                  </a:cubicBezTo>
                  <a:cubicBezTo>
                    <a:pt x="7981" y="13521"/>
                    <a:pt x="8582" y="14629"/>
                    <a:pt x="8139" y="15389"/>
                  </a:cubicBezTo>
                  <a:cubicBezTo>
                    <a:pt x="8099" y="15429"/>
                    <a:pt x="8110" y="15494"/>
                    <a:pt x="8147" y="15529"/>
                  </a:cubicBezTo>
                  <a:lnTo>
                    <a:pt x="8147" y="15529"/>
                  </a:lnTo>
                  <a:cubicBezTo>
                    <a:pt x="7230" y="14711"/>
                    <a:pt x="6427" y="13771"/>
                    <a:pt x="5669" y="12729"/>
                  </a:cubicBezTo>
                  <a:cubicBezTo>
                    <a:pt x="4656" y="11367"/>
                    <a:pt x="4149" y="9720"/>
                    <a:pt x="3294" y="8232"/>
                  </a:cubicBezTo>
                  <a:close/>
                  <a:moveTo>
                    <a:pt x="514" y="1"/>
                  </a:moveTo>
                  <a:cubicBezTo>
                    <a:pt x="320" y="1"/>
                    <a:pt x="137" y="75"/>
                    <a:pt x="64" y="251"/>
                  </a:cubicBezTo>
                  <a:cubicBezTo>
                    <a:pt x="32" y="283"/>
                    <a:pt x="0" y="315"/>
                    <a:pt x="0" y="346"/>
                  </a:cubicBezTo>
                  <a:cubicBezTo>
                    <a:pt x="475" y="3228"/>
                    <a:pt x="1425" y="5983"/>
                    <a:pt x="2534" y="8675"/>
                  </a:cubicBezTo>
                  <a:cubicBezTo>
                    <a:pt x="3610" y="11399"/>
                    <a:pt x="5226" y="13837"/>
                    <a:pt x="6936" y="16212"/>
                  </a:cubicBezTo>
                  <a:cubicBezTo>
                    <a:pt x="6904" y="16244"/>
                    <a:pt x="6872" y="16307"/>
                    <a:pt x="6872" y="16371"/>
                  </a:cubicBezTo>
                  <a:cubicBezTo>
                    <a:pt x="7094" y="16783"/>
                    <a:pt x="7221" y="17226"/>
                    <a:pt x="7316" y="17669"/>
                  </a:cubicBezTo>
                  <a:cubicBezTo>
                    <a:pt x="7126" y="18461"/>
                    <a:pt x="6936" y="19253"/>
                    <a:pt x="6651" y="20044"/>
                  </a:cubicBezTo>
                  <a:cubicBezTo>
                    <a:pt x="6651" y="20044"/>
                    <a:pt x="6651" y="20076"/>
                    <a:pt x="6651" y="20076"/>
                  </a:cubicBezTo>
                  <a:cubicBezTo>
                    <a:pt x="6489" y="20065"/>
                    <a:pt x="6325" y="20059"/>
                    <a:pt x="6158" y="20059"/>
                  </a:cubicBezTo>
                  <a:cubicBezTo>
                    <a:pt x="4922" y="20059"/>
                    <a:pt x="3589" y="20386"/>
                    <a:pt x="2724" y="21279"/>
                  </a:cubicBezTo>
                  <a:cubicBezTo>
                    <a:pt x="2312" y="21691"/>
                    <a:pt x="2154" y="22230"/>
                    <a:pt x="2059" y="22800"/>
                  </a:cubicBezTo>
                  <a:cubicBezTo>
                    <a:pt x="1932" y="23908"/>
                    <a:pt x="1900" y="25048"/>
                    <a:pt x="1837" y="26188"/>
                  </a:cubicBezTo>
                  <a:cubicBezTo>
                    <a:pt x="1837" y="26256"/>
                    <a:pt x="1882" y="26288"/>
                    <a:pt x="1930" y="26288"/>
                  </a:cubicBezTo>
                  <a:cubicBezTo>
                    <a:pt x="1970" y="26288"/>
                    <a:pt x="2012" y="26264"/>
                    <a:pt x="2027" y="26220"/>
                  </a:cubicBezTo>
                  <a:cubicBezTo>
                    <a:pt x="2439" y="24541"/>
                    <a:pt x="4244" y="24225"/>
                    <a:pt x="5416" y="23275"/>
                  </a:cubicBezTo>
                  <a:cubicBezTo>
                    <a:pt x="6302" y="22515"/>
                    <a:pt x="6714" y="21406"/>
                    <a:pt x="6841" y="20266"/>
                  </a:cubicBezTo>
                  <a:cubicBezTo>
                    <a:pt x="6872" y="20234"/>
                    <a:pt x="6872" y="20171"/>
                    <a:pt x="6841" y="20139"/>
                  </a:cubicBezTo>
                  <a:cubicBezTo>
                    <a:pt x="6841" y="20139"/>
                    <a:pt x="6841" y="20139"/>
                    <a:pt x="6841" y="20108"/>
                  </a:cubicBezTo>
                  <a:cubicBezTo>
                    <a:pt x="6841" y="20108"/>
                    <a:pt x="6841" y="20076"/>
                    <a:pt x="6841" y="20076"/>
                  </a:cubicBezTo>
                  <a:cubicBezTo>
                    <a:pt x="7094" y="19474"/>
                    <a:pt x="7284" y="18778"/>
                    <a:pt x="7379" y="18081"/>
                  </a:cubicBezTo>
                  <a:cubicBezTo>
                    <a:pt x="7506" y="18841"/>
                    <a:pt x="7506" y="19633"/>
                    <a:pt x="7506" y="20393"/>
                  </a:cubicBezTo>
                  <a:cubicBezTo>
                    <a:pt x="7506" y="21945"/>
                    <a:pt x="7411" y="23433"/>
                    <a:pt x="6967" y="24953"/>
                  </a:cubicBezTo>
                  <a:cubicBezTo>
                    <a:pt x="6967" y="24953"/>
                    <a:pt x="6967" y="24953"/>
                    <a:pt x="6967" y="24985"/>
                  </a:cubicBezTo>
                  <a:cubicBezTo>
                    <a:pt x="6967" y="24953"/>
                    <a:pt x="6967" y="24953"/>
                    <a:pt x="6936" y="24953"/>
                  </a:cubicBezTo>
                  <a:cubicBezTo>
                    <a:pt x="6841" y="24953"/>
                    <a:pt x="6777" y="25048"/>
                    <a:pt x="6841" y="25143"/>
                  </a:cubicBezTo>
                  <a:cubicBezTo>
                    <a:pt x="5321" y="25555"/>
                    <a:pt x="4402" y="27613"/>
                    <a:pt x="4529" y="29038"/>
                  </a:cubicBezTo>
                  <a:cubicBezTo>
                    <a:pt x="4561" y="29608"/>
                    <a:pt x="4719" y="30147"/>
                    <a:pt x="4814" y="30717"/>
                  </a:cubicBezTo>
                  <a:cubicBezTo>
                    <a:pt x="4941" y="31192"/>
                    <a:pt x="4972" y="31857"/>
                    <a:pt x="5226" y="32300"/>
                  </a:cubicBezTo>
                  <a:cubicBezTo>
                    <a:pt x="5375" y="32575"/>
                    <a:pt x="5565" y="32751"/>
                    <a:pt x="5825" y="32751"/>
                  </a:cubicBezTo>
                  <a:cubicBezTo>
                    <a:pt x="5894" y="32751"/>
                    <a:pt x="5969" y="32739"/>
                    <a:pt x="6049" y="32712"/>
                  </a:cubicBezTo>
                  <a:cubicBezTo>
                    <a:pt x="6207" y="33155"/>
                    <a:pt x="6302" y="33599"/>
                    <a:pt x="6207" y="34074"/>
                  </a:cubicBezTo>
                  <a:cubicBezTo>
                    <a:pt x="6207" y="34125"/>
                    <a:pt x="6250" y="34177"/>
                    <a:pt x="6300" y="34177"/>
                  </a:cubicBezTo>
                  <a:cubicBezTo>
                    <a:pt x="6311" y="34177"/>
                    <a:pt x="6322" y="34175"/>
                    <a:pt x="6334" y="34169"/>
                  </a:cubicBezTo>
                  <a:cubicBezTo>
                    <a:pt x="7189" y="33820"/>
                    <a:pt x="7854" y="33219"/>
                    <a:pt x="8234" y="32364"/>
                  </a:cubicBezTo>
                  <a:cubicBezTo>
                    <a:pt x="8392" y="32522"/>
                    <a:pt x="8487" y="32680"/>
                    <a:pt x="8582" y="32870"/>
                  </a:cubicBezTo>
                  <a:cubicBezTo>
                    <a:pt x="8582" y="32902"/>
                    <a:pt x="8551" y="32965"/>
                    <a:pt x="8551" y="32997"/>
                  </a:cubicBezTo>
                  <a:cubicBezTo>
                    <a:pt x="8512" y="33074"/>
                    <a:pt x="8567" y="33116"/>
                    <a:pt x="8623" y="33116"/>
                  </a:cubicBezTo>
                  <a:cubicBezTo>
                    <a:pt x="8660" y="33116"/>
                    <a:pt x="8697" y="33098"/>
                    <a:pt x="8709" y="33060"/>
                  </a:cubicBezTo>
                  <a:cubicBezTo>
                    <a:pt x="8709" y="33060"/>
                    <a:pt x="8709" y="33029"/>
                    <a:pt x="8709" y="33029"/>
                  </a:cubicBezTo>
                  <a:cubicBezTo>
                    <a:pt x="8772" y="33029"/>
                    <a:pt x="8772" y="32997"/>
                    <a:pt x="8772" y="32965"/>
                  </a:cubicBezTo>
                  <a:cubicBezTo>
                    <a:pt x="8772" y="32934"/>
                    <a:pt x="8772" y="32934"/>
                    <a:pt x="8772" y="32934"/>
                  </a:cubicBezTo>
                  <a:cubicBezTo>
                    <a:pt x="9691" y="30463"/>
                    <a:pt x="10641" y="27360"/>
                    <a:pt x="8614" y="25175"/>
                  </a:cubicBezTo>
                  <a:cubicBezTo>
                    <a:pt x="8677" y="25175"/>
                    <a:pt x="8709" y="25080"/>
                    <a:pt x="8677" y="25016"/>
                  </a:cubicBezTo>
                  <a:cubicBezTo>
                    <a:pt x="7506" y="22261"/>
                    <a:pt x="9058" y="18999"/>
                    <a:pt x="7506" y="16371"/>
                  </a:cubicBezTo>
                  <a:lnTo>
                    <a:pt x="7506" y="16371"/>
                  </a:lnTo>
                  <a:cubicBezTo>
                    <a:pt x="8677" y="16529"/>
                    <a:pt x="9343" y="17733"/>
                    <a:pt x="10103" y="18493"/>
                  </a:cubicBezTo>
                  <a:cubicBezTo>
                    <a:pt x="10768" y="19126"/>
                    <a:pt x="11559" y="19664"/>
                    <a:pt x="12288" y="20203"/>
                  </a:cubicBezTo>
                  <a:cubicBezTo>
                    <a:pt x="14030" y="21501"/>
                    <a:pt x="15961" y="23338"/>
                    <a:pt x="15328" y="25745"/>
                  </a:cubicBezTo>
                  <a:cubicBezTo>
                    <a:pt x="15328" y="25776"/>
                    <a:pt x="15360" y="25808"/>
                    <a:pt x="15391" y="25840"/>
                  </a:cubicBezTo>
                  <a:cubicBezTo>
                    <a:pt x="15423" y="25871"/>
                    <a:pt x="15455" y="25871"/>
                    <a:pt x="15486" y="25871"/>
                  </a:cubicBezTo>
                  <a:cubicBezTo>
                    <a:pt x="15866" y="25650"/>
                    <a:pt x="16183" y="25365"/>
                    <a:pt x="16595" y="25206"/>
                  </a:cubicBezTo>
                  <a:cubicBezTo>
                    <a:pt x="17038" y="25016"/>
                    <a:pt x="17481" y="24921"/>
                    <a:pt x="17925" y="24858"/>
                  </a:cubicBezTo>
                  <a:cubicBezTo>
                    <a:pt x="18020" y="24826"/>
                    <a:pt x="17988" y="24700"/>
                    <a:pt x="17925" y="24700"/>
                  </a:cubicBezTo>
                  <a:lnTo>
                    <a:pt x="17830" y="24700"/>
                  </a:lnTo>
                  <a:cubicBezTo>
                    <a:pt x="17608" y="24351"/>
                    <a:pt x="17355" y="24098"/>
                    <a:pt x="17038" y="23845"/>
                  </a:cubicBezTo>
                  <a:cubicBezTo>
                    <a:pt x="16500" y="23401"/>
                    <a:pt x="16120" y="22958"/>
                    <a:pt x="15771" y="22356"/>
                  </a:cubicBezTo>
                  <a:cubicBezTo>
                    <a:pt x="15423" y="21755"/>
                    <a:pt x="15106" y="21121"/>
                    <a:pt x="14568" y="20678"/>
                  </a:cubicBezTo>
                  <a:lnTo>
                    <a:pt x="14568" y="20678"/>
                  </a:lnTo>
                  <a:cubicBezTo>
                    <a:pt x="15009" y="20766"/>
                    <a:pt x="15451" y="20795"/>
                    <a:pt x="15892" y="20795"/>
                  </a:cubicBezTo>
                  <a:cubicBezTo>
                    <a:pt x="16692" y="20795"/>
                    <a:pt x="17491" y="20701"/>
                    <a:pt x="18286" y="20701"/>
                  </a:cubicBezTo>
                  <a:cubicBezTo>
                    <a:pt x="18939" y="20701"/>
                    <a:pt x="19590" y="20764"/>
                    <a:pt x="20237" y="20994"/>
                  </a:cubicBezTo>
                  <a:cubicBezTo>
                    <a:pt x="20237" y="21026"/>
                    <a:pt x="20237" y="21058"/>
                    <a:pt x="20268" y="21058"/>
                  </a:cubicBezTo>
                  <a:cubicBezTo>
                    <a:pt x="21218" y="21628"/>
                    <a:pt x="21250" y="22895"/>
                    <a:pt x="22074" y="23528"/>
                  </a:cubicBezTo>
                  <a:cubicBezTo>
                    <a:pt x="22580" y="23908"/>
                    <a:pt x="23150" y="23971"/>
                    <a:pt x="23720" y="24161"/>
                  </a:cubicBezTo>
                  <a:cubicBezTo>
                    <a:pt x="24575" y="24415"/>
                    <a:pt x="25209" y="24826"/>
                    <a:pt x="25842" y="25491"/>
                  </a:cubicBezTo>
                  <a:cubicBezTo>
                    <a:pt x="25842" y="25491"/>
                    <a:pt x="25842" y="25523"/>
                    <a:pt x="25842" y="25523"/>
                  </a:cubicBezTo>
                  <a:cubicBezTo>
                    <a:pt x="25855" y="25574"/>
                    <a:pt x="25888" y="25594"/>
                    <a:pt x="25921" y="25594"/>
                  </a:cubicBezTo>
                  <a:cubicBezTo>
                    <a:pt x="25970" y="25594"/>
                    <a:pt x="26019" y="25548"/>
                    <a:pt x="26000" y="25491"/>
                  </a:cubicBezTo>
                  <a:cubicBezTo>
                    <a:pt x="25842" y="24573"/>
                    <a:pt x="25715" y="23465"/>
                    <a:pt x="25240" y="22641"/>
                  </a:cubicBezTo>
                  <a:cubicBezTo>
                    <a:pt x="24892" y="22008"/>
                    <a:pt x="24259" y="21945"/>
                    <a:pt x="23815" y="21469"/>
                  </a:cubicBezTo>
                  <a:cubicBezTo>
                    <a:pt x="23372" y="20931"/>
                    <a:pt x="23087" y="20804"/>
                    <a:pt x="22359" y="20709"/>
                  </a:cubicBezTo>
                  <a:cubicBezTo>
                    <a:pt x="22040" y="20651"/>
                    <a:pt x="21734" y="20613"/>
                    <a:pt x="21436" y="20613"/>
                  </a:cubicBezTo>
                  <a:cubicBezTo>
                    <a:pt x="21082" y="20613"/>
                    <a:pt x="20739" y="20667"/>
                    <a:pt x="20395" y="20804"/>
                  </a:cubicBezTo>
                  <a:cubicBezTo>
                    <a:pt x="19698" y="20551"/>
                    <a:pt x="19002" y="20393"/>
                    <a:pt x="18273" y="20393"/>
                  </a:cubicBezTo>
                  <a:cubicBezTo>
                    <a:pt x="17925" y="20329"/>
                    <a:pt x="17576" y="20298"/>
                    <a:pt x="17228" y="20266"/>
                  </a:cubicBezTo>
                  <a:cubicBezTo>
                    <a:pt x="17038" y="20266"/>
                    <a:pt x="16848" y="20234"/>
                    <a:pt x="16690" y="20203"/>
                  </a:cubicBezTo>
                  <a:lnTo>
                    <a:pt x="16690" y="20203"/>
                  </a:lnTo>
                  <a:cubicBezTo>
                    <a:pt x="16816" y="20211"/>
                    <a:pt x="16943" y="20215"/>
                    <a:pt x="17069" y="20215"/>
                  </a:cubicBezTo>
                  <a:cubicBezTo>
                    <a:pt x="17448" y="20215"/>
                    <a:pt x="17822" y="20179"/>
                    <a:pt x="18178" y="20108"/>
                  </a:cubicBezTo>
                  <a:cubicBezTo>
                    <a:pt x="19350" y="19823"/>
                    <a:pt x="19920" y="18714"/>
                    <a:pt x="20680" y="17923"/>
                  </a:cubicBezTo>
                  <a:cubicBezTo>
                    <a:pt x="20807" y="17796"/>
                    <a:pt x="20933" y="17701"/>
                    <a:pt x="21060" y="17574"/>
                  </a:cubicBezTo>
                  <a:cubicBezTo>
                    <a:pt x="21377" y="17321"/>
                    <a:pt x="21757" y="17099"/>
                    <a:pt x="22264" y="17068"/>
                  </a:cubicBezTo>
                  <a:cubicBezTo>
                    <a:pt x="22264" y="17068"/>
                    <a:pt x="22264" y="17068"/>
                    <a:pt x="22295" y="17036"/>
                  </a:cubicBezTo>
                  <a:cubicBezTo>
                    <a:pt x="22295" y="17046"/>
                    <a:pt x="22299" y="17050"/>
                    <a:pt x="22305" y="17050"/>
                  </a:cubicBezTo>
                  <a:cubicBezTo>
                    <a:pt x="22316" y="17050"/>
                    <a:pt x="22337" y="17036"/>
                    <a:pt x="22359" y="17036"/>
                  </a:cubicBezTo>
                  <a:cubicBezTo>
                    <a:pt x="23117" y="17402"/>
                    <a:pt x="23897" y="17639"/>
                    <a:pt x="24734" y="17639"/>
                  </a:cubicBezTo>
                  <a:cubicBezTo>
                    <a:pt x="24911" y="17639"/>
                    <a:pt x="25090" y="17628"/>
                    <a:pt x="25272" y="17606"/>
                  </a:cubicBezTo>
                  <a:cubicBezTo>
                    <a:pt x="26335" y="17490"/>
                    <a:pt x="27330" y="17088"/>
                    <a:pt x="28356" y="17088"/>
                  </a:cubicBezTo>
                  <a:cubicBezTo>
                    <a:pt x="28737" y="17088"/>
                    <a:pt x="29122" y="17144"/>
                    <a:pt x="29516" y="17289"/>
                  </a:cubicBezTo>
                  <a:cubicBezTo>
                    <a:pt x="29526" y="17293"/>
                    <a:pt x="29536" y="17294"/>
                    <a:pt x="29545" y="17294"/>
                  </a:cubicBezTo>
                  <a:cubicBezTo>
                    <a:pt x="29623" y="17294"/>
                    <a:pt x="29671" y="17187"/>
                    <a:pt x="29642" y="17131"/>
                  </a:cubicBezTo>
                  <a:cubicBezTo>
                    <a:pt x="28785" y="15565"/>
                    <a:pt x="26991" y="14357"/>
                    <a:pt x="25159" y="14357"/>
                  </a:cubicBezTo>
                  <a:cubicBezTo>
                    <a:pt x="25028" y="14357"/>
                    <a:pt x="24897" y="14363"/>
                    <a:pt x="24765" y="14376"/>
                  </a:cubicBezTo>
                  <a:cubicBezTo>
                    <a:pt x="23657" y="14471"/>
                    <a:pt x="21725" y="15484"/>
                    <a:pt x="22169" y="16846"/>
                  </a:cubicBezTo>
                  <a:cubicBezTo>
                    <a:pt x="21947" y="16878"/>
                    <a:pt x="21757" y="16941"/>
                    <a:pt x="21567" y="17036"/>
                  </a:cubicBezTo>
                  <a:cubicBezTo>
                    <a:pt x="20933" y="17226"/>
                    <a:pt x="20458" y="17764"/>
                    <a:pt x="20015" y="18239"/>
                  </a:cubicBezTo>
                  <a:cubicBezTo>
                    <a:pt x="19247" y="19067"/>
                    <a:pt x="18478" y="19674"/>
                    <a:pt x="17323" y="19674"/>
                  </a:cubicBezTo>
                  <a:cubicBezTo>
                    <a:pt x="17241" y="19674"/>
                    <a:pt x="17156" y="19671"/>
                    <a:pt x="17070" y="19664"/>
                  </a:cubicBezTo>
                  <a:cubicBezTo>
                    <a:pt x="14695" y="19506"/>
                    <a:pt x="12161" y="18303"/>
                    <a:pt x="10229" y="17036"/>
                  </a:cubicBezTo>
                  <a:cubicBezTo>
                    <a:pt x="10198" y="17036"/>
                    <a:pt x="10198" y="17004"/>
                    <a:pt x="10166" y="17004"/>
                  </a:cubicBezTo>
                  <a:cubicBezTo>
                    <a:pt x="9430" y="16572"/>
                    <a:pt x="8764" y="16080"/>
                    <a:pt x="8150" y="15532"/>
                  </a:cubicBezTo>
                  <a:lnTo>
                    <a:pt x="8150" y="15532"/>
                  </a:lnTo>
                  <a:cubicBezTo>
                    <a:pt x="8165" y="15545"/>
                    <a:pt x="8183" y="15552"/>
                    <a:pt x="8205" y="15552"/>
                  </a:cubicBezTo>
                  <a:cubicBezTo>
                    <a:pt x="8214" y="15552"/>
                    <a:pt x="8224" y="15551"/>
                    <a:pt x="8234" y="15547"/>
                  </a:cubicBezTo>
                  <a:cubicBezTo>
                    <a:pt x="10324" y="14977"/>
                    <a:pt x="11116" y="11557"/>
                    <a:pt x="9279" y="10290"/>
                  </a:cubicBezTo>
                  <a:cubicBezTo>
                    <a:pt x="9253" y="10239"/>
                    <a:pt x="9206" y="10187"/>
                    <a:pt x="9173" y="10187"/>
                  </a:cubicBezTo>
                  <a:cubicBezTo>
                    <a:pt x="9165" y="10187"/>
                    <a:pt x="9158" y="10190"/>
                    <a:pt x="9153" y="10195"/>
                  </a:cubicBezTo>
                  <a:cubicBezTo>
                    <a:pt x="8709" y="8960"/>
                    <a:pt x="7284" y="8960"/>
                    <a:pt x="6176" y="8707"/>
                  </a:cubicBezTo>
                  <a:cubicBezTo>
                    <a:pt x="6651" y="8707"/>
                    <a:pt x="7157" y="8580"/>
                    <a:pt x="7664" y="8549"/>
                  </a:cubicBezTo>
                  <a:cubicBezTo>
                    <a:pt x="7766" y="8543"/>
                    <a:pt x="7872" y="8540"/>
                    <a:pt x="7981" y="8540"/>
                  </a:cubicBezTo>
                  <a:cubicBezTo>
                    <a:pt x="9102" y="8540"/>
                    <a:pt x="10590" y="8841"/>
                    <a:pt x="11369" y="9562"/>
                  </a:cubicBezTo>
                  <a:cubicBezTo>
                    <a:pt x="11369" y="9562"/>
                    <a:pt x="11369" y="9562"/>
                    <a:pt x="11369" y="9594"/>
                  </a:cubicBezTo>
                  <a:cubicBezTo>
                    <a:pt x="11844" y="10575"/>
                    <a:pt x="11813" y="11715"/>
                    <a:pt x="12351" y="12666"/>
                  </a:cubicBezTo>
                  <a:cubicBezTo>
                    <a:pt x="12573" y="13014"/>
                    <a:pt x="12858" y="13331"/>
                    <a:pt x="13174" y="13584"/>
                  </a:cubicBezTo>
                  <a:cubicBezTo>
                    <a:pt x="13713" y="14059"/>
                    <a:pt x="14726" y="14376"/>
                    <a:pt x="14758" y="15199"/>
                  </a:cubicBezTo>
                  <a:cubicBezTo>
                    <a:pt x="14774" y="15262"/>
                    <a:pt x="14821" y="15294"/>
                    <a:pt x="14865" y="15294"/>
                  </a:cubicBezTo>
                  <a:cubicBezTo>
                    <a:pt x="14908" y="15294"/>
                    <a:pt x="14948" y="15262"/>
                    <a:pt x="14948" y="15199"/>
                  </a:cubicBezTo>
                  <a:lnTo>
                    <a:pt x="14980" y="15199"/>
                  </a:lnTo>
                  <a:cubicBezTo>
                    <a:pt x="14853" y="13521"/>
                    <a:pt x="14695" y="11715"/>
                    <a:pt x="13808" y="10195"/>
                  </a:cubicBezTo>
                  <a:cubicBezTo>
                    <a:pt x="13495" y="9641"/>
                    <a:pt x="12852" y="9050"/>
                    <a:pt x="12227" y="9050"/>
                  </a:cubicBezTo>
                  <a:cubicBezTo>
                    <a:pt x="12031" y="9050"/>
                    <a:pt x="11836" y="9109"/>
                    <a:pt x="11654" y="9245"/>
                  </a:cubicBezTo>
                  <a:lnTo>
                    <a:pt x="11623" y="9245"/>
                  </a:lnTo>
                  <a:cubicBezTo>
                    <a:pt x="10799" y="8644"/>
                    <a:pt x="9849" y="8264"/>
                    <a:pt x="8836" y="8137"/>
                  </a:cubicBezTo>
                  <a:cubicBezTo>
                    <a:pt x="8626" y="8112"/>
                    <a:pt x="8417" y="8103"/>
                    <a:pt x="8207" y="8103"/>
                  </a:cubicBezTo>
                  <a:cubicBezTo>
                    <a:pt x="7626" y="8103"/>
                    <a:pt x="7046" y="8173"/>
                    <a:pt x="6465" y="8173"/>
                  </a:cubicBezTo>
                  <a:cubicBezTo>
                    <a:pt x="6179" y="8173"/>
                    <a:pt x="5892" y="8156"/>
                    <a:pt x="5606" y="8105"/>
                  </a:cubicBezTo>
                  <a:cubicBezTo>
                    <a:pt x="5986" y="8105"/>
                    <a:pt x="6366" y="7979"/>
                    <a:pt x="6682" y="7694"/>
                  </a:cubicBezTo>
                  <a:cubicBezTo>
                    <a:pt x="7157" y="7282"/>
                    <a:pt x="7506" y="6617"/>
                    <a:pt x="7696" y="6015"/>
                  </a:cubicBezTo>
                  <a:cubicBezTo>
                    <a:pt x="8709" y="5730"/>
                    <a:pt x="9343" y="4210"/>
                    <a:pt x="9343" y="3260"/>
                  </a:cubicBezTo>
                  <a:cubicBezTo>
                    <a:pt x="9406" y="1771"/>
                    <a:pt x="7379" y="568"/>
                    <a:pt x="6112" y="315"/>
                  </a:cubicBezTo>
                  <a:cubicBezTo>
                    <a:pt x="6099" y="311"/>
                    <a:pt x="6086" y="310"/>
                    <a:pt x="6074" y="310"/>
                  </a:cubicBezTo>
                  <a:cubicBezTo>
                    <a:pt x="5974" y="310"/>
                    <a:pt x="5933" y="417"/>
                    <a:pt x="6017" y="473"/>
                  </a:cubicBezTo>
                  <a:cubicBezTo>
                    <a:pt x="6492" y="758"/>
                    <a:pt x="6429" y="695"/>
                    <a:pt x="6651" y="1360"/>
                  </a:cubicBezTo>
                  <a:cubicBezTo>
                    <a:pt x="6872" y="2025"/>
                    <a:pt x="6872" y="2025"/>
                    <a:pt x="6682" y="2563"/>
                  </a:cubicBezTo>
                  <a:cubicBezTo>
                    <a:pt x="6587" y="2912"/>
                    <a:pt x="6429" y="3228"/>
                    <a:pt x="6461" y="3577"/>
                  </a:cubicBezTo>
                  <a:cubicBezTo>
                    <a:pt x="6492" y="4400"/>
                    <a:pt x="7031" y="5255"/>
                    <a:pt x="7379" y="5983"/>
                  </a:cubicBezTo>
                  <a:cubicBezTo>
                    <a:pt x="6912" y="6792"/>
                    <a:pt x="6354" y="7663"/>
                    <a:pt x="5313" y="7663"/>
                  </a:cubicBezTo>
                  <a:cubicBezTo>
                    <a:pt x="5295" y="7663"/>
                    <a:pt x="5276" y="7662"/>
                    <a:pt x="5257" y="7662"/>
                  </a:cubicBezTo>
                  <a:cubicBezTo>
                    <a:pt x="4275" y="7599"/>
                    <a:pt x="3135" y="6712"/>
                    <a:pt x="2502" y="6015"/>
                  </a:cubicBezTo>
                  <a:cubicBezTo>
                    <a:pt x="1204" y="4622"/>
                    <a:pt x="1140" y="2120"/>
                    <a:pt x="1109" y="346"/>
                  </a:cubicBezTo>
                  <a:cubicBezTo>
                    <a:pt x="1109" y="315"/>
                    <a:pt x="1109" y="283"/>
                    <a:pt x="1077" y="251"/>
                  </a:cubicBezTo>
                  <a:cubicBezTo>
                    <a:pt x="975" y="99"/>
                    <a:pt x="737" y="1"/>
                    <a:pt x="514"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7"/>
            <p:cNvSpPr/>
            <p:nvPr/>
          </p:nvSpPr>
          <p:spPr>
            <a:xfrm rot="5400000">
              <a:off x="2129792" y="-383284"/>
              <a:ext cx="435555" cy="130577"/>
            </a:xfrm>
            <a:custGeom>
              <a:avLst/>
              <a:gdLst/>
              <a:ahLst/>
              <a:cxnLst/>
              <a:rect l="l" t="t" r="r" b="b"/>
              <a:pathLst>
                <a:path w="10281" h="3082" extrusionOk="0">
                  <a:moveTo>
                    <a:pt x="159" y="1"/>
                  </a:moveTo>
                  <a:cubicBezTo>
                    <a:pt x="64" y="1"/>
                    <a:pt x="0" y="159"/>
                    <a:pt x="127" y="159"/>
                  </a:cubicBezTo>
                  <a:cubicBezTo>
                    <a:pt x="3547" y="919"/>
                    <a:pt x="6904" y="1869"/>
                    <a:pt x="10230" y="3073"/>
                  </a:cubicBezTo>
                  <a:cubicBezTo>
                    <a:pt x="10236" y="3079"/>
                    <a:pt x="10242" y="3082"/>
                    <a:pt x="10247" y="3082"/>
                  </a:cubicBezTo>
                  <a:cubicBezTo>
                    <a:pt x="10270" y="3082"/>
                    <a:pt x="10281" y="3035"/>
                    <a:pt x="10230" y="3010"/>
                  </a:cubicBezTo>
                  <a:cubicBezTo>
                    <a:pt x="6999" y="1679"/>
                    <a:pt x="3611" y="634"/>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7"/>
            <p:cNvSpPr/>
            <p:nvPr/>
          </p:nvSpPr>
          <p:spPr>
            <a:xfrm rot="5400000">
              <a:off x="1497442" y="-1100163"/>
              <a:ext cx="1481250" cy="897979"/>
            </a:xfrm>
            <a:custGeom>
              <a:avLst/>
              <a:gdLst/>
              <a:ahLst/>
              <a:cxnLst/>
              <a:rect l="l" t="t" r="r" b="b"/>
              <a:pathLst>
                <a:path w="34964" h="21195" extrusionOk="0">
                  <a:moveTo>
                    <a:pt x="26208" y="2190"/>
                  </a:moveTo>
                  <a:cubicBezTo>
                    <a:pt x="27798" y="2190"/>
                    <a:pt x="29325" y="2683"/>
                    <a:pt x="30688" y="3528"/>
                  </a:cubicBezTo>
                  <a:cubicBezTo>
                    <a:pt x="31416" y="3971"/>
                    <a:pt x="32081" y="4478"/>
                    <a:pt x="32810" y="4890"/>
                  </a:cubicBezTo>
                  <a:cubicBezTo>
                    <a:pt x="33095" y="5048"/>
                    <a:pt x="33443" y="5143"/>
                    <a:pt x="33696" y="5333"/>
                  </a:cubicBezTo>
                  <a:cubicBezTo>
                    <a:pt x="33855" y="5396"/>
                    <a:pt x="33981" y="5460"/>
                    <a:pt x="34140" y="5555"/>
                  </a:cubicBezTo>
                  <a:cubicBezTo>
                    <a:pt x="34045" y="5650"/>
                    <a:pt x="33981" y="5776"/>
                    <a:pt x="33886" y="5871"/>
                  </a:cubicBezTo>
                  <a:cubicBezTo>
                    <a:pt x="32588" y="5428"/>
                    <a:pt x="31543" y="4510"/>
                    <a:pt x="30245" y="4003"/>
                  </a:cubicBezTo>
                  <a:cubicBezTo>
                    <a:pt x="29518" y="3728"/>
                    <a:pt x="28708" y="3627"/>
                    <a:pt x="27892" y="3627"/>
                  </a:cubicBezTo>
                  <a:cubicBezTo>
                    <a:pt x="27108" y="3627"/>
                    <a:pt x="26318" y="3720"/>
                    <a:pt x="25589" y="3844"/>
                  </a:cubicBezTo>
                  <a:cubicBezTo>
                    <a:pt x="25472" y="3874"/>
                    <a:pt x="25490" y="4038"/>
                    <a:pt x="25593" y="4038"/>
                  </a:cubicBezTo>
                  <a:cubicBezTo>
                    <a:pt x="25602" y="4038"/>
                    <a:pt x="25611" y="4037"/>
                    <a:pt x="25621" y="4034"/>
                  </a:cubicBezTo>
                  <a:cubicBezTo>
                    <a:pt x="26318" y="3978"/>
                    <a:pt x="27000" y="3926"/>
                    <a:pt x="27668" y="3926"/>
                  </a:cubicBezTo>
                  <a:cubicBezTo>
                    <a:pt x="28881" y="3926"/>
                    <a:pt x="30051" y="4098"/>
                    <a:pt x="31195" y="4731"/>
                  </a:cubicBezTo>
                  <a:cubicBezTo>
                    <a:pt x="32081" y="5206"/>
                    <a:pt x="32873" y="5745"/>
                    <a:pt x="33791" y="6030"/>
                  </a:cubicBezTo>
                  <a:cubicBezTo>
                    <a:pt x="33760" y="6061"/>
                    <a:pt x="33728" y="6125"/>
                    <a:pt x="33696" y="6156"/>
                  </a:cubicBezTo>
                  <a:cubicBezTo>
                    <a:pt x="33651" y="6175"/>
                    <a:pt x="33592" y="6182"/>
                    <a:pt x="33525" y="6182"/>
                  </a:cubicBezTo>
                  <a:cubicBezTo>
                    <a:pt x="33161" y="6182"/>
                    <a:pt x="32531" y="5959"/>
                    <a:pt x="32155" y="5959"/>
                  </a:cubicBezTo>
                  <a:cubicBezTo>
                    <a:pt x="32117" y="5959"/>
                    <a:pt x="32082" y="5961"/>
                    <a:pt x="32050" y="5966"/>
                  </a:cubicBezTo>
                  <a:cubicBezTo>
                    <a:pt x="31353" y="6061"/>
                    <a:pt x="30751" y="6441"/>
                    <a:pt x="30086" y="6600"/>
                  </a:cubicBezTo>
                  <a:cubicBezTo>
                    <a:pt x="29840" y="6661"/>
                    <a:pt x="29601" y="6689"/>
                    <a:pt x="29369" y="6689"/>
                  </a:cubicBezTo>
                  <a:cubicBezTo>
                    <a:pt x="27930" y="6689"/>
                    <a:pt x="26731" y="5638"/>
                    <a:pt x="25367" y="5175"/>
                  </a:cubicBezTo>
                  <a:cubicBezTo>
                    <a:pt x="24689" y="4959"/>
                    <a:pt x="23984" y="4865"/>
                    <a:pt x="23275" y="4865"/>
                  </a:cubicBezTo>
                  <a:cubicBezTo>
                    <a:pt x="22629" y="4865"/>
                    <a:pt x="21980" y="4944"/>
                    <a:pt x="21345" y="5080"/>
                  </a:cubicBezTo>
                  <a:cubicBezTo>
                    <a:pt x="20395" y="5270"/>
                    <a:pt x="19097" y="5650"/>
                    <a:pt x="17989" y="5650"/>
                  </a:cubicBezTo>
                  <a:lnTo>
                    <a:pt x="17862" y="5650"/>
                  </a:lnTo>
                  <a:cubicBezTo>
                    <a:pt x="16880" y="5650"/>
                    <a:pt x="16025" y="5301"/>
                    <a:pt x="15550" y="4256"/>
                  </a:cubicBezTo>
                  <a:cubicBezTo>
                    <a:pt x="15550" y="4193"/>
                    <a:pt x="15582" y="4129"/>
                    <a:pt x="15613" y="4066"/>
                  </a:cubicBezTo>
                  <a:cubicBezTo>
                    <a:pt x="15613" y="4034"/>
                    <a:pt x="15613" y="4003"/>
                    <a:pt x="15613" y="3971"/>
                  </a:cubicBezTo>
                  <a:cubicBezTo>
                    <a:pt x="16138" y="3519"/>
                    <a:pt x="16762" y="3392"/>
                    <a:pt x="17423" y="3392"/>
                  </a:cubicBezTo>
                  <a:cubicBezTo>
                    <a:pt x="18272" y="3392"/>
                    <a:pt x="19182" y="3602"/>
                    <a:pt x="20023" y="3602"/>
                  </a:cubicBezTo>
                  <a:cubicBezTo>
                    <a:pt x="20225" y="3602"/>
                    <a:pt x="20424" y="3590"/>
                    <a:pt x="20617" y="3559"/>
                  </a:cubicBezTo>
                  <a:cubicBezTo>
                    <a:pt x="22296" y="3306"/>
                    <a:pt x="23752" y="2419"/>
                    <a:pt x="25431" y="2229"/>
                  </a:cubicBezTo>
                  <a:cubicBezTo>
                    <a:pt x="25691" y="2203"/>
                    <a:pt x="25951" y="2190"/>
                    <a:pt x="26208" y="2190"/>
                  </a:cubicBezTo>
                  <a:close/>
                  <a:moveTo>
                    <a:pt x="988" y="501"/>
                  </a:moveTo>
                  <a:cubicBezTo>
                    <a:pt x="1337" y="501"/>
                    <a:pt x="2062" y="975"/>
                    <a:pt x="2376" y="1089"/>
                  </a:cubicBezTo>
                  <a:cubicBezTo>
                    <a:pt x="2845" y="1227"/>
                    <a:pt x="3313" y="1317"/>
                    <a:pt x="3803" y="1317"/>
                  </a:cubicBezTo>
                  <a:cubicBezTo>
                    <a:pt x="3876" y="1317"/>
                    <a:pt x="3949" y="1315"/>
                    <a:pt x="4023" y="1311"/>
                  </a:cubicBezTo>
                  <a:cubicBezTo>
                    <a:pt x="4971" y="1291"/>
                    <a:pt x="5867" y="1129"/>
                    <a:pt x="6778" y="1129"/>
                  </a:cubicBezTo>
                  <a:cubicBezTo>
                    <a:pt x="7297" y="1129"/>
                    <a:pt x="7821" y="1182"/>
                    <a:pt x="8361" y="1343"/>
                  </a:cubicBezTo>
                  <a:cubicBezTo>
                    <a:pt x="9628" y="1723"/>
                    <a:pt x="10800" y="2388"/>
                    <a:pt x="12066" y="2799"/>
                  </a:cubicBezTo>
                  <a:cubicBezTo>
                    <a:pt x="12573" y="2958"/>
                    <a:pt x="13080" y="3084"/>
                    <a:pt x="13618" y="3116"/>
                  </a:cubicBezTo>
                  <a:cubicBezTo>
                    <a:pt x="13714" y="3124"/>
                    <a:pt x="13812" y="3127"/>
                    <a:pt x="13912" y="3127"/>
                  </a:cubicBezTo>
                  <a:cubicBezTo>
                    <a:pt x="14190" y="3127"/>
                    <a:pt x="14478" y="3104"/>
                    <a:pt x="14761" y="3104"/>
                  </a:cubicBezTo>
                  <a:cubicBezTo>
                    <a:pt x="15178" y="3104"/>
                    <a:pt x="15584" y="3154"/>
                    <a:pt x="15930" y="3401"/>
                  </a:cubicBezTo>
                  <a:cubicBezTo>
                    <a:pt x="15677" y="3528"/>
                    <a:pt x="15455" y="3686"/>
                    <a:pt x="15233" y="3939"/>
                  </a:cubicBezTo>
                  <a:cubicBezTo>
                    <a:pt x="15170" y="4003"/>
                    <a:pt x="15202" y="4098"/>
                    <a:pt x="15233" y="4129"/>
                  </a:cubicBezTo>
                  <a:cubicBezTo>
                    <a:pt x="14948" y="4795"/>
                    <a:pt x="14220" y="5270"/>
                    <a:pt x="14062" y="6030"/>
                  </a:cubicBezTo>
                  <a:cubicBezTo>
                    <a:pt x="13998" y="6346"/>
                    <a:pt x="14093" y="6600"/>
                    <a:pt x="14220" y="6885"/>
                  </a:cubicBezTo>
                  <a:cubicBezTo>
                    <a:pt x="14220" y="6916"/>
                    <a:pt x="14220" y="6948"/>
                    <a:pt x="14220" y="6980"/>
                  </a:cubicBezTo>
                  <a:cubicBezTo>
                    <a:pt x="13080" y="6410"/>
                    <a:pt x="12573" y="5238"/>
                    <a:pt x="11718" y="4320"/>
                  </a:cubicBezTo>
                  <a:cubicBezTo>
                    <a:pt x="10990" y="3464"/>
                    <a:pt x="10008" y="2863"/>
                    <a:pt x="8931" y="2514"/>
                  </a:cubicBezTo>
                  <a:cubicBezTo>
                    <a:pt x="7885" y="2174"/>
                    <a:pt x="6817" y="2094"/>
                    <a:pt x="5746" y="2094"/>
                  </a:cubicBezTo>
                  <a:cubicBezTo>
                    <a:pt x="5520" y="2094"/>
                    <a:pt x="5294" y="2097"/>
                    <a:pt x="5068" y="2103"/>
                  </a:cubicBezTo>
                  <a:cubicBezTo>
                    <a:pt x="4726" y="2103"/>
                    <a:pt x="4378" y="2113"/>
                    <a:pt x="4030" y="2113"/>
                  </a:cubicBezTo>
                  <a:cubicBezTo>
                    <a:pt x="3508" y="2113"/>
                    <a:pt x="2984" y="2090"/>
                    <a:pt x="2471" y="1976"/>
                  </a:cubicBezTo>
                  <a:cubicBezTo>
                    <a:pt x="2059" y="1881"/>
                    <a:pt x="1" y="994"/>
                    <a:pt x="887" y="519"/>
                  </a:cubicBezTo>
                  <a:cubicBezTo>
                    <a:pt x="915" y="507"/>
                    <a:pt x="949" y="501"/>
                    <a:pt x="988" y="501"/>
                  </a:cubicBezTo>
                  <a:close/>
                  <a:moveTo>
                    <a:pt x="23355" y="5148"/>
                  </a:moveTo>
                  <a:cubicBezTo>
                    <a:pt x="23784" y="5148"/>
                    <a:pt x="24221" y="5192"/>
                    <a:pt x="24671" y="5301"/>
                  </a:cubicBezTo>
                  <a:cubicBezTo>
                    <a:pt x="26268" y="5656"/>
                    <a:pt x="27671" y="7033"/>
                    <a:pt x="29372" y="7033"/>
                  </a:cubicBezTo>
                  <a:cubicBezTo>
                    <a:pt x="29492" y="7033"/>
                    <a:pt x="29614" y="7026"/>
                    <a:pt x="29738" y="7011"/>
                  </a:cubicBezTo>
                  <a:cubicBezTo>
                    <a:pt x="30371" y="6916"/>
                    <a:pt x="30941" y="6631"/>
                    <a:pt x="31543" y="6410"/>
                  </a:cubicBezTo>
                  <a:cubicBezTo>
                    <a:pt x="31543" y="6441"/>
                    <a:pt x="31543" y="6441"/>
                    <a:pt x="31575" y="6441"/>
                  </a:cubicBezTo>
                  <a:cubicBezTo>
                    <a:pt x="32430" y="6790"/>
                    <a:pt x="33031" y="7075"/>
                    <a:pt x="33348" y="8025"/>
                  </a:cubicBezTo>
                  <a:cubicBezTo>
                    <a:pt x="33475" y="8341"/>
                    <a:pt x="33475" y="8690"/>
                    <a:pt x="33570" y="9038"/>
                  </a:cubicBezTo>
                  <a:cubicBezTo>
                    <a:pt x="33633" y="9292"/>
                    <a:pt x="33728" y="9482"/>
                    <a:pt x="33855" y="9703"/>
                  </a:cubicBezTo>
                  <a:cubicBezTo>
                    <a:pt x="33950" y="9893"/>
                    <a:pt x="34076" y="10083"/>
                    <a:pt x="34203" y="10273"/>
                  </a:cubicBezTo>
                  <a:cubicBezTo>
                    <a:pt x="34583" y="10717"/>
                    <a:pt x="34488" y="11065"/>
                    <a:pt x="33950" y="11318"/>
                  </a:cubicBezTo>
                  <a:lnTo>
                    <a:pt x="33886" y="11382"/>
                  </a:lnTo>
                  <a:cubicBezTo>
                    <a:pt x="33380" y="11097"/>
                    <a:pt x="32841" y="10780"/>
                    <a:pt x="32271" y="10527"/>
                  </a:cubicBezTo>
                  <a:cubicBezTo>
                    <a:pt x="32262" y="10522"/>
                    <a:pt x="32254" y="10520"/>
                    <a:pt x="32247" y="10520"/>
                  </a:cubicBezTo>
                  <a:cubicBezTo>
                    <a:pt x="32201" y="10520"/>
                    <a:pt x="32185" y="10594"/>
                    <a:pt x="32240" y="10622"/>
                  </a:cubicBezTo>
                  <a:cubicBezTo>
                    <a:pt x="32746" y="10907"/>
                    <a:pt x="33285" y="11160"/>
                    <a:pt x="33823" y="11445"/>
                  </a:cubicBezTo>
                  <a:cubicBezTo>
                    <a:pt x="33392" y="11850"/>
                    <a:pt x="33124" y="11891"/>
                    <a:pt x="32628" y="11891"/>
                  </a:cubicBezTo>
                  <a:cubicBezTo>
                    <a:pt x="32504" y="11891"/>
                    <a:pt x="32366" y="11888"/>
                    <a:pt x="32208" y="11888"/>
                  </a:cubicBezTo>
                  <a:cubicBezTo>
                    <a:pt x="31765" y="11888"/>
                    <a:pt x="31353" y="11857"/>
                    <a:pt x="30941" y="11857"/>
                  </a:cubicBezTo>
                  <a:cubicBezTo>
                    <a:pt x="30684" y="11844"/>
                    <a:pt x="30443" y="11826"/>
                    <a:pt x="30209" y="11826"/>
                  </a:cubicBezTo>
                  <a:cubicBezTo>
                    <a:pt x="29866" y="11826"/>
                    <a:pt x="29538" y="11865"/>
                    <a:pt x="29199" y="12015"/>
                  </a:cubicBezTo>
                  <a:cubicBezTo>
                    <a:pt x="29136" y="11857"/>
                    <a:pt x="29041" y="11698"/>
                    <a:pt x="28914" y="11540"/>
                  </a:cubicBezTo>
                  <a:cubicBezTo>
                    <a:pt x="27901" y="10147"/>
                    <a:pt x="25874" y="9893"/>
                    <a:pt x="24322" y="9450"/>
                  </a:cubicBezTo>
                  <a:cubicBezTo>
                    <a:pt x="23151" y="9102"/>
                    <a:pt x="21979" y="8690"/>
                    <a:pt x="20902" y="8151"/>
                  </a:cubicBezTo>
                  <a:cubicBezTo>
                    <a:pt x="19984" y="7676"/>
                    <a:pt x="18527" y="6916"/>
                    <a:pt x="18084" y="5903"/>
                  </a:cubicBezTo>
                  <a:lnTo>
                    <a:pt x="18084" y="5903"/>
                  </a:lnTo>
                  <a:cubicBezTo>
                    <a:pt x="18113" y="5903"/>
                    <a:pt x="18142" y="5904"/>
                    <a:pt x="18171" y="5904"/>
                  </a:cubicBezTo>
                  <a:cubicBezTo>
                    <a:pt x="19954" y="5904"/>
                    <a:pt x="21581" y="5148"/>
                    <a:pt x="23355" y="5148"/>
                  </a:cubicBezTo>
                  <a:close/>
                  <a:moveTo>
                    <a:pt x="15423" y="4478"/>
                  </a:moveTo>
                  <a:cubicBezTo>
                    <a:pt x="15898" y="5396"/>
                    <a:pt x="16848" y="5840"/>
                    <a:pt x="17894" y="5903"/>
                  </a:cubicBezTo>
                  <a:cubicBezTo>
                    <a:pt x="18305" y="7011"/>
                    <a:pt x="19794" y="7835"/>
                    <a:pt x="20775" y="8373"/>
                  </a:cubicBezTo>
                  <a:cubicBezTo>
                    <a:pt x="22169" y="9133"/>
                    <a:pt x="23721" y="9608"/>
                    <a:pt x="25241" y="10020"/>
                  </a:cubicBezTo>
                  <a:cubicBezTo>
                    <a:pt x="26096" y="10242"/>
                    <a:pt x="26983" y="10463"/>
                    <a:pt x="27743" y="10907"/>
                  </a:cubicBezTo>
                  <a:cubicBezTo>
                    <a:pt x="28756" y="11508"/>
                    <a:pt x="28978" y="12363"/>
                    <a:pt x="29231" y="13440"/>
                  </a:cubicBezTo>
                  <a:cubicBezTo>
                    <a:pt x="29358" y="14074"/>
                    <a:pt x="29611" y="14295"/>
                    <a:pt x="29896" y="14802"/>
                  </a:cubicBezTo>
                  <a:cubicBezTo>
                    <a:pt x="30181" y="15340"/>
                    <a:pt x="30213" y="16100"/>
                    <a:pt x="30086" y="16734"/>
                  </a:cubicBezTo>
                  <a:cubicBezTo>
                    <a:pt x="29918" y="17432"/>
                    <a:pt x="29145" y="17668"/>
                    <a:pt x="28179" y="17668"/>
                  </a:cubicBezTo>
                  <a:cubicBezTo>
                    <a:pt x="26604" y="17668"/>
                    <a:pt x="24514" y="17040"/>
                    <a:pt x="23689" y="16765"/>
                  </a:cubicBezTo>
                  <a:cubicBezTo>
                    <a:pt x="21821" y="16100"/>
                    <a:pt x="19794" y="14675"/>
                    <a:pt x="18369" y="13345"/>
                  </a:cubicBezTo>
                  <a:cubicBezTo>
                    <a:pt x="17039" y="12078"/>
                    <a:pt x="16532" y="10590"/>
                    <a:pt x="15835" y="8975"/>
                  </a:cubicBezTo>
                  <a:cubicBezTo>
                    <a:pt x="15835" y="8911"/>
                    <a:pt x="15835" y="8880"/>
                    <a:pt x="15835" y="8816"/>
                  </a:cubicBezTo>
                  <a:cubicBezTo>
                    <a:pt x="15835" y="8753"/>
                    <a:pt x="15772" y="8690"/>
                    <a:pt x="15708" y="8690"/>
                  </a:cubicBezTo>
                  <a:cubicBezTo>
                    <a:pt x="15613" y="8500"/>
                    <a:pt x="15487" y="8278"/>
                    <a:pt x="15360" y="8056"/>
                  </a:cubicBezTo>
                  <a:lnTo>
                    <a:pt x="15392" y="7993"/>
                  </a:lnTo>
                  <a:cubicBezTo>
                    <a:pt x="15443" y="7916"/>
                    <a:pt x="15369" y="7818"/>
                    <a:pt x="15289" y="7818"/>
                  </a:cubicBezTo>
                  <a:cubicBezTo>
                    <a:pt x="15270" y="7818"/>
                    <a:pt x="15251" y="7823"/>
                    <a:pt x="15233" y="7835"/>
                  </a:cubicBezTo>
                  <a:cubicBezTo>
                    <a:pt x="14758" y="7043"/>
                    <a:pt x="14283" y="6251"/>
                    <a:pt x="14790" y="5396"/>
                  </a:cubicBezTo>
                  <a:cubicBezTo>
                    <a:pt x="14980" y="5048"/>
                    <a:pt x="15233" y="4795"/>
                    <a:pt x="15423" y="4478"/>
                  </a:cubicBezTo>
                  <a:close/>
                  <a:moveTo>
                    <a:pt x="12700" y="10083"/>
                  </a:moveTo>
                  <a:lnTo>
                    <a:pt x="12700" y="10083"/>
                  </a:lnTo>
                  <a:cubicBezTo>
                    <a:pt x="12637" y="10780"/>
                    <a:pt x="12668" y="11477"/>
                    <a:pt x="12763" y="12173"/>
                  </a:cubicBezTo>
                  <a:cubicBezTo>
                    <a:pt x="12922" y="13282"/>
                    <a:pt x="13302" y="14105"/>
                    <a:pt x="13048" y="15277"/>
                  </a:cubicBezTo>
                  <a:cubicBezTo>
                    <a:pt x="12922" y="15910"/>
                    <a:pt x="12953" y="16322"/>
                    <a:pt x="13270" y="16924"/>
                  </a:cubicBezTo>
                  <a:cubicBezTo>
                    <a:pt x="13745" y="17969"/>
                    <a:pt x="14093" y="18792"/>
                    <a:pt x="14062" y="19901"/>
                  </a:cubicBezTo>
                  <a:cubicBezTo>
                    <a:pt x="14030" y="19869"/>
                    <a:pt x="13998" y="19869"/>
                    <a:pt x="13967" y="19837"/>
                  </a:cubicBezTo>
                  <a:cubicBezTo>
                    <a:pt x="13080" y="19077"/>
                    <a:pt x="12193" y="18222"/>
                    <a:pt x="11813" y="17082"/>
                  </a:cubicBezTo>
                  <a:cubicBezTo>
                    <a:pt x="11306" y="15657"/>
                    <a:pt x="11465" y="14105"/>
                    <a:pt x="11845" y="12680"/>
                  </a:cubicBezTo>
                  <a:cubicBezTo>
                    <a:pt x="12066" y="11762"/>
                    <a:pt x="12288" y="10875"/>
                    <a:pt x="12700" y="10083"/>
                  </a:cubicBezTo>
                  <a:close/>
                  <a:moveTo>
                    <a:pt x="14062" y="19964"/>
                  </a:moveTo>
                  <a:lnTo>
                    <a:pt x="14062" y="19996"/>
                  </a:lnTo>
                  <a:cubicBezTo>
                    <a:pt x="14030" y="19964"/>
                    <a:pt x="14030" y="19964"/>
                    <a:pt x="13998" y="19964"/>
                  </a:cubicBezTo>
                  <a:close/>
                  <a:moveTo>
                    <a:pt x="14442" y="7233"/>
                  </a:moveTo>
                  <a:cubicBezTo>
                    <a:pt x="14600" y="7423"/>
                    <a:pt x="14758" y="7645"/>
                    <a:pt x="14885" y="7835"/>
                  </a:cubicBezTo>
                  <a:cubicBezTo>
                    <a:pt x="14948" y="7930"/>
                    <a:pt x="14980" y="7993"/>
                    <a:pt x="15012" y="8088"/>
                  </a:cubicBezTo>
                  <a:cubicBezTo>
                    <a:pt x="13872" y="9767"/>
                    <a:pt x="14568" y="11318"/>
                    <a:pt x="15043" y="13187"/>
                  </a:cubicBezTo>
                  <a:cubicBezTo>
                    <a:pt x="15392" y="14612"/>
                    <a:pt x="15265" y="16100"/>
                    <a:pt x="15202" y="17525"/>
                  </a:cubicBezTo>
                  <a:cubicBezTo>
                    <a:pt x="15170" y="18254"/>
                    <a:pt x="15138" y="18982"/>
                    <a:pt x="15107" y="19711"/>
                  </a:cubicBezTo>
                  <a:cubicBezTo>
                    <a:pt x="15084" y="20111"/>
                    <a:pt x="15187" y="20355"/>
                    <a:pt x="15009" y="20355"/>
                  </a:cubicBezTo>
                  <a:cubicBezTo>
                    <a:pt x="14933" y="20355"/>
                    <a:pt x="14807" y="20311"/>
                    <a:pt x="14600" y="20217"/>
                  </a:cubicBezTo>
                  <a:cubicBezTo>
                    <a:pt x="14442" y="20154"/>
                    <a:pt x="14315" y="20091"/>
                    <a:pt x="14220" y="20059"/>
                  </a:cubicBezTo>
                  <a:cubicBezTo>
                    <a:pt x="14505" y="18190"/>
                    <a:pt x="13048" y="16797"/>
                    <a:pt x="13397" y="14992"/>
                  </a:cubicBezTo>
                  <a:cubicBezTo>
                    <a:pt x="13587" y="14232"/>
                    <a:pt x="13397" y="13757"/>
                    <a:pt x="13207" y="12965"/>
                  </a:cubicBezTo>
                  <a:cubicBezTo>
                    <a:pt x="12922" y="11857"/>
                    <a:pt x="12890" y="10717"/>
                    <a:pt x="13017" y="9577"/>
                  </a:cubicBezTo>
                  <a:cubicBezTo>
                    <a:pt x="13175" y="9292"/>
                    <a:pt x="13397" y="9007"/>
                    <a:pt x="13618" y="8753"/>
                  </a:cubicBezTo>
                  <a:cubicBezTo>
                    <a:pt x="14030" y="8310"/>
                    <a:pt x="14283" y="7803"/>
                    <a:pt x="14410" y="7265"/>
                  </a:cubicBezTo>
                  <a:cubicBezTo>
                    <a:pt x="14442" y="7265"/>
                    <a:pt x="14442" y="7233"/>
                    <a:pt x="14442" y="7233"/>
                  </a:cubicBezTo>
                  <a:close/>
                  <a:moveTo>
                    <a:pt x="15898" y="9957"/>
                  </a:moveTo>
                  <a:cubicBezTo>
                    <a:pt x="16405" y="11128"/>
                    <a:pt x="16848" y="12300"/>
                    <a:pt x="17830" y="13282"/>
                  </a:cubicBezTo>
                  <a:cubicBezTo>
                    <a:pt x="19255" y="14739"/>
                    <a:pt x="21282" y="16132"/>
                    <a:pt x="23151" y="16892"/>
                  </a:cubicBezTo>
                  <a:cubicBezTo>
                    <a:pt x="23752" y="17145"/>
                    <a:pt x="24354" y="17304"/>
                    <a:pt x="24987" y="17430"/>
                  </a:cubicBezTo>
                  <a:cubicBezTo>
                    <a:pt x="25082" y="18127"/>
                    <a:pt x="25336" y="19267"/>
                    <a:pt x="25114" y="19901"/>
                  </a:cubicBezTo>
                  <a:cubicBezTo>
                    <a:pt x="25177" y="20154"/>
                    <a:pt x="25051" y="20344"/>
                    <a:pt x="24702" y="20376"/>
                  </a:cubicBezTo>
                  <a:cubicBezTo>
                    <a:pt x="24551" y="20554"/>
                    <a:pt x="24406" y="20643"/>
                    <a:pt x="24267" y="20643"/>
                  </a:cubicBezTo>
                  <a:cubicBezTo>
                    <a:pt x="24086" y="20643"/>
                    <a:pt x="23914" y="20491"/>
                    <a:pt x="23752" y="20186"/>
                  </a:cubicBezTo>
                  <a:cubicBezTo>
                    <a:pt x="23562" y="20027"/>
                    <a:pt x="23372" y="19837"/>
                    <a:pt x="23182" y="19679"/>
                  </a:cubicBezTo>
                  <a:cubicBezTo>
                    <a:pt x="22232" y="18919"/>
                    <a:pt x="21092" y="18507"/>
                    <a:pt x="20079" y="17842"/>
                  </a:cubicBezTo>
                  <a:cubicBezTo>
                    <a:pt x="18685" y="16924"/>
                    <a:pt x="17925" y="15467"/>
                    <a:pt x="17260" y="13979"/>
                  </a:cubicBezTo>
                  <a:cubicBezTo>
                    <a:pt x="16658" y="12680"/>
                    <a:pt x="16088" y="11350"/>
                    <a:pt x="15898" y="9957"/>
                  </a:cubicBezTo>
                  <a:close/>
                  <a:moveTo>
                    <a:pt x="820" y="0"/>
                  </a:moveTo>
                  <a:cubicBezTo>
                    <a:pt x="780" y="0"/>
                    <a:pt x="729" y="30"/>
                    <a:pt x="729" y="76"/>
                  </a:cubicBezTo>
                  <a:cubicBezTo>
                    <a:pt x="571" y="361"/>
                    <a:pt x="412" y="646"/>
                    <a:pt x="254" y="963"/>
                  </a:cubicBezTo>
                  <a:cubicBezTo>
                    <a:pt x="254" y="994"/>
                    <a:pt x="254" y="1058"/>
                    <a:pt x="286" y="1089"/>
                  </a:cubicBezTo>
                  <a:cubicBezTo>
                    <a:pt x="2439" y="3053"/>
                    <a:pt x="5448" y="1976"/>
                    <a:pt x="8044" y="2578"/>
                  </a:cubicBezTo>
                  <a:cubicBezTo>
                    <a:pt x="9913" y="3053"/>
                    <a:pt x="11148" y="4034"/>
                    <a:pt x="12288" y="5523"/>
                  </a:cubicBezTo>
                  <a:cubicBezTo>
                    <a:pt x="12795" y="6251"/>
                    <a:pt x="13333" y="6853"/>
                    <a:pt x="14157" y="7201"/>
                  </a:cubicBezTo>
                  <a:cubicBezTo>
                    <a:pt x="13903" y="8025"/>
                    <a:pt x="13333" y="8690"/>
                    <a:pt x="12827" y="9418"/>
                  </a:cubicBezTo>
                  <a:cubicBezTo>
                    <a:pt x="12795" y="9418"/>
                    <a:pt x="12763" y="9450"/>
                    <a:pt x="12763" y="9482"/>
                  </a:cubicBezTo>
                  <a:cubicBezTo>
                    <a:pt x="12510" y="9862"/>
                    <a:pt x="12288" y="10242"/>
                    <a:pt x="12130" y="10685"/>
                  </a:cubicBezTo>
                  <a:cubicBezTo>
                    <a:pt x="11686" y="12110"/>
                    <a:pt x="11243" y="13598"/>
                    <a:pt x="11243" y="15087"/>
                  </a:cubicBezTo>
                  <a:cubicBezTo>
                    <a:pt x="11243" y="16164"/>
                    <a:pt x="11496" y="17272"/>
                    <a:pt x="12066" y="18190"/>
                  </a:cubicBezTo>
                  <a:cubicBezTo>
                    <a:pt x="12351" y="18634"/>
                    <a:pt x="12668" y="18951"/>
                    <a:pt x="13080" y="19299"/>
                  </a:cubicBezTo>
                  <a:cubicBezTo>
                    <a:pt x="13587" y="19742"/>
                    <a:pt x="13777" y="20376"/>
                    <a:pt x="14220" y="20851"/>
                  </a:cubicBezTo>
                  <a:cubicBezTo>
                    <a:pt x="14446" y="21091"/>
                    <a:pt x="14633" y="21194"/>
                    <a:pt x="14787" y="21194"/>
                  </a:cubicBezTo>
                  <a:cubicBezTo>
                    <a:pt x="15647" y="21194"/>
                    <a:pt x="15492" y="17982"/>
                    <a:pt x="15518" y="17525"/>
                  </a:cubicBezTo>
                  <a:cubicBezTo>
                    <a:pt x="15613" y="16069"/>
                    <a:pt x="15740" y="14549"/>
                    <a:pt x="15360" y="13092"/>
                  </a:cubicBezTo>
                  <a:cubicBezTo>
                    <a:pt x="14885" y="11382"/>
                    <a:pt x="14252" y="9988"/>
                    <a:pt x="15170" y="8341"/>
                  </a:cubicBezTo>
                  <a:lnTo>
                    <a:pt x="15170" y="8341"/>
                  </a:lnTo>
                  <a:cubicBezTo>
                    <a:pt x="15297" y="8595"/>
                    <a:pt x="15423" y="8848"/>
                    <a:pt x="15518" y="9070"/>
                  </a:cubicBezTo>
                  <a:cubicBezTo>
                    <a:pt x="15550" y="11065"/>
                    <a:pt x="16373" y="12933"/>
                    <a:pt x="17229" y="14707"/>
                  </a:cubicBezTo>
                  <a:cubicBezTo>
                    <a:pt x="18084" y="16417"/>
                    <a:pt x="19097" y="17652"/>
                    <a:pt x="20807" y="18539"/>
                  </a:cubicBezTo>
                  <a:cubicBezTo>
                    <a:pt x="21821" y="19077"/>
                    <a:pt x="22676" y="19616"/>
                    <a:pt x="23594" y="20344"/>
                  </a:cubicBezTo>
                  <a:cubicBezTo>
                    <a:pt x="23873" y="20567"/>
                    <a:pt x="24300" y="21036"/>
                    <a:pt x="24744" y="21036"/>
                  </a:cubicBezTo>
                  <a:cubicBezTo>
                    <a:pt x="24804" y="21036"/>
                    <a:pt x="24864" y="21028"/>
                    <a:pt x="24924" y="21009"/>
                  </a:cubicBezTo>
                  <a:cubicBezTo>
                    <a:pt x="25367" y="20882"/>
                    <a:pt x="25177" y="20914"/>
                    <a:pt x="25336" y="20597"/>
                  </a:cubicBezTo>
                  <a:cubicBezTo>
                    <a:pt x="25716" y="19869"/>
                    <a:pt x="25367" y="18349"/>
                    <a:pt x="25146" y="17430"/>
                  </a:cubicBezTo>
                  <a:lnTo>
                    <a:pt x="25146" y="17430"/>
                  </a:lnTo>
                  <a:cubicBezTo>
                    <a:pt x="25494" y="17525"/>
                    <a:pt x="25843" y="17557"/>
                    <a:pt x="26191" y="17620"/>
                  </a:cubicBezTo>
                  <a:cubicBezTo>
                    <a:pt x="27073" y="17763"/>
                    <a:pt x="28083" y="18110"/>
                    <a:pt x="28991" y="18110"/>
                  </a:cubicBezTo>
                  <a:cubicBezTo>
                    <a:pt x="29094" y="18110"/>
                    <a:pt x="29195" y="18105"/>
                    <a:pt x="29294" y="18095"/>
                  </a:cubicBezTo>
                  <a:cubicBezTo>
                    <a:pt x="29706" y="18064"/>
                    <a:pt x="30150" y="17937"/>
                    <a:pt x="30340" y="17525"/>
                  </a:cubicBezTo>
                  <a:cubicBezTo>
                    <a:pt x="30561" y="17019"/>
                    <a:pt x="30308" y="17304"/>
                    <a:pt x="30340" y="16797"/>
                  </a:cubicBezTo>
                  <a:cubicBezTo>
                    <a:pt x="30371" y="16385"/>
                    <a:pt x="30625" y="15847"/>
                    <a:pt x="30625" y="15404"/>
                  </a:cubicBezTo>
                  <a:cubicBezTo>
                    <a:pt x="30593" y="14770"/>
                    <a:pt x="29801" y="14295"/>
                    <a:pt x="29611" y="13725"/>
                  </a:cubicBezTo>
                  <a:cubicBezTo>
                    <a:pt x="29421" y="13218"/>
                    <a:pt x="29389" y="12680"/>
                    <a:pt x="29231" y="12173"/>
                  </a:cubicBezTo>
                  <a:cubicBezTo>
                    <a:pt x="29393" y="12134"/>
                    <a:pt x="29605" y="12119"/>
                    <a:pt x="29850" y="12119"/>
                  </a:cubicBezTo>
                  <a:cubicBezTo>
                    <a:pt x="30585" y="12119"/>
                    <a:pt x="31624" y="12253"/>
                    <a:pt x="32556" y="12253"/>
                  </a:cubicBezTo>
                  <a:cubicBezTo>
                    <a:pt x="33799" y="12253"/>
                    <a:pt x="34852" y="12015"/>
                    <a:pt x="34742" y="10907"/>
                  </a:cubicBezTo>
                  <a:cubicBezTo>
                    <a:pt x="34710" y="10495"/>
                    <a:pt x="34488" y="10178"/>
                    <a:pt x="34298" y="9830"/>
                  </a:cubicBezTo>
                  <a:cubicBezTo>
                    <a:pt x="33918" y="9102"/>
                    <a:pt x="33886" y="8341"/>
                    <a:pt x="33570" y="7613"/>
                  </a:cubicBezTo>
                  <a:cubicBezTo>
                    <a:pt x="33285" y="6916"/>
                    <a:pt x="32683" y="6568"/>
                    <a:pt x="32050" y="6283"/>
                  </a:cubicBezTo>
                  <a:cubicBezTo>
                    <a:pt x="32176" y="6251"/>
                    <a:pt x="32335" y="6251"/>
                    <a:pt x="32461" y="6251"/>
                  </a:cubicBezTo>
                  <a:cubicBezTo>
                    <a:pt x="33169" y="6251"/>
                    <a:pt x="33746" y="6512"/>
                    <a:pt x="34409" y="6512"/>
                  </a:cubicBezTo>
                  <a:cubicBezTo>
                    <a:pt x="34547" y="6512"/>
                    <a:pt x="34689" y="6500"/>
                    <a:pt x="34837" y="6473"/>
                  </a:cubicBezTo>
                  <a:cubicBezTo>
                    <a:pt x="34900" y="6473"/>
                    <a:pt x="34963" y="6378"/>
                    <a:pt x="34963" y="6346"/>
                  </a:cubicBezTo>
                  <a:cubicBezTo>
                    <a:pt x="34900" y="5840"/>
                    <a:pt x="34678" y="5586"/>
                    <a:pt x="34266" y="5333"/>
                  </a:cubicBezTo>
                  <a:cubicBezTo>
                    <a:pt x="33443" y="4795"/>
                    <a:pt x="32525" y="4415"/>
                    <a:pt x="31701" y="3844"/>
                  </a:cubicBezTo>
                  <a:cubicBezTo>
                    <a:pt x="30086" y="2768"/>
                    <a:pt x="28471" y="1944"/>
                    <a:pt x="26508" y="1881"/>
                  </a:cubicBezTo>
                  <a:cubicBezTo>
                    <a:pt x="26458" y="1880"/>
                    <a:pt x="26408" y="1879"/>
                    <a:pt x="26359" y="1879"/>
                  </a:cubicBezTo>
                  <a:cubicBezTo>
                    <a:pt x="24082" y="1879"/>
                    <a:pt x="22183" y="3276"/>
                    <a:pt x="19920" y="3338"/>
                  </a:cubicBezTo>
                  <a:cubicBezTo>
                    <a:pt x="19880" y="3339"/>
                    <a:pt x="19840" y="3339"/>
                    <a:pt x="19799" y="3339"/>
                  </a:cubicBezTo>
                  <a:cubicBezTo>
                    <a:pt x="18957" y="3339"/>
                    <a:pt x="18075" y="3126"/>
                    <a:pt x="17242" y="3126"/>
                  </a:cubicBezTo>
                  <a:cubicBezTo>
                    <a:pt x="16889" y="3126"/>
                    <a:pt x="16544" y="3165"/>
                    <a:pt x="16215" y="3274"/>
                  </a:cubicBezTo>
                  <a:cubicBezTo>
                    <a:pt x="15804" y="2917"/>
                    <a:pt x="15321" y="2852"/>
                    <a:pt x="14814" y="2852"/>
                  </a:cubicBezTo>
                  <a:cubicBezTo>
                    <a:pt x="14527" y="2852"/>
                    <a:pt x="14231" y="2873"/>
                    <a:pt x="13936" y="2873"/>
                  </a:cubicBezTo>
                  <a:cubicBezTo>
                    <a:pt x="13830" y="2873"/>
                    <a:pt x="13724" y="2870"/>
                    <a:pt x="13618" y="2863"/>
                  </a:cubicBezTo>
                  <a:cubicBezTo>
                    <a:pt x="12161" y="2768"/>
                    <a:pt x="10863" y="2039"/>
                    <a:pt x="9533" y="1501"/>
                  </a:cubicBezTo>
                  <a:cubicBezTo>
                    <a:pt x="8500" y="1088"/>
                    <a:pt x="7552" y="864"/>
                    <a:pt x="6499" y="864"/>
                  </a:cubicBezTo>
                  <a:cubicBezTo>
                    <a:pt x="6260" y="864"/>
                    <a:pt x="6016" y="876"/>
                    <a:pt x="5764" y="899"/>
                  </a:cubicBezTo>
                  <a:cubicBezTo>
                    <a:pt x="5158" y="972"/>
                    <a:pt x="4590" y="1028"/>
                    <a:pt x="4044" y="1028"/>
                  </a:cubicBezTo>
                  <a:cubicBezTo>
                    <a:pt x="2935" y="1028"/>
                    <a:pt x="1917" y="798"/>
                    <a:pt x="856" y="13"/>
                  </a:cubicBezTo>
                  <a:cubicBezTo>
                    <a:pt x="847" y="4"/>
                    <a:pt x="834" y="0"/>
                    <a:pt x="8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1209;p42">
            <a:extLst>
              <a:ext uri="{FF2B5EF4-FFF2-40B4-BE49-F238E27FC236}">
                <a16:creationId xmlns:a16="http://schemas.microsoft.com/office/drawing/2014/main" id="{463BB509-C6B0-4A65-955D-8A211AA59584}"/>
              </a:ext>
            </a:extLst>
          </p:cNvPr>
          <p:cNvSpPr txBox="1">
            <a:spLocks noGrp="1"/>
          </p:cNvSpPr>
          <p:nvPr>
            <p:ph type="title"/>
          </p:nvPr>
        </p:nvSpPr>
        <p:spPr>
          <a:xfrm>
            <a:off x="1787813" y="793586"/>
            <a:ext cx="3905574" cy="49663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dirty="0">
                <a:latin typeface="Times New Roman" panose="02020603050405020304" pitchFamily="18" charset="0"/>
                <a:cs typeface="Times New Roman" panose="02020603050405020304" pitchFamily="18" charset="0"/>
              </a:rPr>
              <a:t>b) Khám phá – Kết nối</a:t>
            </a:r>
            <a:endParaRPr sz="2800" dirty="0">
              <a:latin typeface="Times New Roman" panose="02020603050405020304" pitchFamily="18" charset="0"/>
              <a:cs typeface="Times New Roman" panose="02020603050405020304" pitchFamily="18" charset="0"/>
            </a:endParaRPr>
          </a:p>
        </p:txBody>
      </p:sp>
      <p:sp>
        <p:nvSpPr>
          <p:cNvPr id="31" name="Google Shape;1211;p42">
            <a:extLst>
              <a:ext uri="{FF2B5EF4-FFF2-40B4-BE49-F238E27FC236}">
                <a16:creationId xmlns:a16="http://schemas.microsoft.com/office/drawing/2014/main" id="{D4DD6AF2-DEF0-4570-8BB3-9EDAAE9C3478}"/>
              </a:ext>
            </a:extLst>
          </p:cNvPr>
          <p:cNvSpPr/>
          <p:nvPr/>
        </p:nvSpPr>
        <p:spPr>
          <a:xfrm rot="-5400000">
            <a:off x="3574745" y="-1966152"/>
            <a:ext cx="996355" cy="7346402"/>
          </a:xfrm>
          <a:custGeom>
            <a:avLst/>
            <a:gdLst/>
            <a:ahLst/>
            <a:cxnLst/>
            <a:rect l="l" t="t" r="r" b="b"/>
            <a:pathLst>
              <a:path w="53197" h="78011" extrusionOk="0">
                <a:moveTo>
                  <a:pt x="2369" y="17961"/>
                </a:moveTo>
                <a:cubicBezTo>
                  <a:pt x="2179" y="19105"/>
                  <a:pt x="1353" y="20036"/>
                  <a:pt x="554" y="20036"/>
                </a:cubicBezTo>
                <a:cubicBezTo>
                  <a:pt x="514" y="20036"/>
                  <a:pt x="474" y="20034"/>
                  <a:pt x="434" y="20029"/>
                </a:cubicBezTo>
                <a:cubicBezTo>
                  <a:pt x="1068" y="19362"/>
                  <a:pt x="1702" y="18662"/>
                  <a:pt x="2369" y="17961"/>
                </a:cubicBezTo>
                <a:close/>
                <a:moveTo>
                  <a:pt x="3470" y="18862"/>
                </a:moveTo>
                <a:cubicBezTo>
                  <a:pt x="4070" y="18962"/>
                  <a:pt x="4604" y="19596"/>
                  <a:pt x="4704" y="20263"/>
                </a:cubicBezTo>
                <a:cubicBezTo>
                  <a:pt x="4004" y="20029"/>
                  <a:pt x="3804" y="19429"/>
                  <a:pt x="3470" y="18862"/>
                </a:cubicBezTo>
                <a:close/>
                <a:moveTo>
                  <a:pt x="51237" y="18395"/>
                </a:moveTo>
                <a:cubicBezTo>
                  <a:pt x="51237" y="18995"/>
                  <a:pt x="50337" y="19963"/>
                  <a:pt x="49403" y="20363"/>
                </a:cubicBezTo>
                <a:cubicBezTo>
                  <a:pt x="49336" y="19529"/>
                  <a:pt x="50270" y="18495"/>
                  <a:pt x="51237" y="18395"/>
                </a:cubicBezTo>
                <a:close/>
                <a:moveTo>
                  <a:pt x="46567" y="18128"/>
                </a:moveTo>
                <a:cubicBezTo>
                  <a:pt x="47501" y="18728"/>
                  <a:pt x="48435" y="19295"/>
                  <a:pt x="48736" y="20463"/>
                </a:cubicBezTo>
                <a:cubicBezTo>
                  <a:pt x="47601" y="20029"/>
                  <a:pt x="47201" y="18962"/>
                  <a:pt x="46567" y="18128"/>
                </a:cubicBezTo>
                <a:close/>
                <a:moveTo>
                  <a:pt x="2036" y="27935"/>
                </a:moveTo>
                <a:lnTo>
                  <a:pt x="2036" y="27935"/>
                </a:lnTo>
                <a:cubicBezTo>
                  <a:pt x="1769" y="28602"/>
                  <a:pt x="1202" y="28969"/>
                  <a:pt x="635" y="29303"/>
                </a:cubicBezTo>
                <a:cubicBezTo>
                  <a:pt x="901" y="28635"/>
                  <a:pt x="1402" y="28202"/>
                  <a:pt x="2036" y="27935"/>
                </a:cubicBezTo>
                <a:close/>
                <a:moveTo>
                  <a:pt x="46868" y="28435"/>
                </a:moveTo>
                <a:cubicBezTo>
                  <a:pt x="47401" y="28535"/>
                  <a:pt x="48769" y="29903"/>
                  <a:pt x="48769" y="30537"/>
                </a:cubicBezTo>
                <a:cubicBezTo>
                  <a:pt x="48102" y="29870"/>
                  <a:pt x="47435" y="29203"/>
                  <a:pt x="46768" y="28569"/>
                </a:cubicBezTo>
                <a:cubicBezTo>
                  <a:pt x="46801" y="28502"/>
                  <a:pt x="46834" y="28469"/>
                  <a:pt x="46868" y="28435"/>
                </a:cubicBezTo>
                <a:close/>
                <a:moveTo>
                  <a:pt x="52472" y="28335"/>
                </a:moveTo>
                <a:lnTo>
                  <a:pt x="52472" y="28335"/>
                </a:lnTo>
                <a:cubicBezTo>
                  <a:pt x="51871" y="29436"/>
                  <a:pt x="51037" y="30203"/>
                  <a:pt x="49903" y="30604"/>
                </a:cubicBezTo>
                <a:cubicBezTo>
                  <a:pt x="49870" y="29803"/>
                  <a:pt x="51337" y="28469"/>
                  <a:pt x="52472" y="28335"/>
                </a:cubicBezTo>
                <a:close/>
                <a:moveTo>
                  <a:pt x="46686" y="37267"/>
                </a:moveTo>
                <a:cubicBezTo>
                  <a:pt x="47428" y="37267"/>
                  <a:pt x="48277" y="38127"/>
                  <a:pt x="48435" y="39076"/>
                </a:cubicBezTo>
                <a:cubicBezTo>
                  <a:pt x="47968" y="38943"/>
                  <a:pt x="46734" y="37775"/>
                  <a:pt x="46567" y="37275"/>
                </a:cubicBezTo>
                <a:cubicBezTo>
                  <a:pt x="46607" y="37270"/>
                  <a:pt x="46646" y="37267"/>
                  <a:pt x="46686" y="37267"/>
                </a:cubicBezTo>
                <a:close/>
                <a:moveTo>
                  <a:pt x="51538" y="37442"/>
                </a:moveTo>
                <a:lnTo>
                  <a:pt x="51538" y="37442"/>
                </a:lnTo>
                <a:cubicBezTo>
                  <a:pt x="51337" y="38276"/>
                  <a:pt x="50804" y="38743"/>
                  <a:pt x="49970" y="39076"/>
                </a:cubicBezTo>
                <a:cubicBezTo>
                  <a:pt x="50303" y="38276"/>
                  <a:pt x="50804" y="37742"/>
                  <a:pt x="51538" y="37442"/>
                </a:cubicBezTo>
                <a:close/>
                <a:moveTo>
                  <a:pt x="2936" y="38042"/>
                </a:moveTo>
                <a:lnTo>
                  <a:pt x="2936" y="38042"/>
                </a:lnTo>
                <a:cubicBezTo>
                  <a:pt x="3470" y="38576"/>
                  <a:pt x="4337" y="38809"/>
                  <a:pt x="4471" y="39710"/>
                </a:cubicBezTo>
                <a:cubicBezTo>
                  <a:pt x="3804" y="39310"/>
                  <a:pt x="3270" y="38776"/>
                  <a:pt x="2936" y="38042"/>
                </a:cubicBezTo>
                <a:close/>
                <a:moveTo>
                  <a:pt x="2302" y="37609"/>
                </a:moveTo>
                <a:lnTo>
                  <a:pt x="2302" y="37609"/>
                </a:lnTo>
                <a:cubicBezTo>
                  <a:pt x="2369" y="38242"/>
                  <a:pt x="1635" y="39310"/>
                  <a:pt x="835" y="39743"/>
                </a:cubicBezTo>
                <a:cubicBezTo>
                  <a:pt x="768" y="39076"/>
                  <a:pt x="1569" y="37942"/>
                  <a:pt x="2302" y="37609"/>
                </a:cubicBezTo>
                <a:close/>
                <a:moveTo>
                  <a:pt x="52505" y="45648"/>
                </a:moveTo>
                <a:lnTo>
                  <a:pt x="52505" y="45648"/>
                </a:lnTo>
                <a:cubicBezTo>
                  <a:pt x="51671" y="46482"/>
                  <a:pt x="51104" y="47582"/>
                  <a:pt x="49870" y="47983"/>
                </a:cubicBezTo>
                <a:cubicBezTo>
                  <a:pt x="50504" y="46949"/>
                  <a:pt x="51271" y="46048"/>
                  <a:pt x="52505" y="45648"/>
                </a:cubicBezTo>
                <a:close/>
                <a:moveTo>
                  <a:pt x="3203" y="46415"/>
                </a:moveTo>
                <a:lnTo>
                  <a:pt x="3203" y="46415"/>
                </a:lnTo>
                <a:cubicBezTo>
                  <a:pt x="3570" y="46915"/>
                  <a:pt x="3970" y="47416"/>
                  <a:pt x="4337" y="47916"/>
                </a:cubicBezTo>
                <a:cubicBezTo>
                  <a:pt x="4271" y="47983"/>
                  <a:pt x="4237" y="48016"/>
                  <a:pt x="4204" y="48049"/>
                </a:cubicBezTo>
                <a:cubicBezTo>
                  <a:pt x="3837" y="47516"/>
                  <a:pt x="3036" y="47349"/>
                  <a:pt x="3203" y="46415"/>
                </a:cubicBezTo>
                <a:close/>
                <a:moveTo>
                  <a:pt x="2336" y="46015"/>
                </a:moveTo>
                <a:lnTo>
                  <a:pt x="2336" y="46015"/>
                </a:lnTo>
                <a:cubicBezTo>
                  <a:pt x="2369" y="47115"/>
                  <a:pt x="1602" y="47582"/>
                  <a:pt x="901" y="48149"/>
                </a:cubicBezTo>
                <a:cubicBezTo>
                  <a:pt x="701" y="47449"/>
                  <a:pt x="1469" y="46348"/>
                  <a:pt x="2336" y="46015"/>
                </a:cubicBezTo>
                <a:close/>
                <a:moveTo>
                  <a:pt x="46734" y="46348"/>
                </a:moveTo>
                <a:lnTo>
                  <a:pt x="46734" y="46348"/>
                </a:lnTo>
                <a:cubicBezTo>
                  <a:pt x="47601" y="46915"/>
                  <a:pt x="48669" y="46982"/>
                  <a:pt x="49002" y="48116"/>
                </a:cubicBezTo>
                <a:cubicBezTo>
                  <a:pt x="48818" y="48190"/>
                  <a:pt x="48654" y="48231"/>
                  <a:pt x="48500" y="48231"/>
                </a:cubicBezTo>
                <a:cubicBezTo>
                  <a:pt x="47960" y="48231"/>
                  <a:pt x="47539" y="47724"/>
                  <a:pt x="46734" y="46348"/>
                </a:cubicBezTo>
                <a:close/>
                <a:moveTo>
                  <a:pt x="46701" y="54220"/>
                </a:moveTo>
                <a:cubicBezTo>
                  <a:pt x="47735" y="54587"/>
                  <a:pt x="48335" y="55455"/>
                  <a:pt x="48936" y="56322"/>
                </a:cubicBezTo>
                <a:cubicBezTo>
                  <a:pt x="47935" y="55855"/>
                  <a:pt x="47268" y="55054"/>
                  <a:pt x="46701" y="54220"/>
                </a:cubicBezTo>
                <a:close/>
                <a:moveTo>
                  <a:pt x="52572" y="54454"/>
                </a:moveTo>
                <a:lnTo>
                  <a:pt x="52572" y="54454"/>
                </a:lnTo>
                <a:cubicBezTo>
                  <a:pt x="52705" y="55455"/>
                  <a:pt x="51538" y="56389"/>
                  <a:pt x="50103" y="56422"/>
                </a:cubicBezTo>
                <a:cubicBezTo>
                  <a:pt x="50837" y="55588"/>
                  <a:pt x="51371" y="54621"/>
                  <a:pt x="52572" y="54454"/>
                </a:cubicBezTo>
                <a:close/>
                <a:moveTo>
                  <a:pt x="2236" y="55021"/>
                </a:moveTo>
                <a:lnTo>
                  <a:pt x="2236" y="55021"/>
                </a:lnTo>
                <a:cubicBezTo>
                  <a:pt x="2369" y="55688"/>
                  <a:pt x="1735" y="56422"/>
                  <a:pt x="935" y="56622"/>
                </a:cubicBezTo>
                <a:cubicBezTo>
                  <a:pt x="1335" y="56122"/>
                  <a:pt x="1769" y="55588"/>
                  <a:pt x="2236" y="55021"/>
                </a:cubicBezTo>
                <a:close/>
                <a:moveTo>
                  <a:pt x="48636" y="382"/>
                </a:moveTo>
                <a:lnTo>
                  <a:pt x="48636" y="19095"/>
                </a:lnTo>
                <a:cubicBezTo>
                  <a:pt x="48002" y="18628"/>
                  <a:pt x="47301" y="18061"/>
                  <a:pt x="46567" y="17494"/>
                </a:cubicBezTo>
                <a:cubicBezTo>
                  <a:pt x="46467" y="17394"/>
                  <a:pt x="46367" y="17294"/>
                  <a:pt x="46267" y="17261"/>
                </a:cubicBezTo>
                <a:cubicBezTo>
                  <a:pt x="46231" y="17252"/>
                  <a:pt x="46191" y="17248"/>
                  <a:pt x="46149" y="17248"/>
                </a:cubicBezTo>
                <a:cubicBezTo>
                  <a:pt x="46034" y="17248"/>
                  <a:pt x="45907" y="17279"/>
                  <a:pt x="45834" y="17327"/>
                </a:cubicBezTo>
                <a:cubicBezTo>
                  <a:pt x="45800" y="17361"/>
                  <a:pt x="45800" y="17561"/>
                  <a:pt x="45834" y="17661"/>
                </a:cubicBezTo>
                <a:cubicBezTo>
                  <a:pt x="46100" y="18195"/>
                  <a:pt x="46367" y="18695"/>
                  <a:pt x="46701" y="19195"/>
                </a:cubicBezTo>
                <a:cubicBezTo>
                  <a:pt x="46901" y="19529"/>
                  <a:pt x="47168" y="19796"/>
                  <a:pt x="47435" y="20129"/>
                </a:cubicBezTo>
                <a:cubicBezTo>
                  <a:pt x="47665" y="20463"/>
                  <a:pt x="47955" y="20697"/>
                  <a:pt x="48365" y="20697"/>
                </a:cubicBezTo>
                <a:cubicBezTo>
                  <a:pt x="48488" y="20697"/>
                  <a:pt x="48622" y="20676"/>
                  <a:pt x="48769" y="20630"/>
                </a:cubicBezTo>
                <a:lnTo>
                  <a:pt x="48769" y="29303"/>
                </a:lnTo>
                <a:cubicBezTo>
                  <a:pt x="48502" y="29036"/>
                  <a:pt x="48269" y="28769"/>
                  <a:pt x="47968" y="28502"/>
                </a:cubicBezTo>
                <a:cubicBezTo>
                  <a:pt x="47635" y="28269"/>
                  <a:pt x="47301" y="27968"/>
                  <a:pt x="46934" y="27835"/>
                </a:cubicBezTo>
                <a:cubicBezTo>
                  <a:pt x="46881" y="27808"/>
                  <a:pt x="46819" y="27798"/>
                  <a:pt x="46752" y="27798"/>
                </a:cubicBezTo>
                <a:cubicBezTo>
                  <a:pt x="46565" y="27798"/>
                  <a:pt x="46339" y="27877"/>
                  <a:pt x="46167" y="27902"/>
                </a:cubicBezTo>
                <a:cubicBezTo>
                  <a:pt x="46167" y="28135"/>
                  <a:pt x="46167" y="28402"/>
                  <a:pt x="46267" y="28602"/>
                </a:cubicBezTo>
                <a:cubicBezTo>
                  <a:pt x="46768" y="29736"/>
                  <a:pt x="47935" y="30303"/>
                  <a:pt x="48702" y="31204"/>
                </a:cubicBezTo>
                <a:cubicBezTo>
                  <a:pt x="48836" y="31371"/>
                  <a:pt x="48936" y="31571"/>
                  <a:pt x="48936" y="31771"/>
                </a:cubicBezTo>
                <a:cubicBezTo>
                  <a:pt x="48969" y="34006"/>
                  <a:pt x="48969" y="36241"/>
                  <a:pt x="49002" y="38476"/>
                </a:cubicBezTo>
                <a:cubicBezTo>
                  <a:pt x="49002" y="38576"/>
                  <a:pt x="48969" y="38709"/>
                  <a:pt x="48969" y="38943"/>
                </a:cubicBezTo>
                <a:cubicBezTo>
                  <a:pt x="48869" y="38709"/>
                  <a:pt x="48802" y="38609"/>
                  <a:pt x="48769" y="38509"/>
                </a:cubicBezTo>
                <a:cubicBezTo>
                  <a:pt x="48469" y="37508"/>
                  <a:pt x="47702" y="37041"/>
                  <a:pt x="46834" y="36741"/>
                </a:cubicBezTo>
                <a:cubicBezTo>
                  <a:pt x="46798" y="36729"/>
                  <a:pt x="46757" y="36724"/>
                  <a:pt x="46712" y="36724"/>
                </a:cubicBezTo>
                <a:cubicBezTo>
                  <a:pt x="46511" y="36724"/>
                  <a:pt x="46249" y="36838"/>
                  <a:pt x="46167" y="36975"/>
                </a:cubicBezTo>
                <a:cubicBezTo>
                  <a:pt x="46067" y="37142"/>
                  <a:pt x="46067" y="37542"/>
                  <a:pt x="46200" y="37675"/>
                </a:cubicBezTo>
                <a:cubicBezTo>
                  <a:pt x="46934" y="38543"/>
                  <a:pt x="47668" y="39376"/>
                  <a:pt x="48736" y="39843"/>
                </a:cubicBezTo>
                <a:cubicBezTo>
                  <a:pt x="48836" y="39910"/>
                  <a:pt x="49002" y="40077"/>
                  <a:pt x="49002" y="40210"/>
                </a:cubicBezTo>
                <a:cubicBezTo>
                  <a:pt x="49069" y="42412"/>
                  <a:pt x="49103" y="44647"/>
                  <a:pt x="49169" y="46915"/>
                </a:cubicBezTo>
                <a:cubicBezTo>
                  <a:pt x="48469" y="46582"/>
                  <a:pt x="47802" y="46248"/>
                  <a:pt x="47134" y="45915"/>
                </a:cubicBezTo>
                <a:cubicBezTo>
                  <a:pt x="46983" y="45839"/>
                  <a:pt x="46811" y="45753"/>
                  <a:pt x="46659" y="45753"/>
                </a:cubicBezTo>
                <a:cubicBezTo>
                  <a:pt x="46543" y="45753"/>
                  <a:pt x="46440" y="45803"/>
                  <a:pt x="46367" y="45948"/>
                </a:cubicBezTo>
                <a:cubicBezTo>
                  <a:pt x="46234" y="46148"/>
                  <a:pt x="46234" y="46548"/>
                  <a:pt x="46334" y="46782"/>
                </a:cubicBezTo>
                <a:cubicBezTo>
                  <a:pt x="46567" y="47249"/>
                  <a:pt x="46868" y="47649"/>
                  <a:pt x="47168" y="48049"/>
                </a:cubicBezTo>
                <a:cubicBezTo>
                  <a:pt x="47557" y="48605"/>
                  <a:pt x="48132" y="48767"/>
                  <a:pt x="48775" y="48767"/>
                </a:cubicBezTo>
                <a:cubicBezTo>
                  <a:pt x="48904" y="48767"/>
                  <a:pt x="49036" y="48761"/>
                  <a:pt x="49169" y="48750"/>
                </a:cubicBezTo>
                <a:lnTo>
                  <a:pt x="49169" y="55221"/>
                </a:lnTo>
                <a:cubicBezTo>
                  <a:pt x="48836" y="54921"/>
                  <a:pt x="48402" y="54554"/>
                  <a:pt x="47968" y="54220"/>
                </a:cubicBezTo>
                <a:cubicBezTo>
                  <a:pt x="47635" y="53987"/>
                  <a:pt x="47268" y="53787"/>
                  <a:pt x="46868" y="53653"/>
                </a:cubicBezTo>
                <a:cubicBezTo>
                  <a:pt x="46801" y="53631"/>
                  <a:pt x="46708" y="53620"/>
                  <a:pt x="46612" y="53620"/>
                </a:cubicBezTo>
                <a:cubicBezTo>
                  <a:pt x="46419" y="53620"/>
                  <a:pt x="46212" y="53665"/>
                  <a:pt x="46167" y="53753"/>
                </a:cubicBezTo>
                <a:cubicBezTo>
                  <a:pt x="46067" y="53920"/>
                  <a:pt x="46067" y="54321"/>
                  <a:pt x="46200" y="54521"/>
                </a:cubicBezTo>
                <a:cubicBezTo>
                  <a:pt x="46901" y="55521"/>
                  <a:pt x="47702" y="56389"/>
                  <a:pt x="48836" y="56922"/>
                </a:cubicBezTo>
                <a:cubicBezTo>
                  <a:pt x="48936" y="56989"/>
                  <a:pt x="49036" y="57022"/>
                  <a:pt x="49103" y="57056"/>
                </a:cubicBezTo>
                <a:cubicBezTo>
                  <a:pt x="49103" y="58090"/>
                  <a:pt x="49103" y="59124"/>
                  <a:pt x="49103" y="60125"/>
                </a:cubicBezTo>
                <a:cubicBezTo>
                  <a:pt x="49103" y="62159"/>
                  <a:pt x="48969" y="64161"/>
                  <a:pt x="49103" y="66196"/>
                </a:cubicBezTo>
                <a:cubicBezTo>
                  <a:pt x="49269" y="68731"/>
                  <a:pt x="48969" y="71233"/>
                  <a:pt x="48936" y="73768"/>
                </a:cubicBezTo>
                <a:cubicBezTo>
                  <a:pt x="48902" y="74502"/>
                  <a:pt x="48936" y="75269"/>
                  <a:pt x="48969" y="76003"/>
                </a:cubicBezTo>
                <a:cubicBezTo>
                  <a:pt x="49002" y="76470"/>
                  <a:pt x="48836" y="76670"/>
                  <a:pt x="48335" y="76670"/>
                </a:cubicBezTo>
                <a:cubicBezTo>
                  <a:pt x="47334" y="76651"/>
                  <a:pt x="46332" y="76631"/>
                  <a:pt x="45331" y="76631"/>
                </a:cubicBezTo>
                <a:cubicBezTo>
                  <a:pt x="44598" y="76631"/>
                  <a:pt x="43865" y="76642"/>
                  <a:pt x="43132" y="76670"/>
                </a:cubicBezTo>
                <a:cubicBezTo>
                  <a:pt x="40196" y="76803"/>
                  <a:pt x="37261" y="77037"/>
                  <a:pt x="34292" y="77137"/>
                </a:cubicBezTo>
                <a:cubicBezTo>
                  <a:pt x="30456" y="77237"/>
                  <a:pt x="26620" y="77270"/>
                  <a:pt x="22750" y="77304"/>
                </a:cubicBezTo>
                <a:cubicBezTo>
                  <a:pt x="21183" y="77304"/>
                  <a:pt x="19615" y="77204"/>
                  <a:pt x="18047" y="77170"/>
                </a:cubicBezTo>
                <a:cubicBezTo>
                  <a:pt x="14778" y="77104"/>
                  <a:pt x="11509" y="77104"/>
                  <a:pt x="8273" y="77070"/>
                </a:cubicBezTo>
                <a:cubicBezTo>
                  <a:pt x="6806" y="77037"/>
                  <a:pt x="5338" y="76970"/>
                  <a:pt x="3904" y="76903"/>
                </a:cubicBezTo>
                <a:cubicBezTo>
                  <a:pt x="3670" y="69865"/>
                  <a:pt x="3437" y="62827"/>
                  <a:pt x="3203" y="55722"/>
                </a:cubicBezTo>
                <a:lnTo>
                  <a:pt x="3203" y="55722"/>
                </a:lnTo>
                <a:cubicBezTo>
                  <a:pt x="3670" y="56022"/>
                  <a:pt x="4004" y="56255"/>
                  <a:pt x="4371" y="56489"/>
                </a:cubicBezTo>
                <a:cubicBezTo>
                  <a:pt x="4504" y="56555"/>
                  <a:pt x="4671" y="56622"/>
                  <a:pt x="4804" y="56622"/>
                </a:cubicBezTo>
                <a:cubicBezTo>
                  <a:pt x="5004" y="56589"/>
                  <a:pt x="5238" y="56522"/>
                  <a:pt x="5438" y="56455"/>
                </a:cubicBezTo>
                <a:cubicBezTo>
                  <a:pt x="5371" y="56222"/>
                  <a:pt x="5371" y="55922"/>
                  <a:pt x="5205" y="55788"/>
                </a:cubicBezTo>
                <a:cubicBezTo>
                  <a:pt x="4671" y="55388"/>
                  <a:pt x="4104" y="55054"/>
                  <a:pt x="3570" y="54654"/>
                </a:cubicBezTo>
                <a:cubicBezTo>
                  <a:pt x="3437" y="54554"/>
                  <a:pt x="3270" y="54354"/>
                  <a:pt x="3270" y="54220"/>
                </a:cubicBezTo>
                <a:cubicBezTo>
                  <a:pt x="3236" y="52052"/>
                  <a:pt x="3236" y="49917"/>
                  <a:pt x="3236" y="47749"/>
                </a:cubicBezTo>
                <a:lnTo>
                  <a:pt x="3236" y="47749"/>
                </a:lnTo>
                <a:cubicBezTo>
                  <a:pt x="3370" y="47883"/>
                  <a:pt x="3537" y="48049"/>
                  <a:pt x="3737" y="48216"/>
                </a:cubicBezTo>
                <a:cubicBezTo>
                  <a:pt x="3923" y="48355"/>
                  <a:pt x="4141" y="48543"/>
                  <a:pt x="4369" y="48543"/>
                </a:cubicBezTo>
                <a:cubicBezTo>
                  <a:pt x="4468" y="48543"/>
                  <a:pt x="4569" y="48508"/>
                  <a:pt x="4671" y="48416"/>
                </a:cubicBezTo>
                <a:cubicBezTo>
                  <a:pt x="4971" y="48116"/>
                  <a:pt x="4838" y="47716"/>
                  <a:pt x="4604" y="47416"/>
                </a:cubicBezTo>
                <a:cubicBezTo>
                  <a:pt x="4170" y="46849"/>
                  <a:pt x="3670" y="46348"/>
                  <a:pt x="3203" y="45814"/>
                </a:cubicBezTo>
                <a:cubicBezTo>
                  <a:pt x="3103" y="45714"/>
                  <a:pt x="3103" y="45514"/>
                  <a:pt x="3070" y="45347"/>
                </a:cubicBezTo>
                <a:cubicBezTo>
                  <a:pt x="3036" y="43746"/>
                  <a:pt x="3003" y="42112"/>
                  <a:pt x="2970" y="40511"/>
                </a:cubicBezTo>
                <a:cubicBezTo>
                  <a:pt x="2970" y="40010"/>
                  <a:pt x="2970" y="39510"/>
                  <a:pt x="2970" y="38943"/>
                </a:cubicBezTo>
                <a:cubicBezTo>
                  <a:pt x="3136" y="39110"/>
                  <a:pt x="3236" y="39276"/>
                  <a:pt x="3370" y="39376"/>
                </a:cubicBezTo>
                <a:cubicBezTo>
                  <a:pt x="3670" y="39643"/>
                  <a:pt x="3970" y="39944"/>
                  <a:pt x="4337" y="40177"/>
                </a:cubicBezTo>
                <a:cubicBezTo>
                  <a:pt x="4385" y="40201"/>
                  <a:pt x="4453" y="40212"/>
                  <a:pt x="4527" y="40212"/>
                </a:cubicBezTo>
                <a:cubicBezTo>
                  <a:pt x="4662" y="40212"/>
                  <a:pt x="4818" y="40175"/>
                  <a:pt x="4904" y="40110"/>
                </a:cubicBezTo>
                <a:cubicBezTo>
                  <a:pt x="5038" y="40044"/>
                  <a:pt x="5071" y="39743"/>
                  <a:pt x="5004" y="39610"/>
                </a:cubicBezTo>
                <a:cubicBezTo>
                  <a:pt x="4838" y="39210"/>
                  <a:pt x="4637" y="38809"/>
                  <a:pt x="4371" y="38509"/>
                </a:cubicBezTo>
                <a:cubicBezTo>
                  <a:pt x="3970" y="38109"/>
                  <a:pt x="3470" y="37775"/>
                  <a:pt x="3070" y="37408"/>
                </a:cubicBezTo>
                <a:cubicBezTo>
                  <a:pt x="2970" y="37342"/>
                  <a:pt x="2903" y="37208"/>
                  <a:pt x="2903" y="37075"/>
                </a:cubicBezTo>
                <a:cubicBezTo>
                  <a:pt x="2903" y="34473"/>
                  <a:pt x="2903" y="31838"/>
                  <a:pt x="2903" y="29203"/>
                </a:cubicBezTo>
                <a:cubicBezTo>
                  <a:pt x="2903" y="29169"/>
                  <a:pt x="2936" y="29136"/>
                  <a:pt x="3003" y="29002"/>
                </a:cubicBezTo>
                <a:cubicBezTo>
                  <a:pt x="3270" y="29303"/>
                  <a:pt x="3503" y="29603"/>
                  <a:pt x="3804" y="29836"/>
                </a:cubicBezTo>
                <a:cubicBezTo>
                  <a:pt x="3957" y="29968"/>
                  <a:pt x="4153" y="30128"/>
                  <a:pt x="4336" y="30128"/>
                </a:cubicBezTo>
                <a:cubicBezTo>
                  <a:pt x="4432" y="30128"/>
                  <a:pt x="4524" y="30084"/>
                  <a:pt x="4604" y="29970"/>
                </a:cubicBezTo>
                <a:cubicBezTo>
                  <a:pt x="4771" y="29803"/>
                  <a:pt x="4771" y="29369"/>
                  <a:pt x="4637" y="29136"/>
                </a:cubicBezTo>
                <a:cubicBezTo>
                  <a:pt x="4504" y="28836"/>
                  <a:pt x="4204" y="28535"/>
                  <a:pt x="3904" y="28369"/>
                </a:cubicBezTo>
                <a:cubicBezTo>
                  <a:pt x="3136" y="27835"/>
                  <a:pt x="2836" y="27234"/>
                  <a:pt x="2903" y="26234"/>
                </a:cubicBezTo>
                <a:cubicBezTo>
                  <a:pt x="3036" y="23932"/>
                  <a:pt x="3036" y="21597"/>
                  <a:pt x="3103" y="19195"/>
                </a:cubicBezTo>
                <a:cubicBezTo>
                  <a:pt x="3437" y="19629"/>
                  <a:pt x="3703" y="20029"/>
                  <a:pt x="4037" y="20363"/>
                </a:cubicBezTo>
                <a:cubicBezTo>
                  <a:pt x="4229" y="20555"/>
                  <a:pt x="4456" y="20782"/>
                  <a:pt x="4717" y="20782"/>
                </a:cubicBezTo>
                <a:cubicBezTo>
                  <a:pt x="4819" y="20782"/>
                  <a:pt x="4926" y="20747"/>
                  <a:pt x="5038" y="20663"/>
                </a:cubicBezTo>
                <a:cubicBezTo>
                  <a:pt x="5438" y="20363"/>
                  <a:pt x="5138" y="19963"/>
                  <a:pt x="4971" y="19629"/>
                </a:cubicBezTo>
                <a:cubicBezTo>
                  <a:pt x="4604" y="18895"/>
                  <a:pt x="4004" y="18361"/>
                  <a:pt x="3170" y="18095"/>
                </a:cubicBezTo>
                <a:cubicBezTo>
                  <a:pt x="3236" y="16527"/>
                  <a:pt x="3270" y="14992"/>
                  <a:pt x="3370" y="13425"/>
                </a:cubicBezTo>
                <a:cubicBezTo>
                  <a:pt x="3670" y="9355"/>
                  <a:pt x="3837" y="5252"/>
                  <a:pt x="3670" y="1149"/>
                </a:cubicBezTo>
                <a:cubicBezTo>
                  <a:pt x="3637" y="449"/>
                  <a:pt x="3670" y="382"/>
                  <a:pt x="4337" y="382"/>
                </a:cubicBezTo>
                <a:cubicBezTo>
                  <a:pt x="7106" y="415"/>
                  <a:pt x="9908" y="449"/>
                  <a:pt x="12677" y="449"/>
                </a:cubicBezTo>
                <a:cubicBezTo>
                  <a:pt x="15312" y="465"/>
                  <a:pt x="17939" y="465"/>
                  <a:pt x="20566" y="465"/>
                </a:cubicBezTo>
                <a:cubicBezTo>
                  <a:pt x="23192" y="465"/>
                  <a:pt x="25819" y="465"/>
                  <a:pt x="28454" y="482"/>
                </a:cubicBezTo>
                <a:cubicBezTo>
                  <a:pt x="32391" y="515"/>
                  <a:pt x="36327" y="615"/>
                  <a:pt x="40296" y="615"/>
                </a:cubicBezTo>
                <a:cubicBezTo>
                  <a:pt x="40643" y="620"/>
                  <a:pt x="40990" y="622"/>
                  <a:pt x="41337" y="622"/>
                </a:cubicBezTo>
                <a:cubicBezTo>
                  <a:pt x="43533" y="622"/>
                  <a:pt x="45746" y="540"/>
                  <a:pt x="47935" y="482"/>
                </a:cubicBezTo>
                <a:cubicBezTo>
                  <a:pt x="48135" y="482"/>
                  <a:pt x="48369" y="415"/>
                  <a:pt x="48636" y="382"/>
                </a:cubicBezTo>
                <a:close/>
                <a:moveTo>
                  <a:pt x="6181" y="0"/>
                </a:moveTo>
                <a:cubicBezTo>
                  <a:pt x="5497" y="0"/>
                  <a:pt x="4815" y="4"/>
                  <a:pt x="4137" y="15"/>
                </a:cubicBezTo>
                <a:cubicBezTo>
                  <a:pt x="3370" y="15"/>
                  <a:pt x="3236" y="215"/>
                  <a:pt x="3470" y="949"/>
                </a:cubicBezTo>
                <a:cubicBezTo>
                  <a:pt x="3470" y="1016"/>
                  <a:pt x="3470" y="1116"/>
                  <a:pt x="3470" y="1182"/>
                </a:cubicBezTo>
                <a:cubicBezTo>
                  <a:pt x="3303" y="4918"/>
                  <a:pt x="3103" y="8655"/>
                  <a:pt x="2936" y="12357"/>
                </a:cubicBezTo>
                <a:cubicBezTo>
                  <a:pt x="2836" y="13958"/>
                  <a:pt x="2769" y="15559"/>
                  <a:pt x="2669" y="17161"/>
                </a:cubicBezTo>
                <a:cubicBezTo>
                  <a:pt x="2669" y="17461"/>
                  <a:pt x="2569" y="17628"/>
                  <a:pt x="2302" y="17761"/>
                </a:cubicBezTo>
                <a:cubicBezTo>
                  <a:pt x="1402" y="18228"/>
                  <a:pt x="768" y="18962"/>
                  <a:pt x="268" y="19796"/>
                </a:cubicBezTo>
                <a:cubicBezTo>
                  <a:pt x="168" y="19963"/>
                  <a:pt x="101" y="20263"/>
                  <a:pt x="201" y="20363"/>
                </a:cubicBezTo>
                <a:cubicBezTo>
                  <a:pt x="301" y="20496"/>
                  <a:pt x="601" y="20530"/>
                  <a:pt x="768" y="20530"/>
                </a:cubicBezTo>
                <a:cubicBezTo>
                  <a:pt x="1435" y="20430"/>
                  <a:pt x="1869" y="19963"/>
                  <a:pt x="2202" y="19429"/>
                </a:cubicBezTo>
                <a:cubicBezTo>
                  <a:pt x="2302" y="19262"/>
                  <a:pt x="2403" y="19095"/>
                  <a:pt x="2603" y="18795"/>
                </a:cubicBezTo>
                <a:lnTo>
                  <a:pt x="2603" y="18795"/>
                </a:lnTo>
                <a:cubicBezTo>
                  <a:pt x="2536" y="20797"/>
                  <a:pt x="2469" y="22665"/>
                  <a:pt x="2403" y="24533"/>
                </a:cubicBezTo>
                <a:cubicBezTo>
                  <a:pt x="2403" y="25333"/>
                  <a:pt x="2403" y="26134"/>
                  <a:pt x="2369" y="26934"/>
                </a:cubicBezTo>
                <a:cubicBezTo>
                  <a:pt x="2336" y="27134"/>
                  <a:pt x="2169" y="27468"/>
                  <a:pt x="2002" y="27501"/>
                </a:cubicBezTo>
                <a:cubicBezTo>
                  <a:pt x="1302" y="27668"/>
                  <a:pt x="868" y="28135"/>
                  <a:pt x="401" y="28635"/>
                </a:cubicBezTo>
                <a:cubicBezTo>
                  <a:pt x="101" y="29002"/>
                  <a:pt x="1" y="29536"/>
                  <a:pt x="268" y="29703"/>
                </a:cubicBezTo>
                <a:cubicBezTo>
                  <a:pt x="390" y="29803"/>
                  <a:pt x="509" y="29844"/>
                  <a:pt x="623" y="29844"/>
                </a:cubicBezTo>
                <a:cubicBezTo>
                  <a:pt x="853" y="29844"/>
                  <a:pt x="1068" y="29681"/>
                  <a:pt x="1268" y="29503"/>
                </a:cubicBezTo>
                <a:cubicBezTo>
                  <a:pt x="1602" y="29203"/>
                  <a:pt x="1936" y="28936"/>
                  <a:pt x="2302" y="28569"/>
                </a:cubicBezTo>
                <a:cubicBezTo>
                  <a:pt x="2336" y="28769"/>
                  <a:pt x="2336" y="28836"/>
                  <a:pt x="2336" y="28902"/>
                </a:cubicBezTo>
                <a:cubicBezTo>
                  <a:pt x="2336" y="31571"/>
                  <a:pt x="2336" y="34206"/>
                  <a:pt x="2336" y="36875"/>
                </a:cubicBezTo>
                <a:cubicBezTo>
                  <a:pt x="2336" y="37041"/>
                  <a:pt x="2169" y="37242"/>
                  <a:pt x="2036" y="37375"/>
                </a:cubicBezTo>
                <a:cubicBezTo>
                  <a:pt x="1368" y="37875"/>
                  <a:pt x="735" y="38442"/>
                  <a:pt x="468" y="39243"/>
                </a:cubicBezTo>
                <a:cubicBezTo>
                  <a:pt x="401" y="39477"/>
                  <a:pt x="535" y="39777"/>
                  <a:pt x="568" y="40044"/>
                </a:cubicBezTo>
                <a:cubicBezTo>
                  <a:pt x="835" y="39977"/>
                  <a:pt x="1135" y="39977"/>
                  <a:pt x="1335" y="39843"/>
                </a:cubicBezTo>
                <a:cubicBezTo>
                  <a:pt x="1702" y="39543"/>
                  <a:pt x="2002" y="39143"/>
                  <a:pt x="2436" y="38709"/>
                </a:cubicBezTo>
                <a:lnTo>
                  <a:pt x="2436" y="45614"/>
                </a:lnTo>
                <a:cubicBezTo>
                  <a:pt x="2403" y="45648"/>
                  <a:pt x="2336" y="45648"/>
                  <a:pt x="2269" y="45681"/>
                </a:cubicBezTo>
                <a:cubicBezTo>
                  <a:pt x="1135" y="45881"/>
                  <a:pt x="701" y="46782"/>
                  <a:pt x="401" y="47749"/>
                </a:cubicBezTo>
                <a:cubicBezTo>
                  <a:pt x="334" y="47983"/>
                  <a:pt x="501" y="48316"/>
                  <a:pt x="568" y="48616"/>
                </a:cubicBezTo>
                <a:cubicBezTo>
                  <a:pt x="835" y="48516"/>
                  <a:pt x="1135" y="48483"/>
                  <a:pt x="1368" y="48350"/>
                </a:cubicBezTo>
                <a:cubicBezTo>
                  <a:pt x="1802" y="48016"/>
                  <a:pt x="2169" y="47616"/>
                  <a:pt x="2569" y="47282"/>
                </a:cubicBezTo>
                <a:lnTo>
                  <a:pt x="2703" y="47282"/>
                </a:lnTo>
                <a:cubicBezTo>
                  <a:pt x="2703" y="49450"/>
                  <a:pt x="2703" y="51585"/>
                  <a:pt x="2736" y="53753"/>
                </a:cubicBezTo>
                <a:cubicBezTo>
                  <a:pt x="2736" y="54154"/>
                  <a:pt x="2603" y="54387"/>
                  <a:pt x="2269" y="54621"/>
                </a:cubicBezTo>
                <a:cubicBezTo>
                  <a:pt x="1502" y="55054"/>
                  <a:pt x="901" y="55722"/>
                  <a:pt x="568" y="56522"/>
                </a:cubicBezTo>
                <a:cubicBezTo>
                  <a:pt x="501" y="56722"/>
                  <a:pt x="601" y="56989"/>
                  <a:pt x="635" y="57223"/>
                </a:cubicBezTo>
                <a:cubicBezTo>
                  <a:pt x="701" y="57211"/>
                  <a:pt x="779" y="57211"/>
                  <a:pt x="858" y="57211"/>
                </a:cubicBezTo>
                <a:cubicBezTo>
                  <a:pt x="1016" y="57211"/>
                  <a:pt x="1179" y="57211"/>
                  <a:pt x="1268" y="57123"/>
                </a:cubicBezTo>
                <a:cubicBezTo>
                  <a:pt x="1769" y="56722"/>
                  <a:pt x="2236" y="56255"/>
                  <a:pt x="2736" y="55822"/>
                </a:cubicBezTo>
                <a:cubicBezTo>
                  <a:pt x="2736" y="55855"/>
                  <a:pt x="2736" y="55988"/>
                  <a:pt x="2736" y="56122"/>
                </a:cubicBezTo>
                <a:cubicBezTo>
                  <a:pt x="2803" y="58957"/>
                  <a:pt x="2836" y="61826"/>
                  <a:pt x="2936" y="64661"/>
                </a:cubicBezTo>
                <a:cubicBezTo>
                  <a:pt x="3003" y="67196"/>
                  <a:pt x="3136" y="69698"/>
                  <a:pt x="3203" y="72200"/>
                </a:cubicBezTo>
                <a:cubicBezTo>
                  <a:pt x="3236" y="73768"/>
                  <a:pt x="3236" y="75336"/>
                  <a:pt x="3236" y="76903"/>
                </a:cubicBezTo>
                <a:cubicBezTo>
                  <a:pt x="3236" y="77204"/>
                  <a:pt x="3236" y="77404"/>
                  <a:pt x="3603" y="77437"/>
                </a:cubicBezTo>
                <a:cubicBezTo>
                  <a:pt x="5371" y="77504"/>
                  <a:pt x="7139" y="77571"/>
                  <a:pt x="8941" y="77637"/>
                </a:cubicBezTo>
                <a:cubicBezTo>
                  <a:pt x="13344" y="77737"/>
                  <a:pt x="17747" y="77804"/>
                  <a:pt x="22150" y="77904"/>
                </a:cubicBezTo>
                <a:cubicBezTo>
                  <a:pt x="23355" y="77933"/>
                  <a:pt x="24561" y="78011"/>
                  <a:pt x="25766" y="78011"/>
                </a:cubicBezTo>
                <a:cubicBezTo>
                  <a:pt x="25962" y="78011"/>
                  <a:pt x="26157" y="78009"/>
                  <a:pt x="26353" y="78004"/>
                </a:cubicBezTo>
                <a:cubicBezTo>
                  <a:pt x="30623" y="77871"/>
                  <a:pt x="34892" y="77671"/>
                  <a:pt x="39195" y="77537"/>
                </a:cubicBezTo>
                <a:cubicBezTo>
                  <a:pt x="42131" y="77437"/>
                  <a:pt x="45066" y="77337"/>
                  <a:pt x="48035" y="77270"/>
                </a:cubicBezTo>
                <a:cubicBezTo>
                  <a:pt x="49203" y="77237"/>
                  <a:pt x="49136" y="77237"/>
                  <a:pt x="49403" y="76036"/>
                </a:cubicBezTo>
                <a:cubicBezTo>
                  <a:pt x="49436" y="75936"/>
                  <a:pt x="49436" y="75836"/>
                  <a:pt x="49436" y="75736"/>
                </a:cubicBezTo>
                <a:cubicBezTo>
                  <a:pt x="49503" y="74101"/>
                  <a:pt x="49570" y="72433"/>
                  <a:pt x="49636" y="70799"/>
                </a:cubicBezTo>
                <a:cubicBezTo>
                  <a:pt x="49670" y="69565"/>
                  <a:pt x="49736" y="68297"/>
                  <a:pt x="49770" y="67063"/>
                </a:cubicBezTo>
                <a:cubicBezTo>
                  <a:pt x="49770" y="63861"/>
                  <a:pt x="49770" y="60692"/>
                  <a:pt x="49736" y="57489"/>
                </a:cubicBezTo>
                <a:cubicBezTo>
                  <a:pt x="49736" y="57189"/>
                  <a:pt x="49870" y="57123"/>
                  <a:pt x="50137" y="57022"/>
                </a:cubicBezTo>
                <a:cubicBezTo>
                  <a:pt x="50737" y="56856"/>
                  <a:pt x="51337" y="56656"/>
                  <a:pt x="51905" y="56422"/>
                </a:cubicBezTo>
                <a:cubicBezTo>
                  <a:pt x="52672" y="56122"/>
                  <a:pt x="53005" y="55488"/>
                  <a:pt x="53139" y="54721"/>
                </a:cubicBezTo>
                <a:cubicBezTo>
                  <a:pt x="53197" y="54256"/>
                  <a:pt x="52976" y="53968"/>
                  <a:pt x="52565" y="53968"/>
                </a:cubicBezTo>
                <a:cubicBezTo>
                  <a:pt x="52505" y="53968"/>
                  <a:pt x="52440" y="53974"/>
                  <a:pt x="52372" y="53987"/>
                </a:cubicBezTo>
                <a:cubicBezTo>
                  <a:pt x="51738" y="54120"/>
                  <a:pt x="51171" y="54387"/>
                  <a:pt x="50737" y="54888"/>
                </a:cubicBezTo>
                <a:cubicBezTo>
                  <a:pt x="50437" y="55255"/>
                  <a:pt x="50137" y="55621"/>
                  <a:pt x="49803" y="56022"/>
                </a:cubicBezTo>
                <a:cubicBezTo>
                  <a:pt x="49803" y="53620"/>
                  <a:pt x="49803" y="51318"/>
                  <a:pt x="49803" y="49017"/>
                </a:cubicBezTo>
                <a:cubicBezTo>
                  <a:pt x="49803" y="48917"/>
                  <a:pt x="49936" y="48717"/>
                  <a:pt x="50070" y="48683"/>
                </a:cubicBezTo>
                <a:cubicBezTo>
                  <a:pt x="51438" y="48116"/>
                  <a:pt x="52138" y="46849"/>
                  <a:pt x="53005" y="45781"/>
                </a:cubicBezTo>
                <a:cubicBezTo>
                  <a:pt x="53105" y="45681"/>
                  <a:pt x="53139" y="45381"/>
                  <a:pt x="53072" y="45281"/>
                </a:cubicBezTo>
                <a:cubicBezTo>
                  <a:pt x="52969" y="45203"/>
                  <a:pt x="52785" y="45126"/>
                  <a:pt x="52646" y="45126"/>
                </a:cubicBezTo>
                <a:cubicBezTo>
                  <a:pt x="52605" y="45126"/>
                  <a:pt x="52568" y="45132"/>
                  <a:pt x="52538" y="45147"/>
                </a:cubicBezTo>
                <a:cubicBezTo>
                  <a:pt x="52005" y="45381"/>
                  <a:pt x="51471" y="45648"/>
                  <a:pt x="50971" y="45981"/>
                </a:cubicBezTo>
                <a:cubicBezTo>
                  <a:pt x="50570" y="46281"/>
                  <a:pt x="50237" y="46682"/>
                  <a:pt x="49770" y="47115"/>
                </a:cubicBezTo>
                <a:cubicBezTo>
                  <a:pt x="49736" y="44880"/>
                  <a:pt x="49703" y="42779"/>
                  <a:pt x="49636" y="40677"/>
                </a:cubicBezTo>
                <a:cubicBezTo>
                  <a:pt x="49603" y="40077"/>
                  <a:pt x="49803" y="39743"/>
                  <a:pt x="50337" y="39510"/>
                </a:cubicBezTo>
                <a:cubicBezTo>
                  <a:pt x="51137" y="39176"/>
                  <a:pt x="51738" y="38609"/>
                  <a:pt x="52038" y="37775"/>
                </a:cubicBezTo>
                <a:cubicBezTo>
                  <a:pt x="52105" y="37508"/>
                  <a:pt x="52105" y="37108"/>
                  <a:pt x="51938" y="36975"/>
                </a:cubicBezTo>
                <a:cubicBezTo>
                  <a:pt x="51865" y="36916"/>
                  <a:pt x="51740" y="36890"/>
                  <a:pt x="51607" y="36890"/>
                </a:cubicBezTo>
                <a:cubicBezTo>
                  <a:pt x="51436" y="36890"/>
                  <a:pt x="51250" y="36933"/>
                  <a:pt x="51137" y="37008"/>
                </a:cubicBezTo>
                <a:cubicBezTo>
                  <a:pt x="50604" y="37375"/>
                  <a:pt x="50137" y="37875"/>
                  <a:pt x="49570" y="38342"/>
                </a:cubicBezTo>
                <a:cubicBezTo>
                  <a:pt x="49570" y="38076"/>
                  <a:pt x="49570" y="37775"/>
                  <a:pt x="49570" y="37475"/>
                </a:cubicBezTo>
                <a:cubicBezTo>
                  <a:pt x="49570" y="35807"/>
                  <a:pt x="49603" y="34139"/>
                  <a:pt x="49536" y="32472"/>
                </a:cubicBezTo>
                <a:cubicBezTo>
                  <a:pt x="49469" y="31671"/>
                  <a:pt x="49870" y="31237"/>
                  <a:pt x="50504" y="30937"/>
                </a:cubicBezTo>
                <a:cubicBezTo>
                  <a:pt x="51571" y="30437"/>
                  <a:pt x="52238" y="29536"/>
                  <a:pt x="52805" y="28602"/>
                </a:cubicBezTo>
                <a:cubicBezTo>
                  <a:pt x="52905" y="28435"/>
                  <a:pt x="52939" y="28202"/>
                  <a:pt x="52839" y="28035"/>
                </a:cubicBezTo>
                <a:cubicBezTo>
                  <a:pt x="52805" y="27935"/>
                  <a:pt x="52538" y="27902"/>
                  <a:pt x="52372" y="27902"/>
                </a:cubicBezTo>
                <a:cubicBezTo>
                  <a:pt x="51438" y="28035"/>
                  <a:pt x="50670" y="28435"/>
                  <a:pt x="50070" y="29203"/>
                </a:cubicBezTo>
                <a:cubicBezTo>
                  <a:pt x="49936" y="29403"/>
                  <a:pt x="49770" y="29569"/>
                  <a:pt x="49570" y="29803"/>
                </a:cubicBezTo>
                <a:cubicBezTo>
                  <a:pt x="49503" y="29603"/>
                  <a:pt x="49469" y="29503"/>
                  <a:pt x="49469" y="29369"/>
                </a:cubicBezTo>
                <a:cubicBezTo>
                  <a:pt x="49436" y="26701"/>
                  <a:pt x="49403" y="24032"/>
                  <a:pt x="49369" y="21364"/>
                </a:cubicBezTo>
                <a:cubicBezTo>
                  <a:pt x="49369" y="21230"/>
                  <a:pt x="49503" y="20997"/>
                  <a:pt x="49636" y="20930"/>
                </a:cubicBezTo>
                <a:cubicBezTo>
                  <a:pt x="50470" y="20396"/>
                  <a:pt x="51137" y="19762"/>
                  <a:pt x="51571" y="18895"/>
                </a:cubicBezTo>
                <a:cubicBezTo>
                  <a:pt x="51704" y="18662"/>
                  <a:pt x="51704" y="18361"/>
                  <a:pt x="51738" y="18061"/>
                </a:cubicBezTo>
                <a:cubicBezTo>
                  <a:pt x="51438" y="18061"/>
                  <a:pt x="51104" y="17995"/>
                  <a:pt x="50804" y="17995"/>
                </a:cubicBezTo>
                <a:cubicBezTo>
                  <a:pt x="50670" y="17995"/>
                  <a:pt x="50537" y="18095"/>
                  <a:pt x="50403" y="18195"/>
                </a:cubicBezTo>
                <a:cubicBezTo>
                  <a:pt x="50070" y="18428"/>
                  <a:pt x="49736" y="18695"/>
                  <a:pt x="49369" y="18995"/>
                </a:cubicBezTo>
                <a:cubicBezTo>
                  <a:pt x="49303" y="17694"/>
                  <a:pt x="49203" y="16427"/>
                  <a:pt x="49169" y="15159"/>
                </a:cubicBezTo>
                <a:cubicBezTo>
                  <a:pt x="49136" y="11823"/>
                  <a:pt x="49136" y="8488"/>
                  <a:pt x="49136" y="5119"/>
                </a:cubicBezTo>
                <a:cubicBezTo>
                  <a:pt x="49136" y="3718"/>
                  <a:pt x="49203" y="2283"/>
                  <a:pt x="49203" y="882"/>
                </a:cubicBezTo>
                <a:cubicBezTo>
                  <a:pt x="49236" y="615"/>
                  <a:pt x="49336" y="282"/>
                  <a:pt x="48936" y="248"/>
                </a:cubicBezTo>
                <a:cubicBezTo>
                  <a:pt x="48636" y="182"/>
                  <a:pt x="48302" y="182"/>
                  <a:pt x="48002" y="182"/>
                </a:cubicBezTo>
                <a:cubicBezTo>
                  <a:pt x="46140" y="209"/>
                  <a:pt x="44278" y="258"/>
                  <a:pt x="42416" y="258"/>
                </a:cubicBezTo>
                <a:cubicBezTo>
                  <a:pt x="41976" y="258"/>
                  <a:pt x="41536" y="255"/>
                  <a:pt x="41097" y="248"/>
                </a:cubicBezTo>
                <a:cubicBezTo>
                  <a:pt x="38628" y="248"/>
                  <a:pt x="36193" y="48"/>
                  <a:pt x="33725" y="48"/>
                </a:cubicBezTo>
                <a:cubicBezTo>
                  <a:pt x="28688" y="15"/>
                  <a:pt x="23618" y="15"/>
                  <a:pt x="18547" y="15"/>
                </a:cubicBezTo>
                <a:lnTo>
                  <a:pt x="10275" y="15"/>
                </a:lnTo>
                <a:cubicBezTo>
                  <a:pt x="8918" y="15"/>
                  <a:pt x="7547" y="0"/>
                  <a:pt x="6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TextBox 31">
            <a:extLst>
              <a:ext uri="{FF2B5EF4-FFF2-40B4-BE49-F238E27FC236}">
                <a16:creationId xmlns:a16="http://schemas.microsoft.com/office/drawing/2014/main" id="{B239674F-FE39-4146-8334-E37DDCF98FDB}"/>
              </a:ext>
            </a:extLst>
          </p:cNvPr>
          <p:cNvSpPr txBox="1"/>
          <p:nvPr/>
        </p:nvSpPr>
        <p:spPr>
          <a:xfrm>
            <a:off x="684824" y="1316500"/>
            <a:ext cx="6822985" cy="867930"/>
          </a:xfrm>
          <a:prstGeom prst="rect">
            <a:avLst/>
          </a:prstGeom>
          <a:noFill/>
        </p:spPr>
        <p:txBody>
          <a:bodyPr wrap="square" rtlCol="0">
            <a:noAutofit/>
          </a:bodyPr>
          <a:lstStyle/>
          <a:p>
            <a:pPr algn="just">
              <a:lnSpc>
                <a:spcPct val="90000"/>
              </a:lnSpc>
            </a:pPr>
            <a:r>
              <a:rPr lang="vi-VN" sz="2800" dirty="0">
                <a:latin typeface="Times New Roman" panose="02020603050405020304" pitchFamily="18" charset="0"/>
                <a:cs typeface="Times New Roman" panose="02020603050405020304" pitchFamily="18" charset="0"/>
              </a:rPr>
              <a:t>Nhiệm vụ 2. Kết nối kinh nghiệm hiện có của HS với vấn đề giờ trải nghiệm đưa ra. </a:t>
            </a:r>
          </a:p>
        </p:txBody>
      </p:sp>
      <p:graphicFrame>
        <p:nvGraphicFramePr>
          <p:cNvPr id="5" name="Diagram 4">
            <a:extLst>
              <a:ext uri="{FF2B5EF4-FFF2-40B4-BE49-F238E27FC236}">
                <a16:creationId xmlns:a16="http://schemas.microsoft.com/office/drawing/2014/main" id="{7180F453-FAFB-4C2B-AE5F-CEAF489F57B7}"/>
              </a:ext>
            </a:extLst>
          </p:cNvPr>
          <p:cNvGraphicFramePr/>
          <p:nvPr>
            <p:extLst>
              <p:ext uri="{D42A27DB-BD31-4B8C-83A1-F6EECF244321}">
                <p14:modId xmlns:p14="http://schemas.microsoft.com/office/powerpoint/2010/main" val="2987633454"/>
              </p:ext>
            </p:extLst>
          </p:nvPr>
        </p:nvGraphicFramePr>
        <p:xfrm>
          <a:off x="415836" y="1674189"/>
          <a:ext cx="831232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Google Shape;535;p44">
            <a:extLst>
              <a:ext uri="{FF2B5EF4-FFF2-40B4-BE49-F238E27FC236}">
                <a16:creationId xmlns:a16="http://schemas.microsoft.com/office/drawing/2014/main" id="{51D48054-89F7-43AC-AC86-35672CD762D5}"/>
              </a:ext>
            </a:extLst>
          </p:cNvPr>
          <p:cNvSpPr txBox="1">
            <a:spLocks/>
          </p:cNvSpPr>
          <p:nvPr/>
        </p:nvSpPr>
        <p:spPr>
          <a:xfrm>
            <a:off x="5202729" y="219658"/>
            <a:ext cx="2526522" cy="41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1pPr>
            <a:lvl2pPr marR="0" lvl="1"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2pPr>
            <a:lvl3pPr marR="0" lvl="2"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3pPr>
            <a:lvl4pPr marR="0" lvl="3"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4pPr>
            <a:lvl5pPr marR="0" lvl="4"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5pPr>
            <a:lvl6pPr marR="0" lvl="5"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6pPr>
            <a:lvl7pPr marR="0" lvl="6"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7pPr>
            <a:lvl8pPr marR="0" lvl="7"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8pPr>
            <a:lvl9pPr marR="0" lvl="8"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9pPr>
          </a:lstStyle>
          <a:p>
            <a:pPr algn="ctr"/>
            <a:r>
              <a:rPr lang="vi-VN" sz="2800" dirty="0">
                <a:latin typeface="Times New Roman" panose="02020603050405020304" pitchFamily="18" charset="0"/>
                <a:cs typeface="Times New Roman" panose="02020603050405020304" pitchFamily="18" charset="0"/>
              </a:rPr>
              <a:t>2. Nội dung</a:t>
            </a:r>
          </a:p>
        </p:txBody>
      </p:sp>
    </p:spTree>
    <p:extLst>
      <p:ext uri="{BB962C8B-B14F-4D97-AF65-F5344CB8AC3E}">
        <p14:creationId xmlns:p14="http://schemas.microsoft.com/office/powerpoint/2010/main" val="115981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F4E8B12F-B579-4877-AC14-75A9A42FB671}"/>
                                            </p:graphicEl>
                                          </p:spTgt>
                                        </p:tgtEl>
                                        <p:attrNameLst>
                                          <p:attrName>style.visibility</p:attrName>
                                        </p:attrNameLst>
                                      </p:cBhvr>
                                      <p:to>
                                        <p:strVal val="visible"/>
                                      </p:to>
                                    </p:set>
                                    <p:animEffect transition="in" filter="wipe(left)">
                                      <p:cBhvr>
                                        <p:cTn id="7" dur="500"/>
                                        <p:tgtEl>
                                          <p:spTgt spid="5">
                                            <p:graphicEl>
                                              <a:dgm id="{F4E8B12F-B579-4877-AC14-75A9A42FB67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3C3739C7-6677-4276-BE84-FA912CF05F6C}"/>
                                            </p:graphicEl>
                                          </p:spTgt>
                                        </p:tgtEl>
                                        <p:attrNameLst>
                                          <p:attrName>style.visibility</p:attrName>
                                        </p:attrNameLst>
                                      </p:cBhvr>
                                      <p:to>
                                        <p:strVal val="visible"/>
                                      </p:to>
                                    </p:set>
                                    <p:animEffect transition="in" filter="wipe(left)">
                                      <p:cBhvr>
                                        <p:cTn id="12" dur="500"/>
                                        <p:tgtEl>
                                          <p:spTgt spid="5">
                                            <p:graphicEl>
                                              <a:dgm id="{3C3739C7-6677-4276-BE84-FA912CF05F6C}"/>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dgm id="{EABDEEF2-3B54-4650-B1A0-7D72AD3393D4}"/>
                                            </p:graphicEl>
                                          </p:spTgt>
                                        </p:tgtEl>
                                        <p:attrNameLst>
                                          <p:attrName>style.visibility</p:attrName>
                                        </p:attrNameLst>
                                      </p:cBhvr>
                                      <p:to>
                                        <p:strVal val="visible"/>
                                      </p:to>
                                    </p:set>
                                    <p:animEffect transition="in" filter="wipe(left)">
                                      <p:cBhvr>
                                        <p:cTn id="15" dur="500"/>
                                        <p:tgtEl>
                                          <p:spTgt spid="5">
                                            <p:graphicEl>
                                              <a:dgm id="{EABDEEF2-3B54-4650-B1A0-7D72AD3393D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graphicEl>
                                              <a:dgm id="{07450E15-18F2-4A2F-BE39-057F74D28697}"/>
                                            </p:graphicEl>
                                          </p:spTgt>
                                        </p:tgtEl>
                                        <p:attrNameLst>
                                          <p:attrName>style.visibility</p:attrName>
                                        </p:attrNameLst>
                                      </p:cBhvr>
                                      <p:to>
                                        <p:strVal val="visible"/>
                                      </p:to>
                                    </p:set>
                                    <p:animEffect transition="in" filter="wipe(left)">
                                      <p:cBhvr>
                                        <p:cTn id="20" dur="500"/>
                                        <p:tgtEl>
                                          <p:spTgt spid="5">
                                            <p:graphicEl>
                                              <a:dgm id="{07450E15-18F2-4A2F-BE39-057F74D28697}"/>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graphicEl>
                                              <a:dgm id="{7B7C588D-AE23-4DA5-A063-AF6CEA195D51}"/>
                                            </p:graphicEl>
                                          </p:spTgt>
                                        </p:tgtEl>
                                        <p:attrNameLst>
                                          <p:attrName>style.visibility</p:attrName>
                                        </p:attrNameLst>
                                      </p:cBhvr>
                                      <p:to>
                                        <p:strVal val="visible"/>
                                      </p:to>
                                    </p:set>
                                    <p:animEffect transition="in" filter="wipe(left)">
                                      <p:cBhvr>
                                        <p:cTn id="23" dur="500"/>
                                        <p:tgtEl>
                                          <p:spTgt spid="5">
                                            <p:graphicEl>
                                              <a:dgm id="{7B7C588D-AE23-4DA5-A063-AF6CEA195D5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grpSp>
        <p:nvGrpSpPr>
          <p:cNvPr id="630" name="Google Shape;630;p47"/>
          <p:cNvGrpSpPr/>
          <p:nvPr/>
        </p:nvGrpSpPr>
        <p:grpSpPr>
          <a:xfrm>
            <a:off x="-91975" y="-147094"/>
            <a:ext cx="2781633" cy="1257244"/>
            <a:chOff x="-91975" y="-147094"/>
            <a:chExt cx="2781633" cy="1257244"/>
          </a:xfrm>
        </p:grpSpPr>
        <p:sp>
          <p:nvSpPr>
            <p:cNvPr id="631" name="Google Shape;631;p47"/>
            <p:cNvSpPr/>
            <p:nvPr/>
          </p:nvSpPr>
          <p:spPr>
            <a:xfrm>
              <a:off x="774660" y="79764"/>
              <a:ext cx="1155744" cy="763768"/>
            </a:xfrm>
            <a:custGeom>
              <a:avLst/>
              <a:gdLst/>
              <a:ahLst/>
              <a:cxnLst/>
              <a:rect l="l" t="t" r="r" b="b"/>
              <a:pathLst>
                <a:path w="36270" h="23967" extrusionOk="0">
                  <a:moveTo>
                    <a:pt x="23658" y="0"/>
                  </a:moveTo>
                  <a:cubicBezTo>
                    <a:pt x="23650" y="0"/>
                    <a:pt x="23642" y="2"/>
                    <a:pt x="23633" y="4"/>
                  </a:cubicBezTo>
                  <a:cubicBezTo>
                    <a:pt x="19611" y="796"/>
                    <a:pt x="16540" y="4058"/>
                    <a:pt x="12581" y="5103"/>
                  </a:cubicBezTo>
                  <a:cubicBezTo>
                    <a:pt x="11111" y="5517"/>
                    <a:pt x="9391" y="6013"/>
                    <a:pt x="7771" y="6013"/>
                  </a:cubicBezTo>
                  <a:cubicBezTo>
                    <a:pt x="7158" y="6013"/>
                    <a:pt x="6559" y="5942"/>
                    <a:pt x="5994" y="5768"/>
                  </a:cubicBezTo>
                  <a:cubicBezTo>
                    <a:pt x="4949" y="5452"/>
                    <a:pt x="3967" y="4977"/>
                    <a:pt x="3017" y="4438"/>
                  </a:cubicBezTo>
                  <a:cubicBezTo>
                    <a:pt x="2162" y="3868"/>
                    <a:pt x="1243" y="3393"/>
                    <a:pt x="325" y="2950"/>
                  </a:cubicBezTo>
                  <a:cubicBezTo>
                    <a:pt x="301" y="2938"/>
                    <a:pt x="277" y="2932"/>
                    <a:pt x="255" y="2932"/>
                  </a:cubicBezTo>
                  <a:cubicBezTo>
                    <a:pt x="100" y="2932"/>
                    <a:pt x="1" y="3187"/>
                    <a:pt x="167" y="3298"/>
                  </a:cubicBezTo>
                  <a:cubicBezTo>
                    <a:pt x="610" y="3488"/>
                    <a:pt x="1053" y="3710"/>
                    <a:pt x="1497" y="3963"/>
                  </a:cubicBezTo>
                  <a:cubicBezTo>
                    <a:pt x="2003" y="4248"/>
                    <a:pt x="2510" y="4565"/>
                    <a:pt x="3049" y="4850"/>
                  </a:cubicBezTo>
                  <a:cubicBezTo>
                    <a:pt x="3904" y="5420"/>
                    <a:pt x="4695" y="6085"/>
                    <a:pt x="5265" y="6940"/>
                  </a:cubicBezTo>
                  <a:cubicBezTo>
                    <a:pt x="5360" y="7098"/>
                    <a:pt x="5455" y="7257"/>
                    <a:pt x="5550" y="7478"/>
                  </a:cubicBezTo>
                  <a:cubicBezTo>
                    <a:pt x="5519" y="7510"/>
                    <a:pt x="5519" y="7605"/>
                    <a:pt x="5582" y="7637"/>
                  </a:cubicBezTo>
                  <a:cubicBezTo>
                    <a:pt x="5614" y="7637"/>
                    <a:pt x="5614" y="7668"/>
                    <a:pt x="5645" y="7668"/>
                  </a:cubicBezTo>
                  <a:cubicBezTo>
                    <a:pt x="6532" y="9537"/>
                    <a:pt x="7070" y="12704"/>
                    <a:pt x="4885" y="13464"/>
                  </a:cubicBezTo>
                  <a:lnTo>
                    <a:pt x="4790" y="13464"/>
                  </a:lnTo>
                  <a:cubicBezTo>
                    <a:pt x="4727" y="13464"/>
                    <a:pt x="4695" y="13527"/>
                    <a:pt x="4727" y="13590"/>
                  </a:cubicBezTo>
                  <a:cubicBezTo>
                    <a:pt x="4701" y="13642"/>
                    <a:pt x="4739" y="13694"/>
                    <a:pt x="4805" y="13694"/>
                  </a:cubicBezTo>
                  <a:cubicBezTo>
                    <a:pt x="4820" y="13694"/>
                    <a:pt x="4836" y="13691"/>
                    <a:pt x="4854" y="13685"/>
                  </a:cubicBezTo>
                  <a:cubicBezTo>
                    <a:pt x="4885" y="13685"/>
                    <a:pt x="4917" y="13685"/>
                    <a:pt x="4980" y="13654"/>
                  </a:cubicBezTo>
                  <a:cubicBezTo>
                    <a:pt x="5341" y="13699"/>
                    <a:pt x="5758" y="13765"/>
                    <a:pt x="6158" y="13765"/>
                  </a:cubicBezTo>
                  <a:cubicBezTo>
                    <a:pt x="6602" y="13765"/>
                    <a:pt x="7024" y="13684"/>
                    <a:pt x="7324" y="13400"/>
                  </a:cubicBezTo>
                  <a:cubicBezTo>
                    <a:pt x="7609" y="13147"/>
                    <a:pt x="7862" y="12545"/>
                    <a:pt x="8084" y="12260"/>
                  </a:cubicBezTo>
                  <a:cubicBezTo>
                    <a:pt x="8242" y="12039"/>
                    <a:pt x="8369" y="11944"/>
                    <a:pt x="8432" y="11659"/>
                  </a:cubicBezTo>
                  <a:cubicBezTo>
                    <a:pt x="8622" y="10835"/>
                    <a:pt x="7831" y="9949"/>
                    <a:pt x="7577" y="9283"/>
                  </a:cubicBezTo>
                  <a:cubicBezTo>
                    <a:pt x="7229" y="8365"/>
                    <a:pt x="6690" y="7922"/>
                    <a:pt x="5835" y="7510"/>
                  </a:cubicBezTo>
                  <a:cubicBezTo>
                    <a:pt x="5455" y="6718"/>
                    <a:pt x="4917" y="6053"/>
                    <a:pt x="4315" y="5483"/>
                  </a:cubicBezTo>
                  <a:lnTo>
                    <a:pt x="4315" y="5483"/>
                  </a:lnTo>
                  <a:cubicBezTo>
                    <a:pt x="4822" y="5705"/>
                    <a:pt x="5360" y="5927"/>
                    <a:pt x="5899" y="6085"/>
                  </a:cubicBezTo>
                  <a:cubicBezTo>
                    <a:pt x="7514" y="7035"/>
                    <a:pt x="9414" y="7447"/>
                    <a:pt x="11061" y="8428"/>
                  </a:cubicBezTo>
                  <a:cubicBezTo>
                    <a:pt x="11758" y="8840"/>
                    <a:pt x="12423" y="9315"/>
                    <a:pt x="13056" y="9822"/>
                  </a:cubicBezTo>
                  <a:cubicBezTo>
                    <a:pt x="13151" y="10582"/>
                    <a:pt x="12834" y="11247"/>
                    <a:pt x="12803" y="12007"/>
                  </a:cubicBezTo>
                  <a:cubicBezTo>
                    <a:pt x="12739" y="12704"/>
                    <a:pt x="12993" y="13020"/>
                    <a:pt x="13341" y="13622"/>
                  </a:cubicBezTo>
                  <a:cubicBezTo>
                    <a:pt x="13879" y="14509"/>
                    <a:pt x="13753" y="15364"/>
                    <a:pt x="13974" y="16314"/>
                  </a:cubicBezTo>
                  <a:cubicBezTo>
                    <a:pt x="14164" y="16947"/>
                    <a:pt x="14481" y="17517"/>
                    <a:pt x="14924" y="18024"/>
                  </a:cubicBezTo>
                  <a:cubicBezTo>
                    <a:pt x="15463" y="18657"/>
                    <a:pt x="16128" y="19037"/>
                    <a:pt x="16825" y="19449"/>
                  </a:cubicBezTo>
                  <a:cubicBezTo>
                    <a:pt x="17838" y="20083"/>
                    <a:pt x="18440" y="20684"/>
                    <a:pt x="19231" y="21571"/>
                  </a:cubicBezTo>
                  <a:cubicBezTo>
                    <a:pt x="19611" y="22014"/>
                    <a:pt x="20055" y="22426"/>
                    <a:pt x="20593" y="22711"/>
                  </a:cubicBezTo>
                  <a:cubicBezTo>
                    <a:pt x="21480" y="23186"/>
                    <a:pt x="22462" y="23281"/>
                    <a:pt x="23253" y="23946"/>
                  </a:cubicBezTo>
                  <a:cubicBezTo>
                    <a:pt x="23266" y="23959"/>
                    <a:pt x="23285" y="23967"/>
                    <a:pt x="23305" y="23967"/>
                  </a:cubicBezTo>
                  <a:cubicBezTo>
                    <a:pt x="23332" y="23967"/>
                    <a:pt x="23361" y="23952"/>
                    <a:pt x="23380" y="23915"/>
                  </a:cubicBezTo>
                  <a:cubicBezTo>
                    <a:pt x="23443" y="23915"/>
                    <a:pt x="23507" y="23851"/>
                    <a:pt x="23443" y="23756"/>
                  </a:cubicBezTo>
                  <a:cubicBezTo>
                    <a:pt x="22747" y="22616"/>
                    <a:pt x="22462" y="21603"/>
                    <a:pt x="22462" y="20273"/>
                  </a:cubicBezTo>
                  <a:cubicBezTo>
                    <a:pt x="22493" y="19386"/>
                    <a:pt x="22493" y="18499"/>
                    <a:pt x="22367" y="17612"/>
                  </a:cubicBezTo>
                  <a:cubicBezTo>
                    <a:pt x="22208" y="16757"/>
                    <a:pt x="21955" y="15871"/>
                    <a:pt x="21543" y="15111"/>
                  </a:cubicBezTo>
                  <a:cubicBezTo>
                    <a:pt x="21163" y="14350"/>
                    <a:pt x="20530" y="14034"/>
                    <a:pt x="20245" y="13179"/>
                  </a:cubicBezTo>
                  <a:cubicBezTo>
                    <a:pt x="19833" y="11849"/>
                    <a:pt x="19421" y="10962"/>
                    <a:pt x="18091" y="10265"/>
                  </a:cubicBezTo>
                  <a:cubicBezTo>
                    <a:pt x="16977" y="9657"/>
                    <a:pt x="15659" y="9515"/>
                    <a:pt x="14382" y="9515"/>
                  </a:cubicBezTo>
                  <a:cubicBezTo>
                    <a:pt x="14063" y="9515"/>
                    <a:pt x="13746" y="9524"/>
                    <a:pt x="13436" y="9537"/>
                  </a:cubicBezTo>
                  <a:cubicBezTo>
                    <a:pt x="13373" y="9537"/>
                    <a:pt x="13341" y="9600"/>
                    <a:pt x="13373" y="9664"/>
                  </a:cubicBezTo>
                  <a:cubicBezTo>
                    <a:pt x="12708" y="9093"/>
                    <a:pt x="11979" y="8555"/>
                    <a:pt x="11219" y="8112"/>
                  </a:cubicBezTo>
                  <a:cubicBezTo>
                    <a:pt x="9857" y="7288"/>
                    <a:pt x="8337" y="6845"/>
                    <a:pt x="6880" y="6243"/>
                  </a:cubicBezTo>
                  <a:lnTo>
                    <a:pt x="6880" y="6243"/>
                  </a:lnTo>
                  <a:cubicBezTo>
                    <a:pt x="7106" y="6267"/>
                    <a:pt x="7334" y="6278"/>
                    <a:pt x="7563" y="6278"/>
                  </a:cubicBezTo>
                  <a:cubicBezTo>
                    <a:pt x="8846" y="6278"/>
                    <a:pt x="10173" y="5937"/>
                    <a:pt x="11409" y="5642"/>
                  </a:cubicBezTo>
                  <a:cubicBezTo>
                    <a:pt x="11821" y="5547"/>
                    <a:pt x="12201" y="5452"/>
                    <a:pt x="12581" y="5325"/>
                  </a:cubicBezTo>
                  <a:cubicBezTo>
                    <a:pt x="12581" y="5347"/>
                    <a:pt x="12597" y="5370"/>
                    <a:pt x="12617" y="5370"/>
                  </a:cubicBezTo>
                  <a:cubicBezTo>
                    <a:pt x="12626" y="5370"/>
                    <a:pt x="12635" y="5366"/>
                    <a:pt x="12644" y="5357"/>
                  </a:cubicBezTo>
                  <a:cubicBezTo>
                    <a:pt x="14164" y="4660"/>
                    <a:pt x="15779" y="4691"/>
                    <a:pt x="17395" y="4565"/>
                  </a:cubicBezTo>
                  <a:cubicBezTo>
                    <a:pt x="18853" y="4425"/>
                    <a:pt x="20261" y="3937"/>
                    <a:pt x="21708" y="3937"/>
                  </a:cubicBezTo>
                  <a:cubicBezTo>
                    <a:pt x="21895" y="3937"/>
                    <a:pt x="22083" y="3945"/>
                    <a:pt x="22272" y="3963"/>
                  </a:cubicBezTo>
                  <a:cubicBezTo>
                    <a:pt x="22282" y="3974"/>
                    <a:pt x="22289" y="3977"/>
                    <a:pt x="22295" y="3977"/>
                  </a:cubicBezTo>
                  <a:cubicBezTo>
                    <a:pt x="22307" y="3977"/>
                    <a:pt x="22314" y="3963"/>
                    <a:pt x="22335" y="3963"/>
                  </a:cubicBezTo>
                  <a:cubicBezTo>
                    <a:pt x="23780" y="6171"/>
                    <a:pt x="26233" y="7558"/>
                    <a:pt x="28848" y="7558"/>
                  </a:cubicBezTo>
                  <a:cubicBezTo>
                    <a:pt x="29271" y="7558"/>
                    <a:pt x="29698" y="7522"/>
                    <a:pt x="30126" y="7447"/>
                  </a:cubicBezTo>
                  <a:cubicBezTo>
                    <a:pt x="32976" y="6940"/>
                    <a:pt x="36269" y="4438"/>
                    <a:pt x="36111" y="1240"/>
                  </a:cubicBezTo>
                  <a:cubicBezTo>
                    <a:pt x="36111" y="1172"/>
                    <a:pt x="36066" y="1140"/>
                    <a:pt x="36018" y="1140"/>
                  </a:cubicBezTo>
                  <a:cubicBezTo>
                    <a:pt x="35978" y="1140"/>
                    <a:pt x="35936" y="1164"/>
                    <a:pt x="35921" y="1208"/>
                  </a:cubicBezTo>
                  <a:cubicBezTo>
                    <a:pt x="35026" y="1958"/>
                    <a:pt x="33946" y="2375"/>
                    <a:pt x="32823" y="2375"/>
                  </a:cubicBezTo>
                  <a:cubicBezTo>
                    <a:pt x="32475" y="2375"/>
                    <a:pt x="32124" y="2335"/>
                    <a:pt x="31772" y="2253"/>
                  </a:cubicBezTo>
                  <a:cubicBezTo>
                    <a:pt x="30664" y="1968"/>
                    <a:pt x="29682" y="1271"/>
                    <a:pt x="28542" y="1081"/>
                  </a:cubicBezTo>
                  <a:cubicBezTo>
                    <a:pt x="28320" y="1042"/>
                    <a:pt x="28100" y="1024"/>
                    <a:pt x="27884" y="1024"/>
                  </a:cubicBezTo>
                  <a:cubicBezTo>
                    <a:pt x="25816" y="1024"/>
                    <a:pt x="24004" y="2687"/>
                    <a:pt x="22398" y="3805"/>
                  </a:cubicBezTo>
                  <a:cubicBezTo>
                    <a:pt x="22382" y="3789"/>
                    <a:pt x="22359" y="3781"/>
                    <a:pt x="22335" y="3781"/>
                  </a:cubicBezTo>
                  <a:cubicBezTo>
                    <a:pt x="22311" y="3781"/>
                    <a:pt x="22287" y="3789"/>
                    <a:pt x="22272" y="3805"/>
                  </a:cubicBezTo>
                  <a:cubicBezTo>
                    <a:pt x="22001" y="3759"/>
                    <a:pt x="21729" y="3739"/>
                    <a:pt x="21457" y="3739"/>
                  </a:cubicBezTo>
                  <a:cubicBezTo>
                    <a:pt x="20042" y="3739"/>
                    <a:pt x="18612" y="4269"/>
                    <a:pt x="17205" y="4375"/>
                  </a:cubicBezTo>
                  <a:cubicBezTo>
                    <a:pt x="16223" y="4438"/>
                    <a:pt x="15273" y="4470"/>
                    <a:pt x="14323" y="4691"/>
                  </a:cubicBezTo>
                  <a:cubicBezTo>
                    <a:pt x="17490" y="3298"/>
                    <a:pt x="20308" y="1176"/>
                    <a:pt x="23665" y="131"/>
                  </a:cubicBezTo>
                  <a:cubicBezTo>
                    <a:pt x="23751" y="131"/>
                    <a:pt x="23733" y="0"/>
                    <a:pt x="2365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7"/>
            <p:cNvSpPr/>
            <p:nvPr/>
          </p:nvSpPr>
          <p:spPr>
            <a:xfrm>
              <a:off x="1771978" y="12143"/>
              <a:ext cx="917680" cy="687063"/>
            </a:xfrm>
            <a:custGeom>
              <a:avLst/>
              <a:gdLst/>
              <a:ahLst/>
              <a:cxnLst/>
              <a:rect l="l" t="t" r="r" b="b"/>
              <a:pathLst>
                <a:path w="28799" h="21560" extrusionOk="0">
                  <a:moveTo>
                    <a:pt x="4853" y="1"/>
                  </a:moveTo>
                  <a:cubicBezTo>
                    <a:pt x="4778" y="1"/>
                    <a:pt x="4759" y="134"/>
                    <a:pt x="4846" y="163"/>
                  </a:cubicBezTo>
                  <a:cubicBezTo>
                    <a:pt x="8488" y="1050"/>
                    <a:pt x="12351" y="1810"/>
                    <a:pt x="14790" y="4882"/>
                  </a:cubicBezTo>
                  <a:cubicBezTo>
                    <a:pt x="14758" y="4913"/>
                    <a:pt x="14726" y="4945"/>
                    <a:pt x="14695" y="5008"/>
                  </a:cubicBezTo>
                  <a:cubicBezTo>
                    <a:pt x="14663" y="5135"/>
                    <a:pt x="14663" y="5262"/>
                    <a:pt x="14631" y="5388"/>
                  </a:cubicBezTo>
                  <a:cubicBezTo>
                    <a:pt x="14410" y="5958"/>
                    <a:pt x="14030" y="6338"/>
                    <a:pt x="13523" y="6528"/>
                  </a:cubicBezTo>
                  <a:cubicBezTo>
                    <a:pt x="13301" y="6655"/>
                    <a:pt x="13048" y="6718"/>
                    <a:pt x="12795" y="6845"/>
                  </a:cubicBezTo>
                  <a:cubicBezTo>
                    <a:pt x="11433" y="7542"/>
                    <a:pt x="10514" y="8650"/>
                    <a:pt x="9723" y="9949"/>
                  </a:cubicBezTo>
                  <a:cubicBezTo>
                    <a:pt x="8836" y="11500"/>
                    <a:pt x="8171" y="13147"/>
                    <a:pt x="7253" y="14667"/>
                  </a:cubicBezTo>
                  <a:cubicBezTo>
                    <a:pt x="7221" y="14731"/>
                    <a:pt x="7221" y="14762"/>
                    <a:pt x="7189" y="14826"/>
                  </a:cubicBezTo>
                  <a:cubicBezTo>
                    <a:pt x="6374" y="15779"/>
                    <a:pt x="5179" y="16363"/>
                    <a:pt x="4016" y="16363"/>
                  </a:cubicBezTo>
                  <a:cubicBezTo>
                    <a:pt x="3054" y="16363"/>
                    <a:pt x="2113" y="15964"/>
                    <a:pt x="1425" y="15047"/>
                  </a:cubicBezTo>
                  <a:cubicBezTo>
                    <a:pt x="1192" y="14744"/>
                    <a:pt x="1097" y="14441"/>
                    <a:pt x="860" y="14441"/>
                  </a:cubicBezTo>
                  <a:cubicBezTo>
                    <a:pt x="775" y="14441"/>
                    <a:pt x="672" y="14480"/>
                    <a:pt x="539" y="14572"/>
                  </a:cubicBezTo>
                  <a:cubicBezTo>
                    <a:pt x="0" y="14952"/>
                    <a:pt x="64" y="16124"/>
                    <a:pt x="190" y="16663"/>
                  </a:cubicBezTo>
                  <a:cubicBezTo>
                    <a:pt x="507" y="17771"/>
                    <a:pt x="1457" y="18499"/>
                    <a:pt x="2439" y="19006"/>
                  </a:cubicBezTo>
                  <a:cubicBezTo>
                    <a:pt x="2502" y="19006"/>
                    <a:pt x="2534" y="19006"/>
                    <a:pt x="2566" y="18974"/>
                  </a:cubicBezTo>
                  <a:cubicBezTo>
                    <a:pt x="2724" y="19006"/>
                    <a:pt x="2882" y="19038"/>
                    <a:pt x="3041" y="19038"/>
                  </a:cubicBezTo>
                  <a:cubicBezTo>
                    <a:pt x="3769" y="19133"/>
                    <a:pt x="4529" y="19291"/>
                    <a:pt x="5289" y="19418"/>
                  </a:cubicBezTo>
                  <a:cubicBezTo>
                    <a:pt x="5311" y="19440"/>
                    <a:pt x="5334" y="19462"/>
                    <a:pt x="5367" y="19462"/>
                  </a:cubicBezTo>
                  <a:cubicBezTo>
                    <a:pt x="5381" y="19462"/>
                    <a:pt x="5397" y="19459"/>
                    <a:pt x="5416" y="19449"/>
                  </a:cubicBezTo>
                  <a:cubicBezTo>
                    <a:pt x="5447" y="19449"/>
                    <a:pt x="5447" y="19449"/>
                    <a:pt x="5479" y="19418"/>
                  </a:cubicBezTo>
                  <a:cubicBezTo>
                    <a:pt x="6429" y="19576"/>
                    <a:pt x="7379" y="19671"/>
                    <a:pt x="8298" y="19671"/>
                  </a:cubicBezTo>
                  <a:cubicBezTo>
                    <a:pt x="8931" y="19671"/>
                    <a:pt x="9533" y="19544"/>
                    <a:pt x="10103" y="19291"/>
                  </a:cubicBezTo>
                  <a:cubicBezTo>
                    <a:pt x="10483" y="19133"/>
                    <a:pt x="11401" y="18246"/>
                    <a:pt x="11971" y="17993"/>
                  </a:cubicBezTo>
                  <a:cubicBezTo>
                    <a:pt x="11971" y="18024"/>
                    <a:pt x="12003" y="18024"/>
                    <a:pt x="12035" y="18024"/>
                  </a:cubicBezTo>
                  <a:cubicBezTo>
                    <a:pt x="12161" y="18309"/>
                    <a:pt x="12288" y="18563"/>
                    <a:pt x="12446" y="18848"/>
                  </a:cubicBezTo>
                  <a:cubicBezTo>
                    <a:pt x="12415" y="18911"/>
                    <a:pt x="12446" y="18974"/>
                    <a:pt x="12478" y="18974"/>
                  </a:cubicBezTo>
                  <a:cubicBezTo>
                    <a:pt x="12642" y="19038"/>
                    <a:pt x="12812" y="19066"/>
                    <a:pt x="12986" y="19066"/>
                  </a:cubicBezTo>
                  <a:cubicBezTo>
                    <a:pt x="14114" y="19066"/>
                    <a:pt x="15379" y="17860"/>
                    <a:pt x="16120" y="17201"/>
                  </a:cubicBezTo>
                  <a:cubicBezTo>
                    <a:pt x="17450" y="15997"/>
                    <a:pt x="18463" y="14414"/>
                    <a:pt x="18812" y="12641"/>
                  </a:cubicBezTo>
                  <a:cubicBezTo>
                    <a:pt x="19033" y="11532"/>
                    <a:pt x="18970" y="10424"/>
                    <a:pt x="18653" y="9379"/>
                  </a:cubicBezTo>
                  <a:lnTo>
                    <a:pt x="18653" y="9379"/>
                  </a:lnTo>
                  <a:cubicBezTo>
                    <a:pt x="19192" y="10550"/>
                    <a:pt x="19698" y="11754"/>
                    <a:pt x="20174" y="12989"/>
                  </a:cubicBezTo>
                  <a:cubicBezTo>
                    <a:pt x="19477" y="14699"/>
                    <a:pt x="19635" y="17011"/>
                    <a:pt x="20965" y="18373"/>
                  </a:cubicBezTo>
                  <a:cubicBezTo>
                    <a:pt x="23055" y="20494"/>
                    <a:pt x="26666" y="19069"/>
                    <a:pt x="28534" y="21508"/>
                  </a:cubicBezTo>
                  <a:cubicBezTo>
                    <a:pt x="28534" y="21540"/>
                    <a:pt x="28566" y="21540"/>
                    <a:pt x="28597" y="21540"/>
                  </a:cubicBezTo>
                  <a:cubicBezTo>
                    <a:pt x="28618" y="21553"/>
                    <a:pt x="28641" y="21560"/>
                    <a:pt x="28662" y="21560"/>
                  </a:cubicBezTo>
                  <a:cubicBezTo>
                    <a:pt x="28737" y="21560"/>
                    <a:pt x="28798" y="21480"/>
                    <a:pt x="28724" y="21381"/>
                  </a:cubicBezTo>
                  <a:cubicBezTo>
                    <a:pt x="28692" y="21350"/>
                    <a:pt x="28661" y="21286"/>
                    <a:pt x="28629" y="21254"/>
                  </a:cubicBezTo>
                  <a:cubicBezTo>
                    <a:pt x="28249" y="19513"/>
                    <a:pt x="27299" y="17961"/>
                    <a:pt x="26001" y="16726"/>
                  </a:cubicBezTo>
                  <a:cubicBezTo>
                    <a:pt x="25336" y="16092"/>
                    <a:pt x="24544" y="15554"/>
                    <a:pt x="23752" y="15079"/>
                  </a:cubicBezTo>
                  <a:cubicBezTo>
                    <a:pt x="22612" y="14446"/>
                    <a:pt x="21282" y="14129"/>
                    <a:pt x="20427" y="13116"/>
                  </a:cubicBezTo>
                  <a:cubicBezTo>
                    <a:pt x="20395" y="13084"/>
                    <a:pt x="20395" y="13052"/>
                    <a:pt x="20395" y="13021"/>
                  </a:cubicBezTo>
                  <a:cubicBezTo>
                    <a:pt x="20395" y="12989"/>
                    <a:pt x="20395" y="12989"/>
                    <a:pt x="20395" y="12989"/>
                  </a:cubicBezTo>
                  <a:cubicBezTo>
                    <a:pt x="20395" y="12989"/>
                    <a:pt x="20395" y="12957"/>
                    <a:pt x="20395" y="12957"/>
                  </a:cubicBezTo>
                  <a:cubicBezTo>
                    <a:pt x="19888" y="10867"/>
                    <a:pt x="18843" y="8872"/>
                    <a:pt x="17577" y="7162"/>
                  </a:cubicBezTo>
                  <a:cubicBezTo>
                    <a:pt x="17038" y="6212"/>
                    <a:pt x="16342" y="5293"/>
                    <a:pt x="15360" y="4818"/>
                  </a:cubicBezTo>
                  <a:cubicBezTo>
                    <a:pt x="15328" y="4755"/>
                    <a:pt x="15296" y="4692"/>
                    <a:pt x="15265" y="4660"/>
                  </a:cubicBezTo>
                  <a:cubicBezTo>
                    <a:pt x="15265" y="4597"/>
                    <a:pt x="15233" y="4533"/>
                    <a:pt x="15170" y="4533"/>
                  </a:cubicBezTo>
                  <a:cubicBezTo>
                    <a:pt x="15138" y="4502"/>
                    <a:pt x="15138" y="4470"/>
                    <a:pt x="15106" y="4438"/>
                  </a:cubicBezTo>
                  <a:cubicBezTo>
                    <a:pt x="15088" y="4410"/>
                    <a:pt x="15064" y="4399"/>
                    <a:pt x="15040" y="4399"/>
                  </a:cubicBezTo>
                  <a:cubicBezTo>
                    <a:pt x="14983" y="4399"/>
                    <a:pt x="14926" y="4466"/>
                    <a:pt x="14948" y="4533"/>
                  </a:cubicBezTo>
                  <a:lnTo>
                    <a:pt x="14980" y="4597"/>
                  </a:lnTo>
                  <a:lnTo>
                    <a:pt x="14916" y="4597"/>
                  </a:lnTo>
                  <a:cubicBezTo>
                    <a:pt x="12541" y="1683"/>
                    <a:pt x="8519" y="480"/>
                    <a:pt x="4877" y="5"/>
                  </a:cubicBezTo>
                  <a:cubicBezTo>
                    <a:pt x="4869" y="2"/>
                    <a:pt x="4861" y="1"/>
                    <a:pt x="4853"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7"/>
            <p:cNvSpPr/>
            <p:nvPr/>
          </p:nvSpPr>
          <p:spPr>
            <a:xfrm>
              <a:off x="941416" y="154809"/>
              <a:ext cx="682198" cy="640632"/>
            </a:xfrm>
            <a:custGeom>
              <a:avLst/>
              <a:gdLst/>
              <a:ahLst/>
              <a:cxnLst/>
              <a:rect l="l" t="t" r="r" b="b"/>
              <a:pathLst>
                <a:path w="21409" h="20103" extrusionOk="0">
                  <a:moveTo>
                    <a:pt x="16537" y="2431"/>
                  </a:moveTo>
                  <a:cubicBezTo>
                    <a:pt x="17284" y="2431"/>
                    <a:pt x="18027" y="2551"/>
                    <a:pt x="18717" y="2812"/>
                  </a:cubicBezTo>
                  <a:cubicBezTo>
                    <a:pt x="19255" y="2875"/>
                    <a:pt x="19382" y="3192"/>
                    <a:pt x="19097" y="3762"/>
                  </a:cubicBezTo>
                  <a:cubicBezTo>
                    <a:pt x="19002" y="3793"/>
                    <a:pt x="18907" y="3793"/>
                    <a:pt x="18812" y="3825"/>
                  </a:cubicBezTo>
                  <a:cubicBezTo>
                    <a:pt x="18590" y="3952"/>
                    <a:pt x="18210" y="3983"/>
                    <a:pt x="17957" y="4078"/>
                  </a:cubicBezTo>
                  <a:cubicBezTo>
                    <a:pt x="17324" y="4300"/>
                    <a:pt x="16785" y="4617"/>
                    <a:pt x="16247" y="4997"/>
                  </a:cubicBezTo>
                  <a:cubicBezTo>
                    <a:pt x="16189" y="4995"/>
                    <a:pt x="16131" y="4995"/>
                    <a:pt x="16073" y="4995"/>
                  </a:cubicBezTo>
                  <a:cubicBezTo>
                    <a:pt x="14605" y="4995"/>
                    <a:pt x="13073" y="5386"/>
                    <a:pt x="12098" y="6422"/>
                  </a:cubicBezTo>
                  <a:cubicBezTo>
                    <a:pt x="11560" y="6643"/>
                    <a:pt x="11022" y="6865"/>
                    <a:pt x="10483" y="7055"/>
                  </a:cubicBezTo>
                  <a:cubicBezTo>
                    <a:pt x="11402" y="6517"/>
                    <a:pt x="11972" y="5503"/>
                    <a:pt x="12795" y="4807"/>
                  </a:cubicBezTo>
                  <a:cubicBezTo>
                    <a:pt x="13357" y="4349"/>
                    <a:pt x="13918" y="4192"/>
                    <a:pt x="14525" y="4192"/>
                  </a:cubicBezTo>
                  <a:cubicBezTo>
                    <a:pt x="14842" y="4192"/>
                    <a:pt x="15171" y="4235"/>
                    <a:pt x="15519" y="4300"/>
                  </a:cubicBezTo>
                  <a:cubicBezTo>
                    <a:pt x="15883" y="4363"/>
                    <a:pt x="16247" y="4427"/>
                    <a:pt x="16603" y="4427"/>
                  </a:cubicBezTo>
                  <a:cubicBezTo>
                    <a:pt x="16959" y="4427"/>
                    <a:pt x="17308" y="4363"/>
                    <a:pt x="17640" y="4173"/>
                  </a:cubicBezTo>
                  <a:cubicBezTo>
                    <a:pt x="17640" y="4173"/>
                    <a:pt x="17640" y="4110"/>
                    <a:pt x="17609" y="4110"/>
                  </a:cubicBezTo>
                  <a:cubicBezTo>
                    <a:pt x="17327" y="4194"/>
                    <a:pt x="17042" y="4224"/>
                    <a:pt x="16755" y="4224"/>
                  </a:cubicBezTo>
                  <a:cubicBezTo>
                    <a:pt x="15985" y="4224"/>
                    <a:pt x="15206" y="4004"/>
                    <a:pt x="14453" y="4004"/>
                  </a:cubicBezTo>
                  <a:cubicBezTo>
                    <a:pt x="14004" y="4004"/>
                    <a:pt x="13565" y="4082"/>
                    <a:pt x="13143" y="4332"/>
                  </a:cubicBezTo>
                  <a:cubicBezTo>
                    <a:pt x="11813" y="5123"/>
                    <a:pt x="11243" y="6802"/>
                    <a:pt x="9691" y="7213"/>
                  </a:cubicBezTo>
                  <a:cubicBezTo>
                    <a:pt x="8868" y="7055"/>
                    <a:pt x="8076" y="6897"/>
                    <a:pt x="7348" y="6517"/>
                  </a:cubicBezTo>
                  <a:cubicBezTo>
                    <a:pt x="7316" y="6517"/>
                    <a:pt x="7316" y="6485"/>
                    <a:pt x="7285" y="6485"/>
                  </a:cubicBezTo>
                  <a:cubicBezTo>
                    <a:pt x="8045" y="6010"/>
                    <a:pt x="8678" y="5662"/>
                    <a:pt x="9596" y="5630"/>
                  </a:cubicBezTo>
                  <a:cubicBezTo>
                    <a:pt x="9672" y="5630"/>
                    <a:pt x="9745" y="5631"/>
                    <a:pt x="9814" y="5631"/>
                  </a:cubicBezTo>
                  <a:cubicBezTo>
                    <a:pt x="10092" y="5631"/>
                    <a:pt x="10325" y="5611"/>
                    <a:pt x="10578" y="5408"/>
                  </a:cubicBezTo>
                  <a:cubicBezTo>
                    <a:pt x="11117" y="5028"/>
                    <a:pt x="11497" y="4363"/>
                    <a:pt x="12067" y="3920"/>
                  </a:cubicBezTo>
                  <a:cubicBezTo>
                    <a:pt x="12700" y="3445"/>
                    <a:pt x="13428" y="3065"/>
                    <a:pt x="14188" y="2812"/>
                  </a:cubicBezTo>
                  <a:cubicBezTo>
                    <a:pt x="14940" y="2567"/>
                    <a:pt x="15741" y="2431"/>
                    <a:pt x="16537" y="2431"/>
                  </a:cubicBezTo>
                  <a:close/>
                  <a:moveTo>
                    <a:pt x="381" y="373"/>
                  </a:moveTo>
                  <a:lnTo>
                    <a:pt x="381" y="373"/>
                  </a:lnTo>
                  <a:cubicBezTo>
                    <a:pt x="1046" y="1070"/>
                    <a:pt x="1584" y="1893"/>
                    <a:pt x="2344" y="2495"/>
                  </a:cubicBezTo>
                  <a:cubicBezTo>
                    <a:pt x="2819" y="2907"/>
                    <a:pt x="3326" y="3192"/>
                    <a:pt x="3864" y="3477"/>
                  </a:cubicBezTo>
                  <a:cubicBezTo>
                    <a:pt x="4086" y="3572"/>
                    <a:pt x="4308" y="3667"/>
                    <a:pt x="4498" y="3762"/>
                  </a:cubicBezTo>
                  <a:cubicBezTo>
                    <a:pt x="4593" y="3793"/>
                    <a:pt x="4719" y="3825"/>
                    <a:pt x="4814" y="3888"/>
                  </a:cubicBezTo>
                  <a:cubicBezTo>
                    <a:pt x="5163" y="3920"/>
                    <a:pt x="5321" y="4142"/>
                    <a:pt x="5226" y="4522"/>
                  </a:cubicBezTo>
                  <a:cubicBezTo>
                    <a:pt x="5163" y="4522"/>
                    <a:pt x="5163" y="4617"/>
                    <a:pt x="5194" y="4648"/>
                  </a:cubicBezTo>
                  <a:cubicBezTo>
                    <a:pt x="5954" y="5250"/>
                    <a:pt x="6810" y="5725"/>
                    <a:pt x="7760" y="6010"/>
                  </a:cubicBezTo>
                  <a:cubicBezTo>
                    <a:pt x="7538" y="6137"/>
                    <a:pt x="7348" y="6295"/>
                    <a:pt x="7190" y="6453"/>
                  </a:cubicBezTo>
                  <a:cubicBezTo>
                    <a:pt x="7158" y="6485"/>
                    <a:pt x="7095" y="6517"/>
                    <a:pt x="7095" y="6580"/>
                  </a:cubicBezTo>
                  <a:cubicBezTo>
                    <a:pt x="7095" y="6612"/>
                    <a:pt x="7095" y="6675"/>
                    <a:pt x="7095" y="6738"/>
                  </a:cubicBezTo>
                  <a:cubicBezTo>
                    <a:pt x="6873" y="7023"/>
                    <a:pt x="6746" y="7309"/>
                    <a:pt x="6683" y="7657"/>
                  </a:cubicBezTo>
                  <a:cubicBezTo>
                    <a:pt x="6081" y="6137"/>
                    <a:pt x="4561" y="5282"/>
                    <a:pt x="3326" y="4300"/>
                  </a:cubicBezTo>
                  <a:cubicBezTo>
                    <a:pt x="2503" y="3635"/>
                    <a:pt x="1806" y="2907"/>
                    <a:pt x="1172" y="2051"/>
                  </a:cubicBezTo>
                  <a:cubicBezTo>
                    <a:pt x="792" y="1545"/>
                    <a:pt x="666" y="911"/>
                    <a:pt x="381" y="373"/>
                  </a:cubicBezTo>
                  <a:close/>
                  <a:moveTo>
                    <a:pt x="14924" y="5960"/>
                  </a:moveTo>
                  <a:cubicBezTo>
                    <a:pt x="16043" y="5960"/>
                    <a:pt x="17172" y="6245"/>
                    <a:pt x="18147" y="6802"/>
                  </a:cubicBezTo>
                  <a:cubicBezTo>
                    <a:pt x="18844" y="7182"/>
                    <a:pt x="19414" y="7689"/>
                    <a:pt x="19794" y="8385"/>
                  </a:cubicBezTo>
                  <a:cubicBezTo>
                    <a:pt x="20047" y="8829"/>
                    <a:pt x="21061" y="10855"/>
                    <a:pt x="20111" y="11109"/>
                  </a:cubicBezTo>
                  <a:cubicBezTo>
                    <a:pt x="20107" y="11111"/>
                    <a:pt x="20101" y="11112"/>
                    <a:pt x="20094" y="11112"/>
                  </a:cubicBezTo>
                  <a:cubicBezTo>
                    <a:pt x="19982" y="11112"/>
                    <a:pt x="19475" y="10887"/>
                    <a:pt x="19445" y="10887"/>
                  </a:cubicBezTo>
                  <a:cubicBezTo>
                    <a:pt x="19255" y="10855"/>
                    <a:pt x="19065" y="10824"/>
                    <a:pt x="18875" y="10824"/>
                  </a:cubicBezTo>
                  <a:cubicBezTo>
                    <a:pt x="18860" y="10808"/>
                    <a:pt x="18836" y="10800"/>
                    <a:pt x="18812" y="10800"/>
                  </a:cubicBezTo>
                  <a:cubicBezTo>
                    <a:pt x="18788" y="10800"/>
                    <a:pt x="18765" y="10808"/>
                    <a:pt x="18749" y="10824"/>
                  </a:cubicBezTo>
                  <a:cubicBezTo>
                    <a:pt x="18654" y="10824"/>
                    <a:pt x="18559" y="10824"/>
                    <a:pt x="18432" y="10855"/>
                  </a:cubicBezTo>
                  <a:cubicBezTo>
                    <a:pt x="18234" y="10863"/>
                    <a:pt x="18044" y="10868"/>
                    <a:pt x="17860" y="10868"/>
                  </a:cubicBezTo>
                  <a:cubicBezTo>
                    <a:pt x="17247" y="10868"/>
                    <a:pt x="16690" y="10806"/>
                    <a:pt x="16057" y="10539"/>
                  </a:cubicBezTo>
                  <a:cubicBezTo>
                    <a:pt x="15867" y="10254"/>
                    <a:pt x="15645" y="9937"/>
                    <a:pt x="15392" y="9684"/>
                  </a:cubicBezTo>
                  <a:cubicBezTo>
                    <a:pt x="14600" y="8829"/>
                    <a:pt x="13587" y="8195"/>
                    <a:pt x="12510" y="7815"/>
                  </a:cubicBezTo>
                  <a:cubicBezTo>
                    <a:pt x="11782" y="7562"/>
                    <a:pt x="11022" y="7435"/>
                    <a:pt x="10261" y="7309"/>
                  </a:cubicBezTo>
                  <a:cubicBezTo>
                    <a:pt x="10768" y="7213"/>
                    <a:pt x="11275" y="6992"/>
                    <a:pt x="11782" y="6802"/>
                  </a:cubicBezTo>
                  <a:lnTo>
                    <a:pt x="11782" y="6802"/>
                  </a:lnTo>
                  <a:cubicBezTo>
                    <a:pt x="11756" y="6827"/>
                    <a:pt x="11793" y="6874"/>
                    <a:pt x="11824" y="6874"/>
                  </a:cubicBezTo>
                  <a:cubicBezTo>
                    <a:pt x="11832" y="6874"/>
                    <a:pt x="11839" y="6871"/>
                    <a:pt x="11845" y="6865"/>
                  </a:cubicBezTo>
                  <a:cubicBezTo>
                    <a:pt x="11908" y="6802"/>
                    <a:pt x="11972" y="6738"/>
                    <a:pt x="12035" y="6675"/>
                  </a:cubicBezTo>
                  <a:cubicBezTo>
                    <a:pt x="12573" y="6453"/>
                    <a:pt x="13143" y="6200"/>
                    <a:pt x="13713" y="6073"/>
                  </a:cubicBezTo>
                  <a:cubicBezTo>
                    <a:pt x="14110" y="5997"/>
                    <a:pt x="14517" y="5960"/>
                    <a:pt x="14924" y="5960"/>
                  </a:cubicBezTo>
                  <a:close/>
                  <a:moveTo>
                    <a:pt x="16215" y="10824"/>
                  </a:moveTo>
                  <a:cubicBezTo>
                    <a:pt x="17039" y="11077"/>
                    <a:pt x="17894" y="10982"/>
                    <a:pt x="18717" y="11045"/>
                  </a:cubicBezTo>
                  <a:cubicBezTo>
                    <a:pt x="18717" y="11330"/>
                    <a:pt x="18749" y="11615"/>
                    <a:pt x="18812" y="11900"/>
                  </a:cubicBezTo>
                  <a:cubicBezTo>
                    <a:pt x="18907" y="12217"/>
                    <a:pt x="19287" y="12787"/>
                    <a:pt x="19255" y="13041"/>
                  </a:cubicBezTo>
                  <a:cubicBezTo>
                    <a:pt x="19097" y="13294"/>
                    <a:pt x="18907" y="13579"/>
                    <a:pt x="18717" y="13832"/>
                  </a:cubicBezTo>
                  <a:cubicBezTo>
                    <a:pt x="18559" y="13864"/>
                    <a:pt x="18400" y="13896"/>
                    <a:pt x="18242" y="13896"/>
                  </a:cubicBezTo>
                  <a:lnTo>
                    <a:pt x="17894" y="13896"/>
                  </a:lnTo>
                  <a:cubicBezTo>
                    <a:pt x="17640" y="13927"/>
                    <a:pt x="17450" y="13991"/>
                    <a:pt x="17292" y="14117"/>
                  </a:cubicBezTo>
                  <a:cubicBezTo>
                    <a:pt x="17165" y="13674"/>
                    <a:pt x="17070" y="13262"/>
                    <a:pt x="16975" y="12851"/>
                  </a:cubicBezTo>
                  <a:cubicBezTo>
                    <a:pt x="16817" y="12122"/>
                    <a:pt x="16564" y="11425"/>
                    <a:pt x="16215" y="10824"/>
                  </a:cubicBezTo>
                  <a:close/>
                  <a:moveTo>
                    <a:pt x="7316" y="6675"/>
                  </a:moveTo>
                  <a:lnTo>
                    <a:pt x="7316" y="6675"/>
                  </a:lnTo>
                  <a:cubicBezTo>
                    <a:pt x="9311" y="7720"/>
                    <a:pt x="11718" y="7404"/>
                    <a:pt x="13713" y="8607"/>
                  </a:cubicBezTo>
                  <a:cubicBezTo>
                    <a:pt x="14727" y="9209"/>
                    <a:pt x="15614" y="10095"/>
                    <a:pt x="16184" y="11172"/>
                  </a:cubicBezTo>
                  <a:cubicBezTo>
                    <a:pt x="16690" y="12249"/>
                    <a:pt x="16785" y="13452"/>
                    <a:pt x="17102" y="14592"/>
                  </a:cubicBezTo>
                  <a:cubicBezTo>
                    <a:pt x="17229" y="15004"/>
                    <a:pt x="17419" y="15226"/>
                    <a:pt x="16817" y="15542"/>
                  </a:cubicBezTo>
                  <a:cubicBezTo>
                    <a:pt x="16564" y="15669"/>
                    <a:pt x="16089" y="15637"/>
                    <a:pt x="15804" y="15669"/>
                  </a:cubicBezTo>
                  <a:cubicBezTo>
                    <a:pt x="15492" y="15695"/>
                    <a:pt x="15180" y="15716"/>
                    <a:pt x="14868" y="15716"/>
                  </a:cubicBezTo>
                  <a:cubicBezTo>
                    <a:pt x="14420" y="15716"/>
                    <a:pt x="13971" y="15673"/>
                    <a:pt x="13523" y="15542"/>
                  </a:cubicBezTo>
                  <a:cubicBezTo>
                    <a:pt x="12162" y="15131"/>
                    <a:pt x="11338" y="14022"/>
                    <a:pt x="10768" y="12787"/>
                  </a:cubicBezTo>
                  <a:cubicBezTo>
                    <a:pt x="10293" y="11774"/>
                    <a:pt x="9818" y="10950"/>
                    <a:pt x="9090" y="10127"/>
                  </a:cubicBezTo>
                  <a:cubicBezTo>
                    <a:pt x="8171" y="9145"/>
                    <a:pt x="7190" y="8100"/>
                    <a:pt x="7316" y="6675"/>
                  </a:cubicBezTo>
                  <a:close/>
                  <a:moveTo>
                    <a:pt x="8868" y="10254"/>
                  </a:moveTo>
                  <a:lnTo>
                    <a:pt x="8868" y="10254"/>
                  </a:lnTo>
                  <a:cubicBezTo>
                    <a:pt x="9311" y="10760"/>
                    <a:pt x="9723" y="11235"/>
                    <a:pt x="10071" y="11837"/>
                  </a:cubicBezTo>
                  <a:cubicBezTo>
                    <a:pt x="10420" y="12502"/>
                    <a:pt x="10641" y="13262"/>
                    <a:pt x="11085" y="13896"/>
                  </a:cubicBezTo>
                  <a:cubicBezTo>
                    <a:pt x="11687" y="14877"/>
                    <a:pt x="12637" y="15606"/>
                    <a:pt x="13777" y="15859"/>
                  </a:cubicBezTo>
                  <a:cubicBezTo>
                    <a:pt x="13903" y="15891"/>
                    <a:pt x="14062" y="15891"/>
                    <a:pt x="14188" y="15922"/>
                  </a:cubicBezTo>
                  <a:cubicBezTo>
                    <a:pt x="14188" y="15922"/>
                    <a:pt x="14188" y="15922"/>
                    <a:pt x="14188" y="15954"/>
                  </a:cubicBezTo>
                  <a:cubicBezTo>
                    <a:pt x="14442" y="16461"/>
                    <a:pt x="14632" y="17791"/>
                    <a:pt x="14220" y="18329"/>
                  </a:cubicBezTo>
                  <a:cubicBezTo>
                    <a:pt x="13845" y="18793"/>
                    <a:pt x="13578" y="18956"/>
                    <a:pt x="13367" y="18956"/>
                  </a:cubicBezTo>
                  <a:cubicBezTo>
                    <a:pt x="12902" y="18956"/>
                    <a:pt x="12714" y="18163"/>
                    <a:pt x="12257" y="18076"/>
                  </a:cubicBezTo>
                  <a:cubicBezTo>
                    <a:pt x="12193" y="18060"/>
                    <a:pt x="12137" y="18054"/>
                    <a:pt x="12087" y="18054"/>
                  </a:cubicBezTo>
                  <a:cubicBezTo>
                    <a:pt x="11868" y="18054"/>
                    <a:pt x="11750" y="18174"/>
                    <a:pt x="11567" y="18174"/>
                  </a:cubicBezTo>
                  <a:cubicBezTo>
                    <a:pt x="11454" y="18174"/>
                    <a:pt x="11317" y="18129"/>
                    <a:pt x="11117" y="17981"/>
                  </a:cubicBezTo>
                  <a:cubicBezTo>
                    <a:pt x="10610" y="17633"/>
                    <a:pt x="10230" y="16904"/>
                    <a:pt x="9976" y="16366"/>
                  </a:cubicBezTo>
                  <a:cubicBezTo>
                    <a:pt x="9343" y="15162"/>
                    <a:pt x="9216" y="13896"/>
                    <a:pt x="9185" y="12566"/>
                  </a:cubicBezTo>
                  <a:cubicBezTo>
                    <a:pt x="9185" y="11774"/>
                    <a:pt x="9185" y="10982"/>
                    <a:pt x="8868" y="10254"/>
                  </a:cubicBezTo>
                  <a:close/>
                  <a:moveTo>
                    <a:pt x="7031" y="7182"/>
                  </a:moveTo>
                  <a:cubicBezTo>
                    <a:pt x="6968" y="7847"/>
                    <a:pt x="7253" y="8480"/>
                    <a:pt x="7633" y="9082"/>
                  </a:cubicBezTo>
                  <a:cubicBezTo>
                    <a:pt x="7950" y="9620"/>
                    <a:pt x="8361" y="10127"/>
                    <a:pt x="8488" y="10729"/>
                  </a:cubicBezTo>
                  <a:cubicBezTo>
                    <a:pt x="8710" y="11615"/>
                    <a:pt x="8298" y="12439"/>
                    <a:pt x="7950" y="13231"/>
                  </a:cubicBezTo>
                  <a:cubicBezTo>
                    <a:pt x="7095" y="15226"/>
                    <a:pt x="6683" y="17126"/>
                    <a:pt x="7506" y="19058"/>
                  </a:cubicBezTo>
                  <a:cubicBezTo>
                    <a:pt x="7253" y="18583"/>
                    <a:pt x="7063" y="18044"/>
                    <a:pt x="7000" y="17823"/>
                  </a:cubicBezTo>
                  <a:cubicBezTo>
                    <a:pt x="6746" y="17063"/>
                    <a:pt x="6651" y="16271"/>
                    <a:pt x="6683" y="15479"/>
                  </a:cubicBezTo>
                  <a:cubicBezTo>
                    <a:pt x="6746" y="13959"/>
                    <a:pt x="7411" y="12502"/>
                    <a:pt x="7380" y="11014"/>
                  </a:cubicBezTo>
                  <a:cubicBezTo>
                    <a:pt x="7348" y="9715"/>
                    <a:pt x="6493" y="8385"/>
                    <a:pt x="7031" y="7182"/>
                  </a:cubicBezTo>
                  <a:close/>
                  <a:moveTo>
                    <a:pt x="7611" y="8683"/>
                  </a:moveTo>
                  <a:cubicBezTo>
                    <a:pt x="7818" y="9042"/>
                    <a:pt x="8081" y="9380"/>
                    <a:pt x="8361" y="9684"/>
                  </a:cubicBezTo>
                  <a:cubicBezTo>
                    <a:pt x="8425" y="9747"/>
                    <a:pt x="8488" y="9842"/>
                    <a:pt x="8551" y="9905"/>
                  </a:cubicBezTo>
                  <a:cubicBezTo>
                    <a:pt x="8551" y="9937"/>
                    <a:pt x="8551" y="9937"/>
                    <a:pt x="8551" y="9937"/>
                  </a:cubicBezTo>
                  <a:cubicBezTo>
                    <a:pt x="9343" y="11489"/>
                    <a:pt x="8805" y="13294"/>
                    <a:pt x="9216" y="14941"/>
                  </a:cubicBezTo>
                  <a:cubicBezTo>
                    <a:pt x="9280" y="15194"/>
                    <a:pt x="9343" y="15416"/>
                    <a:pt x="9438" y="15637"/>
                  </a:cubicBezTo>
                  <a:cubicBezTo>
                    <a:pt x="9121" y="16239"/>
                    <a:pt x="8868" y="16841"/>
                    <a:pt x="8741" y="17474"/>
                  </a:cubicBezTo>
                  <a:cubicBezTo>
                    <a:pt x="8646" y="17823"/>
                    <a:pt x="8615" y="18171"/>
                    <a:pt x="8583" y="18519"/>
                  </a:cubicBezTo>
                  <a:cubicBezTo>
                    <a:pt x="8551" y="18741"/>
                    <a:pt x="8710" y="19374"/>
                    <a:pt x="8583" y="19533"/>
                  </a:cubicBezTo>
                  <a:cubicBezTo>
                    <a:pt x="8484" y="19692"/>
                    <a:pt x="8372" y="19763"/>
                    <a:pt x="8255" y="19763"/>
                  </a:cubicBezTo>
                  <a:cubicBezTo>
                    <a:pt x="8186" y="19763"/>
                    <a:pt x="8115" y="19738"/>
                    <a:pt x="8045" y="19691"/>
                  </a:cubicBezTo>
                  <a:cubicBezTo>
                    <a:pt x="7380" y="18614"/>
                    <a:pt x="7063" y="17379"/>
                    <a:pt x="7221" y="16112"/>
                  </a:cubicBezTo>
                  <a:cubicBezTo>
                    <a:pt x="7380" y="14751"/>
                    <a:pt x="8076" y="13579"/>
                    <a:pt x="8520" y="12312"/>
                  </a:cubicBezTo>
                  <a:cubicBezTo>
                    <a:pt x="8773" y="11552"/>
                    <a:pt x="8805" y="10919"/>
                    <a:pt x="8456" y="10190"/>
                  </a:cubicBezTo>
                  <a:cubicBezTo>
                    <a:pt x="8231" y="9664"/>
                    <a:pt x="7886" y="9177"/>
                    <a:pt x="7611" y="8683"/>
                  </a:cubicBezTo>
                  <a:close/>
                  <a:moveTo>
                    <a:pt x="159" y="1"/>
                  </a:moveTo>
                  <a:cubicBezTo>
                    <a:pt x="143" y="1"/>
                    <a:pt x="127" y="9"/>
                    <a:pt x="127" y="25"/>
                  </a:cubicBezTo>
                  <a:cubicBezTo>
                    <a:pt x="64" y="25"/>
                    <a:pt x="1" y="88"/>
                    <a:pt x="64" y="151"/>
                  </a:cubicBezTo>
                  <a:cubicBezTo>
                    <a:pt x="444" y="626"/>
                    <a:pt x="507" y="1418"/>
                    <a:pt x="887" y="1956"/>
                  </a:cubicBezTo>
                  <a:cubicBezTo>
                    <a:pt x="1426" y="2685"/>
                    <a:pt x="2027" y="3413"/>
                    <a:pt x="2693" y="3983"/>
                  </a:cubicBezTo>
                  <a:cubicBezTo>
                    <a:pt x="4149" y="5250"/>
                    <a:pt x="5796" y="6042"/>
                    <a:pt x="6651" y="7847"/>
                  </a:cubicBezTo>
                  <a:cubicBezTo>
                    <a:pt x="6651" y="7847"/>
                    <a:pt x="6651" y="7879"/>
                    <a:pt x="6683" y="7879"/>
                  </a:cubicBezTo>
                  <a:cubicBezTo>
                    <a:pt x="6620" y="8892"/>
                    <a:pt x="7190" y="10000"/>
                    <a:pt x="7190" y="11014"/>
                  </a:cubicBezTo>
                  <a:cubicBezTo>
                    <a:pt x="7221" y="11995"/>
                    <a:pt x="6810" y="12977"/>
                    <a:pt x="6651" y="13959"/>
                  </a:cubicBezTo>
                  <a:cubicBezTo>
                    <a:pt x="6493" y="14877"/>
                    <a:pt x="6429" y="15827"/>
                    <a:pt x="6588" y="16777"/>
                  </a:cubicBezTo>
                  <a:cubicBezTo>
                    <a:pt x="6683" y="17506"/>
                    <a:pt x="6905" y="18266"/>
                    <a:pt x="7285" y="18931"/>
                  </a:cubicBezTo>
                  <a:cubicBezTo>
                    <a:pt x="7475" y="19248"/>
                    <a:pt x="7886" y="20103"/>
                    <a:pt x="8330" y="20103"/>
                  </a:cubicBezTo>
                  <a:cubicBezTo>
                    <a:pt x="8710" y="20103"/>
                    <a:pt x="8710" y="19818"/>
                    <a:pt x="8741" y="19533"/>
                  </a:cubicBezTo>
                  <a:cubicBezTo>
                    <a:pt x="8805" y="18836"/>
                    <a:pt x="8710" y="18234"/>
                    <a:pt x="8868" y="17538"/>
                  </a:cubicBezTo>
                  <a:cubicBezTo>
                    <a:pt x="8995" y="16936"/>
                    <a:pt x="9216" y="16366"/>
                    <a:pt x="9501" y="15859"/>
                  </a:cubicBezTo>
                  <a:cubicBezTo>
                    <a:pt x="9660" y="16271"/>
                    <a:pt x="9881" y="16714"/>
                    <a:pt x="10135" y="17094"/>
                  </a:cubicBezTo>
                  <a:cubicBezTo>
                    <a:pt x="10388" y="17506"/>
                    <a:pt x="10831" y="18298"/>
                    <a:pt x="11338" y="18424"/>
                  </a:cubicBezTo>
                  <a:cubicBezTo>
                    <a:pt x="11370" y="18435"/>
                    <a:pt x="11405" y="18438"/>
                    <a:pt x="11441" y="18438"/>
                  </a:cubicBezTo>
                  <a:cubicBezTo>
                    <a:pt x="11514" y="18438"/>
                    <a:pt x="11592" y="18424"/>
                    <a:pt x="11655" y="18424"/>
                  </a:cubicBezTo>
                  <a:cubicBezTo>
                    <a:pt x="11718" y="18424"/>
                    <a:pt x="11782" y="18393"/>
                    <a:pt x="11813" y="18329"/>
                  </a:cubicBezTo>
                  <a:cubicBezTo>
                    <a:pt x="12130" y="18488"/>
                    <a:pt x="12447" y="18646"/>
                    <a:pt x="12732" y="18804"/>
                  </a:cubicBezTo>
                  <a:cubicBezTo>
                    <a:pt x="12827" y="18868"/>
                    <a:pt x="12858" y="18994"/>
                    <a:pt x="12953" y="19058"/>
                  </a:cubicBezTo>
                  <a:cubicBezTo>
                    <a:pt x="13141" y="19170"/>
                    <a:pt x="13306" y="19249"/>
                    <a:pt x="13488" y="19249"/>
                  </a:cubicBezTo>
                  <a:cubicBezTo>
                    <a:pt x="13614" y="19249"/>
                    <a:pt x="13748" y="19212"/>
                    <a:pt x="13903" y="19121"/>
                  </a:cubicBezTo>
                  <a:cubicBezTo>
                    <a:pt x="14758" y="18551"/>
                    <a:pt x="14758" y="16809"/>
                    <a:pt x="14378" y="15922"/>
                  </a:cubicBezTo>
                  <a:lnTo>
                    <a:pt x="14378" y="15922"/>
                  </a:lnTo>
                  <a:cubicBezTo>
                    <a:pt x="14560" y="15947"/>
                    <a:pt x="14746" y="15957"/>
                    <a:pt x="14933" y="15957"/>
                  </a:cubicBezTo>
                  <a:cubicBezTo>
                    <a:pt x="15236" y="15957"/>
                    <a:pt x="15542" y="15930"/>
                    <a:pt x="15835" y="15891"/>
                  </a:cubicBezTo>
                  <a:cubicBezTo>
                    <a:pt x="16247" y="15859"/>
                    <a:pt x="17039" y="15891"/>
                    <a:pt x="17355" y="15606"/>
                  </a:cubicBezTo>
                  <a:cubicBezTo>
                    <a:pt x="17577" y="15384"/>
                    <a:pt x="17514" y="15289"/>
                    <a:pt x="17482" y="14972"/>
                  </a:cubicBezTo>
                  <a:cubicBezTo>
                    <a:pt x="17450" y="14751"/>
                    <a:pt x="17387" y="14529"/>
                    <a:pt x="17324" y="14307"/>
                  </a:cubicBezTo>
                  <a:cubicBezTo>
                    <a:pt x="17894" y="13927"/>
                    <a:pt x="19129" y="14276"/>
                    <a:pt x="19414" y="13484"/>
                  </a:cubicBezTo>
                  <a:cubicBezTo>
                    <a:pt x="19509" y="13231"/>
                    <a:pt x="19445" y="13009"/>
                    <a:pt x="19350" y="12787"/>
                  </a:cubicBezTo>
                  <a:cubicBezTo>
                    <a:pt x="19129" y="12154"/>
                    <a:pt x="18907" y="11710"/>
                    <a:pt x="18875" y="11045"/>
                  </a:cubicBezTo>
                  <a:lnTo>
                    <a:pt x="18875" y="11045"/>
                  </a:lnTo>
                  <a:cubicBezTo>
                    <a:pt x="19382" y="11077"/>
                    <a:pt x="19857" y="11172"/>
                    <a:pt x="20332" y="11457"/>
                  </a:cubicBezTo>
                  <a:cubicBezTo>
                    <a:pt x="20364" y="11457"/>
                    <a:pt x="20427" y="11457"/>
                    <a:pt x="20459" y="11425"/>
                  </a:cubicBezTo>
                  <a:cubicBezTo>
                    <a:pt x="21029" y="10412"/>
                    <a:pt x="20491" y="9209"/>
                    <a:pt x="19984" y="8290"/>
                  </a:cubicBezTo>
                  <a:cubicBezTo>
                    <a:pt x="19445" y="7277"/>
                    <a:pt x="18495" y="6643"/>
                    <a:pt x="17450" y="6232"/>
                  </a:cubicBezTo>
                  <a:cubicBezTo>
                    <a:pt x="16645" y="5910"/>
                    <a:pt x="15790" y="5755"/>
                    <a:pt x="14933" y="5755"/>
                  </a:cubicBezTo>
                  <a:cubicBezTo>
                    <a:pt x="14610" y="5755"/>
                    <a:pt x="14287" y="5777"/>
                    <a:pt x="13967" y="5820"/>
                  </a:cubicBezTo>
                  <a:cubicBezTo>
                    <a:pt x="13492" y="5915"/>
                    <a:pt x="13048" y="6042"/>
                    <a:pt x="12573" y="6232"/>
                  </a:cubicBezTo>
                  <a:cubicBezTo>
                    <a:pt x="13618" y="5503"/>
                    <a:pt x="14885" y="5218"/>
                    <a:pt x="16152" y="5187"/>
                  </a:cubicBezTo>
                  <a:cubicBezTo>
                    <a:pt x="16168" y="5203"/>
                    <a:pt x="16191" y="5210"/>
                    <a:pt x="16215" y="5210"/>
                  </a:cubicBezTo>
                  <a:cubicBezTo>
                    <a:pt x="16239" y="5210"/>
                    <a:pt x="16263" y="5203"/>
                    <a:pt x="16279" y="5187"/>
                  </a:cubicBezTo>
                  <a:lnTo>
                    <a:pt x="16722" y="5187"/>
                  </a:lnTo>
                  <a:cubicBezTo>
                    <a:pt x="17577" y="5250"/>
                    <a:pt x="18432" y="5408"/>
                    <a:pt x="19224" y="5725"/>
                  </a:cubicBezTo>
                  <a:cubicBezTo>
                    <a:pt x="19509" y="5820"/>
                    <a:pt x="20427" y="6105"/>
                    <a:pt x="20586" y="6390"/>
                  </a:cubicBezTo>
                  <a:cubicBezTo>
                    <a:pt x="20902" y="7118"/>
                    <a:pt x="19826" y="7055"/>
                    <a:pt x="19445" y="7118"/>
                  </a:cubicBezTo>
                  <a:cubicBezTo>
                    <a:pt x="19359" y="7147"/>
                    <a:pt x="19377" y="7281"/>
                    <a:pt x="19453" y="7281"/>
                  </a:cubicBezTo>
                  <a:cubicBezTo>
                    <a:pt x="19461" y="7281"/>
                    <a:pt x="19469" y="7280"/>
                    <a:pt x="19477" y="7277"/>
                  </a:cubicBezTo>
                  <a:cubicBezTo>
                    <a:pt x="19889" y="7213"/>
                    <a:pt x="21409" y="7277"/>
                    <a:pt x="21061" y="6580"/>
                  </a:cubicBezTo>
                  <a:cubicBezTo>
                    <a:pt x="20934" y="6232"/>
                    <a:pt x="20142" y="5947"/>
                    <a:pt x="19857" y="5820"/>
                  </a:cubicBezTo>
                  <a:cubicBezTo>
                    <a:pt x="19319" y="5535"/>
                    <a:pt x="18717" y="5345"/>
                    <a:pt x="18115" y="5218"/>
                  </a:cubicBezTo>
                  <a:cubicBezTo>
                    <a:pt x="17640" y="5092"/>
                    <a:pt x="17102" y="5028"/>
                    <a:pt x="16564" y="4997"/>
                  </a:cubicBezTo>
                  <a:cubicBezTo>
                    <a:pt x="16944" y="4743"/>
                    <a:pt x="17355" y="4522"/>
                    <a:pt x="17767" y="4332"/>
                  </a:cubicBezTo>
                  <a:cubicBezTo>
                    <a:pt x="18242" y="4142"/>
                    <a:pt x="18939" y="4142"/>
                    <a:pt x="19382" y="3888"/>
                  </a:cubicBezTo>
                  <a:cubicBezTo>
                    <a:pt x="19635" y="3762"/>
                    <a:pt x="19762" y="3603"/>
                    <a:pt x="19699" y="3318"/>
                  </a:cubicBezTo>
                  <a:cubicBezTo>
                    <a:pt x="19572" y="2748"/>
                    <a:pt x="18717" y="2558"/>
                    <a:pt x="18274" y="2431"/>
                  </a:cubicBezTo>
                  <a:cubicBezTo>
                    <a:pt x="17705" y="2300"/>
                    <a:pt x="17122" y="2229"/>
                    <a:pt x="16544" y="2229"/>
                  </a:cubicBezTo>
                  <a:cubicBezTo>
                    <a:pt x="16285" y="2229"/>
                    <a:pt x="16027" y="2244"/>
                    <a:pt x="15772" y="2273"/>
                  </a:cubicBezTo>
                  <a:cubicBezTo>
                    <a:pt x="14157" y="2431"/>
                    <a:pt x="12605" y="3128"/>
                    <a:pt x="11433" y="4237"/>
                  </a:cubicBezTo>
                  <a:cubicBezTo>
                    <a:pt x="11022" y="4585"/>
                    <a:pt x="10768" y="4933"/>
                    <a:pt x="10293" y="5218"/>
                  </a:cubicBezTo>
                  <a:cubicBezTo>
                    <a:pt x="9786" y="5503"/>
                    <a:pt x="9470" y="5440"/>
                    <a:pt x="8931" y="5535"/>
                  </a:cubicBezTo>
                  <a:cubicBezTo>
                    <a:pt x="8551" y="5598"/>
                    <a:pt x="8203" y="5725"/>
                    <a:pt x="7855" y="5915"/>
                  </a:cubicBezTo>
                  <a:cubicBezTo>
                    <a:pt x="7190" y="5693"/>
                    <a:pt x="6556" y="5408"/>
                    <a:pt x="5954" y="5028"/>
                  </a:cubicBezTo>
                  <a:cubicBezTo>
                    <a:pt x="5606" y="4807"/>
                    <a:pt x="5289" y="4712"/>
                    <a:pt x="5764" y="4522"/>
                  </a:cubicBezTo>
                  <a:cubicBezTo>
                    <a:pt x="5796" y="4522"/>
                    <a:pt x="5796" y="4490"/>
                    <a:pt x="5796" y="4490"/>
                  </a:cubicBezTo>
                  <a:cubicBezTo>
                    <a:pt x="5733" y="4205"/>
                    <a:pt x="5638" y="4110"/>
                    <a:pt x="5384" y="3983"/>
                  </a:cubicBezTo>
                  <a:cubicBezTo>
                    <a:pt x="4688" y="3572"/>
                    <a:pt x="3896" y="3382"/>
                    <a:pt x="3231" y="2970"/>
                  </a:cubicBezTo>
                  <a:cubicBezTo>
                    <a:pt x="1964" y="2178"/>
                    <a:pt x="1331" y="911"/>
                    <a:pt x="191" y="25"/>
                  </a:cubicBezTo>
                  <a:cubicBezTo>
                    <a:pt x="191" y="9"/>
                    <a:pt x="175" y="1"/>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7"/>
            <p:cNvSpPr/>
            <p:nvPr/>
          </p:nvSpPr>
          <p:spPr>
            <a:xfrm>
              <a:off x="1392196" y="53601"/>
              <a:ext cx="1207269" cy="758319"/>
            </a:xfrm>
            <a:custGeom>
              <a:avLst/>
              <a:gdLst/>
              <a:ahLst/>
              <a:cxnLst/>
              <a:rect l="l" t="t" r="r" b="b"/>
              <a:pathLst>
                <a:path w="37887" h="23796" extrusionOk="0">
                  <a:moveTo>
                    <a:pt x="18539" y="252"/>
                  </a:moveTo>
                  <a:cubicBezTo>
                    <a:pt x="18777" y="252"/>
                    <a:pt x="19009" y="273"/>
                    <a:pt x="19234" y="319"/>
                  </a:cubicBezTo>
                  <a:cubicBezTo>
                    <a:pt x="19899" y="477"/>
                    <a:pt x="20342" y="984"/>
                    <a:pt x="20976" y="1111"/>
                  </a:cubicBezTo>
                  <a:cubicBezTo>
                    <a:pt x="21082" y="1137"/>
                    <a:pt x="21189" y="1148"/>
                    <a:pt x="21297" y="1148"/>
                  </a:cubicBezTo>
                  <a:cubicBezTo>
                    <a:pt x="21831" y="1148"/>
                    <a:pt x="22380" y="868"/>
                    <a:pt x="22907" y="762"/>
                  </a:cubicBezTo>
                  <a:cubicBezTo>
                    <a:pt x="23216" y="704"/>
                    <a:pt x="23524" y="679"/>
                    <a:pt x="23831" y="679"/>
                  </a:cubicBezTo>
                  <a:cubicBezTo>
                    <a:pt x="26054" y="679"/>
                    <a:pt x="28240" y="2004"/>
                    <a:pt x="30405" y="2004"/>
                  </a:cubicBezTo>
                  <a:cubicBezTo>
                    <a:pt x="30735" y="2004"/>
                    <a:pt x="31065" y="1973"/>
                    <a:pt x="31395" y="1902"/>
                  </a:cubicBezTo>
                  <a:lnTo>
                    <a:pt x="31395" y="1902"/>
                  </a:lnTo>
                  <a:cubicBezTo>
                    <a:pt x="29298" y="3108"/>
                    <a:pt x="27071" y="4096"/>
                    <a:pt x="24679" y="4096"/>
                  </a:cubicBezTo>
                  <a:cubicBezTo>
                    <a:pt x="24180" y="4096"/>
                    <a:pt x="23674" y="4054"/>
                    <a:pt x="23161" y="3961"/>
                  </a:cubicBezTo>
                  <a:cubicBezTo>
                    <a:pt x="21862" y="3739"/>
                    <a:pt x="20691" y="3106"/>
                    <a:pt x="19392" y="2947"/>
                  </a:cubicBezTo>
                  <a:cubicBezTo>
                    <a:pt x="17777" y="2757"/>
                    <a:pt x="16352" y="2504"/>
                    <a:pt x="14864" y="1839"/>
                  </a:cubicBezTo>
                  <a:cubicBezTo>
                    <a:pt x="15149" y="1807"/>
                    <a:pt x="15434" y="1712"/>
                    <a:pt x="15719" y="1649"/>
                  </a:cubicBezTo>
                  <a:cubicBezTo>
                    <a:pt x="15750" y="1617"/>
                    <a:pt x="15750" y="1617"/>
                    <a:pt x="15750" y="1586"/>
                  </a:cubicBezTo>
                  <a:cubicBezTo>
                    <a:pt x="16415" y="1459"/>
                    <a:pt x="17049" y="1332"/>
                    <a:pt x="17745" y="1332"/>
                  </a:cubicBezTo>
                  <a:cubicBezTo>
                    <a:pt x="17777" y="1332"/>
                    <a:pt x="17808" y="1331"/>
                    <a:pt x="17840" y="1331"/>
                  </a:cubicBezTo>
                  <a:cubicBezTo>
                    <a:pt x="19290" y="1331"/>
                    <a:pt x="20596" y="2034"/>
                    <a:pt x="22052" y="2251"/>
                  </a:cubicBezTo>
                  <a:cubicBezTo>
                    <a:pt x="22983" y="2395"/>
                    <a:pt x="23953" y="2446"/>
                    <a:pt x="24937" y="2446"/>
                  </a:cubicBezTo>
                  <a:cubicBezTo>
                    <a:pt x="26765" y="2446"/>
                    <a:pt x="28642" y="2270"/>
                    <a:pt x="30413" y="2187"/>
                  </a:cubicBezTo>
                  <a:cubicBezTo>
                    <a:pt x="30508" y="2187"/>
                    <a:pt x="30508" y="2029"/>
                    <a:pt x="30413" y="2029"/>
                  </a:cubicBezTo>
                  <a:cubicBezTo>
                    <a:pt x="28624" y="2048"/>
                    <a:pt x="26678" y="2257"/>
                    <a:pt x="24782" y="2257"/>
                  </a:cubicBezTo>
                  <a:cubicBezTo>
                    <a:pt x="23489" y="2257"/>
                    <a:pt x="22220" y="2160"/>
                    <a:pt x="21039" y="1839"/>
                  </a:cubicBezTo>
                  <a:cubicBezTo>
                    <a:pt x="19971" y="1564"/>
                    <a:pt x="18962" y="1172"/>
                    <a:pt x="17870" y="1172"/>
                  </a:cubicBezTo>
                  <a:cubicBezTo>
                    <a:pt x="17829" y="1172"/>
                    <a:pt x="17787" y="1173"/>
                    <a:pt x="17745" y="1174"/>
                  </a:cubicBezTo>
                  <a:cubicBezTo>
                    <a:pt x="16479" y="1206"/>
                    <a:pt x="15244" y="1617"/>
                    <a:pt x="13977" y="1649"/>
                  </a:cubicBezTo>
                  <a:cubicBezTo>
                    <a:pt x="13945" y="1649"/>
                    <a:pt x="13945" y="1649"/>
                    <a:pt x="13913" y="1681"/>
                  </a:cubicBezTo>
                  <a:cubicBezTo>
                    <a:pt x="13850" y="1681"/>
                    <a:pt x="13755" y="1681"/>
                    <a:pt x="13692" y="1649"/>
                  </a:cubicBezTo>
                  <a:cubicBezTo>
                    <a:pt x="15150" y="1154"/>
                    <a:pt x="16966" y="252"/>
                    <a:pt x="18539" y="252"/>
                  </a:cubicBezTo>
                  <a:close/>
                  <a:moveTo>
                    <a:pt x="22116" y="9281"/>
                  </a:moveTo>
                  <a:cubicBezTo>
                    <a:pt x="22559" y="9439"/>
                    <a:pt x="23002" y="9566"/>
                    <a:pt x="23446" y="9724"/>
                  </a:cubicBezTo>
                  <a:cubicBezTo>
                    <a:pt x="26043" y="10516"/>
                    <a:pt x="27721" y="11941"/>
                    <a:pt x="29400" y="14031"/>
                  </a:cubicBezTo>
                  <a:cubicBezTo>
                    <a:pt x="31458" y="16597"/>
                    <a:pt x="34182" y="18117"/>
                    <a:pt x="37317" y="18877"/>
                  </a:cubicBezTo>
                  <a:cubicBezTo>
                    <a:pt x="35417" y="19890"/>
                    <a:pt x="33137" y="20840"/>
                    <a:pt x="30983" y="20904"/>
                  </a:cubicBezTo>
                  <a:cubicBezTo>
                    <a:pt x="30907" y="20907"/>
                    <a:pt x="30831" y="20909"/>
                    <a:pt x="30755" y="20909"/>
                  </a:cubicBezTo>
                  <a:cubicBezTo>
                    <a:pt x="28682" y="20909"/>
                    <a:pt x="26686" y="19680"/>
                    <a:pt x="25219" y="18275"/>
                  </a:cubicBezTo>
                  <a:cubicBezTo>
                    <a:pt x="23699" y="16818"/>
                    <a:pt x="22622" y="14918"/>
                    <a:pt x="22306" y="12828"/>
                  </a:cubicBezTo>
                  <a:cubicBezTo>
                    <a:pt x="22147" y="11720"/>
                    <a:pt x="22179" y="10580"/>
                    <a:pt x="21736" y="9629"/>
                  </a:cubicBezTo>
                  <a:lnTo>
                    <a:pt x="21736" y="9629"/>
                  </a:lnTo>
                  <a:cubicBezTo>
                    <a:pt x="22844" y="10896"/>
                    <a:pt x="23604" y="12448"/>
                    <a:pt x="24681" y="13746"/>
                  </a:cubicBezTo>
                  <a:cubicBezTo>
                    <a:pt x="25726" y="15013"/>
                    <a:pt x="26961" y="16090"/>
                    <a:pt x="28323" y="16977"/>
                  </a:cubicBezTo>
                  <a:cubicBezTo>
                    <a:pt x="30053" y="18122"/>
                    <a:pt x="32233" y="19192"/>
                    <a:pt x="34387" y="19192"/>
                  </a:cubicBezTo>
                  <a:cubicBezTo>
                    <a:pt x="35032" y="19192"/>
                    <a:pt x="35675" y="19096"/>
                    <a:pt x="36304" y="18877"/>
                  </a:cubicBezTo>
                  <a:cubicBezTo>
                    <a:pt x="36453" y="18847"/>
                    <a:pt x="36405" y="18621"/>
                    <a:pt x="36241" y="18621"/>
                  </a:cubicBezTo>
                  <a:cubicBezTo>
                    <a:pt x="36230" y="18621"/>
                    <a:pt x="36220" y="18622"/>
                    <a:pt x="36208" y="18623"/>
                  </a:cubicBezTo>
                  <a:cubicBezTo>
                    <a:pt x="35615" y="18801"/>
                    <a:pt x="35013" y="18882"/>
                    <a:pt x="34409" y="18882"/>
                  </a:cubicBezTo>
                  <a:cubicBezTo>
                    <a:pt x="31794" y="18882"/>
                    <a:pt x="29164" y="17375"/>
                    <a:pt x="27183" y="15805"/>
                  </a:cubicBezTo>
                  <a:cubicBezTo>
                    <a:pt x="25948" y="14791"/>
                    <a:pt x="24871" y="13588"/>
                    <a:pt x="23953" y="12258"/>
                  </a:cubicBezTo>
                  <a:cubicBezTo>
                    <a:pt x="23256" y="11308"/>
                    <a:pt x="22686" y="10358"/>
                    <a:pt x="21894" y="9534"/>
                  </a:cubicBezTo>
                  <a:lnTo>
                    <a:pt x="21894" y="9534"/>
                  </a:lnTo>
                  <a:cubicBezTo>
                    <a:pt x="22242" y="9724"/>
                    <a:pt x="22591" y="9914"/>
                    <a:pt x="22939" y="10104"/>
                  </a:cubicBezTo>
                  <a:cubicBezTo>
                    <a:pt x="22957" y="10113"/>
                    <a:pt x="22974" y="10117"/>
                    <a:pt x="22989" y="10117"/>
                  </a:cubicBezTo>
                  <a:cubicBezTo>
                    <a:pt x="23088" y="10117"/>
                    <a:pt x="23143" y="9965"/>
                    <a:pt x="23034" y="9883"/>
                  </a:cubicBezTo>
                  <a:cubicBezTo>
                    <a:pt x="22717" y="9724"/>
                    <a:pt x="22432" y="9503"/>
                    <a:pt x="22116" y="9281"/>
                  </a:cubicBezTo>
                  <a:close/>
                  <a:moveTo>
                    <a:pt x="16320" y="9788"/>
                  </a:moveTo>
                  <a:cubicBezTo>
                    <a:pt x="16447" y="11086"/>
                    <a:pt x="17049" y="12290"/>
                    <a:pt x="16890" y="13620"/>
                  </a:cubicBezTo>
                  <a:cubicBezTo>
                    <a:pt x="16669" y="15235"/>
                    <a:pt x="15687" y="16565"/>
                    <a:pt x="14674" y="17768"/>
                  </a:cubicBezTo>
                  <a:cubicBezTo>
                    <a:pt x="13375" y="19320"/>
                    <a:pt x="11950" y="20872"/>
                    <a:pt x="11538" y="22899"/>
                  </a:cubicBezTo>
                  <a:cubicBezTo>
                    <a:pt x="10810" y="20555"/>
                    <a:pt x="11032" y="18117"/>
                    <a:pt x="12045" y="15900"/>
                  </a:cubicBezTo>
                  <a:cubicBezTo>
                    <a:pt x="12963" y="13873"/>
                    <a:pt x="14547" y="12511"/>
                    <a:pt x="15814" y="10770"/>
                  </a:cubicBezTo>
                  <a:cubicBezTo>
                    <a:pt x="16035" y="10421"/>
                    <a:pt x="16194" y="10104"/>
                    <a:pt x="16320" y="9788"/>
                  </a:cubicBezTo>
                  <a:close/>
                  <a:moveTo>
                    <a:pt x="16130" y="8521"/>
                  </a:moveTo>
                  <a:lnTo>
                    <a:pt x="16130" y="8521"/>
                  </a:lnTo>
                  <a:cubicBezTo>
                    <a:pt x="16099" y="8869"/>
                    <a:pt x="16067" y="9186"/>
                    <a:pt x="15972" y="9566"/>
                  </a:cubicBezTo>
                  <a:cubicBezTo>
                    <a:pt x="15465" y="11308"/>
                    <a:pt x="13660" y="12606"/>
                    <a:pt x="12710" y="14126"/>
                  </a:cubicBezTo>
                  <a:cubicBezTo>
                    <a:pt x="10968" y="16818"/>
                    <a:pt x="10303" y="20017"/>
                    <a:pt x="11348" y="23089"/>
                  </a:cubicBezTo>
                  <a:cubicBezTo>
                    <a:pt x="8846" y="20080"/>
                    <a:pt x="7991" y="15710"/>
                    <a:pt x="10525" y="12385"/>
                  </a:cubicBezTo>
                  <a:cubicBezTo>
                    <a:pt x="11665" y="10928"/>
                    <a:pt x="13248" y="10294"/>
                    <a:pt x="14800" y="9408"/>
                  </a:cubicBezTo>
                  <a:cubicBezTo>
                    <a:pt x="15244" y="9154"/>
                    <a:pt x="15782" y="8901"/>
                    <a:pt x="16130" y="8521"/>
                  </a:cubicBezTo>
                  <a:close/>
                  <a:moveTo>
                    <a:pt x="8854" y="1"/>
                  </a:moveTo>
                  <a:cubicBezTo>
                    <a:pt x="8069" y="1"/>
                    <a:pt x="6440" y="628"/>
                    <a:pt x="6440" y="1617"/>
                  </a:cubicBezTo>
                  <a:cubicBezTo>
                    <a:pt x="6186" y="1617"/>
                    <a:pt x="5901" y="1649"/>
                    <a:pt x="5648" y="1712"/>
                  </a:cubicBezTo>
                  <a:cubicBezTo>
                    <a:pt x="3558" y="2061"/>
                    <a:pt x="1658" y="3359"/>
                    <a:pt x="106" y="4752"/>
                  </a:cubicBezTo>
                  <a:cubicBezTo>
                    <a:pt x="1" y="4831"/>
                    <a:pt x="114" y="4997"/>
                    <a:pt x="227" y="4997"/>
                  </a:cubicBezTo>
                  <a:cubicBezTo>
                    <a:pt x="251" y="4997"/>
                    <a:pt x="274" y="4990"/>
                    <a:pt x="296" y="4974"/>
                  </a:cubicBezTo>
                  <a:cubicBezTo>
                    <a:pt x="2323" y="3707"/>
                    <a:pt x="4159" y="2187"/>
                    <a:pt x="6661" y="2092"/>
                  </a:cubicBezTo>
                  <a:cubicBezTo>
                    <a:pt x="6795" y="2086"/>
                    <a:pt x="6929" y="2083"/>
                    <a:pt x="7064" y="2083"/>
                  </a:cubicBezTo>
                  <a:cubicBezTo>
                    <a:pt x="9006" y="2083"/>
                    <a:pt x="11064" y="2699"/>
                    <a:pt x="12900" y="3232"/>
                  </a:cubicBezTo>
                  <a:cubicBezTo>
                    <a:pt x="13153" y="3296"/>
                    <a:pt x="13343" y="3359"/>
                    <a:pt x="13565" y="3454"/>
                  </a:cubicBezTo>
                  <a:cubicBezTo>
                    <a:pt x="14800" y="4816"/>
                    <a:pt x="16035" y="6336"/>
                    <a:pt x="16130" y="8173"/>
                  </a:cubicBezTo>
                  <a:cubicBezTo>
                    <a:pt x="15529" y="9059"/>
                    <a:pt x="13913" y="9598"/>
                    <a:pt x="13185" y="9978"/>
                  </a:cubicBezTo>
                  <a:cubicBezTo>
                    <a:pt x="12520" y="10326"/>
                    <a:pt x="11887" y="10706"/>
                    <a:pt x="11317" y="11181"/>
                  </a:cubicBezTo>
                  <a:cubicBezTo>
                    <a:pt x="10145" y="12195"/>
                    <a:pt x="9353" y="13588"/>
                    <a:pt x="8941" y="15076"/>
                  </a:cubicBezTo>
                  <a:cubicBezTo>
                    <a:pt x="8118" y="18243"/>
                    <a:pt x="9385" y="21442"/>
                    <a:pt x="11570" y="23754"/>
                  </a:cubicBezTo>
                  <a:cubicBezTo>
                    <a:pt x="11599" y="23783"/>
                    <a:pt x="11632" y="23796"/>
                    <a:pt x="11664" y="23796"/>
                  </a:cubicBezTo>
                  <a:cubicBezTo>
                    <a:pt x="11768" y="23796"/>
                    <a:pt x="11857" y="23661"/>
                    <a:pt x="11760" y="23564"/>
                  </a:cubicBezTo>
                  <a:cubicBezTo>
                    <a:pt x="12108" y="20524"/>
                    <a:pt x="14642" y="18750"/>
                    <a:pt x="16162" y="16343"/>
                  </a:cubicBezTo>
                  <a:cubicBezTo>
                    <a:pt x="16669" y="15520"/>
                    <a:pt x="17080" y="14633"/>
                    <a:pt x="17207" y="13651"/>
                  </a:cubicBezTo>
                  <a:cubicBezTo>
                    <a:pt x="17365" y="12226"/>
                    <a:pt x="16700" y="10865"/>
                    <a:pt x="16510" y="9439"/>
                  </a:cubicBezTo>
                  <a:cubicBezTo>
                    <a:pt x="16510" y="9408"/>
                    <a:pt x="16510" y="9376"/>
                    <a:pt x="16479" y="9376"/>
                  </a:cubicBezTo>
                  <a:cubicBezTo>
                    <a:pt x="16985" y="7413"/>
                    <a:pt x="16004" y="5354"/>
                    <a:pt x="14547" y="3866"/>
                  </a:cubicBezTo>
                  <a:lnTo>
                    <a:pt x="14547" y="3866"/>
                  </a:lnTo>
                  <a:cubicBezTo>
                    <a:pt x="17017" y="5101"/>
                    <a:pt x="18791" y="7254"/>
                    <a:pt x="21007" y="8901"/>
                  </a:cubicBezTo>
                  <a:cubicBezTo>
                    <a:pt x="22306" y="10706"/>
                    <a:pt x="21767" y="13271"/>
                    <a:pt x="22654" y="15298"/>
                  </a:cubicBezTo>
                  <a:cubicBezTo>
                    <a:pt x="23446" y="17103"/>
                    <a:pt x="24776" y="18623"/>
                    <a:pt x="26391" y="19700"/>
                  </a:cubicBezTo>
                  <a:cubicBezTo>
                    <a:pt x="27720" y="20622"/>
                    <a:pt x="29165" y="21242"/>
                    <a:pt x="30746" y="21242"/>
                  </a:cubicBezTo>
                  <a:cubicBezTo>
                    <a:pt x="31011" y="21242"/>
                    <a:pt x="31280" y="21225"/>
                    <a:pt x="31553" y="21189"/>
                  </a:cubicBezTo>
                  <a:cubicBezTo>
                    <a:pt x="33738" y="20904"/>
                    <a:pt x="35828" y="20080"/>
                    <a:pt x="37729" y="19035"/>
                  </a:cubicBezTo>
                  <a:cubicBezTo>
                    <a:pt x="37887" y="18940"/>
                    <a:pt x="37792" y="18750"/>
                    <a:pt x="37634" y="18750"/>
                  </a:cubicBezTo>
                  <a:cubicBezTo>
                    <a:pt x="37634" y="18718"/>
                    <a:pt x="37602" y="18687"/>
                    <a:pt x="37539" y="18687"/>
                  </a:cubicBezTo>
                  <a:cubicBezTo>
                    <a:pt x="35638" y="18338"/>
                    <a:pt x="33770" y="17515"/>
                    <a:pt x="32218" y="16312"/>
                  </a:cubicBezTo>
                  <a:cubicBezTo>
                    <a:pt x="30793" y="15203"/>
                    <a:pt x="29780" y="13778"/>
                    <a:pt x="28608" y="12416"/>
                  </a:cubicBezTo>
                  <a:cubicBezTo>
                    <a:pt x="27626" y="11308"/>
                    <a:pt x="26423" y="10485"/>
                    <a:pt x="25093" y="9914"/>
                  </a:cubicBezTo>
                  <a:cubicBezTo>
                    <a:pt x="23794" y="9344"/>
                    <a:pt x="22306" y="9186"/>
                    <a:pt x="21134" y="8489"/>
                  </a:cubicBezTo>
                  <a:cubicBezTo>
                    <a:pt x="19772" y="7286"/>
                    <a:pt x="18569" y="5893"/>
                    <a:pt x="17144" y="4784"/>
                  </a:cubicBezTo>
                  <a:cubicBezTo>
                    <a:pt x="15529" y="3517"/>
                    <a:pt x="13692" y="2916"/>
                    <a:pt x="11728" y="2409"/>
                  </a:cubicBezTo>
                  <a:cubicBezTo>
                    <a:pt x="10172" y="1982"/>
                    <a:pt x="8557" y="1584"/>
                    <a:pt x="6939" y="1584"/>
                  </a:cubicBezTo>
                  <a:cubicBezTo>
                    <a:pt x="6878" y="1584"/>
                    <a:pt x="6817" y="1584"/>
                    <a:pt x="6756" y="1586"/>
                  </a:cubicBezTo>
                  <a:cubicBezTo>
                    <a:pt x="6883" y="1206"/>
                    <a:pt x="8055" y="699"/>
                    <a:pt x="8181" y="667"/>
                  </a:cubicBezTo>
                  <a:cubicBezTo>
                    <a:pt x="8460" y="574"/>
                    <a:pt x="8718" y="532"/>
                    <a:pt x="8967" y="532"/>
                  </a:cubicBezTo>
                  <a:cubicBezTo>
                    <a:pt x="9396" y="532"/>
                    <a:pt x="9799" y="657"/>
                    <a:pt x="10240" y="857"/>
                  </a:cubicBezTo>
                  <a:cubicBezTo>
                    <a:pt x="10842" y="1111"/>
                    <a:pt x="11443" y="1459"/>
                    <a:pt x="12045" y="1681"/>
                  </a:cubicBezTo>
                  <a:cubicBezTo>
                    <a:pt x="12610" y="1898"/>
                    <a:pt x="13146" y="1981"/>
                    <a:pt x="13682" y="1981"/>
                  </a:cubicBezTo>
                  <a:cubicBezTo>
                    <a:pt x="13927" y="1981"/>
                    <a:pt x="14172" y="1964"/>
                    <a:pt x="14420" y="1934"/>
                  </a:cubicBezTo>
                  <a:cubicBezTo>
                    <a:pt x="14420" y="1966"/>
                    <a:pt x="14452" y="1997"/>
                    <a:pt x="14484" y="1997"/>
                  </a:cubicBezTo>
                  <a:cubicBezTo>
                    <a:pt x="15814" y="2662"/>
                    <a:pt x="17144" y="3042"/>
                    <a:pt x="18632" y="3201"/>
                  </a:cubicBezTo>
                  <a:cubicBezTo>
                    <a:pt x="20437" y="3422"/>
                    <a:pt x="22052" y="4214"/>
                    <a:pt x="23826" y="4372"/>
                  </a:cubicBezTo>
                  <a:cubicBezTo>
                    <a:pt x="24097" y="4397"/>
                    <a:pt x="24367" y="4408"/>
                    <a:pt x="24637" y="4408"/>
                  </a:cubicBezTo>
                  <a:cubicBezTo>
                    <a:pt x="27557" y="4408"/>
                    <a:pt x="30409" y="3048"/>
                    <a:pt x="32757" y="1396"/>
                  </a:cubicBezTo>
                  <a:cubicBezTo>
                    <a:pt x="32757" y="1396"/>
                    <a:pt x="32788" y="1364"/>
                    <a:pt x="32820" y="1364"/>
                  </a:cubicBezTo>
                  <a:cubicBezTo>
                    <a:pt x="32925" y="1285"/>
                    <a:pt x="32856" y="1119"/>
                    <a:pt x="32739" y="1119"/>
                  </a:cubicBezTo>
                  <a:cubicBezTo>
                    <a:pt x="32715" y="1119"/>
                    <a:pt x="32689" y="1126"/>
                    <a:pt x="32662" y="1142"/>
                  </a:cubicBezTo>
                  <a:cubicBezTo>
                    <a:pt x="31930" y="1593"/>
                    <a:pt x="31174" y="1759"/>
                    <a:pt x="30408" y="1759"/>
                  </a:cubicBezTo>
                  <a:cubicBezTo>
                    <a:pt x="29020" y="1759"/>
                    <a:pt x="27600" y="1213"/>
                    <a:pt x="26233" y="825"/>
                  </a:cubicBezTo>
                  <a:cubicBezTo>
                    <a:pt x="25421" y="610"/>
                    <a:pt x="24723" y="516"/>
                    <a:pt x="24023" y="516"/>
                  </a:cubicBezTo>
                  <a:cubicBezTo>
                    <a:pt x="23385" y="516"/>
                    <a:pt x="22746" y="594"/>
                    <a:pt x="22021" y="730"/>
                  </a:cubicBezTo>
                  <a:cubicBezTo>
                    <a:pt x="21853" y="763"/>
                    <a:pt x="21691" y="778"/>
                    <a:pt x="21533" y="778"/>
                  </a:cubicBezTo>
                  <a:cubicBezTo>
                    <a:pt x="20449" y="778"/>
                    <a:pt x="19572" y="99"/>
                    <a:pt x="18414" y="99"/>
                  </a:cubicBezTo>
                  <a:cubicBezTo>
                    <a:pt x="18280" y="99"/>
                    <a:pt x="18142" y="108"/>
                    <a:pt x="17999" y="129"/>
                  </a:cubicBezTo>
                  <a:cubicBezTo>
                    <a:pt x="16415" y="350"/>
                    <a:pt x="14800" y="1047"/>
                    <a:pt x="13312" y="1617"/>
                  </a:cubicBezTo>
                  <a:cubicBezTo>
                    <a:pt x="12647" y="1491"/>
                    <a:pt x="12013" y="1269"/>
                    <a:pt x="11285" y="857"/>
                  </a:cubicBezTo>
                  <a:cubicBezTo>
                    <a:pt x="10557" y="445"/>
                    <a:pt x="9796" y="34"/>
                    <a:pt x="8910" y="2"/>
                  </a:cubicBezTo>
                  <a:cubicBezTo>
                    <a:pt x="8892" y="1"/>
                    <a:pt x="8873" y="1"/>
                    <a:pt x="88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7"/>
            <p:cNvSpPr/>
            <p:nvPr/>
          </p:nvSpPr>
          <p:spPr>
            <a:xfrm>
              <a:off x="2129676" y="374911"/>
              <a:ext cx="113376" cy="102295"/>
            </a:xfrm>
            <a:custGeom>
              <a:avLst/>
              <a:gdLst/>
              <a:ahLst/>
              <a:cxnLst/>
              <a:rect l="l" t="t" r="r" b="b"/>
              <a:pathLst>
                <a:path w="3558" h="3210" extrusionOk="0">
                  <a:moveTo>
                    <a:pt x="98" y="1"/>
                  </a:moveTo>
                  <a:cubicBezTo>
                    <a:pt x="46" y="1"/>
                    <a:pt x="1" y="68"/>
                    <a:pt x="50" y="116"/>
                  </a:cubicBezTo>
                  <a:cubicBezTo>
                    <a:pt x="1253" y="1067"/>
                    <a:pt x="2361" y="2112"/>
                    <a:pt x="3438" y="3188"/>
                  </a:cubicBezTo>
                  <a:cubicBezTo>
                    <a:pt x="3453" y="3203"/>
                    <a:pt x="3468" y="3209"/>
                    <a:pt x="3481" y="3209"/>
                  </a:cubicBezTo>
                  <a:cubicBezTo>
                    <a:pt x="3526" y="3209"/>
                    <a:pt x="3557" y="3142"/>
                    <a:pt x="3533" y="3093"/>
                  </a:cubicBezTo>
                  <a:cubicBezTo>
                    <a:pt x="2551" y="1922"/>
                    <a:pt x="1380" y="908"/>
                    <a:pt x="145" y="21"/>
                  </a:cubicBezTo>
                  <a:cubicBezTo>
                    <a:pt x="130" y="7"/>
                    <a:pt x="113" y="1"/>
                    <a:pt x="9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7"/>
            <p:cNvSpPr/>
            <p:nvPr/>
          </p:nvSpPr>
          <p:spPr>
            <a:xfrm>
              <a:off x="2148701" y="417135"/>
              <a:ext cx="320339" cy="220077"/>
            </a:xfrm>
            <a:custGeom>
              <a:avLst/>
              <a:gdLst/>
              <a:ahLst/>
              <a:cxnLst/>
              <a:rect l="l" t="t" r="r" b="b"/>
              <a:pathLst>
                <a:path w="10053" h="6906" extrusionOk="0">
                  <a:moveTo>
                    <a:pt x="89" y="0"/>
                  </a:moveTo>
                  <a:cubicBezTo>
                    <a:pt x="41" y="0"/>
                    <a:pt x="0" y="45"/>
                    <a:pt x="23" y="90"/>
                  </a:cubicBezTo>
                  <a:cubicBezTo>
                    <a:pt x="2493" y="3478"/>
                    <a:pt x="6103" y="5474"/>
                    <a:pt x="9967" y="6899"/>
                  </a:cubicBezTo>
                  <a:cubicBezTo>
                    <a:pt x="9975" y="6903"/>
                    <a:pt x="9984" y="6905"/>
                    <a:pt x="9991" y="6905"/>
                  </a:cubicBezTo>
                  <a:cubicBezTo>
                    <a:pt x="10037" y="6905"/>
                    <a:pt x="10053" y="6831"/>
                    <a:pt x="9998" y="6804"/>
                  </a:cubicBezTo>
                  <a:cubicBezTo>
                    <a:pt x="6230" y="5315"/>
                    <a:pt x="2683" y="3288"/>
                    <a:pt x="149" y="27"/>
                  </a:cubicBezTo>
                  <a:cubicBezTo>
                    <a:pt x="131" y="8"/>
                    <a:pt x="109" y="0"/>
                    <a:pt x="8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7"/>
            <p:cNvSpPr/>
            <p:nvPr/>
          </p:nvSpPr>
          <p:spPr>
            <a:xfrm>
              <a:off x="2116484" y="436031"/>
              <a:ext cx="346787" cy="246368"/>
            </a:xfrm>
            <a:custGeom>
              <a:avLst/>
              <a:gdLst/>
              <a:ahLst/>
              <a:cxnLst/>
              <a:rect l="l" t="t" r="r" b="b"/>
              <a:pathLst>
                <a:path w="10883" h="7731" extrusionOk="0">
                  <a:moveTo>
                    <a:pt x="62" y="1"/>
                  </a:moveTo>
                  <a:cubicBezTo>
                    <a:pt x="29" y="1"/>
                    <a:pt x="1" y="28"/>
                    <a:pt x="20" y="67"/>
                  </a:cubicBezTo>
                  <a:cubicBezTo>
                    <a:pt x="1667" y="4501"/>
                    <a:pt x="6037" y="7731"/>
                    <a:pt x="10851" y="7731"/>
                  </a:cubicBezTo>
                  <a:cubicBezTo>
                    <a:pt x="10883" y="7731"/>
                    <a:pt x="10883" y="7667"/>
                    <a:pt x="10851" y="7667"/>
                  </a:cubicBezTo>
                  <a:cubicBezTo>
                    <a:pt x="6069" y="7351"/>
                    <a:pt x="1889" y="4501"/>
                    <a:pt x="115" y="35"/>
                  </a:cubicBezTo>
                  <a:cubicBezTo>
                    <a:pt x="103" y="11"/>
                    <a:pt x="82" y="1"/>
                    <a:pt x="6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7"/>
            <p:cNvSpPr/>
            <p:nvPr/>
          </p:nvSpPr>
          <p:spPr>
            <a:xfrm>
              <a:off x="418682" y="650748"/>
              <a:ext cx="461182" cy="459402"/>
            </a:xfrm>
            <a:custGeom>
              <a:avLst/>
              <a:gdLst/>
              <a:ahLst/>
              <a:cxnLst/>
              <a:rect l="l" t="t" r="r" b="b"/>
              <a:pathLst>
                <a:path w="14473" h="14416" extrusionOk="0">
                  <a:moveTo>
                    <a:pt x="7506" y="13344"/>
                  </a:moveTo>
                  <a:cubicBezTo>
                    <a:pt x="7411" y="13502"/>
                    <a:pt x="7316" y="13660"/>
                    <a:pt x="7157" y="13787"/>
                  </a:cubicBezTo>
                  <a:cubicBezTo>
                    <a:pt x="7157" y="13819"/>
                    <a:pt x="7126" y="13819"/>
                    <a:pt x="7126" y="13819"/>
                  </a:cubicBezTo>
                  <a:cubicBezTo>
                    <a:pt x="7252" y="13692"/>
                    <a:pt x="7379" y="13502"/>
                    <a:pt x="7506" y="13344"/>
                  </a:cubicBezTo>
                  <a:close/>
                  <a:moveTo>
                    <a:pt x="5736" y="1"/>
                  </a:moveTo>
                  <a:cubicBezTo>
                    <a:pt x="5432" y="1"/>
                    <a:pt x="5138" y="85"/>
                    <a:pt x="4877" y="296"/>
                  </a:cubicBezTo>
                  <a:cubicBezTo>
                    <a:pt x="4814" y="296"/>
                    <a:pt x="4719" y="328"/>
                    <a:pt x="4529" y="391"/>
                  </a:cubicBezTo>
                  <a:cubicBezTo>
                    <a:pt x="4497" y="391"/>
                    <a:pt x="4465" y="423"/>
                    <a:pt x="4434" y="454"/>
                  </a:cubicBezTo>
                  <a:cubicBezTo>
                    <a:pt x="3737" y="613"/>
                    <a:pt x="3199" y="1088"/>
                    <a:pt x="2977" y="1753"/>
                  </a:cubicBezTo>
                  <a:cubicBezTo>
                    <a:pt x="2819" y="2291"/>
                    <a:pt x="2819" y="2861"/>
                    <a:pt x="2724" y="3431"/>
                  </a:cubicBezTo>
                  <a:cubicBezTo>
                    <a:pt x="2629" y="4065"/>
                    <a:pt x="2439" y="4698"/>
                    <a:pt x="2217" y="5331"/>
                  </a:cubicBezTo>
                  <a:cubicBezTo>
                    <a:pt x="1805" y="6408"/>
                    <a:pt x="0" y="8815"/>
                    <a:pt x="1267" y="9955"/>
                  </a:cubicBezTo>
                  <a:cubicBezTo>
                    <a:pt x="1330" y="10208"/>
                    <a:pt x="1457" y="10430"/>
                    <a:pt x="1647" y="10683"/>
                  </a:cubicBezTo>
                  <a:cubicBezTo>
                    <a:pt x="1991" y="11102"/>
                    <a:pt x="2469" y="11348"/>
                    <a:pt x="2978" y="11348"/>
                  </a:cubicBezTo>
                  <a:cubicBezTo>
                    <a:pt x="3124" y="11348"/>
                    <a:pt x="3272" y="11328"/>
                    <a:pt x="3420" y="11285"/>
                  </a:cubicBezTo>
                  <a:lnTo>
                    <a:pt x="3420" y="11285"/>
                  </a:lnTo>
                  <a:cubicBezTo>
                    <a:pt x="3357" y="11697"/>
                    <a:pt x="3357" y="12109"/>
                    <a:pt x="3642" y="12520"/>
                  </a:cubicBezTo>
                  <a:cubicBezTo>
                    <a:pt x="4085" y="13090"/>
                    <a:pt x="4845" y="13819"/>
                    <a:pt x="5479" y="14167"/>
                  </a:cubicBezTo>
                  <a:cubicBezTo>
                    <a:pt x="5778" y="14340"/>
                    <a:pt x="6051" y="14415"/>
                    <a:pt x="6301" y="14415"/>
                  </a:cubicBezTo>
                  <a:cubicBezTo>
                    <a:pt x="7056" y="14415"/>
                    <a:pt x="7592" y="13725"/>
                    <a:pt x="7949" y="12964"/>
                  </a:cubicBezTo>
                  <a:cubicBezTo>
                    <a:pt x="8377" y="13277"/>
                    <a:pt x="8856" y="13643"/>
                    <a:pt x="9410" y="13643"/>
                  </a:cubicBezTo>
                  <a:cubicBezTo>
                    <a:pt x="9471" y="13643"/>
                    <a:pt x="9533" y="13638"/>
                    <a:pt x="9596" y="13629"/>
                  </a:cubicBezTo>
                  <a:cubicBezTo>
                    <a:pt x="9754" y="13597"/>
                    <a:pt x="9913" y="13534"/>
                    <a:pt x="10071" y="13439"/>
                  </a:cubicBezTo>
                  <a:cubicBezTo>
                    <a:pt x="10198" y="13375"/>
                    <a:pt x="10293" y="13217"/>
                    <a:pt x="10388" y="13122"/>
                  </a:cubicBezTo>
                  <a:cubicBezTo>
                    <a:pt x="10768" y="12710"/>
                    <a:pt x="10736" y="12837"/>
                    <a:pt x="11274" y="12489"/>
                  </a:cubicBezTo>
                  <a:cubicBezTo>
                    <a:pt x="11401" y="12425"/>
                    <a:pt x="11496" y="12362"/>
                    <a:pt x="11559" y="12267"/>
                  </a:cubicBezTo>
                  <a:cubicBezTo>
                    <a:pt x="11813" y="12615"/>
                    <a:pt x="12129" y="12837"/>
                    <a:pt x="12573" y="12932"/>
                  </a:cubicBezTo>
                  <a:cubicBezTo>
                    <a:pt x="12604" y="12932"/>
                    <a:pt x="12668" y="12932"/>
                    <a:pt x="12668" y="12900"/>
                  </a:cubicBezTo>
                  <a:cubicBezTo>
                    <a:pt x="12858" y="12647"/>
                    <a:pt x="12889" y="12457"/>
                    <a:pt x="12858" y="12140"/>
                  </a:cubicBezTo>
                  <a:cubicBezTo>
                    <a:pt x="12826" y="11824"/>
                    <a:pt x="12699" y="11539"/>
                    <a:pt x="12668" y="11222"/>
                  </a:cubicBezTo>
                  <a:cubicBezTo>
                    <a:pt x="12668" y="10905"/>
                    <a:pt x="12731" y="10588"/>
                    <a:pt x="12794" y="10272"/>
                  </a:cubicBezTo>
                  <a:cubicBezTo>
                    <a:pt x="12858" y="9955"/>
                    <a:pt x="12984" y="9448"/>
                    <a:pt x="12858" y="9132"/>
                  </a:cubicBezTo>
                  <a:lnTo>
                    <a:pt x="12858" y="9132"/>
                  </a:lnTo>
                  <a:cubicBezTo>
                    <a:pt x="13143" y="9163"/>
                    <a:pt x="13459" y="9195"/>
                    <a:pt x="13776" y="9195"/>
                  </a:cubicBezTo>
                  <a:cubicBezTo>
                    <a:pt x="13871" y="9258"/>
                    <a:pt x="13966" y="9290"/>
                    <a:pt x="14061" y="9353"/>
                  </a:cubicBezTo>
                  <a:cubicBezTo>
                    <a:pt x="14073" y="9359"/>
                    <a:pt x="14084" y="9362"/>
                    <a:pt x="14096" y="9362"/>
                  </a:cubicBezTo>
                  <a:cubicBezTo>
                    <a:pt x="14146" y="9362"/>
                    <a:pt x="14188" y="9310"/>
                    <a:pt x="14188" y="9258"/>
                  </a:cubicBezTo>
                  <a:cubicBezTo>
                    <a:pt x="14473" y="7992"/>
                    <a:pt x="14061" y="6788"/>
                    <a:pt x="13491" y="5648"/>
                  </a:cubicBezTo>
                  <a:cubicBezTo>
                    <a:pt x="12858" y="4381"/>
                    <a:pt x="12034" y="2988"/>
                    <a:pt x="10926" y="2038"/>
                  </a:cubicBezTo>
                  <a:cubicBezTo>
                    <a:pt x="10483" y="1658"/>
                    <a:pt x="10008" y="1436"/>
                    <a:pt x="9406" y="1310"/>
                  </a:cubicBezTo>
                  <a:cubicBezTo>
                    <a:pt x="9026" y="1214"/>
                    <a:pt x="8646" y="1214"/>
                    <a:pt x="8266" y="1088"/>
                  </a:cubicBezTo>
                  <a:cubicBezTo>
                    <a:pt x="7854" y="929"/>
                    <a:pt x="7506" y="676"/>
                    <a:pt x="7126" y="454"/>
                  </a:cubicBezTo>
                  <a:cubicBezTo>
                    <a:pt x="6702" y="204"/>
                    <a:pt x="6208" y="1"/>
                    <a:pt x="5736"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7"/>
            <p:cNvSpPr/>
            <p:nvPr/>
          </p:nvSpPr>
          <p:spPr>
            <a:xfrm>
              <a:off x="717396" y="391737"/>
              <a:ext cx="2039" cy="1020"/>
            </a:xfrm>
            <a:custGeom>
              <a:avLst/>
              <a:gdLst/>
              <a:ahLst/>
              <a:cxnLst/>
              <a:rect l="l" t="t" r="r" b="b"/>
              <a:pathLst>
                <a:path w="64" h="32" extrusionOk="0">
                  <a:moveTo>
                    <a:pt x="32" y="0"/>
                  </a:moveTo>
                  <a:cubicBezTo>
                    <a:pt x="0" y="0"/>
                    <a:pt x="0" y="32"/>
                    <a:pt x="32" y="32"/>
                  </a:cubicBezTo>
                  <a:cubicBezTo>
                    <a:pt x="32" y="32"/>
                    <a:pt x="63" y="0"/>
                    <a:pt x="32"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7"/>
            <p:cNvSpPr/>
            <p:nvPr/>
          </p:nvSpPr>
          <p:spPr>
            <a:xfrm>
              <a:off x="28129" y="-147094"/>
              <a:ext cx="945466" cy="1089167"/>
            </a:xfrm>
            <a:custGeom>
              <a:avLst/>
              <a:gdLst/>
              <a:ahLst/>
              <a:cxnLst/>
              <a:rect l="l" t="t" r="r" b="b"/>
              <a:pathLst>
                <a:path w="29671" h="34178" extrusionOk="0">
                  <a:moveTo>
                    <a:pt x="3294" y="8232"/>
                  </a:moveTo>
                  <a:cubicBezTo>
                    <a:pt x="4877" y="9562"/>
                    <a:pt x="7759" y="8454"/>
                    <a:pt x="8963" y="10449"/>
                  </a:cubicBezTo>
                  <a:cubicBezTo>
                    <a:pt x="8582" y="11114"/>
                    <a:pt x="8266" y="11874"/>
                    <a:pt x="8139" y="12666"/>
                  </a:cubicBezTo>
                  <a:cubicBezTo>
                    <a:pt x="7981" y="13521"/>
                    <a:pt x="8582" y="14629"/>
                    <a:pt x="8139" y="15389"/>
                  </a:cubicBezTo>
                  <a:cubicBezTo>
                    <a:pt x="8099" y="15429"/>
                    <a:pt x="8110" y="15494"/>
                    <a:pt x="8147" y="15529"/>
                  </a:cubicBezTo>
                  <a:lnTo>
                    <a:pt x="8147" y="15529"/>
                  </a:lnTo>
                  <a:cubicBezTo>
                    <a:pt x="7230" y="14711"/>
                    <a:pt x="6427" y="13771"/>
                    <a:pt x="5669" y="12729"/>
                  </a:cubicBezTo>
                  <a:cubicBezTo>
                    <a:pt x="4656" y="11367"/>
                    <a:pt x="4149" y="9720"/>
                    <a:pt x="3294" y="8232"/>
                  </a:cubicBezTo>
                  <a:close/>
                  <a:moveTo>
                    <a:pt x="514" y="1"/>
                  </a:moveTo>
                  <a:cubicBezTo>
                    <a:pt x="320" y="1"/>
                    <a:pt x="137" y="75"/>
                    <a:pt x="64" y="251"/>
                  </a:cubicBezTo>
                  <a:cubicBezTo>
                    <a:pt x="32" y="283"/>
                    <a:pt x="0" y="315"/>
                    <a:pt x="0" y="346"/>
                  </a:cubicBezTo>
                  <a:cubicBezTo>
                    <a:pt x="475" y="3228"/>
                    <a:pt x="1425" y="5983"/>
                    <a:pt x="2534" y="8675"/>
                  </a:cubicBezTo>
                  <a:cubicBezTo>
                    <a:pt x="3610" y="11399"/>
                    <a:pt x="5226" y="13837"/>
                    <a:pt x="6936" y="16212"/>
                  </a:cubicBezTo>
                  <a:cubicBezTo>
                    <a:pt x="6904" y="16244"/>
                    <a:pt x="6872" y="16307"/>
                    <a:pt x="6872" y="16371"/>
                  </a:cubicBezTo>
                  <a:cubicBezTo>
                    <a:pt x="7094" y="16783"/>
                    <a:pt x="7221" y="17226"/>
                    <a:pt x="7316" y="17669"/>
                  </a:cubicBezTo>
                  <a:cubicBezTo>
                    <a:pt x="7126" y="18461"/>
                    <a:pt x="6936" y="19253"/>
                    <a:pt x="6651" y="20044"/>
                  </a:cubicBezTo>
                  <a:cubicBezTo>
                    <a:pt x="6651" y="20044"/>
                    <a:pt x="6651" y="20076"/>
                    <a:pt x="6651" y="20076"/>
                  </a:cubicBezTo>
                  <a:cubicBezTo>
                    <a:pt x="6489" y="20065"/>
                    <a:pt x="6325" y="20059"/>
                    <a:pt x="6158" y="20059"/>
                  </a:cubicBezTo>
                  <a:cubicBezTo>
                    <a:pt x="4922" y="20059"/>
                    <a:pt x="3589" y="20386"/>
                    <a:pt x="2724" y="21279"/>
                  </a:cubicBezTo>
                  <a:cubicBezTo>
                    <a:pt x="2312" y="21691"/>
                    <a:pt x="2154" y="22230"/>
                    <a:pt x="2059" y="22800"/>
                  </a:cubicBezTo>
                  <a:cubicBezTo>
                    <a:pt x="1932" y="23908"/>
                    <a:pt x="1900" y="25048"/>
                    <a:pt x="1837" y="26188"/>
                  </a:cubicBezTo>
                  <a:cubicBezTo>
                    <a:pt x="1837" y="26256"/>
                    <a:pt x="1882" y="26288"/>
                    <a:pt x="1930" y="26288"/>
                  </a:cubicBezTo>
                  <a:cubicBezTo>
                    <a:pt x="1970" y="26288"/>
                    <a:pt x="2012" y="26264"/>
                    <a:pt x="2027" y="26220"/>
                  </a:cubicBezTo>
                  <a:cubicBezTo>
                    <a:pt x="2439" y="24541"/>
                    <a:pt x="4244" y="24225"/>
                    <a:pt x="5416" y="23275"/>
                  </a:cubicBezTo>
                  <a:cubicBezTo>
                    <a:pt x="6302" y="22515"/>
                    <a:pt x="6714" y="21406"/>
                    <a:pt x="6841" y="20266"/>
                  </a:cubicBezTo>
                  <a:cubicBezTo>
                    <a:pt x="6872" y="20234"/>
                    <a:pt x="6872" y="20171"/>
                    <a:pt x="6841" y="20139"/>
                  </a:cubicBezTo>
                  <a:cubicBezTo>
                    <a:pt x="6841" y="20139"/>
                    <a:pt x="6841" y="20139"/>
                    <a:pt x="6841" y="20108"/>
                  </a:cubicBezTo>
                  <a:cubicBezTo>
                    <a:pt x="6841" y="20108"/>
                    <a:pt x="6841" y="20076"/>
                    <a:pt x="6841" y="20076"/>
                  </a:cubicBezTo>
                  <a:cubicBezTo>
                    <a:pt x="7094" y="19474"/>
                    <a:pt x="7284" y="18778"/>
                    <a:pt x="7379" y="18081"/>
                  </a:cubicBezTo>
                  <a:cubicBezTo>
                    <a:pt x="7506" y="18841"/>
                    <a:pt x="7506" y="19633"/>
                    <a:pt x="7506" y="20393"/>
                  </a:cubicBezTo>
                  <a:cubicBezTo>
                    <a:pt x="7506" y="21945"/>
                    <a:pt x="7411" y="23433"/>
                    <a:pt x="6967" y="24953"/>
                  </a:cubicBezTo>
                  <a:cubicBezTo>
                    <a:pt x="6967" y="24953"/>
                    <a:pt x="6967" y="24953"/>
                    <a:pt x="6967" y="24985"/>
                  </a:cubicBezTo>
                  <a:cubicBezTo>
                    <a:pt x="6967" y="24953"/>
                    <a:pt x="6967" y="24953"/>
                    <a:pt x="6936" y="24953"/>
                  </a:cubicBezTo>
                  <a:cubicBezTo>
                    <a:pt x="6841" y="24953"/>
                    <a:pt x="6777" y="25048"/>
                    <a:pt x="6841" y="25143"/>
                  </a:cubicBezTo>
                  <a:cubicBezTo>
                    <a:pt x="5321" y="25555"/>
                    <a:pt x="4402" y="27613"/>
                    <a:pt x="4529" y="29038"/>
                  </a:cubicBezTo>
                  <a:cubicBezTo>
                    <a:pt x="4561" y="29608"/>
                    <a:pt x="4719" y="30147"/>
                    <a:pt x="4814" y="30717"/>
                  </a:cubicBezTo>
                  <a:cubicBezTo>
                    <a:pt x="4941" y="31192"/>
                    <a:pt x="4972" y="31857"/>
                    <a:pt x="5226" y="32300"/>
                  </a:cubicBezTo>
                  <a:cubicBezTo>
                    <a:pt x="5375" y="32575"/>
                    <a:pt x="5565" y="32751"/>
                    <a:pt x="5825" y="32751"/>
                  </a:cubicBezTo>
                  <a:cubicBezTo>
                    <a:pt x="5894" y="32751"/>
                    <a:pt x="5969" y="32739"/>
                    <a:pt x="6049" y="32712"/>
                  </a:cubicBezTo>
                  <a:cubicBezTo>
                    <a:pt x="6207" y="33155"/>
                    <a:pt x="6302" y="33599"/>
                    <a:pt x="6207" y="34074"/>
                  </a:cubicBezTo>
                  <a:cubicBezTo>
                    <a:pt x="6207" y="34125"/>
                    <a:pt x="6250" y="34177"/>
                    <a:pt x="6300" y="34177"/>
                  </a:cubicBezTo>
                  <a:cubicBezTo>
                    <a:pt x="6311" y="34177"/>
                    <a:pt x="6322" y="34175"/>
                    <a:pt x="6334" y="34169"/>
                  </a:cubicBezTo>
                  <a:cubicBezTo>
                    <a:pt x="7189" y="33820"/>
                    <a:pt x="7854" y="33219"/>
                    <a:pt x="8234" y="32364"/>
                  </a:cubicBezTo>
                  <a:cubicBezTo>
                    <a:pt x="8392" y="32522"/>
                    <a:pt x="8487" y="32680"/>
                    <a:pt x="8582" y="32870"/>
                  </a:cubicBezTo>
                  <a:cubicBezTo>
                    <a:pt x="8582" y="32902"/>
                    <a:pt x="8551" y="32965"/>
                    <a:pt x="8551" y="32997"/>
                  </a:cubicBezTo>
                  <a:cubicBezTo>
                    <a:pt x="8512" y="33074"/>
                    <a:pt x="8567" y="33116"/>
                    <a:pt x="8623" y="33116"/>
                  </a:cubicBezTo>
                  <a:cubicBezTo>
                    <a:pt x="8660" y="33116"/>
                    <a:pt x="8697" y="33098"/>
                    <a:pt x="8709" y="33060"/>
                  </a:cubicBezTo>
                  <a:cubicBezTo>
                    <a:pt x="8709" y="33060"/>
                    <a:pt x="8709" y="33029"/>
                    <a:pt x="8709" y="33029"/>
                  </a:cubicBezTo>
                  <a:cubicBezTo>
                    <a:pt x="8772" y="33029"/>
                    <a:pt x="8772" y="32997"/>
                    <a:pt x="8772" y="32965"/>
                  </a:cubicBezTo>
                  <a:cubicBezTo>
                    <a:pt x="8772" y="32934"/>
                    <a:pt x="8772" y="32934"/>
                    <a:pt x="8772" y="32934"/>
                  </a:cubicBezTo>
                  <a:cubicBezTo>
                    <a:pt x="9691" y="30463"/>
                    <a:pt x="10641" y="27360"/>
                    <a:pt x="8614" y="25175"/>
                  </a:cubicBezTo>
                  <a:cubicBezTo>
                    <a:pt x="8677" y="25175"/>
                    <a:pt x="8709" y="25080"/>
                    <a:pt x="8677" y="25016"/>
                  </a:cubicBezTo>
                  <a:cubicBezTo>
                    <a:pt x="7506" y="22261"/>
                    <a:pt x="9058" y="18999"/>
                    <a:pt x="7506" y="16371"/>
                  </a:cubicBezTo>
                  <a:lnTo>
                    <a:pt x="7506" y="16371"/>
                  </a:lnTo>
                  <a:cubicBezTo>
                    <a:pt x="8677" y="16529"/>
                    <a:pt x="9343" y="17733"/>
                    <a:pt x="10103" y="18493"/>
                  </a:cubicBezTo>
                  <a:cubicBezTo>
                    <a:pt x="10768" y="19126"/>
                    <a:pt x="11559" y="19664"/>
                    <a:pt x="12288" y="20203"/>
                  </a:cubicBezTo>
                  <a:cubicBezTo>
                    <a:pt x="14030" y="21501"/>
                    <a:pt x="15961" y="23338"/>
                    <a:pt x="15328" y="25745"/>
                  </a:cubicBezTo>
                  <a:cubicBezTo>
                    <a:pt x="15328" y="25776"/>
                    <a:pt x="15360" y="25808"/>
                    <a:pt x="15391" y="25840"/>
                  </a:cubicBezTo>
                  <a:cubicBezTo>
                    <a:pt x="15423" y="25871"/>
                    <a:pt x="15455" y="25871"/>
                    <a:pt x="15486" y="25871"/>
                  </a:cubicBezTo>
                  <a:cubicBezTo>
                    <a:pt x="15866" y="25650"/>
                    <a:pt x="16183" y="25365"/>
                    <a:pt x="16595" y="25206"/>
                  </a:cubicBezTo>
                  <a:cubicBezTo>
                    <a:pt x="17038" y="25016"/>
                    <a:pt x="17481" y="24921"/>
                    <a:pt x="17925" y="24858"/>
                  </a:cubicBezTo>
                  <a:cubicBezTo>
                    <a:pt x="18020" y="24826"/>
                    <a:pt x="17988" y="24700"/>
                    <a:pt x="17925" y="24700"/>
                  </a:cubicBezTo>
                  <a:lnTo>
                    <a:pt x="17830" y="24700"/>
                  </a:lnTo>
                  <a:cubicBezTo>
                    <a:pt x="17608" y="24351"/>
                    <a:pt x="17355" y="24098"/>
                    <a:pt x="17038" y="23845"/>
                  </a:cubicBezTo>
                  <a:cubicBezTo>
                    <a:pt x="16500" y="23401"/>
                    <a:pt x="16120" y="22958"/>
                    <a:pt x="15771" y="22356"/>
                  </a:cubicBezTo>
                  <a:cubicBezTo>
                    <a:pt x="15423" y="21755"/>
                    <a:pt x="15106" y="21121"/>
                    <a:pt x="14568" y="20678"/>
                  </a:cubicBezTo>
                  <a:lnTo>
                    <a:pt x="14568" y="20678"/>
                  </a:lnTo>
                  <a:cubicBezTo>
                    <a:pt x="15009" y="20766"/>
                    <a:pt x="15451" y="20795"/>
                    <a:pt x="15892" y="20795"/>
                  </a:cubicBezTo>
                  <a:cubicBezTo>
                    <a:pt x="16692" y="20795"/>
                    <a:pt x="17491" y="20701"/>
                    <a:pt x="18286" y="20701"/>
                  </a:cubicBezTo>
                  <a:cubicBezTo>
                    <a:pt x="18939" y="20701"/>
                    <a:pt x="19590" y="20764"/>
                    <a:pt x="20237" y="20994"/>
                  </a:cubicBezTo>
                  <a:cubicBezTo>
                    <a:pt x="20237" y="21026"/>
                    <a:pt x="20237" y="21058"/>
                    <a:pt x="20268" y="21058"/>
                  </a:cubicBezTo>
                  <a:cubicBezTo>
                    <a:pt x="21218" y="21628"/>
                    <a:pt x="21250" y="22895"/>
                    <a:pt x="22074" y="23528"/>
                  </a:cubicBezTo>
                  <a:cubicBezTo>
                    <a:pt x="22580" y="23908"/>
                    <a:pt x="23150" y="23971"/>
                    <a:pt x="23720" y="24161"/>
                  </a:cubicBezTo>
                  <a:cubicBezTo>
                    <a:pt x="24575" y="24415"/>
                    <a:pt x="25209" y="24826"/>
                    <a:pt x="25842" y="25491"/>
                  </a:cubicBezTo>
                  <a:cubicBezTo>
                    <a:pt x="25842" y="25491"/>
                    <a:pt x="25842" y="25523"/>
                    <a:pt x="25842" y="25523"/>
                  </a:cubicBezTo>
                  <a:cubicBezTo>
                    <a:pt x="25855" y="25574"/>
                    <a:pt x="25888" y="25594"/>
                    <a:pt x="25921" y="25594"/>
                  </a:cubicBezTo>
                  <a:cubicBezTo>
                    <a:pt x="25970" y="25594"/>
                    <a:pt x="26019" y="25548"/>
                    <a:pt x="26000" y="25491"/>
                  </a:cubicBezTo>
                  <a:cubicBezTo>
                    <a:pt x="25842" y="24573"/>
                    <a:pt x="25715" y="23465"/>
                    <a:pt x="25240" y="22641"/>
                  </a:cubicBezTo>
                  <a:cubicBezTo>
                    <a:pt x="24892" y="22008"/>
                    <a:pt x="24259" y="21945"/>
                    <a:pt x="23815" y="21469"/>
                  </a:cubicBezTo>
                  <a:cubicBezTo>
                    <a:pt x="23372" y="20931"/>
                    <a:pt x="23087" y="20804"/>
                    <a:pt x="22359" y="20709"/>
                  </a:cubicBezTo>
                  <a:cubicBezTo>
                    <a:pt x="22040" y="20651"/>
                    <a:pt x="21734" y="20613"/>
                    <a:pt x="21436" y="20613"/>
                  </a:cubicBezTo>
                  <a:cubicBezTo>
                    <a:pt x="21082" y="20613"/>
                    <a:pt x="20739" y="20667"/>
                    <a:pt x="20395" y="20804"/>
                  </a:cubicBezTo>
                  <a:cubicBezTo>
                    <a:pt x="19698" y="20551"/>
                    <a:pt x="19002" y="20393"/>
                    <a:pt x="18273" y="20393"/>
                  </a:cubicBezTo>
                  <a:cubicBezTo>
                    <a:pt x="17925" y="20329"/>
                    <a:pt x="17576" y="20298"/>
                    <a:pt x="17228" y="20266"/>
                  </a:cubicBezTo>
                  <a:cubicBezTo>
                    <a:pt x="17038" y="20266"/>
                    <a:pt x="16848" y="20234"/>
                    <a:pt x="16690" y="20203"/>
                  </a:cubicBezTo>
                  <a:lnTo>
                    <a:pt x="16690" y="20203"/>
                  </a:lnTo>
                  <a:cubicBezTo>
                    <a:pt x="16816" y="20211"/>
                    <a:pt x="16943" y="20215"/>
                    <a:pt x="17069" y="20215"/>
                  </a:cubicBezTo>
                  <a:cubicBezTo>
                    <a:pt x="17448" y="20215"/>
                    <a:pt x="17822" y="20179"/>
                    <a:pt x="18178" y="20108"/>
                  </a:cubicBezTo>
                  <a:cubicBezTo>
                    <a:pt x="19350" y="19823"/>
                    <a:pt x="19920" y="18714"/>
                    <a:pt x="20680" y="17923"/>
                  </a:cubicBezTo>
                  <a:cubicBezTo>
                    <a:pt x="20807" y="17796"/>
                    <a:pt x="20933" y="17701"/>
                    <a:pt x="21060" y="17574"/>
                  </a:cubicBezTo>
                  <a:cubicBezTo>
                    <a:pt x="21377" y="17321"/>
                    <a:pt x="21757" y="17099"/>
                    <a:pt x="22264" y="17068"/>
                  </a:cubicBezTo>
                  <a:cubicBezTo>
                    <a:pt x="22264" y="17068"/>
                    <a:pt x="22264" y="17068"/>
                    <a:pt x="22295" y="17036"/>
                  </a:cubicBezTo>
                  <a:cubicBezTo>
                    <a:pt x="22295" y="17046"/>
                    <a:pt x="22299" y="17050"/>
                    <a:pt x="22305" y="17050"/>
                  </a:cubicBezTo>
                  <a:cubicBezTo>
                    <a:pt x="22316" y="17050"/>
                    <a:pt x="22337" y="17036"/>
                    <a:pt x="22359" y="17036"/>
                  </a:cubicBezTo>
                  <a:cubicBezTo>
                    <a:pt x="23117" y="17402"/>
                    <a:pt x="23897" y="17639"/>
                    <a:pt x="24734" y="17639"/>
                  </a:cubicBezTo>
                  <a:cubicBezTo>
                    <a:pt x="24911" y="17639"/>
                    <a:pt x="25090" y="17628"/>
                    <a:pt x="25272" y="17606"/>
                  </a:cubicBezTo>
                  <a:cubicBezTo>
                    <a:pt x="26335" y="17490"/>
                    <a:pt x="27330" y="17088"/>
                    <a:pt x="28356" y="17088"/>
                  </a:cubicBezTo>
                  <a:cubicBezTo>
                    <a:pt x="28737" y="17088"/>
                    <a:pt x="29122" y="17144"/>
                    <a:pt x="29516" y="17289"/>
                  </a:cubicBezTo>
                  <a:cubicBezTo>
                    <a:pt x="29526" y="17293"/>
                    <a:pt x="29536" y="17294"/>
                    <a:pt x="29545" y="17294"/>
                  </a:cubicBezTo>
                  <a:cubicBezTo>
                    <a:pt x="29623" y="17294"/>
                    <a:pt x="29671" y="17187"/>
                    <a:pt x="29642" y="17131"/>
                  </a:cubicBezTo>
                  <a:cubicBezTo>
                    <a:pt x="28785" y="15565"/>
                    <a:pt x="26991" y="14357"/>
                    <a:pt x="25159" y="14357"/>
                  </a:cubicBezTo>
                  <a:cubicBezTo>
                    <a:pt x="25028" y="14357"/>
                    <a:pt x="24897" y="14363"/>
                    <a:pt x="24765" y="14376"/>
                  </a:cubicBezTo>
                  <a:cubicBezTo>
                    <a:pt x="23657" y="14471"/>
                    <a:pt x="21725" y="15484"/>
                    <a:pt x="22169" y="16846"/>
                  </a:cubicBezTo>
                  <a:cubicBezTo>
                    <a:pt x="21947" y="16878"/>
                    <a:pt x="21757" y="16941"/>
                    <a:pt x="21567" y="17036"/>
                  </a:cubicBezTo>
                  <a:cubicBezTo>
                    <a:pt x="20933" y="17226"/>
                    <a:pt x="20458" y="17764"/>
                    <a:pt x="20015" y="18239"/>
                  </a:cubicBezTo>
                  <a:cubicBezTo>
                    <a:pt x="19247" y="19067"/>
                    <a:pt x="18478" y="19674"/>
                    <a:pt x="17323" y="19674"/>
                  </a:cubicBezTo>
                  <a:cubicBezTo>
                    <a:pt x="17241" y="19674"/>
                    <a:pt x="17156" y="19671"/>
                    <a:pt x="17070" y="19664"/>
                  </a:cubicBezTo>
                  <a:cubicBezTo>
                    <a:pt x="14695" y="19506"/>
                    <a:pt x="12161" y="18303"/>
                    <a:pt x="10229" y="17036"/>
                  </a:cubicBezTo>
                  <a:cubicBezTo>
                    <a:pt x="10198" y="17036"/>
                    <a:pt x="10198" y="17004"/>
                    <a:pt x="10166" y="17004"/>
                  </a:cubicBezTo>
                  <a:cubicBezTo>
                    <a:pt x="9430" y="16572"/>
                    <a:pt x="8764" y="16080"/>
                    <a:pt x="8150" y="15532"/>
                  </a:cubicBezTo>
                  <a:lnTo>
                    <a:pt x="8150" y="15532"/>
                  </a:lnTo>
                  <a:cubicBezTo>
                    <a:pt x="8165" y="15545"/>
                    <a:pt x="8183" y="15552"/>
                    <a:pt x="8205" y="15552"/>
                  </a:cubicBezTo>
                  <a:cubicBezTo>
                    <a:pt x="8214" y="15552"/>
                    <a:pt x="8224" y="15551"/>
                    <a:pt x="8234" y="15547"/>
                  </a:cubicBezTo>
                  <a:cubicBezTo>
                    <a:pt x="10324" y="14977"/>
                    <a:pt x="11116" y="11557"/>
                    <a:pt x="9279" y="10290"/>
                  </a:cubicBezTo>
                  <a:cubicBezTo>
                    <a:pt x="9253" y="10239"/>
                    <a:pt x="9206" y="10187"/>
                    <a:pt x="9173" y="10187"/>
                  </a:cubicBezTo>
                  <a:cubicBezTo>
                    <a:pt x="9165" y="10187"/>
                    <a:pt x="9158" y="10190"/>
                    <a:pt x="9153" y="10195"/>
                  </a:cubicBezTo>
                  <a:cubicBezTo>
                    <a:pt x="8709" y="8960"/>
                    <a:pt x="7284" y="8960"/>
                    <a:pt x="6176" y="8707"/>
                  </a:cubicBezTo>
                  <a:cubicBezTo>
                    <a:pt x="6651" y="8707"/>
                    <a:pt x="7157" y="8580"/>
                    <a:pt x="7664" y="8549"/>
                  </a:cubicBezTo>
                  <a:cubicBezTo>
                    <a:pt x="7766" y="8543"/>
                    <a:pt x="7872" y="8540"/>
                    <a:pt x="7981" y="8540"/>
                  </a:cubicBezTo>
                  <a:cubicBezTo>
                    <a:pt x="9102" y="8540"/>
                    <a:pt x="10590" y="8841"/>
                    <a:pt x="11369" y="9562"/>
                  </a:cubicBezTo>
                  <a:cubicBezTo>
                    <a:pt x="11369" y="9562"/>
                    <a:pt x="11369" y="9562"/>
                    <a:pt x="11369" y="9594"/>
                  </a:cubicBezTo>
                  <a:cubicBezTo>
                    <a:pt x="11844" y="10575"/>
                    <a:pt x="11813" y="11715"/>
                    <a:pt x="12351" y="12666"/>
                  </a:cubicBezTo>
                  <a:cubicBezTo>
                    <a:pt x="12573" y="13014"/>
                    <a:pt x="12858" y="13331"/>
                    <a:pt x="13174" y="13584"/>
                  </a:cubicBezTo>
                  <a:cubicBezTo>
                    <a:pt x="13713" y="14059"/>
                    <a:pt x="14726" y="14376"/>
                    <a:pt x="14758" y="15199"/>
                  </a:cubicBezTo>
                  <a:cubicBezTo>
                    <a:pt x="14774" y="15262"/>
                    <a:pt x="14821" y="15294"/>
                    <a:pt x="14865" y="15294"/>
                  </a:cubicBezTo>
                  <a:cubicBezTo>
                    <a:pt x="14908" y="15294"/>
                    <a:pt x="14948" y="15262"/>
                    <a:pt x="14948" y="15199"/>
                  </a:cubicBezTo>
                  <a:lnTo>
                    <a:pt x="14980" y="15199"/>
                  </a:lnTo>
                  <a:cubicBezTo>
                    <a:pt x="14853" y="13521"/>
                    <a:pt x="14695" y="11715"/>
                    <a:pt x="13808" y="10195"/>
                  </a:cubicBezTo>
                  <a:cubicBezTo>
                    <a:pt x="13495" y="9641"/>
                    <a:pt x="12852" y="9050"/>
                    <a:pt x="12227" y="9050"/>
                  </a:cubicBezTo>
                  <a:cubicBezTo>
                    <a:pt x="12031" y="9050"/>
                    <a:pt x="11836" y="9109"/>
                    <a:pt x="11654" y="9245"/>
                  </a:cubicBezTo>
                  <a:lnTo>
                    <a:pt x="11623" y="9245"/>
                  </a:lnTo>
                  <a:cubicBezTo>
                    <a:pt x="10799" y="8644"/>
                    <a:pt x="9849" y="8264"/>
                    <a:pt x="8836" y="8137"/>
                  </a:cubicBezTo>
                  <a:cubicBezTo>
                    <a:pt x="8626" y="8112"/>
                    <a:pt x="8417" y="8103"/>
                    <a:pt x="8207" y="8103"/>
                  </a:cubicBezTo>
                  <a:cubicBezTo>
                    <a:pt x="7626" y="8103"/>
                    <a:pt x="7046" y="8173"/>
                    <a:pt x="6465" y="8173"/>
                  </a:cubicBezTo>
                  <a:cubicBezTo>
                    <a:pt x="6179" y="8173"/>
                    <a:pt x="5892" y="8156"/>
                    <a:pt x="5606" y="8105"/>
                  </a:cubicBezTo>
                  <a:cubicBezTo>
                    <a:pt x="5986" y="8105"/>
                    <a:pt x="6366" y="7979"/>
                    <a:pt x="6682" y="7694"/>
                  </a:cubicBezTo>
                  <a:cubicBezTo>
                    <a:pt x="7157" y="7282"/>
                    <a:pt x="7506" y="6617"/>
                    <a:pt x="7696" y="6015"/>
                  </a:cubicBezTo>
                  <a:cubicBezTo>
                    <a:pt x="8709" y="5730"/>
                    <a:pt x="9343" y="4210"/>
                    <a:pt x="9343" y="3260"/>
                  </a:cubicBezTo>
                  <a:cubicBezTo>
                    <a:pt x="9406" y="1771"/>
                    <a:pt x="7379" y="568"/>
                    <a:pt x="6112" y="315"/>
                  </a:cubicBezTo>
                  <a:cubicBezTo>
                    <a:pt x="6099" y="311"/>
                    <a:pt x="6086" y="310"/>
                    <a:pt x="6074" y="310"/>
                  </a:cubicBezTo>
                  <a:cubicBezTo>
                    <a:pt x="5974" y="310"/>
                    <a:pt x="5933" y="417"/>
                    <a:pt x="6017" y="473"/>
                  </a:cubicBezTo>
                  <a:cubicBezTo>
                    <a:pt x="6492" y="758"/>
                    <a:pt x="6429" y="695"/>
                    <a:pt x="6651" y="1360"/>
                  </a:cubicBezTo>
                  <a:cubicBezTo>
                    <a:pt x="6872" y="2025"/>
                    <a:pt x="6872" y="2025"/>
                    <a:pt x="6682" y="2563"/>
                  </a:cubicBezTo>
                  <a:cubicBezTo>
                    <a:pt x="6587" y="2912"/>
                    <a:pt x="6429" y="3228"/>
                    <a:pt x="6461" y="3577"/>
                  </a:cubicBezTo>
                  <a:cubicBezTo>
                    <a:pt x="6492" y="4400"/>
                    <a:pt x="7031" y="5255"/>
                    <a:pt x="7379" y="5983"/>
                  </a:cubicBezTo>
                  <a:cubicBezTo>
                    <a:pt x="6912" y="6792"/>
                    <a:pt x="6354" y="7663"/>
                    <a:pt x="5313" y="7663"/>
                  </a:cubicBezTo>
                  <a:cubicBezTo>
                    <a:pt x="5295" y="7663"/>
                    <a:pt x="5276" y="7662"/>
                    <a:pt x="5257" y="7662"/>
                  </a:cubicBezTo>
                  <a:cubicBezTo>
                    <a:pt x="4275" y="7599"/>
                    <a:pt x="3135" y="6712"/>
                    <a:pt x="2502" y="6015"/>
                  </a:cubicBezTo>
                  <a:cubicBezTo>
                    <a:pt x="1204" y="4622"/>
                    <a:pt x="1140" y="2120"/>
                    <a:pt x="1109" y="346"/>
                  </a:cubicBezTo>
                  <a:cubicBezTo>
                    <a:pt x="1109" y="315"/>
                    <a:pt x="1109" y="283"/>
                    <a:pt x="1077" y="251"/>
                  </a:cubicBezTo>
                  <a:cubicBezTo>
                    <a:pt x="975" y="99"/>
                    <a:pt x="737" y="1"/>
                    <a:pt x="514"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7"/>
            <p:cNvSpPr/>
            <p:nvPr/>
          </p:nvSpPr>
          <p:spPr>
            <a:xfrm>
              <a:off x="551883" y="459326"/>
              <a:ext cx="327604" cy="98216"/>
            </a:xfrm>
            <a:custGeom>
              <a:avLst/>
              <a:gdLst/>
              <a:ahLst/>
              <a:cxnLst/>
              <a:rect l="l" t="t" r="r" b="b"/>
              <a:pathLst>
                <a:path w="10281" h="3082" extrusionOk="0">
                  <a:moveTo>
                    <a:pt x="159" y="1"/>
                  </a:moveTo>
                  <a:cubicBezTo>
                    <a:pt x="64" y="1"/>
                    <a:pt x="0" y="159"/>
                    <a:pt x="127" y="159"/>
                  </a:cubicBezTo>
                  <a:cubicBezTo>
                    <a:pt x="3547" y="919"/>
                    <a:pt x="6904" y="1869"/>
                    <a:pt x="10230" y="3073"/>
                  </a:cubicBezTo>
                  <a:cubicBezTo>
                    <a:pt x="10236" y="3079"/>
                    <a:pt x="10242" y="3082"/>
                    <a:pt x="10247" y="3082"/>
                  </a:cubicBezTo>
                  <a:cubicBezTo>
                    <a:pt x="10270" y="3082"/>
                    <a:pt x="10281" y="3035"/>
                    <a:pt x="10230" y="3010"/>
                  </a:cubicBezTo>
                  <a:cubicBezTo>
                    <a:pt x="6999" y="1679"/>
                    <a:pt x="3611" y="634"/>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7"/>
            <p:cNvSpPr/>
            <p:nvPr/>
          </p:nvSpPr>
          <p:spPr>
            <a:xfrm>
              <a:off x="-91975" y="253086"/>
              <a:ext cx="1114128" cy="675432"/>
            </a:xfrm>
            <a:custGeom>
              <a:avLst/>
              <a:gdLst/>
              <a:ahLst/>
              <a:cxnLst/>
              <a:rect l="l" t="t" r="r" b="b"/>
              <a:pathLst>
                <a:path w="34964" h="21195" extrusionOk="0">
                  <a:moveTo>
                    <a:pt x="26208" y="2190"/>
                  </a:moveTo>
                  <a:cubicBezTo>
                    <a:pt x="27798" y="2190"/>
                    <a:pt x="29325" y="2683"/>
                    <a:pt x="30688" y="3528"/>
                  </a:cubicBezTo>
                  <a:cubicBezTo>
                    <a:pt x="31416" y="3971"/>
                    <a:pt x="32081" y="4478"/>
                    <a:pt x="32810" y="4890"/>
                  </a:cubicBezTo>
                  <a:cubicBezTo>
                    <a:pt x="33095" y="5048"/>
                    <a:pt x="33443" y="5143"/>
                    <a:pt x="33696" y="5333"/>
                  </a:cubicBezTo>
                  <a:cubicBezTo>
                    <a:pt x="33855" y="5396"/>
                    <a:pt x="33981" y="5460"/>
                    <a:pt x="34140" y="5555"/>
                  </a:cubicBezTo>
                  <a:cubicBezTo>
                    <a:pt x="34045" y="5650"/>
                    <a:pt x="33981" y="5776"/>
                    <a:pt x="33886" y="5871"/>
                  </a:cubicBezTo>
                  <a:cubicBezTo>
                    <a:pt x="32588" y="5428"/>
                    <a:pt x="31543" y="4510"/>
                    <a:pt x="30245" y="4003"/>
                  </a:cubicBezTo>
                  <a:cubicBezTo>
                    <a:pt x="29518" y="3728"/>
                    <a:pt x="28708" y="3627"/>
                    <a:pt x="27892" y="3627"/>
                  </a:cubicBezTo>
                  <a:cubicBezTo>
                    <a:pt x="27108" y="3627"/>
                    <a:pt x="26318" y="3720"/>
                    <a:pt x="25589" y="3844"/>
                  </a:cubicBezTo>
                  <a:cubicBezTo>
                    <a:pt x="25472" y="3874"/>
                    <a:pt x="25490" y="4038"/>
                    <a:pt x="25593" y="4038"/>
                  </a:cubicBezTo>
                  <a:cubicBezTo>
                    <a:pt x="25602" y="4038"/>
                    <a:pt x="25611" y="4037"/>
                    <a:pt x="25621" y="4034"/>
                  </a:cubicBezTo>
                  <a:cubicBezTo>
                    <a:pt x="26318" y="3978"/>
                    <a:pt x="27000" y="3926"/>
                    <a:pt x="27668" y="3926"/>
                  </a:cubicBezTo>
                  <a:cubicBezTo>
                    <a:pt x="28881" y="3926"/>
                    <a:pt x="30051" y="4098"/>
                    <a:pt x="31195" y="4731"/>
                  </a:cubicBezTo>
                  <a:cubicBezTo>
                    <a:pt x="32081" y="5206"/>
                    <a:pt x="32873" y="5745"/>
                    <a:pt x="33791" y="6030"/>
                  </a:cubicBezTo>
                  <a:cubicBezTo>
                    <a:pt x="33760" y="6061"/>
                    <a:pt x="33728" y="6125"/>
                    <a:pt x="33696" y="6156"/>
                  </a:cubicBezTo>
                  <a:cubicBezTo>
                    <a:pt x="33651" y="6175"/>
                    <a:pt x="33592" y="6182"/>
                    <a:pt x="33525" y="6182"/>
                  </a:cubicBezTo>
                  <a:cubicBezTo>
                    <a:pt x="33161" y="6182"/>
                    <a:pt x="32531" y="5959"/>
                    <a:pt x="32155" y="5959"/>
                  </a:cubicBezTo>
                  <a:cubicBezTo>
                    <a:pt x="32117" y="5959"/>
                    <a:pt x="32082" y="5961"/>
                    <a:pt x="32050" y="5966"/>
                  </a:cubicBezTo>
                  <a:cubicBezTo>
                    <a:pt x="31353" y="6061"/>
                    <a:pt x="30751" y="6441"/>
                    <a:pt x="30086" y="6600"/>
                  </a:cubicBezTo>
                  <a:cubicBezTo>
                    <a:pt x="29840" y="6661"/>
                    <a:pt x="29601" y="6689"/>
                    <a:pt x="29369" y="6689"/>
                  </a:cubicBezTo>
                  <a:cubicBezTo>
                    <a:pt x="27930" y="6689"/>
                    <a:pt x="26731" y="5638"/>
                    <a:pt x="25367" y="5175"/>
                  </a:cubicBezTo>
                  <a:cubicBezTo>
                    <a:pt x="24689" y="4959"/>
                    <a:pt x="23984" y="4865"/>
                    <a:pt x="23275" y="4865"/>
                  </a:cubicBezTo>
                  <a:cubicBezTo>
                    <a:pt x="22629" y="4865"/>
                    <a:pt x="21980" y="4944"/>
                    <a:pt x="21345" y="5080"/>
                  </a:cubicBezTo>
                  <a:cubicBezTo>
                    <a:pt x="20395" y="5270"/>
                    <a:pt x="19097" y="5650"/>
                    <a:pt x="17989" y="5650"/>
                  </a:cubicBezTo>
                  <a:lnTo>
                    <a:pt x="17862" y="5650"/>
                  </a:lnTo>
                  <a:cubicBezTo>
                    <a:pt x="16880" y="5650"/>
                    <a:pt x="16025" y="5301"/>
                    <a:pt x="15550" y="4256"/>
                  </a:cubicBezTo>
                  <a:cubicBezTo>
                    <a:pt x="15550" y="4193"/>
                    <a:pt x="15582" y="4129"/>
                    <a:pt x="15613" y="4066"/>
                  </a:cubicBezTo>
                  <a:cubicBezTo>
                    <a:pt x="15613" y="4034"/>
                    <a:pt x="15613" y="4003"/>
                    <a:pt x="15613" y="3971"/>
                  </a:cubicBezTo>
                  <a:cubicBezTo>
                    <a:pt x="16138" y="3519"/>
                    <a:pt x="16762" y="3392"/>
                    <a:pt x="17423" y="3392"/>
                  </a:cubicBezTo>
                  <a:cubicBezTo>
                    <a:pt x="18272" y="3392"/>
                    <a:pt x="19182" y="3602"/>
                    <a:pt x="20023" y="3602"/>
                  </a:cubicBezTo>
                  <a:cubicBezTo>
                    <a:pt x="20225" y="3602"/>
                    <a:pt x="20424" y="3590"/>
                    <a:pt x="20617" y="3559"/>
                  </a:cubicBezTo>
                  <a:cubicBezTo>
                    <a:pt x="22296" y="3306"/>
                    <a:pt x="23752" y="2419"/>
                    <a:pt x="25431" y="2229"/>
                  </a:cubicBezTo>
                  <a:cubicBezTo>
                    <a:pt x="25691" y="2203"/>
                    <a:pt x="25951" y="2190"/>
                    <a:pt x="26208" y="2190"/>
                  </a:cubicBezTo>
                  <a:close/>
                  <a:moveTo>
                    <a:pt x="988" y="501"/>
                  </a:moveTo>
                  <a:cubicBezTo>
                    <a:pt x="1337" y="501"/>
                    <a:pt x="2062" y="975"/>
                    <a:pt x="2376" y="1089"/>
                  </a:cubicBezTo>
                  <a:cubicBezTo>
                    <a:pt x="2845" y="1227"/>
                    <a:pt x="3313" y="1317"/>
                    <a:pt x="3803" y="1317"/>
                  </a:cubicBezTo>
                  <a:cubicBezTo>
                    <a:pt x="3876" y="1317"/>
                    <a:pt x="3949" y="1315"/>
                    <a:pt x="4023" y="1311"/>
                  </a:cubicBezTo>
                  <a:cubicBezTo>
                    <a:pt x="4971" y="1291"/>
                    <a:pt x="5867" y="1129"/>
                    <a:pt x="6778" y="1129"/>
                  </a:cubicBezTo>
                  <a:cubicBezTo>
                    <a:pt x="7297" y="1129"/>
                    <a:pt x="7821" y="1182"/>
                    <a:pt x="8361" y="1343"/>
                  </a:cubicBezTo>
                  <a:cubicBezTo>
                    <a:pt x="9628" y="1723"/>
                    <a:pt x="10800" y="2388"/>
                    <a:pt x="12066" y="2799"/>
                  </a:cubicBezTo>
                  <a:cubicBezTo>
                    <a:pt x="12573" y="2958"/>
                    <a:pt x="13080" y="3084"/>
                    <a:pt x="13618" y="3116"/>
                  </a:cubicBezTo>
                  <a:cubicBezTo>
                    <a:pt x="13714" y="3124"/>
                    <a:pt x="13812" y="3127"/>
                    <a:pt x="13912" y="3127"/>
                  </a:cubicBezTo>
                  <a:cubicBezTo>
                    <a:pt x="14190" y="3127"/>
                    <a:pt x="14478" y="3104"/>
                    <a:pt x="14761" y="3104"/>
                  </a:cubicBezTo>
                  <a:cubicBezTo>
                    <a:pt x="15178" y="3104"/>
                    <a:pt x="15584" y="3154"/>
                    <a:pt x="15930" y="3401"/>
                  </a:cubicBezTo>
                  <a:cubicBezTo>
                    <a:pt x="15677" y="3528"/>
                    <a:pt x="15455" y="3686"/>
                    <a:pt x="15233" y="3939"/>
                  </a:cubicBezTo>
                  <a:cubicBezTo>
                    <a:pt x="15170" y="4003"/>
                    <a:pt x="15202" y="4098"/>
                    <a:pt x="15233" y="4129"/>
                  </a:cubicBezTo>
                  <a:cubicBezTo>
                    <a:pt x="14948" y="4795"/>
                    <a:pt x="14220" y="5270"/>
                    <a:pt x="14062" y="6030"/>
                  </a:cubicBezTo>
                  <a:cubicBezTo>
                    <a:pt x="13998" y="6346"/>
                    <a:pt x="14093" y="6600"/>
                    <a:pt x="14220" y="6885"/>
                  </a:cubicBezTo>
                  <a:cubicBezTo>
                    <a:pt x="14220" y="6916"/>
                    <a:pt x="14220" y="6948"/>
                    <a:pt x="14220" y="6980"/>
                  </a:cubicBezTo>
                  <a:cubicBezTo>
                    <a:pt x="13080" y="6410"/>
                    <a:pt x="12573" y="5238"/>
                    <a:pt x="11718" y="4320"/>
                  </a:cubicBezTo>
                  <a:cubicBezTo>
                    <a:pt x="10990" y="3464"/>
                    <a:pt x="10008" y="2863"/>
                    <a:pt x="8931" y="2514"/>
                  </a:cubicBezTo>
                  <a:cubicBezTo>
                    <a:pt x="7885" y="2174"/>
                    <a:pt x="6817" y="2094"/>
                    <a:pt x="5746" y="2094"/>
                  </a:cubicBezTo>
                  <a:cubicBezTo>
                    <a:pt x="5520" y="2094"/>
                    <a:pt x="5294" y="2097"/>
                    <a:pt x="5068" y="2103"/>
                  </a:cubicBezTo>
                  <a:cubicBezTo>
                    <a:pt x="4726" y="2103"/>
                    <a:pt x="4378" y="2113"/>
                    <a:pt x="4030" y="2113"/>
                  </a:cubicBezTo>
                  <a:cubicBezTo>
                    <a:pt x="3508" y="2113"/>
                    <a:pt x="2984" y="2090"/>
                    <a:pt x="2471" y="1976"/>
                  </a:cubicBezTo>
                  <a:cubicBezTo>
                    <a:pt x="2059" y="1881"/>
                    <a:pt x="1" y="994"/>
                    <a:pt x="887" y="519"/>
                  </a:cubicBezTo>
                  <a:cubicBezTo>
                    <a:pt x="915" y="507"/>
                    <a:pt x="949" y="501"/>
                    <a:pt x="988" y="501"/>
                  </a:cubicBezTo>
                  <a:close/>
                  <a:moveTo>
                    <a:pt x="23355" y="5148"/>
                  </a:moveTo>
                  <a:cubicBezTo>
                    <a:pt x="23784" y="5148"/>
                    <a:pt x="24221" y="5192"/>
                    <a:pt x="24671" y="5301"/>
                  </a:cubicBezTo>
                  <a:cubicBezTo>
                    <a:pt x="26268" y="5656"/>
                    <a:pt x="27671" y="7033"/>
                    <a:pt x="29372" y="7033"/>
                  </a:cubicBezTo>
                  <a:cubicBezTo>
                    <a:pt x="29492" y="7033"/>
                    <a:pt x="29614" y="7026"/>
                    <a:pt x="29738" y="7011"/>
                  </a:cubicBezTo>
                  <a:cubicBezTo>
                    <a:pt x="30371" y="6916"/>
                    <a:pt x="30941" y="6631"/>
                    <a:pt x="31543" y="6410"/>
                  </a:cubicBezTo>
                  <a:cubicBezTo>
                    <a:pt x="31543" y="6441"/>
                    <a:pt x="31543" y="6441"/>
                    <a:pt x="31575" y="6441"/>
                  </a:cubicBezTo>
                  <a:cubicBezTo>
                    <a:pt x="32430" y="6790"/>
                    <a:pt x="33031" y="7075"/>
                    <a:pt x="33348" y="8025"/>
                  </a:cubicBezTo>
                  <a:cubicBezTo>
                    <a:pt x="33475" y="8341"/>
                    <a:pt x="33475" y="8690"/>
                    <a:pt x="33570" y="9038"/>
                  </a:cubicBezTo>
                  <a:cubicBezTo>
                    <a:pt x="33633" y="9292"/>
                    <a:pt x="33728" y="9482"/>
                    <a:pt x="33855" y="9703"/>
                  </a:cubicBezTo>
                  <a:cubicBezTo>
                    <a:pt x="33950" y="9893"/>
                    <a:pt x="34076" y="10083"/>
                    <a:pt x="34203" y="10273"/>
                  </a:cubicBezTo>
                  <a:cubicBezTo>
                    <a:pt x="34583" y="10717"/>
                    <a:pt x="34488" y="11065"/>
                    <a:pt x="33950" y="11318"/>
                  </a:cubicBezTo>
                  <a:lnTo>
                    <a:pt x="33886" y="11382"/>
                  </a:lnTo>
                  <a:cubicBezTo>
                    <a:pt x="33380" y="11097"/>
                    <a:pt x="32841" y="10780"/>
                    <a:pt x="32271" y="10527"/>
                  </a:cubicBezTo>
                  <a:cubicBezTo>
                    <a:pt x="32262" y="10522"/>
                    <a:pt x="32254" y="10520"/>
                    <a:pt x="32247" y="10520"/>
                  </a:cubicBezTo>
                  <a:cubicBezTo>
                    <a:pt x="32201" y="10520"/>
                    <a:pt x="32185" y="10594"/>
                    <a:pt x="32240" y="10622"/>
                  </a:cubicBezTo>
                  <a:cubicBezTo>
                    <a:pt x="32746" y="10907"/>
                    <a:pt x="33285" y="11160"/>
                    <a:pt x="33823" y="11445"/>
                  </a:cubicBezTo>
                  <a:cubicBezTo>
                    <a:pt x="33392" y="11850"/>
                    <a:pt x="33124" y="11891"/>
                    <a:pt x="32628" y="11891"/>
                  </a:cubicBezTo>
                  <a:cubicBezTo>
                    <a:pt x="32504" y="11891"/>
                    <a:pt x="32366" y="11888"/>
                    <a:pt x="32208" y="11888"/>
                  </a:cubicBezTo>
                  <a:cubicBezTo>
                    <a:pt x="31765" y="11888"/>
                    <a:pt x="31353" y="11857"/>
                    <a:pt x="30941" y="11857"/>
                  </a:cubicBezTo>
                  <a:cubicBezTo>
                    <a:pt x="30684" y="11844"/>
                    <a:pt x="30443" y="11826"/>
                    <a:pt x="30209" y="11826"/>
                  </a:cubicBezTo>
                  <a:cubicBezTo>
                    <a:pt x="29866" y="11826"/>
                    <a:pt x="29538" y="11865"/>
                    <a:pt x="29199" y="12015"/>
                  </a:cubicBezTo>
                  <a:cubicBezTo>
                    <a:pt x="29136" y="11857"/>
                    <a:pt x="29041" y="11698"/>
                    <a:pt x="28914" y="11540"/>
                  </a:cubicBezTo>
                  <a:cubicBezTo>
                    <a:pt x="27901" y="10147"/>
                    <a:pt x="25874" y="9893"/>
                    <a:pt x="24322" y="9450"/>
                  </a:cubicBezTo>
                  <a:cubicBezTo>
                    <a:pt x="23151" y="9102"/>
                    <a:pt x="21979" y="8690"/>
                    <a:pt x="20902" y="8151"/>
                  </a:cubicBezTo>
                  <a:cubicBezTo>
                    <a:pt x="19984" y="7676"/>
                    <a:pt x="18527" y="6916"/>
                    <a:pt x="18084" y="5903"/>
                  </a:cubicBezTo>
                  <a:lnTo>
                    <a:pt x="18084" y="5903"/>
                  </a:lnTo>
                  <a:cubicBezTo>
                    <a:pt x="18113" y="5903"/>
                    <a:pt x="18142" y="5904"/>
                    <a:pt x="18171" y="5904"/>
                  </a:cubicBezTo>
                  <a:cubicBezTo>
                    <a:pt x="19954" y="5904"/>
                    <a:pt x="21581" y="5148"/>
                    <a:pt x="23355" y="5148"/>
                  </a:cubicBezTo>
                  <a:close/>
                  <a:moveTo>
                    <a:pt x="15423" y="4478"/>
                  </a:moveTo>
                  <a:cubicBezTo>
                    <a:pt x="15898" y="5396"/>
                    <a:pt x="16848" y="5840"/>
                    <a:pt x="17894" y="5903"/>
                  </a:cubicBezTo>
                  <a:cubicBezTo>
                    <a:pt x="18305" y="7011"/>
                    <a:pt x="19794" y="7835"/>
                    <a:pt x="20775" y="8373"/>
                  </a:cubicBezTo>
                  <a:cubicBezTo>
                    <a:pt x="22169" y="9133"/>
                    <a:pt x="23721" y="9608"/>
                    <a:pt x="25241" y="10020"/>
                  </a:cubicBezTo>
                  <a:cubicBezTo>
                    <a:pt x="26096" y="10242"/>
                    <a:pt x="26983" y="10463"/>
                    <a:pt x="27743" y="10907"/>
                  </a:cubicBezTo>
                  <a:cubicBezTo>
                    <a:pt x="28756" y="11508"/>
                    <a:pt x="28978" y="12363"/>
                    <a:pt x="29231" y="13440"/>
                  </a:cubicBezTo>
                  <a:cubicBezTo>
                    <a:pt x="29358" y="14074"/>
                    <a:pt x="29611" y="14295"/>
                    <a:pt x="29896" y="14802"/>
                  </a:cubicBezTo>
                  <a:cubicBezTo>
                    <a:pt x="30181" y="15340"/>
                    <a:pt x="30213" y="16100"/>
                    <a:pt x="30086" y="16734"/>
                  </a:cubicBezTo>
                  <a:cubicBezTo>
                    <a:pt x="29918" y="17432"/>
                    <a:pt x="29145" y="17668"/>
                    <a:pt x="28179" y="17668"/>
                  </a:cubicBezTo>
                  <a:cubicBezTo>
                    <a:pt x="26604" y="17668"/>
                    <a:pt x="24514" y="17040"/>
                    <a:pt x="23689" y="16765"/>
                  </a:cubicBezTo>
                  <a:cubicBezTo>
                    <a:pt x="21821" y="16100"/>
                    <a:pt x="19794" y="14675"/>
                    <a:pt x="18369" y="13345"/>
                  </a:cubicBezTo>
                  <a:cubicBezTo>
                    <a:pt x="17039" y="12078"/>
                    <a:pt x="16532" y="10590"/>
                    <a:pt x="15835" y="8975"/>
                  </a:cubicBezTo>
                  <a:cubicBezTo>
                    <a:pt x="15835" y="8911"/>
                    <a:pt x="15835" y="8880"/>
                    <a:pt x="15835" y="8816"/>
                  </a:cubicBezTo>
                  <a:cubicBezTo>
                    <a:pt x="15835" y="8753"/>
                    <a:pt x="15772" y="8690"/>
                    <a:pt x="15708" y="8690"/>
                  </a:cubicBezTo>
                  <a:cubicBezTo>
                    <a:pt x="15613" y="8500"/>
                    <a:pt x="15487" y="8278"/>
                    <a:pt x="15360" y="8056"/>
                  </a:cubicBezTo>
                  <a:lnTo>
                    <a:pt x="15392" y="7993"/>
                  </a:lnTo>
                  <a:cubicBezTo>
                    <a:pt x="15443" y="7916"/>
                    <a:pt x="15369" y="7818"/>
                    <a:pt x="15289" y="7818"/>
                  </a:cubicBezTo>
                  <a:cubicBezTo>
                    <a:pt x="15270" y="7818"/>
                    <a:pt x="15251" y="7823"/>
                    <a:pt x="15233" y="7835"/>
                  </a:cubicBezTo>
                  <a:cubicBezTo>
                    <a:pt x="14758" y="7043"/>
                    <a:pt x="14283" y="6251"/>
                    <a:pt x="14790" y="5396"/>
                  </a:cubicBezTo>
                  <a:cubicBezTo>
                    <a:pt x="14980" y="5048"/>
                    <a:pt x="15233" y="4795"/>
                    <a:pt x="15423" y="4478"/>
                  </a:cubicBezTo>
                  <a:close/>
                  <a:moveTo>
                    <a:pt x="12700" y="10083"/>
                  </a:moveTo>
                  <a:lnTo>
                    <a:pt x="12700" y="10083"/>
                  </a:lnTo>
                  <a:cubicBezTo>
                    <a:pt x="12637" y="10780"/>
                    <a:pt x="12668" y="11477"/>
                    <a:pt x="12763" y="12173"/>
                  </a:cubicBezTo>
                  <a:cubicBezTo>
                    <a:pt x="12922" y="13282"/>
                    <a:pt x="13302" y="14105"/>
                    <a:pt x="13048" y="15277"/>
                  </a:cubicBezTo>
                  <a:cubicBezTo>
                    <a:pt x="12922" y="15910"/>
                    <a:pt x="12953" y="16322"/>
                    <a:pt x="13270" y="16924"/>
                  </a:cubicBezTo>
                  <a:cubicBezTo>
                    <a:pt x="13745" y="17969"/>
                    <a:pt x="14093" y="18792"/>
                    <a:pt x="14062" y="19901"/>
                  </a:cubicBezTo>
                  <a:cubicBezTo>
                    <a:pt x="14030" y="19869"/>
                    <a:pt x="13998" y="19869"/>
                    <a:pt x="13967" y="19837"/>
                  </a:cubicBezTo>
                  <a:cubicBezTo>
                    <a:pt x="13080" y="19077"/>
                    <a:pt x="12193" y="18222"/>
                    <a:pt x="11813" y="17082"/>
                  </a:cubicBezTo>
                  <a:cubicBezTo>
                    <a:pt x="11306" y="15657"/>
                    <a:pt x="11465" y="14105"/>
                    <a:pt x="11845" y="12680"/>
                  </a:cubicBezTo>
                  <a:cubicBezTo>
                    <a:pt x="12066" y="11762"/>
                    <a:pt x="12288" y="10875"/>
                    <a:pt x="12700" y="10083"/>
                  </a:cubicBezTo>
                  <a:close/>
                  <a:moveTo>
                    <a:pt x="14062" y="19964"/>
                  </a:moveTo>
                  <a:lnTo>
                    <a:pt x="14062" y="19996"/>
                  </a:lnTo>
                  <a:cubicBezTo>
                    <a:pt x="14030" y="19964"/>
                    <a:pt x="14030" y="19964"/>
                    <a:pt x="13998" y="19964"/>
                  </a:cubicBezTo>
                  <a:close/>
                  <a:moveTo>
                    <a:pt x="14442" y="7233"/>
                  </a:moveTo>
                  <a:cubicBezTo>
                    <a:pt x="14600" y="7423"/>
                    <a:pt x="14758" y="7645"/>
                    <a:pt x="14885" y="7835"/>
                  </a:cubicBezTo>
                  <a:cubicBezTo>
                    <a:pt x="14948" y="7930"/>
                    <a:pt x="14980" y="7993"/>
                    <a:pt x="15012" y="8088"/>
                  </a:cubicBezTo>
                  <a:cubicBezTo>
                    <a:pt x="13872" y="9767"/>
                    <a:pt x="14568" y="11318"/>
                    <a:pt x="15043" y="13187"/>
                  </a:cubicBezTo>
                  <a:cubicBezTo>
                    <a:pt x="15392" y="14612"/>
                    <a:pt x="15265" y="16100"/>
                    <a:pt x="15202" y="17525"/>
                  </a:cubicBezTo>
                  <a:cubicBezTo>
                    <a:pt x="15170" y="18254"/>
                    <a:pt x="15138" y="18982"/>
                    <a:pt x="15107" y="19711"/>
                  </a:cubicBezTo>
                  <a:cubicBezTo>
                    <a:pt x="15084" y="20111"/>
                    <a:pt x="15187" y="20355"/>
                    <a:pt x="15009" y="20355"/>
                  </a:cubicBezTo>
                  <a:cubicBezTo>
                    <a:pt x="14933" y="20355"/>
                    <a:pt x="14807" y="20311"/>
                    <a:pt x="14600" y="20217"/>
                  </a:cubicBezTo>
                  <a:cubicBezTo>
                    <a:pt x="14442" y="20154"/>
                    <a:pt x="14315" y="20091"/>
                    <a:pt x="14220" y="20059"/>
                  </a:cubicBezTo>
                  <a:cubicBezTo>
                    <a:pt x="14505" y="18190"/>
                    <a:pt x="13048" y="16797"/>
                    <a:pt x="13397" y="14992"/>
                  </a:cubicBezTo>
                  <a:cubicBezTo>
                    <a:pt x="13587" y="14232"/>
                    <a:pt x="13397" y="13757"/>
                    <a:pt x="13207" y="12965"/>
                  </a:cubicBezTo>
                  <a:cubicBezTo>
                    <a:pt x="12922" y="11857"/>
                    <a:pt x="12890" y="10717"/>
                    <a:pt x="13017" y="9577"/>
                  </a:cubicBezTo>
                  <a:cubicBezTo>
                    <a:pt x="13175" y="9292"/>
                    <a:pt x="13397" y="9007"/>
                    <a:pt x="13618" y="8753"/>
                  </a:cubicBezTo>
                  <a:cubicBezTo>
                    <a:pt x="14030" y="8310"/>
                    <a:pt x="14283" y="7803"/>
                    <a:pt x="14410" y="7265"/>
                  </a:cubicBezTo>
                  <a:cubicBezTo>
                    <a:pt x="14442" y="7265"/>
                    <a:pt x="14442" y="7233"/>
                    <a:pt x="14442" y="7233"/>
                  </a:cubicBezTo>
                  <a:close/>
                  <a:moveTo>
                    <a:pt x="15898" y="9957"/>
                  </a:moveTo>
                  <a:cubicBezTo>
                    <a:pt x="16405" y="11128"/>
                    <a:pt x="16848" y="12300"/>
                    <a:pt x="17830" y="13282"/>
                  </a:cubicBezTo>
                  <a:cubicBezTo>
                    <a:pt x="19255" y="14739"/>
                    <a:pt x="21282" y="16132"/>
                    <a:pt x="23151" y="16892"/>
                  </a:cubicBezTo>
                  <a:cubicBezTo>
                    <a:pt x="23752" y="17145"/>
                    <a:pt x="24354" y="17304"/>
                    <a:pt x="24987" y="17430"/>
                  </a:cubicBezTo>
                  <a:cubicBezTo>
                    <a:pt x="25082" y="18127"/>
                    <a:pt x="25336" y="19267"/>
                    <a:pt x="25114" y="19901"/>
                  </a:cubicBezTo>
                  <a:cubicBezTo>
                    <a:pt x="25177" y="20154"/>
                    <a:pt x="25051" y="20344"/>
                    <a:pt x="24702" y="20376"/>
                  </a:cubicBezTo>
                  <a:cubicBezTo>
                    <a:pt x="24551" y="20554"/>
                    <a:pt x="24406" y="20643"/>
                    <a:pt x="24267" y="20643"/>
                  </a:cubicBezTo>
                  <a:cubicBezTo>
                    <a:pt x="24086" y="20643"/>
                    <a:pt x="23914" y="20491"/>
                    <a:pt x="23752" y="20186"/>
                  </a:cubicBezTo>
                  <a:cubicBezTo>
                    <a:pt x="23562" y="20027"/>
                    <a:pt x="23372" y="19837"/>
                    <a:pt x="23182" y="19679"/>
                  </a:cubicBezTo>
                  <a:cubicBezTo>
                    <a:pt x="22232" y="18919"/>
                    <a:pt x="21092" y="18507"/>
                    <a:pt x="20079" y="17842"/>
                  </a:cubicBezTo>
                  <a:cubicBezTo>
                    <a:pt x="18685" y="16924"/>
                    <a:pt x="17925" y="15467"/>
                    <a:pt x="17260" y="13979"/>
                  </a:cubicBezTo>
                  <a:cubicBezTo>
                    <a:pt x="16658" y="12680"/>
                    <a:pt x="16088" y="11350"/>
                    <a:pt x="15898" y="9957"/>
                  </a:cubicBezTo>
                  <a:close/>
                  <a:moveTo>
                    <a:pt x="820" y="0"/>
                  </a:moveTo>
                  <a:cubicBezTo>
                    <a:pt x="780" y="0"/>
                    <a:pt x="729" y="30"/>
                    <a:pt x="729" y="76"/>
                  </a:cubicBezTo>
                  <a:cubicBezTo>
                    <a:pt x="571" y="361"/>
                    <a:pt x="412" y="646"/>
                    <a:pt x="254" y="963"/>
                  </a:cubicBezTo>
                  <a:cubicBezTo>
                    <a:pt x="254" y="994"/>
                    <a:pt x="254" y="1058"/>
                    <a:pt x="286" y="1089"/>
                  </a:cubicBezTo>
                  <a:cubicBezTo>
                    <a:pt x="2439" y="3053"/>
                    <a:pt x="5448" y="1976"/>
                    <a:pt x="8044" y="2578"/>
                  </a:cubicBezTo>
                  <a:cubicBezTo>
                    <a:pt x="9913" y="3053"/>
                    <a:pt x="11148" y="4034"/>
                    <a:pt x="12288" y="5523"/>
                  </a:cubicBezTo>
                  <a:cubicBezTo>
                    <a:pt x="12795" y="6251"/>
                    <a:pt x="13333" y="6853"/>
                    <a:pt x="14157" y="7201"/>
                  </a:cubicBezTo>
                  <a:cubicBezTo>
                    <a:pt x="13903" y="8025"/>
                    <a:pt x="13333" y="8690"/>
                    <a:pt x="12827" y="9418"/>
                  </a:cubicBezTo>
                  <a:cubicBezTo>
                    <a:pt x="12795" y="9418"/>
                    <a:pt x="12763" y="9450"/>
                    <a:pt x="12763" y="9482"/>
                  </a:cubicBezTo>
                  <a:cubicBezTo>
                    <a:pt x="12510" y="9862"/>
                    <a:pt x="12288" y="10242"/>
                    <a:pt x="12130" y="10685"/>
                  </a:cubicBezTo>
                  <a:cubicBezTo>
                    <a:pt x="11686" y="12110"/>
                    <a:pt x="11243" y="13598"/>
                    <a:pt x="11243" y="15087"/>
                  </a:cubicBezTo>
                  <a:cubicBezTo>
                    <a:pt x="11243" y="16164"/>
                    <a:pt x="11496" y="17272"/>
                    <a:pt x="12066" y="18190"/>
                  </a:cubicBezTo>
                  <a:cubicBezTo>
                    <a:pt x="12351" y="18634"/>
                    <a:pt x="12668" y="18951"/>
                    <a:pt x="13080" y="19299"/>
                  </a:cubicBezTo>
                  <a:cubicBezTo>
                    <a:pt x="13587" y="19742"/>
                    <a:pt x="13777" y="20376"/>
                    <a:pt x="14220" y="20851"/>
                  </a:cubicBezTo>
                  <a:cubicBezTo>
                    <a:pt x="14446" y="21091"/>
                    <a:pt x="14633" y="21194"/>
                    <a:pt x="14787" y="21194"/>
                  </a:cubicBezTo>
                  <a:cubicBezTo>
                    <a:pt x="15647" y="21194"/>
                    <a:pt x="15492" y="17982"/>
                    <a:pt x="15518" y="17525"/>
                  </a:cubicBezTo>
                  <a:cubicBezTo>
                    <a:pt x="15613" y="16069"/>
                    <a:pt x="15740" y="14549"/>
                    <a:pt x="15360" y="13092"/>
                  </a:cubicBezTo>
                  <a:cubicBezTo>
                    <a:pt x="14885" y="11382"/>
                    <a:pt x="14252" y="9988"/>
                    <a:pt x="15170" y="8341"/>
                  </a:cubicBezTo>
                  <a:lnTo>
                    <a:pt x="15170" y="8341"/>
                  </a:lnTo>
                  <a:cubicBezTo>
                    <a:pt x="15297" y="8595"/>
                    <a:pt x="15423" y="8848"/>
                    <a:pt x="15518" y="9070"/>
                  </a:cubicBezTo>
                  <a:cubicBezTo>
                    <a:pt x="15550" y="11065"/>
                    <a:pt x="16373" y="12933"/>
                    <a:pt x="17229" y="14707"/>
                  </a:cubicBezTo>
                  <a:cubicBezTo>
                    <a:pt x="18084" y="16417"/>
                    <a:pt x="19097" y="17652"/>
                    <a:pt x="20807" y="18539"/>
                  </a:cubicBezTo>
                  <a:cubicBezTo>
                    <a:pt x="21821" y="19077"/>
                    <a:pt x="22676" y="19616"/>
                    <a:pt x="23594" y="20344"/>
                  </a:cubicBezTo>
                  <a:cubicBezTo>
                    <a:pt x="23873" y="20567"/>
                    <a:pt x="24300" y="21036"/>
                    <a:pt x="24744" y="21036"/>
                  </a:cubicBezTo>
                  <a:cubicBezTo>
                    <a:pt x="24804" y="21036"/>
                    <a:pt x="24864" y="21028"/>
                    <a:pt x="24924" y="21009"/>
                  </a:cubicBezTo>
                  <a:cubicBezTo>
                    <a:pt x="25367" y="20882"/>
                    <a:pt x="25177" y="20914"/>
                    <a:pt x="25336" y="20597"/>
                  </a:cubicBezTo>
                  <a:cubicBezTo>
                    <a:pt x="25716" y="19869"/>
                    <a:pt x="25367" y="18349"/>
                    <a:pt x="25146" y="17430"/>
                  </a:cubicBezTo>
                  <a:lnTo>
                    <a:pt x="25146" y="17430"/>
                  </a:lnTo>
                  <a:cubicBezTo>
                    <a:pt x="25494" y="17525"/>
                    <a:pt x="25843" y="17557"/>
                    <a:pt x="26191" y="17620"/>
                  </a:cubicBezTo>
                  <a:cubicBezTo>
                    <a:pt x="27073" y="17763"/>
                    <a:pt x="28083" y="18110"/>
                    <a:pt x="28991" y="18110"/>
                  </a:cubicBezTo>
                  <a:cubicBezTo>
                    <a:pt x="29094" y="18110"/>
                    <a:pt x="29195" y="18105"/>
                    <a:pt x="29294" y="18095"/>
                  </a:cubicBezTo>
                  <a:cubicBezTo>
                    <a:pt x="29706" y="18064"/>
                    <a:pt x="30150" y="17937"/>
                    <a:pt x="30340" y="17525"/>
                  </a:cubicBezTo>
                  <a:cubicBezTo>
                    <a:pt x="30561" y="17019"/>
                    <a:pt x="30308" y="17304"/>
                    <a:pt x="30340" y="16797"/>
                  </a:cubicBezTo>
                  <a:cubicBezTo>
                    <a:pt x="30371" y="16385"/>
                    <a:pt x="30625" y="15847"/>
                    <a:pt x="30625" y="15404"/>
                  </a:cubicBezTo>
                  <a:cubicBezTo>
                    <a:pt x="30593" y="14770"/>
                    <a:pt x="29801" y="14295"/>
                    <a:pt x="29611" y="13725"/>
                  </a:cubicBezTo>
                  <a:cubicBezTo>
                    <a:pt x="29421" y="13218"/>
                    <a:pt x="29389" y="12680"/>
                    <a:pt x="29231" y="12173"/>
                  </a:cubicBezTo>
                  <a:cubicBezTo>
                    <a:pt x="29393" y="12134"/>
                    <a:pt x="29605" y="12119"/>
                    <a:pt x="29850" y="12119"/>
                  </a:cubicBezTo>
                  <a:cubicBezTo>
                    <a:pt x="30585" y="12119"/>
                    <a:pt x="31624" y="12253"/>
                    <a:pt x="32556" y="12253"/>
                  </a:cubicBezTo>
                  <a:cubicBezTo>
                    <a:pt x="33799" y="12253"/>
                    <a:pt x="34852" y="12015"/>
                    <a:pt x="34742" y="10907"/>
                  </a:cubicBezTo>
                  <a:cubicBezTo>
                    <a:pt x="34710" y="10495"/>
                    <a:pt x="34488" y="10178"/>
                    <a:pt x="34298" y="9830"/>
                  </a:cubicBezTo>
                  <a:cubicBezTo>
                    <a:pt x="33918" y="9102"/>
                    <a:pt x="33886" y="8341"/>
                    <a:pt x="33570" y="7613"/>
                  </a:cubicBezTo>
                  <a:cubicBezTo>
                    <a:pt x="33285" y="6916"/>
                    <a:pt x="32683" y="6568"/>
                    <a:pt x="32050" y="6283"/>
                  </a:cubicBezTo>
                  <a:cubicBezTo>
                    <a:pt x="32176" y="6251"/>
                    <a:pt x="32335" y="6251"/>
                    <a:pt x="32461" y="6251"/>
                  </a:cubicBezTo>
                  <a:cubicBezTo>
                    <a:pt x="33169" y="6251"/>
                    <a:pt x="33746" y="6512"/>
                    <a:pt x="34409" y="6512"/>
                  </a:cubicBezTo>
                  <a:cubicBezTo>
                    <a:pt x="34547" y="6512"/>
                    <a:pt x="34689" y="6500"/>
                    <a:pt x="34837" y="6473"/>
                  </a:cubicBezTo>
                  <a:cubicBezTo>
                    <a:pt x="34900" y="6473"/>
                    <a:pt x="34963" y="6378"/>
                    <a:pt x="34963" y="6346"/>
                  </a:cubicBezTo>
                  <a:cubicBezTo>
                    <a:pt x="34900" y="5840"/>
                    <a:pt x="34678" y="5586"/>
                    <a:pt x="34266" y="5333"/>
                  </a:cubicBezTo>
                  <a:cubicBezTo>
                    <a:pt x="33443" y="4795"/>
                    <a:pt x="32525" y="4415"/>
                    <a:pt x="31701" y="3844"/>
                  </a:cubicBezTo>
                  <a:cubicBezTo>
                    <a:pt x="30086" y="2768"/>
                    <a:pt x="28471" y="1944"/>
                    <a:pt x="26508" y="1881"/>
                  </a:cubicBezTo>
                  <a:cubicBezTo>
                    <a:pt x="26458" y="1880"/>
                    <a:pt x="26408" y="1879"/>
                    <a:pt x="26359" y="1879"/>
                  </a:cubicBezTo>
                  <a:cubicBezTo>
                    <a:pt x="24082" y="1879"/>
                    <a:pt x="22183" y="3276"/>
                    <a:pt x="19920" y="3338"/>
                  </a:cubicBezTo>
                  <a:cubicBezTo>
                    <a:pt x="19880" y="3339"/>
                    <a:pt x="19840" y="3339"/>
                    <a:pt x="19799" y="3339"/>
                  </a:cubicBezTo>
                  <a:cubicBezTo>
                    <a:pt x="18957" y="3339"/>
                    <a:pt x="18075" y="3126"/>
                    <a:pt x="17242" y="3126"/>
                  </a:cubicBezTo>
                  <a:cubicBezTo>
                    <a:pt x="16889" y="3126"/>
                    <a:pt x="16544" y="3165"/>
                    <a:pt x="16215" y="3274"/>
                  </a:cubicBezTo>
                  <a:cubicBezTo>
                    <a:pt x="15804" y="2917"/>
                    <a:pt x="15321" y="2852"/>
                    <a:pt x="14814" y="2852"/>
                  </a:cubicBezTo>
                  <a:cubicBezTo>
                    <a:pt x="14527" y="2852"/>
                    <a:pt x="14231" y="2873"/>
                    <a:pt x="13936" y="2873"/>
                  </a:cubicBezTo>
                  <a:cubicBezTo>
                    <a:pt x="13830" y="2873"/>
                    <a:pt x="13724" y="2870"/>
                    <a:pt x="13618" y="2863"/>
                  </a:cubicBezTo>
                  <a:cubicBezTo>
                    <a:pt x="12161" y="2768"/>
                    <a:pt x="10863" y="2039"/>
                    <a:pt x="9533" y="1501"/>
                  </a:cubicBezTo>
                  <a:cubicBezTo>
                    <a:pt x="8500" y="1088"/>
                    <a:pt x="7552" y="864"/>
                    <a:pt x="6499" y="864"/>
                  </a:cubicBezTo>
                  <a:cubicBezTo>
                    <a:pt x="6260" y="864"/>
                    <a:pt x="6016" y="876"/>
                    <a:pt x="5764" y="899"/>
                  </a:cubicBezTo>
                  <a:cubicBezTo>
                    <a:pt x="5158" y="972"/>
                    <a:pt x="4590" y="1028"/>
                    <a:pt x="4044" y="1028"/>
                  </a:cubicBezTo>
                  <a:cubicBezTo>
                    <a:pt x="2935" y="1028"/>
                    <a:pt x="1917" y="798"/>
                    <a:pt x="856" y="13"/>
                  </a:cubicBezTo>
                  <a:cubicBezTo>
                    <a:pt x="847" y="4"/>
                    <a:pt x="834" y="0"/>
                    <a:pt x="8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47"/>
          <p:cNvGrpSpPr/>
          <p:nvPr/>
        </p:nvGrpSpPr>
        <p:grpSpPr>
          <a:xfrm>
            <a:off x="7968901" y="-201478"/>
            <a:ext cx="1490326" cy="5344971"/>
            <a:chOff x="1547589" y="-1391798"/>
            <a:chExt cx="1671513" cy="3698241"/>
          </a:xfrm>
        </p:grpSpPr>
        <p:sp>
          <p:nvSpPr>
            <p:cNvPr id="644" name="Google Shape;644;p47"/>
            <p:cNvSpPr/>
            <p:nvPr/>
          </p:nvSpPr>
          <p:spPr>
            <a:xfrm rot="5400000">
              <a:off x="1641491" y="20992"/>
              <a:ext cx="1536579" cy="1015422"/>
            </a:xfrm>
            <a:custGeom>
              <a:avLst/>
              <a:gdLst/>
              <a:ahLst/>
              <a:cxnLst/>
              <a:rect l="l" t="t" r="r" b="b"/>
              <a:pathLst>
                <a:path w="36270" h="23967" extrusionOk="0">
                  <a:moveTo>
                    <a:pt x="23658" y="0"/>
                  </a:moveTo>
                  <a:cubicBezTo>
                    <a:pt x="23650" y="0"/>
                    <a:pt x="23642" y="2"/>
                    <a:pt x="23633" y="4"/>
                  </a:cubicBezTo>
                  <a:cubicBezTo>
                    <a:pt x="19611" y="796"/>
                    <a:pt x="16540" y="4058"/>
                    <a:pt x="12581" y="5103"/>
                  </a:cubicBezTo>
                  <a:cubicBezTo>
                    <a:pt x="11111" y="5517"/>
                    <a:pt x="9391" y="6013"/>
                    <a:pt x="7771" y="6013"/>
                  </a:cubicBezTo>
                  <a:cubicBezTo>
                    <a:pt x="7158" y="6013"/>
                    <a:pt x="6559" y="5942"/>
                    <a:pt x="5994" y="5768"/>
                  </a:cubicBezTo>
                  <a:cubicBezTo>
                    <a:pt x="4949" y="5452"/>
                    <a:pt x="3967" y="4977"/>
                    <a:pt x="3017" y="4438"/>
                  </a:cubicBezTo>
                  <a:cubicBezTo>
                    <a:pt x="2162" y="3868"/>
                    <a:pt x="1243" y="3393"/>
                    <a:pt x="325" y="2950"/>
                  </a:cubicBezTo>
                  <a:cubicBezTo>
                    <a:pt x="301" y="2938"/>
                    <a:pt x="277" y="2932"/>
                    <a:pt x="255" y="2932"/>
                  </a:cubicBezTo>
                  <a:cubicBezTo>
                    <a:pt x="100" y="2932"/>
                    <a:pt x="1" y="3187"/>
                    <a:pt x="167" y="3298"/>
                  </a:cubicBezTo>
                  <a:cubicBezTo>
                    <a:pt x="610" y="3488"/>
                    <a:pt x="1053" y="3710"/>
                    <a:pt x="1497" y="3963"/>
                  </a:cubicBezTo>
                  <a:cubicBezTo>
                    <a:pt x="2003" y="4248"/>
                    <a:pt x="2510" y="4565"/>
                    <a:pt x="3049" y="4850"/>
                  </a:cubicBezTo>
                  <a:cubicBezTo>
                    <a:pt x="3904" y="5420"/>
                    <a:pt x="4695" y="6085"/>
                    <a:pt x="5265" y="6940"/>
                  </a:cubicBezTo>
                  <a:cubicBezTo>
                    <a:pt x="5360" y="7098"/>
                    <a:pt x="5455" y="7257"/>
                    <a:pt x="5550" y="7478"/>
                  </a:cubicBezTo>
                  <a:cubicBezTo>
                    <a:pt x="5519" y="7510"/>
                    <a:pt x="5519" y="7605"/>
                    <a:pt x="5582" y="7637"/>
                  </a:cubicBezTo>
                  <a:cubicBezTo>
                    <a:pt x="5614" y="7637"/>
                    <a:pt x="5614" y="7668"/>
                    <a:pt x="5645" y="7668"/>
                  </a:cubicBezTo>
                  <a:cubicBezTo>
                    <a:pt x="6532" y="9537"/>
                    <a:pt x="7070" y="12704"/>
                    <a:pt x="4885" y="13464"/>
                  </a:cubicBezTo>
                  <a:lnTo>
                    <a:pt x="4790" y="13464"/>
                  </a:lnTo>
                  <a:cubicBezTo>
                    <a:pt x="4727" y="13464"/>
                    <a:pt x="4695" y="13527"/>
                    <a:pt x="4727" y="13590"/>
                  </a:cubicBezTo>
                  <a:cubicBezTo>
                    <a:pt x="4701" y="13642"/>
                    <a:pt x="4739" y="13694"/>
                    <a:pt x="4805" y="13694"/>
                  </a:cubicBezTo>
                  <a:cubicBezTo>
                    <a:pt x="4820" y="13694"/>
                    <a:pt x="4836" y="13691"/>
                    <a:pt x="4854" y="13685"/>
                  </a:cubicBezTo>
                  <a:cubicBezTo>
                    <a:pt x="4885" y="13685"/>
                    <a:pt x="4917" y="13685"/>
                    <a:pt x="4980" y="13654"/>
                  </a:cubicBezTo>
                  <a:cubicBezTo>
                    <a:pt x="5341" y="13699"/>
                    <a:pt x="5758" y="13765"/>
                    <a:pt x="6158" y="13765"/>
                  </a:cubicBezTo>
                  <a:cubicBezTo>
                    <a:pt x="6602" y="13765"/>
                    <a:pt x="7024" y="13684"/>
                    <a:pt x="7324" y="13400"/>
                  </a:cubicBezTo>
                  <a:cubicBezTo>
                    <a:pt x="7609" y="13147"/>
                    <a:pt x="7862" y="12545"/>
                    <a:pt x="8084" y="12260"/>
                  </a:cubicBezTo>
                  <a:cubicBezTo>
                    <a:pt x="8242" y="12039"/>
                    <a:pt x="8369" y="11944"/>
                    <a:pt x="8432" y="11659"/>
                  </a:cubicBezTo>
                  <a:cubicBezTo>
                    <a:pt x="8622" y="10835"/>
                    <a:pt x="7831" y="9949"/>
                    <a:pt x="7577" y="9283"/>
                  </a:cubicBezTo>
                  <a:cubicBezTo>
                    <a:pt x="7229" y="8365"/>
                    <a:pt x="6690" y="7922"/>
                    <a:pt x="5835" y="7510"/>
                  </a:cubicBezTo>
                  <a:cubicBezTo>
                    <a:pt x="5455" y="6718"/>
                    <a:pt x="4917" y="6053"/>
                    <a:pt x="4315" y="5483"/>
                  </a:cubicBezTo>
                  <a:lnTo>
                    <a:pt x="4315" y="5483"/>
                  </a:lnTo>
                  <a:cubicBezTo>
                    <a:pt x="4822" y="5705"/>
                    <a:pt x="5360" y="5927"/>
                    <a:pt x="5899" y="6085"/>
                  </a:cubicBezTo>
                  <a:cubicBezTo>
                    <a:pt x="7514" y="7035"/>
                    <a:pt x="9414" y="7447"/>
                    <a:pt x="11061" y="8428"/>
                  </a:cubicBezTo>
                  <a:cubicBezTo>
                    <a:pt x="11758" y="8840"/>
                    <a:pt x="12423" y="9315"/>
                    <a:pt x="13056" y="9822"/>
                  </a:cubicBezTo>
                  <a:cubicBezTo>
                    <a:pt x="13151" y="10582"/>
                    <a:pt x="12834" y="11247"/>
                    <a:pt x="12803" y="12007"/>
                  </a:cubicBezTo>
                  <a:cubicBezTo>
                    <a:pt x="12739" y="12704"/>
                    <a:pt x="12993" y="13020"/>
                    <a:pt x="13341" y="13622"/>
                  </a:cubicBezTo>
                  <a:cubicBezTo>
                    <a:pt x="13879" y="14509"/>
                    <a:pt x="13753" y="15364"/>
                    <a:pt x="13974" y="16314"/>
                  </a:cubicBezTo>
                  <a:cubicBezTo>
                    <a:pt x="14164" y="16947"/>
                    <a:pt x="14481" y="17517"/>
                    <a:pt x="14924" y="18024"/>
                  </a:cubicBezTo>
                  <a:cubicBezTo>
                    <a:pt x="15463" y="18657"/>
                    <a:pt x="16128" y="19037"/>
                    <a:pt x="16825" y="19449"/>
                  </a:cubicBezTo>
                  <a:cubicBezTo>
                    <a:pt x="17838" y="20083"/>
                    <a:pt x="18440" y="20684"/>
                    <a:pt x="19231" y="21571"/>
                  </a:cubicBezTo>
                  <a:cubicBezTo>
                    <a:pt x="19611" y="22014"/>
                    <a:pt x="20055" y="22426"/>
                    <a:pt x="20593" y="22711"/>
                  </a:cubicBezTo>
                  <a:cubicBezTo>
                    <a:pt x="21480" y="23186"/>
                    <a:pt x="22462" y="23281"/>
                    <a:pt x="23253" y="23946"/>
                  </a:cubicBezTo>
                  <a:cubicBezTo>
                    <a:pt x="23266" y="23959"/>
                    <a:pt x="23285" y="23967"/>
                    <a:pt x="23305" y="23967"/>
                  </a:cubicBezTo>
                  <a:cubicBezTo>
                    <a:pt x="23332" y="23967"/>
                    <a:pt x="23361" y="23952"/>
                    <a:pt x="23380" y="23915"/>
                  </a:cubicBezTo>
                  <a:cubicBezTo>
                    <a:pt x="23443" y="23915"/>
                    <a:pt x="23507" y="23851"/>
                    <a:pt x="23443" y="23756"/>
                  </a:cubicBezTo>
                  <a:cubicBezTo>
                    <a:pt x="22747" y="22616"/>
                    <a:pt x="22462" y="21603"/>
                    <a:pt x="22462" y="20273"/>
                  </a:cubicBezTo>
                  <a:cubicBezTo>
                    <a:pt x="22493" y="19386"/>
                    <a:pt x="22493" y="18499"/>
                    <a:pt x="22367" y="17612"/>
                  </a:cubicBezTo>
                  <a:cubicBezTo>
                    <a:pt x="22208" y="16757"/>
                    <a:pt x="21955" y="15871"/>
                    <a:pt x="21543" y="15111"/>
                  </a:cubicBezTo>
                  <a:cubicBezTo>
                    <a:pt x="21163" y="14350"/>
                    <a:pt x="20530" y="14034"/>
                    <a:pt x="20245" y="13179"/>
                  </a:cubicBezTo>
                  <a:cubicBezTo>
                    <a:pt x="19833" y="11849"/>
                    <a:pt x="19421" y="10962"/>
                    <a:pt x="18091" y="10265"/>
                  </a:cubicBezTo>
                  <a:cubicBezTo>
                    <a:pt x="16977" y="9657"/>
                    <a:pt x="15659" y="9515"/>
                    <a:pt x="14382" y="9515"/>
                  </a:cubicBezTo>
                  <a:cubicBezTo>
                    <a:pt x="14063" y="9515"/>
                    <a:pt x="13746" y="9524"/>
                    <a:pt x="13436" y="9537"/>
                  </a:cubicBezTo>
                  <a:cubicBezTo>
                    <a:pt x="13373" y="9537"/>
                    <a:pt x="13341" y="9600"/>
                    <a:pt x="13373" y="9664"/>
                  </a:cubicBezTo>
                  <a:cubicBezTo>
                    <a:pt x="12708" y="9093"/>
                    <a:pt x="11979" y="8555"/>
                    <a:pt x="11219" y="8112"/>
                  </a:cubicBezTo>
                  <a:cubicBezTo>
                    <a:pt x="9857" y="7288"/>
                    <a:pt x="8337" y="6845"/>
                    <a:pt x="6880" y="6243"/>
                  </a:cubicBezTo>
                  <a:lnTo>
                    <a:pt x="6880" y="6243"/>
                  </a:lnTo>
                  <a:cubicBezTo>
                    <a:pt x="7106" y="6267"/>
                    <a:pt x="7334" y="6278"/>
                    <a:pt x="7563" y="6278"/>
                  </a:cubicBezTo>
                  <a:cubicBezTo>
                    <a:pt x="8846" y="6278"/>
                    <a:pt x="10173" y="5937"/>
                    <a:pt x="11409" y="5642"/>
                  </a:cubicBezTo>
                  <a:cubicBezTo>
                    <a:pt x="11821" y="5547"/>
                    <a:pt x="12201" y="5452"/>
                    <a:pt x="12581" y="5325"/>
                  </a:cubicBezTo>
                  <a:cubicBezTo>
                    <a:pt x="12581" y="5347"/>
                    <a:pt x="12597" y="5370"/>
                    <a:pt x="12617" y="5370"/>
                  </a:cubicBezTo>
                  <a:cubicBezTo>
                    <a:pt x="12626" y="5370"/>
                    <a:pt x="12635" y="5366"/>
                    <a:pt x="12644" y="5357"/>
                  </a:cubicBezTo>
                  <a:cubicBezTo>
                    <a:pt x="14164" y="4660"/>
                    <a:pt x="15779" y="4691"/>
                    <a:pt x="17395" y="4565"/>
                  </a:cubicBezTo>
                  <a:cubicBezTo>
                    <a:pt x="18853" y="4425"/>
                    <a:pt x="20261" y="3937"/>
                    <a:pt x="21708" y="3937"/>
                  </a:cubicBezTo>
                  <a:cubicBezTo>
                    <a:pt x="21895" y="3937"/>
                    <a:pt x="22083" y="3945"/>
                    <a:pt x="22272" y="3963"/>
                  </a:cubicBezTo>
                  <a:cubicBezTo>
                    <a:pt x="22282" y="3974"/>
                    <a:pt x="22289" y="3977"/>
                    <a:pt x="22295" y="3977"/>
                  </a:cubicBezTo>
                  <a:cubicBezTo>
                    <a:pt x="22307" y="3977"/>
                    <a:pt x="22314" y="3963"/>
                    <a:pt x="22335" y="3963"/>
                  </a:cubicBezTo>
                  <a:cubicBezTo>
                    <a:pt x="23780" y="6171"/>
                    <a:pt x="26233" y="7558"/>
                    <a:pt x="28848" y="7558"/>
                  </a:cubicBezTo>
                  <a:cubicBezTo>
                    <a:pt x="29271" y="7558"/>
                    <a:pt x="29698" y="7522"/>
                    <a:pt x="30126" y="7447"/>
                  </a:cubicBezTo>
                  <a:cubicBezTo>
                    <a:pt x="32976" y="6940"/>
                    <a:pt x="36269" y="4438"/>
                    <a:pt x="36111" y="1240"/>
                  </a:cubicBezTo>
                  <a:cubicBezTo>
                    <a:pt x="36111" y="1172"/>
                    <a:pt x="36066" y="1140"/>
                    <a:pt x="36018" y="1140"/>
                  </a:cubicBezTo>
                  <a:cubicBezTo>
                    <a:pt x="35978" y="1140"/>
                    <a:pt x="35936" y="1164"/>
                    <a:pt x="35921" y="1208"/>
                  </a:cubicBezTo>
                  <a:cubicBezTo>
                    <a:pt x="35026" y="1958"/>
                    <a:pt x="33946" y="2375"/>
                    <a:pt x="32823" y="2375"/>
                  </a:cubicBezTo>
                  <a:cubicBezTo>
                    <a:pt x="32475" y="2375"/>
                    <a:pt x="32124" y="2335"/>
                    <a:pt x="31772" y="2253"/>
                  </a:cubicBezTo>
                  <a:cubicBezTo>
                    <a:pt x="30664" y="1968"/>
                    <a:pt x="29682" y="1271"/>
                    <a:pt x="28542" y="1081"/>
                  </a:cubicBezTo>
                  <a:cubicBezTo>
                    <a:pt x="28320" y="1042"/>
                    <a:pt x="28100" y="1024"/>
                    <a:pt x="27884" y="1024"/>
                  </a:cubicBezTo>
                  <a:cubicBezTo>
                    <a:pt x="25816" y="1024"/>
                    <a:pt x="24004" y="2687"/>
                    <a:pt x="22398" y="3805"/>
                  </a:cubicBezTo>
                  <a:cubicBezTo>
                    <a:pt x="22382" y="3789"/>
                    <a:pt x="22359" y="3781"/>
                    <a:pt x="22335" y="3781"/>
                  </a:cubicBezTo>
                  <a:cubicBezTo>
                    <a:pt x="22311" y="3781"/>
                    <a:pt x="22287" y="3789"/>
                    <a:pt x="22272" y="3805"/>
                  </a:cubicBezTo>
                  <a:cubicBezTo>
                    <a:pt x="22001" y="3759"/>
                    <a:pt x="21729" y="3739"/>
                    <a:pt x="21457" y="3739"/>
                  </a:cubicBezTo>
                  <a:cubicBezTo>
                    <a:pt x="20042" y="3739"/>
                    <a:pt x="18612" y="4269"/>
                    <a:pt x="17205" y="4375"/>
                  </a:cubicBezTo>
                  <a:cubicBezTo>
                    <a:pt x="16223" y="4438"/>
                    <a:pt x="15273" y="4470"/>
                    <a:pt x="14323" y="4691"/>
                  </a:cubicBezTo>
                  <a:cubicBezTo>
                    <a:pt x="17490" y="3298"/>
                    <a:pt x="20308" y="1176"/>
                    <a:pt x="23665" y="131"/>
                  </a:cubicBezTo>
                  <a:cubicBezTo>
                    <a:pt x="23751" y="131"/>
                    <a:pt x="23733" y="0"/>
                    <a:pt x="2365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7"/>
            <p:cNvSpPr/>
            <p:nvPr/>
          </p:nvSpPr>
          <p:spPr>
            <a:xfrm rot="5400000">
              <a:off x="1940637" y="1239686"/>
              <a:ext cx="1220070" cy="913443"/>
            </a:xfrm>
            <a:custGeom>
              <a:avLst/>
              <a:gdLst/>
              <a:ahLst/>
              <a:cxnLst/>
              <a:rect l="l" t="t" r="r" b="b"/>
              <a:pathLst>
                <a:path w="28799" h="21560" extrusionOk="0">
                  <a:moveTo>
                    <a:pt x="4853" y="1"/>
                  </a:moveTo>
                  <a:cubicBezTo>
                    <a:pt x="4778" y="1"/>
                    <a:pt x="4759" y="134"/>
                    <a:pt x="4846" y="163"/>
                  </a:cubicBezTo>
                  <a:cubicBezTo>
                    <a:pt x="8488" y="1050"/>
                    <a:pt x="12351" y="1810"/>
                    <a:pt x="14790" y="4882"/>
                  </a:cubicBezTo>
                  <a:cubicBezTo>
                    <a:pt x="14758" y="4913"/>
                    <a:pt x="14726" y="4945"/>
                    <a:pt x="14695" y="5008"/>
                  </a:cubicBezTo>
                  <a:cubicBezTo>
                    <a:pt x="14663" y="5135"/>
                    <a:pt x="14663" y="5262"/>
                    <a:pt x="14631" y="5388"/>
                  </a:cubicBezTo>
                  <a:cubicBezTo>
                    <a:pt x="14410" y="5958"/>
                    <a:pt x="14030" y="6338"/>
                    <a:pt x="13523" y="6528"/>
                  </a:cubicBezTo>
                  <a:cubicBezTo>
                    <a:pt x="13301" y="6655"/>
                    <a:pt x="13048" y="6718"/>
                    <a:pt x="12795" y="6845"/>
                  </a:cubicBezTo>
                  <a:cubicBezTo>
                    <a:pt x="11433" y="7542"/>
                    <a:pt x="10514" y="8650"/>
                    <a:pt x="9723" y="9949"/>
                  </a:cubicBezTo>
                  <a:cubicBezTo>
                    <a:pt x="8836" y="11500"/>
                    <a:pt x="8171" y="13147"/>
                    <a:pt x="7253" y="14667"/>
                  </a:cubicBezTo>
                  <a:cubicBezTo>
                    <a:pt x="7221" y="14731"/>
                    <a:pt x="7221" y="14762"/>
                    <a:pt x="7189" y="14826"/>
                  </a:cubicBezTo>
                  <a:cubicBezTo>
                    <a:pt x="6374" y="15779"/>
                    <a:pt x="5179" y="16363"/>
                    <a:pt x="4016" y="16363"/>
                  </a:cubicBezTo>
                  <a:cubicBezTo>
                    <a:pt x="3054" y="16363"/>
                    <a:pt x="2113" y="15964"/>
                    <a:pt x="1425" y="15047"/>
                  </a:cubicBezTo>
                  <a:cubicBezTo>
                    <a:pt x="1192" y="14744"/>
                    <a:pt x="1097" y="14441"/>
                    <a:pt x="860" y="14441"/>
                  </a:cubicBezTo>
                  <a:cubicBezTo>
                    <a:pt x="775" y="14441"/>
                    <a:pt x="672" y="14480"/>
                    <a:pt x="539" y="14572"/>
                  </a:cubicBezTo>
                  <a:cubicBezTo>
                    <a:pt x="0" y="14952"/>
                    <a:pt x="64" y="16124"/>
                    <a:pt x="190" y="16663"/>
                  </a:cubicBezTo>
                  <a:cubicBezTo>
                    <a:pt x="507" y="17771"/>
                    <a:pt x="1457" y="18499"/>
                    <a:pt x="2439" y="19006"/>
                  </a:cubicBezTo>
                  <a:cubicBezTo>
                    <a:pt x="2502" y="19006"/>
                    <a:pt x="2534" y="19006"/>
                    <a:pt x="2566" y="18974"/>
                  </a:cubicBezTo>
                  <a:cubicBezTo>
                    <a:pt x="2724" y="19006"/>
                    <a:pt x="2882" y="19038"/>
                    <a:pt x="3041" y="19038"/>
                  </a:cubicBezTo>
                  <a:cubicBezTo>
                    <a:pt x="3769" y="19133"/>
                    <a:pt x="4529" y="19291"/>
                    <a:pt x="5289" y="19418"/>
                  </a:cubicBezTo>
                  <a:cubicBezTo>
                    <a:pt x="5311" y="19440"/>
                    <a:pt x="5334" y="19462"/>
                    <a:pt x="5367" y="19462"/>
                  </a:cubicBezTo>
                  <a:cubicBezTo>
                    <a:pt x="5381" y="19462"/>
                    <a:pt x="5397" y="19459"/>
                    <a:pt x="5416" y="19449"/>
                  </a:cubicBezTo>
                  <a:cubicBezTo>
                    <a:pt x="5447" y="19449"/>
                    <a:pt x="5447" y="19449"/>
                    <a:pt x="5479" y="19418"/>
                  </a:cubicBezTo>
                  <a:cubicBezTo>
                    <a:pt x="6429" y="19576"/>
                    <a:pt x="7379" y="19671"/>
                    <a:pt x="8298" y="19671"/>
                  </a:cubicBezTo>
                  <a:cubicBezTo>
                    <a:pt x="8931" y="19671"/>
                    <a:pt x="9533" y="19544"/>
                    <a:pt x="10103" y="19291"/>
                  </a:cubicBezTo>
                  <a:cubicBezTo>
                    <a:pt x="10483" y="19133"/>
                    <a:pt x="11401" y="18246"/>
                    <a:pt x="11971" y="17993"/>
                  </a:cubicBezTo>
                  <a:cubicBezTo>
                    <a:pt x="11971" y="18024"/>
                    <a:pt x="12003" y="18024"/>
                    <a:pt x="12035" y="18024"/>
                  </a:cubicBezTo>
                  <a:cubicBezTo>
                    <a:pt x="12161" y="18309"/>
                    <a:pt x="12288" y="18563"/>
                    <a:pt x="12446" y="18848"/>
                  </a:cubicBezTo>
                  <a:cubicBezTo>
                    <a:pt x="12415" y="18911"/>
                    <a:pt x="12446" y="18974"/>
                    <a:pt x="12478" y="18974"/>
                  </a:cubicBezTo>
                  <a:cubicBezTo>
                    <a:pt x="12642" y="19038"/>
                    <a:pt x="12812" y="19066"/>
                    <a:pt x="12986" y="19066"/>
                  </a:cubicBezTo>
                  <a:cubicBezTo>
                    <a:pt x="14114" y="19066"/>
                    <a:pt x="15379" y="17860"/>
                    <a:pt x="16120" y="17201"/>
                  </a:cubicBezTo>
                  <a:cubicBezTo>
                    <a:pt x="17450" y="15997"/>
                    <a:pt x="18463" y="14414"/>
                    <a:pt x="18812" y="12641"/>
                  </a:cubicBezTo>
                  <a:cubicBezTo>
                    <a:pt x="19033" y="11532"/>
                    <a:pt x="18970" y="10424"/>
                    <a:pt x="18653" y="9379"/>
                  </a:cubicBezTo>
                  <a:lnTo>
                    <a:pt x="18653" y="9379"/>
                  </a:lnTo>
                  <a:cubicBezTo>
                    <a:pt x="19192" y="10550"/>
                    <a:pt x="19698" y="11754"/>
                    <a:pt x="20174" y="12989"/>
                  </a:cubicBezTo>
                  <a:cubicBezTo>
                    <a:pt x="19477" y="14699"/>
                    <a:pt x="19635" y="17011"/>
                    <a:pt x="20965" y="18373"/>
                  </a:cubicBezTo>
                  <a:cubicBezTo>
                    <a:pt x="23055" y="20494"/>
                    <a:pt x="26666" y="19069"/>
                    <a:pt x="28534" y="21508"/>
                  </a:cubicBezTo>
                  <a:cubicBezTo>
                    <a:pt x="28534" y="21540"/>
                    <a:pt x="28566" y="21540"/>
                    <a:pt x="28597" y="21540"/>
                  </a:cubicBezTo>
                  <a:cubicBezTo>
                    <a:pt x="28618" y="21553"/>
                    <a:pt x="28641" y="21560"/>
                    <a:pt x="28662" y="21560"/>
                  </a:cubicBezTo>
                  <a:cubicBezTo>
                    <a:pt x="28737" y="21560"/>
                    <a:pt x="28798" y="21480"/>
                    <a:pt x="28724" y="21381"/>
                  </a:cubicBezTo>
                  <a:cubicBezTo>
                    <a:pt x="28692" y="21350"/>
                    <a:pt x="28661" y="21286"/>
                    <a:pt x="28629" y="21254"/>
                  </a:cubicBezTo>
                  <a:cubicBezTo>
                    <a:pt x="28249" y="19513"/>
                    <a:pt x="27299" y="17961"/>
                    <a:pt x="26001" y="16726"/>
                  </a:cubicBezTo>
                  <a:cubicBezTo>
                    <a:pt x="25336" y="16092"/>
                    <a:pt x="24544" y="15554"/>
                    <a:pt x="23752" y="15079"/>
                  </a:cubicBezTo>
                  <a:cubicBezTo>
                    <a:pt x="22612" y="14446"/>
                    <a:pt x="21282" y="14129"/>
                    <a:pt x="20427" y="13116"/>
                  </a:cubicBezTo>
                  <a:cubicBezTo>
                    <a:pt x="20395" y="13084"/>
                    <a:pt x="20395" y="13052"/>
                    <a:pt x="20395" y="13021"/>
                  </a:cubicBezTo>
                  <a:cubicBezTo>
                    <a:pt x="20395" y="12989"/>
                    <a:pt x="20395" y="12989"/>
                    <a:pt x="20395" y="12989"/>
                  </a:cubicBezTo>
                  <a:cubicBezTo>
                    <a:pt x="20395" y="12989"/>
                    <a:pt x="20395" y="12957"/>
                    <a:pt x="20395" y="12957"/>
                  </a:cubicBezTo>
                  <a:cubicBezTo>
                    <a:pt x="19888" y="10867"/>
                    <a:pt x="18843" y="8872"/>
                    <a:pt x="17577" y="7162"/>
                  </a:cubicBezTo>
                  <a:cubicBezTo>
                    <a:pt x="17038" y="6212"/>
                    <a:pt x="16342" y="5293"/>
                    <a:pt x="15360" y="4818"/>
                  </a:cubicBezTo>
                  <a:cubicBezTo>
                    <a:pt x="15328" y="4755"/>
                    <a:pt x="15296" y="4692"/>
                    <a:pt x="15265" y="4660"/>
                  </a:cubicBezTo>
                  <a:cubicBezTo>
                    <a:pt x="15265" y="4597"/>
                    <a:pt x="15233" y="4533"/>
                    <a:pt x="15170" y="4533"/>
                  </a:cubicBezTo>
                  <a:cubicBezTo>
                    <a:pt x="15138" y="4502"/>
                    <a:pt x="15138" y="4470"/>
                    <a:pt x="15106" y="4438"/>
                  </a:cubicBezTo>
                  <a:cubicBezTo>
                    <a:pt x="15088" y="4410"/>
                    <a:pt x="15064" y="4399"/>
                    <a:pt x="15040" y="4399"/>
                  </a:cubicBezTo>
                  <a:cubicBezTo>
                    <a:pt x="14983" y="4399"/>
                    <a:pt x="14926" y="4466"/>
                    <a:pt x="14948" y="4533"/>
                  </a:cubicBezTo>
                  <a:lnTo>
                    <a:pt x="14980" y="4597"/>
                  </a:lnTo>
                  <a:lnTo>
                    <a:pt x="14916" y="4597"/>
                  </a:lnTo>
                  <a:cubicBezTo>
                    <a:pt x="12541" y="1683"/>
                    <a:pt x="8519" y="480"/>
                    <a:pt x="4877" y="5"/>
                  </a:cubicBezTo>
                  <a:cubicBezTo>
                    <a:pt x="4869" y="2"/>
                    <a:pt x="4861" y="1"/>
                    <a:pt x="4853"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7"/>
            <p:cNvSpPr/>
            <p:nvPr/>
          </p:nvSpPr>
          <p:spPr>
            <a:xfrm rot="5400000">
              <a:off x="1938364" y="9760"/>
              <a:ext cx="906992" cy="851714"/>
            </a:xfrm>
            <a:custGeom>
              <a:avLst/>
              <a:gdLst/>
              <a:ahLst/>
              <a:cxnLst/>
              <a:rect l="l" t="t" r="r" b="b"/>
              <a:pathLst>
                <a:path w="21409" h="20103" extrusionOk="0">
                  <a:moveTo>
                    <a:pt x="16537" y="2431"/>
                  </a:moveTo>
                  <a:cubicBezTo>
                    <a:pt x="17284" y="2431"/>
                    <a:pt x="18027" y="2551"/>
                    <a:pt x="18717" y="2812"/>
                  </a:cubicBezTo>
                  <a:cubicBezTo>
                    <a:pt x="19255" y="2875"/>
                    <a:pt x="19382" y="3192"/>
                    <a:pt x="19097" y="3762"/>
                  </a:cubicBezTo>
                  <a:cubicBezTo>
                    <a:pt x="19002" y="3793"/>
                    <a:pt x="18907" y="3793"/>
                    <a:pt x="18812" y="3825"/>
                  </a:cubicBezTo>
                  <a:cubicBezTo>
                    <a:pt x="18590" y="3952"/>
                    <a:pt x="18210" y="3983"/>
                    <a:pt x="17957" y="4078"/>
                  </a:cubicBezTo>
                  <a:cubicBezTo>
                    <a:pt x="17324" y="4300"/>
                    <a:pt x="16785" y="4617"/>
                    <a:pt x="16247" y="4997"/>
                  </a:cubicBezTo>
                  <a:cubicBezTo>
                    <a:pt x="16189" y="4995"/>
                    <a:pt x="16131" y="4995"/>
                    <a:pt x="16073" y="4995"/>
                  </a:cubicBezTo>
                  <a:cubicBezTo>
                    <a:pt x="14605" y="4995"/>
                    <a:pt x="13073" y="5386"/>
                    <a:pt x="12098" y="6422"/>
                  </a:cubicBezTo>
                  <a:cubicBezTo>
                    <a:pt x="11560" y="6643"/>
                    <a:pt x="11022" y="6865"/>
                    <a:pt x="10483" y="7055"/>
                  </a:cubicBezTo>
                  <a:cubicBezTo>
                    <a:pt x="11402" y="6517"/>
                    <a:pt x="11972" y="5503"/>
                    <a:pt x="12795" y="4807"/>
                  </a:cubicBezTo>
                  <a:cubicBezTo>
                    <a:pt x="13357" y="4349"/>
                    <a:pt x="13918" y="4192"/>
                    <a:pt x="14525" y="4192"/>
                  </a:cubicBezTo>
                  <a:cubicBezTo>
                    <a:pt x="14842" y="4192"/>
                    <a:pt x="15171" y="4235"/>
                    <a:pt x="15519" y="4300"/>
                  </a:cubicBezTo>
                  <a:cubicBezTo>
                    <a:pt x="15883" y="4363"/>
                    <a:pt x="16247" y="4427"/>
                    <a:pt x="16603" y="4427"/>
                  </a:cubicBezTo>
                  <a:cubicBezTo>
                    <a:pt x="16959" y="4427"/>
                    <a:pt x="17308" y="4363"/>
                    <a:pt x="17640" y="4173"/>
                  </a:cubicBezTo>
                  <a:cubicBezTo>
                    <a:pt x="17640" y="4173"/>
                    <a:pt x="17640" y="4110"/>
                    <a:pt x="17609" y="4110"/>
                  </a:cubicBezTo>
                  <a:cubicBezTo>
                    <a:pt x="17327" y="4194"/>
                    <a:pt x="17042" y="4224"/>
                    <a:pt x="16755" y="4224"/>
                  </a:cubicBezTo>
                  <a:cubicBezTo>
                    <a:pt x="15985" y="4224"/>
                    <a:pt x="15206" y="4004"/>
                    <a:pt x="14453" y="4004"/>
                  </a:cubicBezTo>
                  <a:cubicBezTo>
                    <a:pt x="14004" y="4004"/>
                    <a:pt x="13565" y="4082"/>
                    <a:pt x="13143" y="4332"/>
                  </a:cubicBezTo>
                  <a:cubicBezTo>
                    <a:pt x="11813" y="5123"/>
                    <a:pt x="11243" y="6802"/>
                    <a:pt x="9691" y="7213"/>
                  </a:cubicBezTo>
                  <a:cubicBezTo>
                    <a:pt x="8868" y="7055"/>
                    <a:pt x="8076" y="6897"/>
                    <a:pt x="7348" y="6517"/>
                  </a:cubicBezTo>
                  <a:cubicBezTo>
                    <a:pt x="7316" y="6517"/>
                    <a:pt x="7316" y="6485"/>
                    <a:pt x="7285" y="6485"/>
                  </a:cubicBezTo>
                  <a:cubicBezTo>
                    <a:pt x="8045" y="6010"/>
                    <a:pt x="8678" y="5662"/>
                    <a:pt x="9596" y="5630"/>
                  </a:cubicBezTo>
                  <a:cubicBezTo>
                    <a:pt x="9672" y="5630"/>
                    <a:pt x="9745" y="5631"/>
                    <a:pt x="9814" y="5631"/>
                  </a:cubicBezTo>
                  <a:cubicBezTo>
                    <a:pt x="10092" y="5631"/>
                    <a:pt x="10325" y="5611"/>
                    <a:pt x="10578" y="5408"/>
                  </a:cubicBezTo>
                  <a:cubicBezTo>
                    <a:pt x="11117" y="5028"/>
                    <a:pt x="11497" y="4363"/>
                    <a:pt x="12067" y="3920"/>
                  </a:cubicBezTo>
                  <a:cubicBezTo>
                    <a:pt x="12700" y="3445"/>
                    <a:pt x="13428" y="3065"/>
                    <a:pt x="14188" y="2812"/>
                  </a:cubicBezTo>
                  <a:cubicBezTo>
                    <a:pt x="14940" y="2567"/>
                    <a:pt x="15741" y="2431"/>
                    <a:pt x="16537" y="2431"/>
                  </a:cubicBezTo>
                  <a:close/>
                  <a:moveTo>
                    <a:pt x="381" y="373"/>
                  </a:moveTo>
                  <a:lnTo>
                    <a:pt x="381" y="373"/>
                  </a:lnTo>
                  <a:cubicBezTo>
                    <a:pt x="1046" y="1070"/>
                    <a:pt x="1584" y="1893"/>
                    <a:pt x="2344" y="2495"/>
                  </a:cubicBezTo>
                  <a:cubicBezTo>
                    <a:pt x="2819" y="2907"/>
                    <a:pt x="3326" y="3192"/>
                    <a:pt x="3864" y="3477"/>
                  </a:cubicBezTo>
                  <a:cubicBezTo>
                    <a:pt x="4086" y="3572"/>
                    <a:pt x="4308" y="3667"/>
                    <a:pt x="4498" y="3762"/>
                  </a:cubicBezTo>
                  <a:cubicBezTo>
                    <a:pt x="4593" y="3793"/>
                    <a:pt x="4719" y="3825"/>
                    <a:pt x="4814" y="3888"/>
                  </a:cubicBezTo>
                  <a:cubicBezTo>
                    <a:pt x="5163" y="3920"/>
                    <a:pt x="5321" y="4142"/>
                    <a:pt x="5226" y="4522"/>
                  </a:cubicBezTo>
                  <a:cubicBezTo>
                    <a:pt x="5163" y="4522"/>
                    <a:pt x="5163" y="4617"/>
                    <a:pt x="5194" y="4648"/>
                  </a:cubicBezTo>
                  <a:cubicBezTo>
                    <a:pt x="5954" y="5250"/>
                    <a:pt x="6810" y="5725"/>
                    <a:pt x="7760" y="6010"/>
                  </a:cubicBezTo>
                  <a:cubicBezTo>
                    <a:pt x="7538" y="6137"/>
                    <a:pt x="7348" y="6295"/>
                    <a:pt x="7190" y="6453"/>
                  </a:cubicBezTo>
                  <a:cubicBezTo>
                    <a:pt x="7158" y="6485"/>
                    <a:pt x="7095" y="6517"/>
                    <a:pt x="7095" y="6580"/>
                  </a:cubicBezTo>
                  <a:cubicBezTo>
                    <a:pt x="7095" y="6612"/>
                    <a:pt x="7095" y="6675"/>
                    <a:pt x="7095" y="6738"/>
                  </a:cubicBezTo>
                  <a:cubicBezTo>
                    <a:pt x="6873" y="7023"/>
                    <a:pt x="6746" y="7309"/>
                    <a:pt x="6683" y="7657"/>
                  </a:cubicBezTo>
                  <a:cubicBezTo>
                    <a:pt x="6081" y="6137"/>
                    <a:pt x="4561" y="5282"/>
                    <a:pt x="3326" y="4300"/>
                  </a:cubicBezTo>
                  <a:cubicBezTo>
                    <a:pt x="2503" y="3635"/>
                    <a:pt x="1806" y="2907"/>
                    <a:pt x="1172" y="2051"/>
                  </a:cubicBezTo>
                  <a:cubicBezTo>
                    <a:pt x="792" y="1545"/>
                    <a:pt x="666" y="911"/>
                    <a:pt x="381" y="373"/>
                  </a:cubicBezTo>
                  <a:close/>
                  <a:moveTo>
                    <a:pt x="14924" y="5960"/>
                  </a:moveTo>
                  <a:cubicBezTo>
                    <a:pt x="16043" y="5960"/>
                    <a:pt x="17172" y="6245"/>
                    <a:pt x="18147" y="6802"/>
                  </a:cubicBezTo>
                  <a:cubicBezTo>
                    <a:pt x="18844" y="7182"/>
                    <a:pt x="19414" y="7689"/>
                    <a:pt x="19794" y="8385"/>
                  </a:cubicBezTo>
                  <a:cubicBezTo>
                    <a:pt x="20047" y="8829"/>
                    <a:pt x="21061" y="10855"/>
                    <a:pt x="20111" y="11109"/>
                  </a:cubicBezTo>
                  <a:cubicBezTo>
                    <a:pt x="20107" y="11111"/>
                    <a:pt x="20101" y="11112"/>
                    <a:pt x="20094" y="11112"/>
                  </a:cubicBezTo>
                  <a:cubicBezTo>
                    <a:pt x="19982" y="11112"/>
                    <a:pt x="19475" y="10887"/>
                    <a:pt x="19445" y="10887"/>
                  </a:cubicBezTo>
                  <a:cubicBezTo>
                    <a:pt x="19255" y="10855"/>
                    <a:pt x="19065" y="10824"/>
                    <a:pt x="18875" y="10824"/>
                  </a:cubicBezTo>
                  <a:cubicBezTo>
                    <a:pt x="18860" y="10808"/>
                    <a:pt x="18836" y="10800"/>
                    <a:pt x="18812" y="10800"/>
                  </a:cubicBezTo>
                  <a:cubicBezTo>
                    <a:pt x="18788" y="10800"/>
                    <a:pt x="18765" y="10808"/>
                    <a:pt x="18749" y="10824"/>
                  </a:cubicBezTo>
                  <a:cubicBezTo>
                    <a:pt x="18654" y="10824"/>
                    <a:pt x="18559" y="10824"/>
                    <a:pt x="18432" y="10855"/>
                  </a:cubicBezTo>
                  <a:cubicBezTo>
                    <a:pt x="18234" y="10863"/>
                    <a:pt x="18044" y="10868"/>
                    <a:pt x="17860" y="10868"/>
                  </a:cubicBezTo>
                  <a:cubicBezTo>
                    <a:pt x="17247" y="10868"/>
                    <a:pt x="16690" y="10806"/>
                    <a:pt x="16057" y="10539"/>
                  </a:cubicBezTo>
                  <a:cubicBezTo>
                    <a:pt x="15867" y="10254"/>
                    <a:pt x="15645" y="9937"/>
                    <a:pt x="15392" y="9684"/>
                  </a:cubicBezTo>
                  <a:cubicBezTo>
                    <a:pt x="14600" y="8829"/>
                    <a:pt x="13587" y="8195"/>
                    <a:pt x="12510" y="7815"/>
                  </a:cubicBezTo>
                  <a:cubicBezTo>
                    <a:pt x="11782" y="7562"/>
                    <a:pt x="11022" y="7435"/>
                    <a:pt x="10261" y="7309"/>
                  </a:cubicBezTo>
                  <a:cubicBezTo>
                    <a:pt x="10768" y="7213"/>
                    <a:pt x="11275" y="6992"/>
                    <a:pt x="11782" y="6802"/>
                  </a:cubicBezTo>
                  <a:lnTo>
                    <a:pt x="11782" y="6802"/>
                  </a:lnTo>
                  <a:cubicBezTo>
                    <a:pt x="11756" y="6827"/>
                    <a:pt x="11793" y="6874"/>
                    <a:pt x="11824" y="6874"/>
                  </a:cubicBezTo>
                  <a:cubicBezTo>
                    <a:pt x="11832" y="6874"/>
                    <a:pt x="11839" y="6871"/>
                    <a:pt x="11845" y="6865"/>
                  </a:cubicBezTo>
                  <a:cubicBezTo>
                    <a:pt x="11908" y="6802"/>
                    <a:pt x="11972" y="6738"/>
                    <a:pt x="12035" y="6675"/>
                  </a:cubicBezTo>
                  <a:cubicBezTo>
                    <a:pt x="12573" y="6453"/>
                    <a:pt x="13143" y="6200"/>
                    <a:pt x="13713" y="6073"/>
                  </a:cubicBezTo>
                  <a:cubicBezTo>
                    <a:pt x="14110" y="5997"/>
                    <a:pt x="14517" y="5960"/>
                    <a:pt x="14924" y="5960"/>
                  </a:cubicBezTo>
                  <a:close/>
                  <a:moveTo>
                    <a:pt x="16215" y="10824"/>
                  </a:moveTo>
                  <a:cubicBezTo>
                    <a:pt x="17039" y="11077"/>
                    <a:pt x="17894" y="10982"/>
                    <a:pt x="18717" y="11045"/>
                  </a:cubicBezTo>
                  <a:cubicBezTo>
                    <a:pt x="18717" y="11330"/>
                    <a:pt x="18749" y="11615"/>
                    <a:pt x="18812" y="11900"/>
                  </a:cubicBezTo>
                  <a:cubicBezTo>
                    <a:pt x="18907" y="12217"/>
                    <a:pt x="19287" y="12787"/>
                    <a:pt x="19255" y="13041"/>
                  </a:cubicBezTo>
                  <a:cubicBezTo>
                    <a:pt x="19097" y="13294"/>
                    <a:pt x="18907" y="13579"/>
                    <a:pt x="18717" y="13832"/>
                  </a:cubicBezTo>
                  <a:cubicBezTo>
                    <a:pt x="18559" y="13864"/>
                    <a:pt x="18400" y="13896"/>
                    <a:pt x="18242" y="13896"/>
                  </a:cubicBezTo>
                  <a:lnTo>
                    <a:pt x="17894" y="13896"/>
                  </a:lnTo>
                  <a:cubicBezTo>
                    <a:pt x="17640" y="13927"/>
                    <a:pt x="17450" y="13991"/>
                    <a:pt x="17292" y="14117"/>
                  </a:cubicBezTo>
                  <a:cubicBezTo>
                    <a:pt x="17165" y="13674"/>
                    <a:pt x="17070" y="13262"/>
                    <a:pt x="16975" y="12851"/>
                  </a:cubicBezTo>
                  <a:cubicBezTo>
                    <a:pt x="16817" y="12122"/>
                    <a:pt x="16564" y="11425"/>
                    <a:pt x="16215" y="10824"/>
                  </a:cubicBezTo>
                  <a:close/>
                  <a:moveTo>
                    <a:pt x="7316" y="6675"/>
                  </a:moveTo>
                  <a:lnTo>
                    <a:pt x="7316" y="6675"/>
                  </a:lnTo>
                  <a:cubicBezTo>
                    <a:pt x="9311" y="7720"/>
                    <a:pt x="11718" y="7404"/>
                    <a:pt x="13713" y="8607"/>
                  </a:cubicBezTo>
                  <a:cubicBezTo>
                    <a:pt x="14727" y="9209"/>
                    <a:pt x="15614" y="10095"/>
                    <a:pt x="16184" y="11172"/>
                  </a:cubicBezTo>
                  <a:cubicBezTo>
                    <a:pt x="16690" y="12249"/>
                    <a:pt x="16785" y="13452"/>
                    <a:pt x="17102" y="14592"/>
                  </a:cubicBezTo>
                  <a:cubicBezTo>
                    <a:pt x="17229" y="15004"/>
                    <a:pt x="17419" y="15226"/>
                    <a:pt x="16817" y="15542"/>
                  </a:cubicBezTo>
                  <a:cubicBezTo>
                    <a:pt x="16564" y="15669"/>
                    <a:pt x="16089" y="15637"/>
                    <a:pt x="15804" y="15669"/>
                  </a:cubicBezTo>
                  <a:cubicBezTo>
                    <a:pt x="15492" y="15695"/>
                    <a:pt x="15180" y="15716"/>
                    <a:pt x="14868" y="15716"/>
                  </a:cubicBezTo>
                  <a:cubicBezTo>
                    <a:pt x="14420" y="15716"/>
                    <a:pt x="13971" y="15673"/>
                    <a:pt x="13523" y="15542"/>
                  </a:cubicBezTo>
                  <a:cubicBezTo>
                    <a:pt x="12162" y="15131"/>
                    <a:pt x="11338" y="14022"/>
                    <a:pt x="10768" y="12787"/>
                  </a:cubicBezTo>
                  <a:cubicBezTo>
                    <a:pt x="10293" y="11774"/>
                    <a:pt x="9818" y="10950"/>
                    <a:pt x="9090" y="10127"/>
                  </a:cubicBezTo>
                  <a:cubicBezTo>
                    <a:pt x="8171" y="9145"/>
                    <a:pt x="7190" y="8100"/>
                    <a:pt x="7316" y="6675"/>
                  </a:cubicBezTo>
                  <a:close/>
                  <a:moveTo>
                    <a:pt x="8868" y="10254"/>
                  </a:moveTo>
                  <a:lnTo>
                    <a:pt x="8868" y="10254"/>
                  </a:lnTo>
                  <a:cubicBezTo>
                    <a:pt x="9311" y="10760"/>
                    <a:pt x="9723" y="11235"/>
                    <a:pt x="10071" y="11837"/>
                  </a:cubicBezTo>
                  <a:cubicBezTo>
                    <a:pt x="10420" y="12502"/>
                    <a:pt x="10641" y="13262"/>
                    <a:pt x="11085" y="13896"/>
                  </a:cubicBezTo>
                  <a:cubicBezTo>
                    <a:pt x="11687" y="14877"/>
                    <a:pt x="12637" y="15606"/>
                    <a:pt x="13777" y="15859"/>
                  </a:cubicBezTo>
                  <a:cubicBezTo>
                    <a:pt x="13903" y="15891"/>
                    <a:pt x="14062" y="15891"/>
                    <a:pt x="14188" y="15922"/>
                  </a:cubicBezTo>
                  <a:cubicBezTo>
                    <a:pt x="14188" y="15922"/>
                    <a:pt x="14188" y="15922"/>
                    <a:pt x="14188" y="15954"/>
                  </a:cubicBezTo>
                  <a:cubicBezTo>
                    <a:pt x="14442" y="16461"/>
                    <a:pt x="14632" y="17791"/>
                    <a:pt x="14220" y="18329"/>
                  </a:cubicBezTo>
                  <a:cubicBezTo>
                    <a:pt x="13845" y="18793"/>
                    <a:pt x="13578" y="18956"/>
                    <a:pt x="13367" y="18956"/>
                  </a:cubicBezTo>
                  <a:cubicBezTo>
                    <a:pt x="12902" y="18956"/>
                    <a:pt x="12714" y="18163"/>
                    <a:pt x="12257" y="18076"/>
                  </a:cubicBezTo>
                  <a:cubicBezTo>
                    <a:pt x="12193" y="18060"/>
                    <a:pt x="12137" y="18054"/>
                    <a:pt x="12087" y="18054"/>
                  </a:cubicBezTo>
                  <a:cubicBezTo>
                    <a:pt x="11868" y="18054"/>
                    <a:pt x="11750" y="18174"/>
                    <a:pt x="11567" y="18174"/>
                  </a:cubicBezTo>
                  <a:cubicBezTo>
                    <a:pt x="11454" y="18174"/>
                    <a:pt x="11317" y="18129"/>
                    <a:pt x="11117" y="17981"/>
                  </a:cubicBezTo>
                  <a:cubicBezTo>
                    <a:pt x="10610" y="17633"/>
                    <a:pt x="10230" y="16904"/>
                    <a:pt x="9976" y="16366"/>
                  </a:cubicBezTo>
                  <a:cubicBezTo>
                    <a:pt x="9343" y="15162"/>
                    <a:pt x="9216" y="13896"/>
                    <a:pt x="9185" y="12566"/>
                  </a:cubicBezTo>
                  <a:cubicBezTo>
                    <a:pt x="9185" y="11774"/>
                    <a:pt x="9185" y="10982"/>
                    <a:pt x="8868" y="10254"/>
                  </a:cubicBezTo>
                  <a:close/>
                  <a:moveTo>
                    <a:pt x="7031" y="7182"/>
                  </a:moveTo>
                  <a:cubicBezTo>
                    <a:pt x="6968" y="7847"/>
                    <a:pt x="7253" y="8480"/>
                    <a:pt x="7633" y="9082"/>
                  </a:cubicBezTo>
                  <a:cubicBezTo>
                    <a:pt x="7950" y="9620"/>
                    <a:pt x="8361" y="10127"/>
                    <a:pt x="8488" y="10729"/>
                  </a:cubicBezTo>
                  <a:cubicBezTo>
                    <a:pt x="8710" y="11615"/>
                    <a:pt x="8298" y="12439"/>
                    <a:pt x="7950" y="13231"/>
                  </a:cubicBezTo>
                  <a:cubicBezTo>
                    <a:pt x="7095" y="15226"/>
                    <a:pt x="6683" y="17126"/>
                    <a:pt x="7506" y="19058"/>
                  </a:cubicBezTo>
                  <a:cubicBezTo>
                    <a:pt x="7253" y="18583"/>
                    <a:pt x="7063" y="18044"/>
                    <a:pt x="7000" y="17823"/>
                  </a:cubicBezTo>
                  <a:cubicBezTo>
                    <a:pt x="6746" y="17063"/>
                    <a:pt x="6651" y="16271"/>
                    <a:pt x="6683" y="15479"/>
                  </a:cubicBezTo>
                  <a:cubicBezTo>
                    <a:pt x="6746" y="13959"/>
                    <a:pt x="7411" y="12502"/>
                    <a:pt x="7380" y="11014"/>
                  </a:cubicBezTo>
                  <a:cubicBezTo>
                    <a:pt x="7348" y="9715"/>
                    <a:pt x="6493" y="8385"/>
                    <a:pt x="7031" y="7182"/>
                  </a:cubicBezTo>
                  <a:close/>
                  <a:moveTo>
                    <a:pt x="7611" y="8683"/>
                  </a:moveTo>
                  <a:cubicBezTo>
                    <a:pt x="7818" y="9042"/>
                    <a:pt x="8081" y="9380"/>
                    <a:pt x="8361" y="9684"/>
                  </a:cubicBezTo>
                  <a:cubicBezTo>
                    <a:pt x="8425" y="9747"/>
                    <a:pt x="8488" y="9842"/>
                    <a:pt x="8551" y="9905"/>
                  </a:cubicBezTo>
                  <a:cubicBezTo>
                    <a:pt x="8551" y="9937"/>
                    <a:pt x="8551" y="9937"/>
                    <a:pt x="8551" y="9937"/>
                  </a:cubicBezTo>
                  <a:cubicBezTo>
                    <a:pt x="9343" y="11489"/>
                    <a:pt x="8805" y="13294"/>
                    <a:pt x="9216" y="14941"/>
                  </a:cubicBezTo>
                  <a:cubicBezTo>
                    <a:pt x="9280" y="15194"/>
                    <a:pt x="9343" y="15416"/>
                    <a:pt x="9438" y="15637"/>
                  </a:cubicBezTo>
                  <a:cubicBezTo>
                    <a:pt x="9121" y="16239"/>
                    <a:pt x="8868" y="16841"/>
                    <a:pt x="8741" y="17474"/>
                  </a:cubicBezTo>
                  <a:cubicBezTo>
                    <a:pt x="8646" y="17823"/>
                    <a:pt x="8615" y="18171"/>
                    <a:pt x="8583" y="18519"/>
                  </a:cubicBezTo>
                  <a:cubicBezTo>
                    <a:pt x="8551" y="18741"/>
                    <a:pt x="8710" y="19374"/>
                    <a:pt x="8583" y="19533"/>
                  </a:cubicBezTo>
                  <a:cubicBezTo>
                    <a:pt x="8484" y="19692"/>
                    <a:pt x="8372" y="19763"/>
                    <a:pt x="8255" y="19763"/>
                  </a:cubicBezTo>
                  <a:cubicBezTo>
                    <a:pt x="8186" y="19763"/>
                    <a:pt x="8115" y="19738"/>
                    <a:pt x="8045" y="19691"/>
                  </a:cubicBezTo>
                  <a:cubicBezTo>
                    <a:pt x="7380" y="18614"/>
                    <a:pt x="7063" y="17379"/>
                    <a:pt x="7221" y="16112"/>
                  </a:cubicBezTo>
                  <a:cubicBezTo>
                    <a:pt x="7380" y="14751"/>
                    <a:pt x="8076" y="13579"/>
                    <a:pt x="8520" y="12312"/>
                  </a:cubicBezTo>
                  <a:cubicBezTo>
                    <a:pt x="8773" y="11552"/>
                    <a:pt x="8805" y="10919"/>
                    <a:pt x="8456" y="10190"/>
                  </a:cubicBezTo>
                  <a:cubicBezTo>
                    <a:pt x="8231" y="9664"/>
                    <a:pt x="7886" y="9177"/>
                    <a:pt x="7611" y="8683"/>
                  </a:cubicBezTo>
                  <a:close/>
                  <a:moveTo>
                    <a:pt x="159" y="1"/>
                  </a:moveTo>
                  <a:cubicBezTo>
                    <a:pt x="143" y="1"/>
                    <a:pt x="127" y="9"/>
                    <a:pt x="127" y="25"/>
                  </a:cubicBezTo>
                  <a:cubicBezTo>
                    <a:pt x="64" y="25"/>
                    <a:pt x="1" y="88"/>
                    <a:pt x="64" y="151"/>
                  </a:cubicBezTo>
                  <a:cubicBezTo>
                    <a:pt x="444" y="626"/>
                    <a:pt x="507" y="1418"/>
                    <a:pt x="887" y="1956"/>
                  </a:cubicBezTo>
                  <a:cubicBezTo>
                    <a:pt x="1426" y="2685"/>
                    <a:pt x="2027" y="3413"/>
                    <a:pt x="2693" y="3983"/>
                  </a:cubicBezTo>
                  <a:cubicBezTo>
                    <a:pt x="4149" y="5250"/>
                    <a:pt x="5796" y="6042"/>
                    <a:pt x="6651" y="7847"/>
                  </a:cubicBezTo>
                  <a:cubicBezTo>
                    <a:pt x="6651" y="7847"/>
                    <a:pt x="6651" y="7879"/>
                    <a:pt x="6683" y="7879"/>
                  </a:cubicBezTo>
                  <a:cubicBezTo>
                    <a:pt x="6620" y="8892"/>
                    <a:pt x="7190" y="10000"/>
                    <a:pt x="7190" y="11014"/>
                  </a:cubicBezTo>
                  <a:cubicBezTo>
                    <a:pt x="7221" y="11995"/>
                    <a:pt x="6810" y="12977"/>
                    <a:pt x="6651" y="13959"/>
                  </a:cubicBezTo>
                  <a:cubicBezTo>
                    <a:pt x="6493" y="14877"/>
                    <a:pt x="6429" y="15827"/>
                    <a:pt x="6588" y="16777"/>
                  </a:cubicBezTo>
                  <a:cubicBezTo>
                    <a:pt x="6683" y="17506"/>
                    <a:pt x="6905" y="18266"/>
                    <a:pt x="7285" y="18931"/>
                  </a:cubicBezTo>
                  <a:cubicBezTo>
                    <a:pt x="7475" y="19248"/>
                    <a:pt x="7886" y="20103"/>
                    <a:pt x="8330" y="20103"/>
                  </a:cubicBezTo>
                  <a:cubicBezTo>
                    <a:pt x="8710" y="20103"/>
                    <a:pt x="8710" y="19818"/>
                    <a:pt x="8741" y="19533"/>
                  </a:cubicBezTo>
                  <a:cubicBezTo>
                    <a:pt x="8805" y="18836"/>
                    <a:pt x="8710" y="18234"/>
                    <a:pt x="8868" y="17538"/>
                  </a:cubicBezTo>
                  <a:cubicBezTo>
                    <a:pt x="8995" y="16936"/>
                    <a:pt x="9216" y="16366"/>
                    <a:pt x="9501" y="15859"/>
                  </a:cubicBezTo>
                  <a:cubicBezTo>
                    <a:pt x="9660" y="16271"/>
                    <a:pt x="9881" y="16714"/>
                    <a:pt x="10135" y="17094"/>
                  </a:cubicBezTo>
                  <a:cubicBezTo>
                    <a:pt x="10388" y="17506"/>
                    <a:pt x="10831" y="18298"/>
                    <a:pt x="11338" y="18424"/>
                  </a:cubicBezTo>
                  <a:cubicBezTo>
                    <a:pt x="11370" y="18435"/>
                    <a:pt x="11405" y="18438"/>
                    <a:pt x="11441" y="18438"/>
                  </a:cubicBezTo>
                  <a:cubicBezTo>
                    <a:pt x="11514" y="18438"/>
                    <a:pt x="11592" y="18424"/>
                    <a:pt x="11655" y="18424"/>
                  </a:cubicBezTo>
                  <a:cubicBezTo>
                    <a:pt x="11718" y="18424"/>
                    <a:pt x="11782" y="18393"/>
                    <a:pt x="11813" y="18329"/>
                  </a:cubicBezTo>
                  <a:cubicBezTo>
                    <a:pt x="12130" y="18488"/>
                    <a:pt x="12447" y="18646"/>
                    <a:pt x="12732" y="18804"/>
                  </a:cubicBezTo>
                  <a:cubicBezTo>
                    <a:pt x="12827" y="18868"/>
                    <a:pt x="12858" y="18994"/>
                    <a:pt x="12953" y="19058"/>
                  </a:cubicBezTo>
                  <a:cubicBezTo>
                    <a:pt x="13141" y="19170"/>
                    <a:pt x="13306" y="19249"/>
                    <a:pt x="13488" y="19249"/>
                  </a:cubicBezTo>
                  <a:cubicBezTo>
                    <a:pt x="13614" y="19249"/>
                    <a:pt x="13748" y="19212"/>
                    <a:pt x="13903" y="19121"/>
                  </a:cubicBezTo>
                  <a:cubicBezTo>
                    <a:pt x="14758" y="18551"/>
                    <a:pt x="14758" y="16809"/>
                    <a:pt x="14378" y="15922"/>
                  </a:cubicBezTo>
                  <a:lnTo>
                    <a:pt x="14378" y="15922"/>
                  </a:lnTo>
                  <a:cubicBezTo>
                    <a:pt x="14560" y="15947"/>
                    <a:pt x="14746" y="15957"/>
                    <a:pt x="14933" y="15957"/>
                  </a:cubicBezTo>
                  <a:cubicBezTo>
                    <a:pt x="15236" y="15957"/>
                    <a:pt x="15542" y="15930"/>
                    <a:pt x="15835" y="15891"/>
                  </a:cubicBezTo>
                  <a:cubicBezTo>
                    <a:pt x="16247" y="15859"/>
                    <a:pt x="17039" y="15891"/>
                    <a:pt x="17355" y="15606"/>
                  </a:cubicBezTo>
                  <a:cubicBezTo>
                    <a:pt x="17577" y="15384"/>
                    <a:pt x="17514" y="15289"/>
                    <a:pt x="17482" y="14972"/>
                  </a:cubicBezTo>
                  <a:cubicBezTo>
                    <a:pt x="17450" y="14751"/>
                    <a:pt x="17387" y="14529"/>
                    <a:pt x="17324" y="14307"/>
                  </a:cubicBezTo>
                  <a:cubicBezTo>
                    <a:pt x="17894" y="13927"/>
                    <a:pt x="19129" y="14276"/>
                    <a:pt x="19414" y="13484"/>
                  </a:cubicBezTo>
                  <a:cubicBezTo>
                    <a:pt x="19509" y="13231"/>
                    <a:pt x="19445" y="13009"/>
                    <a:pt x="19350" y="12787"/>
                  </a:cubicBezTo>
                  <a:cubicBezTo>
                    <a:pt x="19129" y="12154"/>
                    <a:pt x="18907" y="11710"/>
                    <a:pt x="18875" y="11045"/>
                  </a:cubicBezTo>
                  <a:lnTo>
                    <a:pt x="18875" y="11045"/>
                  </a:lnTo>
                  <a:cubicBezTo>
                    <a:pt x="19382" y="11077"/>
                    <a:pt x="19857" y="11172"/>
                    <a:pt x="20332" y="11457"/>
                  </a:cubicBezTo>
                  <a:cubicBezTo>
                    <a:pt x="20364" y="11457"/>
                    <a:pt x="20427" y="11457"/>
                    <a:pt x="20459" y="11425"/>
                  </a:cubicBezTo>
                  <a:cubicBezTo>
                    <a:pt x="21029" y="10412"/>
                    <a:pt x="20491" y="9209"/>
                    <a:pt x="19984" y="8290"/>
                  </a:cubicBezTo>
                  <a:cubicBezTo>
                    <a:pt x="19445" y="7277"/>
                    <a:pt x="18495" y="6643"/>
                    <a:pt x="17450" y="6232"/>
                  </a:cubicBezTo>
                  <a:cubicBezTo>
                    <a:pt x="16645" y="5910"/>
                    <a:pt x="15790" y="5755"/>
                    <a:pt x="14933" y="5755"/>
                  </a:cubicBezTo>
                  <a:cubicBezTo>
                    <a:pt x="14610" y="5755"/>
                    <a:pt x="14287" y="5777"/>
                    <a:pt x="13967" y="5820"/>
                  </a:cubicBezTo>
                  <a:cubicBezTo>
                    <a:pt x="13492" y="5915"/>
                    <a:pt x="13048" y="6042"/>
                    <a:pt x="12573" y="6232"/>
                  </a:cubicBezTo>
                  <a:cubicBezTo>
                    <a:pt x="13618" y="5503"/>
                    <a:pt x="14885" y="5218"/>
                    <a:pt x="16152" y="5187"/>
                  </a:cubicBezTo>
                  <a:cubicBezTo>
                    <a:pt x="16168" y="5203"/>
                    <a:pt x="16191" y="5210"/>
                    <a:pt x="16215" y="5210"/>
                  </a:cubicBezTo>
                  <a:cubicBezTo>
                    <a:pt x="16239" y="5210"/>
                    <a:pt x="16263" y="5203"/>
                    <a:pt x="16279" y="5187"/>
                  </a:cubicBezTo>
                  <a:lnTo>
                    <a:pt x="16722" y="5187"/>
                  </a:lnTo>
                  <a:cubicBezTo>
                    <a:pt x="17577" y="5250"/>
                    <a:pt x="18432" y="5408"/>
                    <a:pt x="19224" y="5725"/>
                  </a:cubicBezTo>
                  <a:cubicBezTo>
                    <a:pt x="19509" y="5820"/>
                    <a:pt x="20427" y="6105"/>
                    <a:pt x="20586" y="6390"/>
                  </a:cubicBezTo>
                  <a:cubicBezTo>
                    <a:pt x="20902" y="7118"/>
                    <a:pt x="19826" y="7055"/>
                    <a:pt x="19445" y="7118"/>
                  </a:cubicBezTo>
                  <a:cubicBezTo>
                    <a:pt x="19359" y="7147"/>
                    <a:pt x="19377" y="7281"/>
                    <a:pt x="19453" y="7281"/>
                  </a:cubicBezTo>
                  <a:cubicBezTo>
                    <a:pt x="19461" y="7281"/>
                    <a:pt x="19469" y="7280"/>
                    <a:pt x="19477" y="7277"/>
                  </a:cubicBezTo>
                  <a:cubicBezTo>
                    <a:pt x="19889" y="7213"/>
                    <a:pt x="21409" y="7277"/>
                    <a:pt x="21061" y="6580"/>
                  </a:cubicBezTo>
                  <a:cubicBezTo>
                    <a:pt x="20934" y="6232"/>
                    <a:pt x="20142" y="5947"/>
                    <a:pt x="19857" y="5820"/>
                  </a:cubicBezTo>
                  <a:cubicBezTo>
                    <a:pt x="19319" y="5535"/>
                    <a:pt x="18717" y="5345"/>
                    <a:pt x="18115" y="5218"/>
                  </a:cubicBezTo>
                  <a:cubicBezTo>
                    <a:pt x="17640" y="5092"/>
                    <a:pt x="17102" y="5028"/>
                    <a:pt x="16564" y="4997"/>
                  </a:cubicBezTo>
                  <a:cubicBezTo>
                    <a:pt x="16944" y="4743"/>
                    <a:pt x="17355" y="4522"/>
                    <a:pt x="17767" y="4332"/>
                  </a:cubicBezTo>
                  <a:cubicBezTo>
                    <a:pt x="18242" y="4142"/>
                    <a:pt x="18939" y="4142"/>
                    <a:pt x="19382" y="3888"/>
                  </a:cubicBezTo>
                  <a:cubicBezTo>
                    <a:pt x="19635" y="3762"/>
                    <a:pt x="19762" y="3603"/>
                    <a:pt x="19699" y="3318"/>
                  </a:cubicBezTo>
                  <a:cubicBezTo>
                    <a:pt x="19572" y="2748"/>
                    <a:pt x="18717" y="2558"/>
                    <a:pt x="18274" y="2431"/>
                  </a:cubicBezTo>
                  <a:cubicBezTo>
                    <a:pt x="17705" y="2300"/>
                    <a:pt x="17122" y="2229"/>
                    <a:pt x="16544" y="2229"/>
                  </a:cubicBezTo>
                  <a:cubicBezTo>
                    <a:pt x="16285" y="2229"/>
                    <a:pt x="16027" y="2244"/>
                    <a:pt x="15772" y="2273"/>
                  </a:cubicBezTo>
                  <a:cubicBezTo>
                    <a:pt x="14157" y="2431"/>
                    <a:pt x="12605" y="3128"/>
                    <a:pt x="11433" y="4237"/>
                  </a:cubicBezTo>
                  <a:cubicBezTo>
                    <a:pt x="11022" y="4585"/>
                    <a:pt x="10768" y="4933"/>
                    <a:pt x="10293" y="5218"/>
                  </a:cubicBezTo>
                  <a:cubicBezTo>
                    <a:pt x="9786" y="5503"/>
                    <a:pt x="9470" y="5440"/>
                    <a:pt x="8931" y="5535"/>
                  </a:cubicBezTo>
                  <a:cubicBezTo>
                    <a:pt x="8551" y="5598"/>
                    <a:pt x="8203" y="5725"/>
                    <a:pt x="7855" y="5915"/>
                  </a:cubicBezTo>
                  <a:cubicBezTo>
                    <a:pt x="7190" y="5693"/>
                    <a:pt x="6556" y="5408"/>
                    <a:pt x="5954" y="5028"/>
                  </a:cubicBezTo>
                  <a:cubicBezTo>
                    <a:pt x="5606" y="4807"/>
                    <a:pt x="5289" y="4712"/>
                    <a:pt x="5764" y="4522"/>
                  </a:cubicBezTo>
                  <a:cubicBezTo>
                    <a:pt x="5796" y="4522"/>
                    <a:pt x="5796" y="4490"/>
                    <a:pt x="5796" y="4490"/>
                  </a:cubicBezTo>
                  <a:cubicBezTo>
                    <a:pt x="5733" y="4205"/>
                    <a:pt x="5638" y="4110"/>
                    <a:pt x="5384" y="3983"/>
                  </a:cubicBezTo>
                  <a:cubicBezTo>
                    <a:pt x="4688" y="3572"/>
                    <a:pt x="3896" y="3382"/>
                    <a:pt x="3231" y="2970"/>
                  </a:cubicBezTo>
                  <a:cubicBezTo>
                    <a:pt x="1964" y="2178"/>
                    <a:pt x="1331" y="911"/>
                    <a:pt x="191" y="25"/>
                  </a:cubicBezTo>
                  <a:cubicBezTo>
                    <a:pt x="191" y="9"/>
                    <a:pt x="175" y="1"/>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7"/>
            <p:cNvSpPr/>
            <p:nvPr/>
          </p:nvSpPr>
          <p:spPr>
            <a:xfrm rot="5400000">
              <a:off x="1645644" y="879897"/>
              <a:ext cx="1605083" cy="1008177"/>
            </a:xfrm>
            <a:custGeom>
              <a:avLst/>
              <a:gdLst/>
              <a:ahLst/>
              <a:cxnLst/>
              <a:rect l="l" t="t" r="r" b="b"/>
              <a:pathLst>
                <a:path w="37887" h="23796" extrusionOk="0">
                  <a:moveTo>
                    <a:pt x="18539" y="252"/>
                  </a:moveTo>
                  <a:cubicBezTo>
                    <a:pt x="18777" y="252"/>
                    <a:pt x="19009" y="273"/>
                    <a:pt x="19234" y="319"/>
                  </a:cubicBezTo>
                  <a:cubicBezTo>
                    <a:pt x="19899" y="477"/>
                    <a:pt x="20342" y="984"/>
                    <a:pt x="20976" y="1111"/>
                  </a:cubicBezTo>
                  <a:cubicBezTo>
                    <a:pt x="21082" y="1137"/>
                    <a:pt x="21189" y="1148"/>
                    <a:pt x="21297" y="1148"/>
                  </a:cubicBezTo>
                  <a:cubicBezTo>
                    <a:pt x="21831" y="1148"/>
                    <a:pt x="22380" y="868"/>
                    <a:pt x="22907" y="762"/>
                  </a:cubicBezTo>
                  <a:cubicBezTo>
                    <a:pt x="23216" y="704"/>
                    <a:pt x="23524" y="679"/>
                    <a:pt x="23831" y="679"/>
                  </a:cubicBezTo>
                  <a:cubicBezTo>
                    <a:pt x="26054" y="679"/>
                    <a:pt x="28240" y="2004"/>
                    <a:pt x="30405" y="2004"/>
                  </a:cubicBezTo>
                  <a:cubicBezTo>
                    <a:pt x="30735" y="2004"/>
                    <a:pt x="31065" y="1973"/>
                    <a:pt x="31395" y="1902"/>
                  </a:cubicBezTo>
                  <a:lnTo>
                    <a:pt x="31395" y="1902"/>
                  </a:lnTo>
                  <a:cubicBezTo>
                    <a:pt x="29298" y="3108"/>
                    <a:pt x="27071" y="4096"/>
                    <a:pt x="24679" y="4096"/>
                  </a:cubicBezTo>
                  <a:cubicBezTo>
                    <a:pt x="24180" y="4096"/>
                    <a:pt x="23674" y="4054"/>
                    <a:pt x="23161" y="3961"/>
                  </a:cubicBezTo>
                  <a:cubicBezTo>
                    <a:pt x="21862" y="3739"/>
                    <a:pt x="20691" y="3106"/>
                    <a:pt x="19392" y="2947"/>
                  </a:cubicBezTo>
                  <a:cubicBezTo>
                    <a:pt x="17777" y="2757"/>
                    <a:pt x="16352" y="2504"/>
                    <a:pt x="14864" y="1839"/>
                  </a:cubicBezTo>
                  <a:cubicBezTo>
                    <a:pt x="15149" y="1807"/>
                    <a:pt x="15434" y="1712"/>
                    <a:pt x="15719" y="1649"/>
                  </a:cubicBezTo>
                  <a:cubicBezTo>
                    <a:pt x="15750" y="1617"/>
                    <a:pt x="15750" y="1617"/>
                    <a:pt x="15750" y="1586"/>
                  </a:cubicBezTo>
                  <a:cubicBezTo>
                    <a:pt x="16415" y="1459"/>
                    <a:pt x="17049" y="1332"/>
                    <a:pt x="17745" y="1332"/>
                  </a:cubicBezTo>
                  <a:cubicBezTo>
                    <a:pt x="17777" y="1332"/>
                    <a:pt x="17808" y="1331"/>
                    <a:pt x="17840" y="1331"/>
                  </a:cubicBezTo>
                  <a:cubicBezTo>
                    <a:pt x="19290" y="1331"/>
                    <a:pt x="20596" y="2034"/>
                    <a:pt x="22052" y="2251"/>
                  </a:cubicBezTo>
                  <a:cubicBezTo>
                    <a:pt x="22983" y="2395"/>
                    <a:pt x="23953" y="2446"/>
                    <a:pt x="24937" y="2446"/>
                  </a:cubicBezTo>
                  <a:cubicBezTo>
                    <a:pt x="26765" y="2446"/>
                    <a:pt x="28642" y="2270"/>
                    <a:pt x="30413" y="2187"/>
                  </a:cubicBezTo>
                  <a:cubicBezTo>
                    <a:pt x="30508" y="2187"/>
                    <a:pt x="30508" y="2029"/>
                    <a:pt x="30413" y="2029"/>
                  </a:cubicBezTo>
                  <a:cubicBezTo>
                    <a:pt x="28624" y="2048"/>
                    <a:pt x="26678" y="2257"/>
                    <a:pt x="24782" y="2257"/>
                  </a:cubicBezTo>
                  <a:cubicBezTo>
                    <a:pt x="23489" y="2257"/>
                    <a:pt x="22220" y="2160"/>
                    <a:pt x="21039" y="1839"/>
                  </a:cubicBezTo>
                  <a:cubicBezTo>
                    <a:pt x="19971" y="1564"/>
                    <a:pt x="18962" y="1172"/>
                    <a:pt x="17870" y="1172"/>
                  </a:cubicBezTo>
                  <a:cubicBezTo>
                    <a:pt x="17829" y="1172"/>
                    <a:pt x="17787" y="1173"/>
                    <a:pt x="17745" y="1174"/>
                  </a:cubicBezTo>
                  <a:cubicBezTo>
                    <a:pt x="16479" y="1206"/>
                    <a:pt x="15244" y="1617"/>
                    <a:pt x="13977" y="1649"/>
                  </a:cubicBezTo>
                  <a:cubicBezTo>
                    <a:pt x="13945" y="1649"/>
                    <a:pt x="13945" y="1649"/>
                    <a:pt x="13913" y="1681"/>
                  </a:cubicBezTo>
                  <a:cubicBezTo>
                    <a:pt x="13850" y="1681"/>
                    <a:pt x="13755" y="1681"/>
                    <a:pt x="13692" y="1649"/>
                  </a:cubicBezTo>
                  <a:cubicBezTo>
                    <a:pt x="15150" y="1154"/>
                    <a:pt x="16966" y="252"/>
                    <a:pt x="18539" y="252"/>
                  </a:cubicBezTo>
                  <a:close/>
                  <a:moveTo>
                    <a:pt x="22116" y="9281"/>
                  </a:moveTo>
                  <a:cubicBezTo>
                    <a:pt x="22559" y="9439"/>
                    <a:pt x="23002" y="9566"/>
                    <a:pt x="23446" y="9724"/>
                  </a:cubicBezTo>
                  <a:cubicBezTo>
                    <a:pt x="26043" y="10516"/>
                    <a:pt x="27721" y="11941"/>
                    <a:pt x="29400" y="14031"/>
                  </a:cubicBezTo>
                  <a:cubicBezTo>
                    <a:pt x="31458" y="16597"/>
                    <a:pt x="34182" y="18117"/>
                    <a:pt x="37317" y="18877"/>
                  </a:cubicBezTo>
                  <a:cubicBezTo>
                    <a:pt x="35417" y="19890"/>
                    <a:pt x="33137" y="20840"/>
                    <a:pt x="30983" y="20904"/>
                  </a:cubicBezTo>
                  <a:cubicBezTo>
                    <a:pt x="30907" y="20907"/>
                    <a:pt x="30831" y="20909"/>
                    <a:pt x="30755" y="20909"/>
                  </a:cubicBezTo>
                  <a:cubicBezTo>
                    <a:pt x="28682" y="20909"/>
                    <a:pt x="26686" y="19680"/>
                    <a:pt x="25219" y="18275"/>
                  </a:cubicBezTo>
                  <a:cubicBezTo>
                    <a:pt x="23699" y="16818"/>
                    <a:pt x="22622" y="14918"/>
                    <a:pt x="22306" y="12828"/>
                  </a:cubicBezTo>
                  <a:cubicBezTo>
                    <a:pt x="22147" y="11720"/>
                    <a:pt x="22179" y="10580"/>
                    <a:pt x="21736" y="9629"/>
                  </a:cubicBezTo>
                  <a:lnTo>
                    <a:pt x="21736" y="9629"/>
                  </a:lnTo>
                  <a:cubicBezTo>
                    <a:pt x="22844" y="10896"/>
                    <a:pt x="23604" y="12448"/>
                    <a:pt x="24681" y="13746"/>
                  </a:cubicBezTo>
                  <a:cubicBezTo>
                    <a:pt x="25726" y="15013"/>
                    <a:pt x="26961" y="16090"/>
                    <a:pt x="28323" y="16977"/>
                  </a:cubicBezTo>
                  <a:cubicBezTo>
                    <a:pt x="30053" y="18122"/>
                    <a:pt x="32233" y="19192"/>
                    <a:pt x="34387" y="19192"/>
                  </a:cubicBezTo>
                  <a:cubicBezTo>
                    <a:pt x="35032" y="19192"/>
                    <a:pt x="35675" y="19096"/>
                    <a:pt x="36304" y="18877"/>
                  </a:cubicBezTo>
                  <a:cubicBezTo>
                    <a:pt x="36453" y="18847"/>
                    <a:pt x="36405" y="18621"/>
                    <a:pt x="36241" y="18621"/>
                  </a:cubicBezTo>
                  <a:cubicBezTo>
                    <a:pt x="36230" y="18621"/>
                    <a:pt x="36220" y="18622"/>
                    <a:pt x="36208" y="18623"/>
                  </a:cubicBezTo>
                  <a:cubicBezTo>
                    <a:pt x="35615" y="18801"/>
                    <a:pt x="35013" y="18882"/>
                    <a:pt x="34409" y="18882"/>
                  </a:cubicBezTo>
                  <a:cubicBezTo>
                    <a:pt x="31794" y="18882"/>
                    <a:pt x="29164" y="17375"/>
                    <a:pt x="27183" y="15805"/>
                  </a:cubicBezTo>
                  <a:cubicBezTo>
                    <a:pt x="25948" y="14791"/>
                    <a:pt x="24871" y="13588"/>
                    <a:pt x="23953" y="12258"/>
                  </a:cubicBezTo>
                  <a:cubicBezTo>
                    <a:pt x="23256" y="11308"/>
                    <a:pt x="22686" y="10358"/>
                    <a:pt x="21894" y="9534"/>
                  </a:cubicBezTo>
                  <a:lnTo>
                    <a:pt x="21894" y="9534"/>
                  </a:lnTo>
                  <a:cubicBezTo>
                    <a:pt x="22242" y="9724"/>
                    <a:pt x="22591" y="9914"/>
                    <a:pt x="22939" y="10104"/>
                  </a:cubicBezTo>
                  <a:cubicBezTo>
                    <a:pt x="22957" y="10113"/>
                    <a:pt x="22974" y="10117"/>
                    <a:pt x="22989" y="10117"/>
                  </a:cubicBezTo>
                  <a:cubicBezTo>
                    <a:pt x="23088" y="10117"/>
                    <a:pt x="23143" y="9965"/>
                    <a:pt x="23034" y="9883"/>
                  </a:cubicBezTo>
                  <a:cubicBezTo>
                    <a:pt x="22717" y="9724"/>
                    <a:pt x="22432" y="9503"/>
                    <a:pt x="22116" y="9281"/>
                  </a:cubicBezTo>
                  <a:close/>
                  <a:moveTo>
                    <a:pt x="16320" y="9788"/>
                  </a:moveTo>
                  <a:cubicBezTo>
                    <a:pt x="16447" y="11086"/>
                    <a:pt x="17049" y="12290"/>
                    <a:pt x="16890" y="13620"/>
                  </a:cubicBezTo>
                  <a:cubicBezTo>
                    <a:pt x="16669" y="15235"/>
                    <a:pt x="15687" y="16565"/>
                    <a:pt x="14674" y="17768"/>
                  </a:cubicBezTo>
                  <a:cubicBezTo>
                    <a:pt x="13375" y="19320"/>
                    <a:pt x="11950" y="20872"/>
                    <a:pt x="11538" y="22899"/>
                  </a:cubicBezTo>
                  <a:cubicBezTo>
                    <a:pt x="10810" y="20555"/>
                    <a:pt x="11032" y="18117"/>
                    <a:pt x="12045" y="15900"/>
                  </a:cubicBezTo>
                  <a:cubicBezTo>
                    <a:pt x="12963" y="13873"/>
                    <a:pt x="14547" y="12511"/>
                    <a:pt x="15814" y="10770"/>
                  </a:cubicBezTo>
                  <a:cubicBezTo>
                    <a:pt x="16035" y="10421"/>
                    <a:pt x="16194" y="10104"/>
                    <a:pt x="16320" y="9788"/>
                  </a:cubicBezTo>
                  <a:close/>
                  <a:moveTo>
                    <a:pt x="16130" y="8521"/>
                  </a:moveTo>
                  <a:lnTo>
                    <a:pt x="16130" y="8521"/>
                  </a:lnTo>
                  <a:cubicBezTo>
                    <a:pt x="16099" y="8869"/>
                    <a:pt x="16067" y="9186"/>
                    <a:pt x="15972" y="9566"/>
                  </a:cubicBezTo>
                  <a:cubicBezTo>
                    <a:pt x="15465" y="11308"/>
                    <a:pt x="13660" y="12606"/>
                    <a:pt x="12710" y="14126"/>
                  </a:cubicBezTo>
                  <a:cubicBezTo>
                    <a:pt x="10968" y="16818"/>
                    <a:pt x="10303" y="20017"/>
                    <a:pt x="11348" y="23089"/>
                  </a:cubicBezTo>
                  <a:cubicBezTo>
                    <a:pt x="8846" y="20080"/>
                    <a:pt x="7991" y="15710"/>
                    <a:pt x="10525" y="12385"/>
                  </a:cubicBezTo>
                  <a:cubicBezTo>
                    <a:pt x="11665" y="10928"/>
                    <a:pt x="13248" y="10294"/>
                    <a:pt x="14800" y="9408"/>
                  </a:cubicBezTo>
                  <a:cubicBezTo>
                    <a:pt x="15244" y="9154"/>
                    <a:pt x="15782" y="8901"/>
                    <a:pt x="16130" y="8521"/>
                  </a:cubicBezTo>
                  <a:close/>
                  <a:moveTo>
                    <a:pt x="8854" y="1"/>
                  </a:moveTo>
                  <a:cubicBezTo>
                    <a:pt x="8069" y="1"/>
                    <a:pt x="6440" y="628"/>
                    <a:pt x="6440" y="1617"/>
                  </a:cubicBezTo>
                  <a:cubicBezTo>
                    <a:pt x="6186" y="1617"/>
                    <a:pt x="5901" y="1649"/>
                    <a:pt x="5648" y="1712"/>
                  </a:cubicBezTo>
                  <a:cubicBezTo>
                    <a:pt x="3558" y="2061"/>
                    <a:pt x="1658" y="3359"/>
                    <a:pt x="106" y="4752"/>
                  </a:cubicBezTo>
                  <a:cubicBezTo>
                    <a:pt x="1" y="4831"/>
                    <a:pt x="114" y="4997"/>
                    <a:pt x="227" y="4997"/>
                  </a:cubicBezTo>
                  <a:cubicBezTo>
                    <a:pt x="251" y="4997"/>
                    <a:pt x="274" y="4990"/>
                    <a:pt x="296" y="4974"/>
                  </a:cubicBezTo>
                  <a:cubicBezTo>
                    <a:pt x="2323" y="3707"/>
                    <a:pt x="4159" y="2187"/>
                    <a:pt x="6661" y="2092"/>
                  </a:cubicBezTo>
                  <a:cubicBezTo>
                    <a:pt x="6795" y="2086"/>
                    <a:pt x="6929" y="2083"/>
                    <a:pt x="7064" y="2083"/>
                  </a:cubicBezTo>
                  <a:cubicBezTo>
                    <a:pt x="9006" y="2083"/>
                    <a:pt x="11064" y="2699"/>
                    <a:pt x="12900" y="3232"/>
                  </a:cubicBezTo>
                  <a:cubicBezTo>
                    <a:pt x="13153" y="3296"/>
                    <a:pt x="13343" y="3359"/>
                    <a:pt x="13565" y="3454"/>
                  </a:cubicBezTo>
                  <a:cubicBezTo>
                    <a:pt x="14800" y="4816"/>
                    <a:pt x="16035" y="6336"/>
                    <a:pt x="16130" y="8173"/>
                  </a:cubicBezTo>
                  <a:cubicBezTo>
                    <a:pt x="15529" y="9059"/>
                    <a:pt x="13913" y="9598"/>
                    <a:pt x="13185" y="9978"/>
                  </a:cubicBezTo>
                  <a:cubicBezTo>
                    <a:pt x="12520" y="10326"/>
                    <a:pt x="11887" y="10706"/>
                    <a:pt x="11317" y="11181"/>
                  </a:cubicBezTo>
                  <a:cubicBezTo>
                    <a:pt x="10145" y="12195"/>
                    <a:pt x="9353" y="13588"/>
                    <a:pt x="8941" y="15076"/>
                  </a:cubicBezTo>
                  <a:cubicBezTo>
                    <a:pt x="8118" y="18243"/>
                    <a:pt x="9385" y="21442"/>
                    <a:pt x="11570" y="23754"/>
                  </a:cubicBezTo>
                  <a:cubicBezTo>
                    <a:pt x="11599" y="23783"/>
                    <a:pt x="11632" y="23796"/>
                    <a:pt x="11664" y="23796"/>
                  </a:cubicBezTo>
                  <a:cubicBezTo>
                    <a:pt x="11768" y="23796"/>
                    <a:pt x="11857" y="23661"/>
                    <a:pt x="11760" y="23564"/>
                  </a:cubicBezTo>
                  <a:cubicBezTo>
                    <a:pt x="12108" y="20524"/>
                    <a:pt x="14642" y="18750"/>
                    <a:pt x="16162" y="16343"/>
                  </a:cubicBezTo>
                  <a:cubicBezTo>
                    <a:pt x="16669" y="15520"/>
                    <a:pt x="17080" y="14633"/>
                    <a:pt x="17207" y="13651"/>
                  </a:cubicBezTo>
                  <a:cubicBezTo>
                    <a:pt x="17365" y="12226"/>
                    <a:pt x="16700" y="10865"/>
                    <a:pt x="16510" y="9439"/>
                  </a:cubicBezTo>
                  <a:cubicBezTo>
                    <a:pt x="16510" y="9408"/>
                    <a:pt x="16510" y="9376"/>
                    <a:pt x="16479" y="9376"/>
                  </a:cubicBezTo>
                  <a:cubicBezTo>
                    <a:pt x="16985" y="7413"/>
                    <a:pt x="16004" y="5354"/>
                    <a:pt x="14547" y="3866"/>
                  </a:cubicBezTo>
                  <a:lnTo>
                    <a:pt x="14547" y="3866"/>
                  </a:lnTo>
                  <a:cubicBezTo>
                    <a:pt x="17017" y="5101"/>
                    <a:pt x="18791" y="7254"/>
                    <a:pt x="21007" y="8901"/>
                  </a:cubicBezTo>
                  <a:cubicBezTo>
                    <a:pt x="22306" y="10706"/>
                    <a:pt x="21767" y="13271"/>
                    <a:pt x="22654" y="15298"/>
                  </a:cubicBezTo>
                  <a:cubicBezTo>
                    <a:pt x="23446" y="17103"/>
                    <a:pt x="24776" y="18623"/>
                    <a:pt x="26391" y="19700"/>
                  </a:cubicBezTo>
                  <a:cubicBezTo>
                    <a:pt x="27720" y="20622"/>
                    <a:pt x="29165" y="21242"/>
                    <a:pt x="30746" y="21242"/>
                  </a:cubicBezTo>
                  <a:cubicBezTo>
                    <a:pt x="31011" y="21242"/>
                    <a:pt x="31280" y="21225"/>
                    <a:pt x="31553" y="21189"/>
                  </a:cubicBezTo>
                  <a:cubicBezTo>
                    <a:pt x="33738" y="20904"/>
                    <a:pt x="35828" y="20080"/>
                    <a:pt x="37729" y="19035"/>
                  </a:cubicBezTo>
                  <a:cubicBezTo>
                    <a:pt x="37887" y="18940"/>
                    <a:pt x="37792" y="18750"/>
                    <a:pt x="37634" y="18750"/>
                  </a:cubicBezTo>
                  <a:cubicBezTo>
                    <a:pt x="37634" y="18718"/>
                    <a:pt x="37602" y="18687"/>
                    <a:pt x="37539" y="18687"/>
                  </a:cubicBezTo>
                  <a:cubicBezTo>
                    <a:pt x="35638" y="18338"/>
                    <a:pt x="33770" y="17515"/>
                    <a:pt x="32218" y="16312"/>
                  </a:cubicBezTo>
                  <a:cubicBezTo>
                    <a:pt x="30793" y="15203"/>
                    <a:pt x="29780" y="13778"/>
                    <a:pt x="28608" y="12416"/>
                  </a:cubicBezTo>
                  <a:cubicBezTo>
                    <a:pt x="27626" y="11308"/>
                    <a:pt x="26423" y="10485"/>
                    <a:pt x="25093" y="9914"/>
                  </a:cubicBezTo>
                  <a:cubicBezTo>
                    <a:pt x="23794" y="9344"/>
                    <a:pt x="22306" y="9186"/>
                    <a:pt x="21134" y="8489"/>
                  </a:cubicBezTo>
                  <a:cubicBezTo>
                    <a:pt x="19772" y="7286"/>
                    <a:pt x="18569" y="5893"/>
                    <a:pt x="17144" y="4784"/>
                  </a:cubicBezTo>
                  <a:cubicBezTo>
                    <a:pt x="15529" y="3517"/>
                    <a:pt x="13692" y="2916"/>
                    <a:pt x="11728" y="2409"/>
                  </a:cubicBezTo>
                  <a:cubicBezTo>
                    <a:pt x="10172" y="1982"/>
                    <a:pt x="8557" y="1584"/>
                    <a:pt x="6939" y="1584"/>
                  </a:cubicBezTo>
                  <a:cubicBezTo>
                    <a:pt x="6878" y="1584"/>
                    <a:pt x="6817" y="1584"/>
                    <a:pt x="6756" y="1586"/>
                  </a:cubicBezTo>
                  <a:cubicBezTo>
                    <a:pt x="6883" y="1206"/>
                    <a:pt x="8055" y="699"/>
                    <a:pt x="8181" y="667"/>
                  </a:cubicBezTo>
                  <a:cubicBezTo>
                    <a:pt x="8460" y="574"/>
                    <a:pt x="8718" y="532"/>
                    <a:pt x="8967" y="532"/>
                  </a:cubicBezTo>
                  <a:cubicBezTo>
                    <a:pt x="9396" y="532"/>
                    <a:pt x="9799" y="657"/>
                    <a:pt x="10240" y="857"/>
                  </a:cubicBezTo>
                  <a:cubicBezTo>
                    <a:pt x="10842" y="1111"/>
                    <a:pt x="11443" y="1459"/>
                    <a:pt x="12045" y="1681"/>
                  </a:cubicBezTo>
                  <a:cubicBezTo>
                    <a:pt x="12610" y="1898"/>
                    <a:pt x="13146" y="1981"/>
                    <a:pt x="13682" y="1981"/>
                  </a:cubicBezTo>
                  <a:cubicBezTo>
                    <a:pt x="13927" y="1981"/>
                    <a:pt x="14172" y="1964"/>
                    <a:pt x="14420" y="1934"/>
                  </a:cubicBezTo>
                  <a:cubicBezTo>
                    <a:pt x="14420" y="1966"/>
                    <a:pt x="14452" y="1997"/>
                    <a:pt x="14484" y="1997"/>
                  </a:cubicBezTo>
                  <a:cubicBezTo>
                    <a:pt x="15814" y="2662"/>
                    <a:pt x="17144" y="3042"/>
                    <a:pt x="18632" y="3201"/>
                  </a:cubicBezTo>
                  <a:cubicBezTo>
                    <a:pt x="20437" y="3422"/>
                    <a:pt x="22052" y="4214"/>
                    <a:pt x="23826" y="4372"/>
                  </a:cubicBezTo>
                  <a:cubicBezTo>
                    <a:pt x="24097" y="4397"/>
                    <a:pt x="24367" y="4408"/>
                    <a:pt x="24637" y="4408"/>
                  </a:cubicBezTo>
                  <a:cubicBezTo>
                    <a:pt x="27557" y="4408"/>
                    <a:pt x="30409" y="3048"/>
                    <a:pt x="32757" y="1396"/>
                  </a:cubicBezTo>
                  <a:cubicBezTo>
                    <a:pt x="32757" y="1396"/>
                    <a:pt x="32788" y="1364"/>
                    <a:pt x="32820" y="1364"/>
                  </a:cubicBezTo>
                  <a:cubicBezTo>
                    <a:pt x="32925" y="1285"/>
                    <a:pt x="32856" y="1119"/>
                    <a:pt x="32739" y="1119"/>
                  </a:cubicBezTo>
                  <a:cubicBezTo>
                    <a:pt x="32715" y="1119"/>
                    <a:pt x="32689" y="1126"/>
                    <a:pt x="32662" y="1142"/>
                  </a:cubicBezTo>
                  <a:cubicBezTo>
                    <a:pt x="31930" y="1593"/>
                    <a:pt x="31174" y="1759"/>
                    <a:pt x="30408" y="1759"/>
                  </a:cubicBezTo>
                  <a:cubicBezTo>
                    <a:pt x="29020" y="1759"/>
                    <a:pt x="27600" y="1213"/>
                    <a:pt x="26233" y="825"/>
                  </a:cubicBezTo>
                  <a:cubicBezTo>
                    <a:pt x="25421" y="610"/>
                    <a:pt x="24723" y="516"/>
                    <a:pt x="24023" y="516"/>
                  </a:cubicBezTo>
                  <a:cubicBezTo>
                    <a:pt x="23385" y="516"/>
                    <a:pt x="22746" y="594"/>
                    <a:pt x="22021" y="730"/>
                  </a:cubicBezTo>
                  <a:cubicBezTo>
                    <a:pt x="21853" y="763"/>
                    <a:pt x="21691" y="778"/>
                    <a:pt x="21533" y="778"/>
                  </a:cubicBezTo>
                  <a:cubicBezTo>
                    <a:pt x="20449" y="778"/>
                    <a:pt x="19572" y="99"/>
                    <a:pt x="18414" y="99"/>
                  </a:cubicBezTo>
                  <a:cubicBezTo>
                    <a:pt x="18280" y="99"/>
                    <a:pt x="18142" y="108"/>
                    <a:pt x="17999" y="129"/>
                  </a:cubicBezTo>
                  <a:cubicBezTo>
                    <a:pt x="16415" y="350"/>
                    <a:pt x="14800" y="1047"/>
                    <a:pt x="13312" y="1617"/>
                  </a:cubicBezTo>
                  <a:cubicBezTo>
                    <a:pt x="12647" y="1491"/>
                    <a:pt x="12013" y="1269"/>
                    <a:pt x="11285" y="857"/>
                  </a:cubicBezTo>
                  <a:cubicBezTo>
                    <a:pt x="10557" y="445"/>
                    <a:pt x="9796" y="34"/>
                    <a:pt x="8910" y="2"/>
                  </a:cubicBezTo>
                  <a:cubicBezTo>
                    <a:pt x="8892" y="1"/>
                    <a:pt x="8873" y="1"/>
                    <a:pt x="88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7"/>
            <p:cNvSpPr/>
            <p:nvPr/>
          </p:nvSpPr>
          <p:spPr>
            <a:xfrm rot="5400000">
              <a:off x="2381720" y="1569310"/>
              <a:ext cx="150735" cy="136000"/>
            </a:xfrm>
            <a:custGeom>
              <a:avLst/>
              <a:gdLst/>
              <a:ahLst/>
              <a:cxnLst/>
              <a:rect l="l" t="t" r="r" b="b"/>
              <a:pathLst>
                <a:path w="3558" h="3210" extrusionOk="0">
                  <a:moveTo>
                    <a:pt x="98" y="1"/>
                  </a:moveTo>
                  <a:cubicBezTo>
                    <a:pt x="46" y="1"/>
                    <a:pt x="1" y="68"/>
                    <a:pt x="50" y="116"/>
                  </a:cubicBezTo>
                  <a:cubicBezTo>
                    <a:pt x="1253" y="1067"/>
                    <a:pt x="2361" y="2112"/>
                    <a:pt x="3438" y="3188"/>
                  </a:cubicBezTo>
                  <a:cubicBezTo>
                    <a:pt x="3453" y="3203"/>
                    <a:pt x="3468" y="3209"/>
                    <a:pt x="3481" y="3209"/>
                  </a:cubicBezTo>
                  <a:cubicBezTo>
                    <a:pt x="3526" y="3209"/>
                    <a:pt x="3557" y="3142"/>
                    <a:pt x="3533" y="3093"/>
                  </a:cubicBezTo>
                  <a:cubicBezTo>
                    <a:pt x="2551" y="1922"/>
                    <a:pt x="1380" y="908"/>
                    <a:pt x="145" y="21"/>
                  </a:cubicBezTo>
                  <a:cubicBezTo>
                    <a:pt x="130" y="7"/>
                    <a:pt x="113" y="1"/>
                    <a:pt x="9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7"/>
            <p:cNvSpPr/>
            <p:nvPr/>
          </p:nvSpPr>
          <p:spPr>
            <a:xfrm rot="5400000">
              <a:off x="2109709" y="1653888"/>
              <a:ext cx="425895" cy="292590"/>
            </a:xfrm>
            <a:custGeom>
              <a:avLst/>
              <a:gdLst/>
              <a:ahLst/>
              <a:cxnLst/>
              <a:rect l="l" t="t" r="r" b="b"/>
              <a:pathLst>
                <a:path w="10053" h="6906" extrusionOk="0">
                  <a:moveTo>
                    <a:pt x="89" y="0"/>
                  </a:moveTo>
                  <a:cubicBezTo>
                    <a:pt x="41" y="0"/>
                    <a:pt x="0" y="45"/>
                    <a:pt x="23" y="90"/>
                  </a:cubicBezTo>
                  <a:cubicBezTo>
                    <a:pt x="2493" y="3478"/>
                    <a:pt x="6103" y="5474"/>
                    <a:pt x="9967" y="6899"/>
                  </a:cubicBezTo>
                  <a:cubicBezTo>
                    <a:pt x="9975" y="6903"/>
                    <a:pt x="9984" y="6905"/>
                    <a:pt x="9991" y="6905"/>
                  </a:cubicBezTo>
                  <a:cubicBezTo>
                    <a:pt x="10037" y="6905"/>
                    <a:pt x="10053" y="6831"/>
                    <a:pt x="9998" y="6804"/>
                  </a:cubicBezTo>
                  <a:cubicBezTo>
                    <a:pt x="6230" y="5315"/>
                    <a:pt x="2683" y="3288"/>
                    <a:pt x="149" y="27"/>
                  </a:cubicBezTo>
                  <a:cubicBezTo>
                    <a:pt x="131" y="8"/>
                    <a:pt x="109" y="0"/>
                    <a:pt x="8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7"/>
            <p:cNvSpPr/>
            <p:nvPr/>
          </p:nvSpPr>
          <p:spPr>
            <a:xfrm rot="5400000">
              <a:off x="2049527" y="1611160"/>
              <a:ext cx="461058" cy="327543"/>
            </a:xfrm>
            <a:custGeom>
              <a:avLst/>
              <a:gdLst/>
              <a:ahLst/>
              <a:cxnLst/>
              <a:rect l="l" t="t" r="r" b="b"/>
              <a:pathLst>
                <a:path w="10883" h="7731" extrusionOk="0">
                  <a:moveTo>
                    <a:pt x="62" y="1"/>
                  </a:moveTo>
                  <a:cubicBezTo>
                    <a:pt x="29" y="1"/>
                    <a:pt x="1" y="28"/>
                    <a:pt x="20" y="67"/>
                  </a:cubicBezTo>
                  <a:cubicBezTo>
                    <a:pt x="1667" y="4501"/>
                    <a:pt x="6037" y="7731"/>
                    <a:pt x="10851" y="7731"/>
                  </a:cubicBezTo>
                  <a:cubicBezTo>
                    <a:pt x="10883" y="7731"/>
                    <a:pt x="10883" y="7667"/>
                    <a:pt x="10851" y="7667"/>
                  </a:cubicBezTo>
                  <a:cubicBezTo>
                    <a:pt x="6069" y="7351"/>
                    <a:pt x="1889" y="4501"/>
                    <a:pt x="115" y="35"/>
                  </a:cubicBezTo>
                  <a:cubicBezTo>
                    <a:pt x="103" y="11"/>
                    <a:pt x="82" y="1"/>
                    <a:pt x="6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7"/>
            <p:cNvSpPr/>
            <p:nvPr/>
          </p:nvSpPr>
          <p:spPr>
            <a:xfrm rot="5400000">
              <a:off x="1546399" y="-711678"/>
              <a:ext cx="613149" cy="610770"/>
            </a:xfrm>
            <a:custGeom>
              <a:avLst/>
              <a:gdLst/>
              <a:ahLst/>
              <a:cxnLst/>
              <a:rect l="l" t="t" r="r" b="b"/>
              <a:pathLst>
                <a:path w="14473" h="14416" extrusionOk="0">
                  <a:moveTo>
                    <a:pt x="7506" y="13344"/>
                  </a:moveTo>
                  <a:cubicBezTo>
                    <a:pt x="7411" y="13502"/>
                    <a:pt x="7316" y="13660"/>
                    <a:pt x="7157" y="13787"/>
                  </a:cubicBezTo>
                  <a:cubicBezTo>
                    <a:pt x="7157" y="13819"/>
                    <a:pt x="7126" y="13819"/>
                    <a:pt x="7126" y="13819"/>
                  </a:cubicBezTo>
                  <a:cubicBezTo>
                    <a:pt x="7252" y="13692"/>
                    <a:pt x="7379" y="13502"/>
                    <a:pt x="7506" y="13344"/>
                  </a:cubicBezTo>
                  <a:close/>
                  <a:moveTo>
                    <a:pt x="5736" y="1"/>
                  </a:moveTo>
                  <a:cubicBezTo>
                    <a:pt x="5432" y="1"/>
                    <a:pt x="5138" y="85"/>
                    <a:pt x="4877" y="296"/>
                  </a:cubicBezTo>
                  <a:cubicBezTo>
                    <a:pt x="4814" y="296"/>
                    <a:pt x="4719" y="328"/>
                    <a:pt x="4529" y="391"/>
                  </a:cubicBezTo>
                  <a:cubicBezTo>
                    <a:pt x="4497" y="391"/>
                    <a:pt x="4465" y="423"/>
                    <a:pt x="4434" y="454"/>
                  </a:cubicBezTo>
                  <a:cubicBezTo>
                    <a:pt x="3737" y="613"/>
                    <a:pt x="3199" y="1088"/>
                    <a:pt x="2977" y="1753"/>
                  </a:cubicBezTo>
                  <a:cubicBezTo>
                    <a:pt x="2819" y="2291"/>
                    <a:pt x="2819" y="2861"/>
                    <a:pt x="2724" y="3431"/>
                  </a:cubicBezTo>
                  <a:cubicBezTo>
                    <a:pt x="2629" y="4065"/>
                    <a:pt x="2439" y="4698"/>
                    <a:pt x="2217" y="5331"/>
                  </a:cubicBezTo>
                  <a:cubicBezTo>
                    <a:pt x="1805" y="6408"/>
                    <a:pt x="0" y="8815"/>
                    <a:pt x="1267" y="9955"/>
                  </a:cubicBezTo>
                  <a:cubicBezTo>
                    <a:pt x="1330" y="10208"/>
                    <a:pt x="1457" y="10430"/>
                    <a:pt x="1647" y="10683"/>
                  </a:cubicBezTo>
                  <a:cubicBezTo>
                    <a:pt x="1991" y="11102"/>
                    <a:pt x="2469" y="11348"/>
                    <a:pt x="2978" y="11348"/>
                  </a:cubicBezTo>
                  <a:cubicBezTo>
                    <a:pt x="3124" y="11348"/>
                    <a:pt x="3272" y="11328"/>
                    <a:pt x="3420" y="11285"/>
                  </a:cubicBezTo>
                  <a:lnTo>
                    <a:pt x="3420" y="11285"/>
                  </a:lnTo>
                  <a:cubicBezTo>
                    <a:pt x="3357" y="11697"/>
                    <a:pt x="3357" y="12109"/>
                    <a:pt x="3642" y="12520"/>
                  </a:cubicBezTo>
                  <a:cubicBezTo>
                    <a:pt x="4085" y="13090"/>
                    <a:pt x="4845" y="13819"/>
                    <a:pt x="5479" y="14167"/>
                  </a:cubicBezTo>
                  <a:cubicBezTo>
                    <a:pt x="5778" y="14340"/>
                    <a:pt x="6051" y="14415"/>
                    <a:pt x="6301" y="14415"/>
                  </a:cubicBezTo>
                  <a:cubicBezTo>
                    <a:pt x="7056" y="14415"/>
                    <a:pt x="7592" y="13725"/>
                    <a:pt x="7949" y="12964"/>
                  </a:cubicBezTo>
                  <a:cubicBezTo>
                    <a:pt x="8377" y="13277"/>
                    <a:pt x="8856" y="13643"/>
                    <a:pt x="9410" y="13643"/>
                  </a:cubicBezTo>
                  <a:cubicBezTo>
                    <a:pt x="9471" y="13643"/>
                    <a:pt x="9533" y="13638"/>
                    <a:pt x="9596" y="13629"/>
                  </a:cubicBezTo>
                  <a:cubicBezTo>
                    <a:pt x="9754" y="13597"/>
                    <a:pt x="9913" y="13534"/>
                    <a:pt x="10071" y="13439"/>
                  </a:cubicBezTo>
                  <a:cubicBezTo>
                    <a:pt x="10198" y="13375"/>
                    <a:pt x="10293" y="13217"/>
                    <a:pt x="10388" y="13122"/>
                  </a:cubicBezTo>
                  <a:cubicBezTo>
                    <a:pt x="10768" y="12710"/>
                    <a:pt x="10736" y="12837"/>
                    <a:pt x="11274" y="12489"/>
                  </a:cubicBezTo>
                  <a:cubicBezTo>
                    <a:pt x="11401" y="12425"/>
                    <a:pt x="11496" y="12362"/>
                    <a:pt x="11559" y="12267"/>
                  </a:cubicBezTo>
                  <a:cubicBezTo>
                    <a:pt x="11813" y="12615"/>
                    <a:pt x="12129" y="12837"/>
                    <a:pt x="12573" y="12932"/>
                  </a:cubicBezTo>
                  <a:cubicBezTo>
                    <a:pt x="12604" y="12932"/>
                    <a:pt x="12668" y="12932"/>
                    <a:pt x="12668" y="12900"/>
                  </a:cubicBezTo>
                  <a:cubicBezTo>
                    <a:pt x="12858" y="12647"/>
                    <a:pt x="12889" y="12457"/>
                    <a:pt x="12858" y="12140"/>
                  </a:cubicBezTo>
                  <a:cubicBezTo>
                    <a:pt x="12826" y="11824"/>
                    <a:pt x="12699" y="11539"/>
                    <a:pt x="12668" y="11222"/>
                  </a:cubicBezTo>
                  <a:cubicBezTo>
                    <a:pt x="12668" y="10905"/>
                    <a:pt x="12731" y="10588"/>
                    <a:pt x="12794" y="10272"/>
                  </a:cubicBezTo>
                  <a:cubicBezTo>
                    <a:pt x="12858" y="9955"/>
                    <a:pt x="12984" y="9448"/>
                    <a:pt x="12858" y="9132"/>
                  </a:cubicBezTo>
                  <a:lnTo>
                    <a:pt x="12858" y="9132"/>
                  </a:lnTo>
                  <a:cubicBezTo>
                    <a:pt x="13143" y="9163"/>
                    <a:pt x="13459" y="9195"/>
                    <a:pt x="13776" y="9195"/>
                  </a:cubicBezTo>
                  <a:cubicBezTo>
                    <a:pt x="13871" y="9258"/>
                    <a:pt x="13966" y="9290"/>
                    <a:pt x="14061" y="9353"/>
                  </a:cubicBezTo>
                  <a:cubicBezTo>
                    <a:pt x="14073" y="9359"/>
                    <a:pt x="14084" y="9362"/>
                    <a:pt x="14096" y="9362"/>
                  </a:cubicBezTo>
                  <a:cubicBezTo>
                    <a:pt x="14146" y="9362"/>
                    <a:pt x="14188" y="9310"/>
                    <a:pt x="14188" y="9258"/>
                  </a:cubicBezTo>
                  <a:cubicBezTo>
                    <a:pt x="14473" y="7992"/>
                    <a:pt x="14061" y="6788"/>
                    <a:pt x="13491" y="5648"/>
                  </a:cubicBezTo>
                  <a:cubicBezTo>
                    <a:pt x="12858" y="4381"/>
                    <a:pt x="12034" y="2988"/>
                    <a:pt x="10926" y="2038"/>
                  </a:cubicBezTo>
                  <a:cubicBezTo>
                    <a:pt x="10483" y="1658"/>
                    <a:pt x="10008" y="1436"/>
                    <a:pt x="9406" y="1310"/>
                  </a:cubicBezTo>
                  <a:cubicBezTo>
                    <a:pt x="9026" y="1214"/>
                    <a:pt x="8646" y="1214"/>
                    <a:pt x="8266" y="1088"/>
                  </a:cubicBezTo>
                  <a:cubicBezTo>
                    <a:pt x="7854" y="929"/>
                    <a:pt x="7506" y="676"/>
                    <a:pt x="7126" y="454"/>
                  </a:cubicBezTo>
                  <a:cubicBezTo>
                    <a:pt x="6702" y="204"/>
                    <a:pt x="6208" y="1"/>
                    <a:pt x="5736"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7"/>
            <p:cNvSpPr/>
            <p:nvPr/>
          </p:nvSpPr>
          <p:spPr>
            <a:xfrm rot="5400000">
              <a:off x="2500684" y="-315042"/>
              <a:ext cx="2711" cy="1356"/>
            </a:xfrm>
            <a:custGeom>
              <a:avLst/>
              <a:gdLst/>
              <a:ahLst/>
              <a:cxnLst/>
              <a:rect l="l" t="t" r="r" b="b"/>
              <a:pathLst>
                <a:path w="64" h="32" extrusionOk="0">
                  <a:moveTo>
                    <a:pt x="32" y="0"/>
                  </a:moveTo>
                  <a:cubicBezTo>
                    <a:pt x="0" y="0"/>
                    <a:pt x="0" y="32"/>
                    <a:pt x="32" y="32"/>
                  </a:cubicBezTo>
                  <a:cubicBezTo>
                    <a:pt x="32" y="32"/>
                    <a:pt x="63" y="0"/>
                    <a:pt x="32"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7"/>
            <p:cNvSpPr/>
            <p:nvPr/>
          </p:nvSpPr>
          <p:spPr>
            <a:xfrm rot="5400000">
              <a:off x="1866578" y="-1327629"/>
              <a:ext cx="1257012" cy="1448036"/>
            </a:xfrm>
            <a:custGeom>
              <a:avLst/>
              <a:gdLst/>
              <a:ahLst/>
              <a:cxnLst/>
              <a:rect l="l" t="t" r="r" b="b"/>
              <a:pathLst>
                <a:path w="29671" h="34178" extrusionOk="0">
                  <a:moveTo>
                    <a:pt x="3294" y="8232"/>
                  </a:moveTo>
                  <a:cubicBezTo>
                    <a:pt x="4877" y="9562"/>
                    <a:pt x="7759" y="8454"/>
                    <a:pt x="8963" y="10449"/>
                  </a:cubicBezTo>
                  <a:cubicBezTo>
                    <a:pt x="8582" y="11114"/>
                    <a:pt x="8266" y="11874"/>
                    <a:pt x="8139" y="12666"/>
                  </a:cubicBezTo>
                  <a:cubicBezTo>
                    <a:pt x="7981" y="13521"/>
                    <a:pt x="8582" y="14629"/>
                    <a:pt x="8139" y="15389"/>
                  </a:cubicBezTo>
                  <a:cubicBezTo>
                    <a:pt x="8099" y="15429"/>
                    <a:pt x="8110" y="15494"/>
                    <a:pt x="8147" y="15529"/>
                  </a:cubicBezTo>
                  <a:lnTo>
                    <a:pt x="8147" y="15529"/>
                  </a:lnTo>
                  <a:cubicBezTo>
                    <a:pt x="7230" y="14711"/>
                    <a:pt x="6427" y="13771"/>
                    <a:pt x="5669" y="12729"/>
                  </a:cubicBezTo>
                  <a:cubicBezTo>
                    <a:pt x="4656" y="11367"/>
                    <a:pt x="4149" y="9720"/>
                    <a:pt x="3294" y="8232"/>
                  </a:cubicBezTo>
                  <a:close/>
                  <a:moveTo>
                    <a:pt x="514" y="1"/>
                  </a:moveTo>
                  <a:cubicBezTo>
                    <a:pt x="320" y="1"/>
                    <a:pt x="137" y="75"/>
                    <a:pt x="64" y="251"/>
                  </a:cubicBezTo>
                  <a:cubicBezTo>
                    <a:pt x="32" y="283"/>
                    <a:pt x="0" y="315"/>
                    <a:pt x="0" y="346"/>
                  </a:cubicBezTo>
                  <a:cubicBezTo>
                    <a:pt x="475" y="3228"/>
                    <a:pt x="1425" y="5983"/>
                    <a:pt x="2534" y="8675"/>
                  </a:cubicBezTo>
                  <a:cubicBezTo>
                    <a:pt x="3610" y="11399"/>
                    <a:pt x="5226" y="13837"/>
                    <a:pt x="6936" y="16212"/>
                  </a:cubicBezTo>
                  <a:cubicBezTo>
                    <a:pt x="6904" y="16244"/>
                    <a:pt x="6872" y="16307"/>
                    <a:pt x="6872" y="16371"/>
                  </a:cubicBezTo>
                  <a:cubicBezTo>
                    <a:pt x="7094" y="16783"/>
                    <a:pt x="7221" y="17226"/>
                    <a:pt x="7316" y="17669"/>
                  </a:cubicBezTo>
                  <a:cubicBezTo>
                    <a:pt x="7126" y="18461"/>
                    <a:pt x="6936" y="19253"/>
                    <a:pt x="6651" y="20044"/>
                  </a:cubicBezTo>
                  <a:cubicBezTo>
                    <a:pt x="6651" y="20044"/>
                    <a:pt x="6651" y="20076"/>
                    <a:pt x="6651" y="20076"/>
                  </a:cubicBezTo>
                  <a:cubicBezTo>
                    <a:pt x="6489" y="20065"/>
                    <a:pt x="6325" y="20059"/>
                    <a:pt x="6158" y="20059"/>
                  </a:cubicBezTo>
                  <a:cubicBezTo>
                    <a:pt x="4922" y="20059"/>
                    <a:pt x="3589" y="20386"/>
                    <a:pt x="2724" y="21279"/>
                  </a:cubicBezTo>
                  <a:cubicBezTo>
                    <a:pt x="2312" y="21691"/>
                    <a:pt x="2154" y="22230"/>
                    <a:pt x="2059" y="22800"/>
                  </a:cubicBezTo>
                  <a:cubicBezTo>
                    <a:pt x="1932" y="23908"/>
                    <a:pt x="1900" y="25048"/>
                    <a:pt x="1837" y="26188"/>
                  </a:cubicBezTo>
                  <a:cubicBezTo>
                    <a:pt x="1837" y="26256"/>
                    <a:pt x="1882" y="26288"/>
                    <a:pt x="1930" y="26288"/>
                  </a:cubicBezTo>
                  <a:cubicBezTo>
                    <a:pt x="1970" y="26288"/>
                    <a:pt x="2012" y="26264"/>
                    <a:pt x="2027" y="26220"/>
                  </a:cubicBezTo>
                  <a:cubicBezTo>
                    <a:pt x="2439" y="24541"/>
                    <a:pt x="4244" y="24225"/>
                    <a:pt x="5416" y="23275"/>
                  </a:cubicBezTo>
                  <a:cubicBezTo>
                    <a:pt x="6302" y="22515"/>
                    <a:pt x="6714" y="21406"/>
                    <a:pt x="6841" y="20266"/>
                  </a:cubicBezTo>
                  <a:cubicBezTo>
                    <a:pt x="6872" y="20234"/>
                    <a:pt x="6872" y="20171"/>
                    <a:pt x="6841" y="20139"/>
                  </a:cubicBezTo>
                  <a:cubicBezTo>
                    <a:pt x="6841" y="20139"/>
                    <a:pt x="6841" y="20139"/>
                    <a:pt x="6841" y="20108"/>
                  </a:cubicBezTo>
                  <a:cubicBezTo>
                    <a:pt x="6841" y="20108"/>
                    <a:pt x="6841" y="20076"/>
                    <a:pt x="6841" y="20076"/>
                  </a:cubicBezTo>
                  <a:cubicBezTo>
                    <a:pt x="7094" y="19474"/>
                    <a:pt x="7284" y="18778"/>
                    <a:pt x="7379" y="18081"/>
                  </a:cubicBezTo>
                  <a:cubicBezTo>
                    <a:pt x="7506" y="18841"/>
                    <a:pt x="7506" y="19633"/>
                    <a:pt x="7506" y="20393"/>
                  </a:cubicBezTo>
                  <a:cubicBezTo>
                    <a:pt x="7506" y="21945"/>
                    <a:pt x="7411" y="23433"/>
                    <a:pt x="6967" y="24953"/>
                  </a:cubicBezTo>
                  <a:cubicBezTo>
                    <a:pt x="6967" y="24953"/>
                    <a:pt x="6967" y="24953"/>
                    <a:pt x="6967" y="24985"/>
                  </a:cubicBezTo>
                  <a:cubicBezTo>
                    <a:pt x="6967" y="24953"/>
                    <a:pt x="6967" y="24953"/>
                    <a:pt x="6936" y="24953"/>
                  </a:cubicBezTo>
                  <a:cubicBezTo>
                    <a:pt x="6841" y="24953"/>
                    <a:pt x="6777" y="25048"/>
                    <a:pt x="6841" y="25143"/>
                  </a:cubicBezTo>
                  <a:cubicBezTo>
                    <a:pt x="5321" y="25555"/>
                    <a:pt x="4402" y="27613"/>
                    <a:pt x="4529" y="29038"/>
                  </a:cubicBezTo>
                  <a:cubicBezTo>
                    <a:pt x="4561" y="29608"/>
                    <a:pt x="4719" y="30147"/>
                    <a:pt x="4814" y="30717"/>
                  </a:cubicBezTo>
                  <a:cubicBezTo>
                    <a:pt x="4941" y="31192"/>
                    <a:pt x="4972" y="31857"/>
                    <a:pt x="5226" y="32300"/>
                  </a:cubicBezTo>
                  <a:cubicBezTo>
                    <a:pt x="5375" y="32575"/>
                    <a:pt x="5565" y="32751"/>
                    <a:pt x="5825" y="32751"/>
                  </a:cubicBezTo>
                  <a:cubicBezTo>
                    <a:pt x="5894" y="32751"/>
                    <a:pt x="5969" y="32739"/>
                    <a:pt x="6049" y="32712"/>
                  </a:cubicBezTo>
                  <a:cubicBezTo>
                    <a:pt x="6207" y="33155"/>
                    <a:pt x="6302" y="33599"/>
                    <a:pt x="6207" y="34074"/>
                  </a:cubicBezTo>
                  <a:cubicBezTo>
                    <a:pt x="6207" y="34125"/>
                    <a:pt x="6250" y="34177"/>
                    <a:pt x="6300" y="34177"/>
                  </a:cubicBezTo>
                  <a:cubicBezTo>
                    <a:pt x="6311" y="34177"/>
                    <a:pt x="6322" y="34175"/>
                    <a:pt x="6334" y="34169"/>
                  </a:cubicBezTo>
                  <a:cubicBezTo>
                    <a:pt x="7189" y="33820"/>
                    <a:pt x="7854" y="33219"/>
                    <a:pt x="8234" y="32364"/>
                  </a:cubicBezTo>
                  <a:cubicBezTo>
                    <a:pt x="8392" y="32522"/>
                    <a:pt x="8487" y="32680"/>
                    <a:pt x="8582" y="32870"/>
                  </a:cubicBezTo>
                  <a:cubicBezTo>
                    <a:pt x="8582" y="32902"/>
                    <a:pt x="8551" y="32965"/>
                    <a:pt x="8551" y="32997"/>
                  </a:cubicBezTo>
                  <a:cubicBezTo>
                    <a:pt x="8512" y="33074"/>
                    <a:pt x="8567" y="33116"/>
                    <a:pt x="8623" y="33116"/>
                  </a:cubicBezTo>
                  <a:cubicBezTo>
                    <a:pt x="8660" y="33116"/>
                    <a:pt x="8697" y="33098"/>
                    <a:pt x="8709" y="33060"/>
                  </a:cubicBezTo>
                  <a:cubicBezTo>
                    <a:pt x="8709" y="33060"/>
                    <a:pt x="8709" y="33029"/>
                    <a:pt x="8709" y="33029"/>
                  </a:cubicBezTo>
                  <a:cubicBezTo>
                    <a:pt x="8772" y="33029"/>
                    <a:pt x="8772" y="32997"/>
                    <a:pt x="8772" y="32965"/>
                  </a:cubicBezTo>
                  <a:cubicBezTo>
                    <a:pt x="8772" y="32934"/>
                    <a:pt x="8772" y="32934"/>
                    <a:pt x="8772" y="32934"/>
                  </a:cubicBezTo>
                  <a:cubicBezTo>
                    <a:pt x="9691" y="30463"/>
                    <a:pt x="10641" y="27360"/>
                    <a:pt x="8614" y="25175"/>
                  </a:cubicBezTo>
                  <a:cubicBezTo>
                    <a:pt x="8677" y="25175"/>
                    <a:pt x="8709" y="25080"/>
                    <a:pt x="8677" y="25016"/>
                  </a:cubicBezTo>
                  <a:cubicBezTo>
                    <a:pt x="7506" y="22261"/>
                    <a:pt x="9058" y="18999"/>
                    <a:pt x="7506" y="16371"/>
                  </a:cubicBezTo>
                  <a:lnTo>
                    <a:pt x="7506" y="16371"/>
                  </a:lnTo>
                  <a:cubicBezTo>
                    <a:pt x="8677" y="16529"/>
                    <a:pt x="9343" y="17733"/>
                    <a:pt x="10103" y="18493"/>
                  </a:cubicBezTo>
                  <a:cubicBezTo>
                    <a:pt x="10768" y="19126"/>
                    <a:pt x="11559" y="19664"/>
                    <a:pt x="12288" y="20203"/>
                  </a:cubicBezTo>
                  <a:cubicBezTo>
                    <a:pt x="14030" y="21501"/>
                    <a:pt x="15961" y="23338"/>
                    <a:pt x="15328" y="25745"/>
                  </a:cubicBezTo>
                  <a:cubicBezTo>
                    <a:pt x="15328" y="25776"/>
                    <a:pt x="15360" y="25808"/>
                    <a:pt x="15391" y="25840"/>
                  </a:cubicBezTo>
                  <a:cubicBezTo>
                    <a:pt x="15423" y="25871"/>
                    <a:pt x="15455" y="25871"/>
                    <a:pt x="15486" y="25871"/>
                  </a:cubicBezTo>
                  <a:cubicBezTo>
                    <a:pt x="15866" y="25650"/>
                    <a:pt x="16183" y="25365"/>
                    <a:pt x="16595" y="25206"/>
                  </a:cubicBezTo>
                  <a:cubicBezTo>
                    <a:pt x="17038" y="25016"/>
                    <a:pt x="17481" y="24921"/>
                    <a:pt x="17925" y="24858"/>
                  </a:cubicBezTo>
                  <a:cubicBezTo>
                    <a:pt x="18020" y="24826"/>
                    <a:pt x="17988" y="24700"/>
                    <a:pt x="17925" y="24700"/>
                  </a:cubicBezTo>
                  <a:lnTo>
                    <a:pt x="17830" y="24700"/>
                  </a:lnTo>
                  <a:cubicBezTo>
                    <a:pt x="17608" y="24351"/>
                    <a:pt x="17355" y="24098"/>
                    <a:pt x="17038" y="23845"/>
                  </a:cubicBezTo>
                  <a:cubicBezTo>
                    <a:pt x="16500" y="23401"/>
                    <a:pt x="16120" y="22958"/>
                    <a:pt x="15771" y="22356"/>
                  </a:cubicBezTo>
                  <a:cubicBezTo>
                    <a:pt x="15423" y="21755"/>
                    <a:pt x="15106" y="21121"/>
                    <a:pt x="14568" y="20678"/>
                  </a:cubicBezTo>
                  <a:lnTo>
                    <a:pt x="14568" y="20678"/>
                  </a:lnTo>
                  <a:cubicBezTo>
                    <a:pt x="15009" y="20766"/>
                    <a:pt x="15451" y="20795"/>
                    <a:pt x="15892" y="20795"/>
                  </a:cubicBezTo>
                  <a:cubicBezTo>
                    <a:pt x="16692" y="20795"/>
                    <a:pt x="17491" y="20701"/>
                    <a:pt x="18286" y="20701"/>
                  </a:cubicBezTo>
                  <a:cubicBezTo>
                    <a:pt x="18939" y="20701"/>
                    <a:pt x="19590" y="20764"/>
                    <a:pt x="20237" y="20994"/>
                  </a:cubicBezTo>
                  <a:cubicBezTo>
                    <a:pt x="20237" y="21026"/>
                    <a:pt x="20237" y="21058"/>
                    <a:pt x="20268" y="21058"/>
                  </a:cubicBezTo>
                  <a:cubicBezTo>
                    <a:pt x="21218" y="21628"/>
                    <a:pt x="21250" y="22895"/>
                    <a:pt x="22074" y="23528"/>
                  </a:cubicBezTo>
                  <a:cubicBezTo>
                    <a:pt x="22580" y="23908"/>
                    <a:pt x="23150" y="23971"/>
                    <a:pt x="23720" y="24161"/>
                  </a:cubicBezTo>
                  <a:cubicBezTo>
                    <a:pt x="24575" y="24415"/>
                    <a:pt x="25209" y="24826"/>
                    <a:pt x="25842" y="25491"/>
                  </a:cubicBezTo>
                  <a:cubicBezTo>
                    <a:pt x="25842" y="25491"/>
                    <a:pt x="25842" y="25523"/>
                    <a:pt x="25842" y="25523"/>
                  </a:cubicBezTo>
                  <a:cubicBezTo>
                    <a:pt x="25855" y="25574"/>
                    <a:pt x="25888" y="25594"/>
                    <a:pt x="25921" y="25594"/>
                  </a:cubicBezTo>
                  <a:cubicBezTo>
                    <a:pt x="25970" y="25594"/>
                    <a:pt x="26019" y="25548"/>
                    <a:pt x="26000" y="25491"/>
                  </a:cubicBezTo>
                  <a:cubicBezTo>
                    <a:pt x="25842" y="24573"/>
                    <a:pt x="25715" y="23465"/>
                    <a:pt x="25240" y="22641"/>
                  </a:cubicBezTo>
                  <a:cubicBezTo>
                    <a:pt x="24892" y="22008"/>
                    <a:pt x="24259" y="21945"/>
                    <a:pt x="23815" y="21469"/>
                  </a:cubicBezTo>
                  <a:cubicBezTo>
                    <a:pt x="23372" y="20931"/>
                    <a:pt x="23087" y="20804"/>
                    <a:pt x="22359" y="20709"/>
                  </a:cubicBezTo>
                  <a:cubicBezTo>
                    <a:pt x="22040" y="20651"/>
                    <a:pt x="21734" y="20613"/>
                    <a:pt x="21436" y="20613"/>
                  </a:cubicBezTo>
                  <a:cubicBezTo>
                    <a:pt x="21082" y="20613"/>
                    <a:pt x="20739" y="20667"/>
                    <a:pt x="20395" y="20804"/>
                  </a:cubicBezTo>
                  <a:cubicBezTo>
                    <a:pt x="19698" y="20551"/>
                    <a:pt x="19002" y="20393"/>
                    <a:pt x="18273" y="20393"/>
                  </a:cubicBezTo>
                  <a:cubicBezTo>
                    <a:pt x="17925" y="20329"/>
                    <a:pt x="17576" y="20298"/>
                    <a:pt x="17228" y="20266"/>
                  </a:cubicBezTo>
                  <a:cubicBezTo>
                    <a:pt x="17038" y="20266"/>
                    <a:pt x="16848" y="20234"/>
                    <a:pt x="16690" y="20203"/>
                  </a:cubicBezTo>
                  <a:lnTo>
                    <a:pt x="16690" y="20203"/>
                  </a:lnTo>
                  <a:cubicBezTo>
                    <a:pt x="16816" y="20211"/>
                    <a:pt x="16943" y="20215"/>
                    <a:pt x="17069" y="20215"/>
                  </a:cubicBezTo>
                  <a:cubicBezTo>
                    <a:pt x="17448" y="20215"/>
                    <a:pt x="17822" y="20179"/>
                    <a:pt x="18178" y="20108"/>
                  </a:cubicBezTo>
                  <a:cubicBezTo>
                    <a:pt x="19350" y="19823"/>
                    <a:pt x="19920" y="18714"/>
                    <a:pt x="20680" y="17923"/>
                  </a:cubicBezTo>
                  <a:cubicBezTo>
                    <a:pt x="20807" y="17796"/>
                    <a:pt x="20933" y="17701"/>
                    <a:pt x="21060" y="17574"/>
                  </a:cubicBezTo>
                  <a:cubicBezTo>
                    <a:pt x="21377" y="17321"/>
                    <a:pt x="21757" y="17099"/>
                    <a:pt x="22264" y="17068"/>
                  </a:cubicBezTo>
                  <a:cubicBezTo>
                    <a:pt x="22264" y="17068"/>
                    <a:pt x="22264" y="17068"/>
                    <a:pt x="22295" y="17036"/>
                  </a:cubicBezTo>
                  <a:cubicBezTo>
                    <a:pt x="22295" y="17046"/>
                    <a:pt x="22299" y="17050"/>
                    <a:pt x="22305" y="17050"/>
                  </a:cubicBezTo>
                  <a:cubicBezTo>
                    <a:pt x="22316" y="17050"/>
                    <a:pt x="22337" y="17036"/>
                    <a:pt x="22359" y="17036"/>
                  </a:cubicBezTo>
                  <a:cubicBezTo>
                    <a:pt x="23117" y="17402"/>
                    <a:pt x="23897" y="17639"/>
                    <a:pt x="24734" y="17639"/>
                  </a:cubicBezTo>
                  <a:cubicBezTo>
                    <a:pt x="24911" y="17639"/>
                    <a:pt x="25090" y="17628"/>
                    <a:pt x="25272" y="17606"/>
                  </a:cubicBezTo>
                  <a:cubicBezTo>
                    <a:pt x="26335" y="17490"/>
                    <a:pt x="27330" y="17088"/>
                    <a:pt x="28356" y="17088"/>
                  </a:cubicBezTo>
                  <a:cubicBezTo>
                    <a:pt x="28737" y="17088"/>
                    <a:pt x="29122" y="17144"/>
                    <a:pt x="29516" y="17289"/>
                  </a:cubicBezTo>
                  <a:cubicBezTo>
                    <a:pt x="29526" y="17293"/>
                    <a:pt x="29536" y="17294"/>
                    <a:pt x="29545" y="17294"/>
                  </a:cubicBezTo>
                  <a:cubicBezTo>
                    <a:pt x="29623" y="17294"/>
                    <a:pt x="29671" y="17187"/>
                    <a:pt x="29642" y="17131"/>
                  </a:cubicBezTo>
                  <a:cubicBezTo>
                    <a:pt x="28785" y="15565"/>
                    <a:pt x="26991" y="14357"/>
                    <a:pt x="25159" y="14357"/>
                  </a:cubicBezTo>
                  <a:cubicBezTo>
                    <a:pt x="25028" y="14357"/>
                    <a:pt x="24897" y="14363"/>
                    <a:pt x="24765" y="14376"/>
                  </a:cubicBezTo>
                  <a:cubicBezTo>
                    <a:pt x="23657" y="14471"/>
                    <a:pt x="21725" y="15484"/>
                    <a:pt x="22169" y="16846"/>
                  </a:cubicBezTo>
                  <a:cubicBezTo>
                    <a:pt x="21947" y="16878"/>
                    <a:pt x="21757" y="16941"/>
                    <a:pt x="21567" y="17036"/>
                  </a:cubicBezTo>
                  <a:cubicBezTo>
                    <a:pt x="20933" y="17226"/>
                    <a:pt x="20458" y="17764"/>
                    <a:pt x="20015" y="18239"/>
                  </a:cubicBezTo>
                  <a:cubicBezTo>
                    <a:pt x="19247" y="19067"/>
                    <a:pt x="18478" y="19674"/>
                    <a:pt x="17323" y="19674"/>
                  </a:cubicBezTo>
                  <a:cubicBezTo>
                    <a:pt x="17241" y="19674"/>
                    <a:pt x="17156" y="19671"/>
                    <a:pt x="17070" y="19664"/>
                  </a:cubicBezTo>
                  <a:cubicBezTo>
                    <a:pt x="14695" y="19506"/>
                    <a:pt x="12161" y="18303"/>
                    <a:pt x="10229" y="17036"/>
                  </a:cubicBezTo>
                  <a:cubicBezTo>
                    <a:pt x="10198" y="17036"/>
                    <a:pt x="10198" y="17004"/>
                    <a:pt x="10166" y="17004"/>
                  </a:cubicBezTo>
                  <a:cubicBezTo>
                    <a:pt x="9430" y="16572"/>
                    <a:pt x="8764" y="16080"/>
                    <a:pt x="8150" y="15532"/>
                  </a:cubicBezTo>
                  <a:lnTo>
                    <a:pt x="8150" y="15532"/>
                  </a:lnTo>
                  <a:cubicBezTo>
                    <a:pt x="8165" y="15545"/>
                    <a:pt x="8183" y="15552"/>
                    <a:pt x="8205" y="15552"/>
                  </a:cubicBezTo>
                  <a:cubicBezTo>
                    <a:pt x="8214" y="15552"/>
                    <a:pt x="8224" y="15551"/>
                    <a:pt x="8234" y="15547"/>
                  </a:cubicBezTo>
                  <a:cubicBezTo>
                    <a:pt x="10324" y="14977"/>
                    <a:pt x="11116" y="11557"/>
                    <a:pt x="9279" y="10290"/>
                  </a:cubicBezTo>
                  <a:cubicBezTo>
                    <a:pt x="9253" y="10239"/>
                    <a:pt x="9206" y="10187"/>
                    <a:pt x="9173" y="10187"/>
                  </a:cubicBezTo>
                  <a:cubicBezTo>
                    <a:pt x="9165" y="10187"/>
                    <a:pt x="9158" y="10190"/>
                    <a:pt x="9153" y="10195"/>
                  </a:cubicBezTo>
                  <a:cubicBezTo>
                    <a:pt x="8709" y="8960"/>
                    <a:pt x="7284" y="8960"/>
                    <a:pt x="6176" y="8707"/>
                  </a:cubicBezTo>
                  <a:cubicBezTo>
                    <a:pt x="6651" y="8707"/>
                    <a:pt x="7157" y="8580"/>
                    <a:pt x="7664" y="8549"/>
                  </a:cubicBezTo>
                  <a:cubicBezTo>
                    <a:pt x="7766" y="8543"/>
                    <a:pt x="7872" y="8540"/>
                    <a:pt x="7981" y="8540"/>
                  </a:cubicBezTo>
                  <a:cubicBezTo>
                    <a:pt x="9102" y="8540"/>
                    <a:pt x="10590" y="8841"/>
                    <a:pt x="11369" y="9562"/>
                  </a:cubicBezTo>
                  <a:cubicBezTo>
                    <a:pt x="11369" y="9562"/>
                    <a:pt x="11369" y="9562"/>
                    <a:pt x="11369" y="9594"/>
                  </a:cubicBezTo>
                  <a:cubicBezTo>
                    <a:pt x="11844" y="10575"/>
                    <a:pt x="11813" y="11715"/>
                    <a:pt x="12351" y="12666"/>
                  </a:cubicBezTo>
                  <a:cubicBezTo>
                    <a:pt x="12573" y="13014"/>
                    <a:pt x="12858" y="13331"/>
                    <a:pt x="13174" y="13584"/>
                  </a:cubicBezTo>
                  <a:cubicBezTo>
                    <a:pt x="13713" y="14059"/>
                    <a:pt x="14726" y="14376"/>
                    <a:pt x="14758" y="15199"/>
                  </a:cubicBezTo>
                  <a:cubicBezTo>
                    <a:pt x="14774" y="15262"/>
                    <a:pt x="14821" y="15294"/>
                    <a:pt x="14865" y="15294"/>
                  </a:cubicBezTo>
                  <a:cubicBezTo>
                    <a:pt x="14908" y="15294"/>
                    <a:pt x="14948" y="15262"/>
                    <a:pt x="14948" y="15199"/>
                  </a:cubicBezTo>
                  <a:lnTo>
                    <a:pt x="14980" y="15199"/>
                  </a:lnTo>
                  <a:cubicBezTo>
                    <a:pt x="14853" y="13521"/>
                    <a:pt x="14695" y="11715"/>
                    <a:pt x="13808" y="10195"/>
                  </a:cubicBezTo>
                  <a:cubicBezTo>
                    <a:pt x="13495" y="9641"/>
                    <a:pt x="12852" y="9050"/>
                    <a:pt x="12227" y="9050"/>
                  </a:cubicBezTo>
                  <a:cubicBezTo>
                    <a:pt x="12031" y="9050"/>
                    <a:pt x="11836" y="9109"/>
                    <a:pt x="11654" y="9245"/>
                  </a:cubicBezTo>
                  <a:lnTo>
                    <a:pt x="11623" y="9245"/>
                  </a:lnTo>
                  <a:cubicBezTo>
                    <a:pt x="10799" y="8644"/>
                    <a:pt x="9849" y="8264"/>
                    <a:pt x="8836" y="8137"/>
                  </a:cubicBezTo>
                  <a:cubicBezTo>
                    <a:pt x="8626" y="8112"/>
                    <a:pt x="8417" y="8103"/>
                    <a:pt x="8207" y="8103"/>
                  </a:cubicBezTo>
                  <a:cubicBezTo>
                    <a:pt x="7626" y="8103"/>
                    <a:pt x="7046" y="8173"/>
                    <a:pt x="6465" y="8173"/>
                  </a:cubicBezTo>
                  <a:cubicBezTo>
                    <a:pt x="6179" y="8173"/>
                    <a:pt x="5892" y="8156"/>
                    <a:pt x="5606" y="8105"/>
                  </a:cubicBezTo>
                  <a:cubicBezTo>
                    <a:pt x="5986" y="8105"/>
                    <a:pt x="6366" y="7979"/>
                    <a:pt x="6682" y="7694"/>
                  </a:cubicBezTo>
                  <a:cubicBezTo>
                    <a:pt x="7157" y="7282"/>
                    <a:pt x="7506" y="6617"/>
                    <a:pt x="7696" y="6015"/>
                  </a:cubicBezTo>
                  <a:cubicBezTo>
                    <a:pt x="8709" y="5730"/>
                    <a:pt x="9343" y="4210"/>
                    <a:pt x="9343" y="3260"/>
                  </a:cubicBezTo>
                  <a:cubicBezTo>
                    <a:pt x="9406" y="1771"/>
                    <a:pt x="7379" y="568"/>
                    <a:pt x="6112" y="315"/>
                  </a:cubicBezTo>
                  <a:cubicBezTo>
                    <a:pt x="6099" y="311"/>
                    <a:pt x="6086" y="310"/>
                    <a:pt x="6074" y="310"/>
                  </a:cubicBezTo>
                  <a:cubicBezTo>
                    <a:pt x="5974" y="310"/>
                    <a:pt x="5933" y="417"/>
                    <a:pt x="6017" y="473"/>
                  </a:cubicBezTo>
                  <a:cubicBezTo>
                    <a:pt x="6492" y="758"/>
                    <a:pt x="6429" y="695"/>
                    <a:pt x="6651" y="1360"/>
                  </a:cubicBezTo>
                  <a:cubicBezTo>
                    <a:pt x="6872" y="2025"/>
                    <a:pt x="6872" y="2025"/>
                    <a:pt x="6682" y="2563"/>
                  </a:cubicBezTo>
                  <a:cubicBezTo>
                    <a:pt x="6587" y="2912"/>
                    <a:pt x="6429" y="3228"/>
                    <a:pt x="6461" y="3577"/>
                  </a:cubicBezTo>
                  <a:cubicBezTo>
                    <a:pt x="6492" y="4400"/>
                    <a:pt x="7031" y="5255"/>
                    <a:pt x="7379" y="5983"/>
                  </a:cubicBezTo>
                  <a:cubicBezTo>
                    <a:pt x="6912" y="6792"/>
                    <a:pt x="6354" y="7663"/>
                    <a:pt x="5313" y="7663"/>
                  </a:cubicBezTo>
                  <a:cubicBezTo>
                    <a:pt x="5295" y="7663"/>
                    <a:pt x="5276" y="7662"/>
                    <a:pt x="5257" y="7662"/>
                  </a:cubicBezTo>
                  <a:cubicBezTo>
                    <a:pt x="4275" y="7599"/>
                    <a:pt x="3135" y="6712"/>
                    <a:pt x="2502" y="6015"/>
                  </a:cubicBezTo>
                  <a:cubicBezTo>
                    <a:pt x="1204" y="4622"/>
                    <a:pt x="1140" y="2120"/>
                    <a:pt x="1109" y="346"/>
                  </a:cubicBezTo>
                  <a:cubicBezTo>
                    <a:pt x="1109" y="315"/>
                    <a:pt x="1109" y="283"/>
                    <a:pt x="1077" y="251"/>
                  </a:cubicBezTo>
                  <a:cubicBezTo>
                    <a:pt x="975" y="99"/>
                    <a:pt x="737" y="1"/>
                    <a:pt x="514"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7"/>
            <p:cNvSpPr/>
            <p:nvPr/>
          </p:nvSpPr>
          <p:spPr>
            <a:xfrm rot="5400000">
              <a:off x="2129792" y="-383284"/>
              <a:ext cx="435555" cy="130577"/>
            </a:xfrm>
            <a:custGeom>
              <a:avLst/>
              <a:gdLst/>
              <a:ahLst/>
              <a:cxnLst/>
              <a:rect l="l" t="t" r="r" b="b"/>
              <a:pathLst>
                <a:path w="10281" h="3082" extrusionOk="0">
                  <a:moveTo>
                    <a:pt x="159" y="1"/>
                  </a:moveTo>
                  <a:cubicBezTo>
                    <a:pt x="64" y="1"/>
                    <a:pt x="0" y="159"/>
                    <a:pt x="127" y="159"/>
                  </a:cubicBezTo>
                  <a:cubicBezTo>
                    <a:pt x="3547" y="919"/>
                    <a:pt x="6904" y="1869"/>
                    <a:pt x="10230" y="3073"/>
                  </a:cubicBezTo>
                  <a:cubicBezTo>
                    <a:pt x="10236" y="3079"/>
                    <a:pt x="10242" y="3082"/>
                    <a:pt x="10247" y="3082"/>
                  </a:cubicBezTo>
                  <a:cubicBezTo>
                    <a:pt x="10270" y="3082"/>
                    <a:pt x="10281" y="3035"/>
                    <a:pt x="10230" y="3010"/>
                  </a:cubicBezTo>
                  <a:cubicBezTo>
                    <a:pt x="6999" y="1679"/>
                    <a:pt x="3611" y="634"/>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7"/>
            <p:cNvSpPr/>
            <p:nvPr/>
          </p:nvSpPr>
          <p:spPr>
            <a:xfrm rot="5400000">
              <a:off x="1497442" y="-1100163"/>
              <a:ext cx="1481250" cy="897979"/>
            </a:xfrm>
            <a:custGeom>
              <a:avLst/>
              <a:gdLst/>
              <a:ahLst/>
              <a:cxnLst/>
              <a:rect l="l" t="t" r="r" b="b"/>
              <a:pathLst>
                <a:path w="34964" h="21195" extrusionOk="0">
                  <a:moveTo>
                    <a:pt x="26208" y="2190"/>
                  </a:moveTo>
                  <a:cubicBezTo>
                    <a:pt x="27798" y="2190"/>
                    <a:pt x="29325" y="2683"/>
                    <a:pt x="30688" y="3528"/>
                  </a:cubicBezTo>
                  <a:cubicBezTo>
                    <a:pt x="31416" y="3971"/>
                    <a:pt x="32081" y="4478"/>
                    <a:pt x="32810" y="4890"/>
                  </a:cubicBezTo>
                  <a:cubicBezTo>
                    <a:pt x="33095" y="5048"/>
                    <a:pt x="33443" y="5143"/>
                    <a:pt x="33696" y="5333"/>
                  </a:cubicBezTo>
                  <a:cubicBezTo>
                    <a:pt x="33855" y="5396"/>
                    <a:pt x="33981" y="5460"/>
                    <a:pt x="34140" y="5555"/>
                  </a:cubicBezTo>
                  <a:cubicBezTo>
                    <a:pt x="34045" y="5650"/>
                    <a:pt x="33981" y="5776"/>
                    <a:pt x="33886" y="5871"/>
                  </a:cubicBezTo>
                  <a:cubicBezTo>
                    <a:pt x="32588" y="5428"/>
                    <a:pt x="31543" y="4510"/>
                    <a:pt x="30245" y="4003"/>
                  </a:cubicBezTo>
                  <a:cubicBezTo>
                    <a:pt x="29518" y="3728"/>
                    <a:pt x="28708" y="3627"/>
                    <a:pt x="27892" y="3627"/>
                  </a:cubicBezTo>
                  <a:cubicBezTo>
                    <a:pt x="27108" y="3627"/>
                    <a:pt x="26318" y="3720"/>
                    <a:pt x="25589" y="3844"/>
                  </a:cubicBezTo>
                  <a:cubicBezTo>
                    <a:pt x="25472" y="3874"/>
                    <a:pt x="25490" y="4038"/>
                    <a:pt x="25593" y="4038"/>
                  </a:cubicBezTo>
                  <a:cubicBezTo>
                    <a:pt x="25602" y="4038"/>
                    <a:pt x="25611" y="4037"/>
                    <a:pt x="25621" y="4034"/>
                  </a:cubicBezTo>
                  <a:cubicBezTo>
                    <a:pt x="26318" y="3978"/>
                    <a:pt x="27000" y="3926"/>
                    <a:pt x="27668" y="3926"/>
                  </a:cubicBezTo>
                  <a:cubicBezTo>
                    <a:pt x="28881" y="3926"/>
                    <a:pt x="30051" y="4098"/>
                    <a:pt x="31195" y="4731"/>
                  </a:cubicBezTo>
                  <a:cubicBezTo>
                    <a:pt x="32081" y="5206"/>
                    <a:pt x="32873" y="5745"/>
                    <a:pt x="33791" y="6030"/>
                  </a:cubicBezTo>
                  <a:cubicBezTo>
                    <a:pt x="33760" y="6061"/>
                    <a:pt x="33728" y="6125"/>
                    <a:pt x="33696" y="6156"/>
                  </a:cubicBezTo>
                  <a:cubicBezTo>
                    <a:pt x="33651" y="6175"/>
                    <a:pt x="33592" y="6182"/>
                    <a:pt x="33525" y="6182"/>
                  </a:cubicBezTo>
                  <a:cubicBezTo>
                    <a:pt x="33161" y="6182"/>
                    <a:pt x="32531" y="5959"/>
                    <a:pt x="32155" y="5959"/>
                  </a:cubicBezTo>
                  <a:cubicBezTo>
                    <a:pt x="32117" y="5959"/>
                    <a:pt x="32082" y="5961"/>
                    <a:pt x="32050" y="5966"/>
                  </a:cubicBezTo>
                  <a:cubicBezTo>
                    <a:pt x="31353" y="6061"/>
                    <a:pt x="30751" y="6441"/>
                    <a:pt x="30086" y="6600"/>
                  </a:cubicBezTo>
                  <a:cubicBezTo>
                    <a:pt x="29840" y="6661"/>
                    <a:pt x="29601" y="6689"/>
                    <a:pt x="29369" y="6689"/>
                  </a:cubicBezTo>
                  <a:cubicBezTo>
                    <a:pt x="27930" y="6689"/>
                    <a:pt x="26731" y="5638"/>
                    <a:pt x="25367" y="5175"/>
                  </a:cubicBezTo>
                  <a:cubicBezTo>
                    <a:pt x="24689" y="4959"/>
                    <a:pt x="23984" y="4865"/>
                    <a:pt x="23275" y="4865"/>
                  </a:cubicBezTo>
                  <a:cubicBezTo>
                    <a:pt x="22629" y="4865"/>
                    <a:pt x="21980" y="4944"/>
                    <a:pt x="21345" y="5080"/>
                  </a:cubicBezTo>
                  <a:cubicBezTo>
                    <a:pt x="20395" y="5270"/>
                    <a:pt x="19097" y="5650"/>
                    <a:pt x="17989" y="5650"/>
                  </a:cubicBezTo>
                  <a:lnTo>
                    <a:pt x="17862" y="5650"/>
                  </a:lnTo>
                  <a:cubicBezTo>
                    <a:pt x="16880" y="5650"/>
                    <a:pt x="16025" y="5301"/>
                    <a:pt x="15550" y="4256"/>
                  </a:cubicBezTo>
                  <a:cubicBezTo>
                    <a:pt x="15550" y="4193"/>
                    <a:pt x="15582" y="4129"/>
                    <a:pt x="15613" y="4066"/>
                  </a:cubicBezTo>
                  <a:cubicBezTo>
                    <a:pt x="15613" y="4034"/>
                    <a:pt x="15613" y="4003"/>
                    <a:pt x="15613" y="3971"/>
                  </a:cubicBezTo>
                  <a:cubicBezTo>
                    <a:pt x="16138" y="3519"/>
                    <a:pt x="16762" y="3392"/>
                    <a:pt x="17423" y="3392"/>
                  </a:cubicBezTo>
                  <a:cubicBezTo>
                    <a:pt x="18272" y="3392"/>
                    <a:pt x="19182" y="3602"/>
                    <a:pt x="20023" y="3602"/>
                  </a:cubicBezTo>
                  <a:cubicBezTo>
                    <a:pt x="20225" y="3602"/>
                    <a:pt x="20424" y="3590"/>
                    <a:pt x="20617" y="3559"/>
                  </a:cubicBezTo>
                  <a:cubicBezTo>
                    <a:pt x="22296" y="3306"/>
                    <a:pt x="23752" y="2419"/>
                    <a:pt x="25431" y="2229"/>
                  </a:cubicBezTo>
                  <a:cubicBezTo>
                    <a:pt x="25691" y="2203"/>
                    <a:pt x="25951" y="2190"/>
                    <a:pt x="26208" y="2190"/>
                  </a:cubicBezTo>
                  <a:close/>
                  <a:moveTo>
                    <a:pt x="988" y="501"/>
                  </a:moveTo>
                  <a:cubicBezTo>
                    <a:pt x="1337" y="501"/>
                    <a:pt x="2062" y="975"/>
                    <a:pt x="2376" y="1089"/>
                  </a:cubicBezTo>
                  <a:cubicBezTo>
                    <a:pt x="2845" y="1227"/>
                    <a:pt x="3313" y="1317"/>
                    <a:pt x="3803" y="1317"/>
                  </a:cubicBezTo>
                  <a:cubicBezTo>
                    <a:pt x="3876" y="1317"/>
                    <a:pt x="3949" y="1315"/>
                    <a:pt x="4023" y="1311"/>
                  </a:cubicBezTo>
                  <a:cubicBezTo>
                    <a:pt x="4971" y="1291"/>
                    <a:pt x="5867" y="1129"/>
                    <a:pt x="6778" y="1129"/>
                  </a:cubicBezTo>
                  <a:cubicBezTo>
                    <a:pt x="7297" y="1129"/>
                    <a:pt x="7821" y="1182"/>
                    <a:pt x="8361" y="1343"/>
                  </a:cubicBezTo>
                  <a:cubicBezTo>
                    <a:pt x="9628" y="1723"/>
                    <a:pt x="10800" y="2388"/>
                    <a:pt x="12066" y="2799"/>
                  </a:cubicBezTo>
                  <a:cubicBezTo>
                    <a:pt x="12573" y="2958"/>
                    <a:pt x="13080" y="3084"/>
                    <a:pt x="13618" y="3116"/>
                  </a:cubicBezTo>
                  <a:cubicBezTo>
                    <a:pt x="13714" y="3124"/>
                    <a:pt x="13812" y="3127"/>
                    <a:pt x="13912" y="3127"/>
                  </a:cubicBezTo>
                  <a:cubicBezTo>
                    <a:pt x="14190" y="3127"/>
                    <a:pt x="14478" y="3104"/>
                    <a:pt x="14761" y="3104"/>
                  </a:cubicBezTo>
                  <a:cubicBezTo>
                    <a:pt x="15178" y="3104"/>
                    <a:pt x="15584" y="3154"/>
                    <a:pt x="15930" y="3401"/>
                  </a:cubicBezTo>
                  <a:cubicBezTo>
                    <a:pt x="15677" y="3528"/>
                    <a:pt x="15455" y="3686"/>
                    <a:pt x="15233" y="3939"/>
                  </a:cubicBezTo>
                  <a:cubicBezTo>
                    <a:pt x="15170" y="4003"/>
                    <a:pt x="15202" y="4098"/>
                    <a:pt x="15233" y="4129"/>
                  </a:cubicBezTo>
                  <a:cubicBezTo>
                    <a:pt x="14948" y="4795"/>
                    <a:pt x="14220" y="5270"/>
                    <a:pt x="14062" y="6030"/>
                  </a:cubicBezTo>
                  <a:cubicBezTo>
                    <a:pt x="13998" y="6346"/>
                    <a:pt x="14093" y="6600"/>
                    <a:pt x="14220" y="6885"/>
                  </a:cubicBezTo>
                  <a:cubicBezTo>
                    <a:pt x="14220" y="6916"/>
                    <a:pt x="14220" y="6948"/>
                    <a:pt x="14220" y="6980"/>
                  </a:cubicBezTo>
                  <a:cubicBezTo>
                    <a:pt x="13080" y="6410"/>
                    <a:pt x="12573" y="5238"/>
                    <a:pt x="11718" y="4320"/>
                  </a:cubicBezTo>
                  <a:cubicBezTo>
                    <a:pt x="10990" y="3464"/>
                    <a:pt x="10008" y="2863"/>
                    <a:pt x="8931" y="2514"/>
                  </a:cubicBezTo>
                  <a:cubicBezTo>
                    <a:pt x="7885" y="2174"/>
                    <a:pt x="6817" y="2094"/>
                    <a:pt x="5746" y="2094"/>
                  </a:cubicBezTo>
                  <a:cubicBezTo>
                    <a:pt x="5520" y="2094"/>
                    <a:pt x="5294" y="2097"/>
                    <a:pt x="5068" y="2103"/>
                  </a:cubicBezTo>
                  <a:cubicBezTo>
                    <a:pt x="4726" y="2103"/>
                    <a:pt x="4378" y="2113"/>
                    <a:pt x="4030" y="2113"/>
                  </a:cubicBezTo>
                  <a:cubicBezTo>
                    <a:pt x="3508" y="2113"/>
                    <a:pt x="2984" y="2090"/>
                    <a:pt x="2471" y="1976"/>
                  </a:cubicBezTo>
                  <a:cubicBezTo>
                    <a:pt x="2059" y="1881"/>
                    <a:pt x="1" y="994"/>
                    <a:pt x="887" y="519"/>
                  </a:cubicBezTo>
                  <a:cubicBezTo>
                    <a:pt x="915" y="507"/>
                    <a:pt x="949" y="501"/>
                    <a:pt x="988" y="501"/>
                  </a:cubicBezTo>
                  <a:close/>
                  <a:moveTo>
                    <a:pt x="23355" y="5148"/>
                  </a:moveTo>
                  <a:cubicBezTo>
                    <a:pt x="23784" y="5148"/>
                    <a:pt x="24221" y="5192"/>
                    <a:pt x="24671" y="5301"/>
                  </a:cubicBezTo>
                  <a:cubicBezTo>
                    <a:pt x="26268" y="5656"/>
                    <a:pt x="27671" y="7033"/>
                    <a:pt x="29372" y="7033"/>
                  </a:cubicBezTo>
                  <a:cubicBezTo>
                    <a:pt x="29492" y="7033"/>
                    <a:pt x="29614" y="7026"/>
                    <a:pt x="29738" y="7011"/>
                  </a:cubicBezTo>
                  <a:cubicBezTo>
                    <a:pt x="30371" y="6916"/>
                    <a:pt x="30941" y="6631"/>
                    <a:pt x="31543" y="6410"/>
                  </a:cubicBezTo>
                  <a:cubicBezTo>
                    <a:pt x="31543" y="6441"/>
                    <a:pt x="31543" y="6441"/>
                    <a:pt x="31575" y="6441"/>
                  </a:cubicBezTo>
                  <a:cubicBezTo>
                    <a:pt x="32430" y="6790"/>
                    <a:pt x="33031" y="7075"/>
                    <a:pt x="33348" y="8025"/>
                  </a:cubicBezTo>
                  <a:cubicBezTo>
                    <a:pt x="33475" y="8341"/>
                    <a:pt x="33475" y="8690"/>
                    <a:pt x="33570" y="9038"/>
                  </a:cubicBezTo>
                  <a:cubicBezTo>
                    <a:pt x="33633" y="9292"/>
                    <a:pt x="33728" y="9482"/>
                    <a:pt x="33855" y="9703"/>
                  </a:cubicBezTo>
                  <a:cubicBezTo>
                    <a:pt x="33950" y="9893"/>
                    <a:pt x="34076" y="10083"/>
                    <a:pt x="34203" y="10273"/>
                  </a:cubicBezTo>
                  <a:cubicBezTo>
                    <a:pt x="34583" y="10717"/>
                    <a:pt x="34488" y="11065"/>
                    <a:pt x="33950" y="11318"/>
                  </a:cubicBezTo>
                  <a:lnTo>
                    <a:pt x="33886" y="11382"/>
                  </a:lnTo>
                  <a:cubicBezTo>
                    <a:pt x="33380" y="11097"/>
                    <a:pt x="32841" y="10780"/>
                    <a:pt x="32271" y="10527"/>
                  </a:cubicBezTo>
                  <a:cubicBezTo>
                    <a:pt x="32262" y="10522"/>
                    <a:pt x="32254" y="10520"/>
                    <a:pt x="32247" y="10520"/>
                  </a:cubicBezTo>
                  <a:cubicBezTo>
                    <a:pt x="32201" y="10520"/>
                    <a:pt x="32185" y="10594"/>
                    <a:pt x="32240" y="10622"/>
                  </a:cubicBezTo>
                  <a:cubicBezTo>
                    <a:pt x="32746" y="10907"/>
                    <a:pt x="33285" y="11160"/>
                    <a:pt x="33823" y="11445"/>
                  </a:cubicBezTo>
                  <a:cubicBezTo>
                    <a:pt x="33392" y="11850"/>
                    <a:pt x="33124" y="11891"/>
                    <a:pt x="32628" y="11891"/>
                  </a:cubicBezTo>
                  <a:cubicBezTo>
                    <a:pt x="32504" y="11891"/>
                    <a:pt x="32366" y="11888"/>
                    <a:pt x="32208" y="11888"/>
                  </a:cubicBezTo>
                  <a:cubicBezTo>
                    <a:pt x="31765" y="11888"/>
                    <a:pt x="31353" y="11857"/>
                    <a:pt x="30941" y="11857"/>
                  </a:cubicBezTo>
                  <a:cubicBezTo>
                    <a:pt x="30684" y="11844"/>
                    <a:pt x="30443" y="11826"/>
                    <a:pt x="30209" y="11826"/>
                  </a:cubicBezTo>
                  <a:cubicBezTo>
                    <a:pt x="29866" y="11826"/>
                    <a:pt x="29538" y="11865"/>
                    <a:pt x="29199" y="12015"/>
                  </a:cubicBezTo>
                  <a:cubicBezTo>
                    <a:pt x="29136" y="11857"/>
                    <a:pt x="29041" y="11698"/>
                    <a:pt x="28914" y="11540"/>
                  </a:cubicBezTo>
                  <a:cubicBezTo>
                    <a:pt x="27901" y="10147"/>
                    <a:pt x="25874" y="9893"/>
                    <a:pt x="24322" y="9450"/>
                  </a:cubicBezTo>
                  <a:cubicBezTo>
                    <a:pt x="23151" y="9102"/>
                    <a:pt x="21979" y="8690"/>
                    <a:pt x="20902" y="8151"/>
                  </a:cubicBezTo>
                  <a:cubicBezTo>
                    <a:pt x="19984" y="7676"/>
                    <a:pt x="18527" y="6916"/>
                    <a:pt x="18084" y="5903"/>
                  </a:cubicBezTo>
                  <a:lnTo>
                    <a:pt x="18084" y="5903"/>
                  </a:lnTo>
                  <a:cubicBezTo>
                    <a:pt x="18113" y="5903"/>
                    <a:pt x="18142" y="5904"/>
                    <a:pt x="18171" y="5904"/>
                  </a:cubicBezTo>
                  <a:cubicBezTo>
                    <a:pt x="19954" y="5904"/>
                    <a:pt x="21581" y="5148"/>
                    <a:pt x="23355" y="5148"/>
                  </a:cubicBezTo>
                  <a:close/>
                  <a:moveTo>
                    <a:pt x="15423" y="4478"/>
                  </a:moveTo>
                  <a:cubicBezTo>
                    <a:pt x="15898" y="5396"/>
                    <a:pt x="16848" y="5840"/>
                    <a:pt x="17894" y="5903"/>
                  </a:cubicBezTo>
                  <a:cubicBezTo>
                    <a:pt x="18305" y="7011"/>
                    <a:pt x="19794" y="7835"/>
                    <a:pt x="20775" y="8373"/>
                  </a:cubicBezTo>
                  <a:cubicBezTo>
                    <a:pt x="22169" y="9133"/>
                    <a:pt x="23721" y="9608"/>
                    <a:pt x="25241" y="10020"/>
                  </a:cubicBezTo>
                  <a:cubicBezTo>
                    <a:pt x="26096" y="10242"/>
                    <a:pt x="26983" y="10463"/>
                    <a:pt x="27743" y="10907"/>
                  </a:cubicBezTo>
                  <a:cubicBezTo>
                    <a:pt x="28756" y="11508"/>
                    <a:pt x="28978" y="12363"/>
                    <a:pt x="29231" y="13440"/>
                  </a:cubicBezTo>
                  <a:cubicBezTo>
                    <a:pt x="29358" y="14074"/>
                    <a:pt x="29611" y="14295"/>
                    <a:pt x="29896" y="14802"/>
                  </a:cubicBezTo>
                  <a:cubicBezTo>
                    <a:pt x="30181" y="15340"/>
                    <a:pt x="30213" y="16100"/>
                    <a:pt x="30086" y="16734"/>
                  </a:cubicBezTo>
                  <a:cubicBezTo>
                    <a:pt x="29918" y="17432"/>
                    <a:pt x="29145" y="17668"/>
                    <a:pt x="28179" y="17668"/>
                  </a:cubicBezTo>
                  <a:cubicBezTo>
                    <a:pt x="26604" y="17668"/>
                    <a:pt x="24514" y="17040"/>
                    <a:pt x="23689" y="16765"/>
                  </a:cubicBezTo>
                  <a:cubicBezTo>
                    <a:pt x="21821" y="16100"/>
                    <a:pt x="19794" y="14675"/>
                    <a:pt x="18369" y="13345"/>
                  </a:cubicBezTo>
                  <a:cubicBezTo>
                    <a:pt x="17039" y="12078"/>
                    <a:pt x="16532" y="10590"/>
                    <a:pt x="15835" y="8975"/>
                  </a:cubicBezTo>
                  <a:cubicBezTo>
                    <a:pt x="15835" y="8911"/>
                    <a:pt x="15835" y="8880"/>
                    <a:pt x="15835" y="8816"/>
                  </a:cubicBezTo>
                  <a:cubicBezTo>
                    <a:pt x="15835" y="8753"/>
                    <a:pt x="15772" y="8690"/>
                    <a:pt x="15708" y="8690"/>
                  </a:cubicBezTo>
                  <a:cubicBezTo>
                    <a:pt x="15613" y="8500"/>
                    <a:pt x="15487" y="8278"/>
                    <a:pt x="15360" y="8056"/>
                  </a:cubicBezTo>
                  <a:lnTo>
                    <a:pt x="15392" y="7993"/>
                  </a:lnTo>
                  <a:cubicBezTo>
                    <a:pt x="15443" y="7916"/>
                    <a:pt x="15369" y="7818"/>
                    <a:pt x="15289" y="7818"/>
                  </a:cubicBezTo>
                  <a:cubicBezTo>
                    <a:pt x="15270" y="7818"/>
                    <a:pt x="15251" y="7823"/>
                    <a:pt x="15233" y="7835"/>
                  </a:cubicBezTo>
                  <a:cubicBezTo>
                    <a:pt x="14758" y="7043"/>
                    <a:pt x="14283" y="6251"/>
                    <a:pt x="14790" y="5396"/>
                  </a:cubicBezTo>
                  <a:cubicBezTo>
                    <a:pt x="14980" y="5048"/>
                    <a:pt x="15233" y="4795"/>
                    <a:pt x="15423" y="4478"/>
                  </a:cubicBezTo>
                  <a:close/>
                  <a:moveTo>
                    <a:pt x="12700" y="10083"/>
                  </a:moveTo>
                  <a:lnTo>
                    <a:pt x="12700" y="10083"/>
                  </a:lnTo>
                  <a:cubicBezTo>
                    <a:pt x="12637" y="10780"/>
                    <a:pt x="12668" y="11477"/>
                    <a:pt x="12763" y="12173"/>
                  </a:cubicBezTo>
                  <a:cubicBezTo>
                    <a:pt x="12922" y="13282"/>
                    <a:pt x="13302" y="14105"/>
                    <a:pt x="13048" y="15277"/>
                  </a:cubicBezTo>
                  <a:cubicBezTo>
                    <a:pt x="12922" y="15910"/>
                    <a:pt x="12953" y="16322"/>
                    <a:pt x="13270" y="16924"/>
                  </a:cubicBezTo>
                  <a:cubicBezTo>
                    <a:pt x="13745" y="17969"/>
                    <a:pt x="14093" y="18792"/>
                    <a:pt x="14062" y="19901"/>
                  </a:cubicBezTo>
                  <a:cubicBezTo>
                    <a:pt x="14030" y="19869"/>
                    <a:pt x="13998" y="19869"/>
                    <a:pt x="13967" y="19837"/>
                  </a:cubicBezTo>
                  <a:cubicBezTo>
                    <a:pt x="13080" y="19077"/>
                    <a:pt x="12193" y="18222"/>
                    <a:pt x="11813" y="17082"/>
                  </a:cubicBezTo>
                  <a:cubicBezTo>
                    <a:pt x="11306" y="15657"/>
                    <a:pt x="11465" y="14105"/>
                    <a:pt x="11845" y="12680"/>
                  </a:cubicBezTo>
                  <a:cubicBezTo>
                    <a:pt x="12066" y="11762"/>
                    <a:pt x="12288" y="10875"/>
                    <a:pt x="12700" y="10083"/>
                  </a:cubicBezTo>
                  <a:close/>
                  <a:moveTo>
                    <a:pt x="14062" y="19964"/>
                  </a:moveTo>
                  <a:lnTo>
                    <a:pt x="14062" y="19996"/>
                  </a:lnTo>
                  <a:cubicBezTo>
                    <a:pt x="14030" y="19964"/>
                    <a:pt x="14030" y="19964"/>
                    <a:pt x="13998" y="19964"/>
                  </a:cubicBezTo>
                  <a:close/>
                  <a:moveTo>
                    <a:pt x="14442" y="7233"/>
                  </a:moveTo>
                  <a:cubicBezTo>
                    <a:pt x="14600" y="7423"/>
                    <a:pt x="14758" y="7645"/>
                    <a:pt x="14885" y="7835"/>
                  </a:cubicBezTo>
                  <a:cubicBezTo>
                    <a:pt x="14948" y="7930"/>
                    <a:pt x="14980" y="7993"/>
                    <a:pt x="15012" y="8088"/>
                  </a:cubicBezTo>
                  <a:cubicBezTo>
                    <a:pt x="13872" y="9767"/>
                    <a:pt x="14568" y="11318"/>
                    <a:pt x="15043" y="13187"/>
                  </a:cubicBezTo>
                  <a:cubicBezTo>
                    <a:pt x="15392" y="14612"/>
                    <a:pt x="15265" y="16100"/>
                    <a:pt x="15202" y="17525"/>
                  </a:cubicBezTo>
                  <a:cubicBezTo>
                    <a:pt x="15170" y="18254"/>
                    <a:pt x="15138" y="18982"/>
                    <a:pt x="15107" y="19711"/>
                  </a:cubicBezTo>
                  <a:cubicBezTo>
                    <a:pt x="15084" y="20111"/>
                    <a:pt x="15187" y="20355"/>
                    <a:pt x="15009" y="20355"/>
                  </a:cubicBezTo>
                  <a:cubicBezTo>
                    <a:pt x="14933" y="20355"/>
                    <a:pt x="14807" y="20311"/>
                    <a:pt x="14600" y="20217"/>
                  </a:cubicBezTo>
                  <a:cubicBezTo>
                    <a:pt x="14442" y="20154"/>
                    <a:pt x="14315" y="20091"/>
                    <a:pt x="14220" y="20059"/>
                  </a:cubicBezTo>
                  <a:cubicBezTo>
                    <a:pt x="14505" y="18190"/>
                    <a:pt x="13048" y="16797"/>
                    <a:pt x="13397" y="14992"/>
                  </a:cubicBezTo>
                  <a:cubicBezTo>
                    <a:pt x="13587" y="14232"/>
                    <a:pt x="13397" y="13757"/>
                    <a:pt x="13207" y="12965"/>
                  </a:cubicBezTo>
                  <a:cubicBezTo>
                    <a:pt x="12922" y="11857"/>
                    <a:pt x="12890" y="10717"/>
                    <a:pt x="13017" y="9577"/>
                  </a:cubicBezTo>
                  <a:cubicBezTo>
                    <a:pt x="13175" y="9292"/>
                    <a:pt x="13397" y="9007"/>
                    <a:pt x="13618" y="8753"/>
                  </a:cubicBezTo>
                  <a:cubicBezTo>
                    <a:pt x="14030" y="8310"/>
                    <a:pt x="14283" y="7803"/>
                    <a:pt x="14410" y="7265"/>
                  </a:cubicBezTo>
                  <a:cubicBezTo>
                    <a:pt x="14442" y="7265"/>
                    <a:pt x="14442" y="7233"/>
                    <a:pt x="14442" y="7233"/>
                  </a:cubicBezTo>
                  <a:close/>
                  <a:moveTo>
                    <a:pt x="15898" y="9957"/>
                  </a:moveTo>
                  <a:cubicBezTo>
                    <a:pt x="16405" y="11128"/>
                    <a:pt x="16848" y="12300"/>
                    <a:pt x="17830" y="13282"/>
                  </a:cubicBezTo>
                  <a:cubicBezTo>
                    <a:pt x="19255" y="14739"/>
                    <a:pt x="21282" y="16132"/>
                    <a:pt x="23151" y="16892"/>
                  </a:cubicBezTo>
                  <a:cubicBezTo>
                    <a:pt x="23752" y="17145"/>
                    <a:pt x="24354" y="17304"/>
                    <a:pt x="24987" y="17430"/>
                  </a:cubicBezTo>
                  <a:cubicBezTo>
                    <a:pt x="25082" y="18127"/>
                    <a:pt x="25336" y="19267"/>
                    <a:pt x="25114" y="19901"/>
                  </a:cubicBezTo>
                  <a:cubicBezTo>
                    <a:pt x="25177" y="20154"/>
                    <a:pt x="25051" y="20344"/>
                    <a:pt x="24702" y="20376"/>
                  </a:cubicBezTo>
                  <a:cubicBezTo>
                    <a:pt x="24551" y="20554"/>
                    <a:pt x="24406" y="20643"/>
                    <a:pt x="24267" y="20643"/>
                  </a:cubicBezTo>
                  <a:cubicBezTo>
                    <a:pt x="24086" y="20643"/>
                    <a:pt x="23914" y="20491"/>
                    <a:pt x="23752" y="20186"/>
                  </a:cubicBezTo>
                  <a:cubicBezTo>
                    <a:pt x="23562" y="20027"/>
                    <a:pt x="23372" y="19837"/>
                    <a:pt x="23182" y="19679"/>
                  </a:cubicBezTo>
                  <a:cubicBezTo>
                    <a:pt x="22232" y="18919"/>
                    <a:pt x="21092" y="18507"/>
                    <a:pt x="20079" y="17842"/>
                  </a:cubicBezTo>
                  <a:cubicBezTo>
                    <a:pt x="18685" y="16924"/>
                    <a:pt x="17925" y="15467"/>
                    <a:pt x="17260" y="13979"/>
                  </a:cubicBezTo>
                  <a:cubicBezTo>
                    <a:pt x="16658" y="12680"/>
                    <a:pt x="16088" y="11350"/>
                    <a:pt x="15898" y="9957"/>
                  </a:cubicBezTo>
                  <a:close/>
                  <a:moveTo>
                    <a:pt x="820" y="0"/>
                  </a:moveTo>
                  <a:cubicBezTo>
                    <a:pt x="780" y="0"/>
                    <a:pt x="729" y="30"/>
                    <a:pt x="729" y="76"/>
                  </a:cubicBezTo>
                  <a:cubicBezTo>
                    <a:pt x="571" y="361"/>
                    <a:pt x="412" y="646"/>
                    <a:pt x="254" y="963"/>
                  </a:cubicBezTo>
                  <a:cubicBezTo>
                    <a:pt x="254" y="994"/>
                    <a:pt x="254" y="1058"/>
                    <a:pt x="286" y="1089"/>
                  </a:cubicBezTo>
                  <a:cubicBezTo>
                    <a:pt x="2439" y="3053"/>
                    <a:pt x="5448" y="1976"/>
                    <a:pt x="8044" y="2578"/>
                  </a:cubicBezTo>
                  <a:cubicBezTo>
                    <a:pt x="9913" y="3053"/>
                    <a:pt x="11148" y="4034"/>
                    <a:pt x="12288" y="5523"/>
                  </a:cubicBezTo>
                  <a:cubicBezTo>
                    <a:pt x="12795" y="6251"/>
                    <a:pt x="13333" y="6853"/>
                    <a:pt x="14157" y="7201"/>
                  </a:cubicBezTo>
                  <a:cubicBezTo>
                    <a:pt x="13903" y="8025"/>
                    <a:pt x="13333" y="8690"/>
                    <a:pt x="12827" y="9418"/>
                  </a:cubicBezTo>
                  <a:cubicBezTo>
                    <a:pt x="12795" y="9418"/>
                    <a:pt x="12763" y="9450"/>
                    <a:pt x="12763" y="9482"/>
                  </a:cubicBezTo>
                  <a:cubicBezTo>
                    <a:pt x="12510" y="9862"/>
                    <a:pt x="12288" y="10242"/>
                    <a:pt x="12130" y="10685"/>
                  </a:cubicBezTo>
                  <a:cubicBezTo>
                    <a:pt x="11686" y="12110"/>
                    <a:pt x="11243" y="13598"/>
                    <a:pt x="11243" y="15087"/>
                  </a:cubicBezTo>
                  <a:cubicBezTo>
                    <a:pt x="11243" y="16164"/>
                    <a:pt x="11496" y="17272"/>
                    <a:pt x="12066" y="18190"/>
                  </a:cubicBezTo>
                  <a:cubicBezTo>
                    <a:pt x="12351" y="18634"/>
                    <a:pt x="12668" y="18951"/>
                    <a:pt x="13080" y="19299"/>
                  </a:cubicBezTo>
                  <a:cubicBezTo>
                    <a:pt x="13587" y="19742"/>
                    <a:pt x="13777" y="20376"/>
                    <a:pt x="14220" y="20851"/>
                  </a:cubicBezTo>
                  <a:cubicBezTo>
                    <a:pt x="14446" y="21091"/>
                    <a:pt x="14633" y="21194"/>
                    <a:pt x="14787" y="21194"/>
                  </a:cubicBezTo>
                  <a:cubicBezTo>
                    <a:pt x="15647" y="21194"/>
                    <a:pt x="15492" y="17982"/>
                    <a:pt x="15518" y="17525"/>
                  </a:cubicBezTo>
                  <a:cubicBezTo>
                    <a:pt x="15613" y="16069"/>
                    <a:pt x="15740" y="14549"/>
                    <a:pt x="15360" y="13092"/>
                  </a:cubicBezTo>
                  <a:cubicBezTo>
                    <a:pt x="14885" y="11382"/>
                    <a:pt x="14252" y="9988"/>
                    <a:pt x="15170" y="8341"/>
                  </a:cubicBezTo>
                  <a:lnTo>
                    <a:pt x="15170" y="8341"/>
                  </a:lnTo>
                  <a:cubicBezTo>
                    <a:pt x="15297" y="8595"/>
                    <a:pt x="15423" y="8848"/>
                    <a:pt x="15518" y="9070"/>
                  </a:cubicBezTo>
                  <a:cubicBezTo>
                    <a:pt x="15550" y="11065"/>
                    <a:pt x="16373" y="12933"/>
                    <a:pt x="17229" y="14707"/>
                  </a:cubicBezTo>
                  <a:cubicBezTo>
                    <a:pt x="18084" y="16417"/>
                    <a:pt x="19097" y="17652"/>
                    <a:pt x="20807" y="18539"/>
                  </a:cubicBezTo>
                  <a:cubicBezTo>
                    <a:pt x="21821" y="19077"/>
                    <a:pt x="22676" y="19616"/>
                    <a:pt x="23594" y="20344"/>
                  </a:cubicBezTo>
                  <a:cubicBezTo>
                    <a:pt x="23873" y="20567"/>
                    <a:pt x="24300" y="21036"/>
                    <a:pt x="24744" y="21036"/>
                  </a:cubicBezTo>
                  <a:cubicBezTo>
                    <a:pt x="24804" y="21036"/>
                    <a:pt x="24864" y="21028"/>
                    <a:pt x="24924" y="21009"/>
                  </a:cubicBezTo>
                  <a:cubicBezTo>
                    <a:pt x="25367" y="20882"/>
                    <a:pt x="25177" y="20914"/>
                    <a:pt x="25336" y="20597"/>
                  </a:cubicBezTo>
                  <a:cubicBezTo>
                    <a:pt x="25716" y="19869"/>
                    <a:pt x="25367" y="18349"/>
                    <a:pt x="25146" y="17430"/>
                  </a:cubicBezTo>
                  <a:lnTo>
                    <a:pt x="25146" y="17430"/>
                  </a:lnTo>
                  <a:cubicBezTo>
                    <a:pt x="25494" y="17525"/>
                    <a:pt x="25843" y="17557"/>
                    <a:pt x="26191" y="17620"/>
                  </a:cubicBezTo>
                  <a:cubicBezTo>
                    <a:pt x="27073" y="17763"/>
                    <a:pt x="28083" y="18110"/>
                    <a:pt x="28991" y="18110"/>
                  </a:cubicBezTo>
                  <a:cubicBezTo>
                    <a:pt x="29094" y="18110"/>
                    <a:pt x="29195" y="18105"/>
                    <a:pt x="29294" y="18095"/>
                  </a:cubicBezTo>
                  <a:cubicBezTo>
                    <a:pt x="29706" y="18064"/>
                    <a:pt x="30150" y="17937"/>
                    <a:pt x="30340" y="17525"/>
                  </a:cubicBezTo>
                  <a:cubicBezTo>
                    <a:pt x="30561" y="17019"/>
                    <a:pt x="30308" y="17304"/>
                    <a:pt x="30340" y="16797"/>
                  </a:cubicBezTo>
                  <a:cubicBezTo>
                    <a:pt x="30371" y="16385"/>
                    <a:pt x="30625" y="15847"/>
                    <a:pt x="30625" y="15404"/>
                  </a:cubicBezTo>
                  <a:cubicBezTo>
                    <a:pt x="30593" y="14770"/>
                    <a:pt x="29801" y="14295"/>
                    <a:pt x="29611" y="13725"/>
                  </a:cubicBezTo>
                  <a:cubicBezTo>
                    <a:pt x="29421" y="13218"/>
                    <a:pt x="29389" y="12680"/>
                    <a:pt x="29231" y="12173"/>
                  </a:cubicBezTo>
                  <a:cubicBezTo>
                    <a:pt x="29393" y="12134"/>
                    <a:pt x="29605" y="12119"/>
                    <a:pt x="29850" y="12119"/>
                  </a:cubicBezTo>
                  <a:cubicBezTo>
                    <a:pt x="30585" y="12119"/>
                    <a:pt x="31624" y="12253"/>
                    <a:pt x="32556" y="12253"/>
                  </a:cubicBezTo>
                  <a:cubicBezTo>
                    <a:pt x="33799" y="12253"/>
                    <a:pt x="34852" y="12015"/>
                    <a:pt x="34742" y="10907"/>
                  </a:cubicBezTo>
                  <a:cubicBezTo>
                    <a:pt x="34710" y="10495"/>
                    <a:pt x="34488" y="10178"/>
                    <a:pt x="34298" y="9830"/>
                  </a:cubicBezTo>
                  <a:cubicBezTo>
                    <a:pt x="33918" y="9102"/>
                    <a:pt x="33886" y="8341"/>
                    <a:pt x="33570" y="7613"/>
                  </a:cubicBezTo>
                  <a:cubicBezTo>
                    <a:pt x="33285" y="6916"/>
                    <a:pt x="32683" y="6568"/>
                    <a:pt x="32050" y="6283"/>
                  </a:cubicBezTo>
                  <a:cubicBezTo>
                    <a:pt x="32176" y="6251"/>
                    <a:pt x="32335" y="6251"/>
                    <a:pt x="32461" y="6251"/>
                  </a:cubicBezTo>
                  <a:cubicBezTo>
                    <a:pt x="33169" y="6251"/>
                    <a:pt x="33746" y="6512"/>
                    <a:pt x="34409" y="6512"/>
                  </a:cubicBezTo>
                  <a:cubicBezTo>
                    <a:pt x="34547" y="6512"/>
                    <a:pt x="34689" y="6500"/>
                    <a:pt x="34837" y="6473"/>
                  </a:cubicBezTo>
                  <a:cubicBezTo>
                    <a:pt x="34900" y="6473"/>
                    <a:pt x="34963" y="6378"/>
                    <a:pt x="34963" y="6346"/>
                  </a:cubicBezTo>
                  <a:cubicBezTo>
                    <a:pt x="34900" y="5840"/>
                    <a:pt x="34678" y="5586"/>
                    <a:pt x="34266" y="5333"/>
                  </a:cubicBezTo>
                  <a:cubicBezTo>
                    <a:pt x="33443" y="4795"/>
                    <a:pt x="32525" y="4415"/>
                    <a:pt x="31701" y="3844"/>
                  </a:cubicBezTo>
                  <a:cubicBezTo>
                    <a:pt x="30086" y="2768"/>
                    <a:pt x="28471" y="1944"/>
                    <a:pt x="26508" y="1881"/>
                  </a:cubicBezTo>
                  <a:cubicBezTo>
                    <a:pt x="26458" y="1880"/>
                    <a:pt x="26408" y="1879"/>
                    <a:pt x="26359" y="1879"/>
                  </a:cubicBezTo>
                  <a:cubicBezTo>
                    <a:pt x="24082" y="1879"/>
                    <a:pt x="22183" y="3276"/>
                    <a:pt x="19920" y="3338"/>
                  </a:cubicBezTo>
                  <a:cubicBezTo>
                    <a:pt x="19880" y="3339"/>
                    <a:pt x="19840" y="3339"/>
                    <a:pt x="19799" y="3339"/>
                  </a:cubicBezTo>
                  <a:cubicBezTo>
                    <a:pt x="18957" y="3339"/>
                    <a:pt x="18075" y="3126"/>
                    <a:pt x="17242" y="3126"/>
                  </a:cubicBezTo>
                  <a:cubicBezTo>
                    <a:pt x="16889" y="3126"/>
                    <a:pt x="16544" y="3165"/>
                    <a:pt x="16215" y="3274"/>
                  </a:cubicBezTo>
                  <a:cubicBezTo>
                    <a:pt x="15804" y="2917"/>
                    <a:pt x="15321" y="2852"/>
                    <a:pt x="14814" y="2852"/>
                  </a:cubicBezTo>
                  <a:cubicBezTo>
                    <a:pt x="14527" y="2852"/>
                    <a:pt x="14231" y="2873"/>
                    <a:pt x="13936" y="2873"/>
                  </a:cubicBezTo>
                  <a:cubicBezTo>
                    <a:pt x="13830" y="2873"/>
                    <a:pt x="13724" y="2870"/>
                    <a:pt x="13618" y="2863"/>
                  </a:cubicBezTo>
                  <a:cubicBezTo>
                    <a:pt x="12161" y="2768"/>
                    <a:pt x="10863" y="2039"/>
                    <a:pt x="9533" y="1501"/>
                  </a:cubicBezTo>
                  <a:cubicBezTo>
                    <a:pt x="8500" y="1088"/>
                    <a:pt x="7552" y="864"/>
                    <a:pt x="6499" y="864"/>
                  </a:cubicBezTo>
                  <a:cubicBezTo>
                    <a:pt x="6260" y="864"/>
                    <a:pt x="6016" y="876"/>
                    <a:pt x="5764" y="899"/>
                  </a:cubicBezTo>
                  <a:cubicBezTo>
                    <a:pt x="5158" y="972"/>
                    <a:pt x="4590" y="1028"/>
                    <a:pt x="4044" y="1028"/>
                  </a:cubicBezTo>
                  <a:cubicBezTo>
                    <a:pt x="2935" y="1028"/>
                    <a:pt x="1917" y="798"/>
                    <a:pt x="856" y="13"/>
                  </a:cubicBezTo>
                  <a:cubicBezTo>
                    <a:pt x="847" y="4"/>
                    <a:pt x="834" y="0"/>
                    <a:pt x="8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1209;p42">
            <a:extLst>
              <a:ext uri="{FF2B5EF4-FFF2-40B4-BE49-F238E27FC236}">
                <a16:creationId xmlns:a16="http://schemas.microsoft.com/office/drawing/2014/main" id="{463BB509-C6B0-4A65-955D-8A211AA59584}"/>
              </a:ext>
            </a:extLst>
          </p:cNvPr>
          <p:cNvSpPr txBox="1">
            <a:spLocks noGrp="1"/>
          </p:cNvSpPr>
          <p:nvPr>
            <p:ph type="title"/>
          </p:nvPr>
        </p:nvSpPr>
        <p:spPr>
          <a:xfrm>
            <a:off x="1853710" y="724662"/>
            <a:ext cx="3905574" cy="49663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dirty="0">
                <a:latin typeface="Times New Roman" panose="02020603050405020304" pitchFamily="18" charset="0"/>
                <a:cs typeface="Times New Roman" panose="02020603050405020304" pitchFamily="18" charset="0"/>
              </a:rPr>
              <a:t>b) Khám phá – Kết nối</a:t>
            </a:r>
            <a:endParaRPr sz="2800" dirty="0">
              <a:latin typeface="Times New Roman" panose="02020603050405020304" pitchFamily="18" charset="0"/>
              <a:cs typeface="Times New Roman" panose="02020603050405020304" pitchFamily="18" charset="0"/>
            </a:endParaRPr>
          </a:p>
        </p:txBody>
      </p:sp>
      <p:sp>
        <p:nvSpPr>
          <p:cNvPr id="31" name="Google Shape;1211;p42">
            <a:extLst>
              <a:ext uri="{FF2B5EF4-FFF2-40B4-BE49-F238E27FC236}">
                <a16:creationId xmlns:a16="http://schemas.microsoft.com/office/drawing/2014/main" id="{D4DD6AF2-DEF0-4570-8BB3-9EDAAE9C3478}"/>
              </a:ext>
            </a:extLst>
          </p:cNvPr>
          <p:cNvSpPr/>
          <p:nvPr/>
        </p:nvSpPr>
        <p:spPr>
          <a:xfrm rot="-5400000">
            <a:off x="3569695" y="-1963454"/>
            <a:ext cx="1006456" cy="7346402"/>
          </a:xfrm>
          <a:custGeom>
            <a:avLst/>
            <a:gdLst/>
            <a:ahLst/>
            <a:cxnLst/>
            <a:rect l="l" t="t" r="r" b="b"/>
            <a:pathLst>
              <a:path w="53197" h="78011" extrusionOk="0">
                <a:moveTo>
                  <a:pt x="2369" y="17961"/>
                </a:moveTo>
                <a:cubicBezTo>
                  <a:pt x="2179" y="19105"/>
                  <a:pt x="1353" y="20036"/>
                  <a:pt x="554" y="20036"/>
                </a:cubicBezTo>
                <a:cubicBezTo>
                  <a:pt x="514" y="20036"/>
                  <a:pt x="474" y="20034"/>
                  <a:pt x="434" y="20029"/>
                </a:cubicBezTo>
                <a:cubicBezTo>
                  <a:pt x="1068" y="19362"/>
                  <a:pt x="1702" y="18662"/>
                  <a:pt x="2369" y="17961"/>
                </a:cubicBezTo>
                <a:close/>
                <a:moveTo>
                  <a:pt x="3470" y="18862"/>
                </a:moveTo>
                <a:cubicBezTo>
                  <a:pt x="4070" y="18962"/>
                  <a:pt x="4604" y="19596"/>
                  <a:pt x="4704" y="20263"/>
                </a:cubicBezTo>
                <a:cubicBezTo>
                  <a:pt x="4004" y="20029"/>
                  <a:pt x="3804" y="19429"/>
                  <a:pt x="3470" y="18862"/>
                </a:cubicBezTo>
                <a:close/>
                <a:moveTo>
                  <a:pt x="51237" y="18395"/>
                </a:moveTo>
                <a:cubicBezTo>
                  <a:pt x="51237" y="18995"/>
                  <a:pt x="50337" y="19963"/>
                  <a:pt x="49403" y="20363"/>
                </a:cubicBezTo>
                <a:cubicBezTo>
                  <a:pt x="49336" y="19529"/>
                  <a:pt x="50270" y="18495"/>
                  <a:pt x="51237" y="18395"/>
                </a:cubicBezTo>
                <a:close/>
                <a:moveTo>
                  <a:pt x="46567" y="18128"/>
                </a:moveTo>
                <a:cubicBezTo>
                  <a:pt x="47501" y="18728"/>
                  <a:pt x="48435" y="19295"/>
                  <a:pt x="48736" y="20463"/>
                </a:cubicBezTo>
                <a:cubicBezTo>
                  <a:pt x="47601" y="20029"/>
                  <a:pt x="47201" y="18962"/>
                  <a:pt x="46567" y="18128"/>
                </a:cubicBezTo>
                <a:close/>
                <a:moveTo>
                  <a:pt x="2036" y="27935"/>
                </a:moveTo>
                <a:lnTo>
                  <a:pt x="2036" y="27935"/>
                </a:lnTo>
                <a:cubicBezTo>
                  <a:pt x="1769" y="28602"/>
                  <a:pt x="1202" y="28969"/>
                  <a:pt x="635" y="29303"/>
                </a:cubicBezTo>
                <a:cubicBezTo>
                  <a:pt x="901" y="28635"/>
                  <a:pt x="1402" y="28202"/>
                  <a:pt x="2036" y="27935"/>
                </a:cubicBezTo>
                <a:close/>
                <a:moveTo>
                  <a:pt x="46868" y="28435"/>
                </a:moveTo>
                <a:cubicBezTo>
                  <a:pt x="47401" y="28535"/>
                  <a:pt x="48769" y="29903"/>
                  <a:pt x="48769" y="30537"/>
                </a:cubicBezTo>
                <a:cubicBezTo>
                  <a:pt x="48102" y="29870"/>
                  <a:pt x="47435" y="29203"/>
                  <a:pt x="46768" y="28569"/>
                </a:cubicBezTo>
                <a:cubicBezTo>
                  <a:pt x="46801" y="28502"/>
                  <a:pt x="46834" y="28469"/>
                  <a:pt x="46868" y="28435"/>
                </a:cubicBezTo>
                <a:close/>
                <a:moveTo>
                  <a:pt x="52472" y="28335"/>
                </a:moveTo>
                <a:lnTo>
                  <a:pt x="52472" y="28335"/>
                </a:lnTo>
                <a:cubicBezTo>
                  <a:pt x="51871" y="29436"/>
                  <a:pt x="51037" y="30203"/>
                  <a:pt x="49903" y="30604"/>
                </a:cubicBezTo>
                <a:cubicBezTo>
                  <a:pt x="49870" y="29803"/>
                  <a:pt x="51337" y="28469"/>
                  <a:pt x="52472" y="28335"/>
                </a:cubicBezTo>
                <a:close/>
                <a:moveTo>
                  <a:pt x="46686" y="37267"/>
                </a:moveTo>
                <a:cubicBezTo>
                  <a:pt x="47428" y="37267"/>
                  <a:pt x="48277" y="38127"/>
                  <a:pt x="48435" y="39076"/>
                </a:cubicBezTo>
                <a:cubicBezTo>
                  <a:pt x="47968" y="38943"/>
                  <a:pt x="46734" y="37775"/>
                  <a:pt x="46567" y="37275"/>
                </a:cubicBezTo>
                <a:cubicBezTo>
                  <a:pt x="46607" y="37270"/>
                  <a:pt x="46646" y="37267"/>
                  <a:pt x="46686" y="37267"/>
                </a:cubicBezTo>
                <a:close/>
                <a:moveTo>
                  <a:pt x="51538" y="37442"/>
                </a:moveTo>
                <a:lnTo>
                  <a:pt x="51538" y="37442"/>
                </a:lnTo>
                <a:cubicBezTo>
                  <a:pt x="51337" y="38276"/>
                  <a:pt x="50804" y="38743"/>
                  <a:pt x="49970" y="39076"/>
                </a:cubicBezTo>
                <a:cubicBezTo>
                  <a:pt x="50303" y="38276"/>
                  <a:pt x="50804" y="37742"/>
                  <a:pt x="51538" y="37442"/>
                </a:cubicBezTo>
                <a:close/>
                <a:moveTo>
                  <a:pt x="2936" y="38042"/>
                </a:moveTo>
                <a:lnTo>
                  <a:pt x="2936" y="38042"/>
                </a:lnTo>
                <a:cubicBezTo>
                  <a:pt x="3470" y="38576"/>
                  <a:pt x="4337" y="38809"/>
                  <a:pt x="4471" y="39710"/>
                </a:cubicBezTo>
                <a:cubicBezTo>
                  <a:pt x="3804" y="39310"/>
                  <a:pt x="3270" y="38776"/>
                  <a:pt x="2936" y="38042"/>
                </a:cubicBezTo>
                <a:close/>
                <a:moveTo>
                  <a:pt x="2302" y="37609"/>
                </a:moveTo>
                <a:lnTo>
                  <a:pt x="2302" y="37609"/>
                </a:lnTo>
                <a:cubicBezTo>
                  <a:pt x="2369" y="38242"/>
                  <a:pt x="1635" y="39310"/>
                  <a:pt x="835" y="39743"/>
                </a:cubicBezTo>
                <a:cubicBezTo>
                  <a:pt x="768" y="39076"/>
                  <a:pt x="1569" y="37942"/>
                  <a:pt x="2302" y="37609"/>
                </a:cubicBezTo>
                <a:close/>
                <a:moveTo>
                  <a:pt x="52505" y="45648"/>
                </a:moveTo>
                <a:lnTo>
                  <a:pt x="52505" y="45648"/>
                </a:lnTo>
                <a:cubicBezTo>
                  <a:pt x="51671" y="46482"/>
                  <a:pt x="51104" y="47582"/>
                  <a:pt x="49870" y="47983"/>
                </a:cubicBezTo>
                <a:cubicBezTo>
                  <a:pt x="50504" y="46949"/>
                  <a:pt x="51271" y="46048"/>
                  <a:pt x="52505" y="45648"/>
                </a:cubicBezTo>
                <a:close/>
                <a:moveTo>
                  <a:pt x="3203" y="46415"/>
                </a:moveTo>
                <a:lnTo>
                  <a:pt x="3203" y="46415"/>
                </a:lnTo>
                <a:cubicBezTo>
                  <a:pt x="3570" y="46915"/>
                  <a:pt x="3970" y="47416"/>
                  <a:pt x="4337" y="47916"/>
                </a:cubicBezTo>
                <a:cubicBezTo>
                  <a:pt x="4271" y="47983"/>
                  <a:pt x="4237" y="48016"/>
                  <a:pt x="4204" y="48049"/>
                </a:cubicBezTo>
                <a:cubicBezTo>
                  <a:pt x="3837" y="47516"/>
                  <a:pt x="3036" y="47349"/>
                  <a:pt x="3203" y="46415"/>
                </a:cubicBezTo>
                <a:close/>
                <a:moveTo>
                  <a:pt x="2336" y="46015"/>
                </a:moveTo>
                <a:lnTo>
                  <a:pt x="2336" y="46015"/>
                </a:lnTo>
                <a:cubicBezTo>
                  <a:pt x="2369" y="47115"/>
                  <a:pt x="1602" y="47582"/>
                  <a:pt x="901" y="48149"/>
                </a:cubicBezTo>
                <a:cubicBezTo>
                  <a:pt x="701" y="47449"/>
                  <a:pt x="1469" y="46348"/>
                  <a:pt x="2336" y="46015"/>
                </a:cubicBezTo>
                <a:close/>
                <a:moveTo>
                  <a:pt x="46734" y="46348"/>
                </a:moveTo>
                <a:lnTo>
                  <a:pt x="46734" y="46348"/>
                </a:lnTo>
                <a:cubicBezTo>
                  <a:pt x="47601" y="46915"/>
                  <a:pt x="48669" y="46982"/>
                  <a:pt x="49002" y="48116"/>
                </a:cubicBezTo>
                <a:cubicBezTo>
                  <a:pt x="48818" y="48190"/>
                  <a:pt x="48654" y="48231"/>
                  <a:pt x="48500" y="48231"/>
                </a:cubicBezTo>
                <a:cubicBezTo>
                  <a:pt x="47960" y="48231"/>
                  <a:pt x="47539" y="47724"/>
                  <a:pt x="46734" y="46348"/>
                </a:cubicBezTo>
                <a:close/>
                <a:moveTo>
                  <a:pt x="46701" y="54220"/>
                </a:moveTo>
                <a:cubicBezTo>
                  <a:pt x="47735" y="54587"/>
                  <a:pt x="48335" y="55455"/>
                  <a:pt x="48936" y="56322"/>
                </a:cubicBezTo>
                <a:cubicBezTo>
                  <a:pt x="47935" y="55855"/>
                  <a:pt x="47268" y="55054"/>
                  <a:pt x="46701" y="54220"/>
                </a:cubicBezTo>
                <a:close/>
                <a:moveTo>
                  <a:pt x="52572" y="54454"/>
                </a:moveTo>
                <a:lnTo>
                  <a:pt x="52572" y="54454"/>
                </a:lnTo>
                <a:cubicBezTo>
                  <a:pt x="52705" y="55455"/>
                  <a:pt x="51538" y="56389"/>
                  <a:pt x="50103" y="56422"/>
                </a:cubicBezTo>
                <a:cubicBezTo>
                  <a:pt x="50837" y="55588"/>
                  <a:pt x="51371" y="54621"/>
                  <a:pt x="52572" y="54454"/>
                </a:cubicBezTo>
                <a:close/>
                <a:moveTo>
                  <a:pt x="2236" y="55021"/>
                </a:moveTo>
                <a:lnTo>
                  <a:pt x="2236" y="55021"/>
                </a:lnTo>
                <a:cubicBezTo>
                  <a:pt x="2369" y="55688"/>
                  <a:pt x="1735" y="56422"/>
                  <a:pt x="935" y="56622"/>
                </a:cubicBezTo>
                <a:cubicBezTo>
                  <a:pt x="1335" y="56122"/>
                  <a:pt x="1769" y="55588"/>
                  <a:pt x="2236" y="55021"/>
                </a:cubicBezTo>
                <a:close/>
                <a:moveTo>
                  <a:pt x="48636" y="382"/>
                </a:moveTo>
                <a:lnTo>
                  <a:pt x="48636" y="19095"/>
                </a:lnTo>
                <a:cubicBezTo>
                  <a:pt x="48002" y="18628"/>
                  <a:pt x="47301" y="18061"/>
                  <a:pt x="46567" y="17494"/>
                </a:cubicBezTo>
                <a:cubicBezTo>
                  <a:pt x="46467" y="17394"/>
                  <a:pt x="46367" y="17294"/>
                  <a:pt x="46267" y="17261"/>
                </a:cubicBezTo>
                <a:cubicBezTo>
                  <a:pt x="46231" y="17252"/>
                  <a:pt x="46191" y="17248"/>
                  <a:pt x="46149" y="17248"/>
                </a:cubicBezTo>
                <a:cubicBezTo>
                  <a:pt x="46034" y="17248"/>
                  <a:pt x="45907" y="17279"/>
                  <a:pt x="45834" y="17327"/>
                </a:cubicBezTo>
                <a:cubicBezTo>
                  <a:pt x="45800" y="17361"/>
                  <a:pt x="45800" y="17561"/>
                  <a:pt x="45834" y="17661"/>
                </a:cubicBezTo>
                <a:cubicBezTo>
                  <a:pt x="46100" y="18195"/>
                  <a:pt x="46367" y="18695"/>
                  <a:pt x="46701" y="19195"/>
                </a:cubicBezTo>
                <a:cubicBezTo>
                  <a:pt x="46901" y="19529"/>
                  <a:pt x="47168" y="19796"/>
                  <a:pt x="47435" y="20129"/>
                </a:cubicBezTo>
                <a:cubicBezTo>
                  <a:pt x="47665" y="20463"/>
                  <a:pt x="47955" y="20697"/>
                  <a:pt x="48365" y="20697"/>
                </a:cubicBezTo>
                <a:cubicBezTo>
                  <a:pt x="48488" y="20697"/>
                  <a:pt x="48622" y="20676"/>
                  <a:pt x="48769" y="20630"/>
                </a:cubicBezTo>
                <a:lnTo>
                  <a:pt x="48769" y="29303"/>
                </a:lnTo>
                <a:cubicBezTo>
                  <a:pt x="48502" y="29036"/>
                  <a:pt x="48269" y="28769"/>
                  <a:pt x="47968" y="28502"/>
                </a:cubicBezTo>
                <a:cubicBezTo>
                  <a:pt x="47635" y="28269"/>
                  <a:pt x="47301" y="27968"/>
                  <a:pt x="46934" y="27835"/>
                </a:cubicBezTo>
                <a:cubicBezTo>
                  <a:pt x="46881" y="27808"/>
                  <a:pt x="46819" y="27798"/>
                  <a:pt x="46752" y="27798"/>
                </a:cubicBezTo>
                <a:cubicBezTo>
                  <a:pt x="46565" y="27798"/>
                  <a:pt x="46339" y="27877"/>
                  <a:pt x="46167" y="27902"/>
                </a:cubicBezTo>
                <a:cubicBezTo>
                  <a:pt x="46167" y="28135"/>
                  <a:pt x="46167" y="28402"/>
                  <a:pt x="46267" y="28602"/>
                </a:cubicBezTo>
                <a:cubicBezTo>
                  <a:pt x="46768" y="29736"/>
                  <a:pt x="47935" y="30303"/>
                  <a:pt x="48702" y="31204"/>
                </a:cubicBezTo>
                <a:cubicBezTo>
                  <a:pt x="48836" y="31371"/>
                  <a:pt x="48936" y="31571"/>
                  <a:pt x="48936" y="31771"/>
                </a:cubicBezTo>
                <a:cubicBezTo>
                  <a:pt x="48969" y="34006"/>
                  <a:pt x="48969" y="36241"/>
                  <a:pt x="49002" y="38476"/>
                </a:cubicBezTo>
                <a:cubicBezTo>
                  <a:pt x="49002" y="38576"/>
                  <a:pt x="48969" y="38709"/>
                  <a:pt x="48969" y="38943"/>
                </a:cubicBezTo>
                <a:cubicBezTo>
                  <a:pt x="48869" y="38709"/>
                  <a:pt x="48802" y="38609"/>
                  <a:pt x="48769" y="38509"/>
                </a:cubicBezTo>
                <a:cubicBezTo>
                  <a:pt x="48469" y="37508"/>
                  <a:pt x="47702" y="37041"/>
                  <a:pt x="46834" y="36741"/>
                </a:cubicBezTo>
                <a:cubicBezTo>
                  <a:pt x="46798" y="36729"/>
                  <a:pt x="46757" y="36724"/>
                  <a:pt x="46712" y="36724"/>
                </a:cubicBezTo>
                <a:cubicBezTo>
                  <a:pt x="46511" y="36724"/>
                  <a:pt x="46249" y="36838"/>
                  <a:pt x="46167" y="36975"/>
                </a:cubicBezTo>
                <a:cubicBezTo>
                  <a:pt x="46067" y="37142"/>
                  <a:pt x="46067" y="37542"/>
                  <a:pt x="46200" y="37675"/>
                </a:cubicBezTo>
                <a:cubicBezTo>
                  <a:pt x="46934" y="38543"/>
                  <a:pt x="47668" y="39376"/>
                  <a:pt x="48736" y="39843"/>
                </a:cubicBezTo>
                <a:cubicBezTo>
                  <a:pt x="48836" y="39910"/>
                  <a:pt x="49002" y="40077"/>
                  <a:pt x="49002" y="40210"/>
                </a:cubicBezTo>
                <a:cubicBezTo>
                  <a:pt x="49069" y="42412"/>
                  <a:pt x="49103" y="44647"/>
                  <a:pt x="49169" y="46915"/>
                </a:cubicBezTo>
                <a:cubicBezTo>
                  <a:pt x="48469" y="46582"/>
                  <a:pt x="47802" y="46248"/>
                  <a:pt x="47134" y="45915"/>
                </a:cubicBezTo>
                <a:cubicBezTo>
                  <a:pt x="46983" y="45839"/>
                  <a:pt x="46811" y="45753"/>
                  <a:pt x="46659" y="45753"/>
                </a:cubicBezTo>
                <a:cubicBezTo>
                  <a:pt x="46543" y="45753"/>
                  <a:pt x="46440" y="45803"/>
                  <a:pt x="46367" y="45948"/>
                </a:cubicBezTo>
                <a:cubicBezTo>
                  <a:pt x="46234" y="46148"/>
                  <a:pt x="46234" y="46548"/>
                  <a:pt x="46334" y="46782"/>
                </a:cubicBezTo>
                <a:cubicBezTo>
                  <a:pt x="46567" y="47249"/>
                  <a:pt x="46868" y="47649"/>
                  <a:pt x="47168" y="48049"/>
                </a:cubicBezTo>
                <a:cubicBezTo>
                  <a:pt x="47557" y="48605"/>
                  <a:pt x="48132" y="48767"/>
                  <a:pt x="48775" y="48767"/>
                </a:cubicBezTo>
                <a:cubicBezTo>
                  <a:pt x="48904" y="48767"/>
                  <a:pt x="49036" y="48761"/>
                  <a:pt x="49169" y="48750"/>
                </a:cubicBezTo>
                <a:lnTo>
                  <a:pt x="49169" y="55221"/>
                </a:lnTo>
                <a:cubicBezTo>
                  <a:pt x="48836" y="54921"/>
                  <a:pt x="48402" y="54554"/>
                  <a:pt x="47968" y="54220"/>
                </a:cubicBezTo>
                <a:cubicBezTo>
                  <a:pt x="47635" y="53987"/>
                  <a:pt x="47268" y="53787"/>
                  <a:pt x="46868" y="53653"/>
                </a:cubicBezTo>
                <a:cubicBezTo>
                  <a:pt x="46801" y="53631"/>
                  <a:pt x="46708" y="53620"/>
                  <a:pt x="46612" y="53620"/>
                </a:cubicBezTo>
                <a:cubicBezTo>
                  <a:pt x="46419" y="53620"/>
                  <a:pt x="46212" y="53665"/>
                  <a:pt x="46167" y="53753"/>
                </a:cubicBezTo>
                <a:cubicBezTo>
                  <a:pt x="46067" y="53920"/>
                  <a:pt x="46067" y="54321"/>
                  <a:pt x="46200" y="54521"/>
                </a:cubicBezTo>
                <a:cubicBezTo>
                  <a:pt x="46901" y="55521"/>
                  <a:pt x="47702" y="56389"/>
                  <a:pt x="48836" y="56922"/>
                </a:cubicBezTo>
                <a:cubicBezTo>
                  <a:pt x="48936" y="56989"/>
                  <a:pt x="49036" y="57022"/>
                  <a:pt x="49103" y="57056"/>
                </a:cubicBezTo>
                <a:cubicBezTo>
                  <a:pt x="49103" y="58090"/>
                  <a:pt x="49103" y="59124"/>
                  <a:pt x="49103" y="60125"/>
                </a:cubicBezTo>
                <a:cubicBezTo>
                  <a:pt x="49103" y="62159"/>
                  <a:pt x="48969" y="64161"/>
                  <a:pt x="49103" y="66196"/>
                </a:cubicBezTo>
                <a:cubicBezTo>
                  <a:pt x="49269" y="68731"/>
                  <a:pt x="48969" y="71233"/>
                  <a:pt x="48936" y="73768"/>
                </a:cubicBezTo>
                <a:cubicBezTo>
                  <a:pt x="48902" y="74502"/>
                  <a:pt x="48936" y="75269"/>
                  <a:pt x="48969" y="76003"/>
                </a:cubicBezTo>
                <a:cubicBezTo>
                  <a:pt x="49002" y="76470"/>
                  <a:pt x="48836" y="76670"/>
                  <a:pt x="48335" y="76670"/>
                </a:cubicBezTo>
                <a:cubicBezTo>
                  <a:pt x="47334" y="76651"/>
                  <a:pt x="46332" y="76631"/>
                  <a:pt x="45331" y="76631"/>
                </a:cubicBezTo>
                <a:cubicBezTo>
                  <a:pt x="44598" y="76631"/>
                  <a:pt x="43865" y="76642"/>
                  <a:pt x="43132" y="76670"/>
                </a:cubicBezTo>
                <a:cubicBezTo>
                  <a:pt x="40196" y="76803"/>
                  <a:pt x="37261" y="77037"/>
                  <a:pt x="34292" y="77137"/>
                </a:cubicBezTo>
                <a:cubicBezTo>
                  <a:pt x="30456" y="77237"/>
                  <a:pt x="26620" y="77270"/>
                  <a:pt x="22750" y="77304"/>
                </a:cubicBezTo>
                <a:cubicBezTo>
                  <a:pt x="21183" y="77304"/>
                  <a:pt x="19615" y="77204"/>
                  <a:pt x="18047" y="77170"/>
                </a:cubicBezTo>
                <a:cubicBezTo>
                  <a:pt x="14778" y="77104"/>
                  <a:pt x="11509" y="77104"/>
                  <a:pt x="8273" y="77070"/>
                </a:cubicBezTo>
                <a:cubicBezTo>
                  <a:pt x="6806" y="77037"/>
                  <a:pt x="5338" y="76970"/>
                  <a:pt x="3904" y="76903"/>
                </a:cubicBezTo>
                <a:cubicBezTo>
                  <a:pt x="3670" y="69865"/>
                  <a:pt x="3437" y="62827"/>
                  <a:pt x="3203" y="55722"/>
                </a:cubicBezTo>
                <a:lnTo>
                  <a:pt x="3203" y="55722"/>
                </a:lnTo>
                <a:cubicBezTo>
                  <a:pt x="3670" y="56022"/>
                  <a:pt x="4004" y="56255"/>
                  <a:pt x="4371" y="56489"/>
                </a:cubicBezTo>
                <a:cubicBezTo>
                  <a:pt x="4504" y="56555"/>
                  <a:pt x="4671" y="56622"/>
                  <a:pt x="4804" y="56622"/>
                </a:cubicBezTo>
                <a:cubicBezTo>
                  <a:pt x="5004" y="56589"/>
                  <a:pt x="5238" y="56522"/>
                  <a:pt x="5438" y="56455"/>
                </a:cubicBezTo>
                <a:cubicBezTo>
                  <a:pt x="5371" y="56222"/>
                  <a:pt x="5371" y="55922"/>
                  <a:pt x="5205" y="55788"/>
                </a:cubicBezTo>
                <a:cubicBezTo>
                  <a:pt x="4671" y="55388"/>
                  <a:pt x="4104" y="55054"/>
                  <a:pt x="3570" y="54654"/>
                </a:cubicBezTo>
                <a:cubicBezTo>
                  <a:pt x="3437" y="54554"/>
                  <a:pt x="3270" y="54354"/>
                  <a:pt x="3270" y="54220"/>
                </a:cubicBezTo>
                <a:cubicBezTo>
                  <a:pt x="3236" y="52052"/>
                  <a:pt x="3236" y="49917"/>
                  <a:pt x="3236" y="47749"/>
                </a:cubicBezTo>
                <a:lnTo>
                  <a:pt x="3236" y="47749"/>
                </a:lnTo>
                <a:cubicBezTo>
                  <a:pt x="3370" y="47883"/>
                  <a:pt x="3537" y="48049"/>
                  <a:pt x="3737" y="48216"/>
                </a:cubicBezTo>
                <a:cubicBezTo>
                  <a:pt x="3923" y="48355"/>
                  <a:pt x="4141" y="48543"/>
                  <a:pt x="4369" y="48543"/>
                </a:cubicBezTo>
                <a:cubicBezTo>
                  <a:pt x="4468" y="48543"/>
                  <a:pt x="4569" y="48508"/>
                  <a:pt x="4671" y="48416"/>
                </a:cubicBezTo>
                <a:cubicBezTo>
                  <a:pt x="4971" y="48116"/>
                  <a:pt x="4838" y="47716"/>
                  <a:pt x="4604" y="47416"/>
                </a:cubicBezTo>
                <a:cubicBezTo>
                  <a:pt x="4170" y="46849"/>
                  <a:pt x="3670" y="46348"/>
                  <a:pt x="3203" y="45814"/>
                </a:cubicBezTo>
                <a:cubicBezTo>
                  <a:pt x="3103" y="45714"/>
                  <a:pt x="3103" y="45514"/>
                  <a:pt x="3070" y="45347"/>
                </a:cubicBezTo>
                <a:cubicBezTo>
                  <a:pt x="3036" y="43746"/>
                  <a:pt x="3003" y="42112"/>
                  <a:pt x="2970" y="40511"/>
                </a:cubicBezTo>
                <a:cubicBezTo>
                  <a:pt x="2970" y="40010"/>
                  <a:pt x="2970" y="39510"/>
                  <a:pt x="2970" y="38943"/>
                </a:cubicBezTo>
                <a:cubicBezTo>
                  <a:pt x="3136" y="39110"/>
                  <a:pt x="3236" y="39276"/>
                  <a:pt x="3370" y="39376"/>
                </a:cubicBezTo>
                <a:cubicBezTo>
                  <a:pt x="3670" y="39643"/>
                  <a:pt x="3970" y="39944"/>
                  <a:pt x="4337" y="40177"/>
                </a:cubicBezTo>
                <a:cubicBezTo>
                  <a:pt x="4385" y="40201"/>
                  <a:pt x="4453" y="40212"/>
                  <a:pt x="4527" y="40212"/>
                </a:cubicBezTo>
                <a:cubicBezTo>
                  <a:pt x="4662" y="40212"/>
                  <a:pt x="4818" y="40175"/>
                  <a:pt x="4904" y="40110"/>
                </a:cubicBezTo>
                <a:cubicBezTo>
                  <a:pt x="5038" y="40044"/>
                  <a:pt x="5071" y="39743"/>
                  <a:pt x="5004" y="39610"/>
                </a:cubicBezTo>
                <a:cubicBezTo>
                  <a:pt x="4838" y="39210"/>
                  <a:pt x="4637" y="38809"/>
                  <a:pt x="4371" y="38509"/>
                </a:cubicBezTo>
                <a:cubicBezTo>
                  <a:pt x="3970" y="38109"/>
                  <a:pt x="3470" y="37775"/>
                  <a:pt x="3070" y="37408"/>
                </a:cubicBezTo>
                <a:cubicBezTo>
                  <a:pt x="2970" y="37342"/>
                  <a:pt x="2903" y="37208"/>
                  <a:pt x="2903" y="37075"/>
                </a:cubicBezTo>
                <a:cubicBezTo>
                  <a:pt x="2903" y="34473"/>
                  <a:pt x="2903" y="31838"/>
                  <a:pt x="2903" y="29203"/>
                </a:cubicBezTo>
                <a:cubicBezTo>
                  <a:pt x="2903" y="29169"/>
                  <a:pt x="2936" y="29136"/>
                  <a:pt x="3003" y="29002"/>
                </a:cubicBezTo>
                <a:cubicBezTo>
                  <a:pt x="3270" y="29303"/>
                  <a:pt x="3503" y="29603"/>
                  <a:pt x="3804" y="29836"/>
                </a:cubicBezTo>
                <a:cubicBezTo>
                  <a:pt x="3957" y="29968"/>
                  <a:pt x="4153" y="30128"/>
                  <a:pt x="4336" y="30128"/>
                </a:cubicBezTo>
                <a:cubicBezTo>
                  <a:pt x="4432" y="30128"/>
                  <a:pt x="4524" y="30084"/>
                  <a:pt x="4604" y="29970"/>
                </a:cubicBezTo>
                <a:cubicBezTo>
                  <a:pt x="4771" y="29803"/>
                  <a:pt x="4771" y="29369"/>
                  <a:pt x="4637" y="29136"/>
                </a:cubicBezTo>
                <a:cubicBezTo>
                  <a:pt x="4504" y="28836"/>
                  <a:pt x="4204" y="28535"/>
                  <a:pt x="3904" y="28369"/>
                </a:cubicBezTo>
                <a:cubicBezTo>
                  <a:pt x="3136" y="27835"/>
                  <a:pt x="2836" y="27234"/>
                  <a:pt x="2903" y="26234"/>
                </a:cubicBezTo>
                <a:cubicBezTo>
                  <a:pt x="3036" y="23932"/>
                  <a:pt x="3036" y="21597"/>
                  <a:pt x="3103" y="19195"/>
                </a:cubicBezTo>
                <a:cubicBezTo>
                  <a:pt x="3437" y="19629"/>
                  <a:pt x="3703" y="20029"/>
                  <a:pt x="4037" y="20363"/>
                </a:cubicBezTo>
                <a:cubicBezTo>
                  <a:pt x="4229" y="20555"/>
                  <a:pt x="4456" y="20782"/>
                  <a:pt x="4717" y="20782"/>
                </a:cubicBezTo>
                <a:cubicBezTo>
                  <a:pt x="4819" y="20782"/>
                  <a:pt x="4926" y="20747"/>
                  <a:pt x="5038" y="20663"/>
                </a:cubicBezTo>
                <a:cubicBezTo>
                  <a:pt x="5438" y="20363"/>
                  <a:pt x="5138" y="19963"/>
                  <a:pt x="4971" y="19629"/>
                </a:cubicBezTo>
                <a:cubicBezTo>
                  <a:pt x="4604" y="18895"/>
                  <a:pt x="4004" y="18361"/>
                  <a:pt x="3170" y="18095"/>
                </a:cubicBezTo>
                <a:cubicBezTo>
                  <a:pt x="3236" y="16527"/>
                  <a:pt x="3270" y="14992"/>
                  <a:pt x="3370" y="13425"/>
                </a:cubicBezTo>
                <a:cubicBezTo>
                  <a:pt x="3670" y="9355"/>
                  <a:pt x="3837" y="5252"/>
                  <a:pt x="3670" y="1149"/>
                </a:cubicBezTo>
                <a:cubicBezTo>
                  <a:pt x="3637" y="449"/>
                  <a:pt x="3670" y="382"/>
                  <a:pt x="4337" y="382"/>
                </a:cubicBezTo>
                <a:cubicBezTo>
                  <a:pt x="7106" y="415"/>
                  <a:pt x="9908" y="449"/>
                  <a:pt x="12677" y="449"/>
                </a:cubicBezTo>
                <a:cubicBezTo>
                  <a:pt x="15312" y="465"/>
                  <a:pt x="17939" y="465"/>
                  <a:pt x="20566" y="465"/>
                </a:cubicBezTo>
                <a:cubicBezTo>
                  <a:pt x="23192" y="465"/>
                  <a:pt x="25819" y="465"/>
                  <a:pt x="28454" y="482"/>
                </a:cubicBezTo>
                <a:cubicBezTo>
                  <a:pt x="32391" y="515"/>
                  <a:pt x="36327" y="615"/>
                  <a:pt x="40296" y="615"/>
                </a:cubicBezTo>
                <a:cubicBezTo>
                  <a:pt x="40643" y="620"/>
                  <a:pt x="40990" y="622"/>
                  <a:pt x="41337" y="622"/>
                </a:cubicBezTo>
                <a:cubicBezTo>
                  <a:pt x="43533" y="622"/>
                  <a:pt x="45746" y="540"/>
                  <a:pt x="47935" y="482"/>
                </a:cubicBezTo>
                <a:cubicBezTo>
                  <a:pt x="48135" y="482"/>
                  <a:pt x="48369" y="415"/>
                  <a:pt x="48636" y="382"/>
                </a:cubicBezTo>
                <a:close/>
                <a:moveTo>
                  <a:pt x="6181" y="0"/>
                </a:moveTo>
                <a:cubicBezTo>
                  <a:pt x="5497" y="0"/>
                  <a:pt x="4815" y="4"/>
                  <a:pt x="4137" y="15"/>
                </a:cubicBezTo>
                <a:cubicBezTo>
                  <a:pt x="3370" y="15"/>
                  <a:pt x="3236" y="215"/>
                  <a:pt x="3470" y="949"/>
                </a:cubicBezTo>
                <a:cubicBezTo>
                  <a:pt x="3470" y="1016"/>
                  <a:pt x="3470" y="1116"/>
                  <a:pt x="3470" y="1182"/>
                </a:cubicBezTo>
                <a:cubicBezTo>
                  <a:pt x="3303" y="4918"/>
                  <a:pt x="3103" y="8655"/>
                  <a:pt x="2936" y="12357"/>
                </a:cubicBezTo>
                <a:cubicBezTo>
                  <a:pt x="2836" y="13958"/>
                  <a:pt x="2769" y="15559"/>
                  <a:pt x="2669" y="17161"/>
                </a:cubicBezTo>
                <a:cubicBezTo>
                  <a:pt x="2669" y="17461"/>
                  <a:pt x="2569" y="17628"/>
                  <a:pt x="2302" y="17761"/>
                </a:cubicBezTo>
                <a:cubicBezTo>
                  <a:pt x="1402" y="18228"/>
                  <a:pt x="768" y="18962"/>
                  <a:pt x="268" y="19796"/>
                </a:cubicBezTo>
                <a:cubicBezTo>
                  <a:pt x="168" y="19963"/>
                  <a:pt x="101" y="20263"/>
                  <a:pt x="201" y="20363"/>
                </a:cubicBezTo>
                <a:cubicBezTo>
                  <a:pt x="301" y="20496"/>
                  <a:pt x="601" y="20530"/>
                  <a:pt x="768" y="20530"/>
                </a:cubicBezTo>
                <a:cubicBezTo>
                  <a:pt x="1435" y="20430"/>
                  <a:pt x="1869" y="19963"/>
                  <a:pt x="2202" y="19429"/>
                </a:cubicBezTo>
                <a:cubicBezTo>
                  <a:pt x="2302" y="19262"/>
                  <a:pt x="2403" y="19095"/>
                  <a:pt x="2603" y="18795"/>
                </a:cubicBezTo>
                <a:lnTo>
                  <a:pt x="2603" y="18795"/>
                </a:lnTo>
                <a:cubicBezTo>
                  <a:pt x="2536" y="20797"/>
                  <a:pt x="2469" y="22665"/>
                  <a:pt x="2403" y="24533"/>
                </a:cubicBezTo>
                <a:cubicBezTo>
                  <a:pt x="2403" y="25333"/>
                  <a:pt x="2403" y="26134"/>
                  <a:pt x="2369" y="26934"/>
                </a:cubicBezTo>
                <a:cubicBezTo>
                  <a:pt x="2336" y="27134"/>
                  <a:pt x="2169" y="27468"/>
                  <a:pt x="2002" y="27501"/>
                </a:cubicBezTo>
                <a:cubicBezTo>
                  <a:pt x="1302" y="27668"/>
                  <a:pt x="868" y="28135"/>
                  <a:pt x="401" y="28635"/>
                </a:cubicBezTo>
                <a:cubicBezTo>
                  <a:pt x="101" y="29002"/>
                  <a:pt x="1" y="29536"/>
                  <a:pt x="268" y="29703"/>
                </a:cubicBezTo>
                <a:cubicBezTo>
                  <a:pt x="390" y="29803"/>
                  <a:pt x="509" y="29844"/>
                  <a:pt x="623" y="29844"/>
                </a:cubicBezTo>
                <a:cubicBezTo>
                  <a:pt x="853" y="29844"/>
                  <a:pt x="1068" y="29681"/>
                  <a:pt x="1268" y="29503"/>
                </a:cubicBezTo>
                <a:cubicBezTo>
                  <a:pt x="1602" y="29203"/>
                  <a:pt x="1936" y="28936"/>
                  <a:pt x="2302" y="28569"/>
                </a:cubicBezTo>
                <a:cubicBezTo>
                  <a:pt x="2336" y="28769"/>
                  <a:pt x="2336" y="28836"/>
                  <a:pt x="2336" y="28902"/>
                </a:cubicBezTo>
                <a:cubicBezTo>
                  <a:pt x="2336" y="31571"/>
                  <a:pt x="2336" y="34206"/>
                  <a:pt x="2336" y="36875"/>
                </a:cubicBezTo>
                <a:cubicBezTo>
                  <a:pt x="2336" y="37041"/>
                  <a:pt x="2169" y="37242"/>
                  <a:pt x="2036" y="37375"/>
                </a:cubicBezTo>
                <a:cubicBezTo>
                  <a:pt x="1368" y="37875"/>
                  <a:pt x="735" y="38442"/>
                  <a:pt x="468" y="39243"/>
                </a:cubicBezTo>
                <a:cubicBezTo>
                  <a:pt x="401" y="39477"/>
                  <a:pt x="535" y="39777"/>
                  <a:pt x="568" y="40044"/>
                </a:cubicBezTo>
                <a:cubicBezTo>
                  <a:pt x="835" y="39977"/>
                  <a:pt x="1135" y="39977"/>
                  <a:pt x="1335" y="39843"/>
                </a:cubicBezTo>
                <a:cubicBezTo>
                  <a:pt x="1702" y="39543"/>
                  <a:pt x="2002" y="39143"/>
                  <a:pt x="2436" y="38709"/>
                </a:cubicBezTo>
                <a:lnTo>
                  <a:pt x="2436" y="45614"/>
                </a:lnTo>
                <a:cubicBezTo>
                  <a:pt x="2403" y="45648"/>
                  <a:pt x="2336" y="45648"/>
                  <a:pt x="2269" y="45681"/>
                </a:cubicBezTo>
                <a:cubicBezTo>
                  <a:pt x="1135" y="45881"/>
                  <a:pt x="701" y="46782"/>
                  <a:pt x="401" y="47749"/>
                </a:cubicBezTo>
                <a:cubicBezTo>
                  <a:pt x="334" y="47983"/>
                  <a:pt x="501" y="48316"/>
                  <a:pt x="568" y="48616"/>
                </a:cubicBezTo>
                <a:cubicBezTo>
                  <a:pt x="835" y="48516"/>
                  <a:pt x="1135" y="48483"/>
                  <a:pt x="1368" y="48350"/>
                </a:cubicBezTo>
                <a:cubicBezTo>
                  <a:pt x="1802" y="48016"/>
                  <a:pt x="2169" y="47616"/>
                  <a:pt x="2569" y="47282"/>
                </a:cubicBezTo>
                <a:lnTo>
                  <a:pt x="2703" y="47282"/>
                </a:lnTo>
                <a:cubicBezTo>
                  <a:pt x="2703" y="49450"/>
                  <a:pt x="2703" y="51585"/>
                  <a:pt x="2736" y="53753"/>
                </a:cubicBezTo>
                <a:cubicBezTo>
                  <a:pt x="2736" y="54154"/>
                  <a:pt x="2603" y="54387"/>
                  <a:pt x="2269" y="54621"/>
                </a:cubicBezTo>
                <a:cubicBezTo>
                  <a:pt x="1502" y="55054"/>
                  <a:pt x="901" y="55722"/>
                  <a:pt x="568" y="56522"/>
                </a:cubicBezTo>
                <a:cubicBezTo>
                  <a:pt x="501" y="56722"/>
                  <a:pt x="601" y="56989"/>
                  <a:pt x="635" y="57223"/>
                </a:cubicBezTo>
                <a:cubicBezTo>
                  <a:pt x="701" y="57211"/>
                  <a:pt x="779" y="57211"/>
                  <a:pt x="858" y="57211"/>
                </a:cubicBezTo>
                <a:cubicBezTo>
                  <a:pt x="1016" y="57211"/>
                  <a:pt x="1179" y="57211"/>
                  <a:pt x="1268" y="57123"/>
                </a:cubicBezTo>
                <a:cubicBezTo>
                  <a:pt x="1769" y="56722"/>
                  <a:pt x="2236" y="56255"/>
                  <a:pt x="2736" y="55822"/>
                </a:cubicBezTo>
                <a:cubicBezTo>
                  <a:pt x="2736" y="55855"/>
                  <a:pt x="2736" y="55988"/>
                  <a:pt x="2736" y="56122"/>
                </a:cubicBezTo>
                <a:cubicBezTo>
                  <a:pt x="2803" y="58957"/>
                  <a:pt x="2836" y="61826"/>
                  <a:pt x="2936" y="64661"/>
                </a:cubicBezTo>
                <a:cubicBezTo>
                  <a:pt x="3003" y="67196"/>
                  <a:pt x="3136" y="69698"/>
                  <a:pt x="3203" y="72200"/>
                </a:cubicBezTo>
                <a:cubicBezTo>
                  <a:pt x="3236" y="73768"/>
                  <a:pt x="3236" y="75336"/>
                  <a:pt x="3236" y="76903"/>
                </a:cubicBezTo>
                <a:cubicBezTo>
                  <a:pt x="3236" y="77204"/>
                  <a:pt x="3236" y="77404"/>
                  <a:pt x="3603" y="77437"/>
                </a:cubicBezTo>
                <a:cubicBezTo>
                  <a:pt x="5371" y="77504"/>
                  <a:pt x="7139" y="77571"/>
                  <a:pt x="8941" y="77637"/>
                </a:cubicBezTo>
                <a:cubicBezTo>
                  <a:pt x="13344" y="77737"/>
                  <a:pt x="17747" y="77804"/>
                  <a:pt x="22150" y="77904"/>
                </a:cubicBezTo>
                <a:cubicBezTo>
                  <a:pt x="23355" y="77933"/>
                  <a:pt x="24561" y="78011"/>
                  <a:pt x="25766" y="78011"/>
                </a:cubicBezTo>
                <a:cubicBezTo>
                  <a:pt x="25962" y="78011"/>
                  <a:pt x="26157" y="78009"/>
                  <a:pt x="26353" y="78004"/>
                </a:cubicBezTo>
                <a:cubicBezTo>
                  <a:pt x="30623" y="77871"/>
                  <a:pt x="34892" y="77671"/>
                  <a:pt x="39195" y="77537"/>
                </a:cubicBezTo>
                <a:cubicBezTo>
                  <a:pt x="42131" y="77437"/>
                  <a:pt x="45066" y="77337"/>
                  <a:pt x="48035" y="77270"/>
                </a:cubicBezTo>
                <a:cubicBezTo>
                  <a:pt x="49203" y="77237"/>
                  <a:pt x="49136" y="77237"/>
                  <a:pt x="49403" y="76036"/>
                </a:cubicBezTo>
                <a:cubicBezTo>
                  <a:pt x="49436" y="75936"/>
                  <a:pt x="49436" y="75836"/>
                  <a:pt x="49436" y="75736"/>
                </a:cubicBezTo>
                <a:cubicBezTo>
                  <a:pt x="49503" y="74101"/>
                  <a:pt x="49570" y="72433"/>
                  <a:pt x="49636" y="70799"/>
                </a:cubicBezTo>
                <a:cubicBezTo>
                  <a:pt x="49670" y="69565"/>
                  <a:pt x="49736" y="68297"/>
                  <a:pt x="49770" y="67063"/>
                </a:cubicBezTo>
                <a:cubicBezTo>
                  <a:pt x="49770" y="63861"/>
                  <a:pt x="49770" y="60692"/>
                  <a:pt x="49736" y="57489"/>
                </a:cubicBezTo>
                <a:cubicBezTo>
                  <a:pt x="49736" y="57189"/>
                  <a:pt x="49870" y="57123"/>
                  <a:pt x="50137" y="57022"/>
                </a:cubicBezTo>
                <a:cubicBezTo>
                  <a:pt x="50737" y="56856"/>
                  <a:pt x="51337" y="56656"/>
                  <a:pt x="51905" y="56422"/>
                </a:cubicBezTo>
                <a:cubicBezTo>
                  <a:pt x="52672" y="56122"/>
                  <a:pt x="53005" y="55488"/>
                  <a:pt x="53139" y="54721"/>
                </a:cubicBezTo>
                <a:cubicBezTo>
                  <a:pt x="53197" y="54256"/>
                  <a:pt x="52976" y="53968"/>
                  <a:pt x="52565" y="53968"/>
                </a:cubicBezTo>
                <a:cubicBezTo>
                  <a:pt x="52505" y="53968"/>
                  <a:pt x="52440" y="53974"/>
                  <a:pt x="52372" y="53987"/>
                </a:cubicBezTo>
                <a:cubicBezTo>
                  <a:pt x="51738" y="54120"/>
                  <a:pt x="51171" y="54387"/>
                  <a:pt x="50737" y="54888"/>
                </a:cubicBezTo>
                <a:cubicBezTo>
                  <a:pt x="50437" y="55255"/>
                  <a:pt x="50137" y="55621"/>
                  <a:pt x="49803" y="56022"/>
                </a:cubicBezTo>
                <a:cubicBezTo>
                  <a:pt x="49803" y="53620"/>
                  <a:pt x="49803" y="51318"/>
                  <a:pt x="49803" y="49017"/>
                </a:cubicBezTo>
                <a:cubicBezTo>
                  <a:pt x="49803" y="48917"/>
                  <a:pt x="49936" y="48717"/>
                  <a:pt x="50070" y="48683"/>
                </a:cubicBezTo>
                <a:cubicBezTo>
                  <a:pt x="51438" y="48116"/>
                  <a:pt x="52138" y="46849"/>
                  <a:pt x="53005" y="45781"/>
                </a:cubicBezTo>
                <a:cubicBezTo>
                  <a:pt x="53105" y="45681"/>
                  <a:pt x="53139" y="45381"/>
                  <a:pt x="53072" y="45281"/>
                </a:cubicBezTo>
                <a:cubicBezTo>
                  <a:pt x="52969" y="45203"/>
                  <a:pt x="52785" y="45126"/>
                  <a:pt x="52646" y="45126"/>
                </a:cubicBezTo>
                <a:cubicBezTo>
                  <a:pt x="52605" y="45126"/>
                  <a:pt x="52568" y="45132"/>
                  <a:pt x="52538" y="45147"/>
                </a:cubicBezTo>
                <a:cubicBezTo>
                  <a:pt x="52005" y="45381"/>
                  <a:pt x="51471" y="45648"/>
                  <a:pt x="50971" y="45981"/>
                </a:cubicBezTo>
                <a:cubicBezTo>
                  <a:pt x="50570" y="46281"/>
                  <a:pt x="50237" y="46682"/>
                  <a:pt x="49770" y="47115"/>
                </a:cubicBezTo>
                <a:cubicBezTo>
                  <a:pt x="49736" y="44880"/>
                  <a:pt x="49703" y="42779"/>
                  <a:pt x="49636" y="40677"/>
                </a:cubicBezTo>
                <a:cubicBezTo>
                  <a:pt x="49603" y="40077"/>
                  <a:pt x="49803" y="39743"/>
                  <a:pt x="50337" y="39510"/>
                </a:cubicBezTo>
                <a:cubicBezTo>
                  <a:pt x="51137" y="39176"/>
                  <a:pt x="51738" y="38609"/>
                  <a:pt x="52038" y="37775"/>
                </a:cubicBezTo>
                <a:cubicBezTo>
                  <a:pt x="52105" y="37508"/>
                  <a:pt x="52105" y="37108"/>
                  <a:pt x="51938" y="36975"/>
                </a:cubicBezTo>
                <a:cubicBezTo>
                  <a:pt x="51865" y="36916"/>
                  <a:pt x="51740" y="36890"/>
                  <a:pt x="51607" y="36890"/>
                </a:cubicBezTo>
                <a:cubicBezTo>
                  <a:pt x="51436" y="36890"/>
                  <a:pt x="51250" y="36933"/>
                  <a:pt x="51137" y="37008"/>
                </a:cubicBezTo>
                <a:cubicBezTo>
                  <a:pt x="50604" y="37375"/>
                  <a:pt x="50137" y="37875"/>
                  <a:pt x="49570" y="38342"/>
                </a:cubicBezTo>
                <a:cubicBezTo>
                  <a:pt x="49570" y="38076"/>
                  <a:pt x="49570" y="37775"/>
                  <a:pt x="49570" y="37475"/>
                </a:cubicBezTo>
                <a:cubicBezTo>
                  <a:pt x="49570" y="35807"/>
                  <a:pt x="49603" y="34139"/>
                  <a:pt x="49536" y="32472"/>
                </a:cubicBezTo>
                <a:cubicBezTo>
                  <a:pt x="49469" y="31671"/>
                  <a:pt x="49870" y="31237"/>
                  <a:pt x="50504" y="30937"/>
                </a:cubicBezTo>
                <a:cubicBezTo>
                  <a:pt x="51571" y="30437"/>
                  <a:pt x="52238" y="29536"/>
                  <a:pt x="52805" y="28602"/>
                </a:cubicBezTo>
                <a:cubicBezTo>
                  <a:pt x="52905" y="28435"/>
                  <a:pt x="52939" y="28202"/>
                  <a:pt x="52839" y="28035"/>
                </a:cubicBezTo>
                <a:cubicBezTo>
                  <a:pt x="52805" y="27935"/>
                  <a:pt x="52538" y="27902"/>
                  <a:pt x="52372" y="27902"/>
                </a:cubicBezTo>
                <a:cubicBezTo>
                  <a:pt x="51438" y="28035"/>
                  <a:pt x="50670" y="28435"/>
                  <a:pt x="50070" y="29203"/>
                </a:cubicBezTo>
                <a:cubicBezTo>
                  <a:pt x="49936" y="29403"/>
                  <a:pt x="49770" y="29569"/>
                  <a:pt x="49570" y="29803"/>
                </a:cubicBezTo>
                <a:cubicBezTo>
                  <a:pt x="49503" y="29603"/>
                  <a:pt x="49469" y="29503"/>
                  <a:pt x="49469" y="29369"/>
                </a:cubicBezTo>
                <a:cubicBezTo>
                  <a:pt x="49436" y="26701"/>
                  <a:pt x="49403" y="24032"/>
                  <a:pt x="49369" y="21364"/>
                </a:cubicBezTo>
                <a:cubicBezTo>
                  <a:pt x="49369" y="21230"/>
                  <a:pt x="49503" y="20997"/>
                  <a:pt x="49636" y="20930"/>
                </a:cubicBezTo>
                <a:cubicBezTo>
                  <a:pt x="50470" y="20396"/>
                  <a:pt x="51137" y="19762"/>
                  <a:pt x="51571" y="18895"/>
                </a:cubicBezTo>
                <a:cubicBezTo>
                  <a:pt x="51704" y="18662"/>
                  <a:pt x="51704" y="18361"/>
                  <a:pt x="51738" y="18061"/>
                </a:cubicBezTo>
                <a:cubicBezTo>
                  <a:pt x="51438" y="18061"/>
                  <a:pt x="51104" y="17995"/>
                  <a:pt x="50804" y="17995"/>
                </a:cubicBezTo>
                <a:cubicBezTo>
                  <a:pt x="50670" y="17995"/>
                  <a:pt x="50537" y="18095"/>
                  <a:pt x="50403" y="18195"/>
                </a:cubicBezTo>
                <a:cubicBezTo>
                  <a:pt x="50070" y="18428"/>
                  <a:pt x="49736" y="18695"/>
                  <a:pt x="49369" y="18995"/>
                </a:cubicBezTo>
                <a:cubicBezTo>
                  <a:pt x="49303" y="17694"/>
                  <a:pt x="49203" y="16427"/>
                  <a:pt x="49169" y="15159"/>
                </a:cubicBezTo>
                <a:cubicBezTo>
                  <a:pt x="49136" y="11823"/>
                  <a:pt x="49136" y="8488"/>
                  <a:pt x="49136" y="5119"/>
                </a:cubicBezTo>
                <a:cubicBezTo>
                  <a:pt x="49136" y="3718"/>
                  <a:pt x="49203" y="2283"/>
                  <a:pt x="49203" y="882"/>
                </a:cubicBezTo>
                <a:cubicBezTo>
                  <a:pt x="49236" y="615"/>
                  <a:pt x="49336" y="282"/>
                  <a:pt x="48936" y="248"/>
                </a:cubicBezTo>
                <a:cubicBezTo>
                  <a:pt x="48636" y="182"/>
                  <a:pt x="48302" y="182"/>
                  <a:pt x="48002" y="182"/>
                </a:cubicBezTo>
                <a:cubicBezTo>
                  <a:pt x="46140" y="209"/>
                  <a:pt x="44278" y="258"/>
                  <a:pt x="42416" y="258"/>
                </a:cubicBezTo>
                <a:cubicBezTo>
                  <a:pt x="41976" y="258"/>
                  <a:pt x="41536" y="255"/>
                  <a:pt x="41097" y="248"/>
                </a:cubicBezTo>
                <a:cubicBezTo>
                  <a:pt x="38628" y="248"/>
                  <a:pt x="36193" y="48"/>
                  <a:pt x="33725" y="48"/>
                </a:cubicBezTo>
                <a:cubicBezTo>
                  <a:pt x="28688" y="15"/>
                  <a:pt x="23618" y="15"/>
                  <a:pt x="18547" y="15"/>
                </a:cubicBezTo>
                <a:lnTo>
                  <a:pt x="10275" y="15"/>
                </a:lnTo>
                <a:cubicBezTo>
                  <a:pt x="8918" y="15"/>
                  <a:pt x="7547" y="0"/>
                  <a:pt x="6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TextBox 31">
            <a:extLst>
              <a:ext uri="{FF2B5EF4-FFF2-40B4-BE49-F238E27FC236}">
                <a16:creationId xmlns:a16="http://schemas.microsoft.com/office/drawing/2014/main" id="{B239674F-FE39-4146-8334-E37DDCF98FDB}"/>
              </a:ext>
            </a:extLst>
          </p:cNvPr>
          <p:cNvSpPr txBox="1"/>
          <p:nvPr/>
        </p:nvSpPr>
        <p:spPr>
          <a:xfrm>
            <a:off x="760763" y="1337295"/>
            <a:ext cx="6622323" cy="867930"/>
          </a:xfrm>
          <a:prstGeom prst="rect">
            <a:avLst/>
          </a:prstGeom>
          <a:noFill/>
        </p:spPr>
        <p:txBody>
          <a:bodyPr wrap="square" rtlCol="0">
            <a:noAutofit/>
          </a:bodyPr>
          <a:lstStyle/>
          <a:p>
            <a:pPr algn="just">
              <a:lnSpc>
                <a:spcPct val="90000"/>
              </a:lnSpc>
            </a:pPr>
            <a:r>
              <a:rPr lang="vi-VN" sz="2800" dirty="0">
                <a:latin typeface="Times New Roman" panose="02020603050405020304" pitchFamily="18" charset="0"/>
                <a:cs typeface="Times New Roman" panose="02020603050405020304" pitchFamily="18" charset="0"/>
              </a:rPr>
              <a:t>Nhiệm vụ 2. Kết nối kinh nghiệm hiện có của HS với vấn đề giờ trải nghiệm đưa ra. </a:t>
            </a:r>
          </a:p>
        </p:txBody>
      </p:sp>
      <p:graphicFrame>
        <p:nvGraphicFramePr>
          <p:cNvPr id="3" name="Diagram 2">
            <a:extLst>
              <a:ext uri="{FF2B5EF4-FFF2-40B4-BE49-F238E27FC236}">
                <a16:creationId xmlns:a16="http://schemas.microsoft.com/office/drawing/2014/main" id="{86B382BF-1C76-4948-9F2C-9C7ECDCB3FCF}"/>
              </a:ext>
            </a:extLst>
          </p:cNvPr>
          <p:cNvGraphicFramePr/>
          <p:nvPr>
            <p:extLst>
              <p:ext uri="{D42A27DB-BD31-4B8C-83A1-F6EECF244321}">
                <p14:modId xmlns:p14="http://schemas.microsoft.com/office/powerpoint/2010/main" val="626804496"/>
              </p:ext>
            </p:extLst>
          </p:nvPr>
        </p:nvGraphicFramePr>
        <p:xfrm>
          <a:off x="1023792" y="2226414"/>
          <a:ext cx="6252661" cy="2652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Google Shape;535;p44">
            <a:extLst>
              <a:ext uri="{FF2B5EF4-FFF2-40B4-BE49-F238E27FC236}">
                <a16:creationId xmlns:a16="http://schemas.microsoft.com/office/drawing/2014/main" id="{F0DE6DDE-56CA-4F33-8B0F-2D6F1492F0D8}"/>
              </a:ext>
            </a:extLst>
          </p:cNvPr>
          <p:cNvSpPr txBox="1">
            <a:spLocks/>
          </p:cNvSpPr>
          <p:nvPr/>
        </p:nvSpPr>
        <p:spPr>
          <a:xfrm>
            <a:off x="5261191" y="279285"/>
            <a:ext cx="2526522" cy="41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1pPr>
            <a:lvl2pPr marR="0" lvl="1"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2pPr>
            <a:lvl3pPr marR="0" lvl="2"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3pPr>
            <a:lvl4pPr marR="0" lvl="3"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4pPr>
            <a:lvl5pPr marR="0" lvl="4"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5pPr>
            <a:lvl6pPr marR="0" lvl="5"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6pPr>
            <a:lvl7pPr marR="0" lvl="6"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7pPr>
            <a:lvl8pPr marR="0" lvl="7"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8pPr>
            <a:lvl9pPr marR="0" lvl="8"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9pPr>
          </a:lstStyle>
          <a:p>
            <a:pPr algn="ctr"/>
            <a:r>
              <a:rPr lang="vi-VN" sz="2800" dirty="0">
                <a:latin typeface="Times New Roman" panose="02020603050405020304" pitchFamily="18" charset="0"/>
                <a:cs typeface="Times New Roman" panose="02020603050405020304" pitchFamily="18" charset="0"/>
              </a:rPr>
              <a:t>2. Nội dung</a:t>
            </a:r>
          </a:p>
        </p:txBody>
      </p:sp>
      <p:sp>
        <p:nvSpPr>
          <p:cNvPr id="38" name="TextBox 37">
            <a:extLst>
              <a:ext uri="{FF2B5EF4-FFF2-40B4-BE49-F238E27FC236}">
                <a16:creationId xmlns:a16="http://schemas.microsoft.com/office/drawing/2014/main" id="{8C9352B7-F3DF-4EAD-847C-624F61ECBB8E}"/>
              </a:ext>
            </a:extLst>
          </p:cNvPr>
          <p:cNvSpPr txBox="1"/>
          <p:nvPr/>
        </p:nvSpPr>
        <p:spPr>
          <a:xfrm>
            <a:off x="319056" y="4235357"/>
            <a:ext cx="4957633" cy="781752"/>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b">
            <a:spAutoFit/>
          </a:bodyPr>
          <a:lstStyle/>
          <a:p>
            <a:pPr algn="just">
              <a:lnSpc>
                <a:spcPct val="80000"/>
              </a:lnSpc>
            </a:pPr>
            <a:r>
              <a:rPr lang="vi-VN" sz="2800" dirty="0">
                <a:latin typeface="+mj-lt"/>
              </a:rPr>
              <a:t>Không gò bó, ép buộc - mỗi HS là một cá tính, hoàn cảnh riêng ...</a:t>
            </a:r>
            <a:endParaRPr lang="en-US" sz="2800" dirty="0">
              <a:latin typeface="+mj-lt"/>
            </a:endParaRPr>
          </a:p>
        </p:txBody>
      </p:sp>
    </p:spTree>
    <p:extLst>
      <p:ext uri="{BB962C8B-B14F-4D97-AF65-F5344CB8AC3E}">
        <p14:creationId xmlns:p14="http://schemas.microsoft.com/office/powerpoint/2010/main" val="294345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graphicEl>
                                              <a:dgm id="{BDA3ED69-2717-45B0-A448-1CCCC961BABE}"/>
                                            </p:graphicEl>
                                          </p:spTgt>
                                        </p:tgtEl>
                                        <p:attrNameLst>
                                          <p:attrName>style.visibility</p:attrName>
                                        </p:attrNameLst>
                                      </p:cBhvr>
                                      <p:to>
                                        <p:strVal val="visible"/>
                                      </p:to>
                                    </p:set>
                                    <p:anim calcmode="lin" valueType="num">
                                      <p:cBhvr additive="base">
                                        <p:cTn id="7" dur="500" fill="hold"/>
                                        <p:tgtEl>
                                          <p:spTgt spid="3">
                                            <p:graphicEl>
                                              <a:dgm id="{BDA3ED69-2717-45B0-A448-1CCCC961BABE}"/>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graphicEl>
                                              <a:dgm id="{BDA3ED69-2717-45B0-A448-1CCCC961BABE}"/>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graphicEl>
                                              <a:dgm id="{373A3550-EA73-4666-9AE7-56BAABF7C430}"/>
                                            </p:graphicEl>
                                          </p:spTgt>
                                        </p:tgtEl>
                                        <p:attrNameLst>
                                          <p:attrName>style.visibility</p:attrName>
                                        </p:attrNameLst>
                                      </p:cBhvr>
                                      <p:to>
                                        <p:strVal val="visible"/>
                                      </p:to>
                                    </p:set>
                                    <p:anim calcmode="lin" valueType="num">
                                      <p:cBhvr additive="base">
                                        <p:cTn id="13" dur="500" fill="hold"/>
                                        <p:tgtEl>
                                          <p:spTgt spid="3">
                                            <p:graphicEl>
                                              <a:dgm id="{373A3550-EA73-4666-9AE7-56BAABF7C430}"/>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graphicEl>
                                              <a:dgm id="{373A3550-EA73-4666-9AE7-56BAABF7C430}"/>
                                            </p:graphic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graphicEl>
                                              <a:dgm id="{CFC82AC5-D3E0-432B-AA60-F3953193F3AE}"/>
                                            </p:graphicEl>
                                          </p:spTgt>
                                        </p:tgtEl>
                                        <p:attrNameLst>
                                          <p:attrName>style.visibility</p:attrName>
                                        </p:attrNameLst>
                                      </p:cBhvr>
                                      <p:to>
                                        <p:strVal val="visible"/>
                                      </p:to>
                                    </p:set>
                                    <p:anim calcmode="lin" valueType="num">
                                      <p:cBhvr additive="base">
                                        <p:cTn id="17" dur="500" fill="hold"/>
                                        <p:tgtEl>
                                          <p:spTgt spid="3">
                                            <p:graphicEl>
                                              <a:dgm id="{CFC82AC5-D3E0-432B-AA60-F3953193F3AE}"/>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graphicEl>
                                              <a:dgm id="{CFC82AC5-D3E0-432B-AA60-F3953193F3AE}"/>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graphicEl>
                                              <a:dgm id="{F0DD79A5-75EF-4E69-B1C7-A85ED9047ABB}"/>
                                            </p:graphicEl>
                                          </p:spTgt>
                                        </p:tgtEl>
                                        <p:attrNameLst>
                                          <p:attrName>style.visibility</p:attrName>
                                        </p:attrNameLst>
                                      </p:cBhvr>
                                      <p:to>
                                        <p:strVal val="visible"/>
                                      </p:to>
                                    </p:set>
                                    <p:anim calcmode="lin" valueType="num">
                                      <p:cBhvr additive="base">
                                        <p:cTn id="23" dur="500" fill="hold"/>
                                        <p:tgtEl>
                                          <p:spTgt spid="3">
                                            <p:graphicEl>
                                              <a:dgm id="{F0DD79A5-75EF-4E69-B1C7-A85ED9047ABB}"/>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graphicEl>
                                              <a:dgm id="{F0DD79A5-75EF-4E69-B1C7-A85ED9047ABB}"/>
                                            </p:graphic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graphicEl>
                                              <a:dgm id="{6D987D07-4FBB-4D20-83E7-F189FFABC23C}"/>
                                            </p:graphicEl>
                                          </p:spTgt>
                                        </p:tgtEl>
                                        <p:attrNameLst>
                                          <p:attrName>style.visibility</p:attrName>
                                        </p:attrNameLst>
                                      </p:cBhvr>
                                      <p:to>
                                        <p:strVal val="visible"/>
                                      </p:to>
                                    </p:set>
                                    <p:anim calcmode="lin" valueType="num">
                                      <p:cBhvr additive="base">
                                        <p:cTn id="27" dur="500" fill="hold"/>
                                        <p:tgtEl>
                                          <p:spTgt spid="3">
                                            <p:graphicEl>
                                              <a:dgm id="{6D987D07-4FBB-4D20-83E7-F189FFABC23C}"/>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graphicEl>
                                              <a:dgm id="{6D987D07-4FBB-4D20-83E7-F189FFABC23C}"/>
                                            </p:graphic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
                                            <p:graphicEl>
                                              <a:dgm id="{6F4FCB5F-AE76-4119-9261-FA8B89643C25}"/>
                                            </p:graphicEl>
                                          </p:spTgt>
                                        </p:tgtEl>
                                        <p:attrNameLst>
                                          <p:attrName>style.visibility</p:attrName>
                                        </p:attrNameLst>
                                      </p:cBhvr>
                                      <p:to>
                                        <p:strVal val="visible"/>
                                      </p:to>
                                    </p:set>
                                    <p:anim calcmode="lin" valueType="num">
                                      <p:cBhvr additive="base">
                                        <p:cTn id="33" dur="500" fill="hold"/>
                                        <p:tgtEl>
                                          <p:spTgt spid="3">
                                            <p:graphicEl>
                                              <a:dgm id="{6F4FCB5F-AE76-4119-9261-FA8B89643C25}"/>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graphicEl>
                                              <a:dgm id="{6F4FCB5F-AE76-4119-9261-FA8B89643C25}"/>
                                            </p:graphic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
                                            <p:graphicEl>
                                              <a:dgm id="{818ED93A-7AD3-443A-9A14-EB5A2FFBA855}"/>
                                            </p:graphicEl>
                                          </p:spTgt>
                                        </p:tgtEl>
                                        <p:attrNameLst>
                                          <p:attrName>style.visibility</p:attrName>
                                        </p:attrNameLst>
                                      </p:cBhvr>
                                      <p:to>
                                        <p:strVal val="visible"/>
                                      </p:to>
                                    </p:set>
                                    <p:anim calcmode="lin" valueType="num">
                                      <p:cBhvr additive="base">
                                        <p:cTn id="37" dur="500" fill="hold"/>
                                        <p:tgtEl>
                                          <p:spTgt spid="3">
                                            <p:graphicEl>
                                              <a:dgm id="{818ED93A-7AD3-443A-9A14-EB5A2FFBA855}"/>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graphicEl>
                                              <a:dgm id="{818ED93A-7AD3-443A-9A14-EB5A2FFBA855}"/>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graphicEl>
                                              <a:dgm id="{7D638871-FC8F-4AB0-9C91-A70DCC448F6D}"/>
                                            </p:graphicEl>
                                          </p:spTgt>
                                        </p:tgtEl>
                                        <p:attrNameLst>
                                          <p:attrName>style.visibility</p:attrName>
                                        </p:attrNameLst>
                                      </p:cBhvr>
                                      <p:to>
                                        <p:strVal val="visible"/>
                                      </p:to>
                                    </p:set>
                                    <p:anim calcmode="lin" valueType="num">
                                      <p:cBhvr additive="base">
                                        <p:cTn id="43" dur="500" fill="hold"/>
                                        <p:tgtEl>
                                          <p:spTgt spid="3">
                                            <p:graphicEl>
                                              <a:dgm id="{7D638871-FC8F-4AB0-9C91-A70DCC448F6D}"/>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graphicEl>
                                              <a:dgm id="{7D638871-FC8F-4AB0-9C91-A70DCC448F6D}"/>
                                            </p:graphic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
                                            <p:graphicEl>
                                              <a:dgm id="{39AC7CD8-0225-4697-B7E6-DCD3284831A1}"/>
                                            </p:graphicEl>
                                          </p:spTgt>
                                        </p:tgtEl>
                                        <p:attrNameLst>
                                          <p:attrName>style.visibility</p:attrName>
                                        </p:attrNameLst>
                                      </p:cBhvr>
                                      <p:to>
                                        <p:strVal val="visible"/>
                                      </p:to>
                                    </p:set>
                                    <p:anim calcmode="lin" valueType="num">
                                      <p:cBhvr additive="base">
                                        <p:cTn id="47" dur="500" fill="hold"/>
                                        <p:tgtEl>
                                          <p:spTgt spid="3">
                                            <p:graphicEl>
                                              <a:dgm id="{39AC7CD8-0225-4697-B7E6-DCD3284831A1}"/>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graphicEl>
                                              <a:dgm id="{39AC7CD8-0225-4697-B7E6-DCD3284831A1}"/>
                                            </p:graphic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grpSp>
        <p:nvGrpSpPr>
          <p:cNvPr id="630" name="Google Shape;630;p47"/>
          <p:cNvGrpSpPr/>
          <p:nvPr/>
        </p:nvGrpSpPr>
        <p:grpSpPr>
          <a:xfrm>
            <a:off x="-91975" y="-147094"/>
            <a:ext cx="2781633" cy="1257244"/>
            <a:chOff x="-91975" y="-147094"/>
            <a:chExt cx="2781633" cy="1257244"/>
          </a:xfrm>
        </p:grpSpPr>
        <p:sp>
          <p:nvSpPr>
            <p:cNvPr id="631" name="Google Shape;631;p47"/>
            <p:cNvSpPr/>
            <p:nvPr/>
          </p:nvSpPr>
          <p:spPr>
            <a:xfrm>
              <a:off x="774660" y="79764"/>
              <a:ext cx="1155744" cy="763768"/>
            </a:xfrm>
            <a:custGeom>
              <a:avLst/>
              <a:gdLst/>
              <a:ahLst/>
              <a:cxnLst/>
              <a:rect l="l" t="t" r="r" b="b"/>
              <a:pathLst>
                <a:path w="36270" h="23967" extrusionOk="0">
                  <a:moveTo>
                    <a:pt x="23658" y="0"/>
                  </a:moveTo>
                  <a:cubicBezTo>
                    <a:pt x="23650" y="0"/>
                    <a:pt x="23642" y="2"/>
                    <a:pt x="23633" y="4"/>
                  </a:cubicBezTo>
                  <a:cubicBezTo>
                    <a:pt x="19611" y="796"/>
                    <a:pt x="16540" y="4058"/>
                    <a:pt x="12581" y="5103"/>
                  </a:cubicBezTo>
                  <a:cubicBezTo>
                    <a:pt x="11111" y="5517"/>
                    <a:pt x="9391" y="6013"/>
                    <a:pt x="7771" y="6013"/>
                  </a:cubicBezTo>
                  <a:cubicBezTo>
                    <a:pt x="7158" y="6013"/>
                    <a:pt x="6559" y="5942"/>
                    <a:pt x="5994" y="5768"/>
                  </a:cubicBezTo>
                  <a:cubicBezTo>
                    <a:pt x="4949" y="5452"/>
                    <a:pt x="3967" y="4977"/>
                    <a:pt x="3017" y="4438"/>
                  </a:cubicBezTo>
                  <a:cubicBezTo>
                    <a:pt x="2162" y="3868"/>
                    <a:pt x="1243" y="3393"/>
                    <a:pt x="325" y="2950"/>
                  </a:cubicBezTo>
                  <a:cubicBezTo>
                    <a:pt x="301" y="2938"/>
                    <a:pt x="277" y="2932"/>
                    <a:pt x="255" y="2932"/>
                  </a:cubicBezTo>
                  <a:cubicBezTo>
                    <a:pt x="100" y="2932"/>
                    <a:pt x="1" y="3187"/>
                    <a:pt x="167" y="3298"/>
                  </a:cubicBezTo>
                  <a:cubicBezTo>
                    <a:pt x="610" y="3488"/>
                    <a:pt x="1053" y="3710"/>
                    <a:pt x="1497" y="3963"/>
                  </a:cubicBezTo>
                  <a:cubicBezTo>
                    <a:pt x="2003" y="4248"/>
                    <a:pt x="2510" y="4565"/>
                    <a:pt x="3049" y="4850"/>
                  </a:cubicBezTo>
                  <a:cubicBezTo>
                    <a:pt x="3904" y="5420"/>
                    <a:pt x="4695" y="6085"/>
                    <a:pt x="5265" y="6940"/>
                  </a:cubicBezTo>
                  <a:cubicBezTo>
                    <a:pt x="5360" y="7098"/>
                    <a:pt x="5455" y="7257"/>
                    <a:pt x="5550" y="7478"/>
                  </a:cubicBezTo>
                  <a:cubicBezTo>
                    <a:pt x="5519" y="7510"/>
                    <a:pt x="5519" y="7605"/>
                    <a:pt x="5582" y="7637"/>
                  </a:cubicBezTo>
                  <a:cubicBezTo>
                    <a:pt x="5614" y="7637"/>
                    <a:pt x="5614" y="7668"/>
                    <a:pt x="5645" y="7668"/>
                  </a:cubicBezTo>
                  <a:cubicBezTo>
                    <a:pt x="6532" y="9537"/>
                    <a:pt x="7070" y="12704"/>
                    <a:pt x="4885" y="13464"/>
                  </a:cubicBezTo>
                  <a:lnTo>
                    <a:pt x="4790" y="13464"/>
                  </a:lnTo>
                  <a:cubicBezTo>
                    <a:pt x="4727" y="13464"/>
                    <a:pt x="4695" y="13527"/>
                    <a:pt x="4727" y="13590"/>
                  </a:cubicBezTo>
                  <a:cubicBezTo>
                    <a:pt x="4701" y="13642"/>
                    <a:pt x="4739" y="13694"/>
                    <a:pt x="4805" y="13694"/>
                  </a:cubicBezTo>
                  <a:cubicBezTo>
                    <a:pt x="4820" y="13694"/>
                    <a:pt x="4836" y="13691"/>
                    <a:pt x="4854" y="13685"/>
                  </a:cubicBezTo>
                  <a:cubicBezTo>
                    <a:pt x="4885" y="13685"/>
                    <a:pt x="4917" y="13685"/>
                    <a:pt x="4980" y="13654"/>
                  </a:cubicBezTo>
                  <a:cubicBezTo>
                    <a:pt x="5341" y="13699"/>
                    <a:pt x="5758" y="13765"/>
                    <a:pt x="6158" y="13765"/>
                  </a:cubicBezTo>
                  <a:cubicBezTo>
                    <a:pt x="6602" y="13765"/>
                    <a:pt x="7024" y="13684"/>
                    <a:pt x="7324" y="13400"/>
                  </a:cubicBezTo>
                  <a:cubicBezTo>
                    <a:pt x="7609" y="13147"/>
                    <a:pt x="7862" y="12545"/>
                    <a:pt x="8084" y="12260"/>
                  </a:cubicBezTo>
                  <a:cubicBezTo>
                    <a:pt x="8242" y="12039"/>
                    <a:pt x="8369" y="11944"/>
                    <a:pt x="8432" y="11659"/>
                  </a:cubicBezTo>
                  <a:cubicBezTo>
                    <a:pt x="8622" y="10835"/>
                    <a:pt x="7831" y="9949"/>
                    <a:pt x="7577" y="9283"/>
                  </a:cubicBezTo>
                  <a:cubicBezTo>
                    <a:pt x="7229" y="8365"/>
                    <a:pt x="6690" y="7922"/>
                    <a:pt x="5835" y="7510"/>
                  </a:cubicBezTo>
                  <a:cubicBezTo>
                    <a:pt x="5455" y="6718"/>
                    <a:pt x="4917" y="6053"/>
                    <a:pt x="4315" y="5483"/>
                  </a:cubicBezTo>
                  <a:lnTo>
                    <a:pt x="4315" y="5483"/>
                  </a:lnTo>
                  <a:cubicBezTo>
                    <a:pt x="4822" y="5705"/>
                    <a:pt x="5360" y="5927"/>
                    <a:pt x="5899" y="6085"/>
                  </a:cubicBezTo>
                  <a:cubicBezTo>
                    <a:pt x="7514" y="7035"/>
                    <a:pt x="9414" y="7447"/>
                    <a:pt x="11061" y="8428"/>
                  </a:cubicBezTo>
                  <a:cubicBezTo>
                    <a:pt x="11758" y="8840"/>
                    <a:pt x="12423" y="9315"/>
                    <a:pt x="13056" y="9822"/>
                  </a:cubicBezTo>
                  <a:cubicBezTo>
                    <a:pt x="13151" y="10582"/>
                    <a:pt x="12834" y="11247"/>
                    <a:pt x="12803" y="12007"/>
                  </a:cubicBezTo>
                  <a:cubicBezTo>
                    <a:pt x="12739" y="12704"/>
                    <a:pt x="12993" y="13020"/>
                    <a:pt x="13341" y="13622"/>
                  </a:cubicBezTo>
                  <a:cubicBezTo>
                    <a:pt x="13879" y="14509"/>
                    <a:pt x="13753" y="15364"/>
                    <a:pt x="13974" y="16314"/>
                  </a:cubicBezTo>
                  <a:cubicBezTo>
                    <a:pt x="14164" y="16947"/>
                    <a:pt x="14481" y="17517"/>
                    <a:pt x="14924" y="18024"/>
                  </a:cubicBezTo>
                  <a:cubicBezTo>
                    <a:pt x="15463" y="18657"/>
                    <a:pt x="16128" y="19037"/>
                    <a:pt x="16825" y="19449"/>
                  </a:cubicBezTo>
                  <a:cubicBezTo>
                    <a:pt x="17838" y="20083"/>
                    <a:pt x="18440" y="20684"/>
                    <a:pt x="19231" y="21571"/>
                  </a:cubicBezTo>
                  <a:cubicBezTo>
                    <a:pt x="19611" y="22014"/>
                    <a:pt x="20055" y="22426"/>
                    <a:pt x="20593" y="22711"/>
                  </a:cubicBezTo>
                  <a:cubicBezTo>
                    <a:pt x="21480" y="23186"/>
                    <a:pt x="22462" y="23281"/>
                    <a:pt x="23253" y="23946"/>
                  </a:cubicBezTo>
                  <a:cubicBezTo>
                    <a:pt x="23266" y="23959"/>
                    <a:pt x="23285" y="23967"/>
                    <a:pt x="23305" y="23967"/>
                  </a:cubicBezTo>
                  <a:cubicBezTo>
                    <a:pt x="23332" y="23967"/>
                    <a:pt x="23361" y="23952"/>
                    <a:pt x="23380" y="23915"/>
                  </a:cubicBezTo>
                  <a:cubicBezTo>
                    <a:pt x="23443" y="23915"/>
                    <a:pt x="23507" y="23851"/>
                    <a:pt x="23443" y="23756"/>
                  </a:cubicBezTo>
                  <a:cubicBezTo>
                    <a:pt x="22747" y="22616"/>
                    <a:pt x="22462" y="21603"/>
                    <a:pt x="22462" y="20273"/>
                  </a:cubicBezTo>
                  <a:cubicBezTo>
                    <a:pt x="22493" y="19386"/>
                    <a:pt x="22493" y="18499"/>
                    <a:pt x="22367" y="17612"/>
                  </a:cubicBezTo>
                  <a:cubicBezTo>
                    <a:pt x="22208" y="16757"/>
                    <a:pt x="21955" y="15871"/>
                    <a:pt x="21543" y="15111"/>
                  </a:cubicBezTo>
                  <a:cubicBezTo>
                    <a:pt x="21163" y="14350"/>
                    <a:pt x="20530" y="14034"/>
                    <a:pt x="20245" y="13179"/>
                  </a:cubicBezTo>
                  <a:cubicBezTo>
                    <a:pt x="19833" y="11849"/>
                    <a:pt x="19421" y="10962"/>
                    <a:pt x="18091" y="10265"/>
                  </a:cubicBezTo>
                  <a:cubicBezTo>
                    <a:pt x="16977" y="9657"/>
                    <a:pt x="15659" y="9515"/>
                    <a:pt x="14382" y="9515"/>
                  </a:cubicBezTo>
                  <a:cubicBezTo>
                    <a:pt x="14063" y="9515"/>
                    <a:pt x="13746" y="9524"/>
                    <a:pt x="13436" y="9537"/>
                  </a:cubicBezTo>
                  <a:cubicBezTo>
                    <a:pt x="13373" y="9537"/>
                    <a:pt x="13341" y="9600"/>
                    <a:pt x="13373" y="9664"/>
                  </a:cubicBezTo>
                  <a:cubicBezTo>
                    <a:pt x="12708" y="9093"/>
                    <a:pt x="11979" y="8555"/>
                    <a:pt x="11219" y="8112"/>
                  </a:cubicBezTo>
                  <a:cubicBezTo>
                    <a:pt x="9857" y="7288"/>
                    <a:pt x="8337" y="6845"/>
                    <a:pt x="6880" y="6243"/>
                  </a:cubicBezTo>
                  <a:lnTo>
                    <a:pt x="6880" y="6243"/>
                  </a:lnTo>
                  <a:cubicBezTo>
                    <a:pt x="7106" y="6267"/>
                    <a:pt x="7334" y="6278"/>
                    <a:pt x="7563" y="6278"/>
                  </a:cubicBezTo>
                  <a:cubicBezTo>
                    <a:pt x="8846" y="6278"/>
                    <a:pt x="10173" y="5937"/>
                    <a:pt x="11409" y="5642"/>
                  </a:cubicBezTo>
                  <a:cubicBezTo>
                    <a:pt x="11821" y="5547"/>
                    <a:pt x="12201" y="5452"/>
                    <a:pt x="12581" y="5325"/>
                  </a:cubicBezTo>
                  <a:cubicBezTo>
                    <a:pt x="12581" y="5347"/>
                    <a:pt x="12597" y="5370"/>
                    <a:pt x="12617" y="5370"/>
                  </a:cubicBezTo>
                  <a:cubicBezTo>
                    <a:pt x="12626" y="5370"/>
                    <a:pt x="12635" y="5366"/>
                    <a:pt x="12644" y="5357"/>
                  </a:cubicBezTo>
                  <a:cubicBezTo>
                    <a:pt x="14164" y="4660"/>
                    <a:pt x="15779" y="4691"/>
                    <a:pt x="17395" y="4565"/>
                  </a:cubicBezTo>
                  <a:cubicBezTo>
                    <a:pt x="18853" y="4425"/>
                    <a:pt x="20261" y="3937"/>
                    <a:pt x="21708" y="3937"/>
                  </a:cubicBezTo>
                  <a:cubicBezTo>
                    <a:pt x="21895" y="3937"/>
                    <a:pt x="22083" y="3945"/>
                    <a:pt x="22272" y="3963"/>
                  </a:cubicBezTo>
                  <a:cubicBezTo>
                    <a:pt x="22282" y="3974"/>
                    <a:pt x="22289" y="3977"/>
                    <a:pt x="22295" y="3977"/>
                  </a:cubicBezTo>
                  <a:cubicBezTo>
                    <a:pt x="22307" y="3977"/>
                    <a:pt x="22314" y="3963"/>
                    <a:pt x="22335" y="3963"/>
                  </a:cubicBezTo>
                  <a:cubicBezTo>
                    <a:pt x="23780" y="6171"/>
                    <a:pt x="26233" y="7558"/>
                    <a:pt x="28848" y="7558"/>
                  </a:cubicBezTo>
                  <a:cubicBezTo>
                    <a:pt x="29271" y="7558"/>
                    <a:pt x="29698" y="7522"/>
                    <a:pt x="30126" y="7447"/>
                  </a:cubicBezTo>
                  <a:cubicBezTo>
                    <a:pt x="32976" y="6940"/>
                    <a:pt x="36269" y="4438"/>
                    <a:pt x="36111" y="1240"/>
                  </a:cubicBezTo>
                  <a:cubicBezTo>
                    <a:pt x="36111" y="1172"/>
                    <a:pt x="36066" y="1140"/>
                    <a:pt x="36018" y="1140"/>
                  </a:cubicBezTo>
                  <a:cubicBezTo>
                    <a:pt x="35978" y="1140"/>
                    <a:pt x="35936" y="1164"/>
                    <a:pt x="35921" y="1208"/>
                  </a:cubicBezTo>
                  <a:cubicBezTo>
                    <a:pt x="35026" y="1958"/>
                    <a:pt x="33946" y="2375"/>
                    <a:pt x="32823" y="2375"/>
                  </a:cubicBezTo>
                  <a:cubicBezTo>
                    <a:pt x="32475" y="2375"/>
                    <a:pt x="32124" y="2335"/>
                    <a:pt x="31772" y="2253"/>
                  </a:cubicBezTo>
                  <a:cubicBezTo>
                    <a:pt x="30664" y="1968"/>
                    <a:pt x="29682" y="1271"/>
                    <a:pt x="28542" y="1081"/>
                  </a:cubicBezTo>
                  <a:cubicBezTo>
                    <a:pt x="28320" y="1042"/>
                    <a:pt x="28100" y="1024"/>
                    <a:pt x="27884" y="1024"/>
                  </a:cubicBezTo>
                  <a:cubicBezTo>
                    <a:pt x="25816" y="1024"/>
                    <a:pt x="24004" y="2687"/>
                    <a:pt x="22398" y="3805"/>
                  </a:cubicBezTo>
                  <a:cubicBezTo>
                    <a:pt x="22382" y="3789"/>
                    <a:pt x="22359" y="3781"/>
                    <a:pt x="22335" y="3781"/>
                  </a:cubicBezTo>
                  <a:cubicBezTo>
                    <a:pt x="22311" y="3781"/>
                    <a:pt x="22287" y="3789"/>
                    <a:pt x="22272" y="3805"/>
                  </a:cubicBezTo>
                  <a:cubicBezTo>
                    <a:pt x="22001" y="3759"/>
                    <a:pt x="21729" y="3739"/>
                    <a:pt x="21457" y="3739"/>
                  </a:cubicBezTo>
                  <a:cubicBezTo>
                    <a:pt x="20042" y="3739"/>
                    <a:pt x="18612" y="4269"/>
                    <a:pt x="17205" y="4375"/>
                  </a:cubicBezTo>
                  <a:cubicBezTo>
                    <a:pt x="16223" y="4438"/>
                    <a:pt x="15273" y="4470"/>
                    <a:pt x="14323" y="4691"/>
                  </a:cubicBezTo>
                  <a:cubicBezTo>
                    <a:pt x="17490" y="3298"/>
                    <a:pt x="20308" y="1176"/>
                    <a:pt x="23665" y="131"/>
                  </a:cubicBezTo>
                  <a:cubicBezTo>
                    <a:pt x="23751" y="131"/>
                    <a:pt x="23733" y="0"/>
                    <a:pt x="2365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7"/>
            <p:cNvSpPr/>
            <p:nvPr/>
          </p:nvSpPr>
          <p:spPr>
            <a:xfrm>
              <a:off x="1771978" y="12143"/>
              <a:ext cx="917680" cy="687063"/>
            </a:xfrm>
            <a:custGeom>
              <a:avLst/>
              <a:gdLst/>
              <a:ahLst/>
              <a:cxnLst/>
              <a:rect l="l" t="t" r="r" b="b"/>
              <a:pathLst>
                <a:path w="28799" h="21560" extrusionOk="0">
                  <a:moveTo>
                    <a:pt x="4853" y="1"/>
                  </a:moveTo>
                  <a:cubicBezTo>
                    <a:pt x="4778" y="1"/>
                    <a:pt x="4759" y="134"/>
                    <a:pt x="4846" y="163"/>
                  </a:cubicBezTo>
                  <a:cubicBezTo>
                    <a:pt x="8488" y="1050"/>
                    <a:pt x="12351" y="1810"/>
                    <a:pt x="14790" y="4882"/>
                  </a:cubicBezTo>
                  <a:cubicBezTo>
                    <a:pt x="14758" y="4913"/>
                    <a:pt x="14726" y="4945"/>
                    <a:pt x="14695" y="5008"/>
                  </a:cubicBezTo>
                  <a:cubicBezTo>
                    <a:pt x="14663" y="5135"/>
                    <a:pt x="14663" y="5262"/>
                    <a:pt x="14631" y="5388"/>
                  </a:cubicBezTo>
                  <a:cubicBezTo>
                    <a:pt x="14410" y="5958"/>
                    <a:pt x="14030" y="6338"/>
                    <a:pt x="13523" y="6528"/>
                  </a:cubicBezTo>
                  <a:cubicBezTo>
                    <a:pt x="13301" y="6655"/>
                    <a:pt x="13048" y="6718"/>
                    <a:pt x="12795" y="6845"/>
                  </a:cubicBezTo>
                  <a:cubicBezTo>
                    <a:pt x="11433" y="7542"/>
                    <a:pt x="10514" y="8650"/>
                    <a:pt x="9723" y="9949"/>
                  </a:cubicBezTo>
                  <a:cubicBezTo>
                    <a:pt x="8836" y="11500"/>
                    <a:pt x="8171" y="13147"/>
                    <a:pt x="7253" y="14667"/>
                  </a:cubicBezTo>
                  <a:cubicBezTo>
                    <a:pt x="7221" y="14731"/>
                    <a:pt x="7221" y="14762"/>
                    <a:pt x="7189" y="14826"/>
                  </a:cubicBezTo>
                  <a:cubicBezTo>
                    <a:pt x="6374" y="15779"/>
                    <a:pt x="5179" y="16363"/>
                    <a:pt x="4016" y="16363"/>
                  </a:cubicBezTo>
                  <a:cubicBezTo>
                    <a:pt x="3054" y="16363"/>
                    <a:pt x="2113" y="15964"/>
                    <a:pt x="1425" y="15047"/>
                  </a:cubicBezTo>
                  <a:cubicBezTo>
                    <a:pt x="1192" y="14744"/>
                    <a:pt x="1097" y="14441"/>
                    <a:pt x="860" y="14441"/>
                  </a:cubicBezTo>
                  <a:cubicBezTo>
                    <a:pt x="775" y="14441"/>
                    <a:pt x="672" y="14480"/>
                    <a:pt x="539" y="14572"/>
                  </a:cubicBezTo>
                  <a:cubicBezTo>
                    <a:pt x="0" y="14952"/>
                    <a:pt x="64" y="16124"/>
                    <a:pt x="190" y="16663"/>
                  </a:cubicBezTo>
                  <a:cubicBezTo>
                    <a:pt x="507" y="17771"/>
                    <a:pt x="1457" y="18499"/>
                    <a:pt x="2439" y="19006"/>
                  </a:cubicBezTo>
                  <a:cubicBezTo>
                    <a:pt x="2502" y="19006"/>
                    <a:pt x="2534" y="19006"/>
                    <a:pt x="2566" y="18974"/>
                  </a:cubicBezTo>
                  <a:cubicBezTo>
                    <a:pt x="2724" y="19006"/>
                    <a:pt x="2882" y="19038"/>
                    <a:pt x="3041" y="19038"/>
                  </a:cubicBezTo>
                  <a:cubicBezTo>
                    <a:pt x="3769" y="19133"/>
                    <a:pt x="4529" y="19291"/>
                    <a:pt x="5289" y="19418"/>
                  </a:cubicBezTo>
                  <a:cubicBezTo>
                    <a:pt x="5311" y="19440"/>
                    <a:pt x="5334" y="19462"/>
                    <a:pt x="5367" y="19462"/>
                  </a:cubicBezTo>
                  <a:cubicBezTo>
                    <a:pt x="5381" y="19462"/>
                    <a:pt x="5397" y="19459"/>
                    <a:pt x="5416" y="19449"/>
                  </a:cubicBezTo>
                  <a:cubicBezTo>
                    <a:pt x="5447" y="19449"/>
                    <a:pt x="5447" y="19449"/>
                    <a:pt x="5479" y="19418"/>
                  </a:cubicBezTo>
                  <a:cubicBezTo>
                    <a:pt x="6429" y="19576"/>
                    <a:pt x="7379" y="19671"/>
                    <a:pt x="8298" y="19671"/>
                  </a:cubicBezTo>
                  <a:cubicBezTo>
                    <a:pt x="8931" y="19671"/>
                    <a:pt x="9533" y="19544"/>
                    <a:pt x="10103" y="19291"/>
                  </a:cubicBezTo>
                  <a:cubicBezTo>
                    <a:pt x="10483" y="19133"/>
                    <a:pt x="11401" y="18246"/>
                    <a:pt x="11971" y="17993"/>
                  </a:cubicBezTo>
                  <a:cubicBezTo>
                    <a:pt x="11971" y="18024"/>
                    <a:pt x="12003" y="18024"/>
                    <a:pt x="12035" y="18024"/>
                  </a:cubicBezTo>
                  <a:cubicBezTo>
                    <a:pt x="12161" y="18309"/>
                    <a:pt x="12288" y="18563"/>
                    <a:pt x="12446" y="18848"/>
                  </a:cubicBezTo>
                  <a:cubicBezTo>
                    <a:pt x="12415" y="18911"/>
                    <a:pt x="12446" y="18974"/>
                    <a:pt x="12478" y="18974"/>
                  </a:cubicBezTo>
                  <a:cubicBezTo>
                    <a:pt x="12642" y="19038"/>
                    <a:pt x="12812" y="19066"/>
                    <a:pt x="12986" y="19066"/>
                  </a:cubicBezTo>
                  <a:cubicBezTo>
                    <a:pt x="14114" y="19066"/>
                    <a:pt x="15379" y="17860"/>
                    <a:pt x="16120" y="17201"/>
                  </a:cubicBezTo>
                  <a:cubicBezTo>
                    <a:pt x="17450" y="15997"/>
                    <a:pt x="18463" y="14414"/>
                    <a:pt x="18812" y="12641"/>
                  </a:cubicBezTo>
                  <a:cubicBezTo>
                    <a:pt x="19033" y="11532"/>
                    <a:pt x="18970" y="10424"/>
                    <a:pt x="18653" y="9379"/>
                  </a:cubicBezTo>
                  <a:lnTo>
                    <a:pt x="18653" y="9379"/>
                  </a:lnTo>
                  <a:cubicBezTo>
                    <a:pt x="19192" y="10550"/>
                    <a:pt x="19698" y="11754"/>
                    <a:pt x="20174" y="12989"/>
                  </a:cubicBezTo>
                  <a:cubicBezTo>
                    <a:pt x="19477" y="14699"/>
                    <a:pt x="19635" y="17011"/>
                    <a:pt x="20965" y="18373"/>
                  </a:cubicBezTo>
                  <a:cubicBezTo>
                    <a:pt x="23055" y="20494"/>
                    <a:pt x="26666" y="19069"/>
                    <a:pt x="28534" y="21508"/>
                  </a:cubicBezTo>
                  <a:cubicBezTo>
                    <a:pt x="28534" y="21540"/>
                    <a:pt x="28566" y="21540"/>
                    <a:pt x="28597" y="21540"/>
                  </a:cubicBezTo>
                  <a:cubicBezTo>
                    <a:pt x="28618" y="21553"/>
                    <a:pt x="28641" y="21560"/>
                    <a:pt x="28662" y="21560"/>
                  </a:cubicBezTo>
                  <a:cubicBezTo>
                    <a:pt x="28737" y="21560"/>
                    <a:pt x="28798" y="21480"/>
                    <a:pt x="28724" y="21381"/>
                  </a:cubicBezTo>
                  <a:cubicBezTo>
                    <a:pt x="28692" y="21350"/>
                    <a:pt x="28661" y="21286"/>
                    <a:pt x="28629" y="21254"/>
                  </a:cubicBezTo>
                  <a:cubicBezTo>
                    <a:pt x="28249" y="19513"/>
                    <a:pt x="27299" y="17961"/>
                    <a:pt x="26001" y="16726"/>
                  </a:cubicBezTo>
                  <a:cubicBezTo>
                    <a:pt x="25336" y="16092"/>
                    <a:pt x="24544" y="15554"/>
                    <a:pt x="23752" y="15079"/>
                  </a:cubicBezTo>
                  <a:cubicBezTo>
                    <a:pt x="22612" y="14446"/>
                    <a:pt x="21282" y="14129"/>
                    <a:pt x="20427" y="13116"/>
                  </a:cubicBezTo>
                  <a:cubicBezTo>
                    <a:pt x="20395" y="13084"/>
                    <a:pt x="20395" y="13052"/>
                    <a:pt x="20395" y="13021"/>
                  </a:cubicBezTo>
                  <a:cubicBezTo>
                    <a:pt x="20395" y="12989"/>
                    <a:pt x="20395" y="12989"/>
                    <a:pt x="20395" y="12989"/>
                  </a:cubicBezTo>
                  <a:cubicBezTo>
                    <a:pt x="20395" y="12989"/>
                    <a:pt x="20395" y="12957"/>
                    <a:pt x="20395" y="12957"/>
                  </a:cubicBezTo>
                  <a:cubicBezTo>
                    <a:pt x="19888" y="10867"/>
                    <a:pt x="18843" y="8872"/>
                    <a:pt x="17577" y="7162"/>
                  </a:cubicBezTo>
                  <a:cubicBezTo>
                    <a:pt x="17038" y="6212"/>
                    <a:pt x="16342" y="5293"/>
                    <a:pt x="15360" y="4818"/>
                  </a:cubicBezTo>
                  <a:cubicBezTo>
                    <a:pt x="15328" y="4755"/>
                    <a:pt x="15296" y="4692"/>
                    <a:pt x="15265" y="4660"/>
                  </a:cubicBezTo>
                  <a:cubicBezTo>
                    <a:pt x="15265" y="4597"/>
                    <a:pt x="15233" y="4533"/>
                    <a:pt x="15170" y="4533"/>
                  </a:cubicBezTo>
                  <a:cubicBezTo>
                    <a:pt x="15138" y="4502"/>
                    <a:pt x="15138" y="4470"/>
                    <a:pt x="15106" y="4438"/>
                  </a:cubicBezTo>
                  <a:cubicBezTo>
                    <a:pt x="15088" y="4410"/>
                    <a:pt x="15064" y="4399"/>
                    <a:pt x="15040" y="4399"/>
                  </a:cubicBezTo>
                  <a:cubicBezTo>
                    <a:pt x="14983" y="4399"/>
                    <a:pt x="14926" y="4466"/>
                    <a:pt x="14948" y="4533"/>
                  </a:cubicBezTo>
                  <a:lnTo>
                    <a:pt x="14980" y="4597"/>
                  </a:lnTo>
                  <a:lnTo>
                    <a:pt x="14916" y="4597"/>
                  </a:lnTo>
                  <a:cubicBezTo>
                    <a:pt x="12541" y="1683"/>
                    <a:pt x="8519" y="480"/>
                    <a:pt x="4877" y="5"/>
                  </a:cubicBezTo>
                  <a:cubicBezTo>
                    <a:pt x="4869" y="2"/>
                    <a:pt x="4861" y="1"/>
                    <a:pt x="4853"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7"/>
            <p:cNvSpPr/>
            <p:nvPr/>
          </p:nvSpPr>
          <p:spPr>
            <a:xfrm>
              <a:off x="941416" y="154809"/>
              <a:ext cx="682198" cy="640632"/>
            </a:xfrm>
            <a:custGeom>
              <a:avLst/>
              <a:gdLst/>
              <a:ahLst/>
              <a:cxnLst/>
              <a:rect l="l" t="t" r="r" b="b"/>
              <a:pathLst>
                <a:path w="21409" h="20103" extrusionOk="0">
                  <a:moveTo>
                    <a:pt x="16537" y="2431"/>
                  </a:moveTo>
                  <a:cubicBezTo>
                    <a:pt x="17284" y="2431"/>
                    <a:pt x="18027" y="2551"/>
                    <a:pt x="18717" y="2812"/>
                  </a:cubicBezTo>
                  <a:cubicBezTo>
                    <a:pt x="19255" y="2875"/>
                    <a:pt x="19382" y="3192"/>
                    <a:pt x="19097" y="3762"/>
                  </a:cubicBezTo>
                  <a:cubicBezTo>
                    <a:pt x="19002" y="3793"/>
                    <a:pt x="18907" y="3793"/>
                    <a:pt x="18812" y="3825"/>
                  </a:cubicBezTo>
                  <a:cubicBezTo>
                    <a:pt x="18590" y="3952"/>
                    <a:pt x="18210" y="3983"/>
                    <a:pt x="17957" y="4078"/>
                  </a:cubicBezTo>
                  <a:cubicBezTo>
                    <a:pt x="17324" y="4300"/>
                    <a:pt x="16785" y="4617"/>
                    <a:pt x="16247" y="4997"/>
                  </a:cubicBezTo>
                  <a:cubicBezTo>
                    <a:pt x="16189" y="4995"/>
                    <a:pt x="16131" y="4995"/>
                    <a:pt x="16073" y="4995"/>
                  </a:cubicBezTo>
                  <a:cubicBezTo>
                    <a:pt x="14605" y="4995"/>
                    <a:pt x="13073" y="5386"/>
                    <a:pt x="12098" y="6422"/>
                  </a:cubicBezTo>
                  <a:cubicBezTo>
                    <a:pt x="11560" y="6643"/>
                    <a:pt x="11022" y="6865"/>
                    <a:pt x="10483" y="7055"/>
                  </a:cubicBezTo>
                  <a:cubicBezTo>
                    <a:pt x="11402" y="6517"/>
                    <a:pt x="11972" y="5503"/>
                    <a:pt x="12795" y="4807"/>
                  </a:cubicBezTo>
                  <a:cubicBezTo>
                    <a:pt x="13357" y="4349"/>
                    <a:pt x="13918" y="4192"/>
                    <a:pt x="14525" y="4192"/>
                  </a:cubicBezTo>
                  <a:cubicBezTo>
                    <a:pt x="14842" y="4192"/>
                    <a:pt x="15171" y="4235"/>
                    <a:pt x="15519" y="4300"/>
                  </a:cubicBezTo>
                  <a:cubicBezTo>
                    <a:pt x="15883" y="4363"/>
                    <a:pt x="16247" y="4427"/>
                    <a:pt x="16603" y="4427"/>
                  </a:cubicBezTo>
                  <a:cubicBezTo>
                    <a:pt x="16959" y="4427"/>
                    <a:pt x="17308" y="4363"/>
                    <a:pt x="17640" y="4173"/>
                  </a:cubicBezTo>
                  <a:cubicBezTo>
                    <a:pt x="17640" y="4173"/>
                    <a:pt x="17640" y="4110"/>
                    <a:pt x="17609" y="4110"/>
                  </a:cubicBezTo>
                  <a:cubicBezTo>
                    <a:pt x="17327" y="4194"/>
                    <a:pt x="17042" y="4224"/>
                    <a:pt x="16755" y="4224"/>
                  </a:cubicBezTo>
                  <a:cubicBezTo>
                    <a:pt x="15985" y="4224"/>
                    <a:pt x="15206" y="4004"/>
                    <a:pt x="14453" y="4004"/>
                  </a:cubicBezTo>
                  <a:cubicBezTo>
                    <a:pt x="14004" y="4004"/>
                    <a:pt x="13565" y="4082"/>
                    <a:pt x="13143" y="4332"/>
                  </a:cubicBezTo>
                  <a:cubicBezTo>
                    <a:pt x="11813" y="5123"/>
                    <a:pt x="11243" y="6802"/>
                    <a:pt x="9691" y="7213"/>
                  </a:cubicBezTo>
                  <a:cubicBezTo>
                    <a:pt x="8868" y="7055"/>
                    <a:pt x="8076" y="6897"/>
                    <a:pt x="7348" y="6517"/>
                  </a:cubicBezTo>
                  <a:cubicBezTo>
                    <a:pt x="7316" y="6517"/>
                    <a:pt x="7316" y="6485"/>
                    <a:pt x="7285" y="6485"/>
                  </a:cubicBezTo>
                  <a:cubicBezTo>
                    <a:pt x="8045" y="6010"/>
                    <a:pt x="8678" y="5662"/>
                    <a:pt x="9596" y="5630"/>
                  </a:cubicBezTo>
                  <a:cubicBezTo>
                    <a:pt x="9672" y="5630"/>
                    <a:pt x="9745" y="5631"/>
                    <a:pt x="9814" y="5631"/>
                  </a:cubicBezTo>
                  <a:cubicBezTo>
                    <a:pt x="10092" y="5631"/>
                    <a:pt x="10325" y="5611"/>
                    <a:pt x="10578" y="5408"/>
                  </a:cubicBezTo>
                  <a:cubicBezTo>
                    <a:pt x="11117" y="5028"/>
                    <a:pt x="11497" y="4363"/>
                    <a:pt x="12067" y="3920"/>
                  </a:cubicBezTo>
                  <a:cubicBezTo>
                    <a:pt x="12700" y="3445"/>
                    <a:pt x="13428" y="3065"/>
                    <a:pt x="14188" y="2812"/>
                  </a:cubicBezTo>
                  <a:cubicBezTo>
                    <a:pt x="14940" y="2567"/>
                    <a:pt x="15741" y="2431"/>
                    <a:pt x="16537" y="2431"/>
                  </a:cubicBezTo>
                  <a:close/>
                  <a:moveTo>
                    <a:pt x="381" y="373"/>
                  </a:moveTo>
                  <a:lnTo>
                    <a:pt x="381" y="373"/>
                  </a:lnTo>
                  <a:cubicBezTo>
                    <a:pt x="1046" y="1070"/>
                    <a:pt x="1584" y="1893"/>
                    <a:pt x="2344" y="2495"/>
                  </a:cubicBezTo>
                  <a:cubicBezTo>
                    <a:pt x="2819" y="2907"/>
                    <a:pt x="3326" y="3192"/>
                    <a:pt x="3864" y="3477"/>
                  </a:cubicBezTo>
                  <a:cubicBezTo>
                    <a:pt x="4086" y="3572"/>
                    <a:pt x="4308" y="3667"/>
                    <a:pt x="4498" y="3762"/>
                  </a:cubicBezTo>
                  <a:cubicBezTo>
                    <a:pt x="4593" y="3793"/>
                    <a:pt x="4719" y="3825"/>
                    <a:pt x="4814" y="3888"/>
                  </a:cubicBezTo>
                  <a:cubicBezTo>
                    <a:pt x="5163" y="3920"/>
                    <a:pt x="5321" y="4142"/>
                    <a:pt x="5226" y="4522"/>
                  </a:cubicBezTo>
                  <a:cubicBezTo>
                    <a:pt x="5163" y="4522"/>
                    <a:pt x="5163" y="4617"/>
                    <a:pt x="5194" y="4648"/>
                  </a:cubicBezTo>
                  <a:cubicBezTo>
                    <a:pt x="5954" y="5250"/>
                    <a:pt x="6810" y="5725"/>
                    <a:pt x="7760" y="6010"/>
                  </a:cubicBezTo>
                  <a:cubicBezTo>
                    <a:pt x="7538" y="6137"/>
                    <a:pt x="7348" y="6295"/>
                    <a:pt x="7190" y="6453"/>
                  </a:cubicBezTo>
                  <a:cubicBezTo>
                    <a:pt x="7158" y="6485"/>
                    <a:pt x="7095" y="6517"/>
                    <a:pt x="7095" y="6580"/>
                  </a:cubicBezTo>
                  <a:cubicBezTo>
                    <a:pt x="7095" y="6612"/>
                    <a:pt x="7095" y="6675"/>
                    <a:pt x="7095" y="6738"/>
                  </a:cubicBezTo>
                  <a:cubicBezTo>
                    <a:pt x="6873" y="7023"/>
                    <a:pt x="6746" y="7309"/>
                    <a:pt x="6683" y="7657"/>
                  </a:cubicBezTo>
                  <a:cubicBezTo>
                    <a:pt x="6081" y="6137"/>
                    <a:pt x="4561" y="5282"/>
                    <a:pt x="3326" y="4300"/>
                  </a:cubicBezTo>
                  <a:cubicBezTo>
                    <a:pt x="2503" y="3635"/>
                    <a:pt x="1806" y="2907"/>
                    <a:pt x="1172" y="2051"/>
                  </a:cubicBezTo>
                  <a:cubicBezTo>
                    <a:pt x="792" y="1545"/>
                    <a:pt x="666" y="911"/>
                    <a:pt x="381" y="373"/>
                  </a:cubicBezTo>
                  <a:close/>
                  <a:moveTo>
                    <a:pt x="14924" y="5960"/>
                  </a:moveTo>
                  <a:cubicBezTo>
                    <a:pt x="16043" y="5960"/>
                    <a:pt x="17172" y="6245"/>
                    <a:pt x="18147" y="6802"/>
                  </a:cubicBezTo>
                  <a:cubicBezTo>
                    <a:pt x="18844" y="7182"/>
                    <a:pt x="19414" y="7689"/>
                    <a:pt x="19794" y="8385"/>
                  </a:cubicBezTo>
                  <a:cubicBezTo>
                    <a:pt x="20047" y="8829"/>
                    <a:pt x="21061" y="10855"/>
                    <a:pt x="20111" y="11109"/>
                  </a:cubicBezTo>
                  <a:cubicBezTo>
                    <a:pt x="20107" y="11111"/>
                    <a:pt x="20101" y="11112"/>
                    <a:pt x="20094" y="11112"/>
                  </a:cubicBezTo>
                  <a:cubicBezTo>
                    <a:pt x="19982" y="11112"/>
                    <a:pt x="19475" y="10887"/>
                    <a:pt x="19445" y="10887"/>
                  </a:cubicBezTo>
                  <a:cubicBezTo>
                    <a:pt x="19255" y="10855"/>
                    <a:pt x="19065" y="10824"/>
                    <a:pt x="18875" y="10824"/>
                  </a:cubicBezTo>
                  <a:cubicBezTo>
                    <a:pt x="18860" y="10808"/>
                    <a:pt x="18836" y="10800"/>
                    <a:pt x="18812" y="10800"/>
                  </a:cubicBezTo>
                  <a:cubicBezTo>
                    <a:pt x="18788" y="10800"/>
                    <a:pt x="18765" y="10808"/>
                    <a:pt x="18749" y="10824"/>
                  </a:cubicBezTo>
                  <a:cubicBezTo>
                    <a:pt x="18654" y="10824"/>
                    <a:pt x="18559" y="10824"/>
                    <a:pt x="18432" y="10855"/>
                  </a:cubicBezTo>
                  <a:cubicBezTo>
                    <a:pt x="18234" y="10863"/>
                    <a:pt x="18044" y="10868"/>
                    <a:pt x="17860" y="10868"/>
                  </a:cubicBezTo>
                  <a:cubicBezTo>
                    <a:pt x="17247" y="10868"/>
                    <a:pt x="16690" y="10806"/>
                    <a:pt x="16057" y="10539"/>
                  </a:cubicBezTo>
                  <a:cubicBezTo>
                    <a:pt x="15867" y="10254"/>
                    <a:pt x="15645" y="9937"/>
                    <a:pt x="15392" y="9684"/>
                  </a:cubicBezTo>
                  <a:cubicBezTo>
                    <a:pt x="14600" y="8829"/>
                    <a:pt x="13587" y="8195"/>
                    <a:pt x="12510" y="7815"/>
                  </a:cubicBezTo>
                  <a:cubicBezTo>
                    <a:pt x="11782" y="7562"/>
                    <a:pt x="11022" y="7435"/>
                    <a:pt x="10261" y="7309"/>
                  </a:cubicBezTo>
                  <a:cubicBezTo>
                    <a:pt x="10768" y="7213"/>
                    <a:pt x="11275" y="6992"/>
                    <a:pt x="11782" y="6802"/>
                  </a:cubicBezTo>
                  <a:lnTo>
                    <a:pt x="11782" y="6802"/>
                  </a:lnTo>
                  <a:cubicBezTo>
                    <a:pt x="11756" y="6827"/>
                    <a:pt x="11793" y="6874"/>
                    <a:pt x="11824" y="6874"/>
                  </a:cubicBezTo>
                  <a:cubicBezTo>
                    <a:pt x="11832" y="6874"/>
                    <a:pt x="11839" y="6871"/>
                    <a:pt x="11845" y="6865"/>
                  </a:cubicBezTo>
                  <a:cubicBezTo>
                    <a:pt x="11908" y="6802"/>
                    <a:pt x="11972" y="6738"/>
                    <a:pt x="12035" y="6675"/>
                  </a:cubicBezTo>
                  <a:cubicBezTo>
                    <a:pt x="12573" y="6453"/>
                    <a:pt x="13143" y="6200"/>
                    <a:pt x="13713" y="6073"/>
                  </a:cubicBezTo>
                  <a:cubicBezTo>
                    <a:pt x="14110" y="5997"/>
                    <a:pt x="14517" y="5960"/>
                    <a:pt x="14924" y="5960"/>
                  </a:cubicBezTo>
                  <a:close/>
                  <a:moveTo>
                    <a:pt x="16215" y="10824"/>
                  </a:moveTo>
                  <a:cubicBezTo>
                    <a:pt x="17039" y="11077"/>
                    <a:pt x="17894" y="10982"/>
                    <a:pt x="18717" y="11045"/>
                  </a:cubicBezTo>
                  <a:cubicBezTo>
                    <a:pt x="18717" y="11330"/>
                    <a:pt x="18749" y="11615"/>
                    <a:pt x="18812" y="11900"/>
                  </a:cubicBezTo>
                  <a:cubicBezTo>
                    <a:pt x="18907" y="12217"/>
                    <a:pt x="19287" y="12787"/>
                    <a:pt x="19255" y="13041"/>
                  </a:cubicBezTo>
                  <a:cubicBezTo>
                    <a:pt x="19097" y="13294"/>
                    <a:pt x="18907" y="13579"/>
                    <a:pt x="18717" y="13832"/>
                  </a:cubicBezTo>
                  <a:cubicBezTo>
                    <a:pt x="18559" y="13864"/>
                    <a:pt x="18400" y="13896"/>
                    <a:pt x="18242" y="13896"/>
                  </a:cubicBezTo>
                  <a:lnTo>
                    <a:pt x="17894" y="13896"/>
                  </a:lnTo>
                  <a:cubicBezTo>
                    <a:pt x="17640" y="13927"/>
                    <a:pt x="17450" y="13991"/>
                    <a:pt x="17292" y="14117"/>
                  </a:cubicBezTo>
                  <a:cubicBezTo>
                    <a:pt x="17165" y="13674"/>
                    <a:pt x="17070" y="13262"/>
                    <a:pt x="16975" y="12851"/>
                  </a:cubicBezTo>
                  <a:cubicBezTo>
                    <a:pt x="16817" y="12122"/>
                    <a:pt x="16564" y="11425"/>
                    <a:pt x="16215" y="10824"/>
                  </a:cubicBezTo>
                  <a:close/>
                  <a:moveTo>
                    <a:pt x="7316" y="6675"/>
                  </a:moveTo>
                  <a:lnTo>
                    <a:pt x="7316" y="6675"/>
                  </a:lnTo>
                  <a:cubicBezTo>
                    <a:pt x="9311" y="7720"/>
                    <a:pt x="11718" y="7404"/>
                    <a:pt x="13713" y="8607"/>
                  </a:cubicBezTo>
                  <a:cubicBezTo>
                    <a:pt x="14727" y="9209"/>
                    <a:pt x="15614" y="10095"/>
                    <a:pt x="16184" y="11172"/>
                  </a:cubicBezTo>
                  <a:cubicBezTo>
                    <a:pt x="16690" y="12249"/>
                    <a:pt x="16785" y="13452"/>
                    <a:pt x="17102" y="14592"/>
                  </a:cubicBezTo>
                  <a:cubicBezTo>
                    <a:pt x="17229" y="15004"/>
                    <a:pt x="17419" y="15226"/>
                    <a:pt x="16817" y="15542"/>
                  </a:cubicBezTo>
                  <a:cubicBezTo>
                    <a:pt x="16564" y="15669"/>
                    <a:pt x="16089" y="15637"/>
                    <a:pt x="15804" y="15669"/>
                  </a:cubicBezTo>
                  <a:cubicBezTo>
                    <a:pt x="15492" y="15695"/>
                    <a:pt x="15180" y="15716"/>
                    <a:pt x="14868" y="15716"/>
                  </a:cubicBezTo>
                  <a:cubicBezTo>
                    <a:pt x="14420" y="15716"/>
                    <a:pt x="13971" y="15673"/>
                    <a:pt x="13523" y="15542"/>
                  </a:cubicBezTo>
                  <a:cubicBezTo>
                    <a:pt x="12162" y="15131"/>
                    <a:pt x="11338" y="14022"/>
                    <a:pt x="10768" y="12787"/>
                  </a:cubicBezTo>
                  <a:cubicBezTo>
                    <a:pt x="10293" y="11774"/>
                    <a:pt x="9818" y="10950"/>
                    <a:pt x="9090" y="10127"/>
                  </a:cubicBezTo>
                  <a:cubicBezTo>
                    <a:pt x="8171" y="9145"/>
                    <a:pt x="7190" y="8100"/>
                    <a:pt x="7316" y="6675"/>
                  </a:cubicBezTo>
                  <a:close/>
                  <a:moveTo>
                    <a:pt x="8868" y="10254"/>
                  </a:moveTo>
                  <a:lnTo>
                    <a:pt x="8868" y="10254"/>
                  </a:lnTo>
                  <a:cubicBezTo>
                    <a:pt x="9311" y="10760"/>
                    <a:pt x="9723" y="11235"/>
                    <a:pt x="10071" y="11837"/>
                  </a:cubicBezTo>
                  <a:cubicBezTo>
                    <a:pt x="10420" y="12502"/>
                    <a:pt x="10641" y="13262"/>
                    <a:pt x="11085" y="13896"/>
                  </a:cubicBezTo>
                  <a:cubicBezTo>
                    <a:pt x="11687" y="14877"/>
                    <a:pt x="12637" y="15606"/>
                    <a:pt x="13777" y="15859"/>
                  </a:cubicBezTo>
                  <a:cubicBezTo>
                    <a:pt x="13903" y="15891"/>
                    <a:pt x="14062" y="15891"/>
                    <a:pt x="14188" y="15922"/>
                  </a:cubicBezTo>
                  <a:cubicBezTo>
                    <a:pt x="14188" y="15922"/>
                    <a:pt x="14188" y="15922"/>
                    <a:pt x="14188" y="15954"/>
                  </a:cubicBezTo>
                  <a:cubicBezTo>
                    <a:pt x="14442" y="16461"/>
                    <a:pt x="14632" y="17791"/>
                    <a:pt x="14220" y="18329"/>
                  </a:cubicBezTo>
                  <a:cubicBezTo>
                    <a:pt x="13845" y="18793"/>
                    <a:pt x="13578" y="18956"/>
                    <a:pt x="13367" y="18956"/>
                  </a:cubicBezTo>
                  <a:cubicBezTo>
                    <a:pt x="12902" y="18956"/>
                    <a:pt x="12714" y="18163"/>
                    <a:pt x="12257" y="18076"/>
                  </a:cubicBezTo>
                  <a:cubicBezTo>
                    <a:pt x="12193" y="18060"/>
                    <a:pt x="12137" y="18054"/>
                    <a:pt x="12087" y="18054"/>
                  </a:cubicBezTo>
                  <a:cubicBezTo>
                    <a:pt x="11868" y="18054"/>
                    <a:pt x="11750" y="18174"/>
                    <a:pt x="11567" y="18174"/>
                  </a:cubicBezTo>
                  <a:cubicBezTo>
                    <a:pt x="11454" y="18174"/>
                    <a:pt x="11317" y="18129"/>
                    <a:pt x="11117" y="17981"/>
                  </a:cubicBezTo>
                  <a:cubicBezTo>
                    <a:pt x="10610" y="17633"/>
                    <a:pt x="10230" y="16904"/>
                    <a:pt x="9976" y="16366"/>
                  </a:cubicBezTo>
                  <a:cubicBezTo>
                    <a:pt x="9343" y="15162"/>
                    <a:pt x="9216" y="13896"/>
                    <a:pt x="9185" y="12566"/>
                  </a:cubicBezTo>
                  <a:cubicBezTo>
                    <a:pt x="9185" y="11774"/>
                    <a:pt x="9185" y="10982"/>
                    <a:pt x="8868" y="10254"/>
                  </a:cubicBezTo>
                  <a:close/>
                  <a:moveTo>
                    <a:pt x="7031" y="7182"/>
                  </a:moveTo>
                  <a:cubicBezTo>
                    <a:pt x="6968" y="7847"/>
                    <a:pt x="7253" y="8480"/>
                    <a:pt x="7633" y="9082"/>
                  </a:cubicBezTo>
                  <a:cubicBezTo>
                    <a:pt x="7950" y="9620"/>
                    <a:pt x="8361" y="10127"/>
                    <a:pt x="8488" y="10729"/>
                  </a:cubicBezTo>
                  <a:cubicBezTo>
                    <a:pt x="8710" y="11615"/>
                    <a:pt x="8298" y="12439"/>
                    <a:pt x="7950" y="13231"/>
                  </a:cubicBezTo>
                  <a:cubicBezTo>
                    <a:pt x="7095" y="15226"/>
                    <a:pt x="6683" y="17126"/>
                    <a:pt x="7506" y="19058"/>
                  </a:cubicBezTo>
                  <a:cubicBezTo>
                    <a:pt x="7253" y="18583"/>
                    <a:pt x="7063" y="18044"/>
                    <a:pt x="7000" y="17823"/>
                  </a:cubicBezTo>
                  <a:cubicBezTo>
                    <a:pt x="6746" y="17063"/>
                    <a:pt x="6651" y="16271"/>
                    <a:pt x="6683" y="15479"/>
                  </a:cubicBezTo>
                  <a:cubicBezTo>
                    <a:pt x="6746" y="13959"/>
                    <a:pt x="7411" y="12502"/>
                    <a:pt x="7380" y="11014"/>
                  </a:cubicBezTo>
                  <a:cubicBezTo>
                    <a:pt x="7348" y="9715"/>
                    <a:pt x="6493" y="8385"/>
                    <a:pt x="7031" y="7182"/>
                  </a:cubicBezTo>
                  <a:close/>
                  <a:moveTo>
                    <a:pt x="7611" y="8683"/>
                  </a:moveTo>
                  <a:cubicBezTo>
                    <a:pt x="7818" y="9042"/>
                    <a:pt x="8081" y="9380"/>
                    <a:pt x="8361" y="9684"/>
                  </a:cubicBezTo>
                  <a:cubicBezTo>
                    <a:pt x="8425" y="9747"/>
                    <a:pt x="8488" y="9842"/>
                    <a:pt x="8551" y="9905"/>
                  </a:cubicBezTo>
                  <a:cubicBezTo>
                    <a:pt x="8551" y="9937"/>
                    <a:pt x="8551" y="9937"/>
                    <a:pt x="8551" y="9937"/>
                  </a:cubicBezTo>
                  <a:cubicBezTo>
                    <a:pt x="9343" y="11489"/>
                    <a:pt x="8805" y="13294"/>
                    <a:pt x="9216" y="14941"/>
                  </a:cubicBezTo>
                  <a:cubicBezTo>
                    <a:pt x="9280" y="15194"/>
                    <a:pt x="9343" y="15416"/>
                    <a:pt x="9438" y="15637"/>
                  </a:cubicBezTo>
                  <a:cubicBezTo>
                    <a:pt x="9121" y="16239"/>
                    <a:pt x="8868" y="16841"/>
                    <a:pt x="8741" y="17474"/>
                  </a:cubicBezTo>
                  <a:cubicBezTo>
                    <a:pt x="8646" y="17823"/>
                    <a:pt x="8615" y="18171"/>
                    <a:pt x="8583" y="18519"/>
                  </a:cubicBezTo>
                  <a:cubicBezTo>
                    <a:pt x="8551" y="18741"/>
                    <a:pt x="8710" y="19374"/>
                    <a:pt x="8583" y="19533"/>
                  </a:cubicBezTo>
                  <a:cubicBezTo>
                    <a:pt x="8484" y="19692"/>
                    <a:pt x="8372" y="19763"/>
                    <a:pt x="8255" y="19763"/>
                  </a:cubicBezTo>
                  <a:cubicBezTo>
                    <a:pt x="8186" y="19763"/>
                    <a:pt x="8115" y="19738"/>
                    <a:pt x="8045" y="19691"/>
                  </a:cubicBezTo>
                  <a:cubicBezTo>
                    <a:pt x="7380" y="18614"/>
                    <a:pt x="7063" y="17379"/>
                    <a:pt x="7221" y="16112"/>
                  </a:cubicBezTo>
                  <a:cubicBezTo>
                    <a:pt x="7380" y="14751"/>
                    <a:pt x="8076" y="13579"/>
                    <a:pt x="8520" y="12312"/>
                  </a:cubicBezTo>
                  <a:cubicBezTo>
                    <a:pt x="8773" y="11552"/>
                    <a:pt x="8805" y="10919"/>
                    <a:pt x="8456" y="10190"/>
                  </a:cubicBezTo>
                  <a:cubicBezTo>
                    <a:pt x="8231" y="9664"/>
                    <a:pt x="7886" y="9177"/>
                    <a:pt x="7611" y="8683"/>
                  </a:cubicBezTo>
                  <a:close/>
                  <a:moveTo>
                    <a:pt x="159" y="1"/>
                  </a:moveTo>
                  <a:cubicBezTo>
                    <a:pt x="143" y="1"/>
                    <a:pt x="127" y="9"/>
                    <a:pt x="127" y="25"/>
                  </a:cubicBezTo>
                  <a:cubicBezTo>
                    <a:pt x="64" y="25"/>
                    <a:pt x="1" y="88"/>
                    <a:pt x="64" y="151"/>
                  </a:cubicBezTo>
                  <a:cubicBezTo>
                    <a:pt x="444" y="626"/>
                    <a:pt x="507" y="1418"/>
                    <a:pt x="887" y="1956"/>
                  </a:cubicBezTo>
                  <a:cubicBezTo>
                    <a:pt x="1426" y="2685"/>
                    <a:pt x="2027" y="3413"/>
                    <a:pt x="2693" y="3983"/>
                  </a:cubicBezTo>
                  <a:cubicBezTo>
                    <a:pt x="4149" y="5250"/>
                    <a:pt x="5796" y="6042"/>
                    <a:pt x="6651" y="7847"/>
                  </a:cubicBezTo>
                  <a:cubicBezTo>
                    <a:pt x="6651" y="7847"/>
                    <a:pt x="6651" y="7879"/>
                    <a:pt x="6683" y="7879"/>
                  </a:cubicBezTo>
                  <a:cubicBezTo>
                    <a:pt x="6620" y="8892"/>
                    <a:pt x="7190" y="10000"/>
                    <a:pt x="7190" y="11014"/>
                  </a:cubicBezTo>
                  <a:cubicBezTo>
                    <a:pt x="7221" y="11995"/>
                    <a:pt x="6810" y="12977"/>
                    <a:pt x="6651" y="13959"/>
                  </a:cubicBezTo>
                  <a:cubicBezTo>
                    <a:pt x="6493" y="14877"/>
                    <a:pt x="6429" y="15827"/>
                    <a:pt x="6588" y="16777"/>
                  </a:cubicBezTo>
                  <a:cubicBezTo>
                    <a:pt x="6683" y="17506"/>
                    <a:pt x="6905" y="18266"/>
                    <a:pt x="7285" y="18931"/>
                  </a:cubicBezTo>
                  <a:cubicBezTo>
                    <a:pt x="7475" y="19248"/>
                    <a:pt x="7886" y="20103"/>
                    <a:pt x="8330" y="20103"/>
                  </a:cubicBezTo>
                  <a:cubicBezTo>
                    <a:pt x="8710" y="20103"/>
                    <a:pt x="8710" y="19818"/>
                    <a:pt x="8741" y="19533"/>
                  </a:cubicBezTo>
                  <a:cubicBezTo>
                    <a:pt x="8805" y="18836"/>
                    <a:pt x="8710" y="18234"/>
                    <a:pt x="8868" y="17538"/>
                  </a:cubicBezTo>
                  <a:cubicBezTo>
                    <a:pt x="8995" y="16936"/>
                    <a:pt x="9216" y="16366"/>
                    <a:pt x="9501" y="15859"/>
                  </a:cubicBezTo>
                  <a:cubicBezTo>
                    <a:pt x="9660" y="16271"/>
                    <a:pt x="9881" y="16714"/>
                    <a:pt x="10135" y="17094"/>
                  </a:cubicBezTo>
                  <a:cubicBezTo>
                    <a:pt x="10388" y="17506"/>
                    <a:pt x="10831" y="18298"/>
                    <a:pt x="11338" y="18424"/>
                  </a:cubicBezTo>
                  <a:cubicBezTo>
                    <a:pt x="11370" y="18435"/>
                    <a:pt x="11405" y="18438"/>
                    <a:pt x="11441" y="18438"/>
                  </a:cubicBezTo>
                  <a:cubicBezTo>
                    <a:pt x="11514" y="18438"/>
                    <a:pt x="11592" y="18424"/>
                    <a:pt x="11655" y="18424"/>
                  </a:cubicBezTo>
                  <a:cubicBezTo>
                    <a:pt x="11718" y="18424"/>
                    <a:pt x="11782" y="18393"/>
                    <a:pt x="11813" y="18329"/>
                  </a:cubicBezTo>
                  <a:cubicBezTo>
                    <a:pt x="12130" y="18488"/>
                    <a:pt x="12447" y="18646"/>
                    <a:pt x="12732" y="18804"/>
                  </a:cubicBezTo>
                  <a:cubicBezTo>
                    <a:pt x="12827" y="18868"/>
                    <a:pt x="12858" y="18994"/>
                    <a:pt x="12953" y="19058"/>
                  </a:cubicBezTo>
                  <a:cubicBezTo>
                    <a:pt x="13141" y="19170"/>
                    <a:pt x="13306" y="19249"/>
                    <a:pt x="13488" y="19249"/>
                  </a:cubicBezTo>
                  <a:cubicBezTo>
                    <a:pt x="13614" y="19249"/>
                    <a:pt x="13748" y="19212"/>
                    <a:pt x="13903" y="19121"/>
                  </a:cubicBezTo>
                  <a:cubicBezTo>
                    <a:pt x="14758" y="18551"/>
                    <a:pt x="14758" y="16809"/>
                    <a:pt x="14378" y="15922"/>
                  </a:cubicBezTo>
                  <a:lnTo>
                    <a:pt x="14378" y="15922"/>
                  </a:lnTo>
                  <a:cubicBezTo>
                    <a:pt x="14560" y="15947"/>
                    <a:pt x="14746" y="15957"/>
                    <a:pt x="14933" y="15957"/>
                  </a:cubicBezTo>
                  <a:cubicBezTo>
                    <a:pt x="15236" y="15957"/>
                    <a:pt x="15542" y="15930"/>
                    <a:pt x="15835" y="15891"/>
                  </a:cubicBezTo>
                  <a:cubicBezTo>
                    <a:pt x="16247" y="15859"/>
                    <a:pt x="17039" y="15891"/>
                    <a:pt x="17355" y="15606"/>
                  </a:cubicBezTo>
                  <a:cubicBezTo>
                    <a:pt x="17577" y="15384"/>
                    <a:pt x="17514" y="15289"/>
                    <a:pt x="17482" y="14972"/>
                  </a:cubicBezTo>
                  <a:cubicBezTo>
                    <a:pt x="17450" y="14751"/>
                    <a:pt x="17387" y="14529"/>
                    <a:pt x="17324" y="14307"/>
                  </a:cubicBezTo>
                  <a:cubicBezTo>
                    <a:pt x="17894" y="13927"/>
                    <a:pt x="19129" y="14276"/>
                    <a:pt x="19414" y="13484"/>
                  </a:cubicBezTo>
                  <a:cubicBezTo>
                    <a:pt x="19509" y="13231"/>
                    <a:pt x="19445" y="13009"/>
                    <a:pt x="19350" y="12787"/>
                  </a:cubicBezTo>
                  <a:cubicBezTo>
                    <a:pt x="19129" y="12154"/>
                    <a:pt x="18907" y="11710"/>
                    <a:pt x="18875" y="11045"/>
                  </a:cubicBezTo>
                  <a:lnTo>
                    <a:pt x="18875" y="11045"/>
                  </a:lnTo>
                  <a:cubicBezTo>
                    <a:pt x="19382" y="11077"/>
                    <a:pt x="19857" y="11172"/>
                    <a:pt x="20332" y="11457"/>
                  </a:cubicBezTo>
                  <a:cubicBezTo>
                    <a:pt x="20364" y="11457"/>
                    <a:pt x="20427" y="11457"/>
                    <a:pt x="20459" y="11425"/>
                  </a:cubicBezTo>
                  <a:cubicBezTo>
                    <a:pt x="21029" y="10412"/>
                    <a:pt x="20491" y="9209"/>
                    <a:pt x="19984" y="8290"/>
                  </a:cubicBezTo>
                  <a:cubicBezTo>
                    <a:pt x="19445" y="7277"/>
                    <a:pt x="18495" y="6643"/>
                    <a:pt x="17450" y="6232"/>
                  </a:cubicBezTo>
                  <a:cubicBezTo>
                    <a:pt x="16645" y="5910"/>
                    <a:pt x="15790" y="5755"/>
                    <a:pt x="14933" y="5755"/>
                  </a:cubicBezTo>
                  <a:cubicBezTo>
                    <a:pt x="14610" y="5755"/>
                    <a:pt x="14287" y="5777"/>
                    <a:pt x="13967" y="5820"/>
                  </a:cubicBezTo>
                  <a:cubicBezTo>
                    <a:pt x="13492" y="5915"/>
                    <a:pt x="13048" y="6042"/>
                    <a:pt x="12573" y="6232"/>
                  </a:cubicBezTo>
                  <a:cubicBezTo>
                    <a:pt x="13618" y="5503"/>
                    <a:pt x="14885" y="5218"/>
                    <a:pt x="16152" y="5187"/>
                  </a:cubicBezTo>
                  <a:cubicBezTo>
                    <a:pt x="16168" y="5203"/>
                    <a:pt x="16191" y="5210"/>
                    <a:pt x="16215" y="5210"/>
                  </a:cubicBezTo>
                  <a:cubicBezTo>
                    <a:pt x="16239" y="5210"/>
                    <a:pt x="16263" y="5203"/>
                    <a:pt x="16279" y="5187"/>
                  </a:cubicBezTo>
                  <a:lnTo>
                    <a:pt x="16722" y="5187"/>
                  </a:lnTo>
                  <a:cubicBezTo>
                    <a:pt x="17577" y="5250"/>
                    <a:pt x="18432" y="5408"/>
                    <a:pt x="19224" y="5725"/>
                  </a:cubicBezTo>
                  <a:cubicBezTo>
                    <a:pt x="19509" y="5820"/>
                    <a:pt x="20427" y="6105"/>
                    <a:pt x="20586" y="6390"/>
                  </a:cubicBezTo>
                  <a:cubicBezTo>
                    <a:pt x="20902" y="7118"/>
                    <a:pt x="19826" y="7055"/>
                    <a:pt x="19445" y="7118"/>
                  </a:cubicBezTo>
                  <a:cubicBezTo>
                    <a:pt x="19359" y="7147"/>
                    <a:pt x="19377" y="7281"/>
                    <a:pt x="19453" y="7281"/>
                  </a:cubicBezTo>
                  <a:cubicBezTo>
                    <a:pt x="19461" y="7281"/>
                    <a:pt x="19469" y="7280"/>
                    <a:pt x="19477" y="7277"/>
                  </a:cubicBezTo>
                  <a:cubicBezTo>
                    <a:pt x="19889" y="7213"/>
                    <a:pt x="21409" y="7277"/>
                    <a:pt x="21061" y="6580"/>
                  </a:cubicBezTo>
                  <a:cubicBezTo>
                    <a:pt x="20934" y="6232"/>
                    <a:pt x="20142" y="5947"/>
                    <a:pt x="19857" y="5820"/>
                  </a:cubicBezTo>
                  <a:cubicBezTo>
                    <a:pt x="19319" y="5535"/>
                    <a:pt x="18717" y="5345"/>
                    <a:pt x="18115" y="5218"/>
                  </a:cubicBezTo>
                  <a:cubicBezTo>
                    <a:pt x="17640" y="5092"/>
                    <a:pt x="17102" y="5028"/>
                    <a:pt x="16564" y="4997"/>
                  </a:cubicBezTo>
                  <a:cubicBezTo>
                    <a:pt x="16944" y="4743"/>
                    <a:pt x="17355" y="4522"/>
                    <a:pt x="17767" y="4332"/>
                  </a:cubicBezTo>
                  <a:cubicBezTo>
                    <a:pt x="18242" y="4142"/>
                    <a:pt x="18939" y="4142"/>
                    <a:pt x="19382" y="3888"/>
                  </a:cubicBezTo>
                  <a:cubicBezTo>
                    <a:pt x="19635" y="3762"/>
                    <a:pt x="19762" y="3603"/>
                    <a:pt x="19699" y="3318"/>
                  </a:cubicBezTo>
                  <a:cubicBezTo>
                    <a:pt x="19572" y="2748"/>
                    <a:pt x="18717" y="2558"/>
                    <a:pt x="18274" y="2431"/>
                  </a:cubicBezTo>
                  <a:cubicBezTo>
                    <a:pt x="17705" y="2300"/>
                    <a:pt x="17122" y="2229"/>
                    <a:pt x="16544" y="2229"/>
                  </a:cubicBezTo>
                  <a:cubicBezTo>
                    <a:pt x="16285" y="2229"/>
                    <a:pt x="16027" y="2244"/>
                    <a:pt x="15772" y="2273"/>
                  </a:cubicBezTo>
                  <a:cubicBezTo>
                    <a:pt x="14157" y="2431"/>
                    <a:pt x="12605" y="3128"/>
                    <a:pt x="11433" y="4237"/>
                  </a:cubicBezTo>
                  <a:cubicBezTo>
                    <a:pt x="11022" y="4585"/>
                    <a:pt x="10768" y="4933"/>
                    <a:pt x="10293" y="5218"/>
                  </a:cubicBezTo>
                  <a:cubicBezTo>
                    <a:pt x="9786" y="5503"/>
                    <a:pt x="9470" y="5440"/>
                    <a:pt x="8931" y="5535"/>
                  </a:cubicBezTo>
                  <a:cubicBezTo>
                    <a:pt x="8551" y="5598"/>
                    <a:pt x="8203" y="5725"/>
                    <a:pt x="7855" y="5915"/>
                  </a:cubicBezTo>
                  <a:cubicBezTo>
                    <a:pt x="7190" y="5693"/>
                    <a:pt x="6556" y="5408"/>
                    <a:pt x="5954" y="5028"/>
                  </a:cubicBezTo>
                  <a:cubicBezTo>
                    <a:pt x="5606" y="4807"/>
                    <a:pt x="5289" y="4712"/>
                    <a:pt x="5764" y="4522"/>
                  </a:cubicBezTo>
                  <a:cubicBezTo>
                    <a:pt x="5796" y="4522"/>
                    <a:pt x="5796" y="4490"/>
                    <a:pt x="5796" y="4490"/>
                  </a:cubicBezTo>
                  <a:cubicBezTo>
                    <a:pt x="5733" y="4205"/>
                    <a:pt x="5638" y="4110"/>
                    <a:pt x="5384" y="3983"/>
                  </a:cubicBezTo>
                  <a:cubicBezTo>
                    <a:pt x="4688" y="3572"/>
                    <a:pt x="3896" y="3382"/>
                    <a:pt x="3231" y="2970"/>
                  </a:cubicBezTo>
                  <a:cubicBezTo>
                    <a:pt x="1964" y="2178"/>
                    <a:pt x="1331" y="911"/>
                    <a:pt x="191" y="25"/>
                  </a:cubicBezTo>
                  <a:cubicBezTo>
                    <a:pt x="191" y="9"/>
                    <a:pt x="175" y="1"/>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7"/>
            <p:cNvSpPr/>
            <p:nvPr/>
          </p:nvSpPr>
          <p:spPr>
            <a:xfrm>
              <a:off x="1392196" y="53601"/>
              <a:ext cx="1207269" cy="758319"/>
            </a:xfrm>
            <a:custGeom>
              <a:avLst/>
              <a:gdLst/>
              <a:ahLst/>
              <a:cxnLst/>
              <a:rect l="l" t="t" r="r" b="b"/>
              <a:pathLst>
                <a:path w="37887" h="23796" extrusionOk="0">
                  <a:moveTo>
                    <a:pt x="18539" y="252"/>
                  </a:moveTo>
                  <a:cubicBezTo>
                    <a:pt x="18777" y="252"/>
                    <a:pt x="19009" y="273"/>
                    <a:pt x="19234" y="319"/>
                  </a:cubicBezTo>
                  <a:cubicBezTo>
                    <a:pt x="19899" y="477"/>
                    <a:pt x="20342" y="984"/>
                    <a:pt x="20976" y="1111"/>
                  </a:cubicBezTo>
                  <a:cubicBezTo>
                    <a:pt x="21082" y="1137"/>
                    <a:pt x="21189" y="1148"/>
                    <a:pt x="21297" y="1148"/>
                  </a:cubicBezTo>
                  <a:cubicBezTo>
                    <a:pt x="21831" y="1148"/>
                    <a:pt x="22380" y="868"/>
                    <a:pt x="22907" y="762"/>
                  </a:cubicBezTo>
                  <a:cubicBezTo>
                    <a:pt x="23216" y="704"/>
                    <a:pt x="23524" y="679"/>
                    <a:pt x="23831" y="679"/>
                  </a:cubicBezTo>
                  <a:cubicBezTo>
                    <a:pt x="26054" y="679"/>
                    <a:pt x="28240" y="2004"/>
                    <a:pt x="30405" y="2004"/>
                  </a:cubicBezTo>
                  <a:cubicBezTo>
                    <a:pt x="30735" y="2004"/>
                    <a:pt x="31065" y="1973"/>
                    <a:pt x="31395" y="1902"/>
                  </a:cubicBezTo>
                  <a:lnTo>
                    <a:pt x="31395" y="1902"/>
                  </a:lnTo>
                  <a:cubicBezTo>
                    <a:pt x="29298" y="3108"/>
                    <a:pt x="27071" y="4096"/>
                    <a:pt x="24679" y="4096"/>
                  </a:cubicBezTo>
                  <a:cubicBezTo>
                    <a:pt x="24180" y="4096"/>
                    <a:pt x="23674" y="4054"/>
                    <a:pt x="23161" y="3961"/>
                  </a:cubicBezTo>
                  <a:cubicBezTo>
                    <a:pt x="21862" y="3739"/>
                    <a:pt x="20691" y="3106"/>
                    <a:pt x="19392" y="2947"/>
                  </a:cubicBezTo>
                  <a:cubicBezTo>
                    <a:pt x="17777" y="2757"/>
                    <a:pt x="16352" y="2504"/>
                    <a:pt x="14864" y="1839"/>
                  </a:cubicBezTo>
                  <a:cubicBezTo>
                    <a:pt x="15149" y="1807"/>
                    <a:pt x="15434" y="1712"/>
                    <a:pt x="15719" y="1649"/>
                  </a:cubicBezTo>
                  <a:cubicBezTo>
                    <a:pt x="15750" y="1617"/>
                    <a:pt x="15750" y="1617"/>
                    <a:pt x="15750" y="1586"/>
                  </a:cubicBezTo>
                  <a:cubicBezTo>
                    <a:pt x="16415" y="1459"/>
                    <a:pt x="17049" y="1332"/>
                    <a:pt x="17745" y="1332"/>
                  </a:cubicBezTo>
                  <a:cubicBezTo>
                    <a:pt x="17777" y="1332"/>
                    <a:pt x="17808" y="1331"/>
                    <a:pt x="17840" y="1331"/>
                  </a:cubicBezTo>
                  <a:cubicBezTo>
                    <a:pt x="19290" y="1331"/>
                    <a:pt x="20596" y="2034"/>
                    <a:pt x="22052" y="2251"/>
                  </a:cubicBezTo>
                  <a:cubicBezTo>
                    <a:pt x="22983" y="2395"/>
                    <a:pt x="23953" y="2446"/>
                    <a:pt x="24937" y="2446"/>
                  </a:cubicBezTo>
                  <a:cubicBezTo>
                    <a:pt x="26765" y="2446"/>
                    <a:pt x="28642" y="2270"/>
                    <a:pt x="30413" y="2187"/>
                  </a:cubicBezTo>
                  <a:cubicBezTo>
                    <a:pt x="30508" y="2187"/>
                    <a:pt x="30508" y="2029"/>
                    <a:pt x="30413" y="2029"/>
                  </a:cubicBezTo>
                  <a:cubicBezTo>
                    <a:pt x="28624" y="2048"/>
                    <a:pt x="26678" y="2257"/>
                    <a:pt x="24782" y="2257"/>
                  </a:cubicBezTo>
                  <a:cubicBezTo>
                    <a:pt x="23489" y="2257"/>
                    <a:pt x="22220" y="2160"/>
                    <a:pt x="21039" y="1839"/>
                  </a:cubicBezTo>
                  <a:cubicBezTo>
                    <a:pt x="19971" y="1564"/>
                    <a:pt x="18962" y="1172"/>
                    <a:pt x="17870" y="1172"/>
                  </a:cubicBezTo>
                  <a:cubicBezTo>
                    <a:pt x="17829" y="1172"/>
                    <a:pt x="17787" y="1173"/>
                    <a:pt x="17745" y="1174"/>
                  </a:cubicBezTo>
                  <a:cubicBezTo>
                    <a:pt x="16479" y="1206"/>
                    <a:pt x="15244" y="1617"/>
                    <a:pt x="13977" y="1649"/>
                  </a:cubicBezTo>
                  <a:cubicBezTo>
                    <a:pt x="13945" y="1649"/>
                    <a:pt x="13945" y="1649"/>
                    <a:pt x="13913" y="1681"/>
                  </a:cubicBezTo>
                  <a:cubicBezTo>
                    <a:pt x="13850" y="1681"/>
                    <a:pt x="13755" y="1681"/>
                    <a:pt x="13692" y="1649"/>
                  </a:cubicBezTo>
                  <a:cubicBezTo>
                    <a:pt x="15150" y="1154"/>
                    <a:pt x="16966" y="252"/>
                    <a:pt x="18539" y="252"/>
                  </a:cubicBezTo>
                  <a:close/>
                  <a:moveTo>
                    <a:pt x="22116" y="9281"/>
                  </a:moveTo>
                  <a:cubicBezTo>
                    <a:pt x="22559" y="9439"/>
                    <a:pt x="23002" y="9566"/>
                    <a:pt x="23446" y="9724"/>
                  </a:cubicBezTo>
                  <a:cubicBezTo>
                    <a:pt x="26043" y="10516"/>
                    <a:pt x="27721" y="11941"/>
                    <a:pt x="29400" y="14031"/>
                  </a:cubicBezTo>
                  <a:cubicBezTo>
                    <a:pt x="31458" y="16597"/>
                    <a:pt x="34182" y="18117"/>
                    <a:pt x="37317" y="18877"/>
                  </a:cubicBezTo>
                  <a:cubicBezTo>
                    <a:pt x="35417" y="19890"/>
                    <a:pt x="33137" y="20840"/>
                    <a:pt x="30983" y="20904"/>
                  </a:cubicBezTo>
                  <a:cubicBezTo>
                    <a:pt x="30907" y="20907"/>
                    <a:pt x="30831" y="20909"/>
                    <a:pt x="30755" y="20909"/>
                  </a:cubicBezTo>
                  <a:cubicBezTo>
                    <a:pt x="28682" y="20909"/>
                    <a:pt x="26686" y="19680"/>
                    <a:pt x="25219" y="18275"/>
                  </a:cubicBezTo>
                  <a:cubicBezTo>
                    <a:pt x="23699" y="16818"/>
                    <a:pt x="22622" y="14918"/>
                    <a:pt x="22306" y="12828"/>
                  </a:cubicBezTo>
                  <a:cubicBezTo>
                    <a:pt x="22147" y="11720"/>
                    <a:pt x="22179" y="10580"/>
                    <a:pt x="21736" y="9629"/>
                  </a:cubicBezTo>
                  <a:lnTo>
                    <a:pt x="21736" y="9629"/>
                  </a:lnTo>
                  <a:cubicBezTo>
                    <a:pt x="22844" y="10896"/>
                    <a:pt x="23604" y="12448"/>
                    <a:pt x="24681" y="13746"/>
                  </a:cubicBezTo>
                  <a:cubicBezTo>
                    <a:pt x="25726" y="15013"/>
                    <a:pt x="26961" y="16090"/>
                    <a:pt x="28323" y="16977"/>
                  </a:cubicBezTo>
                  <a:cubicBezTo>
                    <a:pt x="30053" y="18122"/>
                    <a:pt x="32233" y="19192"/>
                    <a:pt x="34387" y="19192"/>
                  </a:cubicBezTo>
                  <a:cubicBezTo>
                    <a:pt x="35032" y="19192"/>
                    <a:pt x="35675" y="19096"/>
                    <a:pt x="36304" y="18877"/>
                  </a:cubicBezTo>
                  <a:cubicBezTo>
                    <a:pt x="36453" y="18847"/>
                    <a:pt x="36405" y="18621"/>
                    <a:pt x="36241" y="18621"/>
                  </a:cubicBezTo>
                  <a:cubicBezTo>
                    <a:pt x="36230" y="18621"/>
                    <a:pt x="36220" y="18622"/>
                    <a:pt x="36208" y="18623"/>
                  </a:cubicBezTo>
                  <a:cubicBezTo>
                    <a:pt x="35615" y="18801"/>
                    <a:pt x="35013" y="18882"/>
                    <a:pt x="34409" y="18882"/>
                  </a:cubicBezTo>
                  <a:cubicBezTo>
                    <a:pt x="31794" y="18882"/>
                    <a:pt x="29164" y="17375"/>
                    <a:pt x="27183" y="15805"/>
                  </a:cubicBezTo>
                  <a:cubicBezTo>
                    <a:pt x="25948" y="14791"/>
                    <a:pt x="24871" y="13588"/>
                    <a:pt x="23953" y="12258"/>
                  </a:cubicBezTo>
                  <a:cubicBezTo>
                    <a:pt x="23256" y="11308"/>
                    <a:pt x="22686" y="10358"/>
                    <a:pt x="21894" y="9534"/>
                  </a:cubicBezTo>
                  <a:lnTo>
                    <a:pt x="21894" y="9534"/>
                  </a:lnTo>
                  <a:cubicBezTo>
                    <a:pt x="22242" y="9724"/>
                    <a:pt x="22591" y="9914"/>
                    <a:pt x="22939" y="10104"/>
                  </a:cubicBezTo>
                  <a:cubicBezTo>
                    <a:pt x="22957" y="10113"/>
                    <a:pt x="22974" y="10117"/>
                    <a:pt x="22989" y="10117"/>
                  </a:cubicBezTo>
                  <a:cubicBezTo>
                    <a:pt x="23088" y="10117"/>
                    <a:pt x="23143" y="9965"/>
                    <a:pt x="23034" y="9883"/>
                  </a:cubicBezTo>
                  <a:cubicBezTo>
                    <a:pt x="22717" y="9724"/>
                    <a:pt x="22432" y="9503"/>
                    <a:pt x="22116" y="9281"/>
                  </a:cubicBezTo>
                  <a:close/>
                  <a:moveTo>
                    <a:pt x="16320" y="9788"/>
                  </a:moveTo>
                  <a:cubicBezTo>
                    <a:pt x="16447" y="11086"/>
                    <a:pt x="17049" y="12290"/>
                    <a:pt x="16890" y="13620"/>
                  </a:cubicBezTo>
                  <a:cubicBezTo>
                    <a:pt x="16669" y="15235"/>
                    <a:pt x="15687" y="16565"/>
                    <a:pt x="14674" y="17768"/>
                  </a:cubicBezTo>
                  <a:cubicBezTo>
                    <a:pt x="13375" y="19320"/>
                    <a:pt x="11950" y="20872"/>
                    <a:pt x="11538" y="22899"/>
                  </a:cubicBezTo>
                  <a:cubicBezTo>
                    <a:pt x="10810" y="20555"/>
                    <a:pt x="11032" y="18117"/>
                    <a:pt x="12045" y="15900"/>
                  </a:cubicBezTo>
                  <a:cubicBezTo>
                    <a:pt x="12963" y="13873"/>
                    <a:pt x="14547" y="12511"/>
                    <a:pt x="15814" y="10770"/>
                  </a:cubicBezTo>
                  <a:cubicBezTo>
                    <a:pt x="16035" y="10421"/>
                    <a:pt x="16194" y="10104"/>
                    <a:pt x="16320" y="9788"/>
                  </a:cubicBezTo>
                  <a:close/>
                  <a:moveTo>
                    <a:pt x="16130" y="8521"/>
                  </a:moveTo>
                  <a:lnTo>
                    <a:pt x="16130" y="8521"/>
                  </a:lnTo>
                  <a:cubicBezTo>
                    <a:pt x="16099" y="8869"/>
                    <a:pt x="16067" y="9186"/>
                    <a:pt x="15972" y="9566"/>
                  </a:cubicBezTo>
                  <a:cubicBezTo>
                    <a:pt x="15465" y="11308"/>
                    <a:pt x="13660" y="12606"/>
                    <a:pt x="12710" y="14126"/>
                  </a:cubicBezTo>
                  <a:cubicBezTo>
                    <a:pt x="10968" y="16818"/>
                    <a:pt x="10303" y="20017"/>
                    <a:pt x="11348" y="23089"/>
                  </a:cubicBezTo>
                  <a:cubicBezTo>
                    <a:pt x="8846" y="20080"/>
                    <a:pt x="7991" y="15710"/>
                    <a:pt x="10525" y="12385"/>
                  </a:cubicBezTo>
                  <a:cubicBezTo>
                    <a:pt x="11665" y="10928"/>
                    <a:pt x="13248" y="10294"/>
                    <a:pt x="14800" y="9408"/>
                  </a:cubicBezTo>
                  <a:cubicBezTo>
                    <a:pt x="15244" y="9154"/>
                    <a:pt x="15782" y="8901"/>
                    <a:pt x="16130" y="8521"/>
                  </a:cubicBezTo>
                  <a:close/>
                  <a:moveTo>
                    <a:pt x="8854" y="1"/>
                  </a:moveTo>
                  <a:cubicBezTo>
                    <a:pt x="8069" y="1"/>
                    <a:pt x="6440" y="628"/>
                    <a:pt x="6440" y="1617"/>
                  </a:cubicBezTo>
                  <a:cubicBezTo>
                    <a:pt x="6186" y="1617"/>
                    <a:pt x="5901" y="1649"/>
                    <a:pt x="5648" y="1712"/>
                  </a:cubicBezTo>
                  <a:cubicBezTo>
                    <a:pt x="3558" y="2061"/>
                    <a:pt x="1658" y="3359"/>
                    <a:pt x="106" y="4752"/>
                  </a:cubicBezTo>
                  <a:cubicBezTo>
                    <a:pt x="1" y="4831"/>
                    <a:pt x="114" y="4997"/>
                    <a:pt x="227" y="4997"/>
                  </a:cubicBezTo>
                  <a:cubicBezTo>
                    <a:pt x="251" y="4997"/>
                    <a:pt x="274" y="4990"/>
                    <a:pt x="296" y="4974"/>
                  </a:cubicBezTo>
                  <a:cubicBezTo>
                    <a:pt x="2323" y="3707"/>
                    <a:pt x="4159" y="2187"/>
                    <a:pt x="6661" y="2092"/>
                  </a:cubicBezTo>
                  <a:cubicBezTo>
                    <a:pt x="6795" y="2086"/>
                    <a:pt x="6929" y="2083"/>
                    <a:pt x="7064" y="2083"/>
                  </a:cubicBezTo>
                  <a:cubicBezTo>
                    <a:pt x="9006" y="2083"/>
                    <a:pt x="11064" y="2699"/>
                    <a:pt x="12900" y="3232"/>
                  </a:cubicBezTo>
                  <a:cubicBezTo>
                    <a:pt x="13153" y="3296"/>
                    <a:pt x="13343" y="3359"/>
                    <a:pt x="13565" y="3454"/>
                  </a:cubicBezTo>
                  <a:cubicBezTo>
                    <a:pt x="14800" y="4816"/>
                    <a:pt x="16035" y="6336"/>
                    <a:pt x="16130" y="8173"/>
                  </a:cubicBezTo>
                  <a:cubicBezTo>
                    <a:pt x="15529" y="9059"/>
                    <a:pt x="13913" y="9598"/>
                    <a:pt x="13185" y="9978"/>
                  </a:cubicBezTo>
                  <a:cubicBezTo>
                    <a:pt x="12520" y="10326"/>
                    <a:pt x="11887" y="10706"/>
                    <a:pt x="11317" y="11181"/>
                  </a:cubicBezTo>
                  <a:cubicBezTo>
                    <a:pt x="10145" y="12195"/>
                    <a:pt x="9353" y="13588"/>
                    <a:pt x="8941" y="15076"/>
                  </a:cubicBezTo>
                  <a:cubicBezTo>
                    <a:pt x="8118" y="18243"/>
                    <a:pt x="9385" y="21442"/>
                    <a:pt x="11570" y="23754"/>
                  </a:cubicBezTo>
                  <a:cubicBezTo>
                    <a:pt x="11599" y="23783"/>
                    <a:pt x="11632" y="23796"/>
                    <a:pt x="11664" y="23796"/>
                  </a:cubicBezTo>
                  <a:cubicBezTo>
                    <a:pt x="11768" y="23796"/>
                    <a:pt x="11857" y="23661"/>
                    <a:pt x="11760" y="23564"/>
                  </a:cubicBezTo>
                  <a:cubicBezTo>
                    <a:pt x="12108" y="20524"/>
                    <a:pt x="14642" y="18750"/>
                    <a:pt x="16162" y="16343"/>
                  </a:cubicBezTo>
                  <a:cubicBezTo>
                    <a:pt x="16669" y="15520"/>
                    <a:pt x="17080" y="14633"/>
                    <a:pt x="17207" y="13651"/>
                  </a:cubicBezTo>
                  <a:cubicBezTo>
                    <a:pt x="17365" y="12226"/>
                    <a:pt x="16700" y="10865"/>
                    <a:pt x="16510" y="9439"/>
                  </a:cubicBezTo>
                  <a:cubicBezTo>
                    <a:pt x="16510" y="9408"/>
                    <a:pt x="16510" y="9376"/>
                    <a:pt x="16479" y="9376"/>
                  </a:cubicBezTo>
                  <a:cubicBezTo>
                    <a:pt x="16985" y="7413"/>
                    <a:pt x="16004" y="5354"/>
                    <a:pt x="14547" y="3866"/>
                  </a:cubicBezTo>
                  <a:lnTo>
                    <a:pt x="14547" y="3866"/>
                  </a:lnTo>
                  <a:cubicBezTo>
                    <a:pt x="17017" y="5101"/>
                    <a:pt x="18791" y="7254"/>
                    <a:pt x="21007" y="8901"/>
                  </a:cubicBezTo>
                  <a:cubicBezTo>
                    <a:pt x="22306" y="10706"/>
                    <a:pt x="21767" y="13271"/>
                    <a:pt x="22654" y="15298"/>
                  </a:cubicBezTo>
                  <a:cubicBezTo>
                    <a:pt x="23446" y="17103"/>
                    <a:pt x="24776" y="18623"/>
                    <a:pt x="26391" y="19700"/>
                  </a:cubicBezTo>
                  <a:cubicBezTo>
                    <a:pt x="27720" y="20622"/>
                    <a:pt x="29165" y="21242"/>
                    <a:pt x="30746" y="21242"/>
                  </a:cubicBezTo>
                  <a:cubicBezTo>
                    <a:pt x="31011" y="21242"/>
                    <a:pt x="31280" y="21225"/>
                    <a:pt x="31553" y="21189"/>
                  </a:cubicBezTo>
                  <a:cubicBezTo>
                    <a:pt x="33738" y="20904"/>
                    <a:pt x="35828" y="20080"/>
                    <a:pt x="37729" y="19035"/>
                  </a:cubicBezTo>
                  <a:cubicBezTo>
                    <a:pt x="37887" y="18940"/>
                    <a:pt x="37792" y="18750"/>
                    <a:pt x="37634" y="18750"/>
                  </a:cubicBezTo>
                  <a:cubicBezTo>
                    <a:pt x="37634" y="18718"/>
                    <a:pt x="37602" y="18687"/>
                    <a:pt x="37539" y="18687"/>
                  </a:cubicBezTo>
                  <a:cubicBezTo>
                    <a:pt x="35638" y="18338"/>
                    <a:pt x="33770" y="17515"/>
                    <a:pt x="32218" y="16312"/>
                  </a:cubicBezTo>
                  <a:cubicBezTo>
                    <a:pt x="30793" y="15203"/>
                    <a:pt x="29780" y="13778"/>
                    <a:pt x="28608" y="12416"/>
                  </a:cubicBezTo>
                  <a:cubicBezTo>
                    <a:pt x="27626" y="11308"/>
                    <a:pt x="26423" y="10485"/>
                    <a:pt x="25093" y="9914"/>
                  </a:cubicBezTo>
                  <a:cubicBezTo>
                    <a:pt x="23794" y="9344"/>
                    <a:pt x="22306" y="9186"/>
                    <a:pt x="21134" y="8489"/>
                  </a:cubicBezTo>
                  <a:cubicBezTo>
                    <a:pt x="19772" y="7286"/>
                    <a:pt x="18569" y="5893"/>
                    <a:pt x="17144" y="4784"/>
                  </a:cubicBezTo>
                  <a:cubicBezTo>
                    <a:pt x="15529" y="3517"/>
                    <a:pt x="13692" y="2916"/>
                    <a:pt x="11728" y="2409"/>
                  </a:cubicBezTo>
                  <a:cubicBezTo>
                    <a:pt x="10172" y="1982"/>
                    <a:pt x="8557" y="1584"/>
                    <a:pt x="6939" y="1584"/>
                  </a:cubicBezTo>
                  <a:cubicBezTo>
                    <a:pt x="6878" y="1584"/>
                    <a:pt x="6817" y="1584"/>
                    <a:pt x="6756" y="1586"/>
                  </a:cubicBezTo>
                  <a:cubicBezTo>
                    <a:pt x="6883" y="1206"/>
                    <a:pt x="8055" y="699"/>
                    <a:pt x="8181" y="667"/>
                  </a:cubicBezTo>
                  <a:cubicBezTo>
                    <a:pt x="8460" y="574"/>
                    <a:pt x="8718" y="532"/>
                    <a:pt x="8967" y="532"/>
                  </a:cubicBezTo>
                  <a:cubicBezTo>
                    <a:pt x="9396" y="532"/>
                    <a:pt x="9799" y="657"/>
                    <a:pt x="10240" y="857"/>
                  </a:cubicBezTo>
                  <a:cubicBezTo>
                    <a:pt x="10842" y="1111"/>
                    <a:pt x="11443" y="1459"/>
                    <a:pt x="12045" y="1681"/>
                  </a:cubicBezTo>
                  <a:cubicBezTo>
                    <a:pt x="12610" y="1898"/>
                    <a:pt x="13146" y="1981"/>
                    <a:pt x="13682" y="1981"/>
                  </a:cubicBezTo>
                  <a:cubicBezTo>
                    <a:pt x="13927" y="1981"/>
                    <a:pt x="14172" y="1964"/>
                    <a:pt x="14420" y="1934"/>
                  </a:cubicBezTo>
                  <a:cubicBezTo>
                    <a:pt x="14420" y="1966"/>
                    <a:pt x="14452" y="1997"/>
                    <a:pt x="14484" y="1997"/>
                  </a:cubicBezTo>
                  <a:cubicBezTo>
                    <a:pt x="15814" y="2662"/>
                    <a:pt x="17144" y="3042"/>
                    <a:pt x="18632" y="3201"/>
                  </a:cubicBezTo>
                  <a:cubicBezTo>
                    <a:pt x="20437" y="3422"/>
                    <a:pt x="22052" y="4214"/>
                    <a:pt x="23826" y="4372"/>
                  </a:cubicBezTo>
                  <a:cubicBezTo>
                    <a:pt x="24097" y="4397"/>
                    <a:pt x="24367" y="4408"/>
                    <a:pt x="24637" y="4408"/>
                  </a:cubicBezTo>
                  <a:cubicBezTo>
                    <a:pt x="27557" y="4408"/>
                    <a:pt x="30409" y="3048"/>
                    <a:pt x="32757" y="1396"/>
                  </a:cubicBezTo>
                  <a:cubicBezTo>
                    <a:pt x="32757" y="1396"/>
                    <a:pt x="32788" y="1364"/>
                    <a:pt x="32820" y="1364"/>
                  </a:cubicBezTo>
                  <a:cubicBezTo>
                    <a:pt x="32925" y="1285"/>
                    <a:pt x="32856" y="1119"/>
                    <a:pt x="32739" y="1119"/>
                  </a:cubicBezTo>
                  <a:cubicBezTo>
                    <a:pt x="32715" y="1119"/>
                    <a:pt x="32689" y="1126"/>
                    <a:pt x="32662" y="1142"/>
                  </a:cubicBezTo>
                  <a:cubicBezTo>
                    <a:pt x="31930" y="1593"/>
                    <a:pt x="31174" y="1759"/>
                    <a:pt x="30408" y="1759"/>
                  </a:cubicBezTo>
                  <a:cubicBezTo>
                    <a:pt x="29020" y="1759"/>
                    <a:pt x="27600" y="1213"/>
                    <a:pt x="26233" y="825"/>
                  </a:cubicBezTo>
                  <a:cubicBezTo>
                    <a:pt x="25421" y="610"/>
                    <a:pt x="24723" y="516"/>
                    <a:pt x="24023" y="516"/>
                  </a:cubicBezTo>
                  <a:cubicBezTo>
                    <a:pt x="23385" y="516"/>
                    <a:pt x="22746" y="594"/>
                    <a:pt x="22021" y="730"/>
                  </a:cubicBezTo>
                  <a:cubicBezTo>
                    <a:pt x="21853" y="763"/>
                    <a:pt x="21691" y="778"/>
                    <a:pt x="21533" y="778"/>
                  </a:cubicBezTo>
                  <a:cubicBezTo>
                    <a:pt x="20449" y="778"/>
                    <a:pt x="19572" y="99"/>
                    <a:pt x="18414" y="99"/>
                  </a:cubicBezTo>
                  <a:cubicBezTo>
                    <a:pt x="18280" y="99"/>
                    <a:pt x="18142" y="108"/>
                    <a:pt x="17999" y="129"/>
                  </a:cubicBezTo>
                  <a:cubicBezTo>
                    <a:pt x="16415" y="350"/>
                    <a:pt x="14800" y="1047"/>
                    <a:pt x="13312" y="1617"/>
                  </a:cubicBezTo>
                  <a:cubicBezTo>
                    <a:pt x="12647" y="1491"/>
                    <a:pt x="12013" y="1269"/>
                    <a:pt x="11285" y="857"/>
                  </a:cubicBezTo>
                  <a:cubicBezTo>
                    <a:pt x="10557" y="445"/>
                    <a:pt x="9796" y="34"/>
                    <a:pt x="8910" y="2"/>
                  </a:cubicBezTo>
                  <a:cubicBezTo>
                    <a:pt x="8892" y="1"/>
                    <a:pt x="8873" y="1"/>
                    <a:pt x="88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7"/>
            <p:cNvSpPr/>
            <p:nvPr/>
          </p:nvSpPr>
          <p:spPr>
            <a:xfrm>
              <a:off x="2129676" y="374911"/>
              <a:ext cx="113376" cy="102295"/>
            </a:xfrm>
            <a:custGeom>
              <a:avLst/>
              <a:gdLst/>
              <a:ahLst/>
              <a:cxnLst/>
              <a:rect l="l" t="t" r="r" b="b"/>
              <a:pathLst>
                <a:path w="3558" h="3210" extrusionOk="0">
                  <a:moveTo>
                    <a:pt x="98" y="1"/>
                  </a:moveTo>
                  <a:cubicBezTo>
                    <a:pt x="46" y="1"/>
                    <a:pt x="1" y="68"/>
                    <a:pt x="50" y="116"/>
                  </a:cubicBezTo>
                  <a:cubicBezTo>
                    <a:pt x="1253" y="1067"/>
                    <a:pt x="2361" y="2112"/>
                    <a:pt x="3438" y="3188"/>
                  </a:cubicBezTo>
                  <a:cubicBezTo>
                    <a:pt x="3453" y="3203"/>
                    <a:pt x="3468" y="3209"/>
                    <a:pt x="3481" y="3209"/>
                  </a:cubicBezTo>
                  <a:cubicBezTo>
                    <a:pt x="3526" y="3209"/>
                    <a:pt x="3557" y="3142"/>
                    <a:pt x="3533" y="3093"/>
                  </a:cubicBezTo>
                  <a:cubicBezTo>
                    <a:pt x="2551" y="1922"/>
                    <a:pt x="1380" y="908"/>
                    <a:pt x="145" y="21"/>
                  </a:cubicBezTo>
                  <a:cubicBezTo>
                    <a:pt x="130" y="7"/>
                    <a:pt x="113" y="1"/>
                    <a:pt x="9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7"/>
            <p:cNvSpPr/>
            <p:nvPr/>
          </p:nvSpPr>
          <p:spPr>
            <a:xfrm>
              <a:off x="2148701" y="417135"/>
              <a:ext cx="320339" cy="220077"/>
            </a:xfrm>
            <a:custGeom>
              <a:avLst/>
              <a:gdLst/>
              <a:ahLst/>
              <a:cxnLst/>
              <a:rect l="l" t="t" r="r" b="b"/>
              <a:pathLst>
                <a:path w="10053" h="6906" extrusionOk="0">
                  <a:moveTo>
                    <a:pt x="89" y="0"/>
                  </a:moveTo>
                  <a:cubicBezTo>
                    <a:pt x="41" y="0"/>
                    <a:pt x="0" y="45"/>
                    <a:pt x="23" y="90"/>
                  </a:cubicBezTo>
                  <a:cubicBezTo>
                    <a:pt x="2493" y="3478"/>
                    <a:pt x="6103" y="5474"/>
                    <a:pt x="9967" y="6899"/>
                  </a:cubicBezTo>
                  <a:cubicBezTo>
                    <a:pt x="9975" y="6903"/>
                    <a:pt x="9984" y="6905"/>
                    <a:pt x="9991" y="6905"/>
                  </a:cubicBezTo>
                  <a:cubicBezTo>
                    <a:pt x="10037" y="6905"/>
                    <a:pt x="10053" y="6831"/>
                    <a:pt x="9998" y="6804"/>
                  </a:cubicBezTo>
                  <a:cubicBezTo>
                    <a:pt x="6230" y="5315"/>
                    <a:pt x="2683" y="3288"/>
                    <a:pt x="149" y="27"/>
                  </a:cubicBezTo>
                  <a:cubicBezTo>
                    <a:pt x="131" y="8"/>
                    <a:pt x="109" y="0"/>
                    <a:pt x="8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7"/>
            <p:cNvSpPr/>
            <p:nvPr/>
          </p:nvSpPr>
          <p:spPr>
            <a:xfrm>
              <a:off x="2116484" y="436031"/>
              <a:ext cx="346787" cy="246368"/>
            </a:xfrm>
            <a:custGeom>
              <a:avLst/>
              <a:gdLst/>
              <a:ahLst/>
              <a:cxnLst/>
              <a:rect l="l" t="t" r="r" b="b"/>
              <a:pathLst>
                <a:path w="10883" h="7731" extrusionOk="0">
                  <a:moveTo>
                    <a:pt x="62" y="1"/>
                  </a:moveTo>
                  <a:cubicBezTo>
                    <a:pt x="29" y="1"/>
                    <a:pt x="1" y="28"/>
                    <a:pt x="20" y="67"/>
                  </a:cubicBezTo>
                  <a:cubicBezTo>
                    <a:pt x="1667" y="4501"/>
                    <a:pt x="6037" y="7731"/>
                    <a:pt x="10851" y="7731"/>
                  </a:cubicBezTo>
                  <a:cubicBezTo>
                    <a:pt x="10883" y="7731"/>
                    <a:pt x="10883" y="7667"/>
                    <a:pt x="10851" y="7667"/>
                  </a:cubicBezTo>
                  <a:cubicBezTo>
                    <a:pt x="6069" y="7351"/>
                    <a:pt x="1889" y="4501"/>
                    <a:pt x="115" y="35"/>
                  </a:cubicBezTo>
                  <a:cubicBezTo>
                    <a:pt x="103" y="11"/>
                    <a:pt x="82" y="1"/>
                    <a:pt x="6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7"/>
            <p:cNvSpPr/>
            <p:nvPr/>
          </p:nvSpPr>
          <p:spPr>
            <a:xfrm>
              <a:off x="418682" y="650748"/>
              <a:ext cx="461182" cy="459402"/>
            </a:xfrm>
            <a:custGeom>
              <a:avLst/>
              <a:gdLst/>
              <a:ahLst/>
              <a:cxnLst/>
              <a:rect l="l" t="t" r="r" b="b"/>
              <a:pathLst>
                <a:path w="14473" h="14416" extrusionOk="0">
                  <a:moveTo>
                    <a:pt x="7506" y="13344"/>
                  </a:moveTo>
                  <a:cubicBezTo>
                    <a:pt x="7411" y="13502"/>
                    <a:pt x="7316" y="13660"/>
                    <a:pt x="7157" y="13787"/>
                  </a:cubicBezTo>
                  <a:cubicBezTo>
                    <a:pt x="7157" y="13819"/>
                    <a:pt x="7126" y="13819"/>
                    <a:pt x="7126" y="13819"/>
                  </a:cubicBezTo>
                  <a:cubicBezTo>
                    <a:pt x="7252" y="13692"/>
                    <a:pt x="7379" y="13502"/>
                    <a:pt x="7506" y="13344"/>
                  </a:cubicBezTo>
                  <a:close/>
                  <a:moveTo>
                    <a:pt x="5736" y="1"/>
                  </a:moveTo>
                  <a:cubicBezTo>
                    <a:pt x="5432" y="1"/>
                    <a:pt x="5138" y="85"/>
                    <a:pt x="4877" y="296"/>
                  </a:cubicBezTo>
                  <a:cubicBezTo>
                    <a:pt x="4814" y="296"/>
                    <a:pt x="4719" y="328"/>
                    <a:pt x="4529" y="391"/>
                  </a:cubicBezTo>
                  <a:cubicBezTo>
                    <a:pt x="4497" y="391"/>
                    <a:pt x="4465" y="423"/>
                    <a:pt x="4434" y="454"/>
                  </a:cubicBezTo>
                  <a:cubicBezTo>
                    <a:pt x="3737" y="613"/>
                    <a:pt x="3199" y="1088"/>
                    <a:pt x="2977" y="1753"/>
                  </a:cubicBezTo>
                  <a:cubicBezTo>
                    <a:pt x="2819" y="2291"/>
                    <a:pt x="2819" y="2861"/>
                    <a:pt x="2724" y="3431"/>
                  </a:cubicBezTo>
                  <a:cubicBezTo>
                    <a:pt x="2629" y="4065"/>
                    <a:pt x="2439" y="4698"/>
                    <a:pt x="2217" y="5331"/>
                  </a:cubicBezTo>
                  <a:cubicBezTo>
                    <a:pt x="1805" y="6408"/>
                    <a:pt x="0" y="8815"/>
                    <a:pt x="1267" y="9955"/>
                  </a:cubicBezTo>
                  <a:cubicBezTo>
                    <a:pt x="1330" y="10208"/>
                    <a:pt x="1457" y="10430"/>
                    <a:pt x="1647" y="10683"/>
                  </a:cubicBezTo>
                  <a:cubicBezTo>
                    <a:pt x="1991" y="11102"/>
                    <a:pt x="2469" y="11348"/>
                    <a:pt x="2978" y="11348"/>
                  </a:cubicBezTo>
                  <a:cubicBezTo>
                    <a:pt x="3124" y="11348"/>
                    <a:pt x="3272" y="11328"/>
                    <a:pt x="3420" y="11285"/>
                  </a:cubicBezTo>
                  <a:lnTo>
                    <a:pt x="3420" y="11285"/>
                  </a:lnTo>
                  <a:cubicBezTo>
                    <a:pt x="3357" y="11697"/>
                    <a:pt x="3357" y="12109"/>
                    <a:pt x="3642" y="12520"/>
                  </a:cubicBezTo>
                  <a:cubicBezTo>
                    <a:pt x="4085" y="13090"/>
                    <a:pt x="4845" y="13819"/>
                    <a:pt x="5479" y="14167"/>
                  </a:cubicBezTo>
                  <a:cubicBezTo>
                    <a:pt x="5778" y="14340"/>
                    <a:pt x="6051" y="14415"/>
                    <a:pt x="6301" y="14415"/>
                  </a:cubicBezTo>
                  <a:cubicBezTo>
                    <a:pt x="7056" y="14415"/>
                    <a:pt x="7592" y="13725"/>
                    <a:pt x="7949" y="12964"/>
                  </a:cubicBezTo>
                  <a:cubicBezTo>
                    <a:pt x="8377" y="13277"/>
                    <a:pt x="8856" y="13643"/>
                    <a:pt x="9410" y="13643"/>
                  </a:cubicBezTo>
                  <a:cubicBezTo>
                    <a:pt x="9471" y="13643"/>
                    <a:pt x="9533" y="13638"/>
                    <a:pt x="9596" y="13629"/>
                  </a:cubicBezTo>
                  <a:cubicBezTo>
                    <a:pt x="9754" y="13597"/>
                    <a:pt x="9913" y="13534"/>
                    <a:pt x="10071" y="13439"/>
                  </a:cubicBezTo>
                  <a:cubicBezTo>
                    <a:pt x="10198" y="13375"/>
                    <a:pt x="10293" y="13217"/>
                    <a:pt x="10388" y="13122"/>
                  </a:cubicBezTo>
                  <a:cubicBezTo>
                    <a:pt x="10768" y="12710"/>
                    <a:pt x="10736" y="12837"/>
                    <a:pt x="11274" y="12489"/>
                  </a:cubicBezTo>
                  <a:cubicBezTo>
                    <a:pt x="11401" y="12425"/>
                    <a:pt x="11496" y="12362"/>
                    <a:pt x="11559" y="12267"/>
                  </a:cubicBezTo>
                  <a:cubicBezTo>
                    <a:pt x="11813" y="12615"/>
                    <a:pt x="12129" y="12837"/>
                    <a:pt x="12573" y="12932"/>
                  </a:cubicBezTo>
                  <a:cubicBezTo>
                    <a:pt x="12604" y="12932"/>
                    <a:pt x="12668" y="12932"/>
                    <a:pt x="12668" y="12900"/>
                  </a:cubicBezTo>
                  <a:cubicBezTo>
                    <a:pt x="12858" y="12647"/>
                    <a:pt x="12889" y="12457"/>
                    <a:pt x="12858" y="12140"/>
                  </a:cubicBezTo>
                  <a:cubicBezTo>
                    <a:pt x="12826" y="11824"/>
                    <a:pt x="12699" y="11539"/>
                    <a:pt x="12668" y="11222"/>
                  </a:cubicBezTo>
                  <a:cubicBezTo>
                    <a:pt x="12668" y="10905"/>
                    <a:pt x="12731" y="10588"/>
                    <a:pt x="12794" y="10272"/>
                  </a:cubicBezTo>
                  <a:cubicBezTo>
                    <a:pt x="12858" y="9955"/>
                    <a:pt x="12984" y="9448"/>
                    <a:pt x="12858" y="9132"/>
                  </a:cubicBezTo>
                  <a:lnTo>
                    <a:pt x="12858" y="9132"/>
                  </a:lnTo>
                  <a:cubicBezTo>
                    <a:pt x="13143" y="9163"/>
                    <a:pt x="13459" y="9195"/>
                    <a:pt x="13776" y="9195"/>
                  </a:cubicBezTo>
                  <a:cubicBezTo>
                    <a:pt x="13871" y="9258"/>
                    <a:pt x="13966" y="9290"/>
                    <a:pt x="14061" y="9353"/>
                  </a:cubicBezTo>
                  <a:cubicBezTo>
                    <a:pt x="14073" y="9359"/>
                    <a:pt x="14084" y="9362"/>
                    <a:pt x="14096" y="9362"/>
                  </a:cubicBezTo>
                  <a:cubicBezTo>
                    <a:pt x="14146" y="9362"/>
                    <a:pt x="14188" y="9310"/>
                    <a:pt x="14188" y="9258"/>
                  </a:cubicBezTo>
                  <a:cubicBezTo>
                    <a:pt x="14473" y="7992"/>
                    <a:pt x="14061" y="6788"/>
                    <a:pt x="13491" y="5648"/>
                  </a:cubicBezTo>
                  <a:cubicBezTo>
                    <a:pt x="12858" y="4381"/>
                    <a:pt x="12034" y="2988"/>
                    <a:pt x="10926" y="2038"/>
                  </a:cubicBezTo>
                  <a:cubicBezTo>
                    <a:pt x="10483" y="1658"/>
                    <a:pt x="10008" y="1436"/>
                    <a:pt x="9406" y="1310"/>
                  </a:cubicBezTo>
                  <a:cubicBezTo>
                    <a:pt x="9026" y="1214"/>
                    <a:pt x="8646" y="1214"/>
                    <a:pt x="8266" y="1088"/>
                  </a:cubicBezTo>
                  <a:cubicBezTo>
                    <a:pt x="7854" y="929"/>
                    <a:pt x="7506" y="676"/>
                    <a:pt x="7126" y="454"/>
                  </a:cubicBezTo>
                  <a:cubicBezTo>
                    <a:pt x="6702" y="204"/>
                    <a:pt x="6208" y="1"/>
                    <a:pt x="5736"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7"/>
            <p:cNvSpPr/>
            <p:nvPr/>
          </p:nvSpPr>
          <p:spPr>
            <a:xfrm>
              <a:off x="717396" y="391737"/>
              <a:ext cx="2039" cy="1020"/>
            </a:xfrm>
            <a:custGeom>
              <a:avLst/>
              <a:gdLst/>
              <a:ahLst/>
              <a:cxnLst/>
              <a:rect l="l" t="t" r="r" b="b"/>
              <a:pathLst>
                <a:path w="64" h="32" extrusionOk="0">
                  <a:moveTo>
                    <a:pt x="32" y="0"/>
                  </a:moveTo>
                  <a:cubicBezTo>
                    <a:pt x="0" y="0"/>
                    <a:pt x="0" y="32"/>
                    <a:pt x="32" y="32"/>
                  </a:cubicBezTo>
                  <a:cubicBezTo>
                    <a:pt x="32" y="32"/>
                    <a:pt x="63" y="0"/>
                    <a:pt x="32"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7"/>
            <p:cNvSpPr/>
            <p:nvPr/>
          </p:nvSpPr>
          <p:spPr>
            <a:xfrm>
              <a:off x="28129" y="-147094"/>
              <a:ext cx="945466" cy="1089167"/>
            </a:xfrm>
            <a:custGeom>
              <a:avLst/>
              <a:gdLst/>
              <a:ahLst/>
              <a:cxnLst/>
              <a:rect l="l" t="t" r="r" b="b"/>
              <a:pathLst>
                <a:path w="29671" h="34178" extrusionOk="0">
                  <a:moveTo>
                    <a:pt x="3294" y="8232"/>
                  </a:moveTo>
                  <a:cubicBezTo>
                    <a:pt x="4877" y="9562"/>
                    <a:pt x="7759" y="8454"/>
                    <a:pt x="8963" y="10449"/>
                  </a:cubicBezTo>
                  <a:cubicBezTo>
                    <a:pt x="8582" y="11114"/>
                    <a:pt x="8266" y="11874"/>
                    <a:pt x="8139" y="12666"/>
                  </a:cubicBezTo>
                  <a:cubicBezTo>
                    <a:pt x="7981" y="13521"/>
                    <a:pt x="8582" y="14629"/>
                    <a:pt x="8139" y="15389"/>
                  </a:cubicBezTo>
                  <a:cubicBezTo>
                    <a:pt x="8099" y="15429"/>
                    <a:pt x="8110" y="15494"/>
                    <a:pt x="8147" y="15529"/>
                  </a:cubicBezTo>
                  <a:lnTo>
                    <a:pt x="8147" y="15529"/>
                  </a:lnTo>
                  <a:cubicBezTo>
                    <a:pt x="7230" y="14711"/>
                    <a:pt x="6427" y="13771"/>
                    <a:pt x="5669" y="12729"/>
                  </a:cubicBezTo>
                  <a:cubicBezTo>
                    <a:pt x="4656" y="11367"/>
                    <a:pt x="4149" y="9720"/>
                    <a:pt x="3294" y="8232"/>
                  </a:cubicBezTo>
                  <a:close/>
                  <a:moveTo>
                    <a:pt x="514" y="1"/>
                  </a:moveTo>
                  <a:cubicBezTo>
                    <a:pt x="320" y="1"/>
                    <a:pt x="137" y="75"/>
                    <a:pt x="64" y="251"/>
                  </a:cubicBezTo>
                  <a:cubicBezTo>
                    <a:pt x="32" y="283"/>
                    <a:pt x="0" y="315"/>
                    <a:pt x="0" y="346"/>
                  </a:cubicBezTo>
                  <a:cubicBezTo>
                    <a:pt x="475" y="3228"/>
                    <a:pt x="1425" y="5983"/>
                    <a:pt x="2534" y="8675"/>
                  </a:cubicBezTo>
                  <a:cubicBezTo>
                    <a:pt x="3610" y="11399"/>
                    <a:pt x="5226" y="13837"/>
                    <a:pt x="6936" y="16212"/>
                  </a:cubicBezTo>
                  <a:cubicBezTo>
                    <a:pt x="6904" y="16244"/>
                    <a:pt x="6872" y="16307"/>
                    <a:pt x="6872" y="16371"/>
                  </a:cubicBezTo>
                  <a:cubicBezTo>
                    <a:pt x="7094" y="16783"/>
                    <a:pt x="7221" y="17226"/>
                    <a:pt x="7316" y="17669"/>
                  </a:cubicBezTo>
                  <a:cubicBezTo>
                    <a:pt x="7126" y="18461"/>
                    <a:pt x="6936" y="19253"/>
                    <a:pt x="6651" y="20044"/>
                  </a:cubicBezTo>
                  <a:cubicBezTo>
                    <a:pt x="6651" y="20044"/>
                    <a:pt x="6651" y="20076"/>
                    <a:pt x="6651" y="20076"/>
                  </a:cubicBezTo>
                  <a:cubicBezTo>
                    <a:pt x="6489" y="20065"/>
                    <a:pt x="6325" y="20059"/>
                    <a:pt x="6158" y="20059"/>
                  </a:cubicBezTo>
                  <a:cubicBezTo>
                    <a:pt x="4922" y="20059"/>
                    <a:pt x="3589" y="20386"/>
                    <a:pt x="2724" y="21279"/>
                  </a:cubicBezTo>
                  <a:cubicBezTo>
                    <a:pt x="2312" y="21691"/>
                    <a:pt x="2154" y="22230"/>
                    <a:pt x="2059" y="22800"/>
                  </a:cubicBezTo>
                  <a:cubicBezTo>
                    <a:pt x="1932" y="23908"/>
                    <a:pt x="1900" y="25048"/>
                    <a:pt x="1837" y="26188"/>
                  </a:cubicBezTo>
                  <a:cubicBezTo>
                    <a:pt x="1837" y="26256"/>
                    <a:pt x="1882" y="26288"/>
                    <a:pt x="1930" y="26288"/>
                  </a:cubicBezTo>
                  <a:cubicBezTo>
                    <a:pt x="1970" y="26288"/>
                    <a:pt x="2012" y="26264"/>
                    <a:pt x="2027" y="26220"/>
                  </a:cubicBezTo>
                  <a:cubicBezTo>
                    <a:pt x="2439" y="24541"/>
                    <a:pt x="4244" y="24225"/>
                    <a:pt x="5416" y="23275"/>
                  </a:cubicBezTo>
                  <a:cubicBezTo>
                    <a:pt x="6302" y="22515"/>
                    <a:pt x="6714" y="21406"/>
                    <a:pt x="6841" y="20266"/>
                  </a:cubicBezTo>
                  <a:cubicBezTo>
                    <a:pt x="6872" y="20234"/>
                    <a:pt x="6872" y="20171"/>
                    <a:pt x="6841" y="20139"/>
                  </a:cubicBezTo>
                  <a:cubicBezTo>
                    <a:pt x="6841" y="20139"/>
                    <a:pt x="6841" y="20139"/>
                    <a:pt x="6841" y="20108"/>
                  </a:cubicBezTo>
                  <a:cubicBezTo>
                    <a:pt x="6841" y="20108"/>
                    <a:pt x="6841" y="20076"/>
                    <a:pt x="6841" y="20076"/>
                  </a:cubicBezTo>
                  <a:cubicBezTo>
                    <a:pt x="7094" y="19474"/>
                    <a:pt x="7284" y="18778"/>
                    <a:pt x="7379" y="18081"/>
                  </a:cubicBezTo>
                  <a:cubicBezTo>
                    <a:pt x="7506" y="18841"/>
                    <a:pt x="7506" y="19633"/>
                    <a:pt x="7506" y="20393"/>
                  </a:cubicBezTo>
                  <a:cubicBezTo>
                    <a:pt x="7506" y="21945"/>
                    <a:pt x="7411" y="23433"/>
                    <a:pt x="6967" y="24953"/>
                  </a:cubicBezTo>
                  <a:cubicBezTo>
                    <a:pt x="6967" y="24953"/>
                    <a:pt x="6967" y="24953"/>
                    <a:pt x="6967" y="24985"/>
                  </a:cubicBezTo>
                  <a:cubicBezTo>
                    <a:pt x="6967" y="24953"/>
                    <a:pt x="6967" y="24953"/>
                    <a:pt x="6936" y="24953"/>
                  </a:cubicBezTo>
                  <a:cubicBezTo>
                    <a:pt x="6841" y="24953"/>
                    <a:pt x="6777" y="25048"/>
                    <a:pt x="6841" y="25143"/>
                  </a:cubicBezTo>
                  <a:cubicBezTo>
                    <a:pt x="5321" y="25555"/>
                    <a:pt x="4402" y="27613"/>
                    <a:pt x="4529" y="29038"/>
                  </a:cubicBezTo>
                  <a:cubicBezTo>
                    <a:pt x="4561" y="29608"/>
                    <a:pt x="4719" y="30147"/>
                    <a:pt x="4814" y="30717"/>
                  </a:cubicBezTo>
                  <a:cubicBezTo>
                    <a:pt x="4941" y="31192"/>
                    <a:pt x="4972" y="31857"/>
                    <a:pt x="5226" y="32300"/>
                  </a:cubicBezTo>
                  <a:cubicBezTo>
                    <a:pt x="5375" y="32575"/>
                    <a:pt x="5565" y="32751"/>
                    <a:pt x="5825" y="32751"/>
                  </a:cubicBezTo>
                  <a:cubicBezTo>
                    <a:pt x="5894" y="32751"/>
                    <a:pt x="5969" y="32739"/>
                    <a:pt x="6049" y="32712"/>
                  </a:cubicBezTo>
                  <a:cubicBezTo>
                    <a:pt x="6207" y="33155"/>
                    <a:pt x="6302" y="33599"/>
                    <a:pt x="6207" y="34074"/>
                  </a:cubicBezTo>
                  <a:cubicBezTo>
                    <a:pt x="6207" y="34125"/>
                    <a:pt x="6250" y="34177"/>
                    <a:pt x="6300" y="34177"/>
                  </a:cubicBezTo>
                  <a:cubicBezTo>
                    <a:pt x="6311" y="34177"/>
                    <a:pt x="6322" y="34175"/>
                    <a:pt x="6334" y="34169"/>
                  </a:cubicBezTo>
                  <a:cubicBezTo>
                    <a:pt x="7189" y="33820"/>
                    <a:pt x="7854" y="33219"/>
                    <a:pt x="8234" y="32364"/>
                  </a:cubicBezTo>
                  <a:cubicBezTo>
                    <a:pt x="8392" y="32522"/>
                    <a:pt x="8487" y="32680"/>
                    <a:pt x="8582" y="32870"/>
                  </a:cubicBezTo>
                  <a:cubicBezTo>
                    <a:pt x="8582" y="32902"/>
                    <a:pt x="8551" y="32965"/>
                    <a:pt x="8551" y="32997"/>
                  </a:cubicBezTo>
                  <a:cubicBezTo>
                    <a:pt x="8512" y="33074"/>
                    <a:pt x="8567" y="33116"/>
                    <a:pt x="8623" y="33116"/>
                  </a:cubicBezTo>
                  <a:cubicBezTo>
                    <a:pt x="8660" y="33116"/>
                    <a:pt x="8697" y="33098"/>
                    <a:pt x="8709" y="33060"/>
                  </a:cubicBezTo>
                  <a:cubicBezTo>
                    <a:pt x="8709" y="33060"/>
                    <a:pt x="8709" y="33029"/>
                    <a:pt x="8709" y="33029"/>
                  </a:cubicBezTo>
                  <a:cubicBezTo>
                    <a:pt x="8772" y="33029"/>
                    <a:pt x="8772" y="32997"/>
                    <a:pt x="8772" y="32965"/>
                  </a:cubicBezTo>
                  <a:cubicBezTo>
                    <a:pt x="8772" y="32934"/>
                    <a:pt x="8772" y="32934"/>
                    <a:pt x="8772" y="32934"/>
                  </a:cubicBezTo>
                  <a:cubicBezTo>
                    <a:pt x="9691" y="30463"/>
                    <a:pt x="10641" y="27360"/>
                    <a:pt x="8614" y="25175"/>
                  </a:cubicBezTo>
                  <a:cubicBezTo>
                    <a:pt x="8677" y="25175"/>
                    <a:pt x="8709" y="25080"/>
                    <a:pt x="8677" y="25016"/>
                  </a:cubicBezTo>
                  <a:cubicBezTo>
                    <a:pt x="7506" y="22261"/>
                    <a:pt x="9058" y="18999"/>
                    <a:pt x="7506" y="16371"/>
                  </a:cubicBezTo>
                  <a:lnTo>
                    <a:pt x="7506" y="16371"/>
                  </a:lnTo>
                  <a:cubicBezTo>
                    <a:pt x="8677" y="16529"/>
                    <a:pt x="9343" y="17733"/>
                    <a:pt x="10103" y="18493"/>
                  </a:cubicBezTo>
                  <a:cubicBezTo>
                    <a:pt x="10768" y="19126"/>
                    <a:pt x="11559" y="19664"/>
                    <a:pt x="12288" y="20203"/>
                  </a:cubicBezTo>
                  <a:cubicBezTo>
                    <a:pt x="14030" y="21501"/>
                    <a:pt x="15961" y="23338"/>
                    <a:pt x="15328" y="25745"/>
                  </a:cubicBezTo>
                  <a:cubicBezTo>
                    <a:pt x="15328" y="25776"/>
                    <a:pt x="15360" y="25808"/>
                    <a:pt x="15391" y="25840"/>
                  </a:cubicBezTo>
                  <a:cubicBezTo>
                    <a:pt x="15423" y="25871"/>
                    <a:pt x="15455" y="25871"/>
                    <a:pt x="15486" y="25871"/>
                  </a:cubicBezTo>
                  <a:cubicBezTo>
                    <a:pt x="15866" y="25650"/>
                    <a:pt x="16183" y="25365"/>
                    <a:pt x="16595" y="25206"/>
                  </a:cubicBezTo>
                  <a:cubicBezTo>
                    <a:pt x="17038" y="25016"/>
                    <a:pt x="17481" y="24921"/>
                    <a:pt x="17925" y="24858"/>
                  </a:cubicBezTo>
                  <a:cubicBezTo>
                    <a:pt x="18020" y="24826"/>
                    <a:pt x="17988" y="24700"/>
                    <a:pt x="17925" y="24700"/>
                  </a:cubicBezTo>
                  <a:lnTo>
                    <a:pt x="17830" y="24700"/>
                  </a:lnTo>
                  <a:cubicBezTo>
                    <a:pt x="17608" y="24351"/>
                    <a:pt x="17355" y="24098"/>
                    <a:pt x="17038" y="23845"/>
                  </a:cubicBezTo>
                  <a:cubicBezTo>
                    <a:pt x="16500" y="23401"/>
                    <a:pt x="16120" y="22958"/>
                    <a:pt x="15771" y="22356"/>
                  </a:cubicBezTo>
                  <a:cubicBezTo>
                    <a:pt x="15423" y="21755"/>
                    <a:pt x="15106" y="21121"/>
                    <a:pt x="14568" y="20678"/>
                  </a:cubicBezTo>
                  <a:lnTo>
                    <a:pt x="14568" y="20678"/>
                  </a:lnTo>
                  <a:cubicBezTo>
                    <a:pt x="15009" y="20766"/>
                    <a:pt x="15451" y="20795"/>
                    <a:pt x="15892" y="20795"/>
                  </a:cubicBezTo>
                  <a:cubicBezTo>
                    <a:pt x="16692" y="20795"/>
                    <a:pt x="17491" y="20701"/>
                    <a:pt x="18286" y="20701"/>
                  </a:cubicBezTo>
                  <a:cubicBezTo>
                    <a:pt x="18939" y="20701"/>
                    <a:pt x="19590" y="20764"/>
                    <a:pt x="20237" y="20994"/>
                  </a:cubicBezTo>
                  <a:cubicBezTo>
                    <a:pt x="20237" y="21026"/>
                    <a:pt x="20237" y="21058"/>
                    <a:pt x="20268" y="21058"/>
                  </a:cubicBezTo>
                  <a:cubicBezTo>
                    <a:pt x="21218" y="21628"/>
                    <a:pt x="21250" y="22895"/>
                    <a:pt x="22074" y="23528"/>
                  </a:cubicBezTo>
                  <a:cubicBezTo>
                    <a:pt x="22580" y="23908"/>
                    <a:pt x="23150" y="23971"/>
                    <a:pt x="23720" y="24161"/>
                  </a:cubicBezTo>
                  <a:cubicBezTo>
                    <a:pt x="24575" y="24415"/>
                    <a:pt x="25209" y="24826"/>
                    <a:pt x="25842" y="25491"/>
                  </a:cubicBezTo>
                  <a:cubicBezTo>
                    <a:pt x="25842" y="25491"/>
                    <a:pt x="25842" y="25523"/>
                    <a:pt x="25842" y="25523"/>
                  </a:cubicBezTo>
                  <a:cubicBezTo>
                    <a:pt x="25855" y="25574"/>
                    <a:pt x="25888" y="25594"/>
                    <a:pt x="25921" y="25594"/>
                  </a:cubicBezTo>
                  <a:cubicBezTo>
                    <a:pt x="25970" y="25594"/>
                    <a:pt x="26019" y="25548"/>
                    <a:pt x="26000" y="25491"/>
                  </a:cubicBezTo>
                  <a:cubicBezTo>
                    <a:pt x="25842" y="24573"/>
                    <a:pt x="25715" y="23465"/>
                    <a:pt x="25240" y="22641"/>
                  </a:cubicBezTo>
                  <a:cubicBezTo>
                    <a:pt x="24892" y="22008"/>
                    <a:pt x="24259" y="21945"/>
                    <a:pt x="23815" y="21469"/>
                  </a:cubicBezTo>
                  <a:cubicBezTo>
                    <a:pt x="23372" y="20931"/>
                    <a:pt x="23087" y="20804"/>
                    <a:pt x="22359" y="20709"/>
                  </a:cubicBezTo>
                  <a:cubicBezTo>
                    <a:pt x="22040" y="20651"/>
                    <a:pt x="21734" y="20613"/>
                    <a:pt x="21436" y="20613"/>
                  </a:cubicBezTo>
                  <a:cubicBezTo>
                    <a:pt x="21082" y="20613"/>
                    <a:pt x="20739" y="20667"/>
                    <a:pt x="20395" y="20804"/>
                  </a:cubicBezTo>
                  <a:cubicBezTo>
                    <a:pt x="19698" y="20551"/>
                    <a:pt x="19002" y="20393"/>
                    <a:pt x="18273" y="20393"/>
                  </a:cubicBezTo>
                  <a:cubicBezTo>
                    <a:pt x="17925" y="20329"/>
                    <a:pt x="17576" y="20298"/>
                    <a:pt x="17228" y="20266"/>
                  </a:cubicBezTo>
                  <a:cubicBezTo>
                    <a:pt x="17038" y="20266"/>
                    <a:pt x="16848" y="20234"/>
                    <a:pt x="16690" y="20203"/>
                  </a:cubicBezTo>
                  <a:lnTo>
                    <a:pt x="16690" y="20203"/>
                  </a:lnTo>
                  <a:cubicBezTo>
                    <a:pt x="16816" y="20211"/>
                    <a:pt x="16943" y="20215"/>
                    <a:pt x="17069" y="20215"/>
                  </a:cubicBezTo>
                  <a:cubicBezTo>
                    <a:pt x="17448" y="20215"/>
                    <a:pt x="17822" y="20179"/>
                    <a:pt x="18178" y="20108"/>
                  </a:cubicBezTo>
                  <a:cubicBezTo>
                    <a:pt x="19350" y="19823"/>
                    <a:pt x="19920" y="18714"/>
                    <a:pt x="20680" y="17923"/>
                  </a:cubicBezTo>
                  <a:cubicBezTo>
                    <a:pt x="20807" y="17796"/>
                    <a:pt x="20933" y="17701"/>
                    <a:pt x="21060" y="17574"/>
                  </a:cubicBezTo>
                  <a:cubicBezTo>
                    <a:pt x="21377" y="17321"/>
                    <a:pt x="21757" y="17099"/>
                    <a:pt x="22264" y="17068"/>
                  </a:cubicBezTo>
                  <a:cubicBezTo>
                    <a:pt x="22264" y="17068"/>
                    <a:pt x="22264" y="17068"/>
                    <a:pt x="22295" y="17036"/>
                  </a:cubicBezTo>
                  <a:cubicBezTo>
                    <a:pt x="22295" y="17046"/>
                    <a:pt x="22299" y="17050"/>
                    <a:pt x="22305" y="17050"/>
                  </a:cubicBezTo>
                  <a:cubicBezTo>
                    <a:pt x="22316" y="17050"/>
                    <a:pt x="22337" y="17036"/>
                    <a:pt x="22359" y="17036"/>
                  </a:cubicBezTo>
                  <a:cubicBezTo>
                    <a:pt x="23117" y="17402"/>
                    <a:pt x="23897" y="17639"/>
                    <a:pt x="24734" y="17639"/>
                  </a:cubicBezTo>
                  <a:cubicBezTo>
                    <a:pt x="24911" y="17639"/>
                    <a:pt x="25090" y="17628"/>
                    <a:pt x="25272" y="17606"/>
                  </a:cubicBezTo>
                  <a:cubicBezTo>
                    <a:pt x="26335" y="17490"/>
                    <a:pt x="27330" y="17088"/>
                    <a:pt x="28356" y="17088"/>
                  </a:cubicBezTo>
                  <a:cubicBezTo>
                    <a:pt x="28737" y="17088"/>
                    <a:pt x="29122" y="17144"/>
                    <a:pt x="29516" y="17289"/>
                  </a:cubicBezTo>
                  <a:cubicBezTo>
                    <a:pt x="29526" y="17293"/>
                    <a:pt x="29536" y="17294"/>
                    <a:pt x="29545" y="17294"/>
                  </a:cubicBezTo>
                  <a:cubicBezTo>
                    <a:pt x="29623" y="17294"/>
                    <a:pt x="29671" y="17187"/>
                    <a:pt x="29642" y="17131"/>
                  </a:cubicBezTo>
                  <a:cubicBezTo>
                    <a:pt x="28785" y="15565"/>
                    <a:pt x="26991" y="14357"/>
                    <a:pt x="25159" y="14357"/>
                  </a:cubicBezTo>
                  <a:cubicBezTo>
                    <a:pt x="25028" y="14357"/>
                    <a:pt x="24897" y="14363"/>
                    <a:pt x="24765" y="14376"/>
                  </a:cubicBezTo>
                  <a:cubicBezTo>
                    <a:pt x="23657" y="14471"/>
                    <a:pt x="21725" y="15484"/>
                    <a:pt x="22169" y="16846"/>
                  </a:cubicBezTo>
                  <a:cubicBezTo>
                    <a:pt x="21947" y="16878"/>
                    <a:pt x="21757" y="16941"/>
                    <a:pt x="21567" y="17036"/>
                  </a:cubicBezTo>
                  <a:cubicBezTo>
                    <a:pt x="20933" y="17226"/>
                    <a:pt x="20458" y="17764"/>
                    <a:pt x="20015" y="18239"/>
                  </a:cubicBezTo>
                  <a:cubicBezTo>
                    <a:pt x="19247" y="19067"/>
                    <a:pt x="18478" y="19674"/>
                    <a:pt x="17323" y="19674"/>
                  </a:cubicBezTo>
                  <a:cubicBezTo>
                    <a:pt x="17241" y="19674"/>
                    <a:pt x="17156" y="19671"/>
                    <a:pt x="17070" y="19664"/>
                  </a:cubicBezTo>
                  <a:cubicBezTo>
                    <a:pt x="14695" y="19506"/>
                    <a:pt x="12161" y="18303"/>
                    <a:pt x="10229" y="17036"/>
                  </a:cubicBezTo>
                  <a:cubicBezTo>
                    <a:pt x="10198" y="17036"/>
                    <a:pt x="10198" y="17004"/>
                    <a:pt x="10166" y="17004"/>
                  </a:cubicBezTo>
                  <a:cubicBezTo>
                    <a:pt x="9430" y="16572"/>
                    <a:pt x="8764" y="16080"/>
                    <a:pt x="8150" y="15532"/>
                  </a:cubicBezTo>
                  <a:lnTo>
                    <a:pt x="8150" y="15532"/>
                  </a:lnTo>
                  <a:cubicBezTo>
                    <a:pt x="8165" y="15545"/>
                    <a:pt x="8183" y="15552"/>
                    <a:pt x="8205" y="15552"/>
                  </a:cubicBezTo>
                  <a:cubicBezTo>
                    <a:pt x="8214" y="15552"/>
                    <a:pt x="8224" y="15551"/>
                    <a:pt x="8234" y="15547"/>
                  </a:cubicBezTo>
                  <a:cubicBezTo>
                    <a:pt x="10324" y="14977"/>
                    <a:pt x="11116" y="11557"/>
                    <a:pt x="9279" y="10290"/>
                  </a:cubicBezTo>
                  <a:cubicBezTo>
                    <a:pt x="9253" y="10239"/>
                    <a:pt x="9206" y="10187"/>
                    <a:pt x="9173" y="10187"/>
                  </a:cubicBezTo>
                  <a:cubicBezTo>
                    <a:pt x="9165" y="10187"/>
                    <a:pt x="9158" y="10190"/>
                    <a:pt x="9153" y="10195"/>
                  </a:cubicBezTo>
                  <a:cubicBezTo>
                    <a:pt x="8709" y="8960"/>
                    <a:pt x="7284" y="8960"/>
                    <a:pt x="6176" y="8707"/>
                  </a:cubicBezTo>
                  <a:cubicBezTo>
                    <a:pt x="6651" y="8707"/>
                    <a:pt x="7157" y="8580"/>
                    <a:pt x="7664" y="8549"/>
                  </a:cubicBezTo>
                  <a:cubicBezTo>
                    <a:pt x="7766" y="8543"/>
                    <a:pt x="7872" y="8540"/>
                    <a:pt x="7981" y="8540"/>
                  </a:cubicBezTo>
                  <a:cubicBezTo>
                    <a:pt x="9102" y="8540"/>
                    <a:pt x="10590" y="8841"/>
                    <a:pt x="11369" y="9562"/>
                  </a:cubicBezTo>
                  <a:cubicBezTo>
                    <a:pt x="11369" y="9562"/>
                    <a:pt x="11369" y="9562"/>
                    <a:pt x="11369" y="9594"/>
                  </a:cubicBezTo>
                  <a:cubicBezTo>
                    <a:pt x="11844" y="10575"/>
                    <a:pt x="11813" y="11715"/>
                    <a:pt x="12351" y="12666"/>
                  </a:cubicBezTo>
                  <a:cubicBezTo>
                    <a:pt x="12573" y="13014"/>
                    <a:pt x="12858" y="13331"/>
                    <a:pt x="13174" y="13584"/>
                  </a:cubicBezTo>
                  <a:cubicBezTo>
                    <a:pt x="13713" y="14059"/>
                    <a:pt x="14726" y="14376"/>
                    <a:pt x="14758" y="15199"/>
                  </a:cubicBezTo>
                  <a:cubicBezTo>
                    <a:pt x="14774" y="15262"/>
                    <a:pt x="14821" y="15294"/>
                    <a:pt x="14865" y="15294"/>
                  </a:cubicBezTo>
                  <a:cubicBezTo>
                    <a:pt x="14908" y="15294"/>
                    <a:pt x="14948" y="15262"/>
                    <a:pt x="14948" y="15199"/>
                  </a:cubicBezTo>
                  <a:lnTo>
                    <a:pt x="14980" y="15199"/>
                  </a:lnTo>
                  <a:cubicBezTo>
                    <a:pt x="14853" y="13521"/>
                    <a:pt x="14695" y="11715"/>
                    <a:pt x="13808" y="10195"/>
                  </a:cubicBezTo>
                  <a:cubicBezTo>
                    <a:pt x="13495" y="9641"/>
                    <a:pt x="12852" y="9050"/>
                    <a:pt x="12227" y="9050"/>
                  </a:cubicBezTo>
                  <a:cubicBezTo>
                    <a:pt x="12031" y="9050"/>
                    <a:pt x="11836" y="9109"/>
                    <a:pt x="11654" y="9245"/>
                  </a:cubicBezTo>
                  <a:lnTo>
                    <a:pt x="11623" y="9245"/>
                  </a:lnTo>
                  <a:cubicBezTo>
                    <a:pt x="10799" y="8644"/>
                    <a:pt x="9849" y="8264"/>
                    <a:pt x="8836" y="8137"/>
                  </a:cubicBezTo>
                  <a:cubicBezTo>
                    <a:pt x="8626" y="8112"/>
                    <a:pt x="8417" y="8103"/>
                    <a:pt x="8207" y="8103"/>
                  </a:cubicBezTo>
                  <a:cubicBezTo>
                    <a:pt x="7626" y="8103"/>
                    <a:pt x="7046" y="8173"/>
                    <a:pt x="6465" y="8173"/>
                  </a:cubicBezTo>
                  <a:cubicBezTo>
                    <a:pt x="6179" y="8173"/>
                    <a:pt x="5892" y="8156"/>
                    <a:pt x="5606" y="8105"/>
                  </a:cubicBezTo>
                  <a:cubicBezTo>
                    <a:pt x="5986" y="8105"/>
                    <a:pt x="6366" y="7979"/>
                    <a:pt x="6682" y="7694"/>
                  </a:cubicBezTo>
                  <a:cubicBezTo>
                    <a:pt x="7157" y="7282"/>
                    <a:pt x="7506" y="6617"/>
                    <a:pt x="7696" y="6015"/>
                  </a:cubicBezTo>
                  <a:cubicBezTo>
                    <a:pt x="8709" y="5730"/>
                    <a:pt x="9343" y="4210"/>
                    <a:pt x="9343" y="3260"/>
                  </a:cubicBezTo>
                  <a:cubicBezTo>
                    <a:pt x="9406" y="1771"/>
                    <a:pt x="7379" y="568"/>
                    <a:pt x="6112" y="315"/>
                  </a:cubicBezTo>
                  <a:cubicBezTo>
                    <a:pt x="6099" y="311"/>
                    <a:pt x="6086" y="310"/>
                    <a:pt x="6074" y="310"/>
                  </a:cubicBezTo>
                  <a:cubicBezTo>
                    <a:pt x="5974" y="310"/>
                    <a:pt x="5933" y="417"/>
                    <a:pt x="6017" y="473"/>
                  </a:cubicBezTo>
                  <a:cubicBezTo>
                    <a:pt x="6492" y="758"/>
                    <a:pt x="6429" y="695"/>
                    <a:pt x="6651" y="1360"/>
                  </a:cubicBezTo>
                  <a:cubicBezTo>
                    <a:pt x="6872" y="2025"/>
                    <a:pt x="6872" y="2025"/>
                    <a:pt x="6682" y="2563"/>
                  </a:cubicBezTo>
                  <a:cubicBezTo>
                    <a:pt x="6587" y="2912"/>
                    <a:pt x="6429" y="3228"/>
                    <a:pt x="6461" y="3577"/>
                  </a:cubicBezTo>
                  <a:cubicBezTo>
                    <a:pt x="6492" y="4400"/>
                    <a:pt x="7031" y="5255"/>
                    <a:pt x="7379" y="5983"/>
                  </a:cubicBezTo>
                  <a:cubicBezTo>
                    <a:pt x="6912" y="6792"/>
                    <a:pt x="6354" y="7663"/>
                    <a:pt x="5313" y="7663"/>
                  </a:cubicBezTo>
                  <a:cubicBezTo>
                    <a:pt x="5295" y="7663"/>
                    <a:pt x="5276" y="7662"/>
                    <a:pt x="5257" y="7662"/>
                  </a:cubicBezTo>
                  <a:cubicBezTo>
                    <a:pt x="4275" y="7599"/>
                    <a:pt x="3135" y="6712"/>
                    <a:pt x="2502" y="6015"/>
                  </a:cubicBezTo>
                  <a:cubicBezTo>
                    <a:pt x="1204" y="4622"/>
                    <a:pt x="1140" y="2120"/>
                    <a:pt x="1109" y="346"/>
                  </a:cubicBezTo>
                  <a:cubicBezTo>
                    <a:pt x="1109" y="315"/>
                    <a:pt x="1109" y="283"/>
                    <a:pt x="1077" y="251"/>
                  </a:cubicBezTo>
                  <a:cubicBezTo>
                    <a:pt x="975" y="99"/>
                    <a:pt x="737" y="1"/>
                    <a:pt x="514"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7"/>
            <p:cNvSpPr/>
            <p:nvPr/>
          </p:nvSpPr>
          <p:spPr>
            <a:xfrm>
              <a:off x="551883" y="459326"/>
              <a:ext cx="327604" cy="98216"/>
            </a:xfrm>
            <a:custGeom>
              <a:avLst/>
              <a:gdLst/>
              <a:ahLst/>
              <a:cxnLst/>
              <a:rect l="l" t="t" r="r" b="b"/>
              <a:pathLst>
                <a:path w="10281" h="3082" extrusionOk="0">
                  <a:moveTo>
                    <a:pt x="159" y="1"/>
                  </a:moveTo>
                  <a:cubicBezTo>
                    <a:pt x="64" y="1"/>
                    <a:pt x="0" y="159"/>
                    <a:pt x="127" y="159"/>
                  </a:cubicBezTo>
                  <a:cubicBezTo>
                    <a:pt x="3547" y="919"/>
                    <a:pt x="6904" y="1869"/>
                    <a:pt x="10230" y="3073"/>
                  </a:cubicBezTo>
                  <a:cubicBezTo>
                    <a:pt x="10236" y="3079"/>
                    <a:pt x="10242" y="3082"/>
                    <a:pt x="10247" y="3082"/>
                  </a:cubicBezTo>
                  <a:cubicBezTo>
                    <a:pt x="10270" y="3082"/>
                    <a:pt x="10281" y="3035"/>
                    <a:pt x="10230" y="3010"/>
                  </a:cubicBezTo>
                  <a:cubicBezTo>
                    <a:pt x="6999" y="1679"/>
                    <a:pt x="3611" y="634"/>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7"/>
            <p:cNvSpPr/>
            <p:nvPr/>
          </p:nvSpPr>
          <p:spPr>
            <a:xfrm>
              <a:off x="-91975" y="253086"/>
              <a:ext cx="1114128" cy="675432"/>
            </a:xfrm>
            <a:custGeom>
              <a:avLst/>
              <a:gdLst/>
              <a:ahLst/>
              <a:cxnLst/>
              <a:rect l="l" t="t" r="r" b="b"/>
              <a:pathLst>
                <a:path w="34964" h="21195" extrusionOk="0">
                  <a:moveTo>
                    <a:pt x="26208" y="2190"/>
                  </a:moveTo>
                  <a:cubicBezTo>
                    <a:pt x="27798" y="2190"/>
                    <a:pt x="29325" y="2683"/>
                    <a:pt x="30688" y="3528"/>
                  </a:cubicBezTo>
                  <a:cubicBezTo>
                    <a:pt x="31416" y="3971"/>
                    <a:pt x="32081" y="4478"/>
                    <a:pt x="32810" y="4890"/>
                  </a:cubicBezTo>
                  <a:cubicBezTo>
                    <a:pt x="33095" y="5048"/>
                    <a:pt x="33443" y="5143"/>
                    <a:pt x="33696" y="5333"/>
                  </a:cubicBezTo>
                  <a:cubicBezTo>
                    <a:pt x="33855" y="5396"/>
                    <a:pt x="33981" y="5460"/>
                    <a:pt x="34140" y="5555"/>
                  </a:cubicBezTo>
                  <a:cubicBezTo>
                    <a:pt x="34045" y="5650"/>
                    <a:pt x="33981" y="5776"/>
                    <a:pt x="33886" y="5871"/>
                  </a:cubicBezTo>
                  <a:cubicBezTo>
                    <a:pt x="32588" y="5428"/>
                    <a:pt x="31543" y="4510"/>
                    <a:pt x="30245" y="4003"/>
                  </a:cubicBezTo>
                  <a:cubicBezTo>
                    <a:pt x="29518" y="3728"/>
                    <a:pt x="28708" y="3627"/>
                    <a:pt x="27892" y="3627"/>
                  </a:cubicBezTo>
                  <a:cubicBezTo>
                    <a:pt x="27108" y="3627"/>
                    <a:pt x="26318" y="3720"/>
                    <a:pt x="25589" y="3844"/>
                  </a:cubicBezTo>
                  <a:cubicBezTo>
                    <a:pt x="25472" y="3874"/>
                    <a:pt x="25490" y="4038"/>
                    <a:pt x="25593" y="4038"/>
                  </a:cubicBezTo>
                  <a:cubicBezTo>
                    <a:pt x="25602" y="4038"/>
                    <a:pt x="25611" y="4037"/>
                    <a:pt x="25621" y="4034"/>
                  </a:cubicBezTo>
                  <a:cubicBezTo>
                    <a:pt x="26318" y="3978"/>
                    <a:pt x="27000" y="3926"/>
                    <a:pt x="27668" y="3926"/>
                  </a:cubicBezTo>
                  <a:cubicBezTo>
                    <a:pt x="28881" y="3926"/>
                    <a:pt x="30051" y="4098"/>
                    <a:pt x="31195" y="4731"/>
                  </a:cubicBezTo>
                  <a:cubicBezTo>
                    <a:pt x="32081" y="5206"/>
                    <a:pt x="32873" y="5745"/>
                    <a:pt x="33791" y="6030"/>
                  </a:cubicBezTo>
                  <a:cubicBezTo>
                    <a:pt x="33760" y="6061"/>
                    <a:pt x="33728" y="6125"/>
                    <a:pt x="33696" y="6156"/>
                  </a:cubicBezTo>
                  <a:cubicBezTo>
                    <a:pt x="33651" y="6175"/>
                    <a:pt x="33592" y="6182"/>
                    <a:pt x="33525" y="6182"/>
                  </a:cubicBezTo>
                  <a:cubicBezTo>
                    <a:pt x="33161" y="6182"/>
                    <a:pt x="32531" y="5959"/>
                    <a:pt x="32155" y="5959"/>
                  </a:cubicBezTo>
                  <a:cubicBezTo>
                    <a:pt x="32117" y="5959"/>
                    <a:pt x="32082" y="5961"/>
                    <a:pt x="32050" y="5966"/>
                  </a:cubicBezTo>
                  <a:cubicBezTo>
                    <a:pt x="31353" y="6061"/>
                    <a:pt x="30751" y="6441"/>
                    <a:pt x="30086" y="6600"/>
                  </a:cubicBezTo>
                  <a:cubicBezTo>
                    <a:pt x="29840" y="6661"/>
                    <a:pt x="29601" y="6689"/>
                    <a:pt x="29369" y="6689"/>
                  </a:cubicBezTo>
                  <a:cubicBezTo>
                    <a:pt x="27930" y="6689"/>
                    <a:pt x="26731" y="5638"/>
                    <a:pt x="25367" y="5175"/>
                  </a:cubicBezTo>
                  <a:cubicBezTo>
                    <a:pt x="24689" y="4959"/>
                    <a:pt x="23984" y="4865"/>
                    <a:pt x="23275" y="4865"/>
                  </a:cubicBezTo>
                  <a:cubicBezTo>
                    <a:pt x="22629" y="4865"/>
                    <a:pt x="21980" y="4944"/>
                    <a:pt x="21345" y="5080"/>
                  </a:cubicBezTo>
                  <a:cubicBezTo>
                    <a:pt x="20395" y="5270"/>
                    <a:pt x="19097" y="5650"/>
                    <a:pt x="17989" y="5650"/>
                  </a:cubicBezTo>
                  <a:lnTo>
                    <a:pt x="17862" y="5650"/>
                  </a:lnTo>
                  <a:cubicBezTo>
                    <a:pt x="16880" y="5650"/>
                    <a:pt x="16025" y="5301"/>
                    <a:pt x="15550" y="4256"/>
                  </a:cubicBezTo>
                  <a:cubicBezTo>
                    <a:pt x="15550" y="4193"/>
                    <a:pt x="15582" y="4129"/>
                    <a:pt x="15613" y="4066"/>
                  </a:cubicBezTo>
                  <a:cubicBezTo>
                    <a:pt x="15613" y="4034"/>
                    <a:pt x="15613" y="4003"/>
                    <a:pt x="15613" y="3971"/>
                  </a:cubicBezTo>
                  <a:cubicBezTo>
                    <a:pt x="16138" y="3519"/>
                    <a:pt x="16762" y="3392"/>
                    <a:pt x="17423" y="3392"/>
                  </a:cubicBezTo>
                  <a:cubicBezTo>
                    <a:pt x="18272" y="3392"/>
                    <a:pt x="19182" y="3602"/>
                    <a:pt x="20023" y="3602"/>
                  </a:cubicBezTo>
                  <a:cubicBezTo>
                    <a:pt x="20225" y="3602"/>
                    <a:pt x="20424" y="3590"/>
                    <a:pt x="20617" y="3559"/>
                  </a:cubicBezTo>
                  <a:cubicBezTo>
                    <a:pt x="22296" y="3306"/>
                    <a:pt x="23752" y="2419"/>
                    <a:pt x="25431" y="2229"/>
                  </a:cubicBezTo>
                  <a:cubicBezTo>
                    <a:pt x="25691" y="2203"/>
                    <a:pt x="25951" y="2190"/>
                    <a:pt x="26208" y="2190"/>
                  </a:cubicBezTo>
                  <a:close/>
                  <a:moveTo>
                    <a:pt x="988" y="501"/>
                  </a:moveTo>
                  <a:cubicBezTo>
                    <a:pt x="1337" y="501"/>
                    <a:pt x="2062" y="975"/>
                    <a:pt x="2376" y="1089"/>
                  </a:cubicBezTo>
                  <a:cubicBezTo>
                    <a:pt x="2845" y="1227"/>
                    <a:pt x="3313" y="1317"/>
                    <a:pt x="3803" y="1317"/>
                  </a:cubicBezTo>
                  <a:cubicBezTo>
                    <a:pt x="3876" y="1317"/>
                    <a:pt x="3949" y="1315"/>
                    <a:pt x="4023" y="1311"/>
                  </a:cubicBezTo>
                  <a:cubicBezTo>
                    <a:pt x="4971" y="1291"/>
                    <a:pt x="5867" y="1129"/>
                    <a:pt x="6778" y="1129"/>
                  </a:cubicBezTo>
                  <a:cubicBezTo>
                    <a:pt x="7297" y="1129"/>
                    <a:pt x="7821" y="1182"/>
                    <a:pt x="8361" y="1343"/>
                  </a:cubicBezTo>
                  <a:cubicBezTo>
                    <a:pt x="9628" y="1723"/>
                    <a:pt x="10800" y="2388"/>
                    <a:pt x="12066" y="2799"/>
                  </a:cubicBezTo>
                  <a:cubicBezTo>
                    <a:pt x="12573" y="2958"/>
                    <a:pt x="13080" y="3084"/>
                    <a:pt x="13618" y="3116"/>
                  </a:cubicBezTo>
                  <a:cubicBezTo>
                    <a:pt x="13714" y="3124"/>
                    <a:pt x="13812" y="3127"/>
                    <a:pt x="13912" y="3127"/>
                  </a:cubicBezTo>
                  <a:cubicBezTo>
                    <a:pt x="14190" y="3127"/>
                    <a:pt x="14478" y="3104"/>
                    <a:pt x="14761" y="3104"/>
                  </a:cubicBezTo>
                  <a:cubicBezTo>
                    <a:pt x="15178" y="3104"/>
                    <a:pt x="15584" y="3154"/>
                    <a:pt x="15930" y="3401"/>
                  </a:cubicBezTo>
                  <a:cubicBezTo>
                    <a:pt x="15677" y="3528"/>
                    <a:pt x="15455" y="3686"/>
                    <a:pt x="15233" y="3939"/>
                  </a:cubicBezTo>
                  <a:cubicBezTo>
                    <a:pt x="15170" y="4003"/>
                    <a:pt x="15202" y="4098"/>
                    <a:pt x="15233" y="4129"/>
                  </a:cubicBezTo>
                  <a:cubicBezTo>
                    <a:pt x="14948" y="4795"/>
                    <a:pt x="14220" y="5270"/>
                    <a:pt x="14062" y="6030"/>
                  </a:cubicBezTo>
                  <a:cubicBezTo>
                    <a:pt x="13998" y="6346"/>
                    <a:pt x="14093" y="6600"/>
                    <a:pt x="14220" y="6885"/>
                  </a:cubicBezTo>
                  <a:cubicBezTo>
                    <a:pt x="14220" y="6916"/>
                    <a:pt x="14220" y="6948"/>
                    <a:pt x="14220" y="6980"/>
                  </a:cubicBezTo>
                  <a:cubicBezTo>
                    <a:pt x="13080" y="6410"/>
                    <a:pt x="12573" y="5238"/>
                    <a:pt x="11718" y="4320"/>
                  </a:cubicBezTo>
                  <a:cubicBezTo>
                    <a:pt x="10990" y="3464"/>
                    <a:pt x="10008" y="2863"/>
                    <a:pt x="8931" y="2514"/>
                  </a:cubicBezTo>
                  <a:cubicBezTo>
                    <a:pt x="7885" y="2174"/>
                    <a:pt x="6817" y="2094"/>
                    <a:pt x="5746" y="2094"/>
                  </a:cubicBezTo>
                  <a:cubicBezTo>
                    <a:pt x="5520" y="2094"/>
                    <a:pt x="5294" y="2097"/>
                    <a:pt x="5068" y="2103"/>
                  </a:cubicBezTo>
                  <a:cubicBezTo>
                    <a:pt x="4726" y="2103"/>
                    <a:pt x="4378" y="2113"/>
                    <a:pt x="4030" y="2113"/>
                  </a:cubicBezTo>
                  <a:cubicBezTo>
                    <a:pt x="3508" y="2113"/>
                    <a:pt x="2984" y="2090"/>
                    <a:pt x="2471" y="1976"/>
                  </a:cubicBezTo>
                  <a:cubicBezTo>
                    <a:pt x="2059" y="1881"/>
                    <a:pt x="1" y="994"/>
                    <a:pt x="887" y="519"/>
                  </a:cubicBezTo>
                  <a:cubicBezTo>
                    <a:pt x="915" y="507"/>
                    <a:pt x="949" y="501"/>
                    <a:pt x="988" y="501"/>
                  </a:cubicBezTo>
                  <a:close/>
                  <a:moveTo>
                    <a:pt x="23355" y="5148"/>
                  </a:moveTo>
                  <a:cubicBezTo>
                    <a:pt x="23784" y="5148"/>
                    <a:pt x="24221" y="5192"/>
                    <a:pt x="24671" y="5301"/>
                  </a:cubicBezTo>
                  <a:cubicBezTo>
                    <a:pt x="26268" y="5656"/>
                    <a:pt x="27671" y="7033"/>
                    <a:pt x="29372" y="7033"/>
                  </a:cubicBezTo>
                  <a:cubicBezTo>
                    <a:pt x="29492" y="7033"/>
                    <a:pt x="29614" y="7026"/>
                    <a:pt x="29738" y="7011"/>
                  </a:cubicBezTo>
                  <a:cubicBezTo>
                    <a:pt x="30371" y="6916"/>
                    <a:pt x="30941" y="6631"/>
                    <a:pt x="31543" y="6410"/>
                  </a:cubicBezTo>
                  <a:cubicBezTo>
                    <a:pt x="31543" y="6441"/>
                    <a:pt x="31543" y="6441"/>
                    <a:pt x="31575" y="6441"/>
                  </a:cubicBezTo>
                  <a:cubicBezTo>
                    <a:pt x="32430" y="6790"/>
                    <a:pt x="33031" y="7075"/>
                    <a:pt x="33348" y="8025"/>
                  </a:cubicBezTo>
                  <a:cubicBezTo>
                    <a:pt x="33475" y="8341"/>
                    <a:pt x="33475" y="8690"/>
                    <a:pt x="33570" y="9038"/>
                  </a:cubicBezTo>
                  <a:cubicBezTo>
                    <a:pt x="33633" y="9292"/>
                    <a:pt x="33728" y="9482"/>
                    <a:pt x="33855" y="9703"/>
                  </a:cubicBezTo>
                  <a:cubicBezTo>
                    <a:pt x="33950" y="9893"/>
                    <a:pt x="34076" y="10083"/>
                    <a:pt x="34203" y="10273"/>
                  </a:cubicBezTo>
                  <a:cubicBezTo>
                    <a:pt x="34583" y="10717"/>
                    <a:pt x="34488" y="11065"/>
                    <a:pt x="33950" y="11318"/>
                  </a:cubicBezTo>
                  <a:lnTo>
                    <a:pt x="33886" y="11382"/>
                  </a:lnTo>
                  <a:cubicBezTo>
                    <a:pt x="33380" y="11097"/>
                    <a:pt x="32841" y="10780"/>
                    <a:pt x="32271" y="10527"/>
                  </a:cubicBezTo>
                  <a:cubicBezTo>
                    <a:pt x="32262" y="10522"/>
                    <a:pt x="32254" y="10520"/>
                    <a:pt x="32247" y="10520"/>
                  </a:cubicBezTo>
                  <a:cubicBezTo>
                    <a:pt x="32201" y="10520"/>
                    <a:pt x="32185" y="10594"/>
                    <a:pt x="32240" y="10622"/>
                  </a:cubicBezTo>
                  <a:cubicBezTo>
                    <a:pt x="32746" y="10907"/>
                    <a:pt x="33285" y="11160"/>
                    <a:pt x="33823" y="11445"/>
                  </a:cubicBezTo>
                  <a:cubicBezTo>
                    <a:pt x="33392" y="11850"/>
                    <a:pt x="33124" y="11891"/>
                    <a:pt x="32628" y="11891"/>
                  </a:cubicBezTo>
                  <a:cubicBezTo>
                    <a:pt x="32504" y="11891"/>
                    <a:pt x="32366" y="11888"/>
                    <a:pt x="32208" y="11888"/>
                  </a:cubicBezTo>
                  <a:cubicBezTo>
                    <a:pt x="31765" y="11888"/>
                    <a:pt x="31353" y="11857"/>
                    <a:pt x="30941" y="11857"/>
                  </a:cubicBezTo>
                  <a:cubicBezTo>
                    <a:pt x="30684" y="11844"/>
                    <a:pt x="30443" y="11826"/>
                    <a:pt x="30209" y="11826"/>
                  </a:cubicBezTo>
                  <a:cubicBezTo>
                    <a:pt x="29866" y="11826"/>
                    <a:pt x="29538" y="11865"/>
                    <a:pt x="29199" y="12015"/>
                  </a:cubicBezTo>
                  <a:cubicBezTo>
                    <a:pt x="29136" y="11857"/>
                    <a:pt x="29041" y="11698"/>
                    <a:pt x="28914" y="11540"/>
                  </a:cubicBezTo>
                  <a:cubicBezTo>
                    <a:pt x="27901" y="10147"/>
                    <a:pt x="25874" y="9893"/>
                    <a:pt x="24322" y="9450"/>
                  </a:cubicBezTo>
                  <a:cubicBezTo>
                    <a:pt x="23151" y="9102"/>
                    <a:pt x="21979" y="8690"/>
                    <a:pt x="20902" y="8151"/>
                  </a:cubicBezTo>
                  <a:cubicBezTo>
                    <a:pt x="19984" y="7676"/>
                    <a:pt x="18527" y="6916"/>
                    <a:pt x="18084" y="5903"/>
                  </a:cubicBezTo>
                  <a:lnTo>
                    <a:pt x="18084" y="5903"/>
                  </a:lnTo>
                  <a:cubicBezTo>
                    <a:pt x="18113" y="5903"/>
                    <a:pt x="18142" y="5904"/>
                    <a:pt x="18171" y="5904"/>
                  </a:cubicBezTo>
                  <a:cubicBezTo>
                    <a:pt x="19954" y="5904"/>
                    <a:pt x="21581" y="5148"/>
                    <a:pt x="23355" y="5148"/>
                  </a:cubicBezTo>
                  <a:close/>
                  <a:moveTo>
                    <a:pt x="15423" y="4478"/>
                  </a:moveTo>
                  <a:cubicBezTo>
                    <a:pt x="15898" y="5396"/>
                    <a:pt x="16848" y="5840"/>
                    <a:pt x="17894" y="5903"/>
                  </a:cubicBezTo>
                  <a:cubicBezTo>
                    <a:pt x="18305" y="7011"/>
                    <a:pt x="19794" y="7835"/>
                    <a:pt x="20775" y="8373"/>
                  </a:cubicBezTo>
                  <a:cubicBezTo>
                    <a:pt x="22169" y="9133"/>
                    <a:pt x="23721" y="9608"/>
                    <a:pt x="25241" y="10020"/>
                  </a:cubicBezTo>
                  <a:cubicBezTo>
                    <a:pt x="26096" y="10242"/>
                    <a:pt x="26983" y="10463"/>
                    <a:pt x="27743" y="10907"/>
                  </a:cubicBezTo>
                  <a:cubicBezTo>
                    <a:pt x="28756" y="11508"/>
                    <a:pt x="28978" y="12363"/>
                    <a:pt x="29231" y="13440"/>
                  </a:cubicBezTo>
                  <a:cubicBezTo>
                    <a:pt x="29358" y="14074"/>
                    <a:pt x="29611" y="14295"/>
                    <a:pt x="29896" y="14802"/>
                  </a:cubicBezTo>
                  <a:cubicBezTo>
                    <a:pt x="30181" y="15340"/>
                    <a:pt x="30213" y="16100"/>
                    <a:pt x="30086" y="16734"/>
                  </a:cubicBezTo>
                  <a:cubicBezTo>
                    <a:pt x="29918" y="17432"/>
                    <a:pt x="29145" y="17668"/>
                    <a:pt x="28179" y="17668"/>
                  </a:cubicBezTo>
                  <a:cubicBezTo>
                    <a:pt x="26604" y="17668"/>
                    <a:pt x="24514" y="17040"/>
                    <a:pt x="23689" y="16765"/>
                  </a:cubicBezTo>
                  <a:cubicBezTo>
                    <a:pt x="21821" y="16100"/>
                    <a:pt x="19794" y="14675"/>
                    <a:pt x="18369" y="13345"/>
                  </a:cubicBezTo>
                  <a:cubicBezTo>
                    <a:pt x="17039" y="12078"/>
                    <a:pt x="16532" y="10590"/>
                    <a:pt x="15835" y="8975"/>
                  </a:cubicBezTo>
                  <a:cubicBezTo>
                    <a:pt x="15835" y="8911"/>
                    <a:pt x="15835" y="8880"/>
                    <a:pt x="15835" y="8816"/>
                  </a:cubicBezTo>
                  <a:cubicBezTo>
                    <a:pt x="15835" y="8753"/>
                    <a:pt x="15772" y="8690"/>
                    <a:pt x="15708" y="8690"/>
                  </a:cubicBezTo>
                  <a:cubicBezTo>
                    <a:pt x="15613" y="8500"/>
                    <a:pt x="15487" y="8278"/>
                    <a:pt x="15360" y="8056"/>
                  </a:cubicBezTo>
                  <a:lnTo>
                    <a:pt x="15392" y="7993"/>
                  </a:lnTo>
                  <a:cubicBezTo>
                    <a:pt x="15443" y="7916"/>
                    <a:pt x="15369" y="7818"/>
                    <a:pt x="15289" y="7818"/>
                  </a:cubicBezTo>
                  <a:cubicBezTo>
                    <a:pt x="15270" y="7818"/>
                    <a:pt x="15251" y="7823"/>
                    <a:pt x="15233" y="7835"/>
                  </a:cubicBezTo>
                  <a:cubicBezTo>
                    <a:pt x="14758" y="7043"/>
                    <a:pt x="14283" y="6251"/>
                    <a:pt x="14790" y="5396"/>
                  </a:cubicBezTo>
                  <a:cubicBezTo>
                    <a:pt x="14980" y="5048"/>
                    <a:pt x="15233" y="4795"/>
                    <a:pt x="15423" y="4478"/>
                  </a:cubicBezTo>
                  <a:close/>
                  <a:moveTo>
                    <a:pt x="12700" y="10083"/>
                  </a:moveTo>
                  <a:lnTo>
                    <a:pt x="12700" y="10083"/>
                  </a:lnTo>
                  <a:cubicBezTo>
                    <a:pt x="12637" y="10780"/>
                    <a:pt x="12668" y="11477"/>
                    <a:pt x="12763" y="12173"/>
                  </a:cubicBezTo>
                  <a:cubicBezTo>
                    <a:pt x="12922" y="13282"/>
                    <a:pt x="13302" y="14105"/>
                    <a:pt x="13048" y="15277"/>
                  </a:cubicBezTo>
                  <a:cubicBezTo>
                    <a:pt x="12922" y="15910"/>
                    <a:pt x="12953" y="16322"/>
                    <a:pt x="13270" y="16924"/>
                  </a:cubicBezTo>
                  <a:cubicBezTo>
                    <a:pt x="13745" y="17969"/>
                    <a:pt x="14093" y="18792"/>
                    <a:pt x="14062" y="19901"/>
                  </a:cubicBezTo>
                  <a:cubicBezTo>
                    <a:pt x="14030" y="19869"/>
                    <a:pt x="13998" y="19869"/>
                    <a:pt x="13967" y="19837"/>
                  </a:cubicBezTo>
                  <a:cubicBezTo>
                    <a:pt x="13080" y="19077"/>
                    <a:pt x="12193" y="18222"/>
                    <a:pt x="11813" y="17082"/>
                  </a:cubicBezTo>
                  <a:cubicBezTo>
                    <a:pt x="11306" y="15657"/>
                    <a:pt x="11465" y="14105"/>
                    <a:pt x="11845" y="12680"/>
                  </a:cubicBezTo>
                  <a:cubicBezTo>
                    <a:pt x="12066" y="11762"/>
                    <a:pt x="12288" y="10875"/>
                    <a:pt x="12700" y="10083"/>
                  </a:cubicBezTo>
                  <a:close/>
                  <a:moveTo>
                    <a:pt x="14062" y="19964"/>
                  </a:moveTo>
                  <a:lnTo>
                    <a:pt x="14062" y="19996"/>
                  </a:lnTo>
                  <a:cubicBezTo>
                    <a:pt x="14030" y="19964"/>
                    <a:pt x="14030" y="19964"/>
                    <a:pt x="13998" y="19964"/>
                  </a:cubicBezTo>
                  <a:close/>
                  <a:moveTo>
                    <a:pt x="14442" y="7233"/>
                  </a:moveTo>
                  <a:cubicBezTo>
                    <a:pt x="14600" y="7423"/>
                    <a:pt x="14758" y="7645"/>
                    <a:pt x="14885" y="7835"/>
                  </a:cubicBezTo>
                  <a:cubicBezTo>
                    <a:pt x="14948" y="7930"/>
                    <a:pt x="14980" y="7993"/>
                    <a:pt x="15012" y="8088"/>
                  </a:cubicBezTo>
                  <a:cubicBezTo>
                    <a:pt x="13872" y="9767"/>
                    <a:pt x="14568" y="11318"/>
                    <a:pt x="15043" y="13187"/>
                  </a:cubicBezTo>
                  <a:cubicBezTo>
                    <a:pt x="15392" y="14612"/>
                    <a:pt x="15265" y="16100"/>
                    <a:pt x="15202" y="17525"/>
                  </a:cubicBezTo>
                  <a:cubicBezTo>
                    <a:pt x="15170" y="18254"/>
                    <a:pt x="15138" y="18982"/>
                    <a:pt x="15107" y="19711"/>
                  </a:cubicBezTo>
                  <a:cubicBezTo>
                    <a:pt x="15084" y="20111"/>
                    <a:pt x="15187" y="20355"/>
                    <a:pt x="15009" y="20355"/>
                  </a:cubicBezTo>
                  <a:cubicBezTo>
                    <a:pt x="14933" y="20355"/>
                    <a:pt x="14807" y="20311"/>
                    <a:pt x="14600" y="20217"/>
                  </a:cubicBezTo>
                  <a:cubicBezTo>
                    <a:pt x="14442" y="20154"/>
                    <a:pt x="14315" y="20091"/>
                    <a:pt x="14220" y="20059"/>
                  </a:cubicBezTo>
                  <a:cubicBezTo>
                    <a:pt x="14505" y="18190"/>
                    <a:pt x="13048" y="16797"/>
                    <a:pt x="13397" y="14992"/>
                  </a:cubicBezTo>
                  <a:cubicBezTo>
                    <a:pt x="13587" y="14232"/>
                    <a:pt x="13397" y="13757"/>
                    <a:pt x="13207" y="12965"/>
                  </a:cubicBezTo>
                  <a:cubicBezTo>
                    <a:pt x="12922" y="11857"/>
                    <a:pt x="12890" y="10717"/>
                    <a:pt x="13017" y="9577"/>
                  </a:cubicBezTo>
                  <a:cubicBezTo>
                    <a:pt x="13175" y="9292"/>
                    <a:pt x="13397" y="9007"/>
                    <a:pt x="13618" y="8753"/>
                  </a:cubicBezTo>
                  <a:cubicBezTo>
                    <a:pt x="14030" y="8310"/>
                    <a:pt x="14283" y="7803"/>
                    <a:pt x="14410" y="7265"/>
                  </a:cubicBezTo>
                  <a:cubicBezTo>
                    <a:pt x="14442" y="7265"/>
                    <a:pt x="14442" y="7233"/>
                    <a:pt x="14442" y="7233"/>
                  </a:cubicBezTo>
                  <a:close/>
                  <a:moveTo>
                    <a:pt x="15898" y="9957"/>
                  </a:moveTo>
                  <a:cubicBezTo>
                    <a:pt x="16405" y="11128"/>
                    <a:pt x="16848" y="12300"/>
                    <a:pt x="17830" y="13282"/>
                  </a:cubicBezTo>
                  <a:cubicBezTo>
                    <a:pt x="19255" y="14739"/>
                    <a:pt x="21282" y="16132"/>
                    <a:pt x="23151" y="16892"/>
                  </a:cubicBezTo>
                  <a:cubicBezTo>
                    <a:pt x="23752" y="17145"/>
                    <a:pt x="24354" y="17304"/>
                    <a:pt x="24987" y="17430"/>
                  </a:cubicBezTo>
                  <a:cubicBezTo>
                    <a:pt x="25082" y="18127"/>
                    <a:pt x="25336" y="19267"/>
                    <a:pt x="25114" y="19901"/>
                  </a:cubicBezTo>
                  <a:cubicBezTo>
                    <a:pt x="25177" y="20154"/>
                    <a:pt x="25051" y="20344"/>
                    <a:pt x="24702" y="20376"/>
                  </a:cubicBezTo>
                  <a:cubicBezTo>
                    <a:pt x="24551" y="20554"/>
                    <a:pt x="24406" y="20643"/>
                    <a:pt x="24267" y="20643"/>
                  </a:cubicBezTo>
                  <a:cubicBezTo>
                    <a:pt x="24086" y="20643"/>
                    <a:pt x="23914" y="20491"/>
                    <a:pt x="23752" y="20186"/>
                  </a:cubicBezTo>
                  <a:cubicBezTo>
                    <a:pt x="23562" y="20027"/>
                    <a:pt x="23372" y="19837"/>
                    <a:pt x="23182" y="19679"/>
                  </a:cubicBezTo>
                  <a:cubicBezTo>
                    <a:pt x="22232" y="18919"/>
                    <a:pt x="21092" y="18507"/>
                    <a:pt x="20079" y="17842"/>
                  </a:cubicBezTo>
                  <a:cubicBezTo>
                    <a:pt x="18685" y="16924"/>
                    <a:pt x="17925" y="15467"/>
                    <a:pt x="17260" y="13979"/>
                  </a:cubicBezTo>
                  <a:cubicBezTo>
                    <a:pt x="16658" y="12680"/>
                    <a:pt x="16088" y="11350"/>
                    <a:pt x="15898" y="9957"/>
                  </a:cubicBezTo>
                  <a:close/>
                  <a:moveTo>
                    <a:pt x="820" y="0"/>
                  </a:moveTo>
                  <a:cubicBezTo>
                    <a:pt x="780" y="0"/>
                    <a:pt x="729" y="30"/>
                    <a:pt x="729" y="76"/>
                  </a:cubicBezTo>
                  <a:cubicBezTo>
                    <a:pt x="571" y="361"/>
                    <a:pt x="412" y="646"/>
                    <a:pt x="254" y="963"/>
                  </a:cubicBezTo>
                  <a:cubicBezTo>
                    <a:pt x="254" y="994"/>
                    <a:pt x="254" y="1058"/>
                    <a:pt x="286" y="1089"/>
                  </a:cubicBezTo>
                  <a:cubicBezTo>
                    <a:pt x="2439" y="3053"/>
                    <a:pt x="5448" y="1976"/>
                    <a:pt x="8044" y="2578"/>
                  </a:cubicBezTo>
                  <a:cubicBezTo>
                    <a:pt x="9913" y="3053"/>
                    <a:pt x="11148" y="4034"/>
                    <a:pt x="12288" y="5523"/>
                  </a:cubicBezTo>
                  <a:cubicBezTo>
                    <a:pt x="12795" y="6251"/>
                    <a:pt x="13333" y="6853"/>
                    <a:pt x="14157" y="7201"/>
                  </a:cubicBezTo>
                  <a:cubicBezTo>
                    <a:pt x="13903" y="8025"/>
                    <a:pt x="13333" y="8690"/>
                    <a:pt x="12827" y="9418"/>
                  </a:cubicBezTo>
                  <a:cubicBezTo>
                    <a:pt x="12795" y="9418"/>
                    <a:pt x="12763" y="9450"/>
                    <a:pt x="12763" y="9482"/>
                  </a:cubicBezTo>
                  <a:cubicBezTo>
                    <a:pt x="12510" y="9862"/>
                    <a:pt x="12288" y="10242"/>
                    <a:pt x="12130" y="10685"/>
                  </a:cubicBezTo>
                  <a:cubicBezTo>
                    <a:pt x="11686" y="12110"/>
                    <a:pt x="11243" y="13598"/>
                    <a:pt x="11243" y="15087"/>
                  </a:cubicBezTo>
                  <a:cubicBezTo>
                    <a:pt x="11243" y="16164"/>
                    <a:pt x="11496" y="17272"/>
                    <a:pt x="12066" y="18190"/>
                  </a:cubicBezTo>
                  <a:cubicBezTo>
                    <a:pt x="12351" y="18634"/>
                    <a:pt x="12668" y="18951"/>
                    <a:pt x="13080" y="19299"/>
                  </a:cubicBezTo>
                  <a:cubicBezTo>
                    <a:pt x="13587" y="19742"/>
                    <a:pt x="13777" y="20376"/>
                    <a:pt x="14220" y="20851"/>
                  </a:cubicBezTo>
                  <a:cubicBezTo>
                    <a:pt x="14446" y="21091"/>
                    <a:pt x="14633" y="21194"/>
                    <a:pt x="14787" y="21194"/>
                  </a:cubicBezTo>
                  <a:cubicBezTo>
                    <a:pt x="15647" y="21194"/>
                    <a:pt x="15492" y="17982"/>
                    <a:pt x="15518" y="17525"/>
                  </a:cubicBezTo>
                  <a:cubicBezTo>
                    <a:pt x="15613" y="16069"/>
                    <a:pt x="15740" y="14549"/>
                    <a:pt x="15360" y="13092"/>
                  </a:cubicBezTo>
                  <a:cubicBezTo>
                    <a:pt x="14885" y="11382"/>
                    <a:pt x="14252" y="9988"/>
                    <a:pt x="15170" y="8341"/>
                  </a:cubicBezTo>
                  <a:lnTo>
                    <a:pt x="15170" y="8341"/>
                  </a:lnTo>
                  <a:cubicBezTo>
                    <a:pt x="15297" y="8595"/>
                    <a:pt x="15423" y="8848"/>
                    <a:pt x="15518" y="9070"/>
                  </a:cubicBezTo>
                  <a:cubicBezTo>
                    <a:pt x="15550" y="11065"/>
                    <a:pt x="16373" y="12933"/>
                    <a:pt x="17229" y="14707"/>
                  </a:cubicBezTo>
                  <a:cubicBezTo>
                    <a:pt x="18084" y="16417"/>
                    <a:pt x="19097" y="17652"/>
                    <a:pt x="20807" y="18539"/>
                  </a:cubicBezTo>
                  <a:cubicBezTo>
                    <a:pt x="21821" y="19077"/>
                    <a:pt x="22676" y="19616"/>
                    <a:pt x="23594" y="20344"/>
                  </a:cubicBezTo>
                  <a:cubicBezTo>
                    <a:pt x="23873" y="20567"/>
                    <a:pt x="24300" y="21036"/>
                    <a:pt x="24744" y="21036"/>
                  </a:cubicBezTo>
                  <a:cubicBezTo>
                    <a:pt x="24804" y="21036"/>
                    <a:pt x="24864" y="21028"/>
                    <a:pt x="24924" y="21009"/>
                  </a:cubicBezTo>
                  <a:cubicBezTo>
                    <a:pt x="25367" y="20882"/>
                    <a:pt x="25177" y="20914"/>
                    <a:pt x="25336" y="20597"/>
                  </a:cubicBezTo>
                  <a:cubicBezTo>
                    <a:pt x="25716" y="19869"/>
                    <a:pt x="25367" y="18349"/>
                    <a:pt x="25146" y="17430"/>
                  </a:cubicBezTo>
                  <a:lnTo>
                    <a:pt x="25146" y="17430"/>
                  </a:lnTo>
                  <a:cubicBezTo>
                    <a:pt x="25494" y="17525"/>
                    <a:pt x="25843" y="17557"/>
                    <a:pt x="26191" y="17620"/>
                  </a:cubicBezTo>
                  <a:cubicBezTo>
                    <a:pt x="27073" y="17763"/>
                    <a:pt x="28083" y="18110"/>
                    <a:pt x="28991" y="18110"/>
                  </a:cubicBezTo>
                  <a:cubicBezTo>
                    <a:pt x="29094" y="18110"/>
                    <a:pt x="29195" y="18105"/>
                    <a:pt x="29294" y="18095"/>
                  </a:cubicBezTo>
                  <a:cubicBezTo>
                    <a:pt x="29706" y="18064"/>
                    <a:pt x="30150" y="17937"/>
                    <a:pt x="30340" y="17525"/>
                  </a:cubicBezTo>
                  <a:cubicBezTo>
                    <a:pt x="30561" y="17019"/>
                    <a:pt x="30308" y="17304"/>
                    <a:pt x="30340" y="16797"/>
                  </a:cubicBezTo>
                  <a:cubicBezTo>
                    <a:pt x="30371" y="16385"/>
                    <a:pt x="30625" y="15847"/>
                    <a:pt x="30625" y="15404"/>
                  </a:cubicBezTo>
                  <a:cubicBezTo>
                    <a:pt x="30593" y="14770"/>
                    <a:pt x="29801" y="14295"/>
                    <a:pt x="29611" y="13725"/>
                  </a:cubicBezTo>
                  <a:cubicBezTo>
                    <a:pt x="29421" y="13218"/>
                    <a:pt x="29389" y="12680"/>
                    <a:pt x="29231" y="12173"/>
                  </a:cubicBezTo>
                  <a:cubicBezTo>
                    <a:pt x="29393" y="12134"/>
                    <a:pt x="29605" y="12119"/>
                    <a:pt x="29850" y="12119"/>
                  </a:cubicBezTo>
                  <a:cubicBezTo>
                    <a:pt x="30585" y="12119"/>
                    <a:pt x="31624" y="12253"/>
                    <a:pt x="32556" y="12253"/>
                  </a:cubicBezTo>
                  <a:cubicBezTo>
                    <a:pt x="33799" y="12253"/>
                    <a:pt x="34852" y="12015"/>
                    <a:pt x="34742" y="10907"/>
                  </a:cubicBezTo>
                  <a:cubicBezTo>
                    <a:pt x="34710" y="10495"/>
                    <a:pt x="34488" y="10178"/>
                    <a:pt x="34298" y="9830"/>
                  </a:cubicBezTo>
                  <a:cubicBezTo>
                    <a:pt x="33918" y="9102"/>
                    <a:pt x="33886" y="8341"/>
                    <a:pt x="33570" y="7613"/>
                  </a:cubicBezTo>
                  <a:cubicBezTo>
                    <a:pt x="33285" y="6916"/>
                    <a:pt x="32683" y="6568"/>
                    <a:pt x="32050" y="6283"/>
                  </a:cubicBezTo>
                  <a:cubicBezTo>
                    <a:pt x="32176" y="6251"/>
                    <a:pt x="32335" y="6251"/>
                    <a:pt x="32461" y="6251"/>
                  </a:cubicBezTo>
                  <a:cubicBezTo>
                    <a:pt x="33169" y="6251"/>
                    <a:pt x="33746" y="6512"/>
                    <a:pt x="34409" y="6512"/>
                  </a:cubicBezTo>
                  <a:cubicBezTo>
                    <a:pt x="34547" y="6512"/>
                    <a:pt x="34689" y="6500"/>
                    <a:pt x="34837" y="6473"/>
                  </a:cubicBezTo>
                  <a:cubicBezTo>
                    <a:pt x="34900" y="6473"/>
                    <a:pt x="34963" y="6378"/>
                    <a:pt x="34963" y="6346"/>
                  </a:cubicBezTo>
                  <a:cubicBezTo>
                    <a:pt x="34900" y="5840"/>
                    <a:pt x="34678" y="5586"/>
                    <a:pt x="34266" y="5333"/>
                  </a:cubicBezTo>
                  <a:cubicBezTo>
                    <a:pt x="33443" y="4795"/>
                    <a:pt x="32525" y="4415"/>
                    <a:pt x="31701" y="3844"/>
                  </a:cubicBezTo>
                  <a:cubicBezTo>
                    <a:pt x="30086" y="2768"/>
                    <a:pt x="28471" y="1944"/>
                    <a:pt x="26508" y="1881"/>
                  </a:cubicBezTo>
                  <a:cubicBezTo>
                    <a:pt x="26458" y="1880"/>
                    <a:pt x="26408" y="1879"/>
                    <a:pt x="26359" y="1879"/>
                  </a:cubicBezTo>
                  <a:cubicBezTo>
                    <a:pt x="24082" y="1879"/>
                    <a:pt x="22183" y="3276"/>
                    <a:pt x="19920" y="3338"/>
                  </a:cubicBezTo>
                  <a:cubicBezTo>
                    <a:pt x="19880" y="3339"/>
                    <a:pt x="19840" y="3339"/>
                    <a:pt x="19799" y="3339"/>
                  </a:cubicBezTo>
                  <a:cubicBezTo>
                    <a:pt x="18957" y="3339"/>
                    <a:pt x="18075" y="3126"/>
                    <a:pt x="17242" y="3126"/>
                  </a:cubicBezTo>
                  <a:cubicBezTo>
                    <a:pt x="16889" y="3126"/>
                    <a:pt x="16544" y="3165"/>
                    <a:pt x="16215" y="3274"/>
                  </a:cubicBezTo>
                  <a:cubicBezTo>
                    <a:pt x="15804" y="2917"/>
                    <a:pt x="15321" y="2852"/>
                    <a:pt x="14814" y="2852"/>
                  </a:cubicBezTo>
                  <a:cubicBezTo>
                    <a:pt x="14527" y="2852"/>
                    <a:pt x="14231" y="2873"/>
                    <a:pt x="13936" y="2873"/>
                  </a:cubicBezTo>
                  <a:cubicBezTo>
                    <a:pt x="13830" y="2873"/>
                    <a:pt x="13724" y="2870"/>
                    <a:pt x="13618" y="2863"/>
                  </a:cubicBezTo>
                  <a:cubicBezTo>
                    <a:pt x="12161" y="2768"/>
                    <a:pt x="10863" y="2039"/>
                    <a:pt x="9533" y="1501"/>
                  </a:cubicBezTo>
                  <a:cubicBezTo>
                    <a:pt x="8500" y="1088"/>
                    <a:pt x="7552" y="864"/>
                    <a:pt x="6499" y="864"/>
                  </a:cubicBezTo>
                  <a:cubicBezTo>
                    <a:pt x="6260" y="864"/>
                    <a:pt x="6016" y="876"/>
                    <a:pt x="5764" y="899"/>
                  </a:cubicBezTo>
                  <a:cubicBezTo>
                    <a:pt x="5158" y="972"/>
                    <a:pt x="4590" y="1028"/>
                    <a:pt x="4044" y="1028"/>
                  </a:cubicBezTo>
                  <a:cubicBezTo>
                    <a:pt x="2935" y="1028"/>
                    <a:pt x="1917" y="798"/>
                    <a:pt x="856" y="13"/>
                  </a:cubicBezTo>
                  <a:cubicBezTo>
                    <a:pt x="847" y="4"/>
                    <a:pt x="834" y="0"/>
                    <a:pt x="8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47"/>
          <p:cNvGrpSpPr/>
          <p:nvPr/>
        </p:nvGrpSpPr>
        <p:grpSpPr>
          <a:xfrm>
            <a:off x="7968901" y="-201478"/>
            <a:ext cx="1490326" cy="5344971"/>
            <a:chOff x="1547589" y="-1391798"/>
            <a:chExt cx="1671513" cy="3698241"/>
          </a:xfrm>
        </p:grpSpPr>
        <p:sp>
          <p:nvSpPr>
            <p:cNvPr id="644" name="Google Shape;644;p47"/>
            <p:cNvSpPr/>
            <p:nvPr/>
          </p:nvSpPr>
          <p:spPr>
            <a:xfrm rot="5400000">
              <a:off x="1641491" y="20992"/>
              <a:ext cx="1536579" cy="1015422"/>
            </a:xfrm>
            <a:custGeom>
              <a:avLst/>
              <a:gdLst/>
              <a:ahLst/>
              <a:cxnLst/>
              <a:rect l="l" t="t" r="r" b="b"/>
              <a:pathLst>
                <a:path w="36270" h="23967" extrusionOk="0">
                  <a:moveTo>
                    <a:pt x="23658" y="0"/>
                  </a:moveTo>
                  <a:cubicBezTo>
                    <a:pt x="23650" y="0"/>
                    <a:pt x="23642" y="2"/>
                    <a:pt x="23633" y="4"/>
                  </a:cubicBezTo>
                  <a:cubicBezTo>
                    <a:pt x="19611" y="796"/>
                    <a:pt x="16540" y="4058"/>
                    <a:pt x="12581" y="5103"/>
                  </a:cubicBezTo>
                  <a:cubicBezTo>
                    <a:pt x="11111" y="5517"/>
                    <a:pt x="9391" y="6013"/>
                    <a:pt x="7771" y="6013"/>
                  </a:cubicBezTo>
                  <a:cubicBezTo>
                    <a:pt x="7158" y="6013"/>
                    <a:pt x="6559" y="5942"/>
                    <a:pt x="5994" y="5768"/>
                  </a:cubicBezTo>
                  <a:cubicBezTo>
                    <a:pt x="4949" y="5452"/>
                    <a:pt x="3967" y="4977"/>
                    <a:pt x="3017" y="4438"/>
                  </a:cubicBezTo>
                  <a:cubicBezTo>
                    <a:pt x="2162" y="3868"/>
                    <a:pt x="1243" y="3393"/>
                    <a:pt x="325" y="2950"/>
                  </a:cubicBezTo>
                  <a:cubicBezTo>
                    <a:pt x="301" y="2938"/>
                    <a:pt x="277" y="2932"/>
                    <a:pt x="255" y="2932"/>
                  </a:cubicBezTo>
                  <a:cubicBezTo>
                    <a:pt x="100" y="2932"/>
                    <a:pt x="1" y="3187"/>
                    <a:pt x="167" y="3298"/>
                  </a:cubicBezTo>
                  <a:cubicBezTo>
                    <a:pt x="610" y="3488"/>
                    <a:pt x="1053" y="3710"/>
                    <a:pt x="1497" y="3963"/>
                  </a:cubicBezTo>
                  <a:cubicBezTo>
                    <a:pt x="2003" y="4248"/>
                    <a:pt x="2510" y="4565"/>
                    <a:pt x="3049" y="4850"/>
                  </a:cubicBezTo>
                  <a:cubicBezTo>
                    <a:pt x="3904" y="5420"/>
                    <a:pt x="4695" y="6085"/>
                    <a:pt x="5265" y="6940"/>
                  </a:cubicBezTo>
                  <a:cubicBezTo>
                    <a:pt x="5360" y="7098"/>
                    <a:pt x="5455" y="7257"/>
                    <a:pt x="5550" y="7478"/>
                  </a:cubicBezTo>
                  <a:cubicBezTo>
                    <a:pt x="5519" y="7510"/>
                    <a:pt x="5519" y="7605"/>
                    <a:pt x="5582" y="7637"/>
                  </a:cubicBezTo>
                  <a:cubicBezTo>
                    <a:pt x="5614" y="7637"/>
                    <a:pt x="5614" y="7668"/>
                    <a:pt x="5645" y="7668"/>
                  </a:cubicBezTo>
                  <a:cubicBezTo>
                    <a:pt x="6532" y="9537"/>
                    <a:pt x="7070" y="12704"/>
                    <a:pt x="4885" y="13464"/>
                  </a:cubicBezTo>
                  <a:lnTo>
                    <a:pt x="4790" y="13464"/>
                  </a:lnTo>
                  <a:cubicBezTo>
                    <a:pt x="4727" y="13464"/>
                    <a:pt x="4695" y="13527"/>
                    <a:pt x="4727" y="13590"/>
                  </a:cubicBezTo>
                  <a:cubicBezTo>
                    <a:pt x="4701" y="13642"/>
                    <a:pt x="4739" y="13694"/>
                    <a:pt x="4805" y="13694"/>
                  </a:cubicBezTo>
                  <a:cubicBezTo>
                    <a:pt x="4820" y="13694"/>
                    <a:pt x="4836" y="13691"/>
                    <a:pt x="4854" y="13685"/>
                  </a:cubicBezTo>
                  <a:cubicBezTo>
                    <a:pt x="4885" y="13685"/>
                    <a:pt x="4917" y="13685"/>
                    <a:pt x="4980" y="13654"/>
                  </a:cubicBezTo>
                  <a:cubicBezTo>
                    <a:pt x="5341" y="13699"/>
                    <a:pt x="5758" y="13765"/>
                    <a:pt x="6158" y="13765"/>
                  </a:cubicBezTo>
                  <a:cubicBezTo>
                    <a:pt x="6602" y="13765"/>
                    <a:pt x="7024" y="13684"/>
                    <a:pt x="7324" y="13400"/>
                  </a:cubicBezTo>
                  <a:cubicBezTo>
                    <a:pt x="7609" y="13147"/>
                    <a:pt x="7862" y="12545"/>
                    <a:pt x="8084" y="12260"/>
                  </a:cubicBezTo>
                  <a:cubicBezTo>
                    <a:pt x="8242" y="12039"/>
                    <a:pt x="8369" y="11944"/>
                    <a:pt x="8432" y="11659"/>
                  </a:cubicBezTo>
                  <a:cubicBezTo>
                    <a:pt x="8622" y="10835"/>
                    <a:pt x="7831" y="9949"/>
                    <a:pt x="7577" y="9283"/>
                  </a:cubicBezTo>
                  <a:cubicBezTo>
                    <a:pt x="7229" y="8365"/>
                    <a:pt x="6690" y="7922"/>
                    <a:pt x="5835" y="7510"/>
                  </a:cubicBezTo>
                  <a:cubicBezTo>
                    <a:pt x="5455" y="6718"/>
                    <a:pt x="4917" y="6053"/>
                    <a:pt x="4315" y="5483"/>
                  </a:cubicBezTo>
                  <a:lnTo>
                    <a:pt x="4315" y="5483"/>
                  </a:lnTo>
                  <a:cubicBezTo>
                    <a:pt x="4822" y="5705"/>
                    <a:pt x="5360" y="5927"/>
                    <a:pt x="5899" y="6085"/>
                  </a:cubicBezTo>
                  <a:cubicBezTo>
                    <a:pt x="7514" y="7035"/>
                    <a:pt x="9414" y="7447"/>
                    <a:pt x="11061" y="8428"/>
                  </a:cubicBezTo>
                  <a:cubicBezTo>
                    <a:pt x="11758" y="8840"/>
                    <a:pt x="12423" y="9315"/>
                    <a:pt x="13056" y="9822"/>
                  </a:cubicBezTo>
                  <a:cubicBezTo>
                    <a:pt x="13151" y="10582"/>
                    <a:pt x="12834" y="11247"/>
                    <a:pt x="12803" y="12007"/>
                  </a:cubicBezTo>
                  <a:cubicBezTo>
                    <a:pt x="12739" y="12704"/>
                    <a:pt x="12993" y="13020"/>
                    <a:pt x="13341" y="13622"/>
                  </a:cubicBezTo>
                  <a:cubicBezTo>
                    <a:pt x="13879" y="14509"/>
                    <a:pt x="13753" y="15364"/>
                    <a:pt x="13974" y="16314"/>
                  </a:cubicBezTo>
                  <a:cubicBezTo>
                    <a:pt x="14164" y="16947"/>
                    <a:pt x="14481" y="17517"/>
                    <a:pt x="14924" y="18024"/>
                  </a:cubicBezTo>
                  <a:cubicBezTo>
                    <a:pt x="15463" y="18657"/>
                    <a:pt x="16128" y="19037"/>
                    <a:pt x="16825" y="19449"/>
                  </a:cubicBezTo>
                  <a:cubicBezTo>
                    <a:pt x="17838" y="20083"/>
                    <a:pt x="18440" y="20684"/>
                    <a:pt x="19231" y="21571"/>
                  </a:cubicBezTo>
                  <a:cubicBezTo>
                    <a:pt x="19611" y="22014"/>
                    <a:pt x="20055" y="22426"/>
                    <a:pt x="20593" y="22711"/>
                  </a:cubicBezTo>
                  <a:cubicBezTo>
                    <a:pt x="21480" y="23186"/>
                    <a:pt x="22462" y="23281"/>
                    <a:pt x="23253" y="23946"/>
                  </a:cubicBezTo>
                  <a:cubicBezTo>
                    <a:pt x="23266" y="23959"/>
                    <a:pt x="23285" y="23967"/>
                    <a:pt x="23305" y="23967"/>
                  </a:cubicBezTo>
                  <a:cubicBezTo>
                    <a:pt x="23332" y="23967"/>
                    <a:pt x="23361" y="23952"/>
                    <a:pt x="23380" y="23915"/>
                  </a:cubicBezTo>
                  <a:cubicBezTo>
                    <a:pt x="23443" y="23915"/>
                    <a:pt x="23507" y="23851"/>
                    <a:pt x="23443" y="23756"/>
                  </a:cubicBezTo>
                  <a:cubicBezTo>
                    <a:pt x="22747" y="22616"/>
                    <a:pt x="22462" y="21603"/>
                    <a:pt x="22462" y="20273"/>
                  </a:cubicBezTo>
                  <a:cubicBezTo>
                    <a:pt x="22493" y="19386"/>
                    <a:pt x="22493" y="18499"/>
                    <a:pt x="22367" y="17612"/>
                  </a:cubicBezTo>
                  <a:cubicBezTo>
                    <a:pt x="22208" y="16757"/>
                    <a:pt x="21955" y="15871"/>
                    <a:pt x="21543" y="15111"/>
                  </a:cubicBezTo>
                  <a:cubicBezTo>
                    <a:pt x="21163" y="14350"/>
                    <a:pt x="20530" y="14034"/>
                    <a:pt x="20245" y="13179"/>
                  </a:cubicBezTo>
                  <a:cubicBezTo>
                    <a:pt x="19833" y="11849"/>
                    <a:pt x="19421" y="10962"/>
                    <a:pt x="18091" y="10265"/>
                  </a:cubicBezTo>
                  <a:cubicBezTo>
                    <a:pt x="16977" y="9657"/>
                    <a:pt x="15659" y="9515"/>
                    <a:pt x="14382" y="9515"/>
                  </a:cubicBezTo>
                  <a:cubicBezTo>
                    <a:pt x="14063" y="9515"/>
                    <a:pt x="13746" y="9524"/>
                    <a:pt x="13436" y="9537"/>
                  </a:cubicBezTo>
                  <a:cubicBezTo>
                    <a:pt x="13373" y="9537"/>
                    <a:pt x="13341" y="9600"/>
                    <a:pt x="13373" y="9664"/>
                  </a:cubicBezTo>
                  <a:cubicBezTo>
                    <a:pt x="12708" y="9093"/>
                    <a:pt x="11979" y="8555"/>
                    <a:pt x="11219" y="8112"/>
                  </a:cubicBezTo>
                  <a:cubicBezTo>
                    <a:pt x="9857" y="7288"/>
                    <a:pt x="8337" y="6845"/>
                    <a:pt x="6880" y="6243"/>
                  </a:cubicBezTo>
                  <a:lnTo>
                    <a:pt x="6880" y="6243"/>
                  </a:lnTo>
                  <a:cubicBezTo>
                    <a:pt x="7106" y="6267"/>
                    <a:pt x="7334" y="6278"/>
                    <a:pt x="7563" y="6278"/>
                  </a:cubicBezTo>
                  <a:cubicBezTo>
                    <a:pt x="8846" y="6278"/>
                    <a:pt x="10173" y="5937"/>
                    <a:pt x="11409" y="5642"/>
                  </a:cubicBezTo>
                  <a:cubicBezTo>
                    <a:pt x="11821" y="5547"/>
                    <a:pt x="12201" y="5452"/>
                    <a:pt x="12581" y="5325"/>
                  </a:cubicBezTo>
                  <a:cubicBezTo>
                    <a:pt x="12581" y="5347"/>
                    <a:pt x="12597" y="5370"/>
                    <a:pt x="12617" y="5370"/>
                  </a:cubicBezTo>
                  <a:cubicBezTo>
                    <a:pt x="12626" y="5370"/>
                    <a:pt x="12635" y="5366"/>
                    <a:pt x="12644" y="5357"/>
                  </a:cubicBezTo>
                  <a:cubicBezTo>
                    <a:pt x="14164" y="4660"/>
                    <a:pt x="15779" y="4691"/>
                    <a:pt x="17395" y="4565"/>
                  </a:cubicBezTo>
                  <a:cubicBezTo>
                    <a:pt x="18853" y="4425"/>
                    <a:pt x="20261" y="3937"/>
                    <a:pt x="21708" y="3937"/>
                  </a:cubicBezTo>
                  <a:cubicBezTo>
                    <a:pt x="21895" y="3937"/>
                    <a:pt x="22083" y="3945"/>
                    <a:pt x="22272" y="3963"/>
                  </a:cubicBezTo>
                  <a:cubicBezTo>
                    <a:pt x="22282" y="3974"/>
                    <a:pt x="22289" y="3977"/>
                    <a:pt x="22295" y="3977"/>
                  </a:cubicBezTo>
                  <a:cubicBezTo>
                    <a:pt x="22307" y="3977"/>
                    <a:pt x="22314" y="3963"/>
                    <a:pt x="22335" y="3963"/>
                  </a:cubicBezTo>
                  <a:cubicBezTo>
                    <a:pt x="23780" y="6171"/>
                    <a:pt x="26233" y="7558"/>
                    <a:pt x="28848" y="7558"/>
                  </a:cubicBezTo>
                  <a:cubicBezTo>
                    <a:pt x="29271" y="7558"/>
                    <a:pt x="29698" y="7522"/>
                    <a:pt x="30126" y="7447"/>
                  </a:cubicBezTo>
                  <a:cubicBezTo>
                    <a:pt x="32976" y="6940"/>
                    <a:pt x="36269" y="4438"/>
                    <a:pt x="36111" y="1240"/>
                  </a:cubicBezTo>
                  <a:cubicBezTo>
                    <a:pt x="36111" y="1172"/>
                    <a:pt x="36066" y="1140"/>
                    <a:pt x="36018" y="1140"/>
                  </a:cubicBezTo>
                  <a:cubicBezTo>
                    <a:pt x="35978" y="1140"/>
                    <a:pt x="35936" y="1164"/>
                    <a:pt x="35921" y="1208"/>
                  </a:cubicBezTo>
                  <a:cubicBezTo>
                    <a:pt x="35026" y="1958"/>
                    <a:pt x="33946" y="2375"/>
                    <a:pt x="32823" y="2375"/>
                  </a:cubicBezTo>
                  <a:cubicBezTo>
                    <a:pt x="32475" y="2375"/>
                    <a:pt x="32124" y="2335"/>
                    <a:pt x="31772" y="2253"/>
                  </a:cubicBezTo>
                  <a:cubicBezTo>
                    <a:pt x="30664" y="1968"/>
                    <a:pt x="29682" y="1271"/>
                    <a:pt x="28542" y="1081"/>
                  </a:cubicBezTo>
                  <a:cubicBezTo>
                    <a:pt x="28320" y="1042"/>
                    <a:pt x="28100" y="1024"/>
                    <a:pt x="27884" y="1024"/>
                  </a:cubicBezTo>
                  <a:cubicBezTo>
                    <a:pt x="25816" y="1024"/>
                    <a:pt x="24004" y="2687"/>
                    <a:pt x="22398" y="3805"/>
                  </a:cubicBezTo>
                  <a:cubicBezTo>
                    <a:pt x="22382" y="3789"/>
                    <a:pt x="22359" y="3781"/>
                    <a:pt x="22335" y="3781"/>
                  </a:cubicBezTo>
                  <a:cubicBezTo>
                    <a:pt x="22311" y="3781"/>
                    <a:pt x="22287" y="3789"/>
                    <a:pt x="22272" y="3805"/>
                  </a:cubicBezTo>
                  <a:cubicBezTo>
                    <a:pt x="22001" y="3759"/>
                    <a:pt x="21729" y="3739"/>
                    <a:pt x="21457" y="3739"/>
                  </a:cubicBezTo>
                  <a:cubicBezTo>
                    <a:pt x="20042" y="3739"/>
                    <a:pt x="18612" y="4269"/>
                    <a:pt x="17205" y="4375"/>
                  </a:cubicBezTo>
                  <a:cubicBezTo>
                    <a:pt x="16223" y="4438"/>
                    <a:pt x="15273" y="4470"/>
                    <a:pt x="14323" y="4691"/>
                  </a:cubicBezTo>
                  <a:cubicBezTo>
                    <a:pt x="17490" y="3298"/>
                    <a:pt x="20308" y="1176"/>
                    <a:pt x="23665" y="131"/>
                  </a:cubicBezTo>
                  <a:cubicBezTo>
                    <a:pt x="23751" y="131"/>
                    <a:pt x="23733" y="0"/>
                    <a:pt x="2365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7"/>
            <p:cNvSpPr/>
            <p:nvPr/>
          </p:nvSpPr>
          <p:spPr>
            <a:xfrm rot="5400000">
              <a:off x="1940637" y="1239686"/>
              <a:ext cx="1220070" cy="913443"/>
            </a:xfrm>
            <a:custGeom>
              <a:avLst/>
              <a:gdLst/>
              <a:ahLst/>
              <a:cxnLst/>
              <a:rect l="l" t="t" r="r" b="b"/>
              <a:pathLst>
                <a:path w="28799" h="21560" extrusionOk="0">
                  <a:moveTo>
                    <a:pt x="4853" y="1"/>
                  </a:moveTo>
                  <a:cubicBezTo>
                    <a:pt x="4778" y="1"/>
                    <a:pt x="4759" y="134"/>
                    <a:pt x="4846" y="163"/>
                  </a:cubicBezTo>
                  <a:cubicBezTo>
                    <a:pt x="8488" y="1050"/>
                    <a:pt x="12351" y="1810"/>
                    <a:pt x="14790" y="4882"/>
                  </a:cubicBezTo>
                  <a:cubicBezTo>
                    <a:pt x="14758" y="4913"/>
                    <a:pt x="14726" y="4945"/>
                    <a:pt x="14695" y="5008"/>
                  </a:cubicBezTo>
                  <a:cubicBezTo>
                    <a:pt x="14663" y="5135"/>
                    <a:pt x="14663" y="5262"/>
                    <a:pt x="14631" y="5388"/>
                  </a:cubicBezTo>
                  <a:cubicBezTo>
                    <a:pt x="14410" y="5958"/>
                    <a:pt x="14030" y="6338"/>
                    <a:pt x="13523" y="6528"/>
                  </a:cubicBezTo>
                  <a:cubicBezTo>
                    <a:pt x="13301" y="6655"/>
                    <a:pt x="13048" y="6718"/>
                    <a:pt x="12795" y="6845"/>
                  </a:cubicBezTo>
                  <a:cubicBezTo>
                    <a:pt x="11433" y="7542"/>
                    <a:pt x="10514" y="8650"/>
                    <a:pt x="9723" y="9949"/>
                  </a:cubicBezTo>
                  <a:cubicBezTo>
                    <a:pt x="8836" y="11500"/>
                    <a:pt x="8171" y="13147"/>
                    <a:pt x="7253" y="14667"/>
                  </a:cubicBezTo>
                  <a:cubicBezTo>
                    <a:pt x="7221" y="14731"/>
                    <a:pt x="7221" y="14762"/>
                    <a:pt x="7189" y="14826"/>
                  </a:cubicBezTo>
                  <a:cubicBezTo>
                    <a:pt x="6374" y="15779"/>
                    <a:pt x="5179" y="16363"/>
                    <a:pt x="4016" y="16363"/>
                  </a:cubicBezTo>
                  <a:cubicBezTo>
                    <a:pt x="3054" y="16363"/>
                    <a:pt x="2113" y="15964"/>
                    <a:pt x="1425" y="15047"/>
                  </a:cubicBezTo>
                  <a:cubicBezTo>
                    <a:pt x="1192" y="14744"/>
                    <a:pt x="1097" y="14441"/>
                    <a:pt x="860" y="14441"/>
                  </a:cubicBezTo>
                  <a:cubicBezTo>
                    <a:pt x="775" y="14441"/>
                    <a:pt x="672" y="14480"/>
                    <a:pt x="539" y="14572"/>
                  </a:cubicBezTo>
                  <a:cubicBezTo>
                    <a:pt x="0" y="14952"/>
                    <a:pt x="64" y="16124"/>
                    <a:pt x="190" y="16663"/>
                  </a:cubicBezTo>
                  <a:cubicBezTo>
                    <a:pt x="507" y="17771"/>
                    <a:pt x="1457" y="18499"/>
                    <a:pt x="2439" y="19006"/>
                  </a:cubicBezTo>
                  <a:cubicBezTo>
                    <a:pt x="2502" y="19006"/>
                    <a:pt x="2534" y="19006"/>
                    <a:pt x="2566" y="18974"/>
                  </a:cubicBezTo>
                  <a:cubicBezTo>
                    <a:pt x="2724" y="19006"/>
                    <a:pt x="2882" y="19038"/>
                    <a:pt x="3041" y="19038"/>
                  </a:cubicBezTo>
                  <a:cubicBezTo>
                    <a:pt x="3769" y="19133"/>
                    <a:pt x="4529" y="19291"/>
                    <a:pt x="5289" y="19418"/>
                  </a:cubicBezTo>
                  <a:cubicBezTo>
                    <a:pt x="5311" y="19440"/>
                    <a:pt x="5334" y="19462"/>
                    <a:pt x="5367" y="19462"/>
                  </a:cubicBezTo>
                  <a:cubicBezTo>
                    <a:pt x="5381" y="19462"/>
                    <a:pt x="5397" y="19459"/>
                    <a:pt x="5416" y="19449"/>
                  </a:cubicBezTo>
                  <a:cubicBezTo>
                    <a:pt x="5447" y="19449"/>
                    <a:pt x="5447" y="19449"/>
                    <a:pt x="5479" y="19418"/>
                  </a:cubicBezTo>
                  <a:cubicBezTo>
                    <a:pt x="6429" y="19576"/>
                    <a:pt x="7379" y="19671"/>
                    <a:pt x="8298" y="19671"/>
                  </a:cubicBezTo>
                  <a:cubicBezTo>
                    <a:pt x="8931" y="19671"/>
                    <a:pt x="9533" y="19544"/>
                    <a:pt x="10103" y="19291"/>
                  </a:cubicBezTo>
                  <a:cubicBezTo>
                    <a:pt x="10483" y="19133"/>
                    <a:pt x="11401" y="18246"/>
                    <a:pt x="11971" y="17993"/>
                  </a:cubicBezTo>
                  <a:cubicBezTo>
                    <a:pt x="11971" y="18024"/>
                    <a:pt x="12003" y="18024"/>
                    <a:pt x="12035" y="18024"/>
                  </a:cubicBezTo>
                  <a:cubicBezTo>
                    <a:pt x="12161" y="18309"/>
                    <a:pt x="12288" y="18563"/>
                    <a:pt x="12446" y="18848"/>
                  </a:cubicBezTo>
                  <a:cubicBezTo>
                    <a:pt x="12415" y="18911"/>
                    <a:pt x="12446" y="18974"/>
                    <a:pt x="12478" y="18974"/>
                  </a:cubicBezTo>
                  <a:cubicBezTo>
                    <a:pt x="12642" y="19038"/>
                    <a:pt x="12812" y="19066"/>
                    <a:pt x="12986" y="19066"/>
                  </a:cubicBezTo>
                  <a:cubicBezTo>
                    <a:pt x="14114" y="19066"/>
                    <a:pt x="15379" y="17860"/>
                    <a:pt x="16120" y="17201"/>
                  </a:cubicBezTo>
                  <a:cubicBezTo>
                    <a:pt x="17450" y="15997"/>
                    <a:pt x="18463" y="14414"/>
                    <a:pt x="18812" y="12641"/>
                  </a:cubicBezTo>
                  <a:cubicBezTo>
                    <a:pt x="19033" y="11532"/>
                    <a:pt x="18970" y="10424"/>
                    <a:pt x="18653" y="9379"/>
                  </a:cubicBezTo>
                  <a:lnTo>
                    <a:pt x="18653" y="9379"/>
                  </a:lnTo>
                  <a:cubicBezTo>
                    <a:pt x="19192" y="10550"/>
                    <a:pt x="19698" y="11754"/>
                    <a:pt x="20174" y="12989"/>
                  </a:cubicBezTo>
                  <a:cubicBezTo>
                    <a:pt x="19477" y="14699"/>
                    <a:pt x="19635" y="17011"/>
                    <a:pt x="20965" y="18373"/>
                  </a:cubicBezTo>
                  <a:cubicBezTo>
                    <a:pt x="23055" y="20494"/>
                    <a:pt x="26666" y="19069"/>
                    <a:pt x="28534" y="21508"/>
                  </a:cubicBezTo>
                  <a:cubicBezTo>
                    <a:pt x="28534" y="21540"/>
                    <a:pt x="28566" y="21540"/>
                    <a:pt x="28597" y="21540"/>
                  </a:cubicBezTo>
                  <a:cubicBezTo>
                    <a:pt x="28618" y="21553"/>
                    <a:pt x="28641" y="21560"/>
                    <a:pt x="28662" y="21560"/>
                  </a:cubicBezTo>
                  <a:cubicBezTo>
                    <a:pt x="28737" y="21560"/>
                    <a:pt x="28798" y="21480"/>
                    <a:pt x="28724" y="21381"/>
                  </a:cubicBezTo>
                  <a:cubicBezTo>
                    <a:pt x="28692" y="21350"/>
                    <a:pt x="28661" y="21286"/>
                    <a:pt x="28629" y="21254"/>
                  </a:cubicBezTo>
                  <a:cubicBezTo>
                    <a:pt x="28249" y="19513"/>
                    <a:pt x="27299" y="17961"/>
                    <a:pt x="26001" y="16726"/>
                  </a:cubicBezTo>
                  <a:cubicBezTo>
                    <a:pt x="25336" y="16092"/>
                    <a:pt x="24544" y="15554"/>
                    <a:pt x="23752" y="15079"/>
                  </a:cubicBezTo>
                  <a:cubicBezTo>
                    <a:pt x="22612" y="14446"/>
                    <a:pt x="21282" y="14129"/>
                    <a:pt x="20427" y="13116"/>
                  </a:cubicBezTo>
                  <a:cubicBezTo>
                    <a:pt x="20395" y="13084"/>
                    <a:pt x="20395" y="13052"/>
                    <a:pt x="20395" y="13021"/>
                  </a:cubicBezTo>
                  <a:cubicBezTo>
                    <a:pt x="20395" y="12989"/>
                    <a:pt x="20395" y="12989"/>
                    <a:pt x="20395" y="12989"/>
                  </a:cubicBezTo>
                  <a:cubicBezTo>
                    <a:pt x="20395" y="12989"/>
                    <a:pt x="20395" y="12957"/>
                    <a:pt x="20395" y="12957"/>
                  </a:cubicBezTo>
                  <a:cubicBezTo>
                    <a:pt x="19888" y="10867"/>
                    <a:pt x="18843" y="8872"/>
                    <a:pt x="17577" y="7162"/>
                  </a:cubicBezTo>
                  <a:cubicBezTo>
                    <a:pt x="17038" y="6212"/>
                    <a:pt x="16342" y="5293"/>
                    <a:pt x="15360" y="4818"/>
                  </a:cubicBezTo>
                  <a:cubicBezTo>
                    <a:pt x="15328" y="4755"/>
                    <a:pt x="15296" y="4692"/>
                    <a:pt x="15265" y="4660"/>
                  </a:cubicBezTo>
                  <a:cubicBezTo>
                    <a:pt x="15265" y="4597"/>
                    <a:pt x="15233" y="4533"/>
                    <a:pt x="15170" y="4533"/>
                  </a:cubicBezTo>
                  <a:cubicBezTo>
                    <a:pt x="15138" y="4502"/>
                    <a:pt x="15138" y="4470"/>
                    <a:pt x="15106" y="4438"/>
                  </a:cubicBezTo>
                  <a:cubicBezTo>
                    <a:pt x="15088" y="4410"/>
                    <a:pt x="15064" y="4399"/>
                    <a:pt x="15040" y="4399"/>
                  </a:cubicBezTo>
                  <a:cubicBezTo>
                    <a:pt x="14983" y="4399"/>
                    <a:pt x="14926" y="4466"/>
                    <a:pt x="14948" y="4533"/>
                  </a:cubicBezTo>
                  <a:lnTo>
                    <a:pt x="14980" y="4597"/>
                  </a:lnTo>
                  <a:lnTo>
                    <a:pt x="14916" y="4597"/>
                  </a:lnTo>
                  <a:cubicBezTo>
                    <a:pt x="12541" y="1683"/>
                    <a:pt x="8519" y="480"/>
                    <a:pt x="4877" y="5"/>
                  </a:cubicBezTo>
                  <a:cubicBezTo>
                    <a:pt x="4869" y="2"/>
                    <a:pt x="4861" y="1"/>
                    <a:pt x="4853"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7"/>
            <p:cNvSpPr/>
            <p:nvPr/>
          </p:nvSpPr>
          <p:spPr>
            <a:xfrm rot="5400000">
              <a:off x="1938364" y="9760"/>
              <a:ext cx="906992" cy="851714"/>
            </a:xfrm>
            <a:custGeom>
              <a:avLst/>
              <a:gdLst/>
              <a:ahLst/>
              <a:cxnLst/>
              <a:rect l="l" t="t" r="r" b="b"/>
              <a:pathLst>
                <a:path w="21409" h="20103" extrusionOk="0">
                  <a:moveTo>
                    <a:pt x="16537" y="2431"/>
                  </a:moveTo>
                  <a:cubicBezTo>
                    <a:pt x="17284" y="2431"/>
                    <a:pt x="18027" y="2551"/>
                    <a:pt x="18717" y="2812"/>
                  </a:cubicBezTo>
                  <a:cubicBezTo>
                    <a:pt x="19255" y="2875"/>
                    <a:pt x="19382" y="3192"/>
                    <a:pt x="19097" y="3762"/>
                  </a:cubicBezTo>
                  <a:cubicBezTo>
                    <a:pt x="19002" y="3793"/>
                    <a:pt x="18907" y="3793"/>
                    <a:pt x="18812" y="3825"/>
                  </a:cubicBezTo>
                  <a:cubicBezTo>
                    <a:pt x="18590" y="3952"/>
                    <a:pt x="18210" y="3983"/>
                    <a:pt x="17957" y="4078"/>
                  </a:cubicBezTo>
                  <a:cubicBezTo>
                    <a:pt x="17324" y="4300"/>
                    <a:pt x="16785" y="4617"/>
                    <a:pt x="16247" y="4997"/>
                  </a:cubicBezTo>
                  <a:cubicBezTo>
                    <a:pt x="16189" y="4995"/>
                    <a:pt x="16131" y="4995"/>
                    <a:pt x="16073" y="4995"/>
                  </a:cubicBezTo>
                  <a:cubicBezTo>
                    <a:pt x="14605" y="4995"/>
                    <a:pt x="13073" y="5386"/>
                    <a:pt x="12098" y="6422"/>
                  </a:cubicBezTo>
                  <a:cubicBezTo>
                    <a:pt x="11560" y="6643"/>
                    <a:pt x="11022" y="6865"/>
                    <a:pt x="10483" y="7055"/>
                  </a:cubicBezTo>
                  <a:cubicBezTo>
                    <a:pt x="11402" y="6517"/>
                    <a:pt x="11972" y="5503"/>
                    <a:pt x="12795" y="4807"/>
                  </a:cubicBezTo>
                  <a:cubicBezTo>
                    <a:pt x="13357" y="4349"/>
                    <a:pt x="13918" y="4192"/>
                    <a:pt x="14525" y="4192"/>
                  </a:cubicBezTo>
                  <a:cubicBezTo>
                    <a:pt x="14842" y="4192"/>
                    <a:pt x="15171" y="4235"/>
                    <a:pt x="15519" y="4300"/>
                  </a:cubicBezTo>
                  <a:cubicBezTo>
                    <a:pt x="15883" y="4363"/>
                    <a:pt x="16247" y="4427"/>
                    <a:pt x="16603" y="4427"/>
                  </a:cubicBezTo>
                  <a:cubicBezTo>
                    <a:pt x="16959" y="4427"/>
                    <a:pt x="17308" y="4363"/>
                    <a:pt x="17640" y="4173"/>
                  </a:cubicBezTo>
                  <a:cubicBezTo>
                    <a:pt x="17640" y="4173"/>
                    <a:pt x="17640" y="4110"/>
                    <a:pt x="17609" y="4110"/>
                  </a:cubicBezTo>
                  <a:cubicBezTo>
                    <a:pt x="17327" y="4194"/>
                    <a:pt x="17042" y="4224"/>
                    <a:pt x="16755" y="4224"/>
                  </a:cubicBezTo>
                  <a:cubicBezTo>
                    <a:pt x="15985" y="4224"/>
                    <a:pt x="15206" y="4004"/>
                    <a:pt x="14453" y="4004"/>
                  </a:cubicBezTo>
                  <a:cubicBezTo>
                    <a:pt x="14004" y="4004"/>
                    <a:pt x="13565" y="4082"/>
                    <a:pt x="13143" y="4332"/>
                  </a:cubicBezTo>
                  <a:cubicBezTo>
                    <a:pt x="11813" y="5123"/>
                    <a:pt x="11243" y="6802"/>
                    <a:pt x="9691" y="7213"/>
                  </a:cubicBezTo>
                  <a:cubicBezTo>
                    <a:pt x="8868" y="7055"/>
                    <a:pt x="8076" y="6897"/>
                    <a:pt x="7348" y="6517"/>
                  </a:cubicBezTo>
                  <a:cubicBezTo>
                    <a:pt x="7316" y="6517"/>
                    <a:pt x="7316" y="6485"/>
                    <a:pt x="7285" y="6485"/>
                  </a:cubicBezTo>
                  <a:cubicBezTo>
                    <a:pt x="8045" y="6010"/>
                    <a:pt x="8678" y="5662"/>
                    <a:pt x="9596" y="5630"/>
                  </a:cubicBezTo>
                  <a:cubicBezTo>
                    <a:pt x="9672" y="5630"/>
                    <a:pt x="9745" y="5631"/>
                    <a:pt x="9814" y="5631"/>
                  </a:cubicBezTo>
                  <a:cubicBezTo>
                    <a:pt x="10092" y="5631"/>
                    <a:pt x="10325" y="5611"/>
                    <a:pt x="10578" y="5408"/>
                  </a:cubicBezTo>
                  <a:cubicBezTo>
                    <a:pt x="11117" y="5028"/>
                    <a:pt x="11497" y="4363"/>
                    <a:pt x="12067" y="3920"/>
                  </a:cubicBezTo>
                  <a:cubicBezTo>
                    <a:pt x="12700" y="3445"/>
                    <a:pt x="13428" y="3065"/>
                    <a:pt x="14188" y="2812"/>
                  </a:cubicBezTo>
                  <a:cubicBezTo>
                    <a:pt x="14940" y="2567"/>
                    <a:pt x="15741" y="2431"/>
                    <a:pt x="16537" y="2431"/>
                  </a:cubicBezTo>
                  <a:close/>
                  <a:moveTo>
                    <a:pt x="381" y="373"/>
                  </a:moveTo>
                  <a:lnTo>
                    <a:pt x="381" y="373"/>
                  </a:lnTo>
                  <a:cubicBezTo>
                    <a:pt x="1046" y="1070"/>
                    <a:pt x="1584" y="1893"/>
                    <a:pt x="2344" y="2495"/>
                  </a:cubicBezTo>
                  <a:cubicBezTo>
                    <a:pt x="2819" y="2907"/>
                    <a:pt x="3326" y="3192"/>
                    <a:pt x="3864" y="3477"/>
                  </a:cubicBezTo>
                  <a:cubicBezTo>
                    <a:pt x="4086" y="3572"/>
                    <a:pt x="4308" y="3667"/>
                    <a:pt x="4498" y="3762"/>
                  </a:cubicBezTo>
                  <a:cubicBezTo>
                    <a:pt x="4593" y="3793"/>
                    <a:pt x="4719" y="3825"/>
                    <a:pt x="4814" y="3888"/>
                  </a:cubicBezTo>
                  <a:cubicBezTo>
                    <a:pt x="5163" y="3920"/>
                    <a:pt x="5321" y="4142"/>
                    <a:pt x="5226" y="4522"/>
                  </a:cubicBezTo>
                  <a:cubicBezTo>
                    <a:pt x="5163" y="4522"/>
                    <a:pt x="5163" y="4617"/>
                    <a:pt x="5194" y="4648"/>
                  </a:cubicBezTo>
                  <a:cubicBezTo>
                    <a:pt x="5954" y="5250"/>
                    <a:pt x="6810" y="5725"/>
                    <a:pt x="7760" y="6010"/>
                  </a:cubicBezTo>
                  <a:cubicBezTo>
                    <a:pt x="7538" y="6137"/>
                    <a:pt x="7348" y="6295"/>
                    <a:pt x="7190" y="6453"/>
                  </a:cubicBezTo>
                  <a:cubicBezTo>
                    <a:pt x="7158" y="6485"/>
                    <a:pt x="7095" y="6517"/>
                    <a:pt x="7095" y="6580"/>
                  </a:cubicBezTo>
                  <a:cubicBezTo>
                    <a:pt x="7095" y="6612"/>
                    <a:pt x="7095" y="6675"/>
                    <a:pt x="7095" y="6738"/>
                  </a:cubicBezTo>
                  <a:cubicBezTo>
                    <a:pt x="6873" y="7023"/>
                    <a:pt x="6746" y="7309"/>
                    <a:pt x="6683" y="7657"/>
                  </a:cubicBezTo>
                  <a:cubicBezTo>
                    <a:pt x="6081" y="6137"/>
                    <a:pt x="4561" y="5282"/>
                    <a:pt x="3326" y="4300"/>
                  </a:cubicBezTo>
                  <a:cubicBezTo>
                    <a:pt x="2503" y="3635"/>
                    <a:pt x="1806" y="2907"/>
                    <a:pt x="1172" y="2051"/>
                  </a:cubicBezTo>
                  <a:cubicBezTo>
                    <a:pt x="792" y="1545"/>
                    <a:pt x="666" y="911"/>
                    <a:pt x="381" y="373"/>
                  </a:cubicBezTo>
                  <a:close/>
                  <a:moveTo>
                    <a:pt x="14924" y="5960"/>
                  </a:moveTo>
                  <a:cubicBezTo>
                    <a:pt x="16043" y="5960"/>
                    <a:pt x="17172" y="6245"/>
                    <a:pt x="18147" y="6802"/>
                  </a:cubicBezTo>
                  <a:cubicBezTo>
                    <a:pt x="18844" y="7182"/>
                    <a:pt x="19414" y="7689"/>
                    <a:pt x="19794" y="8385"/>
                  </a:cubicBezTo>
                  <a:cubicBezTo>
                    <a:pt x="20047" y="8829"/>
                    <a:pt x="21061" y="10855"/>
                    <a:pt x="20111" y="11109"/>
                  </a:cubicBezTo>
                  <a:cubicBezTo>
                    <a:pt x="20107" y="11111"/>
                    <a:pt x="20101" y="11112"/>
                    <a:pt x="20094" y="11112"/>
                  </a:cubicBezTo>
                  <a:cubicBezTo>
                    <a:pt x="19982" y="11112"/>
                    <a:pt x="19475" y="10887"/>
                    <a:pt x="19445" y="10887"/>
                  </a:cubicBezTo>
                  <a:cubicBezTo>
                    <a:pt x="19255" y="10855"/>
                    <a:pt x="19065" y="10824"/>
                    <a:pt x="18875" y="10824"/>
                  </a:cubicBezTo>
                  <a:cubicBezTo>
                    <a:pt x="18860" y="10808"/>
                    <a:pt x="18836" y="10800"/>
                    <a:pt x="18812" y="10800"/>
                  </a:cubicBezTo>
                  <a:cubicBezTo>
                    <a:pt x="18788" y="10800"/>
                    <a:pt x="18765" y="10808"/>
                    <a:pt x="18749" y="10824"/>
                  </a:cubicBezTo>
                  <a:cubicBezTo>
                    <a:pt x="18654" y="10824"/>
                    <a:pt x="18559" y="10824"/>
                    <a:pt x="18432" y="10855"/>
                  </a:cubicBezTo>
                  <a:cubicBezTo>
                    <a:pt x="18234" y="10863"/>
                    <a:pt x="18044" y="10868"/>
                    <a:pt x="17860" y="10868"/>
                  </a:cubicBezTo>
                  <a:cubicBezTo>
                    <a:pt x="17247" y="10868"/>
                    <a:pt x="16690" y="10806"/>
                    <a:pt x="16057" y="10539"/>
                  </a:cubicBezTo>
                  <a:cubicBezTo>
                    <a:pt x="15867" y="10254"/>
                    <a:pt x="15645" y="9937"/>
                    <a:pt x="15392" y="9684"/>
                  </a:cubicBezTo>
                  <a:cubicBezTo>
                    <a:pt x="14600" y="8829"/>
                    <a:pt x="13587" y="8195"/>
                    <a:pt x="12510" y="7815"/>
                  </a:cubicBezTo>
                  <a:cubicBezTo>
                    <a:pt x="11782" y="7562"/>
                    <a:pt x="11022" y="7435"/>
                    <a:pt x="10261" y="7309"/>
                  </a:cubicBezTo>
                  <a:cubicBezTo>
                    <a:pt x="10768" y="7213"/>
                    <a:pt x="11275" y="6992"/>
                    <a:pt x="11782" y="6802"/>
                  </a:cubicBezTo>
                  <a:lnTo>
                    <a:pt x="11782" y="6802"/>
                  </a:lnTo>
                  <a:cubicBezTo>
                    <a:pt x="11756" y="6827"/>
                    <a:pt x="11793" y="6874"/>
                    <a:pt x="11824" y="6874"/>
                  </a:cubicBezTo>
                  <a:cubicBezTo>
                    <a:pt x="11832" y="6874"/>
                    <a:pt x="11839" y="6871"/>
                    <a:pt x="11845" y="6865"/>
                  </a:cubicBezTo>
                  <a:cubicBezTo>
                    <a:pt x="11908" y="6802"/>
                    <a:pt x="11972" y="6738"/>
                    <a:pt x="12035" y="6675"/>
                  </a:cubicBezTo>
                  <a:cubicBezTo>
                    <a:pt x="12573" y="6453"/>
                    <a:pt x="13143" y="6200"/>
                    <a:pt x="13713" y="6073"/>
                  </a:cubicBezTo>
                  <a:cubicBezTo>
                    <a:pt x="14110" y="5997"/>
                    <a:pt x="14517" y="5960"/>
                    <a:pt x="14924" y="5960"/>
                  </a:cubicBezTo>
                  <a:close/>
                  <a:moveTo>
                    <a:pt x="16215" y="10824"/>
                  </a:moveTo>
                  <a:cubicBezTo>
                    <a:pt x="17039" y="11077"/>
                    <a:pt x="17894" y="10982"/>
                    <a:pt x="18717" y="11045"/>
                  </a:cubicBezTo>
                  <a:cubicBezTo>
                    <a:pt x="18717" y="11330"/>
                    <a:pt x="18749" y="11615"/>
                    <a:pt x="18812" y="11900"/>
                  </a:cubicBezTo>
                  <a:cubicBezTo>
                    <a:pt x="18907" y="12217"/>
                    <a:pt x="19287" y="12787"/>
                    <a:pt x="19255" y="13041"/>
                  </a:cubicBezTo>
                  <a:cubicBezTo>
                    <a:pt x="19097" y="13294"/>
                    <a:pt x="18907" y="13579"/>
                    <a:pt x="18717" y="13832"/>
                  </a:cubicBezTo>
                  <a:cubicBezTo>
                    <a:pt x="18559" y="13864"/>
                    <a:pt x="18400" y="13896"/>
                    <a:pt x="18242" y="13896"/>
                  </a:cubicBezTo>
                  <a:lnTo>
                    <a:pt x="17894" y="13896"/>
                  </a:lnTo>
                  <a:cubicBezTo>
                    <a:pt x="17640" y="13927"/>
                    <a:pt x="17450" y="13991"/>
                    <a:pt x="17292" y="14117"/>
                  </a:cubicBezTo>
                  <a:cubicBezTo>
                    <a:pt x="17165" y="13674"/>
                    <a:pt x="17070" y="13262"/>
                    <a:pt x="16975" y="12851"/>
                  </a:cubicBezTo>
                  <a:cubicBezTo>
                    <a:pt x="16817" y="12122"/>
                    <a:pt x="16564" y="11425"/>
                    <a:pt x="16215" y="10824"/>
                  </a:cubicBezTo>
                  <a:close/>
                  <a:moveTo>
                    <a:pt x="7316" y="6675"/>
                  </a:moveTo>
                  <a:lnTo>
                    <a:pt x="7316" y="6675"/>
                  </a:lnTo>
                  <a:cubicBezTo>
                    <a:pt x="9311" y="7720"/>
                    <a:pt x="11718" y="7404"/>
                    <a:pt x="13713" y="8607"/>
                  </a:cubicBezTo>
                  <a:cubicBezTo>
                    <a:pt x="14727" y="9209"/>
                    <a:pt x="15614" y="10095"/>
                    <a:pt x="16184" y="11172"/>
                  </a:cubicBezTo>
                  <a:cubicBezTo>
                    <a:pt x="16690" y="12249"/>
                    <a:pt x="16785" y="13452"/>
                    <a:pt x="17102" y="14592"/>
                  </a:cubicBezTo>
                  <a:cubicBezTo>
                    <a:pt x="17229" y="15004"/>
                    <a:pt x="17419" y="15226"/>
                    <a:pt x="16817" y="15542"/>
                  </a:cubicBezTo>
                  <a:cubicBezTo>
                    <a:pt x="16564" y="15669"/>
                    <a:pt x="16089" y="15637"/>
                    <a:pt x="15804" y="15669"/>
                  </a:cubicBezTo>
                  <a:cubicBezTo>
                    <a:pt x="15492" y="15695"/>
                    <a:pt x="15180" y="15716"/>
                    <a:pt x="14868" y="15716"/>
                  </a:cubicBezTo>
                  <a:cubicBezTo>
                    <a:pt x="14420" y="15716"/>
                    <a:pt x="13971" y="15673"/>
                    <a:pt x="13523" y="15542"/>
                  </a:cubicBezTo>
                  <a:cubicBezTo>
                    <a:pt x="12162" y="15131"/>
                    <a:pt x="11338" y="14022"/>
                    <a:pt x="10768" y="12787"/>
                  </a:cubicBezTo>
                  <a:cubicBezTo>
                    <a:pt x="10293" y="11774"/>
                    <a:pt x="9818" y="10950"/>
                    <a:pt x="9090" y="10127"/>
                  </a:cubicBezTo>
                  <a:cubicBezTo>
                    <a:pt x="8171" y="9145"/>
                    <a:pt x="7190" y="8100"/>
                    <a:pt x="7316" y="6675"/>
                  </a:cubicBezTo>
                  <a:close/>
                  <a:moveTo>
                    <a:pt x="8868" y="10254"/>
                  </a:moveTo>
                  <a:lnTo>
                    <a:pt x="8868" y="10254"/>
                  </a:lnTo>
                  <a:cubicBezTo>
                    <a:pt x="9311" y="10760"/>
                    <a:pt x="9723" y="11235"/>
                    <a:pt x="10071" y="11837"/>
                  </a:cubicBezTo>
                  <a:cubicBezTo>
                    <a:pt x="10420" y="12502"/>
                    <a:pt x="10641" y="13262"/>
                    <a:pt x="11085" y="13896"/>
                  </a:cubicBezTo>
                  <a:cubicBezTo>
                    <a:pt x="11687" y="14877"/>
                    <a:pt x="12637" y="15606"/>
                    <a:pt x="13777" y="15859"/>
                  </a:cubicBezTo>
                  <a:cubicBezTo>
                    <a:pt x="13903" y="15891"/>
                    <a:pt x="14062" y="15891"/>
                    <a:pt x="14188" y="15922"/>
                  </a:cubicBezTo>
                  <a:cubicBezTo>
                    <a:pt x="14188" y="15922"/>
                    <a:pt x="14188" y="15922"/>
                    <a:pt x="14188" y="15954"/>
                  </a:cubicBezTo>
                  <a:cubicBezTo>
                    <a:pt x="14442" y="16461"/>
                    <a:pt x="14632" y="17791"/>
                    <a:pt x="14220" y="18329"/>
                  </a:cubicBezTo>
                  <a:cubicBezTo>
                    <a:pt x="13845" y="18793"/>
                    <a:pt x="13578" y="18956"/>
                    <a:pt x="13367" y="18956"/>
                  </a:cubicBezTo>
                  <a:cubicBezTo>
                    <a:pt x="12902" y="18956"/>
                    <a:pt x="12714" y="18163"/>
                    <a:pt x="12257" y="18076"/>
                  </a:cubicBezTo>
                  <a:cubicBezTo>
                    <a:pt x="12193" y="18060"/>
                    <a:pt x="12137" y="18054"/>
                    <a:pt x="12087" y="18054"/>
                  </a:cubicBezTo>
                  <a:cubicBezTo>
                    <a:pt x="11868" y="18054"/>
                    <a:pt x="11750" y="18174"/>
                    <a:pt x="11567" y="18174"/>
                  </a:cubicBezTo>
                  <a:cubicBezTo>
                    <a:pt x="11454" y="18174"/>
                    <a:pt x="11317" y="18129"/>
                    <a:pt x="11117" y="17981"/>
                  </a:cubicBezTo>
                  <a:cubicBezTo>
                    <a:pt x="10610" y="17633"/>
                    <a:pt x="10230" y="16904"/>
                    <a:pt x="9976" y="16366"/>
                  </a:cubicBezTo>
                  <a:cubicBezTo>
                    <a:pt x="9343" y="15162"/>
                    <a:pt x="9216" y="13896"/>
                    <a:pt x="9185" y="12566"/>
                  </a:cubicBezTo>
                  <a:cubicBezTo>
                    <a:pt x="9185" y="11774"/>
                    <a:pt x="9185" y="10982"/>
                    <a:pt x="8868" y="10254"/>
                  </a:cubicBezTo>
                  <a:close/>
                  <a:moveTo>
                    <a:pt x="7031" y="7182"/>
                  </a:moveTo>
                  <a:cubicBezTo>
                    <a:pt x="6968" y="7847"/>
                    <a:pt x="7253" y="8480"/>
                    <a:pt x="7633" y="9082"/>
                  </a:cubicBezTo>
                  <a:cubicBezTo>
                    <a:pt x="7950" y="9620"/>
                    <a:pt x="8361" y="10127"/>
                    <a:pt x="8488" y="10729"/>
                  </a:cubicBezTo>
                  <a:cubicBezTo>
                    <a:pt x="8710" y="11615"/>
                    <a:pt x="8298" y="12439"/>
                    <a:pt x="7950" y="13231"/>
                  </a:cubicBezTo>
                  <a:cubicBezTo>
                    <a:pt x="7095" y="15226"/>
                    <a:pt x="6683" y="17126"/>
                    <a:pt x="7506" y="19058"/>
                  </a:cubicBezTo>
                  <a:cubicBezTo>
                    <a:pt x="7253" y="18583"/>
                    <a:pt x="7063" y="18044"/>
                    <a:pt x="7000" y="17823"/>
                  </a:cubicBezTo>
                  <a:cubicBezTo>
                    <a:pt x="6746" y="17063"/>
                    <a:pt x="6651" y="16271"/>
                    <a:pt x="6683" y="15479"/>
                  </a:cubicBezTo>
                  <a:cubicBezTo>
                    <a:pt x="6746" y="13959"/>
                    <a:pt x="7411" y="12502"/>
                    <a:pt x="7380" y="11014"/>
                  </a:cubicBezTo>
                  <a:cubicBezTo>
                    <a:pt x="7348" y="9715"/>
                    <a:pt x="6493" y="8385"/>
                    <a:pt x="7031" y="7182"/>
                  </a:cubicBezTo>
                  <a:close/>
                  <a:moveTo>
                    <a:pt x="7611" y="8683"/>
                  </a:moveTo>
                  <a:cubicBezTo>
                    <a:pt x="7818" y="9042"/>
                    <a:pt x="8081" y="9380"/>
                    <a:pt x="8361" y="9684"/>
                  </a:cubicBezTo>
                  <a:cubicBezTo>
                    <a:pt x="8425" y="9747"/>
                    <a:pt x="8488" y="9842"/>
                    <a:pt x="8551" y="9905"/>
                  </a:cubicBezTo>
                  <a:cubicBezTo>
                    <a:pt x="8551" y="9937"/>
                    <a:pt x="8551" y="9937"/>
                    <a:pt x="8551" y="9937"/>
                  </a:cubicBezTo>
                  <a:cubicBezTo>
                    <a:pt x="9343" y="11489"/>
                    <a:pt x="8805" y="13294"/>
                    <a:pt x="9216" y="14941"/>
                  </a:cubicBezTo>
                  <a:cubicBezTo>
                    <a:pt x="9280" y="15194"/>
                    <a:pt x="9343" y="15416"/>
                    <a:pt x="9438" y="15637"/>
                  </a:cubicBezTo>
                  <a:cubicBezTo>
                    <a:pt x="9121" y="16239"/>
                    <a:pt x="8868" y="16841"/>
                    <a:pt x="8741" y="17474"/>
                  </a:cubicBezTo>
                  <a:cubicBezTo>
                    <a:pt x="8646" y="17823"/>
                    <a:pt x="8615" y="18171"/>
                    <a:pt x="8583" y="18519"/>
                  </a:cubicBezTo>
                  <a:cubicBezTo>
                    <a:pt x="8551" y="18741"/>
                    <a:pt x="8710" y="19374"/>
                    <a:pt x="8583" y="19533"/>
                  </a:cubicBezTo>
                  <a:cubicBezTo>
                    <a:pt x="8484" y="19692"/>
                    <a:pt x="8372" y="19763"/>
                    <a:pt x="8255" y="19763"/>
                  </a:cubicBezTo>
                  <a:cubicBezTo>
                    <a:pt x="8186" y="19763"/>
                    <a:pt x="8115" y="19738"/>
                    <a:pt x="8045" y="19691"/>
                  </a:cubicBezTo>
                  <a:cubicBezTo>
                    <a:pt x="7380" y="18614"/>
                    <a:pt x="7063" y="17379"/>
                    <a:pt x="7221" y="16112"/>
                  </a:cubicBezTo>
                  <a:cubicBezTo>
                    <a:pt x="7380" y="14751"/>
                    <a:pt x="8076" y="13579"/>
                    <a:pt x="8520" y="12312"/>
                  </a:cubicBezTo>
                  <a:cubicBezTo>
                    <a:pt x="8773" y="11552"/>
                    <a:pt x="8805" y="10919"/>
                    <a:pt x="8456" y="10190"/>
                  </a:cubicBezTo>
                  <a:cubicBezTo>
                    <a:pt x="8231" y="9664"/>
                    <a:pt x="7886" y="9177"/>
                    <a:pt x="7611" y="8683"/>
                  </a:cubicBezTo>
                  <a:close/>
                  <a:moveTo>
                    <a:pt x="159" y="1"/>
                  </a:moveTo>
                  <a:cubicBezTo>
                    <a:pt x="143" y="1"/>
                    <a:pt x="127" y="9"/>
                    <a:pt x="127" y="25"/>
                  </a:cubicBezTo>
                  <a:cubicBezTo>
                    <a:pt x="64" y="25"/>
                    <a:pt x="1" y="88"/>
                    <a:pt x="64" y="151"/>
                  </a:cubicBezTo>
                  <a:cubicBezTo>
                    <a:pt x="444" y="626"/>
                    <a:pt x="507" y="1418"/>
                    <a:pt x="887" y="1956"/>
                  </a:cubicBezTo>
                  <a:cubicBezTo>
                    <a:pt x="1426" y="2685"/>
                    <a:pt x="2027" y="3413"/>
                    <a:pt x="2693" y="3983"/>
                  </a:cubicBezTo>
                  <a:cubicBezTo>
                    <a:pt x="4149" y="5250"/>
                    <a:pt x="5796" y="6042"/>
                    <a:pt x="6651" y="7847"/>
                  </a:cubicBezTo>
                  <a:cubicBezTo>
                    <a:pt x="6651" y="7847"/>
                    <a:pt x="6651" y="7879"/>
                    <a:pt x="6683" y="7879"/>
                  </a:cubicBezTo>
                  <a:cubicBezTo>
                    <a:pt x="6620" y="8892"/>
                    <a:pt x="7190" y="10000"/>
                    <a:pt x="7190" y="11014"/>
                  </a:cubicBezTo>
                  <a:cubicBezTo>
                    <a:pt x="7221" y="11995"/>
                    <a:pt x="6810" y="12977"/>
                    <a:pt x="6651" y="13959"/>
                  </a:cubicBezTo>
                  <a:cubicBezTo>
                    <a:pt x="6493" y="14877"/>
                    <a:pt x="6429" y="15827"/>
                    <a:pt x="6588" y="16777"/>
                  </a:cubicBezTo>
                  <a:cubicBezTo>
                    <a:pt x="6683" y="17506"/>
                    <a:pt x="6905" y="18266"/>
                    <a:pt x="7285" y="18931"/>
                  </a:cubicBezTo>
                  <a:cubicBezTo>
                    <a:pt x="7475" y="19248"/>
                    <a:pt x="7886" y="20103"/>
                    <a:pt x="8330" y="20103"/>
                  </a:cubicBezTo>
                  <a:cubicBezTo>
                    <a:pt x="8710" y="20103"/>
                    <a:pt x="8710" y="19818"/>
                    <a:pt x="8741" y="19533"/>
                  </a:cubicBezTo>
                  <a:cubicBezTo>
                    <a:pt x="8805" y="18836"/>
                    <a:pt x="8710" y="18234"/>
                    <a:pt x="8868" y="17538"/>
                  </a:cubicBezTo>
                  <a:cubicBezTo>
                    <a:pt x="8995" y="16936"/>
                    <a:pt x="9216" y="16366"/>
                    <a:pt x="9501" y="15859"/>
                  </a:cubicBezTo>
                  <a:cubicBezTo>
                    <a:pt x="9660" y="16271"/>
                    <a:pt x="9881" y="16714"/>
                    <a:pt x="10135" y="17094"/>
                  </a:cubicBezTo>
                  <a:cubicBezTo>
                    <a:pt x="10388" y="17506"/>
                    <a:pt x="10831" y="18298"/>
                    <a:pt x="11338" y="18424"/>
                  </a:cubicBezTo>
                  <a:cubicBezTo>
                    <a:pt x="11370" y="18435"/>
                    <a:pt x="11405" y="18438"/>
                    <a:pt x="11441" y="18438"/>
                  </a:cubicBezTo>
                  <a:cubicBezTo>
                    <a:pt x="11514" y="18438"/>
                    <a:pt x="11592" y="18424"/>
                    <a:pt x="11655" y="18424"/>
                  </a:cubicBezTo>
                  <a:cubicBezTo>
                    <a:pt x="11718" y="18424"/>
                    <a:pt x="11782" y="18393"/>
                    <a:pt x="11813" y="18329"/>
                  </a:cubicBezTo>
                  <a:cubicBezTo>
                    <a:pt x="12130" y="18488"/>
                    <a:pt x="12447" y="18646"/>
                    <a:pt x="12732" y="18804"/>
                  </a:cubicBezTo>
                  <a:cubicBezTo>
                    <a:pt x="12827" y="18868"/>
                    <a:pt x="12858" y="18994"/>
                    <a:pt x="12953" y="19058"/>
                  </a:cubicBezTo>
                  <a:cubicBezTo>
                    <a:pt x="13141" y="19170"/>
                    <a:pt x="13306" y="19249"/>
                    <a:pt x="13488" y="19249"/>
                  </a:cubicBezTo>
                  <a:cubicBezTo>
                    <a:pt x="13614" y="19249"/>
                    <a:pt x="13748" y="19212"/>
                    <a:pt x="13903" y="19121"/>
                  </a:cubicBezTo>
                  <a:cubicBezTo>
                    <a:pt x="14758" y="18551"/>
                    <a:pt x="14758" y="16809"/>
                    <a:pt x="14378" y="15922"/>
                  </a:cubicBezTo>
                  <a:lnTo>
                    <a:pt x="14378" y="15922"/>
                  </a:lnTo>
                  <a:cubicBezTo>
                    <a:pt x="14560" y="15947"/>
                    <a:pt x="14746" y="15957"/>
                    <a:pt x="14933" y="15957"/>
                  </a:cubicBezTo>
                  <a:cubicBezTo>
                    <a:pt x="15236" y="15957"/>
                    <a:pt x="15542" y="15930"/>
                    <a:pt x="15835" y="15891"/>
                  </a:cubicBezTo>
                  <a:cubicBezTo>
                    <a:pt x="16247" y="15859"/>
                    <a:pt x="17039" y="15891"/>
                    <a:pt x="17355" y="15606"/>
                  </a:cubicBezTo>
                  <a:cubicBezTo>
                    <a:pt x="17577" y="15384"/>
                    <a:pt x="17514" y="15289"/>
                    <a:pt x="17482" y="14972"/>
                  </a:cubicBezTo>
                  <a:cubicBezTo>
                    <a:pt x="17450" y="14751"/>
                    <a:pt x="17387" y="14529"/>
                    <a:pt x="17324" y="14307"/>
                  </a:cubicBezTo>
                  <a:cubicBezTo>
                    <a:pt x="17894" y="13927"/>
                    <a:pt x="19129" y="14276"/>
                    <a:pt x="19414" y="13484"/>
                  </a:cubicBezTo>
                  <a:cubicBezTo>
                    <a:pt x="19509" y="13231"/>
                    <a:pt x="19445" y="13009"/>
                    <a:pt x="19350" y="12787"/>
                  </a:cubicBezTo>
                  <a:cubicBezTo>
                    <a:pt x="19129" y="12154"/>
                    <a:pt x="18907" y="11710"/>
                    <a:pt x="18875" y="11045"/>
                  </a:cubicBezTo>
                  <a:lnTo>
                    <a:pt x="18875" y="11045"/>
                  </a:lnTo>
                  <a:cubicBezTo>
                    <a:pt x="19382" y="11077"/>
                    <a:pt x="19857" y="11172"/>
                    <a:pt x="20332" y="11457"/>
                  </a:cubicBezTo>
                  <a:cubicBezTo>
                    <a:pt x="20364" y="11457"/>
                    <a:pt x="20427" y="11457"/>
                    <a:pt x="20459" y="11425"/>
                  </a:cubicBezTo>
                  <a:cubicBezTo>
                    <a:pt x="21029" y="10412"/>
                    <a:pt x="20491" y="9209"/>
                    <a:pt x="19984" y="8290"/>
                  </a:cubicBezTo>
                  <a:cubicBezTo>
                    <a:pt x="19445" y="7277"/>
                    <a:pt x="18495" y="6643"/>
                    <a:pt x="17450" y="6232"/>
                  </a:cubicBezTo>
                  <a:cubicBezTo>
                    <a:pt x="16645" y="5910"/>
                    <a:pt x="15790" y="5755"/>
                    <a:pt x="14933" y="5755"/>
                  </a:cubicBezTo>
                  <a:cubicBezTo>
                    <a:pt x="14610" y="5755"/>
                    <a:pt x="14287" y="5777"/>
                    <a:pt x="13967" y="5820"/>
                  </a:cubicBezTo>
                  <a:cubicBezTo>
                    <a:pt x="13492" y="5915"/>
                    <a:pt x="13048" y="6042"/>
                    <a:pt x="12573" y="6232"/>
                  </a:cubicBezTo>
                  <a:cubicBezTo>
                    <a:pt x="13618" y="5503"/>
                    <a:pt x="14885" y="5218"/>
                    <a:pt x="16152" y="5187"/>
                  </a:cubicBezTo>
                  <a:cubicBezTo>
                    <a:pt x="16168" y="5203"/>
                    <a:pt x="16191" y="5210"/>
                    <a:pt x="16215" y="5210"/>
                  </a:cubicBezTo>
                  <a:cubicBezTo>
                    <a:pt x="16239" y="5210"/>
                    <a:pt x="16263" y="5203"/>
                    <a:pt x="16279" y="5187"/>
                  </a:cubicBezTo>
                  <a:lnTo>
                    <a:pt x="16722" y="5187"/>
                  </a:lnTo>
                  <a:cubicBezTo>
                    <a:pt x="17577" y="5250"/>
                    <a:pt x="18432" y="5408"/>
                    <a:pt x="19224" y="5725"/>
                  </a:cubicBezTo>
                  <a:cubicBezTo>
                    <a:pt x="19509" y="5820"/>
                    <a:pt x="20427" y="6105"/>
                    <a:pt x="20586" y="6390"/>
                  </a:cubicBezTo>
                  <a:cubicBezTo>
                    <a:pt x="20902" y="7118"/>
                    <a:pt x="19826" y="7055"/>
                    <a:pt x="19445" y="7118"/>
                  </a:cubicBezTo>
                  <a:cubicBezTo>
                    <a:pt x="19359" y="7147"/>
                    <a:pt x="19377" y="7281"/>
                    <a:pt x="19453" y="7281"/>
                  </a:cubicBezTo>
                  <a:cubicBezTo>
                    <a:pt x="19461" y="7281"/>
                    <a:pt x="19469" y="7280"/>
                    <a:pt x="19477" y="7277"/>
                  </a:cubicBezTo>
                  <a:cubicBezTo>
                    <a:pt x="19889" y="7213"/>
                    <a:pt x="21409" y="7277"/>
                    <a:pt x="21061" y="6580"/>
                  </a:cubicBezTo>
                  <a:cubicBezTo>
                    <a:pt x="20934" y="6232"/>
                    <a:pt x="20142" y="5947"/>
                    <a:pt x="19857" y="5820"/>
                  </a:cubicBezTo>
                  <a:cubicBezTo>
                    <a:pt x="19319" y="5535"/>
                    <a:pt x="18717" y="5345"/>
                    <a:pt x="18115" y="5218"/>
                  </a:cubicBezTo>
                  <a:cubicBezTo>
                    <a:pt x="17640" y="5092"/>
                    <a:pt x="17102" y="5028"/>
                    <a:pt x="16564" y="4997"/>
                  </a:cubicBezTo>
                  <a:cubicBezTo>
                    <a:pt x="16944" y="4743"/>
                    <a:pt x="17355" y="4522"/>
                    <a:pt x="17767" y="4332"/>
                  </a:cubicBezTo>
                  <a:cubicBezTo>
                    <a:pt x="18242" y="4142"/>
                    <a:pt x="18939" y="4142"/>
                    <a:pt x="19382" y="3888"/>
                  </a:cubicBezTo>
                  <a:cubicBezTo>
                    <a:pt x="19635" y="3762"/>
                    <a:pt x="19762" y="3603"/>
                    <a:pt x="19699" y="3318"/>
                  </a:cubicBezTo>
                  <a:cubicBezTo>
                    <a:pt x="19572" y="2748"/>
                    <a:pt x="18717" y="2558"/>
                    <a:pt x="18274" y="2431"/>
                  </a:cubicBezTo>
                  <a:cubicBezTo>
                    <a:pt x="17705" y="2300"/>
                    <a:pt x="17122" y="2229"/>
                    <a:pt x="16544" y="2229"/>
                  </a:cubicBezTo>
                  <a:cubicBezTo>
                    <a:pt x="16285" y="2229"/>
                    <a:pt x="16027" y="2244"/>
                    <a:pt x="15772" y="2273"/>
                  </a:cubicBezTo>
                  <a:cubicBezTo>
                    <a:pt x="14157" y="2431"/>
                    <a:pt x="12605" y="3128"/>
                    <a:pt x="11433" y="4237"/>
                  </a:cubicBezTo>
                  <a:cubicBezTo>
                    <a:pt x="11022" y="4585"/>
                    <a:pt x="10768" y="4933"/>
                    <a:pt x="10293" y="5218"/>
                  </a:cubicBezTo>
                  <a:cubicBezTo>
                    <a:pt x="9786" y="5503"/>
                    <a:pt x="9470" y="5440"/>
                    <a:pt x="8931" y="5535"/>
                  </a:cubicBezTo>
                  <a:cubicBezTo>
                    <a:pt x="8551" y="5598"/>
                    <a:pt x="8203" y="5725"/>
                    <a:pt x="7855" y="5915"/>
                  </a:cubicBezTo>
                  <a:cubicBezTo>
                    <a:pt x="7190" y="5693"/>
                    <a:pt x="6556" y="5408"/>
                    <a:pt x="5954" y="5028"/>
                  </a:cubicBezTo>
                  <a:cubicBezTo>
                    <a:pt x="5606" y="4807"/>
                    <a:pt x="5289" y="4712"/>
                    <a:pt x="5764" y="4522"/>
                  </a:cubicBezTo>
                  <a:cubicBezTo>
                    <a:pt x="5796" y="4522"/>
                    <a:pt x="5796" y="4490"/>
                    <a:pt x="5796" y="4490"/>
                  </a:cubicBezTo>
                  <a:cubicBezTo>
                    <a:pt x="5733" y="4205"/>
                    <a:pt x="5638" y="4110"/>
                    <a:pt x="5384" y="3983"/>
                  </a:cubicBezTo>
                  <a:cubicBezTo>
                    <a:pt x="4688" y="3572"/>
                    <a:pt x="3896" y="3382"/>
                    <a:pt x="3231" y="2970"/>
                  </a:cubicBezTo>
                  <a:cubicBezTo>
                    <a:pt x="1964" y="2178"/>
                    <a:pt x="1331" y="911"/>
                    <a:pt x="191" y="25"/>
                  </a:cubicBezTo>
                  <a:cubicBezTo>
                    <a:pt x="191" y="9"/>
                    <a:pt x="175" y="1"/>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7"/>
            <p:cNvSpPr/>
            <p:nvPr/>
          </p:nvSpPr>
          <p:spPr>
            <a:xfrm rot="5400000">
              <a:off x="1645644" y="879897"/>
              <a:ext cx="1605083" cy="1008177"/>
            </a:xfrm>
            <a:custGeom>
              <a:avLst/>
              <a:gdLst/>
              <a:ahLst/>
              <a:cxnLst/>
              <a:rect l="l" t="t" r="r" b="b"/>
              <a:pathLst>
                <a:path w="37887" h="23796" extrusionOk="0">
                  <a:moveTo>
                    <a:pt x="18539" y="252"/>
                  </a:moveTo>
                  <a:cubicBezTo>
                    <a:pt x="18777" y="252"/>
                    <a:pt x="19009" y="273"/>
                    <a:pt x="19234" y="319"/>
                  </a:cubicBezTo>
                  <a:cubicBezTo>
                    <a:pt x="19899" y="477"/>
                    <a:pt x="20342" y="984"/>
                    <a:pt x="20976" y="1111"/>
                  </a:cubicBezTo>
                  <a:cubicBezTo>
                    <a:pt x="21082" y="1137"/>
                    <a:pt x="21189" y="1148"/>
                    <a:pt x="21297" y="1148"/>
                  </a:cubicBezTo>
                  <a:cubicBezTo>
                    <a:pt x="21831" y="1148"/>
                    <a:pt x="22380" y="868"/>
                    <a:pt x="22907" y="762"/>
                  </a:cubicBezTo>
                  <a:cubicBezTo>
                    <a:pt x="23216" y="704"/>
                    <a:pt x="23524" y="679"/>
                    <a:pt x="23831" y="679"/>
                  </a:cubicBezTo>
                  <a:cubicBezTo>
                    <a:pt x="26054" y="679"/>
                    <a:pt x="28240" y="2004"/>
                    <a:pt x="30405" y="2004"/>
                  </a:cubicBezTo>
                  <a:cubicBezTo>
                    <a:pt x="30735" y="2004"/>
                    <a:pt x="31065" y="1973"/>
                    <a:pt x="31395" y="1902"/>
                  </a:cubicBezTo>
                  <a:lnTo>
                    <a:pt x="31395" y="1902"/>
                  </a:lnTo>
                  <a:cubicBezTo>
                    <a:pt x="29298" y="3108"/>
                    <a:pt x="27071" y="4096"/>
                    <a:pt x="24679" y="4096"/>
                  </a:cubicBezTo>
                  <a:cubicBezTo>
                    <a:pt x="24180" y="4096"/>
                    <a:pt x="23674" y="4054"/>
                    <a:pt x="23161" y="3961"/>
                  </a:cubicBezTo>
                  <a:cubicBezTo>
                    <a:pt x="21862" y="3739"/>
                    <a:pt x="20691" y="3106"/>
                    <a:pt x="19392" y="2947"/>
                  </a:cubicBezTo>
                  <a:cubicBezTo>
                    <a:pt x="17777" y="2757"/>
                    <a:pt x="16352" y="2504"/>
                    <a:pt x="14864" y="1839"/>
                  </a:cubicBezTo>
                  <a:cubicBezTo>
                    <a:pt x="15149" y="1807"/>
                    <a:pt x="15434" y="1712"/>
                    <a:pt x="15719" y="1649"/>
                  </a:cubicBezTo>
                  <a:cubicBezTo>
                    <a:pt x="15750" y="1617"/>
                    <a:pt x="15750" y="1617"/>
                    <a:pt x="15750" y="1586"/>
                  </a:cubicBezTo>
                  <a:cubicBezTo>
                    <a:pt x="16415" y="1459"/>
                    <a:pt x="17049" y="1332"/>
                    <a:pt x="17745" y="1332"/>
                  </a:cubicBezTo>
                  <a:cubicBezTo>
                    <a:pt x="17777" y="1332"/>
                    <a:pt x="17808" y="1331"/>
                    <a:pt x="17840" y="1331"/>
                  </a:cubicBezTo>
                  <a:cubicBezTo>
                    <a:pt x="19290" y="1331"/>
                    <a:pt x="20596" y="2034"/>
                    <a:pt x="22052" y="2251"/>
                  </a:cubicBezTo>
                  <a:cubicBezTo>
                    <a:pt x="22983" y="2395"/>
                    <a:pt x="23953" y="2446"/>
                    <a:pt x="24937" y="2446"/>
                  </a:cubicBezTo>
                  <a:cubicBezTo>
                    <a:pt x="26765" y="2446"/>
                    <a:pt x="28642" y="2270"/>
                    <a:pt x="30413" y="2187"/>
                  </a:cubicBezTo>
                  <a:cubicBezTo>
                    <a:pt x="30508" y="2187"/>
                    <a:pt x="30508" y="2029"/>
                    <a:pt x="30413" y="2029"/>
                  </a:cubicBezTo>
                  <a:cubicBezTo>
                    <a:pt x="28624" y="2048"/>
                    <a:pt x="26678" y="2257"/>
                    <a:pt x="24782" y="2257"/>
                  </a:cubicBezTo>
                  <a:cubicBezTo>
                    <a:pt x="23489" y="2257"/>
                    <a:pt x="22220" y="2160"/>
                    <a:pt x="21039" y="1839"/>
                  </a:cubicBezTo>
                  <a:cubicBezTo>
                    <a:pt x="19971" y="1564"/>
                    <a:pt x="18962" y="1172"/>
                    <a:pt x="17870" y="1172"/>
                  </a:cubicBezTo>
                  <a:cubicBezTo>
                    <a:pt x="17829" y="1172"/>
                    <a:pt x="17787" y="1173"/>
                    <a:pt x="17745" y="1174"/>
                  </a:cubicBezTo>
                  <a:cubicBezTo>
                    <a:pt x="16479" y="1206"/>
                    <a:pt x="15244" y="1617"/>
                    <a:pt x="13977" y="1649"/>
                  </a:cubicBezTo>
                  <a:cubicBezTo>
                    <a:pt x="13945" y="1649"/>
                    <a:pt x="13945" y="1649"/>
                    <a:pt x="13913" y="1681"/>
                  </a:cubicBezTo>
                  <a:cubicBezTo>
                    <a:pt x="13850" y="1681"/>
                    <a:pt x="13755" y="1681"/>
                    <a:pt x="13692" y="1649"/>
                  </a:cubicBezTo>
                  <a:cubicBezTo>
                    <a:pt x="15150" y="1154"/>
                    <a:pt x="16966" y="252"/>
                    <a:pt x="18539" y="252"/>
                  </a:cubicBezTo>
                  <a:close/>
                  <a:moveTo>
                    <a:pt x="22116" y="9281"/>
                  </a:moveTo>
                  <a:cubicBezTo>
                    <a:pt x="22559" y="9439"/>
                    <a:pt x="23002" y="9566"/>
                    <a:pt x="23446" y="9724"/>
                  </a:cubicBezTo>
                  <a:cubicBezTo>
                    <a:pt x="26043" y="10516"/>
                    <a:pt x="27721" y="11941"/>
                    <a:pt x="29400" y="14031"/>
                  </a:cubicBezTo>
                  <a:cubicBezTo>
                    <a:pt x="31458" y="16597"/>
                    <a:pt x="34182" y="18117"/>
                    <a:pt x="37317" y="18877"/>
                  </a:cubicBezTo>
                  <a:cubicBezTo>
                    <a:pt x="35417" y="19890"/>
                    <a:pt x="33137" y="20840"/>
                    <a:pt x="30983" y="20904"/>
                  </a:cubicBezTo>
                  <a:cubicBezTo>
                    <a:pt x="30907" y="20907"/>
                    <a:pt x="30831" y="20909"/>
                    <a:pt x="30755" y="20909"/>
                  </a:cubicBezTo>
                  <a:cubicBezTo>
                    <a:pt x="28682" y="20909"/>
                    <a:pt x="26686" y="19680"/>
                    <a:pt x="25219" y="18275"/>
                  </a:cubicBezTo>
                  <a:cubicBezTo>
                    <a:pt x="23699" y="16818"/>
                    <a:pt x="22622" y="14918"/>
                    <a:pt x="22306" y="12828"/>
                  </a:cubicBezTo>
                  <a:cubicBezTo>
                    <a:pt x="22147" y="11720"/>
                    <a:pt x="22179" y="10580"/>
                    <a:pt x="21736" y="9629"/>
                  </a:cubicBezTo>
                  <a:lnTo>
                    <a:pt x="21736" y="9629"/>
                  </a:lnTo>
                  <a:cubicBezTo>
                    <a:pt x="22844" y="10896"/>
                    <a:pt x="23604" y="12448"/>
                    <a:pt x="24681" y="13746"/>
                  </a:cubicBezTo>
                  <a:cubicBezTo>
                    <a:pt x="25726" y="15013"/>
                    <a:pt x="26961" y="16090"/>
                    <a:pt x="28323" y="16977"/>
                  </a:cubicBezTo>
                  <a:cubicBezTo>
                    <a:pt x="30053" y="18122"/>
                    <a:pt x="32233" y="19192"/>
                    <a:pt x="34387" y="19192"/>
                  </a:cubicBezTo>
                  <a:cubicBezTo>
                    <a:pt x="35032" y="19192"/>
                    <a:pt x="35675" y="19096"/>
                    <a:pt x="36304" y="18877"/>
                  </a:cubicBezTo>
                  <a:cubicBezTo>
                    <a:pt x="36453" y="18847"/>
                    <a:pt x="36405" y="18621"/>
                    <a:pt x="36241" y="18621"/>
                  </a:cubicBezTo>
                  <a:cubicBezTo>
                    <a:pt x="36230" y="18621"/>
                    <a:pt x="36220" y="18622"/>
                    <a:pt x="36208" y="18623"/>
                  </a:cubicBezTo>
                  <a:cubicBezTo>
                    <a:pt x="35615" y="18801"/>
                    <a:pt x="35013" y="18882"/>
                    <a:pt x="34409" y="18882"/>
                  </a:cubicBezTo>
                  <a:cubicBezTo>
                    <a:pt x="31794" y="18882"/>
                    <a:pt x="29164" y="17375"/>
                    <a:pt x="27183" y="15805"/>
                  </a:cubicBezTo>
                  <a:cubicBezTo>
                    <a:pt x="25948" y="14791"/>
                    <a:pt x="24871" y="13588"/>
                    <a:pt x="23953" y="12258"/>
                  </a:cubicBezTo>
                  <a:cubicBezTo>
                    <a:pt x="23256" y="11308"/>
                    <a:pt x="22686" y="10358"/>
                    <a:pt x="21894" y="9534"/>
                  </a:cubicBezTo>
                  <a:lnTo>
                    <a:pt x="21894" y="9534"/>
                  </a:lnTo>
                  <a:cubicBezTo>
                    <a:pt x="22242" y="9724"/>
                    <a:pt x="22591" y="9914"/>
                    <a:pt x="22939" y="10104"/>
                  </a:cubicBezTo>
                  <a:cubicBezTo>
                    <a:pt x="22957" y="10113"/>
                    <a:pt x="22974" y="10117"/>
                    <a:pt x="22989" y="10117"/>
                  </a:cubicBezTo>
                  <a:cubicBezTo>
                    <a:pt x="23088" y="10117"/>
                    <a:pt x="23143" y="9965"/>
                    <a:pt x="23034" y="9883"/>
                  </a:cubicBezTo>
                  <a:cubicBezTo>
                    <a:pt x="22717" y="9724"/>
                    <a:pt x="22432" y="9503"/>
                    <a:pt x="22116" y="9281"/>
                  </a:cubicBezTo>
                  <a:close/>
                  <a:moveTo>
                    <a:pt x="16320" y="9788"/>
                  </a:moveTo>
                  <a:cubicBezTo>
                    <a:pt x="16447" y="11086"/>
                    <a:pt x="17049" y="12290"/>
                    <a:pt x="16890" y="13620"/>
                  </a:cubicBezTo>
                  <a:cubicBezTo>
                    <a:pt x="16669" y="15235"/>
                    <a:pt x="15687" y="16565"/>
                    <a:pt x="14674" y="17768"/>
                  </a:cubicBezTo>
                  <a:cubicBezTo>
                    <a:pt x="13375" y="19320"/>
                    <a:pt x="11950" y="20872"/>
                    <a:pt x="11538" y="22899"/>
                  </a:cubicBezTo>
                  <a:cubicBezTo>
                    <a:pt x="10810" y="20555"/>
                    <a:pt x="11032" y="18117"/>
                    <a:pt x="12045" y="15900"/>
                  </a:cubicBezTo>
                  <a:cubicBezTo>
                    <a:pt x="12963" y="13873"/>
                    <a:pt x="14547" y="12511"/>
                    <a:pt x="15814" y="10770"/>
                  </a:cubicBezTo>
                  <a:cubicBezTo>
                    <a:pt x="16035" y="10421"/>
                    <a:pt x="16194" y="10104"/>
                    <a:pt x="16320" y="9788"/>
                  </a:cubicBezTo>
                  <a:close/>
                  <a:moveTo>
                    <a:pt x="16130" y="8521"/>
                  </a:moveTo>
                  <a:lnTo>
                    <a:pt x="16130" y="8521"/>
                  </a:lnTo>
                  <a:cubicBezTo>
                    <a:pt x="16099" y="8869"/>
                    <a:pt x="16067" y="9186"/>
                    <a:pt x="15972" y="9566"/>
                  </a:cubicBezTo>
                  <a:cubicBezTo>
                    <a:pt x="15465" y="11308"/>
                    <a:pt x="13660" y="12606"/>
                    <a:pt x="12710" y="14126"/>
                  </a:cubicBezTo>
                  <a:cubicBezTo>
                    <a:pt x="10968" y="16818"/>
                    <a:pt x="10303" y="20017"/>
                    <a:pt x="11348" y="23089"/>
                  </a:cubicBezTo>
                  <a:cubicBezTo>
                    <a:pt x="8846" y="20080"/>
                    <a:pt x="7991" y="15710"/>
                    <a:pt x="10525" y="12385"/>
                  </a:cubicBezTo>
                  <a:cubicBezTo>
                    <a:pt x="11665" y="10928"/>
                    <a:pt x="13248" y="10294"/>
                    <a:pt x="14800" y="9408"/>
                  </a:cubicBezTo>
                  <a:cubicBezTo>
                    <a:pt x="15244" y="9154"/>
                    <a:pt x="15782" y="8901"/>
                    <a:pt x="16130" y="8521"/>
                  </a:cubicBezTo>
                  <a:close/>
                  <a:moveTo>
                    <a:pt x="8854" y="1"/>
                  </a:moveTo>
                  <a:cubicBezTo>
                    <a:pt x="8069" y="1"/>
                    <a:pt x="6440" y="628"/>
                    <a:pt x="6440" y="1617"/>
                  </a:cubicBezTo>
                  <a:cubicBezTo>
                    <a:pt x="6186" y="1617"/>
                    <a:pt x="5901" y="1649"/>
                    <a:pt x="5648" y="1712"/>
                  </a:cubicBezTo>
                  <a:cubicBezTo>
                    <a:pt x="3558" y="2061"/>
                    <a:pt x="1658" y="3359"/>
                    <a:pt x="106" y="4752"/>
                  </a:cubicBezTo>
                  <a:cubicBezTo>
                    <a:pt x="1" y="4831"/>
                    <a:pt x="114" y="4997"/>
                    <a:pt x="227" y="4997"/>
                  </a:cubicBezTo>
                  <a:cubicBezTo>
                    <a:pt x="251" y="4997"/>
                    <a:pt x="274" y="4990"/>
                    <a:pt x="296" y="4974"/>
                  </a:cubicBezTo>
                  <a:cubicBezTo>
                    <a:pt x="2323" y="3707"/>
                    <a:pt x="4159" y="2187"/>
                    <a:pt x="6661" y="2092"/>
                  </a:cubicBezTo>
                  <a:cubicBezTo>
                    <a:pt x="6795" y="2086"/>
                    <a:pt x="6929" y="2083"/>
                    <a:pt x="7064" y="2083"/>
                  </a:cubicBezTo>
                  <a:cubicBezTo>
                    <a:pt x="9006" y="2083"/>
                    <a:pt x="11064" y="2699"/>
                    <a:pt x="12900" y="3232"/>
                  </a:cubicBezTo>
                  <a:cubicBezTo>
                    <a:pt x="13153" y="3296"/>
                    <a:pt x="13343" y="3359"/>
                    <a:pt x="13565" y="3454"/>
                  </a:cubicBezTo>
                  <a:cubicBezTo>
                    <a:pt x="14800" y="4816"/>
                    <a:pt x="16035" y="6336"/>
                    <a:pt x="16130" y="8173"/>
                  </a:cubicBezTo>
                  <a:cubicBezTo>
                    <a:pt x="15529" y="9059"/>
                    <a:pt x="13913" y="9598"/>
                    <a:pt x="13185" y="9978"/>
                  </a:cubicBezTo>
                  <a:cubicBezTo>
                    <a:pt x="12520" y="10326"/>
                    <a:pt x="11887" y="10706"/>
                    <a:pt x="11317" y="11181"/>
                  </a:cubicBezTo>
                  <a:cubicBezTo>
                    <a:pt x="10145" y="12195"/>
                    <a:pt x="9353" y="13588"/>
                    <a:pt x="8941" y="15076"/>
                  </a:cubicBezTo>
                  <a:cubicBezTo>
                    <a:pt x="8118" y="18243"/>
                    <a:pt x="9385" y="21442"/>
                    <a:pt x="11570" y="23754"/>
                  </a:cubicBezTo>
                  <a:cubicBezTo>
                    <a:pt x="11599" y="23783"/>
                    <a:pt x="11632" y="23796"/>
                    <a:pt x="11664" y="23796"/>
                  </a:cubicBezTo>
                  <a:cubicBezTo>
                    <a:pt x="11768" y="23796"/>
                    <a:pt x="11857" y="23661"/>
                    <a:pt x="11760" y="23564"/>
                  </a:cubicBezTo>
                  <a:cubicBezTo>
                    <a:pt x="12108" y="20524"/>
                    <a:pt x="14642" y="18750"/>
                    <a:pt x="16162" y="16343"/>
                  </a:cubicBezTo>
                  <a:cubicBezTo>
                    <a:pt x="16669" y="15520"/>
                    <a:pt x="17080" y="14633"/>
                    <a:pt x="17207" y="13651"/>
                  </a:cubicBezTo>
                  <a:cubicBezTo>
                    <a:pt x="17365" y="12226"/>
                    <a:pt x="16700" y="10865"/>
                    <a:pt x="16510" y="9439"/>
                  </a:cubicBezTo>
                  <a:cubicBezTo>
                    <a:pt x="16510" y="9408"/>
                    <a:pt x="16510" y="9376"/>
                    <a:pt x="16479" y="9376"/>
                  </a:cubicBezTo>
                  <a:cubicBezTo>
                    <a:pt x="16985" y="7413"/>
                    <a:pt x="16004" y="5354"/>
                    <a:pt x="14547" y="3866"/>
                  </a:cubicBezTo>
                  <a:lnTo>
                    <a:pt x="14547" y="3866"/>
                  </a:lnTo>
                  <a:cubicBezTo>
                    <a:pt x="17017" y="5101"/>
                    <a:pt x="18791" y="7254"/>
                    <a:pt x="21007" y="8901"/>
                  </a:cubicBezTo>
                  <a:cubicBezTo>
                    <a:pt x="22306" y="10706"/>
                    <a:pt x="21767" y="13271"/>
                    <a:pt x="22654" y="15298"/>
                  </a:cubicBezTo>
                  <a:cubicBezTo>
                    <a:pt x="23446" y="17103"/>
                    <a:pt x="24776" y="18623"/>
                    <a:pt x="26391" y="19700"/>
                  </a:cubicBezTo>
                  <a:cubicBezTo>
                    <a:pt x="27720" y="20622"/>
                    <a:pt x="29165" y="21242"/>
                    <a:pt x="30746" y="21242"/>
                  </a:cubicBezTo>
                  <a:cubicBezTo>
                    <a:pt x="31011" y="21242"/>
                    <a:pt x="31280" y="21225"/>
                    <a:pt x="31553" y="21189"/>
                  </a:cubicBezTo>
                  <a:cubicBezTo>
                    <a:pt x="33738" y="20904"/>
                    <a:pt x="35828" y="20080"/>
                    <a:pt x="37729" y="19035"/>
                  </a:cubicBezTo>
                  <a:cubicBezTo>
                    <a:pt x="37887" y="18940"/>
                    <a:pt x="37792" y="18750"/>
                    <a:pt x="37634" y="18750"/>
                  </a:cubicBezTo>
                  <a:cubicBezTo>
                    <a:pt x="37634" y="18718"/>
                    <a:pt x="37602" y="18687"/>
                    <a:pt x="37539" y="18687"/>
                  </a:cubicBezTo>
                  <a:cubicBezTo>
                    <a:pt x="35638" y="18338"/>
                    <a:pt x="33770" y="17515"/>
                    <a:pt x="32218" y="16312"/>
                  </a:cubicBezTo>
                  <a:cubicBezTo>
                    <a:pt x="30793" y="15203"/>
                    <a:pt x="29780" y="13778"/>
                    <a:pt x="28608" y="12416"/>
                  </a:cubicBezTo>
                  <a:cubicBezTo>
                    <a:pt x="27626" y="11308"/>
                    <a:pt x="26423" y="10485"/>
                    <a:pt x="25093" y="9914"/>
                  </a:cubicBezTo>
                  <a:cubicBezTo>
                    <a:pt x="23794" y="9344"/>
                    <a:pt x="22306" y="9186"/>
                    <a:pt x="21134" y="8489"/>
                  </a:cubicBezTo>
                  <a:cubicBezTo>
                    <a:pt x="19772" y="7286"/>
                    <a:pt x="18569" y="5893"/>
                    <a:pt x="17144" y="4784"/>
                  </a:cubicBezTo>
                  <a:cubicBezTo>
                    <a:pt x="15529" y="3517"/>
                    <a:pt x="13692" y="2916"/>
                    <a:pt x="11728" y="2409"/>
                  </a:cubicBezTo>
                  <a:cubicBezTo>
                    <a:pt x="10172" y="1982"/>
                    <a:pt x="8557" y="1584"/>
                    <a:pt x="6939" y="1584"/>
                  </a:cubicBezTo>
                  <a:cubicBezTo>
                    <a:pt x="6878" y="1584"/>
                    <a:pt x="6817" y="1584"/>
                    <a:pt x="6756" y="1586"/>
                  </a:cubicBezTo>
                  <a:cubicBezTo>
                    <a:pt x="6883" y="1206"/>
                    <a:pt x="8055" y="699"/>
                    <a:pt x="8181" y="667"/>
                  </a:cubicBezTo>
                  <a:cubicBezTo>
                    <a:pt x="8460" y="574"/>
                    <a:pt x="8718" y="532"/>
                    <a:pt x="8967" y="532"/>
                  </a:cubicBezTo>
                  <a:cubicBezTo>
                    <a:pt x="9396" y="532"/>
                    <a:pt x="9799" y="657"/>
                    <a:pt x="10240" y="857"/>
                  </a:cubicBezTo>
                  <a:cubicBezTo>
                    <a:pt x="10842" y="1111"/>
                    <a:pt x="11443" y="1459"/>
                    <a:pt x="12045" y="1681"/>
                  </a:cubicBezTo>
                  <a:cubicBezTo>
                    <a:pt x="12610" y="1898"/>
                    <a:pt x="13146" y="1981"/>
                    <a:pt x="13682" y="1981"/>
                  </a:cubicBezTo>
                  <a:cubicBezTo>
                    <a:pt x="13927" y="1981"/>
                    <a:pt x="14172" y="1964"/>
                    <a:pt x="14420" y="1934"/>
                  </a:cubicBezTo>
                  <a:cubicBezTo>
                    <a:pt x="14420" y="1966"/>
                    <a:pt x="14452" y="1997"/>
                    <a:pt x="14484" y="1997"/>
                  </a:cubicBezTo>
                  <a:cubicBezTo>
                    <a:pt x="15814" y="2662"/>
                    <a:pt x="17144" y="3042"/>
                    <a:pt x="18632" y="3201"/>
                  </a:cubicBezTo>
                  <a:cubicBezTo>
                    <a:pt x="20437" y="3422"/>
                    <a:pt x="22052" y="4214"/>
                    <a:pt x="23826" y="4372"/>
                  </a:cubicBezTo>
                  <a:cubicBezTo>
                    <a:pt x="24097" y="4397"/>
                    <a:pt x="24367" y="4408"/>
                    <a:pt x="24637" y="4408"/>
                  </a:cubicBezTo>
                  <a:cubicBezTo>
                    <a:pt x="27557" y="4408"/>
                    <a:pt x="30409" y="3048"/>
                    <a:pt x="32757" y="1396"/>
                  </a:cubicBezTo>
                  <a:cubicBezTo>
                    <a:pt x="32757" y="1396"/>
                    <a:pt x="32788" y="1364"/>
                    <a:pt x="32820" y="1364"/>
                  </a:cubicBezTo>
                  <a:cubicBezTo>
                    <a:pt x="32925" y="1285"/>
                    <a:pt x="32856" y="1119"/>
                    <a:pt x="32739" y="1119"/>
                  </a:cubicBezTo>
                  <a:cubicBezTo>
                    <a:pt x="32715" y="1119"/>
                    <a:pt x="32689" y="1126"/>
                    <a:pt x="32662" y="1142"/>
                  </a:cubicBezTo>
                  <a:cubicBezTo>
                    <a:pt x="31930" y="1593"/>
                    <a:pt x="31174" y="1759"/>
                    <a:pt x="30408" y="1759"/>
                  </a:cubicBezTo>
                  <a:cubicBezTo>
                    <a:pt x="29020" y="1759"/>
                    <a:pt x="27600" y="1213"/>
                    <a:pt x="26233" y="825"/>
                  </a:cubicBezTo>
                  <a:cubicBezTo>
                    <a:pt x="25421" y="610"/>
                    <a:pt x="24723" y="516"/>
                    <a:pt x="24023" y="516"/>
                  </a:cubicBezTo>
                  <a:cubicBezTo>
                    <a:pt x="23385" y="516"/>
                    <a:pt x="22746" y="594"/>
                    <a:pt x="22021" y="730"/>
                  </a:cubicBezTo>
                  <a:cubicBezTo>
                    <a:pt x="21853" y="763"/>
                    <a:pt x="21691" y="778"/>
                    <a:pt x="21533" y="778"/>
                  </a:cubicBezTo>
                  <a:cubicBezTo>
                    <a:pt x="20449" y="778"/>
                    <a:pt x="19572" y="99"/>
                    <a:pt x="18414" y="99"/>
                  </a:cubicBezTo>
                  <a:cubicBezTo>
                    <a:pt x="18280" y="99"/>
                    <a:pt x="18142" y="108"/>
                    <a:pt x="17999" y="129"/>
                  </a:cubicBezTo>
                  <a:cubicBezTo>
                    <a:pt x="16415" y="350"/>
                    <a:pt x="14800" y="1047"/>
                    <a:pt x="13312" y="1617"/>
                  </a:cubicBezTo>
                  <a:cubicBezTo>
                    <a:pt x="12647" y="1491"/>
                    <a:pt x="12013" y="1269"/>
                    <a:pt x="11285" y="857"/>
                  </a:cubicBezTo>
                  <a:cubicBezTo>
                    <a:pt x="10557" y="445"/>
                    <a:pt x="9796" y="34"/>
                    <a:pt x="8910" y="2"/>
                  </a:cubicBezTo>
                  <a:cubicBezTo>
                    <a:pt x="8892" y="1"/>
                    <a:pt x="8873" y="1"/>
                    <a:pt x="88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7"/>
            <p:cNvSpPr/>
            <p:nvPr/>
          </p:nvSpPr>
          <p:spPr>
            <a:xfrm rot="5400000">
              <a:off x="2381720" y="1569310"/>
              <a:ext cx="150735" cy="136000"/>
            </a:xfrm>
            <a:custGeom>
              <a:avLst/>
              <a:gdLst/>
              <a:ahLst/>
              <a:cxnLst/>
              <a:rect l="l" t="t" r="r" b="b"/>
              <a:pathLst>
                <a:path w="3558" h="3210" extrusionOk="0">
                  <a:moveTo>
                    <a:pt x="98" y="1"/>
                  </a:moveTo>
                  <a:cubicBezTo>
                    <a:pt x="46" y="1"/>
                    <a:pt x="1" y="68"/>
                    <a:pt x="50" y="116"/>
                  </a:cubicBezTo>
                  <a:cubicBezTo>
                    <a:pt x="1253" y="1067"/>
                    <a:pt x="2361" y="2112"/>
                    <a:pt x="3438" y="3188"/>
                  </a:cubicBezTo>
                  <a:cubicBezTo>
                    <a:pt x="3453" y="3203"/>
                    <a:pt x="3468" y="3209"/>
                    <a:pt x="3481" y="3209"/>
                  </a:cubicBezTo>
                  <a:cubicBezTo>
                    <a:pt x="3526" y="3209"/>
                    <a:pt x="3557" y="3142"/>
                    <a:pt x="3533" y="3093"/>
                  </a:cubicBezTo>
                  <a:cubicBezTo>
                    <a:pt x="2551" y="1922"/>
                    <a:pt x="1380" y="908"/>
                    <a:pt x="145" y="21"/>
                  </a:cubicBezTo>
                  <a:cubicBezTo>
                    <a:pt x="130" y="7"/>
                    <a:pt x="113" y="1"/>
                    <a:pt x="9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7"/>
            <p:cNvSpPr/>
            <p:nvPr/>
          </p:nvSpPr>
          <p:spPr>
            <a:xfrm rot="5400000">
              <a:off x="2109709" y="1653888"/>
              <a:ext cx="425895" cy="292590"/>
            </a:xfrm>
            <a:custGeom>
              <a:avLst/>
              <a:gdLst/>
              <a:ahLst/>
              <a:cxnLst/>
              <a:rect l="l" t="t" r="r" b="b"/>
              <a:pathLst>
                <a:path w="10053" h="6906" extrusionOk="0">
                  <a:moveTo>
                    <a:pt x="89" y="0"/>
                  </a:moveTo>
                  <a:cubicBezTo>
                    <a:pt x="41" y="0"/>
                    <a:pt x="0" y="45"/>
                    <a:pt x="23" y="90"/>
                  </a:cubicBezTo>
                  <a:cubicBezTo>
                    <a:pt x="2493" y="3478"/>
                    <a:pt x="6103" y="5474"/>
                    <a:pt x="9967" y="6899"/>
                  </a:cubicBezTo>
                  <a:cubicBezTo>
                    <a:pt x="9975" y="6903"/>
                    <a:pt x="9984" y="6905"/>
                    <a:pt x="9991" y="6905"/>
                  </a:cubicBezTo>
                  <a:cubicBezTo>
                    <a:pt x="10037" y="6905"/>
                    <a:pt x="10053" y="6831"/>
                    <a:pt x="9998" y="6804"/>
                  </a:cubicBezTo>
                  <a:cubicBezTo>
                    <a:pt x="6230" y="5315"/>
                    <a:pt x="2683" y="3288"/>
                    <a:pt x="149" y="27"/>
                  </a:cubicBezTo>
                  <a:cubicBezTo>
                    <a:pt x="131" y="8"/>
                    <a:pt x="109" y="0"/>
                    <a:pt x="8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7"/>
            <p:cNvSpPr/>
            <p:nvPr/>
          </p:nvSpPr>
          <p:spPr>
            <a:xfrm rot="5400000">
              <a:off x="2049527" y="1611160"/>
              <a:ext cx="461058" cy="327543"/>
            </a:xfrm>
            <a:custGeom>
              <a:avLst/>
              <a:gdLst/>
              <a:ahLst/>
              <a:cxnLst/>
              <a:rect l="l" t="t" r="r" b="b"/>
              <a:pathLst>
                <a:path w="10883" h="7731" extrusionOk="0">
                  <a:moveTo>
                    <a:pt x="62" y="1"/>
                  </a:moveTo>
                  <a:cubicBezTo>
                    <a:pt x="29" y="1"/>
                    <a:pt x="1" y="28"/>
                    <a:pt x="20" y="67"/>
                  </a:cubicBezTo>
                  <a:cubicBezTo>
                    <a:pt x="1667" y="4501"/>
                    <a:pt x="6037" y="7731"/>
                    <a:pt x="10851" y="7731"/>
                  </a:cubicBezTo>
                  <a:cubicBezTo>
                    <a:pt x="10883" y="7731"/>
                    <a:pt x="10883" y="7667"/>
                    <a:pt x="10851" y="7667"/>
                  </a:cubicBezTo>
                  <a:cubicBezTo>
                    <a:pt x="6069" y="7351"/>
                    <a:pt x="1889" y="4501"/>
                    <a:pt x="115" y="35"/>
                  </a:cubicBezTo>
                  <a:cubicBezTo>
                    <a:pt x="103" y="11"/>
                    <a:pt x="82" y="1"/>
                    <a:pt x="6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7"/>
            <p:cNvSpPr/>
            <p:nvPr/>
          </p:nvSpPr>
          <p:spPr>
            <a:xfrm rot="5400000">
              <a:off x="1546399" y="-711678"/>
              <a:ext cx="613149" cy="610770"/>
            </a:xfrm>
            <a:custGeom>
              <a:avLst/>
              <a:gdLst/>
              <a:ahLst/>
              <a:cxnLst/>
              <a:rect l="l" t="t" r="r" b="b"/>
              <a:pathLst>
                <a:path w="14473" h="14416" extrusionOk="0">
                  <a:moveTo>
                    <a:pt x="7506" y="13344"/>
                  </a:moveTo>
                  <a:cubicBezTo>
                    <a:pt x="7411" y="13502"/>
                    <a:pt x="7316" y="13660"/>
                    <a:pt x="7157" y="13787"/>
                  </a:cubicBezTo>
                  <a:cubicBezTo>
                    <a:pt x="7157" y="13819"/>
                    <a:pt x="7126" y="13819"/>
                    <a:pt x="7126" y="13819"/>
                  </a:cubicBezTo>
                  <a:cubicBezTo>
                    <a:pt x="7252" y="13692"/>
                    <a:pt x="7379" y="13502"/>
                    <a:pt x="7506" y="13344"/>
                  </a:cubicBezTo>
                  <a:close/>
                  <a:moveTo>
                    <a:pt x="5736" y="1"/>
                  </a:moveTo>
                  <a:cubicBezTo>
                    <a:pt x="5432" y="1"/>
                    <a:pt x="5138" y="85"/>
                    <a:pt x="4877" y="296"/>
                  </a:cubicBezTo>
                  <a:cubicBezTo>
                    <a:pt x="4814" y="296"/>
                    <a:pt x="4719" y="328"/>
                    <a:pt x="4529" y="391"/>
                  </a:cubicBezTo>
                  <a:cubicBezTo>
                    <a:pt x="4497" y="391"/>
                    <a:pt x="4465" y="423"/>
                    <a:pt x="4434" y="454"/>
                  </a:cubicBezTo>
                  <a:cubicBezTo>
                    <a:pt x="3737" y="613"/>
                    <a:pt x="3199" y="1088"/>
                    <a:pt x="2977" y="1753"/>
                  </a:cubicBezTo>
                  <a:cubicBezTo>
                    <a:pt x="2819" y="2291"/>
                    <a:pt x="2819" y="2861"/>
                    <a:pt x="2724" y="3431"/>
                  </a:cubicBezTo>
                  <a:cubicBezTo>
                    <a:pt x="2629" y="4065"/>
                    <a:pt x="2439" y="4698"/>
                    <a:pt x="2217" y="5331"/>
                  </a:cubicBezTo>
                  <a:cubicBezTo>
                    <a:pt x="1805" y="6408"/>
                    <a:pt x="0" y="8815"/>
                    <a:pt x="1267" y="9955"/>
                  </a:cubicBezTo>
                  <a:cubicBezTo>
                    <a:pt x="1330" y="10208"/>
                    <a:pt x="1457" y="10430"/>
                    <a:pt x="1647" y="10683"/>
                  </a:cubicBezTo>
                  <a:cubicBezTo>
                    <a:pt x="1991" y="11102"/>
                    <a:pt x="2469" y="11348"/>
                    <a:pt x="2978" y="11348"/>
                  </a:cubicBezTo>
                  <a:cubicBezTo>
                    <a:pt x="3124" y="11348"/>
                    <a:pt x="3272" y="11328"/>
                    <a:pt x="3420" y="11285"/>
                  </a:cubicBezTo>
                  <a:lnTo>
                    <a:pt x="3420" y="11285"/>
                  </a:lnTo>
                  <a:cubicBezTo>
                    <a:pt x="3357" y="11697"/>
                    <a:pt x="3357" y="12109"/>
                    <a:pt x="3642" y="12520"/>
                  </a:cubicBezTo>
                  <a:cubicBezTo>
                    <a:pt x="4085" y="13090"/>
                    <a:pt x="4845" y="13819"/>
                    <a:pt x="5479" y="14167"/>
                  </a:cubicBezTo>
                  <a:cubicBezTo>
                    <a:pt x="5778" y="14340"/>
                    <a:pt x="6051" y="14415"/>
                    <a:pt x="6301" y="14415"/>
                  </a:cubicBezTo>
                  <a:cubicBezTo>
                    <a:pt x="7056" y="14415"/>
                    <a:pt x="7592" y="13725"/>
                    <a:pt x="7949" y="12964"/>
                  </a:cubicBezTo>
                  <a:cubicBezTo>
                    <a:pt x="8377" y="13277"/>
                    <a:pt x="8856" y="13643"/>
                    <a:pt x="9410" y="13643"/>
                  </a:cubicBezTo>
                  <a:cubicBezTo>
                    <a:pt x="9471" y="13643"/>
                    <a:pt x="9533" y="13638"/>
                    <a:pt x="9596" y="13629"/>
                  </a:cubicBezTo>
                  <a:cubicBezTo>
                    <a:pt x="9754" y="13597"/>
                    <a:pt x="9913" y="13534"/>
                    <a:pt x="10071" y="13439"/>
                  </a:cubicBezTo>
                  <a:cubicBezTo>
                    <a:pt x="10198" y="13375"/>
                    <a:pt x="10293" y="13217"/>
                    <a:pt x="10388" y="13122"/>
                  </a:cubicBezTo>
                  <a:cubicBezTo>
                    <a:pt x="10768" y="12710"/>
                    <a:pt x="10736" y="12837"/>
                    <a:pt x="11274" y="12489"/>
                  </a:cubicBezTo>
                  <a:cubicBezTo>
                    <a:pt x="11401" y="12425"/>
                    <a:pt x="11496" y="12362"/>
                    <a:pt x="11559" y="12267"/>
                  </a:cubicBezTo>
                  <a:cubicBezTo>
                    <a:pt x="11813" y="12615"/>
                    <a:pt x="12129" y="12837"/>
                    <a:pt x="12573" y="12932"/>
                  </a:cubicBezTo>
                  <a:cubicBezTo>
                    <a:pt x="12604" y="12932"/>
                    <a:pt x="12668" y="12932"/>
                    <a:pt x="12668" y="12900"/>
                  </a:cubicBezTo>
                  <a:cubicBezTo>
                    <a:pt x="12858" y="12647"/>
                    <a:pt x="12889" y="12457"/>
                    <a:pt x="12858" y="12140"/>
                  </a:cubicBezTo>
                  <a:cubicBezTo>
                    <a:pt x="12826" y="11824"/>
                    <a:pt x="12699" y="11539"/>
                    <a:pt x="12668" y="11222"/>
                  </a:cubicBezTo>
                  <a:cubicBezTo>
                    <a:pt x="12668" y="10905"/>
                    <a:pt x="12731" y="10588"/>
                    <a:pt x="12794" y="10272"/>
                  </a:cubicBezTo>
                  <a:cubicBezTo>
                    <a:pt x="12858" y="9955"/>
                    <a:pt x="12984" y="9448"/>
                    <a:pt x="12858" y="9132"/>
                  </a:cubicBezTo>
                  <a:lnTo>
                    <a:pt x="12858" y="9132"/>
                  </a:lnTo>
                  <a:cubicBezTo>
                    <a:pt x="13143" y="9163"/>
                    <a:pt x="13459" y="9195"/>
                    <a:pt x="13776" y="9195"/>
                  </a:cubicBezTo>
                  <a:cubicBezTo>
                    <a:pt x="13871" y="9258"/>
                    <a:pt x="13966" y="9290"/>
                    <a:pt x="14061" y="9353"/>
                  </a:cubicBezTo>
                  <a:cubicBezTo>
                    <a:pt x="14073" y="9359"/>
                    <a:pt x="14084" y="9362"/>
                    <a:pt x="14096" y="9362"/>
                  </a:cubicBezTo>
                  <a:cubicBezTo>
                    <a:pt x="14146" y="9362"/>
                    <a:pt x="14188" y="9310"/>
                    <a:pt x="14188" y="9258"/>
                  </a:cubicBezTo>
                  <a:cubicBezTo>
                    <a:pt x="14473" y="7992"/>
                    <a:pt x="14061" y="6788"/>
                    <a:pt x="13491" y="5648"/>
                  </a:cubicBezTo>
                  <a:cubicBezTo>
                    <a:pt x="12858" y="4381"/>
                    <a:pt x="12034" y="2988"/>
                    <a:pt x="10926" y="2038"/>
                  </a:cubicBezTo>
                  <a:cubicBezTo>
                    <a:pt x="10483" y="1658"/>
                    <a:pt x="10008" y="1436"/>
                    <a:pt x="9406" y="1310"/>
                  </a:cubicBezTo>
                  <a:cubicBezTo>
                    <a:pt x="9026" y="1214"/>
                    <a:pt x="8646" y="1214"/>
                    <a:pt x="8266" y="1088"/>
                  </a:cubicBezTo>
                  <a:cubicBezTo>
                    <a:pt x="7854" y="929"/>
                    <a:pt x="7506" y="676"/>
                    <a:pt x="7126" y="454"/>
                  </a:cubicBezTo>
                  <a:cubicBezTo>
                    <a:pt x="6702" y="204"/>
                    <a:pt x="6208" y="1"/>
                    <a:pt x="5736"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7"/>
            <p:cNvSpPr/>
            <p:nvPr/>
          </p:nvSpPr>
          <p:spPr>
            <a:xfrm rot="5400000">
              <a:off x="2500684" y="-315042"/>
              <a:ext cx="2711" cy="1356"/>
            </a:xfrm>
            <a:custGeom>
              <a:avLst/>
              <a:gdLst/>
              <a:ahLst/>
              <a:cxnLst/>
              <a:rect l="l" t="t" r="r" b="b"/>
              <a:pathLst>
                <a:path w="64" h="32" extrusionOk="0">
                  <a:moveTo>
                    <a:pt x="32" y="0"/>
                  </a:moveTo>
                  <a:cubicBezTo>
                    <a:pt x="0" y="0"/>
                    <a:pt x="0" y="32"/>
                    <a:pt x="32" y="32"/>
                  </a:cubicBezTo>
                  <a:cubicBezTo>
                    <a:pt x="32" y="32"/>
                    <a:pt x="63" y="0"/>
                    <a:pt x="32"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7"/>
            <p:cNvSpPr/>
            <p:nvPr/>
          </p:nvSpPr>
          <p:spPr>
            <a:xfrm rot="5400000">
              <a:off x="1866578" y="-1327629"/>
              <a:ext cx="1257012" cy="1448036"/>
            </a:xfrm>
            <a:custGeom>
              <a:avLst/>
              <a:gdLst/>
              <a:ahLst/>
              <a:cxnLst/>
              <a:rect l="l" t="t" r="r" b="b"/>
              <a:pathLst>
                <a:path w="29671" h="34178" extrusionOk="0">
                  <a:moveTo>
                    <a:pt x="3294" y="8232"/>
                  </a:moveTo>
                  <a:cubicBezTo>
                    <a:pt x="4877" y="9562"/>
                    <a:pt x="7759" y="8454"/>
                    <a:pt x="8963" y="10449"/>
                  </a:cubicBezTo>
                  <a:cubicBezTo>
                    <a:pt x="8582" y="11114"/>
                    <a:pt x="8266" y="11874"/>
                    <a:pt x="8139" y="12666"/>
                  </a:cubicBezTo>
                  <a:cubicBezTo>
                    <a:pt x="7981" y="13521"/>
                    <a:pt x="8582" y="14629"/>
                    <a:pt x="8139" y="15389"/>
                  </a:cubicBezTo>
                  <a:cubicBezTo>
                    <a:pt x="8099" y="15429"/>
                    <a:pt x="8110" y="15494"/>
                    <a:pt x="8147" y="15529"/>
                  </a:cubicBezTo>
                  <a:lnTo>
                    <a:pt x="8147" y="15529"/>
                  </a:lnTo>
                  <a:cubicBezTo>
                    <a:pt x="7230" y="14711"/>
                    <a:pt x="6427" y="13771"/>
                    <a:pt x="5669" y="12729"/>
                  </a:cubicBezTo>
                  <a:cubicBezTo>
                    <a:pt x="4656" y="11367"/>
                    <a:pt x="4149" y="9720"/>
                    <a:pt x="3294" y="8232"/>
                  </a:cubicBezTo>
                  <a:close/>
                  <a:moveTo>
                    <a:pt x="514" y="1"/>
                  </a:moveTo>
                  <a:cubicBezTo>
                    <a:pt x="320" y="1"/>
                    <a:pt x="137" y="75"/>
                    <a:pt x="64" y="251"/>
                  </a:cubicBezTo>
                  <a:cubicBezTo>
                    <a:pt x="32" y="283"/>
                    <a:pt x="0" y="315"/>
                    <a:pt x="0" y="346"/>
                  </a:cubicBezTo>
                  <a:cubicBezTo>
                    <a:pt x="475" y="3228"/>
                    <a:pt x="1425" y="5983"/>
                    <a:pt x="2534" y="8675"/>
                  </a:cubicBezTo>
                  <a:cubicBezTo>
                    <a:pt x="3610" y="11399"/>
                    <a:pt x="5226" y="13837"/>
                    <a:pt x="6936" y="16212"/>
                  </a:cubicBezTo>
                  <a:cubicBezTo>
                    <a:pt x="6904" y="16244"/>
                    <a:pt x="6872" y="16307"/>
                    <a:pt x="6872" y="16371"/>
                  </a:cubicBezTo>
                  <a:cubicBezTo>
                    <a:pt x="7094" y="16783"/>
                    <a:pt x="7221" y="17226"/>
                    <a:pt x="7316" y="17669"/>
                  </a:cubicBezTo>
                  <a:cubicBezTo>
                    <a:pt x="7126" y="18461"/>
                    <a:pt x="6936" y="19253"/>
                    <a:pt x="6651" y="20044"/>
                  </a:cubicBezTo>
                  <a:cubicBezTo>
                    <a:pt x="6651" y="20044"/>
                    <a:pt x="6651" y="20076"/>
                    <a:pt x="6651" y="20076"/>
                  </a:cubicBezTo>
                  <a:cubicBezTo>
                    <a:pt x="6489" y="20065"/>
                    <a:pt x="6325" y="20059"/>
                    <a:pt x="6158" y="20059"/>
                  </a:cubicBezTo>
                  <a:cubicBezTo>
                    <a:pt x="4922" y="20059"/>
                    <a:pt x="3589" y="20386"/>
                    <a:pt x="2724" y="21279"/>
                  </a:cubicBezTo>
                  <a:cubicBezTo>
                    <a:pt x="2312" y="21691"/>
                    <a:pt x="2154" y="22230"/>
                    <a:pt x="2059" y="22800"/>
                  </a:cubicBezTo>
                  <a:cubicBezTo>
                    <a:pt x="1932" y="23908"/>
                    <a:pt x="1900" y="25048"/>
                    <a:pt x="1837" y="26188"/>
                  </a:cubicBezTo>
                  <a:cubicBezTo>
                    <a:pt x="1837" y="26256"/>
                    <a:pt x="1882" y="26288"/>
                    <a:pt x="1930" y="26288"/>
                  </a:cubicBezTo>
                  <a:cubicBezTo>
                    <a:pt x="1970" y="26288"/>
                    <a:pt x="2012" y="26264"/>
                    <a:pt x="2027" y="26220"/>
                  </a:cubicBezTo>
                  <a:cubicBezTo>
                    <a:pt x="2439" y="24541"/>
                    <a:pt x="4244" y="24225"/>
                    <a:pt x="5416" y="23275"/>
                  </a:cubicBezTo>
                  <a:cubicBezTo>
                    <a:pt x="6302" y="22515"/>
                    <a:pt x="6714" y="21406"/>
                    <a:pt x="6841" y="20266"/>
                  </a:cubicBezTo>
                  <a:cubicBezTo>
                    <a:pt x="6872" y="20234"/>
                    <a:pt x="6872" y="20171"/>
                    <a:pt x="6841" y="20139"/>
                  </a:cubicBezTo>
                  <a:cubicBezTo>
                    <a:pt x="6841" y="20139"/>
                    <a:pt x="6841" y="20139"/>
                    <a:pt x="6841" y="20108"/>
                  </a:cubicBezTo>
                  <a:cubicBezTo>
                    <a:pt x="6841" y="20108"/>
                    <a:pt x="6841" y="20076"/>
                    <a:pt x="6841" y="20076"/>
                  </a:cubicBezTo>
                  <a:cubicBezTo>
                    <a:pt x="7094" y="19474"/>
                    <a:pt x="7284" y="18778"/>
                    <a:pt x="7379" y="18081"/>
                  </a:cubicBezTo>
                  <a:cubicBezTo>
                    <a:pt x="7506" y="18841"/>
                    <a:pt x="7506" y="19633"/>
                    <a:pt x="7506" y="20393"/>
                  </a:cubicBezTo>
                  <a:cubicBezTo>
                    <a:pt x="7506" y="21945"/>
                    <a:pt x="7411" y="23433"/>
                    <a:pt x="6967" y="24953"/>
                  </a:cubicBezTo>
                  <a:cubicBezTo>
                    <a:pt x="6967" y="24953"/>
                    <a:pt x="6967" y="24953"/>
                    <a:pt x="6967" y="24985"/>
                  </a:cubicBezTo>
                  <a:cubicBezTo>
                    <a:pt x="6967" y="24953"/>
                    <a:pt x="6967" y="24953"/>
                    <a:pt x="6936" y="24953"/>
                  </a:cubicBezTo>
                  <a:cubicBezTo>
                    <a:pt x="6841" y="24953"/>
                    <a:pt x="6777" y="25048"/>
                    <a:pt x="6841" y="25143"/>
                  </a:cubicBezTo>
                  <a:cubicBezTo>
                    <a:pt x="5321" y="25555"/>
                    <a:pt x="4402" y="27613"/>
                    <a:pt x="4529" y="29038"/>
                  </a:cubicBezTo>
                  <a:cubicBezTo>
                    <a:pt x="4561" y="29608"/>
                    <a:pt x="4719" y="30147"/>
                    <a:pt x="4814" y="30717"/>
                  </a:cubicBezTo>
                  <a:cubicBezTo>
                    <a:pt x="4941" y="31192"/>
                    <a:pt x="4972" y="31857"/>
                    <a:pt x="5226" y="32300"/>
                  </a:cubicBezTo>
                  <a:cubicBezTo>
                    <a:pt x="5375" y="32575"/>
                    <a:pt x="5565" y="32751"/>
                    <a:pt x="5825" y="32751"/>
                  </a:cubicBezTo>
                  <a:cubicBezTo>
                    <a:pt x="5894" y="32751"/>
                    <a:pt x="5969" y="32739"/>
                    <a:pt x="6049" y="32712"/>
                  </a:cubicBezTo>
                  <a:cubicBezTo>
                    <a:pt x="6207" y="33155"/>
                    <a:pt x="6302" y="33599"/>
                    <a:pt x="6207" y="34074"/>
                  </a:cubicBezTo>
                  <a:cubicBezTo>
                    <a:pt x="6207" y="34125"/>
                    <a:pt x="6250" y="34177"/>
                    <a:pt x="6300" y="34177"/>
                  </a:cubicBezTo>
                  <a:cubicBezTo>
                    <a:pt x="6311" y="34177"/>
                    <a:pt x="6322" y="34175"/>
                    <a:pt x="6334" y="34169"/>
                  </a:cubicBezTo>
                  <a:cubicBezTo>
                    <a:pt x="7189" y="33820"/>
                    <a:pt x="7854" y="33219"/>
                    <a:pt x="8234" y="32364"/>
                  </a:cubicBezTo>
                  <a:cubicBezTo>
                    <a:pt x="8392" y="32522"/>
                    <a:pt x="8487" y="32680"/>
                    <a:pt x="8582" y="32870"/>
                  </a:cubicBezTo>
                  <a:cubicBezTo>
                    <a:pt x="8582" y="32902"/>
                    <a:pt x="8551" y="32965"/>
                    <a:pt x="8551" y="32997"/>
                  </a:cubicBezTo>
                  <a:cubicBezTo>
                    <a:pt x="8512" y="33074"/>
                    <a:pt x="8567" y="33116"/>
                    <a:pt x="8623" y="33116"/>
                  </a:cubicBezTo>
                  <a:cubicBezTo>
                    <a:pt x="8660" y="33116"/>
                    <a:pt x="8697" y="33098"/>
                    <a:pt x="8709" y="33060"/>
                  </a:cubicBezTo>
                  <a:cubicBezTo>
                    <a:pt x="8709" y="33060"/>
                    <a:pt x="8709" y="33029"/>
                    <a:pt x="8709" y="33029"/>
                  </a:cubicBezTo>
                  <a:cubicBezTo>
                    <a:pt x="8772" y="33029"/>
                    <a:pt x="8772" y="32997"/>
                    <a:pt x="8772" y="32965"/>
                  </a:cubicBezTo>
                  <a:cubicBezTo>
                    <a:pt x="8772" y="32934"/>
                    <a:pt x="8772" y="32934"/>
                    <a:pt x="8772" y="32934"/>
                  </a:cubicBezTo>
                  <a:cubicBezTo>
                    <a:pt x="9691" y="30463"/>
                    <a:pt x="10641" y="27360"/>
                    <a:pt x="8614" y="25175"/>
                  </a:cubicBezTo>
                  <a:cubicBezTo>
                    <a:pt x="8677" y="25175"/>
                    <a:pt x="8709" y="25080"/>
                    <a:pt x="8677" y="25016"/>
                  </a:cubicBezTo>
                  <a:cubicBezTo>
                    <a:pt x="7506" y="22261"/>
                    <a:pt x="9058" y="18999"/>
                    <a:pt x="7506" y="16371"/>
                  </a:cubicBezTo>
                  <a:lnTo>
                    <a:pt x="7506" y="16371"/>
                  </a:lnTo>
                  <a:cubicBezTo>
                    <a:pt x="8677" y="16529"/>
                    <a:pt x="9343" y="17733"/>
                    <a:pt x="10103" y="18493"/>
                  </a:cubicBezTo>
                  <a:cubicBezTo>
                    <a:pt x="10768" y="19126"/>
                    <a:pt x="11559" y="19664"/>
                    <a:pt x="12288" y="20203"/>
                  </a:cubicBezTo>
                  <a:cubicBezTo>
                    <a:pt x="14030" y="21501"/>
                    <a:pt x="15961" y="23338"/>
                    <a:pt x="15328" y="25745"/>
                  </a:cubicBezTo>
                  <a:cubicBezTo>
                    <a:pt x="15328" y="25776"/>
                    <a:pt x="15360" y="25808"/>
                    <a:pt x="15391" y="25840"/>
                  </a:cubicBezTo>
                  <a:cubicBezTo>
                    <a:pt x="15423" y="25871"/>
                    <a:pt x="15455" y="25871"/>
                    <a:pt x="15486" y="25871"/>
                  </a:cubicBezTo>
                  <a:cubicBezTo>
                    <a:pt x="15866" y="25650"/>
                    <a:pt x="16183" y="25365"/>
                    <a:pt x="16595" y="25206"/>
                  </a:cubicBezTo>
                  <a:cubicBezTo>
                    <a:pt x="17038" y="25016"/>
                    <a:pt x="17481" y="24921"/>
                    <a:pt x="17925" y="24858"/>
                  </a:cubicBezTo>
                  <a:cubicBezTo>
                    <a:pt x="18020" y="24826"/>
                    <a:pt x="17988" y="24700"/>
                    <a:pt x="17925" y="24700"/>
                  </a:cubicBezTo>
                  <a:lnTo>
                    <a:pt x="17830" y="24700"/>
                  </a:lnTo>
                  <a:cubicBezTo>
                    <a:pt x="17608" y="24351"/>
                    <a:pt x="17355" y="24098"/>
                    <a:pt x="17038" y="23845"/>
                  </a:cubicBezTo>
                  <a:cubicBezTo>
                    <a:pt x="16500" y="23401"/>
                    <a:pt x="16120" y="22958"/>
                    <a:pt x="15771" y="22356"/>
                  </a:cubicBezTo>
                  <a:cubicBezTo>
                    <a:pt x="15423" y="21755"/>
                    <a:pt x="15106" y="21121"/>
                    <a:pt x="14568" y="20678"/>
                  </a:cubicBezTo>
                  <a:lnTo>
                    <a:pt x="14568" y="20678"/>
                  </a:lnTo>
                  <a:cubicBezTo>
                    <a:pt x="15009" y="20766"/>
                    <a:pt x="15451" y="20795"/>
                    <a:pt x="15892" y="20795"/>
                  </a:cubicBezTo>
                  <a:cubicBezTo>
                    <a:pt x="16692" y="20795"/>
                    <a:pt x="17491" y="20701"/>
                    <a:pt x="18286" y="20701"/>
                  </a:cubicBezTo>
                  <a:cubicBezTo>
                    <a:pt x="18939" y="20701"/>
                    <a:pt x="19590" y="20764"/>
                    <a:pt x="20237" y="20994"/>
                  </a:cubicBezTo>
                  <a:cubicBezTo>
                    <a:pt x="20237" y="21026"/>
                    <a:pt x="20237" y="21058"/>
                    <a:pt x="20268" y="21058"/>
                  </a:cubicBezTo>
                  <a:cubicBezTo>
                    <a:pt x="21218" y="21628"/>
                    <a:pt x="21250" y="22895"/>
                    <a:pt x="22074" y="23528"/>
                  </a:cubicBezTo>
                  <a:cubicBezTo>
                    <a:pt x="22580" y="23908"/>
                    <a:pt x="23150" y="23971"/>
                    <a:pt x="23720" y="24161"/>
                  </a:cubicBezTo>
                  <a:cubicBezTo>
                    <a:pt x="24575" y="24415"/>
                    <a:pt x="25209" y="24826"/>
                    <a:pt x="25842" y="25491"/>
                  </a:cubicBezTo>
                  <a:cubicBezTo>
                    <a:pt x="25842" y="25491"/>
                    <a:pt x="25842" y="25523"/>
                    <a:pt x="25842" y="25523"/>
                  </a:cubicBezTo>
                  <a:cubicBezTo>
                    <a:pt x="25855" y="25574"/>
                    <a:pt x="25888" y="25594"/>
                    <a:pt x="25921" y="25594"/>
                  </a:cubicBezTo>
                  <a:cubicBezTo>
                    <a:pt x="25970" y="25594"/>
                    <a:pt x="26019" y="25548"/>
                    <a:pt x="26000" y="25491"/>
                  </a:cubicBezTo>
                  <a:cubicBezTo>
                    <a:pt x="25842" y="24573"/>
                    <a:pt x="25715" y="23465"/>
                    <a:pt x="25240" y="22641"/>
                  </a:cubicBezTo>
                  <a:cubicBezTo>
                    <a:pt x="24892" y="22008"/>
                    <a:pt x="24259" y="21945"/>
                    <a:pt x="23815" y="21469"/>
                  </a:cubicBezTo>
                  <a:cubicBezTo>
                    <a:pt x="23372" y="20931"/>
                    <a:pt x="23087" y="20804"/>
                    <a:pt x="22359" y="20709"/>
                  </a:cubicBezTo>
                  <a:cubicBezTo>
                    <a:pt x="22040" y="20651"/>
                    <a:pt x="21734" y="20613"/>
                    <a:pt x="21436" y="20613"/>
                  </a:cubicBezTo>
                  <a:cubicBezTo>
                    <a:pt x="21082" y="20613"/>
                    <a:pt x="20739" y="20667"/>
                    <a:pt x="20395" y="20804"/>
                  </a:cubicBezTo>
                  <a:cubicBezTo>
                    <a:pt x="19698" y="20551"/>
                    <a:pt x="19002" y="20393"/>
                    <a:pt x="18273" y="20393"/>
                  </a:cubicBezTo>
                  <a:cubicBezTo>
                    <a:pt x="17925" y="20329"/>
                    <a:pt x="17576" y="20298"/>
                    <a:pt x="17228" y="20266"/>
                  </a:cubicBezTo>
                  <a:cubicBezTo>
                    <a:pt x="17038" y="20266"/>
                    <a:pt x="16848" y="20234"/>
                    <a:pt x="16690" y="20203"/>
                  </a:cubicBezTo>
                  <a:lnTo>
                    <a:pt x="16690" y="20203"/>
                  </a:lnTo>
                  <a:cubicBezTo>
                    <a:pt x="16816" y="20211"/>
                    <a:pt x="16943" y="20215"/>
                    <a:pt x="17069" y="20215"/>
                  </a:cubicBezTo>
                  <a:cubicBezTo>
                    <a:pt x="17448" y="20215"/>
                    <a:pt x="17822" y="20179"/>
                    <a:pt x="18178" y="20108"/>
                  </a:cubicBezTo>
                  <a:cubicBezTo>
                    <a:pt x="19350" y="19823"/>
                    <a:pt x="19920" y="18714"/>
                    <a:pt x="20680" y="17923"/>
                  </a:cubicBezTo>
                  <a:cubicBezTo>
                    <a:pt x="20807" y="17796"/>
                    <a:pt x="20933" y="17701"/>
                    <a:pt x="21060" y="17574"/>
                  </a:cubicBezTo>
                  <a:cubicBezTo>
                    <a:pt x="21377" y="17321"/>
                    <a:pt x="21757" y="17099"/>
                    <a:pt x="22264" y="17068"/>
                  </a:cubicBezTo>
                  <a:cubicBezTo>
                    <a:pt x="22264" y="17068"/>
                    <a:pt x="22264" y="17068"/>
                    <a:pt x="22295" y="17036"/>
                  </a:cubicBezTo>
                  <a:cubicBezTo>
                    <a:pt x="22295" y="17046"/>
                    <a:pt x="22299" y="17050"/>
                    <a:pt x="22305" y="17050"/>
                  </a:cubicBezTo>
                  <a:cubicBezTo>
                    <a:pt x="22316" y="17050"/>
                    <a:pt x="22337" y="17036"/>
                    <a:pt x="22359" y="17036"/>
                  </a:cubicBezTo>
                  <a:cubicBezTo>
                    <a:pt x="23117" y="17402"/>
                    <a:pt x="23897" y="17639"/>
                    <a:pt x="24734" y="17639"/>
                  </a:cubicBezTo>
                  <a:cubicBezTo>
                    <a:pt x="24911" y="17639"/>
                    <a:pt x="25090" y="17628"/>
                    <a:pt x="25272" y="17606"/>
                  </a:cubicBezTo>
                  <a:cubicBezTo>
                    <a:pt x="26335" y="17490"/>
                    <a:pt x="27330" y="17088"/>
                    <a:pt x="28356" y="17088"/>
                  </a:cubicBezTo>
                  <a:cubicBezTo>
                    <a:pt x="28737" y="17088"/>
                    <a:pt x="29122" y="17144"/>
                    <a:pt x="29516" y="17289"/>
                  </a:cubicBezTo>
                  <a:cubicBezTo>
                    <a:pt x="29526" y="17293"/>
                    <a:pt x="29536" y="17294"/>
                    <a:pt x="29545" y="17294"/>
                  </a:cubicBezTo>
                  <a:cubicBezTo>
                    <a:pt x="29623" y="17294"/>
                    <a:pt x="29671" y="17187"/>
                    <a:pt x="29642" y="17131"/>
                  </a:cubicBezTo>
                  <a:cubicBezTo>
                    <a:pt x="28785" y="15565"/>
                    <a:pt x="26991" y="14357"/>
                    <a:pt x="25159" y="14357"/>
                  </a:cubicBezTo>
                  <a:cubicBezTo>
                    <a:pt x="25028" y="14357"/>
                    <a:pt x="24897" y="14363"/>
                    <a:pt x="24765" y="14376"/>
                  </a:cubicBezTo>
                  <a:cubicBezTo>
                    <a:pt x="23657" y="14471"/>
                    <a:pt x="21725" y="15484"/>
                    <a:pt x="22169" y="16846"/>
                  </a:cubicBezTo>
                  <a:cubicBezTo>
                    <a:pt x="21947" y="16878"/>
                    <a:pt x="21757" y="16941"/>
                    <a:pt x="21567" y="17036"/>
                  </a:cubicBezTo>
                  <a:cubicBezTo>
                    <a:pt x="20933" y="17226"/>
                    <a:pt x="20458" y="17764"/>
                    <a:pt x="20015" y="18239"/>
                  </a:cubicBezTo>
                  <a:cubicBezTo>
                    <a:pt x="19247" y="19067"/>
                    <a:pt x="18478" y="19674"/>
                    <a:pt x="17323" y="19674"/>
                  </a:cubicBezTo>
                  <a:cubicBezTo>
                    <a:pt x="17241" y="19674"/>
                    <a:pt x="17156" y="19671"/>
                    <a:pt x="17070" y="19664"/>
                  </a:cubicBezTo>
                  <a:cubicBezTo>
                    <a:pt x="14695" y="19506"/>
                    <a:pt x="12161" y="18303"/>
                    <a:pt x="10229" y="17036"/>
                  </a:cubicBezTo>
                  <a:cubicBezTo>
                    <a:pt x="10198" y="17036"/>
                    <a:pt x="10198" y="17004"/>
                    <a:pt x="10166" y="17004"/>
                  </a:cubicBezTo>
                  <a:cubicBezTo>
                    <a:pt x="9430" y="16572"/>
                    <a:pt x="8764" y="16080"/>
                    <a:pt x="8150" y="15532"/>
                  </a:cubicBezTo>
                  <a:lnTo>
                    <a:pt x="8150" y="15532"/>
                  </a:lnTo>
                  <a:cubicBezTo>
                    <a:pt x="8165" y="15545"/>
                    <a:pt x="8183" y="15552"/>
                    <a:pt x="8205" y="15552"/>
                  </a:cubicBezTo>
                  <a:cubicBezTo>
                    <a:pt x="8214" y="15552"/>
                    <a:pt x="8224" y="15551"/>
                    <a:pt x="8234" y="15547"/>
                  </a:cubicBezTo>
                  <a:cubicBezTo>
                    <a:pt x="10324" y="14977"/>
                    <a:pt x="11116" y="11557"/>
                    <a:pt x="9279" y="10290"/>
                  </a:cubicBezTo>
                  <a:cubicBezTo>
                    <a:pt x="9253" y="10239"/>
                    <a:pt x="9206" y="10187"/>
                    <a:pt x="9173" y="10187"/>
                  </a:cubicBezTo>
                  <a:cubicBezTo>
                    <a:pt x="9165" y="10187"/>
                    <a:pt x="9158" y="10190"/>
                    <a:pt x="9153" y="10195"/>
                  </a:cubicBezTo>
                  <a:cubicBezTo>
                    <a:pt x="8709" y="8960"/>
                    <a:pt x="7284" y="8960"/>
                    <a:pt x="6176" y="8707"/>
                  </a:cubicBezTo>
                  <a:cubicBezTo>
                    <a:pt x="6651" y="8707"/>
                    <a:pt x="7157" y="8580"/>
                    <a:pt x="7664" y="8549"/>
                  </a:cubicBezTo>
                  <a:cubicBezTo>
                    <a:pt x="7766" y="8543"/>
                    <a:pt x="7872" y="8540"/>
                    <a:pt x="7981" y="8540"/>
                  </a:cubicBezTo>
                  <a:cubicBezTo>
                    <a:pt x="9102" y="8540"/>
                    <a:pt x="10590" y="8841"/>
                    <a:pt x="11369" y="9562"/>
                  </a:cubicBezTo>
                  <a:cubicBezTo>
                    <a:pt x="11369" y="9562"/>
                    <a:pt x="11369" y="9562"/>
                    <a:pt x="11369" y="9594"/>
                  </a:cubicBezTo>
                  <a:cubicBezTo>
                    <a:pt x="11844" y="10575"/>
                    <a:pt x="11813" y="11715"/>
                    <a:pt x="12351" y="12666"/>
                  </a:cubicBezTo>
                  <a:cubicBezTo>
                    <a:pt x="12573" y="13014"/>
                    <a:pt x="12858" y="13331"/>
                    <a:pt x="13174" y="13584"/>
                  </a:cubicBezTo>
                  <a:cubicBezTo>
                    <a:pt x="13713" y="14059"/>
                    <a:pt x="14726" y="14376"/>
                    <a:pt x="14758" y="15199"/>
                  </a:cubicBezTo>
                  <a:cubicBezTo>
                    <a:pt x="14774" y="15262"/>
                    <a:pt x="14821" y="15294"/>
                    <a:pt x="14865" y="15294"/>
                  </a:cubicBezTo>
                  <a:cubicBezTo>
                    <a:pt x="14908" y="15294"/>
                    <a:pt x="14948" y="15262"/>
                    <a:pt x="14948" y="15199"/>
                  </a:cubicBezTo>
                  <a:lnTo>
                    <a:pt x="14980" y="15199"/>
                  </a:lnTo>
                  <a:cubicBezTo>
                    <a:pt x="14853" y="13521"/>
                    <a:pt x="14695" y="11715"/>
                    <a:pt x="13808" y="10195"/>
                  </a:cubicBezTo>
                  <a:cubicBezTo>
                    <a:pt x="13495" y="9641"/>
                    <a:pt x="12852" y="9050"/>
                    <a:pt x="12227" y="9050"/>
                  </a:cubicBezTo>
                  <a:cubicBezTo>
                    <a:pt x="12031" y="9050"/>
                    <a:pt x="11836" y="9109"/>
                    <a:pt x="11654" y="9245"/>
                  </a:cubicBezTo>
                  <a:lnTo>
                    <a:pt x="11623" y="9245"/>
                  </a:lnTo>
                  <a:cubicBezTo>
                    <a:pt x="10799" y="8644"/>
                    <a:pt x="9849" y="8264"/>
                    <a:pt x="8836" y="8137"/>
                  </a:cubicBezTo>
                  <a:cubicBezTo>
                    <a:pt x="8626" y="8112"/>
                    <a:pt x="8417" y="8103"/>
                    <a:pt x="8207" y="8103"/>
                  </a:cubicBezTo>
                  <a:cubicBezTo>
                    <a:pt x="7626" y="8103"/>
                    <a:pt x="7046" y="8173"/>
                    <a:pt x="6465" y="8173"/>
                  </a:cubicBezTo>
                  <a:cubicBezTo>
                    <a:pt x="6179" y="8173"/>
                    <a:pt x="5892" y="8156"/>
                    <a:pt x="5606" y="8105"/>
                  </a:cubicBezTo>
                  <a:cubicBezTo>
                    <a:pt x="5986" y="8105"/>
                    <a:pt x="6366" y="7979"/>
                    <a:pt x="6682" y="7694"/>
                  </a:cubicBezTo>
                  <a:cubicBezTo>
                    <a:pt x="7157" y="7282"/>
                    <a:pt x="7506" y="6617"/>
                    <a:pt x="7696" y="6015"/>
                  </a:cubicBezTo>
                  <a:cubicBezTo>
                    <a:pt x="8709" y="5730"/>
                    <a:pt x="9343" y="4210"/>
                    <a:pt x="9343" y="3260"/>
                  </a:cubicBezTo>
                  <a:cubicBezTo>
                    <a:pt x="9406" y="1771"/>
                    <a:pt x="7379" y="568"/>
                    <a:pt x="6112" y="315"/>
                  </a:cubicBezTo>
                  <a:cubicBezTo>
                    <a:pt x="6099" y="311"/>
                    <a:pt x="6086" y="310"/>
                    <a:pt x="6074" y="310"/>
                  </a:cubicBezTo>
                  <a:cubicBezTo>
                    <a:pt x="5974" y="310"/>
                    <a:pt x="5933" y="417"/>
                    <a:pt x="6017" y="473"/>
                  </a:cubicBezTo>
                  <a:cubicBezTo>
                    <a:pt x="6492" y="758"/>
                    <a:pt x="6429" y="695"/>
                    <a:pt x="6651" y="1360"/>
                  </a:cubicBezTo>
                  <a:cubicBezTo>
                    <a:pt x="6872" y="2025"/>
                    <a:pt x="6872" y="2025"/>
                    <a:pt x="6682" y="2563"/>
                  </a:cubicBezTo>
                  <a:cubicBezTo>
                    <a:pt x="6587" y="2912"/>
                    <a:pt x="6429" y="3228"/>
                    <a:pt x="6461" y="3577"/>
                  </a:cubicBezTo>
                  <a:cubicBezTo>
                    <a:pt x="6492" y="4400"/>
                    <a:pt x="7031" y="5255"/>
                    <a:pt x="7379" y="5983"/>
                  </a:cubicBezTo>
                  <a:cubicBezTo>
                    <a:pt x="6912" y="6792"/>
                    <a:pt x="6354" y="7663"/>
                    <a:pt x="5313" y="7663"/>
                  </a:cubicBezTo>
                  <a:cubicBezTo>
                    <a:pt x="5295" y="7663"/>
                    <a:pt x="5276" y="7662"/>
                    <a:pt x="5257" y="7662"/>
                  </a:cubicBezTo>
                  <a:cubicBezTo>
                    <a:pt x="4275" y="7599"/>
                    <a:pt x="3135" y="6712"/>
                    <a:pt x="2502" y="6015"/>
                  </a:cubicBezTo>
                  <a:cubicBezTo>
                    <a:pt x="1204" y="4622"/>
                    <a:pt x="1140" y="2120"/>
                    <a:pt x="1109" y="346"/>
                  </a:cubicBezTo>
                  <a:cubicBezTo>
                    <a:pt x="1109" y="315"/>
                    <a:pt x="1109" y="283"/>
                    <a:pt x="1077" y="251"/>
                  </a:cubicBezTo>
                  <a:cubicBezTo>
                    <a:pt x="975" y="99"/>
                    <a:pt x="737" y="1"/>
                    <a:pt x="514"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7"/>
            <p:cNvSpPr/>
            <p:nvPr/>
          </p:nvSpPr>
          <p:spPr>
            <a:xfrm rot="5400000">
              <a:off x="2129792" y="-383284"/>
              <a:ext cx="435555" cy="130577"/>
            </a:xfrm>
            <a:custGeom>
              <a:avLst/>
              <a:gdLst/>
              <a:ahLst/>
              <a:cxnLst/>
              <a:rect l="l" t="t" r="r" b="b"/>
              <a:pathLst>
                <a:path w="10281" h="3082" extrusionOk="0">
                  <a:moveTo>
                    <a:pt x="159" y="1"/>
                  </a:moveTo>
                  <a:cubicBezTo>
                    <a:pt x="64" y="1"/>
                    <a:pt x="0" y="159"/>
                    <a:pt x="127" y="159"/>
                  </a:cubicBezTo>
                  <a:cubicBezTo>
                    <a:pt x="3547" y="919"/>
                    <a:pt x="6904" y="1869"/>
                    <a:pt x="10230" y="3073"/>
                  </a:cubicBezTo>
                  <a:cubicBezTo>
                    <a:pt x="10236" y="3079"/>
                    <a:pt x="10242" y="3082"/>
                    <a:pt x="10247" y="3082"/>
                  </a:cubicBezTo>
                  <a:cubicBezTo>
                    <a:pt x="10270" y="3082"/>
                    <a:pt x="10281" y="3035"/>
                    <a:pt x="10230" y="3010"/>
                  </a:cubicBezTo>
                  <a:cubicBezTo>
                    <a:pt x="6999" y="1679"/>
                    <a:pt x="3611" y="634"/>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7"/>
            <p:cNvSpPr/>
            <p:nvPr/>
          </p:nvSpPr>
          <p:spPr>
            <a:xfrm rot="5400000">
              <a:off x="1497442" y="-1100163"/>
              <a:ext cx="1481250" cy="897979"/>
            </a:xfrm>
            <a:custGeom>
              <a:avLst/>
              <a:gdLst/>
              <a:ahLst/>
              <a:cxnLst/>
              <a:rect l="l" t="t" r="r" b="b"/>
              <a:pathLst>
                <a:path w="34964" h="21195" extrusionOk="0">
                  <a:moveTo>
                    <a:pt x="26208" y="2190"/>
                  </a:moveTo>
                  <a:cubicBezTo>
                    <a:pt x="27798" y="2190"/>
                    <a:pt x="29325" y="2683"/>
                    <a:pt x="30688" y="3528"/>
                  </a:cubicBezTo>
                  <a:cubicBezTo>
                    <a:pt x="31416" y="3971"/>
                    <a:pt x="32081" y="4478"/>
                    <a:pt x="32810" y="4890"/>
                  </a:cubicBezTo>
                  <a:cubicBezTo>
                    <a:pt x="33095" y="5048"/>
                    <a:pt x="33443" y="5143"/>
                    <a:pt x="33696" y="5333"/>
                  </a:cubicBezTo>
                  <a:cubicBezTo>
                    <a:pt x="33855" y="5396"/>
                    <a:pt x="33981" y="5460"/>
                    <a:pt x="34140" y="5555"/>
                  </a:cubicBezTo>
                  <a:cubicBezTo>
                    <a:pt x="34045" y="5650"/>
                    <a:pt x="33981" y="5776"/>
                    <a:pt x="33886" y="5871"/>
                  </a:cubicBezTo>
                  <a:cubicBezTo>
                    <a:pt x="32588" y="5428"/>
                    <a:pt x="31543" y="4510"/>
                    <a:pt x="30245" y="4003"/>
                  </a:cubicBezTo>
                  <a:cubicBezTo>
                    <a:pt x="29518" y="3728"/>
                    <a:pt x="28708" y="3627"/>
                    <a:pt x="27892" y="3627"/>
                  </a:cubicBezTo>
                  <a:cubicBezTo>
                    <a:pt x="27108" y="3627"/>
                    <a:pt x="26318" y="3720"/>
                    <a:pt x="25589" y="3844"/>
                  </a:cubicBezTo>
                  <a:cubicBezTo>
                    <a:pt x="25472" y="3874"/>
                    <a:pt x="25490" y="4038"/>
                    <a:pt x="25593" y="4038"/>
                  </a:cubicBezTo>
                  <a:cubicBezTo>
                    <a:pt x="25602" y="4038"/>
                    <a:pt x="25611" y="4037"/>
                    <a:pt x="25621" y="4034"/>
                  </a:cubicBezTo>
                  <a:cubicBezTo>
                    <a:pt x="26318" y="3978"/>
                    <a:pt x="27000" y="3926"/>
                    <a:pt x="27668" y="3926"/>
                  </a:cubicBezTo>
                  <a:cubicBezTo>
                    <a:pt x="28881" y="3926"/>
                    <a:pt x="30051" y="4098"/>
                    <a:pt x="31195" y="4731"/>
                  </a:cubicBezTo>
                  <a:cubicBezTo>
                    <a:pt x="32081" y="5206"/>
                    <a:pt x="32873" y="5745"/>
                    <a:pt x="33791" y="6030"/>
                  </a:cubicBezTo>
                  <a:cubicBezTo>
                    <a:pt x="33760" y="6061"/>
                    <a:pt x="33728" y="6125"/>
                    <a:pt x="33696" y="6156"/>
                  </a:cubicBezTo>
                  <a:cubicBezTo>
                    <a:pt x="33651" y="6175"/>
                    <a:pt x="33592" y="6182"/>
                    <a:pt x="33525" y="6182"/>
                  </a:cubicBezTo>
                  <a:cubicBezTo>
                    <a:pt x="33161" y="6182"/>
                    <a:pt x="32531" y="5959"/>
                    <a:pt x="32155" y="5959"/>
                  </a:cubicBezTo>
                  <a:cubicBezTo>
                    <a:pt x="32117" y="5959"/>
                    <a:pt x="32082" y="5961"/>
                    <a:pt x="32050" y="5966"/>
                  </a:cubicBezTo>
                  <a:cubicBezTo>
                    <a:pt x="31353" y="6061"/>
                    <a:pt x="30751" y="6441"/>
                    <a:pt x="30086" y="6600"/>
                  </a:cubicBezTo>
                  <a:cubicBezTo>
                    <a:pt x="29840" y="6661"/>
                    <a:pt x="29601" y="6689"/>
                    <a:pt x="29369" y="6689"/>
                  </a:cubicBezTo>
                  <a:cubicBezTo>
                    <a:pt x="27930" y="6689"/>
                    <a:pt x="26731" y="5638"/>
                    <a:pt x="25367" y="5175"/>
                  </a:cubicBezTo>
                  <a:cubicBezTo>
                    <a:pt x="24689" y="4959"/>
                    <a:pt x="23984" y="4865"/>
                    <a:pt x="23275" y="4865"/>
                  </a:cubicBezTo>
                  <a:cubicBezTo>
                    <a:pt x="22629" y="4865"/>
                    <a:pt x="21980" y="4944"/>
                    <a:pt x="21345" y="5080"/>
                  </a:cubicBezTo>
                  <a:cubicBezTo>
                    <a:pt x="20395" y="5270"/>
                    <a:pt x="19097" y="5650"/>
                    <a:pt x="17989" y="5650"/>
                  </a:cubicBezTo>
                  <a:lnTo>
                    <a:pt x="17862" y="5650"/>
                  </a:lnTo>
                  <a:cubicBezTo>
                    <a:pt x="16880" y="5650"/>
                    <a:pt x="16025" y="5301"/>
                    <a:pt x="15550" y="4256"/>
                  </a:cubicBezTo>
                  <a:cubicBezTo>
                    <a:pt x="15550" y="4193"/>
                    <a:pt x="15582" y="4129"/>
                    <a:pt x="15613" y="4066"/>
                  </a:cubicBezTo>
                  <a:cubicBezTo>
                    <a:pt x="15613" y="4034"/>
                    <a:pt x="15613" y="4003"/>
                    <a:pt x="15613" y="3971"/>
                  </a:cubicBezTo>
                  <a:cubicBezTo>
                    <a:pt x="16138" y="3519"/>
                    <a:pt x="16762" y="3392"/>
                    <a:pt x="17423" y="3392"/>
                  </a:cubicBezTo>
                  <a:cubicBezTo>
                    <a:pt x="18272" y="3392"/>
                    <a:pt x="19182" y="3602"/>
                    <a:pt x="20023" y="3602"/>
                  </a:cubicBezTo>
                  <a:cubicBezTo>
                    <a:pt x="20225" y="3602"/>
                    <a:pt x="20424" y="3590"/>
                    <a:pt x="20617" y="3559"/>
                  </a:cubicBezTo>
                  <a:cubicBezTo>
                    <a:pt x="22296" y="3306"/>
                    <a:pt x="23752" y="2419"/>
                    <a:pt x="25431" y="2229"/>
                  </a:cubicBezTo>
                  <a:cubicBezTo>
                    <a:pt x="25691" y="2203"/>
                    <a:pt x="25951" y="2190"/>
                    <a:pt x="26208" y="2190"/>
                  </a:cubicBezTo>
                  <a:close/>
                  <a:moveTo>
                    <a:pt x="988" y="501"/>
                  </a:moveTo>
                  <a:cubicBezTo>
                    <a:pt x="1337" y="501"/>
                    <a:pt x="2062" y="975"/>
                    <a:pt x="2376" y="1089"/>
                  </a:cubicBezTo>
                  <a:cubicBezTo>
                    <a:pt x="2845" y="1227"/>
                    <a:pt x="3313" y="1317"/>
                    <a:pt x="3803" y="1317"/>
                  </a:cubicBezTo>
                  <a:cubicBezTo>
                    <a:pt x="3876" y="1317"/>
                    <a:pt x="3949" y="1315"/>
                    <a:pt x="4023" y="1311"/>
                  </a:cubicBezTo>
                  <a:cubicBezTo>
                    <a:pt x="4971" y="1291"/>
                    <a:pt x="5867" y="1129"/>
                    <a:pt x="6778" y="1129"/>
                  </a:cubicBezTo>
                  <a:cubicBezTo>
                    <a:pt x="7297" y="1129"/>
                    <a:pt x="7821" y="1182"/>
                    <a:pt x="8361" y="1343"/>
                  </a:cubicBezTo>
                  <a:cubicBezTo>
                    <a:pt x="9628" y="1723"/>
                    <a:pt x="10800" y="2388"/>
                    <a:pt x="12066" y="2799"/>
                  </a:cubicBezTo>
                  <a:cubicBezTo>
                    <a:pt x="12573" y="2958"/>
                    <a:pt x="13080" y="3084"/>
                    <a:pt x="13618" y="3116"/>
                  </a:cubicBezTo>
                  <a:cubicBezTo>
                    <a:pt x="13714" y="3124"/>
                    <a:pt x="13812" y="3127"/>
                    <a:pt x="13912" y="3127"/>
                  </a:cubicBezTo>
                  <a:cubicBezTo>
                    <a:pt x="14190" y="3127"/>
                    <a:pt x="14478" y="3104"/>
                    <a:pt x="14761" y="3104"/>
                  </a:cubicBezTo>
                  <a:cubicBezTo>
                    <a:pt x="15178" y="3104"/>
                    <a:pt x="15584" y="3154"/>
                    <a:pt x="15930" y="3401"/>
                  </a:cubicBezTo>
                  <a:cubicBezTo>
                    <a:pt x="15677" y="3528"/>
                    <a:pt x="15455" y="3686"/>
                    <a:pt x="15233" y="3939"/>
                  </a:cubicBezTo>
                  <a:cubicBezTo>
                    <a:pt x="15170" y="4003"/>
                    <a:pt x="15202" y="4098"/>
                    <a:pt x="15233" y="4129"/>
                  </a:cubicBezTo>
                  <a:cubicBezTo>
                    <a:pt x="14948" y="4795"/>
                    <a:pt x="14220" y="5270"/>
                    <a:pt x="14062" y="6030"/>
                  </a:cubicBezTo>
                  <a:cubicBezTo>
                    <a:pt x="13998" y="6346"/>
                    <a:pt x="14093" y="6600"/>
                    <a:pt x="14220" y="6885"/>
                  </a:cubicBezTo>
                  <a:cubicBezTo>
                    <a:pt x="14220" y="6916"/>
                    <a:pt x="14220" y="6948"/>
                    <a:pt x="14220" y="6980"/>
                  </a:cubicBezTo>
                  <a:cubicBezTo>
                    <a:pt x="13080" y="6410"/>
                    <a:pt x="12573" y="5238"/>
                    <a:pt x="11718" y="4320"/>
                  </a:cubicBezTo>
                  <a:cubicBezTo>
                    <a:pt x="10990" y="3464"/>
                    <a:pt x="10008" y="2863"/>
                    <a:pt x="8931" y="2514"/>
                  </a:cubicBezTo>
                  <a:cubicBezTo>
                    <a:pt x="7885" y="2174"/>
                    <a:pt x="6817" y="2094"/>
                    <a:pt x="5746" y="2094"/>
                  </a:cubicBezTo>
                  <a:cubicBezTo>
                    <a:pt x="5520" y="2094"/>
                    <a:pt x="5294" y="2097"/>
                    <a:pt x="5068" y="2103"/>
                  </a:cubicBezTo>
                  <a:cubicBezTo>
                    <a:pt x="4726" y="2103"/>
                    <a:pt x="4378" y="2113"/>
                    <a:pt x="4030" y="2113"/>
                  </a:cubicBezTo>
                  <a:cubicBezTo>
                    <a:pt x="3508" y="2113"/>
                    <a:pt x="2984" y="2090"/>
                    <a:pt x="2471" y="1976"/>
                  </a:cubicBezTo>
                  <a:cubicBezTo>
                    <a:pt x="2059" y="1881"/>
                    <a:pt x="1" y="994"/>
                    <a:pt x="887" y="519"/>
                  </a:cubicBezTo>
                  <a:cubicBezTo>
                    <a:pt x="915" y="507"/>
                    <a:pt x="949" y="501"/>
                    <a:pt x="988" y="501"/>
                  </a:cubicBezTo>
                  <a:close/>
                  <a:moveTo>
                    <a:pt x="23355" y="5148"/>
                  </a:moveTo>
                  <a:cubicBezTo>
                    <a:pt x="23784" y="5148"/>
                    <a:pt x="24221" y="5192"/>
                    <a:pt x="24671" y="5301"/>
                  </a:cubicBezTo>
                  <a:cubicBezTo>
                    <a:pt x="26268" y="5656"/>
                    <a:pt x="27671" y="7033"/>
                    <a:pt x="29372" y="7033"/>
                  </a:cubicBezTo>
                  <a:cubicBezTo>
                    <a:pt x="29492" y="7033"/>
                    <a:pt x="29614" y="7026"/>
                    <a:pt x="29738" y="7011"/>
                  </a:cubicBezTo>
                  <a:cubicBezTo>
                    <a:pt x="30371" y="6916"/>
                    <a:pt x="30941" y="6631"/>
                    <a:pt x="31543" y="6410"/>
                  </a:cubicBezTo>
                  <a:cubicBezTo>
                    <a:pt x="31543" y="6441"/>
                    <a:pt x="31543" y="6441"/>
                    <a:pt x="31575" y="6441"/>
                  </a:cubicBezTo>
                  <a:cubicBezTo>
                    <a:pt x="32430" y="6790"/>
                    <a:pt x="33031" y="7075"/>
                    <a:pt x="33348" y="8025"/>
                  </a:cubicBezTo>
                  <a:cubicBezTo>
                    <a:pt x="33475" y="8341"/>
                    <a:pt x="33475" y="8690"/>
                    <a:pt x="33570" y="9038"/>
                  </a:cubicBezTo>
                  <a:cubicBezTo>
                    <a:pt x="33633" y="9292"/>
                    <a:pt x="33728" y="9482"/>
                    <a:pt x="33855" y="9703"/>
                  </a:cubicBezTo>
                  <a:cubicBezTo>
                    <a:pt x="33950" y="9893"/>
                    <a:pt x="34076" y="10083"/>
                    <a:pt x="34203" y="10273"/>
                  </a:cubicBezTo>
                  <a:cubicBezTo>
                    <a:pt x="34583" y="10717"/>
                    <a:pt x="34488" y="11065"/>
                    <a:pt x="33950" y="11318"/>
                  </a:cubicBezTo>
                  <a:lnTo>
                    <a:pt x="33886" y="11382"/>
                  </a:lnTo>
                  <a:cubicBezTo>
                    <a:pt x="33380" y="11097"/>
                    <a:pt x="32841" y="10780"/>
                    <a:pt x="32271" y="10527"/>
                  </a:cubicBezTo>
                  <a:cubicBezTo>
                    <a:pt x="32262" y="10522"/>
                    <a:pt x="32254" y="10520"/>
                    <a:pt x="32247" y="10520"/>
                  </a:cubicBezTo>
                  <a:cubicBezTo>
                    <a:pt x="32201" y="10520"/>
                    <a:pt x="32185" y="10594"/>
                    <a:pt x="32240" y="10622"/>
                  </a:cubicBezTo>
                  <a:cubicBezTo>
                    <a:pt x="32746" y="10907"/>
                    <a:pt x="33285" y="11160"/>
                    <a:pt x="33823" y="11445"/>
                  </a:cubicBezTo>
                  <a:cubicBezTo>
                    <a:pt x="33392" y="11850"/>
                    <a:pt x="33124" y="11891"/>
                    <a:pt x="32628" y="11891"/>
                  </a:cubicBezTo>
                  <a:cubicBezTo>
                    <a:pt x="32504" y="11891"/>
                    <a:pt x="32366" y="11888"/>
                    <a:pt x="32208" y="11888"/>
                  </a:cubicBezTo>
                  <a:cubicBezTo>
                    <a:pt x="31765" y="11888"/>
                    <a:pt x="31353" y="11857"/>
                    <a:pt x="30941" y="11857"/>
                  </a:cubicBezTo>
                  <a:cubicBezTo>
                    <a:pt x="30684" y="11844"/>
                    <a:pt x="30443" y="11826"/>
                    <a:pt x="30209" y="11826"/>
                  </a:cubicBezTo>
                  <a:cubicBezTo>
                    <a:pt x="29866" y="11826"/>
                    <a:pt x="29538" y="11865"/>
                    <a:pt x="29199" y="12015"/>
                  </a:cubicBezTo>
                  <a:cubicBezTo>
                    <a:pt x="29136" y="11857"/>
                    <a:pt x="29041" y="11698"/>
                    <a:pt x="28914" y="11540"/>
                  </a:cubicBezTo>
                  <a:cubicBezTo>
                    <a:pt x="27901" y="10147"/>
                    <a:pt x="25874" y="9893"/>
                    <a:pt x="24322" y="9450"/>
                  </a:cubicBezTo>
                  <a:cubicBezTo>
                    <a:pt x="23151" y="9102"/>
                    <a:pt x="21979" y="8690"/>
                    <a:pt x="20902" y="8151"/>
                  </a:cubicBezTo>
                  <a:cubicBezTo>
                    <a:pt x="19984" y="7676"/>
                    <a:pt x="18527" y="6916"/>
                    <a:pt x="18084" y="5903"/>
                  </a:cubicBezTo>
                  <a:lnTo>
                    <a:pt x="18084" y="5903"/>
                  </a:lnTo>
                  <a:cubicBezTo>
                    <a:pt x="18113" y="5903"/>
                    <a:pt x="18142" y="5904"/>
                    <a:pt x="18171" y="5904"/>
                  </a:cubicBezTo>
                  <a:cubicBezTo>
                    <a:pt x="19954" y="5904"/>
                    <a:pt x="21581" y="5148"/>
                    <a:pt x="23355" y="5148"/>
                  </a:cubicBezTo>
                  <a:close/>
                  <a:moveTo>
                    <a:pt x="15423" y="4478"/>
                  </a:moveTo>
                  <a:cubicBezTo>
                    <a:pt x="15898" y="5396"/>
                    <a:pt x="16848" y="5840"/>
                    <a:pt x="17894" y="5903"/>
                  </a:cubicBezTo>
                  <a:cubicBezTo>
                    <a:pt x="18305" y="7011"/>
                    <a:pt x="19794" y="7835"/>
                    <a:pt x="20775" y="8373"/>
                  </a:cubicBezTo>
                  <a:cubicBezTo>
                    <a:pt x="22169" y="9133"/>
                    <a:pt x="23721" y="9608"/>
                    <a:pt x="25241" y="10020"/>
                  </a:cubicBezTo>
                  <a:cubicBezTo>
                    <a:pt x="26096" y="10242"/>
                    <a:pt x="26983" y="10463"/>
                    <a:pt x="27743" y="10907"/>
                  </a:cubicBezTo>
                  <a:cubicBezTo>
                    <a:pt x="28756" y="11508"/>
                    <a:pt x="28978" y="12363"/>
                    <a:pt x="29231" y="13440"/>
                  </a:cubicBezTo>
                  <a:cubicBezTo>
                    <a:pt x="29358" y="14074"/>
                    <a:pt x="29611" y="14295"/>
                    <a:pt x="29896" y="14802"/>
                  </a:cubicBezTo>
                  <a:cubicBezTo>
                    <a:pt x="30181" y="15340"/>
                    <a:pt x="30213" y="16100"/>
                    <a:pt x="30086" y="16734"/>
                  </a:cubicBezTo>
                  <a:cubicBezTo>
                    <a:pt x="29918" y="17432"/>
                    <a:pt x="29145" y="17668"/>
                    <a:pt x="28179" y="17668"/>
                  </a:cubicBezTo>
                  <a:cubicBezTo>
                    <a:pt x="26604" y="17668"/>
                    <a:pt x="24514" y="17040"/>
                    <a:pt x="23689" y="16765"/>
                  </a:cubicBezTo>
                  <a:cubicBezTo>
                    <a:pt x="21821" y="16100"/>
                    <a:pt x="19794" y="14675"/>
                    <a:pt x="18369" y="13345"/>
                  </a:cubicBezTo>
                  <a:cubicBezTo>
                    <a:pt x="17039" y="12078"/>
                    <a:pt x="16532" y="10590"/>
                    <a:pt x="15835" y="8975"/>
                  </a:cubicBezTo>
                  <a:cubicBezTo>
                    <a:pt x="15835" y="8911"/>
                    <a:pt x="15835" y="8880"/>
                    <a:pt x="15835" y="8816"/>
                  </a:cubicBezTo>
                  <a:cubicBezTo>
                    <a:pt x="15835" y="8753"/>
                    <a:pt x="15772" y="8690"/>
                    <a:pt x="15708" y="8690"/>
                  </a:cubicBezTo>
                  <a:cubicBezTo>
                    <a:pt x="15613" y="8500"/>
                    <a:pt x="15487" y="8278"/>
                    <a:pt x="15360" y="8056"/>
                  </a:cubicBezTo>
                  <a:lnTo>
                    <a:pt x="15392" y="7993"/>
                  </a:lnTo>
                  <a:cubicBezTo>
                    <a:pt x="15443" y="7916"/>
                    <a:pt x="15369" y="7818"/>
                    <a:pt x="15289" y="7818"/>
                  </a:cubicBezTo>
                  <a:cubicBezTo>
                    <a:pt x="15270" y="7818"/>
                    <a:pt x="15251" y="7823"/>
                    <a:pt x="15233" y="7835"/>
                  </a:cubicBezTo>
                  <a:cubicBezTo>
                    <a:pt x="14758" y="7043"/>
                    <a:pt x="14283" y="6251"/>
                    <a:pt x="14790" y="5396"/>
                  </a:cubicBezTo>
                  <a:cubicBezTo>
                    <a:pt x="14980" y="5048"/>
                    <a:pt x="15233" y="4795"/>
                    <a:pt x="15423" y="4478"/>
                  </a:cubicBezTo>
                  <a:close/>
                  <a:moveTo>
                    <a:pt x="12700" y="10083"/>
                  </a:moveTo>
                  <a:lnTo>
                    <a:pt x="12700" y="10083"/>
                  </a:lnTo>
                  <a:cubicBezTo>
                    <a:pt x="12637" y="10780"/>
                    <a:pt x="12668" y="11477"/>
                    <a:pt x="12763" y="12173"/>
                  </a:cubicBezTo>
                  <a:cubicBezTo>
                    <a:pt x="12922" y="13282"/>
                    <a:pt x="13302" y="14105"/>
                    <a:pt x="13048" y="15277"/>
                  </a:cubicBezTo>
                  <a:cubicBezTo>
                    <a:pt x="12922" y="15910"/>
                    <a:pt x="12953" y="16322"/>
                    <a:pt x="13270" y="16924"/>
                  </a:cubicBezTo>
                  <a:cubicBezTo>
                    <a:pt x="13745" y="17969"/>
                    <a:pt x="14093" y="18792"/>
                    <a:pt x="14062" y="19901"/>
                  </a:cubicBezTo>
                  <a:cubicBezTo>
                    <a:pt x="14030" y="19869"/>
                    <a:pt x="13998" y="19869"/>
                    <a:pt x="13967" y="19837"/>
                  </a:cubicBezTo>
                  <a:cubicBezTo>
                    <a:pt x="13080" y="19077"/>
                    <a:pt x="12193" y="18222"/>
                    <a:pt x="11813" y="17082"/>
                  </a:cubicBezTo>
                  <a:cubicBezTo>
                    <a:pt x="11306" y="15657"/>
                    <a:pt x="11465" y="14105"/>
                    <a:pt x="11845" y="12680"/>
                  </a:cubicBezTo>
                  <a:cubicBezTo>
                    <a:pt x="12066" y="11762"/>
                    <a:pt x="12288" y="10875"/>
                    <a:pt x="12700" y="10083"/>
                  </a:cubicBezTo>
                  <a:close/>
                  <a:moveTo>
                    <a:pt x="14062" y="19964"/>
                  </a:moveTo>
                  <a:lnTo>
                    <a:pt x="14062" y="19996"/>
                  </a:lnTo>
                  <a:cubicBezTo>
                    <a:pt x="14030" y="19964"/>
                    <a:pt x="14030" y="19964"/>
                    <a:pt x="13998" y="19964"/>
                  </a:cubicBezTo>
                  <a:close/>
                  <a:moveTo>
                    <a:pt x="14442" y="7233"/>
                  </a:moveTo>
                  <a:cubicBezTo>
                    <a:pt x="14600" y="7423"/>
                    <a:pt x="14758" y="7645"/>
                    <a:pt x="14885" y="7835"/>
                  </a:cubicBezTo>
                  <a:cubicBezTo>
                    <a:pt x="14948" y="7930"/>
                    <a:pt x="14980" y="7993"/>
                    <a:pt x="15012" y="8088"/>
                  </a:cubicBezTo>
                  <a:cubicBezTo>
                    <a:pt x="13872" y="9767"/>
                    <a:pt x="14568" y="11318"/>
                    <a:pt x="15043" y="13187"/>
                  </a:cubicBezTo>
                  <a:cubicBezTo>
                    <a:pt x="15392" y="14612"/>
                    <a:pt x="15265" y="16100"/>
                    <a:pt x="15202" y="17525"/>
                  </a:cubicBezTo>
                  <a:cubicBezTo>
                    <a:pt x="15170" y="18254"/>
                    <a:pt x="15138" y="18982"/>
                    <a:pt x="15107" y="19711"/>
                  </a:cubicBezTo>
                  <a:cubicBezTo>
                    <a:pt x="15084" y="20111"/>
                    <a:pt x="15187" y="20355"/>
                    <a:pt x="15009" y="20355"/>
                  </a:cubicBezTo>
                  <a:cubicBezTo>
                    <a:pt x="14933" y="20355"/>
                    <a:pt x="14807" y="20311"/>
                    <a:pt x="14600" y="20217"/>
                  </a:cubicBezTo>
                  <a:cubicBezTo>
                    <a:pt x="14442" y="20154"/>
                    <a:pt x="14315" y="20091"/>
                    <a:pt x="14220" y="20059"/>
                  </a:cubicBezTo>
                  <a:cubicBezTo>
                    <a:pt x="14505" y="18190"/>
                    <a:pt x="13048" y="16797"/>
                    <a:pt x="13397" y="14992"/>
                  </a:cubicBezTo>
                  <a:cubicBezTo>
                    <a:pt x="13587" y="14232"/>
                    <a:pt x="13397" y="13757"/>
                    <a:pt x="13207" y="12965"/>
                  </a:cubicBezTo>
                  <a:cubicBezTo>
                    <a:pt x="12922" y="11857"/>
                    <a:pt x="12890" y="10717"/>
                    <a:pt x="13017" y="9577"/>
                  </a:cubicBezTo>
                  <a:cubicBezTo>
                    <a:pt x="13175" y="9292"/>
                    <a:pt x="13397" y="9007"/>
                    <a:pt x="13618" y="8753"/>
                  </a:cubicBezTo>
                  <a:cubicBezTo>
                    <a:pt x="14030" y="8310"/>
                    <a:pt x="14283" y="7803"/>
                    <a:pt x="14410" y="7265"/>
                  </a:cubicBezTo>
                  <a:cubicBezTo>
                    <a:pt x="14442" y="7265"/>
                    <a:pt x="14442" y="7233"/>
                    <a:pt x="14442" y="7233"/>
                  </a:cubicBezTo>
                  <a:close/>
                  <a:moveTo>
                    <a:pt x="15898" y="9957"/>
                  </a:moveTo>
                  <a:cubicBezTo>
                    <a:pt x="16405" y="11128"/>
                    <a:pt x="16848" y="12300"/>
                    <a:pt x="17830" y="13282"/>
                  </a:cubicBezTo>
                  <a:cubicBezTo>
                    <a:pt x="19255" y="14739"/>
                    <a:pt x="21282" y="16132"/>
                    <a:pt x="23151" y="16892"/>
                  </a:cubicBezTo>
                  <a:cubicBezTo>
                    <a:pt x="23752" y="17145"/>
                    <a:pt x="24354" y="17304"/>
                    <a:pt x="24987" y="17430"/>
                  </a:cubicBezTo>
                  <a:cubicBezTo>
                    <a:pt x="25082" y="18127"/>
                    <a:pt x="25336" y="19267"/>
                    <a:pt x="25114" y="19901"/>
                  </a:cubicBezTo>
                  <a:cubicBezTo>
                    <a:pt x="25177" y="20154"/>
                    <a:pt x="25051" y="20344"/>
                    <a:pt x="24702" y="20376"/>
                  </a:cubicBezTo>
                  <a:cubicBezTo>
                    <a:pt x="24551" y="20554"/>
                    <a:pt x="24406" y="20643"/>
                    <a:pt x="24267" y="20643"/>
                  </a:cubicBezTo>
                  <a:cubicBezTo>
                    <a:pt x="24086" y="20643"/>
                    <a:pt x="23914" y="20491"/>
                    <a:pt x="23752" y="20186"/>
                  </a:cubicBezTo>
                  <a:cubicBezTo>
                    <a:pt x="23562" y="20027"/>
                    <a:pt x="23372" y="19837"/>
                    <a:pt x="23182" y="19679"/>
                  </a:cubicBezTo>
                  <a:cubicBezTo>
                    <a:pt x="22232" y="18919"/>
                    <a:pt x="21092" y="18507"/>
                    <a:pt x="20079" y="17842"/>
                  </a:cubicBezTo>
                  <a:cubicBezTo>
                    <a:pt x="18685" y="16924"/>
                    <a:pt x="17925" y="15467"/>
                    <a:pt x="17260" y="13979"/>
                  </a:cubicBezTo>
                  <a:cubicBezTo>
                    <a:pt x="16658" y="12680"/>
                    <a:pt x="16088" y="11350"/>
                    <a:pt x="15898" y="9957"/>
                  </a:cubicBezTo>
                  <a:close/>
                  <a:moveTo>
                    <a:pt x="820" y="0"/>
                  </a:moveTo>
                  <a:cubicBezTo>
                    <a:pt x="780" y="0"/>
                    <a:pt x="729" y="30"/>
                    <a:pt x="729" y="76"/>
                  </a:cubicBezTo>
                  <a:cubicBezTo>
                    <a:pt x="571" y="361"/>
                    <a:pt x="412" y="646"/>
                    <a:pt x="254" y="963"/>
                  </a:cubicBezTo>
                  <a:cubicBezTo>
                    <a:pt x="254" y="994"/>
                    <a:pt x="254" y="1058"/>
                    <a:pt x="286" y="1089"/>
                  </a:cubicBezTo>
                  <a:cubicBezTo>
                    <a:pt x="2439" y="3053"/>
                    <a:pt x="5448" y="1976"/>
                    <a:pt x="8044" y="2578"/>
                  </a:cubicBezTo>
                  <a:cubicBezTo>
                    <a:pt x="9913" y="3053"/>
                    <a:pt x="11148" y="4034"/>
                    <a:pt x="12288" y="5523"/>
                  </a:cubicBezTo>
                  <a:cubicBezTo>
                    <a:pt x="12795" y="6251"/>
                    <a:pt x="13333" y="6853"/>
                    <a:pt x="14157" y="7201"/>
                  </a:cubicBezTo>
                  <a:cubicBezTo>
                    <a:pt x="13903" y="8025"/>
                    <a:pt x="13333" y="8690"/>
                    <a:pt x="12827" y="9418"/>
                  </a:cubicBezTo>
                  <a:cubicBezTo>
                    <a:pt x="12795" y="9418"/>
                    <a:pt x="12763" y="9450"/>
                    <a:pt x="12763" y="9482"/>
                  </a:cubicBezTo>
                  <a:cubicBezTo>
                    <a:pt x="12510" y="9862"/>
                    <a:pt x="12288" y="10242"/>
                    <a:pt x="12130" y="10685"/>
                  </a:cubicBezTo>
                  <a:cubicBezTo>
                    <a:pt x="11686" y="12110"/>
                    <a:pt x="11243" y="13598"/>
                    <a:pt x="11243" y="15087"/>
                  </a:cubicBezTo>
                  <a:cubicBezTo>
                    <a:pt x="11243" y="16164"/>
                    <a:pt x="11496" y="17272"/>
                    <a:pt x="12066" y="18190"/>
                  </a:cubicBezTo>
                  <a:cubicBezTo>
                    <a:pt x="12351" y="18634"/>
                    <a:pt x="12668" y="18951"/>
                    <a:pt x="13080" y="19299"/>
                  </a:cubicBezTo>
                  <a:cubicBezTo>
                    <a:pt x="13587" y="19742"/>
                    <a:pt x="13777" y="20376"/>
                    <a:pt x="14220" y="20851"/>
                  </a:cubicBezTo>
                  <a:cubicBezTo>
                    <a:pt x="14446" y="21091"/>
                    <a:pt x="14633" y="21194"/>
                    <a:pt x="14787" y="21194"/>
                  </a:cubicBezTo>
                  <a:cubicBezTo>
                    <a:pt x="15647" y="21194"/>
                    <a:pt x="15492" y="17982"/>
                    <a:pt x="15518" y="17525"/>
                  </a:cubicBezTo>
                  <a:cubicBezTo>
                    <a:pt x="15613" y="16069"/>
                    <a:pt x="15740" y="14549"/>
                    <a:pt x="15360" y="13092"/>
                  </a:cubicBezTo>
                  <a:cubicBezTo>
                    <a:pt x="14885" y="11382"/>
                    <a:pt x="14252" y="9988"/>
                    <a:pt x="15170" y="8341"/>
                  </a:cubicBezTo>
                  <a:lnTo>
                    <a:pt x="15170" y="8341"/>
                  </a:lnTo>
                  <a:cubicBezTo>
                    <a:pt x="15297" y="8595"/>
                    <a:pt x="15423" y="8848"/>
                    <a:pt x="15518" y="9070"/>
                  </a:cubicBezTo>
                  <a:cubicBezTo>
                    <a:pt x="15550" y="11065"/>
                    <a:pt x="16373" y="12933"/>
                    <a:pt x="17229" y="14707"/>
                  </a:cubicBezTo>
                  <a:cubicBezTo>
                    <a:pt x="18084" y="16417"/>
                    <a:pt x="19097" y="17652"/>
                    <a:pt x="20807" y="18539"/>
                  </a:cubicBezTo>
                  <a:cubicBezTo>
                    <a:pt x="21821" y="19077"/>
                    <a:pt x="22676" y="19616"/>
                    <a:pt x="23594" y="20344"/>
                  </a:cubicBezTo>
                  <a:cubicBezTo>
                    <a:pt x="23873" y="20567"/>
                    <a:pt x="24300" y="21036"/>
                    <a:pt x="24744" y="21036"/>
                  </a:cubicBezTo>
                  <a:cubicBezTo>
                    <a:pt x="24804" y="21036"/>
                    <a:pt x="24864" y="21028"/>
                    <a:pt x="24924" y="21009"/>
                  </a:cubicBezTo>
                  <a:cubicBezTo>
                    <a:pt x="25367" y="20882"/>
                    <a:pt x="25177" y="20914"/>
                    <a:pt x="25336" y="20597"/>
                  </a:cubicBezTo>
                  <a:cubicBezTo>
                    <a:pt x="25716" y="19869"/>
                    <a:pt x="25367" y="18349"/>
                    <a:pt x="25146" y="17430"/>
                  </a:cubicBezTo>
                  <a:lnTo>
                    <a:pt x="25146" y="17430"/>
                  </a:lnTo>
                  <a:cubicBezTo>
                    <a:pt x="25494" y="17525"/>
                    <a:pt x="25843" y="17557"/>
                    <a:pt x="26191" y="17620"/>
                  </a:cubicBezTo>
                  <a:cubicBezTo>
                    <a:pt x="27073" y="17763"/>
                    <a:pt x="28083" y="18110"/>
                    <a:pt x="28991" y="18110"/>
                  </a:cubicBezTo>
                  <a:cubicBezTo>
                    <a:pt x="29094" y="18110"/>
                    <a:pt x="29195" y="18105"/>
                    <a:pt x="29294" y="18095"/>
                  </a:cubicBezTo>
                  <a:cubicBezTo>
                    <a:pt x="29706" y="18064"/>
                    <a:pt x="30150" y="17937"/>
                    <a:pt x="30340" y="17525"/>
                  </a:cubicBezTo>
                  <a:cubicBezTo>
                    <a:pt x="30561" y="17019"/>
                    <a:pt x="30308" y="17304"/>
                    <a:pt x="30340" y="16797"/>
                  </a:cubicBezTo>
                  <a:cubicBezTo>
                    <a:pt x="30371" y="16385"/>
                    <a:pt x="30625" y="15847"/>
                    <a:pt x="30625" y="15404"/>
                  </a:cubicBezTo>
                  <a:cubicBezTo>
                    <a:pt x="30593" y="14770"/>
                    <a:pt x="29801" y="14295"/>
                    <a:pt x="29611" y="13725"/>
                  </a:cubicBezTo>
                  <a:cubicBezTo>
                    <a:pt x="29421" y="13218"/>
                    <a:pt x="29389" y="12680"/>
                    <a:pt x="29231" y="12173"/>
                  </a:cubicBezTo>
                  <a:cubicBezTo>
                    <a:pt x="29393" y="12134"/>
                    <a:pt x="29605" y="12119"/>
                    <a:pt x="29850" y="12119"/>
                  </a:cubicBezTo>
                  <a:cubicBezTo>
                    <a:pt x="30585" y="12119"/>
                    <a:pt x="31624" y="12253"/>
                    <a:pt x="32556" y="12253"/>
                  </a:cubicBezTo>
                  <a:cubicBezTo>
                    <a:pt x="33799" y="12253"/>
                    <a:pt x="34852" y="12015"/>
                    <a:pt x="34742" y="10907"/>
                  </a:cubicBezTo>
                  <a:cubicBezTo>
                    <a:pt x="34710" y="10495"/>
                    <a:pt x="34488" y="10178"/>
                    <a:pt x="34298" y="9830"/>
                  </a:cubicBezTo>
                  <a:cubicBezTo>
                    <a:pt x="33918" y="9102"/>
                    <a:pt x="33886" y="8341"/>
                    <a:pt x="33570" y="7613"/>
                  </a:cubicBezTo>
                  <a:cubicBezTo>
                    <a:pt x="33285" y="6916"/>
                    <a:pt x="32683" y="6568"/>
                    <a:pt x="32050" y="6283"/>
                  </a:cubicBezTo>
                  <a:cubicBezTo>
                    <a:pt x="32176" y="6251"/>
                    <a:pt x="32335" y="6251"/>
                    <a:pt x="32461" y="6251"/>
                  </a:cubicBezTo>
                  <a:cubicBezTo>
                    <a:pt x="33169" y="6251"/>
                    <a:pt x="33746" y="6512"/>
                    <a:pt x="34409" y="6512"/>
                  </a:cubicBezTo>
                  <a:cubicBezTo>
                    <a:pt x="34547" y="6512"/>
                    <a:pt x="34689" y="6500"/>
                    <a:pt x="34837" y="6473"/>
                  </a:cubicBezTo>
                  <a:cubicBezTo>
                    <a:pt x="34900" y="6473"/>
                    <a:pt x="34963" y="6378"/>
                    <a:pt x="34963" y="6346"/>
                  </a:cubicBezTo>
                  <a:cubicBezTo>
                    <a:pt x="34900" y="5840"/>
                    <a:pt x="34678" y="5586"/>
                    <a:pt x="34266" y="5333"/>
                  </a:cubicBezTo>
                  <a:cubicBezTo>
                    <a:pt x="33443" y="4795"/>
                    <a:pt x="32525" y="4415"/>
                    <a:pt x="31701" y="3844"/>
                  </a:cubicBezTo>
                  <a:cubicBezTo>
                    <a:pt x="30086" y="2768"/>
                    <a:pt x="28471" y="1944"/>
                    <a:pt x="26508" y="1881"/>
                  </a:cubicBezTo>
                  <a:cubicBezTo>
                    <a:pt x="26458" y="1880"/>
                    <a:pt x="26408" y="1879"/>
                    <a:pt x="26359" y="1879"/>
                  </a:cubicBezTo>
                  <a:cubicBezTo>
                    <a:pt x="24082" y="1879"/>
                    <a:pt x="22183" y="3276"/>
                    <a:pt x="19920" y="3338"/>
                  </a:cubicBezTo>
                  <a:cubicBezTo>
                    <a:pt x="19880" y="3339"/>
                    <a:pt x="19840" y="3339"/>
                    <a:pt x="19799" y="3339"/>
                  </a:cubicBezTo>
                  <a:cubicBezTo>
                    <a:pt x="18957" y="3339"/>
                    <a:pt x="18075" y="3126"/>
                    <a:pt x="17242" y="3126"/>
                  </a:cubicBezTo>
                  <a:cubicBezTo>
                    <a:pt x="16889" y="3126"/>
                    <a:pt x="16544" y="3165"/>
                    <a:pt x="16215" y="3274"/>
                  </a:cubicBezTo>
                  <a:cubicBezTo>
                    <a:pt x="15804" y="2917"/>
                    <a:pt x="15321" y="2852"/>
                    <a:pt x="14814" y="2852"/>
                  </a:cubicBezTo>
                  <a:cubicBezTo>
                    <a:pt x="14527" y="2852"/>
                    <a:pt x="14231" y="2873"/>
                    <a:pt x="13936" y="2873"/>
                  </a:cubicBezTo>
                  <a:cubicBezTo>
                    <a:pt x="13830" y="2873"/>
                    <a:pt x="13724" y="2870"/>
                    <a:pt x="13618" y="2863"/>
                  </a:cubicBezTo>
                  <a:cubicBezTo>
                    <a:pt x="12161" y="2768"/>
                    <a:pt x="10863" y="2039"/>
                    <a:pt x="9533" y="1501"/>
                  </a:cubicBezTo>
                  <a:cubicBezTo>
                    <a:pt x="8500" y="1088"/>
                    <a:pt x="7552" y="864"/>
                    <a:pt x="6499" y="864"/>
                  </a:cubicBezTo>
                  <a:cubicBezTo>
                    <a:pt x="6260" y="864"/>
                    <a:pt x="6016" y="876"/>
                    <a:pt x="5764" y="899"/>
                  </a:cubicBezTo>
                  <a:cubicBezTo>
                    <a:pt x="5158" y="972"/>
                    <a:pt x="4590" y="1028"/>
                    <a:pt x="4044" y="1028"/>
                  </a:cubicBezTo>
                  <a:cubicBezTo>
                    <a:pt x="2935" y="1028"/>
                    <a:pt x="1917" y="798"/>
                    <a:pt x="856" y="13"/>
                  </a:cubicBezTo>
                  <a:cubicBezTo>
                    <a:pt x="847" y="4"/>
                    <a:pt x="834" y="0"/>
                    <a:pt x="8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1209;p42">
            <a:extLst>
              <a:ext uri="{FF2B5EF4-FFF2-40B4-BE49-F238E27FC236}">
                <a16:creationId xmlns:a16="http://schemas.microsoft.com/office/drawing/2014/main" id="{463BB509-C6B0-4A65-955D-8A211AA59584}"/>
              </a:ext>
            </a:extLst>
          </p:cNvPr>
          <p:cNvSpPr txBox="1">
            <a:spLocks noGrp="1"/>
          </p:cNvSpPr>
          <p:nvPr>
            <p:ph type="title"/>
          </p:nvPr>
        </p:nvSpPr>
        <p:spPr>
          <a:xfrm>
            <a:off x="1853710" y="724662"/>
            <a:ext cx="3905574" cy="49663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dirty="0">
                <a:latin typeface="Times New Roman" panose="02020603050405020304" pitchFamily="18" charset="0"/>
                <a:cs typeface="Times New Roman" panose="02020603050405020304" pitchFamily="18" charset="0"/>
              </a:rPr>
              <a:t>b) Khám phá – Kết nối</a:t>
            </a:r>
            <a:endParaRPr sz="2800" dirty="0">
              <a:latin typeface="Times New Roman" panose="02020603050405020304" pitchFamily="18" charset="0"/>
              <a:cs typeface="Times New Roman" panose="02020603050405020304" pitchFamily="18" charset="0"/>
            </a:endParaRPr>
          </a:p>
        </p:txBody>
      </p:sp>
      <p:sp>
        <p:nvSpPr>
          <p:cNvPr id="31" name="Google Shape;1211;p42">
            <a:extLst>
              <a:ext uri="{FF2B5EF4-FFF2-40B4-BE49-F238E27FC236}">
                <a16:creationId xmlns:a16="http://schemas.microsoft.com/office/drawing/2014/main" id="{D4DD6AF2-DEF0-4570-8BB3-9EDAAE9C3478}"/>
              </a:ext>
            </a:extLst>
          </p:cNvPr>
          <p:cNvSpPr/>
          <p:nvPr/>
        </p:nvSpPr>
        <p:spPr>
          <a:xfrm rot="-5400000">
            <a:off x="3569695" y="-1963454"/>
            <a:ext cx="1006456" cy="7346402"/>
          </a:xfrm>
          <a:custGeom>
            <a:avLst/>
            <a:gdLst/>
            <a:ahLst/>
            <a:cxnLst/>
            <a:rect l="l" t="t" r="r" b="b"/>
            <a:pathLst>
              <a:path w="53197" h="78011" extrusionOk="0">
                <a:moveTo>
                  <a:pt x="2369" y="17961"/>
                </a:moveTo>
                <a:cubicBezTo>
                  <a:pt x="2179" y="19105"/>
                  <a:pt x="1353" y="20036"/>
                  <a:pt x="554" y="20036"/>
                </a:cubicBezTo>
                <a:cubicBezTo>
                  <a:pt x="514" y="20036"/>
                  <a:pt x="474" y="20034"/>
                  <a:pt x="434" y="20029"/>
                </a:cubicBezTo>
                <a:cubicBezTo>
                  <a:pt x="1068" y="19362"/>
                  <a:pt x="1702" y="18662"/>
                  <a:pt x="2369" y="17961"/>
                </a:cubicBezTo>
                <a:close/>
                <a:moveTo>
                  <a:pt x="3470" y="18862"/>
                </a:moveTo>
                <a:cubicBezTo>
                  <a:pt x="4070" y="18962"/>
                  <a:pt x="4604" y="19596"/>
                  <a:pt x="4704" y="20263"/>
                </a:cubicBezTo>
                <a:cubicBezTo>
                  <a:pt x="4004" y="20029"/>
                  <a:pt x="3804" y="19429"/>
                  <a:pt x="3470" y="18862"/>
                </a:cubicBezTo>
                <a:close/>
                <a:moveTo>
                  <a:pt x="51237" y="18395"/>
                </a:moveTo>
                <a:cubicBezTo>
                  <a:pt x="51237" y="18995"/>
                  <a:pt x="50337" y="19963"/>
                  <a:pt x="49403" y="20363"/>
                </a:cubicBezTo>
                <a:cubicBezTo>
                  <a:pt x="49336" y="19529"/>
                  <a:pt x="50270" y="18495"/>
                  <a:pt x="51237" y="18395"/>
                </a:cubicBezTo>
                <a:close/>
                <a:moveTo>
                  <a:pt x="46567" y="18128"/>
                </a:moveTo>
                <a:cubicBezTo>
                  <a:pt x="47501" y="18728"/>
                  <a:pt x="48435" y="19295"/>
                  <a:pt x="48736" y="20463"/>
                </a:cubicBezTo>
                <a:cubicBezTo>
                  <a:pt x="47601" y="20029"/>
                  <a:pt x="47201" y="18962"/>
                  <a:pt x="46567" y="18128"/>
                </a:cubicBezTo>
                <a:close/>
                <a:moveTo>
                  <a:pt x="2036" y="27935"/>
                </a:moveTo>
                <a:lnTo>
                  <a:pt x="2036" y="27935"/>
                </a:lnTo>
                <a:cubicBezTo>
                  <a:pt x="1769" y="28602"/>
                  <a:pt x="1202" y="28969"/>
                  <a:pt x="635" y="29303"/>
                </a:cubicBezTo>
                <a:cubicBezTo>
                  <a:pt x="901" y="28635"/>
                  <a:pt x="1402" y="28202"/>
                  <a:pt x="2036" y="27935"/>
                </a:cubicBezTo>
                <a:close/>
                <a:moveTo>
                  <a:pt x="46868" y="28435"/>
                </a:moveTo>
                <a:cubicBezTo>
                  <a:pt x="47401" y="28535"/>
                  <a:pt x="48769" y="29903"/>
                  <a:pt x="48769" y="30537"/>
                </a:cubicBezTo>
                <a:cubicBezTo>
                  <a:pt x="48102" y="29870"/>
                  <a:pt x="47435" y="29203"/>
                  <a:pt x="46768" y="28569"/>
                </a:cubicBezTo>
                <a:cubicBezTo>
                  <a:pt x="46801" y="28502"/>
                  <a:pt x="46834" y="28469"/>
                  <a:pt x="46868" y="28435"/>
                </a:cubicBezTo>
                <a:close/>
                <a:moveTo>
                  <a:pt x="52472" y="28335"/>
                </a:moveTo>
                <a:lnTo>
                  <a:pt x="52472" y="28335"/>
                </a:lnTo>
                <a:cubicBezTo>
                  <a:pt x="51871" y="29436"/>
                  <a:pt x="51037" y="30203"/>
                  <a:pt x="49903" y="30604"/>
                </a:cubicBezTo>
                <a:cubicBezTo>
                  <a:pt x="49870" y="29803"/>
                  <a:pt x="51337" y="28469"/>
                  <a:pt x="52472" y="28335"/>
                </a:cubicBezTo>
                <a:close/>
                <a:moveTo>
                  <a:pt x="46686" y="37267"/>
                </a:moveTo>
                <a:cubicBezTo>
                  <a:pt x="47428" y="37267"/>
                  <a:pt x="48277" y="38127"/>
                  <a:pt x="48435" y="39076"/>
                </a:cubicBezTo>
                <a:cubicBezTo>
                  <a:pt x="47968" y="38943"/>
                  <a:pt x="46734" y="37775"/>
                  <a:pt x="46567" y="37275"/>
                </a:cubicBezTo>
                <a:cubicBezTo>
                  <a:pt x="46607" y="37270"/>
                  <a:pt x="46646" y="37267"/>
                  <a:pt x="46686" y="37267"/>
                </a:cubicBezTo>
                <a:close/>
                <a:moveTo>
                  <a:pt x="51538" y="37442"/>
                </a:moveTo>
                <a:lnTo>
                  <a:pt x="51538" y="37442"/>
                </a:lnTo>
                <a:cubicBezTo>
                  <a:pt x="51337" y="38276"/>
                  <a:pt x="50804" y="38743"/>
                  <a:pt x="49970" y="39076"/>
                </a:cubicBezTo>
                <a:cubicBezTo>
                  <a:pt x="50303" y="38276"/>
                  <a:pt x="50804" y="37742"/>
                  <a:pt x="51538" y="37442"/>
                </a:cubicBezTo>
                <a:close/>
                <a:moveTo>
                  <a:pt x="2936" y="38042"/>
                </a:moveTo>
                <a:lnTo>
                  <a:pt x="2936" y="38042"/>
                </a:lnTo>
                <a:cubicBezTo>
                  <a:pt x="3470" y="38576"/>
                  <a:pt x="4337" y="38809"/>
                  <a:pt x="4471" y="39710"/>
                </a:cubicBezTo>
                <a:cubicBezTo>
                  <a:pt x="3804" y="39310"/>
                  <a:pt x="3270" y="38776"/>
                  <a:pt x="2936" y="38042"/>
                </a:cubicBezTo>
                <a:close/>
                <a:moveTo>
                  <a:pt x="2302" y="37609"/>
                </a:moveTo>
                <a:lnTo>
                  <a:pt x="2302" y="37609"/>
                </a:lnTo>
                <a:cubicBezTo>
                  <a:pt x="2369" y="38242"/>
                  <a:pt x="1635" y="39310"/>
                  <a:pt x="835" y="39743"/>
                </a:cubicBezTo>
                <a:cubicBezTo>
                  <a:pt x="768" y="39076"/>
                  <a:pt x="1569" y="37942"/>
                  <a:pt x="2302" y="37609"/>
                </a:cubicBezTo>
                <a:close/>
                <a:moveTo>
                  <a:pt x="52505" y="45648"/>
                </a:moveTo>
                <a:lnTo>
                  <a:pt x="52505" y="45648"/>
                </a:lnTo>
                <a:cubicBezTo>
                  <a:pt x="51671" y="46482"/>
                  <a:pt x="51104" y="47582"/>
                  <a:pt x="49870" y="47983"/>
                </a:cubicBezTo>
                <a:cubicBezTo>
                  <a:pt x="50504" y="46949"/>
                  <a:pt x="51271" y="46048"/>
                  <a:pt x="52505" y="45648"/>
                </a:cubicBezTo>
                <a:close/>
                <a:moveTo>
                  <a:pt x="3203" y="46415"/>
                </a:moveTo>
                <a:lnTo>
                  <a:pt x="3203" y="46415"/>
                </a:lnTo>
                <a:cubicBezTo>
                  <a:pt x="3570" y="46915"/>
                  <a:pt x="3970" y="47416"/>
                  <a:pt x="4337" y="47916"/>
                </a:cubicBezTo>
                <a:cubicBezTo>
                  <a:pt x="4271" y="47983"/>
                  <a:pt x="4237" y="48016"/>
                  <a:pt x="4204" y="48049"/>
                </a:cubicBezTo>
                <a:cubicBezTo>
                  <a:pt x="3837" y="47516"/>
                  <a:pt x="3036" y="47349"/>
                  <a:pt x="3203" y="46415"/>
                </a:cubicBezTo>
                <a:close/>
                <a:moveTo>
                  <a:pt x="2336" y="46015"/>
                </a:moveTo>
                <a:lnTo>
                  <a:pt x="2336" y="46015"/>
                </a:lnTo>
                <a:cubicBezTo>
                  <a:pt x="2369" y="47115"/>
                  <a:pt x="1602" y="47582"/>
                  <a:pt x="901" y="48149"/>
                </a:cubicBezTo>
                <a:cubicBezTo>
                  <a:pt x="701" y="47449"/>
                  <a:pt x="1469" y="46348"/>
                  <a:pt x="2336" y="46015"/>
                </a:cubicBezTo>
                <a:close/>
                <a:moveTo>
                  <a:pt x="46734" y="46348"/>
                </a:moveTo>
                <a:lnTo>
                  <a:pt x="46734" y="46348"/>
                </a:lnTo>
                <a:cubicBezTo>
                  <a:pt x="47601" y="46915"/>
                  <a:pt x="48669" y="46982"/>
                  <a:pt x="49002" y="48116"/>
                </a:cubicBezTo>
                <a:cubicBezTo>
                  <a:pt x="48818" y="48190"/>
                  <a:pt x="48654" y="48231"/>
                  <a:pt x="48500" y="48231"/>
                </a:cubicBezTo>
                <a:cubicBezTo>
                  <a:pt x="47960" y="48231"/>
                  <a:pt x="47539" y="47724"/>
                  <a:pt x="46734" y="46348"/>
                </a:cubicBezTo>
                <a:close/>
                <a:moveTo>
                  <a:pt x="46701" y="54220"/>
                </a:moveTo>
                <a:cubicBezTo>
                  <a:pt x="47735" y="54587"/>
                  <a:pt x="48335" y="55455"/>
                  <a:pt x="48936" y="56322"/>
                </a:cubicBezTo>
                <a:cubicBezTo>
                  <a:pt x="47935" y="55855"/>
                  <a:pt x="47268" y="55054"/>
                  <a:pt x="46701" y="54220"/>
                </a:cubicBezTo>
                <a:close/>
                <a:moveTo>
                  <a:pt x="52572" y="54454"/>
                </a:moveTo>
                <a:lnTo>
                  <a:pt x="52572" y="54454"/>
                </a:lnTo>
                <a:cubicBezTo>
                  <a:pt x="52705" y="55455"/>
                  <a:pt x="51538" y="56389"/>
                  <a:pt x="50103" y="56422"/>
                </a:cubicBezTo>
                <a:cubicBezTo>
                  <a:pt x="50837" y="55588"/>
                  <a:pt x="51371" y="54621"/>
                  <a:pt x="52572" y="54454"/>
                </a:cubicBezTo>
                <a:close/>
                <a:moveTo>
                  <a:pt x="2236" y="55021"/>
                </a:moveTo>
                <a:lnTo>
                  <a:pt x="2236" y="55021"/>
                </a:lnTo>
                <a:cubicBezTo>
                  <a:pt x="2369" y="55688"/>
                  <a:pt x="1735" y="56422"/>
                  <a:pt x="935" y="56622"/>
                </a:cubicBezTo>
                <a:cubicBezTo>
                  <a:pt x="1335" y="56122"/>
                  <a:pt x="1769" y="55588"/>
                  <a:pt x="2236" y="55021"/>
                </a:cubicBezTo>
                <a:close/>
                <a:moveTo>
                  <a:pt x="48636" y="382"/>
                </a:moveTo>
                <a:lnTo>
                  <a:pt x="48636" y="19095"/>
                </a:lnTo>
                <a:cubicBezTo>
                  <a:pt x="48002" y="18628"/>
                  <a:pt x="47301" y="18061"/>
                  <a:pt x="46567" y="17494"/>
                </a:cubicBezTo>
                <a:cubicBezTo>
                  <a:pt x="46467" y="17394"/>
                  <a:pt x="46367" y="17294"/>
                  <a:pt x="46267" y="17261"/>
                </a:cubicBezTo>
                <a:cubicBezTo>
                  <a:pt x="46231" y="17252"/>
                  <a:pt x="46191" y="17248"/>
                  <a:pt x="46149" y="17248"/>
                </a:cubicBezTo>
                <a:cubicBezTo>
                  <a:pt x="46034" y="17248"/>
                  <a:pt x="45907" y="17279"/>
                  <a:pt x="45834" y="17327"/>
                </a:cubicBezTo>
                <a:cubicBezTo>
                  <a:pt x="45800" y="17361"/>
                  <a:pt x="45800" y="17561"/>
                  <a:pt x="45834" y="17661"/>
                </a:cubicBezTo>
                <a:cubicBezTo>
                  <a:pt x="46100" y="18195"/>
                  <a:pt x="46367" y="18695"/>
                  <a:pt x="46701" y="19195"/>
                </a:cubicBezTo>
                <a:cubicBezTo>
                  <a:pt x="46901" y="19529"/>
                  <a:pt x="47168" y="19796"/>
                  <a:pt x="47435" y="20129"/>
                </a:cubicBezTo>
                <a:cubicBezTo>
                  <a:pt x="47665" y="20463"/>
                  <a:pt x="47955" y="20697"/>
                  <a:pt x="48365" y="20697"/>
                </a:cubicBezTo>
                <a:cubicBezTo>
                  <a:pt x="48488" y="20697"/>
                  <a:pt x="48622" y="20676"/>
                  <a:pt x="48769" y="20630"/>
                </a:cubicBezTo>
                <a:lnTo>
                  <a:pt x="48769" y="29303"/>
                </a:lnTo>
                <a:cubicBezTo>
                  <a:pt x="48502" y="29036"/>
                  <a:pt x="48269" y="28769"/>
                  <a:pt x="47968" y="28502"/>
                </a:cubicBezTo>
                <a:cubicBezTo>
                  <a:pt x="47635" y="28269"/>
                  <a:pt x="47301" y="27968"/>
                  <a:pt x="46934" y="27835"/>
                </a:cubicBezTo>
                <a:cubicBezTo>
                  <a:pt x="46881" y="27808"/>
                  <a:pt x="46819" y="27798"/>
                  <a:pt x="46752" y="27798"/>
                </a:cubicBezTo>
                <a:cubicBezTo>
                  <a:pt x="46565" y="27798"/>
                  <a:pt x="46339" y="27877"/>
                  <a:pt x="46167" y="27902"/>
                </a:cubicBezTo>
                <a:cubicBezTo>
                  <a:pt x="46167" y="28135"/>
                  <a:pt x="46167" y="28402"/>
                  <a:pt x="46267" y="28602"/>
                </a:cubicBezTo>
                <a:cubicBezTo>
                  <a:pt x="46768" y="29736"/>
                  <a:pt x="47935" y="30303"/>
                  <a:pt x="48702" y="31204"/>
                </a:cubicBezTo>
                <a:cubicBezTo>
                  <a:pt x="48836" y="31371"/>
                  <a:pt x="48936" y="31571"/>
                  <a:pt x="48936" y="31771"/>
                </a:cubicBezTo>
                <a:cubicBezTo>
                  <a:pt x="48969" y="34006"/>
                  <a:pt x="48969" y="36241"/>
                  <a:pt x="49002" y="38476"/>
                </a:cubicBezTo>
                <a:cubicBezTo>
                  <a:pt x="49002" y="38576"/>
                  <a:pt x="48969" y="38709"/>
                  <a:pt x="48969" y="38943"/>
                </a:cubicBezTo>
                <a:cubicBezTo>
                  <a:pt x="48869" y="38709"/>
                  <a:pt x="48802" y="38609"/>
                  <a:pt x="48769" y="38509"/>
                </a:cubicBezTo>
                <a:cubicBezTo>
                  <a:pt x="48469" y="37508"/>
                  <a:pt x="47702" y="37041"/>
                  <a:pt x="46834" y="36741"/>
                </a:cubicBezTo>
                <a:cubicBezTo>
                  <a:pt x="46798" y="36729"/>
                  <a:pt x="46757" y="36724"/>
                  <a:pt x="46712" y="36724"/>
                </a:cubicBezTo>
                <a:cubicBezTo>
                  <a:pt x="46511" y="36724"/>
                  <a:pt x="46249" y="36838"/>
                  <a:pt x="46167" y="36975"/>
                </a:cubicBezTo>
                <a:cubicBezTo>
                  <a:pt x="46067" y="37142"/>
                  <a:pt x="46067" y="37542"/>
                  <a:pt x="46200" y="37675"/>
                </a:cubicBezTo>
                <a:cubicBezTo>
                  <a:pt x="46934" y="38543"/>
                  <a:pt x="47668" y="39376"/>
                  <a:pt x="48736" y="39843"/>
                </a:cubicBezTo>
                <a:cubicBezTo>
                  <a:pt x="48836" y="39910"/>
                  <a:pt x="49002" y="40077"/>
                  <a:pt x="49002" y="40210"/>
                </a:cubicBezTo>
                <a:cubicBezTo>
                  <a:pt x="49069" y="42412"/>
                  <a:pt x="49103" y="44647"/>
                  <a:pt x="49169" y="46915"/>
                </a:cubicBezTo>
                <a:cubicBezTo>
                  <a:pt x="48469" y="46582"/>
                  <a:pt x="47802" y="46248"/>
                  <a:pt x="47134" y="45915"/>
                </a:cubicBezTo>
                <a:cubicBezTo>
                  <a:pt x="46983" y="45839"/>
                  <a:pt x="46811" y="45753"/>
                  <a:pt x="46659" y="45753"/>
                </a:cubicBezTo>
                <a:cubicBezTo>
                  <a:pt x="46543" y="45753"/>
                  <a:pt x="46440" y="45803"/>
                  <a:pt x="46367" y="45948"/>
                </a:cubicBezTo>
                <a:cubicBezTo>
                  <a:pt x="46234" y="46148"/>
                  <a:pt x="46234" y="46548"/>
                  <a:pt x="46334" y="46782"/>
                </a:cubicBezTo>
                <a:cubicBezTo>
                  <a:pt x="46567" y="47249"/>
                  <a:pt x="46868" y="47649"/>
                  <a:pt x="47168" y="48049"/>
                </a:cubicBezTo>
                <a:cubicBezTo>
                  <a:pt x="47557" y="48605"/>
                  <a:pt x="48132" y="48767"/>
                  <a:pt x="48775" y="48767"/>
                </a:cubicBezTo>
                <a:cubicBezTo>
                  <a:pt x="48904" y="48767"/>
                  <a:pt x="49036" y="48761"/>
                  <a:pt x="49169" y="48750"/>
                </a:cubicBezTo>
                <a:lnTo>
                  <a:pt x="49169" y="55221"/>
                </a:lnTo>
                <a:cubicBezTo>
                  <a:pt x="48836" y="54921"/>
                  <a:pt x="48402" y="54554"/>
                  <a:pt x="47968" y="54220"/>
                </a:cubicBezTo>
                <a:cubicBezTo>
                  <a:pt x="47635" y="53987"/>
                  <a:pt x="47268" y="53787"/>
                  <a:pt x="46868" y="53653"/>
                </a:cubicBezTo>
                <a:cubicBezTo>
                  <a:pt x="46801" y="53631"/>
                  <a:pt x="46708" y="53620"/>
                  <a:pt x="46612" y="53620"/>
                </a:cubicBezTo>
                <a:cubicBezTo>
                  <a:pt x="46419" y="53620"/>
                  <a:pt x="46212" y="53665"/>
                  <a:pt x="46167" y="53753"/>
                </a:cubicBezTo>
                <a:cubicBezTo>
                  <a:pt x="46067" y="53920"/>
                  <a:pt x="46067" y="54321"/>
                  <a:pt x="46200" y="54521"/>
                </a:cubicBezTo>
                <a:cubicBezTo>
                  <a:pt x="46901" y="55521"/>
                  <a:pt x="47702" y="56389"/>
                  <a:pt x="48836" y="56922"/>
                </a:cubicBezTo>
                <a:cubicBezTo>
                  <a:pt x="48936" y="56989"/>
                  <a:pt x="49036" y="57022"/>
                  <a:pt x="49103" y="57056"/>
                </a:cubicBezTo>
                <a:cubicBezTo>
                  <a:pt x="49103" y="58090"/>
                  <a:pt x="49103" y="59124"/>
                  <a:pt x="49103" y="60125"/>
                </a:cubicBezTo>
                <a:cubicBezTo>
                  <a:pt x="49103" y="62159"/>
                  <a:pt x="48969" y="64161"/>
                  <a:pt x="49103" y="66196"/>
                </a:cubicBezTo>
                <a:cubicBezTo>
                  <a:pt x="49269" y="68731"/>
                  <a:pt x="48969" y="71233"/>
                  <a:pt x="48936" y="73768"/>
                </a:cubicBezTo>
                <a:cubicBezTo>
                  <a:pt x="48902" y="74502"/>
                  <a:pt x="48936" y="75269"/>
                  <a:pt x="48969" y="76003"/>
                </a:cubicBezTo>
                <a:cubicBezTo>
                  <a:pt x="49002" y="76470"/>
                  <a:pt x="48836" y="76670"/>
                  <a:pt x="48335" y="76670"/>
                </a:cubicBezTo>
                <a:cubicBezTo>
                  <a:pt x="47334" y="76651"/>
                  <a:pt x="46332" y="76631"/>
                  <a:pt x="45331" y="76631"/>
                </a:cubicBezTo>
                <a:cubicBezTo>
                  <a:pt x="44598" y="76631"/>
                  <a:pt x="43865" y="76642"/>
                  <a:pt x="43132" y="76670"/>
                </a:cubicBezTo>
                <a:cubicBezTo>
                  <a:pt x="40196" y="76803"/>
                  <a:pt x="37261" y="77037"/>
                  <a:pt x="34292" y="77137"/>
                </a:cubicBezTo>
                <a:cubicBezTo>
                  <a:pt x="30456" y="77237"/>
                  <a:pt x="26620" y="77270"/>
                  <a:pt x="22750" y="77304"/>
                </a:cubicBezTo>
                <a:cubicBezTo>
                  <a:pt x="21183" y="77304"/>
                  <a:pt x="19615" y="77204"/>
                  <a:pt x="18047" y="77170"/>
                </a:cubicBezTo>
                <a:cubicBezTo>
                  <a:pt x="14778" y="77104"/>
                  <a:pt x="11509" y="77104"/>
                  <a:pt x="8273" y="77070"/>
                </a:cubicBezTo>
                <a:cubicBezTo>
                  <a:pt x="6806" y="77037"/>
                  <a:pt x="5338" y="76970"/>
                  <a:pt x="3904" y="76903"/>
                </a:cubicBezTo>
                <a:cubicBezTo>
                  <a:pt x="3670" y="69865"/>
                  <a:pt x="3437" y="62827"/>
                  <a:pt x="3203" y="55722"/>
                </a:cubicBezTo>
                <a:lnTo>
                  <a:pt x="3203" y="55722"/>
                </a:lnTo>
                <a:cubicBezTo>
                  <a:pt x="3670" y="56022"/>
                  <a:pt x="4004" y="56255"/>
                  <a:pt x="4371" y="56489"/>
                </a:cubicBezTo>
                <a:cubicBezTo>
                  <a:pt x="4504" y="56555"/>
                  <a:pt x="4671" y="56622"/>
                  <a:pt x="4804" y="56622"/>
                </a:cubicBezTo>
                <a:cubicBezTo>
                  <a:pt x="5004" y="56589"/>
                  <a:pt x="5238" y="56522"/>
                  <a:pt x="5438" y="56455"/>
                </a:cubicBezTo>
                <a:cubicBezTo>
                  <a:pt x="5371" y="56222"/>
                  <a:pt x="5371" y="55922"/>
                  <a:pt x="5205" y="55788"/>
                </a:cubicBezTo>
                <a:cubicBezTo>
                  <a:pt x="4671" y="55388"/>
                  <a:pt x="4104" y="55054"/>
                  <a:pt x="3570" y="54654"/>
                </a:cubicBezTo>
                <a:cubicBezTo>
                  <a:pt x="3437" y="54554"/>
                  <a:pt x="3270" y="54354"/>
                  <a:pt x="3270" y="54220"/>
                </a:cubicBezTo>
                <a:cubicBezTo>
                  <a:pt x="3236" y="52052"/>
                  <a:pt x="3236" y="49917"/>
                  <a:pt x="3236" y="47749"/>
                </a:cubicBezTo>
                <a:lnTo>
                  <a:pt x="3236" y="47749"/>
                </a:lnTo>
                <a:cubicBezTo>
                  <a:pt x="3370" y="47883"/>
                  <a:pt x="3537" y="48049"/>
                  <a:pt x="3737" y="48216"/>
                </a:cubicBezTo>
                <a:cubicBezTo>
                  <a:pt x="3923" y="48355"/>
                  <a:pt x="4141" y="48543"/>
                  <a:pt x="4369" y="48543"/>
                </a:cubicBezTo>
                <a:cubicBezTo>
                  <a:pt x="4468" y="48543"/>
                  <a:pt x="4569" y="48508"/>
                  <a:pt x="4671" y="48416"/>
                </a:cubicBezTo>
                <a:cubicBezTo>
                  <a:pt x="4971" y="48116"/>
                  <a:pt x="4838" y="47716"/>
                  <a:pt x="4604" y="47416"/>
                </a:cubicBezTo>
                <a:cubicBezTo>
                  <a:pt x="4170" y="46849"/>
                  <a:pt x="3670" y="46348"/>
                  <a:pt x="3203" y="45814"/>
                </a:cubicBezTo>
                <a:cubicBezTo>
                  <a:pt x="3103" y="45714"/>
                  <a:pt x="3103" y="45514"/>
                  <a:pt x="3070" y="45347"/>
                </a:cubicBezTo>
                <a:cubicBezTo>
                  <a:pt x="3036" y="43746"/>
                  <a:pt x="3003" y="42112"/>
                  <a:pt x="2970" y="40511"/>
                </a:cubicBezTo>
                <a:cubicBezTo>
                  <a:pt x="2970" y="40010"/>
                  <a:pt x="2970" y="39510"/>
                  <a:pt x="2970" y="38943"/>
                </a:cubicBezTo>
                <a:cubicBezTo>
                  <a:pt x="3136" y="39110"/>
                  <a:pt x="3236" y="39276"/>
                  <a:pt x="3370" y="39376"/>
                </a:cubicBezTo>
                <a:cubicBezTo>
                  <a:pt x="3670" y="39643"/>
                  <a:pt x="3970" y="39944"/>
                  <a:pt x="4337" y="40177"/>
                </a:cubicBezTo>
                <a:cubicBezTo>
                  <a:pt x="4385" y="40201"/>
                  <a:pt x="4453" y="40212"/>
                  <a:pt x="4527" y="40212"/>
                </a:cubicBezTo>
                <a:cubicBezTo>
                  <a:pt x="4662" y="40212"/>
                  <a:pt x="4818" y="40175"/>
                  <a:pt x="4904" y="40110"/>
                </a:cubicBezTo>
                <a:cubicBezTo>
                  <a:pt x="5038" y="40044"/>
                  <a:pt x="5071" y="39743"/>
                  <a:pt x="5004" y="39610"/>
                </a:cubicBezTo>
                <a:cubicBezTo>
                  <a:pt x="4838" y="39210"/>
                  <a:pt x="4637" y="38809"/>
                  <a:pt x="4371" y="38509"/>
                </a:cubicBezTo>
                <a:cubicBezTo>
                  <a:pt x="3970" y="38109"/>
                  <a:pt x="3470" y="37775"/>
                  <a:pt x="3070" y="37408"/>
                </a:cubicBezTo>
                <a:cubicBezTo>
                  <a:pt x="2970" y="37342"/>
                  <a:pt x="2903" y="37208"/>
                  <a:pt x="2903" y="37075"/>
                </a:cubicBezTo>
                <a:cubicBezTo>
                  <a:pt x="2903" y="34473"/>
                  <a:pt x="2903" y="31838"/>
                  <a:pt x="2903" y="29203"/>
                </a:cubicBezTo>
                <a:cubicBezTo>
                  <a:pt x="2903" y="29169"/>
                  <a:pt x="2936" y="29136"/>
                  <a:pt x="3003" y="29002"/>
                </a:cubicBezTo>
                <a:cubicBezTo>
                  <a:pt x="3270" y="29303"/>
                  <a:pt x="3503" y="29603"/>
                  <a:pt x="3804" y="29836"/>
                </a:cubicBezTo>
                <a:cubicBezTo>
                  <a:pt x="3957" y="29968"/>
                  <a:pt x="4153" y="30128"/>
                  <a:pt x="4336" y="30128"/>
                </a:cubicBezTo>
                <a:cubicBezTo>
                  <a:pt x="4432" y="30128"/>
                  <a:pt x="4524" y="30084"/>
                  <a:pt x="4604" y="29970"/>
                </a:cubicBezTo>
                <a:cubicBezTo>
                  <a:pt x="4771" y="29803"/>
                  <a:pt x="4771" y="29369"/>
                  <a:pt x="4637" y="29136"/>
                </a:cubicBezTo>
                <a:cubicBezTo>
                  <a:pt x="4504" y="28836"/>
                  <a:pt x="4204" y="28535"/>
                  <a:pt x="3904" y="28369"/>
                </a:cubicBezTo>
                <a:cubicBezTo>
                  <a:pt x="3136" y="27835"/>
                  <a:pt x="2836" y="27234"/>
                  <a:pt x="2903" y="26234"/>
                </a:cubicBezTo>
                <a:cubicBezTo>
                  <a:pt x="3036" y="23932"/>
                  <a:pt x="3036" y="21597"/>
                  <a:pt x="3103" y="19195"/>
                </a:cubicBezTo>
                <a:cubicBezTo>
                  <a:pt x="3437" y="19629"/>
                  <a:pt x="3703" y="20029"/>
                  <a:pt x="4037" y="20363"/>
                </a:cubicBezTo>
                <a:cubicBezTo>
                  <a:pt x="4229" y="20555"/>
                  <a:pt x="4456" y="20782"/>
                  <a:pt x="4717" y="20782"/>
                </a:cubicBezTo>
                <a:cubicBezTo>
                  <a:pt x="4819" y="20782"/>
                  <a:pt x="4926" y="20747"/>
                  <a:pt x="5038" y="20663"/>
                </a:cubicBezTo>
                <a:cubicBezTo>
                  <a:pt x="5438" y="20363"/>
                  <a:pt x="5138" y="19963"/>
                  <a:pt x="4971" y="19629"/>
                </a:cubicBezTo>
                <a:cubicBezTo>
                  <a:pt x="4604" y="18895"/>
                  <a:pt x="4004" y="18361"/>
                  <a:pt x="3170" y="18095"/>
                </a:cubicBezTo>
                <a:cubicBezTo>
                  <a:pt x="3236" y="16527"/>
                  <a:pt x="3270" y="14992"/>
                  <a:pt x="3370" y="13425"/>
                </a:cubicBezTo>
                <a:cubicBezTo>
                  <a:pt x="3670" y="9355"/>
                  <a:pt x="3837" y="5252"/>
                  <a:pt x="3670" y="1149"/>
                </a:cubicBezTo>
                <a:cubicBezTo>
                  <a:pt x="3637" y="449"/>
                  <a:pt x="3670" y="382"/>
                  <a:pt x="4337" y="382"/>
                </a:cubicBezTo>
                <a:cubicBezTo>
                  <a:pt x="7106" y="415"/>
                  <a:pt x="9908" y="449"/>
                  <a:pt x="12677" y="449"/>
                </a:cubicBezTo>
                <a:cubicBezTo>
                  <a:pt x="15312" y="465"/>
                  <a:pt x="17939" y="465"/>
                  <a:pt x="20566" y="465"/>
                </a:cubicBezTo>
                <a:cubicBezTo>
                  <a:pt x="23192" y="465"/>
                  <a:pt x="25819" y="465"/>
                  <a:pt x="28454" y="482"/>
                </a:cubicBezTo>
                <a:cubicBezTo>
                  <a:pt x="32391" y="515"/>
                  <a:pt x="36327" y="615"/>
                  <a:pt x="40296" y="615"/>
                </a:cubicBezTo>
                <a:cubicBezTo>
                  <a:pt x="40643" y="620"/>
                  <a:pt x="40990" y="622"/>
                  <a:pt x="41337" y="622"/>
                </a:cubicBezTo>
                <a:cubicBezTo>
                  <a:pt x="43533" y="622"/>
                  <a:pt x="45746" y="540"/>
                  <a:pt x="47935" y="482"/>
                </a:cubicBezTo>
                <a:cubicBezTo>
                  <a:pt x="48135" y="482"/>
                  <a:pt x="48369" y="415"/>
                  <a:pt x="48636" y="382"/>
                </a:cubicBezTo>
                <a:close/>
                <a:moveTo>
                  <a:pt x="6181" y="0"/>
                </a:moveTo>
                <a:cubicBezTo>
                  <a:pt x="5497" y="0"/>
                  <a:pt x="4815" y="4"/>
                  <a:pt x="4137" y="15"/>
                </a:cubicBezTo>
                <a:cubicBezTo>
                  <a:pt x="3370" y="15"/>
                  <a:pt x="3236" y="215"/>
                  <a:pt x="3470" y="949"/>
                </a:cubicBezTo>
                <a:cubicBezTo>
                  <a:pt x="3470" y="1016"/>
                  <a:pt x="3470" y="1116"/>
                  <a:pt x="3470" y="1182"/>
                </a:cubicBezTo>
                <a:cubicBezTo>
                  <a:pt x="3303" y="4918"/>
                  <a:pt x="3103" y="8655"/>
                  <a:pt x="2936" y="12357"/>
                </a:cubicBezTo>
                <a:cubicBezTo>
                  <a:pt x="2836" y="13958"/>
                  <a:pt x="2769" y="15559"/>
                  <a:pt x="2669" y="17161"/>
                </a:cubicBezTo>
                <a:cubicBezTo>
                  <a:pt x="2669" y="17461"/>
                  <a:pt x="2569" y="17628"/>
                  <a:pt x="2302" y="17761"/>
                </a:cubicBezTo>
                <a:cubicBezTo>
                  <a:pt x="1402" y="18228"/>
                  <a:pt x="768" y="18962"/>
                  <a:pt x="268" y="19796"/>
                </a:cubicBezTo>
                <a:cubicBezTo>
                  <a:pt x="168" y="19963"/>
                  <a:pt x="101" y="20263"/>
                  <a:pt x="201" y="20363"/>
                </a:cubicBezTo>
                <a:cubicBezTo>
                  <a:pt x="301" y="20496"/>
                  <a:pt x="601" y="20530"/>
                  <a:pt x="768" y="20530"/>
                </a:cubicBezTo>
                <a:cubicBezTo>
                  <a:pt x="1435" y="20430"/>
                  <a:pt x="1869" y="19963"/>
                  <a:pt x="2202" y="19429"/>
                </a:cubicBezTo>
                <a:cubicBezTo>
                  <a:pt x="2302" y="19262"/>
                  <a:pt x="2403" y="19095"/>
                  <a:pt x="2603" y="18795"/>
                </a:cubicBezTo>
                <a:lnTo>
                  <a:pt x="2603" y="18795"/>
                </a:lnTo>
                <a:cubicBezTo>
                  <a:pt x="2536" y="20797"/>
                  <a:pt x="2469" y="22665"/>
                  <a:pt x="2403" y="24533"/>
                </a:cubicBezTo>
                <a:cubicBezTo>
                  <a:pt x="2403" y="25333"/>
                  <a:pt x="2403" y="26134"/>
                  <a:pt x="2369" y="26934"/>
                </a:cubicBezTo>
                <a:cubicBezTo>
                  <a:pt x="2336" y="27134"/>
                  <a:pt x="2169" y="27468"/>
                  <a:pt x="2002" y="27501"/>
                </a:cubicBezTo>
                <a:cubicBezTo>
                  <a:pt x="1302" y="27668"/>
                  <a:pt x="868" y="28135"/>
                  <a:pt x="401" y="28635"/>
                </a:cubicBezTo>
                <a:cubicBezTo>
                  <a:pt x="101" y="29002"/>
                  <a:pt x="1" y="29536"/>
                  <a:pt x="268" y="29703"/>
                </a:cubicBezTo>
                <a:cubicBezTo>
                  <a:pt x="390" y="29803"/>
                  <a:pt x="509" y="29844"/>
                  <a:pt x="623" y="29844"/>
                </a:cubicBezTo>
                <a:cubicBezTo>
                  <a:pt x="853" y="29844"/>
                  <a:pt x="1068" y="29681"/>
                  <a:pt x="1268" y="29503"/>
                </a:cubicBezTo>
                <a:cubicBezTo>
                  <a:pt x="1602" y="29203"/>
                  <a:pt x="1936" y="28936"/>
                  <a:pt x="2302" y="28569"/>
                </a:cubicBezTo>
                <a:cubicBezTo>
                  <a:pt x="2336" y="28769"/>
                  <a:pt x="2336" y="28836"/>
                  <a:pt x="2336" y="28902"/>
                </a:cubicBezTo>
                <a:cubicBezTo>
                  <a:pt x="2336" y="31571"/>
                  <a:pt x="2336" y="34206"/>
                  <a:pt x="2336" y="36875"/>
                </a:cubicBezTo>
                <a:cubicBezTo>
                  <a:pt x="2336" y="37041"/>
                  <a:pt x="2169" y="37242"/>
                  <a:pt x="2036" y="37375"/>
                </a:cubicBezTo>
                <a:cubicBezTo>
                  <a:pt x="1368" y="37875"/>
                  <a:pt x="735" y="38442"/>
                  <a:pt x="468" y="39243"/>
                </a:cubicBezTo>
                <a:cubicBezTo>
                  <a:pt x="401" y="39477"/>
                  <a:pt x="535" y="39777"/>
                  <a:pt x="568" y="40044"/>
                </a:cubicBezTo>
                <a:cubicBezTo>
                  <a:pt x="835" y="39977"/>
                  <a:pt x="1135" y="39977"/>
                  <a:pt x="1335" y="39843"/>
                </a:cubicBezTo>
                <a:cubicBezTo>
                  <a:pt x="1702" y="39543"/>
                  <a:pt x="2002" y="39143"/>
                  <a:pt x="2436" y="38709"/>
                </a:cubicBezTo>
                <a:lnTo>
                  <a:pt x="2436" y="45614"/>
                </a:lnTo>
                <a:cubicBezTo>
                  <a:pt x="2403" y="45648"/>
                  <a:pt x="2336" y="45648"/>
                  <a:pt x="2269" y="45681"/>
                </a:cubicBezTo>
                <a:cubicBezTo>
                  <a:pt x="1135" y="45881"/>
                  <a:pt x="701" y="46782"/>
                  <a:pt x="401" y="47749"/>
                </a:cubicBezTo>
                <a:cubicBezTo>
                  <a:pt x="334" y="47983"/>
                  <a:pt x="501" y="48316"/>
                  <a:pt x="568" y="48616"/>
                </a:cubicBezTo>
                <a:cubicBezTo>
                  <a:pt x="835" y="48516"/>
                  <a:pt x="1135" y="48483"/>
                  <a:pt x="1368" y="48350"/>
                </a:cubicBezTo>
                <a:cubicBezTo>
                  <a:pt x="1802" y="48016"/>
                  <a:pt x="2169" y="47616"/>
                  <a:pt x="2569" y="47282"/>
                </a:cubicBezTo>
                <a:lnTo>
                  <a:pt x="2703" y="47282"/>
                </a:lnTo>
                <a:cubicBezTo>
                  <a:pt x="2703" y="49450"/>
                  <a:pt x="2703" y="51585"/>
                  <a:pt x="2736" y="53753"/>
                </a:cubicBezTo>
                <a:cubicBezTo>
                  <a:pt x="2736" y="54154"/>
                  <a:pt x="2603" y="54387"/>
                  <a:pt x="2269" y="54621"/>
                </a:cubicBezTo>
                <a:cubicBezTo>
                  <a:pt x="1502" y="55054"/>
                  <a:pt x="901" y="55722"/>
                  <a:pt x="568" y="56522"/>
                </a:cubicBezTo>
                <a:cubicBezTo>
                  <a:pt x="501" y="56722"/>
                  <a:pt x="601" y="56989"/>
                  <a:pt x="635" y="57223"/>
                </a:cubicBezTo>
                <a:cubicBezTo>
                  <a:pt x="701" y="57211"/>
                  <a:pt x="779" y="57211"/>
                  <a:pt x="858" y="57211"/>
                </a:cubicBezTo>
                <a:cubicBezTo>
                  <a:pt x="1016" y="57211"/>
                  <a:pt x="1179" y="57211"/>
                  <a:pt x="1268" y="57123"/>
                </a:cubicBezTo>
                <a:cubicBezTo>
                  <a:pt x="1769" y="56722"/>
                  <a:pt x="2236" y="56255"/>
                  <a:pt x="2736" y="55822"/>
                </a:cubicBezTo>
                <a:cubicBezTo>
                  <a:pt x="2736" y="55855"/>
                  <a:pt x="2736" y="55988"/>
                  <a:pt x="2736" y="56122"/>
                </a:cubicBezTo>
                <a:cubicBezTo>
                  <a:pt x="2803" y="58957"/>
                  <a:pt x="2836" y="61826"/>
                  <a:pt x="2936" y="64661"/>
                </a:cubicBezTo>
                <a:cubicBezTo>
                  <a:pt x="3003" y="67196"/>
                  <a:pt x="3136" y="69698"/>
                  <a:pt x="3203" y="72200"/>
                </a:cubicBezTo>
                <a:cubicBezTo>
                  <a:pt x="3236" y="73768"/>
                  <a:pt x="3236" y="75336"/>
                  <a:pt x="3236" y="76903"/>
                </a:cubicBezTo>
                <a:cubicBezTo>
                  <a:pt x="3236" y="77204"/>
                  <a:pt x="3236" y="77404"/>
                  <a:pt x="3603" y="77437"/>
                </a:cubicBezTo>
                <a:cubicBezTo>
                  <a:pt x="5371" y="77504"/>
                  <a:pt x="7139" y="77571"/>
                  <a:pt x="8941" y="77637"/>
                </a:cubicBezTo>
                <a:cubicBezTo>
                  <a:pt x="13344" y="77737"/>
                  <a:pt x="17747" y="77804"/>
                  <a:pt x="22150" y="77904"/>
                </a:cubicBezTo>
                <a:cubicBezTo>
                  <a:pt x="23355" y="77933"/>
                  <a:pt x="24561" y="78011"/>
                  <a:pt x="25766" y="78011"/>
                </a:cubicBezTo>
                <a:cubicBezTo>
                  <a:pt x="25962" y="78011"/>
                  <a:pt x="26157" y="78009"/>
                  <a:pt x="26353" y="78004"/>
                </a:cubicBezTo>
                <a:cubicBezTo>
                  <a:pt x="30623" y="77871"/>
                  <a:pt x="34892" y="77671"/>
                  <a:pt x="39195" y="77537"/>
                </a:cubicBezTo>
                <a:cubicBezTo>
                  <a:pt x="42131" y="77437"/>
                  <a:pt x="45066" y="77337"/>
                  <a:pt x="48035" y="77270"/>
                </a:cubicBezTo>
                <a:cubicBezTo>
                  <a:pt x="49203" y="77237"/>
                  <a:pt x="49136" y="77237"/>
                  <a:pt x="49403" y="76036"/>
                </a:cubicBezTo>
                <a:cubicBezTo>
                  <a:pt x="49436" y="75936"/>
                  <a:pt x="49436" y="75836"/>
                  <a:pt x="49436" y="75736"/>
                </a:cubicBezTo>
                <a:cubicBezTo>
                  <a:pt x="49503" y="74101"/>
                  <a:pt x="49570" y="72433"/>
                  <a:pt x="49636" y="70799"/>
                </a:cubicBezTo>
                <a:cubicBezTo>
                  <a:pt x="49670" y="69565"/>
                  <a:pt x="49736" y="68297"/>
                  <a:pt x="49770" y="67063"/>
                </a:cubicBezTo>
                <a:cubicBezTo>
                  <a:pt x="49770" y="63861"/>
                  <a:pt x="49770" y="60692"/>
                  <a:pt x="49736" y="57489"/>
                </a:cubicBezTo>
                <a:cubicBezTo>
                  <a:pt x="49736" y="57189"/>
                  <a:pt x="49870" y="57123"/>
                  <a:pt x="50137" y="57022"/>
                </a:cubicBezTo>
                <a:cubicBezTo>
                  <a:pt x="50737" y="56856"/>
                  <a:pt x="51337" y="56656"/>
                  <a:pt x="51905" y="56422"/>
                </a:cubicBezTo>
                <a:cubicBezTo>
                  <a:pt x="52672" y="56122"/>
                  <a:pt x="53005" y="55488"/>
                  <a:pt x="53139" y="54721"/>
                </a:cubicBezTo>
                <a:cubicBezTo>
                  <a:pt x="53197" y="54256"/>
                  <a:pt x="52976" y="53968"/>
                  <a:pt x="52565" y="53968"/>
                </a:cubicBezTo>
                <a:cubicBezTo>
                  <a:pt x="52505" y="53968"/>
                  <a:pt x="52440" y="53974"/>
                  <a:pt x="52372" y="53987"/>
                </a:cubicBezTo>
                <a:cubicBezTo>
                  <a:pt x="51738" y="54120"/>
                  <a:pt x="51171" y="54387"/>
                  <a:pt x="50737" y="54888"/>
                </a:cubicBezTo>
                <a:cubicBezTo>
                  <a:pt x="50437" y="55255"/>
                  <a:pt x="50137" y="55621"/>
                  <a:pt x="49803" y="56022"/>
                </a:cubicBezTo>
                <a:cubicBezTo>
                  <a:pt x="49803" y="53620"/>
                  <a:pt x="49803" y="51318"/>
                  <a:pt x="49803" y="49017"/>
                </a:cubicBezTo>
                <a:cubicBezTo>
                  <a:pt x="49803" y="48917"/>
                  <a:pt x="49936" y="48717"/>
                  <a:pt x="50070" y="48683"/>
                </a:cubicBezTo>
                <a:cubicBezTo>
                  <a:pt x="51438" y="48116"/>
                  <a:pt x="52138" y="46849"/>
                  <a:pt x="53005" y="45781"/>
                </a:cubicBezTo>
                <a:cubicBezTo>
                  <a:pt x="53105" y="45681"/>
                  <a:pt x="53139" y="45381"/>
                  <a:pt x="53072" y="45281"/>
                </a:cubicBezTo>
                <a:cubicBezTo>
                  <a:pt x="52969" y="45203"/>
                  <a:pt x="52785" y="45126"/>
                  <a:pt x="52646" y="45126"/>
                </a:cubicBezTo>
                <a:cubicBezTo>
                  <a:pt x="52605" y="45126"/>
                  <a:pt x="52568" y="45132"/>
                  <a:pt x="52538" y="45147"/>
                </a:cubicBezTo>
                <a:cubicBezTo>
                  <a:pt x="52005" y="45381"/>
                  <a:pt x="51471" y="45648"/>
                  <a:pt x="50971" y="45981"/>
                </a:cubicBezTo>
                <a:cubicBezTo>
                  <a:pt x="50570" y="46281"/>
                  <a:pt x="50237" y="46682"/>
                  <a:pt x="49770" y="47115"/>
                </a:cubicBezTo>
                <a:cubicBezTo>
                  <a:pt x="49736" y="44880"/>
                  <a:pt x="49703" y="42779"/>
                  <a:pt x="49636" y="40677"/>
                </a:cubicBezTo>
                <a:cubicBezTo>
                  <a:pt x="49603" y="40077"/>
                  <a:pt x="49803" y="39743"/>
                  <a:pt x="50337" y="39510"/>
                </a:cubicBezTo>
                <a:cubicBezTo>
                  <a:pt x="51137" y="39176"/>
                  <a:pt x="51738" y="38609"/>
                  <a:pt x="52038" y="37775"/>
                </a:cubicBezTo>
                <a:cubicBezTo>
                  <a:pt x="52105" y="37508"/>
                  <a:pt x="52105" y="37108"/>
                  <a:pt x="51938" y="36975"/>
                </a:cubicBezTo>
                <a:cubicBezTo>
                  <a:pt x="51865" y="36916"/>
                  <a:pt x="51740" y="36890"/>
                  <a:pt x="51607" y="36890"/>
                </a:cubicBezTo>
                <a:cubicBezTo>
                  <a:pt x="51436" y="36890"/>
                  <a:pt x="51250" y="36933"/>
                  <a:pt x="51137" y="37008"/>
                </a:cubicBezTo>
                <a:cubicBezTo>
                  <a:pt x="50604" y="37375"/>
                  <a:pt x="50137" y="37875"/>
                  <a:pt x="49570" y="38342"/>
                </a:cubicBezTo>
                <a:cubicBezTo>
                  <a:pt x="49570" y="38076"/>
                  <a:pt x="49570" y="37775"/>
                  <a:pt x="49570" y="37475"/>
                </a:cubicBezTo>
                <a:cubicBezTo>
                  <a:pt x="49570" y="35807"/>
                  <a:pt x="49603" y="34139"/>
                  <a:pt x="49536" y="32472"/>
                </a:cubicBezTo>
                <a:cubicBezTo>
                  <a:pt x="49469" y="31671"/>
                  <a:pt x="49870" y="31237"/>
                  <a:pt x="50504" y="30937"/>
                </a:cubicBezTo>
                <a:cubicBezTo>
                  <a:pt x="51571" y="30437"/>
                  <a:pt x="52238" y="29536"/>
                  <a:pt x="52805" y="28602"/>
                </a:cubicBezTo>
                <a:cubicBezTo>
                  <a:pt x="52905" y="28435"/>
                  <a:pt x="52939" y="28202"/>
                  <a:pt x="52839" y="28035"/>
                </a:cubicBezTo>
                <a:cubicBezTo>
                  <a:pt x="52805" y="27935"/>
                  <a:pt x="52538" y="27902"/>
                  <a:pt x="52372" y="27902"/>
                </a:cubicBezTo>
                <a:cubicBezTo>
                  <a:pt x="51438" y="28035"/>
                  <a:pt x="50670" y="28435"/>
                  <a:pt x="50070" y="29203"/>
                </a:cubicBezTo>
                <a:cubicBezTo>
                  <a:pt x="49936" y="29403"/>
                  <a:pt x="49770" y="29569"/>
                  <a:pt x="49570" y="29803"/>
                </a:cubicBezTo>
                <a:cubicBezTo>
                  <a:pt x="49503" y="29603"/>
                  <a:pt x="49469" y="29503"/>
                  <a:pt x="49469" y="29369"/>
                </a:cubicBezTo>
                <a:cubicBezTo>
                  <a:pt x="49436" y="26701"/>
                  <a:pt x="49403" y="24032"/>
                  <a:pt x="49369" y="21364"/>
                </a:cubicBezTo>
                <a:cubicBezTo>
                  <a:pt x="49369" y="21230"/>
                  <a:pt x="49503" y="20997"/>
                  <a:pt x="49636" y="20930"/>
                </a:cubicBezTo>
                <a:cubicBezTo>
                  <a:pt x="50470" y="20396"/>
                  <a:pt x="51137" y="19762"/>
                  <a:pt x="51571" y="18895"/>
                </a:cubicBezTo>
                <a:cubicBezTo>
                  <a:pt x="51704" y="18662"/>
                  <a:pt x="51704" y="18361"/>
                  <a:pt x="51738" y="18061"/>
                </a:cubicBezTo>
                <a:cubicBezTo>
                  <a:pt x="51438" y="18061"/>
                  <a:pt x="51104" y="17995"/>
                  <a:pt x="50804" y="17995"/>
                </a:cubicBezTo>
                <a:cubicBezTo>
                  <a:pt x="50670" y="17995"/>
                  <a:pt x="50537" y="18095"/>
                  <a:pt x="50403" y="18195"/>
                </a:cubicBezTo>
                <a:cubicBezTo>
                  <a:pt x="50070" y="18428"/>
                  <a:pt x="49736" y="18695"/>
                  <a:pt x="49369" y="18995"/>
                </a:cubicBezTo>
                <a:cubicBezTo>
                  <a:pt x="49303" y="17694"/>
                  <a:pt x="49203" y="16427"/>
                  <a:pt x="49169" y="15159"/>
                </a:cubicBezTo>
                <a:cubicBezTo>
                  <a:pt x="49136" y="11823"/>
                  <a:pt x="49136" y="8488"/>
                  <a:pt x="49136" y="5119"/>
                </a:cubicBezTo>
                <a:cubicBezTo>
                  <a:pt x="49136" y="3718"/>
                  <a:pt x="49203" y="2283"/>
                  <a:pt x="49203" y="882"/>
                </a:cubicBezTo>
                <a:cubicBezTo>
                  <a:pt x="49236" y="615"/>
                  <a:pt x="49336" y="282"/>
                  <a:pt x="48936" y="248"/>
                </a:cubicBezTo>
                <a:cubicBezTo>
                  <a:pt x="48636" y="182"/>
                  <a:pt x="48302" y="182"/>
                  <a:pt x="48002" y="182"/>
                </a:cubicBezTo>
                <a:cubicBezTo>
                  <a:pt x="46140" y="209"/>
                  <a:pt x="44278" y="258"/>
                  <a:pt x="42416" y="258"/>
                </a:cubicBezTo>
                <a:cubicBezTo>
                  <a:pt x="41976" y="258"/>
                  <a:pt x="41536" y="255"/>
                  <a:pt x="41097" y="248"/>
                </a:cubicBezTo>
                <a:cubicBezTo>
                  <a:pt x="38628" y="248"/>
                  <a:pt x="36193" y="48"/>
                  <a:pt x="33725" y="48"/>
                </a:cubicBezTo>
                <a:cubicBezTo>
                  <a:pt x="28688" y="15"/>
                  <a:pt x="23618" y="15"/>
                  <a:pt x="18547" y="15"/>
                </a:cubicBezTo>
                <a:lnTo>
                  <a:pt x="10275" y="15"/>
                </a:lnTo>
                <a:cubicBezTo>
                  <a:pt x="8918" y="15"/>
                  <a:pt x="7547" y="0"/>
                  <a:pt x="6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TextBox 31">
            <a:extLst>
              <a:ext uri="{FF2B5EF4-FFF2-40B4-BE49-F238E27FC236}">
                <a16:creationId xmlns:a16="http://schemas.microsoft.com/office/drawing/2014/main" id="{B239674F-FE39-4146-8334-E37DDCF98FDB}"/>
              </a:ext>
            </a:extLst>
          </p:cNvPr>
          <p:cNvSpPr txBox="1"/>
          <p:nvPr/>
        </p:nvSpPr>
        <p:spPr>
          <a:xfrm>
            <a:off x="760763" y="1337295"/>
            <a:ext cx="6622323" cy="867930"/>
          </a:xfrm>
          <a:prstGeom prst="rect">
            <a:avLst/>
          </a:prstGeom>
          <a:noFill/>
        </p:spPr>
        <p:txBody>
          <a:bodyPr wrap="square" rtlCol="0">
            <a:noAutofit/>
          </a:bodyPr>
          <a:lstStyle/>
          <a:p>
            <a:pPr algn="just">
              <a:lnSpc>
                <a:spcPct val="90000"/>
              </a:lnSpc>
            </a:pPr>
            <a:r>
              <a:rPr lang="vi-VN" sz="2800" dirty="0">
                <a:latin typeface="Times New Roman" panose="02020603050405020304" pitchFamily="18" charset="0"/>
                <a:cs typeface="Times New Roman" panose="02020603050405020304" pitchFamily="18" charset="0"/>
              </a:rPr>
              <a:t>Nhiệm vụ 2. Kết nối kinh nghiệm hiện có của HS với vấn đề giờ trải nghiệm đưa ra. </a:t>
            </a:r>
          </a:p>
        </p:txBody>
      </p:sp>
      <p:graphicFrame>
        <p:nvGraphicFramePr>
          <p:cNvPr id="3" name="Diagram 2">
            <a:extLst>
              <a:ext uri="{FF2B5EF4-FFF2-40B4-BE49-F238E27FC236}">
                <a16:creationId xmlns:a16="http://schemas.microsoft.com/office/drawing/2014/main" id="{86B382BF-1C76-4948-9F2C-9C7ECDCB3FCF}"/>
              </a:ext>
            </a:extLst>
          </p:cNvPr>
          <p:cNvGraphicFramePr/>
          <p:nvPr>
            <p:extLst>
              <p:ext uri="{D42A27DB-BD31-4B8C-83A1-F6EECF244321}">
                <p14:modId xmlns:p14="http://schemas.microsoft.com/office/powerpoint/2010/main" val="4233833165"/>
              </p:ext>
            </p:extLst>
          </p:nvPr>
        </p:nvGraphicFramePr>
        <p:xfrm>
          <a:off x="419356" y="2350401"/>
          <a:ext cx="7379707" cy="2652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Google Shape;535;p44">
            <a:extLst>
              <a:ext uri="{FF2B5EF4-FFF2-40B4-BE49-F238E27FC236}">
                <a16:creationId xmlns:a16="http://schemas.microsoft.com/office/drawing/2014/main" id="{F0DE6DDE-56CA-4F33-8B0F-2D6F1492F0D8}"/>
              </a:ext>
            </a:extLst>
          </p:cNvPr>
          <p:cNvSpPr txBox="1">
            <a:spLocks/>
          </p:cNvSpPr>
          <p:nvPr/>
        </p:nvSpPr>
        <p:spPr>
          <a:xfrm>
            <a:off x="5261191" y="279285"/>
            <a:ext cx="2526522" cy="41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1pPr>
            <a:lvl2pPr marR="0" lvl="1"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2pPr>
            <a:lvl3pPr marR="0" lvl="2"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3pPr>
            <a:lvl4pPr marR="0" lvl="3"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4pPr>
            <a:lvl5pPr marR="0" lvl="4"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5pPr>
            <a:lvl6pPr marR="0" lvl="5"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6pPr>
            <a:lvl7pPr marR="0" lvl="6"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7pPr>
            <a:lvl8pPr marR="0" lvl="7"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8pPr>
            <a:lvl9pPr marR="0" lvl="8"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9pPr>
          </a:lstStyle>
          <a:p>
            <a:pPr algn="ctr"/>
            <a:r>
              <a:rPr lang="vi-VN" sz="2800" dirty="0">
                <a:latin typeface="Times New Roman" panose="02020603050405020304" pitchFamily="18" charset="0"/>
                <a:cs typeface="Times New Roman" panose="02020603050405020304" pitchFamily="18" charset="0"/>
              </a:rPr>
              <a:t>2. Nội dung</a:t>
            </a:r>
          </a:p>
        </p:txBody>
      </p:sp>
    </p:spTree>
    <p:extLst>
      <p:ext uri="{BB962C8B-B14F-4D97-AF65-F5344CB8AC3E}">
        <p14:creationId xmlns:p14="http://schemas.microsoft.com/office/powerpoint/2010/main" val="121778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graphicEl>
                                              <a:dgm id="{BDA3ED69-2717-45B0-A448-1CCCC961BABE}"/>
                                            </p:graphicEl>
                                          </p:spTgt>
                                        </p:tgtEl>
                                        <p:attrNameLst>
                                          <p:attrName>style.visibility</p:attrName>
                                        </p:attrNameLst>
                                      </p:cBhvr>
                                      <p:to>
                                        <p:strVal val="visible"/>
                                      </p:to>
                                    </p:set>
                                    <p:anim calcmode="lin" valueType="num">
                                      <p:cBhvr additive="base">
                                        <p:cTn id="7" dur="500" fill="hold"/>
                                        <p:tgtEl>
                                          <p:spTgt spid="3">
                                            <p:graphicEl>
                                              <a:dgm id="{BDA3ED69-2717-45B0-A448-1CCCC961BABE}"/>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graphicEl>
                                              <a:dgm id="{BDA3ED69-2717-45B0-A448-1CCCC961BABE}"/>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graphicEl>
                                              <a:dgm id="{373A3550-EA73-4666-9AE7-56BAABF7C430}"/>
                                            </p:graphicEl>
                                          </p:spTgt>
                                        </p:tgtEl>
                                        <p:attrNameLst>
                                          <p:attrName>style.visibility</p:attrName>
                                        </p:attrNameLst>
                                      </p:cBhvr>
                                      <p:to>
                                        <p:strVal val="visible"/>
                                      </p:to>
                                    </p:set>
                                    <p:anim calcmode="lin" valueType="num">
                                      <p:cBhvr additive="base">
                                        <p:cTn id="13" dur="500" fill="hold"/>
                                        <p:tgtEl>
                                          <p:spTgt spid="3">
                                            <p:graphicEl>
                                              <a:dgm id="{373A3550-EA73-4666-9AE7-56BAABF7C430}"/>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graphicEl>
                                              <a:dgm id="{373A3550-EA73-4666-9AE7-56BAABF7C430}"/>
                                            </p:graphic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graphicEl>
                                              <a:dgm id="{CFC82AC5-D3E0-432B-AA60-F3953193F3AE}"/>
                                            </p:graphicEl>
                                          </p:spTgt>
                                        </p:tgtEl>
                                        <p:attrNameLst>
                                          <p:attrName>style.visibility</p:attrName>
                                        </p:attrNameLst>
                                      </p:cBhvr>
                                      <p:to>
                                        <p:strVal val="visible"/>
                                      </p:to>
                                    </p:set>
                                    <p:anim calcmode="lin" valueType="num">
                                      <p:cBhvr additive="base">
                                        <p:cTn id="17" dur="500" fill="hold"/>
                                        <p:tgtEl>
                                          <p:spTgt spid="3">
                                            <p:graphicEl>
                                              <a:dgm id="{CFC82AC5-D3E0-432B-AA60-F3953193F3AE}"/>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graphicEl>
                                              <a:dgm id="{CFC82AC5-D3E0-432B-AA60-F3953193F3AE}"/>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graphicEl>
                                              <a:dgm id="{F0DD79A5-75EF-4E69-B1C7-A85ED9047ABB}"/>
                                            </p:graphicEl>
                                          </p:spTgt>
                                        </p:tgtEl>
                                        <p:attrNameLst>
                                          <p:attrName>style.visibility</p:attrName>
                                        </p:attrNameLst>
                                      </p:cBhvr>
                                      <p:to>
                                        <p:strVal val="visible"/>
                                      </p:to>
                                    </p:set>
                                    <p:anim calcmode="lin" valueType="num">
                                      <p:cBhvr additive="base">
                                        <p:cTn id="23" dur="500" fill="hold"/>
                                        <p:tgtEl>
                                          <p:spTgt spid="3">
                                            <p:graphicEl>
                                              <a:dgm id="{F0DD79A5-75EF-4E69-B1C7-A85ED9047ABB}"/>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graphicEl>
                                              <a:dgm id="{F0DD79A5-75EF-4E69-B1C7-A85ED9047ABB}"/>
                                            </p:graphic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graphicEl>
                                              <a:dgm id="{6D987D07-4FBB-4D20-83E7-F189FFABC23C}"/>
                                            </p:graphicEl>
                                          </p:spTgt>
                                        </p:tgtEl>
                                        <p:attrNameLst>
                                          <p:attrName>style.visibility</p:attrName>
                                        </p:attrNameLst>
                                      </p:cBhvr>
                                      <p:to>
                                        <p:strVal val="visible"/>
                                      </p:to>
                                    </p:set>
                                    <p:anim calcmode="lin" valueType="num">
                                      <p:cBhvr additive="base">
                                        <p:cTn id="27" dur="500" fill="hold"/>
                                        <p:tgtEl>
                                          <p:spTgt spid="3">
                                            <p:graphicEl>
                                              <a:dgm id="{6D987D07-4FBB-4D20-83E7-F189FFABC23C}"/>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graphicEl>
                                              <a:dgm id="{6D987D07-4FBB-4D20-83E7-F189FFABC23C}"/>
                                            </p:graphic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
                                            <p:graphicEl>
                                              <a:dgm id="{6F4FCB5F-AE76-4119-9261-FA8B89643C25}"/>
                                            </p:graphicEl>
                                          </p:spTgt>
                                        </p:tgtEl>
                                        <p:attrNameLst>
                                          <p:attrName>style.visibility</p:attrName>
                                        </p:attrNameLst>
                                      </p:cBhvr>
                                      <p:to>
                                        <p:strVal val="visible"/>
                                      </p:to>
                                    </p:set>
                                    <p:anim calcmode="lin" valueType="num">
                                      <p:cBhvr additive="base">
                                        <p:cTn id="33" dur="500" fill="hold"/>
                                        <p:tgtEl>
                                          <p:spTgt spid="3">
                                            <p:graphicEl>
                                              <a:dgm id="{6F4FCB5F-AE76-4119-9261-FA8B89643C25}"/>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graphicEl>
                                              <a:dgm id="{6F4FCB5F-AE76-4119-9261-FA8B89643C25}"/>
                                            </p:graphic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
                                            <p:graphicEl>
                                              <a:dgm id="{818ED93A-7AD3-443A-9A14-EB5A2FFBA855}"/>
                                            </p:graphicEl>
                                          </p:spTgt>
                                        </p:tgtEl>
                                        <p:attrNameLst>
                                          <p:attrName>style.visibility</p:attrName>
                                        </p:attrNameLst>
                                      </p:cBhvr>
                                      <p:to>
                                        <p:strVal val="visible"/>
                                      </p:to>
                                    </p:set>
                                    <p:anim calcmode="lin" valueType="num">
                                      <p:cBhvr additive="base">
                                        <p:cTn id="37" dur="500" fill="hold"/>
                                        <p:tgtEl>
                                          <p:spTgt spid="3">
                                            <p:graphicEl>
                                              <a:dgm id="{818ED93A-7AD3-443A-9A14-EB5A2FFBA855}"/>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graphicEl>
                                              <a:dgm id="{818ED93A-7AD3-443A-9A14-EB5A2FFBA855}"/>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graphicEl>
                                              <a:dgm id="{7D638871-FC8F-4AB0-9C91-A70DCC448F6D}"/>
                                            </p:graphicEl>
                                          </p:spTgt>
                                        </p:tgtEl>
                                        <p:attrNameLst>
                                          <p:attrName>style.visibility</p:attrName>
                                        </p:attrNameLst>
                                      </p:cBhvr>
                                      <p:to>
                                        <p:strVal val="visible"/>
                                      </p:to>
                                    </p:set>
                                    <p:anim calcmode="lin" valueType="num">
                                      <p:cBhvr additive="base">
                                        <p:cTn id="43" dur="500" fill="hold"/>
                                        <p:tgtEl>
                                          <p:spTgt spid="3">
                                            <p:graphicEl>
                                              <a:dgm id="{7D638871-FC8F-4AB0-9C91-A70DCC448F6D}"/>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graphicEl>
                                              <a:dgm id="{7D638871-FC8F-4AB0-9C91-A70DCC448F6D}"/>
                                            </p:graphic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
                                            <p:graphicEl>
                                              <a:dgm id="{39AC7CD8-0225-4697-B7E6-DCD3284831A1}"/>
                                            </p:graphicEl>
                                          </p:spTgt>
                                        </p:tgtEl>
                                        <p:attrNameLst>
                                          <p:attrName>style.visibility</p:attrName>
                                        </p:attrNameLst>
                                      </p:cBhvr>
                                      <p:to>
                                        <p:strVal val="visible"/>
                                      </p:to>
                                    </p:set>
                                    <p:anim calcmode="lin" valueType="num">
                                      <p:cBhvr additive="base">
                                        <p:cTn id="47" dur="500" fill="hold"/>
                                        <p:tgtEl>
                                          <p:spTgt spid="3">
                                            <p:graphicEl>
                                              <a:dgm id="{39AC7CD8-0225-4697-B7E6-DCD3284831A1}"/>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graphicEl>
                                              <a:dgm id="{39AC7CD8-0225-4697-B7E6-DCD3284831A1}"/>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grpSp>
        <p:nvGrpSpPr>
          <p:cNvPr id="1234" name="Google Shape;1234;p63"/>
          <p:cNvGrpSpPr/>
          <p:nvPr/>
        </p:nvGrpSpPr>
        <p:grpSpPr>
          <a:xfrm>
            <a:off x="-122520" y="-89772"/>
            <a:ext cx="2365296" cy="5233289"/>
            <a:chOff x="-6362645" y="-2926822"/>
            <a:chExt cx="2365296" cy="5233289"/>
          </a:xfrm>
        </p:grpSpPr>
        <p:sp>
          <p:nvSpPr>
            <p:cNvPr id="1235" name="Google Shape;1235;p63"/>
            <p:cNvSpPr/>
            <p:nvPr/>
          </p:nvSpPr>
          <p:spPr>
            <a:xfrm rot="-5400000" flipH="1">
              <a:off x="-6304599" y="-927607"/>
              <a:ext cx="2174387" cy="1436882"/>
            </a:xfrm>
            <a:custGeom>
              <a:avLst/>
              <a:gdLst/>
              <a:ahLst/>
              <a:cxnLst/>
              <a:rect l="l" t="t" r="r" b="b"/>
              <a:pathLst>
                <a:path w="36270" h="23967" extrusionOk="0">
                  <a:moveTo>
                    <a:pt x="23658" y="0"/>
                  </a:moveTo>
                  <a:cubicBezTo>
                    <a:pt x="23650" y="0"/>
                    <a:pt x="23642" y="2"/>
                    <a:pt x="23633" y="4"/>
                  </a:cubicBezTo>
                  <a:cubicBezTo>
                    <a:pt x="19611" y="796"/>
                    <a:pt x="16540" y="4058"/>
                    <a:pt x="12581" y="5103"/>
                  </a:cubicBezTo>
                  <a:cubicBezTo>
                    <a:pt x="11111" y="5517"/>
                    <a:pt x="9391" y="6013"/>
                    <a:pt x="7771" y="6013"/>
                  </a:cubicBezTo>
                  <a:cubicBezTo>
                    <a:pt x="7158" y="6013"/>
                    <a:pt x="6559" y="5942"/>
                    <a:pt x="5994" y="5768"/>
                  </a:cubicBezTo>
                  <a:cubicBezTo>
                    <a:pt x="4949" y="5452"/>
                    <a:pt x="3967" y="4977"/>
                    <a:pt x="3017" y="4438"/>
                  </a:cubicBezTo>
                  <a:cubicBezTo>
                    <a:pt x="2162" y="3868"/>
                    <a:pt x="1243" y="3393"/>
                    <a:pt x="325" y="2950"/>
                  </a:cubicBezTo>
                  <a:cubicBezTo>
                    <a:pt x="301" y="2938"/>
                    <a:pt x="277" y="2932"/>
                    <a:pt x="255" y="2932"/>
                  </a:cubicBezTo>
                  <a:cubicBezTo>
                    <a:pt x="100" y="2932"/>
                    <a:pt x="1" y="3187"/>
                    <a:pt x="167" y="3298"/>
                  </a:cubicBezTo>
                  <a:cubicBezTo>
                    <a:pt x="610" y="3488"/>
                    <a:pt x="1053" y="3710"/>
                    <a:pt x="1497" y="3963"/>
                  </a:cubicBezTo>
                  <a:cubicBezTo>
                    <a:pt x="2003" y="4248"/>
                    <a:pt x="2510" y="4565"/>
                    <a:pt x="3049" y="4850"/>
                  </a:cubicBezTo>
                  <a:cubicBezTo>
                    <a:pt x="3904" y="5420"/>
                    <a:pt x="4695" y="6085"/>
                    <a:pt x="5265" y="6940"/>
                  </a:cubicBezTo>
                  <a:cubicBezTo>
                    <a:pt x="5360" y="7098"/>
                    <a:pt x="5455" y="7257"/>
                    <a:pt x="5550" y="7478"/>
                  </a:cubicBezTo>
                  <a:cubicBezTo>
                    <a:pt x="5519" y="7510"/>
                    <a:pt x="5519" y="7605"/>
                    <a:pt x="5582" y="7637"/>
                  </a:cubicBezTo>
                  <a:cubicBezTo>
                    <a:pt x="5614" y="7637"/>
                    <a:pt x="5614" y="7668"/>
                    <a:pt x="5645" y="7668"/>
                  </a:cubicBezTo>
                  <a:cubicBezTo>
                    <a:pt x="6532" y="9537"/>
                    <a:pt x="7070" y="12704"/>
                    <a:pt x="4885" y="13464"/>
                  </a:cubicBezTo>
                  <a:lnTo>
                    <a:pt x="4790" y="13464"/>
                  </a:lnTo>
                  <a:cubicBezTo>
                    <a:pt x="4727" y="13464"/>
                    <a:pt x="4695" y="13527"/>
                    <a:pt x="4727" y="13590"/>
                  </a:cubicBezTo>
                  <a:cubicBezTo>
                    <a:pt x="4701" y="13642"/>
                    <a:pt x="4739" y="13694"/>
                    <a:pt x="4805" y="13694"/>
                  </a:cubicBezTo>
                  <a:cubicBezTo>
                    <a:pt x="4820" y="13694"/>
                    <a:pt x="4836" y="13691"/>
                    <a:pt x="4854" y="13685"/>
                  </a:cubicBezTo>
                  <a:cubicBezTo>
                    <a:pt x="4885" y="13685"/>
                    <a:pt x="4917" y="13685"/>
                    <a:pt x="4980" y="13654"/>
                  </a:cubicBezTo>
                  <a:cubicBezTo>
                    <a:pt x="5341" y="13699"/>
                    <a:pt x="5758" y="13765"/>
                    <a:pt x="6158" y="13765"/>
                  </a:cubicBezTo>
                  <a:cubicBezTo>
                    <a:pt x="6602" y="13765"/>
                    <a:pt x="7024" y="13684"/>
                    <a:pt x="7324" y="13400"/>
                  </a:cubicBezTo>
                  <a:cubicBezTo>
                    <a:pt x="7609" y="13147"/>
                    <a:pt x="7862" y="12545"/>
                    <a:pt x="8084" y="12260"/>
                  </a:cubicBezTo>
                  <a:cubicBezTo>
                    <a:pt x="8242" y="12039"/>
                    <a:pt x="8369" y="11944"/>
                    <a:pt x="8432" y="11659"/>
                  </a:cubicBezTo>
                  <a:cubicBezTo>
                    <a:pt x="8622" y="10835"/>
                    <a:pt x="7831" y="9949"/>
                    <a:pt x="7577" y="9283"/>
                  </a:cubicBezTo>
                  <a:cubicBezTo>
                    <a:pt x="7229" y="8365"/>
                    <a:pt x="6690" y="7922"/>
                    <a:pt x="5835" y="7510"/>
                  </a:cubicBezTo>
                  <a:cubicBezTo>
                    <a:pt x="5455" y="6718"/>
                    <a:pt x="4917" y="6053"/>
                    <a:pt x="4315" y="5483"/>
                  </a:cubicBezTo>
                  <a:lnTo>
                    <a:pt x="4315" y="5483"/>
                  </a:lnTo>
                  <a:cubicBezTo>
                    <a:pt x="4822" y="5705"/>
                    <a:pt x="5360" y="5927"/>
                    <a:pt x="5899" y="6085"/>
                  </a:cubicBezTo>
                  <a:cubicBezTo>
                    <a:pt x="7514" y="7035"/>
                    <a:pt x="9414" y="7447"/>
                    <a:pt x="11061" y="8428"/>
                  </a:cubicBezTo>
                  <a:cubicBezTo>
                    <a:pt x="11758" y="8840"/>
                    <a:pt x="12423" y="9315"/>
                    <a:pt x="13056" y="9822"/>
                  </a:cubicBezTo>
                  <a:cubicBezTo>
                    <a:pt x="13151" y="10582"/>
                    <a:pt x="12834" y="11247"/>
                    <a:pt x="12803" y="12007"/>
                  </a:cubicBezTo>
                  <a:cubicBezTo>
                    <a:pt x="12739" y="12704"/>
                    <a:pt x="12993" y="13020"/>
                    <a:pt x="13341" y="13622"/>
                  </a:cubicBezTo>
                  <a:cubicBezTo>
                    <a:pt x="13879" y="14509"/>
                    <a:pt x="13753" y="15364"/>
                    <a:pt x="13974" y="16314"/>
                  </a:cubicBezTo>
                  <a:cubicBezTo>
                    <a:pt x="14164" y="16947"/>
                    <a:pt x="14481" y="17517"/>
                    <a:pt x="14924" y="18024"/>
                  </a:cubicBezTo>
                  <a:cubicBezTo>
                    <a:pt x="15463" y="18657"/>
                    <a:pt x="16128" y="19037"/>
                    <a:pt x="16825" y="19449"/>
                  </a:cubicBezTo>
                  <a:cubicBezTo>
                    <a:pt x="17838" y="20083"/>
                    <a:pt x="18440" y="20684"/>
                    <a:pt x="19231" y="21571"/>
                  </a:cubicBezTo>
                  <a:cubicBezTo>
                    <a:pt x="19611" y="22014"/>
                    <a:pt x="20055" y="22426"/>
                    <a:pt x="20593" y="22711"/>
                  </a:cubicBezTo>
                  <a:cubicBezTo>
                    <a:pt x="21480" y="23186"/>
                    <a:pt x="22462" y="23281"/>
                    <a:pt x="23253" y="23946"/>
                  </a:cubicBezTo>
                  <a:cubicBezTo>
                    <a:pt x="23266" y="23959"/>
                    <a:pt x="23285" y="23967"/>
                    <a:pt x="23305" y="23967"/>
                  </a:cubicBezTo>
                  <a:cubicBezTo>
                    <a:pt x="23332" y="23967"/>
                    <a:pt x="23361" y="23952"/>
                    <a:pt x="23380" y="23915"/>
                  </a:cubicBezTo>
                  <a:cubicBezTo>
                    <a:pt x="23443" y="23915"/>
                    <a:pt x="23507" y="23851"/>
                    <a:pt x="23443" y="23756"/>
                  </a:cubicBezTo>
                  <a:cubicBezTo>
                    <a:pt x="22747" y="22616"/>
                    <a:pt x="22462" y="21603"/>
                    <a:pt x="22462" y="20273"/>
                  </a:cubicBezTo>
                  <a:cubicBezTo>
                    <a:pt x="22493" y="19386"/>
                    <a:pt x="22493" y="18499"/>
                    <a:pt x="22367" y="17612"/>
                  </a:cubicBezTo>
                  <a:cubicBezTo>
                    <a:pt x="22208" y="16757"/>
                    <a:pt x="21955" y="15871"/>
                    <a:pt x="21543" y="15111"/>
                  </a:cubicBezTo>
                  <a:cubicBezTo>
                    <a:pt x="21163" y="14350"/>
                    <a:pt x="20530" y="14034"/>
                    <a:pt x="20245" y="13179"/>
                  </a:cubicBezTo>
                  <a:cubicBezTo>
                    <a:pt x="19833" y="11849"/>
                    <a:pt x="19421" y="10962"/>
                    <a:pt x="18091" y="10265"/>
                  </a:cubicBezTo>
                  <a:cubicBezTo>
                    <a:pt x="16977" y="9657"/>
                    <a:pt x="15659" y="9515"/>
                    <a:pt x="14382" y="9515"/>
                  </a:cubicBezTo>
                  <a:cubicBezTo>
                    <a:pt x="14063" y="9515"/>
                    <a:pt x="13746" y="9524"/>
                    <a:pt x="13436" y="9537"/>
                  </a:cubicBezTo>
                  <a:cubicBezTo>
                    <a:pt x="13373" y="9537"/>
                    <a:pt x="13341" y="9600"/>
                    <a:pt x="13373" y="9664"/>
                  </a:cubicBezTo>
                  <a:cubicBezTo>
                    <a:pt x="12708" y="9093"/>
                    <a:pt x="11979" y="8555"/>
                    <a:pt x="11219" y="8112"/>
                  </a:cubicBezTo>
                  <a:cubicBezTo>
                    <a:pt x="9857" y="7288"/>
                    <a:pt x="8337" y="6845"/>
                    <a:pt x="6880" y="6243"/>
                  </a:cubicBezTo>
                  <a:lnTo>
                    <a:pt x="6880" y="6243"/>
                  </a:lnTo>
                  <a:cubicBezTo>
                    <a:pt x="7106" y="6267"/>
                    <a:pt x="7334" y="6278"/>
                    <a:pt x="7563" y="6278"/>
                  </a:cubicBezTo>
                  <a:cubicBezTo>
                    <a:pt x="8846" y="6278"/>
                    <a:pt x="10173" y="5937"/>
                    <a:pt x="11409" y="5642"/>
                  </a:cubicBezTo>
                  <a:cubicBezTo>
                    <a:pt x="11821" y="5547"/>
                    <a:pt x="12201" y="5452"/>
                    <a:pt x="12581" y="5325"/>
                  </a:cubicBezTo>
                  <a:cubicBezTo>
                    <a:pt x="12581" y="5347"/>
                    <a:pt x="12597" y="5370"/>
                    <a:pt x="12617" y="5370"/>
                  </a:cubicBezTo>
                  <a:cubicBezTo>
                    <a:pt x="12626" y="5370"/>
                    <a:pt x="12635" y="5366"/>
                    <a:pt x="12644" y="5357"/>
                  </a:cubicBezTo>
                  <a:cubicBezTo>
                    <a:pt x="14164" y="4660"/>
                    <a:pt x="15779" y="4691"/>
                    <a:pt x="17395" y="4565"/>
                  </a:cubicBezTo>
                  <a:cubicBezTo>
                    <a:pt x="18853" y="4425"/>
                    <a:pt x="20261" y="3937"/>
                    <a:pt x="21708" y="3937"/>
                  </a:cubicBezTo>
                  <a:cubicBezTo>
                    <a:pt x="21895" y="3937"/>
                    <a:pt x="22083" y="3945"/>
                    <a:pt x="22272" y="3963"/>
                  </a:cubicBezTo>
                  <a:cubicBezTo>
                    <a:pt x="22282" y="3974"/>
                    <a:pt x="22289" y="3977"/>
                    <a:pt x="22295" y="3977"/>
                  </a:cubicBezTo>
                  <a:cubicBezTo>
                    <a:pt x="22307" y="3977"/>
                    <a:pt x="22314" y="3963"/>
                    <a:pt x="22335" y="3963"/>
                  </a:cubicBezTo>
                  <a:cubicBezTo>
                    <a:pt x="23780" y="6171"/>
                    <a:pt x="26233" y="7558"/>
                    <a:pt x="28848" y="7558"/>
                  </a:cubicBezTo>
                  <a:cubicBezTo>
                    <a:pt x="29271" y="7558"/>
                    <a:pt x="29698" y="7522"/>
                    <a:pt x="30126" y="7447"/>
                  </a:cubicBezTo>
                  <a:cubicBezTo>
                    <a:pt x="32976" y="6940"/>
                    <a:pt x="36269" y="4438"/>
                    <a:pt x="36111" y="1240"/>
                  </a:cubicBezTo>
                  <a:cubicBezTo>
                    <a:pt x="36111" y="1172"/>
                    <a:pt x="36066" y="1140"/>
                    <a:pt x="36018" y="1140"/>
                  </a:cubicBezTo>
                  <a:cubicBezTo>
                    <a:pt x="35978" y="1140"/>
                    <a:pt x="35936" y="1164"/>
                    <a:pt x="35921" y="1208"/>
                  </a:cubicBezTo>
                  <a:cubicBezTo>
                    <a:pt x="35026" y="1958"/>
                    <a:pt x="33946" y="2375"/>
                    <a:pt x="32823" y="2375"/>
                  </a:cubicBezTo>
                  <a:cubicBezTo>
                    <a:pt x="32475" y="2375"/>
                    <a:pt x="32124" y="2335"/>
                    <a:pt x="31772" y="2253"/>
                  </a:cubicBezTo>
                  <a:cubicBezTo>
                    <a:pt x="30664" y="1968"/>
                    <a:pt x="29682" y="1271"/>
                    <a:pt x="28542" y="1081"/>
                  </a:cubicBezTo>
                  <a:cubicBezTo>
                    <a:pt x="28320" y="1042"/>
                    <a:pt x="28100" y="1024"/>
                    <a:pt x="27884" y="1024"/>
                  </a:cubicBezTo>
                  <a:cubicBezTo>
                    <a:pt x="25816" y="1024"/>
                    <a:pt x="24004" y="2687"/>
                    <a:pt x="22398" y="3805"/>
                  </a:cubicBezTo>
                  <a:cubicBezTo>
                    <a:pt x="22382" y="3789"/>
                    <a:pt x="22359" y="3781"/>
                    <a:pt x="22335" y="3781"/>
                  </a:cubicBezTo>
                  <a:cubicBezTo>
                    <a:pt x="22311" y="3781"/>
                    <a:pt x="22287" y="3789"/>
                    <a:pt x="22272" y="3805"/>
                  </a:cubicBezTo>
                  <a:cubicBezTo>
                    <a:pt x="22001" y="3759"/>
                    <a:pt x="21729" y="3739"/>
                    <a:pt x="21457" y="3739"/>
                  </a:cubicBezTo>
                  <a:cubicBezTo>
                    <a:pt x="20042" y="3739"/>
                    <a:pt x="18612" y="4269"/>
                    <a:pt x="17205" y="4375"/>
                  </a:cubicBezTo>
                  <a:cubicBezTo>
                    <a:pt x="16223" y="4438"/>
                    <a:pt x="15273" y="4470"/>
                    <a:pt x="14323" y="4691"/>
                  </a:cubicBezTo>
                  <a:cubicBezTo>
                    <a:pt x="17490" y="3298"/>
                    <a:pt x="20308" y="1176"/>
                    <a:pt x="23665" y="131"/>
                  </a:cubicBezTo>
                  <a:cubicBezTo>
                    <a:pt x="23751" y="131"/>
                    <a:pt x="23733" y="0"/>
                    <a:pt x="2365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63"/>
            <p:cNvSpPr/>
            <p:nvPr/>
          </p:nvSpPr>
          <p:spPr>
            <a:xfrm rot="-5400000" flipH="1">
              <a:off x="-6280027" y="796929"/>
              <a:ext cx="1726500" cy="1292576"/>
            </a:xfrm>
            <a:custGeom>
              <a:avLst/>
              <a:gdLst/>
              <a:ahLst/>
              <a:cxnLst/>
              <a:rect l="l" t="t" r="r" b="b"/>
              <a:pathLst>
                <a:path w="28799" h="21560" extrusionOk="0">
                  <a:moveTo>
                    <a:pt x="4853" y="1"/>
                  </a:moveTo>
                  <a:cubicBezTo>
                    <a:pt x="4778" y="1"/>
                    <a:pt x="4759" y="134"/>
                    <a:pt x="4846" y="163"/>
                  </a:cubicBezTo>
                  <a:cubicBezTo>
                    <a:pt x="8488" y="1050"/>
                    <a:pt x="12351" y="1810"/>
                    <a:pt x="14790" y="4882"/>
                  </a:cubicBezTo>
                  <a:cubicBezTo>
                    <a:pt x="14758" y="4913"/>
                    <a:pt x="14726" y="4945"/>
                    <a:pt x="14695" y="5008"/>
                  </a:cubicBezTo>
                  <a:cubicBezTo>
                    <a:pt x="14663" y="5135"/>
                    <a:pt x="14663" y="5262"/>
                    <a:pt x="14631" y="5388"/>
                  </a:cubicBezTo>
                  <a:cubicBezTo>
                    <a:pt x="14410" y="5958"/>
                    <a:pt x="14030" y="6338"/>
                    <a:pt x="13523" y="6528"/>
                  </a:cubicBezTo>
                  <a:cubicBezTo>
                    <a:pt x="13301" y="6655"/>
                    <a:pt x="13048" y="6718"/>
                    <a:pt x="12795" y="6845"/>
                  </a:cubicBezTo>
                  <a:cubicBezTo>
                    <a:pt x="11433" y="7542"/>
                    <a:pt x="10514" y="8650"/>
                    <a:pt x="9723" y="9949"/>
                  </a:cubicBezTo>
                  <a:cubicBezTo>
                    <a:pt x="8836" y="11500"/>
                    <a:pt x="8171" y="13147"/>
                    <a:pt x="7253" y="14667"/>
                  </a:cubicBezTo>
                  <a:cubicBezTo>
                    <a:pt x="7221" y="14731"/>
                    <a:pt x="7221" y="14762"/>
                    <a:pt x="7189" y="14826"/>
                  </a:cubicBezTo>
                  <a:cubicBezTo>
                    <a:pt x="6374" y="15779"/>
                    <a:pt x="5179" y="16363"/>
                    <a:pt x="4016" y="16363"/>
                  </a:cubicBezTo>
                  <a:cubicBezTo>
                    <a:pt x="3054" y="16363"/>
                    <a:pt x="2113" y="15964"/>
                    <a:pt x="1425" y="15047"/>
                  </a:cubicBezTo>
                  <a:cubicBezTo>
                    <a:pt x="1192" y="14744"/>
                    <a:pt x="1097" y="14441"/>
                    <a:pt x="860" y="14441"/>
                  </a:cubicBezTo>
                  <a:cubicBezTo>
                    <a:pt x="775" y="14441"/>
                    <a:pt x="672" y="14480"/>
                    <a:pt x="539" y="14572"/>
                  </a:cubicBezTo>
                  <a:cubicBezTo>
                    <a:pt x="0" y="14952"/>
                    <a:pt x="64" y="16124"/>
                    <a:pt x="190" y="16663"/>
                  </a:cubicBezTo>
                  <a:cubicBezTo>
                    <a:pt x="507" y="17771"/>
                    <a:pt x="1457" y="18499"/>
                    <a:pt x="2439" y="19006"/>
                  </a:cubicBezTo>
                  <a:cubicBezTo>
                    <a:pt x="2502" y="19006"/>
                    <a:pt x="2534" y="19006"/>
                    <a:pt x="2566" y="18974"/>
                  </a:cubicBezTo>
                  <a:cubicBezTo>
                    <a:pt x="2724" y="19006"/>
                    <a:pt x="2882" y="19038"/>
                    <a:pt x="3041" y="19038"/>
                  </a:cubicBezTo>
                  <a:cubicBezTo>
                    <a:pt x="3769" y="19133"/>
                    <a:pt x="4529" y="19291"/>
                    <a:pt x="5289" y="19418"/>
                  </a:cubicBezTo>
                  <a:cubicBezTo>
                    <a:pt x="5311" y="19440"/>
                    <a:pt x="5334" y="19462"/>
                    <a:pt x="5367" y="19462"/>
                  </a:cubicBezTo>
                  <a:cubicBezTo>
                    <a:pt x="5381" y="19462"/>
                    <a:pt x="5397" y="19459"/>
                    <a:pt x="5416" y="19449"/>
                  </a:cubicBezTo>
                  <a:cubicBezTo>
                    <a:pt x="5447" y="19449"/>
                    <a:pt x="5447" y="19449"/>
                    <a:pt x="5479" y="19418"/>
                  </a:cubicBezTo>
                  <a:cubicBezTo>
                    <a:pt x="6429" y="19576"/>
                    <a:pt x="7379" y="19671"/>
                    <a:pt x="8298" y="19671"/>
                  </a:cubicBezTo>
                  <a:cubicBezTo>
                    <a:pt x="8931" y="19671"/>
                    <a:pt x="9533" y="19544"/>
                    <a:pt x="10103" y="19291"/>
                  </a:cubicBezTo>
                  <a:cubicBezTo>
                    <a:pt x="10483" y="19133"/>
                    <a:pt x="11401" y="18246"/>
                    <a:pt x="11971" y="17993"/>
                  </a:cubicBezTo>
                  <a:cubicBezTo>
                    <a:pt x="11971" y="18024"/>
                    <a:pt x="12003" y="18024"/>
                    <a:pt x="12035" y="18024"/>
                  </a:cubicBezTo>
                  <a:cubicBezTo>
                    <a:pt x="12161" y="18309"/>
                    <a:pt x="12288" y="18563"/>
                    <a:pt x="12446" y="18848"/>
                  </a:cubicBezTo>
                  <a:cubicBezTo>
                    <a:pt x="12415" y="18911"/>
                    <a:pt x="12446" y="18974"/>
                    <a:pt x="12478" y="18974"/>
                  </a:cubicBezTo>
                  <a:cubicBezTo>
                    <a:pt x="12642" y="19038"/>
                    <a:pt x="12812" y="19066"/>
                    <a:pt x="12986" y="19066"/>
                  </a:cubicBezTo>
                  <a:cubicBezTo>
                    <a:pt x="14114" y="19066"/>
                    <a:pt x="15379" y="17860"/>
                    <a:pt x="16120" y="17201"/>
                  </a:cubicBezTo>
                  <a:cubicBezTo>
                    <a:pt x="17450" y="15997"/>
                    <a:pt x="18463" y="14414"/>
                    <a:pt x="18812" y="12641"/>
                  </a:cubicBezTo>
                  <a:cubicBezTo>
                    <a:pt x="19033" y="11532"/>
                    <a:pt x="18970" y="10424"/>
                    <a:pt x="18653" y="9379"/>
                  </a:cubicBezTo>
                  <a:lnTo>
                    <a:pt x="18653" y="9379"/>
                  </a:lnTo>
                  <a:cubicBezTo>
                    <a:pt x="19192" y="10550"/>
                    <a:pt x="19698" y="11754"/>
                    <a:pt x="20174" y="12989"/>
                  </a:cubicBezTo>
                  <a:cubicBezTo>
                    <a:pt x="19477" y="14699"/>
                    <a:pt x="19635" y="17011"/>
                    <a:pt x="20965" y="18373"/>
                  </a:cubicBezTo>
                  <a:cubicBezTo>
                    <a:pt x="23055" y="20494"/>
                    <a:pt x="26666" y="19069"/>
                    <a:pt x="28534" y="21508"/>
                  </a:cubicBezTo>
                  <a:cubicBezTo>
                    <a:pt x="28534" y="21540"/>
                    <a:pt x="28566" y="21540"/>
                    <a:pt x="28597" y="21540"/>
                  </a:cubicBezTo>
                  <a:cubicBezTo>
                    <a:pt x="28618" y="21553"/>
                    <a:pt x="28641" y="21560"/>
                    <a:pt x="28662" y="21560"/>
                  </a:cubicBezTo>
                  <a:cubicBezTo>
                    <a:pt x="28737" y="21560"/>
                    <a:pt x="28798" y="21480"/>
                    <a:pt x="28724" y="21381"/>
                  </a:cubicBezTo>
                  <a:cubicBezTo>
                    <a:pt x="28692" y="21350"/>
                    <a:pt x="28661" y="21286"/>
                    <a:pt x="28629" y="21254"/>
                  </a:cubicBezTo>
                  <a:cubicBezTo>
                    <a:pt x="28249" y="19513"/>
                    <a:pt x="27299" y="17961"/>
                    <a:pt x="26001" y="16726"/>
                  </a:cubicBezTo>
                  <a:cubicBezTo>
                    <a:pt x="25336" y="16092"/>
                    <a:pt x="24544" y="15554"/>
                    <a:pt x="23752" y="15079"/>
                  </a:cubicBezTo>
                  <a:cubicBezTo>
                    <a:pt x="22612" y="14446"/>
                    <a:pt x="21282" y="14129"/>
                    <a:pt x="20427" y="13116"/>
                  </a:cubicBezTo>
                  <a:cubicBezTo>
                    <a:pt x="20395" y="13084"/>
                    <a:pt x="20395" y="13052"/>
                    <a:pt x="20395" y="13021"/>
                  </a:cubicBezTo>
                  <a:cubicBezTo>
                    <a:pt x="20395" y="12989"/>
                    <a:pt x="20395" y="12989"/>
                    <a:pt x="20395" y="12989"/>
                  </a:cubicBezTo>
                  <a:cubicBezTo>
                    <a:pt x="20395" y="12989"/>
                    <a:pt x="20395" y="12957"/>
                    <a:pt x="20395" y="12957"/>
                  </a:cubicBezTo>
                  <a:cubicBezTo>
                    <a:pt x="19888" y="10867"/>
                    <a:pt x="18843" y="8872"/>
                    <a:pt x="17577" y="7162"/>
                  </a:cubicBezTo>
                  <a:cubicBezTo>
                    <a:pt x="17038" y="6212"/>
                    <a:pt x="16342" y="5293"/>
                    <a:pt x="15360" y="4818"/>
                  </a:cubicBezTo>
                  <a:cubicBezTo>
                    <a:pt x="15328" y="4755"/>
                    <a:pt x="15296" y="4692"/>
                    <a:pt x="15265" y="4660"/>
                  </a:cubicBezTo>
                  <a:cubicBezTo>
                    <a:pt x="15265" y="4597"/>
                    <a:pt x="15233" y="4533"/>
                    <a:pt x="15170" y="4533"/>
                  </a:cubicBezTo>
                  <a:cubicBezTo>
                    <a:pt x="15138" y="4502"/>
                    <a:pt x="15138" y="4470"/>
                    <a:pt x="15106" y="4438"/>
                  </a:cubicBezTo>
                  <a:cubicBezTo>
                    <a:pt x="15088" y="4410"/>
                    <a:pt x="15064" y="4399"/>
                    <a:pt x="15040" y="4399"/>
                  </a:cubicBezTo>
                  <a:cubicBezTo>
                    <a:pt x="14983" y="4399"/>
                    <a:pt x="14926" y="4466"/>
                    <a:pt x="14948" y="4533"/>
                  </a:cubicBezTo>
                  <a:lnTo>
                    <a:pt x="14980" y="4597"/>
                  </a:lnTo>
                  <a:lnTo>
                    <a:pt x="14916" y="4597"/>
                  </a:lnTo>
                  <a:cubicBezTo>
                    <a:pt x="12541" y="1683"/>
                    <a:pt x="8519" y="480"/>
                    <a:pt x="4877" y="5"/>
                  </a:cubicBezTo>
                  <a:cubicBezTo>
                    <a:pt x="4869" y="2"/>
                    <a:pt x="4861" y="1"/>
                    <a:pt x="4853"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63"/>
            <p:cNvSpPr/>
            <p:nvPr/>
          </p:nvSpPr>
          <p:spPr>
            <a:xfrm rot="-5400000" flipH="1">
              <a:off x="-5833781" y="-943507"/>
              <a:ext cx="1283470" cy="1205225"/>
            </a:xfrm>
            <a:custGeom>
              <a:avLst/>
              <a:gdLst/>
              <a:ahLst/>
              <a:cxnLst/>
              <a:rect l="l" t="t" r="r" b="b"/>
              <a:pathLst>
                <a:path w="21409" h="20103" extrusionOk="0">
                  <a:moveTo>
                    <a:pt x="16537" y="2431"/>
                  </a:moveTo>
                  <a:cubicBezTo>
                    <a:pt x="17284" y="2431"/>
                    <a:pt x="18027" y="2551"/>
                    <a:pt x="18717" y="2812"/>
                  </a:cubicBezTo>
                  <a:cubicBezTo>
                    <a:pt x="19255" y="2875"/>
                    <a:pt x="19382" y="3192"/>
                    <a:pt x="19097" y="3762"/>
                  </a:cubicBezTo>
                  <a:cubicBezTo>
                    <a:pt x="19002" y="3793"/>
                    <a:pt x="18907" y="3793"/>
                    <a:pt x="18812" y="3825"/>
                  </a:cubicBezTo>
                  <a:cubicBezTo>
                    <a:pt x="18590" y="3952"/>
                    <a:pt x="18210" y="3983"/>
                    <a:pt x="17957" y="4078"/>
                  </a:cubicBezTo>
                  <a:cubicBezTo>
                    <a:pt x="17324" y="4300"/>
                    <a:pt x="16785" y="4617"/>
                    <a:pt x="16247" y="4997"/>
                  </a:cubicBezTo>
                  <a:cubicBezTo>
                    <a:pt x="16189" y="4995"/>
                    <a:pt x="16131" y="4995"/>
                    <a:pt x="16073" y="4995"/>
                  </a:cubicBezTo>
                  <a:cubicBezTo>
                    <a:pt x="14605" y="4995"/>
                    <a:pt x="13073" y="5386"/>
                    <a:pt x="12098" y="6422"/>
                  </a:cubicBezTo>
                  <a:cubicBezTo>
                    <a:pt x="11560" y="6643"/>
                    <a:pt x="11022" y="6865"/>
                    <a:pt x="10483" y="7055"/>
                  </a:cubicBezTo>
                  <a:cubicBezTo>
                    <a:pt x="11402" y="6517"/>
                    <a:pt x="11972" y="5503"/>
                    <a:pt x="12795" y="4807"/>
                  </a:cubicBezTo>
                  <a:cubicBezTo>
                    <a:pt x="13357" y="4349"/>
                    <a:pt x="13918" y="4192"/>
                    <a:pt x="14525" y="4192"/>
                  </a:cubicBezTo>
                  <a:cubicBezTo>
                    <a:pt x="14842" y="4192"/>
                    <a:pt x="15171" y="4235"/>
                    <a:pt x="15519" y="4300"/>
                  </a:cubicBezTo>
                  <a:cubicBezTo>
                    <a:pt x="15883" y="4363"/>
                    <a:pt x="16247" y="4427"/>
                    <a:pt x="16603" y="4427"/>
                  </a:cubicBezTo>
                  <a:cubicBezTo>
                    <a:pt x="16959" y="4427"/>
                    <a:pt x="17308" y="4363"/>
                    <a:pt x="17640" y="4173"/>
                  </a:cubicBezTo>
                  <a:cubicBezTo>
                    <a:pt x="17640" y="4173"/>
                    <a:pt x="17640" y="4110"/>
                    <a:pt x="17609" y="4110"/>
                  </a:cubicBezTo>
                  <a:cubicBezTo>
                    <a:pt x="17327" y="4194"/>
                    <a:pt x="17042" y="4224"/>
                    <a:pt x="16755" y="4224"/>
                  </a:cubicBezTo>
                  <a:cubicBezTo>
                    <a:pt x="15985" y="4224"/>
                    <a:pt x="15206" y="4004"/>
                    <a:pt x="14453" y="4004"/>
                  </a:cubicBezTo>
                  <a:cubicBezTo>
                    <a:pt x="14004" y="4004"/>
                    <a:pt x="13565" y="4082"/>
                    <a:pt x="13143" y="4332"/>
                  </a:cubicBezTo>
                  <a:cubicBezTo>
                    <a:pt x="11813" y="5123"/>
                    <a:pt x="11243" y="6802"/>
                    <a:pt x="9691" y="7213"/>
                  </a:cubicBezTo>
                  <a:cubicBezTo>
                    <a:pt x="8868" y="7055"/>
                    <a:pt x="8076" y="6897"/>
                    <a:pt x="7348" y="6517"/>
                  </a:cubicBezTo>
                  <a:cubicBezTo>
                    <a:pt x="7316" y="6517"/>
                    <a:pt x="7316" y="6485"/>
                    <a:pt x="7285" y="6485"/>
                  </a:cubicBezTo>
                  <a:cubicBezTo>
                    <a:pt x="8045" y="6010"/>
                    <a:pt x="8678" y="5662"/>
                    <a:pt x="9596" y="5630"/>
                  </a:cubicBezTo>
                  <a:cubicBezTo>
                    <a:pt x="9672" y="5630"/>
                    <a:pt x="9745" y="5631"/>
                    <a:pt x="9814" y="5631"/>
                  </a:cubicBezTo>
                  <a:cubicBezTo>
                    <a:pt x="10092" y="5631"/>
                    <a:pt x="10325" y="5611"/>
                    <a:pt x="10578" y="5408"/>
                  </a:cubicBezTo>
                  <a:cubicBezTo>
                    <a:pt x="11117" y="5028"/>
                    <a:pt x="11497" y="4363"/>
                    <a:pt x="12067" y="3920"/>
                  </a:cubicBezTo>
                  <a:cubicBezTo>
                    <a:pt x="12700" y="3445"/>
                    <a:pt x="13428" y="3065"/>
                    <a:pt x="14188" y="2812"/>
                  </a:cubicBezTo>
                  <a:cubicBezTo>
                    <a:pt x="14940" y="2567"/>
                    <a:pt x="15741" y="2431"/>
                    <a:pt x="16537" y="2431"/>
                  </a:cubicBezTo>
                  <a:close/>
                  <a:moveTo>
                    <a:pt x="381" y="373"/>
                  </a:moveTo>
                  <a:lnTo>
                    <a:pt x="381" y="373"/>
                  </a:lnTo>
                  <a:cubicBezTo>
                    <a:pt x="1046" y="1070"/>
                    <a:pt x="1584" y="1893"/>
                    <a:pt x="2344" y="2495"/>
                  </a:cubicBezTo>
                  <a:cubicBezTo>
                    <a:pt x="2819" y="2907"/>
                    <a:pt x="3326" y="3192"/>
                    <a:pt x="3864" y="3477"/>
                  </a:cubicBezTo>
                  <a:cubicBezTo>
                    <a:pt x="4086" y="3572"/>
                    <a:pt x="4308" y="3667"/>
                    <a:pt x="4498" y="3762"/>
                  </a:cubicBezTo>
                  <a:cubicBezTo>
                    <a:pt x="4593" y="3793"/>
                    <a:pt x="4719" y="3825"/>
                    <a:pt x="4814" y="3888"/>
                  </a:cubicBezTo>
                  <a:cubicBezTo>
                    <a:pt x="5163" y="3920"/>
                    <a:pt x="5321" y="4142"/>
                    <a:pt x="5226" y="4522"/>
                  </a:cubicBezTo>
                  <a:cubicBezTo>
                    <a:pt x="5163" y="4522"/>
                    <a:pt x="5163" y="4617"/>
                    <a:pt x="5194" y="4648"/>
                  </a:cubicBezTo>
                  <a:cubicBezTo>
                    <a:pt x="5954" y="5250"/>
                    <a:pt x="6810" y="5725"/>
                    <a:pt x="7760" y="6010"/>
                  </a:cubicBezTo>
                  <a:cubicBezTo>
                    <a:pt x="7538" y="6137"/>
                    <a:pt x="7348" y="6295"/>
                    <a:pt x="7190" y="6453"/>
                  </a:cubicBezTo>
                  <a:cubicBezTo>
                    <a:pt x="7158" y="6485"/>
                    <a:pt x="7095" y="6517"/>
                    <a:pt x="7095" y="6580"/>
                  </a:cubicBezTo>
                  <a:cubicBezTo>
                    <a:pt x="7095" y="6612"/>
                    <a:pt x="7095" y="6675"/>
                    <a:pt x="7095" y="6738"/>
                  </a:cubicBezTo>
                  <a:cubicBezTo>
                    <a:pt x="6873" y="7023"/>
                    <a:pt x="6746" y="7309"/>
                    <a:pt x="6683" y="7657"/>
                  </a:cubicBezTo>
                  <a:cubicBezTo>
                    <a:pt x="6081" y="6137"/>
                    <a:pt x="4561" y="5282"/>
                    <a:pt x="3326" y="4300"/>
                  </a:cubicBezTo>
                  <a:cubicBezTo>
                    <a:pt x="2503" y="3635"/>
                    <a:pt x="1806" y="2907"/>
                    <a:pt x="1172" y="2051"/>
                  </a:cubicBezTo>
                  <a:cubicBezTo>
                    <a:pt x="792" y="1545"/>
                    <a:pt x="666" y="911"/>
                    <a:pt x="381" y="373"/>
                  </a:cubicBezTo>
                  <a:close/>
                  <a:moveTo>
                    <a:pt x="14924" y="5960"/>
                  </a:moveTo>
                  <a:cubicBezTo>
                    <a:pt x="16043" y="5960"/>
                    <a:pt x="17172" y="6245"/>
                    <a:pt x="18147" y="6802"/>
                  </a:cubicBezTo>
                  <a:cubicBezTo>
                    <a:pt x="18844" y="7182"/>
                    <a:pt x="19414" y="7689"/>
                    <a:pt x="19794" y="8385"/>
                  </a:cubicBezTo>
                  <a:cubicBezTo>
                    <a:pt x="20047" y="8829"/>
                    <a:pt x="21061" y="10855"/>
                    <a:pt x="20111" y="11109"/>
                  </a:cubicBezTo>
                  <a:cubicBezTo>
                    <a:pt x="20107" y="11111"/>
                    <a:pt x="20101" y="11112"/>
                    <a:pt x="20094" y="11112"/>
                  </a:cubicBezTo>
                  <a:cubicBezTo>
                    <a:pt x="19982" y="11112"/>
                    <a:pt x="19475" y="10887"/>
                    <a:pt x="19445" y="10887"/>
                  </a:cubicBezTo>
                  <a:cubicBezTo>
                    <a:pt x="19255" y="10855"/>
                    <a:pt x="19065" y="10824"/>
                    <a:pt x="18875" y="10824"/>
                  </a:cubicBezTo>
                  <a:cubicBezTo>
                    <a:pt x="18860" y="10808"/>
                    <a:pt x="18836" y="10800"/>
                    <a:pt x="18812" y="10800"/>
                  </a:cubicBezTo>
                  <a:cubicBezTo>
                    <a:pt x="18788" y="10800"/>
                    <a:pt x="18765" y="10808"/>
                    <a:pt x="18749" y="10824"/>
                  </a:cubicBezTo>
                  <a:cubicBezTo>
                    <a:pt x="18654" y="10824"/>
                    <a:pt x="18559" y="10824"/>
                    <a:pt x="18432" y="10855"/>
                  </a:cubicBezTo>
                  <a:cubicBezTo>
                    <a:pt x="18234" y="10863"/>
                    <a:pt x="18044" y="10868"/>
                    <a:pt x="17860" y="10868"/>
                  </a:cubicBezTo>
                  <a:cubicBezTo>
                    <a:pt x="17247" y="10868"/>
                    <a:pt x="16690" y="10806"/>
                    <a:pt x="16057" y="10539"/>
                  </a:cubicBezTo>
                  <a:cubicBezTo>
                    <a:pt x="15867" y="10254"/>
                    <a:pt x="15645" y="9937"/>
                    <a:pt x="15392" y="9684"/>
                  </a:cubicBezTo>
                  <a:cubicBezTo>
                    <a:pt x="14600" y="8829"/>
                    <a:pt x="13587" y="8195"/>
                    <a:pt x="12510" y="7815"/>
                  </a:cubicBezTo>
                  <a:cubicBezTo>
                    <a:pt x="11782" y="7562"/>
                    <a:pt x="11022" y="7435"/>
                    <a:pt x="10261" y="7309"/>
                  </a:cubicBezTo>
                  <a:cubicBezTo>
                    <a:pt x="10768" y="7213"/>
                    <a:pt x="11275" y="6992"/>
                    <a:pt x="11782" y="6802"/>
                  </a:cubicBezTo>
                  <a:lnTo>
                    <a:pt x="11782" y="6802"/>
                  </a:lnTo>
                  <a:cubicBezTo>
                    <a:pt x="11756" y="6827"/>
                    <a:pt x="11793" y="6874"/>
                    <a:pt x="11824" y="6874"/>
                  </a:cubicBezTo>
                  <a:cubicBezTo>
                    <a:pt x="11832" y="6874"/>
                    <a:pt x="11839" y="6871"/>
                    <a:pt x="11845" y="6865"/>
                  </a:cubicBezTo>
                  <a:cubicBezTo>
                    <a:pt x="11908" y="6802"/>
                    <a:pt x="11972" y="6738"/>
                    <a:pt x="12035" y="6675"/>
                  </a:cubicBezTo>
                  <a:cubicBezTo>
                    <a:pt x="12573" y="6453"/>
                    <a:pt x="13143" y="6200"/>
                    <a:pt x="13713" y="6073"/>
                  </a:cubicBezTo>
                  <a:cubicBezTo>
                    <a:pt x="14110" y="5997"/>
                    <a:pt x="14517" y="5960"/>
                    <a:pt x="14924" y="5960"/>
                  </a:cubicBezTo>
                  <a:close/>
                  <a:moveTo>
                    <a:pt x="16215" y="10824"/>
                  </a:moveTo>
                  <a:cubicBezTo>
                    <a:pt x="17039" y="11077"/>
                    <a:pt x="17894" y="10982"/>
                    <a:pt x="18717" y="11045"/>
                  </a:cubicBezTo>
                  <a:cubicBezTo>
                    <a:pt x="18717" y="11330"/>
                    <a:pt x="18749" y="11615"/>
                    <a:pt x="18812" y="11900"/>
                  </a:cubicBezTo>
                  <a:cubicBezTo>
                    <a:pt x="18907" y="12217"/>
                    <a:pt x="19287" y="12787"/>
                    <a:pt x="19255" y="13041"/>
                  </a:cubicBezTo>
                  <a:cubicBezTo>
                    <a:pt x="19097" y="13294"/>
                    <a:pt x="18907" y="13579"/>
                    <a:pt x="18717" y="13832"/>
                  </a:cubicBezTo>
                  <a:cubicBezTo>
                    <a:pt x="18559" y="13864"/>
                    <a:pt x="18400" y="13896"/>
                    <a:pt x="18242" y="13896"/>
                  </a:cubicBezTo>
                  <a:lnTo>
                    <a:pt x="17894" y="13896"/>
                  </a:lnTo>
                  <a:cubicBezTo>
                    <a:pt x="17640" y="13927"/>
                    <a:pt x="17450" y="13991"/>
                    <a:pt x="17292" y="14117"/>
                  </a:cubicBezTo>
                  <a:cubicBezTo>
                    <a:pt x="17165" y="13674"/>
                    <a:pt x="17070" y="13262"/>
                    <a:pt x="16975" y="12851"/>
                  </a:cubicBezTo>
                  <a:cubicBezTo>
                    <a:pt x="16817" y="12122"/>
                    <a:pt x="16564" y="11425"/>
                    <a:pt x="16215" y="10824"/>
                  </a:cubicBezTo>
                  <a:close/>
                  <a:moveTo>
                    <a:pt x="7316" y="6675"/>
                  </a:moveTo>
                  <a:lnTo>
                    <a:pt x="7316" y="6675"/>
                  </a:lnTo>
                  <a:cubicBezTo>
                    <a:pt x="9311" y="7720"/>
                    <a:pt x="11718" y="7404"/>
                    <a:pt x="13713" y="8607"/>
                  </a:cubicBezTo>
                  <a:cubicBezTo>
                    <a:pt x="14727" y="9209"/>
                    <a:pt x="15614" y="10095"/>
                    <a:pt x="16184" y="11172"/>
                  </a:cubicBezTo>
                  <a:cubicBezTo>
                    <a:pt x="16690" y="12249"/>
                    <a:pt x="16785" y="13452"/>
                    <a:pt x="17102" y="14592"/>
                  </a:cubicBezTo>
                  <a:cubicBezTo>
                    <a:pt x="17229" y="15004"/>
                    <a:pt x="17419" y="15226"/>
                    <a:pt x="16817" y="15542"/>
                  </a:cubicBezTo>
                  <a:cubicBezTo>
                    <a:pt x="16564" y="15669"/>
                    <a:pt x="16089" y="15637"/>
                    <a:pt x="15804" y="15669"/>
                  </a:cubicBezTo>
                  <a:cubicBezTo>
                    <a:pt x="15492" y="15695"/>
                    <a:pt x="15180" y="15716"/>
                    <a:pt x="14868" y="15716"/>
                  </a:cubicBezTo>
                  <a:cubicBezTo>
                    <a:pt x="14420" y="15716"/>
                    <a:pt x="13971" y="15673"/>
                    <a:pt x="13523" y="15542"/>
                  </a:cubicBezTo>
                  <a:cubicBezTo>
                    <a:pt x="12162" y="15131"/>
                    <a:pt x="11338" y="14022"/>
                    <a:pt x="10768" y="12787"/>
                  </a:cubicBezTo>
                  <a:cubicBezTo>
                    <a:pt x="10293" y="11774"/>
                    <a:pt x="9818" y="10950"/>
                    <a:pt x="9090" y="10127"/>
                  </a:cubicBezTo>
                  <a:cubicBezTo>
                    <a:pt x="8171" y="9145"/>
                    <a:pt x="7190" y="8100"/>
                    <a:pt x="7316" y="6675"/>
                  </a:cubicBezTo>
                  <a:close/>
                  <a:moveTo>
                    <a:pt x="8868" y="10254"/>
                  </a:moveTo>
                  <a:lnTo>
                    <a:pt x="8868" y="10254"/>
                  </a:lnTo>
                  <a:cubicBezTo>
                    <a:pt x="9311" y="10760"/>
                    <a:pt x="9723" y="11235"/>
                    <a:pt x="10071" y="11837"/>
                  </a:cubicBezTo>
                  <a:cubicBezTo>
                    <a:pt x="10420" y="12502"/>
                    <a:pt x="10641" y="13262"/>
                    <a:pt x="11085" y="13896"/>
                  </a:cubicBezTo>
                  <a:cubicBezTo>
                    <a:pt x="11687" y="14877"/>
                    <a:pt x="12637" y="15606"/>
                    <a:pt x="13777" y="15859"/>
                  </a:cubicBezTo>
                  <a:cubicBezTo>
                    <a:pt x="13903" y="15891"/>
                    <a:pt x="14062" y="15891"/>
                    <a:pt x="14188" y="15922"/>
                  </a:cubicBezTo>
                  <a:cubicBezTo>
                    <a:pt x="14188" y="15922"/>
                    <a:pt x="14188" y="15922"/>
                    <a:pt x="14188" y="15954"/>
                  </a:cubicBezTo>
                  <a:cubicBezTo>
                    <a:pt x="14442" y="16461"/>
                    <a:pt x="14632" y="17791"/>
                    <a:pt x="14220" y="18329"/>
                  </a:cubicBezTo>
                  <a:cubicBezTo>
                    <a:pt x="13845" y="18793"/>
                    <a:pt x="13578" y="18956"/>
                    <a:pt x="13367" y="18956"/>
                  </a:cubicBezTo>
                  <a:cubicBezTo>
                    <a:pt x="12902" y="18956"/>
                    <a:pt x="12714" y="18163"/>
                    <a:pt x="12257" y="18076"/>
                  </a:cubicBezTo>
                  <a:cubicBezTo>
                    <a:pt x="12193" y="18060"/>
                    <a:pt x="12137" y="18054"/>
                    <a:pt x="12087" y="18054"/>
                  </a:cubicBezTo>
                  <a:cubicBezTo>
                    <a:pt x="11868" y="18054"/>
                    <a:pt x="11750" y="18174"/>
                    <a:pt x="11567" y="18174"/>
                  </a:cubicBezTo>
                  <a:cubicBezTo>
                    <a:pt x="11454" y="18174"/>
                    <a:pt x="11317" y="18129"/>
                    <a:pt x="11117" y="17981"/>
                  </a:cubicBezTo>
                  <a:cubicBezTo>
                    <a:pt x="10610" y="17633"/>
                    <a:pt x="10230" y="16904"/>
                    <a:pt x="9976" y="16366"/>
                  </a:cubicBezTo>
                  <a:cubicBezTo>
                    <a:pt x="9343" y="15162"/>
                    <a:pt x="9216" y="13896"/>
                    <a:pt x="9185" y="12566"/>
                  </a:cubicBezTo>
                  <a:cubicBezTo>
                    <a:pt x="9185" y="11774"/>
                    <a:pt x="9185" y="10982"/>
                    <a:pt x="8868" y="10254"/>
                  </a:cubicBezTo>
                  <a:close/>
                  <a:moveTo>
                    <a:pt x="7031" y="7182"/>
                  </a:moveTo>
                  <a:cubicBezTo>
                    <a:pt x="6968" y="7847"/>
                    <a:pt x="7253" y="8480"/>
                    <a:pt x="7633" y="9082"/>
                  </a:cubicBezTo>
                  <a:cubicBezTo>
                    <a:pt x="7950" y="9620"/>
                    <a:pt x="8361" y="10127"/>
                    <a:pt x="8488" y="10729"/>
                  </a:cubicBezTo>
                  <a:cubicBezTo>
                    <a:pt x="8710" y="11615"/>
                    <a:pt x="8298" y="12439"/>
                    <a:pt x="7950" y="13231"/>
                  </a:cubicBezTo>
                  <a:cubicBezTo>
                    <a:pt x="7095" y="15226"/>
                    <a:pt x="6683" y="17126"/>
                    <a:pt x="7506" y="19058"/>
                  </a:cubicBezTo>
                  <a:cubicBezTo>
                    <a:pt x="7253" y="18583"/>
                    <a:pt x="7063" y="18044"/>
                    <a:pt x="7000" y="17823"/>
                  </a:cubicBezTo>
                  <a:cubicBezTo>
                    <a:pt x="6746" y="17063"/>
                    <a:pt x="6651" y="16271"/>
                    <a:pt x="6683" y="15479"/>
                  </a:cubicBezTo>
                  <a:cubicBezTo>
                    <a:pt x="6746" y="13959"/>
                    <a:pt x="7411" y="12502"/>
                    <a:pt x="7380" y="11014"/>
                  </a:cubicBezTo>
                  <a:cubicBezTo>
                    <a:pt x="7348" y="9715"/>
                    <a:pt x="6493" y="8385"/>
                    <a:pt x="7031" y="7182"/>
                  </a:cubicBezTo>
                  <a:close/>
                  <a:moveTo>
                    <a:pt x="7611" y="8683"/>
                  </a:moveTo>
                  <a:cubicBezTo>
                    <a:pt x="7818" y="9042"/>
                    <a:pt x="8081" y="9380"/>
                    <a:pt x="8361" y="9684"/>
                  </a:cubicBezTo>
                  <a:cubicBezTo>
                    <a:pt x="8425" y="9747"/>
                    <a:pt x="8488" y="9842"/>
                    <a:pt x="8551" y="9905"/>
                  </a:cubicBezTo>
                  <a:cubicBezTo>
                    <a:pt x="8551" y="9937"/>
                    <a:pt x="8551" y="9937"/>
                    <a:pt x="8551" y="9937"/>
                  </a:cubicBezTo>
                  <a:cubicBezTo>
                    <a:pt x="9343" y="11489"/>
                    <a:pt x="8805" y="13294"/>
                    <a:pt x="9216" y="14941"/>
                  </a:cubicBezTo>
                  <a:cubicBezTo>
                    <a:pt x="9280" y="15194"/>
                    <a:pt x="9343" y="15416"/>
                    <a:pt x="9438" y="15637"/>
                  </a:cubicBezTo>
                  <a:cubicBezTo>
                    <a:pt x="9121" y="16239"/>
                    <a:pt x="8868" y="16841"/>
                    <a:pt x="8741" y="17474"/>
                  </a:cubicBezTo>
                  <a:cubicBezTo>
                    <a:pt x="8646" y="17823"/>
                    <a:pt x="8615" y="18171"/>
                    <a:pt x="8583" y="18519"/>
                  </a:cubicBezTo>
                  <a:cubicBezTo>
                    <a:pt x="8551" y="18741"/>
                    <a:pt x="8710" y="19374"/>
                    <a:pt x="8583" y="19533"/>
                  </a:cubicBezTo>
                  <a:cubicBezTo>
                    <a:pt x="8484" y="19692"/>
                    <a:pt x="8372" y="19763"/>
                    <a:pt x="8255" y="19763"/>
                  </a:cubicBezTo>
                  <a:cubicBezTo>
                    <a:pt x="8186" y="19763"/>
                    <a:pt x="8115" y="19738"/>
                    <a:pt x="8045" y="19691"/>
                  </a:cubicBezTo>
                  <a:cubicBezTo>
                    <a:pt x="7380" y="18614"/>
                    <a:pt x="7063" y="17379"/>
                    <a:pt x="7221" y="16112"/>
                  </a:cubicBezTo>
                  <a:cubicBezTo>
                    <a:pt x="7380" y="14751"/>
                    <a:pt x="8076" y="13579"/>
                    <a:pt x="8520" y="12312"/>
                  </a:cubicBezTo>
                  <a:cubicBezTo>
                    <a:pt x="8773" y="11552"/>
                    <a:pt x="8805" y="10919"/>
                    <a:pt x="8456" y="10190"/>
                  </a:cubicBezTo>
                  <a:cubicBezTo>
                    <a:pt x="8231" y="9664"/>
                    <a:pt x="7886" y="9177"/>
                    <a:pt x="7611" y="8683"/>
                  </a:cubicBezTo>
                  <a:close/>
                  <a:moveTo>
                    <a:pt x="159" y="1"/>
                  </a:moveTo>
                  <a:cubicBezTo>
                    <a:pt x="143" y="1"/>
                    <a:pt x="127" y="9"/>
                    <a:pt x="127" y="25"/>
                  </a:cubicBezTo>
                  <a:cubicBezTo>
                    <a:pt x="64" y="25"/>
                    <a:pt x="1" y="88"/>
                    <a:pt x="64" y="151"/>
                  </a:cubicBezTo>
                  <a:cubicBezTo>
                    <a:pt x="444" y="626"/>
                    <a:pt x="507" y="1418"/>
                    <a:pt x="887" y="1956"/>
                  </a:cubicBezTo>
                  <a:cubicBezTo>
                    <a:pt x="1426" y="2685"/>
                    <a:pt x="2027" y="3413"/>
                    <a:pt x="2693" y="3983"/>
                  </a:cubicBezTo>
                  <a:cubicBezTo>
                    <a:pt x="4149" y="5250"/>
                    <a:pt x="5796" y="6042"/>
                    <a:pt x="6651" y="7847"/>
                  </a:cubicBezTo>
                  <a:cubicBezTo>
                    <a:pt x="6651" y="7847"/>
                    <a:pt x="6651" y="7879"/>
                    <a:pt x="6683" y="7879"/>
                  </a:cubicBezTo>
                  <a:cubicBezTo>
                    <a:pt x="6620" y="8892"/>
                    <a:pt x="7190" y="10000"/>
                    <a:pt x="7190" y="11014"/>
                  </a:cubicBezTo>
                  <a:cubicBezTo>
                    <a:pt x="7221" y="11995"/>
                    <a:pt x="6810" y="12977"/>
                    <a:pt x="6651" y="13959"/>
                  </a:cubicBezTo>
                  <a:cubicBezTo>
                    <a:pt x="6493" y="14877"/>
                    <a:pt x="6429" y="15827"/>
                    <a:pt x="6588" y="16777"/>
                  </a:cubicBezTo>
                  <a:cubicBezTo>
                    <a:pt x="6683" y="17506"/>
                    <a:pt x="6905" y="18266"/>
                    <a:pt x="7285" y="18931"/>
                  </a:cubicBezTo>
                  <a:cubicBezTo>
                    <a:pt x="7475" y="19248"/>
                    <a:pt x="7886" y="20103"/>
                    <a:pt x="8330" y="20103"/>
                  </a:cubicBezTo>
                  <a:cubicBezTo>
                    <a:pt x="8710" y="20103"/>
                    <a:pt x="8710" y="19818"/>
                    <a:pt x="8741" y="19533"/>
                  </a:cubicBezTo>
                  <a:cubicBezTo>
                    <a:pt x="8805" y="18836"/>
                    <a:pt x="8710" y="18234"/>
                    <a:pt x="8868" y="17538"/>
                  </a:cubicBezTo>
                  <a:cubicBezTo>
                    <a:pt x="8995" y="16936"/>
                    <a:pt x="9216" y="16366"/>
                    <a:pt x="9501" y="15859"/>
                  </a:cubicBezTo>
                  <a:cubicBezTo>
                    <a:pt x="9660" y="16271"/>
                    <a:pt x="9881" y="16714"/>
                    <a:pt x="10135" y="17094"/>
                  </a:cubicBezTo>
                  <a:cubicBezTo>
                    <a:pt x="10388" y="17506"/>
                    <a:pt x="10831" y="18298"/>
                    <a:pt x="11338" y="18424"/>
                  </a:cubicBezTo>
                  <a:cubicBezTo>
                    <a:pt x="11370" y="18435"/>
                    <a:pt x="11405" y="18438"/>
                    <a:pt x="11441" y="18438"/>
                  </a:cubicBezTo>
                  <a:cubicBezTo>
                    <a:pt x="11514" y="18438"/>
                    <a:pt x="11592" y="18424"/>
                    <a:pt x="11655" y="18424"/>
                  </a:cubicBezTo>
                  <a:cubicBezTo>
                    <a:pt x="11718" y="18424"/>
                    <a:pt x="11782" y="18393"/>
                    <a:pt x="11813" y="18329"/>
                  </a:cubicBezTo>
                  <a:cubicBezTo>
                    <a:pt x="12130" y="18488"/>
                    <a:pt x="12447" y="18646"/>
                    <a:pt x="12732" y="18804"/>
                  </a:cubicBezTo>
                  <a:cubicBezTo>
                    <a:pt x="12827" y="18868"/>
                    <a:pt x="12858" y="18994"/>
                    <a:pt x="12953" y="19058"/>
                  </a:cubicBezTo>
                  <a:cubicBezTo>
                    <a:pt x="13141" y="19170"/>
                    <a:pt x="13306" y="19249"/>
                    <a:pt x="13488" y="19249"/>
                  </a:cubicBezTo>
                  <a:cubicBezTo>
                    <a:pt x="13614" y="19249"/>
                    <a:pt x="13748" y="19212"/>
                    <a:pt x="13903" y="19121"/>
                  </a:cubicBezTo>
                  <a:cubicBezTo>
                    <a:pt x="14758" y="18551"/>
                    <a:pt x="14758" y="16809"/>
                    <a:pt x="14378" y="15922"/>
                  </a:cubicBezTo>
                  <a:lnTo>
                    <a:pt x="14378" y="15922"/>
                  </a:lnTo>
                  <a:cubicBezTo>
                    <a:pt x="14560" y="15947"/>
                    <a:pt x="14746" y="15957"/>
                    <a:pt x="14933" y="15957"/>
                  </a:cubicBezTo>
                  <a:cubicBezTo>
                    <a:pt x="15236" y="15957"/>
                    <a:pt x="15542" y="15930"/>
                    <a:pt x="15835" y="15891"/>
                  </a:cubicBezTo>
                  <a:cubicBezTo>
                    <a:pt x="16247" y="15859"/>
                    <a:pt x="17039" y="15891"/>
                    <a:pt x="17355" y="15606"/>
                  </a:cubicBezTo>
                  <a:cubicBezTo>
                    <a:pt x="17577" y="15384"/>
                    <a:pt x="17514" y="15289"/>
                    <a:pt x="17482" y="14972"/>
                  </a:cubicBezTo>
                  <a:cubicBezTo>
                    <a:pt x="17450" y="14751"/>
                    <a:pt x="17387" y="14529"/>
                    <a:pt x="17324" y="14307"/>
                  </a:cubicBezTo>
                  <a:cubicBezTo>
                    <a:pt x="17894" y="13927"/>
                    <a:pt x="19129" y="14276"/>
                    <a:pt x="19414" y="13484"/>
                  </a:cubicBezTo>
                  <a:cubicBezTo>
                    <a:pt x="19509" y="13231"/>
                    <a:pt x="19445" y="13009"/>
                    <a:pt x="19350" y="12787"/>
                  </a:cubicBezTo>
                  <a:cubicBezTo>
                    <a:pt x="19129" y="12154"/>
                    <a:pt x="18907" y="11710"/>
                    <a:pt x="18875" y="11045"/>
                  </a:cubicBezTo>
                  <a:lnTo>
                    <a:pt x="18875" y="11045"/>
                  </a:lnTo>
                  <a:cubicBezTo>
                    <a:pt x="19382" y="11077"/>
                    <a:pt x="19857" y="11172"/>
                    <a:pt x="20332" y="11457"/>
                  </a:cubicBezTo>
                  <a:cubicBezTo>
                    <a:pt x="20364" y="11457"/>
                    <a:pt x="20427" y="11457"/>
                    <a:pt x="20459" y="11425"/>
                  </a:cubicBezTo>
                  <a:cubicBezTo>
                    <a:pt x="21029" y="10412"/>
                    <a:pt x="20491" y="9209"/>
                    <a:pt x="19984" y="8290"/>
                  </a:cubicBezTo>
                  <a:cubicBezTo>
                    <a:pt x="19445" y="7277"/>
                    <a:pt x="18495" y="6643"/>
                    <a:pt x="17450" y="6232"/>
                  </a:cubicBezTo>
                  <a:cubicBezTo>
                    <a:pt x="16645" y="5910"/>
                    <a:pt x="15790" y="5755"/>
                    <a:pt x="14933" y="5755"/>
                  </a:cubicBezTo>
                  <a:cubicBezTo>
                    <a:pt x="14610" y="5755"/>
                    <a:pt x="14287" y="5777"/>
                    <a:pt x="13967" y="5820"/>
                  </a:cubicBezTo>
                  <a:cubicBezTo>
                    <a:pt x="13492" y="5915"/>
                    <a:pt x="13048" y="6042"/>
                    <a:pt x="12573" y="6232"/>
                  </a:cubicBezTo>
                  <a:cubicBezTo>
                    <a:pt x="13618" y="5503"/>
                    <a:pt x="14885" y="5218"/>
                    <a:pt x="16152" y="5187"/>
                  </a:cubicBezTo>
                  <a:cubicBezTo>
                    <a:pt x="16168" y="5203"/>
                    <a:pt x="16191" y="5210"/>
                    <a:pt x="16215" y="5210"/>
                  </a:cubicBezTo>
                  <a:cubicBezTo>
                    <a:pt x="16239" y="5210"/>
                    <a:pt x="16263" y="5203"/>
                    <a:pt x="16279" y="5187"/>
                  </a:cubicBezTo>
                  <a:lnTo>
                    <a:pt x="16722" y="5187"/>
                  </a:lnTo>
                  <a:cubicBezTo>
                    <a:pt x="17577" y="5250"/>
                    <a:pt x="18432" y="5408"/>
                    <a:pt x="19224" y="5725"/>
                  </a:cubicBezTo>
                  <a:cubicBezTo>
                    <a:pt x="19509" y="5820"/>
                    <a:pt x="20427" y="6105"/>
                    <a:pt x="20586" y="6390"/>
                  </a:cubicBezTo>
                  <a:cubicBezTo>
                    <a:pt x="20902" y="7118"/>
                    <a:pt x="19826" y="7055"/>
                    <a:pt x="19445" y="7118"/>
                  </a:cubicBezTo>
                  <a:cubicBezTo>
                    <a:pt x="19359" y="7147"/>
                    <a:pt x="19377" y="7281"/>
                    <a:pt x="19453" y="7281"/>
                  </a:cubicBezTo>
                  <a:cubicBezTo>
                    <a:pt x="19461" y="7281"/>
                    <a:pt x="19469" y="7280"/>
                    <a:pt x="19477" y="7277"/>
                  </a:cubicBezTo>
                  <a:cubicBezTo>
                    <a:pt x="19889" y="7213"/>
                    <a:pt x="21409" y="7277"/>
                    <a:pt x="21061" y="6580"/>
                  </a:cubicBezTo>
                  <a:cubicBezTo>
                    <a:pt x="20934" y="6232"/>
                    <a:pt x="20142" y="5947"/>
                    <a:pt x="19857" y="5820"/>
                  </a:cubicBezTo>
                  <a:cubicBezTo>
                    <a:pt x="19319" y="5535"/>
                    <a:pt x="18717" y="5345"/>
                    <a:pt x="18115" y="5218"/>
                  </a:cubicBezTo>
                  <a:cubicBezTo>
                    <a:pt x="17640" y="5092"/>
                    <a:pt x="17102" y="5028"/>
                    <a:pt x="16564" y="4997"/>
                  </a:cubicBezTo>
                  <a:cubicBezTo>
                    <a:pt x="16944" y="4743"/>
                    <a:pt x="17355" y="4522"/>
                    <a:pt x="17767" y="4332"/>
                  </a:cubicBezTo>
                  <a:cubicBezTo>
                    <a:pt x="18242" y="4142"/>
                    <a:pt x="18939" y="4142"/>
                    <a:pt x="19382" y="3888"/>
                  </a:cubicBezTo>
                  <a:cubicBezTo>
                    <a:pt x="19635" y="3762"/>
                    <a:pt x="19762" y="3603"/>
                    <a:pt x="19699" y="3318"/>
                  </a:cubicBezTo>
                  <a:cubicBezTo>
                    <a:pt x="19572" y="2748"/>
                    <a:pt x="18717" y="2558"/>
                    <a:pt x="18274" y="2431"/>
                  </a:cubicBezTo>
                  <a:cubicBezTo>
                    <a:pt x="17705" y="2300"/>
                    <a:pt x="17122" y="2229"/>
                    <a:pt x="16544" y="2229"/>
                  </a:cubicBezTo>
                  <a:cubicBezTo>
                    <a:pt x="16285" y="2229"/>
                    <a:pt x="16027" y="2244"/>
                    <a:pt x="15772" y="2273"/>
                  </a:cubicBezTo>
                  <a:cubicBezTo>
                    <a:pt x="14157" y="2431"/>
                    <a:pt x="12605" y="3128"/>
                    <a:pt x="11433" y="4237"/>
                  </a:cubicBezTo>
                  <a:cubicBezTo>
                    <a:pt x="11022" y="4585"/>
                    <a:pt x="10768" y="4933"/>
                    <a:pt x="10293" y="5218"/>
                  </a:cubicBezTo>
                  <a:cubicBezTo>
                    <a:pt x="9786" y="5503"/>
                    <a:pt x="9470" y="5440"/>
                    <a:pt x="8931" y="5535"/>
                  </a:cubicBezTo>
                  <a:cubicBezTo>
                    <a:pt x="8551" y="5598"/>
                    <a:pt x="8203" y="5725"/>
                    <a:pt x="7855" y="5915"/>
                  </a:cubicBezTo>
                  <a:cubicBezTo>
                    <a:pt x="7190" y="5693"/>
                    <a:pt x="6556" y="5408"/>
                    <a:pt x="5954" y="5028"/>
                  </a:cubicBezTo>
                  <a:cubicBezTo>
                    <a:pt x="5606" y="4807"/>
                    <a:pt x="5289" y="4712"/>
                    <a:pt x="5764" y="4522"/>
                  </a:cubicBezTo>
                  <a:cubicBezTo>
                    <a:pt x="5796" y="4522"/>
                    <a:pt x="5796" y="4490"/>
                    <a:pt x="5796" y="4490"/>
                  </a:cubicBezTo>
                  <a:cubicBezTo>
                    <a:pt x="5733" y="4205"/>
                    <a:pt x="5638" y="4110"/>
                    <a:pt x="5384" y="3983"/>
                  </a:cubicBezTo>
                  <a:cubicBezTo>
                    <a:pt x="4688" y="3572"/>
                    <a:pt x="3896" y="3382"/>
                    <a:pt x="3231" y="2970"/>
                  </a:cubicBezTo>
                  <a:cubicBezTo>
                    <a:pt x="1964" y="2178"/>
                    <a:pt x="1331" y="911"/>
                    <a:pt x="191" y="25"/>
                  </a:cubicBezTo>
                  <a:cubicBezTo>
                    <a:pt x="191" y="9"/>
                    <a:pt x="175" y="1"/>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63"/>
            <p:cNvSpPr/>
            <p:nvPr/>
          </p:nvSpPr>
          <p:spPr>
            <a:xfrm rot="-5400000" flipH="1">
              <a:off x="-6407415" y="287804"/>
              <a:ext cx="2271326" cy="1426630"/>
            </a:xfrm>
            <a:custGeom>
              <a:avLst/>
              <a:gdLst/>
              <a:ahLst/>
              <a:cxnLst/>
              <a:rect l="l" t="t" r="r" b="b"/>
              <a:pathLst>
                <a:path w="37887" h="23796" extrusionOk="0">
                  <a:moveTo>
                    <a:pt x="18539" y="252"/>
                  </a:moveTo>
                  <a:cubicBezTo>
                    <a:pt x="18777" y="252"/>
                    <a:pt x="19009" y="273"/>
                    <a:pt x="19234" y="319"/>
                  </a:cubicBezTo>
                  <a:cubicBezTo>
                    <a:pt x="19899" y="477"/>
                    <a:pt x="20342" y="984"/>
                    <a:pt x="20976" y="1111"/>
                  </a:cubicBezTo>
                  <a:cubicBezTo>
                    <a:pt x="21082" y="1137"/>
                    <a:pt x="21189" y="1148"/>
                    <a:pt x="21297" y="1148"/>
                  </a:cubicBezTo>
                  <a:cubicBezTo>
                    <a:pt x="21831" y="1148"/>
                    <a:pt x="22380" y="868"/>
                    <a:pt x="22907" y="762"/>
                  </a:cubicBezTo>
                  <a:cubicBezTo>
                    <a:pt x="23216" y="704"/>
                    <a:pt x="23524" y="679"/>
                    <a:pt x="23831" y="679"/>
                  </a:cubicBezTo>
                  <a:cubicBezTo>
                    <a:pt x="26054" y="679"/>
                    <a:pt x="28240" y="2004"/>
                    <a:pt x="30405" y="2004"/>
                  </a:cubicBezTo>
                  <a:cubicBezTo>
                    <a:pt x="30735" y="2004"/>
                    <a:pt x="31065" y="1973"/>
                    <a:pt x="31395" y="1902"/>
                  </a:cubicBezTo>
                  <a:lnTo>
                    <a:pt x="31395" y="1902"/>
                  </a:lnTo>
                  <a:cubicBezTo>
                    <a:pt x="29298" y="3108"/>
                    <a:pt x="27071" y="4096"/>
                    <a:pt x="24679" y="4096"/>
                  </a:cubicBezTo>
                  <a:cubicBezTo>
                    <a:pt x="24180" y="4096"/>
                    <a:pt x="23674" y="4054"/>
                    <a:pt x="23161" y="3961"/>
                  </a:cubicBezTo>
                  <a:cubicBezTo>
                    <a:pt x="21862" y="3739"/>
                    <a:pt x="20691" y="3106"/>
                    <a:pt x="19392" y="2947"/>
                  </a:cubicBezTo>
                  <a:cubicBezTo>
                    <a:pt x="17777" y="2757"/>
                    <a:pt x="16352" y="2504"/>
                    <a:pt x="14864" y="1839"/>
                  </a:cubicBezTo>
                  <a:cubicBezTo>
                    <a:pt x="15149" y="1807"/>
                    <a:pt x="15434" y="1712"/>
                    <a:pt x="15719" y="1649"/>
                  </a:cubicBezTo>
                  <a:cubicBezTo>
                    <a:pt x="15750" y="1617"/>
                    <a:pt x="15750" y="1617"/>
                    <a:pt x="15750" y="1586"/>
                  </a:cubicBezTo>
                  <a:cubicBezTo>
                    <a:pt x="16415" y="1459"/>
                    <a:pt x="17049" y="1332"/>
                    <a:pt x="17745" y="1332"/>
                  </a:cubicBezTo>
                  <a:cubicBezTo>
                    <a:pt x="17777" y="1332"/>
                    <a:pt x="17808" y="1331"/>
                    <a:pt x="17840" y="1331"/>
                  </a:cubicBezTo>
                  <a:cubicBezTo>
                    <a:pt x="19290" y="1331"/>
                    <a:pt x="20596" y="2034"/>
                    <a:pt x="22052" y="2251"/>
                  </a:cubicBezTo>
                  <a:cubicBezTo>
                    <a:pt x="22983" y="2395"/>
                    <a:pt x="23953" y="2446"/>
                    <a:pt x="24937" y="2446"/>
                  </a:cubicBezTo>
                  <a:cubicBezTo>
                    <a:pt x="26765" y="2446"/>
                    <a:pt x="28642" y="2270"/>
                    <a:pt x="30413" y="2187"/>
                  </a:cubicBezTo>
                  <a:cubicBezTo>
                    <a:pt x="30508" y="2187"/>
                    <a:pt x="30508" y="2029"/>
                    <a:pt x="30413" y="2029"/>
                  </a:cubicBezTo>
                  <a:cubicBezTo>
                    <a:pt x="28624" y="2048"/>
                    <a:pt x="26678" y="2257"/>
                    <a:pt x="24782" y="2257"/>
                  </a:cubicBezTo>
                  <a:cubicBezTo>
                    <a:pt x="23489" y="2257"/>
                    <a:pt x="22220" y="2160"/>
                    <a:pt x="21039" y="1839"/>
                  </a:cubicBezTo>
                  <a:cubicBezTo>
                    <a:pt x="19971" y="1564"/>
                    <a:pt x="18962" y="1172"/>
                    <a:pt x="17870" y="1172"/>
                  </a:cubicBezTo>
                  <a:cubicBezTo>
                    <a:pt x="17829" y="1172"/>
                    <a:pt x="17787" y="1173"/>
                    <a:pt x="17745" y="1174"/>
                  </a:cubicBezTo>
                  <a:cubicBezTo>
                    <a:pt x="16479" y="1206"/>
                    <a:pt x="15244" y="1617"/>
                    <a:pt x="13977" y="1649"/>
                  </a:cubicBezTo>
                  <a:cubicBezTo>
                    <a:pt x="13945" y="1649"/>
                    <a:pt x="13945" y="1649"/>
                    <a:pt x="13913" y="1681"/>
                  </a:cubicBezTo>
                  <a:cubicBezTo>
                    <a:pt x="13850" y="1681"/>
                    <a:pt x="13755" y="1681"/>
                    <a:pt x="13692" y="1649"/>
                  </a:cubicBezTo>
                  <a:cubicBezTo>
                    <a:pt x="15150" y="1154"/>
                    <a:pt x="16966" y="252"/>
                    <a:pt x="18539" y="252"/>
                  </a:cubicBezTo>
                  <a:close/>
                  <a:moveTo>
                    <a:pt x="22116" y="9281"/>
                  </a:moveTo>
                  <a:cubicBezTo>
                    <a:pt x="22559" y="9439"/>
                    <a:pt x="23002" y="9566"/>
                    <a:pt x="23446" y="9724"/>
                  </a:cubicBezTo>
                  <a:cubicBezTo>
                    <a:pt x="26043" y="10516"/>
                    <a:pt x="27721" y="11941"/>
                    <a:pt x="29400" y="14031"/>
                  </a:cubicBezTo>
                  <a:cubicBezTo>
                    <a:pt x="31458" y="16597"/>
                    <a:pt x="34182" y="18117"/>
                    <a:pt x="37317" y="18877"/>
                  </a:cubicBezTo>
                  <a:cubicBezTo>
                    <a:pt x="35417" y="19890"/>
                    <a:pt x="33137" y="20840"/>
                    <a:pt x="30983" y="20904"/>
                  </a:cubicBezTo>
                  <a:cubicBezTo>
                    <a:pt x="30907" y="20907"/>
                    <a:pt x="30831" y="20909"/>
                    <a:pt x="30755" y="20909"/>
                  </a:cubicBezTo>
                  <a:cubicBezTo>
                    <a:pt x="28682" y="20909"/>
                    <a:pt x="26686" y="19680"/>
                    <a:pt x="25219" y="18275"/>
                  </a:cubicBezTo>
                  <a:cubicBezTo>
                    <a:pt x="23699" y="16818"/>
                    <a:pt x="22622" y="14918"/>
                    <a:pt x="22306" y="12828"/>
                  </a:cubicBezTo>
                  <a:cubicBezTo>
                    <a:pt x="22147" y="11720"/>
                    <a:pt x="22179" y="10580"/>
                    <a:pt x="21736" y="9629"/>
                  </a:cubicBezTo>
                  <a:lnTo>
                    <a:pt x="21736" y="9629"/>
                  </a:lnTo>
                  <a:cubicBezTo>
                    <a:pt x="22844" y="10896"/>
                    <a:pt x="23604" y="12448"/>
                    <a:pt x="24681" y="13746"/>
                  </a:cubicBezTo>
                  <a:cubicBezTo>
                    <a:pt x="25726" y="15013"/>
                    <a:pt x="26961" y="16090"/>
                    <a:pt x="28323" y="16977"/>
                  </a:cubicBezTo>
                  <a:cubicBezTo>
                    <a:pt x="30053" y="18122"/>
                    <a:pt x="32233" y="19192"/>
                    <a:pt x="34387" y="19192"/>
                  </a:cubicBezTo>
                  <a:cubicBezTo>
                    <a:pt x="35032" y="19192"/>
                    <a:pt x="35675" y="19096"/>
                    <a:pt x="36304" y="18877"/>
                  </a:cubicBezTo>
                  <a:cubicBezTo>
                    <a:pt x="36453" y="18847"/>
                    <a:pt x="36405" y="18621"/>
                    <a:pt x="36241" y="18621"/>
                  </a:cubicBezTo>
                  <a:cubicBezTo>
                    <a:pt x="36230" y="18621"/>
                    <a:pt x="36220" y="18622"/>
                    <a:pt x="36208" y="18623"/>
                  </a:cubicBezTo>
                  <a:cubicBezTo>
                    <a:pt x="35615" y="18801"/>
                    <a:pt x="35013" y="18882"/>
                    <a:pt x="34409" y="18882"/>
                  </a:cubicBezTo>
                  <a:cubicBezTo>
                    <a:pt x="31794" y="18882"/>
                    <a:pt x="29164" y="17375"/>
                    <a:pt x="27183" y="15805"/>
                  </a:cubicBezTo>
                  <a:cubicBezTo>
                    <a:pt x="25948" y="14791"/>
                    <a:pt x="24871" y="13588"/>
                    <a:pt x="23953" y="12258"/>
                  </a:cubicBezTo>
                  <a:cubicBezTo>
                    <a:pt x="23256" y="11308"/>
                    <a:pt x="22686" y="10358"/>
                    <a:pt x="21894" y="9534"/>
                  </a:cubicBezTo>
                  <a:lnTo>
                    <a:pt x="21894" y="9534"/>
                  </a:lnTo>
                  <a:cubicBezTo>
                    <a:pt x="22242" y="9724"/>
                    <a:pt x="22591" y="9914"/>
                    <a:pt x="22939" y="10104"/>
                  </a:cubicBezTo>
                  <a:cubicBezTo>
                    <a:pt x="22957" y="10113"/>
                    <a:pt x="22974" y="10117"/>
                    <a:pt x="22989" y="10117"/>
                  </a:cubicBezTo>
                  <a:cubicBezTo>
                    <a:pt x="23088" y="10117"/>
                    <a:pt x="23143" y="9965"/>
                    <a:pt x="23034" y="9883"/>
                  </a:cubicBezTo>
                  <a:cubicBezTo>
                    <a:pt x="22717" y="9724"/>
                    <a:pt x="22432" y="9503"/>
                    <a:pt x="22116" y="9281"/>
                  </a:cubicBezTo>
                  <a:close/>
                  <a:moveTo>
                    <a:pt x="16320" y="9788"/>
                  </a:moveTo>
                  <a:cubicBezTo>
                    <a:pt x="16447" y="11086"/>
                    <a:pt x="17049" y="12290"/>
                    <a:pt x="16890" y="13620"/>
                  </a:cubicBezTo>
                  <a:cubicBezTo>
                    <a:pt x="16669" y="15235"/>
                    <a:pt x="15687" y="16565"/>
                    <a:pt x="14674" y="17768"/>
                  </a:cubicBezTo>
                  <a:cubicBezTo>
                    <a:pt x="13375" y="19320"/>
                    <a:pt x="11950" y="20872"/>
                    <a:pt x="11538" y="22899"/>
                  </a:cubicBezTo>
                  <a:cubicBezTo>
                    <a:pt x="10810" y="20555"/>
                    <a:pt x="11032" y="18117"/>
                    <a:pt x="12045" y="15900"/>
                  </a:cubicBezTo>
                  <a:cubicBezTo>
                    <a:pt x="12963" y="13873"/>
                    <a:pt x="14547" y="12511"/>
                    <a:pt x="15814" y="10770"/>
                  </a:cubicBezTo>
                  <a:cubicBezTo>
                    <a:pt x="16035" y="10421"/>
                    <a:pt x="16194" y="10104"/>
                    <a:pt x="16320" y="9788"/>
                  </a:cubicBezTo>
                  <a:close/>
                  <a:moveTo>
                    <a:pt x="16130" y="8521"/>
                  </a:moveTo>
                  <a:lnTo>
                    <a:pt x="16130" y="8521"/>
                  </a:lnTo>
                  <a:cubicBezTo>
                    <a:pt x="16099" y="8869"/>
                    <a:pt x="16067" y="9186"/>
                    <a:pt x="15972" y="9566"/>
                  </a:cubicBezTo>
                  <a:cubicBezTo>
                    <a:pt x="15465" y="11308"/>
                    <a:pt x="13660" y="12606"/>
                    <a:pt x="12710" y="14126"/>
                  </a:cubicBezTo>
                  <a:cubicBezTo>
                    <a:pt x="10968" y="16818"/>
                    <a:pt x="10303" y="20017"/>
                    <a:pt x="11348" y="23089"/>
                  </a:cubicBezTo>
                  <a:cubicBezTo>
                    <a:pt x="8846" y="20080"/>
                    <a:pt x="7991" y="15710"/>
                    <a:pt x="10525" y="12385"/>
                  </a:cubicBezTo>
                  <a:cubicBezTo>
                    <a:pt x="11665" y="10928"/>
                    <a:pt x="13248" y="10294"/>
                    <a:pt x="14800" y="9408"/>
                  </a:cubicBezTo>
                  <a:cubicBezTo>
                    <a:pt x="15244" y="9154"/>
                    <a:pt x="15782" y="8901"/>
                    <a:pt x="16130" y="8521"/>
                  </a:cubicBezTo>
                  <a:close/>
                  <a:moveTo>
                    <a:pt x="8854" y="1"/>
                  </a:moveTo>
                  <a:cubicBezTo>
                    <a:pt x="8069" y="1"/>
                    <a:pt x="6440" y="628"/>
                    <a:pt x="6440" y="1617"/>
                  </a:cubicBezTo>
                  <a:cubicBezTo>
                    <a:pt x="6186" y="1617"/>
                    <a:pt x="5901" y="1649"/>
                    <a:pt x="5648" y="1712"/>
                  </a:cubicBezTo>
                  <a:cubicBezTo>
                    <a:pt x="3558" y="2061"/>
                    <a:pt x="1658" y="3359"/>
                    <a:pt x="106" y="4752"/>
                  </a:cubicBezTo>
                  <a:cubicBezTo>
                    <a:pt x="1" y="4831"/>
                    <a:pt x="114" y="4997"/>
                    <a:pt x="227" y="4997"/>
                  </a:cubicBezTo>
                  <a:cubicBezTo>
                    <a:pt x="251" y="4997"/>
                    <a:pt x="274" y="4990"/>
                    <a:pt x="296" y="4974"/>
                  </a:cubicBezTo>
                  <a:cubicBezTo>
                    <a:pt x="2323" y="3707"/>
                    <a:pt x="4159" y="2187"/>
                    <a:pt x="6661" y="2092"/>
                  </a:cubicBezTo>
                  <a:cubicBezTo>
                    <a:pt x="6795" y="2086"/>
                    <a:pt x="6929" y="2083"/>
                    <a:pt x="7064" y="2083"/>
                  </a:cubicBezTo>
                  <a:cubicBezTo>
                    <a:pt x="9006" y="2083"/>
                    <a:pt x="11064" y="2699"/>
                    <a:pt x="12900" y="3232"/>
                  </a:cubicBezTo>
                  <a:cubicBezTo>
                    <a:pt x="13153" y="3296"/>
                    <a:pt x="13343" y="3359"/>
                    <a:pt x="13565" y="3454"/>
                  </a:cubicBezTo>
                  <a:cubicBezTo>
                    <a:pt x="14800" y="4816"/>
                    <a:pt x="16035" y="6336"/>
                    <a:pt x="16130" y="8173"/>
                  </a:cubicBezTo>
                  <a:cubicBezTo>
                    <a:pt x="15529" y="9059"/>
                    <a:pt x="13913" y="9598"/>
                    <a:pt x="13185" y="9978"/>
                  </a:cubicBezTo>
                  <a:cubicBezTo>
                    <a:pt x="12520" y="10326"/>
                    <a:pt x="11887" y="10706"/>
                    <a:pt x="11317" y="11181"/>
                  </a:cubicBezTo>
                  <a:cubicBezTo>
                    <a:pt x="10145" y="12195"/>
                    <a:pt x="9353" y="13588"/>
                    <a:pt x="8941" y="15076"/>
                  </a:cubicBezTo>
                  <a:cubicBezTo>
                    <a:pt x="8118" y="18243"/>
                    <a:pt x="9385" y="21442"/>
                    <a:pt x="11570" y="23754"/>
                  </a:cubicBezTo>
                  <a:cubicBezTo>
                    <a:pt x="11599" y="23783"/>
                    <a:pt x="11632" y="23796"/>
                    <a:pt x="11664" y="23796"/>
                  </a:cubicBezTo>
                  <a:cubicBezTo>
                    <a:pt x="11768" y="23796"/>
                    <a:pt x="11857" y="23661"/>
                    <a:pt x="11760" y="23564"/>
                  </a:cubicBezTo>
                  <a:cubicBezTo>
                    <a:pt x="12108" y="20524"/>
                    <a:pt x="14642" y="18750"/>
                    <a:pt x="16162" y="16343"/>
                  </a:cubicBezTo>
                  <a:cubicBezTo>
                    <a:pt x="16669" y="15520"/>
                    <a:pt x="17080" y="14633"/>
                    <a:pt x="17207" y="13651"/>
                  </a:cubicBezTo>
                  <a:cubicBezTo>
                    <a:pt x="17365" y="12226"/>
                    <a:pt x="16700" y="10865"/>
                    <a:pt x="16510" y="9439"/>
                  </a:cubicBezTo>
                  <a:cubicBezTo>
                    <a:pt x="16510" y="9408"/>
                    <a:pt x="16510" y="9376"/>
                    <a:pt x="16479" y="9376"/>
                  </a:cubicBezTo>
                  <a:cubicBezTo>
                    <a:pt x="16985" y="7413"/>
                    <a:pt x="16004" y="5354"/>
                    <a:pt x="14547" y="3866"/>
                  </a:cubicBezTo>
                  <a:lnTo>
                    <a:pt x="14547" y="3866"/>
                  </a:lnTo>
                  <a:cubicBezTo>
                    <a:pt x="17017" y="5101"/>
                    <a:pt x="18791" y="7254"/>
                    <a:pt x="21007" y="8901"/>
                  </a:cubicBezTo>
                  <a:cubicBezTo>
                    <a:pt x="22306" y="10706"/>
                    <a:pt x="21767" y="13271"/>
                    <a:pt x="22654" y="15298"/>
                  </a:cubicBezTo>
                  <a:cubicBezTo>
                    <a:pt x="23446" y="17103"/>
                    <a:pt x="24776" y="18623"/>
                    <a:pt x="26391" y="19700"/>
                  </a:cubicBezTo>
                  <a:cubicBezTo>
                    <a:pt x="27720" y="20622"/>
                    <a:pt x="29165" y="21242"/>
                    <a:pt x="30746" y="21242"/>
                  </a:cubicBezTo>
                  <a:cubicBezTo>
                    <a:pt x="31011" y="21242"/>
                    <a:pt x="31280" y="21225"/>
                    <a:pt x="31553" y="21189"/>
                  </a:cubicBezTo>
                  <a:cubicBezTo>
                    <a:pt x="33738" y="20904"/>
                    <a:pt x="35828" y="20080"/>
                    <a:pt x="37729" y="19035"/>
                  </a:cubicBezTo>
                  <a:cubicBezTo>
                    <a:pt x="37887" y="18940"/>
                    <a:pt x="37792" y="18750"/>
                    <a:pt x="37634" y="18750"/>
                  </a:cubicBezTo>
                  <a:cubicBezTo>
                    <a:pt x="37634" y="18718"/>
                    <a:pt x="37602" y="18687"/>
                    <a:pt x="37539" y="18687"/>
                  </a:cubicBezTo>
                  <a:cubicBezTo>
                    <a:pt x="35638" y="18338"/>
                    <a:pt x="33770" y="17515"/>
                    <a:pt x="32218" y="16312"/>
                  </a:cubicBezTo>
                  <a:cubicBezTo>
                    <a:pt x="30793" y="15203"/>
                    <a:pt x="29780" y="13778"/>
                    <a:pt x="28608" y="12416"/>
                  </a:cubicBezTo>
                  <a:cubicBezTo>
                    <a:pt x="27626" y="11308"/>
                    <a:pt x="26423" y="10485"/>
                    <a:pt x="25093" y="9914"/>
                  </a:cubicBezTo>
                  <a:cubicBezTo>
                    <a:pt x="23794" y="9344"/>
                    <a:pt x="22306" y="9186"/>
                    <a:pt x="21134" y="8489"/>
                  </a:cubicBezTo>
                  <a:cubicBezTo>
                    <a:pt x="19772" y="7286"/>
                    <a:pt x="18569" y="5893"/>
                    <a:pt x="17144" y="4784"/>
                  </a:cubicBezTo>
                  <a:cubicBezTo>
                    <a:pt x="15529" y="3517"/>
                    <a:pt x="13692" y="2916"/>
                    <a:pt x="11728" y="2409"/>
                  </a:cubicBezTo>
                  <a:cubicBezTo>
                    <a:pt x="10172" y="1982"/>
                    <a:pt x="8557" y="1584"/>
                    <a:pt x="6939" y="1584"/>
                  </a:cubicBezTo>
                  <a:cubicBezTo>
                    <a:pt x="6878" y="1584"/>
                    <a:pt x="6817" y="1584"/>
                    <a:pt x="6756" y="1586"/>
                  </a:cubicBezTo>
                  <a:cubicBezTo>
                    <a:pt x="6883" y="1206"/>
                    <a:pt x="8055" y="699"/>
                    <a:pt x="8181" y="667"/>
                  </a:cubicBezTo>
                  <a:cubicBezTo>
                    <a:pt x="8460" y="574"/>
                    <a:pt x="8718" y="532"/>
                    <a:pt x="8967" y="532"/>
                  </a:cubicBezTo>
                  <a:cubicBezTo>
                    <a:pt x="9396" y="532"/>
                    <a:pt x="9799" y="657"/>
                    <a:pt x="10240" y="857"/>
                  </a:cubicBezTo>
                  <a:cubicBezTo>
                    <a:pt x="10842" y="1111"/>
                    <a:pt x="11443" y="1459"/>
                    <a:pt x="12045" y="1681"/>
                  </a:cubicBezTo>
                  <a:cubicBezTo>
                    <a:pt x="12610" y="1898"/>
                    <a:pt x="13146" y="1981"/>
                    <a:pt x="13682" y="1981"/>
                  </a:cubicBezTo>
                  <a:cubicBezTo>
                    <a:pt x="13927" y="1981"/>
                    <a:pt x="14172" y="1964"/>
                    <a:pt x="14420" y="1934"/>
                  </a:cubicBezTo>
                  <a:cubicBezTo>
                    <a:pt x="14420" y="1966"/>
                    <a:pt x="14452" y="1997"/>
                    <a:pt x="14484" y="1997"/>
                  </a:cubicBezTo>
                  <a:cubicBezTo>
                    <a:pt x="15814" y="2662"/>
                    <a:pt x="17144" y="3042"/>
                    <a:pt x="18632" y="3201"/>
                  </a:cubicBezTo>
                  <a:cubicBezTo>
                    <a:pt x="20437" y="3422"/>
                    <a:pt x="22052" y="4214"/>
                    <a:pt x="23826" y="4372"/>
                  </a:cubicBezTo>
                  <a:cubicBezTo>
                    <a:pt x="24097" y="4397"/>
                    <a:pt x="24367" y="4408"/>
                    <a:pt x="24637" y="4408"/>
                  </a:cubicBezTo>
                  <a:cubicBezTo>
                    <a:pt x="27557" y="4408"/>
                    <a:pt x="30409" y="3048"/>
                    <a:pt x="32757" y="1396"/>
                  </a:cubicBezTo>
                  <a:cubicBezTo>
                    <a:pt x="32757" y="1396"/>
                    <a:pt x="32788" y="1364"/>
                    <a:pt x="32820" y="1364"/>
                  </a:cubicBezTo>
                  <a:cubicBezTo>
                    <a:pt x="32925" y="1285"/>
                    <a:pt x="32856" y="1119"/>
                    <a:pt x="32739" y="1119"/>
                  </a:cubicBezTo>
                  <a:cubicBezTo>
                    <a:pt x="32715" y="1119"/>
                    <a:pt x="32689" y="1126"/>
                    <a:pt x="32662" y="1142"/>
                  </a:cubicBezTo>
                  <a:cubicBezTo>
                    <a:pt x="31930" y="1593"/>
                    <a:pt x="31174" y="1759"/>
                    <a:pt x="30408" y="1759"/>
                  </a:cubicBezTo>
                  <a:cubicBezTo>
                    <a:pt x="29020" y="1759"/>
                    <a:pt x="27600" y="1213"/>
                    <a:pt x="26233" y="825"/>
                  </a:cubicBezTo>
                  <a:cubicBezTo>
                    <a:pt x="25421" y="610"/>
                    <a:pt x="24723" y="516"/>
                    <a:pt x="24023" y="516"/>
                  </a:cubicBezTo>
                  <a:cubicBezTo>
                    <a:pt x="23385" y="516"/>
                    <a:pt x="22746" y="594"/>
                    <a:pt x="22021" y="730"/>
                  </a:cubicBezTo>
                  <a:cubicBezTo>
                    <a:pt x="21853" y="763"/>
                    <a:pt x="21691" y="778"/>
                    <a:pt x="21533" y="778"/>
                  </a:cubicBezTo>
                  <a:cubicBezTo>
                    <a:pt x="20449" y="778"/>
                    <a:pt x="19572" y="99"/>
                    <a:pt x="18414" y="99"/>
                  </a:cubicBezTo>
                  <a:cubicBezTo>
                    <a:pt x="18280" y="99"/>
                    <a:pt x="18142" y="108"/>
                    <a:pt x="17999" y="129"/>
                  </a:cubicBezTo>
                  <a:cubicBezTo>
                    <a:pt x="16415" y="350"/>
                    <a:pt x="14800" y="1047"/>
                    <a:pt x="13312" y="1617"/>
                  </a:cubicBezTo>
                  <a:cubicBezTo>
                    <a:pt x="12647" y="1491"/>
                    <a:pt x="12013" y="1269"/>
                    <a:pt x="11285" y="857"/>
                  </a:cubicBezTo>
                  <a:cubicBezTo>
                    <a:pt x="10557" y="445"/>
                    <a:pt x="9796" y="34"/>
                    <a:pt x="8910" y="2"/>
                  </a:cubicBezTo>
                  <a:cubicBezTo>
                    <a:pt x="8892" y="1"/>
                    <a:pt x="8873" y="1"/>
                    <a:pt x="88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63"/>
            <p:cNvSpPr/>
            <p:nvPr/>
          </p:nvSpPr>
          <p:spPr>
            <a:xfrm rot="-5400000" flipH="1">
              <a:off x="-5390997" y="1263359"/>
              <a:ext cx="213302" cy="192448"/>
            </a:xfrm>
            <a:custGeom>
              <a:avLst/>
              <a:gdLst/>
              <a:ahLst/>
              <a:cxnLst/>
              <a:rect l="l" t="t" r="r" b="b"/>
              <a:pathLst>
                <a:path w="3558" h="3210" extrusionOk="0">
                  <a:moveTo>
                    <a:pt x="98" y="1"/>
                  </a:moveTo>
                  <a:cubicBezTo>
                    <a:pt x="46" y="1"/>
                    <a:pt x="1" y="68"/>
                    <a:pt x="50" y="116"/>
                  </a:cubicBezTo>
                  <a:cubicBezTo>
                    <a:pt x="1253" y="1067"/>
                    <a:pt x="2361" y="2112"/>
                    <a:pt x="3438" y="3188"/>
                  </a:cubicBezTo>
                  <a:cubicBezTo>
                    <a:pt x="3453" y="3203"/>
                    <a:pt x="3468" y="3209"/>
                    <a:pt x="3481" y="3209"/>
                  </a:cubicBezTo>
                  <a:cubicBezTo>
                    <a:pt x="3526" y="3209"/>
                    <a:pt x="3557" y="3142"/>
                    <a:pt x="3533" y="3093"/>
                  </a:cubicBezTo>
                  <a:cubicBezTo>
                    <a:pt x="2551" y="1922"/>
                    <a:pt x="1380" y="908"/>
                    <a:pt x="145" y="21"/>
                  </a:cubicBezTo>
                  <a:cubicBezTo>
                    <a:pt x="130" y="7"/>
                    <a:pt x="113" y="1"/>
                    <a:pt x="9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63"/>
            <p:cNvSpPr/>
            <p:nvPr/>
          </p:nvSpPr>
          <p:spPr>
            <a:xfrm rot="-5400000" flipH="1">
              <a:off x="-5395456" y="1383046"/>
              <a:ext cx="602677" cy="414032"/>
            </a:xfrm>
            <a:custGeom>
              <a:avLst/>
              <a:gdLst/>
              <a:ahLst/>
              <a:cxnLst/>
              <a:rect l="l" t="t" r="r" b="b"/>
              <a:pathLst>
                <a:path w="10053" h="6906" extrusionOk="0">
                  <a:moveTo>
                    <a:pt x="89" y="0"/>
                  </a:moveTo>
                  <a:cubicBezTo>
                    <a:pt x="41" y="0"/>
                    <a:pt x="0" y="45"/>
                    <a:pt x="23" y="90"/>
                  </a:cubicBezTo>
                  <a:cubicBezTo>
                    <a:pt x="2493" y="3478"/>
                    <a:pt x="6103" y="5474"/>
                    <a:pt x="9967" y="6899"/>
                  </a:cubicBezTo>
                  <a:cubicBezTo>
                    <a:pt x="9975" y="6903"/>
                    <a:pt x="9984" y="6905"/>
                    <a:pt x="9991" y="6905"/>
                  </a:cubicBezTo>
                  <a:cubicBezTo>
                    <a:pt x="10037" y="6905"/>
                    <a:pt x="10053" y="6831"/>
                    <a:pt x="9998" y="6804"/>
                  </a:cubicBezTo>
                  <a:cubicBezTo>
                    <a:pt x="6230" y="5315"/>
                    <a:pt x="2683" y="3288"/>
                    <a:pt x="149" y="27"/>
                  </a:cubicBezTo>
                  <a:cubicBezTo>
                    <a:pt x="131" y="8"/>
                    <a:pt x="109" y="0"/>
                    <a:pt x="8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63"/>
            <p:cNvSpPr/>
            <p:nvPr/>
          </p:nvSpPr>
          <p:spPr>
            <a:xfrm rot="-5400000" flipH="1">
              <a:off x="-5360053" y="1322583"/>
              <a:ext cx="652436" cy="463493"/>
            </a:xfrm>
            <a:custGeom>
              <a:avLst/>
              <a:gdLst/>
              <a:ahLst/>
              <a:cxnLst/>
              <a:rect l="l" t="t" r="r" b="b"/>
              <a:pathLst>
                <a:path w="10883" h="7731" extrusionOk="0">
                  <a:moveTo>
                    <a:pt x="62" y="1"/>
                  </a:moveTo>
                  <a:cubicBezTo>
                    <a:pt x="29" y="1"/>
                    <a:pt x="1" y="28"/>
                    <a:pt x="20" y="67"/>
                  </a:cubicBezTo>
                  <a:cubicBezTo>
                    <a:pt x="1667" y="4501"/>
                    <a:pt x="6037" y="7731"/>
                    <a:pt x="10851" y="7731"/>
                  </a:cubicBezTo>
                  <a:cubicBezTo>
                    <a:pt x="10883" y="7731"/>
                    <a:pt x="10883" y="7667"/>
                    <a:pt x="10851" y="7667"/>
                  </a:cubicBezTo>
                  <a:cubicBezTo>
                    <a:pt x="6069" y="7351"/>
                    <a:pt x="1889" y="4501"/>
                    <a:pt x="115" y="35"/>
                  </a:cubicBezTo>
                  <a:cubicBezTo>
                    <a:pt x="103" y="11"/>
                    <a:pt x="82" y="1"/>
                    <a:pt x="6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63"/>
            <p:cNvSpPr/>
            <p:nvPr/>
          </p:nvSpPr>
          <p:spPr>
            <a:xfrm rot="-5400000" flipH="1">
              <a:off x="-4863315" y="-1964396"/>
              <a:ext cx="867656" cy="864275"/>
            </a:xfrm>
            <a:custGeom>
              <a:avLst/>
              <a:gdLst/>
              <a:ahLst/>
              <a:cxnLst/>
              <a:rect l="l" t="t" r="r" b="b"/>
              <a:pathLst>
                <a:path w="14473" h="14416" extrusionOk="0">
                  <a:moveTo>
                    <a:pt x="7506" y="13344"/>
                  </a:moveTo>
                  <a:cubicBezTo>
                    <a:pt x="7411" y="13502"/>
                    <a:pt x="7316" y="13660"/>
                    <a:pt x="7157" y="13787"/>
                  </a:cubicBezTo>
                  <a:cubicBezTo>
                    <a:pt x="7157" y="13819"/>
                    <a:pt x="7126" y="13819"/>
                    <a:pt x="7126" y="13819"/>
                  </a:cubicBezTo>
                  <a:cubicBezTo>
                    <a:pt x="7252" y="13692"/>
                    <a:pt x="7379" y="13502"/>
                    <a:pt x="7506" y="13344"/>
                  </a:cubicBezTo>
                  <a:close/>
                  <a:moveTo>
                    <a:pt x="5736" y="1"/>
                  </a:moveTo>
                  <a:cubicBezTo>
                    <a:pt x="5432" y="1"/>
                    <a:pt x="5138" y="85"/>
                    <a:pt x="4877" y="296"/>
                  </a:cubicBezTo>
                  <a:cubicBezTo>
                    <a:pt x="4814" y="296"/>
                    <a:pt x="4719" y="328"/>
                    <a:pt x="4529" y="391"/>
                  </a:cubicBezTo>
                  <a:cubicBezTo>
                    <a:pt x="4497" y="391"/>
                    <a:pt x="4465" y="423"/>
                    <a:pt x="4434" y="454"/>
                  </a:cubicBezTo>
                  <a:cubicBezTo>
                    <a:pt x="3737" y="613"/>
                    <a:pt x="3199" y="1088"/>
                    <a:pt x="2977" y="1753"/>
                  </a:cubicBezTo>
                  <a:cubicBezTo>
                    <a:pt x="2819" y="2291"/>
                    <a:pt x="2819" y="2861"/>
                    <a:pt x="2724" y="3431"/>
                  </a:cubicBezTo>
                  <a:cubicBezTo>
                    <a:pt x="2629" y="4065"/>
                    <a:pt x="2439" y="4698"/>
                    <a:pt x="2217" y="5331"/>
                  </a:cubicBezTo>
                  <a:cubicBezTo>
                    <a:pt x="1805" y="6408"/>
                    <a:pt x="0" y="8815"/>
                    <a:pt x="1267" y="9955"/>
                  </a:cubicBezTo>
                  <a:cubicBezTo>
                    <a:pt x="1330" y="10208"/>
                    <a:pt x="1457" y="10430"/>
                    <a:pt x="1647" y="10683"/>
                  </a:cubicBezTo>
                  <a:cubicBezTo>
                    <a:pt x="1991" y="11102"/>
                    <a:pt x="2469" y="11348"/>
                    <a:pt x="2978" y="11348"/>
                  </a:cubicBezTo>
                  <a:cubicBezTo>
                    <a:pt x="3124" y="11348"/>
                    <a:pt x="3272" y="11328"/>
                    <a:pt x="3420" y="11285"/>
                  </a:cubicBezTo>
                  <a:lnTo>
                    <a:pt x="3420" y="11285"/>
                  </a:lnTo>
                  <a:cubicBezTo>
                    <a:pt x="3357" y="11697"/>
                    <a:pt x="3357" y="12109"/>
                    <a:pt x="3642" y="12520"/>
                  </a:cubicBezTo>
                  <a:cubicBezTo>
                    <a:pt x="4085" y="13090"/>
                    <a:pt x="4845" y="13819"/>
                    <a:pt x="5479" y="14167"/>
                  </a:cubicBezTo>
                  <a:cubicBezTo>
                    <a:pt x="5778" y="14340"/>
                    <a:pt x="6051" y="14415"/>
                    <a:pt x="6301" y="14415"/>
                  </a:cubicBezTo>
                  <a:cubicBezTo>
                    <a:pt x="7056" y="14415"/>
                    <a:pt x="7592" y="13725"/>
                    <a:pt x="7949" y="12964"/>
                  </a:cubicBezTo>
                  <a:cubicBezTo>
                    <a:pt x="8377" y="13277"/>
                    <a:pt x="8856" y="13643"/>
                    <a:pt x="9410" y="13643"/>
                  </a:cubicBezTo>
                  <a:cubicBezTo>
                    <a:pt x="9471" y="13643"/>
                    <a:pt x="9533" y="13638"/>
                    <a:pt x="9596" y="13629"/>
                  </a:cubicBezTo>
                  <a:cubicBezTo>
                    <a:pt x="9754" y="13597"/>
                    <a:pt x="9913" y="13534"/>
                    <a:pt x="10071" y="13439"/>
                  </a:cubicBezTo>
                  <a:cubicBezTo>
                    <a:pt x="10198" y="13375"/>
                    <a:pt x="10293" y="13217"/>
                    <a:pt x="10388" y="13122"/>
                  </a:cubicBezTo>
                  <a:cubicBezTo>
                    <a:pt x="10768" y="12710"/>
                    <a:pt x="10736" y="12837"/>
                    <a:pt x="11274" y="12489"/>
                  </a:cubicBezTo>
                  <a:cubicBezTo>
                    <a:pt x="11401" y="12425"/>
                    <a:pt x="11496" y="12362"/>
                    <a:pt x="11559" y="12267"/>
                  </a:cubicBezTo>
                  <a:cubicBezTo>
                    <a:pt x="11813" y="12615"/>
                    <a:pt x="12129" y="12837"/>
                    <a:pt x="12573" y="12932"/>
                  </a:cubicBezTo>
                  <a:cubicBezTo>
                    <a:pt x="12604" y="12932"/>
                    <a:pt x="12668" y="12932"/>
                    <a:pt x="12668" y="12900"/>
                  </a:cubicBezTo>
                  <a:cubicBezTo>
                    <a:pt x="12858" y="12647"/>
                    <a:pt x="12889" y="12457"/>
                    <a:pt x="12858" y="12140"/>
                  </a:cubicBezTo>
                  <a:cubicBezTo>
                    <a:pt x="12826" y="11824"/>
                    <a:pt x="12699" y="11539"/>
                    <a:pt x="12668" y="11222"/>
                  </a:cubicBezTo>
                  <a:cubicBezTo>
                    <a:pt x="12668" y="10905"/>
                    <a:pt x="12731" y="10588"/>
                    <a:pt x="12794" y="10272"/>
                  </a:cubicBezTo>
                  <a:cubicBezTo>
                    <a:pt x="12858" y="9955"/>
                    <a:pt x="12984" y="9448"/>
                    <a:pt x="12858" y="9132"/>
                  </a:cubicBezTo>
                  <a:lnTo>
                    <a:pt x="12858" y="9132"/>
                  </a:lnTo>
                  <a:cubicBezTo>
                    <a:pt x="13143" y="9163"/>
                    <a:pt x="13459" y="9195"/>
                    <a:pt x="13776" y="9195"/>
                  </a:cubicBezTo>
                  <a:cubicBezTo>
                    <a:pt x="13871" y="9258"/>
                    <a:pt x="13966" y="9290"/>
                    <a:pt x="14061" y="9353"/>
                  </a:cubicBezTo>
                  <a:cubicBezTo>
                    <a:pt x="14073" y="9359"/>
                    <a:pt x="14084" y="9362"/>
                    <a:pt x="14096" y="9362"/>
                  </a:cubicBezTo>
                  <a:cubicBezTo>
                    <a:pt x="14146" y="9362"/>
                    <a:pt x="14188" y="9310"/>
                    <a:pt x="14188" y="9258"/>
                  </a:cubicBezTo>
                  <a:cubicBezTo>
                    <a:pt x="14473" y="7992"/>
                    <a:pt x="14061" y="6788"/>
                    <a:pt x="13491" y="5648"/>
                  </a:cubicBezTo>
                  <a:cubicBezTo>
                    <a:pt x="12858" y="4381"/>
                    <a:pt x="12034" y="2988"/>
                    <a:pt x="10926" y="2038"/>
                  </a:cubicBezTo>
                  <a:cubicBezTo>
                    <a:pt x="10483" y="1658"/>
                    <a:pt x="10008" y="1436"/>
                    <a:pt x="9406" y="1310"/>
                  </a:cubicBezTo>
                  <a:cubicBezTo>
                    <a:pt x="9026" y="1214"/>
                    <a:pt x="8646" y="1214"/>
                    <a:pt x="8266" y="1088"/>
                  </a:cubicBezTo>
                  <a:cubicBezTo>
                    <a:pt x="7854" y="929"/>
                    <a:pt x="7506" y="676"/>
                    <a:pt x="7126" y="454"/>
                  </a:cubicBezTo>
                  <a:cubicBezTo>
                    <a:pt x="6702" y="204"/>
                    <a:pt x="6208" y="1"/>
                    <a:pt x="5736"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63"/>
            <p:cNvSpPr/>
            <p:nvPr/>
          </p:nvSpPr>
          <p:spPr>
            <a:xfrm rot="-5400000" flipH="1">
              <a:off x="-5349874" y="-1403135"/>
              <a:ext cx="3837" cy="1918"/>
            </a:xfrm>
            <a:custGeom>
              <a:avLst/>
              <a:gdLst/>
              <a:ahLst/>
              <a:cxnLst/>
              <a:rect l="l" t="t" r="r" b="b"/>
              <a:pathLst>
                <a:path w="64" h="32" extrusionOk="0">
                  <a:moveTo>
                    <a:pt x="32" y="0"/>
                  </a:moveTo>
                  <a:cubicBezTo>
                    <a:pt x="0" y="0"/>
                    <a:pt x="0" y="32"/>
                    <a:pt x="32" y="32"/>
                  </a:cubicBezTo>
                  <a:cubicBezTo>
                    <a:pt x="32" y="32"/>
                    <a:pt x="63" y="0"/>
                    <a:pt x="32"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63"/>
            <p:cNvSpPr/>
            <p:nvPr/>
          </p:nvSpPr>
          <p:spPr>
            <a:xfrm rot="-5400000" flipH="1">
              <a:off x="-6227505" y="-2836002"/>
              <a:ext cx="1778776" cy="2049057"/>
            </a:xfrm>
            <a:custGeom>
              <a:avLst/>
              <a:gdLst/>
              <a:ahLst/>
              <a:cxnLst/>
              <a:rect l="l" t="t" r="r" b="b"/>
              <a:pathLst>
                <a:path w="29671" h="34178" extrusionOk="0">
                  <a:moveTo>
                    <a:pt x="3294" y="8232"/>
                  </a:moveTo>
                  <a:cubicBezTo>
                    <a:pt x="4877" y="9562"/>
                    <a:pt x="7759" y="8454"/>
                    <a:pt x="8963" y="10449"/>
                  </a:cubicBezTo>
                  <a:cubicBezTo>
                    <a:pt x="8582" y="11114"/>
                    <a:pt x="8266" y="11874"/>
                    <a:pt x="8139" y="12666"/>
                  </a:cubicBezTo>
                  <a:cubicBezTo>
                    <a:pt x="7981" y="13521"/>
                    <a:pt x="8582" y="14629"/>
                    <a:pt x="8139" y="15389"/>
                  </a:cubicBezTo>
                  <a:cubicBezTo>
                    <a:pt x="8099" y="15429"/>
                    <a:pt x="8110" y="15494"/>
                    <a:pt x="8147" y="15529"/>
                  </a:cubicBezTo>
                  <a:lnTo>
                    <a:pt x="8147" y="15529"/>
                  </a:lnTo>
                  <a:cubicBezTo>
                    <a:pt x="7230" y="14711"/>
                    <a:pt x="6427" y="13771"/>
                    <a:pt x="5669" y="12729"/>
                  </a:cubicBezTo>
                  <a:cubicBezTo>
                    <a:pt x="4656" y="11367"/>
                    <a:pt x="4149" y="9720"/>
                    <a:pt x="3294" y="8232"/>
                  </a:cubicBezTo>
                  <a:close/>
                  <a:moveTo>
                    <a:pt x="514" y="1"/>
                  </a:moveTo>
                  <a:cubicBezTo>
                    <a:pt x="320" y="1"/>
                    <a:pt x="137" y="75"/>
                    <a:pt x="64" y="251"/>
                  </a:cubicBezTo>
                  <a:cubicBezTo>
                    <a:pt x="32" y="283"/>
                    <a:pt x="0" y="315"/>
                    <a:pt x="0" y="346"/>
                  </a:cubicBezTo>
                  <a:cubicBezTo>
                    <a:pt x="475" y="3228"/>
                    <a:pt x="1425" y="5983"/>
                    <a:pt x="2534" y="8675"/>
                  </a:cubicBezTo>
                  <a:cubicBezTo>
                    <a:pt x="3610" y="11399"/>
                    <a:pt x="5226" y="13837"/>
                    <a:pt x="6936" y="16212"/>
                  </a:cubicBezTo>
                  <a:cubicBezTo>
                    <a:pt x="6904" y="16244"/>
                    <a:pt x="6872" y="16307"/>
                    <a:pt x="6872" y="16371"/>
                  </a:cubicBezTo>
                  <a:cubicBezTo>
                    <a:pt x="7094" y="16783"/>
                    <a:pt x="7221" y="17226"/>
                    <a:pt x="7316" y="17669"/>
                  </a:cubicBezTo>
                  <a:cubicBezTo>
                    <a:pt x="7126" y="18461"/>
                    <a:pt x="6936" y="19253"/>
                    <a:pt x="6651" y="20044"/>
                  </a:cubicBezTo>
                  <a:cubicBezTo>
                    <a:pt x="6651" y="20044"/>
                    <a:pt x="6651" y="20076"/>
                    <a:pt x="6651" y="20076"/>
                  </a:cubicBezTo>
                  <a:cubicBezTo>
                    <a:pt x="6489" y="20065"/>
                    <a:pt x="6325" y="20059"/>
                    <a:pt x="6158" y="20059"/>
                  </a:cubicBezTo>
                  <a:cubicBezTo>
                    <a:pt x="4922" y="20059"/>
                    <a:pt x="3589" y="20386"/>
                    <a:pt x="2724" y="21279"/>
                  </a:cubicBezTo>
                  <a:cubicBezTo>
                    <a:pt x="2312" y="21691"/>
                    <a:pt x="2154" y="22230"/>
                    <a:pt x="2059" y="22800"/>
                  </a:cubicBezTo>
                  <a:cubicBezTo>
                    <a:pt x="1932" y="23908"/>
                    <a:pt x="1900" y="25048"/>
                    <a:pt x="1837" y="26188"/>
                  </a:cubicBezTo>
                  <a:cubicBezTo>
                    <a:pt x="1837" y="26256"/>
                    <a:pt x="1882" y="26288"/>
                    <a:pt x="1930" y="26288"/>
                  </a:cubicBezTo>
                  <a:cubicBezTo>
                    <a:pt x="1970" y="26288"/>
                    <a:pt x="2012" y="26264"/>
                    <a:pt x="2027" y="26220"/>
                  </a:cubicBezTo>
                  <a:cubicBezTo>
                    <a:pt x="2439" y="24541"/>
                    <a:pt x="4244" y="24225"/>
                    <a:pt x="5416" y="23275"/>
                  </a:cubicBezTo>
                  <a:cubicBezTo>
                    <a:pt x="6302" y="22515"/>
                    <a:pt x="6714" y="21406"/>
                    <a:pt x="6841" y="20266"/>
                  </a:cubicBezTo>
                  <a:cubicBezTo>
                    <a:pt x="6872" y="20234"/>
                    <a:pt x="6872" y="20171"/>
                    <a:pt x="6841" y="20139"/>
                  </a:cubicBezTo>
                  <a:cubicBezTo>
                    <a:pt x="6841" y="20139"/>
                    <a:pt x="6841" y="20139"/>
                    <a:pt x="6841" y="20108"/>
                  </a:cubicBezTo>
                  <a:cubicBezTo>
                    <a:pt x="6841" y="20108"/>
                    <a:pt x="6841" y="20076"/>
                    <a:pt x="6841" y="20076"/>
                  </a:cubicBezTo>
                  <a:cubicBezTo>
                    <a:pt x="7094" y="19474"/>
                    <a:pt x="7284" y="18778"/>
                    <a:pt x="7379" y="18081"/>
                  </a:cubicBezTo>
                  <a:cubicBezTo>
                    <a:pt x="7506" y="18841"/>
                    <a:pt x="7506" y="19633"/>
                    <a:pt x="7506" y="20393"/>
                  </a:cubicBezTo>
                  <a:cubicBezTo>
                    <a:pt x="7506" y="21945"/>
                    <a:pt x="7411" y="23433"/>
                    <a:pt x="6967" y="24953"/>
                  </a:cubicBezTo>
                  <a:cubicBezTo>
                    <a:pt x="6967" y="24953"/>
                    <a:pt x="6967" y="24953"/>
                    <a:pt x="6967" y="24985"/>
                  </a:cubicBezTo>
                  <a:cubicBezTo>
                    <a:pt x="6967" y="24953"/>
                    <a:pt x="6967" y="24953"/>
                    <a:pt x="6936" y="24953"/>
                  </a:cubicBezTo>
                  <a:cubicBezTo>
                    <a:pt x="6841" y="24953"/>
                    <a:pt x="6777" y="25048"/>
                    <a:pt x="6841" y="25143"/>
                  </a:cubicBezTo>
                  <a:cubicBezTo>
                    <a:pt x="5321" y="25555"/>
                    <a:pt x="4402" y="27613"/>
                    <a:pt x="4529" y="29038"/>
                  </a:cubicBezTo>
                  <a:cubicBezTo>
                    <a:pt x="4561" y="29608"/>
                    <a:pt x="4719" y="30147"/>
                    <a:pt x="4814" y="30717"/>
                  </a:cubicBezTo>
                  <a:cubicBezTo>
                    <a:pt x="4941" y="31192"/>
                    <a:pt x="4972" y="31857"/>
                    <a:pt x="5226" y="32300"/>
                  </a:cubicBezTo>
                  <a:cubicBezTo>
                    <a:pt x="5375" y="32575"/>
                    <a:pt x="5565" y="32751"/>
                    <a:pt x="5825" y="32751"/>
                  </a:cubicBezTo>
                  <a:cubicBezTo>
                    <a:pt x="5894" y="32751"/>
                    <a:pt x="5969" y="32739"/>
                    <a:pt x="6049" y="32712"/>
                  </a:cubicBezTo>
                  <a:cubicBezTo>
                    <a:pt x="6207" y="33155"/>
                    <a:pt x="6302" y="33599"/>
                    <a:pt x="6207" y="34074"/>
                  </a:cubicBezTo>
                  <a:cubicBezTo>
                    <a:pt x="6207" y="34125"/>
                    <a:pt x="6250" y="34177"/>
                    <a:pt x="6300" y="34177"/>
                  </a:cubicBezTo>
                  <a:cubicBezTo>
                    <a:pt x="6311" y="34177"/>
                    <a:pt x="6322" y="34175"/>
                    <a:pt x="6334" y="34169"/>
                  </a:cubicBezTo>
                  <a:cubicBezTo>
                    <a:pt x="7189" y="33820"/>
                    <a:pt x="7854" y="33219"/>
                    <a:pt x="8234" y="32364"/>
                  </a:cubicBezTo>
                  <a:cubicBezTo>
                    <a:pt x="8392" y="32522"/>
                    <a:pt x="8487" y="32680"/>
                    <a:pt x="8582" y="32870"/>
                  </a:cubicBezTo>
                  <a:cubicBezTo>
                    <a:pt x="8582" y="32902"/>
                    <a:pt x="8551" y="32965"/>
                    <a:pt x="8551" y="32997"/>
                  </a:cubicBezTo>
                  <a:cubicBezTo>
                    <a:pt x="8512" y="33074"/>
                    <a:pt x="8567" y="33116"/>
                    <a:pt x="8623" y="33116"/>
                  </a:cubicBezTo>
                  <a:cubicBezTo>
                    <a:pt x="8660" y="33116"/>
                    <a:pt x="8697" y="33098"/>
                    <a:pt x="8709" y="33060"/>
                  </a:cubicBezTo>
                  <a:cubicBezTo>
                    <a:pt x="8709" y="33060"/>
                    <a:pt x="8709" y="33029"/>
                    <a:pt x="8709" y="33029"/>
                  </a:cubicBezTo>
                  <a:cubicBezTo>
                    <a:pt x="8772" y="33029"/>
                    <a:pt x="8772" y="32997"/>
                    <a:pt x="8772" y="32965"/>
                  </a:cubicBezTo>
                  <a:cubicBezTo>
                    <a:pt x="8772" y="32934"/>
                    <a:pt x="8772" y="32934"/>
                    <a:pt x="8772" y="32934"/>
                  </a:cubicBezTo>
                  <a:cubicBezTo>
                    <a:pt x="9691" y="30463"/>
                    <a:pt x="10641" y="27360"/>
                    <a:pt x="8614" y="25175"/>
                  </a:cubicBezTo>
                  <a:cubicBezTo>
                    <a:pt x="8677" y="25175"/>
                    <a:pt x="8709" y="25080"/>
                    <a:pt x="8677" y="25016"/>
                  </a:cubicBezTo>
                  <a:cubicBezTo>
                    <a:pt x="7506" y="22261"/>
                    <a:pt x="9058" y="18999"/>
                    <a:pt x="7506" y="16371"/>
                  </a:cubicBezTo>
                  <a:lnTo>
                    <a:pt x="7506" y="16371"/>
                  </a:lnTo>
                  <a:cubicBezTo>
                    <a:pt x="8677" y="16529"/>
                    <a:pt x="9343" y="17733"/>
                    <a:pt x="10103" y="18493"/>
                  </a:cubicBezTo>
                  <a:cubicBezTo>
                    <a:pt x="10768" y="19126"/>
                    <a:pt x="11559" y="19664"/>
                    <a:pt x="12288" y="20203"/>
                  </a:cubicBezTo>
                  <a:cubicBezTo>
                    <a:pt x="14030" y="21501"/>
                    <a:pt x="15961" y="23338"/>
                    <a:pt x="15328" y="25745"/>
                  </a:cubicBezTo>
                  <a:cubicBezTo>
                    <a:pt x="15328" y="25776"/>
                    <a:pt x="15360" y="25808"/>
                    <a:pt x="15391" y="25840"/>
                  </a:cubicBezTo>
                  <a:cubicBezTo>
                    <a:pt x="15423" y="25871"/>
                    <a:pt x="15455" y="25871"/>
                    <a:pt x="15486" y="25871"/>
                  </a:cubicBezTo>
                  <a:cubicBezTo>
                    <a:pt x="15866" y="25650"/>
                    <a:pt x="16183" y="25365"/>
                    <a:pt x="16595" y="25206"/>
                  </a:cubicBezTo>
                  <a:cubicBezTo>
                    <a:pt x="17038" y="25016"/>
                    <a:pt x="17481" y="24921"/>
                    <a:pt x="17925" y="24858"/>
                  </a:cubicBezTo>
                  <a:cubicBezTo>
                    <a:pt x="18020" y="24826"/>
                    <a:pt x="17988" y="24700"/>
                    <a:pt x="17925" y="24700"/>
                  </a:cubicBezTo>
                  <a:lnTo>
                    <a:pt x="17830" y="24700"/>
                  </a:lnTo>
                  <a:cubicBezTo>
                    <a:pt x="17608" y="24351"/>
                    <a:pt x="17355" y="24098"/>
                    <a:pt x="17038" y="23845"/>
                  </a:cubicBezTo>
                  <a:cubicBezTo>
                    <a:pt x="16500" y="23401"/>
                    <a:pt x="16120" y="22958"/>
                    <a:pt x="15771" y="22356"/>
                  </a:cubicBezTo>
                  <a:cubicBezTo>
                    <a:pt x="15423" y="21755"/>
                    <a:pt x="15106" y="21121"/>
                    <a:pt x="14568" y="20678"/>
                  </a:cubicBezTo>
                  <a:lnTo>
                    <a:pt x="14568" y="20678"/>
                  </a:lnTo>
                  <a:cubicBezTo>
                    <a:pt x="15009" y="20766"/>
                    <a:pt x="15451" y="20795"/>
                    <a:pt x="15892" y="20795"/>
                  </a:cubicBezTo>
                  <a:cubicBezTo>
                    <a:pt x="16692" y="20795"/>
                    <a:pt x="17491" y="20701"/>
                    <a:pt x="18286" y="20701"/>
                  </a:cubicBezTo>
                  <a:cubicBezTo>
                    <a:pt x="18939" y="20701"/>
                    <a:pt x="19590" y="20764"/>
                    <a:pt x="20237" y="20994"/>
                  </a:cubicBezTo>
                  <a:cubicBezTo>
                    <a:pt x="20237" y="21026"/>
                    <a:pt x="20237" y="21058"/>
                    <a:pt x="20268" y="21058"/>
                  </a:cubicBezTo>
                  <a:cubicBezTo>
                    <a:pt x="21218" y="21628"/>
                    <a:pt x="21250" y="22895"/>
                    <a:pt x="22074" y="23528"/>
                  </a:cubicBezTo>
                  <a:cubicBezTo>
                    <a:pt x="22580" y="23908"/>
                    <a:pt x="23150" y="23971"/>
                    <a:pt x="23720" y="24161"/>
                  </a:cubicBezTo>
                  <a:cubicBezTo>
                    <a:pt x="24575" y="24415"/>
                    <a:pt x="25209" y="24826"/>
                    <a:pt x="25842" y="25491"/>
                  </a:cubicBezTo>
                  <a:cubicBezTo>
                    <a:pt x="25842" y="25491"/>
                    <a:pt x="25842" y="25523"/>
                    <a:pt x="25842" y="25523"/>
                  </a:cubicBezTo>
                  <a:cubicBezTo>
                    <a:pt x="25855" y="25574"/>
                    <a:pt x="25888" y="25594"/>
                    <a:pt x="25921" y="25594"/>
                  </a:cubicBezTo>
                  <a:cubicBezTo>
                    <a:pt x="25970" y="25594"/>
                    <a:pt x="26019" y="25548"/>
                    <a:pt x="26000" y="25491"/>
                  </a:cubicBezTo>
                  <a:cubicBezTo>
                    <a:pt x="25842" y="24573"/>
                    <a:pt x="25715" y="23465"/>
                    <a:pt x="25240" y="22641"/>
                  </a:cubicBezTo>
                  <a:cubicBezTo>
                    <a:pt x="24892" y="22008"/>
                    <a:pt x="24259" y="21945"/>
                    <a:pt x="23815" y="21469"/>
                  </a:cubicBezTo>
                  <a:cubicBezTo>
                    <a:pt x="23372" y="20931"/>
                    <a:pt x="23087" y="20804"/>
                    <a:pt x="22359" y="20709"/>
                  </a:cubicBezTo>
                  <a:cubicBezTo>
                    <a:pt x="22040" y="20651"/>
                    <a:pt x="21734" y="20613"/>
                    <a:pt x="21436" y="20613"/>
                  </a:cubicBezTo>
                  <a:cubicBezTo>
                    <a:pt x="21082" y="20613"/>
                    <a:pt x="20739" y="20667"/>
                    <a:pt x="20395" y="20804"/>
                  </a:cubicBezTo>
                  <a:cubicBezTo>
                    <a:pt x="19698" y="20551"/>
                    <a:pt x="19002" y="20393"/>
                    <a:pt x="18273" y="20393"/>
                  </a:cubicBezTo>
                  <a:cubicBezTo>
                    <a:pt x="17925" y="20329"/>
                    <a:pt x="17576" y="20298"/>
                    <a:pt x="17228" y="20266"/>
                  </a:cubicBezTo>
                  <a:cubicBezTo>
                    <a:pt x="17038" y="20266"/>
                    <a:pt x="16848" y="20234"/>
                    <a:pt x="16690" y="20203"/>
                  </a:cubicBezTo>
                  <a:lnTo>
                    <a:pt x="16690" y="20203"/>
                  </a:lnTo>
                  <a:cubicBezTo>
                    <a:pt x="16816" y="20211"/>
                    <a:pt x="16943" y="20215"/>
                    <a:pt x="17069" y="20215"/>
                  </a:cubicBezTo>
                  <a:cubicBezTo>
                    <a:pt x="17448" y="20215"/>
                    <a:pt x="17822" y="20179"/>
                    <a:pt x="18178" y="20108"/>
                  </a:cubicBezTo>
                  <a:cubicBezTo>
                    <a:pt x="19350" y="19823"/>
                    <a:pt x="19920" y="18714"/>
                    <a:pt x="20680" y="17923"/>
                  </a:cubicBezTo>
                  <a:cubicBezTo>
                    <a:pt x="20807" y="17796"/>
                    <a:pt x="20933" y="17701"/>
                    <a:pt x="21060" y="17574"/>
                  </a:cubicBezTo>
                  <a:cubicBezTo>
                    <a:pt x="21377" y="17321"/>
                    <a:pt x="21757" y="17099"/>
                    <a:pt x="22264" y="17068"/>
                  </a:cubicBezTo>
                  <a:cubicBezTo>
                    <a:pt x="22264" y="17068"/>
                    <a:pt x="22264" y="17068"/>
                    <a:pt x="22295" y="17036"/>
                  </a:cubicBezTo>
                  <a:cubicBezTo>
                    <a:pt x="22295" y="17046"/>
                    <a:pt x="22299" y="17050"/>
                    <a:pt x="22305" y="17050"/>
                  </a:cubicBezTo>
                  <a:cubicBezTo>
                    <a:pt x="22316" y="17050"/>
                    <a:pt x="22337" y="17036"/>
                    <a:pt x="22359" y="17036"/>
                  </a:cubicBezTo>
                  <a:cubicBezTo>
                    <a:pt x="23117" y="17402"/>
                    <a:pt x="23897" y="17639"/>
                    <a:pt x="24734" y="17639"/>
                  </a:cubicBezTo>
                  <a:cubicBezTo>
                    <a:pt x="24911" y="17639"/>
                    <a:pt x="25090" y="17628"/>
                    <a:pt x="25272" y="17606"/>
                  </a:cubicBezTo>
                  <a:cubicBezTo>
                    <a:pt x="26335" y="17490"/>
                    <a:pt x="27330" y="17088"/>
                    <a:pt x="28356" y="17088"/>
                  </a:cubicBezTo>
                  <a:cubicBezTo>
                    <a:pt x="28737" y="17088"/>
                    <a:pt x="29122" y="17144"/>
                    <a:pt x="29516" y="17289"/>
                  </a:cubicBezTo>
                  <a:cubicBezTo>
                    <a:pt x="29526" y="17293"/>
                    <a:pt x="29536" y="17294"/>
                    <a:pt x="29545" y="17294"/>
                  </a:cubicBezTo>
                  <a:cubicBezTo>
                    <a:pt x="29623" y="17294"/>
                    <a:pt x="29671" y="17187"/>
                    <a:pt x="29642" y="17131"/>
                  </a:cubicBezTo>
                  <a:cubicBezTo>
                    <a:pt x="28785" y="15565"/>
                    <a:pt x="26991" y="14357"/>
                    <a:pt x="25159" y="14357"/>
                  </a:cubicBezTo>
                  <a:cubicBezTo>
                    <a:pt x="25028" y="14357"/>
                    <a:pt x="24897" y="14363"/>
                    <a:pt x="24765" y="14376"/>
                  </a:cubicBezTo>
                  <a:cubicBezTo>
                    <a:pt x="23657" y="14471"/>
                    <a:pt x="21725" y="15484"/>
                    <a:pt x="22169" y="16846"/>
                  </a:cubicBezTo>
                  <a:cubicBezTo>
                    <a:pt x="21947" y="16878"/>
                    <a:pt x="21757" y="16941"/>
                    <a:pt x="21567" y="17036"/>
                  </a:cubicBezTo>
                  <a:cubicBezTo>
                    <a:pt x="20933" y="17226"/>
                    <a:pt x="20458" y="17764"/>
                    <a:pt x="20015" y="18239"/>
                  </a:cubicBezTo>
                  <a:cubicBezTo>
                    <a:pt x="19247" y="19067"/>
                    <a:pt x="18478" y="19674"/>
                    <a:pt x="17323" y="19674"/>
                  </a:cubicBezTo>
                  <a:cubicBezTo>
                    <a:pt x="17241" y="19674"/>
                    <a:pt x="17156" y="19671"/>
                    <a:pt x="17070" y="19664"/>
                  </a:cubicBezTo>
                  <a:cubicBezTo>
                    <a:pt x="14695" y="19506"/>
                    <a:pt x="12161" y="18303"/>
                    <a:pt x="10229" y="17036"/>
                  </a:cubicBezTo>
                  <a:cubicBezTo>
                    <a:pt x="10198" y="17036"/>
                    <a:pt x="10198" y="17004"/>
                    <a:pt x="10166" y="17004"/>
                  </a:cubicBezTo>
                  <a:cubicBezTo>
                    <a:pt x="9430" y="16572"/>
                    <a:pt x="8764" y="16080"/>
                    <a:pt x="8150" y="15532"/>
                  </a:cubicBezTo>
                  <a:lnTo>
                    <a:pt x="8150" y="15532"/>
                  </a:lnTo>
                  <a:cubicBezTo>
                    <a:pt x="8165" y="15545"/>
                    <a:pt x="8183" y="15552"/>
                    <a:pt x="8205" y="15552"/>
                  </a:cubicBezTo>
                  <a:cubicBezTo>
                    <a:pt x="8214" y="15552"/>
                    <a:pt x="8224" y="15551"/>
                    <a:pt x="8234" y="15547"/>
                  </a:cubicBezTo>
                  <a:cubicBezTo>
                    <a:pt x="10324" y="14977"/>
                    <a:pt x="11116" y="11557"/>
                    <a:pt x="9279" y="10290"/>
                  </a:cubicBezTo>
                  <a:cubicBezTo>
                    <a:pt x="9253" y="10239"/>
                    <a:pt x="9206" y="10187"/>
                    <a:pt x="9173" y="10187"/>
                  </a:cubicBezTo>
                  <a:cubicBezTo>
                    <a:pt x="9165" y="10187"/>
                    <a:pt x="9158" y="10190"/>
                    <a:pt x="9153" y="10195"/>
                  </a:cubicBezTo>
                  <a:cubicBezTo>
                    <a:pt x="8709" y="8960"/>
                    <a:pt x="7284" y="8960"/>
                    <a:pt x="6176" y="8707"/>
                  </a:cubicBezTo>
                  <a:cubicBezTo>
                    <a:pt x="6651" y="8707"/>
                    <a:pt x="7157" y="8580"/>
                    <a:pt x="7664" y="8549"/>
                  </a:cubicBezTo>
                  <a:cubicBezTo>
                    <a:pt x="7766" y="8543"/>
                    <a:pt x="7872" y="8540"/>
                    <a:pt x="7981" y="8540"/>
                  </a:cubicBezTo>
                  <a:cubicBezTo>
                    <a:pt x="9102" y="8540"/>
                    <a:pt x="10590" y="8841"/>
                    <a:pt x="11369" y="9562"/>
                  </a:cubicBezTo>
                  <a:cubicBezTo>
                    <a:pt x="11369" y="9562"/>
                    <a:pt x="11369" y="9562"/>
                    <a:pt x="11369" y="9594"/>
                  </a:cubicBezTo>
                  <a:cubicBezTo>
                    <a:pt x="11844" y="10575"/>
                    <a:pt x="11813" y="11715"/>
                    <a:pt x="12351" y="12666"/>
                  </a:cubicBezTo>
                  <a:cubicBezTo>
                    <a:pt x="12573" y="13014"/>
                    <a:pt x="12858" y="13331"/>
                    <a:pt x="13174" y="13584"/>
                  </a:cubicBezTo>
                  <a:cubicBezTo>
                    <a:pt x="13713" y="14059"/>
                    <a:pt x="14726" y="14376"/>
                    <a:pt x="14758" y="15199"/>
                  </a:cubicBezTo>
                  <a:cubicBezTo>
                    <a:pt x="14774" y="15262"/>
                    <a:pt x="14821" y="15294"/>
                    <a:pt x="14865" y="15294"/>
                  </a:cubicBezTo>
                  <a:cubicBezTo>
                    <a:pt x="14908" y="15294"/>
                    <a:pt x="14948" y="15262"/>
                    <a:pt x="14948" y="15199"/>
                  </a:cubicBezTo>
                  <a:lnTo>
                    <a:pt x="14980" y="15199"/>
                  </a:lnTo>
                  <a:cubicBezTo>
                    <a:pt x="14853" y="13521"/>
                    <a:pt x="14695" y="11715"/>
                    <a:pt x="13808" y="10195"/>
                  </a:cubicBezTo>
                  <a:cubicBezTo>
                    <a:pt x="13495" y="9641"/>
                    <a:pt x="12852" y="9050"/>
                    <a:pt x="12227" y="9050"/>
                  </a:cubicBezTo>
                  <a:cubicBezTo>
                    <a:pt x="12031" y="9050"/>
                    <a:pt x="11836" y="9109"/>
                    <a:pt x="11654" y="9245"/>
                  </a:cubicBezTo>
                  <a:lnTo>
                    <a:pt x="11623" y="9245"/>
                  </a:lnTo>
                  <a:cubicBezTo>
                    <a:pt x="10799" y="8644"/>
                    <a:pt x="9849" y="8264"/>
                    <a:pt x="8836" y="8137"/>
                  </a:cubicBezTo>
                  <a:cubicBezTo>
                    <a:pt x="8626" y="8112"/>
                    <a:pt x="8417" y="8103"/>
                    <a:pt x="8207" y="8103"/>
                  </a:cubicBezTo>
                  <a:cubicBezTo>
                    <a:pt x="7626" y="8103"/>
                    <a:pt x="7046" y="8173"/>
                    <a:pt x="6465" y="8173"/>
                  </a:cubicBezTo>
                  <a:cubicBezTo>
                    <a:pt x="6179" y="8173"/>
                    <a:pt x="5892" y="8156"/>
                    <a:pt x="5606" y="8105"/>
                  </a:cubicBezTo>
                  <a:cubicBezTo>
                    <a:pt x="5986" y="8105"/>
                    <a:pt x="6366" y="7979"/>
                    <a:pt x="6682" y="7694"/>
                  </a:cubicBezTo>
                  <a:cubicBezTo>
                    <a:pt x="7157" y="7282"/>
                    <a:pt x="7506" y="6617"/>
                    <a:pt x="7696" y="6015"/>
                  </a:cubicBezTo>
                  <a:cubicBezTo>
                    <a:pt x="8709" y="5730"/>
                    <a:pt x="9343" y="4210"/>
                    <a:pt x="9343" y="3260"/>
                  </a:cubicBezTo>
                  <a:cubicBezTo>
                    <a:pt x="9406" y="1771"/>
                    <a:pt x="7379" y="568"/>
                    <a:pt x="6112" y="315"/>
                  </a:cubicBezTo>
                  <a:cubicBezTo>
                    <a:pt x="6099" y="311"/>
                    <a:pt x="6086" y="310"/>
                    <a:pt x="6074" y="310"/>
                  </a:cubicBezTo>
                  <a:cubicBezTo>
                    <a:pt x="5974" y="310"/>
                    <a:pt x="5933" y="417"/>
                    <a:pt x="6017" y="473"/>
                  </a:cubicBezTo>
                  <a:cubicBezTo>
                    <a:pt x="6492" y="758"/>
                    <a:pt x="6429" y="695"/>
                    <a:pt x="6651" y="1360"/>
                  </a:cubicBezTo>
                  <a:cubicBezTo>
                    <a:pt x="6872" y="2025"/>
                    <a:pt x="6872" y="2025"/>
                    <a:pt x="6682" y="2563"/>
                  </a:cubicBezTo>
                  <a:cubicBezTo>
                    <a:pt x="6587" y="2912"/>
                    <a:pt x="6429" y="3228"/>
                    <a:pt x="6461" y="3577"/>
                  </a:cubicBezTo>
                  <a:cubicBezTo>
                    <a:pt x="6492" y="4400"/>
                    <a:pt x="7031" y="5255"/>
                    <a:pt x="7379" y="5983"/>
                  </a:cubicBezTo>
                  <a:cubicBezTo>
                    <a:pt x="6912" y="6792"/>
                    <a:pt x="6354" y="7663"/>
                    <a:pt x="5313" y="7663"/>
                  </a:cubicBezTo>
                  <a:cubicBezTo>
                    <a:pt x="5295" y="7663"/>
                    <a:pt x="5276" y="7662"/>
                    <a:pt x="5257" y="7662"/>
                  </a:cubicBezTo>
                  <a:cubicBezTo>
                    <a:pt x="4275" y="7599"/>
                    <a:pt x="3135" y="6712"/>
                    <a:pt x="2502" y="6015"/>
                  </a:cubicBezTo>
                  <a:cubicBezTo>
                    <a:pt x="1204" y="4622"/>
                    <a:pt x="1140" y="2120"/>
                    <a:pt x="1109" y="346"/>
                  </a:cubicBezTo>
                  <a:cubicBezTo>
                    <a:pt x="1109" y="315"/>
                    <a:pt x="1109" y="283"/>
                    <a:pt x="1077" y="251"/>
                  </a:cubicBezTo>
                  <a:cubicBezTo>
                    <a:pt x="975" y="99"/>
                    <a:pt x="737" y="1"/>
                    <a:pt x="514"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63"/>
            <p:cNvSpPr/>
            <p:nvPr/>
          </p:nvSpPr>
          <p:spPr>
            <a:xfrm rot="-5400000" flipH="1">
              <a:off x="-5437543" y="-1499700"/>
              <a:ext cx="616346" cy="184774"/>
            </a:xfrm>
            <a:custGeom>
              <a:avLst/>
              <a:gdLst/>
              <a:ahLst/>
              <a:cxnLst/>
              <a:rect l="l" t="t" r="r" b="b"/>
              <a:pathLst>
                <a:path w="10281" h="3082" extrusionOk="0">
                  <a:moveTo>
                    <a:pt x="159" y="1"/>
                  </a:moveTo>
                  <a:cubicBezTo>
                    <a:pt x="64" y="1"/>
                    <a:pt x="0" y="159"/>
                    <a:pt x="127" y="159"/>
                  </a:cubicBezTo>
                  <a:cubicBezTo>
                    <a:pt x="3547" y="919"/>
                    <a:pt x="6904" y="1869"/>
                    <a:pt x="10230" y="3073"/>
                  </a:cubicBezTo>
                  <a:cubicBezTo>
                    <a:pt x="10236" y="3079"/>
                    <a:pt x="10242" y="3082"/>
                    <a:pt x="10247" y="3082"/>
                  </a:cubicBezTo>
                  <a:cubicBezTo>
                    <a:pt x="10270" y="3082"/>
                    <a:pt x="10281" y="3035"/>
                    <a:pt x="10230" y="3010"/>
                  </a:cubicBezTo>
                  <a:cubicBezTo>
                    <a:pt x="6999" y="1679"/>
                    <a:pt x="3611" y="634"/>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63"/>
            <p:cNvSpPr/>
            <p:nvPr/>
          </p:nvSpPr>
          <p:spPr>
            <a:xfrm rot="-5400000" flipH="1">
              <a:off x="-6022466" y="-2514123"/>
              <a:ext cx="2096092" cy="1270693"/>
            </a:xfrm>
            <a:custGeom>
              <a:avLst/>
              <a:gdLst/>
              <a:ahLst/>
              <a:cxnLst/>
              <a:rect l="l" t="t" r="r" b="b"/>
              <a:pathLst>
                <a:path w="34964" h="21195" extrusionOk="0">
                  <a:moveTo>
                    <a:pt x="26208" y="2190"/>
                  </a:moveTo>
                  <a:cubicBezTo>
                    <a:pt x="27798" y="2190"/>
                    <a:pt x="29325" y="2683"/>
                    <a:pt x="30688" y="3528"/>
                  </a:cubicBezTo>
                  <a:cubicBezTo>
                    <a:pt x="31416" y="3971"/>
                    <a:pt x="32081" y="4478"/>
                    <a:pt x="32810" y="4890"/>
                  </a:cubicBezTo>
                  <a:cubicBezTo>
                    <a:pt x="33095" y="5048"/>
                    <a:pt x="33443" y="5143"/>
                    <a:pt x="33696" y="5333"/>
                  </a:cubicBezTo>
                  <a:cubicBezTo>
                    <a:pt x="33855" y="5396"/>
                    <a:pt x="33981" y="5460"/>
                    <a:pt x="34140" y="5555"/>
                  </a:cubicBezTo>
                  <a:cubicBezTo>
                    <a:pt x="34045" y="5650"/>
                    <a:pt x="33981" y="5776"/>
                    <a:pt x="33886" y="5871"/>
                  </a:cubicBezTo>
                  <a:cubicBezTo>
                    <a:pt x="32588" y="5428"/>
                    <a:pt x="31543" y="4510"/>
                    <a:pt x="30245" y="4003"/>
                  </a:cubicBezTo>
                  <a:cubicBezTo>
                    <a:pt x="29518" y="3728"/>
                    <a:pt x="28708" y="3627"/>
                    <a:pt x="27892" y="3627"/>
                  </a:cubicBezTo>
                  <a:cubicBezTo>
                    <a:pt x="27108" y="3627"/>
                    <a:pt x="26318" y="3720"/>
                    <a:pt x="25589" y="3844"/>
                  </a:cubicBezTo>
                  <a:cubicBezTo>
                    <a:pt x="25472" y="3874"/>
                    <a:pt x="25490" y="4038"/>
                    <a:pt x="25593" y="4038"/>
                  </a:cubicBezTo>
                  <a:cubicBezTo>
                    <a:pt x="25602" y="4038"/>
                    <a:pt x="25611" y="4037"/>
                    <a:pt x="25621" y="4034"/>
                  </a:cubicBezTo>
                  <a:cubicBezTo>
                    <a:pt x="26318" y="3978"/>
                    <a:pt x="27000" y="3926"/>
                    <a:pt x="27668" y="3926"/>
                  </a:cubicBezTo>
                  <a:cubicBezTo>
                    <a:pt x="28881" y="3926"/>
                    <a:pt x="30051" y="4098"/>
                    <a:pt x="31195" y="4731"/>
                  </a:cubicBezTo>
                  <a:cubicBezTo>
                    <a:pt x="32081" y="5206"/>
                    <a:pt x="32873" y="5745"/>
                    <a:pt x="33791" y="6030"/>
                  </a:cubicBezTo>
                  <a:cubicBezTo>
                    <a:pt x="33760" y="6061"/>
                    <a:pt x="33728" y="6125"/>
                    <a:pt x="33696" y="6156"/>
                  </a:cubicBezTo>
                  <a:cubicBezTo>
                    <a:pt x="33651" y="6175"/>
                    <a:pt x="33592" y="6182"/>
                    <a:pt x="33525" y="6182"/>
                  </a:cubicBezTo>
                  <a:cubicBezTo>
                    <a:pt x="33161" y="6182"/>
                    <a:pt x="32531" y="5959"/>
                    <a:pt x="32155" y="5959"/>
                  </a:cubicBezTo>
                  <a:cubicBezTo>
                    <a:pt x="32117" y="5959"/>
                    <a:pt x="32082" y="5961"/>
                    <a:pt x="32050" y="5966"/>
                  </a:cubicBezTo>
                  <a:cubicBezTo>
                    <a:pt x="31353" y="6061"/>
                    <a:pt x="30751" y="6441"/>
                    <a:pt x="30086" y="6600"/>
                  </a:cubicBezTo>
                  <a:cubicBezTo>
                    <a:pt x="29840" y="6661"/>
                    <a:pt x="29601" y="6689"/>
                    <a:pt x="29369" y="6689"/>
                  </a:cubicBezTo>
                  <a:cubicBezTo>
                    <a:pt x="27930" y="6689"/>
                    <a:pt x="26731" y="5638"/>
                    <a:pt x="25367" y="5175"/>
                  </a:cubicBezTo>
                  <a:cubicBezTo>
                    <a:pt x="24689" y="4959"/>
                    <a:pt x="23984" y="4865"/>
                    <a:pt x="23275" y="4865"/>
                  </a:cubicBezTo>
                  <a:cubicBezTo>
                    <a:pt x="22629" y="4865"/>
                    <a:pt x="21980" y="4944"/>
                    <a:pt x="21345" y="5080"/>
                  </a:cubicBezTo>
                  <a:cubicBezTo>
                    <a:pt x="20395" y="5270"/>
                    <a:pt x="19097" y="5650"/>
                    <a:pt x="17989" y="5650"/>
                  </a:cubicBezTo>
                  <a:lnTo>
                    <a:pt x="17862" y="5650"/>
                  </a:lnTo>
                  <a:cubicBezTo>
                    <a:pt x="16880" y="5650"/>
                    <a:pt x="16025" y="5301"/>
                    <a:pt x="15550" y="4256"/>
                  </a:cubicBezTo>
                  <a:cubicBezTo>
                    <a:pt x="15550" y="4193"/>
                    <a:pt x="15582" y="4129"/>
                    <a:pt x="15613" y="4066"/>
                  </a:cubicBezTo>
                  <a:cubicBezTo>
                    <a:pt x="15613" y="4034"/>
                    <a:pt x="15613" y="4003"/>
                    <a:pt x="15613" y="3971"/>
                  </a:cubicBezTo>
                  <a:cubicBezTo>
                    <a:pt x="16138" y="3519"/>
                    <a:pt x="16762" y="3392"/>
                    <a:pt x="17423" y="3392"/>
                  </a:cubicBezTo>
                  <a:cubicBezTo>
                    <a:pt x="18272" y="3392"/>
                    <a:pt x="19182" y="3602"/>
                    <a:pt x="20023" y="3602"/>
                  </a:cubicBezTo>
                  <a:cubicBezTo>
                    <a:pt x="20225" y="3602"/>
                    <a:pt x="20424" y="3590"/>
                    <a:pt x="20617" y="3559"/>
                  </a:cubicBezTo>
                  <a:cubicBezTo>
                    <a:pt x="22296" y="3306"/>
                    <a:pt x="23752" y="2419"/>
                    <a:pt x="25431" y="2229"/>
                  </a:cubicBezTo>
                  <a:cubicBezTo>
                    <a:pt x="25691" y="2203"/>
                    <a:pt x="25951" y="2190"/>
                    <a:pt x="26208" y="2190"/>
                  </a:cubicBezTo>
                  <a:close/>
                  <a:moveTo>
                    <a:pt x="988" y="501"/>
                  </a:moveTo>
                  <a:cubicBezTo>
                    <a:pt x="1337" y="501"/>
                    <a:pt x="2062" y="975"/>
                    <a:pt x="2376" y="1089"/>
                  </a:cubicBezTo>
                  <a:cubicBezTo>
                    <a:pt x="2845" y="1227"/>
                    <a:pt x="3313" y="1317"/>
                    <a:pt x="3803" y="1317"/>
                  </a:cubicBezTo>
                  <a:cubicBezTo>
                    <a:pt x="3876" y="1317"/>
                    <a:pt x="3949" y="1315"/>
                    <a:pt x="4023" y="1311"/>
                  </a:cubicBezTo>
                  <a:cubicBezTo>
                    <a:pt x="4971" y="1291"/>
                    <a:pt x="5867" y="1129"/>
                    <a:pt x="6778" y="1129"/>
                  </a:cubicBezTo>
                  <a:cubicBezTo>
                    <a:pt x="7297" y="1129"/>
                    <a:pt x="7821" y="1182"/>
                    <a:pt x="8361" y="1343"/>
                  </a:cubicBezTo>
                  <a:cubicBezTo>
                    <a:pt x="9628" y="1723"/>
                    <a:pt x="10800" y="2388"/>
                    <a:pt x="12066" y="2799"/>
                  </a:cubicBezTo>
                  <a:cubicBezTo>
                    <a:pt x="12573" y="2958"/>
                    <a:pt x="13080" y="3084"/>
                    <a:pt x="13618" y="3116"/>
                  </a:cubicBezTo>
                  <a:cubicBezTo>
                    <a:pt x="13714" y="3124"/>
                    <a:pt x="13812" y="3127"/>
                    <a:pt x="13912" y="3127"/>
                  </a:cubicBezTo>
                  <a:cubicBezTo>
                    <a:pt x="14190" y="3127"/>
                    <a:pt x="14478" y="3104"/>
                    <a:pt x="14761" y="3104"/>
                  </a:cubicBezTo>
                  <a:cubicBezTo>
                    <a:pt x="15178" y="3104"/>
                    <a:pt x="15584" y="3154"/>
                    <a:pt x="15930" y="3401"/>
                  </a:cubicBezTo>
                  <a:cubicBezTo>
                    <a:pt x="15677" y="3528"/>
                    <a:pt x="15455" y="3686"/>
                    <a:pt x="15233" y="3939"/>
                  </a:cubicBezTo>
                  <a:cubicBezTo>
                    <a:pt x="15170" y="4003"/>
                    <a:pt x="15202" y="4098"/>
                    <a:pt x="15233" y="4129"/>
                  </a:cubicBezTo>
                  <a:cubicBezTo>
                    <a:pt x="14948" y="4795"/>
                    <a:pt x="14220" y="5270"/>
                    <a:pt x="14062" y="6030"/>
                  </a:cubicBezTo>
                  <a:cubicBezTo>
                    <a:pt x="13998" y="6346"/>
                    <a:pt x="14093" y="6600"/>
                    <a:pt x="14220" y="6885"/>
                  </a:cubicBezTo>
                  <a:cubicBezTo>
                    <a:pt x="14220" y="6916"/>
                    <a:pt x="14220" y="6948"/>
                    <a:pt x="14220" y="6980"/>
                  </a:cubicBezTo>
                  <a:cubicBezTo>
                    <a:pt x="13080" y="6410"/>
                    <a:pt x="12573" y="5238"/>
                    <a:pt x="11718" y="4320"/>
                  </a:cubicBezTo>
                  <a:cubicBezTo>
                    <a:pt x="10990" y="3464"/>
                    <a:pt x="10008" y="2863"/>
                    <a:pt x="8931" y="2514"/>
                  </a:cubicBezTo>
                  <a:cubicBezTo>
                    <a:pt x="7885" y="2174"/>
                    <a:pt x="6817" y="2094"/>
                    <a:pt x="5746" y="2094"/>
                  </a:cubicBezTo>
                  <a:cubicBezTo>
                    <a:pt x="5520" y="2094"/>
                    <a:pt x="5294" y="2097"/>
                    <a:pt x="5068" y="2103"/>
                  </a:cubicBezTo>
                  <a:cubicBezTo>
                    <a:pt x="4726" y="2103"/>
                    <a:pt x="4378" y="2113"/>
                    <a:pt x="4030" y="2113"/>
                  </a:cubicBezTo>
                  <a:cubicBezTo>
                    <a:pt x="3508" y="2113"/>
                    <a:pt x="2984" y="2090"/>
                    <a:pt x="2471" y="1976"/>
                  </a:cubicBezTo>
                  <a:cubicBezTo>
                    <a:pt x="2059" y="1881"/>
                    <a:pt x="1" y="994"/>
                    <a:pt x="887" y="519"/>
                  </a:cubicBezTo>
                  <a:cubicBezTo>
                    <a:pt x="915" y="507"/>
                    <a:pt x="949" y="501"/>
                    <a:pt x="988" y="501"/>
                  </a:cubicBezTo>
                  <a:close/>
                  <a:moveTo>
                    <a:pt x="23355" y="5148"/>
                  </a:moveTo>
                  <a:cubicBezTo>
                    <a:pt x="23784" y="5148"/>
                    <a:pt x="24221" y="5192"/>
                    <a:pt x="24671" y="5301"/>
                  </a:cubicBezTo>
                  <a:cubicBezTo>
                    <a:pt x="26268" y="5656"/>
                    <a:pt x="27671" y="7033"/>
                    <a:pt x="29372" y="7033"/>
                  </a:cubicBezTo>
                  <a:cubicBezTo>
                    <a:pt x="29492" y="7033"/>
                    <a:pt x="29614" y="7026"/>
                    <a:pt x="29738" y="7011"/>
                  </a:cubicBezTo>
                  <a:cubicBezTo>
                    <a:pt x="30371" y="6916"/>
                    <a:pt x="30941" y="6631"/>
                    <a:pt x="31543" y="6410"/>
                  </a:cubicBezTo>
                  <a:cubicBezTo>
                    <a:pt x="31543" y="6441"/>
                    <a:pt x="31543" y="6441"/>
                    <a:pt x="31575" y="6441"/>
                  </a:cubicBezTo>
                  <a:cubicBezTo>
                    <a:pt x="32430" y="6790"/>
                    <a:pt x="33031" y="7075"/>
                    <a:pt x="33348" y="8025"/>
                  </a:cubicBezTo>
                  <a:cubicBezTo>
                    <a:pt x="33475" y="8341"/>
                    <a:pt x="33475" y="8690"/>
                    <a:pt x="33570" y="9038"/>
                  </a:cubicBezTo>
                  <a:cubicBezTo>
                    <a:pt x="33633" y="9292"/>
                    <a:pt x="33728" y="9482"/>
                    <a:pt x="33855" y="9703"/>
                  </a:cubicBezTo>
                  <a:cubicBezTo>
                    <a:pt x="33950" y="9893"/>
                    <a:pt x="34076" y="10083"/>
                    <a:pt x="34203" y="10273"/>
                  </a:cubicBezTo>
                  <a:cubicBezTo>
                    <a:pt x="34583" y="10717"/>
                    <a:pt x="34488" y="11065"/>
                    <a:pt x="33950" y="11318"/>
                  </a:cubicBezTo>
                  <a:lnTo>
                    <a:pt x="33886" y="11382"/>
                  </a:lnTo>
                  <a:cubicBezTo>
                    <a:pt x="33380" y="11097"/>
                    <a:pt x="32841" y="10780"/>
                    <a:pt x="32271" y="10527"/>
                  </a:cubicBezTo>
                  <a:cubicBezTo>
                    <a:pt x="32262" y="10522"/>
                    <a:pt x="32254" y="10520"/>
                    <a:pt x="32247" y="10520"/>
                  </a:cubicBezTo>
                  <a:cubicBezTo>
                    <a:pt x="32201" y="10520"/>
                    <a:pt x="32185" y="10594"/>
                    <a:pt x="32240" y="10622"/>
                  </a:cubicBezTo>
                  <a:cubicBezTo>
                    <a:pt x="32746" y="10907"/>
                    <a:pt x="33285" y="11160"/>
                    <a:pt x="33823" y="11445"/>
                  </a:cubicBezTo>
                  <a:cubicBezTo>
                    <a:pt x="33392" y="11850"/>
                    <a:pt x="33124" y="11891"/>
                    <a:pt x="32628" y="11891"/>
                  </a:cubicBezTo>
                  <a:cubicBezTo>
                    <a:pt x="32504" y="11891"/>
                    <a:pt x="32366" y="11888"/>
                    <a:pt x="32208" y="11888"/>
                  </a:cubicBezTo>
                  <a:cubicBezTo>
                    <a:pt x="31765" y="11888"/>
                    <a:pt x="31353" y="11857"/>
                    <a:pt x="30941" y="11857"/>
                  </a:cubicBezTo>
                  <a:cubicBezTo>
                    <a:pt x="30684" y="11844"/>
                    <a:pt x="30443" y="11826"/>
                    <a:pt x="30209" y="11826"/>
                  </a:cubicBezTo>
                  <a:cubicBezTo>
                    <a:pt x="29866" y="11826"/>
                    <a:pt x="29538" y="11865"/>
                    <a:pt x="29199" y="12015"/>
                  </a:cubicBezTo>
                  <a:cubicBezTo>
                    <a:pt x="29136" y="11857"/>
                    <a:pt x="29041" y="11698"/>
                    <a:pt x="28914" y="11540"/>
                  </a:cubicBezTo>
                  <a:cubicBezTo>
                    <a:pt x="27901" y="10147"/>
                    <a:pt x="25874" y="9893"/>
                    <a:pt x="24322" y="9450"/>
                  </a:cubicBezTo>
                  <a:cubicBezTo>
                    <a:pt x="23151" y="9102"/>
                    <a:pt x="21979" y="8690"/>
                    <a:pt x="20902" y="8151"/>
                  </a:cubicBezTo>
                  <a:cubicBezTo>
                    <a:pt x="19984" y="7676"/>
                    <a:pt x="18527" y="6916"/>
                    <a:pt x="18084" y="5903"/>
                  </a:cubicBezTo>
                  <a:lnTo>
                    <a:pt x="18084" y="5903"/>
                  </a:lnTo>
                  <a:cubicBezTo>
                    <a:pt x="18113" y="5903"/>
                    <a:pt x="18142" y="5904"/>
                    <a:pt x="18171" y="5904"/>
                  </a:cubicBezTo>
                  <a:cubicBezTo>
                    <a:pt x="19954" y="5904"/>
                    <a:pt x="21581" y="5148"/>
                    <a:pt x="23355" y="5148"/>
                  </a:cubicBezTo>
                  <a:close/>
                  <a:moveTo>
                    <a:pt x="15423" y="4478"/>
                  </a:moveTo>
                  <a:cubicBezTo>
                    <a:pt x="15898" y="5396"/>
                    <a:pt x="16848" y="5840"/>
                    <a:pt x="17894" y="5903"/>
                  </a:cubicBezTo>
                  <a:cubicBezTo>
                    <a:pt x="18305" y="7011"/>
                    <a:pt x="19794" y="7835"/>
                    <a:pt x="20775" y="8373"/>
                  </a:cubicBezTo>
                  <a:cubicBezTo>
                    <a:pt x="22169" y="9133"/>
                    <a:pt x="23721" y="9608"/>
                    <a:pt x="25241" y="10020"/>
                  </a:cubicBezTo>
                  <a:cubicBezTo>
                    <a:pt x="26096" y="10242"/>
                    <a:pt x="26983" y="10463"/>
                    <a:pt x="27743" y="10907"/>
                  </a:cubicBezTo>
                  <a:cubicBezTo>
                    <a:pt x="28756" y="11508"/>
                    <a:pt x="28978" y="12363"/>
                    <a:pt x="29231" y="13440"/>
                  </a:cubicBezTo>
                  <a:cubicBezTo>
                    <a:pt x="29358" y="14074"/>
                    <a:pt x="29611" y="14295"/>
                    <a:pt x="29896" y="14802"/>
                  </a:cubicBezTo>
                  <a:cubicBezTo>
                    <a:pt x="30181" y="15340"/>
                    <a:pt x="30213" y="16100"/>
                    <a:pt x="30086" y="16734"/>
                  </a:cubicBezTo>
                  <a:cubicBezTo>
                    <a:pt x="29918" y="17432"/>
                    <a:pt x="29145" y="17668"/>
                    <a:pt x="28179" y="17668"/>
                  </a:cubicBezTo>
                  <a:cubicBezTo>
                    <a:pt x="26604" y="17668"/>
                    <a:pt x="24514" y="17040"/>
                    <a:pt x="23689" y="16765"/>
                  </a:cubicBezTo>
                  <a:cubicBezTo>
                    <a:pt x="21821" y="16100"/>
                    <a:pt x="19794" y="14675"/>
                    <a:pt x="18369" y="13345"/>
                  </a:cubicBezTo>
                  <a:cubicBezTo>
                    <a:pt x="17039" y="12078"/>
                    <a:pt x="16532" y="10590"/>
                    <a:pt x="15835" y="8975"/>
                  </a:cubicBezTo>
                  <a:cubicBezTo>
                    <a:pt x="15835" y="8911"/>
                    <a:pt x="15835" y="8880"/>
                    <a:pt x="15835" y="8816"/>
                  </a:cubicBezTo>
                  <a:cubicBezTo>
                    <a:pt x="15835" y="8753"/>
                    <a:pt x="15772" y="8690"/>
                    <a:pt x="15708" y="8690"/>
                  </a:cubicBezTo>
                  <a:cubicBezTo>
                    <a:pt x="15613" y="8500"/>
                    <a:pt x="15487" y="8278"/>
                    <a:pt x="15360" y="8056"/>
                  </a:cubicBezTo>
                  <a:lnTo>
                    <a:pt x="15392" y="7993"/>
                  </a:lnTo>
                  <a:cubicBezTo>
                    <a:pt x="15443" y="7916"/>
                    <a:pt x="15369" y="7818"/>
                    <a:pt x="15289" y="7818"/>
                  </a:cubicBezTo>
                  <a:cubicBezTo>
                    <a:pt x="15270" y="7818"/>
                    <a:pt x="15251" y="7823"/>
                    <a:pt x="15233" y="7835"/>
                  </a:cubicBezTo>
                  <a:cubicBezTo>
                    <a:pt x="14758" y="7043"/>
                    <a:pt x="14283" y="6251"/>
                    <a:pt x="14790" y="5396"/>
                  </a:cubicBezTo>
                  <a:cubicBezTo>
                    <a:pt x="14980" y="5048"/>
                    <a:pt x="15233" y="4795"/>
                    <a:pt x="15423" y="4478"/>
                  </a:cubicBezTo>
                  <a:close/>
                  <a:moveTo>
                    <a:pt x="12700" y="10083"/>
                  </a:moveTo>
                  <a:lnTo>
                    <a:pt x="12700" y="10083"/>
                  </a:lnTo>
                  <a:cubicBezTo>
                    <a:pt x="12637" y="10780"/>
                    <a:pt x="12668" y="11477"/>
                    <a:pt x="12763" y="12173"/>
                  </a:cubicBezTo>
                  <a:cubicBezTo>
                    <a:pt x="12922" y="13282"/>
                    <a:pt x="13302" y="14105"/>
                    <a:pt x="13048" y="15277"/>
                  </a:cubicBezTo>
                  <a:cubicBezTo>
                    <a:pt x="12922" y="15910"/>
                    <a:pt x="12953" y="16322"/>
                    <a:pt x="13270" y="16924"/>
                  </a:cubicBezTo>
                  <a:cubicBezTo>
                    <a:pt x="13745" y="17969"/>
                    <a:pt x="14093" y="18792"/>
                    <a:pt x="14062" y="19901"/>
                  </a:cubicBezTo>
                  <a:cubicBezTo>
                    <a:pt x="14030" y="19869"/>
                    <a:pt x="13998" y="19869"/>
                    <a:pt x="13967" y="19837"/>
                  </a:cubicBezTo>
                  <a:cubicBezTo>
                    <a:pt x="13080" y="19077"/>
                    <a:pt x="12193" y="18222"/>
                    <a:pt x="11813" y="17082"/>
                  </a:cubicBezTo>
                  <a:cubicBezTo>
                    <a:pt x="11306" y="15657"/>
                    <a:pt x="11465" y="14105"/>
                    <a:pt x="11845" y="12680"/>
                  </a:cubicBezTo>
                  <a:cubicBezTo>
                    <a:pt x="12066" y="11762"/>
                    <a:pt x="12288" y="10875"/>
                    <a:pt x="12700" y="10083"/>
                  </a:cubicBezTo>
                  <a:close/>
                  <a:moveTo>
                    <a:pt x="14062" y="19964"/>
                  </a:moveTo>
                  <a:lnTo>
                    <a:pt x="14062" y="19996"/>
                  </a:lnTo>
                  <a:cubicBezTo>
                    <a:pt x="14030" y="19964"/>
                    <a:pt x="14030" y="19964"/>
                    <a:pt x="13998" y="19964"/>
                  </a:cubicBezTo>
                  <a:close/>
                  <a:moveTo>
                    <a:pt x="14442" y="7233"/>
                  </a:moveTo>
                  <a:cubicBezTo>
                    <a:pt x="14600" y="7423"/>
                    <a:pt x="14758" y="7645"/>
                    <a:pt x="14885" y="7835"/>
                  </a:cubicBezTo>
                  <a:cubicBezTo>
                    <a:pt x="14948" y="7930"/>
                    <a:pt x="14980" y="7993"/>
                    <a:pt x="15012" y="8088"/>
                  </a:cubicBezTo>
                  <a:cubicBezTo>
                    <a:pt x="13872" y="9767"/>
                    <a:pt x="14568" y="11318"/>
                    <a:pt x="15043" y="13187"/>
                  </a:cubicBezTo>
                  <a:cubicBezTo>
                    <a:pt x="15392" y="14612"/>
                    <a:pt x="15265" y="16100"/>
                    <a:pt x="15202" y="17525"/>
                  </a:cubicBezTo>
                  <a:cubicBezTo>
                    <a:pt x="15170" y="18254"/>
                    <a:pt x="15138" y="18982"/>
                    <a:pt x="15107" y="19711"/>
                  </a:cubicBezTo>
                  <a:cubicBezTo>
                    <a:pt x="15084" y="20111"/>
                    <a:pt x="15187" y="20355"/>
                    <a:pt x="15009" y="20355"/>
                  </a:cubicBezTo>
                  <a:cubicBezTo>
                    <a:pt x="14933" y="20355"/>
                    <a:pt x="14807" y="20311"/>
                    <a:pt x="14600" y="20217"/>
                  </a:cubicBezTo>
                  <a:cubicBezTo>
                    <a:pt x="14442" y="20154"/>
                    <a:pt x="14315" y="20091"/>
                    <a:pt x="14220" y="20059"/>
                  </a:cubicBezTo>
                  <a:cubicBezTo>
                    <a:pt x="14505" y="18190"/>
                    <a:pt x="13048" y="16797"/>
                    <a:pt x="13397" y="14992"/>
                  </a:cubicBezTo>
                  <a:cubicBezTo>
                    <a:pt x="13587" y="14232"/>
                    <a:pt x="13397" y="13757"/>
                    <a:pt x="13207" y="12965"/>
                  </a:cubicBezTo>
                  <a:cubicBezTo>
                    <a:pt x="12922" y="11857"/>
                    <a:pt x="12890" y="10717"/>
                    <a:pt x="13017" y="9577"/>
                  </a:cubicBezTo>
                  <a:cubicBezTo>
                    <a:pt x="13175" y="9292"/>
                    <a:pt x="13397" y="9007"/>
                    <a:pt x="13618" y="8753"/>
                  </a:cubicBezTo>
                  <a:cubicBezTo>
                    <a:pt x="14030" y="8310"/>
                    <a:pt x="14283" y="7803"/>
                    <a:pt x="14410" y="7265"/>
                  </a:cubicBezTo>
                  <a:cubicBezTo>
                    <a:pt x="14442" y="7265"/>
                    <a:pt x="14442" y="7233"/>
                    <a:pt x="14442" y="7233"/>
                  </a:cubicBezTo>
                  <a:close/>
                  <a:moveTo>
                    <a:pt x="15898" y="9957"/>
                  </a:moveTo>
                  <a:cubicBezTo>
                    <a:pt x="16405" y="11128"/>
                    <a:pt x="16848" y="12300"/>
                    <a:pt x="17830" y="13282"/>
                  </a:cubicBezTo>
                  <a:cubicBezTo>
                    <a:pt x="19255" y="14739"/>
                    <a:pt x="21282" y="16132"/>
                    <a:pt x="23151" y="16892"/>
                  </a:cubicBezTo>
                  <a:cubicBezTo>
                    <a:pt x="23752" y="17145"/>
                    <a:pt x="24354" y="17304"/>
                    <a:pt x="24987" y="17430"/>
                  </a:cubicBezTo>
                  <a:cubicBezTo>
                    <a:pt x="25082" y="18127"/>
                    <a:pt x="25336" y="19267"/>
                    <a:pt x="25114" y="19901"/>
                  </a:cubicBezTo>
                  <a:cubicBezTo>
                    <a:pt x="25177" y="20154"/>
                    <a:pt x="25051" y="20344"/>
                    <a:pt x="24702" y="20376"/>
                  </a:cubicBezTo>
                  <a:cubicBezTo>
                    <a:pt x="24551" y="20554"/>
                    <a:pt x="24406" y="20643"/>
                    <a:pt x="24267" y="20643"/>
                  </a:cubicBezTo>
                  <a:cubicBezTo>
                    <a:pt x="24086" y="20643"/>
                    <a:pt x="23914" y="20491"/>
                    <a:pt x="23752" y="20186"/>
                  </a:cubicBezTo>
                  <a:cubicBezTo>
                    <a:pt x="23562" y="20027"/>
                    <a:pt x="23372" y="19837"/>
                    <a:pt x="23182" y="19679"/>
                  </a:cubicBezTo>
                  <a:cubicBezTo>
                    <a:pt x="22232" y="18919"/>
                    <a:pt x="21092" y="18507"/>
                    <a:pt x="20079" y="17842"/>
                  </a:cubicBezTo>
                  <a:cubicBezTo>
                    <a:pt x="18685" y="16924"/>
                    <a:pt x="17925" y="15467"/>
                    <a:pt x="17260" y="13979"/>
                  </a:cubicBezTo>
                  <a:cubicBezTo>
                    <a:pt x="16658" y="12680"/>
                    <a:pt x="16088" y="11350"/>
                    <a:pt x="15898" y="9957"/>
                  </a:cubicBezTo>
                  <a:close/>
                  <a:moveTo>
                    <a:pt x="820" y="0"/>
                  </a:moveTo>
                  <a:cubicBezTo>
                    <a:pt x="780" y="0"/>
                    <a:pt x="729" y="30"/>
                    <a:pt x="729" y="76"/>
                  </a:cubicBezTo>
                  <a:cubicBezTo>
                    <a:pt x="571" y="361"/>
                    <a:pt x="412" y="646"/>
                    <a:pt x="254" y="963"/>
                  </a:cubicBezTo>
                  <a:cubicBezTo>
                    <a:pt x="254" y="994"/>
                    <a:pt x="254" y="1058"/>
                    <a:pt x="286" y="1089"/>
                  </a:cubicBezTo>
                  <a:cubicBezTo>
                    <a:pt x="2439" y="3053"/>
                    <a:pt x="5448" y="1976"/>
                    <a:pt x="8044" y="2578"/>
                  </a:cubicBezTo>
                  <a:cubicBezTo>
                    <a:pt x="9913" y="3053"/>
                    <a:pt x="11148" y="4034"/>
                    <a:pt x="12288" y="5523"/>
                  </a:cubicBezTo>
                  <a:cubicBezTo>
                    <a:pt x="12795" y="6251"/>
                    <a:pt x="13333" y="6853"/>
                    <a:pt x="14157" y="7201"/>
                  </a:cubicBezTo>
                  <a:cubicBezTo>
                    <a:pt x="13903" y="8025"/>
                    <a:pt x="13333" y="8690"/>
                    <a:pt x="12827" y="9418"/>
                  </a:cubicBezTo>
                  <a:cubicBezTo>
                    <a:pt x="12795" y="9418"/>
                    <a:pt x="12763" y="9450"/>
                    <a:pt x="12763" y="9482"/>
                  </a:cubicBezTo>
                  <a:cubicBezTo>
                    <a:pt x="12510" y="9862"/>
                    <a:pt x="12288" y="10242"/>
                    <a:pt x="12130" y="10685"/>
                  </a:cubicBezTo>
                  <a:cubicBezTo>
                    <a:pt x="11686" y="12110"/>
                    <a:pt x="11243" y="13598"/>
                    <a:pt x="11243" y="15087"/>
                  </a:cubicBezTo>
                  <a:cubicBezTo>
                    <a:pt x="11243" y="16164"/>
                    <a:pt x="11496" y="17272"/>
                    <a:pt x="12066" y="18190"/>
                  </a:cubicBezTo>
                  <a:cubicBezTo>
                    <a:pt x="12351" y="18634"/>
                    <a:pt x="12668" y="18951"/>
                    <a:pt x="13080" y="19299"/>
                  </a:cubicBezTo>
                  <a:cubicBezTo>
                    <a:pt x="13587" y="19742"/>
                    <a:pt x="13777" y="20376"/>
                    <a:pt x="14220" y="20851"/>
                  </a:cubicBezTo>
                  <a:cubicBezTo>
                    <a:pt x="14446" y="21091"/>
                    <a:pt x="14633" y="21194"/>
                    <a:pt x="14787" y="21194"/>
                  </a:cubicBezTo>
                  <a:cubicBezTo>
                    <a:pt x="15647" y="21194"/>
                    <a:pt x="15492" y="17982"/>
                    <a:pt x="15518" y="17525"/>
                  </a:cubicBezTo>
                  <a:cubicBezTo>
                    <a:pt x="15613" y="16069"/>
                    <a:pt x="15740" y="14549"/>
                    <a:pt x="15360" y="13092"/>
                  </a:cubicBezTo>
                  <a:cubicBezTo>
                    <a:pt x="14885" y="11382"/>
                    <a:pt x="14252" y="9988"/>
                    <a:pt x="15170" y="8341"/>
                  </a:cubicBezTo>
                  <a:lnTo>
                    <a:pt x="15170" y="8341"/>
                  </a:lnTo>
                  <a:cubicBezTo>
                    <a:pt x="15297" y="8595"/>
                    <a:pt x="15423" y="8848"/>
                    <a:pt x="15518" y="9070"/>
                  </a:cubicBezTo>
                  <a:cubicBezTo>
                    <a:pt x="15550" y="11065"/>
                    <a:pt x="16373" y="12933"/>
                    <a:pt x="17229" y="14707"/>
                  </a:cubicBezTo>
                  <a:cubicBezTo>
                    <a:pt x="18084" y="16417"/>
                    <a:pt x="19097" y="17652"/>
                    <a:pt x="20807" y="18539"/>
                  </a:cubicBezTo>
                  <a:cubicBezTo>
                    <a:pt x="21821" y="19077"/>
                    <a:pt x="22676" y="19616"/>
                    <a:pt x="23594" y="20344"/>
                  </a:cubicBezTo>
                  <a:cubicBezTo>
                    <a:pt x="23873" y="20567"/>
                    <a:pt x="24300" y="21036"/>
                    <a:pt x="24744" y="21036"/>
                  </a:cubicBezTo>
                  <a:cubicBezTo>
                    <a:pt x="24804" y="21036"/>
                    <a:pt x="24864" y="21028"/>
                    <a:pt x="24924" y="21009"/>
                  </a:cubicBezTo>
                  <a:cubicBezTo>
                    <a:pt x="25367" y="20882"/>
                    <a:pt x="25177" y="20914"/>
                    <a:pt x="25336" y="20597"/>
                  </a:cubicBezTo>
                  <a:cubicBezTo>
                    <a:pt x="25716" y="19869"/>
                    <a:pt x="25367" y="18349"/>
                    <a:pt x="25146" y="17430"/>
                  </a:cubicBezTo>
                  <a:lnTo>
                    <a:pt x="25146" y="17430"/>
                  </a:lnTo>
                  <a:cubicBezTo>
                    <a:pt x="25494" y="17525"/>
                    <a:pt x="25843" y="17557"/>
                    <a:pt x="26191" y="17620"/>
                  </a:cubicBezTo>
                  <a:cubicBezTo>
                    <a:pt x="27073" y="17763"/>
                    <a:pt x="28083" y="18110"/>
                    <a:pt x="28991" y="18110"/>
                  </a:cubicBezTo>
                  <a:cubicBezTo>
                    <a:pt x="29094" y="18110"/>
                    <a:pt x="29195" y="18105"/>
                    <a:pt x="29294" y="18095"/>
                  </a:cubicBezTo>
                  <a:cubicBezTo>
                    <a:pt x="29706" y="18064"/>
                    <a:pt x="30150" y="17937"/>
                    <a:pt x="30340" y="17525"/>
                  </a:cubicBezTo>
                  <a:cubicBezTo>
                    <a:pt x="30561" y="17019"/>
                    <a:pt x="30308" y="17304"/>
                    <a:pt x="30340" y="16797"/>
                  </a:cubicBezTo>
                  <a:cubicBezTo>
                    <a:pt x="30371" y="16385"/>
                    <a:pt x="30625" y="15847"/>
                    <a:pt x="30625" y="15404"/>
                  </a:cubicBezTo>
                  <a:cubicBezTo>
                    <a:pt x="30593" y="14770"/>
                    <a:pt x="29801" y="14295"/>
                    <a:pt x="29611" y="13725"/>
                  </a:cubicBezTo>
                  <a:cubicBezTo>
                    <a:pt x="29421" y="13218"/>
                    <a:pt x="29389" y="12680"/>
                    <a:pt x="29231" y="12173"/>
                  </a:cubicBezTo>
                  <a:cubicBezTo>
                    <a:pt x="29393" y="12134"/>
                    <a:pt x="29605" y="12119"/>
                    <a:pt x="29850" y="12119"/>
                  </a:cubicBezTo>
                  <a:cubicBezTo>
                    <a:pt x="30585" y="12119"/>
                    <a:pt x="31624" y="12253"/>
                    <a:pt x="32556" y="12253"/>
                  </a:cubicBezTo>
                  <a:cubicBezTo>
                    <a:pt x="33799" y="12253"/>
                    <a:pt x="34852" y="12015"/>
                    <a:pt x="34742" y="10907"/>
                  </a:cubicBezTo>
                  <a:cubicBezTo>
                    <a:pt x="34710" y="10495"/>
                    <a:pt x="34488" y="10178"/>
                    <a:pt x="34298" y="9830"/>
                  </a:cubicBezTo>
                  <a:cubicBezTo>
                    <a:pt x="33918" y="9102"/>
                    <a:pt x="33886" y="8341"/>
                    <a:pt x="33570" y="7613"/>
                  </a:cubicBezTo>
                  <a:cubicBezTo>
                    <a:pt x="33285" y="6916"/>
                    <a:pt x="32683" y="6568"/>
                    <a:pt x="32050" y="6283"/>
                  </a:cubicBezTo>
                  <a:cubicBezTo>
                    <a:pt x="32176" y="6251"/>
                    <a:pt x="32335" y="6251"/>
                    <a:pt x="32461" y="6251"/>
                  </a:cubicBezTo>
                  <a:cubicBezTo>
                    <a:pt x="33169" y="6251"/>
                    <a:pt x="33746" y="6512"/>
                    <a:pt x="34409" y="6512"/>
                  </a:cubicBezTo>
                  <a:cubicBezTo>
                    <a:pt x="34547" y="6512"/>
                    <a:pt x="34689" y="6500"/>
                    <a:pt x="34837" y="6473"/>
                  </a:cubicBezTo>
                  <a:cubicBezTo>
                    <a:pt x="34900" y="6473"/>
                    <a:pt x="34963" y="6378"/>
                    <a:pt x="34963" y="6346"/>
                  </a:cubicBezTo>
                  <a:cubicBezTo>
                    <a:pt x="34900" y="5840"/>
                    <a:pt x="34678" y="5586"/>
                    <a:pt x="34266" y="5333"/>
                  </a:cubicBezTo>
                  <a:cubicBezTo>
                    <a:pt x="33443" y="4795"/>
                    <a:pt x="32525" y="4415"/>
                    <a:pt x="31701" y="3844"/>
                  </a:cubicBezTo>
                  <a:cubicBezTo>
                    <a:pt x="30086" y="2768"/>
                    <a:pt x="28471" y="1944"/>
                    <a:pt x="26508" y="1881"/>
                  </a:cubicBezTo>
                  <a:cubicBezTo>
                    <a:pt x="26458" y="1880"/>
                    <a:pt x="26408" y="1879"/>
                    <a:pt x="26359" y="1879"/>
                  </a:cubicBezTo>
                  <a:cubicBezTo>
                    <a:pt x="24082" y="1879"/>
                    <a:pt x="22183" y="3276"/>
                    <a:pt x="19920" y="3338"/>
                  </a:cubicBezTo>
                  <a:cubicBezTo>
                    <a:pt x="19880" y="3339"/>
                    <a:pt x="19840" y="3339"/>
                    <a:pt x="19799" y="3339"/>
                  </a:cubicBezTo>
                  <a:cubicBezTo>
                    <a:pt x="18957" y="3339"/>
                    <a:pt x="18075" y="3126"/>
                    <a:pt x="17242" y="3126"/>
                  </a:cubicBezTo>
                  <a:cubicBezTo>
                    <a:pt x="16889" y="3126"/>
                    <a:pt x="16544" y="3165"/>
                    <a:pt x="16215" y="3274"/>
                  </a:cubicBezTo>
                  <a:cubicBezTo>
                    <a:pt x="15804" y="2917"/>
                    <a:pt x="15321" y="2852"/>
                    <a:pt x="14814" y="2852"/>
                  </a:cubicBezTo>
                  <a:cubicBezTo>
                    <a:pt x="14527" y="2852"/>
                    <a:pt x="14231" y="2873"/>
                    <a:pt x="13936" y="2873"/>
                  </a:cubicBezTo>
                  <a:cubicBezTo>
                    <a:pt x="13830" y="2873"/>
                    <a:pt x="13724" y="2870"/>
                    <a:pt x="13618" y="2863"/>
                  </a:cubicBezTo>
                  <a:cubicBezTo>
                    <a:pt x="12161" y="2768"/>
                    <a:pt x="10863" y="2039"/>
                    <a:pt x="9533" y="1501"/>
                  </a:cubicBezTo>
                  <a:cubicBezTo>
                    <a:pt x="8500" y="1088"/>
                    <a:pt x="7552" y="864"/>
                    <a:pt x="6499" y="864"/>
                  </a:cubicBezTo>
                  <a:cubicBezTo>
                    <a:pt x="6260" y="864"/>
                    <a:pt x="6016" y="876"/>
                    <a:pt x="5764" y="899"/>
                  </a:cubicBezTo>
                  <a:cubicBezTo>
                    <a:pt x="5158" y="972"/>
                    <a:pt x="4590" y="1028"/>
                    <a:pt x="4044" y="1028"/>
                  </a:cubicBezTo>
                  <a:cubicBezTo>
                    <a:pt x="2935" y="1028"/>
                    <a:pt x="1917" y="798"/>
                    <a:pt x="856" y="13"/>
                  </a:cubicBezTo>
                  <a:cubicBezTo>
                    <a:pt x="847" y="4"/>
                    <a:pt x="834" y="0"/>
                    <a:pt x="8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1209;p42">
            <a:extLst>
              <a:ext uri="{FF2B5EF4-FFF2-40B4-BE49-F238E27FC236}">
                <a16:creationId xmlns:a16="http://schemas.microsoft.com/office/drawing/2014/main" id="{51A2CFA8-8626-4A8B-8C58-A175BD2C5E82}"/>
              </a:ext>
            </a:extLst>
          </p:cNvPr>
          <p:cNvSpPr txBox="1">
            <a:spLocks noGrp="1"/>
          </p:cNvSpPr>
          <p:nvPr>
            <p:ph type="title"/>
          </p:nvPr>
        </p:nvSpPr>
        <p:spPr>
          <a:xfrm>
            <a:off x="2227132" y="715171"/>
            <a:ext cx="2400575" cy="49663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latin typeface="Times New Roman" panose="02020603050405020304" pitchFamily="18" charset="0"/>
                <a:cs typeface="Times New Roman" panose="02020603050405020304" pitchFamily="18" charset="0"/>
              </a:rPr>
              <a:t>c) Vận dụng</a:t>
            </a:r>
            <a:endParaRPr sz="2800" b="1" dirty="0">
              <a:latin typeface="Times New Roman" panose="02020603050405020304" pitchFamily="18" charset="0"/>
              <a:cs typeface="Times New Roman" panose="02020603050405020304" pitchFamily="18" charset="0"/>
            </a:endParaRPr>
          </a:p>
        </p:txBody>
      </p:sp>
      <p:sp>
        <p:nvSpPr>
          <p:cNvPr id="40" name="Google Shape;535;p44">
            <a:extLst>
              <a:ext uri="{FF2B5EF4-FFF2-40B4-BE49-F238E27FC236}">
                <a16:creationId xmlns:a16="http://schemas.microsoft.com/office/drawing/2014/main" id="{2C87DFDA-2E00-4024-8A12-13EFC0A8E71D}"/>
              </a:ext>
            </a:extLst>
          </p:cNvPr>
          <p:cNvSpPr txBox="1">
            <a:spLocks/>
          </p:cNvSpPr>
          <p:nvPr/>
        </p:nvSpPr>
        <p:spPr>
          <a:xfrm>
            <a:off x="5865624" y="294783"/>
            <a:ext cx="2526522" cy="41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1pPr>
            <a:lvl2pPr marR="0" lvl="1"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2pPr>
            <a:lvl3pPr marR="0" lvl="2"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3pPr>
            <a:lvl4pPr marR="0" lvl="3"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4pPr>
            <a:lvl5pPr marR="0" lvl="4"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5pPr>
            <a:lvl6pPr marR="0" lvl="5"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6pPr>
            <a:lvl7pPr marR="0" lvl="6"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7pPr>
            <a:lvl8pPr marR="0" lvl="7"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8pPr>
            <a:lvl9pPr marR="0" lvl="8"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9pPr>
          </a:lstStyle>
          <a:p>
            <a:pPr algn="ctr"/>
            <a:r>
              <a:rPr lang="vi-VN" sz="2800" dirty="0">
                <a:latin typeface="Times New Roman" panose="02020603050405020304" pitchFamily="18" charset="0"/>
                <a:cs typeface="Times New Roman" panose="02020603050405020304" pitchFamily="18" charset="0"/>
              </a:rPr>
              <a:t>2. Nội dung</a:t>
            </a:r>
          </a:p>
        </p:txBody>
      </p:sp>
      <p:sp>
        <p:nvSpPr>
          <p:cNvPr id="14" name="Cloud 13">
            <a:extLst>
              <a:ext uri="{FF2B5EF4-FFF2-40B4-BE49-F238E27FC236}">
                <a16:creationId xmlns:a16="http://schemas.microsoft.com/office/drawing/2014/main" id="{8C37294E-45C6-4DB6-9A61-B77E455997E7}"/>
              </a:ext>
            </a:extLst>
          </p:cNvPr>
          <p:cNvSpPr/>
          <p:nvPr/>
        </p:nvSpPr>
        <p:spPr>
          <a:xfrm>
            <a:off x="3781586" y="1028575"/>
            <a:ext cx="5214994" cy="1580943"/>
          </a:xfrm>
          <a:prstGeom prst="cloud">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2" name="TextBox 41">
            <a:extLst>
              <a:ext uri="{FF2B5EF4-FFF2-40B4-BE49-F238E27FC236}">
                <a16:creationId xmlns:a16="http://schemas.microsoft.com/office/drawing/2014/main" id="{B5748ACD-6F10-48B4-985B-FD58B0D38B69}"/>
              </a:ext>
            </a:extLst>
          </p:cNvPr>
          <p:cNvSpPr txBox="1"/>
          <p:nvPr/>
        </p:nvSpPr>
        <p:spPr>
          <a:xfrm>
            <a:off x="4146561" y="1258783"/>
            <a:ext cx="4372936" cy="1089529"/>
          </a:xfrm>
          <a:prstGeom prst="rect">
            <a:avLst/>
          </a:prstGeom>
          <a:noFill/>
        </p:spPr>
        <p:txBody>
          <a:bodyPr wrap="square" rtlCol="0">
            <a:spAutoFit/>
          </a:bodyPr>
          <a:lstStyle/>
          <a:p>
            <a:pPr algn="ctr">
              <a:lnSpc>
                <a:spcPct val="90000"/>
              </a:lnSpc>
            </a:pPr>
            <a:r>
              <a:rPr lang="vi-VN" sz="2400" dirty="0">
                <a:latin typeface="+mj-lt"/>
              </a:rPr>
              <a:t>Tạo cơ hội cho HS tích hợp, mở rộng và vận dụng kĩ năng có được vào các tình huống/ bối cảnh mới.</a:t>
            </a:r>
          </a:p>
        </p:txBody>
      </p:sp>
      <p:sp>
        <p:nvSpPr>
          <p:cNvPr id="44" name="TextBox 43">
            <a:extLst>
              <a:ext uri="{FF2B5EF4-FFF2-40B4-BE49-F238E27FC236}">
                <a16:creationId xmlns:a16="http://schemas.microsoft.com/office/drawing/2014/main" id="{BF91ACD0-38CD-49A9-BE5F-8812B4423B00}"/>
              </a:ext>
            </a:extLst>
          </p:cNvPr>
          <p:cNvSpPr txBox="1"/>
          <p:nvPr/>
        </p:nvSpPr>
        <p:spPr>
          <a:xfrm>
            <a:off x="1610824" y="2769231"/>
            <a:ext cx="7412948" cy="2419124"/>
          </a:xfrm>
          <a:prstGeom prst="rect">
            <a:avLst/>
          </a:prstGeom>
          <a:noFill/>
        </p:spPr>
        <p:txBody>
          <a:bodyPr wrap="square" rtlCol="0">
            <a:spAutoFit/>
          </a:bodyPr>
          <a:lstStyle/>
          <a:p>
            <a:pPr algn="just">
              <a:lnSpc>
                <a:spcPct val="90000"/>
              </a:lnSpc>
            </a:pPr>
            <a:r>
              <a:rPr lang="vi-VN" sz="2400" i="1" dirty="0">
                <a:latin typeface="+mj-lt"/>
              </a:rPr>
              <a:t>        Chủ đề “Lựa chọn nghề nghiệp”, tổ chức cho HS vận dụng bằng cách </a:t>
            </a:r>
            <a:r>
              <a:rPr lang="vi-VN" sz="2400" b="1" i="1" dirty="0">
                <a:latin typeface="+mj-lt"/>
              </a:rPr>
              <a:t>cung cấp </a:t>
            </a:r>
            <a:r>
              <a:rPr lang="vi-VN" sz="2400" i="1" dirty="0">
                <a:latin typeface="+mj-lt"/>
              </a:rPr>
              <a:t>các nhóm nghề với đầy đủ các thông tin về đặc điểm nhóm nghề, yêu cầu của nhóm nghề, nhu cầu xã hội và nhóm nghề này gồm có những nghề nào.</a:t>
            </a:r>
            <a:r>
              <a:rPr lang="vi-VN" sz="2400" i="1" dirty="0"/>
              <a:t> </a:t>
            </a:r>
            <a:r>
              <a:rPr lang="vi-VN" sz="2400" i="1" dirty="0">
                <a:latin typeface="+mj-lt"/>
              </a:rPr>
              <a:t>Sau đó yêu cầu HS tự xem mình có những đặc điểm cá nhân gì, phù hợp với nhóm nghề, nghề nào trong hệ thống đã cung cấp.</a:t>
            </a:r>
            <a:endParaRPr lang="en-US" sz="2400" i="1" dirty="0">
              <a:latin typeface="+mj-lt"/>
            </a:endParaRPr>
          </a:p>
        </p:txBody>
      </p:sp>
      <p:cxnSp>
        <p:nvCxnSpPr>
          <p:cNvPr id="45" name="Straight Connector 44">
            <a:extLst>
              <a:ext uri="{FF2B5EF4-FFF2-40B4-BE49-F238E27FC236}">
                <a16:creationId xmlns:a16="http://schemas.microsoft.com/office/drawing/2014/main" id="{A22631EB-32DE-46BD-B625-191DD87D35BB}"/>
              </a:ext>
            </a:extLst>
          </p:cNvPr>
          <p:cNvCxnSpPr>
            <a:cxnSpLocks/>
          </p:cNvCxnSpPr>
          <p:nvPr/>
        </p:nvCxnSpPr>
        <p:spPr>
          <a:xfrm flipH="1">
            <a:off x="2673457" y="3479369"/>
            <a:ext cx="5610988" cy="9453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50E9F4F-00BE-4B92-8068-7DFDD5A71153}"/>
              </a:ext>
            </a:extLst>
          </p:cNvPr>
          <p:cNvCxnSpPr>
            <a:cxnSpLocks/>
          </p:cNvCxnSpPr>
          <p:nvPr/>
        </p:nvCxnSpPr>
        <p:spPr>
          <a:xfrm>
            <a:off x="2464231" y="3417017"/>
            <a:ext cx="5873856" cy="83726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04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1000"/>
                                        <p:tgtEl>
                                          <p:spTgt spid="44">
                                            <p:txEl>
                                              <p:pRg st="0" end="0"/>
                                            </p:txEl>
                                          </p:spTgt>
                                        </p:tgtEl>
                                      </p:cBhvr>
                                    </p:animEffect>
                                    <p:anim calcmode="lin" valueType="num">
                                      <p:cBhvr>
                                        <p:cTn id="8"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barn(inVertical)">
                                      <p:cBhvr>
                                        <p:cTn id="14" dur="500"/>
                                        <p:tgtEl>
                                          <p:spTgt spid="45"/>
                                        </p:tgtEl>
                                      </p:cBhvr>
                                    </p:animEffect>
                                  </p:childTnLst>
                                </p:cTn>
                              </p:par>
                              <p:par>
                                <p:cTn id="15" presetID="16" presetClass="entr" presetSubtype="21"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arn(inVertical)">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5"/>
        <p:cNvGrpSpPr/>
        <p:nvPr/>
      </p:nvGrpSpPr>
      <p:grpSpPr>
        <a:xfrm>
          <a:off x="0" y="0"/>
          <a:ext cx="0" cy="0"/>
          <a:chOff x="0" y="0"/>
          <a:chExt cx="0" cy="0"/>
        </a:xfrm>
      </p:grpSpPr>
      <p:grpSp>
        <p:nvGrpSpPr>
          <p:cNvPr id="1481" name="Google Shape;1481;p69"/>
          <p:cNvGrpSpPr/>
          <p:nvPr/>
        </p:nvGrpSpPr>
        <p:grpSpPr>
          <a:xfrm>
            <a:off x="7805250" y="0"/>
            <a:ext cx="1338871" cy="1366550"/>
            <a:chOff x="7805250" y="0"/>
            <a:chExt cx="1338871" cy="1366550"/>
          </a:xfrm>
        </p:grpSpPr>
        <p:sp>
          <p:nvSpPr>
            <p:cNvPr id="1482" name="Google Shape;1482;p69"/>
            <p:cNvSpPr/>
            <p:nvPr/>
          </p:nvSpPr>
          <p:spPr>
            <a:xfrm>
              <a:off x="8121674" y="674553"/>
              <a:ext cx="334413" cy="376630"/>
            </a:xfrm>
            <a:custGeom>
              <a:avLst/>
              <a:gdLst/>
              <a:ahLst/>
              <a:cxnLst/>
              <a:rect l="l" t="t" r="r" b="b"/>
              <a:pathLst>
                <a:path w="16999" h="19145" extrusionOk="0">
                  <a:moveTo>
                    <a:pt x="16669" y="0"/>
                  </a:moveTo>
                  <a:cubicBezTo>
                    <a:pt x="16627" y="0"/>
                    <a:pt x="16581" y="12"/>
                    <a:pt x="16534" y="38"/>
                  </a:cubicBezTo>
                  <a:cubicBezTo>
                    <a:pt x="13082" y="2065"/>
                    <a:pt x="10073" y="4693"/>
                    <a:pt x="7698" y="7955"/>
                  </a:cubicBezTo>
                  <a:cubicBezTo>
                    <a:pt x="5038" y="11597"/>
                    <a:pt x="3328" y="15714"/>
                    <a:pt x="98" y="18913"/>
                  </a:cubicBezTo>
                  <a:cubicBezTo>
                    <a:pt x="0" y="19010"/>
                    <a:pt x="108" y="19144"/>
                    <a:pt x="221" y="19144"/>
                  </a:cubicBezTo>
                  <a:cubicBezTo>
                    <a:pt x="255" y="19144"/>
                    <a:pt x="290" y="19132"/>
                    <a:pt x="319" y="19103"/>
                  </a:cubicBezTo>
                  <a:cubicBezTo>
                    <a:pt x="3233" y="16601"/>
                    <a:pt x="4880" y="13149"/>
                    <a:pt x="6907" y="9950"/>
                  </a:cubicBezTo>
                  <a:cubicBezTo>
                    <a:pt x="9440" y="5992"/>
                    <a:pt x="12765" y="2856"/>
                    <a:pt x="16787" y="418"/>
                  </a:cubicBezTo>
                  <a:cubicBezTo>
                    <a:pt x="16998" y="286"/>
                    <a:pt x="16880" y="0"/>
                    <a:pt x="1666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69"/>
            <p:cNvSpPr/>
            <p:nvPr/>
          </p:nvSpPr>
          <p:spPr>
            <a:xfrm>
              <a:off x="8630420" y="1189694"/>
              <a:ext cx="120376" cy="139832"/>
            </a:xfrm>
            <a:custGeom>
              <a:avLst/>
              <a:gdLst/>
              <a:ahLst/>
              <a:cxnLst/>
              <a:rect l="l" t="t" r="r" b="b"/>
              <a:pathLst>
                <a:path w="6119" h="7108" extrusionOk="0">
                  <a:moveTo>
                    <a:pt x="156" y="1"/>
                  </a:moveTo>
                  <a:cubicBezTo>
                    <a:pt x="82" y="1"/>
                    <a:pt x="0" y="68"/>
                    <a:pt x="45" y="135"/>
                  </a:cubicBezTo>
                  <a:cubicBezTo>
                    <a:pt x="1217" y="2985"/>
                    <a:pt x="3244" y="5519"/>
                    <a:pt x="5935" y="7102"/>
                  </a:cubicBezTo>
                  <a:cubicBezTo>
                    <a:pt x="5946" y="7106"/>
                    <a:pt x="5956" y="7107"/>
                    <a:pt x="5966" y="7107"/>
                  </a:cubicBezTo>
                  <a:cubicBezTo>
                    <a:pt x="6049" y="7107"/>
                    <a:pt x="6119" y="7000"/>
                    <a:pt x="6062" y="6944"/>
                  </a:cubicBezTo>
                  <a:cubicBezTo>
                    <a:pt x="3560" y="5075"/>
                    <a:pt x="1597" y="2859"/>
                    <a:pt x="235" y="40"/>
                  </a:cubicBezTo>
                  <a:cubicBezTo>
                    <a:pt x="216" y="12"/>
                    <a:pt x="187" y="1"/>
                    <a:pt x="15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69"/>
            <p:cNvSpPr/>
            <p:nvPr/>
          </p:nvSpPr>
          <p:spPr>
            <a:xfrm>
              <a:off x="8563401" y="812879"/>
              <a:ext cx="40879" cy="337305"/>
            </a:xfrm>
            <a:custGeom>
              <a:avLst/>
              <a:gdLst/>
              <a:ahLst/>
              <a:cxnLst/>
              <a:rect l="l" t="t" r="r" b="b"/>
              <a:pathLst>
                <a:path w="2078" h="17146" extrusionOk="0">
                  <a:moveTo>
                    <a:pt x="295" y="0"/>
                  </a:moveTo>
                  <a:cubicBezTo>
                    <a:pt x="245" y="0"/>
                    <a:pt x="190" y="32"/>
                    <a:pt x="190" y="100"/>
                  </a:cubicBezTo>
                  <a:cubicBezTo>
                    <a:pt x="0" y="5832"/>
                    <a:pt x="127" y="11564"/>
                    <a:pt x="1869" y="17074"/>
                  </a:cubicBezTo>
                  <a:cubicBezTo>
                    <a:pt x="1881" y="17125"/>
                    <a:pt x="1919" y="17145"/>
                    <a:pt x="1958" y="17145"/>
                  </a:cubicBezTo>
                  <a:cubicBezTo>
                    <a:pt x="2017" y="17145"/>
                    <a:pt x="2078" y="17100"/>
                    <a:pt x="2059" y="17043"/>
                  </a:cubicBezTo>
                  <a:cubicBezTo>
                    <a:pt x="412" y="11501"/>
                    <a:pt x="475" y="5800"/>
                    <a:pt x="380" y="68"/>
                  </a:cubicBezTo>
                  <a:cubicBezTo>
                    <a:pt x="380" y="24"/>
                    <a:pt x="339" y="0"/>
                    <a:pt x="29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69"/>
            <p:cNvSpPr/>
            <p:nvPr/>
          </p:nvSpPr>
          <p:spPr>
            <a:xfrm>
              <a:off x="8523529" y="850706"/>
              <a:ext cx="14971" cy="136409"/>
            </a:xfrm>
            <a:custGeom>
              <a:avLst/>
              <a:gdLst/>
              <a:ahLst/>
              <a:cxnLst/>
              <a:rect l="l" t="t" r="r" b="b"/>
              <a:pathLst>
                <a:path w="761" h="6934" extrusionOk="0">
                  <a:moveTo>
                    <a:pt x="710" y="0"/>
                  </a:moveTo>
                  <a:cubicBezTo>
                    <a:pt x="702" y="0"/>
                    <a:pt x="697" y="4"/>
                    <a:pt x="697" y="14"/>
                  </a:cubicBezTo>
                  <a:cubicBezTo>
                    <a:pt x="222" y="2294"/>
                    <a:pt x="0" y="4574"/>
                    <a:pt x="64" y="6886"/>
                  </a:cubicBezTo>
                  <a:cubicBezTo>
                    <a:pt x="64" y="6917"/>
                    <a:pt x="87" y="6933"/>
                    <a:pt x="111" y="6933"/>
                  </a:cubicBezTo>
                  <a:cubicBezTo>
                    <a:pt x="135" y="6933"/>
                    <a:pt x="159" y="6917"/>
                    <a:pt x="159" y="6886"/>
                  </a:cubicBezTo>
                  <a:cubicBezTo>
                    <a:pt x="127" y="4574"/>
                    <a:pt x="317" y="2294"/>
                    <a:pt x="760" y="45"/>
                  </a:cubicBezTo>
                  <a:cubicBezTo>
                    <a:pt x="760" y="23"/>
                    <a:pt x="729" y="0"/>
                    <a:pt x="71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69"/>
            <p:cNvSpPr/>
            <p:nvPr/>
          </p:nvSpPr>
          <p:spPr>
            <a:xfrm>
              <a:off x="8605753" y="817639"/>
              <a:ext cx="17804" cy="144495"/>
            </a:xfrm>
            <a:custGeom>
              <a:avLst/>
              <a:gdLst/>
              <a:ahLst/>
              <a:cxnLst/>
              <a:rect l="l" t="t" r="r" b="b"/>
              <a:pathLst>
                <a:path w="905" h="7345" extrusionOk="0">
                  <a:moveTo>
                    <a:pt x="175" y="0"/>
                  </a:moveTo>
                  <a:cubicBezTo>
                    <a:pt x="151" y="0"/>
                    <a:pt x="127" y="16"/>
                    <a:pt x="127" y="48"/>
                  </a:cubicBezTo>
                  <a:cubicBezTo>
                    <a:pt x="1" y="2455"/>
                    <a:pt x="159" y="4956"/>
                    <a:pt x="761" y="7300"/>
                  </a:cubicBezTo>
                  <a:cubicBezTo>
                    <a:pt x="775" y="7328"/>
                    <a:pt x="808" y="7344"/>
                    <a:pt x="838" y="7344"/>
                  </a:cubicBezTo>
                  <a:cubicBezTo>
                    <a:pt x="874" y="7344"/>
                    <a:pt x="905" y="7321"/>
                    <a:pt x="887" y="7268"/>
                  </a:cubicBezTo>
                  <a:cubicBezTo>
                    <a:pt x="476" y="4861"/>
                    <a:pt x="191" y="2486"/>
                    <a:pt x="222" y="48"/>
                  </a:cubicBezTo>
                  <a:cubicBezTo>
                    <a:pt x="222" y="16"/>
                    <a:pt x="198" y="0"/>
                    <a:pt x="17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69"/>
            <p:cNvSpPr/>
            <p:nvPr/>
          </p:nvSpPr>
          <p:spPr>
            <a:xfrm>
              <a:off x="8331404" y="716413"/>
              <a:ext cx="116146" cy="103949"/>
            </a:xfrm>
            <a:custGeom>
              <a:avLst/>
              <a:gdLst/>
              <a:ahLst/>
              <a:cxnLst/>
              <a:rect l="l" t="t" r="r" b="b"/>
              <a:pathLst>
                <a:path w="5904" h="5284" extrusionOk="0">
                  <a:moveTo>
                    <a:pt x="5840" y="0"/>
                  </a:moveTo>
                  <a:cubicBezTo>
                    <a:pt x="3402" y="1014"/>
                    <a:pt x="1217" y="2755"/>
                    <a:pt x="45" y="5194"/>
                  </a:cubicBezTo>
                  <a:cubicBezTo>
                    <a:pt x="0" y="5239"/>
                    <a:pt x="50" y="5283"/>
                    <a:pt x="95" y="5283"/>
                  </a:cubicBezTo>
                  <a:cubicBezTo>
                    <a:pt x="113" y="5283"/>
                    <a:pt x="131" y="5276"/>
                    <a:pt x="140" y="5257"/>
                  </a:cubicBezTo>
                  <a:cubicBezTo>
                    <a:pt x="1565" y="2977"/>
                    <a:pt x="3338" y="1140"/>
                    <a:pt x="5872" y="63"/>
                  </a:cubicBezTo>
                  <a:cubicBezTo>
                    <a:pt x="5904" y="63"/>
                    <a:pt x="5872" y="0"/>
                    <a:pt x="584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69"/>
            <p:cNvSpPr/>
            <p:nvPr/>
          </p:nvSpPr>
          <p:spPr>
            <a:xfrm>
              <a:off x="8314448" y="745880"/>
              <a:ext cx="138553" cy="279900"/>
            </a:xfrm>
            <a:custGeom>
              <a:avLst/>
              <a:gdLst/>
              <a:ahLst/>
              <a:cxnLst/>
              <a:rect l="l" t="t" r="r" b="b"/>
              <a:pathLst>
                <a:path w="7043" h="14228" extrusionOk="0">
                  <a:moveTo>
                    <a:pt x="6968" y="1"/>
                  </a:moveTo>
                  <a:cubicBezTo>
                    <a:pt x="6954" y="1"/>
                    <a:pt x="6939" y="7"/>
                    <a:pt x="6924" y="22"/>
                  </a:cubicBezTo>
                  <a:cubicBezTo>
                    <a:pt x="3504" y="4203"/>
                    <a:pt x="3852" y="10125"/>
                    <a:pt x="52" y="14083"/>
                  </a:cubicBezTo>
                  <a:cubicBezTo>
                    <a:pt x="1" y="14134"/>
                    <a:pt x="74" y="14227"/>
                    <a:pt x="137" y="14227"/>
                  </a:cubicBezTo>
                  <a:cubicBezTo>
                    <a:pt x="152" y="14227"/>
                    <a:pt x="166" y="14222"/>
                    <a:pt x="178" y="14210"/>
                  </a:cubicBezTo>
                  <a:cubicBezTo>
                    <a:pt x="4169" y="10410"/>
                    <a:pt x="3662" y="4298"/>
                    <a:pt x="7019" y="86"/>
                  </a:cubicBezTo>
                  <a:cubicBezTo>
                    <a:pt x="7043" y="61"/>
                    <a:pt x="7012" y="1"/>
                    <a:pt x="696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69"/>
            <p:cNvSpPr/>
            <p:nvPr/>
          </p:nvSpPr>
          <p:spPr>
            <a:xfrm>
              <a:off x="8329575" y="669577"/>
              <a:ext cx="90434" cy="36847"/>
            </a:xfrm>
            <a:custGeom>
              <a:avLst/>
              <a:gdLst/>
              <a:ahLst/>
              <a:cxnLst/>
              <a:rect l="l" t="t" r="r" b="b"/>
              <a:pathLst>
                <a:path w="4597" h="1873" extrusionOk="0">
                  <a:moveTo>
                    <a:pt x="4528" y="1"/>
                  </a:moveTo>
                  <a:cubicBezTo>
                    <a:pt x="4522" y="1"/>
                    <a:pt x="4515" y="2"/>
                    <a:pt x="4508" y="6"/>
                  </a:cubicBezTo>
                  <a:cubicBezTo>
                    <a:pt x="2893" y="133"/>
                    <a:pt x="1373" y="734"/>
                    <a:pt x="74" y="1684"/>
                  </a:cubicBezTo>
                  <a:cubicBezTo>
                    <a:pt x="0" y="1759"/>
                    <a:pt x="42" y="1872"/>
                    <a:pt x="110" y="1872"/>
                  </a:cubicBezTo>
                  <a:cubicBezTo>
                    <a:pt x="128" y="1872"/>
                    <a:pt x="149" y="1863"/>
                    <a:pt x="169" y="1843"/>
                  </a:cubicBezTo>
                  <a:cubicBezTo>
                    <a:pt x="1500" y="956"/>
                    <a:pt x="2925" y="418"/>
                    <a:pt x="4540" y="133"/>
                  </a:cubicBezTo>
                  <a:cubicBezTo>
                    <a:pt x="4596" y="104"/>
                    <a:pt x="4577" y="1"/>
                    <a:pt x="452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69"/>
            <p:cNvSpPr/>
            <p:nvPr/>
          </p:nvSpPr>
          <p:spPr>
            <a:xfrm>
              <a:off x="8415359" y="1014899"/>
              <a:ext cx="28250" cy="72867"/>
            </a:xfrm>
            <a:custGeom>
              <a:avLst/>
              <a:gdLst/>
              <a:ahLst/>
              <a:cxnLst/>
              <a:rect l="l" t="t" r="r" b="b"/>
              <a:pathLst>
                <a:path w="1436" h="3704" extrusionOk="0">
                  <a:moveTo>
                    <a:pt x="1361" y="0"/>
                  </a:moveTo>
                  <a:cubicBezTo>
                    <a:pt x="1345" y="0"/>
                    <a:pt x="1329" y="8"/>
                    <a:pt x="1319" y="27"/>
                  </a:cubicBezTo>
                  <a:cubicBezTo>
                    <a:pt x="749" y="1167"/>
                    <a:pt x="306" y="2371"/>
                    <a:pt x="20" y="3637"/>
                  </a:cubicBezTo>
                  <a:cubicBezTo>
                    <a:pt x="1" y="3677"/>
                    <a:pt x="42" y="3704"/>
                    <a:pt x="76" y="3704"/>
                  </a:cubicBezTo>
                  <a:cubicBezTo>
                    <a:pt x="97" y="3704"/>
                    <a:pt x="115" y="3693"/>
                    <a:pt x="115" y="3669"/>
                  </a:cubicBezTo>
                  <a:cubicBezTo>
                    <a:pt x="464" y="2434"/>
                    <a:pt x="876" y="1231"/>
                    <a:pt x="1414" y="59"/>
                  </a:cubicBezTo>
                  <a:cubicBezTo>
                    <a:pt x="1436" y="37"/>
                    <a:pt x="1397" y="0"/>
                    <a:pt x="136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69"/>
            <p:cNvSpPr/>
            <p:nvPr/>
          </p:nvSpPr>
          <p:spPr>
            <a:xfrm>
              <a:off x="8459363" y="943690"/>
              <a:ext cx="18709" cy="124192"/>
            </a:xfrm>
            <a:custGeom>
              <a:avLst/>
              <a:gdLst/>
              <a:ahLst/>
              <a:cxnLst/>
              <a:rect l="l" t="t" r="r" b="b"/>
              <a:pathLst>
                <a:path w="951" h="6313" extrusionOk="0">
                  <a:moveTo>
                    <a:pt x="911" y="0"/>
                  </a:moveTo>
                  <a:cubicBezTo>
                    <a:pt x="898" y="0"/>
                    <a:pt x="887" y="10"/>
                    <a:pt x="887" y="37"/>
                  </a:cubicBezTo>
                  <a:cubicBezTo>
                    <a:pt x="475" y="2095"/>
                    <a:pt x="190" y="4154"/>
                    <a:pt x="0" y="6276"/>
                  </a:cubicBezTo>
                  <a:cubicBezTo>
                    <a:pt x="0" y="6294"/>
                    <a:pt x="32" y="6312"/>
                    <a:pt x="59" y="6312"/>
                  </a:cubicBezTo>
                  <a:cubicBezTo>
                    <a:pt x="78" y="6312"/>
                    <a:pt x="95" y="6302"/>
                    <a:pt x="95" y="6276"/>
                  </a:cubicBezTo>
                  <a:cubicBezTo>
                    <a:pt x="317" y="4186"/>
                    <a:pt x="602" y="2127"/>
                    <a:pt x="950" y="37"/>
                  </a:cubicBezTo>
                  <a:cubicBezTo>
                    <a:pt x="950" y="19"/>
                    <a:pt x="929" y="0"/>
                    <a:pt x="91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69"/>
            <p:cNvSpPr/>
            <p:nvPr/>
          </p:nvSpPr>
          <p:spPr>
            <a:xfrm>
              <a:off x="8650602" y="554443"/>
              <a:ext cx="58585" cy="17450"/>
            </a:xfrm>
            <a:custGeom>
              <a:avLst/>
              <a:gdLst/>
              <a:ahLst/>
              <a:cxnLst/>
              <a:rect l="l" t="t" r="r" b="b"/>
              <a:pathLst>
                <a:path w="2978" h="887" extrusionOk="0">
                  <a:moveTo>
                    <a:pt x="1" y="0"/>
                  </a:moveTo>
                  <a:lnTo>
                    <a:pt x="2978" y="887"/>
                  </a:lnTo>
                  <a:cubicBezTo>
                    <a:pt x="2091" y="380"/>
                    <a:pt x="1077" y="159"/>
                    <a:pt x="9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69"/>
            <p:cNvSpPr/>
            <p:nvPr/>
          </p:nvSpPr>
          <p:spPr>
            <a:xfrm>
              <a:off x="8064039" y="651519"/>
              <a:ext cx="81857" cy="35745"/>
            </a:xfrm>
            <a:custGeom>
              <a:avLst/>
              <a:gdLst/>
              <a:ahLst/>
              <a:cxnLst/>
              <a:rect l="l" t="t" r="r" b="b"/>
              <a:pathLst>
                <a:path w="4161" h="1817" extrusionOk="0">
                  <a:moveTo>
                    <a:pt x="4070" y="0"/>
                  </a:moveTo>
                  <a:cubicBezTo>
                    <a:pt x="4061" y="0"/>
                    <a:pt x="4052" y="2"/>
                    <a:pt x="4041" y="6"/>
                  </a:cubicBezTo>
                  <a:cubicBezTo>
                    <a:pt x="2648" y="354"/>
                    <a:pt x="1286" y="892"/>
                    <a:pt x="82" y="1684"/>
                  </a:cubicBezTo>
                  <a:cubicBezTo>
                    <a:pt x="0" y="1739"/>
                    <a:pt x="60" y="1817"/>
                    <a:pt x="119" y="1817"/>
                  </a:cubicBezTo>
                  <a:cubicBezTo>
                    <a:pt x="128" y="1817"/>
                    <a:pt x="137" y="1815"/>
                    <a:pt x="146" y="1811"/>
                  </a:cubicBezTo>
                  <a:cubicBezTo>
                    <a:pt x="1413" y="1082"/>
                    <a:pt x="2711" y="512"/>
                    <a:pt x="4104" y="132"/>
                  </a:cubicBezTo>
                  <a:cubicBezTo>
                    <a:pt x="4161" y="104"/>
                    <a:pt x="4142" y="0"/>
                    <a:pt x="407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69"/>
            <p:cNvSpPr/>
            <p:nvPr/>
          </p:nvSpPr>
          <p:spPr>
            <a:xfrm>
              <a:off x="8094548" y="731855"/>
              <a:ext cx="25141" cy="21384"/>
            </a:xfrm>
            <a:custGeom>
              <a:avLst/>
              <a:gdLst/>
              <a:ahLst/>
              <a:cxnLst/>
              <a:rect l="l" t="t" r="r" b="b"/>
              <a:pathLst>
                <a:path w="1278" h="1087" extrusionOk="0">
                  <a:moveTo>
                    <a:pt x="1186" y="0"/>
                  </a:moveTo>
                  <a:cubicBezTo>
                    <a:pt x="1178" y="0"/>
                    <a:pt x="1169" y="2"/>
                    <a:pt x="1160" y="7"/>
                  </a:cubicBezTo>
                  <a:cubicBezTo>
                    <a:pt x="685" y="260"/>
                    <a:pt x="305" y="577"/>
                    <a:pt x="20" y="1020"/>
                  </a:cubicBezTo>
                  <a:cubicBezTo>
                    <a:pt x="0" y="1059"/>
                    <a:pt x="29" y="1086"/>
                    <a:pt x="61" y="1086"/>
                  </a:cubicBezTo>
                  <a:cubicBezTo>
                    <a:pt x="81" y="1086"/>
                    <a:pt x="103" y="1076"/>
                    <a:pt x="115" y="1052"/>
                  </a:cubicBezTo>
                  <a:cubicBezTo>
                    <a:pt x="400" y="672"/>
                    <a:pt x="748" y="324"/>
                    <a:pt x="1223" y="102"/>
                  </a:cubicBezTo>
                  <a:cubicBezTo>
                    <a:pt x="1278" y="75"/>
                    <a:pt x="1239" y="0"/>
                    <a:pt x="118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69"/>
            <p:cNvSpPr/>
            <p:nvPr/>
          </p:nvSpPr>
          <p:spPr>
            <a:xfrm>
              <a:off x="8070176" y="608341"/>
              <a:ext cx="285822" cy="26597"/>
            </a:xfrm>
            <a:custGeom>
              <a:avLst/>
              <a:gdLst/>
              <a:ahLst/>
              <a:cxnLst/>
              <a:rect l="l" t="t" r="r" b="b"/>
              <a:pathLst>
                <a:path w="14529" h="1352" extrusionOk="0">
                  <a:moveTo>
                    <a:pt x="6476" y="0"/>
                  </a:moveTo>
                  <a:cubicBezTo>
                    <a:pt x="4252" y="0"/>
                    <a:pt x="2060" y="334"/>
                    <a:pt x="55" y="1250"/>
                  </a:cubicBezTo>
                  <a:cubicBezTo>
                    <a:pt x="1" y="1278"/>
                    <a:pt x="40" y="1352"/>
                    <a:pt x="72" y="1352"/>
                  </a:cubicBezTo>
                  <a:cubicBezTo>
                    <a:pt x="78" y="1352"/>
                    <a:pt x="83" y="1350"/>
                    <a:pt x="87" y="1345"/>
                  </a:cubicBezTo>
                  <a:cubicBezTo>
                    <a:pt x="2023" y="524"/>
                    <a:pt x="4142" y="229"/>
                    <a:pt x="6297" y="229"/>
                  </a:cubicBezTo>
                  <a:cubicBezTo>
                    <a:pt x="9043" y="229"/>
                    <a:pt x="11846" y="708"/>
                    <a:pt x="14402" y="1187"/>
                  </a:cubicBezTo>
                  <a:cubicBezTo>
                    <a:pt x="14497" y="1187"/>
                    <a:pt x="14528" y="1060"/>
                    <a:pt x="14433" y="1029"/>
                  </a:cubicBezTo>
                  <a:cubicBezTo>
                    <a:pt x="11917" y="491"/>
                    <a:pt x="9173" y="0"/>
                    <a:pt x="647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69"/>
            <p:cNvSpPr/>
            <p:nvPr/>
          </p:nvSpPr>
          <p:spPr>
            <a:xfrm>
              <a:off x="8003984" y="642726"/>
              <a:ext cx="39148" cy="21364"/>
            </a:xfrm>
            <a:custGeom>
              <a:avLst/>
              <a:gdLst/>
              <a:ahLst/>
              <a:cxnLst/>
              <a:rect l="l" t="t" r="r" b="b"/>
              <a:pathLst>
                <a:path w="1990" h="1086" extrusionOk="0">
                  <a:moveTo>
                    <a:pt x="1950" y="1"/>
                  </a:moveTo>
                  <a:cubicBezTo>
                    <a:pt x="1944" y="1"/>
                    <a:pt x="1938" y="3"/>
                    <a:pt x="1932" y="9"/>
                  </a:cubicBezTo>
                  <a:cubicBezTo>
                    <a:pt x="1362" y="453"/>
                    <a:pt x="729" y="769"/>
                    <a:pt x="32" y="991"/>
                  </a:cubicBezTo>
                  <a:cubicBezTo>
                    <a:pt x="0" y="1023"/>
                    <a:pt x="32" y="1086"/>
                    <a:pt x="64" y="1086"/>
                  </a:cubicBezTo>
                  <a:cubicBezTo>
                    <a:pt x="760" y="896"/>
                    <a:pt x="1425" y="548"/>
                    <a:pt x="1964" y="73"/>
                  </a:cubicBezTo>
                  <a:cubicBezTo>
                    <a:pt x="1989" y="47"/>
                    <a:pt x="1973" y="1"/>
                    <a:pt x="1950"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69"/>
            <p:cNvSpPr/>
            <p:nvPr/>
          </p:nvSpPr>
          <p:spPr>
            <a:xfrm>
              <a:off x="8111268" y="655886"/>
              <a:ext cx="144396" cy="38224"/>
            </a:xfrm>
            <a:custGeom>
              <a:avLst/>
              <a:gdLst/>
              <a:ahLst/>
              <a:cxnLst/>
              <a:rect l="l" t="t" r="r" b="b"/>
              <a:pathLst>
                <a:path w="7340" h="1943" extrusionOk="0">
                  <a:moveTo>
                    <a:pt x="7273" y="0"/>
                  </a:moveTo>
                  <a:cubicBezTo>
                    <a:pt x="7265" y="0"/>
                    <a:pt x="7256" y="2"/>
                    <a:pt x="7246" y="5"/>
                  </a:cubicBezTo>
                  <a:cubicBezTo>
                    <a:pt x="4775" y="290"/>
                    <a:pt x="2368" y="924"/>
                    <a:pt x="57" y="1810"/>
                  </a:cubicBezTo>
                  <a:cubicBezTo>
                    <a:pt x="0" y="1839"/>
                    <a:pt x="19" y="1942"/>
                    <a:pt x="91" y="1942"/>
                  </a:cubicBezTo>
                  <a:cubicBezTo>
                    <a:pt x="100" y="1942"/>
                    <a:pt x="110" y="1940"/>
                    <a:pt x="120" y="1937"/>
                  </a:cubicBezTo>
                  <a:cubicBezTo>
                    <a:pt x="2432" y="1145"/>
                    <a:pt x="4807" y="544"/>
                    <a:pt x="7246" y="132"/>
                  </a:cubicBezTo>
                  <a:cubicBezTo>
                    <a:pt x="7330" y="104"/>
                    <a:pt x="7339" y="0"/>
                    <a:pt x="727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69"/>
            <p:cNvSpPr/>
            <p:nvPr/>
          </p:nvSpPr>
          <p:spPr>
            <a:xfrm>
              <a:off x="8024737" y="584933"/>
              <a:ext cx="215375" cy="30669"/>
            </a:xfrm>
            <a:custGeom>
              <a:avLst/>
              <a:gdLst/>
              <a:ahLst/>
              <a:cxnLst/>
              <a:rect l="l" t="t" r="r" b="b"/>
              <a:pathLst>
                <a:path w="10948" h="1559" extrusionOk="0">
                  <a:moveTo>
                    <a:pt x="6941" y="1"/>
                  </a:moveTo>
                  <a:cubicBezTo>
                    <a:pt x="4598" y="1"/>
                    <a:pt x="2277" y="473"/>
                    <a:pt x="85" y="1427"/>
                  </a:cubicBezTo>
                  <a:cubicBezTo>
                    <a:pt x="1" y="1455"/>
                    <a:pt x="17" y="1559"/>
                    <a:pt x="88" y="1559"/>
                  </a:cubicBezTo>
                  <a:cubicBezTo>
                    <a:pt x="97" y="1559"/>
                    <a:pt x="107" y="1557"/>
                    <a:pt x="117" y="1554"/>
                  </a:cubicBezTo>
                  <a:cubicBezTo>
                    <a:pt x="2513" y="690"/>
                    <a:pt x="4909" y="254"/>
                    <a:pt x="7366" y="254"/>
                  </a:cubicBezTo>
                  <a:cubicBezTo>
                    <a:pt x="8513" y="254"/>
                    <a:pt x="9673" y="349"/>
                    <a:pt x="10853" y="540"/>
                  </a:cubicBezTo>
                  <a:cubicBezTo>
                    <a:pt x="10916" y="540"/>
                    <a:pt x="10948" y="445"/>
                    <a:pt x="10884" y="445"/>
                  </a:cubicBezTo>
                  <a:cubicBezTo>
                    <a:pt x="9576" y="149"/>
                    <a:pt x="8255" y="1"/>
                    <a:pt x="6941"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69"/>
            <p:cNvSpPr/>
            <p:nvPr/>
          </p:nvSpPr>
          <p:spPr>
            <a:xfrm>
              <a:off x="8534741" y="30824"/>
              <a:ext cx="609316" cy="925512"/>
            </a:xfrm>
            <a:custGeom>
              <a:avLst/>
              <a:gdLst/>
              <a:ahLst/>
              <a:cxnLst/>
              <a:rect l="l" t="t" r="r" b="b"/>
              <a:pathLst>
                <a:path w="30973" h="47046" extrusionOk="0">
                  <a:moveTo>
                    <a:pt x="9221" y="0"/>
                  </a:moveTo>
                  <a:cubicBezTo>
                    <a:pt x="9169" y="0"/>
                    <a:pt x="9114" y="15"/>
                    <a:pt x="9058" y="49"/>
                  </a:cubicBezTo>
                  <a:cubicBezTo>
                    <a:pt x="444" y="5433"/>
                    <a:pt x="0" y="18575"/>
                    <a:pt x="3896" y="26904"/>
                  </a:cubicBezTo>
                  <a:cubicBezTo>
                    <a:pt x="7967" y="35634"/>
                    <a:pt x="16936" y="40818"/>
                    <a:pt x="26384" y="40818"/>
                  </a:cubicBezTo>
                  <a:cubicBezTo>
                    <a:pt x="26636" y="40818"/>
                    <a:pt x="26888" y="40814"/>
                    <a:pt x="27141" y="40807"/>
                  </a:cubicBezTo>
                  <a:cubicBezTo>
                    <a:pt x="27141" y="40839"/>
                    <a:pt x="27172" y="40902"/>
                    <a:pt x="27204" y="40934"/>
                  </a:cubicBezTo>
                  <a:cubicBezTo>
                    <a:pt x="28819" y="42770"/>
                    <a:pt x="29959" y="44860"/>
                    <a:pt x="30973" y="47046"/>
                  </a:cubicBezTo>
                  <a:lnTo>
                    <a:pt x="30973" y="45431"/>
                  </a:lnTo>
                  <a:cubicBezTo>
                    <a:pt x="30054" y="43689"/>
                    <a:pt x="29009" y="42042"/>
                    <a:pt x="27647" y="40617"/>
                  </a:cubicBezTo>
                  <a:cubicBezTo>
                    <a:pt x="27679" y="40490"/>
                    <a:pt x="27616" y="40332"/>
                    <a:pt x="27457" y="40332"/>
                  </a:cubicBezTo>
                  <a:cubicBezTo>
                    <a:pt x="27426" y="33428"/>
                    <a:pt x="28629" y="24687"/>
                    <a:pt x="23309" y="19399"/>
                  </a:cubicBezTo>
                  <a:cubicBezTo>
                    <a:pt x="20680" y="16802"/>
                    <a:pt x="17070" y="15567"/>
                    <a:pt x="14346" y="13128"/>
                  </a:cubicBezTo>
                  <a:cubicBezTo>
                    <a:pt x="10736" y="9930"/>
                    <a:pt x="9089" y="5274"/>
                    <a:pt x="9469" y="524"/>
                  </a:cubicBezTo>
                  <a:cubicBezTo>
                    <a:pt x="9626" y="316"/>
                    <a:pt x="9461" y="0"/>
                    <a:pt x="9221"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69"/>
            <p:cNvSpPr/>
            <p:nvPr/>
          </p:nvSpPr>
          <p:spPr>
            <a:xfrm>
              <a:off x="7805250" y="0"/>
              <a:ext cx="1338871" cy="1366550"/>
            </a:xfrm>
            <a:custGeom>
              <a:avLst/>
              <a:gdLst/>
              <a:ahLst/>
              <a:cxnLst/>
              <a:rect l="l" t="t" r="r" b="b"/>
              <a:pathLst>
                <a:path w="68058" h="69465" extrusionOk="0">
                  <a:moveTo>
                    <a:pt x="16437" y="13017"/>
                  </a:moveTo>
                  <a:cubicBezTo>
                    <a:pt x="18084" y="13650"/>
                    <a:pt x="19794" y="14062"/>
                    <a:pt x="21567" y="14125"/>
                  </a:cubicBezTo>
                  <a:cubicBezTo>
                    <a:pt x="21889" y="14141"/>
                    <a:pt x="22210" y="14147"/>
                    <a:pt x="22530" y="14147"/>
                  </a:cubicBezTo>
                  <a:cubicBezTo>
                    <a:pt x="23393" y="14147"/>
                    <a:pt x="24250" y="14104"/>
                    <a:pt x="25101" y="14104"/>
                  </a:cubicBezTo>
                  <a:cubicBezTo>
                    <a:pt x="26416" y="14104"/>
                    <a:pt x="27717" y="14207"/>
                    <a:pt x="29010" y="14727"/>
                  </a:cubicBezTo>
                  <a:cubicBezTo>
                    <a:pt x="34045" y="16722"/>
                    <a:pt x="35819" y="22074"/>
                    <a:pt x="37402" y="26793"/>
                  </a:cubicBezTo>
                  <a:cubicBezTo>
                    <a:pt x="36389" y="25304"/>
                    <a:pt x="35248" y="23879"/>
                    <a:pt x="33792" y="22866"/>
                  </a:cubicBezTo>
                  <a:cubicBezTo>
                    <a:pt x="32113" y="21694"/>
                    <a:pt x="30245" y="21599"/>
                    <a:pt x="28345" y="21061"/>
                  </a:cubicBezTo>
                  <a:cubicBezTo>
                    <a:pt x="25494" y="20269"/>
                    <a:pt x="24418" y="18210"/>
                    <a:pt x="22201" y="16595"/>
                  </a:cubicBezTo>
                  <a:cubicBezTo>
                    <a:pt x="20491" y="15360"/>
                    <a:pt x="16785" y="15487"/>
                    <a:pt x="16437" y="13017"/>
                  </a:cubicBezTo>
                  <a:close/>
                  <a:moveTo>
                    <a:pt x="15962" y="13618"/>
                  </a:moveTo>
                  <a:lnTo>
                    <a:pt x="15962" y="13618"/>
                  </a:lnTo>
                  <a:cubicBezTo>
                    <a:pt x="16279" y="14505"/>
                    <a:pt x="16912" y="15107"/>
                    <a:pt x="17862" y="15550"/>
                  </a:cubicBezTo>
                  <a:cubicBezTo>
                    <a:pt x="19351" y="16247"/>
                    <a:pt x="20681" y="16120"/>
                    <a:pt x="22106" y="17229"/>
                  </a:cubicBezTo>
                  <a:cubicBezTo>
                    <a:pt x="22993" y="17925"/>
                    <a:pt x="23689" y="18876"/>
                    <a:pt x="24544" y="19636"/>
                  </a:cubicBezTo>
                  <a:cubicBezTo>
                    <a:pt x="26128" y="21124"/>
                    <a:pt x="27838" y="21536"/>
                    <a:pt x="29960" y="21979"/>
                  </a:cubicBezTo>
                  <a:cubicBezTo>
                    <a:pt x="33285" y="22676"/>
                    <a:pt x="35090" y="24608"/>
                    <a:pt x="37149" y="27046"/>
                  </a:cubicBezTo>
                  <a:cubicBezTo>
                    <a:pt x="36373" y="26994"/>
                    <a:pt x="35482" y="26939"/>
                    <a:pt x="34582" y="26939"/>
                  </a:cubicBezTo>
                  <a:cubicBezTo>
                    <a:pt x="32725" y="26939"/>
                    <a:pt x="30825" y="27174"/>
                    <a:pt x="29801" y="28155"/>
                  </a:cubicBezTo>
                  <a:cubicBezTo>
                    <a:pt x="28503" y="29358"/>
                    <a:pt x="29358" y="30783"/>
                    <a:pt x="30530" y="31670"/>
                  </a:cubicBezTo>
                  <a:cubicBezTo>
                    <a:pt x="27711" y="30783"/>
                    <a:pt x="24798" y="29833"/>
                    <a:pt x="21947" y="29231"/>
                  </a:cubicBezTo>
                  <a:cubicBezTo>
                    <a:pt x="19984" y="27109"/>
                    <a:pt x="17609" y="24956"/>
                    <a:pt x="16722" y="22169"/>
                  </a:cubicBezTo>
                  <a:cubicBezTo>
                    <a:pt x="15835" y="19446"/>
                    <a:pt x="15329" y="16405"/>
                    <a:pt x="15962" y="13618"/>
                  </a:cubicBezTo>
                  <a:close/>
                  <a:moveTo>
                    <a:pt x="34868" y="33982"/>
                  </a:moveTo>
                  <a:cubicBezTo>
                    <a:pt x="35343" y="34172"/>
                    <a:pt x="35819" y="34393"/>
                    <a:pt x="36294" y="34583"/>
                  </a:cubicBezTo>
                  <a:cubicBezTo>
                    <a:pt x="38257" y="35375"/>
                    <a:pt x="40949" y="35692"/>
                    <a:pt x="42184" y="37592"/>
                  </a:cubicBezTo>
                  <a:cubicBezTo>
                    <a:pt x="42057" y="37687"/>
                    <a:pt x="41931" y="37782"/>
                    <a:pt x="41804" y="37909"/>
                  </a:cubicBezTo>
                  <a:cubicBezTo>
                    <a:pt x="41788" y="37905"/>
                    <a:pt x="41771" y="37903"/>
                    <a:pt x="41755" y="37903"/>
                  </a:cubicBezTo>
                  <a:cubicBezTo>
                    <a:pt x="41640" y="37903"/>
                    <a:pt x="41519" y="37996"/>
                    <a:pt x="41519" y="38162"/>
                  </a:cubicBezTo>
                  <a:cubicBezTo>
                    <a:pt x="40126" y="39365"/>
                    <a:pt x="38700" y="40822"/>
                    <a:pt x="37054" y="41170"/>
                  </a:cubicBezTo>
                  <a:cubicBezTo>
                    <a:pt x="36740" y="41230"/>
                    <a:pt x="36454" y="41262"/>
                    <a:pt x="36196" y="41262"/>
                  </a:cubicBezTo>
                  <a:cubicBezTo>
                    <a:pt x="35908" y="41262"/>
                    <a:pt x="35656" y="41222"/>
                    <a:pt x="35438" y="41139"/>
                  </a:cubicBezTo>
                  <a:cubicBezTo>
                    <a:pt x="35470" y="41107"/>
                    <a:pt x="35470" y="41075"/>
                    <a:pt x="35470" y="41044"/>
                  </a:cubicBezTo>
                  <a:cubicBezTo>
                    <a:pt x="35490" y="41005"/>
                    <a:pt x="35461" y="40978"/>
                    <a:pt x="35429" y="40978"/>
                  </a:cubicBezTo>
                  <a:cubicBezTo>
                    <a:pt x="35409" y="40978"/>
                    <a:pt x="35387" y="40988"/>
                    <a:pt x="35375" y="41012"/>
                  </a:cubicBezTo>
                  <a:cubicBezTo>
                    <a:pt x="35375" y="41044"/>
                    <a:pt x="35375" y="41075"/>
                    <a:pt x="35343" y="41107"/>
                  </a:cubicBezTo>
                  <a:cubicBezTo>
                    <a:pt x="33253" y="40220"/>
                    <a:pt x="34298" y="35882"/>
                    <a:pt x="34868" y="33982"/>
                  </a:cubicBezTo>
                  <a:close/>
                  <a:moveTo>
                    <a:pt x="42374" y="36927"/>
                  </a:moveTo>
                  <a:lnTo>
                    <a:pt x="42374" y="36927"/>
                  </a:lnTo>
                  <a:cubicBezTo>
                    <a:pt x="43419" y="37338"/>
                    <a:pt x="44496" y="37592"/>
                    <a:pt x="45573" y="38004"/>
                  </a:cubicBezTo>
                  <a:cubicBezTo>
                    <a:pt x="47663" y="38764"/>
                    <a:pt x="51685" y="40252"/>
                    <a:pt x="52318" y="42659"/>
                  </a:cubicBezTo>
                  <a:cubicBezTo>
                    <a:pt x="51805" y="44064"/>
                    <a:pt x="50742" y="45077"/>
                    <a:pt x="49229" y="45077"/>
                  </a:cubicBezTo>
                  <a:cubicBezTo>
                    <a:pt x="48594" y="45077"/>
                    <a:pt x="47879" y="44898"/>
                    <a:pt x="47093" y="44496"/>
                  </a:cubicBezTo>
                  <a:cubicBezTo>
                    <a:pt x="44464" y="43166"/>
                    <a:pt x="43641" y="40062"/>
                    <a:pt x="42881" y="37434"/>
                  </a:cubicBezTo>
                  <a:cubicBezTo>
                    <a:pt x="42849" y="37338"/>
                    <a:pt x="42786" y="37307"/>
                    <a:pt x="42722" y="37307"/>
                  </a:cubicBezTo>
                  <a:cubicBezTo>
                    <a:pt x="42691" y="37275"/>
                    <a:pt x="42659" y="37275"/>
                    <a:pt x="42627" y="37275"/>
                  </a:cubicBezTo>
                  <a:cubicBezTo>
                    <a:pt x="42532" y="37148"/>
                    <a:pt x="42469" y="37022"/>
                    <a:pt x="42374" y="36927"/>
                  </a:cubicBezTo>
                  <a:close/>
                  <a:moveTo>
                    <a:pt x="16045" y="29070"/>
                  </a:moveTo>
                  <a:cubicBezTo>
                    <a:pt x="20761" y="29070"/>
                    <a:pt x="25802" y="30908"/>
                    <a:pt x="30118" y="32271"/>
                  </a:cubicBezTo>
                  <a:lnTo>
                    <a:pt x="29928" y="32335"/>
                  </a:lnTo>
                  <a:cubicBezTo>
                    <a:pt x="28150" y="32212"/>
                    <a:pt x="26372" y="32100"/>
                    <a:pt x="24602" y="32100"/>
                  </a:cubicBezTo>
                  <a:cubicBezTo>
                    <a:pt x="22273" y="32100"/>
                    <a:pt x="19957" y="32293"/>
                    <a:pt x="17672" y="32905"/>
                  </a:cubicBezTo>
                  <a:cubicBezTo>
                    <a:pt x="17577" y="32905"/>
                    <a:pt x="17577" y="33063"/>
                    <a:pt x="17672" y="33063"/>
                  </a:cubicBezTo>
                  <a:cubicBezTo>
                    <a:pt x="20779" y="32616"/>
                    <a:pt x="23729" y="32461"/>
                    <a:pt x="26753" y="32461"/>
                  </a:cubicBezTo>
                  <a:cubicBezTo>
                    <a:pt x="27583" y="32461"/>
                    <a:pt x="28418" y="32473"/>
                    <a:pt x="29263" y="32493"/>
                  </a:cubicBezTo>
                  <a:cubicBezTo>
                    <a:pt x="28376" y="32715"/>
                    <a:pt x="27458" y="32937"/>
                    <a:pt x="26571" y="33222"/>
                  </a:cubicBezTo>
                  <a:cubicBezTo>
                    <a:pt x="26658" y="33193"/>
                    <a:pt x="26639" y="33059"/>
                    <a:pt x="26564" y="33059"/>
                  </a:cubicBezTo>
                  <a:cubicBezTo>
                    <a:pt x="26556" y="33059"/>
                    <a:pt x="26548" y="33060"/>
                    <a:pt x="26539" y="33063"/>
                  </a:cubicBezTo>
                  <a:cubicBezTo>
                    <a:pt x="23214" y="34045"/>
                    <a:pt x="19889" y="35217"/>
                    <a:pt x="16817" y="36768"/>
                  </a:cubicBezTo>
                  <a:cubicBezTo>
                    <a:pt x="16732" y="36797"/>
                    <a:pt x="16773" y="36900"/>
                    <a:pt x="16850" y="36900"/>
                  </a:cubicBezTo>
                  <a:cubicBezTo>
                    <a:pt x="16860" y="36900"/>
                    <a:pt x="16870" y="36899"/>
                    <a:pt x="16880" y="36895"/>
                  </a:cubicBezTo>
                  <a:cubicBezTo>
                    <a:pt x="19446" y="35818"/>
                    <a:pt x="22042" y="34773"/>
                    <a:pt x="24671" y="33855"/>
                  </a:cubicBezTo>
                  <a:lnTo>
                    <a:pt x="24671" y="33855"/>
                  </a:lnTo>
                  <a:cubicBezTo>
                    <a:pt x="23911" y="34140"/>
                    <a:pt x="23183" y="34520"/>
                    <a:pt x="22517" y="34932"/>
                  </a:cubicBezTo>
                  <a:cubicBezTo>
                    <a:pt x="19857" y="36642"/>
                    <a:pt x="18084" y="39872"/>
                    <a:pt x="16247" y="42374"/>
                  </a:cubicBezTo>
                  <a:cubicBezTo>
                    <a:pt x="15234" y="43704"/>
                    <a:pt x="13238" y="46174"/>
                    <a:pt x="12162" y="48549"/>
                  </a:cubicBezTo>
                  <a:cubicBezTo>
                    <a:pt x="11373" y="48768"/>
                    <a:pt x="10756" y="48912"/>
                    <a:pt x="10182" y="48912"/>
                  </a:cubicBezTo>
                  <a:cubicBezTo>
                    <a:pt x="9260" y="48912"/>
                    <a:pt x="8452" y="48539"/>
                    <a:pt x="7221" y="47504"/>
                  </a:cubicBezTo>
                  <a:cubicBezTo>
                    <a:pt x="6778" y="47124"/>
                    <a:pt x="6778" y="46839"/>
                    <a:pt x="6271" y="46522"/>
                  </a:cubicBezTo>
                  <a:cubicBezTo>
                    <a:pt x="4339" y="45351"/>
                    <a:pt x="1268" y="47504"/>
                    <a:pt x="1204" y="43166"/>
                  </a:cubicBezTo>
                  <a:cubicBezTo>
                    <a:pt x="1141" y="39524"/>
                    <a:pt x="4751" y="34615"/>
                    <a:pt x="7285" y="32271"/>
                  </a:cubicBezTo>
                  <a:cubicBezTo>
                    <a:pt x="9845" y="29902"/>
                    <a:pt x="12871" y="29070"/>
                    <a:pt x="16045" y="29070"/>
                  </a:cubicBezTo>
                  <a:close/>
                  <a:moveTo>
                    <a:pt x="53363" y="40379"/>
                  </a:moveTo>
                  <a:lnTo>
                    <a:pt x="53363" y="40379"/>
                  </a:lnTo>
                  <a:cubicBezTo>
                    <a:pt x="56403" y="42089"/>
                    <a:pt x="58652" y="45097"/>
                    <a:pt x="61502" y="47124"/>
                  </a:cubicBezTo>
                  <a:cubicBezTo>
                    <a:pt x="62801" y="48011"/>
                    <a:pt x="65207" y="50259"/>
                    <a:pt x="65682" y="52286"/>
                  </a:cubicBezTo>
                  <a:cubicBezTo>
                    <a:pt x="64352" y="51970"/>
                    <a:pt x="63022" y="51780"/>
                    <a:pt x="61724" y="51463"/>
                  </a:cubicBezTo>
                  <a:cubicBezTo>
                    <a:pt x="59792" y="51019"/>
                    <a:pt x="59222" y="50133"/>
                    <a:pt x="57797" y="49088"/>
                  </a:cubicBezTo>
                  <a:cubicBezTo>
                    <a:pt x="57322" y="48771"/>
                    <a:pt x="56973" y="48676"/>
                    <a:pt x="56435" y="48518"/>
                  </a:cubicBezTo>
                  <a:cubicBezTo>
                    <a:pt x="54060" y="47916"/>
                    <a:pt x="52508" y="47536"/>
                    <a:pt x="51210" y="45192"/>
                  </a:cubicBezTo>
                  <a:cubicBezTo>
                    <a:pt x="51210" y="45161"/>
                    <a:pt x="51210" y="45161"/>
                    <a:pt x="51210" y="45161"/>
                  </a:cubicBezTo>
                  <a:cubicBezTo>
                    <a:pt x="51716" y="44907"/>
                    <a:pt x="52160" y="44527"/>
                    <a:pt x="52540" y="43989"/>
                  </a:cubicBezTo>
                  <a:cubicBezTo>
                    <a:pt x="53268" y="42976"/>
                    <a:pt x="53490" y="41645"/>
                    <a:pt x="53363" y="40379"/>
                  </a:cubicBezTo>
                  <a:close/>
                  <a:moveTo>
                    <a:pt x="42564" y="37845"/>
                  </a:moveTo>
                  <a:cubicBezTo>
                    <a:pt x="43197" y="40569"/>
                    <a:pt x="44179" y="43609"/>
                    <a:pt x="46839" y="45002"/>
                  </a:cubicBezTo>
                  <a:cubicBezTo>
                    <a:pt x="47597" y="45401"/>
                    <a:pt x="48455" y="45624"/>
                    <a:pt x="49294" y="45624"/>
                  </a:cubicBezTo>
                  <a:cubicBezTo>
                    <a:pt x="49789" y="45624"/>
                    <a:pt x="50277" y="45547"/>
                    <a:pt x="50735" y="45382"/>
                  </a:cubicBezTo>
                  <a:cubicBezTo>
                    <a:pt x="50735" y="45414"/>
                    <a:pt x="50735" y="45446"/>
                    <a:pt x="50766" y="45477"/>
                  </a:cubicBezTo>
                  <a:cubicBezTo>
                    <a:pt x="51336" y="46554"/>
                    <a:pt x="52065" y="47409"/>
                    <a:pt x="53110" y="48074"/>
                  </a:cubicBezTo>
                  <a:cubicBezTo>
                    <a:pt x="54598" y="48993"/>
                    <a:pt x="56467" y="48834"/>
                    <a:pt x="57892" y="49943"/>
                  </a:cubicBezTo>
                  <a:cubicBezTo>
                    <a:pt x="58779" y="50608"/>
                    <a:pt x="59032" y="51178"/>
                    <a:pt x="60172" y="51621"/>
                  </a:cubicBezTo>
                  <a:cubicBezTo>
                    <a:pt x="61882" y="52223"/>
                    <a:pt x="63941" y="52413"/>
                    <a:pt x="65746" y="52666"/>
                  </a:cubicBezTo>
                  <a:cubicBezTo>
                    <a:pt x="65872" y="53838"/>
                    <a:pt x="65271" y="54851"/>
                    <a:pt x="63307" y="55485"/>
                  </a:cubicBezTo>
                  <a:cubicBezTo>
                    <a:pt x="62853" y="55631"/>
                    <a:pt x="62384" y="55690"/>
                    <a:pt x="61907" y="55690"/>
                  </a:cubicBezTo>
                  <a:cubicBezTo>
                    <a:pt x="60219" y="55690"/>
                    <a:pt x="58427" y="54954"/>
                    <a:pt x="56847" y="54756"/>
                  </a:cubicBezTo>
                  <a:cubicBezTo>
                    <a:pt x="55042" y="54503"/>
                    <a:pt x="53141" y="54756"/>
                    <a:pt x="51336" y="54408"/>
                  </a:cubicBezTo>
                  <a:cubicBezTo>
                    <a:pt x="50766" y="54281"/>
                    <a:pt x="50260" y="54123"/>
                    <a:pt x="49753" y="53901"/>
                  </a:cubicBezTo>
                  <a:cubicBezTo>
                    <a:pt x="49753" y="53870"/>
                    <a:pt x="49753" y="53806"/>
                    <a:pt x="49753" y="53775"/>
                  </a:cubicBezTo>
                  <a:cubicBezTo>
                    <a:pt x="49736" y="53691"/>
                    <a:pt x="49667" y="53652"/>
                    <a:pt x="49595" y="53652"/>
                  </a:cubicBezTo>
                  <a:cubicBezTo>
                    <a:pt x="49531" y="53652"/>
                    <a:pt x="49466" y="53683"/>
                    <a:pt x="49436" y="53743"/>
                  </a:cubicBezTo>
                  <a:cubicBezTo>
                    <a:pt x="47979" y="52983"/>
                    <a:pt x="46903" y="51716"/>
                    <a:pt x="45984" y="50164"/>
                  </a:cubicBezTo>
                  <a:cubicBezTo>
                    <a:pt x="43736" y="46522"/>
                    <a:pt x="42501" y="42469"/>
                    <a:pt x="42121" y="38225"/>
                  </a:cubicBezTo>
                  <a:cubicBezTo>
                    <a:pt x="42216" y="38099"/>
                    <a:pt x="42342" y="37972"/>
                    <a:pt x="42469" y="37877"/>
                  </a:cubicBezTo>
                  <a:cubicBezTo>
                    <a:pt x="42501" y="37877"/>
                    <a:pt x="42532" y="37877"/>
                    <a:pt x="42564" y="37845"/>
                  </a:cubicBezTo>
                  <a:close/>
                  <a:moveTo>
                    <a:pt x="31702" y="32430"/>
                  </a:moveTo>
                  <a:cubicBezTo>
                    <a:pt x="32557" y="32937"/>
                    <a:pt x="33443" y="33348"/>
                    <a:pt x="34330" y="33760"/>
                  </a:cubicBezTo>
                  <a:cubicBezTo>
                    <a:pt x="33823" y="35533"/>
                    <a:pt x="32810" y="38985"/>
                    <a:pt x="34108" y="40727"/>
                  </a:cubicBezTo>
                  <a:cubicBezTo>
                    <a:pt x="31353" y="44971"/>
                    <a:pt x="32082" y="50766"/>
                    <a:pt x="27806" y="54060"/>
                  </a:cubicBezTo>
                  <a:cubicBezTo>
                    <a:pt x="25843" y="55548"/>
                    <a:pt x="23404" y="56498"/>
                    <a:pt x="21029" y="57100"/>
                  </a:cubicBezTo>
                  <a:cubicBezTo>
                    <a:pt x="20743" y="57171"/>
                    <a:pt x="20449" y="57206"/>
                    <a:pt x="20154" y="57206"/>
                  </a:cubicBezTo>
                  <a:cubicBezTo>
                    <a:pt x="18881" y="57206"/>
                    <a:pt x="17588" y="56564"/>
                    <a:pt x="16817" y="55485"/>
                  </a:cubicBezTo>
                  <a:cubicBezTo>
                    <a:pt x="16564" y="55168"/>
                    <a:pt x="16595" y="54598"/>
                    <a:pt x="16374" y="54218"/>
                  </a:cubicBezTo>
                  <a:cubicBezTo>
                    <a:pt x="16120" y="53870"/>
                    <a:pt x="15899" y="53616"/>
                    <a:pt x="15519" y="53426"/>
                  </a:cubicBezTo>
                  <a:cubicBezTo>
                    <a:pt x="15407" y="53375"/>
                    <a:pt x="15289" y="53358"/>
                    <a:pt x="15169" y="53358"/>
                  </a:cubicBezTo>
                  <a:cubicBezTo>
                    <a:pt x="14953" y="53358"/>
                    <a:pt x="14734" y="53413"/>
                    <a:pt x="14550" y="53413"/>
                  </a:cubicBezTo>
                  <a:cubicBezTo>
                    <a:pt x="14462" y="53413"/>
                    <a:pt x="14383" y="53400"/>
                    <a:pt x="14315" y="53363"/>
                  </a:cubicBezTo>
                  <a:cubicBezTo>
                    <a:pt x="14252" y="53376"/>
                    <a:pt x="14191" y="53382"/>
                    <a:pt x="14133" y="53382"/>
                  </a:cubicBezTo>
                  <a:cubicBezTo>
                    <a:pt x="13614" y="53382"/>
                    <a:pt x="13321" y="52872"/>
                    <a:pt x="13207" y="51875"/>
                  </a:cubicBezTo>
                  <a:cubicBezTo>
                    <a:pt x="12130" y="51241"/>
                    <a:pt x="11877" y="50481"/>
                    <a:pt x="12415" y="49594"/>
                  </a:cubicBezTo>
                  <a:cubicBezTo>
                    <a:pt x="12573" y="48898"/>
                    <a:pt x="12953" y="48201"/>
                    <a:pt x="13302" y="47599"/>
                  </a:cubicBezTo>
                  <a:cubicBezTo>
                    <a:pt x="14727" y="45066"/>
                    <a:pt x="16690" y="42786"/>
                    <a:pt x="18432" y="40474"/>
                  </a:cubicBezTo>
                  <a:cubicBezTo>
                    <a:pt x="19921" y="38479"/>
                    <a:pt x="21282" y="36262"/>
                    <a:pt x="23531" y="35027"/>
                  </a:cubicBezTo>
                  <a:cubicBezTo>
                    <a:pt x="25938" y="33697"/>
                    <a:pt x="29073" y="33190"/>
                    <a:pt x="31702" y="32430"/>
                  </a:cubicBezTo>
                  <a:close/>
                  <a:moveTo>
                    <a:pt x="34330" y="41012"/>
                  </a:moveTo>
                  <a:cubicBezTo>
                    <a:pt x="34552" y="41234"/>
                    <a:pt x="34805" y="41392"/>
                    <a:pt x="35122" y="41550"/>
                  </a:cubicBezTo>
                  <a:lnTo>
                    <a:pt x="35185" y="41550"/>
                  </a:lnTo>
                  <a:cubicBezTo>
                    <a:pt x="34045" y="44464"/>
                    <a:pt x="33190" y="47504"/>
                    <a:pt x="32493" y="50544"/>
                  </a:cubicBezTo>
                  <a:cubicBezTo>
                    <a:pt x="32474" y="50621"/>
                    <a:pt x="32536" y="50663"/>
                    <a:pt x="32595" y="50663"/>
                  </a:cubicBezTo>
                  <a:cubicBezTo>
                    <a:pt x="32634" y="50663"/>
                    <a:pt x="32671" y="50645"/>
                    <a:pt x="32683" y="50608"/>
                  </a:cubicBezTo>
                  <a:cubicBezTo>
                    <a:pt x="33475" y="47568"/>
                    <a:pt x="34362" y="44591"/>
                    <a:pt x="35312" y="41614"/>
                  </a:cubicBezTo>
                  <a:cubicBezTo>
                    <a:pt x="35470" y="41645"/>
                    <a:pt x="35597" y="41677"/>
                    <a:pt x="35755" y="41709"/>
                  </a:cubicBezTo>
                  <a:cubicBezTo>
                    <a:pt x="34552" y="47156"/>
                    <a:pt x="33950" y="53015"/>
                    <a:pt x="34583" y="58588"/>
                  </a:cubicBezTo>
                  <a:cubicBezTo>
                    <a:pt x="32715" y="60457"/>
                    <a:pt x="30910" y="62420"/>
                    <a:pt x="28566" y="63750"/>
                  </a:cubicBezTo>
                  <a:cubicBezTo>
                    <a:pt x="27493" y="64371"/>
                    <a:pt x="26633" y="64592"/>
                    <a:pt x="25746" y="64592"/>
                  </a:cubicBezTo>
                  <a:cubicBezTo>
                    <a:pt x="24958" y="64592"/>
                    <a:pt x="24149" y="64417"/>
                    <a:pt x="23151" y="64194"/>
                  </a:cubicBezTo>
                  <a:cubicBezTo>
                    <a:pt x="22593" y="64077"/>
                    <a:pt x="22120" y="63944"/>
                    <a:pt x="21582" y="63944"/>
                  </a:cubicBezTo>
                  <a:cubicBezTo>
                    <a:pt x="21388" y="63944"/>
                    <a:pt x="21185" y="63962"/>
                    <a:pt x="20966" y="64004"/>
                  </a:cubicBezTo>
                  <a:cubicBezTo>
                    <a:pt x="19834" y="64226"/>
                    <a:pt x="19450" y="64642"/>
                    <a:pt x="18835" y="64642"/>
                  </a:cubicBezTo>
                  <a:cubicBezTo>
                    <a:pt x="18486" y="64642"/>
                    <a:pt x="18063" y="64508"/>
                    <a:pt x="17387" y="64130"/>
                  </a:cubicBezTo>
                  <a:cubicBezTo>
                    <a:pt x="15804" y="63275"/>
                    <a:pt x="15202" y="62135"/>
                    <a:pt x="14347" y="60583"/>
                  </a:cubicBezTo>
                  <a:cubicBezTo>
                    <a:pt x="13048" y="58272"/>
                    <a:pt x="12130" y="55833"/>
                    <a:pt x="12162" y="53173"/>
                  </a:cubicBezTo>
                  <a:lnTo>
                    <a:pt x="12162" y="53173"/>
                  </a:lnTo>
                  <a:cubicBezTo>
                    <a:pt x="12478" y="53553"/>
                    <a:pt x="12953" y="53838"/>
                    <a:pt x="13555" y="54091"/>
                  </a:cubicBezTo>
                  <a:cubicBezTo>
                    <a:pt x="17102" y="55453"/>
                    <a:pt x="15455" y="54598"/>
                    <a:pt x="16659" y="56657"/>
                  </a:cubicBezTo>
                  <a:cubicBezTo>
                    <a:pt x="17070" y="57385"/>
                    <a:pt x="17609" y="57733"/>
                    <a:pt x="18432" y="57892"/>
                  </a:cubicBezTo>
                  <a:cubicBezTo>
                    <a:pt x="18721" y="57944"/>
                    <a:pt x="19020" y="57969"/>
                    <a:pt x="19326" y="57969"/>
                  </a:cubicBezTo>
                  <a:cubicBezTo>
                    <a:pt x="21405" y="57969"/>
                    <a:pt x="23815" y="56855"/>
                    <a:pt x="25526" y="56055"/>
                  </a:cubicBezTo>
                  <a:cubicBezTo>
                    <a:pt x="27806" y="54978"/>
                    <a:pt x="29770" y="53426"/>
                    <a:pt x="30910" y="51146"/>
                  </a:cubicBezTo>
                  <a:cubicBezTo>
                    <a:pt x="32493" y="47884"/>
                    <a:pt x="32493" y="44179"/>
                    <a:pt x="34330" y="41012"/>
                  </a:cubicBezTo>
                  <a:close/>
                  <a:moveTo>
                    <a:pt x="41582" y="38732"/>
                  </a:moveTo>
                  <a:cubicBezTo>
                    <a:pt x="42057" y="43451"/>
                    <a:pt x="43609" y="48359"/>
                    <a:pt x="46586" y="52128"/>
                  </a:cubicBezTo>
                  <a:cubicBezTo>
                    <a:pt x="47409" y="53205"/>
                    <a:pt x="48391" y="53933"/>
                    <a:pt x="49468" y="54440"/>
                  </a:cubicBezTo>
                  <a:cubicBezTo>
                    <a:pt x="49785" y="57892"/>
                    <a:pt x="48961" y="61312"/>
                    <a:pt x="49563" y="64795"/>
                  </a:cubicBezTo>
                  <a:cubicBezTo>
                    <a:pt x="49626" y="65270"/>
                    <a:pt x="49911" y="66031"/>
                    <a:pt x="49911" y="66474"/>
                  </a:cubicBezTo>
                  <a:cubicBezTo>
                    <a:pt x="49828" y="68451"/>
                    <a:pt x="48911" y="68855"/>
                    <a:pt x="47851" y="68855"/>
                  </a:cubicBezTo>
                  <a:cubicBezTo>
                    <a:pt x="47298" y="68855"/>
                    <a:pt x="46706" y="68745"/>
                    <a:pt x="46174" y="68691"/>
                  </a:cubicBezTo>
                  <a:cubicBezTo>
                    <a:pt x="43862" y="68437"/>
                    <a:pt x="41456" y="68406"/>
                    <a:pt x="39429" y="67044"/>
                  </a:cubicBezTo>
                  <a:cubicBezTo>
                    <a:pt x="35502" y="64415"/>
                    <a:pt x="35027" y="59253"/>
                    <a:pt x="34963" y="54915"/>
                  </a:cubicBezTo>
                  <a:cubicBezTo>
                    <a:pt x="34932" y="50513"/>
                    <a:pt x="35438" y="46142"/>
                    <a:pt x="36294" y="41804"/>
                  </a:cubicBezTo>
                  <a:cubicBezTo>
                    <a:pt x="36294" y="41804"/>
                    <a:pt x="36294" y="41772"/>
                    <a:pt x="36294" y="41772"/>
                  </a:cubicBezTo>
                  <a:cubicBezTo>
                    <a:pt x="38194" y="41772"/>
                    <a:pt x="40094" y="40157"/>
                    <a:pt x="41582" y="38732"/>
                  </a:cubicBezTo>
                  <a:close/>
                  <a:moveTo>
                    <a:pt x="68058" y="1"/>
                  </a:moveTo>
                  <a:cubicBezTo>
                    <a:pt x="66474" y="2851"/>
                    <a:pt x="64574" y="5543"/>
                    <a:pt x="62421" y="8045"/>
                  </a:cubicBezTo>
                  <a:cubicBezTo>
                    <a:pt x="58969" y="12035"/>
                    <a:pt x="55073" y="15709"/>
                    <a:pt x="51241" y="19351"/>
                  </a:cubicBezTo>
                  <a:cubicBezTo>
                    <a:pt x="49025" y="21409"/>
                    <a:pt x="46808" y="22929"/>
                    <a:pt x="44052" y="24101"/>
                  </a:cubicBezTo>
                  <a:cubicBezTo>
                    <a:pt x="42311" y="24861"/>
                    <a:pt x="40727" y="25589"/>
                    <a:pt x="39397" y="27014"/>
                  </a:cubicBezTo>
                  <a:cubicBezTo>
                    <a:pt x="39334" y="27046"/>
                    <a:pt x="39334" y="27141"/>
                    <a:pt x="39365" y="27173"/>
                  </a:cubicBezTo>
                  <a:cubicBezTo>
                    <a:pt x="39049" y="27173"/>
                    <a:pt x="38764" y="27173"/>
                    <a:pt x="38479" y="27141"/>
                  </a:cubicBezTo>
                  <a:lnTo>
                    <a:pt x="38067" y="27141"/>
                  </a:lnTo>
                  <a:cubicBezTo>
                    <a:pt x="38067" y="27109"/>
                    <a:pt x="38067" y="27078"/>
                    <a:pt x="38067" y="27078"/>
                  </a:cubicBezTo>
                  <a:cubicBezTo>
                    <a:pt x="36769" y="22771"/>
                    <a:pt x="35153" y="18084"/>
                    <a:pt x="31322" y="15360"/>
                  </a:cubicBezTo>
                  <a:cubicBezTo>
                    <a:pt x="29706" y="14220"/>
                    <a:pt x="27901" y="13650"/>
                    <a:pt x="25906" y="13555"/>
                  </a:cubicBezTo>
                  <a:cubicBezTo>
                    <a:pt x="22422" y="13428"/>
                    <a:pt x="19382" y="13714"/>
                    <a:pt x="15994" y="12447"/>
                  </a:cubicBezTo>
                  <a:cubicBezTo>
                    <a:pt x="15981" y="12443"/>
                    <a:pt x="15969" y="12441"/>
                    <a:pt x="15956" y="12441"/>
                  </a:cubicBezTo>
                  <a:cubicBezTo>
                    <a:pt x="15875" y="12441"/>
                    <a:pt x="15799" y="12527"/>
                    <a:pt x="15772" y="12637"/>
                  </a:cubicBezTo>
                  <a:cubicBezTo>
                    <a:pt x="15740" y="12668"/>
                    <a:pt x="15709" y="12700"/>
                    <a:pt x="15677" y="12763"/>
                  </a:cubicBezTo>
                  <a:cubicBezTo>
                    <a:pt x="14664" y="15867"/>
                    <a:pt x="15297" y="19256"/>
                    <a:pt x="16247" y="22327"/>
                  </a:cubicBezTo>
                  <a:cubicBezTo>
                    <a:pt x="17070" y="24988"/>
                    <a:pt x="19224" y="27268"/>
                    <a:pt x="21346" y="29136"/>
                  </a:cubicBezTo>
                  <a:cubicBezTo>
                    <a:pt x="19604" y="28796"/>
                    <a:pt x="17884" y="28587"/>
                    <a:pt x="16211" y="28587"/>
                  </a:cubicBezTo>
                  <a:cubicBezTo>
                    <a:pt x="11647" y="28587"/>
                    <a:pt x="7440" y="30149"/>
                    <a:pt x="4149" y="34900"/>
                  </a:cubicBezTo>
                  <a:cubicBezTo>
                    <a:pt x="2629" y="37085"/>
                    <a:pt x="1331" y="39524"/>
                    <a:pt x="761" y="42121"/>
                  </a:cubicBezTo>
                  <a:cubicBezTo>
                    <a:pt x="476" y="43387"/>
                    <a:pt x="1" y="45224"/>
                    <a:pt x="1173" y="46174"/>
                  </a:cubicBezTo>
                  <a:cubicBezTo>
                    <a:pt x="1806" y="46712"/>
                    <a:pt x="2598" y="46681"/>
                    <a:pt x="3358" y="46744"/>
                  </a:cubicBezTo>
                  <a:cubicBezTo>
                    <a:pt x="4371" y="46871"/>
                    <a:pt x="5480" y="46839"/>
                    <a:pt x="6366" y="47441"/>
                  </a:cubicBezTo>
                  <a:cubicBezTo>
                    <a:pt x="6936" y="47821"/>
                    <a:pt x="7095" y="48518"/>
                    <a:pt x="7665" y="48898"/>
                  </a:cubicBezTo>
                  <a:cubicBezTo>
                    <a:pt x="8275" y="49314"/>
                    <a:pt x="8904" y="49469"/>
                    <a:pt x="9540" y="49469"/>
                  </a:cubicBezTo>
                  <a:cubicBezTo>
                    <a:pt x="10356" y="49469"/>
                    <a:pt x="11185" y="49214"/>
                    <a:pt x="12003" y="48929"/>
                  </a:cubicBezTo>
                  <a:lnTo>
                    <a:pt x="12003" y="48929"/>
                  </a:lnTo>
                  <a:cubicBezTo>
                    <a:pt x="11497" y="50133"/>
                    <a:pt x="11307" y="51273"/>
                    <a:pt x="11592" y="52255"/>
                  </a:cubicBezTo>
                  <a:cubicBezTo>
                    <a:pt x="11592" y="52286"/>
                    <a:pt x="11592" y="52286"/>
                    <a:pt x="11592" y="52318"/>
                  </a:cubicBezTo>
                  <a:cubicBezTo>
                    <a:pt x="11307" y="55453"/>
                    <a:pt x="12320" y="58240"/>
                    <a:pt x="13840" y="60932"/>
                  </a:cubicBezTo>
                  <a:cubicBezTo>
                    <a:pt x="14775" y="62621"/>
                    <a:pt x="15940" y="65546"/>
                    <a:pt x="18211" y="65546"/>
                  </a:cubicBezTo>
                  <a:cubicBezTo>
                    <a:pt x="18324" y="65546"/>
                    <a:pt x="18440" y="65539"/>
                    <a:pt x="18559" y="65524"/>
                  </a:cubicBezTo>
                  <a:cubicBezTo>
                    <a:pt x="19382" y="65397"/>
                    <a:pt x="20047" y="64764"/>
                    <a:pt x="20839" y="64669"/>
                  </a:cubicBezTo>
                  <a:cubicBezTo>
                    <a:pt x="21034" y="64638"/>
                    <a:pt x="21225" y="64624"/>
                    <a:pt x="21413" y="64624"/>
                  </a:cubicBezTo>
                  <a:cubicBezTo>
                    <a:pt x="22564" y="64624"/>
                    <a:pt x="23591" y="65139"/>
                    <a:pt x="24734" y="65302"/>
                  </a:cubicBezTo>
                  <a:cubicBezTo>
                    <a:pt x="24954" y="65328"/>
                    <a:pt x="25171" y="65341"/>
                    <a:pt x="25386" y="65341"/>
                  </a:cubicBezTo>
                  <a:cubicBezTo>
                    <a:pt x="26225" y="65341"/>
                    <a:pt x="27031" y="65148"/>
                    <a:pt x="27838" y="64795"/>
                  </a:cubicBezTo>
                  <a:cubicBezTo>
                    <a:pt x="30466" y="63687"/>
                    <a:pt x="33032" y="61312"/>
                    <a:pt x="34647" y="58937"/>
                  </a:cubicBezTo>
                  <a:cubicBezTo>
                    <a:pt x="35153" y="62737"/>
                    <a:pt x="36800" y="66791"/>
                    <a:pt x="40632" y="68279"/>
                  </a:cubicBezTo>
                  <a:cubicBezTo>
                    <a:pt x="42640" y="69053"/>
                    <a:pt x="45739" y="69464"/>
                    <a:pt x="48070" y="69464"/>
                  </a:cubicBezTo>
                  <a:cubicBezTo>
                    <a:pt x="48313" y="69464"/>
                    <a:pt x="48547" y="69460"/>
                    <a:pt x="48771" y="69451"/>
                  </a:cubicBezTo>
                  <a:cubicBezTo>
                    <a:pt x="49785" y="69387"/>
                    <a:pt x="50291" y="69229"/>
                    <a:pt x="50513" y="68152"/>
                  </a:cubicBezTo>
                  <a:cubicBezTo>
                    <a:pt x="50925" y="66094"/>
                    <a:pt x="49753" y="63624"/>
                    <a:pt x="49721" y="61502"/>
                  </a:cubicBezTo>
                  <a:cubicBezTo>
                    <a:pt x="49690" y="59190"/>
                    <a:pt x="50101" y="56910"/>
                    <a:pt x="49848" y="54598"/>
                  </a:cubicBezTo>
                  <a:lnTo>
                    <a:pt x="49848" y="54598"/>
                  </a:lnTo>
                  <a:cubicBezTo>
                    <a:pt x="50545" y="54851"/>
                    <a:pt x="51305" y="55041"/>
                    <a:pt x="52128" y="55105"/>
                  </a:cubicBezTo>
                  <a:cubicBezTo>
                    <a:pt x="53775" y="55295"/>
                    <a:pt x="55485" y="55136"/>
                    <a:pt x="57132" y="55390"/>
                  </a:cubicBezTo>
                  <a:cubicBezTo>
                    <a:pt x="58525" y="55611"/>
                    <a:pt x="59887" y="56118"/>
                    <a:pt x="61280" y="56245"/>
                  </a:cubicBezTo>
                  <a:cubicBezTo>
                    <a:pt x="61454" y="56259"/>
                    <a:pt x="61625" y="56266"/>
                    <a:pt x="61793" y="56266"/>
                  </a:cubicBezTo>
                  <a:cubicBezTo>
                    <a:pt x="64258" y="56266"/>
                    <a:pt x="66069" y="54771"/>
                    <a:pt x="66157" y="52666"/>
                  </a:cubicBezTo>
                  <a:cubicBezTo>
                    <a:pt x="66189" y="52603"/>
                    <a:pt x="66221" y="52508"/>
                    <a:pt x="66157" y="52445"/>
                  </a:cubicBezTo>
                  <a:cubicBezTo>
                    <a:pt x="66126" y="51811"/>
                    <a:pt x="65999" y="51114"/>
                    <a:pt x="65651" y="50418"/>
                  </a:cubicBezTo>
                  <a:cubicBezTo>
                    <a:pt x="64479" y="47884"/>
                    <a:pt x="61724" y="46776"/>
                    <a:pt x="59665" y="45129"/>
                  </a:cubicBezTo>
                  <a:cubicBezTo>
                    <a:pt x="57512" y="43387"/>
                    <a:pt x="55897" y="41139"/>
                    <a:pt x="53363" y="39872"/>
                  </a:cubicBezTo>
                  <a:lnTo>
                    <a:pt x="53300" y="39872"/>
                  </a:lnTo>
                  <a:cubicBezTo>
                    <a:pt x="53205" y="39270"/>
                    <a:pt x="53046" y="38700"/>
                    <a:pt x="52825" y="38162"/>
                  </a:cubicBezTo>
                  <a:cubicBezTo>
                    <a:pt x="52128" y="36420"/>
                    <a:pt x="50893" y="34995"/>
                    <a:pt x="49880" y="33475"/>
                  </a:cubicBezTo>
                  <a:cubicBezTo>
                    <a:pt x="49183" y="32430"/>
                    <a:pt x="48676" y="31163"/>
                    <a:pt x="47916" y="30118"/>
                  </a:cubicBezTo>
                  <a:cubicBezTo>
                    <a:pt x="47916" y="30086"/>
                    <a:pt x="47948" y="30055"/>
                    <a:pt x="47948" y="30023"/>
                  </a:cubicBezTo>
                  <a:cubicBezTo>
                    <a:pt x="47726" y="26729"/>
                    <a:pt x="50513" y="24323"/>
                    <a:pt x="52476" y="22042"/>
                  </a:cubicBezTo>
                  <a:cubicBezTo>
                    <a:pt x="54250" y="20016"/>
                    <a:pt x="55992" y="17989"/>
                    <a:pt x="57734" y="15962"/>
                  </a:cubicBezTo>
                  <a:cubicBezTo>
                    <a:pt x="61059" y="12130"/>
                    <a:pt x="64542" y="8393"/>
                    <a:pt x="67646" y="4403"/>
                  </a:cubicBezTo>
                  <a:cubicBezTo>
                    <a:pt x="67773" y="4181"/>
                    <a:pt x="67931" y="3991"/>
                    <a:pt x="68058" y="3801"/>
                  </a:cubicBezTo>
                  <a:lnTo>
                    <a:pt x="68058" y="2661"/>
                  </a:lnTo>
                  <a:cubicBezTo>
                    <a:pt x="66918" y="4340"/>
                    <a:pt x="65619" y="5955"/>
                    <a:pt x="64226" y="7538"/>
                  </a:cubicBezTo>
                  <a:cubicBezTo>
                    <a:pt x="60710" y="11592"/>
                    <a:pt x="57195" y="15645"/>
                    <a:pt x="53680" y="19731"/>
                  </a:cubicBezTo>
                  <a:cubicBezTo>
                    <a:pt x="51368" y="22391"/>
                    <a:pt x="47314" y="25653"/>
                    <a:pt x="47473" y="29548"/>
                  </a:cubicBezTo>
                  <a:lnTo>
                    <a:pt x="45953" y="29073"/>
                  </a:lnTo>
                  <a:lnTo>
                    <a:pt x="45953" y="29073"/>
                  </a:lnTo>
                  <a:cubicBezTo>
                    <a:pt x="46206" y="29231"/>
                    <a:pt x="46459" y="29421"/>
                    <a:pt x="46713" y="29611"/>
                  </a:cubicBezTo>
                  <a:cubicBezTo>
                    <a:pt x="47694" y="30530"/>
                    <a:pt x="48201" y="31986"/>
                    <a:pt x="48898" y="33095"/>
                  </a:cubicBezTo>
                  <a:cubicBezTo>
                    <a:pt x="50006" y="34868"/>
                    <a:pt x="51463" y="36452"/>
                    <a:pt x="52255" y="38415"/>
                  </a:cubicBezTo>
                  <a:cubicBezTo>
                    <a:pt x="52730" y="39619"/>
                    <a:pt x="52793" y="40980"/>
                    <a:pt x="52476" y="42184"/>
                  </a:cubicBezTo>
                  <a:cubicBezTo>
                    <a:pt x="52033" y="40759"/>
                    <a:pt x="50545" y="39999"/>
                    <a:pt x="49278" y="39270"/>
                  </a:cubicBezTo>
                  <a:cubicBezTo>
                    <a:pt x="46744" y="37782"/>
                    <a:pt x="43862" y="37243"/>
                    <a:pt x="41297" y="35977"/>
                  </a:cubicBezTo>
                  <a:cubicBezTo>
                    <a:pt x="40886" y="35723"/>
                    <a:pt x="40411" y="35502"/>
                    <a:pt x="39840" y="35280"/>
                  </a:cubicBezTo>
                  <a:cubicBezTo>
                    <a:pt x="37592" y="34393"/>
                    <a:pt x="35312" y="33633"/>
                    <a:pt x="33127" y="32525"/>
                  </a:cubicBezTo>
                  <a:cubicBezTo>
                    <a:pt x="32177" y="32018"/>
                    <a:pt x="27616" y="29991"/>
                    <a:pt x="31131" y="28123"/>
                  </a:cubicBezTo>
                  <a:cubicBezTo>
                    <a:pt x="31807" y="27785"/>
                    <a:pt x="32863" y="27743"/>
                    <a:pt x="33820" y="27743"/>
                  </a:cubicBezTo>
                  <a:cubicBezTo>
                    <a:pt x="34139" y="27743"/>
                    <a:pt x="34447" y="27748"/>
                    <a:pt x="34726" y="27748"/>
                  </a:cubicBezTo>
                  <a:cubicBezTo>
                    <a:pt x="34866" y="27748"/>
                    <a:pt x="34999" y="27746"/>
                    <a:pt x="35122" y="27743"/>
                  </a:cubicBezTo>
                  <a:cubicBezTo>
                    <a:pt x="35669" y="27723"/>
                    <a:pt x="36217" y="27713"/>
                    <a:pt x="36766" y="27713"/>
                  </a:cubicBezTo>
                  <a:cubicBezTo>
                    <a:pt x="38855" y="27713"/>
                    <a:pt x="40951" y="27860"/>
                    <a:pt x="43007" y="28186"/>
                  </a:cubicBezTo>
                  <a:lnTo>
                    <a:pt x="39682" y="27173"/>
                  </a:lnTo>
                  <a:cubicBezTo>
                    <a:pt x="41646" y="25399"/>
                    <a:pt x="44116" y="24766"/>
                    <a:pt x="46396" y="23594"/>
                  </a:cubicBezTo>
                  <a:cubicBezTo>
                    <a:pt x="48613" y="22486"/>
                    <a:pt x="50481" y="20807"/>
                    <a:pt x="52255" y="19097"/>
                  </a:cubicBezTo>
                  <a:cubicBezTo>
                    <a:pt x="56467" y="15044"/>
                    <a:pt x="60900" y="10990"/>
                    <a:pt x="64511" y="6335"/>
                  </a:cubicBezTo>
                  <a:cubicBezTo>
                    <a:pt x="65809" y="4656"/>
                    <a:pt x="66981" y="2883"/>
                    <a:pt x="68058" y="1046"/>
                  </a:cubicBezTo>
                  <a:lnTo>
                    <a:pt x="68058" y="1"/>
                  </a:ln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69"/>
            <p:cNvSpPr/>
            <p:nvPr/>
          </p:nvSpPr>
          <p:spPr>
            <a:xfrm>
              <a:off x="8942772" y="417396"/>
              <a:ext cx="201250" cy="393902"/>
            </a:xfrm>
            <a:custGeom>
              <a:avLst/>
              <a:gdLst/>
              <a:ahLst/>
              <a:cxnLst/>
              <a:rect l="l" t="t" r="r" b="b"/>
              <a:pathLst>
                <a:path w="10230" h="20023" extrusionOk="0">
                  <a:moveTo>
                    <a:pt x="10230" y="0"/>
                  </a:moveTo>
                  <a:cubicBezTo>
                    <a:pt x="8266" y="2375"/>
                    <a:pt x="5068" y="3674"/>
                    <a:pt x="3516" y="6524"/>
                  </a:cubicBezTo>
                  <a:cubicBezTo>
                    <a:pt x="1331" y="10546"/>
                    <a:pt x="2186" y="15328"/>
                    <a:pt x="412" y="19445"/>
                  </a:cubicBezTo>
                  <a:lnTo>
                    <a:pt x="286" y="19445"/>
                  </a:lnTo>
                  <a:cubicBezTo>
                    <a:pt x="32" y="19476"/>
                    <a:pt x="1" y="19856"/>
                    <a:pt x="254" y="19920"/>
                  </a:cubicBezTo>
                  <a:cubicBezTo>
                    <a:pt x="254" y="19977"/>
                    <a:pt x="311" y="20022"/>
                    <a:pt x="370" y="20022"/>
                  </a:cubicBezTo>
                  <a:cubicBezTo>
                    <a:pt x="410" y="20022"/>
                    <a:pt x="450" y="20002"/>
                    <a:pt x="476" y="19951"/>
                  </a:cubicBezTo>
                  <a:cubicBezTo>
                    <a:pt x="476" y="19951"/>
                    <a:pt x="476" y="19920"/>
                    <a:pt x="507" y="19920"/>
                  </a:cubicBezTo>
                  <a:cubicBezTo>
                    <a:pt x="3484" y="19825"/>
                    <a:pt x="7221" y="19888"/>
                    <a:pt x="10230" y="18780"/>
                  </a:cubicBezTo>
                  <a:lnTo>
                    <a:pt x="10230" y="18115"/>
                  </a:lnTo>
                  <a:cubicBezTo>
                    <a:pt x="7506" y="19191"/>
                    <a:pt x="4054" y="19096"/>
                    <a:pt x="1014" y="19381"/>
                  </a:cubicBezTo>
                  <a:cubicBezTo>
                    <a:pt x="3832" y="16436"/>
                    <a:pt x="8266" y="15454"/>
                    <a:pt x="10230" y="11718"/>
                  </a:cubicBezTo>
                  <a:lnTo>
                    <a:pt x="10230" y="10704"/>
                  </a:lnTo>
                  <a:cubicBezTo>
                    <a:pt x="9755" y="11718"/>
                    <a:pt x="9216" y="12604"/>
                    <a:pt x="8551" y="13301"/>
                  </a:cubicBezTo>
                  <a:cubicBezTo>
                    <a:pt x="6429" y="15644"/>
                    <a:pt x="3199" y="16500"/>
                    <a:pt x="1109" y="18843"/>
                  </a:cubicBezTo>
                  <a:cubicBezTo>
                    <a:pt x="2819" y="15138"/>
                    <a:pt x="1964" y="10482"/>
                    <a:pt x="4022" y="6777"/>
                  </a:cubicBezTo>
                  <a:cubicBezTo>
                    <a:pt x="5448" y="4212"/>
                    <a:pt x="8298" y="2882"/>
                    <a:pt x="10230" y="823"/>
                  </a:cubicBezTo>
                  <a:lnTo>
                    <a:pt x="10230" y="0"/>
                  </a:ln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1576;p72">
            <a:extLst>
              <a:ext uri="{FF2B5EF4-FFF2-40B4-BE49-F238E27FC236}">
                <a16:creationId xmlns:a16="http://schemas.microsoft.com/office/drawing/2014/main" id="{65A6AE84-FF34-467B-BBB9-335E418DDE9E}"/>
              </a:ext>
            </a:extLst>
          </p:cNvPr>
          <p:cNvGrpSpPr/>
          <p:nvPr/>
        </p:nvGrpSpPr>
        <p:grpSpPr>
          <a:xfrm>
            <a:off x="-184675" y="0"/>
            <a:ext cx="1826099" cy="5202533"/>
            <a:chOff x="-184675" y="0"/>
            <a:chExt cx="1826099" cy="5202533"/>
          </a:xfrm>
        </p:grpSpPr>
        <p:sp>
          <p:nvSpPr>
            <p:cNvPr id="41" name="Google Shape;1577;p72">
              <a:extLst>
                <a:ext uri="{FF2B5EF4-FFF2-40B4-BE49-F238E27FC236}">
                  <a16:creationId xmlns:a16="http://schemas.microsoft.com/office/drawing/2014/main" id="{3CE2F12F-397B-417A-A5CD-45861E17D1FB}"/>
                </a:ext>
              </a:extLst>
            </p:cNvPr>
            <p:cNvSpPr/>
            <p:nvPr/>
          </p:nvSpPr>
          <p:spPr>
            <a:xfrm>
              <a:off x="910383" y="449542"/>
              <a:ext cx="578319" cy="517624"/>
            </a:xfrm>
            <a:custGeom>
              <a:avLst/>
              <a:gdLst/>
              <a:ahLst/>
              <a:cxnLst/>
              <a:rect l="l" t="t" r="r" b="b"/>
              <a:pathLst>
                <a:path w="19066" h="17065" extrusionOk="0">
                  <a:moveTo>
                    <a:pt x="17450" y="9989"/>
                  </a:moveTo>
                  <a:lnTo>
                    <a:pt x="17450" y="9989"/>
                  </a:lnTo>
                  <a:cubicBezTo>
                    <a:pt x="17626" y="10165"/>
                    <a:pt x="17775" y="10341"/>
                    <a:pt x="17872" y="10517"/>
                  </a:cubicBezTo>
                  <a:lnTo>
                    <a:pt x="17872" y="10517"/>
                  </a:lnTo>
                  <a:cubicBezTo>
                    <a:pt x="17741" y="10353"/>
                    <a:pt x="17606" y="10171"/>
                    <a:pt x="17450" y="9989"/>
                  </a:cubicBezTo>
                  <a:close/>
                  <a:moveTo>
                    <a:pt x="11979" y="1"/>
                  </a:moveTo>
                  <a:cubicBezTo>
                    <a:pt x="11203" y="1"/>
                    <a:pt x="10424" y="126"/>
                    <a:pt x="9660" y="298"/>
                  </a:cubicBezTo>
                  <a:cubicBezTo>
                    <a:pt x="7886" y="710"/>
                    <a:pt x="5923" y="1343"/>
                    <a:pt x="4434" y="2451"/>
                  </a:cubicBezTo>
                  <a:cubicBezTo>
                    <a:pt x="3801" y="2895"/>
                    <a:pt x="3389" y="3401"/>
                    <a:pt x="3072" y="4098"/>
                  </a:cubicBezTo>
                  <a:cubicBezTo>
                    <a:pt x="2851" y="4541"/>
                    <a:pt x="2724" y="5017"/>
                    <a:pt x="2439" y="5460"/>
                  </a:cubicBezTo>
                  <a:cubicBezTo>
                    <a:pt x="2154" y="5903"/>
                    <a:pt x="1711" y="6283"/>
                    <a:pt x="1331" y="6695"/>
                  </a:cubicBezTo>
                  <a:cubicBezTo>
                    <a:pt x="634" y="7423"/>
                    <a:pt x="0" y="8437"/>
                    <a:pt x="444" y="9418"/>
                  </a:cubicBezTo>
                  <a:cubicBezTo>
                    <a:pt x="444" y="9514"/>
                    <a:pt x="444" y="9672"/>
                    <a:pt x="507" y="9894"/>
                  </a:cubicBezTo>
                  <a:cubicBezTo>
                    <a:pt x="475" y="9925"/>
                    <a:pt x="475" y="9989"/>
                    <a:pt x="539" y="10020"/>
                  </a:cubicBezTo>
                  <a:cubicBezTo>
                    <a:pt x="539" y="10020"/>
                    <a:pt x="539" y="10020"/>
                    <a:pt x="539" y="10052"/>
                  </a:cubicBezTo>
                  <a:cubicBezTo>
                    <a:pt x="539" y="10939"/>
                    <a:pt x="951" y="11730"/>
                    <a:pt x="1742" y="12205"/>
                  </a:cubicBezTo>
                  <a:cubicBezTo>
                    <a:pt x="2344" y="12585"/>
                    <a:pt x="3072" y="12744"/>
                    <a:pt x="3706" y="13029"/>
                  </a:cubicBezTo>
                  <a:cubicBezTo>
                    <a:pt x="4497" y="13345"/>
                    <a:pt x="5226" y="13757"/>
                    <a:pt x="5954" y="14232"/>
                  </a:cubicBezTo>
                  <a:cubicBezTo>
                    <a:pt x="6954" y="14916"/>
                    <a:pt x="8828" y="17064"/>
                    <a:pt x="10432" y="17064"/>
                  </a:cubicBezTo>
                  <a:cubicBezTo>
                    <a:pt x="10759" y="17064"/>
                    <a:pt x="11075" y="16975"/>
                    <a:pt x="11370" y="16766"/>
                  </a:cubicBezTo>
                  <a:cubicBezTo>
                    <a:pt x="11718" y="16766"/>
                    <a:pt x="12066" y="16671"/>
                    <a:pt x="12415" y="16512"/>
                  </a:cubicBezTo>
                  <a:cubicBezTo>
                    <a:pt x="13206" y="16101"/>
                    <a:pt x="13713" y="15372"/>
                    <a:pt x="13681" y="14486"/>
                  </a:cubicBezTo>
                  <a:lnTo>
                    <a:pt x="13681" y="14486"/>
                  </a:lnTo>
                  <a:cubicBezTo>
                    <a:pt x="13986" y="14600"/>
                    <a:pt x="14290" y="14691"/>
                    <a:pt x="14607" y="14691"/>
                  </a:cubicBezTo>
                  <a:cubicBezTo>
                    <a:pt x="14819" y="14691"/>
                    <a:pt x="15037" y="14650"/>
                    <a:pt x="15265" y="14549"/>
                  </a:cubicBezTo>
                  <a:cubicBezTo>
                    <a:pt x="16120" y="14169"/>
                    <a:pt x="17260" y="13472"/>
                    <a:pt x="17893" y="12775"/>
                  </a:cubicBezTo>
                  <a:cubicBezTo>
                    <a:pt x="19065" y="11477"/>
                    <a:pt x="18210" y="10210"/>
                    <a:pt x="17070" y="9355"/>
                  </a:cubicBezTo>
                  <a:cubicBezTo>
                    <a:pt x="17672" y="8880"/>
                    <a:pt x="18337" y="8310"/>
                    <a:pt x="18400" y="7518"/>
                  </a:cubicBezTo>
                  <a:cubicBezTo>
                    <a:pt x="18400" y="7297"/>
                    <a:pt x="18400" y="7075"/>
                    <a:pt x="18305" y="6885"/>
                  </a:cubicBezTo>
                  <a:cubicBezTo>
                    <a:pt x="18242" y="6695"/>
                    <a:pt x="18115" y="6505"/>
                    <a:pt x="17988" y="6347"/>
                  </a:cubicBezTo>
                  <a:cubicBezTo>
                    <a:pt x="17608" y="5808"/>
                    <a:pt x="17735" y="5872"/>
                    <a:pt x="17482" y="5080"/>
                  </a:cubicBezTo>
                  <a:cubicBezTo>
                    <a:pt x="17418" y="4890"/>
                    <a:pt x="17387" y="4763"/>
                    <a:pt x="17292" y="4668"/>
                  </a:cubicBezTo>
                  <a:cubicBezTo>
                    <a:pt x="17798" y="4446"/>
                    <a:pt x="18147" y="4098"/>
                    <a:pt x="18400" y="3591"/>
                  </a:cubicBezTo>
                  <a:cubicBezTo>
                    <a:pt x="18432" y="3528"/>
                    <a:pt x="18432" y="3496"/>
                    <a:pt x="18400" y="3465"/>
                  </a:cubicBezTo>
                  <a:cubicBezTo>
                    <a:pt x="18115" y="3180"/>
                    <a:pt x="17893" y="3053"/>
                    <a:pt x="17513" y="3021"/>
                  </a:cubicBezTo>
                  <a:cubicBezTo>
                    <a:pt x="17401" y="3003"/>
                    <a:pt x="17285" y="2998"/>
                    <a:pt x="17167" y="2998"/>
                  </a:cubicBezTo>
                  <a:cubicBezTo>
                    <a:pt x="17042" y="2998"/>
                    <a:pt x="16916" y="3003"/>
                    <a:pt x="16787" y="3003"/>
                  </a:cubicBezTo>
                  <a:cubicBezTo>
                    <a:pt x="16630" y="3003"/>
                    <a:pt x="16470" y="2995"/>
                    <a:pt x="16310" y="2958"/>
                  </a:cubicBezTo>
                  <a:cubicBezTo>
                    <a:pt x="15930" y="2895"/>
                    <a:pt x="15550" y="2705"/>
                    <a:pt x="15170" y="2515"/>
                  </a:cubicBezTo>
                  <a:cubicBezTo>
                    <a:pt x="14827" y="2372"/>
                    <a:pt x="14329" y="2126"/>
                    <a:pt x="13886" y="2126"/>
                  </a:cubicBezTo>
                  <a:cubicBezTo>
                    <a:pt x="13838" y="2126"/>
                    <a:pt x="13791" y="2128"/>
                    <a:pt x="13745" y="2135"/>
                  </a:cubicBezTo>
                  <a:cubicBezTo>
                    <a:pt x="13903" y="1786"/>
                    <a:pt x="13998" y="1406"/>
                    <a:pt x="14093" y="1026"/>
                  </a:cubicBezTo>
                  <a:cubicBezTo>
                    <a:pt x="14220" y="931"/>
                    <a:pt x="14315" y="836"/>
                    <a:pt x="14378" y="710"/>
                  </a:cubicBezTo>
                  <a:cubicBezTo>
                    <a:pt x="14442" y="646"/>
                    <a:pt x="14410" y="520"/>
                    <a:pt x="14347" y="488"/>
                  </a:cubicBezTo>
                  <a:cubicBezTo>
                    <a:pt x="13575" y="134"/>
                    <a:pt x="12779" y="1"/>
                    <a:pt x="11979"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578;p72">
              <a:extLst>
                <a:ext uri="{FF2B5EF4-FFF2-40B4-BE49-F238E27FC236}">
                  <a16:creationId xmlns:a16="http://schemas.microsoft.com/office/drawing/2014/main" id="{67EE0F12-847E-473C-AA55-C9F8613F28AA}"/>
                </a:ext>
              </a:extLst>
            </p:cNvPr>
            <p:cNvSpPr/>
            <p:nvPr/>
          </p:nvSpPr>
          <p:spPr>
            <a:xfrm>
              <a:off x="647196" y="490247"/>
              <a:ext cx="1941" cy="1001"/>
            </a:xfrm>
            <a:custGeom>
              <a:avLst/>
              <a:gdLst/>
              <a:ahLst/>
              <a:cxnLst/>
              <a:rect l="l" t="t" r="r" b="b"/>
              <a:pathLst>
                <a:path w="64" h="33" extrusionOk="0">
                  <a:moveTo>
                    <a:pt x="32" y="1"/>
                  </a:moveTo>
                  <a:lnTo>
                    <a:pt x="32" y="1"/>
                  </a:lnTo>
                  <a:cubicBezTo>
                    <a:pt x="0" y="33"/>
                    <a:pt x="32" y="33"/>
                    <a:pt x="63" y="33"/>
                  </a:cubicBezTo>
                  <a:cubicBezTo>
                    <a:pt x="63" y="1"/>
                    <a:pt x="32" y="1"/>
                    <a:pt x="3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579;p72">
              <a:extLst>
                <a:ext uri="{FF2B5EF4-FFF2-40B4-BE49-F238E27FC236}">
                  <a16:creationId xmlns:a16="http://schemas.microsoft.com/office/drawing/2014/main" id="{B552496E-0687-4E3F-8FEE-54D66E47A692}"/>
                </a:ext>
              </a:extLst>
            </p:cNvPr>
            <p:cNvSpPr/>
            <p:nvPr/>
          </p:nvSpPr>
          <p:spPr>
            <a:xfrm>
              <a:off x="-184675" y="191361"/>
              <a:ext cx="1345853" cy="1128278"/>
            </a:xfrm>
            <a:custGeom>
              <a:avLst/>
              <a:gdLst/>
              <a:ahLst/>
              <a:cxnLst/>
              <a:rect l="l" t="t" r="r" b="b"/>
              <a:pathLst>
                <a:path w="44370" h="37197" extrusionOk="0">
                  <a:moveTo>
                    <a:pt x="30062" y="1"/>
                  </a:moveTo>
                  <a:cubicBezTo>
                    <a:pt x="30050" y="1"/>
                    <a:pt x="30037" y="3"/>
                    <a:pt x="30023" y="6"/>
                  </a:cubicBezTo>
                  <a:cubicBezTo>
                    <a:pt x="27679" y="671"/>
                    <a:pt x="25526" y="2761"/>
                    <a:pt x="25178" y="5231"/>
                  </a:cubicBezTo>
                  <a:cubicBezTo>
                    <a:pt x="24993" y="6647"/>
                    <a:pt x="25616" y="9228"/>
                    <a:pt x="27336" y="9228"/>
                  </a:cubicBezTo>
                  <a:cubicBezTo>
                    <a:pt x="27386" y="9228"/>
                    <a:pt x="27437" y="9226"/>
                    <a:pt x="27489" y="9222"/>
                  </a:cubicBezTo>
                  <a:cubicBezTo>
                    <a:pt x="27489" y="9507"/>
                    <a:pt x="27489" y="9760"/>
                    <a:pt x="27553" y="10013"/>
                  </a:cubicBezTo>
                  <a:cubicBezTo>
                    <a:pt x="27584" y="10868"/>
                    <a:pt x="28155" y="11597"/>
                    <a:pt x="28598" y="12293"/>
                  </a:cubicBezTo>
                  <a:cubicBezTo>
                    <a:pt x="29485" y="13592"/>
                    <a:pt x="29991" y="14795"/>
                    <a:pt x="29516" y="16379"/>
                  </a:cubicBezTo>
                  <a:cubicBezTo>
                    <a:pt x="28630" y="19292"/>
                    <a:pt x="26381" y="22047"/>
                    <a:pt x="24228" y="24106"/>
                  </a:cubicBezTo>
                  <a:cubicBezTo>
                    <a:pt x="24196" y="24138"/>
                    <a:pt x="24196" y="24138"/>
                    <a:pt x="24196" y="24169"/>
                  </a:cubicBezTo>
                  <a:cubicBezTo>
                    <a:pt x="22296" y="26164"/>
                    <a:pt x="20079" y="27431"/>
                    <a:pt x="17577" y="28508"/>
                  </a:cubicBezTo>
                  <a:cubicBezTo>
                    <a:pt x="15550" y="29363"/>
                    <a:pt x="13365" y="29521"/>
                    <a:pt x="11275" y="30155"/>
                  </a:cubicBezTo>
                  <a:cubicBezTo>
                    <a:pt x="13397" y="28571"/>
                    <a:pt x="12858" y="24644"/>
                    <a:pt x="15677" y="23726"/>
                  </a:cubicBezTo>
                  <a:cubicBezTo>
                    <a:pt x="16405" y="24423"/>
                    <a:pt x="17260" y="25024"/>
                    <a:pt x="18210" y="25404"/>
                  </a:cubicBezTo>
                  <a:cubicBezTo>
                    <a:pt x="19224" y="25848"/>
                    <a:pt x="20744" y="25436"/>
                    <a:pt x="21567" y="26228"/>
                  </a:cubicBezTo>
                  <a:cubicBezTo>
                    <a:pt x="21599" y="26249"/>
                    <a:pt x="21638" y="26259"/>
                    <a:pt x="21675" y="26259"/>
                  </a:cubicBezTo>
                  <a:cubicBezTo>
                    <a:pt x="21750" y="26259"/>
                    <a:pt x="21821" y="26217"/>
                    <a:pt x="21821" y="26133"/>
                  </a:cubicBezTo>
                  <a:cubicBezTo>
                    <a:pt x="21729" y="24139"/>
                    <a:pt x="19613" y="22559"/>
                    <a:pt x="17635" y="22559"/>
                  </a:cubicBezTo>
                  <a:cubicBezTo>
                    <a:pt x="16880" y="22559"/>
                    <a:pt x="16145" y="22789"/>
                    <a:pt x="15550" y="23314"/>
                  </a:cubicBezTo>
                  <a:cubicBezTo>
                    <a:pt x="15542" y="23310"/>
                    <a:pt x="15533" y="23308"/>
                    <a:pt x="15524" y="23308"/>
                  </a:cubicBezTo>
                  <a:cubicBezTo>
                    <a:pt x="15471" y="23308"/>
                    <a:pt x="15424" y="23386"/>
                    <a:pt x="15424" y="23441"/>
                  </a:cubicBezTo>
                  <a:cubicBezTo>
                    <a:pt x="13745" y="23631"/>
                    <a:pt x="13333" y="25373"/>
                    <a:pt x="12700" y="26703"/>
                  </a:cubicBezTo>
                  <a:cubicBezTo>
                    <a:pt x="12858" y="26101"/>
                    <a:pt x="12827" y="25436"/>
                    <a:pt x="12953" y="24771"/>
                  </a:cubicBezTo>
                  <a:cubicBezTo>
                    <a:pt x="13175" y="23378"/>
                    <a:pt x="14062" y="21319"/>
                    <a:pt x="15297" y="20496"/>
                  </a:cubicBezTo>
                  <a:lnTo>
                    <a:pt x="15297" y="20464"/>
                  </a:lnTo>
                  <a:cubicBezTo>
                    <a:pt x="15716" y="20376"/>
                    <a:pt x="16142" y="20355"/>
                    <a:pt x="16569" y="20355"/>
                  </a:cubicBezTo>
                  <a:cubicBezTo>
                    <a:pt x="16985" y="20355"/>
                    <a:pt x="17403" y="20375"/>
                    <a:pt x="17818" y="20375"/>
                  </a:cubicBezTo>
                  <a:cubicBezTo>
                    <a:pt x="18358" y="20375"/>
                    <a:pt x="18893" y="20340"/>
                    <a:pt x="19414" y="20179"/>
                  </a:cubicBezTo>
                  <a:cubicBezTo>
                    <a:pt x="19921" y="20021"/>
                    <a:pt x="20396" y="19736"/>
                    <a:pt x="20807" y="19451"/>
                  </a:cubicBezTo>
                  <a:cubicBezTo>
                    <a:pt x="21482" y="18952"/>
                    <a:pt x="22157" y="17910"/>
                    <a:pt x="23058" y="17910"/>
                  </a:cubicBezTo>
                  <a:cubicBezTo>
                    <a:pt x="23130" y="17910"/>
                    <a:pt x="23203" y="17916"/>
                    <a:pt x="23277" y="17930"/>
                  </a:cubicBezTo>
                  <a:cubicBezTo>
                    <a:pt x="23289" y="17932"/>
                    <a:pt x="23299" y="17933"/>
                    <a:pt x="23309" y="17933"/>
                  </a:cubicBezTo>
                  <a:cubicBezTo>
                    <a:pt x="23471" y="17933"/>
                    <a:pt x="23490" y="17707"/>
                    <a:pt x="23341" y="17677"/>
                  </a:cubicBezTo>
                  <a:cubicBezTo>
                    <a:pt x="22077" y="17470"/>
                    <a:pt x="20746" y="17262"/>
                    <a:pt x="19434" y="17262"/>
                  </a:cubicBezTo>
                  <a:cubicBezTo>
                    <a:pt x="18543" y="17262"/>
                    <a:pt x="17662" y="17358"/>
                    <a:pt x="16817" y="17614"/>
                  </a:cubicBezTo>
                  <a:cubicBezTo>
                    <a:pt x="15740" y="17962"/>
                    <a:pt x="14473" y="18912"/>
                    <a:pt x="15012" y="20021"/>
                  </a:cubicBezTo>
                  <a:cubicBezTo>
                    <a:pt x="14980" y="20052"/>
                    <a:pt x="14980" y="20052"/>
                    <a:pt x="14980" y="20084"/>
                  </a:cubicBezTo>
                  <a:cubicBezTo>
                    <a:pt x="13967" y="20907"/>
                    <a:pt x="13238" y="21984"/>
                    <a:pt x="12763" y="23219"/>
                  </a:cubicBezTo>
                  <a:cubicBezTo>
                    <a:pt x="12288" y="24518"/>
                    <a:pt x="12352" y="25943"/>
                    <a:pt x="11813" y="27209"/>
                  </a:cubicBezTo>
                  <a:cubicBezTo>
                    <a:pt x="11877" y="26703"/>
                    <a:pt x="11877" y="26228"/>
                    <a:pt x="11623" y="25753"/>
                  </a:cubicBezTo>
                  <a:cubicBezTo>
                    <a:pt x="11212" y="25024"/>
                    <a:pt x="10515" y="24423"/>
                    <a:pt x="9818" y="23979"/>
                  </a:cubicBezTo>
                  <a:cubicBezTo>
                    <a:pt x="9755" y="22649"/>
                    <a:pt x="8045" y="21414"/>
                    <a:pt x="6905" y="21129"/>
                  </a:cubicBezTo>
                  <a:cubicBezTo>
                    <a:pt x="6725" y="21083"/>
                    <a:pt x="6543" y="21062"/>
                    <a:pt x="6361" y="21062"/>
                  </a:cubicBezTo>
                  <a:cubicBezTo>
                    <a:pt x="4647" y="21062"/>
                    <a:pt x="2879" y="22951"/>
                    <a:pt x="2249" y="24296"/>
                  </a:cubicBezTo>
                  <a:cubicBezTo>
                    <a:pt x="2202" y="24390"/>
                    <a:pt x="2277" y="24501"/>
                    <a:pt x="2370" y="24501"/>
                  </a:cubicBezTo>
                  <a:cubicBezTo>
                    <a:pt x="2403" y="24501"/>
                    <a:pt x="2438" y="24487"/>
                    <a:pt x="2471" y="24454"/>
                  </a:cubicBezTo>
                  <a:cubicBezTo>
                    <a:pt x="2946" y="23948"/>
                    <a:pt x="2851" y="24011"/>
                    <a:pt x="3738" y="23916"/>
                  </a:cubicBezTo>
                  <a:cubicBezTo>
                    <a:pt x="3973" y="23891"/>
                    <a:pt x="4145" y="23877"/>
                    <a:pt x="4283" y="23877"/>
                  </a:cubicBezTo>
                  <a:cubicBezTo>
                    <a:pt x="4667" y="23877"/>
                    <a:pt x="4784" y="23985"/>
                    <a:pt x="5226" y="24264"/>
                  </a:cubicBezTo>
                  <a:cubicBezTo>
                    <a:pt x="5638" y="24486"/>
                    <a:pt x="5986" y="24739"/>
                    <a:pt x="6430" y="24834"/>
                  </a:cubicBezTo>
                  <a:cubicBezTo>
                    <a:pt x="6623" y="24877"/>
                    <a:pt x="6825" y="24895"/>
                    <a:pt x="7031" y="24895"/>
                  </a:cubicBezTo>
                  <a:cubicBezTo>
                    <a:pt x="7907" y="24895"/>
                    <a:pt x="8872" y="24570"/>
                    <a:pt x="9691" y="24391"/>
                  </a:cubicBezTo>
                  <a:cubicBezTo>
                    <a:pt x="10547" y="25214"/>
                    <a:pt x="11497" y="26164"/>
                    <a:pt x="11117" y="27495"/>
                  </a:cubicBezTo>
                  <a:cubicBezTo>
                    <a:pt x="10800" y="28698"/>
                    <a:pt x="9311" y="29870"/>
                    <a:pt x="8266" y="30471"/>
                  </a:cubicBezTo>
                  <a:cubicBezTo>
                    <a:pt x="7392" y="30961"/>
                    <a:pt x="6336" y="31136"/>
                    <a:pt x="5240" y="31136"/>
                  </a:cubicBezTo>
                  <a:cubicBezTo>
                    <a:pt x="3715" y="31136"/>
                    <a:pt x="2114" y="30798"/>
                    <a:pt x="824" y="30503"/>
                  </a:cubicBezTo>
                  <a:cubicBezTo>
                    <a:pt x="792" y="30503"/>
                    <a:pt x="761" y="30503"/>
                    <a:pt x="729" y="30535"/>
                  </a:cubicBezTo>
                  <a:cubicBezTo>
                    <a:pt x="317" y="30693"/>
                    <a:pt x="1" y="31485"/>
                    <a:pt x="444" y="31770"/>
                  </a:cubicBezTo>
                  <a:cubicBezTo>
                    <a:pt x="444" y="31833"/>
                    <a:pt x="476" y="31896"/>
                    <a:pt x="539" y="31896"/>
                  </a:cubicBezTo>
                  <a:cubicBezTo>
                    <a:pt x="1310" y="31949"/>
                    <a:pt x="2080" y="31973"/>
                    <a:pt x="2850" y="31973"/>
                  </a:cubicBezTo>
                  <a:cubicBezTo>
                    <a:pt x="5783" y="31973"/>
                    <a:pt x="8707" y="31626"/>
                    <a:pt x="11592" y="31200"/>
                  </a:cubicBezTo>
                  <a:cubicBezTo>
                    <a:pt x="15329" y="30630"/>
                    <a:pt x="18812" y="29363"/>
                    <a:pt x="22264" y="27938"/>
                  </a:cubicBezTo>
                  <a:cubicBezTo>
                    <a:pt x="22290" y="27990"/>
                    <a:pt x="22337" y="28041"/>
                    <a:pt x="22388" y="28041"/>
                  </a:cubicBezTo>
                  <a:cubicBezTo>
                    <a:pt x="22399" y="28041"/>
                    <a:pt x="22411" y="28039"/>
                    <a:pt x="22422" y="28033"/>
                  </a:cubicBezTo>
                  <a:cubicBezTo>
                    <a:pt x="22882" y="27936"/>
                    <a:pt x="23323" y="27895"/>
                    <a:pt x="23760" y="27895"/>
                  </a:cubicBezTo>
                  <a:cubicBezTo>
                    <a:pt x="23895" y="27895"/>
                    <a:pt x="24030" y="27899"/>
                    <a:pt x="24164" y="27906"/>
                  </a:cubicBezTo>
                  <a:cubicBezTo>
                    <a:pt x="25114" y="28350"/>
                    <a:pt x="26033" y="28856"/>
                    <a:pt x="26951" y="29395"/>
                  </a:cubicBezTo>
                  <a:cubicBezTo>
                    <a:pt x="26951" y="29395"/>
                    <a:pt x="26951" y="29395"/>
                    <a:pt x="26983" y="29426"/>
                  </a:cubicBezTo>
                  <a:cubicBezTo>
                    <a:pt x="26476" y="31073"/>
                    <a:pt x="26349" y="33163"/>
                    <a:pt x="27299" y="34652"/>
                  </a:cubicBezTo>
                  <a:cubicBezTo>
                    <a:pt x="27711" y="35285"/>
                    <a:pt x="28313" y="35633"/>
                    <a:pt x="29010" y="35887"/>
                  </a:cubicBezTo>
                  <a:cubicBezTo>
                    <a:pt x="30340" y="36393"/>
                    <a:pt x="31765" y="36742"/>
                    <a:pt x="33158" y="37185"/>
                  </a:cubicBezTo>
                  <a:cubicBezTo>
                    <a:pt x="33174" y="37193"/>
                    <a:pt x="33189" y="37196"/>
                    <a:pt x="33203" y="37196"/>
                  </a:cubicBezTo>
                  <a:cubicBezTo>
                    <a:pt x="33305" y="37196"/>
                    <a:pt x="33364" y="37019"/>
                    <a:pt x="33253" y="36964"/>
                  </a:cubicBezTo>
                  <a:cubicBezTo>
                    <a:pt x="31258" y="35982"/>
                    <a:pt x="31416" y="33670"/>
                    <a:pt x="30561" y="31928"/>
                  </a:cubicBezTo>
                  <a:cubicBezTo>
                    <a:pt x="29896" y="30566"/>
                    <a:pt x="28630" y="29743"/>
                    <a:pt x="27236" y="29268"/>
                  </a:cubicBezTo>
                  <a:cubicBezTo>
                    <a:pt x="27236" y="29222"/>
                    <a:pt x="27185" y="29192"/>
                    <a:pt x="27133" y="29192"/>
                  </a:cubicBezTo>
                  <a:cubicBezTo>
                    <a:pt x="27114" y="29192"/>
                    <a:pt x="27095" y="29196"/>
                    <a:pt x="27078" y="29205"/>
                  </a:cubicBezTo>
                  <a:lnTo>
                    <a:pt x="27014" y="29205"/>
                  </a:lnTo>
                  <a:cubicBezTo>
                    <a:pt x="26318" y="28698"/>
                    <a:pt x="25526" y="28223"/>
                    <a:pt x="24703" y="27938"/>
                  </a:cubicBezTo>
                  <a:lnTo>
                    <a:pt x="24703" y="27938"/>
                  </a:lnTo>
                  <a:cubicBezTo>
                    <a:pt x="25653" y="28001"/>
                    <a:pt x="26634" y="28223"/>
                    <a:pt x="27616" y="28445"/>
                  </a:cubicBezTo>
                  <a:cubicBezTo>
                    <a:pt x="29548" y="28920"/>
                    <a:pt x="31353" y="29458"/>
                    <a:pt x="33095" y="30440"/>
                  </a:cubicBezTo>
                  <a:cubicBezTo>
                    <a:pt x="33127" y="30471"/>
                    <a:pt x="33127" y="30471"/>
                    <a:pt x="33127" y="30471"/>
                  </a:cubicBezTo>
                  <a:cubicBezTo>
                    <a:pt x="33127" y="30471"/>
                    <a:pt x="33127" y="30471"/>
                    <a:pt x="33127" y="30503"/>
                  </a:cubicBezTo>
                  <a:cubicBezTo>
                    <a:pt x="33072" y="30613"/>
                    <a:pt x="33160" y="30699"/>
                    <a:pt x="33246" y="30699"/>
                  </a:cubicBezTo>
                  <a:cubicBezTo>
                    <a:pt x="33259" y="30699"/>
                    <a:pt x="33272" y="30697"/>
                    <a:pt x="33285" y="30693"/>
                  </a:cubicBezTo>
                  <a:cubicBezTo>
                    <a:pt x="33348" y="32688"/>
                    <a:pt x="35660" y="34430"/>
                    <a:pt x="37465" y="34715"/>
                  </a:cubicBezTo>
                  <a:cubicBezTo>
                    <a:pt x="38162" y="34810"/>
                    <a:pt x="38890" y="34810"/>
                    <a:pt x="39619" y="34810"/>
                  </a:cubicBezTo>
                  <a:cubicBezTo>
                    <a:pt x="40019" y="34830"/>
                    <a:pt x="40495" y="34888"/>
                    <a:pt x="40951" y="34888"/>
                  </a:cubicBezTo>
                  <a:cubicBezTo>
                    <a:pt x="41217" y="34888"/>
                    <a:pt x="41476" y="34868"/>
                    <a:pt x="41709" y="34810"/>
                  </a:cubicBezTo>
                  <a:cubicBezTo>
                    <a:pt x="42216" y="34652"/>
                    <a:pt x="42501" y="34367"/>
                    <a:pt x="42469" y="33892"/>
                  </a:cubicBezTo>
                  <a:cubicBezTo>
                    <a:pt x="42670" y="33871"/>
                    <a:pt x="42867" y="33856"/>
                    <a:pt x="43061" y="33856"/>
                  </a:cubicBezTo>
                  <a:cubicBezTo>
                    <a:pt x="43451" y="33856"/>
                    <a:pt x="43831" y="33913"/>
                    <a:pt x="44211" y="34082"/>
                  </a:cubicBezTo>
                  <a:cubicBezTo>
                    <a:pt x="44228" y="34087"/>
                    <a:pt x="44245" y="34090"/>
                    <a:pt x="44260" y="34090"/>
                  </a:cubicBezTo>
                  <a:cubicBezTo>
                    <a:pt x="44327" y="34090"/>
                    <a:pt x="44369" y="34038"/>
                    <a:pt x="44369" y="33987"/>
                  </a:cubicBezTo>
                  <a:cubicBezTo>
                    <a:pt x="44179" y="32815"/>
                    <a:pt x="43641" y="31770"/>
                    <a:pt x="42691" y="31073"/>
                  </a:cubicBezTo>
                  <a:cubicBezTo>
                    <a:pt x="42912" y="30946"/>
                    <a:pt x="43166" y="30851"/>
                    <a:pt x="43419" y="30788"/>
                  </a:cubicBezTo>
                  <a:cubicBezTo>
                    <a:pt x="43451" y="30820"/>
                    <a:pt x="43514" y="30851"/>
                    <a:pt x="43577" y="30883"/>
                  </a:cubicBezTo>
                  <a:cubicBezTo>
                    <a:pt x="43599" y="30899"/>
                    <a:pt x="43620" y="30906"/>
                    <a:pt x="43638" y="30906"/>
                  </a:cubicBezTo>
                  <a:cubicBezTo>
                    <a:pt x="43730" y="30906"/>
                    <a:pt x="43777" y="30740"/>
                    <a:pt x="43672" y="30661"/>
                  </a:cubicBezTo>
                  <a:cubicBezTo>
                    <a:pt x="43672" y="30598"/>
                    <a:pt x="43641" y="30566"/>
                    <a:pt x="43577" y="30566"/>
                  </a:cubicBezTo>
                  <a:cubicBezTo>
                    <a:pt x="43546" y="30566"/>
                    <a:pt x="43546" y="30566"/>
                    <a:pt x="43546" y="30598"/>
                  </a:cubicBezTo>
                  <a:cubicBezTo>
                    <a:pt x="41529" y="29246"/>
                    <a:pt x="39081" y="27778"/>
                    <a:pt x="36646" y="27778"/>
                  </a:cubicBezTo>
                  <a:cubicBezTo>
                    <a:pt x="35716" y="27778"/>
                    <a:pt x="34788" y="27992"/>
                    <a:pt x="33887" y="28508"/>
                  </a:cubicBezTo>
                  <a:cubicBezTo>
                    <a:pt x="33887" y="28413"/>
                    <a:pt x="33792" y="28350"/>
                    <a:pt x="33697" y="28350"/>
                  </a:cubicBezTo>
                  <a:cubicBezTo>
                    <a:pt x="33298" y="28420"/>
                    <a:pt x="32902" y="28451"/>
                    <a:pt x="32507" y="28451"/>
                  </a:cubicBezTo>
                  <a:cubicBezTo>
                    <a:pt x="29794" y="28451"/>
                    <a:pt x="27149" y="27003"/>
                    <a:pt x="24478" y="27003"/>
                  </a:cubicBezTo>
                  <a:cubicBezTo>
                    <a:pt x="23858" y="27003"/>
                    <a:pt x="23236" y="27081"/>
                    <a:pt x="22612" y="27273"/>
                  </a:cubicBezTo>
                  <a:cubicBezTo>
                    <a:pt x="23119" y="25879"/>
                    <a:pt x="24861" y="25436"/>
                    <a:pt x="26033" y="24676"/>
                  </a:cubicBezTo>
                  <a:cubicBezTo>
                    <a:pt x="27014" y="24043"/>
                    <a:pt x="27869" y="23251"/>
                    <a:pt x="28788" y="22491"/>
                  </a:cubicBezTo>
                  <a:cubicBezTo>
                    <a:pt x="30346" y="21146"/>
                    <a:pt x="32343" y="19765"/>
                    <a:pt x="34413" y="19765"/>
                  </a:cubicBezTo>
                  <a:cubicBezTo>
                    <a:pt x="35121" y="19765"/>
                    <a:pt x="35837" y="19926"/>
                    <a:pt x="36547" y="20306"/>
                  </a:cubicBezTo>
                  <a:cubicBezTo>
                    <a:pt x="36565" y="20315"/>
                    <a:pt x="36581" y="20319"/>
                    <a:pt x="36595" y="20319"/>
                  </a:cubicBezTo>
                  <a:cubicBezTo>
                    <a:pt x="36629" y="20319"/>
                    <a:pt x="36651" y="20296"/>
                    <a:pt x="36674" y="20274"/>
                  </a:cubicBezTo>
                  <a:cubicBezTo>
                    <a:pt x="36705" y="20242"/>
                    <a:pt x="36769" y="20211"/>
                    <a:pt x="36737" y="20147"/>
                  </a:cubicBezTo>
                  <a:cubicBezTo>
                    <a:pt x="36578" y="19641"/>
                    <a:pt x="36325" y="19134"/>
                    <a:pt x="36230" y="18596"/>
                  </a:cubicBezTo>
                  <a:cubicBezTo>
                    <a:pt x="36135" y="17994"/>
                    <a:pt x="36135" y="17424"/>
                    <a:pt x="36198" y="16822"/>
                  </a:cubicBezTo>
                  <a:cubicBezTo>
                    <a:pt x="36198" y="16775"/>
                    <a:pt x="36159" y="16751"/>
                    <a:pt x="36119" y="16751"/>
                  </a:cubicBezTo>
                  <a:cubicBezTo>
                    <a:pt x="36080" y="16751"/>
                    <a:pt x="36040" y="16775"/>
                    <a:pt x="36040" y="16822"/>
                  </a:cubicBezTo>
                  <a:cubicBezTo>
                    <a:pt x="36008" y="16854"/>
                    <a:pt x="36008" y="16885"/>
                    <a:pt x="36008" y="16917"/>
                  </a:cubicBezTo>
                  <a:lnTo>
                    <a:pt x="35977" y="16917"/>
                  </a:lnTo>
                  <a:cubicBezTo>
                    <a:pt x="35502" y="17075"/>
                    <a:pt x="35122" y="17360"/>
                    <a:pt x="34710" y="17677"/>
                  </a:cubicBezTo>
                  <a:cubicBezTo>
                    <a:pt x="33982" y="18184"/>
                    <a:pt x="33317" y="18532"/>
                    <a:pt x="32462" y="18786"/>
                  </a:cubicBezTo>
                  <a:cubicBezTo>
                    <a:pt x="31606" y="19039"/>
                    <a:pt x="30751" y="19261"/>
                    <a:pt x="30023" y="19799"/>
                  </a:cubicBezTo>
                  <a:cubicBezTo>
                    <a:pt x="31036" y="17519"/>
                    <a:pt x="30720" y="14985"/>
                    <a:pt x="32081" y="12863"/>
                  </a:cubicBezTo>
                  <a:cubicBezTo>
                    <a:pt x="32113" y="12863"/>
                    <a:pt x="32176" y="12863"/>
                    <a:pt x="32176" y="12832"/>
                  </a:cubicBezTo>
                  <a:cubicBezTo>
                    <a:pt x="33158" y="11818"/>
                    <a:pt x="34742" y="12167"/>
                    <a:pt x="35787" y="11280"/>
                  </a:cubicBezTo>
                  <a:cubicBezTo>
                    <a:pt x="36388" y="10805"/>
                    <a:pt x="36674" y="10108"/>
                    <a:pt x="37054" y="9443"/>
                  </a:cubicBezTo>
                  <a:cubicBezTo>
                    <a:pt x="37624" y="8462"/>
                    <a:pt x="38320" y="7765"/>
                    <a:pt x="39302" y="7195"/>
                  </a:cubicBezTo>
                  <a:lnTo>
                    <a:pt x="39397" y="7195"/>
                  </a:lnTo>
                  <a:cubicBezTo>
                    <a:pt x="39524" y="7195"/>
                    <a:pt x="39524" y="7005"/>
                    <a:pt x="39397" y="7005"/>
                  </a:cubicBezTo>
                  <a:cubicBezTo>
                    <a:pt x="38748" y="6971"/>
                    <a:pt x="38034" y="6909"/>
                    <a:pt x="37336" y="6909"/>
                  </a:cubicBezTo>
                  <a:cubicBezTo>
                    <a:pt x="36739" y="6909"/>
                    <a:pt x="36154" y="6954"/>
                    <a:pt x="35628" y="7100"/>
                  </a:cubicBezTo>
                  <a:cubicBezTo>
                    <a:pt x="34710" y="7353"/>
                    <a:pt x="34457" y="8113"/>
                    <a:pt x="33728" y="8525"/>
                  </a:cubicBezTo>
                  <a:cubicBezTo>
                    <a:pt x="32968" y="8905"/>
                    <a:pt x="32715" y="9253"/>
                    <a:pt x="32367" y="10108"/>
                  </a:cubicBezTo>
                  <a:cubicBezTo>
                    <a:pt x="32018" y="10932"/>
                    <a:pt x="31796" y="11723"/>
                    <a:pt x="31923" y="12610"/>
                  </a:cubicBezTo>
                  <a:cubicBezTo>
                    <a:pt x="31385" y="13370"/>
                    <a:pt x="30973" y="14194"/>
                    <a:pt x="30751" y="15112"/>
                  </a:cubicBezTo>
                  <a:cubicBezTo>
                    <a:pt x="30625" y="15524"/>
                    <a:pt x="30466" y="15967"/>
                    <a:pt x="30308" y="16379"/>
                  </a:cubicBezTo>
                  <a:cubicBezTo>
                    <a:pt x="30245" y="16600"/>
                    <a:pt x="30150" y="16790"/>
                    <a:pt x="30086" y="17012"/>
                  </a:cubicBezTo>
                  <a:cubicBezTo>
                    <a:pt x="30245" y="16379"/>
                    <a:pt x="30371" y="15745"/>
                    <a:pt x="30371" y="15112"/>
                  </a:cubicBezTo>
                  <a:cubicBezTo>
                    <a:pt x="30403" y="13592"/>
                    <a:pt x="29168" y="12547"/>
                    <a:pt x="28408" y="11375"/>
                  </a:cubicBezTo>
                  <a:cubicBezTo>
                    <a:pt x="28281" y="11185"/>
                    <a:pt x="28186" y="10995"/>
                    <a:pt x="28091" y="10805"/>
                  </a:cubicBezTo>
                  <a:cubicBezTo>
                    <a:pt x="27838" y="10330"/>
                    <a:pt x="27711" y="9792"/>
                    <a:pt x="27806" y="9158"/>
                  </a:cubicBezTo>
                  <a:cubicBezTo>
                    <a:pt x="27806" y="9158"/>
                    <a:pt x="27806" y="9158"/>
                    <a:pt x="27774" y="9127"/>
                  </a:cubicBezTo>
                  <a:cubicBezTo>
                    <a:pt x="27806" y="9095"/>
                    <a:pt x="27806" y="9063"/>
                    <a:pt x="27806" y="9032"/>
                  </a:cubicBezTo>
                  <a:cubicBezTo>
                    <a:pt x="28598" y="8018"/>
                    <a:pt x="29231" y="6910"/>
                    <a:pt x="29358" y="5580"/>
                  </a:cubicBezTo>
                  <a:cubicBezTo>
                    <a:pt x="29580" y="3711"/>
                    <a:pt x="29105" y="1874"/>
                    <a:pt x="30181" y="196"/>
                  </a:cubicBezTo>
                  <a:cubicBezTo>
                    <a:pt x="30238" y="111"/>
                    <a:pt x="30168" y="1"/>
                    <a:pt x="3006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80;p72">
              <a:extLst>
                <a:ext uri="{FF2B5EF4-FFF2-40B4-BE49-F238E27FC236}">
                  <a16:creationId xmlns:a16="http://schemas.microsoft.com/office/drawing/2014/main" id="{308767B6-61E9-4A6A-95E2-9EB22FB95267}"/>
                </a:ext>
              </a:extLst>
            </p:cNvPr>
            <p:cNvSpPr/>
            <p:nvPr/>
          </p:nvSpPr>
          <p:spPr>
            <a:xfrm>
              <a:off x="176846" y="2385082"/>
              <a:ext cx="1072679" cy="1610231"/>
            </a:xfrm>
            <a:custGeom>
              <a:avLst/>
              <a:gdLst/>
              <a:ahLst/>
              <a:cxnLst/>
              <a:rect l="l" t="t" r="r" b="b"/>
              <a:pathLst>
                <a:path w="35364" h="53086" extrusionOk="0">
                  <a:moveTo>
                    <a:pt x="2252" y="1"/>
                  </a:moveTo>
                  <a:cubicBezTo>
                    <a:pt x="2122" y="1"/>
                    <a:pt x="1990" y="5"/>
                    <a:pt x="1858" y="13"/>
                  </a:cubicBezTo>
                  <a:cubicBezTo>
                    <a:pt x="1699" y="13"/>
                    <a:pt x="1668" y="234"/>
                    <a:pt x="1826" y="266"/>
                  </a:cubicBezTo>
                  <a:cubicBezTo>
                    <a:pt x="3251" y="1976"/>
                    <a:pt x="3853" y="4193"/>
                    <a:pt x="3346" y="6378"/>
                  </a:cubicBezTo>
                  <a:cubicBezTo>
                    <a:pt x="2966" y="8057"/>
                    <a:pt x="1921" y="9482"/>
                    <a:pt x="1604" y="11160"/>
                  </a:cubicBezTo>
                  <a:cubicBezTo>
                    <a:pt x="1003" y="14612"/>
                    <a:pt x="3790" y="17589"/>
                    <a:pt x="5626" y="20217"/>
                  </a:cubicBezTo>
                  <a:cubicBezTo>
                    <a:pt x="5595" y="20249"/>
                    <a:pt x="5595" y="20344"/>
                    <a:pt x="5658" y="20376"/>
                  </a:cubicBezTo>
                  <a:cubicBezTo>
                    <a:pt x="5246" y="22846"/>
                    <a:pt x="6291" y="25379"/>
                    <a:pt x="6481" y="27850"/>
                  </a:cubicBezTo>
                  <a:cubicBezTo>
                    <a:pt x="6576" y="29275"/>
                    <a:pt x="6640" y="30731"/>
                    <a:pt x="6925" y="32093"/>
                  </a:cubicBezTo>
                  <a:cubicBezTo>
                    <a:pt x="4898" y="27406"/>
                    <a:pt x="1763" y="23289"/>
                    <a:pt x="243" y="18317"/>
                  </a:cubicBezTo>
                  <a:cubicBezTo>
                    <a:pt x="231" y="18260"/>
                    <a:pt x="195" y="18236"/>
                    <a:pt x="155" y="18236"/>
                  </a:cubicBezTo>
                  <a:cubicBezTo>
                    <a:pt x="84" y="18236"/>
                    <a:pt x="1" y="18311"/>
                    <a:pt x="21" y="18412"/>
                  </a:cubicBezTo>
                  <a:cubicBezTo>
                    <a:pt x="1193" y="24334"/>
                    <a:pt x="5975" y="28831"/>
                    <a:pt x="7558" y="34658"/>
                  </a:cubicBezTo>
                  <a:cubicBezTo>
                    <a:pt x="8350" y="37635"/>
                    <a:pt x="9427" y="41341"/>
                    <a:pt x="8508" y="44381"/>
                  </a:cubicBezTo>
                  <a:cubicBezTo>
                    <a:pt x="8065" y="45901"/>
                    <a:pt x="7337" y="47358"/>
                    <a:pt x="6576" y="48783"/>
                  </a:cubicBezTo>
                  <a:cubicBezTo>
                    <a:pt x="5721" y="50018"/>
                    <a:pt x="5025" y="51380"/>
                    <a:pt x="4391" y="52710"/>
                  </a:cubicBezTo>
                  <a:cubicBezTo>
                    <a:pt x="4287" y="52918"/>
                    <a:pt x="4457" y="53085"/>
                    <a:pt x="4630" y="53085"/>
                  </a:cubicBezTo>
                  <a:cubicBezTo>
                    <a:pt x="4721" y="53085"/>
                    <a:pt x="4812" y="53040"/>
                    <a:pt x="4866" y="52931"/>
                  </a:cubicBezTo>
                  <a:cubicBezTo>
                    <a:pt x="5183" y="52298"/>
                    <a:pt x="5500" y="51633"/>
                    <a:pt x="5848" y="51000"/>
                  </a:cubicBezTo>
                  <a:cubicBezTo>
                    <a:pt x="6291" y="50240"/>
                    <a:pt x="6735" y="49479"/>
                    <a:pt x="7178" y="48719"/>
                  </a:cubicBezTo>
                  <a:cubicBezTo>
                    <a:pt x="8002" y="47421"/>
                    <a:pt x="8983" y="46281"/>
                    <a:pt x="10282" y="45458"/>
                  </a:cubicBezTo>
                  <a:cubicBezTo>
                    <a:pt x="10503" y="45299"/>
                    <a:pt x="10757" y="45141"/>
                    <a:pt x="11042" y="45014"/>
                  </a:cubicBezTo>
                  <a:cubicBezTo>
                    <a:pt x="11065" y="45026"/>
                    <a:pt x="11097" y="45033"/>
                    <a:pt x="11131" y="45033"/>
                  </a:cubicBezTo>
                  <a:cubicBezTo>
                    <a:pt x="11189" y="45033"/>
                    <a:pt x="11255" y="45011"/>
                    <a:pt x="11295" y="44951"/>
                  </a:cubicBezTo>
                  <a:cubicBezTo>
                    <a:pt x="11295" y="44919"/>
                    <a:pt x="11327" y="44887"/>
                    <a:pt x="11327" y="44856"/>
                  </a:cubicBezTo>
                  <a:cubicBezTo>
                    <a:pt x="12655" y="44230"/>
                    <a:pt x="14433" y="43722"/>
                    <a:pt x="16042" y="43722"/>
                  </a:cubicBezTo>
                  <a:cubicBezTo>
                    <a:pt x="17770" y="43722"/>
                    <a:pt x="19303" y="44308"/>
                    <a:pt x="19877" y="45964"/>
                  </a:cubicBezTo>
                  <a:cubicBezTo>
                    <a:pt x="19877" y="46028"/>
                    <a:pt x="19877" y="46059"/>
                    <a:pt x="19877" y="46091"/>
                  </a:cubicBezTo>
                  <a:cubicBezTo>
                    <a:pt x="19877" y="46169"/>
                    <a:pt x="19942" y="46226"/>
                    <a:pt x="20000" y="46226"/>
                  </a:cubicBezTo>
                  <a:cubicBezTo>
                    <a:pt x="20012" y="46226"/>
                    <a:pt x="20025" y="46223"/>
                    <a:pt x="20036" y="46218"/>
                  </a:cubicBezTo>
                  <a:cubicBezTo>
                    <a:pt x="20048" y="46222"/>
                    <a:pt x="20061" y="46224"/>
                    <a:pt x="20074" y="46224"/>
                  </a:cubicBezTo>
                  <a:cubicBezTo>
                    <a:pt x="20161" y="46224"/>
                    <a:pt x="20253" y="46138"/>
                    <a:pt x="20226" y="46028"/>
                  </a:cubicBezTo>
                  <a:cubicBezTo>
                    <a:pt x="20194" y="45964"/>
                    <a:pt x="20162" y="45901"/>
                    <a:pt x="20162" y="45838"/>
                  </a:cubicBezTo>
                  <a:cubicBezTo>
                    <a:pt x="20289" y="44729"/>
                    <a:pt x="20574" y="43241"/>
                    <a:pt x="19782" y="42354"/>
                  </a:cubicBezTo>
                  <a:cubicBezTo>
                    <a:pt x="19402" y="41974"/>
                    <a:pt x="18547" y="41594"/>
                    <a:pt x="18104" y="41277"/>
                  </a:cubicBezTo>
                  <a:cubicBezTo>
                    <a:pt x="17787" y="41056"/>
                    <a:pt x="17597" y="40834"/>
                    <a:pt x="17186" y="40739"/>
                  </a:cubicBezTo>
                  <a:cubicBezTo>
                    <a:pt x="17083" y="40719"/>
                    <a:pt x="16980" y="40711"/>
                    <a:pt x="16875" y="40711"/>
                  </a:cubicBezTo>
                  <a:cubicBezTo>
                    <a:pt x="15784" y="40711"/>
                    <a:pt x="14598" y="41690"/>
                    <a:pt x="13702" y="42037"/>
                  </a:cubicBezTo>
                  <a:cubicBezTo>
                    <a:pt x="12372" y="42544"/>
                    <a:pt x="11707" y="43336"/>
                    <a:pt x="11073" y="44571"/>
                  </a:cubicBezTo>
                  <a:cubicBezTo>
                    <a:pt x="9933" y="45141"/>
                    <a:pt x="8983" y="45933"/>
                    <a:pt x="8097" y="46819"/>
                  </a:cubicBezTo>
                  <a:cubicBezTo>
                    <a:pt x="8445" y="46059"/>
                    <a:pt x="8762" y="45299"/>
                    <a:pt x="8983" y="44507"/>
                  </a:cubicBezTo>
                  <a:cubicBezTo>
                    <a:pt x="10408" y="42101"/>
                    <a:pt x="11010" y="39314"/>
                    <a:pt x="12435" y="36875"/>
                  </a:cubicBezTo>
                  <a:cubicBezTo>
                    <a:pt x="13069" y="35862"/>
                    <a:pt x="13734" y="34880"/>
                    <a:pt x="14494" y="33962"/>
                  </a:cubicBezTo>
                  <a:cubicBezTo>
                    <a:pt x="14660" y="33939"/>
                    <a:pt x="14821" y="33930"/>
                    <a:pt x="14979" y="33930"/>
                  </a:cubicBezTo>
                  <a:cubicBezTo>
                    <a:pt x="15938" y="33930"/>
                    <a:pt x="16772" y="34287"/>
                    <a:pt x="17724" y="34342"/>
                  </a:cubicBezTo>
                  <a:cubicBezTo>
                    <a:pt x="17801" y="34346"/>
                    <a:pt x="17874" y="34349"/>
                    <a:pt x="17945" y="34349"/>
                  </a:cubicBezTo>
                  <a:cubicBezTo>
                    <a:pt x="18836" y="34349"/>
                    <a:pt x="19277" y="33988"/>
                    <a:pt x="20099" y="33518"/>
                  </a:cubicBezTo>
                  <a:cubicBezTo>
                    <a:pt x="21398" y="32758"/>
                    <a:pt x="22664" y="32948"/>
                    <a:pt x="24058" y="32600"/>
                  </a:cubicBezTo>
                  <a:cubicBezTo>
                    <a:pt x="25008" y="32347"/>
                    <a:pt x="25863" y="31840"/>
                    <a:pt x="26591" y="31207"/>
                  </a:cubicBezTo>
                  <a:cubicBezTo>
                    <a:pt x="27510" y="30383"/>
                    <a:pt x="28080" y="29433"/>
                    <a:pt x="28713" y="28388"/>
                  </a:cubicBezTo>
                  <a:cubicBezTo>
                    <a:pt x="29600" y="26900"/>
                    <a:pt x="30518" y="26044"/>
                    <a:pt x="31817" y="24873"/>
                  </a:cubicBezTo>
                  <a:cubicBezTo>
                    <a:pt x="32482" y="24271"/>
                    <a:pt x="33115" y="23669"/>
                    <a:pt x="33527" y="22846"/>
                  </a:cubicBezTo>
                  <a:cubicBezTo>
                    <a:pt x="34192" y="21547"/>
                    <a:pt x="34350" y="20122"/>
                    <a:pt x="35300" y="18951"/>
                  </a:cubicBezTo>
                  <a:cubicBezTo>
                    <a:pt x="35364" y="18887"/>
                    <a:pt x="35364" y="18792"/>
                    <a:pt x="35300" y="18729"/>
                  </a:cubicBezTo>
                  <a:cubicBezTo>
                    <a:pt x="35277" y="18660"/>
                    <a:pt x="35222" y="18608"/>
                    <a:pt x="35145" y="18608"/>
                  </a:cubicBezTo>
                  <a:cubicBezTo>
                    <a:pt x="35115" y="18608"/>
                    <a:pt x="35082" y="18616"/>
                    <a:pt x="35047" y="18634"/>
                  </a:cubicBezTo>
                  <a:cubicBezTo>
                    <a:pt x="33455" y="19644"/>
                    <a:pt x="31981" y="20092"/>
                    <a:pt x="30111" y="20092"/>
                  </a:cubicBezTo>
                  <a:cubicBezTo>
                    <a:pt x="30046" y="20092"/>
                    <a:pt x="29982" y="20092"/>
                    <a:pt x="29917" y="20091"/>
                  </a:cubicBezTo>
                  <a:cubicBezTo>
                    <a:pt x="29446" y="20080"/>
                    <a:pt x="28984" y="20068"/>
                    <a:pt x="28524" y="20068"/>
                  </a:cubicBezTo>
                  <a:cubicBezTo>
                    <a:pt x="27683" y="20068"/>
                    <a:pt x="26849" y="20106"/>
                    <a:pt x="25990" y="20249"/>
                  </a:cubicBezTo>
                  <a:cubicBezTo>
                    <a:pt x="24754" y="20471"/>
                    <a:pt x="23424" y="20819"/>
                    <a:pt x="22284" y="21421"/>
                  </a:cubicBezTo>
                  <a:cubicBezTo>
                    <a:pt x="21208" y="22023"/>
                    <a:pt x="20701" y="22973"/>
                    <a:pt x="19466" y="23384"/>
                  </a:cubicBezTo>
                  <a:cubicBezTo>
                    <a:pt x="17502" y="23986"/>
                    <a:pt x="16172" y="24588"/>
                    <a:pt x="15159" y="26551"/>
                  </a:cubicBezTo>
                  <a:cubicBezTo>
                    <a:pt x="14050" y="28610"/>
                    <a:pt x="14019" y="31112"/>
                    <a:pt x="14082" y="33392"/>
                  </a:cubicBezTo>
                  <a:cubicBezTo>
                    <a:pt x="14082" y="33488"/>
                    <a:pt x="14156" y="33530"/>
                    <a:pt x="14219" y="33530"/>
                  </a:cubicBezTo>
                  <a:cubicBezTo>
                    <a:pt x="14239" y="33530"/>
                    <a:pt x="14257" y="33526"/>
                    <a:pt x="14272" y="33518"/>
                  </a:cubicBezTo>
                  <a:lnTo>
                    <a:pt x="14272" y="33518"/>
                  </a:lnTo>
                  <a:cubicBezTo>
                    <a:pt x="13417" y="34500"/>
                    <a:pt x="12657" y="35545"/>
                    <a:pt x="11992" y="36654"/>
                  </a:cubicBezTo>
                  <a:cubicBezTo>
                    <a:pt x="10788" y="38680"/>
                    <a:pt x="10123" y="40929"/>
                    <a:pt x="9268" y="43082"/>
                  </a:cubicBezTo>
                  <a:cubicBezTo>
                    <a:pt x="9490" y="40834"/>
                    <a:pt x="8857" y="38554"/>
                    <a:pt x="8350" y="36400"/>
                  </a:cubicBezTo>
                  <a:cubicBezTo>
                    <a:pt x="8223" y="35798"/>
                    <a:pt x="8065" y="35228"/>
                    <a:pt x="7875" y="34627"/>
                  </a:cubicBezTo>
                  <a:lnTo>
                    <a:pt x="7875" y="34627"/>
                  </a:lnTo>
                  <a:cubicBezTo>
                    <a:pt x="7892" y="34635"/>
                    <a:pt x="7907" y="34639"/>
                    <a:pt x="7918" y="34639"/>
                  </a:cubicBezTo>
                  <a:cubicBezTo>
                    <a:pt x="7951" y="34639"/>
                    <a:pt x="7961" y="34610"/>
                    <a:pt x="7938" y="34563"/>
                  </a:cubicBezTo>
                  <a:cubicBezTo>
                    <a:pt x="6925" y="32347"/>
                    <a:pt x="6956" y="29940"/>
                    <a:pt x="6735" y="27565"/>
                  </a:cubicBezTo>
                  <a:cubicBezTo>
                    <a:pt x="6545" y="25158"/>
                    <a:pt x="5626" y="22814"/>
                    <a:pt x="5911" y="20376"/>
                  </a:cubicBezTo>
                  <a:cubicBezTo>
                    <a:pt x="5911" y="20344"/>
                    <a:pt x="5880" y="20344"/>
                    <a:pt x="5880" y="20312"/>
                  </a:cubicBezTo>
                  <a:cubicBezTo>
                    <a:pt x="9648" y="17842"/>
                    <a:pt x="11802" y="13345"/>
                    <a:pt x="11010" y="8817"/>
                  </a:cubicBezTo>
                  <a:cubicBezTo>
                    <a:pt x="10271" y="4723"/>
                    <a:pt x="6780" y="1"/>
                    <a:pt x="2252" y="1"/>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581;p72">
              <a:extLst>
                <a:ext uri="{FF2B5EF4-FFF2-40B4-BE49-F238E27FC236}">
                  <a16:creationId xmlns:a16="http://schemas.microsoft.com/office/drawing/2014/main" id="{4B3288E7-69FF-4CE7-86F7-5B8C82D98B2E}"/>
                </a:ext>
              </a:extLst>
            </p:cNvPr>
            <p:cNvSpPr/>
            <p:nvPr/>
          </p:nvSpPr>
          <p:spPr>
            <a:xfrm>
              <a:off x="82363" y="1315566"/>
              <a:ext cx="965089" cy="1281123"/>
            </a:xfrm>
            <a:custGeom>
              <a:avLst/>
              <a:gdLst/>
              <a:ahLst/>
              <a:cxnLst/>
              <a:rect l="l" t="t" r="r" b="b"/>
              <a:pathLst>
                <a:path w="31817" h="42236" extrusionOk="0">
                  <a:moveTo>
                    <a:pt x="31628" y="1"/>
                  </a:moveTo>
                  <a:cubicBezTo>
                    <a:pt x="31602" y="1"/>
                    <a:pt x="31573" y="8"/>
                    <a:pt x="31543" y="26"/>
                  </a:cubicBezTo>
                  <a:cubicBezTo>
                    <a:pt x="31448" y="90"/>
                    <a:pt x="31385" y="153"/>
                    <a:pt x="31321" y="185"/>
                  </a:cubicBezTo>
                  <a:cubicBezTo>
                    <a:pt x="28756" y="723"/>
                    <a:pt x="26476" y="2180"/>
                    <a:pt x="24671" y="4048"/>
                  </a:cubicBezTo>
                  <a:cubicBezTo>
                    <a:pt x="23721" y="5062"/>
                    <a:pt x="22929" y="6170"/>
                    <a:pt x="22264" y="7373"/>
                  </a:cubicBezTo>
                  <a:cubicBezTo>
                    <a:pt x="21314" y="9083"/>
                    <a:pt x="20839" y="11015"/>
                    <a:pt x="19351" y="12282"/>
                  </a:cubicBezTo>
                  <a:cubicBezTo>
                    <a:pt x="19287" y="12282"/>
                    <a:pt x="19224" y="12314"/>
                    <a:pt x="19192" y="12314"/>
                  </a:cubicBezTo>
                  <a:cubicBezTo>
                    <a:pt x="19161" y="12314"/>
                    <a:pt x="19161" y="12314"/>
                    <a:pt x="19161" y="12345"/>
                  </a:cubicBezTo>
                  <a:cubicBezTo>
                    <a:pt x="19145" y="12330"/>
                    <a:pt x="19137" y="12322"/>
                    <a:pt x="19129" y="12322"/>
                  </a:cubicBezTo>
                  <a:cubicBezTo>
                    <a:pt x="19121" y="12322"/>
                    <a:pt x="19113" y="12330"/>
                    <a:pt x="19097" y="12345"/>
                  </a:cubicBezTo>
                  <a:cubicBezTo>
                    <a:pt x="16025" y="13074"/>
                    <a:pt x="13080" y="14594"/>
                    <a:pt x="10547" y="16462"/>
                  </a:cubicBezTo>
                  <a:cubicBezTo>
                    <a:pt x="9153" y="17286"/>
                    <a:pt x="7823" y="18299"/>
                    <a:pt x="7126" y="19724"/>
                  </a:cubicBezTo>
                  <a:cubicBezTo>
                    <a:pt x="7031" y="19788"/>
                    <a:pt x="6936" y="19851"/>
                    <a:pt x="6873" y="19914"/>
                  </a:cubicBezTo>
                  <a:cubicBezTo>
                    <a:pt x="6846" y="19897"/>
                    <a:pt x="6822" y="19889"/>
                    <a:pt x="6801" y="19889"/>
                  </a:cubicBezTo>
                  <a:cubicBezTo>
                    <a:pt x="6747" y="19889"/>
                    <a:pt x="6715" y="19941"/>
                    <a:pt x="6715" y="20009"/>
                  </a:cubicBezTo>
                  <a:cubicBezTo>
                    <a:pt x="6651" y="20041"/>
                    <a:pt x="6620" y="20073"/>
                    <a:pt x="6556" y="20136"/>
                  </a:cubicBezTo>
                  <a:cubicBezTo>
                    <a:pt x="6454" y="20213"/>
                    <a:pt x="6517" y="20352"/>
                    <a:pt x="6612" y="20352"/>
                  </a:cubicBezTo>
                  <a:cubicBezTo>
                    <a:pt x="6635" y="20352"/>
                    <a:pt x="6659" y="20344"/>
                    <a:pt x="6683" y="20326"/>
                  </a:cubicBezTo>
                  <a:lnTo>
                    <a:pt x="6746" y="20294"/>
                  </a:lnTo>
                  <a:cubicBezTo>
                    <a:pt x="6778" y="20326"/>
                    <a:pt x="6778" y="20358"/>
                    <a:pt x="6810" y="20389"/>
                  </a:cubicBezTo>
                  <a:cubicBezTo>
                    <a:pt x="2503" y="23905"/>
                    <a:pt x="729" y="29827"/>
                    <a:pt x="1" y="35179"/>
                  </a:cubicBezTo>
                  <a:cubicBezTo>
                    <a:pt x="1" y="35273"/>
                    <a:pt x="80" y="35334"/>
                    <a:pt x="150" y="35334"/>
                  </a:cubicBezTo>
                  <a:cubicBezTo>
                    <a:pt x="198" y="35334"/>
                    <a:pt x="241" y="35306"/>
                    <a:pt x="254" y="35242"/>
                  </a:cubicBezTo>
                  <a:cubicBezTo>
                    <a:pt x="1553" y="29858"/>
                    <a:pt x="2661" y="24190"/>
                    <a:pt x="7190" y="20579"/>
                  </a:cubicBezTo>
                  <a:cubicBezTo>
                    <a:pt x="7253" y="20611"/>
                    <a:pt x="7316" y="20643"/>
                    <a:pt x="7380" y="20738"/>
                  </a:cubicBezTo>
                  <a:cubicBezTo>
                    <a:pt x="7570" y="20738"/>
                    <a:pt x="7760" y="20769"/>
                    <a:pt x="7950" y="20801"/>
                  </a:cubicBezTo>
                  <a:cubicBezTo>
                    <a:pt x="8773" y="21149"/>
                    <a:pt x="9343" y="21688"/>
                    <a:pt x="9628" y="22448"/>
                  </a:cubicBezTo>
                  <a:cubicBezTo>
                    <a:pt x="9818" y="22796"/>
                    <a:pt x="9913" y="23144"/>
                    <a:pt x="10103" y="23493"/>
                  </a:cubicBezTo>
                  <a:cubicBezTo>
                    <a:pt x="11117" y="25520"/>
                    <a:pt x="12763" y="26881"/>
                    <a:pt x="14695" y="28021"/>
                  </a:cubicBezTo>
                  <a:cubicBezTo>
                    <a:pt x="16944" y="29352"/>
                    <a:pt x="19382" y="30333"/>
                    <a:pt x="21631" y="31663"/>
                  </a:cubicBezTo>
                  <a:cubicBezTo>
                    <a:pt x="21694" y="31695"/>
                    <a:pt x="21757" y="31758"/>
                    <a:pt x="21821" y="31790"/>
                  </a:cubicBezTo>
                  <a:cubicBezTo>
                    <a:pt x="24418" y="33975"/>
                    <a:pt x="25146" y="38029"/>
                    <a:pt x="22169" y="40309"/>
                  </a:cubicBezTo>
                  <a:cubicBezTo>
                    <a:pt x="21567" y="40752"/>
                    <a:pt x="20966" y="40816"/>
                    <a:pt x="21472" y="41544"/>
                  </a:cubicBezTo>
                  <a:cubicBezTo>
                    <a:pt x="21802" y="42068"/>
                    <a:pt x="22596" y="42235"/>
                    <a:pt x="23343" y="42235"/>
                  </a:cubicBezTo>
                  <a:cubicBezTo>
                    <a:pt x="23815" y="42235"/>
                    <a:pt x="24269" y="42168"/>
                    <a:pt x="24576" y="42082"/>
                  </a:cubicBezTo>
                  <a:cubicBezTo>
                    <a:pt x="26191" y="41607"/>
                    <a:pt x="27268" y="40182"/>
                    <a:pt x="27996" y="38757"/>
                  </a:cubicBezTo>
                  <a:cubicBezTo>
                    <a:pt x="28028" y="38694"/>
                    <a:pt x="28028" y="38631"/>
                    <a:pt x="27965" y="38599"/>
                  </a:cubicBezTo>
                  <a:cubicBezTo>
                    <a:pt x="28028" y="38346"/>
                    <a:pt x="28060" y="38124"/>
                    <a:pt x="28060" y="37871"/>
                  </a:cubicBezTo>
                  <a:cubicBezTo>
                    <a:pt x="28218" y="36794"/>
                    <a:pt x="28440" y="35685"/>
                    <a:pt x="28598" y="34577"/>
                  </a:cubicBezTo>
                  <a:cubicBezTo>
                    <a:pt x="28661" y="34545"/>
                    <a:pt x="28693" y="34450"/>
                    <a:pt x="28661" y="34355"/>
                  </a:cubicBezTo>
                  <a:cubicBezTo>
                    <a:pt x="28661" y="34355"/>
                    <a:pt x="28661" y="34324"/>
                    <a:pt x="28630" y="34324"/>
                  </a:cubicBezTo>
                  <a:cubicBezTo>
                    <a:pt x="28851" y="32898"/>
                    <a:pt x="29010" y="31505"/>
                    <a:pt x="28978" y="30143"/>
                  </a:cubicBezTo>
                  <a:cubicBezTo>
                    <a:pt x="28978" y="29193"/>
                    <a:pt x="28820" y="28306"/>
                    <a:pt x="28440" y="27451"/>
                  </a:cubicBezTo>
                  <a:cubicBezTo>
                    <a:pt x="28218" y="26913"/>
                    <a:pt x="26888" y="25551"/>
                    <a:pt x="26508" y="24728"/>
                  </a:cubicBezTo>
                  <a:cubicBezTo>
                    <a:pt x="26539" y="24728"/>
                    <a:pt x="26571" y="24696"/>
                    <a:pt x="26571" y="24633"/>
                  </a:cubicBezTo>
                  <a:cubicBezTo>
                    <a:pt x="26983" y="24443"/>
                    <a:pt x="27394" y="24253"/>
                    <a:pt x="27774" y="24063"/>
                  </a:cubicBezTo>
                  <a:cubicBezTo>
                    <a:pt x="27869" y="24063"/>
                    <a:pt x="27965" y="24031"/>
                    <a:pt x="27996" y="23968"/>
                  </a:cubicBezTo>
                  <a:cubicBezTo>
                    <a:pt x="28693" y="22163"/>
                    <a:pt x="26476" y="19851"/>
                    <a:pt x="25368" y="18616"/>
                  </a:cubicBezTo>
                  <a:cubicBezTo>
                    <a:pt x="23563" y="16652"/>
                    <a:pt x="21251" y="15164"/>
                    <a:pt x="18622" y="14657"/>
                  </a:cubicBezTo>
                  <a:cubicBezTo>
                    <a:pt x="17979" y="14534"/>
                    <a:pt x="17346" y="14473"/>
                    <a:pt x="16720" y="14473"/>
                  </a:cubicBezTo>
                  <a:cubicBezTo>
                    <a:pt x="15744" y="14473"/>
                    <a:pt x="14786" y="14621"/>
                    <a:pt x="13840" y="14911"/>
                  </a:cubicBezTo>
                  <a:cubicBezTo>
                    <a:pt x="15550" y="14055"/>
                    <a:pt x="17324" y="13359"/>
                    <a:pt x="19129" y="12662"/>
                  </a:cubicBezTo>
                  <a:cubicBezTo>
                    <a:pt x="20094" y="13031"/>
                    <a:pt x="21176" y="13230"/>
                    <a:pt x="22256" y="13230"/>
                  </a:cubicBezTo>
                  <a:cubicBezTo>
                    <a:pt x="24047" y="13230"/>
                    <a:pt x="25833" y="12683"/>
                    <a:pt x="27078" y="11459"/>
                  </a:cubicBezTo>
                  <a:cubicBezTo>
                    <a:pt x="30213" y="8387"/>
                    <a:pt x="28123" y="3098"/>
                    <a:pt x="31701" y="311"/>
                  </a:cubicBezTo>
                  <a:cubicBezTo>
                    <a:pt x="31765" y="311"/>
                    <a:pt x="31765" y="280"/>
                    <a:pt x="31765" y="248"/>
                  </a:cubicBezTo>
                  <a:cubicBezTo>
                    <a:pt x="31816" y="145"/>
                    <a:pt x="31742" y="1"/>
                    <a:pt x="31628"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82;p72">
              <a:extLst>
                <a:ext uri="{FF2B5EF4-FFF2-40B4-BE49-F238E27FC236}">
                  <a16:creationId xmlns:a16="http://schemas.microsoft.com/office/drawing/2014/main" id="{4FE020D7-33C2-43BB-9C24-F9BDDAE28C1C}"/>
                </a:ext>
              </a:extLst>
            </p:cNvPr>
            <p:cNvSpPr/>
            <p:nvPr/>
          </p:nvSpPr>
          <p:spPr>
            <a:xfrm>
              <a:off x="968012" y="3859827"/>
              <a:ext cx="673412" cy="601554"/>
            </a:xfrm>
            <a:custGeom>
              <a:avLst/>
              <a:gdLst/>
              <a:ahLst/>
              <a:cxnLst/>
              <a:rect l="l" t="t" r="r" b="b"/>
              <a:pathLst>
                <a:path w="22201" h="19832" extrusionOk="0">
                  <a:moveTo>
                    <a:pt x="20015" y="9979"/>
                  </a:moveTo>
                  <a:lnTo>
                    <a:pt x="20015" y="9979"/>
                  </a:lnTo>
                  <a:cubicBezTo>
                    <a:pt x="20237" y="10106"/>
                    <a:pt x="20459" y="10296"/>
                    <a:pt x="20649" y="10486"/>
                  </a:cubicBezTo>
                  <a:cubicBezTo>
                    <a:pt x="20681" y="10486"/>
                    <a:pt x="20681" y="10517"/>
                    <a:pt x="20712" y="10549"/>
                  </a:cubicBezTo>
                  <a:cubicBezTo>
                    <a:pt x="20522" y="10391"/>
                    <a:pt x="20237" y="10169"/>
                    <a:pt x="20015" y="9979"/>
                  </a:cubicBezTo>
                  <a:close/>
                  <a:moveTo>
                    <a:pt x="12769" y="1"/>
                  </a:moveTo>
                  <a:cubicBezTo>
                    <a:pt x="11338" y="1"/>
                    <a:pt x="9969" y="530"/>
                    <a:pt x="8678" y="1175"/>
                  </a:cubicBezTo>
                  <a:cubicBezTo>
                    <a:pt x="6778" y="2094"/>
                    <a:pt x="4751" y="3329"/>
                    <a:pt x="3358" y="4944"/>
                  </a:cubicBezTo>
                  <a:cubicBezTo>
                    <a:pt x="2787" y="5609"/>
                    <a:pt x="2439" y="6306"/>
                    <a:pt x="2281" y="7192"/>
                  </a:cubicBezTo>
                  <a:cubicBezTo>
                    <a:pt x="2154" y="7731"/>
                    <a:pt x="2154" y="8301"/>
                    <a:pt x="1932" y="8839"/>
                  </a:cubicBezTo>
                  <a:cubicBezTo>
                    <a:pt x="1711" y="9441"/>
                    <a:pt x="1331" y="9979"/>
                    <a:pt x="1014" y="10517"/>
                  </a:cubicBezTo>
                  <a:cubicBezTo>
                    <a:pt x="412" y="11563"/>
                    <a:pt x="1" y="12861"/>
                    <a:pt x="761" y="13843"/>
                  </a:cubicBezTo>
                  <a:cubicBezTo>
                    <a:pt x="761" y="13969"/>
                    <a:pt x="824" y="14096"/>
                    <a:pt x="919" y="14349"/>
                  </a:cubicBezTo>
                  <a:cubicBezTo>
                    <a:pt x="919" y="14413"/>
                    <a:pt x="951" y="14476"/>
                    <a:pt x="982" y="14476"/>
                  </a:cubicBezTo>
                  <a:cubicBezTo>
                    <a:pt x="982" y="14508"/>
                    <a:pt x="982" y="14508"/>
                    <a:pt x="1014" y="14508"/>
                  </a:cubicBezTo>
                  <a:cubicBezTo>
                    <a:pt x="1267" y="15521"/>
                    <a:pt x="1932" y="16313"/>
                    <a:pt x="2946" y="16630"/>
                  </a:cubicBezTo>
                  <a:cubicBezTo>
                    <a:pt x="3706" y="16915"/>
                    <a:pt x="4561" y="16883"/>
                    <a:pt x="5384" y="17010"/>
                  </a:cubicBezTo>
                  <a:cubicBezTo>
                    <a:pt x="6334" y="17200"/>
                    <a:pt x="7284" y="17453"/>
                    <a:pt x="8171" y="17770"/>
                  </a:cubicBezTo>
                  <a:cubicBezTo>
                    <a:pt x="9377" y="18219"/>
                    <a:pt x="11640" y="19832"/>
                    <a:pt x="13409" y="19832"/>
                  </a:cubicBezTo>
                  <a:cubicBezTo>
                    <a:pt x="14010" y="19832"/>
                    <a:pt x="14554" y="19645"/>
                    <a:pt x="14980" y="19163"/>
                  </a:cubicBezTo>
                  <a:cubicBezTo>
                    <a:pt x="15360" y="19068"/>
                    <a:pt x="15708" y="18910"/>
                    <a:pt x="16057" y="18625"/>
                  </a:cubicBezTo>
                  <a:cubicBezTo>
                    <a:pt x="16849" y="17960"/>
                    <a:pt x="17229" y="16978"/>
                    <a:pt x="16944" y="16028"/>
                  </a:cubicBezTo>
                  <a:lnTo>
                    <a:pt x="16944" y="16028"/>
                  </a:lnTo>
                  <a:cubicBezTo>
                    <a:pt x="17122" y="16046"/>
                    <a:pt x="17298" y="16059"/>
                    <a:pt x="17471" y="16059"/>
                  </a:cubicBezTo>
                  <a:cubicBezTo>
                    <a:pt x="17913" y="16059"/>
                    <a:pt x="18339" y="15975"/>
                    <a:pt x="18749" y="15679"/>
                  </a:cubicBezTo>
                  <a:cubicBezTo>
                    <a:pt x="19604" y="15014"/>
                    <a:pt x="20712" y="13906"/>
                    <a:pt x="21219" y="12956"/>
                  </a:cubicBezTo>
                  <a:cubicBezTo>
                    <a:pt x="22201" y="11183"/>
                    <a:pt x="20902" y="10042"/>
                    <a:pt x="19414" y="9346"/>
                  </a:cubicBezTo>
                  <a:cubicBezTo>
                    <a:pt x="19952" y="8649"/>
                    <a:pt x="20522" y="7857"/>
                    <a:pt x="20395" y="6939"/>
                  </a:cubicBezTo>
                  <a:cubicBezTo>
                    <a:pt x="20364" y="6686"/>
                    <a:pt x="20269" y="6432"/>
                    <a:pt x="20142" y="6242"/>
                  </a:cubicBezTo>
                  <a:cubicBezTo>
                    <a:pt x="20015" y="6020"/>
                    <a:pt x="19825" y="5894"/>
                    <a:pt x="19635" y="5735"/>
                  </a:cubicBezTo>
                  <a:cubicBezTo>
                    <a:pt x="19065" y="5197"/>
                    <a:pt x="19224" y="5260"/>
                    <a:pt x="18749" y="4437"/>
                  </a:cubicBezTo>
                  <a:cubicBezTo>
                    <a:pt x="18622" y="4247"/>
                    <a:pt x="18527" y="4120"/>
                    <a:pt x="18400" y="4025"/>
                  </a:cubicBezTo>
                  <a:cubicBezTo>
                    <a:pt x="18907" y="3645"/>
                    <a:pt x="19224" y="3170"/>
                    <a:pt x="19382" y="2505"/>
                  </a:cubicBezTo>
                  <a:cubicBezTo>
                    <a:pt x="19382" y="2474"/>
                    <a:pt x="19382" y="2410"/>
                    <a:pt x="19319" y="2379"/>
                  </a:cubicBezTo>
                  <a:cubicBezTo>
                    <a:pt x="18997" y="2164"/>
                    <a:pt x="18744" y="2086"/>
                    <a:pt x="18406" y="2086"/>
                  </a:cubicBezTo>
                  <a:cubicBezTo>
                    <a:pt x="18344" y="2086"/>
                    <a:pt x="18279" y="2089"/>
                    <a:pt x="18210" y="2094"/>
                  </a:cubicBezTo>
                  <a:cubicBezTo>
                    <a:pt x="17767" y="2157"/>
                    <a:pt x="17324" y="2347"/>
                    <a:pt x="16880" y="2379"/>
                  </a:cubicBezTo>
                  <a:cubicBezTo>
                    <a:pt x="16826" y="2382"/>
                    <a:pt x="16772" y="2384"/>
                    <a:pt x="16719" y="2384"/>
                  </a:cubicBezTo>
                  <a:cubicBezTo>
                    <a:pt x="16272" y="2384"/>
                    <a:pt x="15851" y="2273"/>
                    <a:pt x="15455" y="2189"/>
                  </a:cubicBezTo>
                  <a:cubicBezTo>
                    <a:pt x="15126" y="2123"/>
                    <a:pt x="14674" y="2026"/>
                    <a:pt x="14259" y="2026"/>
                  </a:cubicBezTo>
                  <a:cubicBezTo>
                    <a:pt x="14076" y="2026"/>
                    <a:pt x="13900" y="2045"/>
                    <a:pt x="13745" y="2094"/>
                  </a:cubicBezTo>
                  <a:cubicBezTo>
                    <a:pt x="13808" y="1682"/>
                    <a:pt x="13840" y="1238"/>
                    <a:pt x="13840" y="763"/>
                  </a:cubicBezTo>
                  <a:cubicBezTo>
                    <a:pt x="13935" y="637"/>
                    <a:pt x="14030" y="510"/>
                    <a:pt x="14093" y="352"/>
                  </a:cubicBezTo>
                  <a:cubicBezTo>
                    <a:pt x="14125" y="257"/>
                    <a:pt x="14062" y="162"/>
                    <a:pt x="13967" y="130"/>
                  </a:cubicBezTo>
                  <a:cubicBezTo>
                    <a:pt x="13563" y="41"/>
                    <a:pt x="13164" y="1"/>
                    <a:pt x="12769" y="1"/>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83;p72">
              <a:extLst>
                <a:ext uri="{FF2B5EF4-FFF2-40B4-BE49-F238E27FC236}">
                  <a16:creationId xmlns:a16="http://schemas.microsoft.com/office/drawing/2014/main" id="{5713AADA-A6C5-4A61-A0BB-48F6D9A88236}"/>
                </a:ext>
              </a:extLst>
            </p:cNvPr>
            <p:cNvSpPr/>
            <p:nvPr/>
          </p:nvSpPr>
          <p:spPr>
            <a:xfrm>
              <a:off x="615500" y="4077243"/>
              <a:ext cx="971" cy="1456"/>
            </a:xfrm>
            <a:custGeom>
              <a:avLst/>
              <a:gdLst/>
              <a:ahLst/>
              <a:cxnLst/>
              <a:rect l="l" t="t" r="r" b="b"/>
              <a:pathLst>
                <a:path w="32" h="48" extrusionOk="0">
                  <a:moveTo>
                    <a:pt x="16" y="0"/>
                  </a:moveTo>
                  <a:cubicBezTo>
                    <a:pt x="8" y="0"/>
                    <a:pt x="0" y="8"/>
                    <a:pt x="0" y="24"/>
                  </a:cubicBezTo>
                  <a:cubicBezTo>
                    <a:pt x="0" y="40"/>
                    <a:pt x="8" y="48"/>
                    <a:pt x="16" y="48"/>
                  </a:cubicBezTo>
                  <a:cubicBezTo>
                    <a:pt x="24" y="48"/>
                    <a:pt x="32" y="40"/>
                    <a:pt x="32" y="24"/>
                  </a:cubicBezTo>
                  <a:cubicBezTo>
                    <a:pt x="32" y="8"/>
                    <a:pt x="24" y="0"/>
                    <a:pt x="16"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84;p72">
              <a:extLst>
                <a:ext uri="{FF2B5EF4-FFF2-40B4-BE49-F238E27FC236}">
                  <a16:creationId xmlns:a16="http://schemas.microsoft.com/office/drawing/2014/main" id="{41DE54BE-BCCE-44F5-A91F-D17D892EE40F}"/>
                </a:ext>
              </a:extLst>
            </p:cNvPr>
            <p:cNvSpPr/>
            <p:nvPr/>
          </p:nvSpPr>
          <p:spPr>
            <a:xfrm>
              <a:off x="-146245" y="3721000"/>
              <a:ext cx="1533156" cy="1324590"/>
            </a:xfrm>
            <a:custGeom>
              <a:avLst/>
              <a:gdLst/>
              <a:ahLst/>
              <a:cxnLst/>
              <a:rect l="l" t="t" r="r" b="b"/>
              <a:pathLst>
                <a:path w="50545" h="43669" extrusionOk="0">
                  <a:moveTo>
                    <a:pt x="25482" y="0"/>
                  </a:moveTo>
                  <a:cubicBezTo>
                    <a:pt x="25455" y="0"/>
                    <a:pt x="25426" y="7"/>
                    <a:pt x="25399" y="20"/>
                  </a:cubicBezTo>
                  <a:cubicBezTo>
                    <a:pt x="22929" y="1382"/>
                    <a:pt x="21060" y="4295"/>
                    <a:pt x="21345" y="7177"/>
                  </a:cubicBezTo>
                  <a:cubicBezTo>
                    <a:pt x="21459" y="8685"/>
                    <a:pt x="22673" y="11140"/>
                    <a:pt x="24388" y="11140"/>
                  </a:cubicBezTo>
                  <a:cubicBezTo>
                    <a:pt x="24582" y="11140"/>
                    <a:pt x="24782" y="11108"/>
                    <a:pt x="24987" y="11041"/>
                  </a:cubicBezTo>
                  <a:cubicBezTo>
                    <a:pt x="25051" y="11358"/>
                    <a:pt x="25114" y="11643"/>
                    <a:pt x="25241" y="11896"/>
                  </a:cubicBezTo>
                  <a:cubicBezTo>
                    <a:pt x="25526" y="12846"/>
                    <a:pt x="26349" y="13543"/>
                    <a:pt x="27046" y="14176"/>
                  </a:cubicBezTo>
                  <a:cubicBezTo>
                    <a:pt x="28376" y="15411"/>
                    <a:pt x="29294" y="16646"/>
                    <a:pt x="29168" y="18546"/>
                  </a:cubicBezTo>
                  <a:cubicBezTo>
                    <a:pt x="28914" y="22062"/>
                    <a:pt x="27141" y="25767"/>
                    <a:pt x="25272" y="28649"/>
                  </a:cubicBezTo>
                  <a:cubicBezTo>
                    <a:pt x="25241" y="28649"/>
                    <a:pt x="25241" y="28680"/>
                    <a:pt x="25241" y="28712"/>
                  </a:cubicBezTo>
                  <a:cubicBezTo>
                    <a:pt x="23657" y="31436"/>
                    <a:pt x="21472" y="33462"/>
                    <a:pt x="18939" y="35331"/>
                  </a:cubicBezTo>
                  <a:cubicBezTo>
                    <a:pt x="16912" y="36819"/>
                    <a:pt x="14473" y="37579"/>
                    <a:pt x="12320" y="38846"/>
                  </a:cubicBezTo>
                  <a:cubicBezTo>
                    <a:pt x="14283" y="36503"/>
                    <a:pt x="12636" y="32259"/>
                    <a:pt x="15550" y="30454"/>
                  </a:cubicBezTo>
                  <a:cubicBezTo>
                    <a:pt x="16563" y="31056"/>
                    <a:pt x="17672" y="31499"/>
                    <a:pt x="18844" y="31689"/>
                  </a:cubicBezTo>
                  <a:cubicBezTo>
                    <a:pt x="18996" y="31716"/>
                    <a:pt x="19154" y="31727"/>
                    <a:pt x="19315" y="31727"/>
                  </a:cubicBezTo>
                  <a:cubicBezTo>
                    <a:pt x="20103" y="31727"/>
                    <a:pt x="20977" y="31462"/>
                    <a:pt x="21769" y="31462"/>
                  </a:cubicBezTo>
                  <a:cubicBezTo>
                    <a:pt x="22161" y="31462"/>
                    <a:pt x="22534" y="31527"/>
                    <a:pt x="22866" y="31721"/>
                  </a:cubicBezTo>
                  <a:cubicBezTo>
                    <a:pt x="22886" y="31734"/>
                    <a:pt x="22909" y="31740"/>
                    <a:pt x="22933" y="31740"/>
                  </a:cubicBezTo>
                  <a:cubicBezTo>
                    <a:pt x="23020" y="31740"/>
                    <a:pt x="23112" y="31655"/>
                    <a:pt x="23087" y="31531"/>
                  </a:cubicBezTo>
                  <a:cubicBezTo>
                    <a:pt x="22566" y="29659"/>
                    <a:pt x="20504" y="28504"/>
                    <a:pt x="18543" y="28504"/>
                  </a:cubicBezTo>
                  <a:cubicBezTo>
                    <a:pt x="17286" y="28504"/>
                    <a:pt x="16071" y="28978"/>
                    <a:pt x="15328" y="30042"/>
                  </a:cubicBezTo>
                  <a:cubicBezTo>
                    <a:pt x="15233" y="30042"/>
                    <a:pt x="15170" y="30137"/>
                    <a:pt x="15202" y="30201"/>
                  </a:cubicBezTo>
                  <a:cubicBezTo>
                    <a:pt x="13365" y="30866"/>
                    <a:pt x="13365" y="32924"/>
                    <a:pt x="12985" y="34603"/>
                  </a:cubicBezTo>
                  <a:cubicBezTo>
                    <a:pt x="13016" y="33874"/>
                    <a:pt x="12826" y="33146"/>
                    <a:pt x="12763" y="32386"/>
                  </a:cubicBezTo>
                  <a:cubicBezTo>
                    <a:pt x="12668" y="30739"/>
                    <a:pt x="13111" y="28174"/>
                    <a:pt x="14283" y="26939"/>
                  </a:cubicBezTo>
                  <a:cubicBezTo>
                    <a:pt x="14283" y="26939"/>
                    <a:pt x="14283" y="26907"/>
                    <a:pt x="14283" y="26907"/>
                  </a:cubicBezTo>
                  <a:cubicBezTo>
                    <a:pt x="15740" y="26210"/>
                    <a:pt x="17418" y="26305"/>
                    <a:pt x="18812" y="25482"/>
                  </a:cubicBezTo>
                  <a:cubicBezTo>
                    <a:pt x="19350" y="25165"/>
                    <a:pt x="19794" y="24753"/>
                    <a:pt x="20205" y="24278"/>
                  </a:cubicBezTo>
                  <a:cubicBezTo>
                    <a:pt x="20870" y="23487"/>
                    <a:pt x="21377" y="21967"/>
                    <a:pt x="22549" y="21935"/>
                  </a:cubicBezTo>
                  <a:cubicBezTo>
                    <a:pt x="22771" y="21903"/>
                    <a:pt x="22739" y="21650"/>
                    <a:pt x="22581" y="21650"/>
                  </a:cubicBezTo>
                  <a:lnTo>
                    <a:pt x="22581" y="21618"/>
                  </a:lnTo>
                  <a:cubicBezTo>
                    <a:pt x="20079" y="21808"/>
                    <a:pt x="17418" y="22030"/>
                    <a:pt x="15202" y="23328"/>
                  </a:cubicBezTo>
                  <a:cubicBezTo>
                    <a:pt x="14093" y="23962"/>
                    <a:pt x="12953" y="25387"/>
                    <a:pt x="13808" y="26495"/>
                  </a:cubicBezTo>
                  <a:cubicBezTo>
                    <a:pt x="13808" y="26527"/>
                    <a:pt x="13808" y="26527"/>
                    <a:pt x="13808" y="26559"/>
                  </a:cubicBezTo>
                  <a:cubicBezTo>
                    <a:pt x="12890" y="27762"/>
                    <a:pt x="12351" y="29155"/>
                    <a:pt x="12161" y="30676"/>
                  </a:cubicBezTo>
                  <a:cubicBezTo>
                    <a:pt x="11971" y="32259"/>
                    <a:pt x="12415" y="33842"/>
                    <a:pt x="12130" y="35426"/>
                  </a:cubicBezTo>
                  <a:cubicBezTo>
                    <a:pt x="12098" y="34856"/>
                    <a:pt x="11940" y="34317"/>
                    <a:pt x="11528" y="33842"/>
                  </a:cubicBezTo>
                  <a:cubicBezTo>
                    <a:pt x="10895" y="33114"/>
                    <a:pt x="9945" y="32639"/>
                    <a:pt x="9026" y="32322"/>
                  </a:cubicBezTo>
                  <a:cubicBezTo>
                    <a:pt x="8614" y="30834"/>
                    <a:pt x="6366" y="29916"/>
                    <a:pt x="5004" y="29884"/>
                  </a:cubicBezTo>
                  <a:cubicBezTo>
                    <a:pt x="4992" y="29884"/>
                    <a:pt x="4981" y="29884"/>
                    <a:pt x="4969" y="29884"/>
                  </a:cubicBezTo>
                  <a:cubicBezTo>
                    <a:pt x="2768" y="29884"/>
                    <a:pt x="1012" y="32808"/>
                    <a:pt x="634" y="34698"/>
                  </a:cubicBezTo>
                  <a:cubicBezTo>
                    <a:pt x="612" y="34805"/>
                    <a:pt x="693" y="34883"/>
                    <a:pt x="776" y="34883"/>
                  </a:cubicBezTo>
                  <a:cubicBezTo>
                    <a:pt x="816" y="34883"/>
                    <a:pt x="857" y="34865"/>
                    <a:pt x="887" y="34824"/>
                  </a:cubicBezTo>
                  <a:cubicBezTo>
                    <a:pt x="1299" y="34127"/>
                    <a:pt x="1204" y="34222"/>
                    <a:pt x="2186" y="33874"/>
                  </a:cubicBezTo>
                  <a:cubicBezTo>
                    <a:pt x="2664" y="33705"/>
                    <a:pt x="2909" y="33632"/>
                    <a:pt x="3126" y="33632"/>
                  </a:cubicBezTo>
                  <a:cubicBezTo>
                    <a:pt x="3355" y="33632"/>
                    <a:pt x="3553" y="33712"/>
                    <a:pt x="3959" y="33842"/>
                  </a:cubicBezTo>
                  <a:cubicBezTo>
                    <a:pt x="4428" y="33989"/>
                    <a:pt x="4870" y="34163"/>
                    <a:pt x="5360" y="34163"/>
                  </a:cubicBezTo>
                  <a:cubicBezTo>
                    <a:pt x="5399" y="34163"/>
                    <a:pt x="5439" y="34162"/>
                    <a:pt x="5479" y="34159"/>
                  </a:cubicBezTo>
                  <a:cubicBezTo>
                    <a:pt x="6683" y="34127"/>
                    <a:pt x="7949" y="33304"/>
                    <a:pt x="9026" y="32797"/>
                  </a:cubicBezTo>
                  <a:cubicBezTo>
                    <a:pt x="10198" y="33526"/>
                    <a:pt x="11528" y="34317"/>
                    <a:pt x="11465" y="35933"/>
                  </a:cubicBezTo>
                  <a:cubicBezTo>
                    <a:pt x="11401" y="37358"/>
                    <a:pt x="10040" y="39068"/>
                    <a:pt x="9026" y="40018"/>
                  </a:cubicBezTo>
                  <a:cubicBezTo>
                    <a:pt x="6968" y="41886"/>
                    <a:pt x="3326" y="42013"/>
                    <a:pt x="697" y="42045"/>
                  </a:cubicBezTo>
                  <a:cubicBezTo>
                    <a:pt x="634" y="42045"/>
                    <a:pt x="602" y="42045"/>
                    <a:pt x="571" y="42076"/>
                  </a:cubicBezTo>
                  <a:cubicBezTo>
                    <a:pt x="159" y="42393"/>
                    <a:pt x="0" y="43375"/>
                    <a:pt x="571" y="43565"/>
                  </a:cubicBezTo>
                  <a:cubicBezTo>
                    <a:pt x="571" y="43617"/>
                    <a:pt x="613" y="43668"/>
                    <a:pt x="663" y="43668"/>
                  </a:cubicBezTo>
                  <a:cubicBezTo>
                    <a:pt x="674" y="43668"/>
                    <a:pt x="686" y="43666"/>
                    <a:pt x="697" y="43660"/>
                  </a:cubicBezTo>
                  <a:cubicBezTo>
                    <a:pt x="4941" y="42995"/>
                    <a:pt x="8994" y="41538"/>
                    <a:pt x="12953" y="39955"/>
                  </a:cubicBezTo>
                  <a:cubicBezTo>
                    <a:pt x="16975" y="38339"/>
                    <a:pt x="20585" y="35996"/>
                    <a:pt x="24101" y="33462"/>
                  </a:cubicBezTo>
                  <a:cubicBezTo>
                    <a:pt x="24123" y="33507"/>
                    <a:pt x="24161" y="33552"/>
                    <a:pt x="24215" y="33552"/>
                  </a:cubicBezTo>
                  <a:cubicBezTo>
                    <a:pt x="24238" y="33552"/>
                    <a:pt x="24263" y="33544"/>
                    <a:pt x="24291" y="33526"/>
                  </a:cubicBezTo>
                  <a:cubicBezTo>
                    <a:pt x="24892" y="33241"/>
                    <a:pt x="25557" y="33051"/>
                    <a:pt x="26191" y="32924"/>
                  </a:cubicBezTo>
                  <a:cubicBezTo>
                    <a:pt x="27394" y="33177"/>
                    <a:pt x="28534" y="33494"/>
                    <a:pt x="29706" y="33874"/>
                  </a:cubicBezTo>
                  <a:lnTo>
                    <a:pt x="29738" y="33874"/>
                  </a:lnTo>
                  <a:cubicBezTo>
                    <a:pt x="29769" y="33874"/>
                    <a:pt x="29769" y="33874"/>
                    <a:pt x="29769" y="33906"/>
                  </a:cubicBezTo>
                  <a:cubicBezTo>
                    <a:pt x="29643" y="35869"/>
                    <a:pt x="30054" y="38244"/>
                    <a:pt x="31511" y="39701"/>
                  </a:cubicBezTo>
                  <a:cubicBezTo>
                    <a:pt x="32113" y="40303"/>
                    <a:pt x="32905" y="40525"/>
                    <a:pt x="33760" y="40620"/>
                  </a:cubicBezTo>
                  <a:cubicBezTo>
                    <a:pt x="35407" y="40810"/>
                    <a:pt x="37085" y="40841"/>
                    <a:pt x="38763" y="40968"/>
                  </a:cubicBezTo>
                  <a:cubicBezTo>
                    <a:pt x="38922" y="40968"/>
                    <a:pt x="38985" y="40715"/>
                    <a:pt x="38827" y="40683"/>
                  </a:cubicBezTo>
                  <a:cubicBezTo>
                    <a:pt x="36325" y="40081"/>
                    <a:pt x="35882" y="37453"/>
                    <a:pt x="34456" y="35711"/>
                  </a:cubicBezTo>
                  <a:cubicBezTo>
                    <a:pt x="33380" y="34381"/>
                    <a:pt x="31701" y="33779"/>
                    <a:pt x="30054" y="33621"/>
                  </a:cubicBezTo>
                  <a:cubicBezTo>
                    <a:pt x="30017" y="33584"/>
                    <a:pt x="29969" y="33568"/>
                    <a:pt x="29923" y="33568"/>
                  </a:cubicBezTo>
                  <a:cubicBezTo>
                    <a:pt x="29891" y="33568"/>
                    <a:pt x="29859" y="33576"/>
                    <a:pt x="29833" y="33589"/>
                  </a:cubicBezTo>
                  <a:lnTo>
                    <a:pt x="29801" y="33589"/>
                  </a:lnTo>
                  <a:cubicBezTo>
                    <a:pt x="29801" y="33589"/>
                    <a:pt x="29769" y="33589"/>
                    <a:pt x="29769" y="33621"/>
                  </a:cubicBezTo>
                  <a:cubicBezTo>
                    <a:pt x="28851" y="33209"/>
                    <a:pt x="27806" y="32924"/>
                    <a:pt x="26793" y="32797"/>
                  </a:cubicBezTo>
                  <a:cubicBezTo>
                    <a:pt x="27933" y="32607"/>
                    <a:pt x="29073" y="32607"/>
                    <a:pt x="30213" y="32607"/>
                  </a:cubicBezTo>
                  <a:cubicBezTo>
                    <a:pt x="32525" y="32607"/>
                    <a:pt x="34710" y="32734"/>
                    <a:pt x="36927" y="33399"/>
                  </a:cubicBezTo>
                  <a:lnTo>
                    <a:pt x="36958" y="33399"/>
                  </a:lnTo>
                  <a:cubicBezTo>
                    <a:pt x="36958" y="33399"/>
                    <a:pt x="36958" y="33431"/>
                    <a:pt x="36958" y="33431"/>
                  </a:cubicBezTo>
                  <a:cubicBezTo>
                    <a:pt x="36908" y="33555"/>
                    <a:pt x="37015" y="33641"/>
                    <a:pt x="37109" y="33641"/>
                  </a:cubicBezTo>
                  <a:cubicBezTo>
                    <a:pt x="37135" y="33641"/>
                    <a:pt x="37160" y="33634"/>
                    <a:pt x="37180" y="33621"/>
                  </a:cubicBezTo>
                  <a:cubicBezTo>
                    <a:pt x="37780" y="35721"/>
                    <a:pt x="40511" y="37053"/>
                    <a:pt x="42601" y="37053"/>
                  </a:cubicBezTo>
                  <a:cubicBezTo>
                    <a:pt x="42718" y="37053"/>
                    <a:pt x="42832" y="37049"/>
                    <a:pt x="42944" y="37041"/>
                  </a:cubicBezTo>
                  <a:cubicBezTo>
                    <a:pt x="43767" y="36978"/>
                    <a:pt x="44591" y="36756"/>
                    <a:pt x="45414" y="36566"/>
                  </a:cubicBezTo>
                  <a:cubicBezTo>
                    <a:pt x="46142" y="36408"/>
                    <a:pt x="47092" y="36344"/>
                    <a:pt x="47757" y="35996"/>
                  </a:cubicBezTo>
                  <a:cubicBezTo>
                    <a:pt x="48264" y="35711"/>
                    <a:pt x="48549" y="35299"/>
                    <a:pt x="48359" y="34761"/>
                  </a:cubicBezTo>
                  <a:cubicBezTo>
                    <a:pt x="48858" y="34618"/>
                    <a:pt x="49339" y="34494"/>
                    <a:pt x="49856" y="34494"/>
                  </a:cubicBezTo>
                  <a:cubicBezTo>
                    <a:pt x="50028" y="34494"/>
                    <a:pt x="50204" y="34507"/>
                    <a:pt x="50386" y="34539"/>
                  </a:cubicBezTo>
                  <a:cubicBezTo>
                    <a:pt x="50481" y="34539"/>
                    <a:pt x="50544" y="34476"/>
                    <a:pt x="50513" y="34381"/>
                  </a:cubicBezTo>
                  <a:cubicBezTo>
                    <a:pt x="50006" y="33114"/>
                    <a:pt x="49119" y="32101"/>
                    <a:pt x="47852" y="31531"/>
                  </a:cubicBezTo>
                  <a:cubicBezTo>
                    <a:pt x="48074" y="31341"/>
                    <a:pt x="48327" y="31151"/>
                    <a:pt x="48613" y="31024"/>
                  </a:cubicBezTo>
                  <a:cubicBezTo>
                    <a:pt x="48676" y="31056"/>
                    <a:pt x="48708" y="31087"/>
                    <a:pt x="48803" y="31119"/>
                  </a:cubicBezTo>
                  <a:cubicBezTo>
                    <a:pt x="48818" y="31125"/>
                    <a:pt x="48833" y="31128"/>
                    <a:pt x="48847" y="31128"/>
                  </a:cubicBezTo>
                  <a:cubicBezTo>
                    <a:pt x="48971" y="31128"/>
                    <a:pt x="49009" y="30891"/>
                    <a:pt x="48866" y="30834"/>
                  </a:cubicBezTo>
                  <a:lnTo>
                    <a:pt x="48834" y="30834"/>
                  </a:lnTo>
                  <a:cubicBezTo>
                    <a:pt x="48834" y="30788"/>
                    <a:pt x="48800" y="30758"/>
                    <a:pt x="48757" y="30758"/>
                  </a:cubicBezTo>
                  <a:cubicBezTo>
                    <a:pt x="48741" y="30758"/>
                    <a:pt x="48724" y="30762"/>
                    <a:pt x="48708" y="30771"/>
                  </a:cubicBezTo>
                  <a:lnTo>
                    <a:pt x="48676" y="30771"/>
                  </a:lnTo>
                  <a:cubicBezTo>
                    <a:pt x="46649" y="30006"/>
                    <a:pt x="44313" y="29232"/>
                    <a:pt x="42088" y="29232"/>
                  </a:cubicBezTo>
                  <a:cubicBezTo>
                    <a:pt x="40349" y="29232"/>
                    <a:pt x="38678" y="29704"/>
                    <a:pt x="37275" y="31024"/>
                  </a:cubicBezTo>
                  <a:cubicBezTo>
                    <a:pt x="37275" y="30992"/>
                    <a:pt x="37275" y="30992"/>
                    <a:pt x="37275" y="30992"/>
                  </a:cubicBezTo>
                  <a:cubicBezTo>
                    <a:pt x="37254" y="30908"/>
                    <a:pt x="37205" y="30866"/>
                    <a:pt x="37146" y="30866"/>
                  </a:cubicBezTo>
                  <a:cubicBezTo>
                    <a:pt x="37117" y="30866"/>
                    <a:pt x="37085" y="30876"/>
                    <a:pt x="37053" y="30897"/>
                  </a:cubicBezTo>
                  <a:cubicBezTo>
                    <a:pt x="35683" y="31475"/>
                    <a:pt x="34222" y="31601"/>
                    <a:pt x="32739" y="31601"/>
                  </a:cubicBezTo>
                  <a:cubicBezTo>
                    <a:pt x="31598" y="31601"/>
                    <a:pt x="30443" y="31527"/>
                    <a:pt x="29307" y="31527"/>
                  </a:cubicBezTo>
                  <a:cubicBezTo>
                    <a:pt x="27553" y="31527"/>
                    <a:pt x="25843" y="31704"/>
                    <a:pt x="24291" y="32607"/>
                  </a:cubicBezTo>
                  <a:cubicBezTo>
                    <a:pt x="24512" y="30897"/>
                    <a:pt x="26317" y="29947"/>
                    <a:pt x="27426" y="28775"/>
                  </a:cubicBezTo>
                  <a:cubicBezTo>
                    <a:pt x="28376" y="27794"/>
                    <a:pt x="29136" y="26685"/>
                    <a:pt x="29959" y="25577"/>
                  </a:cubicBezTo>
                  <a:cubicBezTo>
                    <a:pt x="31610" y="23348"/>
                    <a:pt x="33883" y="20904"/>
                    <a:pt x="36757" y="20904"/>
                  </a:cubicBezTo>
                  <a:cubicBezTo>
                    <a:pt x="37190" y="20904"/>
                    <a:pt x="37638" y="20959"/>
                    <a:pt x="38098" y="21080"/>
                  </a:cubicBezTo>
                  <a:cubicBezTo>
                    <a:pt x="38110" y="21086"/>
                    <a:pt x="38122" y="21088"/>
                    <a:pt x="38133" y="21088"/>
                  </a:cubicBezTo>
                  <a:cubicBezTo>
                    <a:pt x="38183" y="21088"/>
                    <a:pt x="38225" y="21037"/>
                    <a:pt x="38225" y="20985"/>
                  </a:cubicBezTo>
                  <a:cubicBezTo>
                    <a:pt x="38288" y="20985"/>
                    <a:pt x="38320" y="20922"/>
                    <a:pt x="38257" y="20858"/>
                  </a:cubicBezTo>
                  <a:cubicBezTo>
                    <a:pt x="37940" y="20320"/>
                    <a:pt x="37560" y="19845"/>
                    <a:pt x="37307" y="19243"/>
                  </a:cubicBezTo>
                  <a:cubicBezTo>
                    <a:pt x="37022" y="18610"/>
                    <a:pt x="36895" y="17945"/>
                    <a:pt x="36768" y="17280"/>
                  </a:cubicBezTo>
                  <a:cubicBezTo>
                    <a:pt x="36768" y="17221"/>
                    <a:pt x="36727" y="17196"/>
                    <a:pt x="36683" y="17196"/>
                  </a:cubicBezTo>
                  <a:cubicBezTo>
                    <a:pt x="36633" y="17196"/>
                    <a:pt x="36578" y="17229"/>
                    <a:pt x="36578" y="17280"/>
                  </a:cubicBezTo>
                  <a:cubicBezTo>
                    <a:pt x="36578" y="17311"/>
                    <a:pt x="36578" y="17375"/>
                    <a:pt x="36578" y="17406"/>
                  </a:cubicBezTo>
                  <a:cubicBezTo>
                    <a:pt x="36040" y="17723"/>
                    <a:pt x="35692" y="18135"/>
                    <a:pt x="35311" y="18610"/>
                  </a:cubicBezTo>
                  <a:cubicBezTo>
                    <a:pt x="34646" y="19401"/>
                    <a:pt x="33981" y="19940"/>
                    <a:pt x="33095" y="20447"/>
                  </a:cubicBezTo>
                  <a:cubicBezTo>
                    <a:pt x="32208" y="20985"/>
                    <a:pt x="31290" y="21428"/>
                    <a:pt x="30624" y="22220"/>
                  </a:cubicBezTo>
                  <a:cubicBezTo>
                    <a:pt x="31195" y="19401"/>
                    <a:pt x="30118" y="16646"/>
                    <a:pt x="31131" y="13891"/>
                  </a:cubicBezTo>
                  <a:cubicBezTo>
                    <a:pt x="31163" y="13891"/>
                    <a:pt x="31195" y="13859"/>
                    <a:pt x="31226" y="13828"/>
                  </a:cubicBezTo>
                  <a:cubicBezTo>
                    <a:pt x="32050" y="12434"/>
                    <a:pt x="33886" y="12403"/>
                    <a:pt x="34836" y="11136"/>
                  </a:cubicBezTo>
                  <a:cubicBezTo>
                    <a:pt x="35407" y="10439"/>
                    <a:pt x="35502" y="9584"/>
                    <a:pt x="35755" y="8729"/>
                  </a:cubicBezTo>
                  <a:cubicBezTo>
                    <a:pt x="36167" y="7494"/>
                    <a:pt x="36768" y="6512"/>
                    <a:pt x="37718" y="5625"/>
                  </a:cubicBezTo>
                  <a:lnTo>
                    <a:pt x="37813" y="5594"/>
                  </a:lnTo>
                  <a:cubicBezTo>
                    <a:pt x="37932" y="5564"/>
                    <a:pt x="37912" y="5369"/>
                    <a:pt x="37780" y="5369"/>
                  </a:cubicBezTo>
                  <a:cubicBezTo>
                    <a:pt x="37770" y="5369"/>
                    <a:pt x="37761" y="5370"/>
                    <a:pt x="37750" y="5372"/>
                  </a:cubicBezTo>
                  <a:cubicBezTo>
                    <a:pt x="36388" y="5625"/>
                    <a:pt x="34773" y="5815"/>
                    <a:pt x="33538" y="6481"/>
                  </a:cubicBezTo>
                  <a:cubicBezTo>
                    <a:pt x="32588" y="7019"/>
                    <a:pt x="32525" y="7937"/>
                    <a:pt x="31796" y="8571"/>
                  </a:cubicBezTo>
                  <a:cubicBezTo>
                    <a:pt x="31036" y="9236"/>
                    <a:pt x="30846" y="9679"/>
                    <a:pt x="30688" y="10756"/>
                  </a:cubicBezTo>
                  <a:cubicBezTo>
                    <a:pt x="30529" y="11738"/>
                    <a:pt x="30498" y="12688"/>
                    <a:pt x="30846" y="13638"/>
                  </a:cubicBezTo>
                  <a:cubicBezTo>
                    <a:pt x="30434" y="14651"/>
                    <a:pt x="30213" y="15696"/>
                    <a:pt x="30213" y="16773"/>
                  </a:cubicBezTo>
                  <a:cubicBezTo>
                    <a:pt x="30149" y="17280"/>
                    <a:pt x="30118" y="17818"/>
                    <a:pt x="30054" y="18325"/>
                  </a:cubicBezTo>
                  <a:cubicBezTo>
                    <a:pt x="30023" y="18578"/>
                    <a:pt x="29991" y="18831"/>
                    <a:pt x="29959" y="19085"/>
                  </a:cubicBezTo>
                  <a:cubicBezTo>
                    <a:pt x="29959" y="18356"/>
                    <a:pt x="29959" y="17596"/>
                    <a:pt x="29801" y="16868"/>
                  </a:cubicBezTo>
                  <a:cubicBezTo>
                    <a:pt x="29389" y="15158"/>
                    <a:pt x="27774" y="14334"/>
                    <a:pt x="26571" y="13194"/>
                  </a:cubicBezTo>
                  <a:cubicBezTo>
                    <a:pt x="26412" y="13004"/>
                    <a:pt x="26254" y="12846"/>
                    <a:pt x="26096" y="12656"/>
                  </a:cubicBezTo>
                  <a:cubicBezTo>
                    <a:pt x="25684" y="12181"/>
                    <a:pt x="25367" y="11611"/>
                    <a:pt x="25304" y="10883"/>
                  </a:cubicBezTo>
                  <a:cubicBezTo>
                    <a:pt x="25304" y="10883"/>
                    <a:pt x="25304" y="10883"/>
                    <a:pt x="25304" y="10851"/>
                  </a:cubicBezTo>
                  <a:cubicBezTo>
                    <a:pt x="25304" y="10819"/>
                    <a:pt x="25304" y="10788"/>
                    <a:pt x="25272" y="10756"/>
                  </a:cubicBezTo>
                  <a:cubicBezTo>
                    <a:pt x="25906" y="9362"/>
                    <a:pt x="26317" y="7969"/>
                    <a:pt x="26127" y="6449"/>
                  </a:cubicBezTo>
                  <a:cubicBezTo>
                    <a:pt x="25842" y="4295"/>
                    <a:pt x="24861" y="2332"/>
                    <a:pt x="25621" y="210"/>
                  </a:cubicBezTo>
                  <a:cubicBezTo>
                    <a:pt x="25671" y="86"/>
                    <a:pt x="25583" y="0"/>
                    <a:pt x="25482"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85;p72">
              <a:extLst>
                <a:ext uri="{FF2B5EF4-FFF2-40B4-BE49-F238E27FC236}">
                  <a16:creationId xmlns:a16="http://schemas.microsoft.com/office/drawing/2014/main" id="{2F6194E2-0078-429C-B047-604E08663C9D}"/>
                </a:ext>
              </a:extLst>
            </p:cNvPr>
            <p:cNvSpPr/>
            <p:nvPr/>
          </p:nvSpPr>
          <p:spPr>
            <a:xfrm>
              <a:off x="88157" y="815066"/>
              <a:ext cx="1056663" cy="682876"/>
            </a:xfrm>
            <a:custGeom>
              <a:avLst/>
              <a:gdLst/>
              <a:ahLst/>
              <a:cxnLst/>
              <a:rect l="l" t="t" r="r" b="b"/>
              <a:pathLst>
                <a:path w="34836" h="22513" extrusionOk="0">
                  <a:moveTo>
                    <a:pt x="22485" y="9275"/>
                  </a:moveTo>
                  <a:lnTo>
                    <a:pt x="22485" y="9275"/>
                  </a:lnTo>
                  <a:cubicBezTo>
                    <a:pt x="24132" y="10383"/>
                    <a:pt x="26412" y="10003"/>
                    <a:pt x="28280" y="10573"/>
                  </a:cubicBezTo>
                  <a:cubicBezTo>
                    <a:pt x="30655" y="11302"/>
                    <a:pt x="32556" y="12664"/>
                    <a:pt x="34107" y="14564"/>
                  </a:cubicBezTo>
                  <a:cubicBezTo>
                    <a:pt x="34012" y="14500"/>
                    <a:pt x="33917" y="14469"/>
                    <a:pt x="33854" y="14437"/>
                  </a:cubicBezTo>
                  <a:cubicBezTo>
                    <a:pt x="32397" y="13677"/>
                    <a:pt x="30655" y="13550"/>
                    <a:pt x="29040" y="13265"/>
                  </a:cubicBezTo>
                  <a:cubicBezTo>
                    <a:pt x="26190" y="12790"/>
                    <a:pt x="24100" y="11650"/>
                    <a:pt x="22485" y="9275"/>
                  </a:cubicBezTo>
                  <a:close/>
                  <a:moveTo>
                    <a:pt x="22200" y="9117"/>
                  </a:moveTo>
                  <a:lnTo>
                    <a:pt x="22200" y="9117"/>
                  </a:lnTo>
                  <a:cubicBezTo>
                    <a:pt x="24100" y="13075"/>
                    <a:pt x="28154" y="13170"/>
                    <a:pt x="31859" y="14120"/>
                  </a:cubicBezTo>
                  <a:cubicBezTo>
                    <a:pt x="30909" y="14152"/>
                    <a:pt x="29927" y="14405"/>
                    <a:pt x="28945" y="14564"/>
                  </a:cubicBezTo>
                  <a:cubicBezTo>
                    <a:pt x="28377" y="14668"/>
                    <a:pt x="27806" y="14735"/>
                    <a:pt x="27247" y="14735"/>
                  </a:cubicBezTo>
                  <a:cubicBezTo>
                    <a:pt x="25937" y="14735"/>
                    <a:pt x="24696" y="14366"/>
                    <a:pt x="23720" y="13234"/>
                  </a:cubicBezTo>
                  <a:cubicBezTo>
                    <a:pt x="22770" y="12125"/>
                    <a:pt x="22358" y="10542"/>
                    <a:pt x="22200" y="9117"/>
                  </a:cubicBezTo>
                  <a:close/>
                  <a:moveTo>
                    <a:pt x="13997" y="2276"/>
                  </a:moveTo>
                  <a:cubicBezTo>
                    <a:pt x="15834" y="2783"/>
                    <a:pt x="17703" y="4430"/>
                    <a:pt x="18748" y="5823"/>
                  </a:cubicBezTo>
                  <a:cubicBezTo>
                    <a:pt x="20110" y="7692"/>
                    <a:pt x="20458" y="10193"/>
                    <a:pt x="19951" y="12442"/>
                  </a:cubicBezTo>
                  <a:cubicBezTo>
                    <a:pt x="19635" y="13740"/>
                    <a:pt x="19065" y="14975"/>
                    <a:pt x="18336" y="16084"/>
                  </a:cubicBezTo>
                  <a:cubicBezTo>
                    <a:pt x="18083" y="16432"/>
                    <a:pt x="17639" y="17192"/>
                    <a:pt x="17259" y="17446"/>
                  </a:cubicBezTo>
                  <a:cubicBezTo>
                    <a:pt x="16848" y="17636"/>
                    <a:pt x="16436" y="17826"/>
                    <a:pt x="15993" y="17984"/>
                  </a:cubicBezTo>
                  <a:cubicBezTo>
                    <a:pt x="15961" y="17857"/>
                    <a:pt x="15898" y="17699"/>
                    <a:pt x="15803" y="17572"/>
                  </a:cubicBezTo>
                  <a:cubicBezTo>
                    <a:pt x="15613" y="17541"/>
                    <a:pt x="15486" y="17446"/>
                    <a:pt x="15359" y="17414"/>
                  </a:cubicBezTo>
                  <a:cubicBezTo>
                    <a:pt x="15359" y="17319"/>
                    <a:pt x="15328" y="17224"/>
                    <a:pt x="15201" y="17224"/>
                  </a:cubicBezTo>
                  <a:cubicBezTo>
                    <a:pt x="14726" y="17224"/>
                    <a:pt x="14884" y="17224"/>
                    <a:pt x="14504" y="17572"/>
                  </a:cubicBezTo>
                  <a:cubicBezTo>
                    <a:pt x="14187" y="17889"/>
                    <a:pt x="14061" y="18491"/>
                    <a:pt x="13807" y="18871"/>
                  </a:cubicBezTo>
                  <a:cubicBezTo>
                    <a:pt x="13332" y="19536"/>
                    <a:pt x="12667" y="20137"/>
                    <a:pt x="11907" y="20486"/>
                  </a:cubicBezTo>
                  <a:cubicBezTo>
                    <a:pt x="10926" y="20961"/>
                    <a:pt x="9817" y="21246"/>
                    <a:pt x="8677" y="21468"/>
                  </a:cubicBezTo>
                  <a:cubicBezTo>
                    <a:pt x="11654" y="18681"/>
                    <a:pt x="13839" y="15197"/>
                    <a:pt x="14916" y="11238"/>
                  </a:cubicBezTo>
                  <a:cubicBezTo>
                    <a:pt x="15708" y="8388"/>
                    <a:pt x="16214" y="4556"/>
                    <a:pt x="13997" y="2276"/>
                  </a:cubicBezTo>
                  <a:close/>
                  <a:moveTo>
                    <a:pt x="13554" y="2181"/>
                  </a:moveTo>
                  <a:cubicBezTo>
                    <a:pt x="16214" y="4841"/>
                    <a:pt x="15328" y="9243"/>
                    <a:pt x="14187" y="12505"/>
                  </a:cubicBezTo>
                  <a:cubicBezTo>
                    <a:pt x="12952" y="16020"/>
                    <a:pt x="10831" y="19092"/>
                    <a:pt x="8107" y="21563"/>
                  </a:cubicBezTo>
                  <a:cubicBezTo>
                    <a:pt x="8075" y="21563"/>
                    <a:pt x="8075" y="21594"/>
                    <a:pt x="8075" y="21594"/>
                  </a:cubicBezTo>
                  <a:cubicBezTo>
                    <a:pt x="7442" y="21721"/>
                    <a:pt x="6809" y="21816"/>
                    <a:pt x="6207" y="21943"/>
                  </a:cubicBezTo>
                  <a:cubicBezTo>
                    <a:pt x="8487" y="20327"/>
                    <a:pt x="8899" y="15609"/>
                    <a:pt x="9184" y="13360"/>
                  </a:cubicBezTo>
                  <a:cubicBezTo>
                    <a:pt x="9500" y="10732"/>
                    <a:pt x="9627" y="7787"/>
                    <a:pt x="11401" y="5696"/>
                  </a:cubicBezTo>
                  <a:cubicBezTo>
                    <a:pt x="11907" y="5095"/>
                    <a:pt x="12604" y="4651"/>
                    <a:pt x="12984" y="3955"/>
                  </a:cubicBezTo>
                  <a:cubicBezTo>
                    <a:pt x="13237" y="3543"/>
                    <a:pt x="13111" y="2815"/>
                    <a:pt x="13142" y="2276"/>
                  </a:cubicBezTo>
                  <a:lnTo>
                    <a:pt x="13142" y="2276"/>
                  </a:lnTo>
                  <a:cubicBezTo>
                    <a:pt x="13178" y="2294"/>
                    <a:pt x="13211" y="2302"/>
                    <a:pt x="13240" y="2302"/>
                  </a:cubicBezTo>
                  <a:cubicBezTo>
                    <a:pt x="13317" y="2302"/>
                    <a:pt x="13373" y="2250"/>
                    <a:pt x="13396" y="2181"/>
                  </a:cubicBezTo>
                  <a:close/>
                  <a:moveTo>
                    <a:pt x="8170" y="17161"/>
                  </a:moveTo>
                  <a:lnTo>
                    <a:pt x="8170" y="17161"/>
                  </a:lnTo>
                  <a:cubicBezTo>
                    <a:pt x="7727" y="19282"/>
                    <a:pt x="6904" y="21911"/>
                    <a:pt x="4718" y="22133"/>
                  </a:cubicBezTo>
                  <a:cubicBezTo>
                    <a:pt x="4655" y="22164"/>
                    <a:pt x="4623" y="22196"/>
                    <a:pt x="4592" y="22228"/>
                  </a:cubicBezTo>
                  <a:cubicBezTo>
                    <a:pt x="3547" y="22006"/>
                    <a:pt x="2533" y="21658"/>
                    <a:pt x="1805" y="20802"/>
                  </a:cubicBezTo>
                  <a:cubicBezTo>
                    <a:pt x="1330" y="20264"/>
                    <a:pt x="1108" y="19599"/>
                    <a:pt x="1171" y="18871"/>
                  </a:cubicBezTo>
                  <a:cubicBezTo>
                    <a:pt x="1307" y="18600"/>
                    <a:pt x="1442" y="18465"/>
                    <a:pt x="1582" y="18465"/>
                  </a:cubicBezTo>
                  <a:cubicBezTo>
                    <a:pt x="1704" y="18465"/>
                    <a:pt x="1830" y="18569"/>
                    <a:pt x="1963" y="18776"/>
                  </a:cubicBezTo>
                  <a:cubicBezTo>
                    <a:pt x="2818" y="18997"/>
                    <a:pt x="3388" y="19536"/>
                    <a:pt x="4370" y="19536"/>
                  </a:cubicBezTo>
                  <a:cubicBezTo>
                    <a:pt x="6080" y="19536"/>
                    <a:pt x="7379" y="18554"/>
                    <a:pt x="8170" y="17161"/>
                  </a:cubicBezTo>
                  <a:close/>
                  <a:moveTo>
                    <a:pt x="5660" y="0"/>
                  </a:moveTo>
                  <a:cubicBezTo>
                    <a:pt x="3779" y="0"/>
                    <a:pt x="1888" y="256"/>
                    <a:pt x="126" y="629"/>
                  </a:cubicBezTo>
                  <a:cubicBezTo>
                    <a:pt x="9" y="659"/>
                    <a:pt x="0" y="823"/>
                    <a:pt x="100" y="823"/>
                  </a:cubicBezTo>
                  <a:cubicBezTo>
                    <a:pt x="108" y="823"/>
                    <a:pt x="117" y="822"/>
                    <a:pt x="126" y="819"/>
                  </a:cubicBezTo>
                  <a:cubicBezTo>
                    <a:pt x="2040" y="625"/>
                    <a:pt x="3990" y="389"/>
                    <a:pt x="5905" y="389"/>
                  </a:cubicBezTo>
                  <a:cubicBezTo>
                    <a:pt x="8363" y="389"/>
                    <a:pt x="10763" y="779"/>
                    <a:pt x="12952" y="2150"/>
                  </a:cubicBezTo>
                  <a:cubicBezTo>
                    <a:pt x="12921" y="2213"/>
                    <a:pt x="12921" y="2276"/>
                    <a:pt x="12889" y="2340"/>
                  </a:cubicBezTo>
                  <a:cubicBezTo>
                    <a:pt x="12921" y="2498"/>
                    <a:pt x="12952" y="2625"/>
                    <a:pt x="12952" y="2783"/>
                  </a:cubicBezTo>
                  <a:cubicBezTo>
                    <a:pt x="12921" y="3480"/>
                    <a:pt x="12667" y="4050"/>
                    <a:pt x="12161" y="4461"/>
                  </a:cubicBezTo>
                  <a:cubicBezTo>
                    <a:pt x="11971" y="4683"/>
                    <a:pt x="11717" y="4873"/>
                    <a:pt x="11527" y="5095"/>
                  </a:cubicBezTo>
                  <a:cubicBezTo>
                    <a:pt x="10292" y="6393"/>
                    <a:pt x="9690" y="7977"/>
                    <a:pt x="9342" y="9718"/>
                  </a:cubicBezTo>
                  <a:cubicBezTo>
                    <a:pt x="8962" y="11745"/>
                    <a:pt x="8867" y="13835"/>
                    <a:pt x="8455" y="15862"/>
                  </a:cubicBezTo>
                  <a:lnTo>
                    <a:pt x="8424" y="16052"/>
                  </a:lnTo>
                  <a:cubicBezTo>
                    <a:pt x="7738" y="17858"/>
                    <a:pt x="6061" y="19202"/>
                    <a:pt x="4253" y="19202"/>
                  </a:cubicBezTo>
                  <a:cubicBezTo>
                    <a:pt x="3556" y="19202"/>
                    <a:pt x="2840" y="19003"/>
                    <a:pt x="2153" y="18554"/>
                  </a:cubicBezTo>
                  <a:cubicBezTo>
                    <a:pt x="1818" y="18345"/>
                    <a:pt x="1608" y="18066"/>
                    <a:pt x="1385" y="18066"/>
                  </a:cubicBezTo>
                  <a:cubicBezTo>
                    <a:pt x="1270" y="18066"/>
                    <a:pt x="1153" y="18139"/>
                    <a:pt x="1013" y="18332"/>
                  </a:cubicBezTo>
                  <a:cubicBezTo>
                    <a:pt x="538" y="18997"/>
                    <a:pt x="1076" y="20264"/>
                    <a:pt x="1457" y="20802"/>
                  </a:cubicBezTo>
                  <a:cubicBezTo>
                    <a:pt x="2217" y="21911"/>
                    <a:pt x="3547" y="22323"/>
                    <a:pt x="4845" y="22513"/>
                  </a:cubicBezTo>
                  <a:cubicBezTo>
                    <a:pt x="4877" y="22513"/>
                    <a:pt x="4908" y="22481"/>
                    <a:pt x="4940" y="22449"/>
                  </a:cubicBezTo>
                  <a:cubicBezTo>
                    <a:pt x="5130" y="22418"/>
                    <a:pt x="5320" y="22354"/>
                    <a:pt x="5510" y="22291"/>
                  </a:cubicBezTo>
                  <a:cubicBezTo>
                    <a:pt x="6365" y="22164"/>
                    <a:pt x="7252" y="22006"/>
                    <a:pt x="8107" y="21848"/>
                  </a:cubicBezTo>
                  <a:cubicBezTo>
                    <a:pt x="8139" y="21863"/>
                    <a:pt x="8170" y="21871"/>
                    <a:pt x="8202" y="21871"/>
                  </a:cubicBezTo>
                  <a:cubicBezTo>
                    <a:pt x="8234" y="21871"/>
                    <a:pt x="8265" y="21863"/>
                    <a:pt x="8297" y="21848"/>
                  </a:cubicBezTo>
                  <a:cubicBezTo>
                    <a:pt x="8297" y="21816"/>
                    <a:pt x="8297" y="21816"/>
                    <a:pt x="8329" y="21816"/>
                  </a:cubicBezTo>
                  <a:cubicBezTo>
                    <a:pt x="9437" y="21594"/>
                    <a:pt x="10514" y="21341"/>
                    <a:pt x="11559" y="20961"/>
                  </a:cubicBezTo>
                  <a:cubicBezTo>
                    <a:pt x="12224" y="20707"/>
                    <a:pt x="12857" y="20359"/>
                    <a:pt x="13396" y="19852"/>
                  </a:cubicBezTo>
                  <a:cubicBezTo>
                    <a:pt x="13744" y="19536"/>
                    <a:pt x="14409" y="18206"/>
                    <a:pt x="14916" y="17699"/>
                  </a:cubicBezTo>
                  <a:cubicBezTo>
                    <a:pt x="14932" y="17715"/>
                    <a:pt x="14948" y="17723"/>
                    <a:pt x="14963" y="17723"/>
                  </a:cubicBezTo>
                  <a:cubicBezTo>
                    <a:pt x="14979" y="17723"/>
                    <a:pt x="14995" y="17715"/>
                    <a:pt x="15011" y="17699"/>
                  </a:cubicBezTo>
                  <a:cubicBezTo>
                    <a:pt x="15264" y="17952"/>
                    <a:pt x="15518" y="18206"/>
                    <a:pt x="15771" y="18459"/>
                  </a:cubicBezTo>
                  <a:cubicBezTo>
                    <a:pt x="15771" y="18522"/>
                    <a:pt x="15834" y="18586"/>
                    <a:pt x="15898" y="18586"/>
                  </a:cubicBezTo>
                  <a:cubicBezTo>
                    <a:pt x="15919" y="18587"/>
                    <a:pt x="15940" y="18587"/>
                    <a:pt x="15960" y="18587"/>
                  </a:cubicBezTo>
                  <a:cubicBezTo>
                    <a:pt x="17449" y="18587"/>
                    <a:pt x="18567" y="16384"/>
                    <a:pt x="19191" y="15229"/>
                  </a:cubicBezTo>
                  <a:cubicBezTo>
                    <a:pt x="20205" y="13360"/>
                    <a:pt x="20680" y="11238"/>
                    <a:pt x="20395" y="9148"/>
                  </a:cubicBezTo>
                  <a:cubicBezTo>
                    <a:pt x="20173" y="7818"/>
                    <a:pt x="19698" y="6646"/>
                    <a:pt x="18938" y="5633"/>
                  </a:cubicBezTo>
                  <a:lnTo>
                    <a:pt x="18938" y="5633"/>
                  </a:lnTo>
                  <a:cubicBezTo>
                    <a:pt x="20015" y="6678"/>
                    <a:pt x="21028" y="7818"/>
                    <a:pt x="22010" y="8990"/>
                  </a:cubicBezTo>
                  <a:cubicBezTo>
                    <a:pt x="21946" y="11175"/>
                    <a:pt x="22991" y="13645"/>
                    <a:pt x="25018" y="14627"/>
                  </a:cubicBezTo>
                  <a:cubicBezTo>
                    <a:pt x="25706" y="14964"/>
                    <a:pt x="26409" y="15081"/>
                    <a:pt x="27120" y="15081"/>
                  </a:cubicBezTo>
                  <a:cubicBezTo>
                    <a:pt x="28765" y="15081"/>
                    <a:pt x="30451" y="14452"/>
                    <a:pt x="32080" y="14452"/>
                  </a:cubicBezTo>
                  <a:cubicBezTo>
                    <a:pt x="32923" y="14452"/>
                    <a:pt x="33752" y="14621"/>
                    <a:pt x="34551" y="15134"/>
                  </a:cubicBezTo>
                  <a:cubicBezTo>
                    <a:pt x="34582" y="15165"/>
                    <a:pt x="34582" y="15165"/>
                    <a:pt x="34614" y="15165"/>
                  </a:cubicBezTo>
                  <a:cubicBezTo>
                    <a:pt x="34741" y="15165"/>
                    <a:pt x="34836" y="15039"/>
                    <a:pt x="34741" y="14944"/>
                  </a:cubicBezTo>
                  <a:cubicBezTo>
                    <a:pt x="34677" y="14880"/>
                    <a:pt x="34614" y="14849"/>
                    <a:pt x="34551" y="14817"/>
                  </a:cubicBezTo>
                  <a:cubicBezTo>
                    <a:pt x="33474" y="13012"/>
                    <a:pt x="31795" y="11714"/>
                    <a:pt x="29895" y="10858"/>
                  </a:cubicBezTo>
                  <a:cubicBezTo>
                    <a:pt x="28914" y="10415"/>
                    <a:pt x="27837" y="10098"/>
                    <a:pt x="26792" y="9940"/>
                  </a:cubicBezTo>
                  <a:cubicBezTo>
                    <a:pt x="25272" y="9687"/>
                    <a:pt x="23688" y="9845"/>
                    <a:pt x="22326" y="9053"/>
                  </a:cubicBezTo>
                  <a:cubicBezTo>
                    <a:pt x="22326" y="8990"/>
                    <a:pt x="22295" y="8958"/>
                    <a:pt x="22263" y="8927"/>
                  </a:cubicBezTo>
                  <a:cubicBezTo>
                    <a:pt x="22263" y="8895"/>
                    <a:pt x="22263" y="8895"/>
                    <a:pt x="22231" y="8863"/>
                  </a:cubicBezTo>
                  <a:cubicBezTo>
                    <a:pt x="20870" y="6773"/>
                    <a:pt x="18970" y="4968"/>
                    <a:pt x="16911" y="3575"/>
                  </a:cubicBezTo>
                  <a:cubicBezTo>
                    <a:pt x="15929" y="2751"/>
                    <a:pt x="14789" y="2023"/>
                    <a:pt x="13554" y="1864"/>
                  </a:cubicBezTo>
                  <a:cubicBezTo>
                    <a:pt x="13491" y="1833"/>
                    <a:pt x="13427" y="1769"/>
                    <a:pt x="13364" y="1706"/>
                  </a:cubicBezTo>
                  <a:cubicBezTo>
                    <a:pt x="13364" y="1681"/>
                    <a:pt x="13323" y="1634"/>
                    <a:pt x="13273" y="1634"/>
                  </a:cubicBezTo>
                  <a:cubicBezTo>
                    <a:pt x="13262" y="1634"/>
                    <a:pt x="13250" y="1637"/>
                    <a:pt x="13237" y="1643"/>
                  </a:cubicBezTo>
                  <a:cubicBezTo>
                    <a:pt x="13206" y="1611"/>
                    <a:pt x="13142" y="1579"/>
                    <a:pt x="13111" y="1548"/>
                  </a:cubicBezTo>
                  <a:cubicBezTo>
                    <a:pt x="13093" y="1536"/>
                    <a:pt x="13074" y="1531"/>
                    <a:pt x="13056" y="1531"/>
                  </a:cubicBezTo>
                  <a:cubicBezTo>
                    <a:pt x="12976" y="1531"/>
                    <a:pt x="12907" y="1629"/>
                    <a:pt x="12984" y="1706"/>
                  </a:cubicBezTo>
                  <a:cubicBezTo>
                    <a:pt x="13016" y="1706"/>
                    <a:pt x="13016" y="1738"/>
                    <a:pt x="13047" y="1738"/>
                  </a:cubicBezTo>
                  <a:cubicBezTo>
                    <a:pt x="13016" y="1769"/>
                    <a:pt x="12984" y="1801"/>
                    <a:pt x="12984" y="1801"/>
                  </a:cubicBezTo>
                  <a:cubicBezTo>
                    <a:pt x="10804" y="482"/>
                    <a:pt x="8241" y="0"/>
                    <a:pt x="566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86;p72">
              <a:extLst>
                <a:ext uri="{FF2B5EF4-FFF2-40B4-BE49-F238E27FC236}">
                  <a16:creationId xmlns:a16="http://schemas.microsoft.com/office/drawing/2014/main" id="{AA2F1392-68F7-46DB-A613-3639A9B92B0D}"/>
                </a:ext>
              </a:extLst>
            </p:cNvPr>
            <p:cNvSpPr/>
            <p:nvPr/>
          </p:nvSpPr>
          <p:spPr>
            <a:xfrm>
              <a:off x="-14546" y="0"/>
              <a:ext cx="1651210" cy="1088148"/>
            </a:xfrm>
            <a:custGeom>
              <a:avLst/>
              <a:gdLst/>
              <a:ahLst/>
              <a:cxnLst/>
              <a:rect l="l" t="t" r="r" b="b"/>
              <a:pathLst>
                <a:path w="54437" h="35874" extrusionOk="0">
                  <a:moveTo>
                    <a:pt x="37240" y="520"/>
                  </a:moveTo>
                  <a:lnTo>
                    <a:pt x="37240" y="520"/>
                  </a:lnTo>
                  <a:cubicBezTo>
                    <a:pt x="36068" y="2230"/>
                    <a:pt x="35657" y="3781"/>
                    <a:pt x="35498" y="5935"/>
                  </a:cubicBezTo>
                  <a:cubicBezTo>
                    <a:pt x="35340" y="8532"/>
                    <a:pt x="34770" y="12237"/>
                    <a:pt x="32521" y="13947"/>
                  </a:cubicBezTo>
                  <a:cubicBezTo>
                    <a:pt x="31983" y="14359"/>
                    <a:pt x="31666" y="14517"/>
                    <a:pt x="31381" y="15182"/>
                  </a:cubicBezTo>
                  <a:cubicBezTo>
                    <a:pt x="30684" y="16639"/>
                    <a:pt x="30589" y="17716"/>
                    <a:pt x="29133" y="18729"/>
                  </a:cubicBezTo>
                  <a:cubicBezTo>
                    <a:pt x="27564" y="19858"/>
                    <a:pt x="25706" y="20104"/>
                    <a:pt x="23831" y="20104"/>
                  </a:cubicBezTo>
                  <a:cubicBezTo>
                    <a:pt x="22867" y="20104"/>
                    <a:pt x="21898" y="20039"/>
                    <a:pt x="20962" y="19996"/>
                  </a:cubicBezTo>
                  <a:lnTo>
                    <a:pt x="20930" y="19996"/>
                  </a:lnTo>
                  <a:cubicBezTo>
                    <a:pt x="21849" y="19331"/>
                    <a:pt x="22704" y="18602"/>
                    <a:pt x="23496" y="17811"/>
                  </a:cubicBezTo>
                  <a:cubicBezTo>
                    <a:pt x="28024" y="13345"/>
                    <a:pt x="30336" y="7233"/>
                    <a:pt x="35150" y="3021"/>
                  </a:cubicBezTo>
                  <a:cubicBezTo>
                    <a:pt x="35304" y="2867"/>
                    <a:pt x="35187" y="2630"/>
                    <a:pt x="35020" y="2630"/>
                  </a:cubicBezTo>
                  <a:cubicBezTo>
                    <a:pt x="34980" y="2630"/>
                    <a:pt x="34938" y="2643"/>
                    <a:pt x="34896" y="2673"/>
                  </a:cubicBezTo>
                  <a:cubicBezTo>
                    <a:pt x="30336" y="6283"/>
                    <a:pt x="28183" y="11984"/>
                    <a:pt x="24382" y="16291"/>
                  </a:cubicBezTo>
                  <a:cubicBezTo>
                    <a:pt x="23306" y="17494"/>
                    <a:pt x="22102" y="18571"/>
                    <a:pt x="20804" y="19521"/>
                  </a:cubicBezTo>
                  <a:cubicBezTo>
                    <a:pt x="20962" y="18919"/>
                    <a:pt x="20930" y="18381"/>
                    <a:pt x="20867" y="17747"/>
                  </a:cubicBezTo>
                  <a:cubicBezTo>
                    <a:pt x="20804" y="17241"/>
                    <a:pt x="20677" y="16671"/>
                    <a:pt x="20772" y="16132"/>
                  </a:cubicBezTo>
                  <a:cubicBezTo>
                    <a:pt x="20930" y="15056"/>
                    <a:pt x="21627" y="14707"/>
                    <a:pt x="22102" y="13884"/>
                  </a:cubicBezTo>
                  <a:cubicBezTo>
                    <a:pt x="22546" y="13092"/>
                    <a:pt x="22514" y="12174"/>
                    <a:pt x="22672" y="11319"/>
                  </a:cubicBezTo>
                  <a:cubicBezTo>
                    <a:pt x="22989" y="9545"/>
                    <a:pt x="24002" y="8152"/>
                    <a:pt x="25491" y="7170"/>
                  </a:cubicBezTo>
                  <a:cubicBezTo>
                    <a:pt x="26504" y="6473"/>
                    <a:pt x="27644" y="6093"/>
                    <a:pt x="28689" y="5523"/>
                  </a:cubicBezTo>
                  <a:cubicBezTo>
                    <a:pt x="29608" y="5016"/>
                    <a:pt x="30304" y="4320"/>
                    <a:pt x="31033" y="3591"/>
                  </a:cubicBezTo>
                  <a:cubicBezTo>
                    <a:pt x="32395" y="2261"/>
                    <a:pt x="33535" y="1755"/>
                    <a:pt x="35371" y="1248"/>
                  </a:cubicBezTo>
                  <a:cubicBezTo>
                    <a:pt x="36037" y="1058"/>
                    <a:pt x="36638" y="868"/>
                    <a:pt x="37240" y="520"/>
                  </a:cubicBezTo>
                  <a:close/>
                  <a:moveTo>
                    <a:pt x="9340" y="13314"/>
                  </a:moveTo>
                  <a:cubicBezTo>
                    <a:pt x="10131" y="13314"/>
                    <a:pt x="10828" y="13377"/>
                    <a:pt x="11588" y="13852"/>
                  </a:cubicBezTo>
                  <a:cubicBezTo>
                    <a:pt x="12443" y="14390"/>
                    <a:pt x="13013" y="15531"/>
                    <a:pt x="13140" y="16512"/>
                  </a:cubicBezTo>
                  <a:cubicBezTo>
                    <a:pt x="13266" y="17747"/>
                    <a:pt x="12475" y="18254"/>
                    <a:pt x="11968" y="19267"/>
                  </a:cubicBezTo>
                  <a:cubicBezTo>
                    <a:pt x="11746" y="19711"/>
                    <a:pt x="11651" y="20249"/>
                    <a:pt x="11335" y="20629"/>
                  </a:cubicBezTo>
                  <a:cubicBezTo>
                    <a:pt x="10923" y="21168"/>
                    <a:pt x="10258" y="21516"/>
                    <a:pt x="9625" y="21801"/>
                  </a:cubicBezTo>
                  <a:cubicBezTo>
                    <a:pt x="9688" y="21674"/>
                    <a:pt x="9751" y="21579"/>
                    <a:pt x="9815" y="21453"/>
                  </a:cubicBezTo>
                  <a:cubicBezTo>
                    <a:pt x="10955" y="19172"/>
                    <a:pt x="11778" y="14961"/>
                    <a:pt x="9340" y="13314"/>
                  </a:cubicBezTo>
                  <a:close/>
                  <a:moveTo>
                    <a:pt x="42706" y="25541"/>
                  </a:moveTo>
                  <a:cubicBezTo>
                    <a:pt x="43467" y="25541"/>
                    <a:pt x="44235" y="25622"/>
                    <a:pt x="44999" y="25791"/>
                  </a:cubicBezTo>
                  <a:cubicBezTo>
                    <a:pt x="49211" y="26710"/>
                    <a:pt x="53803" y="30637"/>
                    <a:pt x="53486" y="35292"/>
                  </a:cubicBezTo>
                  <a:cubicBezTo>
                    <a:pt x="52020" y="33934"/>
                    <a:pt x="50290" y="33295"/>
                    <a:pt x="48456" y="33295"/>
                  </a:cubicBezTo>
                  <a:cubicBezTo>
                    <a:pt x="47596" y="33295"/>
                    <a:pt x="46712" y="33435"/>
                    <a:pt x="45822" y="33708"/>
                  </a:cubicBezTo>
                  <a:cubicBezTo>
                    <a:pt x="44394" y="34137"/>
                    <a:pt x="43031" y="34618"/>
                    <a:pt x="41633" y="34618"/>
                  </a:cubicBezTo>
                  <a:cubicBezTo>
                    <a:pt x="40861" y="34618"/>
                    <a:pt x="40078" y="34471"/>
                    <a:pt x="39267" y="34089"/>
                  </a:cubicBezTo>
                  <a:cubicBezTo>
                    <a:pt x="37272" y="33107"/>
                    <a:pt x="35530" y="31270"/>
                    <a:pt x="33788" y="29877"/>
                  </a:cubicBezTo>
                  <a:lnTo>
                    <a:pt x="33788" y="29877"/>
                  </a:lnTo>
                  <a:cubicBezTo>
                    <a:pt x="34027" y="29901"/>
                    <a:pt x="34266" y="29911"/>
                    <a:pt x="34503" y="29911"/>
                  </a:cubicBezTo>
                  <a:cubicBezTo>
                    <a:pt x="35522" y="29911"/>
                    <a:pt x="36523" y="29720"/>
                    <a:pt x="37525" y="29592"/>
                  </a:cubicBezTo>
                  <a:cubicBezTo>
                    <a:pt x="38989" y="29408"/>
                    <a:pt x="40475" y="29290"/>
                    <a:pt x="41965" y="29290"/>
                  </a:cubicBezTo>
                  <a:cubicBezTo>
                    <a:pt x="42280" y="29290"/>
                    <a:pt x="42594" y="29295"/>
                    <a:pt x="42909" y="29307"/>
                  </a:cubicBezTo>
                  <a:cubicBezTo>
                    <a:pt x="46487" y="29497"/>
                    <a:pt x="49749" y="30637"/>
                    <a:pt x="52536" y="32885"/>
                  </a:cubicBezTo>
                  <a:cubicBezTo>
                    <a:pt x="52548" y="32897"/>
                    <a:pt x="52561" y="32902"/>
                    <a:pt x="52575" y="32902"/>
                  </a:cubicBezTo>
                  <a:cubicBezTo>
                    <a:pt x="52630" y="32902"/>
                    <a:pt x="52682" y="32810"/>
                    <a:pt x="52631" y="32758"/>
                  </a:cubicBezTo>
                  <a:cubicBezTo>
                    <a:pt x="50351" y="30542"/>
                    <a:pt x="47216" y="29433"/>
                    <a:pt x="44080" y="29085"/>
                  </a:cubicBezTo>
                  <a:cubicBezTo>
                    <a:pt x="43278" y="29001"/>
                    <a:pt x="42467" y="28962"/>
                    <a:pt x="41656" y="28962"/>
                  </a:cubicBezTo>
                  <a:cubicBezTo>
                    <a:pt x="40931" y="28962"/>
                    <a:pt x="40206" y="28993"/>
                    <a:pt x="39488" y="29053"/>
                  </a:cubicBezTo>
                  <a:cubicBezTo>
                    <a:pt x="37673" y="29207"/>
                    <a:pt x="35828" y="29720"/>
                    <a:pt x="34011" y="29720"/>
                  </a:cubicBezTo>
                  <a:cubicBezTo>
                    <a:pt x="33958" y="29720"/>
                    <a:pt x="33905" y="29719"/>
                    <a:pt x="33851" y="29718"/>
                  </a:cubicBezTo>
                  <a:cubicBezTo>
                    <a:pt x="36074" y="27134"/>
                    <a:pt x="39329" y="25541"/>
                    <a:pt x="42706" y="25541"/>
                  </a:cubicBezTo>
                  <a:close/>
                  <a:moveTo>
                    <a:pt x="37537" y="0"/>
                  </a:moveTo>
                  <a:cubicBezTo>
                    <a:pt x="37513" y="0"/>
                    <a:pt x="37487" y="4"/>
                    <a:pt x="37462" y="13"/>
                  </a:cubicBezTo>
                  <a:cubicBezTo>
                    <a:pt x="36227" y="900"/>
                    <a:pt x="34738" y="931"/>
                    <a:pt x="33376" y="1501"/>
                  </a:cubicBezTo>
                  <a:cubicBezTo>
                    <a:pt x="32521" y="1850"/>
                    <a:pt x="31825" y="2420"/>
                    <a:pt x="31160" y="3053"/>
                  </a:cubicBezTo>
                  <a:cubicBezTo>
                    <a:pt x="29861" y="4256"/>
                    <a:pt x="28911" y="5111"/>
                    <a:pt x="27296" y="5903"/>
                  </a:cubicBezTo>
                  <a:cubicBezTo>
                    <a:pt x="26219" y="6442"/>
                    <a:pt x="25174" y="6917"/>
                    <a:pt x="24287" y="7772"/>
                  </a:cubicBezTo>
                  <a:cubicBezTo>
                    <a:pt x="23559" y="8468"/>
                    <a:pt x="22989" y="9292"/>
                    <a:pt x="22641" y="10242"/>
                  </a:cubicBezTo>
                  <a:cubicBezTo>
                    <a:pt x="22134" y="11604"/>
                    <a:pt x="22229" y="12902"/>
                    <a:pt x="21342" y="14169"/>
                  </a:cubicBezTo>
                  <a:cubicBezTo>
                    <a:pt x="20740" y="15024"/>
                    <a:pt x="20329" y="15436"/>
                    <a:pt x="20297" y="16481"/>
                  </a:cubicBezTo>
                  <a:cubicBezTo>
                    <a:pt x="20265" y="17621"/>
                    <a:pt x="20645" y="18666"/>
                    <a:pt x="20392" y="19806"/>
                  </a:cubicBezTo>
                  <a:cubicBezTo>
                    <a:pt x="19410" y="20503"/>
                    <a:pt x="18334" y="21104"/>
                    <a:pt x="17257" y="21643"/>
                  </a:cubicBezTo>
                  <a:cubicBezTo>
                    <a:pt x="14660" y="22846"/>
                    <a:pt x="11778" y="23226"/>
                    <a:pt x="9213" y="24461"/>
                  </a:cubicBezTo>
                  <a:cubicBezTo>
                    <a:pt x="8389" y="24620"/>
                    <a:pt x="7598" y="24841"/>
                    <a:pt x="6774" y="25126"/>
                  </a:cubicBezTo>
                  <a:cubicBezTo>
                    <a:pt x="7756" y="24335"/>
                    <a:pt x="8643" y="23416"/>
                    <a:pt x="9340" y="22308"/>
                  </a:cubicBezTo>
                  <a:cubicBezTo>
                    <a:pt x="10638" y="21801"/>
                    <a:pt x="11493" y="21199"/>
                    <a:pt x="12126" y="19869"/>
                  </a:cubicBezTo>
                  <a:cubicBezTo>
                    <a:pt x="12601" y="18919"/>
                    <a:pt x="13900" y="17684"/>
                    <a:pt x="13742" y="16449"/>
                  </a:cubicBezTo>
                  <a:cubicBezTo>
                    <a:pt x="13710" y="16037"/>
                    <a:pt x="13520" y="15847"/>
                    <a:pt x="13298" y="15499"/>
                  </a:cubicBezTo>
                  <a:cubicBezTo>
                    <a:pt x="13013" y="15024"/>
                    <a:pt x="12728" y="14137"/>
                    <a:pt x="12348" y="13694"/>
                  </a:cubicBezTo>
                  <a:cubicBezTo>
                    <a:pt x="11798" y="13077"/>
                    <a:pt x="10865" y="12966"/>
                    <a:pt x="9964" y="12966"/>
                  </a:cubicBezTo>
                  <a:cubicBezTo>
                    <a:pt x="9569" y="12966"/>
                    <a:pt x="9180" y="12987"/>
                    <a:pt x="8833" y="12997"/>
                  </a:cubicBezTo>
                  <a:lnTo>
                    <a:pt x="8674" y="12934"/>
                  </a:lnTo>
                  <a:cubicBezTo>
                    <a:pt x="8645" y="12922"/>
                    <a:pt x="8619" y="12917"/>
                    <a:pt x="8595" y="12917"/>
                  </a:cubicBezTo>
                  <a:cubicBezTo>
                    <a:pt x="8495" y="12917"/>
                    <a:pt x="8453" y="13015"/>
                    <a:pt x="8453" y="13092"/>
                  </a:cubicBezTo>
                  <a:cubicBezTo>
                    <a:pt x="8421" y="13155"/>
                    <a:pt x="8453" y="13250"/>
                    <a:pt x="8548" y="13282"/>
                  </a:cubicBezTo>
                  <a:lnTo>
                    <a:pt x="8674" y="13282"/>
                  </a:lnTo>
                  <a:cubicBezTo>
                    <a:pt x="11841" y="14707"/>
                    <a:pt x="10606" y="19362"/>
                    <a:pt x="9054" y="22054"/>
                  </a:cubicBezTo>
                  <a:cubicBezTo>
                    <a:pt x="9023" y="22054"/>
                    <a:pt x="8991" y="22086"/>
                    <a:pt x="8959" y="22086"/>
                  </a:cubicBezTo>
                  <a:cubicBezTo>
                    <a:pt x="8833" y="22118"/>
                    <a:pt x="8833" y="22244"/>
                    <a:pt x="8896" y="22339"/>
                  </a:cubicBezTo>
                  <a:cubicBezTo>
                    <a:pt x="8706" y="22624"/>
                    <a:pt x="8548" y="22846"/>
                    <a:pt x="8389" y="23068"/>
                  </a:cubicBezTo>
                  <a:cubicBezTo>
                    <a:pt x="7408" y="24303"/>
                    <a:pt x="6173" y="25190"/>
                    <a:pt x="4779" y="25918"/>
                  </a:cubicBezTo>
                  <a:cubicBezTo>
                    <a:pt x="3987" y="26298"/>
                    <a:pt x="3164" y="26678"/>
                    <a:pt x="2372" y="27058"/>
                  </a:cubicBezTo>
                  <a:cubicBezTo>
                    <a:pt x="1676" y="27343"/>
                    <a:pt x="979" y="27628"/>
                    <a:pt x="282" y="27881"/>
                  </a:cubicBezTo>
                  <a:cubicBezTo>
                    <a:pt x="0" y="27994"/>
                    <a:pt x="120" y="28408"/>
                    <a:pt x="373" y="28408"/>
                  </a:cubicBezTo>
                  <a:cubicBezTo>
                    <a:pt x="404" y="28408"/>
                    <a:pt x="437" y="28402"/>
                    <a:pt x="472" y="28388"/>
                  </a:cubicBezTo>
                  <a:cubicBezTo>
                    <a:pt x="1929" y="27881"/>
                    <a:pt x="3354" y="27280"/>
                    <a:pt x="4684" y="26551"/>
                  </a:cubicBezTo>
                  <a:cubicBezTo>
                    <a:pt x="6204" y="25886"/>
                    <a:pt x="7724" y="25285"/>
                    <a:pt x="9308" y="24936"/>
                  </a:cubicBezTo>
                  <a:cubicBezTo>
                    <a:pt x="9870" y="24818"/>
                    <a:pt x="10448" y="24766"/>
                    <a:pt x="11035" y="24766"/>
                  </a:cubicBezTo>
                  <a:cubicBezTo>
                    <a:pt x="13756" y="24766"/>
                    <a:pt x="16671" y="25887"/>
                    <a:pt x="19094" y="26773"/>
                  </a:cubicBezTo>
                  <a:cubicBezTo>
                    <a:pt x="24857" y="28895"/>
                    <a:pt x="29006" y="34152"/>
                    <a:pt x="34928" y="35862"/>
                  </a:cubicBezTo>
                  <a:cubicBezTo>
                    <a:pt x="34944" y="35870"/>
                    <a:pt x="34959" y="35873"/>
                    <a:pt x="34973" y="35873"/>
                  </a:cubicBezTo>
                  <a:cubicBezTo>
                    <a:pt x="35075" y="35873"/>
                    <a:pt x="35134" y="35696"/>
                    <a:pt x="35023" y="35640"/>
                  </a:cubicBezTo>
                  <a:cubicBezTo>
                    <a:pt x="30114" y="33677"/>
                    <a:pt x="26187" y="30130"/>
                    <a:pt x="21627" y="27660"/>
                  </a:cubicBezTo>
                  <a:lnTo>
                    <a:pt x="21627" y="27660"/>
                  </a:lnTo>
                  <a:cubicBezTo>
                    <a:pt x="22989" y="28071"/>
                    <a:pt x="24446" y="28261"/>
                    <a:pt x="25902" y="28515"/>
                  </a:cubicBezTo>
                  <a:cubicBezTo>
                    <a:pt x="28235" y="28869"/>
                    <a:pt x="30513" y="30022"/>
                    <a:pt x="32890" y="30022"/>
                  </a:cubicBezTo>
                  <a:cubicBezTo>
                    <a:pt x="33062" y="30022"/>
                    <a:pt x="33235" y="30016"/>
                    <a:pt x="33408" y="30003"/>
                  </a:cubicBezTo>
                  <a:cubicBezTo>
                    <a:pt x="33430" y="30026"/>
                    <a:pt x="33469" y="30048"/>
                    <a:pt x="33511" y="30048"/>
                  </a:cubicBezTo>
                  <a:cubicBezTo>
                    <a:pt x="33529" y="30048"/>
                    <a:pt x="33548" y="30044"/>
                    <a:pt x="33566" y="30035"/>
                  </a:cubicBezTo>
                  <a:cubicBezTo>
                    <a:pt x="35949" y="32025"/>
                    <a:pt x="38589" y="34934"/>
                    <a:pt x="41899" y="34934"/>
                  </a:cubicBezTo>
                  <a:cubicBezTo>
                    <a:pt x="42065" y="34934"/>
                    <a:pt x="42233" y="34927"/>
                    <a:pt x="42402" y="34912"/>
                  </a:cubicBezTo>
                  <a:cubicBezTo>
                    <a:pt x="44144" y="34754"/>
                    <a:pt x="45696" y="33835"/>
                    <a:pt x="47406" y="33582"/>
                  </a:cubicBezTo>
                  <a:cubicBezTo>
                    <a:pt x="47733" y="33536"/>
                    <a:pt x="48059" y="33513"/>
                    <a:pt x="48382" y="33513"/>
                  </a:cubicBezTo>
                  <a:cubicBezTo>
                    <a:pt x="50278" y="33513"/>
                    <a:pt x="52075" y="34292"/>
                    <a:pt x="53455" y="35672"/>
                  </a:cubicBezTo>
                  <a:cubicBezTo>
                    <a:pt x="53471" y="35739"/>
                    <a:pt x="53541" y="35779"/>
                    <a:pt x="53607" y="35779"/>
                  </a:cubicBezTo>
                  <a:cubicBezTo>
                    <a:pt x="53667" y="35779"/>
                    <a:pt x="53725" y="35747"/>
                    <a:pt x="53740" y="35672"/>
                  </a:cubicBezTo>
                  <a:cubicBezTo>
                    <a:pt x="54436" y="30922"/>
                    <a:pt x="49813" y="26741"/>
                    <a:pt x="45601" y="25601"/>
                  </a:cubicBezTo>
                  <a:cubicBezTo>
                    <a:pt x="44645" y="25339"/>
                    <a:pt x="43678" y="25214"/>
                    <a:pt x="42720" y="25214"/>
                  </a:cubicBezTo>
                  <a:cubicBezTo>
                    <a:pt x="39170" y="25214"/>
                    <a:pt x="35747" y="26932"/>
                    <a:pt x="33503" y="29750"/>
                  </a:cubicBezTo>
                  <a:lnTo>
                    <a:pt x="33440" y="29750"/>
                  </a:lnTo>
                  <a:cubicBezTo>
                    <a:pt x="33405" y="29750"/>
                    <a:pt x="33369" y="29751"/>
                    <a:pt x="33334" y="29751"/>
                  </a:cubicBezTo>
                  <a:cubicBezTo>
                    <a:pt x="30874" y="29751"/>
                    <a:pt x="28623" y="28667"/>
                    <a:pt x="26219" y="28230"/>
                  </a:cubicBezTo>
                  <a:cubicBezTo>
                    <a:pt x="23812" y="27818"/>
                    <a:pt x="21374" y="27628"/>
                    <a:pt x="19220" y="26393"/>
                  </a:cubicBezTo>
                  <a:cubicBezTo>
                    <a:pt x="19157" y="26393"/>
                    <a:pt x="19125" y="26425"/>
                    <a:pt x="19125" y="26456"/>
                  </a:cubicBezTo>
                  <a:cubicBezTo>
                    <a:pt x="18587" y="26235"/>
                    <a:pt x="17985" y="26013"/>
                    <a:pt x="17415" y="25823"/>
                  </a:cubicBezTo>
                  <a:cubicBezTo>
                    <a:pt x="15302" y="25139"/>
                    <a:pt x="13067" y="24334"/>
                    <a:pt x="10829" y="24334"/>
                  </a:cubicBezTo>
                  <a:cubicBezTo>
                    <a:pt x="10787" y="24334"/>
                    <a:pt x="10744" y="24334"/>
                    <a:pt x="10701" y="24335"/>
                  </a:cubicBezTo>
                  <a:cubicBezTo>
                    <a:pt x="12981" y="23638"/>
                    <a:pt x="15293" y="23163"/>
                    <a:pt x="17447" y="22118"/>
                  </a:cubicBezTo>
                  <a:cubicBezTo>
                    <a:pt x="18650" y="21548"/>
                    <a:pt x="19790" y="20851"/>
                    <a:pt x="20835" y="20091"/>
                  </a:cubicBezTo>
                  <a:lnTo>
                    <a:pt x="20835" y="20091"/>
                  </a:lnTo>
                  <a:cubicBezTo>
                    <a:pt x="20804" y="20154"/>
                    <a:pt x="20835" y="20281"/>
                    <a:pt x="20930" y="20281"/>
                  </a:cubicBezTo>
                  <a:cubicBezTo>
                    <a:pt x="21939" y="20404"/>
                    <a:pt x="22983" y="20503"/>
                    <a:pt x="24019" y="20503"/>
                  </a:cubicBezTo>
                  <a:cubicBezTo>
                    <a:pt x="25390" y="20503"/>
                    <a:pt x="26748" y="20329"/>
                    <a:pt x="27993" y="19806"/>
                  </a:cubicBezTo>
                  <a:cubicBezTo>
                    <a:pt x="30051" y="18951"/>
                    <a:pt x="30779" y="17652"/>
                    <a:pt x="31603" y="15721"/>
                  </a:cubicBezTo>
                  <a:cubicBezTo>
                    <a:pt x="32110" y="14485"/>
                    <a:pt x="33123" y="14074"/>
                    <a:pt x="33820" y="13029"/>
                  </a:cubicBezTo>
                  <a:cubicBezTo>
                    <a:pt x="34516" y="11920"/>
                    <a:pt x="34991" y="10622"/>
                    <a:pt x="35340" y="9355"/>
                  </a:cubicBezTo>
                  <a:cubicBezTo>
                    <a:pt x="35688" y="8057"/>
                    <a:pt x="35752" y="6758"/>
                    <a:pt x="35847" y="5397"/>
                  </a:cubicBezTo>
                  <a:cubicBezTo>
                    <a:pt x="36005" y="3401"/>
                    <a:pt x="36575" y="1913"/>
                    <a:pt x="37778" y="329"/>
                  </a:cubicBezTo>
                  <a:cubicBezTo>
                    <a:pt x="37842" y="203"/>
                    <a:pt x="37778" y="108"/>
                    <a:pt x="37715" y="76"/>
                  </a:cubicBezTo>
                  <a:cubicBezTo>
                    <a:pt x="37669" y="30"/>
                    <a:pt x="37605" y="0"/>
                    <a:pt x="3753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87;p72">
              <a:extLst>
                <a:ext uri="{FF2B5EF4-FFF2-40B4-BE49-F238E27FC236}">
                  <a16:creationId xmlns:a16="http://schemas.microsoft.com/office/drawing/2014/main" id="{70A0B536-9762-4648-B3C2-607EA4939C6F}"/>
                </a:ext>
              </a:extLst>
            </p:cNvPr>
            <p:cNvSpPr/>
            <p:nvPr/>
          </p:nvSpPr>
          <p:spPr>
            <a:xfrm>
              <a:off x="282157" y="2821461"/>
              <a:ext cx="899177" cy="942127"/>
            </a:xfrm>
            <a:custGeom>
              <a:avLst/>
              <a:gdLst/>
              <a:ahLst/>
              <a:cxnLst/>
              <a:rect l="l" t="t" r="r" b="b"/>
              <a:pathLst>
                <a:path w="29644" h="31060" extrusionOk="0">
                  <a:moveTo>
                    <a:pt x="19223" y="2694"/>
                  </a:moveTo>
                  <a:cubicBezTo>
                    <a:pt x="19234" y="2694"/>
                    <a:pt x="19245" y="2694"/>
                    <a:pt x="19256" y="2695"/>
                  </a:cubicBezTo>
                  <a:cubicBezTo>
                    <a:pt x="19636" y="2980"/>
                    <a:pt x="20016" y="3234"/>
                    <a:pt x="20396" y="3519"/>
                  </a:cubicBezTo>
                  <a:cubicBezTo>
                    <a:pt x="20427" y="3740"/>
                    <a:pt x="20459" y="3994"/>
                    <a:pt x="20459" y="4247"/>
                  </a:cubicBezTo>
                  <a:cubicBezTo>
                    <a:pt x="20491" y="4405"/>
                    <a:pt x="20491" y="4564"/>
                    <a:pt x="20491" y="4722"/>
                  </a:cubicBezTo>
                  <a:cubicBezTo>
                    <a:pt x="20554" y="5102"/>
                    <a:pt x="20617" y="5355"/>
                    <a:pt x="20807" y="5640"/>
                  </a:cubicBezTo>
                  <a:cubicBezTo>
                    <a:pt x="20174" y="5799"/>
                    <a:pt x="19541" y="5957"/>
                    <a:pt x="18939" y="6115"/>
                  </a:cubicBezTo>
                  <a:cubicBezTo>
                    <a:pt x="17862" y="6337"/>
                    <a:pt x="16880" y="6685"/>
                    <a:pt x="15962" y="7192"/>
                  </a:cubicBezTo>
                  <a:cubicBezTo>
                    <a:pt x="16342" y="5989"/>
                    <a:pt x="16215" y="4722"/>
                    <a:pt x="16279" y="3487"/>
                  </a:cubicBezTo>
                  <a:lnTo>
                    <a:pt x="16279" y="3487"/>
                  </a:lnTo>
                  <a:cubicBezTo>
                    <a:pt x="16390" y="3495"/>
                    <a:pt x="16498" y="3499"/>
                    <a:pt x="16606" y="3499"/>
                  </a:cubicBezTo>
                  <a:cubicBezTo>
                    <a:pt x="16928" y="3499"/>
                    <a:pt x="17237" y="3463"/>
                    <a:pt x="17546" y="3392"/>
                  </a:cubicBezTo>
                  <a:cubicBezTo>
                    <a:pt x="17978" y="3268"/>
                    <a:pt x="18801" y="2694"/>
                    <a:pt x="19223" y="2694"/>
                  </a:cubicBezTo>
                  <a:close/>
                  <a:moveTo>
                    <a:pt x="15463" y="896"/>
                  </a:moveTo>
                  <a:cubicBezTo>
                    <a:pt x="15918" y="896"/>
                    <a:pt x="16268" y="1047"/>
                    <a:pt x="16374" y="1460"/>
                  </a:cubicBezTo>
                  <a:cubicBezTo>
                    <a:pt x="16405" y="1587"/>
                    <a:pt x="16057" y="2410"/>
                    <a:pt x="16057" y="2442"/>
                  </a:cubicBezTo>
                  <a:cubicBezTo>
                    <a:pt x="15994" y="2727"/>
                    <a:pt x="15962" y="3012"/>
                    <a:pt x="15962" y="3297"/>
                  </a:cubicBezTo>
                  <a:cubicBezTo>
                    <a:pt x="15899" y="3329"/>
                    <a:pt x="15899" y="3424"/>
                    <a:pt x="15962" y="3455"/>
                  </a:cubicBezTo>
                  <a:cubicBezTo>
                    <a:pt x="15962" y="3614"/>
                    <a:pt x="15994" y="3772"/>
                    <a:pt x="15994" y="3930"/>
                  </a:cubicBezTo>
                  <a:cubicBezTo>
                    <a:pt x="16057" y="5197"/>
                    <a:pt x="16057" y="6210"/>
                    <a:pt x="15550" y="7446"/>
                  </a:cubicBezTo>
                  <a:cubicBezTo>
                    <a:pt x="15107" y="7699"/>
                    <a:pt x="14664" y="8016"/>
                    <a:pt x="14252" y="8396"/>
                  </a:cubicBezTo>
                  <a:cubicBezTo>
                    <a:pt x="13017" y="9567"/>
                    <a:pt x="12067" y="11056"/>
                    <a:pt x="11497" y="12671"/>
                  </a:cubicBezTo>
                  <a:cubicBezTo>
                    <a:pt x="11148" y="13748"/>
                    <a:pt x="10958" y="14888"/>
                    <a:pt x="10768" y="15996"/>
                  </a:cubicBezTo>
                  <a:cubicBezTo>
                    <a:pt x="10610" y="15204"/>
                    <a:pt x="10325" y="14476"/>
                    <a:pt x="10008" y="13748"/>
                  </a:cubicBezTo>
                  <a:lnTo>
                    <a:pt x="10008" y="13748"/>
                  </a:lnTo>
                  <a:cubicBezTo>
                    <a:pt x="10026" y="13760"/>
                    <a:pt x="10043" y="13765"/>
                    <a:pt x="10059" y="13765"/>
                  </a:cubicBezTo>
                  <a:cubicBezTo>
                    <a:pt x="10123" y="13765"/>
                    <a:pt x="10155" y="13672"/>
                    <a:pt x="10103" y="13621"/>
                  </a:cubicBezTo>
                  <a:cubicBezTo>
                    <a:pt x="10040" y="13558"/>
                    <a:pt x="9945" y="13463"/>
                    <a:pt x="9850" y="13368"/>
                  </a:cubicBezTo>
                  <a:cubicBezTo>
                    <a:pt x="9502" y="12576"/>
                    <a:pt x="9153" y="11752"/>
                    <a:pt x="8995" y="10897"/>
                  </a:cubicBezTo>
                  <a:cubicBezTo>
                    <a:pt x="8552" y="8712"/>
                    <a:pt x="8900" y="6305"/>
                    <a:pt x="10008" y="4374"/>
                  </a:cubicBezTo>
                  <a:cubicBezTo>
                    <a:pt x="10578" y="3360"/>
                    <a:pt x="11338" y="2505"/>
                    <a:pt x="12383" y="1935"/>
                  </a:cubicBezTo>
                  <a:cubicBezTo>
                    <a:pt x="12825" y="1692"/>
                    <a:pt x="14419" y="896"/>
                    <a:pt x="15463" y="896"/>
                  </a:cubicBezTo>
                  <a:close/>
                  <a:moveTo>
                    <a:pt x="25606" y="9806"/>
                  </a:moveTo>
                  <a:cubicBezTo>
                    <a:pt x="26170" y="9806"/>
                    <a:pt x="26697" y="9905"/>
                    <a:pt x="27015" y="10169"/>
                  </a:cubicBezTo>
                  <a:cubicBezTo>
                    <a:pt x="29231" y="11942"/>
                    <a:pt x="26856" y="12069"/>
                    <a:pt x="26635" y="13051"/>
                  </a:cubicBezTo>
                  <a:cubicBezTo>
                    <a:pt x="26476" y="13811"/>
                    <a:pt x="27141" y="13843"/>
                    <a:pt x="26508" y="14761"/>
                  </a:cubicBezTo>
                  <a:cubicBezTo>
                    <a:pt x="26001" y="15489"/>
                    <a:pt x="24924" y="16028"/>
                    <a:pt x="24133" y="16439"/>
                  </a:cubicBezTo>
                  <a:cubicBezTo>
                    <a:pt x="22328" y="17358"/>
                    <a:pt x="20491" y="17548"/>
                    <a:pt x="18496" y="17548"/>
                  </a:cubicBezTo>
                  <a:cubicBezTo>
                    <a:pt x="17324" y="17548"/>
                    <a:pt x="16184" y="17580"/>
                    <a:pt x="15139" y="18055"/>
                  </a:cubicBezTo>
                  <a:cubicBezTo>
                    <a:pt x="15835" y="17390"/>
                    <a:pt x="16564" y="16756"/>
                    <a:pt x="17451" y="16281"/>
                  </a:cubicBezTo>
                  <a:cubicBezTo>
                    <a:pt x="18432" y="15743"/>
                    <a:pt x="19541" y="15426"/>
                    <a:pt x="20491" y="14793"/>
                  </a:cubicBezTo>
                  <a:cubicBezTo>
                    <a:pt x="21948" y="13874"/>
                    <a:pt x="23024" y="12481"/>
                    <a:pt x="23373" y="10802"/>
                  </a:cubicBezTo>
                  <a:cubicBezTo>
                    <a:pt x="23404" y="10612"/>
                    <a:pt x="23436" y="10422"/>
                    <a:pt x="23468" y="10232"/>
                  </a:cubicBezTo>
                  <a:cubicBezTo>
                    <a:pt x="23468" y="10201"/>
                    <a:pt x="23499" y="10201"/>
                    <a:pt x="23499" y="10201"/>
                  </a:cubicBezTo>
                  <a:cubicBezTo>
                    <a:pt x="23960" y="9998"/>
                    <a:pt x="24819" y="9806"/>
                    <a:pt x="25606" y="9806"/>
                  </a:cubicBezTo>
                  <a:close/>
                  <a:moveTo>
                    <a:pt x="22213" y="5721"/>
                  </a:moveTo>
                  <a:cubicBezTo>
                    <a:pt x="22447" y="5721"/>
                    <a:pt x="22656" y="5858"/>
                    <a:pt x="22929" y="6337"/>
                  </a:cubicBezTo>
                  <a:cubicBezTo>
                    <a:pt x="23119" y="6685"/>
                    <a:pt x="23088" y="7414"/>
                    <a:pt x="23119" y="7794"/>
                  </a:cubicBezTo>
                  <a:cubicBezTo>
                    <a:pt x="23214" y="8902"/>
                    <a:pt x="23246" y="10074"/>
                    <a:pt x="22929" y="11151"/>
                  </a:cubicBezTo>
                  <a:cubicBezTo>
                    <a:pt x="22328" y="13178"/>
                    <a:pt x="20681" y="14413"/>
                    <a:pt x="18844" y="15236"/>
                  </a:cubicBezTo>
                  <a:cubicBezTo>
                    <a:pt x="17356" y="15933"/>
                    <a:pt x="16152" y="16629"/>
                    <a:pt x="14949" y="17706"/>
                  </a:cubicBezTo>
                  <a:cubicBezTo>
                    <a:pt x="13579" y="18957"/>
                    <a:pt x="12153" y="20320"/>
                    <a:pt x="10223" y="20320"/>
                  </a:cubicBezTo>
                  <a:cubicBezTo>
                    <a:pt x="10101" y="20320"/>
                    <a:pt x="9976" y="20314"/>
                    <a:pt x="9850" y="20303"/>
                  </a:cubicBezTo>
                  <a:cubicBezTo>
                    <a:pt x="11402" y="17358"/>
                    <a:pt x="10958" y="13811"/>
                    <a:pt x="12669" y="10897"/>
                  </a:cubicBezTo>
                  <a:cubicBezTo>
                    <a:pt x="13587" y="9377"/>
                    <a:pt x="14885" y="8047"/>
                    <a:pt x="16500" y="7256"/>
                  </a:cubicBezTo>
                  <a:cubicBezTo>
                    <a:pt x="18084" y="6495"/>
                    <a:pt x="19826" y="6369"/>
                    <a:pt x="21504" y="5894"/>
                  </a:cubicBezTo>
                  <a:cubicBezTo>
                    <a:pt x="21796" y="5821"/>
                    <a:pt x="22013" y="5721"/>
                    <a:pt x="22213" y="5721"/>
                  </a:cubicBezTo>
                  <a:close/>
                  <a:moveTo>
                    <a:pt x="4825" y="2768"/>
                  </a:moveTo>
                  <a:cubicBezTo>
                    <a:pt x="5030" y="2768"/>
                    <a:pt x="5279" y="2838"/>
                    <a:pt x="5575" y="2980"/>
                  </a:cubicBezTo>
                  <a:cubicBezTo>
                    <a:pt x="5606" y="3107"/>
                    <a:pt x="5638" y="3265"/>
                    <a:pt x="5638" y="3392"/>
                  </a:cubicBezTo>
                  <a:cubicBezTo>
                    <a:pt x="5828" y="3740"/>
                    <a:pt x="5891" y="4279"/>
                    <a:pt x="6018" y="4659"/>
                  </a:cubicBezTo>
                  <a:cubicBezTo>
                    <a:pt x="6335" y="5577"/>
                    <a:pt x="6810" y="6400"/>
                    <a:pt x="7348" y="7160"/>
                  </a:cubicBezTo>
                  <a:cubicBezTo>
                    <a:pt x="7348" y="9409"/>
                    <a:pt x="7918" y="11784"/>
                    <a:pt x="9470" y="13304"/>
                  </a:cubicBezTo>
                  <a:cubicBezTo>
                    <a:pt x="9787" y="14064"/>
                    <a:pt x="10135" y="14856"/>
                    <a:pt x="10420" y="15648"/>
                  </a:cubicBezTo>
                  <a:cubicBezTo>
                    <a:pt x="9628" y="14318"/>
                    <a:pt x="8140" y="13463"/>
                    <a:pt x="7095" y="12228"/>
                  </a:cubicBezTo>
                  <a:cubicBezTo>
                    <a:pt x="6081" y="11024"/>
                    <a:pt x="6081" y="9726"/>
                    <a:pt x="6335" y="8237"/>
                  </a:cubicBezTo>
                  <a:cubicBezTo>
                    <a:pt x="6525" y="7160"/>
                    <a:pt x="6715" y="6115"/>
                    <a:pt x="6176" y="5134"/>
                  </a:cubicBezTo>
                  <a:cubicBezTo>
                    <a:pt x="6163" y="5121"/>
                    <a:pt x="6145" y="5113"/>
                    <a:pt x="6127" y="5113"/>
                  </a:cubicBezTo>
                  <a:cubicBezTo>
                    <a:pt x="6103" y="5113"/>
                    <a:pt x="6081" y="5128"/>
                    <a:pt x="6081" y="5165"/>
                  </a:cubicBezTo>
                  <a:cubicBezTo>
                    <a:pt x="6715" y="7351"/>
                    <a:pt x="5163" y="9662"/>
                    <a:pt x="6398" y="11752"/>
                  </a:cubicBezTo>
                  <a:cubicBezTo>
                    <a:pt x="7538" y="13684"/>
                    <a:pt x="10040" y="14539"/>
                    <a:pt x="10610" y="16851"/>
                  </a:cubicBezTo>
                  <a:cubicBezTo>
                    <a:pt x="10420" y="18023"/>
                    <a:pt x="10167" y="19195"/>
                    <a:pt x="9628" y="20303"/>
                  </a:cubicBezTo>
                  <a:cubicBezTo>
                    <a:pt x="9597" y="20303"/>
                    <a:pt x="9565" y="20335"/>
                    <a:pt x="9565" y="20366"/>
                  </a:cubicBezTo>
                  <a:cubicBezTo>
                    <a:pt x="8868" y="19290"/>
                    <a:pt x="8362" y="18308"/>
                    <a:pt x="8330" y="16978"/>
                  </a:cubicBezTo>
                  <a:cubicBezTo>
                    <a:pt x="8298" y="16408"/>
                    <a:pt x="8362" y="15996"/>
                    <a:pt x="8013" y="15521"/>
                  </a:cubicBezTo>
                  <a:cubicBezTo>
                    <a:pt x="7411" y="14729"/>
                    <a:pt x="6430" y="14159"/>
                    <a:pt x="5796" y="13336"/>
                  </a:cubicBezTo>
                  <a:cubicBezTo>
                    <a:pt x="5100" y="12386"/>
                    <a:pt x="4530" y="11309"/>
                    <a:pt x="4150" y="10201"/>
                  </a:cubicBezTo>
                  <a:cubicBezTo>
                    <a:pt x="3484" y="8079"/>
                    <a:pt x="3389" y="5640"/>
                    <a:pt x="4150" y="3519"/>
                  </a:cubicBezTo>
                  <a:cubicBezTo>
                    <a:pt x="4212" y="3021"/>
                    <a:pt x="4437" y="2768"/>
                    <a:pt x="4825" y="2768"/>
                  </a:cubicBezTo>
                  <a:close/>
                  <a:moveTo>
                    <a:pt x="23056" y="17231"/>
                  </a:moveTo>
                  <a:cubicBezTo>
                    <a:pt x="23943" y="17675"/>
                    <a:pt x="24829" y="18023"/>
                    <a:pt x="25780" y="18245"/>
                  </a:cubicBezTo>
                  <a:cubicBezTo>
                    <a:pt x="26255" y="18340"/>
                    <a:pt x="26761" y="18435"/>
                    <a:pt x="27268" y="18466"/>
                  </a:cubicBezTo>
                  <a:cubicBezTo>
                    <a:pt x="27296" y="18469"/>
                    <a:pt x="27327" y="18470"/>
                    <a:pt x="27362" y="18470"/>
                  </a:cubicBezTo>
                  <a:cubicBezTo>
                    <a:pt x="27631" y="18470"/>
                    <a:pt x="28091" y="18402"/>
                    <a:pt x="28425" y="18402"/>
                  </a:cubicBezTo>
                  <a:cubicBezTo>
                    <a:pt x="28588" y="18402"/>
                    <a:pt x="28721" y="18419"/>
                    <a:pt x="28788" y="18466"/>
                  </a:cubicBezTo>
                  <a:cubicBezTo>
                    <a:pt x="29168" y="18720"/>
                    <a:pt x="29200" y="19005"/>
                    <a:pt x="29010" y="19258"/>
                  </a:cubicBezTo>
                  <a:cubicBezTo>
                    <a:pt x="27684" y="20080"/>
                    <a:pt x="26180" y="20547"/>
                    <a:pt x="24648" y="20547"/>
                  </a:cubicBezTo>
                  <a:cubicBezTo>
                    <a:pt x="24350" y="20547"/>
                    <a:pt x="24052" y="20529"/>
                    <a:pt x="23753" y="20493"/>
                  </a:cubicBezTo>
                  <a:cubicBezTo>
                    <a:pt x="21758" y="20240"/>
                    <a:pt x="20016" y="19195"/>
                    <a:pt x="18147" y="18561"/>
                  </a:cubicBezTo>
                  <a:cubicBezTo>
                    <a:pt x="17619" y="18375"/>
                    <a:pt x="17113" y="18272"/>
                    <a:pt x="16608" y="18272"/>
                  </a:cubicBezTo>
                  <a:cubicBezTo>
                    <a:pt x="16084" y="18272"/>
                    <a:pt x="15560" y="18383"/>
                    <a:pt x="15012" y="18625"/>
                  </a:cubicBezTo>
                  <a:cubicBezTo>
                    <a:pt x="14196" y="19005"/>
                    <a:pt x="13427" y="19573"/>
                    <a:pt x="12624" y="20007"/>
                  </a:cubicBezTo>
                  <a:lnTo>
                    <a:pt x="12624" y="20007"/>
                  </a:lnTo>
                  <a:cubicBezTo>
                    <a:pt x="13222" y="19677"/>
                    <a:pt x="13763" y="19251"/>
                    <a:pt x="14284" y="18783"/>
                  </a:cubicBezTo>
                  <a:lnTo>
                    <a:pt x="14600" y="18498"/>
                  </a:lnTo>
                  <a:lnTo>
                    <a:pt x="14664" y="18498"/>
                  </a:lnTo>
                  <a:cubicBezTo>
                    <a:pt x="16976" y="17358"/>
                    <a:pt x="19604" y="18150"/>
                    <a:pt x="22043" y="17548"/>
                  </a:cubicBezTo>
                  <a:cubicBezTo>
                    <a:pt x="22391" y="17453"/>
                    <a:pt x="22739" y="17358"/>
                    <a:pt x="23056" y="17231"/>
                  </a:cubicBezTo>
                  <a:close/>
                  <a:moveTo>
                    <a:pt x="16502" y="18490"/>
                  </a:moveTo>
                  <a:cubicBezTo>
                    <a:pt x="17557" y="18490"/>
                    <a:pt x="18566" y="18992"/>
                    <a:pt x="19509" y="19385"/>
                  </a:cubicBezTo>
                  <a:cubicBezTo>
                    <a:pt x="21340" y="20153"/>
                    <a:pt x="23110" y="20700"/>
                    <a:pt x="24872" y="20700"/>
                  </a:cubicBezTo>
                  <a:cubicBezTo>
                    <a:pt x="25944" y="20700"/>
                    <a:pt x="27013" y="20497"/>
                    <a:pt x="28091" y="20018"/>
                  </a:cubicBezTo>
                  <a:lnTo>
                    <a:pt x="28091" y="20018"/>
                  </a:lnTo>
                  <a:cubicBezTo>
                    <a:pt x="27395" y="20430"/>
                    <a:pt x="26571" y="20715"/>
                    <a:pt x="26286" y="20810"/>
                  </a:cubicBezTo>
                  <a:cubicBezTo>
                    <a:pt x="25287" y="21124"/>
                    <a:pt x="24210" y="21258"/>
                    <a:pt x="23148" y="21258"/>
                  </a:cubicBezTo>
                  <a:cubicBezTo>
                    <a:pt x="23033" y="21258"/>
                    <a:pt x="22918" y="21256"/>
                    <a:pt x="22803" y="21253"/>
                  </a:cubicBezTo>
                  <a:cubicBezTo>
                    <a:pt x="20653" y="21192"/>
                    <a:pt x="18563" y="20237"/>
                    <a:pt x="16445" y="20237"/>
                  </a:cubicBezTo>
                  <a:cubicBezTo>
                    <a:pt x="16379" y="20237"/>
                    <a:pt x="16313" y="20238"/>
                    <a:pt x="16247" y="20240"/>
                  </a:cubicBezTo>
                  <a:cubicBezTo>
                    <a:pt x="14774" y="20264"/>
                    <a:pt x="13301" y="21006"/>
                    <a:pt x="11884" y="21006"/>
                  </a:cubicBezTo>
                  <a:cubicBezTo>
                    <a:pt x="11443" y="21006"/>
                    <a:pt x="11007" y="20934"/>
                    <a:pt x="10578" y="20746"/>
                  </a:cubicBezTo>
                  <a:lnTo>
                    <a:pt x="10578" y="20746"/>
                  </a:lnTo>
                  <a:cubicBezTo>
                    <a:pt x="10671" y="20755"/>
                    <a:pt x="10763" y="20759"/>
                    <a:pt x="10855" y="20759"/>
                  </a:cubicBezTo>
                  <a:cubicBezTo>
                    <a:pt x="11760" y="20759"/>
                    <a:pt x="12591" y="20349"/>
                    <a:pt x="13397" y="19860"/>
                  </a:cubicBezTo>
                  <a:cubicBezTo>
                    <a:pt x="14189" y="19385"/>
                    <a:pt x="14949" y="18783"/>
                    <a:pt x="15835" y="18561"/>
                  </a:cubicBezTo>
                  <a:cubicBezTo>
                    <a:pt x="16060" y="18512"/>
                    <a:pt x="16282" y="18490"/>
                    <a:pt x="16502" y="18490"/>
                  </a:cubicBezTo>
                  <a:close/>
                  <a:moveTo>
                    <a:pt x="8837" y="19701"/>
                  </a:moveTo>
                  <a:cubicBezTo>
                    <a:pt x="9027" y="19986"/>
                    <a:pt x="9280" y="20271"/>
                    <a:pt x="9533" y="20493"/>
                  </a:cubicBezTo>
                  <a:cubicBezTo>
                    <a:pt x="9533" y="20556"/>
                    <a:pt x="9597" y="20620"/>
                    <a:pt x="9692" y="20651"/>
                  </a:cubicBezTo>
                  <a:lnTo>
                    <a:pt x="9913" y="20651"/>
                  </a:lnTo>
                  <a:cubicBezTo>
                    <a:pt x="10357" y="21000"/>
                    <a:pt x="10800" y="21158"/>
                    <a:pt x="11275" y="21253"/>
                  </a:cubicBezTo>
                  <a:cubicBezTo>
                    <a:pt x="9058" y="22172"/>
                    <a:pt x="7791" y="24357"/>
                    <a:pt x="6366" y="26194"/>
                  </a:cubicBezTo>
                  <a:cubicBezTo>
                    <a:pt x="5385" y="27429"/>
                    <a:pt x="4276" y="28442"/>
                    <a:pt x="3041" y="29392"/>
                  </a:cubicBezTo>
                  <a:cubicBezTo>
                    <a:pt x="2281" y="29962"/>
                    <a:pt x="1331" y="30120"/>
                    <a:pt x="571" y="30532"/>
                  </a:cubicBezTo>
                  <a:cubicBezTo>
                    <a:pt x="1584" y="29550"/>
                    <a:pt x="2788" y="28759"/>
                    <a:pt x="3706" y="27650"/>
                  </a:cubicBezTo>
                  <a:cubicBezTo>
                    <a:pt x="4276" y="26954"/>
                    <a:pt x="4720" y="26194"/>
                    <a:pt x="5131" y="25402"/>
                  </a:cubicBezTo>
                  <a:cubicBezTo>
                    <a:pt x="5290" y="25085"/>
                    <a:pt x="5416" y="24768"/>
                    <a:pt x="5543" y="24483"/>
                  </a:cubicBezTo>
                  <a:cubicBezTo>
                    <a:pt x="5606" y="24325"/>
                    <a:pt x="5670" y="24167"/>
                    <a:pt x="5733" y="24008"/>
                  </a:cubicBezTo>
                  <a:cubicBezTo>
                    <a:pt x="5760" y="23578"/>
                    <a:pt x="6015" y="23353"/>
                    <a:pt x="6440" y="23353"/>
                  </a:cubicBezTo>
                  <a:cubicBezTo>
                    <a:pt x="6516" y="23353"/>
                    <a:pt x="6597" y="23361"/>
                    <a:pt x="6683" y="23375"/>
                  </a:cubicBezTo>
                  <a:cubicBezTo>
                    <a:pt x="6683" y="23436"/>
                    <a:pt x="6736" y="23471"/>
                    <a:pt x="6790" y="23471"/>
                  </a:cubicBezTo>
                  <a:cubicBezTo>
                    <a:pt x="6820" y="23471"/>
                    <a:pt x="6851" y="23461"/>
                    <a:pt x="6873" y="23438"/>
                  </a:cubicBezTo>
                  <a:cubicBezTo>
                    <a:pt x="7760" y="22298"/>
                    <a:pt x="8457" y="21063"/>
                    <a:pt x="8837" y="19701"/>
                  </a:cubicBezTo>
                  <a:close/>
                  <a:moveTo>
                    <a:pt x="9961" y="0"/>
                  </a:moveTo>
                  <a:cubicBezTo>
                    <a:pt x="9881" y="0"/>
                    <a:pt x="9792" y="21"/>
                    <a:pt x="9692" y="67"/>
                  </a:cubicBezTo>
                  <a:cubicBezTo>
                    <a:pt x="9217" y="257"/>
                    <a:pt x="8773" y="1397"/>
                    <a:pt x="8583" y="1840"/>
                  </a:cubicBezTo>
                  <a:cubicBezTo>
                    <a:pt x="8172" y="2664"/>
                    <a:pt x="7886" y="3519"/>
                    <a:pt x="7665" y="4405"/>
                  </a:cubicBezTo>
                  <a:cubicBezTo>
                    <a:pt x="7506" y="5102"/>
                    <a:pt x="7411" y="5894"/>
                    <a:pt x="7380" y="6685"/>
                  </a:cubicBezTo>
                  <a:cubicBezTo>
                    <a:pt x="7000" y="6147"/>
                    <a:pt x="6651" y="5545"/>
                    <a:pt x="6398" y="4912"/>
                  </a:cubicBezTo>
                  <a:cubicBezTo>
                    <a:pt x="6113" y="4215"/>
                    <a:pt x="6081" y="3202"/>
                    <a:pt x="5765" y="2569"/>
                  </a:cubicBezTo>
                  <a:cubicBezTo>
                    <a:pt x="5604" y="2248"/>
                    <a:pt x="5421" y="2040"/>
                    <a:pt x="5102" y="2040"/>
                  </a:cubicBezTo>
                  <a:cubicBezTo>
                    <a:pt x="5043" y="2040"/>
                    <a:pt x="4979" y="2047"/>
                    <a:pt x="4910" y="2062"/>
                  </a:cubicBezTo>
                  <a:cubicBezTo>
                    <a:pt x="4086" y="2283"/>
                    <a:pt x="3801" y="3550"/>
                    <a:pt x="3611" y="4184"/>
                  </a:cubicBezTo>
                  <a:cubicBezTo>
                    <a:pt x="3326" y="5387"/>
                    <a:pt x="3231" y="6622"/>
                    <a:pt x="3358" y="7857"/>
                  </a:cubicBezTo>
                  <a:cubicBezTo>
                    <a:pt x="3579" y="10232"/>
                    <a:pt x="4593" y="12544"/>
                    <a:pt x="6240" y="14286"/>
                  </a:cubicBezTo>
                  <a:cubicBezTo>
                    <a:pt x="6810" y="14856"/>
                    <a:pt x="7316" y="15236"/>
                    <a:pt x="7696" y="15933"/>
                  </a:cubicBezTo>
                  <a:cubicBezTo>
                    <a:pt x="8140" y="16661"/>
                    <a:pt x="8045" y="17168"/>
                    <a:pt x="8172" y="17960"/>
                  </a:cubicBezTo>
                  <a:cubicBezTo>
                    <a:pt x="8298" y="18498"/>
                    <a:pt x="8488" y="19036"/>
                    <a:pt x="8742" y="19511"/>
                  </a:cubicBezTo>
                  <a:cubicBezTo>
                    <a:pt x="8393" y="20493"/>
                    <a:pt x="7981" y="21443"/>
                    <a:pt x="7411" y="22330"/>
                  </a:cubicBezTo>
                  <a:cubicBezTo>
                    <a:pt x="7209" y="22653"/>
                    <a:pt x="7085" y="22951"/>
                    <a:pt x="6955" y="22951"/>
                  </a:cubicBezTo>
                  <a:cubicBezTo>
                    <a:pt x="6881" y="22951"/>
                    <a:pt x="6806" y="22855"/>
                    <a:pt x="6715" y="22615"/>
                  </a:cubicBezTo>
                  <a:cubicBezTo>
                    <a:pt x="6715" y="22583"/>
                    <a:pt x="6651" y="22552"/>
                    <a:pt x="6651" y="22552"/>
                  </a:cubicBezTo>
                  <a:cubicBezTo>
                    <a:pt x="6240" y="22678"/>
                    <a:pt x="6081" y="22837"/>
                    <a:pt x="5891" y="23185"/>
                  </a:cubicBezTo>
                  <a:cubicBezTo>
                    <a:pt x="5290" y="24198"/>
                    <a:pt x="5005" y="25338"/>
                    <a:pt x="4403" y="26352"/>
                  </a:cubicBezTo>
                  <a:cubicBezTo>
                    <a:pt x="3231" y="28220"/>
                    <a:pt x="1363" y="29139"/>
                    <a:pt x="33" y="30817"/>
                  </a:cubicBezTo>
                  <a:cubicBezTo>
                    <a:pt x="1" y="30849"/>
                    <a:pt x="33" y="30880"/>
                    <a:pt x="64" y="30912"/>
                  </a:cubicBezTo>
                  <a:cubicBezTo>
                    <a:pt x="64" y="30986"/>
                    <a:pt x="121" y="31059"/>
                    <a:pt x="191" y="31059"/>
                  </a:cubicBezTo>
                  <a:cubicBezTo>
                    <a:pt x="211" y="31059"/>
                    <a:pt x="233" y="31053"/>
                    <a:pt x="254" y="31039"/>
                  </a:cubicBezTo>
                  <a:cubicBezTo>
                    <a:pt x="951" y="30437"/>
                    <a:pt x="2123" y="30342"/>
                    <a:pt x="2914" y="29772"/>
                  </a:cubicBezTo>
                  <a:cubicBezTo>
                    <a:pt x="3991" y="29012"/>
                    <a:pt x="5036" y="28125"/>
                    <a:pt x="5923" y="27112"/>
                  </a:cubicBezTo>
                  <a:cubicBezTo>
                    <a:pt x="7728" y="24990"/>
                    <a:pt x="8932" y="22583"/>
                    <a:pt x="11560" y="21316"/>
                  </a:cubicBezTo>
                  <a:cubicBezTo>
                    <a:pt x="11592" y="21316"/>
                    <a:pt x="11623" y="21285"/>
                    <a:pt x="11623" y="21253"/>
                  </a:cubicBezTo>
                  <a:cubicBezTo>
                    <a:pt x="11705" y="21258"/>
                    <a:pt x="11786" y="21261"/>
                    <a:pt x="11868" y="21261"/>
                  </a:cubicBezTo>
                  <a:cubicBezTo>
                    <a:pt x="13288" y="21261"/>
                    <a:pt x="14810" y="20523"/>
                    <a:pt x="16247" y="20493"/>
                  </a:cubicBezTo>
                  <a:cubicBezTo>
                    <a:pt x="16284" y="20492"/>
                    <a:pt x="16321" y="20492"/>
                    <a:pt x="16359" y="20492"/>
                  </a:cubicBezTo>
                  <a:cubicBezTo>
                    <a:pt x="17778" y="20492"/>
                    <a:pt x="19197" y="21069"/>
                    <a:pt x="20586" y="21285"/>
                  </a:cubicBezTo>
                  <a:cubicBezTo>
                    <a:pt x="21410" y="21438"/>
                    <a:pt x="22247" y="21522"/>
                    <a:pt x="23087" y="21522"/>
                  </a:cubicBezTo>
                  <a:cubicBezTo>
                    <a:pt x="23635" y="21522"/>
                    <a:pt x="24185" y="21486"/>
                    <a:pt x="24734" y="21411"/>
                  </a:cubicBezTo>
                  <a:cubicBezTo>
                    <a:pt x="25843" y="21253"/>
                    <a:pt x="26951" y="20936"/>
                    <a:pt x="27933" y="20366"/>
                  </a:cubicBezTo>
                  <a:cubicBezTo>
                    <a:pt x="28408" y="20113"/>
                    <a:pt x="29643" y="19480"/>
                    <a:pt x="29643" y="18815"/>
                  </a:cubicBezTo>
                  <a:cubicBezTo>
                    <a:pt x="29643" y="18276"/>
                    <a:pt x="29200" y="18276"/>
                    <a:pt x="28788" y="18245"/>
                  </a:cubicBezTo>
                  <a:cubicBezTo>
                    <a:pt x="27775" y="18118"/>
                    <a:pt x="26856" y="18245"/>
                    <a:pt x="25843" y="18023"/>
                  </a:cubicBezTo>
                  <a:cubicBezTo>
                    <a:pt x="24988" y="17833"/>
                    <a:pt x="24164" y="17516"/>
                    <a:pt x="23373" y="17105"/>
                  </a:cubicBezTo>
                  <a:cubicBezTo>
                    <a:pt x="24006" y="16851"/>
                    <a:pt x="24608" y="16566"/>
                    <a:pt x="25209" y="16186"/>
                  </a:cubicBezTo>
                  <a:cubicBezTo>
                    <a:pt x="25811" y="15806"/>
                    <a:pt x="26951" y="15141"/>
                    <a:pt x="27173" y="14381"/>
                  </a:cubicBezTo>
                  <a:cubicBezTo>
                    <a:pt x="27205" y="14254"/>
                    <a:pt x="27141" y="14096"/>
                    <a:pt x="27173" y="13969"/>
                  </a:cubicBezTo>
                  <a:cubicBezTo>
                    <a:pt x="27141" y="13874"/>
                    <a:pt x="27078" y="13779"/>
                    <a:pt x="27046" y="13684"/>
                  </a:cubicBezTo>
                  <a:cubicBezTo>
                    <a:pt x="27268" y="13241"/>
                    <a:pt x="27490" y="12798"/>
                    <a:pt x="27711" y="12323"/>
                  </a:cubicBezTo>
                  <a:cubicBezTo>
                    <a:pt x="27806" y="12228"/>
                    <a:pt x="27996" y="12164"/>
                    <a:pt x="28091" y="12038"/>
                  </a:cubicBezTo>
                  <a:cubicBezTo>
                    <a:pt x="28376" y="11531"/>
                    <a:pt x="28535" y="11182"/>
                    <a:pt x="28155" y="10612"/>
                  </a:cubicBezTo>
                  <a:cubicBezTo>
                    <a:pt x="27662" y="9854"/>
                    <a:pt x="26545" y="9550"/>
                    <a:pt x="25456" y="9550"/>
                  </a:cubicBezTo>
                  <a:cubicBezTo>
                    <a:pt x="24726" y="9550"/>
                    <a:pt x="24008" y="9687"/>
                    <a:pt x="23499" y="9916"/>
                  </a:cubicBezTo>
                  <a:cubicBezTo>
                    <a:pt x="23531" y="9187"/>
                    <a:pt x="23499" y="8491"/>
                    <a:pt x="23436" y="7794"/>
                  </a:cubicBezTo>
                  <a:cubicBezTo>
                    <a:pt x="23373" y="7192"/>
                    <a:pt x="23436" y="6020"/>
                    <a:pt x="22993" y="5545"/>
                  </a:cubicBezTo>
                  <a:cubicBezTo>
                    <a:pt x="22815" y="5350"/>
                    <a:pt x="22687" y="5294"/>
                    <a:pt x="22536" y="5294"/>
                  </a:cubicBezTo>
                  <a:cubicBezTo>
                    <a:pt x="22418" y="5294"/>
                    <a:pt x="22286" y="5328"/>
                    <a:pt x="22106" y="5355"/>
                  </a:cubicBezTo>
                  <a:cubicBezTo>
                    <a:pt x="21758" y="5419"/>
                    <a:pt x="21441" y="5482"/>
                    <a:pt x="21092" y="5577"/>
                  </a:cubicBezTo>
                  <a:cubicBezTo>
                    <a:pt x="20522" y="4722"/>
                    <a:pt x="21061" y="2917"/>
                    <a:pt x="19889" y="2474"/>
                  </a:cubicBezTo>
                  <a:cubicBezTo>
                    <a:pt x="19787" y="2436"/>
                    <a:pt x="19685" y="2421"/>
                    <a:pt x="19584" y="2421"/>
                  </a:cubicBezTo>
                  <a:cubicBezTo>
                    <a:pt x="19339" y="2421"/>
                    <a:pt x="19100" y="2511"/>
                    <a:pt x="18876" y="2600"/>
                  </a:cubicBezTo>
                  <a:cubicBezTo>
                    <a:pt x="17926" y="2949"/>
                    <a:pt x="17261" y="3265"/>
                    <a:pt x="16279" y="3297"/>
                  </a:cubicBezTo>
                  <a:cubicBezTo>
                    <a:pt x="16342" y="2537"/>
                    <a:pt x="16500" y="1840"/>
                    <a:pt x="16880" y="1143"/>
                  </a:cubicBezTo>
                  <a:cubicBezTo>
                    <a:pt x="16912" y="1080"/>
                    <a:pt x="16912" y="985"/>
                    <a:pt x="16849" y="953"/>
                  </a:cubicBezTo>
                  <a:cubicBezTo>
                    <a:pt x="16399" y="704"/>
                    <a:pt x="15922" y="603"/>
                    <a:pt x="15439" y="603"/>
                  </a:cubicBezTo>
                  <a:cubicBezTo>
                    <a:pt x="14325" y="603"/>
                    <a:pt x="13175" y="1142"/>
                    <a:pt x="12225" y="1650"/>
                  </a:cubicBezTo>
                  <a:cubicBezTo>
                    <a:pt x="10737" y="2474"/>
                    <a:pt x="9787" y="3835"/>
                    <a:pt x="9185" y="5387"/>
                  </a:cubicBezTo>
                  <a:cubicBezTo>
                    <a:pt x="8552" y="7002"/>
                    <a:pt x="8330" y="8807"/>
                    <a:pt x="8615" y="10517"/>
                  </a:cubicBezTo>
                  <a:cubicBezTo>
                    <a:pt x="8710" y="11246"/>
                    <a:pt x="8932" y="11911"/>
                    <a:pt x="9185" y="12576"/>
                  </a:cubicBezTo>
                  <a:cubicBezTo>
                    <a:pt x="8108" y="11056"/>
                    <a:pt x="7696" y="9156"/>
                    <a:pt x="7665" y="7287"/>
                  </a:cubicBezTo>
                  <a:cubicBezTo>
                    <a:pt x="7696" y="7256"/>
                    <a:pt x="7696" y="7192"/>
                    <a:pt x="7665" y="7129"/>
                  </a:cubicBezTo>
                  <a:cubicBezTo>
                    <a:pt x="7665" y="6907"/>
                    <a:pt x="7665" y="6685"/>
                    <a:pt x="7665" y="6464"/>
                  </a:cubicBezTo>
                  <a:cubicBezTo>
                    <a:pt x="7728" y="5197"/>
                    <a:pt x="7981" y="3930"/>
                    <a:pt x="8457" y="2759"/>
                  </a:cubicBezTo>
                  <a:cubicBezTo>
                    <a:pt x="8583" y="2347"/>
                    <a:pt x="8995" y="985"/>
                    <a:pt x="9438" y="795"/>
                  </a:cubicBezTo>
                  <a:cubicBezTo>
                    <a:pt x="9579" y="727"/>
                    <a:pt x="9700" y="696"/>
                    <a:pt x="9803" y="696"/>
                  </a:cubicBezTo>
                  <a:cubicBezTo>
                    <a:pt x="10469" y="696"/>
                    <a:pt x="10433" y="1949"/>
                    <a:pt x="10515" y="2442"/>
                  </a:cubicBezTo>
                  <a:cubicBezTo>
                    <a:pt x="10528" y="2495"/>
                    <a:pt x="10575" y="2520"/>
                    <a:pt x="10622" y="2520"/>
                  </a:cubicBezTo>
                  <a:cubicBezTo>
                    <a:pt x="10688" y="2520"/>
                    <a:pt x="10755" y="2471"/>
                    <a:pt x="10737" y="2378"/>
                  </a:cubicBezTo>
                  <a:cubicBezTo>
                    <a:pt x="10651" y="1863"/>
                    <a:pt x="10720" y="0"/>
                    <a:pt x="996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88;p72">
              <a:extLst>
                <a:ext uri="{FF2B5EF4-FFF2-40B4-BE49-F238E27FC236}">
                  <a16:creationId xmlns:a16="http://schemas.microsoft.com/office/drawing/2014/main" id="{3406B42B-689E-4C28-A4E8-F68261221B27}"/>
                </a:ext>
              </a:extLst>
            </p:cNvPr>
            <p:cNvSpPr/>
            <p:nvPr/>
          </p:nvSpPr>
          <p:spPr>
            <a:xfrm>
              <a:off x="136171" y="1443049"/>
              <a:ext cx="1069827" cy="1687033"/>
            </a:xfrm>
            <a:custGeom>
              <a:avLst/>
              <a:gdLst/>
              <a:ahLst/>
              <a:cxnLst/>
              <a:rect l="l" t="t" r="r" b="b"/>
              <a:pathLst>
                <a:path w="35270" h="55618" extrusionOk="0">
                  <a:moveTo>
                    <a:pt x="27964" y="732"/>
                  </a:moveTo>
                  <a:cubicBezTo>
                    <a:pt x="29452" y="3550"/>
                    <a:pt x="30846" y="6876"/>
                    <a:pt x="30973" y="10074"/>
                  </a:cubicBezTo>
                  <a:cubicBezTo>
                    <a:pt x="31068" y="13273"/>
                    <a:pt x="29231" y="16313"/>
                    <a:pt x="27109" y="18561"/>
                  </a:cubicBezTo>
                  <a:cubicBezTo>
                    <a:pt x="24955" y="20810"/>
                    <a:pt x="22137" y="22393"/>
                    <a:pt x="19033" y="22837"/>
                  </a:cubicBezTo>
                  <a:cubicBezTo>
                    <a:pt x="17387" y="23058"/>
                    <a:pt x="15740" y="22995"/>
                    <a:pt x="14315" y="23692"/>
                  </a:cubicBezTo>
                  <a:cubicBezTo>
                    <a:pt x="16215" y="22045"/>
                    <a:pt x="18495" y="20937"/>
                    <a:pt x="20395" y="19353"/>
                  </a:cubicBezTo>
                  <a:cubicBezTo>
                    <a:pt x="22264" y="17801"/>
                    <a:pt x="23847" y="15965"/>
                    <a:pt x="25177" y="13969"/>
                  </a:cubicBezTo>
                  <a:cubicBezTo>
                    <a:pt x="27331" y="10644"/>
                    <a:pt x="29326" y="6211"/>
                    <a:pt x="27964" y="2220"/>
                  </a:cubicBezTo>
                  <a:cubicBezTo>
                    <a:pt x="27927" y="2134"/>
                    <a:pt x="27852" y="2096"/>
                    <a:pt x="27778" y="2096"/>
                  </a:cubicBezTo>
                  <a:cubicBezTo>
                    <a:pt x="27661" y="2096"/>
                    <a:pt x="27545" y="2192"/>
                    <a:pt x="27584" y="2347"/>
                  </a:cubicBezTo>
                  <a:cubicBezTo>
                    <a:pt x="28977" y="7002"/>
                    <a:pt x="26286" y="12069"/>
                    <a:pt x="23404" y="15616"/>
                  </a:cubicBezTo>
                  <a:cubicBezTo>
                    <a:pt x="21915" y="17485"/>
                    <a:pt x="20173" y="19068"/>
                    <a:pt x="18210" y="20430"/>
                  </a:cubicBezTo>
                  <a:cubicBezTo>
                    <a:pt x="16816" y="21412"/>
                    <a:pt x="15391" y="22267"/>
                    <a:pt x="14156" y="23438"/>
                  </a:cubicBezTo>
                  <a:cubicBezTo>
                    <a:pt x="14473" y="22932"/>
                    <a:pt x="14758" y="22457"/>
                    <a:pt x="15043" y="21918"/>
                  </a:cubicBezTo>
                  <a:cubicBezTo>
                    <a:pt x="15108" y="21789"/>
                    <a:pt x="14996" y="21674"/>
                    <a:pt x="14878" y="21674"/>
                  </a:cubicBezTo>
                  <a:cubicBezTo>
                    <a:pt x="14823" y="21674"/>
                    <a:pt x="14767" y="21699"/>
                    <a:pt x="14726" y="21760"/>
                  </a:cubicBezTo>
                  <a:cubicBezTo>
                    <a:pt x="14441" y="22235"/>
                    <a:pt x="14156" y="22678"/>
                    <a:pt x="13840" y="23090"/>
                  </a:cubicBezTo>
                  <a:cubicBezTo>
                    <a:pt x="14061" y="22457"/>
                    <a:pt x="14251" y="21823"/>
                    <a:pt x="14441" y="21158"/>
                  </a:cubicBezTo>
                  <a:cubicBezTo>
                    <a:pt x="15645" y="17326"/>
                    <a:pt x="17735" y="14856"/>
                    <a:pt x="20807" y="12386"/>
                  </a:cubicBezTo>
                  <a:cubicBezTo>
                    <a:pt x="24575" y="9377"/>
                    <a:pt x="26824" y="5324"/>
                    <a:pt x="27964" y="732"/>
                  </a:cubicBezTo>
                  <a:close/>
                  <a:moveTo>
                    <a:pt x="2977" y="9441"/>
                  </a:moveTo>
                  <a:lnTo>
                    <a:pt x="2977" y="9441"/>
                  </a:lnTo>
                  <a:cubicBezTo>
                    <a:pt x="5067" y="13178"/>
                    <a:pt x="6777" y="17200"/>
                    <a:pt x="5986" y="21602"/>
                  </a:cubicBezTo>
                  <a:cubicBezTo>
                    <a:pt x="5637" y="23502"/>
                    <a:pt x="4751" y="25212"/>
                    <a:pt x="4497" y="27144"/>
                  </a:cubicBezTo>
                  <a:cubicBezTo>
                    <a:pt x="4181" y="29551"/>
                    <a:pt x="3832" y="31609"/>
                    <a:pt x="2882" y="33826"/>
                  </a:cubicBezTo>
                  <a:cubicBezTo>
                    <a:pt x="2787" y="33414"/>
                    <a:pt x="2692" y="32971"/>
                    <a:pt x="2565" y="32559"/>
                  </a:cubicBezTo>
                  <a:cubicBezTo>
                    <a:pt x="2565" y="32527"/>
                    <a:pt x="2534" y="32496"/>
                    <a:pt x="2502" y="32496"/>
                  </a:cubicBezTo>
                  <a:cubicBezTo>
                    <a:pt x="2344" y="31546"/>
                    <a:pt x="2154" y="30564"/>
                    <a:pt x="2122" y="29582"/>
                  </a:cubicBezTo>
                  <a:cubicBezTo>
                    <a:pt x="2090" y="27365"/>
                    <a:pt x="3135" y="25402"/>
                    <a:pt x="3484" y="23248"/>
                  </a:cubicBezTo>
                  <a:cubicBezTo>
                    <a:pt x="4117" y="19290"/>
                    <a:pt x="3579" y="14920"/>
                    <a:pt x="3389" y="10898"/>
                  </a:cubicBezTo>
                  <a:cubicBezTo>
                    <a:pt x="3389" y="10838"/>
                    <a:pt x="3339" y="10806"/>
                    <a:pt x="3287" y="10806"/>
                  </a:cubicBezTo>
                  <a:cubicBezTo>
                    <a:pt x="3229" y="10806"/>
                    <a:pt x="3167" y="10846"/>
                    <a:pt x="3167" y="10929"/>
                  </a:cubicBezTo>
                  <a:cubicBezTo>
                    <a:pt x="3199" y="15363"/>
                    <a:pt x="4054" y="20398"/>
                    <a:pt x="2882" y="24737"/>
                  </a:cubicBezTo>
                  <a:cubicBezTo>
                    <a:pt x="2470" y="26352"/>
                    <a:pt x="1869" y="27904"/>
                    <a:pt x="1900" y="29582"/>
                  </a:cubicBezTo>
                  <a:cubicBezTo>
                    <a:pt x="1932" y="31451"/>
                    <a:pt x="2534" y="33256"/>
                    <a:pt x="2597" y="35156"/>
                  </a:cubicBezTo>
                  <a:cubicBezTo>
                    <a:pt x="2597" y="35156"/>
                    <a:pt x="2629" y="35188"/>
                    <a:pt x="2629" y="35188"/>
                  </a:cubicBezTo>
                  <a:cubicBezTo>
                    <a:pt x="2629" y="35314"/>
                    <a:pt x="2629" y="35441"/>
                    <a:pt x="2597" y="35568"/>
                  </a:cubicBezTo>
                  <a:cubicBezTo>
                    <a:pt x="1742" y="33066"/>
                    <a:pt x="127" y="29899"/>
                    <a:pt x="634" y="27365"/>
                  </a:cubicBezTo>
                  <a:cubicBezTo>
                    <a:pt x="824" y="26384"/>
                    <a:pt x="1615" y="25750"/>
                    <a:pt x="1805" y="24832"/>
                  </a:cubicBezTo>
                  <a:cubicBezTo>
                    <a:pt x="1995" y="23850"/>
                    <a:pt x="1425" y="22900"/>
                    <a:pt x="1267" y="21982"/>
                  </a:cubicBezTo>
                  <a:cubicBezTo>
                    <a:pt x="475" y="17706"/>
                    <a:pt x="3832" y="13589"/>
                    <a:pt x="2977" y="9441"/>
                  </a:cubicBezTo>
                  <a:close/>
                  <a:moveTo>
                    <a:pt x="19515" y="30804"/>
                  </a:moveTo>
                  <a:cubicBezTo>
                    <a:pt x="19754" y="30804"/>
                    <a:pt x="19994" y="30818"/>
                    <a:pt x="20237" y="30849"/>
                  </a:cubicBezTo>
                  <a:cubicBezTo>
                    <a:pt x="22580" y="31134"/>
                    <a:pt x="24544" y="32591"/>
                    <a:pt x="26317" y="34079"/>
                  </a:cubicBezTo>
                  <a:cubicBezTo>
                    <a:pt x="28629" y="36011"/>
                    <a:pt x="30878" y="38101"/>
                    <a:pt x="33886" y="38703"/>
                  </a:cubicBezTo>
                  <a:cubicBezTo>
                    <a:pt x="32522" y="39128"/>
                    <a:pt x="31138" y="39331"/>
                    <a:pt x="29760" y="39331"/>
                  </a:cubicBezTo>
                  <a:cubicBezTo>
                    <a:pt x="27651" y="39331"/>
                    <a:pt x="25554" y="38856"/>
                    <a:pt x="23562" y="37974"/>
                  </a:cubicBezTo>
                  <a:cubicBezTo>
                    <a:pt x="20553" y="36613"/>
                    <a:pt x="18590" y="34269"/>
                    <a:pt x="15993" y="32432"/>
                  </a:cubicBezTo>
                  <a:cubicBezTo>
                    <a:pt x="15518" y="32084"/>
                    <a:pt x="15043" y="31831"/>
                    <a:pt x="14536" y="31641"/>
                  </a:cubicBezTo>
                  <a:cubicBezTo>
                    <a:pt x="16229" y="31502"/>
                    <a:pt x="17825" y="30804"/>
                    <a:pt x="19515" y="30804"/>
                  </a:cubicBezTo>
                  <a:close/>
                  <a:moveTo>
                    <a:pt x="12699" y="31957"/>
                  </a:moveTo>
                  <a:cubicBezTo>
                    <a:pt x="13206" y="31989"/>
                    <a:pt x="13713" y="32052"/>
                    <a:pt x="14220" y="32211"/>
                  </a:cubicBezTo>
                  <a:cubicBezTo>
                    <a:pt x="16785" y="32907"/>
                    <a:pt x="18717" y="35568"/>
                    <a:pt x="20933" y="36993"/>
                  </a:cubicBezTo>
                  <a:cubicBezTo>
                    <a:pt x="23611" y="38706"/>
                    <a:pt x="26650" y="39710"/>
                    <a:pt x="29728" y="39710"/>
                  </a:cubicBezTo>
                  <a:cubicBezTo>
                    <a:pt x="31202" y="39710"/>
                    <a:pt x="32684" y="39480"/>
                    <a:pt x="34139" y="38988"/>
                  </a:cubicBezTo>
                  <a:lnTo>
                    <a:pt x="34139" y="38988"/>
                  </a:lnTo>
                  <a:cubicBezTo>
                    <a:pt x="31576" y="41127"/>
                    <a:pt x="28314" y="42451"/>
                    <a:pt x="25079" y="42451"/>
                  </a:cubicBezTo>
                  <a:cubicBezTo>
                    <a:pt x="22760" y="42451"/>
                    <a:pt x="20455" y="41770"/>
                    <a:pt x="18432" y="40223"/>
                  </a:cubicBezTo>
                  <a:cubicBezTo>
                    <a:pt x="16246" y="38545"/>
                    <a:pt x="15296" y="36201"/>
                    <a:pt x="13998" y="33889"/>
                  </a:cubicBezTo>
                  <a:cubicBezTo>
                    <a:pt x="13650" y="33224"/>
                    <a:pt x="13238" y="32464"/>
                    <a:pt x="12699" y="31957"/>
                  </a:cubicBezTo>
                  <a:close/>
                  <a:moveTo>
                    <a:pt x="28006" y="0"/>
                  </a:moveTo>
                  <a:cubicBezTo>
                    <a:pt x="27889" y="0"/>
                    <a:pt x="27774" y="116"/>
                    <a:pt x="27774" y="257"/>
                  </a:cubicBezTo>
                  <a:cubicBezTo>
                    <a:pt x="27711" y="288"/>
                    <a:pt x="27679" y="320"/>
                    <a:pt x="27679" y="383"/>
                  </a:cubicBezTo>
                  <a:cubicBezTo>
                    <a:pt x="27172" y="3202"/>
                    <a:pt x="25937" y="5957"/>
                    <a:pt x="24195" y="8237"/>
                  </a:cubicBezTo>
                  <a:cubicBezTo>
                    <a:pt x="22549" y="10359"/>
                    <a:pt x="20427" y="11816"/>
                    <a:pt x="18463" y="13558"/>
                  </a:cubicBezTo>
                  <a:cubicBezTo>
                    <a:pt x="16816" y="15015"/>
                    <a:pt x="15613" y="16756"/>
                    <a:pt x="14758" y="18751"/>
                  </a:cubicBezTo>
                  <a:cubicBezTo>
                    <a:pt x="13935" y="20652"/>
                    <a:pt x="13681" y="22837"/>
                    <a:pt x="12636" y="24610"/>
                  </a:cubicBezTo>
                  <a:cubicBezTo>
                    <a:pt x="10894" y="26605"/>
                    <a:pt x="8836" y="28347"/>
                    <a:pt x="7157" y="30469"/>
                  </a:cubicBezTo>
                  <a:cubicBezTo>
                    <a:pt x="5352" y="32844"/>
                    <a:pt x="4434" y="35536"/>
                    <a:pt x="3674" y="38418"/>
                  </a:cubicBezTo>
                  <a:cubicBezTo>
                    <a:pt x="3072" y="40793"/>
                    <a:pt x="2407" y="43263"/>
                    <a:pt x="2470" y="45733"/>
                  </a:cubicBezTo>
                  <a:cubicBezTo>
                    <a:pt x="1932" y="45575"/>
                    <a:pt x="1172" y="43865"/>
                    <a:pt x="1109" y="43643"/>
                  </a:cubicBezTo>
                  <a:cubicBezTo>
                    <a:pt x="729" y="42566"/>
                    <a:pt x="950" y="41680"/>
                    <a:pt x="1394" y="40635"/>
                  </a:cubicBezTo>
                  <a:cubicBezTo>
                    <a:pt x="1774" y="39716"/>
                    <a:pt x="2280" y="38861"/>
                    <a:pt x="2629" y="37943"/>
                  </a:cubicBezTo>
                  <a:cubicBezTo>
                    <a:pt x="3072" y="36771"/>
                    <a:pt x="3135" y="35631"/>
                    <a:pt x="2977" y="34491"/>
                  </a:cubicBezTo>
                  <a:cubicBezTo>
                    <a:pt x="3009" y="34459"/>
                    <a:pt x="3072" y="34428"/>
                    <a:pt x="3072" y="34396"/>
                  </a:cubicBezTo>
                  <a:cubicBezTo>
                    <a:pt x="4085" y="32432"/>
                    <a:pt x="4592" y="30437"/>
                    <a:pt x="4846" y="28252"/>
                  </a:cubicBezTo>
                  <a:cubicBezTo>
                    <a:pt x="5162" y="25624"/>
                    <a:pt x="6334" y="23217"/>
                    <a:pt x="6587" y="20588"/>
                  </a:cubicBezTo>
                  <a:cubicBezTo>
                    <a:pt x="6999" y="15870"/>
                    <a:pt x="4846" y="11246"/>
                    <a:pt x="2217" y="7477"/>
                  </a:cubicBezTo>
                  <a:cubicBezTo>
                    <a:pt x="2185" y="7446"/>
                    <a:pt x="2154" y="7414"/>
                    <a:pt x="2154" y="7382"/>
                  </a:cubicBezTo>
                  <a:cubicBezTo>
                    <a:pt x="2114" y="7312"/>
                    <a:pt x="2052" y="7284"/>
                    <a:pt x="1990" y="7284"/>
                  </a:cubicBezTo>
                  <a:cubicBezTo>
                    <a:pt x="1855" y="7284"/>
                    <a:pt x="1719" y="7420"/>
                    <a:pt x="1805" y="7572"/>
                  </a:cubicBezTo>
                  <a:cubicBezTo>
                    <a:pt x="3674" y="10644"/>
                    <a:pt x="2280" y="13969"/>
                    <a:pt x="1394" y="17073"/>
                  </a:cubicBezTo>
                  <a:cubicBezTo>
                    <a:pt x="729" y="19353"/>
                    <a:pt x="792" y="21032"/>
                    <a:pt x="1235" y="23280"/>
                  </a:cubicBezTo>
                  <a:cubicBezTo>
                    <a:pt x="1647" y="25434"/>
                    <a:pt x="0" y="26922"/>
                    <a:pt x="317" y="29171"/>
                  </a:cubicBezTo>
                  <a:cubicBezTo>
                    <a:pt x="665" y="31514"/>
                    <a:pt x="1679" y="33921"/>
                    <a:pt x="2534" y="36138"/>
                  </a:cubicBezTo>
                  <a:cubicBezTo>
                    <a:pt x="2375" y="37088"/>
                    <a:pt x="1995" y="38006"/>
                    <a:pt x="1394" y="39083"/>
                  </a:cubicBezTo>
                  <a:cubicBezTo>
                    <a:pt x="792" y="40191"/>
                    <a:pt x="159" y="41300"/>
                    <a:pt x="127" y="42598"/>
                  </a:cubicBezTo>
                  <a:cubicBezTo>
                    <a:pt x="95" y="43707"/>
                    <a:pt x="1045" y="46208"/>
                    <a:pt x="2502" y="46208"/>
                  </a:cubicBezTo>
                  <a:cubicBezTo>
                    <a:pt x="2534" y="46620"/>
                    <a:pt x="2565" y="47000"/>
                    <a:pt x="2629" y="47412"/>
                  </a:cubicBezTo>
                  <a:cubicBezTo>
                    <a:pt x="3167" y="50484"/>
                    <a:pt x="5099" y="53271"/>
                    <a:pt x="7126" y="55551"/>
                  </a:cubicBezTo>
                  <a:cubicBezTo>
                    <a:pt x="7165" y="55598"/>
                    <a:pt x="7215" y="55618"/>
                    <a:pt x="7265" y="55618"/>
                  </a:cubicBezTo>
                  <a:cubicBezTo>
                    <a:pt x="7415" y="55618"/>
                    <a:pt x="7569" y="55440"/>
                    <a:pt x="7474" y="55297"/>
                  </a:cubicBezTo>
                  <a:cubicBezTo>
                    <a:pt x="5606" y="52289"/>
                    <a:pt x="3389" y="49597"/>
                    <a:pt x="3230" y="45892"/>
                  </a:cubicBezTo>
                  <a:cubicBezTo>
                    <a:pt x="3072" y="42851"/>
                    <a:pt x="4054" y="39590"/>
                    <a:pt x="4877" y="36708"/>
                  </a:cubicBezTo>
                  <a:cubicBezTo>
                    <a:pt x="4972" y="36359"/>
                    <a:pt x="5099" y="36043"/>
                    <a:pt x="5226" y="35726"/>
                  </a:cubicBezTo>
                  <a:cubicBezTo>
                    <a:pt x="7221" y="33921"/>
                    <a:pt x="9501" y="32084"/>
                    <a:pt x="12161" y="31957"/>
                  </a:cubicBezTo>
                  <a:cubicBezTo>
                    <a:pt x="13491" y="32812"/>
                    <a:pt x="14283" y="35251"/>
                    <a:pt x="14853" y="36328"/>
                  </a:cubicBezTo>
                  <a:cubicBezTo>
                    <a:pt x="15360" y="37278"/>
                    <a:pt x="15898" y="38228"/>
                    <a:pt x="16626" y="39051"/>
                  </a:cubicBezTo>
                  <a:cubicBezTo>
                    <a:pt x="18115" y="40793"/>
                    <a:pt x="20142" y="41965"/>
                    <a:pt x="22359" y="42535"/>
                  </a:cubicBezTo>
                  <a:cubicBezTo>
                    <a:pt x="23350" y="42796"/>
                    <a:pt x="24342" y="42918"/>
                    <a:pt x="25321" y="42918"/>
                  </a:cubicBezTo>
                  <a:cubicBezTo>
                    <a:pt x="28970" y="42918"/>
                    <a:pt x="32449" y="41218"/>
                    <a:pt x="35121" y="38671"/>
                  </a:cubicBezTo>
                  <a:cubicBezTo>
                    <a:pt x="35269" y="38523"/>
                    <a:pt x="35129" y="38336"/>
                    <a:pt x="34969" y="38336"/>
                  </a:cubicBezTo>
                  <a:cubicBezTo>
                    <a:pt x="34924" y="38336"/>
                    <a:pt x="34878" y="38351"/>
                    <a:pt x="34836" y="38386"/>
                  </a:cubicBezTo>
                  <a:cubicBezTo>
                    <a:pt x="30371" y="37879"/>
                    <a:pt x="27774" y="34143"/>
                    <a:pt x="24195" y="31926"/>
                  </a:cubicBezTo>
                  <a:cubicBezTo>
                    <a:pt x="22992" y="31166"/>
                    <a:pt x="21662" y="30532"/>
                    <a:pt x="20237" y="30374"/>
                  </a:cubicBezTo>
                  <a:cubicBezTo>
                    <a:pt x="20024" y="30352"/>
                    <a:pt x="19813" y="30342"/>
                    <a:pt x="19603" y="30342"/>
                  </a:cubicBezTo>
                  <a:cubicBezTo>
                    <a:pt x="17714" y="30342"/>
                    <a:pt x="15910" y="31159"/>
                    <a:pt x="14030" y="31387"/>
                  </a:cubicBezTo>
                  <a:cubicBezTo>
                    <a:pt x="13966" y="31387"/>
                    <a:pt x="13935" y="31419"/>
                    <a:pt x="13903" y="31482"/>
                  </a:cubicBezTo>
                  <a:cubicBezTo>
                    <a:pt x="13367" y="31335"/>
                    <a:pt x="12826" y="31267"/>
                    <a:pt x="12287" y="31267"/>
                  </a:cubicBezTo>
                  <a:cubicBezTo>
                    <a:pt x="9930" y="31267"/>
                    <a:pt x="7606" y="32574"/>
                    <a:pt x="5827" y="34301"/>
                  </a:cubicBezTo>
                  <a:cubicBezTo>
                    <a:pt x="7664" y="30659"/>
                    <a:pt x="10799" y="28030"/>
                    <a:pt x="13238" y="24800"/>
                  </a:cubicBezTo>
                  <a:cubicBezTo>
                    <a:pt x="15898" y="22837"/>
                    <a:pt x="19667" y="23660"/>
                    <a:pt x="22675" y="22362"/>
                  </a:cubicBezTo>
                  <a:cubicBezTo>
                    <a:pt x="25304" y="21222"/>
                    <a:pt x="27552" y="19226"/>
                    <a:pt x="29167" y="16851"/>
                  </a:cubicBezTo>
                  <a:cubicBezTo>
                    <a:pt x="30719" y="14571"/>
                    <a:pt x="31733" y="12038"/>
                    <a:pt x="31353" y="9251"/>
                  </a:cubicBezTo>
                  <a:cubicBezTo>
                    <a:pt x="30941" y="6052"/>
                    <a:pt x="29737" y="2949"/>
                    <a:pt x="28186" y="130"/>
                  </a:cubicBezTo>
                  <a:cubicBezTo>
                    <a:pt x="28140" y="38"/>
                    <a:pt x="28073" y="0"/>
                    <a:pt x="2800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89;p72">
              <a:extLst>
                <a:ext uri="{FF2B5EF4-FFF2-40B4-BE49-F238E27FC236}">
                  <a16:creationId xmlns:a16="http://schemas.microsoft.com/office/drawing/2014/main" id="{77248F4F-C588-4630-BB2E-C8CE540E726B}"/>
                </a:ext>
              </a:extLst>
            </p:cNvPr>
            <p:cNvSpPr/>
            <p:nvPr/>
          </p:nvSpPr>
          <p:spPr>
            <a:xfrm>
              <a:off x="590052" y="1940636"/>
              <a:ext cx="145778" cy="156182"/>
            </a:xfrm>
            <a:custGeom>
              <a:avLst/>
              <a:gdLst/>
              <a:ahLst/>
              <a:cxnLst/>
              <a:rect l="l" t="t" r="r" b="b"/>
              <a:pathLst>
                <a:path w="4806" h="5149" extrusionOk="0">
                  <a:moveTo>
                    <a:pt x="4654" y="1"/>
                  </a:moveTo>
                  <a:cubicBezTo>
                    <a:pt x="4627" y="1"/>
                    <a:pt x="4600" y="11"/>
                    <a:pt x="4576" y="35"/>
                  </a:cubicBezTo>
                  <a:cubicBezTo>
                    <a:pt x="2866" y="1460"/>
                    <a:pt x="1377" y="3170"/>
                    <a:pt x="47" y="4975"/>
                  </a:cubicBezTo>
                  <a:cubicBezTo>
                    <a:pt x="1" y="5045"/>
                    <a:pt x="57" y="5149"/>
                    <a:pt x="128" y="5149"/>
                  </a:cubicBezTo>
                  <a:cubicBezTo>
                    <a:pt x="153" y="5149"/>
                    <a:pt x="180" y="5135"/>
                    <a:pt x="206" y="5102"/>
                  </a:cubicBezTo>
                  <a:cubicBezTo>
                    <a:pt x="1599" y="3360"/>
                    <a:pt x="3119" y="1745"/>
                    <a:pt x="4734" y="161"/>
                  </a:cubicBezTo>
                  <a:cubicBezTo>
                    <a:pt x="4806" y="90"/>
                    <a:pt x="4734" y="1"/>
                    <a:pt x="46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90;p72">
              <a:extLst>
                <a:ext uri="{FF2B5EF4-FFF2-40B4-BE49-F238E27FC236}">
                  <a16:creationId xmlns:a16="http://schemas.microsoft.com/office/drawing/2014/main" id="{A1B04F53-6795-4F1C-B015-84B805488EB8}"/>
                </a:ext>
              </a:extLst>
            </p:cNvPr>
            <p:cNvSpPr/>
            <p:nvPr/>
          </p:nvSpPr>
          <p:spPr>
            <a:xfrm>
              <a:off x="649562" y="1623248"/>
              <a:ext cx="310483" cy="447617"/>
            </a:xfrm>
            <a:custGeom>
              <a:avLst/>
              <a:gdLst/>
              <a:ahLst/>
              <a:cxnLst/>
              <a:rect l="l" t="t" r="r" b="b"/>
              <a:pathLst>
                <a:path w="10236" h="14757" extrusionOk="0">
                  <a:moveTo>
                    <a:pt x="10136" y="1"/>
                  </a:moveTo>
                  <a:cubicBezTo>
                    <a:pt x="10108" y="1"/>
                    <a:pt x="10078" y="15"/>
                    <a:pt x="10056" y="48"/>
                  </a:cubicBezTo>
                  <a:cubicBezTo>
                    <a:pt x="7871" y="5622"/>
                    <a:pt x="4863" y="10847"/>
                    <a:pt x="80" y="14584"/>
                  </a:cubicBezTo>
                  <a:cubicBezTo>
                    <a:pt x="1" y="14637"/>
                    <a:pt x="55" y="14757"/>
                    <a:pt x="130" y="14757"/>
                  </a:cubicBezTo>
                  <a:cubicBezTo>
                    <a:pt x="145" y="14757"/>
                    <a:pt x="160" y="14752"/>
                    <a:pt x="175" y="14742"/>
                  </a:cubicBezTo>
                  <a:cubicBezTo>
                    <a:pt x="5148" y="11100"/>
                    <a:pt x="8061" y="5780"/>
                    <a:pt x="10215" y="111"/>
                  </a:cubicBezTo>
                  <a:cubicBezTo>
                    <a:pt x="10235" y="49"/>
                    <a:pt x="10189" y="1"/>
                    <a:pt x="1013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91;p72">
              <a:extLst>
                <a:ext uri="{FF2B5EF4-FFF2-40B4-BE49-F238E27FC236}">
                  <a16:creationId xmlns:a16="http://schemas.microsoft.com/office/drawing/2014/main" id="{EFB8EB4A-A65F-46AB-B555-F5F53C9BC430}"/>
                </a:ext>
              </a:extLst>
            </p:cNvPr>
            <p:cNvSpPr/>
            <p:nvPr/>
          </p:nvSpPr>
          <p:spPr>
            <a:xfrm>
              <a:off x="675344" y="1631649"/>
              <a:ext cx="346518" cy="485047"/>
            </a:xfrm>
            <a:custGeom>
              <a:avLst/>
              <a:gdLst/>
              <a:ahLst/>
              <a:cxnLst/>
              <a:rect l="l" t="t" r="r" b="b"/>
              <a:pathLst>
                <a:path w="11424" h="15991" extrusionOk="0">
                  <a:moveTo>
                    <a:pt x="11391" y="0"/>
                  </a:moveTo>
                  <a:cubicBezTo>
                    <a:pt x="11376" y="0"/>
                    <a:pt x="11360" y="8"/>
                    <a:pt x="11360" y="24"/>
                  </a:cubicBezTo>
                  <a:cubicBezTo>
                    <a:pt x="10916" y="7055"/>
                    <a:pt x="6704" y="13199"/>
                    <a:pt x="86" y="15859"/>
                  </a:cubicBezTo>
                  <a:cubicBezTo>
                    <a:pt x="1" y="15887"/>
                    <a:pt x="42" y="15990"/>
                    <a:pt x="119" y="15990"/>
                  </a:cubicBezTo>
                  <a:cubicBezTo>
                    <a:pt x="128" y="15990"/>
                    <a:pt x="138" y="15989"/>
                    <a:pt x="149" y="15985"/>
                  </a:cubicBezTo>
                  <a:cubicBezTo>
                    <a:pt x="6704" y="13547"/>
                    <a:pt x="11423" y="7086"/>
                    <a:pt x="11423" y="24"/>
                  </a:cubicBezTo>
                  <a:cubicBezTo>
                    <a:pt x="11423" y="8"/>
                    <a:pt x="11407" y="0"/>
                    <a:pt x="1139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92;p72">
              <a:extLst>
                <a:ext uri="{FF2B5EF4-FFF2-40B4-BE49-F238E27FC236}">
                  <a16:creationId xmlns:a16="http://schemas.microsoft.com/office/drawing/2014/main" id="{9EDEDB84-3A44-43E9-844D-84B4F2EE7C43}"/>
                </a:ext>
              </a:extLst>
            </p:cNvPr>
            <p:cNvSpPr/>
            <p:nvPr/>
          </p:nvSpPr>
          <p:spPr>
            <a:xfrm>
              <a:off x="710013" y="3852335"/>
              <a:ext cx="138498" cy="456110"/>
            </a:xfrm>
            <a:custGeom>
              <a:avLst/>
              <a:gdLst/>
              <a:ahLst/>
              <a:cxnLst/>
              <a:rect l="l" t="t" r="r" b="b"/>
              <a:pathLst>
                <a:path w="4566" h="15037" extrusionOk="0">
                  <a:moveTo>
                    <a:pt x="4499" y="0"/>
                  </a:moveTo>
                  <a:cubicBezTo>
                    <a:pt x="4469" y="0"/>
                    <a:pt x="4436" y="17"/>
                    <a:pt x="4421" y="60"/>
                  </a:cubicBezTo>
                  <a:cubicBezTo>
                    <a:pt x="2426" y="4811"/>
                    <a:pt x="938" y="9814"/>
                    <a:pt x="19" y="14881"/>
                  </a:cubicBezTo>
                  <a:cubicBezTo>
                    <a:pt x="0" y="14976"/>
                    <a:pt x="72" y="15036"/>
                    <a:pt x="139" y="15036"/>
                  </a:cubicBezTo>
                  <a:cubicBezTo>
                    <a:pt x="184" y="15036"/>
                    <a:pt x="228" y="15009"/>
                    <a:pt x="241" y="14945"/>
                  </a:cubicBezTo>
                  <a:cubicBezTo>
                    <a:pt x="1349" y="9878"/>
                    <a:pt x="2743" y="4937"/>
                    <a:pt x="4548" y="60"/>
                  </a:cubicBezTo>
                  <a:cubicBezTo>
                    <a:pt x="4565" y="26"/>
                    <a:pt x="4535" y="0"/>
                    <a:pt x="449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93;p72">
              <a:extLst>
                <a:ext uri="{FF2B5EF4-FFF2-40B4-BE49-F238E27FC236}">
                  <a16:creationId xmlns:a16="http://schemas.microsoft.com/office/drawing/2014/main" id="{AD0D6834-7909-401E-9013-B453728C2BBB}"/>
                </a:ext>
              </a:extLst>
            </p:cNvPr>
            <p:cNvSpPr/>
            <p:nvPr/>
          </p:nvSpPr>
          <p:spPr>
            <a:xfrm>
              <a:off x="420499" y="3651481"/>
              <a:ext cx="990811" cy="1551052"/>
            </a:xfrm>
            <a:custGeom>
              <a:avLst/>
              <a:gdLst/>
              <a:ahLst/>
              <a:cxnLst/>
              <a:rect l="l" t="t" r="r" b="b"/>
              <a:pathLst>
                <a:path w="32665" h="51135" extrusionOk="0">
                  <a:moveTo>
                    <a:pt x="15847" y="782"/>
                  </a:moveTo>
                  <a:cubicBezTo>
                    <a:pt x="16166" y="782"/>
                    <a:pt x="16445" y="1017"/>
                    <a:pt x="16690" y="1489"/>
                  </a:cubicBezTo>
                  <a:cubicBezTo>
                    <a:pt x="16721" y="1520"/>
                    <a:pt x="16721" y="1552"/>
                    <a:pt x="16753" y="1552"/>
                  </a:cubicBezTo>
                  <a:cubicBezTo>
                    <a:pt x="16341" y="2344"/>
                    <a:pt x="15898" y="3135"/>
                    <a:pt x="15518" y="3959"/>
                  </a:cubicBezTo>
                  <a:cubicBezTo>
                    <a:pt x="15496" y="4003"/>
                    <a:pt x="15535" y="4062"/>
                    <a:pt x="15583" y="4062"/>
                  </a:cubicBezTo>
                  <a:cubicBezTo>
                    <a:pt x="15603" y="4062"/>
                    <a:pt x="15626" y="4051"/>
                    <a:pt x="15645" y="4022"/>
                  </a:cubicBezTo>
                  <a:cubicBezTo>
                    <a:pt x="16088" y="3262"/>
                    <a:pt x="16468" y="2470"/>
                    <a:pt x="16880" y="1679"/>
                  </a:cubicBezTo>
                  <a:cubicBezTo>
                    <a:pt x="17640" y="2470"/>
                    <a:pt x="17513" y="2914"/>
                    <a:pt x="17513" y="4086"/>
                  </a:cubicBezTo>
                  <a:cubicBezTo>
                    <a:pt x="17513" y="4687"/>
                    <a:pt x="17482" y="5289"/>
                    <a:pt x="17450" y="5922"/>
                  </a:cubicBezTo>
                  <a:cubicBezTo>
                    <a:pt x="17418" y="6872"/>
                    <a:pt x="17323" y="7632"/>
                    <a:pt x="17672" y="8519"/>
                  </a:cubicBezTo>
                  <a:cubicBezTo>
                    <a:pt x="17450" y="8614"/>
                    <a:pt x="17228" y="8741"/>
                    <a:pt x="16975" y="8899"/>
                  </a:cubicBezTo>
                  <a:cubicBezTo>
                    <a:pt x="14948" y="10388"/>
                    <a:pt x="14568" y="13396"/>
                    <a:pt x="13903" y="15645"/>
                  </a:cubicBezTo>
                  <a:cubicBezTo>
                    <a:pt x="13396" y="17386"/>
                    <a:pt x="12826" y="19128"/>
                    <a:pt x="12003" y="20743"/>
                  </a:cubicBezTo>
                  <a:cubicBezTo>
                    <a:pt x="11306" y="22105"/>
                    <a:pt x="10198" y="24227"/>
                    <a:pt x="8709" y="24892"/>
                  </a:cubicBezTo>
                  <a:cubicBezTo>
                    <a:pt x="8741" y="21535"/>
                    <a:pt x="6999" y="18590"/>
                    <a:pt x="7791" y="15170"/>
                  </a:cubicBezTo>
                  <a:cubicBezTo>
                    <a:pt x="8361" y="12668"/>
                    <a:pt x="10641" y="10451"/>
                    <a:pt x="10324" y="7727"/>
                  </a:cubicBezTo>
                  <a:cubicBezTo>
                    <a:pt x="10198" y="6777"/>
                    <a:pt x="9754" y="5954"/>
                    <a:pt x="9469" y="5067"/>
                  </a:cubicBezTo>
                  <a:cubicBezTo>
                    <a:pt x="9469" y="5036"/>
                    <a:pt x="9501" y="5036"/>
                    <a:pt x="9501" y="5004"/>
                  </a:cubicBezTo>
                  <a:cubicBezTo>
                    <a:pt x="10008" y="3737"/>
                    <a:pt x="10419" y="2850"/>
                    <a:pt x="11844" y="2375"/>
                  </a:cubicBezTo>
                  <a:cubicBezTo>
                    <a:pt x="12319" y="2217"/>
                    <a:pt x="12826" y="2185"/>
                    <a:pt x="13301" y="2059"/>
                  </a:cubicBezTo>
                  <a:cubicBezTo>
                    <a:pt x="13681" y="1932"/>
                    <a:pt x="13966" y="1805"/>
                    <a:pt x="14283" y="1647"/>
                  </a:cubicBezTo>
                  <a:cubicBezTo>
                    <a:pt x="14568" y="1457"/>
                    <a:pt x="14853" y="1299"/>
                    <a:pt x="15138" y="1109"/>
                  </a:cubicBezTo>
                  <a:cubicBezTo>
                    <a:pt x="15394" y="891"/>
                    <a:pt x="15630" y="782"/>
                    <a:pt x="15847" y="782"/>
                  </a:cubicBezTo>
                  <a:close/>
                  <a:moveTo>
                    <a:pt x="28370" y="14382"/>
                  </a:moveTo>
                  <a:cubicBezTo>
                    <a:pt x="28718" y="14382"/>
                    <a:pt x="29036" y="14416"/>
                    <a:pt x="29294" y="14505"/>
                  </a:cubicBezTo>
                  <a:cubicBezTo>
                    <a:pt x="29357" y="14490"/>
                    <a:pt x="29416" y="14483"/>
                    <a:pt x="29471" y="14483"/>
                  </a:cubicBezTo>
                  <a:cubicBezTo>
                    <a:pt x="29779" y="14483"/>
                    <a:pt x="29974" y="14704"/>
                    <a:pt x="30054" y="15106"/>
                  </a:cubicBezTo>
                  <a:cubicBezTo>
                    <a:pt x="30624" y="15645"/>
                    <a:pt x="30561" y="16120"/>
                    <a:pt x="29769" y="16531"/>
                  </a:cubicBezTo>
                  <a:cubicBezTo>
                    <a:pt x="29516" y="16816"/>
                    <a:pt x="29231" y="17070"/>
                    <a:pt x="28977" y="17386"/>
                  </a:cubicBezTo>
                  <a:cubicBezTo>
                    <a:pt x="27869" y="18748"/>
                    <a:pt x="27267" y="20458"/>
                    <a:pt x="26286" y="21915"/>
                  </a:cubicBezTo>
                  <a:cubicBezTo>
                    <a:pt x="24924" y="23974"/>
                    <a:pt x="22802" y="25114"/>
                    <a:pt x="20617" y="26095"/>
                  </a:cubicBezTo>
                  <a:cubicBezTo>
                    <a:pt x="18685" y="26982"/>
                    <a:pt x="16753" y="27806"/>
                    <a:pt x="14663" y="28091"/>
                  </a:cubicBezTo>
                  <a:cubicBezTo>
                    <a:pt x="16405" y="27362"/>
                    <a:pt x="18115" y="26665"/>
                    <a:pt x="19572" y="25272"/>
                  </a:cubicBezTo>
                  <a:cubicBezTo>
                    <a:pt x="21694" y="23182"/>
                    <a:pt x="23752" y="20173"/>
                    <a:pt x="24892" y="17386"/>
                  </a:cubicBezTo>
                  <a:cubicBezTo>
                    <a:pt x="25240" y="16531"/>
                    <a:pt x="25494" y="15613"/>
                    <a:pt x="25652" y="14695"/>
                  </a:cubicBezTo>
                  <a:cubicBezTo>
                    <a:pt x="26403" y="14604"/>
                    <a:pt x="27482" y="14382"/>
                    <a:pt x="28370" y="14382"/>
                  </a:cubicBezTo>
                  <a:close/>
                  <a:moveTo>
                    <a:pt x="8203" y="1235"/>
                  </a:moveTo>
                  <a:cubicBezTo>
                    <a:pt x="8361" y="1330"/>
                    <a:pt x="8519" y="1457"/>
                    <a:pt x="8678" y="1552"/>
                  </a:cubicBezTo>
                  <a:cubicBezTo>
                    <a:pt x="8013" y="3484"/>
                    <a:pt x="6651" y="5004"/>
                    <a:pt x="5922" y="6936"/>
                  </a:cubicBezTo>
                  <a:cubicBezTo>
                    <a:pt x="5099" y="9058"/>
                    <a:pt x="5321" y="11591"/>
                    <a:pt x="5669" y="13808"/>
                  </a:cubicBezTo>
                  <a:cubicBezTo>
                    <a:pt x="5683" y="13879"/>
                    <a:pt x="5749" y="13912"/>
                    <a:pt x="5817" y="13912"/>
                  </a:cubicBezTo>
                  <a:cubicBezTo>
                    <a:pt x="5900" y="13912"/>
                    <a:pt x="5986" y="13863"/>
                    <a:pt x="5986" y="13776"/>
                  </a:cubicBezTo>
                  <a:cubicBezTo>
                    <a:pt x="5732" y="10863"/>
                    <a:pt x="5542" y="8139"/>
                    <a:pt x="6999" y="5542"/>
                  </a:cubicBezTo>
                  <a:cubicBezTo>
                    <a:pt x="7696" y="4244"/>
                    <a:pt x="8456" y="3072"/>
                    <a:pt x="8868" y="1710"/>
                  </a:cubicBezTo>
                  <a:cubicBezTo>
                    <a:pt x="8963" y="1774"/>
                    <a:pt x="9026" y="1805"/>
                    <a:pt x="9089" y="1869"/>
                  </a:cubicBezTo>
                  <a:cubicBezTo>
                    <a:pt x="9248" y="2344"/>
                    <a:pt x="8709" y="3706"/>
                    <a:pt x="8804" y="4307"/>
                  </a:cubicBezTo>
                  <a:cubicBezTo>
                    <a:pt x="8931" y="5321"/>
                    <a:pt x="9501" y="6207"/>
                    <a:pt x="9754" y="7189"/>
                  </a:cubicBezTo>
                  <a:cubicBezTo>
                    <a:pt x="10356" y="9786"/>
                    <a:pt x="8424" y="11813"/>
                    <a:pt x="7664" y="14125"/>
                  </a:cubicBezTo>
                  <a:cubicBezTo>
                    <a:pt x="6999" y="16056"/>
                    <a:pt x="7094" y="18083"/>
                    <a:pt x="7474" y="20047"/>
                  </a:cubicBezTo>
                  <a:cubicBezTo>
                    <a:pt x="7759" y="21503"/>
                    <a:pt x="8361" y="23340"/>
                    <a:pt x="8361" y="25019"/>
                  </a:cubicBezTo>
                  <a:cubicBezTo>
                    <a:pt x="8298" y="25082"/>
                    <a:pt x="8298" y="25145"/>
                    <a:pt x="8361" y="25177"/>
                  </a:cubicBezTo>
                  <a:cubicBezTo>
                    <a:pt x="8329" y="26634"/>
                    <a:pt x="7822" y="27932"/>
                    <a:pt x="6271" y="28597"/>
                  </a:cubicBezTo>
                  <a:cubicBezTo>
                    <a:pt x="6176" y="28566"/>
                    <a:pt x="6112" y="28534"/>
                    <a:pt x="6017" y="28502"/>
                  </a:cubicBezTo>
                  <a:lnTo>
                    <a:pt x="5891" y="28502"/>
                  </a:lnTo>
                  <a:cubicBezTo>
                    <a:pt x="4149" y="26507"/>
                    <a:pt x="5637" y="23530"/>
                    <a:pt x="5289" y="21123"/>
                  </a:cubicBezTo>
                  <a:cubicBezTo>
                    <a:pt x="4909" y="18685"/>
                    <a:pt x="3579" y="16531"/>
                    <a:pt x="3325" y="14061"/>
                  </a:cubicBezTo>
                  <a:cubicBezTo>
                    <a:pt x="3009" y="11306"/>
                    <a:pt x="3737" y="8614"/>
                    <a:pt x="5194" y="6302"/>
                  </a:cubicBezTo>
                  <a:cubicBezTo>
                    <a:pt x="5859" y="5226"/>
                    <a:pt x="6619" y="4244"/>
                    <a:pt x="7221" y="3167"/>
                  </a:cubicBezTo>
                  <a:cubicBezTo>
                    <a:pt x="7442" y="2755"/>
                    <a:pt x="7601" y="2217"/>
                    <a:pt x="7886" y="1837"/>
                  </a:cubicBezTo>
                  <a:cubicBezTo>
                    <a:pt x="7981" y="1647"/>
                    <a:pt x="8076" y="1425"/>
                    <a:pt x="8203" y="1235"/>
                  </a:cubicBezTo>
                  <a:close/>
                  <a:moveTo>
                    <a:pt x="23497" y="7086"/>
                  </a:moveTo>
                  <a:cubicBezTo>
                    <a:pt x="23889" y="7086"/>
                    <a:pt x="24281" y="7134"/>
                    <a:pt x="24639" y="7221"/>
                  </a:cubicBezTo>
                  <a:cubicBezTo>
                    <a:pt x="27362" y="7822"/>
                    <a:pt x="25367" y="14695"/>
                    <a:pt x="24670" y="16595"/>
                  </a:cubicBezTo>
                  <a:cubicBezTo>
                    <a:pt x="23689" y="19382"/>
                    <a:pt x="21630" y="22327"/>
                    <a:pt x="19635" y="24449"/>
                  </a:cubicBezTo>
                  <a:cubicBezTo>
                    <a:pt x="17798" y="26412"/>
                    <a:pt x="15581" y="27172"/>
                    <a:pt x="13206" y="28186"/>
                  </a:cubicBezTo>
                  <a:lnTo>
                    <a:pt x="12985" y="28186"/>
                  </a:lnTo>
                  <a:cubicBezTo>
                    <a:pt x="12858" y="28186"/>
                    <a:pt x="12795" y="28281"/>
                    <a:pt x="12795" y="28376"/>
                  </a:cubicBezTo>
                  <a:cubicBezTo>
                    <a:pt x="12510" y="28534"/>
                    <a:pt x="12193" y="28724"/>
                    <a:pt x="11876" y="28882"/>
                  </a:cubicBezTo>
                  <a:cubicBezTo>
                    <a:pt x="11844" y="28882"/>
                    <a:pt x="11813" y="28851"/>
                    <a:pt x="11781" y="28851"/>
                  </a:cubicBezTo>
                  <a:cubicBezTo>
                    <a:pt x="11751" y="28826"/>
                    <a:pt x="11719" y="28816"/>
                    <a:pt x="11689" y="28816"/>
                  </a:cubicBezTo>
                  <a:cubicBezTo>
                    <a:pt x="11561" y="28816"/>
                    <a:pt x="11451" y="29001"/>
                    <a:pt x="11528" y="29104"/>
                  </a:cubicBezTo>
                  <a:cubicBezTo>
                    <a:pt x="10738" y="29586"/>
                    <a:pt x="9919" y="30054"/>
                    <a:pt x="9079" y="30054"/>
                  </a:cubicBezTo>
                  <a:cubicBezTo>
                    <a:pt x="8706" y="30054"/>
                    <a:pt x="8329" y="29961"/>
                    <a:pt x="7949" y="29737"/>
                  </a:cubicBezTo>
                  <a:cubicBezTo>
                    <a:pt x="7442" y="29421"/>
                    <a:pt x="7062" y="29072"/>
                    <a:pt x="6587" y="28787"/>
                  </a:cubicBezTo>
                  <a:cubicBezTo>
                    <a:pt x="7917" y="28091"/>
                    <a:pt x="8614" y="26697"/>
                    <a:pt x="8678" y="25145"/>
                  </a:cubicBezTo>
                  <a:cubicBezTo>
                    <a:pt x="10324" y="24575"/>
                    <a:pt x="11559" y="22358"/>
                    <a:pt x="12319" y="20933"/>
                  </a:cubicBezTo>
                  <a:cubicBezTo>
                    <a:pt x="13428" y="18843"/>
                    <a:pt x="14125" y="16595"/>
                    <a:pt x="14758" y="14315"/>
                  </a:cubicBezTo>
                  <a:cubicBezTo>
                    <a:pt x="15106" y="13080"/>
                    <a:pt x="15423" y="11781"/>
                    <a:pt x="16088" y="10641"/>
                  </a:cubicBezTo>
                  <a:cubicBezTo>
                    <a:pt x="16975" y="9153"/>
                    <a:pt x="18210" y="8804"/>
                    <a:pt x="19793" y="8456"/>
                  </a:cubicBezTo>
                  <a:cubicBezTo>
                    <a:pt x="20743" y="8266"/>
                    <a:pt x="21028" y="7917"/>
                    <a:pt x="21789" y="7474"/>
                  </a:cubicBezTo>
                  <a:cubicBezTo>
                    <a:pt x="22272" y="7204"/>
                    <a:pt x="22884" y="7086"/>
                    <a:pt x="23497" y="7086"/>
                  </a:cubicBezTo>
                  <a:close/>
                  <a:moveTo>
                    <a:pt x="29452" y="30814"/>
                  </a:moveTo>
                  <a:lnTo>
                    <a:pt x="29421" y="30877"/>
                  </a:lnTo>
                  <a:cubicBezTo>
                    <a:pt x="29421" y="30846"/>
                    <a:pt x="29421" y="30814"/>
                    <a:pt x="29421" y="30814"/>
                  </a:cubicBezTo>
                  <a:close/>
                  <a:moveTo>
                    <a:pt x="22718" y="29021"/>
                  </a:moveTo>
                  <a:cubicBezTo>
                    <a:pt x="23762" y="29021"/>
                    <a:pt x="24810" y="29089"/>
                    <a:pt x="25842" y="29136"/>
                  </a:cubicBezTo>
                  <a:cubicBezTo>
                    <a:pt x="26919" y="29199"/>
                    <a:pt x="27996" y="29231"/>
                    <a:pt x="29041" y="29262"/>
                  </a:cubicBezTo>
                  <a:cubicBezTo>
                    <a:pt x="29085" y="29264"/>
                    <a:pt x="29129" y="29265"/>
                    <a:pt x="29171" y="29265"/>
                  </a:cubicBezTo>
                  <a:cubicBezTo>
                    <a:pt x="29414" y="29265"/>
                    <a:pt x="29613" y="29241"/>
                    <a:pt x="29755" y="29241"/>
                  </a:cubicBezTo>
                  <a:cubicBezTo>
                    <a:pt x="30058" y="29241"/>
                    <a:pt x="30107" y="29349"/>
                    <a:pt x="29801" y="30022"/>
                  </a:cubicBezTo>
                  <a:cubicBezTo>
                    <a:pt x="29706" y="30244"/>
                    <a:pt x="29611" y="30434"/>
                    <a:pt x="29547" y="30561"/>
                  </a:cubicBezTo>
                  <a:cubicBezTo>
                    <a:pt x="29321" y="30529"/>
                    <a:pt x="29099" y="30515"/>
                    <a:pt x="28881" y="30515"/>
                  </a:cubicBezTo>
                  <a:cubicBezTo>
                    <a:pt x="26772" y="30515"/>
                    <a:pt x="25008" y="31852"/>
                    <a:pt x="22983" y="31852"/>
                  </a:cubicBezTo>
                  <a:cubicBezTo>
                    <a:pt x="22696" y="31852"/>
                    <a:pt x="22404" y="31825"/>
                    <a:pt x="22105" y="31764"/>
                  </a:cubicBezTo>
                  <a:cubicBezTo>
                    <a:pt x="21786" y="31695"/>
                    <a:pt x="21504" y="31666"/>
                    <a:pt x="21241" y="31666"/>
                  </a:cubicBezTo>
                  <a:cubicBezTo>
                    <a:pt x="20536" y="31666"/>
                    <a:pt x="19958" y="31873"/>
                    <a:pt x="19128" y="32081"/>
                  </a:cubicBezTo>
                  <a:cubicBezTo>
                    <a:pt x="18044" y="32347"/>
                    <a:pt x="16973" y="32454"/>
                    <a:pt x="15890" y="32454"/>
                  </a:cubicBezTo>
                  <a:cubicBezTo>
                    <a:pt x="15296" y="32454"/>
                    <a:pt x="14698" y="32422"/>
                    <a:pt x="14093" y="32366"/>
                  </a:cubicBezTo>
                  <a:cubicBezTo>
                    <a:pt x="13681" y="32081"/>
                    <a:pt x="13270" y="31796"/>
                    <a:pt x="12890" y="31447"/>
                  </a:cubicBezTo>
                  <a:cubicBezTo>
                    <a:pt x="12224" y="30846"/>
                    <a:pt x="11528" y="30466"/>
                    <a:pt x="10704" y="30276"/>
                  </a:cubicBezTo>
                  <a:cubicBezTo>
                    <a:pt x="10704" y="30276"/>
                    <a:pt x="10673" y="30244"/>
                    <a:pt x="10641" y="30244"/>
                  </a:cubicBezTo>
                  <a:cubicBezTo>
                    <a:pt x="10958" y="30022"/>
                    <a:pt x="11243" y="29801"/>
                    <a:pt x="11559" y="29611"/>
                  </a:cubicBezTo>
                  <a:cubicBezTo>
                    <a:pt x="11686" y="29516"/>
                    <a:pt x="11813" y="29452"/>
                    <a:pt x="11908" y="29389"/>
                  </a:cubicBezTo>
                  <a:cubicBezTo>
                    <a:pt x="12911" y="30074"/>
                    <a:pt x="13878" y="30317"/>
                    <a:pt x="14854" y="30317"/>
                  </a:cubicBezTo>
                  <a:cubicBezTo>
                    <a:pt x="16314" y="30317"/>
                    <a:pt x="17794" y="29775"/>
                    <a:pt x="19445" y="29357"/>
                  </a:cubicBezTo>
                  <a:cubicBezTo>
                    <a:pt x="20518" y="29097"/>
                    <a:pt x="21616" y="29021"/>
                    <a:pt x="22718" y="29021"/>
                  </a:cubicBezTo>
                  <a:close/>
                  <a:moveTo>
                    <a:pt x="29050" y="30809"/>
                  </a:moveTo>
                  <a:cubicBezTo>
                    <a:pt x="29141" y="30809"/>
                    <a:pt x="29233" y="30810"/>
                    <a:pt x="29326" y="30814"/>
                  </a:cubicBezTo>
                  <a:cubicBezTo>
                    <a:pt x="29294" y="30846"/>
                    <a:pt x="29262" y="30877"/>
                    <a:pt x="29231" y="30909"/>
                  </a:cubicBezTo>
                  <a:cubicBezTo>
                    <a:pt x="28122" y="32271"/>
                    <a:pt x="26856" y="33538"/>
                    <a:pt x="25177" y="34139"/>
                  </a:cubicBezTo>
                  <a:cubicBezTo>
                    <a:pt x="24258" y="34459"/>
                    <a:pt x="23303" y="34590"/>
                    <a:pt x="22341" y="34590"/>
                  </a:cubicBezTo>
                  <a:cubicBezTo>
                    <a:pt x="21113" y="34590"/>
                    <a:pt x="19874" y="34378"/>
                    <a:pt x="18685" y="34076"/>
                  </a:cubicBezTo>
                  <a:cubicBezTo>
                    <a:pt x="17292" y="33728"/>
                    <a:pt x="16025" y="33379"/>
                    <a:pt x="14853" y="32809"/>
                  </a:cubicBezTo>
                  <a:lnTo>
                    <a:pt x="14853" y="32809"/>
                  </a:lnTo>
                  <a:cubicBezTo>
                    <a:pt x="15246" y="32834"/>
                    <a:pt x="15643" y="32849"/>
                    <a:pt x="16041" y="32849"/>
                  </a:cubicBezTo>
                  <a:cubicBezTo>
                    <a:pt x="16671" y="32849"/>
                    <a:pt x="17304" y="32811"/>
                    <a:pt x="17925" y="32714"/>
                  </a:cubicBezTo>
                  <a:cubicBezTo>
                    <a:pt x="19190" y="32520"/>
                    <a:pt x="20212" y="32157"/>
                    <a:pt x="21378" y="32157"/>
                  </a:cubicBezTo>
                  <a:cubicBezTo>
                    <a:pt x="21730" y="32157"/>
                    <a:pt x="22096" y="32190"/>
                    <a:pt x="22485" y="32271"/>
                  </a:cubicBezTo>
                  <a:cubicBezTo>
                    <a:pt x="22829" y="32348"/>
                    <a:pt x="23122" y="32387"/>
                    <a:pt x="23396" y="32387"/>
                  </a:cubicBezTo>
                  <a:cubicBezTo>
                    <a:pt x="23905" y="32387"/>
                    <a:pt x="24347" y="32253"/>
                    <a:pt x="24924" y="31986"/>
                  </a:cubicBezTo>
                  <a:cubicBezTo>
                    <a:pt x="26358" y="31299"/>
                    <a:pt x="27538" y="30809"/>
                    <a:pt x="29050" y="30809"/>
                  </a:cubicBezTo>
                  <a:close/>
                  <a:moveTo>
                    <a:pt x="5036" y="28059"/>
                  </a:moveTo>
                  <a:cubicBezTo>
                    <a:pt x="5226" y="28407"/>
                    <a:pt x="5447" y="28756"/>
                    <a:pt x="5796" y="29072"/>
                  </a:cubicBezTo>
                  <a:cubicBezTo>
                    <a:pt x="5853" y="29115"/>
                    <a:pt x="5910" y="29132"/>
                    <a:pt x="5961" y="29132"/>
                  </a:cubicBezTo>
                  <a:cubicBezTo>
                    <a:pt x="6024" y="29132"/>
                    <a:pt x="6078" y="29107"/>
                    <a:pt x="6112" y="29072"/>
                  </a:cubicBezTo>
                  <a:cubicBezTo>
                    <a:pt x="7094" y="29516"/>
                    <a:pt x="7791" y="30592"/>
                    <a:pt x="8868" y="30782"/>
                  </a:cubicBezTo>
                  <a:cubicBezTo>
                    <a:pt x="8979" y="30805"/>
                    <a:pt x="9086" y="30815"/>
                    <a:pt x="9191" y="30815"/>
                  </a:cubicBezTo>
                  <a:cubicBezTo>
                    <a:pt x="9533" y="30815"/>
                    <a:pt x="9843" y="30706"/>
                    <a:pt x="10134" y="30561"/>
                  </a:cubicBezTo>
                  <a:lnTo>
                    <a:pt x="10324" y="30592"/>
                  </a:lnTo>
                  <a:cubicBezTo>
                    <a:pt x="9469" y="32271"/>
                    <a:pt x="7727" y="32999"/>
                    <a:pt x="6366" y="34234"/>
                  </a:cubicBezTo>
                  <a:cubicBezTo>
                    <a:pt x="5131" y="35343"/>
                    <a:pt x="4244" y="36799"/>
                    <a:pt x="3737" y="38383"/>
                  </a:cubicBezTo>
                  <a:cubicBezTo>
                    <a:pt x="3104" y="40220"/>
                    <a:pt x="3072" y="42120"/>
                    <a:pt x="3104" y="44052"/>
                  </a:cubicBezTo>
                  <a:cubicBezTo>
                    <a:pt x="3104" y="45318"/>
                    <a:pt x="3199" y="46617"/>
                    <a:pt x="2914" y="47884"/>
                  </a:cubicBezTo>
                  <a:cubicBezTo>
                    <a:pt x="2783" y="48381"/>
                    <a:pt x="1894" y="50547"/>
                    <a:pt x="1196" y="50547"/>
                  </a:cubicBezTo>
                  <a:cubicBezTo>
                    <a:pt x="1050" y="50547"/>
                    <a:pt x="912" y="50452"/>
                    <a:pt x="792" y="50227"/>
                  </a:cubicBezTo>
                  <a:cubicBezTo>
                    <a:pt x="570" y="49815"/>
                    <a:pt x="1425" y="48549"/>
                    <a:pt x="1584" y="48010"/>
                  </a:cubicBezTo>
                  <a:cubicBezTo>
                    <a:pt x="1837" y="47219"/>
                    <a:pt x="1964" y="46427"/>
                    <a:pt x="1932" y="45603"/>
                  </a:cubicBezTo>
                  <a:cubicBezTo>
                    <a:pt x="1900" y="43387"/>
                    <a:pt x="1299" y="41423"/>
                    <a:pt x="1964" y="39206"/>
                  </a:cubicBezTo>
                  <a:cubicBezTo>
                    <a:pt x="2534" y="37338"/>
                    <a:pt x="3547" y="35628"/>
                    <a:pt x="4117" y="33759"/>
                  </a:cubicBezTo>
                  <a:cubicBezTo>
                    <a:pt x="4371" y="32999"/>
                    <a:pt x="4561" y="32239"/>
                    <a:pt x="4592" y="31447"/>
                  </a:cubicBezTo>
                  <a:cubicBezTo>
                    <a:pt x="4687" y="30339"/>
                    <a:pt x="4307" y="29041"/>
                    <a:pt x="5036" y="28059"/>
                  </a:cubicBezTo>
                  <a:close/>
                  <a:moveTo>
                    <a:pt x="9343" y="0"/>
                  </a:moveTo>
                  <a:cubicBezTo>
                    <a:pt x="8614" y="95"/>
                    <a:pt x="8234" y="412"/>
                    <a:pt x="7854" y="1014"/>
                  </a:cubicBezTo>
                  <a:cubicBezTo>
                    <a:pt x="7062" y="2249"/>
                    <a:pt x="6524" y="3579"/>
                    <a:pt x="5701" y="4782"/>
                  </a:cubicBezTo>
                  <a:cubicBezTo>
                    <a:pt x="4086" y="7157"/>
                    <a:pt x="2882" y="9533"/>
                    <a:pt x="2787" y="12478"/>
                  </a:cubicBezTo>
                  <a:cubicBezTo>
                    <a:pt x="2692" y="15930"/>
                    <a:pt x="4814" y="18780"/>
                    <a:pt x="4909" y="22137"/>
                  </a:cubicBezTo>
                  <a:cubicBezTo>
                    <a:pt x="4972" y="24005"/>
                    <a:pt x="4276" y="25937"/>
                    <a:pt x="4846" y="27616"/>
                  </a:cubicBezTo>
                  <a:cubicBezTo>
                    <a:pt x="3896" y="28724"/>
                    <a:pt x="4307" y="30086"/>
                    <a:pt x="4212" y="31447"/>
                  </a:cubicBezTo>
                  <a:cubicBezTo>
                    <a:pt x="4086" y="33601"/>
                    <a:pt x="3009" y="35533"/>
                    <a:pt x="2217" y="37465"/>
                  </a:cubicBezTo>
                  <a:cubicBezTo>
                    <a:pt x="1489" y="39333"/>
                    <a:pt x="1109" y="41043"/>
                    <a:pt x="1330" y="43038"/>
                  </a:cubicBezTo>
                  <a:cubicBezTo>
                    <a:pt x="1647" y="45762"/>
                    <a:pt x="1742" y="47947"/>
                    <a:pt x="32" y="50227"/>
                  </a:cubicBezTo>
                  <a:cubicBezTo>
                    <a:pt x="0" y="50322"/>
                    <a:pt x="32" y="50417"/>
                    <a:pt x="95" y="50449"/>
                  </a:cubicBezTo>
                  <a:cubicBezTo>
                    <a:pt x="539" y="50670"/>
                    <a:pt x="982" y="50892"/>
                    <a:pt x="1394" y="51114"/>
                  </a:cubicBezTo>
                  <a:cubicBezTo>
                    <a:pt x="1420" y="51127"/>
                    <a:pt x="1452" y="51135"/>
                    <a:pt x="1482" y="51135"/>
                  </a:cubicBezTo>
                  <a:cubicBezTo>
                    <a:pt x="1525" y="51135"/>
                    <a:pt x="1565" y="51119"/>
                    <a:pt x="1584" y="51082"/>
                  </a:cubicBezTo>
                  <a:cubicBezTo>
                    <a:pt x="4466" y="47947"/>
                    <a:pt x="2882" y="43482"/>
                    <a:pt x="3832" y="39681"/>
                  </a:cubicBezTo>
                  <a:cubicBezTo>
                    <a:pt x="4497" y="36926"/>
                    <a:pt x="5922" y="35089"/>
                    <a:pt x="8139" y="33443"/>
                  </a:cubicBezTo>
                  <a:cubicBezTo>
                    <a:pt x="9184" y="32651"/>
                    <a:pt x="10071" y="31859"/>
                    <a:pt x="10609" y="30656"/>
                  </a:cubicBezTo>
                  <a:cubicBezTo>
                    <a:pt x="11813" y="31004"/>
                    <a:pt x="12795" y="31891"/>
                    <a:pt x="13871" y="32619"/>
                  </a:cubicBezTo>
                  <a:cubicBezTo>
                    <a:pt x="13871" y="32651"/>
                    <a:pt x="13903" y="32683"/>
                    <a:pt x="13966" y="32714"/>
                  </a:cubicBezTo>
                  <a:cubicBezTo>
                    <a:pt x="14536" y="33063"/>
                    <a:pt x="15106" y="33411"/>
                    <a:pt x="15740" y="33633"/>
                  </a:cubicBezTo>
                  <a:cubicBezTo>
                    <a:pt x="17830" y="34298"/>
                    <a:pt x="20015" y="34963"/>
                    <a:pt x="22232" y="34963"/>
                  </a:cubicBezTo>
                  <a:cubicBezTo>
                    <a:pt x="23815" y="34963"/>
                    <a:pt x="25430" y="34583"/>
                    <a:pt x="26792" y="33728"/>
                  </a:cubicBezTo>
                  <a:cubicBezTo>
                    <a:pt x="27457" y="33316"/>
                    <a:pt x="27901" y="32809"/>
                    <a:pt x="28439" y="32239"/>
                  </a:cubicBezTo>
                  <a:cubicBezTo>
                    <a:pt x="29104" y="31511"/>
                    <a:pt x="30054" y="31194"/>
                    <a:pt x="30719" y="30561"/>
                  </a:cubicBezTo>
                  <a:cubicBezTo>
                    <a:pt x="32664" y="28745"/>
                    <a:pt x="28684" y="28629"/>
                    <a:pt x="26744" y="28629"/>
                  </a:cubicBezTo>
                  <a:cubicBezTo>
                    <a:pt x="26459" y="28629"/>
                    <a:pt x="26217" y="28631"/>
                    <a:pt x="26046" y="28631"/>
                  </a:cubicBezTo>
                  <a:cubicBezTo>
                    <a:pt x="25959" y="28631"/>
                    <a:pt x="25890" y="28631"/>
                    <a:pt x="25842" y="28629"/>
                  </a:cubicBezTo>
                  <a:cubicBezTo>
                    <a:pt x="24801" y="28569"/>
                    <a:pt x="23752" y="28494"/>
                    <a:pt x="22710" y="28494"/>
                  </a:cubicBezTo>
                  <a:cubicBezTo>
                    <a:pt x="21565" y="28494"/>
                    <a:pt x="20429" y="28584"/>
                    <a:pt x="19318" y="28882"/>
                  </a:cubicBezTo>
                  <a:cubicBezTo>
                    <a:pt x="17707" y="29320"/>
                    <a:pt x="16307" y="29845"/>
                    <a:pt x="14893" y="29845"/>
                  </a:cubicBezTo>
                  <a:cubicBezTo>
                    <a:pt x="14056" y="29845"/>
                    <a:pt x="13214" y="29662"/>
                    <a:pt x="12319" y="29167"/>
                  </a:cubicBezTo>
                  <a:cubicBezTo>
                    <a:pt x="12668" y="28977"/>
                    <a:pt x="13048" y="28787"/>
                    <a:pt x="13396" y="28629"/>
                  </a:cubicBezTo>
                  <a:cubicBezTo>
                    <a:pt x="16310" y="28597"/>
                    <a:pt x="19065" y="27362"/>
                    <a:pt x="21662" y="26095"/>
                  </a:cubicBezTo>
                  <a:cubicBezTo>
                    <a:pt x="24195" y="24860"/>
                    <a:pt x="26001" y="23340"/>
                    <a:pt x="27362" y="20838"/>
                  </a:cubicBezTo>
                  <a:cubicBezTo>
                    <a:pt x="28154" y="19350"/>
                    <a:pt x="28914" y="18052"/>
                    <a:pt x="29991" y="16753"/>
                  </a:cubicBezTo>
                  <a:cubicBezTo>
                    <a:pt x="30371" y="16278"/>
                    <a:pt x="31194" y="15518"/>
                    <a:pt x="30973" y="14758"/>
                  </a:cubicBezTo>
                  <a:cubicBezTo>
                    <a:pt x="30783" y="14125"/>
                    <a:pt x="30814" y="14410"/>
                    <a:pt x="30371" y="14156"/>
                  </a:cubicBezTo>
                  <a:cubicBezTo>
                    <a:pt x="30030" y="13986"/>
                    <a:pt x="29571" y="13920"/>
                    <a:pt x="29061" y="13920"/>
                  </a:cubicBezTo>
                  <a:cubicBezTo>
                    <a:pt x="27961" y="13920"/>
                    <a:pt x="26624" y="14225"/>
                    <a:pt x="25716" y="14441"/>
                  </a:cubicBezTo>
                  <a:cubicBezTo>
                    <a:pt x="25811" y="13935"/>
                    <a:pt x="25906" y="13396"/>
                    <a:pt x="26001" y="12889"/>
                  </a:cubicBezTo>
                  <a:cubicBezTo>
                    <a:pt x="26222" y="11496"/>
                    <a:pt x="26792" y="9786"/>
                    <a:pt x="26666" y="8329"/>
                  </a:cubicBezTo>
                  <a:cubicBezTo>
                    <a:pt x="26602" y="7727"/>
                    <a:pt x="26444" y="7094"/>
                    <a:pt x="25842" y="6809"/>
                  </a:cubicBezTo>
                  <a:cubicBezTo>
                    <a:pt x="25600" y="6698"/>
                    <a:pt x="25477" y="6661"/>
                    <a:pt x="25398" y="6661"/>
                  </a:cubicBezTo>
                  <a:cubicBezTo>
                    <a:pt x="25239" y="6661"/>
                    <a:pt x="25259" y="6811"/>
                    <a:pt x="24849" y="6811"/>
                  </a:cubicBezTo>
                  <a:cubicBezTo>
                    <a:pt x="24823" y="6811"/>
                    <a:pt x="24795" y="6810"/>
                    <a:pt x="24765" y="6809"/>
                  </a:cubicBezTo>
                  <a:cubicBezTo>
                    <a:pt x="24188" y="6748"/>
                    <a:pt x="23435" y="6395"/>
                    <a:pt x="22787" y="6395"/>
                  </a:cubicBezTo>
                  <a:cubicBezTo>
                    <a:pt x="22760" y="6395"/>
                    <a:pt x="22733" y="6396"/>
                    <a:pt x="22707" y="6397"/>
                  </a:cubicBezTo>
                  <a:cubicBezTo>
                    <a:pt x="21789" y="6461"/>
                    <a:pt x="21060" y="7569"/>
                    <a:pt x="20237" y="7886"/>
                  </a:cubicBezTo>
                  <a:cubicBezTo>
                    <a:pt x="19477" y="8171"/>
                    <a:pt x="18685" y="8202"/>
                    <a:pt x="17925" y="8424"/>
                  </a:cubicBezTo>
                  <a:cubicBezTo>
                    <a:pt x="17492" y="6600"/>
                    <a:pt x="19233" y="306"/>
                    <a:pt x="16278" y="306"/>
                  </a:cubicBezTo>
                  <a:cubicBezTo>
                    <a:pt x="16207" y="306"/>
                    <a:pt x="16133" y="309"/>
                    <a:pt x="16056" y="317"/>
                  </a:cubicBezTo>
                  <a:cubicBezTo>
                    <a:pt x="15455" y="380"/>
                    <a:pt x="15011" y="697"/>
                    <a:pt x="14473" y="982"/>
                  </a:cubicBezTo>
                  <a:cubicBezTo>
                    <a:pt x="13396" y="1552"/>
                    <a:pt x="12319" y="1584"/>
                    <a:pt x="11211" y="2059"/>
                  </a:cubicBezTo>
                  <a:cubicBezTo>
                    <a:pt x="10198" y="2470"/>
                    <a:pt x="9659" y="3325"/>
                    <a:pt x="9248" y="4307"/>
                  </a:cubicBezTo>
                  <a:cubicBezTo>
                    <a:pt x="9216" y="4086"/>
                    <a:pt x="9184" y="3896"/>
                    <a:pt x="9184" y="3674"/>
                  </a:cubicBezTo>
                  <a:cubicBezTo>
                    <a:pt x="9216" y="2439"/>
                    <a:pt x="9786" y="1425"/>
                    <a:pt x="9533" y="159"/>
                  </a:cubicBezTo>
                  <a:cubicBezTo>
                    <a:pt x="9533" y="64"/>
                    <a:pt x="9438" y="0"/>
                    <a:pt x="934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1608;p72">
            <a:extLst>
              <a:ext uri="{FF2B5EF4-FFF2-40B4-BE49-F238E27FC236}">
                <a16:creationId xmlns:a16="http://schemas.microsoft.com/office/drawing/2014/main" id="{9880A9FE-8304-4BFD-B194-BB709FACD0BC}"/>
              </a:ext>
            </a:extLst>
          </p:cNvPr>
          <p:cNvGrpSpPr/>
          <p:nvPr/>
        </p:nvGrpSpPr>
        <p:grpSpPr>
          <a:xfrm flipH="1">
            <a:off x="7484525" y="0"/>
            <a:ext cx="1826099" cy="5202533"/>
            <a:chOff x="-184675" y="0"/>
            <a:chExt cx="1826099" cy="5202533"/>
          </a:xfrm>
        </p:grpSpPr>
        <p:sp>
          <p:nvSpPr>
            <p:cNvPr id="59" name="Google Shape;1609;p72">
              <a:extLst>
                <a:ext uri="{FF2B5EF4-FFF2-40B4-BE49-F238E27FC236}">
                  <a16:creationId xmlns:a16="http://schemas.microsoft.com/office/drawing/2014/main" id="{E5C4D2D2-781B-4700-970B-10DAED7029A1}"/>
                </a:ext>
              </a:extLst>
            </p:cNvPr>
            <p:cNvSpPr/>
            <p:nvPr/>
          </p:nvSpPr>
          <p:spPr>
            <a:xfrm>
              <a:off x="910383" y="449542"/>
              <a:ext cx="578319" cy="517624"/>
            </a:xfrm>
            <a:custGeom>
              <a:avLst/>
              <a:gdLst/>
              <a:ahLst/>
              <a:cxnLst/>
              <a:rect l="l" t="t" r="r" b="b"/>
              <a:pathLst>
                <a:path w="19066" h="17065" extrusionOk="0">
                  <a:moveTo>
                    <a:pt x="17450" y="9989"/>
                  </a:moveTo>
                  <a:lnTo>
                    <a:pt x="17450" y="9989"/>
                  </a:lnTo>
                  <a:cubicBezTo>
                    <a:pt x="17626" y="10165"/>
                    <a:pt x="17775" y="10341"/>
                    <a:pt x="17872" y="10517"/>
                  </a:cubicBezTo>
                  <a:lnTo>
                    <a:pt x="17872" y="10517"/>
                  </a:lnTo>
                  <a:cubicBezTo>
                    <a:pt x="17741" y="10353"/>
                    <a:pt x="17606" y="10171"/>
                    <a:pt x="17450" y="9989"/>
                  </a:cubicBezTo>
                  <a:close/>
                  <a:moveTo>
                    <a:pt x="11979" y="1"/>
                  </a:moveTo>
                  <a:cubicBezTo>
                    <a:pt x="11203" y="1"/>
                    <a:pt x="10424" y="126"/>
                    <a:pt x="9660" y="298"/>
                  </a:cubicBezTo>
                  <a:cubicBezTo>
                    <a:pt x="7886" y="710"/>
                    <a:pt x="5923" y="1343"/>
                    <a:pt x="4434" y="2451"/>
                  </a:cubicBezTo>
                  <a:cubicBezTo>
                    <a:pt x="3801" y="2895"/>
                    <a:pt x="3389" y="3401"/>
                    <a:pt x="3072" y="4098"/>
                  </a:cubicBezTo>
                  <a:cubicBezTo>
                    <a:pt x="2851" y="4541"/>
                    <a:pt x="2724" y="5017"/>
                    <a:pt x="2439" y="5460"/>
                  </a:cubicBezTo>
                  <a:cubicBezTo>
                    <a:pt x="2154" y="5903"/>
                    <a:pt x="1711" y="6283"/>
                    <a:pt x="1331" y="6695"/>
                  </a:cubicBezTo>
                  <a:cubicBezTo>
                    <a:pt x="634" y="7423"/>
                    <a:pt x="0" y="8437"/>
                    <a:pt x="444" y="9418"/>
                  </a:cubicBezTo>
                  <a:cubicBezTo>
                    <a:pt x="444" y="9514"/>
                    <a:pt x="444" y="9672"/>
                    <a:pt x="507" y="9894"/>
                  </a:cubicBezTo>
                  <a:cubicBezTo>
                    <a:pt x="475" y="9925"/>
                    <a:pt x="475" y="9989"/>
                    <a:pt x="539" y="10020"/>
                  </a:cubicBezTo>
                  <a:cubicBezTo>
                    <a:pt x="539" y="10020"/>
                    <a:pt x="539" y="10020"/>
                    <a:pt x="539" y="10052"/>
                  </a:cubicBezTo>
                  <a:cubicBezTo>
                    <a:pt x="539" y="10939"/>
                    <a:pt x="951" y="11730"/>
                    <a:pt x="1742" y="12205"/>
                  </a:cubicBezTo>
                  <a:cubicBezTo>
                    <a:pt x="2344" y="12585"/>
                    <a:pt x="3072" y="12744"/>
                    <a:pt x="3706" y="13029"/>
                  </a:cubicBezTo>
                  <a:cubicBezTo>
                    <a:pt x="4497" y="13345"/>
                    <a:pt x="5226" y="13757"/>
                    <a:pt x="5954" y="14232"/>
                  </a:cubicBezTo>
                  <a:cubicBezTo>
                    <a:pt x="6954" y="14916"/>
                    <a:pt x="8828" y="17064"/>
                    <a:pt x="10432" y="17064"/>
                  </a:cubicBezTo>
                  <a:cubicBezTo>
                    <a:pt x="10759" y="17064"/>
                    <a:pt x="11075" y="16975"/>
                    <a:pt x="11370" y="16766"/>
                  </a:cubicBezTo>
                  <a:cubicBezTo>
                    <a:pt x="11718" y="16766"/>
                    <a:pt x="12066" y="16671"/>
                    <a:pt x="12415" y="16512"/>
                  </a:cubicBezTo>
                  <a:cubicBezTo>
                    <a:pt x="13206" y="16101"/>
                    <a:pt x="13713" y="15372"/>
                    <a:pt x="13681" y="14486"/>
                  </a:cubicBezTo>
                  <a:lnTo>
                    <a:pt x="13681" y="14486"/>
                  </a:lnTo>
                  <a:cubicBezTo>
                    <a:pt x="13986" y="14600"/>
                    <a:pt x="14290" y="14691"/>
                    <a:pt x="14607" y="14691"/>
                  </a:cubicBezTo>
                  <a:cubicBezTo>
                    <a:pt x="14819" y="14691"/>
                    <a:pt x="15037" y="14650"/>
                    <a:pt x="15265" y="14549"/>
                  </a:cubicBezTo>
                  <a:cubicBezTo>
                    <a:pt x="16120" y="14169"/>
                    <a:pt x="17260" y="13472"/>
                    <a:pt x="17893" y="12775"/>
                  </a:cubicBezTo>
                  <a:cubicBezTo>
                    <a:pt x="19065" y="11477"/>
                    <a:pt x="18210" y="10210"/>
                    <a:pt x="17070" y="9355"/>
                  </a:cubicBezTo>
                  <a:cubicBezTo>
                    <a:pt x="17672" y="8880"/>
                    <a:pt x="18337" y="8310"/>
                    <a:pt x="18400" y="7518"/>
                  </a:cubicBezTo>
                  <a:cubicBezTo>
                    <a:pt x="18400" y="7297"/>
                    <a:pt x="18400" y="7075"/>
                    <a:pt x="18305" y="6885"/>
                  </a:cubicBezTo>
                  <a:cubicBezTo>
                    <a:pt x="18242" y="6695"/>
                    <a:pt x="18115" y="6505"/>
                    <a:pt x="17988" y="6347"/>
                  </a:cubicBezTo>
                  <a:cubicBezTo>
                    <a:pt x="17608" y="5808"/>
                    <a:pt x="17735" y="5872"/>
                    <a:pt x="17482" y="5080"/>
                  </a:cubicBezTo>
                  <a:cubicBezTo>
                    <a:pt x="17418" y="4890"/>
                    <a:pt x="17387" y="4763"/>
                    <a:pt x="17292" y="4668"/>
                  </a:cubicBezTo>
                  <a:cubicBezTo>
                    <a:pt x="17798" y="4446"/>
                    <a:pt x="18147" y="4098"/>
                    <a:pt x="18400" y="3591"/>
                  </a:cubicBezTo>
                  <a:cubicBezTo>
                    <a:pt x="18432" y="3528"/>
                    <a:pt x="18432" y="3496"/>
                    <a:pt x="18400" y="3465"/>
                  </a:cubicBezTo>
                  <a:cubicBezTo>
                    <a:pt x="18115" y="3180"/>
                    <a:pt x="17893" y="3053"/>
                    <a:pt x="17513" y="3021"/>
                  </a:cubicBezTo>
                  <a:cubicBezTo>
                    <a:pt x="17401" y="3003"/>
                    <a:pt x="17285" y="2998"/>
                    <a:pt x="17167" y="2998"/>
                  </a:cubicBezTo>
                  <a:cubicBezTo>
                    <a:pt x="17042" y="2998"/>
                    <a:pt x="16916" y="3003"/>
                    <a:pt x="16787" y="3003"/>
                  </a:cubicBezTo>
                  <a:cubicBezTo>
                    <a:pt x="16630" y="3003"/>
                    <a:pt x="16470" y="2995"/>
                    <a:pt x="16310" y="2958"/>
                  </a:cubicBezTo>
                  <a:cubicBezTo>
                    <a:pt x="15930" y="2895"/>
                    <a:pt x="15550" y="2705"/>
                    <a:pt x="15170" y="2515"/>
                  </a:cubicBezTo>
                  <a:cubicBezTo>
                    <a:pt x="14827" y="2372"/>
                    <a:pt x="14329" y="2126"/>
                    <a:pt x="13886" y="2126"/>
                  </a:cubicBezTo>
                  <a:cubicBezTo>
                    <a:pt x="13838" y="2126"/>
                    <a:pt x="13791" y="2128"/>
                    <a:pt x="13745" y="2135"/>
                  </a:cubicBezTo>
                  <a:cubicBezTo>
                    <a:pt x="13903" y="1786"/>
                    <a:pt x="13998" y="1406"/>
                    <a:pt x="14093" y="1026"/>
                  </a:cubicBezTo>
                  <a:cubicBezTo>
                    <a:pt x="14220" y="931"/>
                    <a:pt x="14315" y="836"/>
                    <a:pt x="14378" y="710"/>
                  </a:cubicBezTo>
                  <a:cubicBezTo>
                    <a:pt x="14442" y="646"/>
                    <a:pt x="14410" y="520"/>
                    <a:pt x="14347" y="488"/>
                  </a:cubicBezTo>
                  <a:cubicBezTo>
                    <a:pt x="13575" y="134"/>
                    <a:pt x="12779" y="1"/>
                    <a:pt x="11979"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610;p72">
              <a:extLst>
                <a:ext uri="{FF2B5EF4-FFF2-40B4-BE49-F238E27FC236}">
                  <a16:creationId xmlns:a16="http://schemas.microsoft.com/office/drawing/2014/main" id="{921425C5-9D69-49FE-8485-120D5E9EC03E}"/>
                </a:ext>
              </a:extLst>
            </p:cNvPr>
            <p:cNvSpPr/>
            <p:nvPr/>
          </p:nvSpPr>
          <p:spPr>
            <a:xfrm>
              <a:off x="647196" y="490247"/>
              <a:ext cx="1941" cy="1001"/>
            </a:xfrm>
            <a:custGeom>
              <a:avLst/>
              <a:gdLst/>
              <a:ahLst/>
              <a:cxnLst/>
              <a:rect l="l" t="t" r="r" b="b"/>
              <a:pathLst>
                <a:path w="64" h="33" extrusionOk="0">
                  <a:moveTo>
                    <a:pt x="32" y="1"/>
                  </a:moveTo>
                  <a:lnTo>
                    <a:pt x="32" y="1"/>
                  </a:lnTo>
                  <a:cubicBezTo>
                    <a:pt x="0" y="33"/>
                    <a:pt x="32" y="33"/>
                    <a:pt x="63" y="33"/>
                  </a:cubicBezTo>
                  <a:cubicBezTo>
                    <a:pt x="63" y="1"/>
                    <a:pt x="32" y="1"/>
                    <a:pt x="3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11;p72">
              <a:extLst>
                <a:ext uri="{FF2B5EF4-FFF2-40B4-BE49-F238E27FC236}">
                  <a16:creationId xmlns:a16="http://schemas.microsoft.com/office/drawing/2014/main" id="{E2BAFA00-E4C4-4182-8CA0-4A13DBCC19DF}"/>
                </a:ext>
              </a:extLst>
            </p:cNvPr>
            <p:cNvSpPr/>
            <p:nvPr/>
          </p:nvSpPr>
          <p:spPr>
            <a:xfrm>
              <a:off x="-184675" y="191361"/>
              <a:ext cx="1345853" cy="1128278"/>
            </a:xfrm>
            <a:custGeom>
              <a:avLst/>
              <a:gdLst/>
              <a:ahLst/>
              <a:cxnLst/>
              <a:rect l="l" t="t" r="r" b="b"/>
              <a:pathLst>
                <a:path w="44370" h="37197" extrusionOk="0">
                  <a:moveTo>
                    <a:pt x="30062" y="1"/>
                  </a:moveTo>
                  <a:cubicBezTo>
                    <a:pt x="30050" y="1"/>
                    <a:pt x="30037" y="3"/>
                    <a:pt x="30023" y="6"/>
                  </a:cubicBezTo>
                  <a:cubicBezTo>
                    <a:pt x="27679" y="671"/>
                    <a:pt x="25526" y="2761"/>
                    <a:pt x="25178" y="5231"/>
                  </a:cubicBezTo>
                  <a:cubicBezTo>
                    <a:pt x="24993" y="6647"/>
                    <a:pt x="25616" y="9228"/>
                    <a:pt x="27336" y="9228"/>
                  </a:cubicBezTo>
                  <a:cubicBezTo>
                    <a:pt x="27386" y="9228"/>
                    <a:pt x="27437" y="9226"/>
                    <a:pt x="27489" y="9222"/>
                  </a:cubicBezTo>
                  <a:cubicBezTo>
                    <a:pt x="27489" y="9507"/>
                    <a:pt x="27489" y="9760"/>
                    <a:pt x="27553" y="10013"/>
                  </a:cubicBezTo>
                  <a:cubicBezTo>
                    <a:pt x="27584" y="10868"/>
                    <a:pt x="28155" y="11597"/>
                    <a:pt x="28598" y="12293"/>
                  </a:cubicBezTo>
                  <a:cubicBezTo>
                    <a:pt x="29485" y="13592"/>
                    <a:pt x="29991" y="14795"/>
                    <a:pt x="29516" y="16379"/>
                  </a:cubicBezTo>
                  <a:cubicBezTo>
                    <a:pt x="28630" y="19292"/>
                    <a:pt x="26381" y="22047"/>
                    <a:pt x="24228" y="24106"/>
                  </a:cubicBezTo>
                  <a:cubicBezTo>
                    <a:pt x="24196" y="24138"/>
                    <a:pt x="24196" y="24138"/>
                    <a:pt x="24196" y="24169"/>
                  </a:cubicBezTo>
                  <a:cubicBezTo>
                    <a:pt x="22296" y="26164"/>
                    <a:pt x="20079" y="27431"/>
                    <a:pt x="17577" y="28508"/>
                  </a:cubicBezTo>
                  <a:cubicBezTo>
                    <a:pt x="15550" y="29363"/>
                    <a:pt x="13365" y="29521"/>
                    <a:pt x="11275" y="30155"/>
                  </a:cubicBezTo>
                  <a:cubicBezTo>
                    <a:pt x="13397" y="28571"/>
                    <a:pt x="12858" y="24644"/>
                    <a:pt x="15677" y="23726"/>
                  </a:cubicBezTo>
                  <a:cubicBezTo>
                    <a:pt x="16405" y="24423"/>
                    <a:pt x="17260" y="25024"/>
                    <a:pt x="18210" y="25404"/>
                  </a:cubicBezTo>
                  <a:cubicBezTo>
                    <a:pt x="19224" y="25848"/>
                    <a:pt x="20744" y="25436"/>
                    <a:pt x="21567" y="26228"/>
                  </a:cubicBezTo>
                  <a:cubicBezTo>
                    <a:pt x="21599" y="26249"/>
                    <a:pt x="21638" y="26259"/>
                    <a:pt x="21675" y="26259"/>
                  </a:cubicBezTo>
                  <a:cubicBezTo>
                    <a:pt x="21750" y="26259"/>
                    <a:pt x="21821" y="26217"/>
                    <a:pt x="21821" y="26133"/>
                  </a:cubicBezTo>
                  <a:cubicBezTo>
                    <a:pt x="21729" y="24139"/>
                    <a:pt x="19613" y="22559"/>
                    <a:pt x="17635" y="22559"/>
                  </a:cubicBezTo>
                  <a:cubicBezTo>
                    <a:pt x="16880" y="22559"/>
                    <a:pt x="16145" y="22789"/>
                    <a:pt x="15550" y="23314"/>
                  </a:cubicBezTo>
                  <a:cubicBezTo>
                    <a:pt x="15542" y="23310"/>
                    <a:pt x="15533" y="23308"/>
                    <a:pt x="15524" y="23308"/>
                  </a:cubicBezTo>
                  <a:cubicBezTo>
                    <a:pt x="15471" y="23308"/>
                    <a:pt x="15424" y="23386"/>
                    <a:pt x="15424" y="23441"/>
                  </a:cubicBezTo>
                  <a:cubicBezTo>
                    <a:pt x="13745" y="23631"/>
                    <a:pt x="13333" y="25373"/>
                    <a:pt x="12700" y="26703"/>
                  </a:cubicBezTo>
                  <a:cubicBezTo>
                    <a:pt x="12858" y="26101"/>
                    <a:pt x="12827" y="25436"/>
                    <a:pt x="12953" y="24771"/>
                  </a:cubicBezTo>
                  <a:cubicBezTo>
                    <a:pt x="13175" y="23378"/>
                    <a:pt x="14062" y="21319"/>
                    <a:pt x="15297" y="20496"/>
                  </a:cubicBezTo>
                  <a:lnTo>
                    <a:pt x="15297" y="20464"/>
                  </a:lnTo>
                  <a:cubicBezTo>
                    <a:pt x="15716" y="20376"/>
                    <a:pt x="16142" y="20355"/>
                    <a:pt x="16569" y="20355"/>
                  </a:cubicBezTo>
                  <a:cubicBezTo>
                    <a:pt x="16985" y="20355"/>
                    <a:pt x="17403" y="20375"/>
                    <a:pt x="17818" y="20375"/>
                  </a:cubicBezTo>
                  <a:cubicBezTo>
                    <a:pt x="18358" y="20375"/>
                    <a:pt x="18893" y="20340"/>
                    <a:pt x="19414" y="20179"/>
                  </a:cubicBezTo>
                  <a:cubicBezTo>
                    <a:pt x="19921" y="20021"/>
                    <a:pt x="20396" y="19736"/>
                    <a:pt x="20807" y="19451"/>
                  </a:cubicBezTo>
                  <a:cubicBezTo>
                    <a:pt x="21482" y="18952"/>
                    <a:pt x="22157" y="17910"/>
                    <a:pt x="23058" y="17910"/>
                  </a:cubicBezTo>
                  <a:cubicBezTo>
                    <a:pt x="23130" y="17910"/>
                    <a:pt x="23203" y="17916"/>
                    <a:pt x="23277" y="17930"/>
                  </a:cubicBezTo>
                  <a:cubicBezTo>
                    <a:pt x="23289" y="17932"/>
                    <a:pt x="23299" y="17933"/>
                    <a:pt x="23309" y="17933"/>
                  </a:cubicBezTo>
                  <a:cubicBezTo>
                    <a:pt x="23471" y="17933"/>
                    <a:pt x="23490" y="17707"/>
                    <a:pt x="23341" y="17677"/>
                  </a:cubicBezTo>
                  <a:cubicBezTo>
                    <a:pt x="22077" y="17470"/>
                    <a:pt x="20746" y="17262"/>
                    <a:pt x="19434" y="17262"/>
                  </a:cubicBezTo>
                  <a:cubicBezTo>
                    <a:pt x="18543" y="17262"/>
                    <a:pt x="17662" y="17358"/>
                    <a:pt x="16817" y="17614"/>
                  </a:cubicBezTo>
                  <a:cubicBezTo>
                    <a:pt x="15740" y="17962"/>
                    <a:pt x="14473" y="18912"/>
                    <a:pt x="15012" y="20021"/>
                  </a:cubicBezTo>
                  <a:cubicBezTo>
                    <a:pt x="14980" y="20052"/>
                    <a:pt x="14980" y="20052"/>
                    <a:pt x="14980" y="20084"/>
                  </a:cubicBezTo>
                  <a:cubicBezTo>
                    <a:pt x="13967" y="20907"/>
                    <a:pt x="13238" y="21984"/>
                    <a:pt x="12763" y="23219"/>
                  </a:cubicBezTo>
                  <a:cubicBezTo>
                    <a:pt x="12288" y="24518"/>
                    <a:pt x="12352" y="25943"/>
                    <a:pt x="11813" y="27209"/>
                  </a:cubicBezTo>
                  <a:cubicBezTo>
                    <a:pt x="11877" y="26703"/>
                    <a:pt x="11877" y="26228"/>
                    <a:pt x="11623" y="25753"/>
                  </a:cubicBezTo>
                  <a:cubicBezTo>
                    <a:pt x="11212" y="25024"/>
                    <a:pt x="10515" y="24423"/>
                    <a:pt x="9818" y="23979"/>
                  </a:cubicBezTo>
                  <a:cubicBezTo>
                    <a:pt x="9755" y="22649"/>
                    <a:pt x="8045" y="21414"/>
                    <a:pt x="6905" y="21129"/>
                  </a:cubicBezTo>
                  <a:cubicBezTo>
                    <a:pt x="6725" y="21083"/>
                    <a:pt x="6543" y="21062"/>
                    <a:pt x="6361" y="21062"/>
                  </a:cubicBezTo>
                  <a:cubicBezTo>
                    <a:pt x="4647" y="21062"/>
                    <a:pt x="2879" y="22951"/>
                    <a:pt x="2249" y="24296"/>
                  </a:cubicBezTo>
                  <a:cubicBezTo>
                    <a:pt x="2202" y="24390"/>
                    <a:pt x="2277" y="24501"/>
                    <a:pt x="2370" y="24501"/>
                  </a:cubicBezTo>
                  <a:cubicBezTo>
                    <a:pt x="2403" y="24501"/>
                    <a:pt x="2438" y="24487"/>
                    <a:pt x="2471" y="24454"/>
                  </a:cubicBezTo>
                  <a:cubicBezTo>
                    <a:pt x="2946" y="23948"/>
                    <a:pt x="2851" y="24011"/>
                    <a:pt x="3738" y="23916"/>
                  </a:cubicBezTo>
                  <a:cubicBezTo>
                    <a:pt x="3973" y="23891"/>
                    <a:pt x="4145" y="23877"/>
                    <a:pt x="4283" y="23877"/>
                  </a:cubicBezTo>
                  <a:cubicBezTo>
                    <a:pt x="4667" y="23877"/>
                    <a:pt x="4784" y="23985"/>
                    <a:pt x="5226" y="24264"/>
                  </a:cubicBezTo>
                  <a:cubicBezTo>
                    <a:pt x="5638" y="24486"/>
                    <a:pt x="5986" y="24739"/>
                    <a:pt x="6430" y="24834"/>
                  </a:cubicBezTo>
                  <a:cubicBezTo>
                    <a:pt x="6623" y="24877"/>
                    <a:pt x="6825" y="24895"/>
                    <a:pt x="7031" y="24895"/>
                  </a:cubicBezTo>
                  <a:cubicBezTo>
                    <a:pt x="7907" y="24895"/>
                    <a:pt x="8872" y="24570"/>
                    <a:pt x="9691" y="24391"/>
                  </a:cubicBezTo>
                  <a:cubicBezTo>
                    <a:pt x="10547" y="25214"/>
                    <a:pt x="11497" y="26164"/>
                    <a:pt x="11117" y="27495"/>
                  </a:cubicBezTo>
                  <a:cubicBezTo>
                    <a:pt x="10800" y="28698"/>
                    <a:pt x="9311" y="29870"/>
                    <a:pt x="8266" y="30471"/>
                  </a:cubicBezTo>
                  <a:cubicBezTo>
                    <a:pt x="7392" y="30961"/>
                    <a:pt x="6336" y="31136"/>
                    <a:pt x="5240" y="31136"/>
                  </a:cubicBezTo>
                  <a:cubicBezTo>
                    <a:pt x="3715" y="31136"/>
                    <a:pt x="2114" y="30798"/>
                    <a:pt x="824" y="30503"/>
                  </a:cubicBezTo>
                  <a:cubicBezTo>
                    <a:pt x="792" y="30503"/>
                    <a:pt x="761" y="30503"/>
                    <a:pt x="729" y="30535"/>
                  </a:cubicBezTo>
                  <a:cubicBezTo>
                    <a:pt x="317" y="30693"/>
                    <a:pt x="1" y="31485"/>
                    <a:pt x="444" y="31770"/>
                  </a:cubicBezTo>
                  <a:cubicBezTo>
                    <a:pt x="444" y="31833"/>
                    <a:pt x="476" y="31896"/>
                    <a:pt x="539" y="31896"/>
                  </a:cubicBezTo>
                  <a:cubicBezTo>
                    <a:pt x="1310" y="31949"/>
                    <a:pt x="2080" y="31973"/>
                    <a:pt x="2850" y="31973"/>
                  </a:cubicBezTo>
                  <a:cubicBezTo>
                    <a:pt x="5783" y="31973"/>
                    <a:pt x="8707" y="31626"/>
                    <a:pt x="11592" y="31200"/>
                  </a:cubicBezTo>
                  <a:cubicBezTo>
                    <a:pt x="15329" y="30630"/>
                    <a:pt x="18812" y="29363"/>
                    <a:pt x="22264" y="27938"/>
                  </a:cubicBezTo>
                  <a:cubicBezTo>
                    <a:pt x="22290" y="27990"/>
                    <a:pt x="22337" y="28041"/>
                    <a:pt x="22388" y="28041"/>
                  </a:cubicBezTo>
                  <a:cubicBezTo>
                    <a:pt x="22399" y="28041"/>
                    <a:pt x="22411" y="28039"/>
                    <a:pt x="22422" y="28033"/>
                  </a:cubicBezTo>
                  <a:cubicBezTo>
                    <a:pt x="22882" y="27936"/>
                    <a:pt x="23323" y="27895"/>
                    <a:pt x="23760" y="27895"/>
                  </a:cubicBezTo>
                  <a:cubicBezTo>
                    <a:pt x="23895" y="27895"/>
                    <a:pt x="24030" y="27899"/>
                    <a:pt x="24164" y="27906"/>
                  </a:cubicBezTo>
                  <a:cubicBezTo>
                    <a:pt x="25114" y="28350"/>
                    <a:pt x="26033" y="28856"/>
                    <a:pt x="26951" y="29395"/>
                  </a:cubicBezTo>
                  <a:cubicBezTo>
                    <a:pt x="26951" y="29395"/>
                    <a:pt x="26951" y="29395"/>
                    <a:pt x="26983" y="29426"/>
                  </a:cubicBezTo>
                  <a:cubicBezTo>
                    <a:pt x="26476" y="31073"/>
                    <a:pt x="26349" y="33163"/>
                    <a:pt x="27299" y="34652"/>
                  </a:cubicBezTo>
                  <a:cubicBezTo>
                    <a:pt x="27711" y="35285"/>
                    <a:pt x="28313" y="35633"/>
                    <a:pt x="29010" y="35887"/>
                  </a:cubicBezTo>
                  <a:cubicBezTo>
                    <a:pt x="30340" y="36393"/>
                    <a:pt x="31765" y="36742"/>
                    <a:pt x="33158" y="37185"/>
                  </a:cubicBezTo>
                  <a:cubicBezTo>
                    <a:pt x="33174" y="37193"/>
                    <a:pt x="33189" y="37196"/>
                    <a:pt x="33203" y="37196"/>
                  </a:cubicBezTo>
                  <a:cubicBezTo>
                    <a:pt x="33305" y="37196"/>
                    <a:pt x="33364" y="37019"/>
                    <a:pt x="33253" y="36964"/>
                  </a:cubicBezTo>
                  <a:cubicBezTo>
                    <a:pt x="31258" y="35982"/>
                    <a:pt x="31416" y="33670"/>
                    <a:pt x="30561" y="31928"/>
                  </a:cubicBezTo>
                  <a:cubicBezTo>
                    <a:pt x="29896" y="30566"/>
                    <a:pt x="28630" y="29743"/>
                    <a:pt x="27236" y="29268"/>
                  </a:cubicBezTo>
                  <a:cubicBezTo>
                    <a:pt x="27236" y="29222"/>
                    <a:pt x="27185" y="29192"/>
                    <a:pt x="27133" y="29192"/>
                  </a:cubicBezTo>
                  <a:cubicBezTo>
                    <a:pt x="27114" y="29192"/>
                    <a:pt x="27095" y="29196"/>
                    <a:pt x="27078" y="29205"/>
                  </a:cubicBezTo>
                  <a:lnTo>
                    <a:pt x="27014" y="29205"/>
                  </a:lnTo>
                  <a:cubicBezTo>
                    <a:pt x="26318" y="28698"/>
                    <a:pt x="25526" y="28223"/>
                    <a:pt x="24703" y="27938"/>
                  </a:cubicBezTo>
                  <a:lnTo>
                    <a:pt x="24703" y="27938"/>
                  </a:lnTo>
                  <a:cubicBezTo>
                    <a:pt x="25653" y="28001"/>
                    <a:pt x="26634" y="28223"/>
                    <a:pt x="27616" y="28445"/>
                  </a:cubicBezTo>
                  <a:cubicBezTo>
                    <a:pt x="29548" y="28920"/>
                    <a:pt x="31353" y="29458"/>
                    <a:pt x="33095" y="30440"/>
                  </a:cubicBezTo>
                  <a:cubicBezTo>
                    <a:pt x="33127" y="30471"/>
                    <a:pt x="33127" y="30471"/>
                    <a:pt x="33127" y="30471"/>
                  </a:cubicBezTo>
                  <a:cubicBezTo>
                    <a:pt x="33127" y="30471"/>
                    <a:pt x="33127" y="30471"/>
                    <a:pt x="33127" y="30503"/>
                  </a:cubicBezTo>
                  <a:cubicBezTo>
                    <a:pt x="33072" y="30613"/>
                    <a:pt x="33160" y="30699"/>
                    <a:pt x="33246" y="30699"/>
                  </a:cubicBezTo>
                  <a:cubicBezTo>
                    <a:pt x="33259" y="30699"/>
                    <a:pt x="33272" y="30697"/>
                    <a:pt x="33285" y="30693"/>
                  </a:cubicBezTo>
                  <a:cubicBezTo>
                    <a:pt x="33348" y="32688"/>
                    <a:pt x="35660" y="34430"/>
                    <a:pt x="37465" y="34715"/>
                  </a:cubicBezTo>
                  <a:cubicBezTo>
                    <a:pt x="38162" y="34810"/>
                    <a:pt x="38890" y="34810"/>
                    <a:pt x="39619" y="34810"/>
                  </a:cubicBezTo>
                  <a:cubicBezTo>
                    <a:pt x="40019" y="34830"/>
                    <a:pt x="40495" y="34888"/>
                    <a:pt x="40951" y="34888"/>
                  </a:cubicBezTo>
                  <a:cubicBezTo>
                    <a:pt x="41217" y="34888"/>
                    <a:pt x="41476" y="34868"/>
                    <a:pt x="41709" y="34810"/>
                  </a:cubicBezTo>
                  <a:cubicBezTo>
                    <a:pt x="42216" y="34652"/>
                    <a:pt x="42501" y="34367"/>
                    <a:pt x="42469" y="33892"/>
                  </a:cubicBezTo>
                  <a:cubicBezTo>
                    <a:pt x="42670" y="33871"/>
                    <a:pt x="42867" y="33856"/>
                    <a:pt x="43061" y="33856"/>
                  </a:cubicBezTo>
                  <a:cubicBezTo>
                    <a:pt x="43451" y="33856"/>
                    <a:pt x="43831" y="33913"/>
                    <a:pt x="44211" y="34082"/>
                  </a:cubicBezTo>
                  <a:cubicBezTo>
                    <a:pt x="44228" y="34087"/>
                    <a:pt x="44245" y="34090"/>
                    <a:pt x="44260" y="34090"/>
                  </a:cubicBezTo>
                  <a:cubicBezTo>
                    <a:pt x="44327" y="34090"/>
                    <a:pt x="44369" y="34038"/>
                    <a:pt x="44369" y="33987"/>
                  </a:cubicBezTo>
                  <a:cubicBezTo>
                    <a:pt x="44179" y="32815"/>
                    <a:pt x="43641" y="31770"/>
                    <a:pt x="42691" y="31073"/>
                  </a:cubicBezTo>
                  <a:cubicBezTo>
                    <a:pt x="42912" y="30946"/>
                    <a:pt x="43166" y="30851"/>
                    <a:pt x="43419" y="30788"/>
                  </a:cubicBezTo>
                  <a:cubicBezTo>
                    <a:pt x="43451" y="30820"/>
                    <a:pt x="43514" y="30851"/>
                    <a:pt x="43577" y="30883"/>
                  </a:cubicBezTo>
                  <a:cubicBezTo>
                    <a:pt x="43599" y="30899"/>
                    <a:pt x="43620" y="30906"/>
                    <a:pt x="43638" y="30906"/>
                  </a:cubicBezTo>
                  <a:cubicBezTo>
                    <a:pt x="43730" y="30906"/>
                    <a:pt x="43777" y="30740"/>
                    <a:pt x="43672" y="30661"/>
                  </a:cubicBezTo>
                  <a:cubicBezTo>
                    <a:pt x="43672" y="30598"/>
                    <a:pt x="43641" y="30566"/>
                    <a:pt x="43577" y="30566"/>
                  </a:cubicBezTo>
                  <a:cubicBezTo>
                    <a:pt x="43546" y="30566"/>
                    <a:pt x="43546" y="30566"/>
                    <a:pt x="43546" y="30598"/>
                  </a:cubicBezTo>
                  <a:cubicBezTo>
                    <a:pt x="41529" y="29246"/>
                    <a:pt x="39081" y="27778"/>
                    <a:pt x="36646" y="27778"/>
                  </a:cubicBezTo>
                  <a:cubicBezTo>
                    <a:pt x="35716" y="27778"/>
                    <a:pt x="34788" y="27992"/>
                    <a:pt x="33887" y="28508"/>
                  </a:cubicBezTo>
                  <a:cubicBezTo>
                    <a:pt x="33887" y="28413"/>
                    <a:pt x="33792" y="28350"/>
                    <a:pt x="33697" y="28350"/>
                  </a:cubicBezTo>
                  <a:cubicBezTo>
                    <a:pt x="33298" y="28420"/>
                    <a:pt x="32902" y="28451"/>
                    <a:pt x="32507" y="28451"/>
                  </a:cubicBezTo>
                  <a:cubicBezTo>
                    <a:pt x="29794" y="28451"/>
                    <a:pt x="27149" y="27003"/>
                    <a:pt x="24478" y="27003"/>
                  </a:cubicBezTo>
                  <a:cubicBezTo>
                    <a:pt x="23858" y="27003"/>
                    <a:pt x="23236" y="27081"/>
                    <a:pt x="22612" y="27273"/>
                  </a:cubicBezTo>
                  <a:cubicBezTo>
                    <a:pt x="23119" y="25879"/>
                    <a:pt x="24861" y="25436"/>
                    <a:pt x="26033" y="24676"/>
                  </a:cubicBezTo>
                  <a:cubicBezTo>
                    <a:pt x="27014" y="24043"/>
                    <a:pt x="27869" y="23251"/>
                    <a:pt x="28788" y="22491"/>
                  </a:cubicBezTo>
                  <a:cubicBezTo>
                    <a:pt x="30346" y="21146"/>
                    <a:pt x="32343" y="19765"/>
                    <a:pt x="34413" y="19765"/>
                  </a:cubicBezTo>
                  <a:cubicBezTo>
                    <a:pt x="35121" y="19765"/>
                    <a:pt x="35837" y="19926"/>
                    <a:pt x="36547" y="20306"/>
                  </a:cubicBezTo>
                  <a:cubicBezTo>
                    <a:pt x="36565" y="20315"/>
                    <a:pt x="36581" y="20319"/>
                    <a:pt x="36595" y="20319"/>
                  </a:cubicBezTo>
                  <a:cubicBezTo>
                    <a:pt x="36629" y="20319"/>
                    <a:pt x="36651" y="20296"/>
                    <a:pt x="36674" y="20274"/>
                  </a:cubicBezTo>
                  <a:cubicBezTo>
                    <a:pt x="36705" y="20242"/>
                    <a:pt x="36769" y="20211"/>
                    <a:pt x="36737" y="20147"/>
                  </a:cubicBezTo>
                  <a:cubicBezTo>
                    <a:pt x="36578" y="19641"/>
                    <a:pt x="36325" y="19134"/>
                    <a:pt x="36230" y="18596"/>
                  </a:cubicBezTo>
                  <a:cubicBezTo>
                    <a:pt x="36135" y="17994"/>
                    <a:pt x="36135" y="17424"/>
                    <a:pt x="36198" y="16822"/>
                  </a:cubicBezTo>
                  <a:cubicBezTo>
                    <a:pt x="36198" y="16775"/>
                    <a:pt x="36159" y="16751"/>
                    <a:pt x="36119" y="16751"/>
                  </a:cubicBezTo>
                  <a:cubicBezTo>
                    <a:pt x="36080" y="16751"/>
                    <a:pt x="36040" y="16775"/>
                    <a:pt x="36040" y="16822"/>
                  </a:cubicBezTo>
                  <a:cubicBezTo>
                    <a:pt x="36008" y="16854"/>
                    <a:pt x="36008" y="16885"/>
                    <a:pt x="36008" y="16917"/>
                  </a:cubicBezTo>
                  <a:lnTo>
                    <a:pt x="35977" y="16917"/>
                  </a:lnTo>
                  <a:cubicBezTo>
                    <a:pt x="35502" y="17075"/>
                    <a:pt x="35122" y="17360"/>
                    <a:pt x="34710" y="17677"/>
                  </a:cubicBezTo>
                  <a:cubicBezTo>
                    <a:pt x="33982" y="18184"/>
                    <a:pt x="33317" y="18532"/>
                    <a:pt x="32462" y="18786"/>
                  </a:cubicBezTo>
                  <a:cubicBezTo>
                    <a:pt x="31606" y="19039"/>
                    <a:pt x="30751" y="19261"/>
                    <a:pt x="30023" y="19799"/>
                  </a:cubicBezTo>
                  <a:cubicBezTo>
                    <a:pt x="31036" y="17519"/>
                    <a:pt x="30720" y="14985"/>
                    <a:pt x="32081" y="12863"/>
                  </a:cubicBezTo>
                  <a:cubicBezTo>
                    <a:pt x="32113" y="12863"/>
                    <a:pt x="32176" y="12863"/>
                    <a:pt x="32176" y="12832"/>
                  </a:cubicBezTo>
                  <a:cubicBezTo>
                    <a:pt x="33158" y="11818"/>
                    <a:pt x="34742" y="12167"/>
                    <a:pt x="35787" y="11280"/>
                  </a:cubicBezTo>
                  <a:cubicBezTo>
                    <a:pt x="36388" y="10805"/>
                    <a:pt x="36674" y="10108"/>
                    <a:pt x="37054" y="9443"/>
                  </a:cubicBezTo>
                  <a:cubicBezTo>
                    <a:pt x="37624" y="8462"/>
                    <a:pt x="38320" y="7765"/>
                    <a:pt x="39302" y="7195"/>
                  </a:cubicBezTo>
                  <a:lnTo>
                    <a:pt x="39397" y="7195"/>
                  </a:lnTo>
                  <a:cubicBezTo>
                    <a:pt x="39524" y="7195"/>
                    <a:pt x="39524" y="7005"/>
                    <a:pt x="39397" y="7005"/>
                  </a:cubicBezTo>
                  <a:cubicBezTo>
                    <a:pt x="38748" y="6971"/>
                    <a:pt x="38034" y="6909"/>
                    <a:pt x="37336" y="6909"/>
                  </a:cubicBezTo>
                  <a:cubicBezTo>
                    <a:pt x="36739" y="6909"/>
                    <a:pt x="36154" y="6954"/>
                    <a:pt x="35628" y="7100"/>
                  </a:cubicBezTo>
                  <a:cubicBezTo>
                    <a:pt x="34710" y="7353"/>
                    <a:pt x="34457" y="8113"/>
                    <a:pt x="33728" y="8525"/>
                  </a:cubicBezTo>
                  <a:cubicBezTo>
                    <a:pt x="32968" y="8905"/>
                    <a:pt x="32715" y="9253"/>
                    <a:pt x="32367" y="10108"/>
                  </a:cubicBezTo>
                  <a:cubicBezTo>
                    <a:pt x="32018" y="10932"/>
                    <a:pt x="31796" y="11723"/>
                    <a:pt x="31923" y="12610"/>
                  </a:cubicBezTo>
                  <a:cubicBezTo>
                    <a:pt x="31385" y="13370"/>
                    <a:pt x="30973" y="14194"/>
                    <a:pt x="30751" y="15112"/>
                  </a:cubicBezTo>
                  <a:cubicBezTo>
                    <a:pt x="30625" y="15524"/>
                    <a:pt x="30466" y="15967"/>
                    <a:pt x="30308" y="16379"/>
                  </a:cubicBezTo>
                  <a:cubicBezTo>
                    <a:pt x="30245" y="16600"/>
                    <a:pt x="30150" y="16790"/>
                    <a:pt x="30086" y="17012"/>
                  </a:cubicBezTo>
                  <a:cubicBezTo>
                    <a:pt x="30245" y="16379"/>
                    <a:pt x="30371" y="15745"/>
                    <a:pt x="30371" y="15112"/>
                  </a:cubicBezTo>
                  <a:cubicBezTo>
                    <a:pt x="30403" y="13592"/>
                    <a:pt x="29168" y="12547"/>
                    <a:pt x="28408" y="11375"/>
                  </a:cubicBezTo>
                  <a:cubicBezTo>
                    <a:pt x="28281" y="11185"/>
                    <a:pt x="28186" y="10995"/>
                    <a:pt x="28091" y="10805"/>
                  </a:cubicBezTo>
                  <a:cubicBezTo>
                    <a:pt x="27838" y="10330"/>
                    <a:pt x="27711" y="9792"/>
                    <a:pt x="27806" y="9158"/>
                  </a:cubicBezTo>
                  <a:cubicBezTo>
                    <a:pt x="27806" y="9158"/>
                    <a:pt x="27806" y="9158"/>
                    <a:pt x="27774" y="9127"/>
                  </a:cubicBezTo>
                  <a:cubicBezTo>
                    <a:pt x="27806" y="9095"/>
                    <a:pt x="27806" y="9063"/>
                    <a:pt x="27806" y="9032"/>
                  </a:cubicBezTo>
                  <a:cubicBezTo>
                    <a:pt x="28598" y="8018"/>
                    <a:pt x="29231" y="6910"/>
                    <a:pt x="29358" y="5580"/>
                  </a:cubicBezTo>
                  <a:cubicBezTo>
                    <a:pt x="29580" y="3711"/>
                    <a:pt x="29105" y="1874"/>
                    <a:pt x="30181" y="196"/>
                  </a:cubicBezTo>
                  <a:cubicBezTo>
                    <a:pt x="30238" y="111"/>
                    <a:pt x="30168" y="1"/>
                    <a:pt x="3006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12;p72">
              <a:extLst>
                <a:ext uri="{FF2B5EF4-FFF2-40B4-BE49-F238E27FC236}">
                  <a16:creationId xmlns:a16="http://schemas.microsoft.com/office/drawing/2014/main" id="{4FF2C8AC-1BE1-40B8-AC74-8C171190B72A}"/>
                </a:ext>
              </a:extLst>
            </p:cNvPr>
            <p:cNvSpPr/>
            <p:nvPr/>
          </p:nvSpPr>
          <p:spPr>
            <a:xfrm>
              <a:off x="176846" y="2385082"/>
              <a:ext cx="1072679" cy="1610231"/>
            </a:xfrm>
            <a:custGeom>
              <a:avLst/>
              <a:gdLst/>
              <a:ahLst/>
              <a:cxnLst/>
              <a:rect l="l" t="t" r="r" b="b"/>
              <a:pathLst>
                <a:path w="35364" h="53086" extrusionOk="0">
                  <a:moveTo>
                    <a:pt x="2252" y="1"/>
                  </a:moveTo>
                  <a:cubicBezTo>
                    <a:pt x="2122" y="1"/>
                    <a:pt x="1990" y="5"/>
                    <a:pt x="1858" y="13"/>
                  </a:cubicBezTo>
                  <a:cubicBezTo>
                    <a:pt x="1699" y="13"/>
                    <a:pt x="1668" y="234"/>
                    <a:pt x="1826" y="266"/>
                  </a:cubicBezTo>
                  <a:cubicBezTo>
                    <a:pt x="3251" y="1976"/>
                    <a:pt x="3853" y="4193"/>
                    <a:pt x="3346" y="6378"/>
                  </a:cubicBezTo>
                  <a:cubicBezTo>
                    <a:pt x="2966" y="8057"/>
                    <a:pt x="1921" y="9482"/>
                    <a:pt x="1604" y="11160"/>
                  </a:cubicBezTo>
                  <a:cubicBezTo>
                    <a:pt x="1003" y="14612"/>
                    <a:pt x="3790" y="17589"/>
                    <a:pt x="5626" y="20217"/>
                  </a:cubicBezTo>
                  <a:cubicBezTo>
                    <a:pt x="5595" y="20249"/>
                    <a:pt x="5595" y="20344"/>
                    <a:pt x="5658" y="20376"/>
                  </a:cubicBezTo>
                  <a:cubicBezTo>
                    <a:pt x="5246" y="22846"/>
                    <a:pt x="6291" y="25379"/>
                    <a:pt x="6481" y="27850"/>
                  </a:cubicBezTo>
                  <a:cubicBezTo>
                    <a:pt x="6576" y="29275"/>
                    <a:pt x="6640" y="30731"/>
                    <a:pt x="6925" y="32093"/>
                  </a:cubicBezTo>
                  <a:cubicBezTo>
                    <a:pt x="4898" y="27406"/>
                    <a:pt x="1763" y="23289"/>
                    <a:pt x="243" y="18317"/>
                  </a:cubicBezTo>
                  <a:cubicBezTo>
                    <a:pt x="231" y="18260"/>
                    <a:pt x="195" y="18236"/>
                    <a:pt x="155" y="18236"/>
                  </a:cubicBezTo>
                  <a:cubicBezTo>
                    <a:pt x="84" y="18236"/>
                    <a:pt x="1" y="18311"/>
                    <a:pt x="21" y="18412"/>
                  </a:cubicBezTo>
                  <a:cubicBezTo>
                    <a:pt x="1193" y="24334"/>
                    <a:pt x="5975" y="28831"/>
                    <a:pt x="7558" y="34658"/>
                  </a:cubicBezTo>
                  <a:cubicBezTo>
                    <a:pt x="8350" y="37635"/>
                    <a:pt x="9427" y="41341"/>
                    <a:pt x="8508" y="44381"/>
                  </a:cubicBezTo>
                  <a:cubicBezTo>
                    <a:pt x="8065" y="45901"/>
                    <a:pt x="7337" y="47358"/>
                    <a:pt x="6576" y="48783"/>
                  </a:cubicBezTo>
                  <a:cubicBezTo>
                    <a:pt x="5721" y="50018"/>
                    <a:pt x="5025" y="51380"/>
                    <a:pt x="4391" y="52710"/>
                  </a:cubicBezTo>
                  <a:cubicBezTo>
                    <a:pt x="4287" y="52918"/>
                    <a:pt x="4457" y="53085"/>
                    <a:pt x="4630" y="53085"/>
                  </a:cubicBezTo>
                  <a:cubicBezTo>
                    <a:pt x="4721" y="53085"/>
                    <a:pt x="4812" y="53040"/>
                    <a:pt x="4866" y="52931"/>
                  </a:cubicBezTo>
                  <a:cubicBezTo>
                    <a:pt x="5183" y="52298"/>
                    <a:pt x="5500" y="51633"/>
                    <a:pt x="5848" y="51000"/>
                  </a:cubicBezTo>
                  <a:cubicBezTo>
                    <a:pt x="6291" y="50240"/>
                    <a:pt x="6735" y="49479"/>
                    <a:pt x="7178" y="48719"/>
                  </a:cubicBezTo>
                  <a:cubicBezTo>
                    <a:pt x="8002" y="47421"/>
                    <a:pt x="8983" y="46281"/>
                    <a:pt x="10282" y="45458"/>
                  </a:cubicBezTo>
                  <a:cubicBezTo>
                    <a:pt x="10503" y="45299"/>
                    <a:pt x="10757" y="45141"/>
                    <a:pt x="11042" y="45014"/>
                  </a:cubicBezTo>
                  <a:cubicBezTo>
                    <a:pt x="11065" y="45026"/>
                    <a:pt x="11097" y="45033"/>
                    <a:pt x="11131" y="45033"/>
                  </a:cubicBezTo>
                  <a:cubicBezTo>
                    <a:pt x="11189" y="45033"/>
                    <a:pt x="11255" y="45011"/>
                    <a:pt x="11295" y="44951"/>
                  </a:cubicBezTo>
                  <a:cubicBezTo>
                    <a:pt x="11295" y="44919"/>
                    <a:pt x="11327" y="44887"/>
                    <a:pt x="11327" y="44856"/>
                  </a:cubicBezTo>
                  <a:cubicBezTo>
                    <a:pt x="12655" y="44230"/>
                    <a:pt x="14433" y="43722"/>
                    <a:pt x="16042" y="43722"/>
                  </a:cubicBezTo>
                  <a:cubicBezTo>
                    <a:pt x="17770" y="43722"/>
                    <a:pt x="19303" y="44308"/>
                    <a:pt x="19877" y="45964"/>
                  </a:cubicBezTo>
                  <a:cubicBezTo>
                    <a:pt x="19877" y="46028"/>
                    <a:pt x="19877" y="46059"/>
                    <a:pt x="19877" y="46091"/>
                  </a:cubicBezTo>
                  <a:cubicBezTo>
                    <a:pt x="19877" y="46169"/>
                    <a:pt x="19942" y="46226"/>
                    <a:pt x="20000" y="46226"/>
                  </a:cubicBezTo>
                  <a:cubicBezTo>
                    <a:pt x="20012" y="46226"/>
                    <a:pt x="20025" y="46223"/>
                    <a:pt x="20036" y="46218"/>
                  </a:cubicBezTo>
                  <a:cubicBezTo>
                    <a:pt x="20048" y="46222"/>
                    <a:pt x="20061" y="46224"/>
                    <a:pt x="20074" y="46224"/>
                  </a:cubicBezTo>
                  <a:cubicBezTo>
                    <a:pt x="20161" y="46224"/>
                    <a:pt x="20253" y="46138"/>
                    <a:pt x="20226" y="46028"/>
                  </a:cubicBezTo>
                  <a:cubicBezTo>
                    <a:pt x="20194" y="45964"/>
                    <a:pt x="20162" y="45901"/>
                    <a:pt x="20162" y="45838"/>
                  </a:cubicBezTo>
                  <a:cubicBezTo>
                    <a:pt x="20289" y="44729"/>
                    <a:pt x="20574" y="43241"/>
                    <a:pt x="19782" y="42354"/>
                  </a:cubicBezTo>
                  <a:cubicBezTo>
                    <a:pt x="19402" y="41974"/>
                    <a:pt x="18547" y="41594"/>
                    <a:pt x="18104" y="41277"/>
                  </a:cubicBezTo>
                  <a:cubicBezTo>
                    <a:pt x="17787" y="41056"/>
                    <a:pt x="17597" y="40834"/>
                    <a:pt x="17186" y="40739"/>
                  </a:cubicBezTo>
                  <a:cubicBezTo>
                    <a:pt x="17083" y="40719"/>
                    <a:pt x="16980" y="40711"/>
                    <a:pt x="16875" y="40711"/>
                  </a:cubicBezTo>
                  <a:cubicBezTo>
                    <a:pt x="15784" y="40711"/>
                    <a:pt x="14598" y="41690"/>
                    <a:pt x="13702" y="42037"/>
                  </a:cubicBezTo>
                  <a:cubicBezTo>
                    <a:pt x="12372" y="42544"/>
                    <a:pt x="11707" y="43336"/>
                    <a:pt x="11073" y="44571"/>
                  </a:cubicBezTo>
                  <a:cubicBezTo>
                    <a:pt x="9933" y="45141"/>
                    <a:pt x="8983" y="45933"/>
                    <a:pt x="8097" y="46819"/>
                  </a:cubicBezTo>
                  <a:cubicBezTo>
                    <a:pt x="8445" y="46059"/>
                    <a:pt x="8762" y="45299"/>
                    <a:pt x="8983" y="44507"/>
                  </a:cubicBezTo>
                  <a:cubicBezTo>
                    <a:pt x="10408" y="42101"/>
                    <a:pt x="11010" y="39314"/>
                    <a:pt x="12435" y="36875"/>
                  </a:cubicBezTo>
                  <a:cubicBezTo>
                    <a:pt x="13069" y="35862"/>
                    <a:pt x="13734" y="34880"/>
                    <a:pt x="14494" y="33962"/>
                  </a:cubicBezTo>
                  <a:cubicBezTo>
                    <a:pt x="14660" y="33939"/>
                    <a:pt x="14821" y="33930"/>
                    <a:pt x="14979" y="33930"/>
                  </a:cubicBezTo>
                  <a:cubicBezTo>
                    <a:pt x="15938" y="33930"/>
                    <a:pt x="16772" y="34287"/>
                    <a:pt x="17724" y="34342"/>
                  </a:cubicBezTo>
                  <a:cubicBezTo>
                    <a:pt x="17801" y="34346"/>
                    <a:pt x="17874" y="34349"/>
                    <a:pt x="17945" y="34349"/>
                  </a:cubicBezTo>
                  <a:cubicBezTo>
                    <a:pt x="18836" y="34349"/>
                    <a:pt x="19277" y="33988"/>
                    <a:pt x="20099" y="33518"/>
                  </a:cubicBezTo>
                  <a:cubicBezTo>
                    <a:pt x="21398" y="32758"/>
                    <a:pt x="22664" y="32948"/>
                    <a:pt x="24058" y="32600"/>
                  </a:cubicBezTo>
                  <a:cubicBezTo>
                    <a:pt x="25008" y="32347"/>
                    <a:pt x="25863" y="31840"/>
                    <a:pt x="26591" y="31207"/>
                  </a:cubicBezTo>
                  <a:cubicBezTo>
                    <a:pt x="27510" y="30383"/>
                    <a:pt x="28080" y="29433"/>
                    <a:pt x="28713" y="28388"/>
                  </a:cubicBezTo>
                  <a:cubicBezTo>
                    <a:pt x="29600" y="26900"/>
                    <a:pt x="30518" y="26044"/>
                    <a:pt x="31817" y="24873"/>
                  </a:cubicBezTo>
                  <a:cubicBezTo>
                    <a:pt x="32482" y="24271"/>
                    <a:pt x="33115" y="23669"/>
                    <a:pt x="33527" y="22846"/>
                  </a:cubicBezTo>
                  <a:cubicBezTo>
                    <a:pt x="34192" y="21547"/>
                    <a:pt x="34350" y="20122"/>
                    <a:pt x="35300" y="18951"/>
                  </a:cubicBezTo>
                  <a:cubicBezTo>
                    <a:pt x="35364" y="18887"/>
                    <a:pt x="35364" y="18792"/>
                    <a:pt x="35300" y="18729"/>
                  </a:cubicBezTo>
                  <a:cubicBezTo>
                    <a:pt x="35277" y="18660"/>
                    <a:pt x="35222" y="18608"/>
                    <a:pt x="35145" y="18608"/>
                  </a:cubicBezTo>
                  <a:cubicBezTo>
                    <a:pt x="35115" y="18608"/>
                    <a:pt x="35082" y="18616"/>
                    <a:pt x="35047" y="18634"/>
                  </a:cubicBezTo>
                  <a:cubicBezTo>
                    <a:pt x="33455" y="19644"/>
                    <a:pt x="31981" y="20092"/>
                    <a:pt x="30111" y="20092"/>
                  </a:cubicBezTo>
                  <a:cubicBezTo>
                    <a:pt x="30046" y="20092"/>
                    <a:pt x="29982" y="20092"/>
                    <a:pt x="29917" y="20091"/>
                  </a:cubicBezTo>
                  <a:cubicBezTo>
                    <a:pt x="29446" y="20080"/>
                    <a:pt x="28984" y="20068"/>
                    <a:pt x="28524" y="20068"/>
                  </a:cubicBezTo>
                  <a:cubicBezTo>
                    <a:pt x="27683" y="20068"/>
                    <a:pt x="26849" y="20106"/>
                    <a:pt x="25990" y="20249"/>
                  </a:cubicBezTo>
                  <a:cubicBezTo>
                    <a:pt x="24754" y="20471"/>
                    <a:pt x="23424" y="20819"/>
                    <a:pt x="22284" y="21421"/>
                  </a:cubicBezTo>
                  <a:cubicBezTo>
                    <a:pt x="21208" y="22023"/>
                    <a:pt x="20701" y="22973"/>
                    <a:pt x="19466" y="23384"/>
                  </a:cubicBezTo>
                  <a:cubicBezTo>
                    <a:pt x="17502" y="23986"/>
                    <a:pt x="16172" y="24588"/>
                    <a:pt x="15159" y="26551"/>
                  </a:cubicBezTo>
                  <a:cubicBezTo>
                    <a:pt x="14050" y="28610"/>
                    <a:pt x="14019" y="31112"/>
                    <a:pt x="14082" y="33392"/>
                  </a:cubicBezTo>
                  <a:cubicBezTo>
                    <a:pt x="14082" y="33488"/>
                    <a:pt x="14156" y="33530"/>
                    <a:pt x="14219" y="33530"/>
                  </a:cubicBezTo>
                  <a:cubicBezTo>
                    <a:pt x="14239" y="33530"/>
                    <a:pt x="14257" y="33526"/>
                    <a:pt x="14272" y="33518"/>
                  </a:cubicBezTo>
                  <a:lnTo>
                    <a:pt x="14272" y="33518"/>
                  </a:lnTo>
                  <a:cubicBezTo>
                    <a:pt x="13417" y="34500"/>
                    <a:pt x="12657" y="35545"/>
                    <a:pt x="11992" y="36654"/>
                  </a:cubicBezTo>
                  <a:cubicBezTo>
                    <a:pt x="10788" y="38680"/>
                    <a:pt x="10123" y="40929"/>
                    <a:pt x="9268" y="43082"/>
                  </a:cubicBezTo>
                  <a:cubicBezTo>
                    <a:pt x="9490" y="40834"/>
                    <a:pt x="8857" y="38554"/>
                    <a:pt x="8350" y="36400"/>
                  </a:cubicBezTo>
                  <a:cubicBezTo>
                    <a:pt x="8223" y="35798"/>
                    <a:pt x="8065" y="35228"/>
                    <a:pt x="7875" y="34627"/>
                  </a:cubicBezTo>
                  <a:lnTo>
                    <a:pt x="7875" y="34627"/>
                  </a:lnTo>
                  <a:cubicBezTo>
                    <a:pt x="7892" y="34635"/>
                    <a:pt x="7907" y="34639"/>
                    <a:pt x="7918" y="34639"/>
                  </a:cubicBezTo>
                  <a:cubicBezTo>
                    <a:pt x="7951" y="34639"/>
                    <a:pt x="7961" y="34610"/>
                    <a:pt x="7938" y="34563"/>
                  </a:cubicBezTo>
                  <a:cubicBezTo>
                    <a:pt x="6925" y="32347"/>
                    <a:pt x="6956" y="29940"/>
                    <a:pt x="6735" y="27565"/>
                  </a:cubicBezTo>
                  <a:cubicBezTo>
                    <a:pt x="6545" y="25158"/>
                    <a:pt x="5626" y="22814"/>
                    <a:pt x="5911" y="20376"/>
                  </a:cubicBezTo>
                  <a:cubicBezTo>
                    <a:pt x="5911" y="20344"/>
                    <a:pt x="5880" y="20344"/>
                    <a:pt x="5880" y="20312"/>
                  </a:cubicBezTo>
                  <a:cubicBezTo>
                    <a:pt x="9648" y="17842"/>
                    <a:pt x="11802" y="13345"/>
                    <a:pt x="11010" y="8817"/>
                  </a:cubicBezTo>
                  <a:cubicBezTo>
                    <a:pt x="10271" y="4723"/>
                    <a:pt x="6780" y="1"/>
                    <a:pt x="2252" y="1"/>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13;p72">
              <a:extLst>
                <a:ext uri="{FF2B5EF4-FFF2-40B4-BE49-F238E27FC236}">
                  <a16:creationId xmlns:a16="http://schemas.microsoft.com/office/drawing/2014/main" id="{E2DE6A09-7FC3-466E-B486-6FEACEF5F79A}"/>
                </a:ext>
              </a:extLst>
            </p:cNvPr>
            <p:cNvSpPr/>
            <p:nvPr/>
          </p:nvSpPr>
          <p:spPr>
            <a:xfrm>
              <a:off x="82363" y="1315566"/>
              <a:ext cx="965089" cy="1281123"/>
            </a:xfrm>
            <a:custGeom>
              <a:avLst/>
              <a:gdLst/>
              <a:ahLst/>
              <a:cxnLst/>
              <a:rect l="l" t="t" r="r" b="b"/>
              <a:pathLst>
                <a:path w="31817" h="42236" extrusionOk="0">
                  <a:moveTo>
                    <a:pt x="31628" y="1"/>
                  </a:moveTo>
                  <a:cubicBezTo>
                    <a:pt x="31602" y="1"/>
                    <a:pt x="31573" y="8"/>
                    <a:pt x="31543" y="26"/>
                  </a:cubicBezTo>
                  <a:cubicBezTo>
                    <a:pt x="31448" y="90"/>
                    <a:pt x="31385" y="153"/>
                    <a:pt x="31321" y="185"/>
                  </a:cubicBezTo>
                  <a:cubicBezTo>
                    <a:pt x="28756" y="723"/>
                    <a:pt x="26476" y="2180"/>
                    <a:pt x="24671" y="4048"/>
                  </a:cubicBezTo>
                  <a:cubicBezTo>
                    <a:pt x="23721" y="5062"/>
                    <a:pt x="22929" y="6170"/>
                    <a:pt x="22264" y="7373"/>
                  </a:cubicBezTo>
                  <a:cubicBezTo>
                    <a:pt x="21314" y="9083"/>
                    <a:pt x="20839" y="11015"/>
                    <a:pt x="19351" y="12282"/>
                  </a:cubicBezTo>
                  <a:cubicBezTo>
                    <a:pt x="19287" y="12282"/>
                    <a:pt x="19224" y="12314"/>
                    <a:pt x="19192" y="12314"/>
                  </a:cubicBezTo>
                  <a:cubicBezTo>
                    <a:pt x="19161" y="12314"/>
                    <a:pt x="19161" y="12314"/>
                    <a:pt x="19161" y="12345"/>
                  </a:cubicBezTo>
                  <a:cubicBezTo>
                    <a:pt x="19145" y="12330"/>
                    <a:pt x="19137" y="12322"/>
                    <a:pt x="19129" y="12322"/>
                  </a:cubicBezTo>
                  <a:cubicBezTo>
                    <a:pt x="19121" y="12322"/>
                    <a:pt x="19113" y="12330"/>
                    <a:pt x="19097" y="12345"/>
                  </a:cubicBezTo>
                  <a:cubicBezTo>
                    <a:pt x="16025" y="13074"/>
                    <a:pt x="13080" y="14594"/>
                    <a:pt x="10547" y="16462"/>
                  </a:cubicBezTo>
                  <a:cubicBezTo>
                    <a:pt x="9153" y="17286"/>
                    <a:pt x="7823" y="18299"/>
                    <a:pt x="7126" y="19724"/>
                  </a:cubicBezTo>
                  <a:cubicBezTo>
                    <a:pt x="7031" y="19788"/>
                    <a:pt x="6936" y="19851"/>
                    <a:pt x="6873" y="19914"/>
                  </a:cubicBezTo>
                  <a:cubicBezTo>
                    <a:pt x="6846" y="19897"/>
                    <a:pt x="6822" y="19889"/>
                    <a:pt x="6801" y="19889"/>
                  </a:cubicBezTo>
                  <a:cubicBezTo>
                    <a:pt x="6747" y="19889"/>
                    <a:pt x="6715" y="19941"/>
                    <a:pt x="6715" y="20009"/>
                  </a:cubicBezTo>
                  <a:cubicBezTo>
                    <a:pt x="6651" y="20041"/>
                    <a:pt x="6620" y="20073"/>
                    <a:pt x="6556" y="20136"/>
                  </a:cubicBezTo>
                  <a:cubicBezTo>
                    <a:pt x="6454" y="20213"/>
                    <a:pt x="6517" y="20352"/>
                    <a:pt x="6612" y="20352"/>
                  </a:cubicBezTo>
                  <a:cubicBezTo>
                    <a:pt x="6635" y="20352"/>
                    <a:pt x="6659" y="20344"/>
                    <a:pt x="6683" y="20326"/>
                  </a:cubicBezTo>
                  <a:lnTo>
                    <a:pt x="6746" y="20294"/>
                  </a:lnTo>
                  <a:cubicBezTo>
                    <a:pt x="6778" y="20326"/>
                    <a:pt x="6778" y="20358"/>
                    <a:pt x="6810" y="20389"/>
                  </a:cubicBezTo>
                  <a:cubicBezTo>
                    <a:pt x="2503" y="23905"/>
                    <a:pt x="729" y="29827"/>
                    <a:pt x="1" y="35179"/>
                  </a:cubicBezTo>
                  <a:cubicBezTo>
                    <a:pt x="1" y="35273"/>
                    <a:pt x="80" y="35334"/>
                    <a:pt x="150" y="35334"/>
                  </a:cubicBezTo>
                  <a:cubicBezTo>
                    <a:pt x="198" y="35334"/>
                    <a:pt x="241" y="35306"/>
                    <a:pt x="254" y="35242"/>
                  </a:cubicBezTo>
                  <a:cubicBezTo>
                    <a:pt x="1553" y="29858"/>
                    <a:pt x="2661" y="24190"/>
                    <a:pt x="7190" y="20579"/>
                  </a:cubicBezTo>
                  <a:cubicBezTo>
                    <a:pt x="7253" y="20611"/>
                    <a:pt x="7316" y="20643"/>
                    <a:pt x="7380" y="20738"/>
                  </a:cubicBezTo>
                  <a:cubicBezTo>
                    <a:pt x="7570" y="20738"/>
                    <a:pt x="7760" y="20769"/>
                    <a:pt x="7950" y="20801"/>
                  </a:cubicBezTo>
                  <a:cubicBezTo>
                    <a:pt x="8773" y="21149"/>
                    <a:pt x="9343" y="21688"/>
                    <a:pt x="9628" y="22448"/>
                  </a:cubicBezTo>
                  <a:cubicBezTo>
                    <a:pt x="9818" y="22796"/>
                    <a:pt x="9913" y="23144"/>
                    <a:pt x="10103" y="23493"/>
                  </a:cubicBezTo>
                  <a:cubicBezTo>
                    <a:pt x="11117" y="25520"/>
                    <a:pt x="12763" y="26881"/>
                    <a:pt x="14695" y="28021"/>
                  </a:cubicBezTo>
                  <a:cubicBezTo>
                    <a:pt x="16944" y="29352"/>
                    <a:pt x="19382" y="30333"/>
                    <a:pt x="21631" y="31663"/>
                  </a:cubicBezTo>
                  <a:cubicBezTo>
                    <a:pt x="21694" y="31695"/>
                    <a:pt x="21757" y="31758"/>
                    <a:pt x="21821" y="31790"/>
                  </a:cubicBezTo>
                  <a:cubicBezTo>
                    <a:pt x="24418" y="33975"/>
                    <a:pt x="25146" y="38029"/>
                    <a:pt x="22169" y="40309"/>
                  </a:cubicBezTo>
                  <a:cubicBezTo>
                    <a:pt x="21567" y="40752"/>
                    <a:pt x="20966" y="40816"/>
                    <a:pt x="21472" y="41544"/>
                  </a:cubicBezTo>
                  <a:cubicBezTo>
                    <a:pt x="21802" y="42068"/>
                    <a:pt x="22596" y="42235"/>
                    <a:pt x="23343" y="42235"/>
                  </a:cubicBezTo>
                  <a:cubicBezTo>
                    <a:pt x="23815" y="42235"/>
                    <a:pt x="24269" y="42168"/>
                    <a:pt x="24576" y="42082"/>
                  </a:cubicBezTo>
                  <a:cubicBezTo>
                    <a:pt x="26191" y="41607"/>
                    <a:pt x="27268" y="40182"/>
                    <a:pt x="27996" y="38757"/>
                  </a:cubicBezTo>
                  <a:cubicBezTo>
                    <a:pt x="28028" y="38694"/>
                    <a:pt x="28028" y="38631"/>
                    <a:pt x="27965" y="38599"/>
                  </a:cubicBezTo>
                  <a:cubicBezTo>
                    <a:pt x="28028" y="38346"/>
                    <a:pt x="28060" y="38124"/>
                    <a:pt x="28060" y="37871"/>
                  </a:cubicBezTo>
                  <a:cubicBezTo>
                    <a:pt x="28218" y="36794"/>
                    <a:pt x="28440" y="35685"/>
                    <a:pt x="28598" y="34577"/>
                  </a:cubicBezTo>
                  <a:cubicBezTo>
                    <a:pt x="28661" y="34545"/>
                    <a:pt x="28693" y="34450"/>
                    <a:pt x="28661" y="34355"/>
                  </a:cubicBezTo>
                  <a:cubicBezTo>
                    <a:pt x="28661" y="34355"/>
                    <a:pt x="28661" y="34324"/>
                    <a:pt x="28630" y="34324"/>
                  </a:cubicBezTo>
                  <a:cubicBezTo>
                    <a:pt x="28851" y="32898"/>
                    <a:pt x="29010" y="31505"/>
                    <a:pt x="28978" y="30143"/>
                  </a:cubicBezTo>
                  <a:cubicBezTo>
                    <a:pt x="28978" y="29193"/>
                    <a:pt x="28820" y="28306"/>
                    <a:pt x="28440" y="27451"/>
                  </a:cubicBezTo>
                  <a:cubicBezTo>
                    <a:pt x="28218" y="26913"/>
                    <a:pt x="26888" y="25551"/>
                    <a:pt x="26508" y="24728"/>
                  </a:cubicBezTo>
                  <a:cubicBezTo>
                    <a:pt x="26539" y="24728"/>
                    <a:pt x="26571" y="24696"/>
                    <a:pt x="26571" y="24633"/>
                  </a:cubicBezTo>
                  <a:cubicBezTo>
                    <a:pt x="26983" y="24443"/>
                    <a:pt x="27394" y="24253"/>
                    <a:pt x="27774" y="24063"/>
                  </a:cubicBezTo>
                  <a:cubicBezTo>
                    <a:pt x="27869" y="24063"/>
                    <a:pt x="27965" y="24031"/>
                    <a:pt x="27996" y="23968"/>
                  </a:cubicBezTo>
                  <a:cubicBezTo>
                    <a:pt x="28693" y="22163"/>
                    <a:pt x="26476" y="19851"/>
                    <a:pt x="25368" y="18616"/>
                  </a:cubicBezTo>
                  <a:cubicBezTo>
                    <a:pt x="23563" y="16652"/>
                    <a:pt x="21251" y="15164"/>
                    <a:pt x="18622" y="14657"/>
                  </a:cubicBezTo>
                  <a:cubicBezTo>
                    <a:pt x="17979" y="14534"/>
                    <a:pt x="17346" y="14473"/>
                    <a:pt x="16720" y="14473"/>
                  </a:cubicBezTo>
                  <a:cubicBezTo>
                    <a:pt x="15744" y="14473"/>
                    <a:pt x="14786" y="14621"/>
                    <a:pt x="13840" y="14911"/>
                  </a:cubicBezTo>
                  <a:cubicBezTo>
                    <a:pt x="15550" y="14055"/>
                    <a:pt x="17324" y="13359"/>
                    <a:pt x="19129" y="12662"/>
                  </a:cubicBezTo>
                  <a:cubicBezTo>
                    <a:pt x="20094" y="13031"/>
                    <a:pt x="21176" y="13230"/>
                    <a:pt x="22256" y="13230"/>
                  </a:cubicBezTo>
                  <a:cubicBezTo>
                    <a:pt x="24047" y="13230"/>
                    <a:pt x="25833" y="12683"/>
                    <a:pt x="27078" y="11459"/>
                  </a:cubicBezTo>
                  <a:cubicBezTo>
                    <a:pt x="30213" y="8387"/>
                    <a:pt x="28123" y="3098"/>
                    <a:pt x="31701" y="311"/>
                  </a:cubicBezTo>
                  <a:cubicBezTo>
                    <a:pt x="31765" y="311"/>
                    <a:pt x="31765" y="280"/>
                    <a:pt x="31765" y="248"/>
                  </a:cubicBezTo>
                  <a:cubicBezTo>
                    <a:pt x="31816" y="145"/>
                    <a:pt x="31742" y="1"/>
                    <a:pt x="31628"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14;p72">
              <a:extLst>
                <a:ext uri="{FF2B5EF4-FFF2-40B4-BE49-F238E27FC236}">
                  <a16:creationId xmlns:a16="http://schemas.microsoft.com/office/drawing/2014/main" id="{A4B937DA-69FA-4E2A-AF6B-9DCC80D2623A}"/>
                </a:ext>
              </a:extLst>
            </p:cNvPr>
            <p:cNvSpPr/>
            <p:nvPr/>
          </p:nvSpPr>
          <p:spPr>
            <a:xfrm>
              <a:off x="968012" y="3859827"/>
              <a:ext cx="673412" cy="601554"/>
            </a:xfrm>
            <a:custGeom>
              <a:avLst/>
              <a:gdLst/>
              <a:ahLst/>
              <a:cxnLst/>
              <a:rect l="l" t="t" r="r" b="b"/>
              <a:pathLst>
                <a:path w="22201" h="19832" extrusionOk="0">
                  <a:moveTo>
                    <a:pt x="20015" y="9979"/>
                  </a:moveTo>
                  <a:lnTo>
                    <a:pt x="20015" y="9979"/>
                  </a:lnTo>
                  <a:cubicBezTo>
                    <a:pt x="20237" y="10106"/>
                    <a:pt x="20459" y="10296"/>
                    <a:pt x="20649" y="10486"/>
                  </a:cubicBezTo>
                  <a:cubicBezTo>
                    <a:pt x="20681" y="10486"/>
                    <a:pt x="20681" y="10517"/>
                    <a:pt x="20712" y="10549"/>
                  </a:cubicBezTo>
                  <a:cubicBezTo>
                    <a:pt x="20522" y="10391"/>
                    <a:pt x="20237" y="10169"/>
                    <a:pt x="20015" y="9979"/>
                  </a:cubicBezTo>
                  <a:close/>
                  <a:moveTo>
                    <a:pt x="12769" y="1"/>
                  </a:moveTo>
                  <a:cubicBezTo>
                    <a:pt x="11338" y="1"/>
                    <a:pt x="9969" y="530"/>
                    <a:pt x="8678" y="1175"/>
                  </a:cubicBezTo>
                  <a:cubicBezTo>
                    <a:pt x="6778" y="2094"/>
                    <a:pt x="4751" y="3329"/>
                    <a:pt x="3358" y="4944"/>
                  </a:cubicBezTo>
                  <a:cubicBezTo>
                    <a:pt x="2787" y="5609"/>
                    <a:pt x="2439" y="6306"/>
                    <a:pt x="2281" y="7192"/>
                  </a:cubicBezTo>
                  <a:cubicBezTo>
                    <a:pt x="2154" y="7731"/>
                    <a:pt x="2154" y="8301"/>
                    <a:pt x="1932" y="8839"/>
                  </a:cubicBezTo>
                  <a:cubicBezTo>
                    <a:pt x="1711" y="9441"/>
                    <a:pt x="1331" y="9979"/>
                    <a:pt x="1014" y="10517"/>
                  </a:cubicBezTo>
                  <a:cubicBezTo>
                    <a:pt x="412" y="11563"/>
                    <a:pt x="1" y="12861"/>
                    <a:pt x="761" y="13843"/>
                  </a:cubicBezTo>
                  <a:cubicBezTo>
                    <a:pt x="761" y="13969"/>
                    <a:pt x="824" y="14096"/>
                    <a:pt x="919" y="14349"/>
                  </a:cubicBezTo>
                  <a:cubicBezTo>
                    <a:pt x="919" y="14413"/>
                    <a:pt x="951" y="14476"/>
                    <a:pt x="982" y="14476"/>
                  </a:cubicBezTo>
                  <a:cubicBezTo>
                    <a:pt x="982" y="14508"/>
                    <a:pt x="982" y="14508"/>
                    <a:pt x="1014" y="14508"/>
                  </a:cubicBezTo>
                  <a:cubicBezTo>
                    <a:pt x="1267" y="15521"/>
                    <a:pt x="1932" y="16313"/>
                    <a:pt x="2946" y="16630"/>
                  </a:cubicBezTo>
                  <a:cubicBezTo>
                    <a:pt x="3706" y="16915"/>
                    <a:pt x="4561" y="16883"/>
                    <a:pt x="5384" y="17010"/>
                  </a:cubicBezTo>
                  <a:cubicBezTo>
                    <a:pt x="6334" y="17200"/>
                    <a:pt x="7284" y="17453"/>
                    <a:pt x="8171" y="17770"/>
                  </a:cubicBezTo>
                  <a:cubicBezTo>
                    <a:pt x="9377" y="18219"/>
                    <a:pt x="11640" y="19832"/>
                    <a:pt x="13409" y="19832"/>
                  </a:cubicBezTo>
                  <a:cubicBezTo>
                    <a:pt x="14010" y="19832"/>
                    <a:pt x="14554" y="19645"/>
                    <a:pt x="14980" y="19163"/>
                  </a:cubicBezTo>
                  <a:cubicBezTo>
                    <a:pt x="15360" y="19068"/>
                    <a:pt x="15708" y="18910"/>
                    <a:pt x="16057" y="18625"/>
                  </a:cubicBezTo>
                  <a:cubicBezTo>
                    <a:pt x="16849" y="17960"/>
                    <a:pt x="17229" y="16978"/>
                    <a:pt x="16944" y="16028"/>
                  </a:cubicBezTo>
                  <a:lnTo>
                    <a:pt x="16944" y="16028"/>
                  </a:lnTo>
                  <a:cubicBezTo>
                    <a:pt x="17122" y="16046"/>
                    <a:pt x="17298" y="16059"/>
                    <a:pt x="17471" y="16059"/>
                  </a:cubicBezTo>
                  <a:cubicBezTo>
                    <a:pt x="17913" y="16059"/>
                    <a:pt x="18339" y="15975"/>
                    <a:pt x="18749" y="15679"/>
                  </a:cubicBezTo>
                  <a:cubicBezTo>
                    <a:pt x="19604" y="15014"/>
                    <a:pt x="20712" y="13906"/>
                    <a:pt x="21219" y="12956"/>
                  </a:cubicBezTo>
                  <a:cubicBezTo>
                    <a:pt x="22201" y="11183"/>
                    <a:pt x="20902" y="10042"/>
                    <a:pt x="19414" y="9346"/>
                  </a:cubicBezTo>
                  <a:cubicBezTo>
                    <a:pt x="19952" y="8649"/>
                    <a:pt x="20522" y="7857"/>
                    <a:pt x="20395" y="6939"/>
                  </a:cubicBezTo>
                  <a:cubicBezTo>
                    <a:pt x="20364" y="6686"/>
                    <a:pt x="20269" y="6432"/>
                    <a:pt x="20142" y="6242"/>
                  </a:cubicBezTo>
                  <a:cubicBezTo>
                    <a:pt x="20015" y="6020"/>
                    <a:pt x="19825" y="5894"/>
                    <a:pt x="19635" y="5735"/>
                  </a:cubicBezTo>
                  <a:cubicBezTo>
                    <a:pt x="19065" y="5197"/>
                    <a:pt x="19224" y="5260"/>
                    <a:pt x="18749" y="4437"/>
                  </a:cubicBezTo>
                  <a:cubicBezTo>
                    <a:pt x="18622" y="4247"/>
                    <a:pt x="18527" y="4120"/>
                    <a:pt x="18400" y="4025"/>
                  </a:cubicBezTo>
                  <a:cubicBezTo>
                    <a:pt x="18907" y="3645"/>
                    <a:pt x="19224" y="3170"/>
                    <a:pt x="19382" y="2505"/>
                  </a:cubicBezTo>
                  <a:cubicBezTo>
                    <a:pt x="19382" y="2474"/>
                    <a:pt x="19382" y="2410"/>
                    <a:pt x="19319" y="2379"/>
                  </a:cubicBezTo>
                  <a:cubicBezTo>
                    <a:pt x="18997" y="2164"/>
                    <a:pt x="18744" y="2086"/>
                    <a:pt x="18406" y="2086"/>
                  </a:cubicBezTo>
                  <a:cubicBezTo>
                    <a:pt x="18344" y="2086"/>
                    <a:pt x="18279" y="2089"/>
                    <a:pt x="18210" y="2094"/>
                  </a:cubicBezTo>
                  <a:cubicBezTo>
                    <a:pt x="17767" y="2157"/>
                    <a:pt x="17324" y="2347"/>
                    <a:pt x="16880" y="2379"/>
                  </a:cubicBezTo>
                  <a:cubicBezTo>
                    <a:pt x="16826" y="2382"/>
                    <a:pt x="16772" y="2384"/>
                    <a:pt x="16719" y="2384"/>
                  </a:cubicBezTo>
                  <a:cubicBezTo>
                    <a:pt x="16272" y="2384"/>
                    <a:pt x="15851" y="2273"/>
                    <a:pt x="15455" y="2189"/>
                  </a:cubicBezTo>
                  <a:cubicBezTo>
                    <a:pt x="15126" y="2123"/>
                    <a:pt x="14674" y="2026"/>
                    <a:pt x="14259" y="2026"/>
                  </a:cubicBezTo>
                  <a:cubicBezTo>
                    <a:pt x="14076" y="2026"/>
                    <a:pt x="13900" y="2045"/>
                    <a:pt x="13745" y="2094"/>
                  </a:cubicBezTo>
                  <a:cubicBezTo>
                    <a:pt x="13808" y="1682"/>
                    <a:pt x="13840" y="1238"/>
                    <a:pt x="13840" y="763"/>
                  </a:cubicBezTo>
                  <a:cubicBezTo>
                    <a:pt x="13935" y="637"/>
                    <a:pt x="14030" y="510"/>
                    <a:pt x="14093" y="352"/>
                  </a:cubicBezTo>
                  <a:cubicBezTo>
                    <a:pt x="14125" y="257"/>
                    <a:pt x="14062" y="162"/>
                    <a:pt x="13967" y="130"/>
                  </a:cubicBezTo>
                  <a:cubicBezTo>
                    <a:pt x="13563" y="41"/>
                    <a:pt x="13164" y="1"/>
                    <a:pt x="12769" y="1"/>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15;p72">
              <a:extLst>
                <a:ext uri="{FF2B5EF4-FFF2-40B4-BE49-F238E27FC236}">
                  <a16:creationId xmlns:a16="http://schemas.microsoft.com/office/drawing/2014/main" id="{6A15B167-2706-444B-9D9C-262940A4CE48}"/>
                </a:ext>
              </a:extLst>
            </p:cNvPr>
            <p:cNvSpPr/>
            <p:nvPr/>
          </p:nvSpPr>
          <p:spPr>
            <a:xfrm>
              <a:off x="615500" y="4077243"/>
              <a:ext cx="971" cy="1456"/>
            </a:xfrm>
            <a:custGeom>
              <a:avLst/>
              <a:gdLst/>
              <a:ahLst/>
              <a:cxnLst/>
              <a:rect l="l" t="t" r="r" b="b"/>
              <a:pathLst>
                <a:path w="32" h="48" extrusionOk="0">
                  <a:moveTo>
                    <a:pt x="16" y="0"/>
                  </a:moveTo>
                  <a:cubicBezTo>
                    <a:pt x="8" y="0"/>
                    <a:pt x="0" y="8"/>
                    <a:pt x="0" y="24"/>
                  </a:cubicBezTo>
                  <a:cubicBezTo>
                    <a:pt x="0" y="40"/>
                    <a:pt x="8" y="48"/>
                    <a:pt x="16" y="48"/>
                  </a:cubicBezTo>
                  <a:cubicBezTo>
                    <a:pt x="24" y="48"/>
                    <a:pt x="32" y="40"/>
                    <a:pt x="32" y="24"/>
                  </a:cubicBezTo>
                  <a:cubicBezTo>
                    <a:pt x="32" y="8"/>
                    <a:pt x="24" y="0"/>
                    <a:pt x="16"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16;p72">
              <a:extLst>
                <a:ext uri="{FF2B5EF4-FFF2-40B4-BE49-F238E27FC236}">
                  <a16:creationId xmlns:a16="http://schemas.microsoft.com/office/drawing/2014/main" id="{37958819-A813-493B-922C-FE363066AF73}"/>
                </a:ext>
              </a:extLst>
            </p:cNvPr>
            <p:cNvSpPr/>
            <p:nvPr/>
          </p:nvSpPr>
          <p:spPr>
            <a:xfrm>
              <a:off x="-146245" y="3721000"/>
              <a:ext cx="1533156" cy="1324590"/>
            </a:xfrm>
            <a:custGeom>
              <a:avLst/>
              <a:gdLst/>
              <a:ahLst/>
              <a:cxnLst/>
              <a:rect l="l" t="t" r="r" b="b"/>
              <a:pathLst>
                <a:path w="50545" h="43669" extrusionOk="0">
                  <a:moveTo>
                    <a:pt x="25482" y="0"/>
                  </a:moveTo>
                  <a:cubicBezTo>
                    <a:pt x="25455" y="0"/>
                    <a:pt x="25426" y="7"/>
                    <a:pt x="25399" y="20"/>
                  </a:cubicBezTo>
                  <a:cubicBezTo>
                    <a:pt x="22929" y="1382"/>
                    <a:pt x="21060" y="4295"/>
                    <a:pt x="21345" y="7177"/>
                  </a:cubicBezTo>
                  <a:cubicBezTo>
                    <a:pt x="21459" y="8685"/>
                    <a:pt x="22673" y="11140"/>
                    <a:pt x="24388" y="11140"/>
                  </a:cubicBezTo>
                  <a:cubicBezTo>
                    <a:pt x="24582" y="11140"/>
                    <a:pt x="24782" y="11108"/>
                    <a:pt x="24987" y="11041"/>
                  </a:cubicBezTo>
                  <a:cubicBezTo>
                    <a:pt x="25051" y="11358"/>
                    <a:pt x="25114" y="11643"/>
                    <a:pt x="25241" y="11896"/>
                  </a:cubicBezTo>
                  <a:cubicBezTo>
                    <a:pt x="25526" y="12846"/>
                    <a:pt x="26349" y="13543"/>
                    <a:pt x="27046" y="14176"/>
                  </a:cubicBezTo>
                  <a:cubicBezTo>
                    <a:pt x="28376" y="15411"/>
                    <a:pt x="29294" y="16646"/>
                    <a:pt x="29168" y="18546"/>
                  </a:cubicBezTo>
                  <a:cubicBezTo>
                    <a:pt x="28914" y="22062"/>
                    <a:pt x="27141" y="25767"/>
                    <a:pt x="25272" y="28649"/>
                  </a:cubicBezTo>
                  <a:cubicBezTo>
                    <a:pt x="25241" y="28649"/>
                    <a:pt x="25241" y="28680"/>
                    <a:pt x="25241" y="28712"/>
                  </a:cubicBezTo>
                  <a:cubicBezTo>
                    <a:pt x="23657" y="31436"/>
                    <a:pt x="21472" y="33462"/>
                    <a:pt x="18939" y="35331"/>
                  </a:cubicBezTo>
                  <a:cubicBezTo>
                    <a:pt x="16912" y="36819"/>
                    <a:pt x="14473" y="37579"/>
                    <a:pt x="12320" y="38846"/>
                  </a:cubicBezTo>
                  <a:cubicBezTo>
                    <a:pt x="14283" y="36503"/>
                    <a:pt x="12636" y="32259"/>
                    <a:pt x="15550" y="30454"/>
                  </a:cubicBezTo>
                  <a:cubicBezTo>
                    <a:pt x="16563" y="31056"/>
                    <a:pt x="17672" y="31499"/>
                    <a:pt x="18844" y="31689"/>
                  </a:cubicBezTo>
                  <a:cubicBezTo>
                    <a:pt x="18996" y="31716"/>
                    <a:pt x="19154" y="31727"/>
                    <a:pt x="19315" y="31727"/>
                  </a:cubicBezTo>
                  <a:cubicBezTo>
                    <a:pt x="20103" y="31727"/>
                    <a:pt x="20977" y="31462"/>
                    <a:pt x="21769" y="31462"/>
                  </a:cubicBezTo>
                  <a:cubicBezTo>
                    <a:pt x="22161" y="31462"/>
                    <a:pt x="22534" y="31527"/>
                    <a:pt x="22866" y="31721"/>
                  </a:cubicBezTo>
                  <a:cubicBezTo>
                    <a:pt x="22886" y="31734"/>
                    <a:pt x="22909" y="31740"/>
                    <a:pt x="22933" y="31740"/>
                  </a:cubicBezTo>
                  <a:cubicBezTo>
                    <a:pt x="23020" y="31740"/>
                    <a:pt x="23112" y="31655"/>
                    <a:pt x="23087" y="31531"/>
                  </a:cubicBezTo>
                  <a:cubicBezTo>
                    <a:pt x="22566" y="29659"/>
                    <a:pt x="20504" y="28504"/>
                    <a:pt x="18543" y="28504"/>
                  </a:cubicBezTo>
                  <a:cubicBezTo>
                    <a:pt x="17286" y="28504"/>
                    <a:pt x="16071" y="28978"/>
                    <a:pt x="15328" y="30042"/>
                  </a:cubicBezTo>
                  <a:cubicBezTo>
                    <a:pt x="15233" y="30042"/>
                    <a:pt x="15170" y="30137"/>
                    <a:pt x="15202" y="30201"/>
                  </a:cubicBezTo>
                  <a:cubicBezTo>
                    <a:pt x="13365" y="30866"/>
                    <a:pt x="13365" y="32924"/>
                    <a:pt x="12985" y="34603"/>
                  </a:cubicBezTo>
                  <a:cubicBezTo>
                    <a:pt x="13016" y="33874"/>
                    <a:pt x="12826" y="33146"/>
                    <a:pt x="12763" y="32386"/>
                  </a:cubicBezTo>
                  <a:cubicBezTo>
                    <a:pt x="12668" y="30739"/>
                    <a:pt x="13111" y="28174"/>
                    <a:pt x="14283" y="26939"/>
                  </a:cubicBezTo>
                  <a:cubicBezTo>
                    <a:pt x="14283" y="26939"/>
                    <a:pt x="14283" y="26907"/>
                    <a:pt x="14283" y="26907"/>
                  </a:cubicBezTo>
                  <a:cubicBezTo>
                    <a:pt x="15740" y="26210"/>
                    <a:pt x="17418" y="26305"/>
                    <a:pt x="18812" y="25482"/>
                  </a:cubicBezTo>
                  <a:cubicBezTo>
                    <a:pt x="19350" y="25165"/>
                    <a:pt x="19794" y="24753"/>
                    <a:pt x="20205" y="24278"/>
                  </a:cubicBezTo>
                  <a:cubicBezTo>
                    <a:pt x="20870" y="23487"/>
                    <a:pt x="21377" y="21967"/>
                    <a:pt x="22549" y="21935"/>
                  </a:cubicBezTo>
                  <a:cubicBezTo>
                    <a:pt x="22771" y="21903"/>
                    <a:pt x="22739" y="21650"/>
                    <a:pt x="22581" y="21650"/>
                  </a:cubicBezTo>
                  <a:lnTo>
                    <a:pt x="22581" y="21618"/>
                  </a:lnTo>
                  <a:cubicBezTo>
                    <a:pt x="20079" y="21808"/>
                    <a:pt x="17418" y="22030"/>
                    <a:pt x="15202" y="23328"/>
                  </a:cubicBezTo>
                  <a:cubicBezTo>
                    <a:pt x="14093" y="23962"/>
                    <a:pt x="12953" y="25387"/>
                    <a:pt x="13808" y="26495"/>
                  </a:cubicBezTo>
                  <a:cubicBezTo>
                    <a:pt x="13808" y="26527"/>
                    <a:pt x="13808" y="26527"/>
                    <a:pt x="13808" y="26559"/>
                  </a:cubicBezTo>
                  <a:cubicBezTo>
                    <a:pt x="12890" y="27762"/>
                    <a:pt x="12351" y="29155"/>
                    <a:pt x="12161" y="30676"/>
                  </a:cubicBezTo>
                  <a:cubicBezTo>
                    <a:pt x="11971" y="32259"/>
                    <a:pt x="12415" y="33842"/>
                    <a:pt x="12130" y="35426"/>
                  </a:cubicBezTo>
                  <a:cubicBezTo>
                    <a:pt x="12098" y="34856"/>
                    <a:pt x="11940" y="34317"/>
                    <a:pt x="11528" y="33842"/>
                  </a:cubicBezTo>
                  <a:cubicBezTo>
                    <a:pt x="10895" y="33114"/>
                    <a:pt x="9945" y="32639"/>
                    <a:pt x="9026" y="32322"/>
                  </a:cubicBezTo>
                  <a:cubicBezTo>
                    <a:pt x="8614" y="30834"/>
                    <a:pt x="6366" y="29916"/>
                    <a:pt x="5004" y="29884"/>
                  </a:cubicBezTo>
                  <a:cubicBezTo>
                    <a:pt x="4992" y="29884"/>
                    <a:pt x="4981" y="29884"/>
                    <a:pt x="4969" y="29884"/>
                  </a:cubicBezTo>
                  <a:cubicBezTo>
                    <a:pt x="2768" y="29884"/>
                    <a:pt x="1012" y="32808"/>
                    <a:pt x="634" y="34698"/>
                  </a:cubicBezTo>
                  <a:cubicBezTo>
                    <a:pt x="612" y="34805"/>
                    <a:pt x="693" y="34883"/>
                    <a:pt x="776" y="34883"/>
                  </a:cubicBezTo>
                  <a:cubicBezTo>
                    <a:pt x="816" y="34883"/>
                    <a:pt x="857" y="34865"/>
                    <a:pt x="887" y="34824"/>
                  </a:cubicBezTo>
                  <a:cubicBezTo>
                    <a:pt x="1299" y="34127"/>
                    <a:pt x="1204" y="34222"/>
                    <a:pt x="2186" y="33874"/>
                  </a:cubicBezTo>
                  <a:cubicBezTo>
                    <a:pt x="2664" y="33705"/>
                    <a:pt x="2909" y="33632"/>
                    <a:pt x="3126" y="33632"/>
                  </a:cubicBezTo>
                  <a:cubicBezTo>
                    <a:pt x="3355" y="33632"/>
                    <a:pt x="3553" y="33712"/>
                    <a:pt x="3959" y="33842"/>
                  </a:cubicBezTo>
                  <a:cubicBezTo>
                    <a:pt x="4428" y="33989"/>
                    <a:pt x="4870" y="34163"/>
                    <a:pt x="5360" y="34163"/>
                  </a:cubicBezTo>
                  <a:cubicBezTo>
                    <a:pt x="5399" y="34163"/>
                    <a:pt x="5439" y="34162"/>
                    <a:pt x="5479" y="34159"/>
                  </a:cubicBezTo>
                  <a:cubicBezTo>
                    <a:pt x="6683" y="34127"/>
                    <a:pt x="7949" y="33304"/>
                    <a:pt x="9026" y="32797"/>
                  </a:cubicBezTo>
                  <a:cubicBezTo>
                    <a:pt x="10198" y="33526"/>
                    <a:pt x="11528" y="34317"/>
                    <a:pt x="11465" y="35933"/>
                  </a:cubicBezTo>
                  <a:cubicBezTo>
                    <a:pt x="11401" y="37358"/>
                    <a:pt x="10040" y="39068"/>
                    <a:pt x="9026" y="40018"/>
                  </a:cubicBezTo>
                  <a:cubicBezTo>
                    <a:pt x="6968" y="41886"/>
                    <a:pt x="3326" y="42013"/>
                    <a:pt x="697" y="42045"/>
                  </a:cubicBezTo>
                  <a:cubicBezTo>
                    <a:pt x="634" y="42045"/>
                    <a:pt x="602" y="42045"/>
                    <a:pt x="571" y="42076"/>
                  </a:cubicBezTo>
                  <a:cubicBezTo>
                    <a:pt x="159" y="42393"/>
                    <a:pt x="0" y="43375"/>
                    <a:pt x="571" y="43565"/>
                  </a:cubicBezTo>
                  <a:cubicBezTo>
                    <a:pt x="571" y="43617"/>
                    <a:pt x="613" y="43668"/>
                    <a:pt x="663" y="43668"/>
                  </a:cubicBezTo>
                  <a:cubicBezTo>
                    <a:pt x="674" y="43668"/>
                    <a:pt x="686" y="43666"/>
                    <a:pt x="697" y="43660"/>
                  </a:cubicBezTo>
                  <a:cubicBezTo>
                    <a:pt x="4941" y="42995"/>
                    <a:pt x="8994" y="41538"/>
                    <a:pt x="12953" y="39955"/>
                  </a:cubicBezTo>
                  <a:cubicBezTo>
                    <a:pt x="16975" y="38339"/>
                    <a:pt x="20585" y="35996"/>
                    <a:pt x="24101" y="33462"/>
                  </a:cubicBezTo>
                  <a:cubicBezTo>
                    <a:pt x="24123" y="33507"/>
                    <a:pt x="24161" y="33552"/>
                    <a:pt x="24215" y="33552"/>
                  </a:cubicBezTo>
                  <a:cubicBezTo>
                    <a:pt x="24238" y="33552"/>
                    <a:pt x="24263" y="33544"/>
                    <a:pt x="24291" y="33526"/>
                  </a:cubicBezTo>
                  <a:cubicBezTo>
                    <a:pt x="24892" y="33241"/>
                    <a:pt x="25557" y="33051"/>
                    <a:pt x="26191" y="32924"/>
                  </a:cubicBezTo>
                  <a:cubicBezTo>
                    <a:pt x="27394" y="33177"/>
                    <a:pt x="28534" y="33494"/>
                    <a:pt x="29706" y="33874"/>
                  </a:cubicBezTo>
                  <a:lnTo>
                    <a:pt x="29738" y="33874"/>
                  </a:lnTo>
                  <a:cubicBezTo>
                    <a:pt x="29769" y="33874"/>
                    <a:pt x="29769" y="33874"/>
                    <a:pt x="29769" y="33906"/>
                  </a:cubicBezTo>
                  <a:cubicBezTo>
                    <a:pt x="29643" y="35869"/>
                    <a:pt x="30054" y="38244"/>
                    <a:pt x="31511" y="39701"/>
                  </a:cubicBezTo>
                  <a:cubicBezTo>
                    <a:pt x="32113" y="40303"/>
                    <a:pt x="32905" y="40525"/>
                    <a:pt x="33760" y="40620"/>
                  </a:cubicBezTo>
                  <a:cubicBezTo>
                    <a:pt x="35407" y="40810"/>
                    <a:pt x="37085" y="40841"/>
                    <a:pt x="38763" y="40968"/>
                  </a:cubicBezTo>
                  <a:cubicBezTo>
                    <a:pt x="38922" y="40968"/>
                    <a:pt x="38985" y="40715"/>
                    <a:pt x="38827" y="40683"/>
                  </a:cubicBezTo>
                  <a:cubicBezTo>
                    <a:pt x="36325" y="40081"/>
                    <a:pt x="35882" y="37453"/>
                    <a:pt x="34456" y="35711"/>
                  </a:cubicBezTo>
                  <a:cubicBezTo>
                    <a:pt x="33380" y="34381"/>
                    <a:pt x="31701" y="33779"/>
                    <a:pt x="30054" y="33621"/>
                  </a:cubicBezTo>
                  <a:cubicBezTo>
                    <a:pt x="30017" y="33584"/>
                    <a:pt x="29969" y="33568"/>
                    <a:pt x="29923" y="33568"/>
                  </a:cubicBezTo>
                  <a:cubicBezTo>
                    <a:pt x="29891" y="33568"/>
                    <a:pt x="29859" y="33576"/>
                    <a:pt x="29833" y="33589"/>
                  </a:cubicBezTo>
                  <a:lnTo>
                    <a:pt x="29801" y="33589"/>
                  </a:lnTo>
                  <a:cubicBezTo>
                    <a:pt x="29801" y="33589"/>
                    <a:pt x="29769" y="33589"/>
                    <a:pt x="29769" y="33621"/>
                  </a:cubicBezTo>
                  <a:cubicBezTo>
                    <a:pt x="28851" y="33209"/>
                    <a:pt x="27806" y="32924"/>
                    <a:pt x="26793" y="32797"/>
                  </a:cubicBezTo>
                  <a:cubicBezTo>
                    <a:pt x="27933" y="32607"/>
                    <a:pt x="29073" y="32607"/>
                    <a:pt x="30213" y="32607"/>
                  </a:cubicBezTo>
                  <a:cubicBezTo>
                    <a:pt x="32525" y="32607"/>
                    <a:pt x="34710" y="32734"/>
                    <a:pt x="36927" y="33399"/>
                  </a:cubicBezTo>
                  <a:lnTo>
                    <a:pt x="36958" y="33399"/>
                  </a:lnTo>
                  <a:cubicBezTo>
                    <a:pt x="36958" y="33399"/>
                    <a:pt x="36958" y="33431"/>
                    <a:pt x="36958" y="33431"/>
                  </a:cubicBezTo>
                  <a:cubicBezTo>
                    <a:pt x="36908" y="33555"/>
                    <a:pt x="37015" y="33641"/>
                    <a:pt x="37109" y="33641"/>
                  </a:cubicBezTo>
                  <a:cubicBezTo>
                    <a:pt x="37135" y="33641"/>
                    <a:pt x="37160" y="33634"/>
                    <a:pt x="37180" y="33621"/>
                  </a:cubicBezTo>
                  <a:cubicBezTo>
                    <a:pt x="37780" y="35721"/>
                    <a:pt x="40511" y="37053"/>
                    <a:pt x="42601" y="37053"/>
                  </a:cubicBezTo>
                  <a:cubicBezTo>
                    <a:pt x="42718" y="37053"/>
                    <a:pt x="42832" y="37049"/>
                    <a:pt x="42944" y="37041"/>
                  </a:cubicBezTo>
                  <a:cubicBezTo>
                    <a:pt x="43767" y="36978"/>
                    <a:pt x="44591" y="36756"/>
                    <a:pt x="45414" y="36566"/>
                  </a:cubicBezTo>
                  <a:cubicBezTo>
                    <a:pt x="46142" y="36408"/>
                    <a:pt x="47092" y="36344"/>
                    <a:pt x="47757" y="35996"/>
                  </a:cubicBezTo>
                  <a:cubicBezTo>
                    <a:pt x="48264" y="35711"/>
                    <a:pt x="48549" y="35299"/>
                    <a:pt x="48359" y="34761"/>
                  </a:cubicBezTo>
                  <a:cubicBezTo>
                    <a:pt x="48858" y="34618"/>
                    <a:pt x="49339" y="34494"/>
                    <a:pt x="49856" y="34494"/>
                  </a:cubicBezTo>
                  <a:cubicBezTo>
                    <a:pt x="50028" y="34494"/>
                    <a:pt x="50204" y="34507"/>
                    <a:pt x="50386" y="34539"/>
                  </a:cubicBezTo>
                  <a:cubicBezTo>
                    <a:pt x="50481" y="34539"/>
                    <a:pt x="50544" y="34476"/>
                    <a:pt x="50513" y="34381"/>
                  </a:cubicBezTo>
                  <a:cubicBezTo>
                    <a:pt x="50006" y="33114"/>
                    <a:pt x="49119" y="32101"/>
                    <a:pt x="47852" y="31531"/>
                  </a:cubicBezTo>
                  <a:cubicBezTo>
                    <a:pt x="48074" y="31341"/>
                    <a:pt x="48327" y="31151"/>
                    <a:pt x="48613" y="31024"/>
                  </a:cubicBezTo>
                  <a:cubicBezTo>
                    <a:pt x="48676" y="31056"/>
                    <a:pt x="48708" y="31087"/>
                    <a:pt x="48803" y="31119"/>
                  </a:cubicBezTo>
                  <a:cubicBezTo>
                    <a:pt x="48818" y="31125"/>
                    <a:pt x="48833" y="31128"/>
                    <a:pt x="48847" y="31128"/>
                  </a:cubicBezTo>
                  <a:cubicBezTo>
                    <a:pt x="48971" y="31128"/>
                    <a:pt x="49009" y="30891"/>
                    <a:pt x="48866" y="30834"/>
                  </a:cubicBezTo>
                  <a:lnTo>
                    <a:pt x="48834" y="30834"/>
                  </a:lnTo>
                  <a:cubicBezTo>
                    <a:pt x="48834" y="30788"/>
                    <a:pt x="48800" y="30758"/>
                    <a:pt x="48757" y="30758"/>
                  </a:cubicBezTo>
                  <a:cubicBezTo>
                    <a:pt x="48741" y="30758"/>
                    <a:pt x="48724" y="30762"/>
                    <a:pt x="48708" y="30771"/>
                  </a:cubicBezTo>
                  <a:lnTo>
                    <a:pt x="48676" y="30771"/>
                  </a:lnTo>
                  <a:cubicBezTo>
                    <a:pt x="46649" y="30006"/>
                    <a:pt x="44313" y="29232"/>
                    <a:pt x="42088" y="29232"/>
                  </a:cubicBezTo>
                  <a:cubicBezTo>
                    <a:pt x="40349" y="29232"/>
                    <a:pt x="38678" y="29704"/>
                    <a:pt x="37275" y="31024"/>
                  </a:cubicBezTo>
                  <a:cubicBezTo>
                    <a:pt x="37275" y="30992"/>
                    <a:pt x="37275" y="30992"/>
                    <a:pt x="37275" y="30992"/>
                  </a:cubicBezTo>
                  <a:cubicBezTo>
                    <a:pt x="37254" y="30908"/>
                    <a:pt x="37205" y="30866"/>
                    <a:pt x="37146" y="30866"/>
                  </a:cubicBezTo>
                  <a:cubicBezTo>
                    <a:pt x="37117" y="30866"/>
                    <a:pt x="37085" y="30876"/>
                    <a:pt x="37053" y="30897"/>
                  </a:cubicBezTo>
                  <a:cubicBezTo>
                    <a:pt x="35683" y="31475"/>
                    <a:pt x="34222" y="31601"/>
                    <a:pt x="32739" y="31601"/>
                  </a:cubicBezTo>
                  <a:cubicBezTo>
                    <a:pt x="31598" y="31601"/>
                    <a:pt x="30443" y="31527"/>
                    <a:pt x="29307" y="31527"/>
                  </a:cubicBezTo>
                  <a:cubicBezTo>
                    <a:pt x="27553" y="31527"/>
                    <a:pt x="25843" y="31704"/>
                    <a:pt x="24291" y="32607"/>
                  </a:cubicBezTo>
                  <a:cubicBezTo>
                    <a:pt x="24512" y="30897"/>
                    <a:pt x="26317" y="29947"/>
                    <a:pt x="27426" y="28775"/>
                  </a:cubicBezTo>
                  <a:cubicBezTo>
                    <a:pt x="28376" y="27794"/>
                    <a:pt x="29136" y="26685"/>
                    <a:pt x="29959" y="25577"/>
                  </a:cubicBezTo>
                  <a:cubicBezTo>
                    <a:pt x="31610" y="23348"/>
                    <a:pt x="33883" y="20904"/>
                    <a:pt x="36757" y="20904"/>
                  </a:cubicBezTo>
                  <a:cubicBezTo>
                    <a:pt x="37190" y="20904"/>
                    <a:pt x="37638" y="20959"/>
                    <a:pt x="38098" y="21080"/>
                  </a:cubicBezTo>
                  <a:cubicBezTo>
                    <a:pt x="38110" y="21086"/>
                    <a:pt x="38122" y="21088"/>
                    <a:pt x="38133" y="21088"/>
                  </a:cubicBezTo>
                  <a:cubicBezTo>
                    <a:pt x="38183" y="21088"/>
                    <a:pt x="38225" y="21037"/>
                    <a:pt x="38225" y="20985"/>
                  </a:cubicBezTo>
                  <a:cubicBezTo>
                    <a:pt x="38288" y="20985"/>
                    <a:pt x="38320" y="20922"/>
                    <a:pt x="38257" y="20858"/>
                  </a:cubicBezTo>
                  <a:cubicBezTo>
                    <a:pt x="37940" y="20320"/>
                    <a:pt x="37560" y="19845"/>
                    <a:pt x="37307" y="19243"/>
                  </a:cubicBezTo>
                  <a:cubicBezTo>
                    <a:pt x="37022" y="18610"/>
                    <a:pt x="36895" y="17945"/>
                    <a:pt x="36768" y="17280"/>
                  </a:cubicBezTo>
                  <a:cubicBezTo>
                    <a:pt x="36768" y="17221"/>
                    <a:pt x="36727" y="17196"/>
                    <a:pt x="36683" y="17196"/>
                  </a:cubicBezTo>
                  <a:cubicBezTo>
                    <a:pt x="36633" y="17196"/>
                    <a:pt x="36578" y="17229"/>
                    <a:pt x="36578" y="17280"/>
                  </a:cubicBezTo>
                  <a:cubicBezTo>
                    <a:pt x="36578" y="17311"/>
                    <a:pt x="36578" y="17375"/>
                    <a:pt x="36578" y="17406"/>
                  </a:cubicBezTo>
                  <a:cubicBezTo>
                    <a:pt x="36040" y="17723"/>
                    <a:pt x="35692" y="18135"/>
                    <a:pt x="35311" y="18610"/>
                  </a:cubicBezTo>
                  <a:cubicBezTo>
                    <a:pt x="34646" y="19401"/>
                    <a:pt x="33981" y="19940"/>
                    <a:pt x="33095" y="20447"/>
                  </a:cubicBezTo>
                  <a:cubicBezTo>
                    <a:pt x="32208" y="20985"/>
                    <a:pt x="31290" y="21428"/>
                    <a:pt x="30624" y="22220"/>
                  </a:cubicBezTo>
                  <a:cubicBezTo>
                    <a:pt x="31195" y="19401"/>
                    <a:pt x="30118" y="16646"/>
                    <a:pt x="31131" y="13891"/>
                  </a:cubicBezTo>
                  <a:cubicBezTo>
                    <a:pt x="31163" y="13891"/>
                    <a:pt x="31195" y="13859"/>
                    <a:pt x="31226" y="13828"/>
                  </a:cubicBezTo>
                  <a:cubicBezTo>
                    <a:pt x="32050" y="12434"/>
                    <a:pt x="33886" y="12403"/>
                    <a:pt x="34836" y="11136"/>
                  </a:cubicBezTo>
                  <a:cubicBezTo>
                    <a:pt x="35407" y="10439"/>
                    <a:pt x="35502" y="9584"/>
                    <a:pt x="35755" y="8729"/>
                  </a:cubicBezTo>
                  <a:cubicBezTo>
                    <a:pt x="36167" y="7494"/>
                    <a:pt x="36768" y="6512"/>
                    <a:pt x="37718" y="5625"/>
                  </a:cubicBezTo>
                  <a:lnTo>
                    <a:pt x="37813" y="5594"/>
                  </a:lnTo>
                  <a:cubicBezTo>
                    <a:pt x="37932" y="5564"/>
                    <a:pt x="37912" y="5369"/>
                    <a:pt x="37780" y="5369"/>
                  </a:cubicBezTo>
                  <a:cubicBezTo>
                    <a:pt x="37770" y="5369"/>
                    <a:pt x="37761" y="5370"/>
                    <a:pt x="37750" y="5372"/>
                  </a:cubicBezTo>
                  <a:cubicBezTo>
                    <a:pt x="36388" y="5625"/>
                    <a:pt x="34773" y="5815"/>
                    <a:pt x="33538" y="6481"/>
                  </a:cubicBezTo>
                  <a:cubicBezTo>
                    <a:pt x="32588" y="7019"/>
                    <a:pt x="32525" y="7937"/>
                    <a:pt x="31796" y="8571"/>
                  </a:cubicBezTo>
                  <a:cubicBezTo>
                    <a:pt x="31036" y="9236"/>
                    <a:pt x="30846" y="9679"/>
                    <a:pt x="30688" y="10756"/>
                  </a:cubicBezTo>
                  <a:cubicBezTo>
                    <a:pt x="30529" y="11738"/>
                    <a:pt x="30498" y="12688"/>
                    <a:pt x="30846" y="13638"/>
                  </a:cubicBezTo>
                  <a:cubicBezTo>
                    <a:pt x="30434" y="14651"/>
                    <a:pt x="30213" y="15696"/>
                    <a:pt x="30213" y="16773"/>
                  </a:cubicBezTo>
                  <a:cubicBezTo>
                    <a:pt x="30149" y="17280"/>
                    <a:pt x="30118" y="17818"/>
                    <a:pt x="30054" y="18325"/>
                  </a:cubicBezTo>
                  <a:cubicBezTo>
                    <a:pt x="30023" y="18578"/>
                    <a:pt x="29991" y="18831"/>
                    <a:pt x="29959" y="19085"/>
                  </a:cubicBezTo>
                  <a:cubicBezTo>
                    <a:pt x="29959" y="18356"/>
                    <a:pt x="29959" y="17596"/>
                    <a:pt x="29801" y="16868"/>
                  </a:cubicBezTo>
                  <a:cubicBezTo>
                    <a:pt x="29389" y="15158"/>
                    <a:pt x="27774" y="14334"/>
                    <a:pt x="26571" y="13194"/>
                  </a:cubicBezTo>
                  <a:cubicBezTo>
                    <a:pt x="26412" y="13004"/>
                    <a:pt x="26254" y="12846"/>
                    <a:pt x="26096" y="12656"/>
                  </a:cubicBezTo>
                  <a:cubicBezTo>
                    <a:pt x="25684" y="12181"/>
                    <a:pt x="25367" y="11611"/>
                    <a:pt x="25304" y="10883"/>
                  </a:cubicBezTo>
                  <a:cubicBezTo>
                    <a:pt x="25304" y="10883"/>
                    <a:pt x="25304" y="10883"/>
                    <a:pt x="25304" y="10851"/>
                  </a:cubicBezTo>
                  <a:cubicBezTo>
                    <a:pt x="25304" y="10819"/>
                    <a:pt x="25304" y="10788"/>
                    <a:pt x="25272" y="10756"/>
                  </a:cubicBezTo>
                  <a:cubicBezTo>
                    <a:pt x="25906" y="9362"/>
                    <a:pt x="26317" y="7969"/>
                    <a:pt x="26127" y="6449"/>
                  </a:cubicBezTo>
                  <a:cubicBezTo>
                    <a:pt x="25842" y="4295"/>
                    <a:pt x="24861" y="2332"/>
                    <a:pt x="25621" y="210"/>
                  </a:cubicBezTo>
                  <a:cubicBezTo>
                    <a:pt x="25671" y="86"/>
                    <a:pt x="25583" y="0"/>
                    <a:pt x="25482"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17;p72">
              <a:extLst>
                <a:ext uri="{FF2B5EF4-FFF2-40B4-BE49-F238E27FC236}">
                  <a16:creationId xmlns:a16="http://schemas.microsoft.com/office/drawing/2014/main" id="{67ACDA82-2AF6-4728-AD5D-0853EF16099E}"/>
                </a:ext>
              </a:extLst>
            </p:cNvPr>
            <p:cNvSpPr/>
            <p:nvPr/>
          </p:nvSpPr>
          <p:spPr>
            <a:xfrm>
              <a:off x="88157" y="815066"/>
              <a:ext cx="1056663" cy="682876"/>
            </a:xfrm>
            <a:custGeom>
              <a:avLst/>
              <a:gdLst/>
              <a:ahLst/>
              <a:cxnLst/>
              <a:rect l="l" t="t" r="r" b="b"/>
              <a:pathLst>
                <a:path w="34836" h="22513" extrusionOk="0">
                  <a:moveTo>
                    <a:pt x="22485" y="9275"/>
                  </a:moveTo>
                  <a:lnTo>
                    <a:pt x="22485" y="9275"/>
                  </a:lnTo>
                  <a:cubicBezTo>
                    <a:pt x="24132" y="10383"/>
                    <a:pt x="26412" y="10003"/>
                    <a:pt x="28280" y="10573"/>
                  </a:cubicBezTo>
                  <a:cubicBezTo>
                    <a:pt x="30655" y="11302"/>
                    <a:pt x="32556" y="12664"/>
                    <a:pt x="34107" y="14564"/>
                  </a:cubicBezTo>
                  <a:cubicBezTo>
                    <a:pt x="34012" y="14500"/>
                    <a:pt x="33917" y="14469"/>
                    <a:pt x="33854" y="14437"/>
                  </a:cubicBezTo>
                  <a:cubicBezTo>
                    <a:pt x="32397" y="13677"/>
                    <a:pt x="30655" y="13550"/>
                    <a:pt x="29040" y="13265"/>
                  </a:cubicBezTo>
                  <a:cubicBezTo>
                    <a:pt x="26190" y="12790"/>
                    <a:pt x="24100" y="11650"/>
                    <a:pt x="22485" y="9275"/>
                  </a:cubicBezTo>
                  <a:close/>
                  <a:moveTo>
                    <a:pt x="22200" y="9117"/>
                  </a:moveTo>
                  <a:lnTo>
                    <a:pt x="22200" y="9117"/>
                  </a:lnTo>
                  <a:cubicBezTo>
                    <a:pt x="24100" y="13075"/>
                    <a:pt x="28154" y="13170"/>
                    <a:pt x="31859" y="14120"/>
                  </a:cubicBezTo>
                  <a:cubicBezTo>
                    <a:pt x="30909" y="14152"/>
                    <a:pt x="29927" y="14405"/>
                    <a:pt x="28945" y="14564"/>
                  </a:cubicBezTo>
                  <a:cubicBezTo>
                    <a:pt x="28377" y="14668"/>
                    <a:pt x="27806" y="14735"/>
                    <a:pt x="27247" y="14735"/>
                  </a:cubicBezTo>
                  <a:cubicBezTo>
                    <a:pt x="25937" y="14735"/>
                    <a:pt x="24696" y="14366"/>
                    <a:pt x="23720" y="13234"/>
                  </a:cubicBezTo>
                  <a:cubicBezTo>
                    <a:pt x="22770" y="12125"/>
                    <a:pt x="22358" y="10542"/>
                    <a:pt x="22200" y="9117"/>
                  </a:cubicBezTo>
                  <a:close/>
                  <a:moveTo>
                    <a:pt x="13997" y="2276"/>
                  </a:moveTo>
                  <a:cubicBezTo>
                    <a:pt x="15834" y="2783"/>
                    <a:pt x="17703" y="4430"/>
                    <a:pt x="18748" y="5823"/>
                  </a:cubicBezTo>
                  <a:cubicBezTo>
                    <a:pt x="20110" y="7692"/>
                    <a:pt x="20458" y="10193"/>
                    <a:pt x="19951" y="12442"/>
                  </a:cubicBezTo>
                  <a:cubicBezTo>
                    <a:pt x="19635" y="13740"/>
                    <a:pt x="19065" y="14975"/>
                    <a:pt x="18336" y="16084"/>
                  </a:cubicBezTo>
                  <a:cubicBezTo>
                    <a:pt x="18083" y="16432"/>
                    <a:pt x="17639" y="17192"/>
                    <a:pt x="17259" y="17446"/>
                  </a:cubicBezTo>
                  <a:cubicBezTo>
                    <a:pt x="16848" y="17636"/>
                    <a:pt x="16436" y="17826"/>
                    <a:pt x="15993" y="17984"/>
                  </a:cubicBezTo>
                  <a:cubicBezTo>
                    <a:pt x="15961" y="17857"/>
                    <a:pt x="15898" y="17699"/>
                    <a:pt x="15803" y="17572"/>
                  </a:cubicBezTo>
                  <a:cubicBezTo>
                    <a:pt x="15613" y="17541"/>
                    <a:pt x="15486" y="17446"/>
                    <a:pt x="15359" y="17414"/>
                  </a:cubicBezTo>
                  <a:cubicBezTo>
                    <a:pt x="15359" y="17319"/>
                    <a:pt x="15328" y="17224"/>
                    <a:pt x="15201" y="17224"/>
                  </a:cubicBezTo>
                  <a:cubicBezTo>
                    <a:pt x="14726" y="17224"/>
                    <a:pt x="14884" y="17224"/>
                    <a:pt x="14504" y="17572"/>
                  </a:cubicBezTo>
                  <a:cubicBezTo>
                    <a:pt x="14187" y="17889"/>
                    <a:pt x="14061" y="18491"/>
                    <a:pt x="13807" y="18871"/>
                  </a:cubicBezTo>
                  <a:cubicBezTo>
                    <a:pt x="13332" y="19536"/>
                    <a:pt x="12667" y="20137"/>
                    <a:pt x="11907" y="20486"/>
                  </a:cubicBezTo>
                  <a:cubicBezTo>
                    <a:pt x="10926" y="20961"/>
                    <a:pt x="9817" y="21246"/>
                    <a:pt x="8677" y="21468"/>
                  </a:cubicBezTo>
                  <a:cubicBezTo>
                    <a:pt x="11654" y="18681"/>
                    <a:pt x="13839" y="15197"/>
                    <a:pt x="14916" y="11238"/>
                  </a:cubicBezTo>
                  <a:cubicBezTo>
                    <a:pt x="15708" y="8388"/>
                    <a:pt x="16214" y="4556"/>
                    <a:pt x="13997" y="2276"/>
                  </a:cubicBezTo>
                  <a:close/>
                  <a:moveTo>
                    <a:pt x="13554" y="2181"/>
                  </a:moveTo>
                  <a:cubicBezTo>
                    <a:pt x="16214" y="4841"/>
                    <a:pt x="15328" y="9243"/>
                    <a:pt x="14187" y="12505"/>
                  </a:cubicBezTo>
                  <a:cubicBezTo>
                    <a:pt x="12952" y="16020"/>
                    <a:pt x="10831" y="19092"/>
                    <a:pt x="8107" y="21563"/>
                  </a:cubicBezTo>
                  <a:cubicBezTo>
                    <a:pt x="8075" y="21563"/>
                    <a:pt x="8075" y="21594"/>
                    <a:pt x="8075" y="21594"/>
                  </a:cubicBezTo>
                  <a:cubicBezTo>
                    <a:pt x="7442" y="21721"/>
                    <a:pt x="6809" y="21816"/>
                    <a:pt x="6207" y="21943"/>
                  </a:cubicBezTo>
                  <a:cubicBezTo>
                    <a:pt x="8487" y="20327"/>
                    <a:pt x="8899" y="15609"/>
                    <a:pt x="9184" y="13360"/>
                  </a:cubicBezTo>
                  <a:cubicBezTo>
                    <a:pt x="9500" y="10732"/>
                    <a:pt x="9627" y="7787"/>
                    <a:pt x="11401" y="5696"/>
                  </a:cubicBezTo>
                  <a:cubicBezTo>
                    <a:pt x="11907" y="5095"/>
                    <a:pt x="12604" y="4651"/>
                    <a:pt x="12984" y="3955"/>
                  </a:cubicBezTo>
                  <a:cubicBezTo>
                    <a:pt x="13237" y="3543"/>
                    <a:pt x="13111" y="2815"/>
                    <a:pt x="13142" y="2276"/>
                  </a:cubicBezTo>
                  <a:lnTo>
                    <a:pt x="13142" y="2276"/>
                  </a:lnTo>
                  <a:cubicBezTo>
                    <a:pt x="13178" y="2294"/>
                    <a:pt x="13211" y="2302"/>
                    <a:pt x="13240" y="2302"/>
                  </a:cubicBezTo>
                  <a:cubicBezTo>
                    <a:pt x="13317" y="2302"/>
                    <a:pt x="13373" y="2250"/>
                    <a:pt x="13396" y="2181"/>
                  </a:cubicBezTo>
                  <a:close/>
                  <a:moveTo>
                    <a:pt x="8170" y="17161"/>
                  </a:moveTo>
                  <a:lnTo>
                    <a:pt x="8170" y="17161"/>
                  </a:lnTo>
                  <a:cubicBezTo>
                    <a:pt x="7727" y="19282"/>
                    <a:pt x="6904" y="21911"/>
                    <a:pt x="4718" y="22133"/>
                  </a:cubicBezTo>
                  <a:cubicBezTo>
                    <a:pt x="4655" y="22164"/>
                    <a:pt x="4623" y="22196"/>
                    <a:pt x="4592" y="22228"/>
                  </a:cubicBezTo>
                  <a:cubicBezTo>
                    <a:pt x="3547" y="22006"/>
                    <a:pt x="2533" y="21658"/>
                    <a:pt x="1805" y="20802"/>
                  </a:cubicBezTo>
                  <a:cubicBezTo>
                    <a:pt x="1330" y="20264"/>
                    <a:pt x="1108" y="19599"/>
                    <a:pt x="1171" y="18871"/>
                  </a:cubicBezTo>
                  <a:cubicBezTo>
                    <a:pt x="1307" y="18600"/>
                    <a:pt x="1442" y="18465"/>
                    <a:pt x="1582" y="18465"/>
                  </a:cubicBezTo>
                  <a:cubicBezTo>
                    <a:pt x="1704" y="18465"/>
                    <a:pt x="1830" y="18569"/>
                    <a:pt x="1963" y="18776"/>
                  </a:cubicBezTo>
                  <a:cubicBezTo>
                    <a:pt x="2818" y="18997"/>
                    <a:pt x="3388" y="19536"/>
                    <a:pt x="4370" y="19536"/>
                  </a:cubicBezTo>
                  <a:cubicBezTo>
                    <a:pt x="6080" y="19536"/>
                    <a:pt x="7379" y="18554"/>
                    <a:pt x="8170" y="17161"/>
                  </a:cubicBezTo>
                  <a:close/>
                  <a:moveTo>
                    <a:pt x="5660" y="0"/>
                  </a:moveTo>
                  <a:cubicBezTo>
                    <a:pt x="3779" y="0"/>
                    <a:pt x="1888" y="256"/>
                    <a:pt x="126" y="629"/>
                  </a:cubicBezTo>
                  <a:cubicBezTo>
                    <a:pt x="9" y="659"/>
                    <a:pt x="0" y="823"/>
                    <a:pt x="100" y="823"/>
                  </a:cubicBezTo>
                  <a:cubicBezTo>
                    <a:pt x="108" y="823"/>
                    <a:pt x="117" y="822"/>
                    <a:pt x="126" y="819"/>
                  </a:cubicBezTo>
                  <a:cubicBezTo>
                    <a:pt x="2040" y="625"/>
                    <a:pt x="3990" y="389"/>
                    <a:pt x="5905" y="389"/>
                  </a:cubicBezTo>
                  <a:cubicBezTo>
                    <a:pt x="8363" y="389"/>
                    <a:pt x="10763" y="779"/>
                    <a:pt x="12952" y="2150"/>
                  </a:cubicBezTo>
                  <a:cubicBezTo>
                    <a:pt x="12921" y="2213"/>
                    <a:pt x="12921" y="2276"/>
                    <a:pt x="12889" y="2340"/>
                  </a:cubicBezTo>
                  <a:cubicBezTo>
                    <a:pt x="12921" y="2498"/>
                    <a:pt x="12952" y="2625"/>
                    <a:pt x="12952" y="2783"/>
                  </a:cubicBezTo>
                  <a:cubicBezTo>
                    <a:pt x="12921" y="3480"/>
                    <a:pt x="12667" y="4050"/>
                    <a:pt x="12161" y="4461"/>
                  </a:cubicBezTo>
                  <a:cubicBezTo>
                    <a:pt x="11971" y="4683"/>
                    <a:pt x="11717" y="4873"/>
                    <a:pt x="11527" y="5095"/>
                  </a:cubicBezTo>
                  <a:cubicBezTo>
                    <a:pt x="10292" y="6393"/>
                    <a:pt x="9690" y="7977"/>
                    <a:pt x="9342" y="9718"/>
                  </a:cubicBezTo>
                  <a:cubicBezTo>
                    <a:pt x="8962" y="11745"/>
                    <a:pt x="8867" y="13835"/>
                    <a:pt x="8455" y="15862"/>
                  </a:cubicBezTo>
                  <a:lnTo>
                    <a:pt x="8424" y="16052"/>
                  </a:lnTo>
                  <a:cubicBezTo>
                    <a:pt x="7738" y="17858"/>
                    <a:pt x="6061" y="19202"/>
                    <a:pt x="4253" y="19202"/>
                  </a:cubicBezTo>
                  <a:cubicBezTo>
                    <a:pt x="3556" y="19202"/>
                    <a:pt x="2840" y="19003"/>
                    <a:pt x="2153" y="18554"/>
                  </a:cubicBezTo>
                  <a:cubicBezTo>
                    <a:pt x="1818" y="18345"/>
                    <a:pt x="1608" y="18066"/>
                    <a:pt x="1385" y="18066"/>
                  </a:cubicBezTo>
                  <a:cubicBezTo>
                    <a:pt x="1270" y="18066"/>
                    <a:pt x="1153" y="18139"/>
                    <a:pt x="1013" y="18332"/>
                  </a:cubicBezTo>
                  <a:cubicBezTo>
                    <a:pt x="538" y="18997"/>
                    <a:pt x="1076" y="20264"/>
                    <a:pt x="1457" y="20802"/>
                  </a:cubicBezTo>
                  <a:cubicBezTo>
                    <a:pt x="2217" y="21911"/>
                    <a:pt x="3547" y="22323"/>
                    <a:pt x="4845" y="22513"/>
                  </a:cubicBezTo>
                  <a:cubicBezTo>
                    <a:pt x="4877" y="22513"/>
                    <a:pt x="4908" y="22481"/>
                    <a:pt x="4940" y="22449"/>
                  </a:cubicBezTo>
                  <a:cubicBezTo>
                    <a:pt x="5130" y="22418"/>
                    <a:pt x="5320" y="22354"/>
                    <a:pt x="5510" y="22291"/>
                  </a:cubicBezTo>
                  <a:cubicBezTo>
                    <a:pt x="6365" y="22164"/>
                    <a:pt x="7252" y="22006"/>
                    <a:pt x="8107" y="21848"/>
                  </a:cubicBezTo>
                  <a:cubicBezTo>
                    <a:pt x="8139" y="21863"/>
                    <a:pt x="8170" y="21871"/>
                    <a:pt x="8202" y="21871"/>
                  </a:cubicBezTo>
                  <a:cubicBezTo>
                    <a:pt x="8234" y="21871"/>
                    <a:pt x="8265" y="21863"/>
                    <a:pt x="8297" y="21848"/>
                  </a:cubicBezTo>
                  <a:cubicBezTo>
                    <a:pt x="8297" y="21816"/>
                    <a:pt x="8297" y="21816"/>
                    <a:pt x="8329" y="21816"/>
                  </a:cubicBezTo>
                  <a:cubicBezTo>
                    <a:pt x="9437" y="21594"/>
                    <a:pt x="10514" y="21341"/>
                    <a:pt x="11559" y="20961"/>
                  </a:cubicBezTo>
                  <a:cubicBezTo>
                    <a:pt x="12224" y="20707"/>
                    <a:pt x="12857" y="20359"/>
                    <a:pt x="13396" y="19852"/>
                  </a:cubicBezTo>
                  <a:cubicBezTo>
                    <a:pt x="13744" y="19536"/>
                    <a:pt x="14409" y="18206"/>
                    <a:pt x="14916" y="17699"/>
                  </a:cubicBezTo>
                  <a:cubicBezTo>
                    <a:pt x="14932" y="17715"/>
                    <a:pt x="14948" y="17723"/>
                    <a:pt x="14963" y="17723"/>
                  </a:cubicBezTo>
                  <a:cubicBezTo>
                    <a:pt x="14979" y="17723"/>
                    <a:pt x="14995" y="17715"/>
                    <a:pt x="15011" y="17699"/>
                  </a:cubicBezTo>
                  <a:cubicBezTo>
                    <a:pt x="15264" y="17952"/>
                    <a:pt x="15518" y="18206"/>
                    <a:pt x="15771" y="18459"/>
                  </a:cubicBezTo>
                  <a:cubicBezTo>
                    <a:pt x="15771" y="18522"/>
                    <a:pt x="15834" y="18586"/>
                    <a:pt x="15898" y="18586"/>
                  </a:cubicBezTo>
                  <a:cubicBezTo>
                    <a:pt x="15919" y="18587"/>
                    <a:pt x="15940" y="18587"/>
                    <a:pt x="15960" y="18587"/>
                  </a:cubicBezTo>
                  <a:cubicBezTo>
                    <a:pt x="17449" y="18587"/>
                    <a:pt x="18567" y="16384"/>
                    <a:pt x="19191" y="15229"/>
                  </a:cubicBezTo>
                  <a:cubicBezTo>
                    <a:pt x="20205" y="13360"/>
                    <a:pt x="20680" y="11238"/>
                    <a:pt x="20395" y="9148"/>
                  </a:cubicBezTo>
                  <a:cubicBezTo>
                    <a:pt x="20173" y="7818"/>
                    <a:pt x="19698" y="6646"/>
                    <a:pt x="18938" y="5633"/>
                  </a:cubicBezTo>
                  <a:lnTo>
                    <a:pt x="18938" y="5633"/>
                  </a:lnTo>
                  <a:cubicBezTo>
                    <a:pt x="20015" y="6678"/>
                    <a:pt x="21028" y="7818"/>
                    <a:pt x="22010" y="8990"/>
                  </a:cubicBezTo>
                  <a:cubicBezTo>
                    <a:pt x="21946" y="11175"/>
                    <a:pt x="22991" y="13645"/>
                    <a:pt x="25018" y="14627"/>
                  </a:cubicBezTo>
                  <a:cubicBezTo>
                    <a:pt x="25706" y="14964"/>
                    <a:pt x="26409" y="15081"/>
                    <a:pt x="27120" y="15081"/>
                  </a:cubicBezTo>
                  <a:cubicBezTo>
                    <a:pt x="28765" y="15081"/>
                    <a:pt x="30451" y="14452"/>
                    <a:pt x="32080" y="14452"/>
                  </a:cubicBezTo>
                  <a:cubicBezTo>
                    <a:pt x="32923" y="14452"/>
                    <a:pt x="33752" y="14621"/>
                    <a:pt x="34551" y="15134"/>
                  </a:cubicBezTo>
                  <a:cubicBezTo>
                    <a:pt x="34582" y="15165"/>
                    <a:pt x="34582" y="15165"/>
                    <a:pt x="34614" y="15165"/>
                  </a:cubicBezTo>
                  <a:cubicBezTo>
                    <a:pt x="34741" y="15165"/>
                    <a:pt x="34836" y="15039"/>
                    <a:pt x="34741" y="14944"/>
                  </a:cubicBezTo>
                  <a:cubicBezTo>
                    <a:pt x="34677" y="14880"/>
                    <a:pt x="34614" y="14849"/>
                    <a:pt x="34551" y="14817"/>
                  </a:cubicBezTo>
                  <a:cubicBezTo>
                    <a:pt x="33474" y="13012"/>
                    <a:pt x="31795" y="11714"/>
                    <a:pt x="29895" y="10858"/>
                  </a:cubicBezTo>
                  <a:cubicBezTo>
                    <a:pt x="28914" y="10415"/>
                    <a:pt x="27837" y="10098"/>
                    <a:pt x="26792" y="9940"/>
                  </a:cubicBezTo>
                  <a:cubicBezTo>
                    <a:pt x="25272" y="9687"/>
                    <a:pt x="23688" y="9845"/>
                    <a:pt x="22326" y="9053"/>
                  </a:cubicBezTo>
                  <a:cubicBezTo>
                    <a:pt x="22326" y="8990"/>
                    <a:pt x="22295" y="8958"/>
                    <a:pt x="22263" y="8927"/>
                  </a:cubicBezTo>
                  <a:cubicBezTo>
                    <a:pt x="22263" y="8895"/>
                    <a:pt x="22263" y="8895"/>
                    <a:pt x="22231" y="8863"/>
                  </a:cubicBezTo>
                  <a:cubicBezTo>
                    <a:pt x="20870" y="6773"/>
                    <a:pt x="18970" y="4968"/>
                    <a:pt x="16911" y="3575"/>
                  </a:cubicBezTo>
                  <a:cubicBezTo>
                    <a:pt x="15929" y="2751"/>
                    <a:pt x="14789" y="2023"/>
                    <a:pt x="13554" y="1864"/>
                  </a:cubicBezTo>
                  <a:cubicBezTo>
                    <a:pt x="13491" y="1833"/>
                    <a:pt x="13427" y="1769"/>
                    <a:pt x="13364" y="1706"/>
                  </a:cubicBezTo>
                  <a:cubicBezTo>
                    <a:pt x="13364" y="1681"/>
                    <a:pt x="13323" y="1634"/>
                    <a:pt x="13273" y="1634"/>
                  </a:cubicBezTo>
                  <a:cubicBezTo>
                    <a:pt x="13262" y="1634"/>
                    <a:pt x="13250" y="1637"/>
                    <a:pt x="13237" y="1643"/>
                  </a:cubicBezTo>
                  <a:cubicBezTo>
                    <a:pt x="13206" y="1611"/>
                    <a:pt x="13142" y="1579"/>
                    <a:pt x="13111" y="1548"/>
                  </a:cubicBezTo>
                  <a:cubicBezTo>
                    <a:pt x="13093" y="1536"/>
                    <a:pt x="13074" y="1531"/>
                    <a:pt x="13056" y="1531"/>
                  </a:cubicBezTo>
                  <a:cubicBezTo>
                    <a:pt x="12976" y="1531"/>
                    <a:pt x="12907" y="1629"/>
                    <a:pt x="12984" y="1706"/>
                  </a:cubicBezTo>
                  <a:cubicBezTo>
                    <a:pt x="13016" y="1706"/>
                    <a:pt x="13016" y="1738"/>
                    <a:pt x="13047" y="1738"/>
                  </a:cubicBezTo>
                  <a:cubicBezTo>
                    <a:pt x="13016" y="1769"/>
                    <a:pt x="12984" y="1801"/>
                    <a:pt x="12984" y="1801"/>
                  </a:cubicBezTo>
                  <a:cubicBezTo>
                    <a:pt x="10804" y="482"/>
                    <a:pt x="8241" y="0"/>
                    <a:pt x="566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18;p72">
              <a:extLst>
                <a:ext uri="{FF2B5EF4-FFF2-40B4-BE49-F238E27FC236}">
                  <a16:creationId xmlns:a16="http://schemas.microsoft.com/office/drawing/2014/main" id="{FB73CE35-C8EA-49D1-BDC9-6E7A436861A5}"/>
                </a:ext>
              </a:extLst>
            </p:cNvPr>
            <p:cNvSpPr/>
            <p:nvPr/>
          </p:nvSpPr>
          <p:spPr>
            <a:xfrm>
              <a:off x="-14546" y="0"/>
              <a:ext cx="1651210" cy="1088148"/>
            </a:xfrm>
            <a:custGeom>
              <a:avLst/>
              <a:gdLst/>
              <a:ahLst/>
              <a:cxnLst/>
              <a:rect l="l" t="t" r="r" b="b"/>
              <a:pathLst>
                <a:path w="54437" h="35874" extrusionOk="0">
                  <a:moveTo>
                    <a:pt x="37240" y="520"/>
                  </a:moveTo>
                  <a:lnTo>
                    <a:pt x="37240" y="520"/>
                  </a:lnTo>
                  <a:cubicBezTo>
                    <a:pt x="36068" y="2230"/>
                    <a:pt x="35657" y="3781"/>
                    <a:pt x="35498" y="5935"/>
                  </a:cubicBezTo>
                  <a:cubicBezTo>
                    <a:pt x="35340" y="8532"/>
                    <a:pt x="34770" y="12237"/>
                    <a:pt x="32521" y="13947"/>
                  </a:cubicBezTo>
                  <a:cubicBezTo>
                    <a:pt x="31983" y="14359"/>
                    <a:pt x="31666" y="14517"/>
                    <a:pt x="31381" y="15182"/>
                  </a:cubicBezTo>
                  <a:cubicBezTo>
                    <a:pt x="30684" y="16639"/>
                    <a:pt x="30589" y="17716"/>
                    <a:pt x="29133" y="18729"/>
                  </a:cubicBezTo>
                  <a:cubicBezTo>
                    <a:pt x="27564" y="19858"/>
                    <a:pt x="25706" y="20104"/>
                    <a:pt x="23831" y="20104"/>
                  </a:cubicBezTo>
                  <a:cubicBezTo>
                    <a:pt x="22867" y="20104"/>
                    <a:pt x="21898" y="20039"/>
                    <a:pt x="20962" y="19996"/>
                  </a:cubicBezTo>
                  <a:lnTo>
                    <a:pt x="20930" y="19996"/>
                  </a:lnTo>
                  <a:cubicBezTo>
                    <a:pt x="21849" y="19331"/>
                    <a:pt x="22704" y="18602"/>
                    <a:pt x="23496" y="17811"/>
                  </a:cubicBezTo>
                  <a:cubicBezTo>
                    <a:pt x="28024" y="13345"/>
                    <a:pt x="30336" y="7233"/>
                    <a:pt x="35150" y="3021"/>
                  </a:cubicBezTo>
                  <a:cubicBezTo>
                    <a:pt x="35304" y="2867"/>
                    <a:pt x="35187" y="2630"/>
                    <a:pt x="35020" y="2630"/>
                  </a:cubicBezTo>
                  <a:cubicBezTo>
                    <a:pt x="34980" y="2630"/>
                    <a:pt x="34938" y="2643"/>
                    <a:pt x="34896" y="2673"/>
                  </a:cubicBezTo>
                  <a:cubicBezTo>
                    <a:pt x="30336" y="6283"/>
                    <a:pt x="28183" y="11984"/>
                    <a:pt x="24382" y="16291"/>
                  </a:cubicBezTo>
                  <a:cubicBezTo>
                    <a:pt x="23306" y="17494"/>
                    <a:pt x="22102" y="18571"/>
                    <a:pt x="20804" y="19521"/>
                  </a:cubicBezTo>
                  <a:cubicBezTo>
                    <a:pt x="20962" y="18919"/>
                    <a:pt x="20930" y="18381"/>
                    <a:pt x="20867" y="17747"/>
                  </a:cubicBezTo>
                  <a:cubicBezTo>
                    <a:pt x="20804" y="17241"/>
                    <a:pt x="20677" y="16671"/>
                    <a:pt x="20772" y="16132"/>
                  </a:cubicBezTo>
                  <a:cubicBezTo>
                    <a:pt x="20930" y="15056"/>
                    <a:pt x="21627" y="14707"/>
                    <a:pt x="22102" y="13884"/>
                  </a:cubicBezTo>
                  <a:cubicBezTo>
                    <a:pt x="22546" y="13092"/>
                    <a:pt x="22514" y="12174"/>
                    <a:pt x="22672" y="11319"/>
                  </a:cubicBezTo>
                  <a:cubicBezTo>
                    <a:pt x="22989" y="9545"/>
                    <a:pt x="24002" y="8152"/>
                    <a:pt x="25491" y="7170"/>
                  </a:cubicBezTo>
                  <a:cubicBezTo>
                    <a:pt x="26504" y="6473"/>
                    <a:pt x="27644" y="6093"/>
                    <a:pt x="28689" y="5523"/>
                  </a:cubicBezTo>
                  <a:cubicBezTo>
                    <a:pt x="29608" y="5016"/>
                    <a:pt x="30304" y="4320"/>
                    <a:pt x="31033" y="3591"/>
                  </a:cubicBezTo>
                  <a:cubicBezTo>
                    <a:pt x="32395" y="2261"/>
                    <a:pt x="33535" y="1755"/>
                    <a:pt x="35371" y="1248"/>
                  </a:cubicBezTo>
                  <a:cubicBezTo>
                    <a:pt x="36037" y="1058"/>
                    <a:pt x="36638" y="868"/>
                    <a:pt x="37240" y="520"/>
                  </a:cubicBezTo>
                  <a:close/>
                  <a:moveTo>
                    <a:pt x="9340" y="13314"/>
                  </a:moveTo>
                  <a:cubicBezTo>
                    <a:pt x="10131" y="13314"/>
                    <a:pt x="10828" y="13377"/>
                    <a:pt x="11588" y="13852"/>
                  </a:cubicBezTo>
                  <a:cubicBezTo>
                    <a:pt x="12443" y="14390"/>
                    <a:pt x="13013" y="15531"/>
                    <a:pt x="13140" y="16512"/>
                  </a:cubicBezTo>
                  <a:cubicBezTo>
                    <a:pt x="13266" y="17747"/>
                    <a:pt x="12475" y="18254"/>
                    <a:pt x="11968" y="19267"/>
                  </a:cubicBezTo>
                  <a:cubicBezTo>
                    <a:pt x="11746" y="19711"/>
                    <a:pt x="11651" y="20249"/>
                    <a:pt x="11335" y="20629"/>
                  </a:cubicBezTo>
                  <a:cubicBezTo>
                    <a:pt x="10923" y="21168"/>
                    <a:pt x="10258" y="21516"/>
                    <a:pt x="9625" y="21801"/>
                  </a:cubicBezTo>
                  <a:cubicBezTo>
                    <a:pt x="9688" y="21674"/>
                    <a:pt x="9751" y="21579"/>
                    <a:pt x="9815" y="21453"/>
                  </a:cubicBezTo>
                  <a:cubicBezTo>
                    <a:pt x="10955" y="19172"/>
                    <a:pt x="11778" y="14961"/>
                    <a:pt x="9340" y="13314"/>
                  </a:cubicBezTo>
                  <a:close/>
                  <a:moveTo>
                    <a:pt x="42706" y="25541"/>
                  </a:moveTo>
                  <a:cubicBezTo>
                    <a:pt x="43467" y="25541"/>
                    <a:pt x="44235" y="25622"/>
                    <a:pt x="44999" y="25791"/>
                  </a:cubicBezTo>
                  <a:cubicBezTo>
                    <a:pt x="49211" y="26710"/>
                    <a:pt x="53803" y="30637"/>
                    <a:pt x="53486" y="35292"/>
                  </a:cubicBezTo>
                  <a:cubicBezTo>
                    <a:pt x="52020" y="33934"/>
                    <a:pt x="50290" y="33295"/>
                    <a:pt x="48456" y="33295"/>
                  </a:cubicBezTo>
                  <a:cubicBezTo>
                    <a:pt x="47596" y="33295"/>
                    <a:pt x="46712" y="33435"/>
                    <a:pt x="45822" y="33708"/>
                  </a:cubicBezTo>
                  <a:cubicBezTo>
                    <a:pt x="44394" y="34137"/>
                    <a:pt x="43031" y="34618"/>
                    <a:pt x="41633" y="34618"/>
                  </a:cubicBezTo>
                  <a:cubicBezTo>
                    <a:pt x="40861" y="34618"/>
                    <a:pt x="40078" y="34471"/>
                    <a:pt x="39267" y="34089"/>
                  </a:cubicBezTo>
                  <a:cubicBezTo>
                    <a:pt x="37272" y="33107"/>
                    <a:pt x="35530" y="31270"/>
                    <a:pt x="33788" y="29877"/>
                  </a:cubicBezTo>
                  <a:lnTo>
                    <a:pt x="33788" y="29877"/>
                  </a:lnTo>
                  <a:cubicBezTo>
                    <a:pt x="34027" y="29901"/>
                    <a:pt x="34266" y="29911"/>
                    <a:pt x="34503" y="29911"/>
                  </a:cubicBezTo>
                  <a:cubicBezTo>
                    <a:pt x="35522" y="29911"/>
                    <a:pt x="36523" y="29720"/>
                    <a:pt x="37525" y="29592"/>
                  </a:cubicBezTo>
                  <a:cubicBezTo>
                    <a:pt x="38989" y="29408"/>
                    <a:pt x="40475" y="29290"/>
                    <a:pt x="41965" y="29290"/>
                  </a:cubicBezTo>
                  <a:cubicBezTo>
                    <a:pt x="42280" y="29290"/>
                    <a:pt x="42594" y="29295"/>
                    <a:pt x="42909" y="29307"/>
                  </a:cubicBezTo>
                  <a:cubicBezTo>
                    <a:pt x="46487" y="29497"/>
                    <a:pt x="49749" y="30637"/>
                    <a:pt x="52536" y="32885"/>
                  </a:cubicBezTo>
                  <a:cubicBezTo>
                    <a:pt x="52548" y="32897"/>
                    <a:pt x="52561" y="32902"/>
                    <a:pt x="52575" y="32902"/>
                  </a:cubicBezTo>
                  <a:cubicBezTo>
                    <a:pt x="52630" y="32902"/>
                    <a:pt x="52682" y="32810"/>
                    <a:pt x="52631" y="32758"/>
                  </a:cubicBezTo>
                  <a:cubicBezTo>
                    <a:pt x="50351" y="30542"/>
                    <a:pt x="47216" y="29433"/>
                    <a:pt x="44080" y="29085"/>
                  </a:cubicBezTo>
                  <a:cubicBezTo>
                    <a:pt x="43278" y="29001"/>
                    <a:pt x="42467" y="28962"/>
                    <a:pt x="41656" y="28962"/>
                  </a:cubicBezTo>
                  <a:cubicBezTo>
                    <a:pt x="40931" y="28962"/>
                    <a:pt x="40206" y="28993"/>
                    <a:pt x="39488" y="29053"/>
                  </a:cubicBezTo>
                  <a:cubicBezTo>
                    <a:pt x="37673" y="29207"/>
                    <a:pt x="35828" y="29720"/>
                    <a:pt x="34011" y="29720"/>
                  </a:cubicBezTo>
                  <a:cubicBezTo>
                    <a:pt x="33958" y="29720"/>
                    <a:pt x="33905" y="29719"/>
                    <a:pt x="33851" y="29718"/>
                  </a:cubicBezTo>
                  <a:cubicBezTo>
                    <a:pt x="36074" y="27134"/>
                    <a:pt x="39329" y="25541"/>
                    <a:pt x="42706" y="25541"/>
                  </a:cubicBezTo>
                  <a:close/>
                  <a:moveTo>
                    <a:pt x="37537" y="0"/>
                  </a:moveTo>
                  <a:cubicBezTo>
                    <a:pt x="37513" y="0"/>
                    <a:pt x="37487" y="4"/>
                    <a:pt x="37462" y="13"/>
                  </a:cubicBezTo>
                  <a:cubicBezTo>
                    <a:pt x="36227" y="900"/>
                    <a:pt x="34738" y="931"/>
                    <a:pt x="33376" y="1501"/>
                  </a:cubicBezTo>
                  <a:cubicBezTo>
                    <a:pt x="32521" y="1850"/>
                    <a:pt x="31825" y="2420"/>
                    <a:pt x="31160" y="3053"/>
                  </a:cubicBezTo>
                  <a:cubicBezTo>
                    <a:pt x="29861" y="4256"/>
                    <a:pt x="28911" y="5111"/>
                    <a:pt x="27296" y="5903"/>
                  </a:cubicBezTo>
                  <a:cubicBezTo>
                    <a:pt x="26219" y="6442"/>
                    <a:pt x="25174" y="6917"/>
                    <a:pt x="24287" y="7772"/>
                  </a:cubicBezTo>
                  <a:cubicBezTo>
                    <a:pt x="23559" y="8468"/>
                    <a:pt x="22989" y="9292"/>
                    <a:pt x="22641" y="10242"/>
                  </a:cubicBezTo>
                  <a:cubicBezTo>
                    <a:pt x="22134" y="11604"/>
                    <a:pt x="22229" y="12902"/>
                    <a:pt x="21342" y="14169"/>
                  </a:cubicBezTo>
                  <a:cubicBezTo>
                    <a:pt x="20740" y="15024"/>
                    <a:pt x="20329" y="15436"/>
                    <a:pt x="20297" y="16481"/>
                  </a:cubicBezTo>
                  <a:cubicBezTo>
                    <a:pt x="20265" y="17621"/>
                    <a:pt x="20645" y="18666"/>
                    <a:pt x="20392" y="19806"/>
                  </a:cubicBezTo>
                  <a:cubicBezTo>
                    <a:pt x="19410" y="20503"/>
                    <a:pt x="18334" y="21104"/>
                    <a:pt x="17257" y="21643"/>
                  </a:cubicBezTo>
                  <a:cubicBezTo>
                    <a:pt x="14660" y="22846"/>
                    <a:pt x="11778" y="23226"/>
                    <a:pt x="9213" y="24461"/>
                  </a:cubicBezTo>
                  <a:cubicBezTo>
                    <a:pt x="8389" y="24620"/>
                    <a:pt x="7598" y="24841"/>
                    <a:pt x="6774" y="25126"/>
                  </a:cubicBezTo>
                  <a:cubicBezTo>
                    <a:pt x="7756" y="24335"/>
                    <a:pt x="8643" y="23416"/>
                    <a:pt x="9340" y="22308"/>
                  </a:cubicBezTo>
                  <a:cubicBezTo>
                    <a:pt x="10638" y="21801"/>
                    <a:pt x="11493" y="21199"/>
                    <a:pt x="12126" y="19869"/>
                  </a:cubicBezTo>
                  <a:cubicBezTo>
                    <a:pt x="12601" y="18919"/>
                    <a:pt x="13900" y="17684"/>
                    <a:pt x="13742" y="16449"/>
                  </a:cubicBezTo>
                  <a:cubicBezTo>
                    <a:pt x="13710" y="16037"/>
                    <a:pt x="13520" y="15847"/>
                    <a:pt x="13298" y="15499"/>
                  </a:cubicBezTo>
                  <a:cubicBezTo>
                    <a:pt x="13013" y="15024"/>
                    <a:pt x="12728" y="14137"/>
                    <a:pt x="12348" y="13694"/>
                  </a:cubicBezTo>
                  <a:cubicBezTo>
                    <a:pt x="11798" y="13077"/>
                    <a:pt x="10865" y="12966"/>
                    <a:pt x="9964" y="12966"/>
                  </a:cubicBezTo>
                  <a:cubicBezTo>
                    <a:pt x="9569" y="12966"/>
                    <a:pt x="9180" y="12987"/>
                    <a:pt x="8833" y="12997"/>
                  </a:cubicBezTo>
                  <a:lnTo>
                    <a:pt x="8674" y="12934"/>
                  </a:lnTo>
                  <a:cubicBezTo>
                    <a:pt x="8645" y="12922"/>
                    <a:pt x="8619" y="12917"/>
                    <a:pt x="8595" y="12917"/>
                  </a:cubicBezTo>
                  <a:cubicBezTo>
                    <a:pt x="8495" y="12917"/>
                    <a:pt x="8453" y="13015"/>
                    <a:pt x="8453" y="13092"/>
                  </a:cubicBezTo>
                  <a:cubicBezTo>
                    <a:pt x="8421" y="13155"/>
                    <a:pt x="8453" y="13250"/>
                    <a:pt x="8548" y="13282"/>
                  </a:cubicBezTo>
                  <a:lnTo>
                    <a:pt x="8674" y="13282"/>
                  </a:lnTo>
                  <a:cubicBezTo>
                    <a:pt x="11841" y="14707"/>
                    <a:pt x="10606" y="19362"/>
                    <a:pt x="9054" y="22054"/>
                  </a:cubicBezTo>
                  <a:cubicBezTo>
                    <a:pt x="9023" y="22054"/>
                    <a:pt x="8991" y="22086"/>
                    <a:pt x="8959" y="22086"/>
                  </a:cubicBezTo>
                  <a:cubicBezTo>
                    <a:pt x="8833" y="22118"/>
                    <a:pt x="8833" y="22244"/>
                    <a:pt x="8896" y="22339"/>
                  </a:cubicBezTo>
                  <a:cubicBezTo>
                    <a:pt x="8706" y="22624"/>
                    <a:pt x="8548" y="22846"/>
                    <a:pt x="8389" y="23068"/>
                  </a:cubicBezTo>
                  <a:cubicBezTo>
                    <a:pt x="7408" y="24303"/>
                    <a:pt x="6173" y="25190"/>
                    <a:pt x="4779" y="25918"/>
                  </a:cubicBezTo>
                  <a:cubicBezTo>
                    <a:pt x="3987" y="26298"/>
                    <a:pt x="3164" y="26678"/>
                    <a:pt x="2372" y="27058"/>
                  </a:cubicBezTo>
                  <a:cubicBezTo>
                    <a:pt x="1676" y="27343"/>
                    <a:pt x="979" y="27628"/>
                    <a:pt x="282" y="27881"/>
                  </a:cubicBezTo>
                  <a:cubicBezTo>
                    <a:pt x="0" y="27994"/>
                    <a:pt x="120" y="28408"/>
                    <a:pt x="373" y="28408"/>
                  </a:cubicBezTo>
                  <a:cubicBezTo>
                    <a:pt x="404" y="28408"/>
                    <a:pt x="437" y="28402"/>
                    <a:pt x="472" y="28388"/>
                  </a:cubicBezTo>
                  <a:cubicBezTo>
                    <a:pt x="1929" y="27881"/>
                    <a:pt x="3354" y="27280"/>
                    <a:pt x="4684" y="26551"/>
                  </a:cubicBezTo>
                  <a:cubicBezTo>
                    <a:pt x="6204" y="25886"/>
                    <a:pt x="7724" y="25285"/>
                    <a:pt x="9308" y="24936"/>
                  </a:cubicBezTo>
                  <a:cubicBezTo>
                    <a:pt x="9870" y="24818"/>
                    <a:pt x="10448" y="24766"/>
                    <a:pt x="11035" y="24766"/>
                  </a:cubicBezTo>
                  <a:cubicBezTo>
                    <a:pt x="13756" y="24766"/>
                    <a:pt x="16671" y="25887"/>
                    <a:pt x="19094" y="26773"/>
                  </a:cubicBezTo>
                  <a:cubicBezTo>
                    <a:pt x="24857" y="28895"/>
                    <a:pt x="29006" y="34152"/>
                    <a:pt x="34928" y="35862"/>
                  </a:cubicBezTo>
                  <a:cubicBezTo>
                    <a:pt x="34944" y="35870"/>
                    <a:pt x="34959" y="35873"/>
                    <a:pt x="34973" y="35873"/>
                  </a:cubicBezTo>
                  <a:cubicBezTo>
                    <a:pt x="35075" y="35873"/>
                    <a:pt x="35134" y="35696"/>
                    <a:pt x="35023" y="35640"/>
                  </a:cubicBezTo>
                  <a:cubicBezTo>
                    <a:pt x="30114" y="33677"/>
                    <a:pt x="26187" y="30130"/>
                    <a:pt x="21627" y="27660"/>
                  </a:cubicBezTo>
                  <a:lnTo>
                    <a:pt x="21627" y="27660"/>
                  </a:lnTo>
                  <a:cubicBezTo>
                    <a:pt x="22989" y="28071"/>
                    <a:pt x="24446" y="28261"/>
                    <a:pt x="25902" y="28515"/>
                  </a:cubicBezTo>
                  <a:cubicBezTo>
                    <a:pt x="28235" y="28869"/>
                    <a:pt x="30513" y="30022"/>
                    <a:pt x="32890" y="30022"/>
                  </a:cubicBezTo>
                  <a:cubicBezTo>
                    <a:pt x="33062" y="30022"/>
                    <a:pt x="33235" y="30016"/>
                    <a:pt x="33408" y="30003"/>
                  </a:cubicBezTo>
                  <a:cubicBezTo>
                    <a:pt x="33430" y="30026"/>
                    <a:pt x="33469" y="30048"/>
                    <a:pt x="33511" y="30048"/>
                  </a:cubicBezTo>
                  <a:cubicBezTo>
                    <a:pt x="33529" y="30048"/>
                    <a:pt x="33548" y="30044"/>
                    <a:pt x="33566" y="30035"/>
                  </a:cubicBezTo>
                  <a:cubicBezTo>
                    <a:pt x="35949" y="32025"/>
                    <a:pt x="38589" y="34934"/>
                    <a:pt x="41899" y="34934"/>
                  </a:cubicBezTo>
                  <a:cubicBezTo>
                    <a:pt x="42065" y="34934"/>
                    <a:pt x="42233" y="34927"/>
                    <a:pt x="42402" y="34912"/>
                  </a:cubicBezTo>
                  <a:cubicBezTo>
                    <a:pt x="44144" y="34754"/>
                    <a:pt x="45696" y="33835"/>
                    <a:pt x="47406" y="33582"/>
                  </a:cubicBezTo>
                  <a:cubicBezTo>
                    <a:pt x="47733" y="33536"/>
                    <a:pt x="48059" y="33513"/>
                    <a:pt x="48382" y="33513"/>
                  </a:cubicBezTo>
                  <a:cubicBezTo>
                    <a:pt x="50278" y="33513"/>
                    <a:pt x="52075" y="34292"/>
                    <a:pt x="53455" y="35672"/>
                  </a:cubicBezTo>
                  <a:cubicBezTo>
                    <a:pt x="53471" y="35739"/>
                    <a:pt x="53541" y="35779"/>
                    <a:pt x="53607" y="35779"/>
                  </a:cubicBezTo>
                  <a:cubicBezTo>
                    <a:pt x="53667" y="35779"/>
                    <a:pt x="53725" y="35747"/>
                    <a:pt x="53740" y="35672"/>
                  </a:cubicBezTo>
                  <a:cubicBezTo>
                    <a:pt x="54436" y="30922"/>
                    <a:pt x="49813" y="26741"/>
                    <a:pt x="45601" y="25601"/>
                  </a:cubicBezTo>
                  <a:cubicBezTo>
                    <a:pt x="44645" y="25339"/>
                    <a:pt x="43678" y="25214"/>
                    <a:pt x="42720" y="25214"/>
                  </a:cubicBezTo>
                  <a:cubicBezTo>
                    <a:pt x="39170" y="25214"/>
                    <a:pt x="35747" y="26932"/>
                    <a:pt x="33503" y="29750"/>
                  </a:cubicBezTo>
                  <a:lnTo>
                    <a:pt x="33440" y="29750"/>
                  </a:lnTo>
                  <a:cubicBezTo>
                    <a:pt x="33405" y="29750"/>
                    <a:pt x="33369" y="29751"/>
                    <a:pt x="33334" y="29751"/>
                  </a:cubicBezTo>
                  <a:cubicBezTo>
                    <a:pt x="30874" y="29751"/>
                    <a:pt x="28623" y="28667"/>
                    <a:pt x="26219" y="28230"/>
                  </a:cubicBezTo>
                  <a:cubicBezTo>
                    <a:pt x="23812" y="27818"/>
                    <a:pt x="21374" y="27628"/>
                    <a:pt x="19220" y="26393"/>
                  </a:cubicBezTo>
                  <a:cubicBezTo>
                    <a:pt x="19157" y="26393"/>
                    <a:pt x="19125" y="26425"/>
                    <a:pt x="19125" y="26456"/>
                  </a:cubicBezTo>
                  <a:cubicBezTo>
                    <a:pt x="18587" y="26235"/>
                    <a:pt x="17985" y="26013"/>
                    <a:pt x="17415" y="25823"/>
                  </a:cubicBezTo>
                  <a:cubicBezTo>
                    <a:pt x="15302" y="25139"/>
                    <a:pt x="13067" y="24334"/>
                    <a:pt x="10829" y="24334"/>
                  </a:cubicBezTo>
                  <a:cubicBezTo>
                    <a:pt x="10787" y="24334"/>
                    <a:pt x="10744" y="24334"/>
                    <a:pt x="10701" y="24335"/>
                  </a:cubicBezTo>
                  <a:cubicBezTo>
                    <a:pt x="12981" y="23638"/>
                    <a:pt x="15293" y="23163"/>
                    <a:pt x="17447" y="22118"/>
                  </a:cubicBezTo>
                  <a:cubicBezTo>
                    <a:pt x="18650" y="21548"/>
                    <a:pt x="19790" y="20851"/>
                    <a:pt x="20835" y="20091"/>
                  </a:cubicBezTo>
                  <a:lnTo>
                    <a:pt x="20835" y="20091"/>
                  </a:lnTo>
                  <a:cubicBezTo>
                    <a:pt x="20804" y="20154"/>
                    <a:pt x="20835" y="20281"/>
                    <a:pt x="20930" y="20281"/>
                  </a:cubicBezTo>
                  <a:cubicBezTo>
                    <a:pt x="21939" y="20404"/>
                    <a:pt x="22983" y="20503"/>
                    <a:pt x="24019" y="20503"/>
                  </a:cubicBezTo>
                  <a:cubicBezTo>
                    <a:pt x="25390" y="20503"/>
                    <a:pt x="26748" y="20329"/>
                    <a:pt x="27993" y="19806"/>
                  </a:cubicBezTo>
                  <a:cubicBezTo>
                    <a:pt x="30051" y="18951"/>
                    <a:pt x="30779" y="17652"/>
                    <a:pt x="31603" y="15721"/>
                  </a:cubicBezTo>
                  <a:cubicBezTo>
                    <a:pt x="32110" y="14485"/>
                    <a:pt x="33123" y="14074"/>
                    <a:pt x="33820" y="13029"/>
                  </a:cubicBezTo>
                  <a:cubicBezTo>
                    <a:pt x="34516" y="11920"/>
                    <a:pt x="34991" y="10622"/>
                    <a:pt x="35340" y="9355"/>
                  </a:cubicBezTo>
                  <a:cubicBezTo>
                    <a:pt x="35688" y="8057"/>
                    <a:pt x="35752" y="6758"/>
                    <a:pt x="35847" y="5397"/>
                  </a:cubicBezTo>
                  <a:cubicBezTo>
                    <a:pt x="36005" y="3401"/>
                    <a:pt x="36575" y="1913"/>
                    <a:pt x="37778" y="329"/>
                  </a:cubicBezTo>
                  <a:cubicBezTo>
                    <a:pt x="37842" y="203"/>
                    <a:pt x="37778" y="108"/>
                    <a:pt x="37715" y="76"/>
                  </a:cubicBezTo>
                  <a:cubicBezTo>
                    <a:pt x="37669" y="30"/>
                    <a:pt x="37605" y="0"/>
                    <a:pt x="3753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19;p72">
              <a:extLst>
                <a:ext uri="{FF2B5EF4-FFF2-40B4-BE49-F238E27FC236}">
                  <a16:creationId xmlns:a16="http://schemas.microsoft.com/office/drawing/2014/main" id="{43F2B254-327F-4F68-9609-97D4C7421E36}"/>
                </a:ext>
              </a:extLst>
            </p:cNvPr>
            <p:cNvSpPr/>
            <p:nvPr/>
          </p:nvSpPr>
          <p:spPr>
            <a:xfrm>
              <a:off x="282157" y="2821461"/>
              <a:ext cx="899177" cy="942127"/>
            </a:xfrm>
            <a:custGeom>
              <a:avLst/>
              <a:gdLst/>
              <a:ahLst/>
              <a:cxnLst/>
              <a:rect l="l" t="t" r="r" b="b"/>
              <a:pathLst>
                <a:path w="29644" h="31060" extrusionOk="0">
                  <a:moveTo>
                    <a:pt x="19223" y="2694"/>
                  </a:moveTo>
                  <a:cubicBezTo>
                    <a:pt x="19234" y="2694"/>
                    <a:pt x="19245" y="2694"/>
                    <a:pt x="19256" y="2695"/>
                  </a:cubicBezTo>
                  <a:cubicBezTo>
                    <a:pt x="19636" y="2980"/>
                    <a:pt x="20016" y="3234"/>
                    <a:pt x="20396" y="3519"/>
                  </a:cubicBezTo>
                  <a:cubicBezTo>
                    <a:pt x="20427" y="3740"/>
                    <a:pt x="20459" y="3994"/>
                    <a:pt x="20459" y="4247"/>
                  </a:cubicBezTo>
                  <a:cubicBezTo>
                    <a:pt x="20491" y="4405"/>
                    <a:pt x="20491" y="4564"/>
                    <a:pt x="20491" y="4722"/>
                  </a:cubicBezTo>
                  <a:cubicBezTo>
                    <a:pt x="20554" y="5102"/>
                    <a:pt x="20617" y="5355"/>
                    <a:pt x="20807" y="5640"/>
                  </a:cubicBezTo>
                  <a:cubicBezTo>
                    <a:pt x="20174" y="5799"/>
                    <a:pt x="19541" y="5957"/>
                    <a:pt x="18939" y="6115"/>
                  </a:cubicBezTo>
                  <a:cubicBezTo>
                    <a:pt x="17862" y="6337"/>
                    <a:pt x="16880" y="6685"/>
                    <a:pt x="15962" y="7192"/>
                  </a:cubicBezTo>
                  <a:cubicBezTo>
                    <a:pt x="16342" y="5989"/>
                    <a:pt x="16215" y="4722"/>
                    <a:pt x="16279" y="3487"/>
                  </a:cubicBezTo>
                  <a:lnTo>
                    <a:pt x="16279" y="3487"/>
                  </a:lnTo>
                  <a:cubicBezTo>
                    <a:pt x="16390" y="3495"/>
                    <a:pt x="16498" y="3499"/>
                    <a:pt x="16606" y="3499"/>
                  </a:cubicBezTo>
                  <a:cubicBezTo>
                    <a:pt x="16928" y="3499"/>
                    <a:pt x="17237" y="3463"/>
                    <a:pt x="17546" y="3392"/>
                  </a:cubicBezTo>
                  <a:cubicBezTo>
                    <a:pt x="17978" y="3268"/>
                    <a:pt x="18801" y="2694"/>
                    <a:pt x="19223" y="2694"/>
                  </a:cubicBezTo>
                  <a:close/>
                  <a:moveTo>
                    <a:pt x="15463" y="896"/>
                  </a:moveTo>
                  <a:cubicBezTo>
                    <a:pt x="15918" y="896"/>
                    <a:pt x="16268" y="1047"/>
                    <a:pt x="16374" y="1460"/>
                  </a:cubicBezTo>
                  <a:cubicBezTo>
                    <a:pt x="16405" y="1587"/>
                    <a:pt x="16057" y="2410"/>
                    <a:pt x="16057" y="2442"/>
                  </a:cubicBezTo>
                  <a:cubicBezTo>
                    <a:pt x="15994" y="2727"/>
                    <a:pt x="15962" y="3012"/>
                    <a:pt x="15962" y="3297"/>
                  </a:cubicBezTo>
                  <a:cubicBezTo>
                    <a:pt x="15899" y="3329"/>
                    <a:pt x="15899" y="3424"/>
                    <a:pt x="15962" y="3455"/>
                  </a:cubicBezTo>
                  <a:cubicBezTo>
                    <a:pt x="15962" y="3614"/>
                    <a:pt x="15994" y="3772"/>
                    <a:pt x="15994" y="3930"/>
                  </a:cubicBezTo>
                  <a:cubicBezTo>
                    <a:pt x="16057" y="5197"/>
                    <a:pt x="16057" y="6210"/>
                    <a:pt x="15550" y="7446"/>
                  </a:cubicBezTo>
                  <a:cubicBezTo>
                    <a:pt x="15107" y="7699"/>
                    <a:pt x="14664" y="8016"/>
                    <a:pt x="14252" y="8396"/>
                  </a:cubicBezTo>
                  <a:cubicBezTo>
                    <a:pt x="13017" y="9567"/>
                    <a:pt x="12067" y="11056"/>
                    <a:pt x="11497" y="12671"/>
                  </a:cubicBezTo>
                  <a:cubicBezTo>
                    <a:pt x="11148" y="13748"/>
                    <a:pt x="10958" y="14888"/>
                    <a:pt x="10768" y="15996"/>
                  </a:cubicBezTo>
                  <a:cubicBezTo>
                    <a:pt x="10610" y="15204"/>
                    <a:pt x="10325" y="14476"/>
                    <a:pt x="10008" y="13748"/>
                  </a:cubicBezTo>
                  <a:lnTo>
                    <a:pt x="10008" y="13748"/>
                  </a:lnTo>
                  <a:cubicBezTo>
                    <a:pt x="10026" y="13760"/>
                    <a:pt x="10043" y="13765"/>
                    <a:pt x="10059" y="13765"/>
                  </a:cubicBezTo>
                  <a:cubicBezTo>
                    <a:pt x="10123" y="13765"/>
                    <a:pt x="10155" y="13672"/>
                    <a:pt x="10103" y="13621"/>
                  </a:cubicBezTo>
                  <a:cubicBezTo>
                    <a:pt x="10040" y="13558"/>
                    <a:pt x="9945" y="13463"/>
                    <a:pt x="9850" y="13368"/>
                  </a:cubicBezTo>
                  <a:cubicBezTo>
                    <a:pt x="9502" y="12576"/>
                    <a:pt x="9153" y="11752"/>
                    <a:pt x="8995" y="10897"/>
                  </a:cubicBezTo>
                  <a:cubicBezTo>
                    <a:pt x="8552" y="8712"/>
                    <a:pt x="8900" y="6305"/>
                    <a:pt x="10008" y="4374"/>
                  </a:cubicBezTo>
                  <a:cubicBezTo>
                    <a:pt x="10578" y="3360"/>
                    <a:pt x="11338" y="2505"/>
                    <a:pt x="12383" y="1935"/>
                  </a:cubicBezTo>
                  <a:cubicBezTo>
                    <a:pt x="12825" y="1692"/>
                    <a:pt x="14419" y="896"/>
                    <a:pt x="15463" y="896"/>
                  </a:cubicBezTo>
                  <a:close/>
                  <a:moveTo>
                    <a:pt x="25606" y="9806"/>
                  </a:moveTo>
                  <a:cubicBezTo>
                    <a:pt x="26170" y="9806"/>
                    <a:pt x="26697" y="9905"/>
                    <a:pt x="27015" y="10169"/>
                  </a:cubicBezTo>
                  <a:cubicBezTo>
                    <a:pt x="29231" y="11942"/>
                    <a:pt x="26856" y="12069"/>
                    <a:pt x="26635" y="13051"/>
                  </a:cubicBezTo>
                  <a:cubicBezTo>
                    <a:pt x="26476" y="13811"/>
                    <a:pt x="27141" y="13843"/>
                    <a:pt x="26508" y="14761"/>
                  </a:cubicBezTo>
                  <a:cubicBezTo>
                    <a:pt x="26001" y="15489"/>
                    <a:pt x="24924" y="16028"/>
                    <a:pt x="24133" y="16439"/>
                  </a:cubicBezTo>
                  <a:cubicBezTo>
                    <a:pt x="22328" y="17358"/>
                    <a:pt x="20491" y="17548"/>
                    <a:pt x="18496" y="17548"/>
                  </a:cubicBezTo>
                  <a:cubicBezTo>
                    <a:pt x="17324" y="17548"/>
                    <a:pt x="16184" y="17580"/>
                    <a:pt x="15139" y="18055"/>
                  </a:cubicBezTo>
                  <a:cubicBezTo>
                    <a:pt x="15835" y="17390"/>
                    <a:pt x="16564" y="16756"/>
                    <a:pt x="17451" y="16281"/>
                  </a:cubicBezTo>
                  <a:cubicBezTo>
                    <a:pt x="18432" y="15743"/>
                    <a:pt x="19541" y="15426"/>
                    <a:pt x="20491" y="14793"/>
                  </a:cubicBezTo>
                  <a:cubicBezTo>
                    <a:pt x="21948" y="13874"/>
                    <a:pt x="23024" y="12481"/>
                    <a:pt x="23373" y="10802"/>
                  </a:cubicBezTo>
                  <a:cubicBezTo>
                    <a:pt x="23404" y="10612"/>
                    <a:pt x="23436" y="10422"/>
                    <a:pt x="23468" y="10232"/>
                  </a:cubicBezTo>
                  <a:cubicBezTo>
                    <a:pt x="23468" y="10201"/>
                    <a:pt x="23499" y="10201"/>
                    <a:pt x="23499" y="10201"/>
                  </a:cubicBezTo>
                  <a:cubicBezTo>
                    <a:pt x="23960" y="9998"/>
                    <a:pt x="24819" y="9806"/>
                    <a:pt x="25606" y="9806"/>
                  </a:cubicBezTo>
                  <a:close/>
                  <a:moveTo>
                    <a:pt x="22213" y="5721"/>
                  </a:moveTo>
                  <a:cubicBezTo>
                    <a:pt x="22447" y="5721"/>
                    <a:pt x="22656" y="5858"/>
                    <a:pt x="22929" y="6337"/>
                  </a:cubicBezTo>
                  <a:cubicBezTo>
                    <a:pt x="23119" y="6685"/>
                    <a:pt x="23088" y="7414"/>
                    <a:pt x="23119" y="7794"/>
                  </a:cubicBezTo>
                  <a:cubicBezTo>
                    <a:pt x="23214" y="8902"/>
                    <a:pt x="23246" y="10074"/>
                    <a:pt x="22929" y="11151"/>
                  </a:cubicBezTo>
                  <a:cubicBezTo>
                    <a:pt x="22328" y="13178"/>
                    <a:pt x="20681" y="14413"/>
                    <a:pt x="18844" y="15236"/>
                  </a:cubicBezTo>
                  <a:cubicBezTo>
                    <a:pt x="17356" y="15933"/>
                    <a:pt x="16152" y="16629"/>
                    <a:pt x="14949" y="17706"/>
                  </a:cubicBezTo>
                  <a:cubicBezTo>
                    <a:pt x="13579" y="18957"/>
                    <a:pt x="12153" y="20320"/>
                    <a:pt x="10223" y="20320"/>
                  </a:cubicBezTo>
                  <a:cubicBezTo>
                    <a:pt x="10101" y="20320"/>
                    <a:pt x="9976" y="20314"/>
                    <a:pt x="9850" y="20303"/>
                  </a:cubicBezTo>
                  <a:cubicBezTo>
                    <a:pt x="11402" y="17358"/>
                    <a:pt x="10958" y="13811"/>
                    <a:pt x="12669" y="10897"/>
                  </a:cubicBezTo>
                  <a:cubicBezTo>
                    <a:pt x="13587" y="9377"/>
                    <a:pt x="14885" y="8047"/>
                    <a:pt x="16500" y="7256"/>
                  </a:cubicBezTo>
                  <a:cubicBezTo>
                    <a:pt x="18084" y="6495"/>
                    <a:pt x="19826" y="6369"/>
                    <a:pt x="21504" y="5894"/>
                  </a:cubicBezTo>
                  <a:cubicBezTo>
                    <a:pt x="21796" y="5821"/>
                    <a:pt x="22013" y="5721"/>
                    <a:pt x="22213" y="5721"/>
                  </a:cubicBezTo>
                  <a:close/>
                  <a:moveTo>
                    <a:pt x="4825" y="2768"/>
                  </a:moveTo>
                  <a:cubicBezTo>
                    <a:pt x="5030" y="2768"/>
                    <a:pt x="5279" y="2838"/>
                    <a:pt x="5575" y="2980"/>
                  </a:cubicBezTo>
                  <a:cubicBezTo>
                    <a:pt x="5606" y="3107"/>
                    <a:pt x="5638" y="3265"/>
                    <a:pt x="5638" y="3392"/>
                  </a:cubicBezTo>
                  <a:cubicBezTo>
                    <a:pt x="5828" y="3740"/>
                    <a:pt x="5891" y="4279"/>
                    <a:pt x="6018" y="4659"/>
                  </a:cubicBezTo>
                  <a:cubicBezTo>
                    <a:pt x="6335" y="5577"/>
                    <a:pt x="6810" y="6400"/>
                    <a:pt x="7348" y="7160"/>
                  </a:cubicBezTo>
                  <a:cubicBezTo>
                    <a:pt x="7348" y="9409"/>
                    <a:pt x="7918" y="11784"/>
                    <a:pt x="9470" y="13304"/>
                  </a:cubicBezTo>
                  <a:cubicBezTo>
                    <a:pt x="9787" y="14064"/>
                    <a:pt x="10135" y="14856"/>
                    <a:pt x="10420" y="15648"/>
                  </a:cubicBezTo>
                  <a:cubicBezTo>
                    <a:pt x="9628" y="14318"/>
                    <a:pt x="8140" y="13463"/>
                    <a:pt x="7095" y="12228"/>
                  </a:cubicBezTo>
                  <a:cubicBezTo>
                    <a:pt x="6081" y="11024"/>
                    <a:pt x="6081" y="9726"/>
                    <a:pt x="6335" y="8237"/>
                  </a:cubicBezTo>
                  <a:cubicBezTo>
                    <a:pt x="6525" y="7160"/>
                    <a:pt x="6715" y="6115"/>
                    <a:pt x="6176" y="5134"/>
                  </a:cubicBezTo>
                  <a:cubicBezTo>
                    <a:pt x="6163" y="5121"/>
                    <a:pt x="6145" y="5113"/>
                    <a:pt x="6127" y="5113"/>
                  </a:cubicBezTo>
                  <a:cubicBezTo>
                    <a:pt x="6103" y="5113"/>
                    <a:pt x="6081" y="5128"/>
                    <a:pt x="6081" y="5165"/>
                  </a:cubicBezTo>
                  <a:cubicBezTo>
                    <a:pt x="6715" y="7351"/>
                    <a:pt x="5163" y="9662"/>
                    <a:pt x="6398" y="11752"/>
                  </a:cubicBezTo>
                  <a:cubicBezTo>
                    <a:pt x="7538" y="13684"/>
                    <a:pt x="10040" y="14539"/>
                    <a:pt x="10610" y="16851"/>
                  </a:cubicBezTo>
                  <a:cubicBezTo>
                    <a:pt x="10420" y="18023"/>
                    <a:pt x="10167" y="19195"/>
                    <a:pt x="9628" y="20303"/>
                  </a:cubicBezTo>
                  <a:cubicBezTo>
                    <a:pt x="9597" y="20303"/>
                    <a:pt x="9565" y="20335"/>
                    <a:pt x="9565" y="20366"/>
                  </a:cubicBezTo>
                  <a:cubicBezTo>
                    <a:pt x="8868" y="19290"/>
                    <a:pt x="8362" y="18308"/>
                    <a:pt x="8330" y="16978"/>
                  </a:cubicBezTo>
                  <a:cubicBezTo>
                    <a:pt x="8298" y="16408"/>
                    <a:pt x="8362" y="15996"/>
                    <a:pt x="8013" y="15521"/>
                  </a:cubicBezTo>
                  <a:cubicBezTo>
                    <a:pt x="7411" y="14729"/>
                    <a:pt x="6430" y="14159"/>
                    <a:pt x="5796" y="13336"/>
                  </a:cubicBezTo>
                  <a:cubicBezTo>
                    <a:pt x="5100" y="12386"/>
                    <a:pt x="4530" y="11309"/>
                    <a:pt x="4150" y="10201"/>
                  </a:cubicBezTo>
                  <a:cubicBezTo>
                    <a:pt x="3484" y="8079"/>
                    <a:pt x="3389" y="5640"/>
                    <a:pt x="4150" y="3519"/>
                  </a:cubicBezTo>
                  <a:cubicBezTo>
                    <a:pt x="4212" y="3021"/>
                    <a:pt x="4437" y="2768"/>
                    <a:pt x="4825" y="2768"/>
                  </a:cubicBezTo>
                  <a:close/>
                  <a:moveTo>
                    <a:pt x="23056" y="17231"/>
                  </a:moveTo>
                  <a:cubicBezTo>
                    <a:pt x="23943" y="17675"/>
                    <a:pt x="24829" y="18023"/>
                    <a:pt x="25780" y="18245"/>
                  </a:cubicBezTo>
                  <a:cubicBezTo>
                    <a:pt x="26255" y="18340"/>
                    <a:pt x="26761" y="18435"/>
                    <a:pt x="27268" y="18466"/>
                  </a:cubicBezTo>
                  <a:cubicBezTo>
                    <a:pt x="27296" y="18469"/>
                    <a:pt x="27327" y="18470"/>
                    <a:pt x="27362" y="18470"/>
                  </a:cubicBezTo>
                  <a:cubicBezTo>
                    <a:pt x="27631" y="18470"/>
                    <a:pt x="28091" y="18402"/>
                    <a:pt x="28425" y="18402"/>
                  </a:cubicBezTo>
                  <a:cubicBezTo>
                    <a:pt x="28588" y="18402"/>
                    <a:pt x="28721" y="18419"/>
                    <a:pt x="28788" y="18466"/>
                  </a:cubicBezTo>
                  <a:cubicBezTo>
                    <a:pt x="29168" y="18720"/>
                    <a:pt x="29200" y="19005"/>
                    <a:pt x="29010" y="19258"/>
                  </a:cubicBezTo>
                  <a:cubicBezTo>
                    <a:pt x="27684" y="20080"/>
                    <a:pt x="26180" y="20547"/>
                    <a:pt x="24648" y="20547"/>
                  </a:cubicBezTo>
                  <a:cubicBezTo>
                    <a:pt x="24350" y="20547"/>
                    <a:pt x="24052" y="20529"/>
                    <a:pt x="23753" y="20493"/>
                  </a:cubicBezTo>
                  <a:cubicBezTo>
                    <a:pt x="21758" y="20240"/>
                    <a:pt x="20016" y="19195"/>
                    <a:pt x="18147" y="18561"/>
                  </a:cubicBezTo>
                  <a:cubicBezTo>
                    <a:pt x="17619" y="18375"/>
                    <a:pt x="17113" y="18272"/>
                    <a:pt x="16608" y="18272"/>
                  </a:cubicBezTo>
                  <a:cubicBezTo>
                    <a:pt x="16084" y="18272"/>
                    <a:pt x="15560" y="18383"/>
                    <a:pt x="15012" y="18625"/>
                  </a:cubicBezTo>
                  <a:cubicBezTo>
                    <a:pt x="14196" y="19005"/>
                    <a:pt x="13427" y="19573"/>
                    <a:pt x="12624" y="20007"/>
                  </a:cubicBezTo>
                  <a:lnTo>
                    <a:pt x="12624" y="20007"/>
                  </a:lnTo>
                  <a:cubicBezTo>
                    <a:pt x="13222" y="19677"/>
                    <a:pt x="13763" y="19251"/>
                    <a:pt x="14284" y="18783"/>
                  </a:cubicBezTo>
                  <a:lnTo>
                    <a:pt x="14600" y="18498"/>
                  </a:lnTo>
                  <a:lnTo>
                    <a:pt x="14664" y="18498"/>
                  </a:lnTo>
                  <a:cubicBezTo>
                    <a:pt x="16976" y="17358"/>
                    <a:pt x="19604" y="18150"/>
                    <a:pt x="22043" y="17548"/>
                  </a:cubicBezTo>
                  <a:cubicBezTo>
                    <a:pt x="22391" y="17453"/>
                    <a:pt x="22739" y="17358"/>
                    <a:pt x="23056" y="17231"/>
                  </a:cubicBezTo>
                  <a:close/>
                  <a:moveTo>
                    <a:pt x="16502" y="18490"/>
                  </a:moveTo>
                  <a:cubicBezTo>
                    <a:pt x="17557" y="18490"/>
                    <a:pt x="18566" y="18992"/>
                    <a:pt x="19509" y="19385"/>
                  </a:cubicBezTo>
                  <a:cubicBezTo>
                    <a:pt x="21340" y="20153"/>
                    <a:pt x="23110" y="20700"/>
                    <a:pt x="24872" y="20700"/>
                  </a:cubicBezTo>
                  <a:cubicBezTo>
                    <a:pt x="25944" y="20700"/>
                    <a:pt x="27013" y="20497"/>
                    <a:pt x="28091" y="20018"/>
                  </a:cubicBezTo>
                  <a:lnTo>
                    <a:pt x="28091" y="20018"/>
                  </a:lnTo>
                  <a:cubicBezTo>
                    <a:pt x="27395" y="20430"/>
                    <a:pt x="26571" y="20715"/>
                    <a:pt x="26286" y="20810"/>
                  </a:cubicBezTo>
                  <a:cubicBezTo>
                    <a:pt x="25287" y="21124"/>
                    <a:pt x="24210" y="21258"/>
                    <a:pt x="23148" y="21258"/>
                  </a:cubicBezTo>
                  <a:cubicBezTo>
                    <a:pt x="23033" y="21258"/>
                    <a:pt x="22918" y="21256"/>
                    <a:pt x="22803" y="21253"/>
                  </a:cubicBezTo>
                  <a:cubicBezTo>
                    <a:pt x="20653" y="21192"/>
                    <a:pt x="18563" y="20237"/>
                    <a:pt x="16445" y="20237"/>
                  </a:cubicBezTo>
                  <a:cubicBezTo>
                    <a:pt x="16379" y="20237"/>
                    <a:pt x="16313" y="20238"/>
                    <a:pt x="16247" y="20240"/>
                  </a:cubicBezTo>
                  <a:cubicBezTo>
                    <a:pt x="14774" y="20264"/>
                    <a:pt x="13301" y="21006"/>
                    <a:pt x="11884" y="21006"/>
                  </a:cubicBezTo>
                  <a:cubicBezTo>
                    <a:pt x="11443" y="21006"/>
                    <a:pt x="11007" y="20934"/>
                    <a:pt x="10578" y="20746"/>
                  </a:cubicBezTo>
                  <a:lnTo>
                    <a:pt x="10578" y="20746"/>
                  </a:lnTo>
                  <a:cubicBezTo>
                    <a:pt x="10671" y="20755"/>
                    <a:pt x="10763" y="20759"/>
                    <a:pt x="10855" y="20759"/>
                  </a:cubicBezTo>
                  <a:cubicBezTo>
                    <a:pt x="11760" y="20759"/>
                    <a:pt x="12591" y="20349"/>
                    <a:pt x="13397" y="19860"/>
                  </a:cubicBezTo>
                  <a:cubicBezTo>
                    <a:pt x="14189" y="19385"/>
                    <a:pt x="14949" y="18783"/>
                    <a:pt x="15835" y="18561"/>
                  </a:cubicBezTo>
                  <a:cubicBezTo>
                    <a:pt x="16060" y="18512"/>
                    <a:pt x="16282" y="18490"/>
                    <a:pt x="16502" y="18490"/>
                  </a:cubicBezTo>
                  <a:close/>
                  <a:moveTo>
                    <a:pt x="8837" y="19701"/>
                  </a:moveTo>
                  <a:cubicBezTo>
                    <a:pt x="9027" y="19986"/>
                    <a:pt x="9280" y="20271"/>
                    <a:pt x="9533" y="20493"/>
                  </a:cubicBezTo>
                  <a:cubicBezTo>
                    <a:pt x="9533" y="20556"/>
                    <a:pt x="9597" y="20620"/>
                    <a:pt x="9692" y="20651"/>
                  </a:cubicBezTo>
                  <a:lnTo>
                    <a:pt x="9913" y="20651"/>
                  </a:lnTo>
                  <a:cubicBezTo>
                    <a:pt x="10357" y="21000"/>
                    <a:pt x="10800" y="21158"/>
                    <a:pt x="11275" y="21253"/>
                  </a:cubicBezTo>
                  <a:cubicBezTo>
                    <a:pt x="9058" y="22172"/>
                    <a:pt x="7791" y="24357"/>
                    <a:pt x="6366" y="26194"/>
                  </a:cubicBezTo>
                  <a:cubicBezTo>
                    <a:pt x="5385" y="27429"/>
                    <a:pt x="4276" y="28442"/>
                    <a:pt x="3041" y="29392"/>
                  </a:cubicBezTo>
                  <a:cubicBezTo>
                    <a:pt x="2281" y="29962"/>
                    <a:pt x="1331" y="30120"/>
                    <a:pt x="571" y="30532"/>
                  </a:cubicBezTo>
                  <a:cubicBezTo>
                    <a:pt x="1584" y="29550"/>
                    <a:pt x="2788" y="28759"/>
                    <a:pt x="3706" y="27650"/>
                  </a:cubicBezTo>
                  <a:cubicBezTo>
                    <a:pt x="4276" y="26954"/>
                    <a:pt x="4720" y="26194"/>
                    <a:pt x="5131" y="25402"/>
                  </a:cubicBezTo>
                  <a:cubicBezTo>
                    <a:pt x="5290" y="25085"/>
                    <a:pt x="5416" y="24768"/>
                    <a:pt x="5543" y="24483"/>
                  </a:cubicBezTo>
                  <a:cubicBezTo>
                    <a:pt x="5606" y="24325"/>
                    <a:pt x="5670" y="24167"/>
                    <a:pt x="5733" y="24008"/>
                  </a:cubicBezTo>
                  <a:cubicBezTo>
                    <a:pt x="5760" y="23578"/>
                    <a:pt x="6015" y="23353"/>
                    <a:pt x="6440" y="23353"/>
                  </a:cubicBezTo>
                  <a:cubicBezTo>
                    <a:pt x="6516" y="23353"/>
                    <a:pt x="6597" y="23361"/>
                    <a:pt x="6683" y="23375"/>
                  </a:cubicBezTo>
                  <a:cubicBezTo>
                    <a:pt x="6683" y="23436"/>
                    <a:pt x="6736" y="23471"/>
                    <a:pt x="6790" y="23471"/>
                  </a:cubicBezTo>
                  <a:cubicBezTo>
                    <a:pt x="6820" y="23471"/>
                    <a:pt x="6851" y="23461"/>
                    <a:pt x="6873" y="23438"/>
                  </a:cubicBezTo>
                  <a:cubicBezTo>
                    <a:pt x="7760" y="22298"/>
                    <a:pt x="8457" y="21063"/>
                    <a:pt x="8837" y="19701"/>
                  </a:cubicBezTo>
                  <a:close/>
                  <a:moveTo>
                    <a:pt x="9961" y="0"/>
                  </a:moveTo>
                  <a:cubicBezTo>
                    <a:pt x="9881" y="0"/>
                    <a:pt x="9792" y="21"/>
                    <a:pt x="9692" y="67"/>
                  </a:cubicBezTo>
                  <a:cubicBezTo>
                    <a:pt x="9217" y="257"/>
                    <a:pt x="8773" y="1397"/>
                    <a:pt x="8583" y="1840"/>
                  </a:cubicBezTo>
                  <a:cubicBezTo>
                    <a:pt x="8172" y="2664"/>
                    <a:pt x="7886" y="3519"/>
                    <a:pt x="7665" y="4405"/>
                  </a:cubicBezTo>
                  <a:cubicBezTo>
                    <a:pt x="7506" y="5102"/>
                    <a:pt x="7411" y="5894"/>
                    <a:pt x="7380" y="6685"/>
                  </a:cubicBezTo>
                  <a:cubicBezTo>
                    <a:pt x="7000" y="6147"/>
                    <a:pt x="6651" y="5545"/>
                    <a:pt x="6398" y="4912"/>
                  </a:cubicBezTo>
                  <a:cubicBezTo>
                    <a:pt x="6113" y="4215"/>
                    <a:pt x="6081" y="3202"/>
                    <a:pt x="5765" y="2569"/>
                  </a:cubicBezTo>
                  <a:cubicBezTo>
                    <a:pt x="5604" y="2248"/>
                    <a:pt x="5421" y="2040"/>
                    <a:pt x="5102" y="2040"/>
                  </a:cubicBezTo>
                  <a:cubicBezTo>
                    <a:pt x="5043" y="2040"/>
                    <a:pt x="4979" y="2047"/>
                    <a:pt x="4910" y="2062"/>
                  </a:cubicBezTo>
                  <a:cubicBezTo>
                    <a:pt x="4086" y="2283"/>
                    <a:pt x="3801" y="3550"/>
                    <a:pt x="3611" y="4184"/>
                  </a:cubicBezTo>
                  <a:cubicBezTo>
                    <a:pt x="3326" y="5387"/>
                    <a:pt x="3231" y="6622"/>
                    <a:pt x="3358" y="7857"/>
                  </a:cubicBezTo>
                  <a:cubicBezTo>
                    <a:pt x="3579" y="10232"/>
                    <a:pt x="4593" y="12544"/>
                    <a:pt x="6240" y="14286"/>
                  </a:cubicBezTo>
                  <a:cubicBezTo>
                    <a:pt x="6810" y="14856"/>
                    <a:pt x="7316" y="15236"/>
                    <a:pt x="7696" y="15933"/>
                  </a:cubicBezTo>
                  <a:cubicBezTo>
                    <a:pt x="8140" y="16661"/>
                    <a:pt x="8045" y="17168"/>
                    <a:pt x="8172" y="17960"/>
                  </a:cubicBezTo>
                  <a:cubicBezTo>
                    <a:pt x="8298" y="18498"/>
                    <a:pt x="8488" y="19036"/>
                    <a:pt x="8742" y="19511"/>
                  </a:cubicBezTo>
                  <a:cubicBezTo>
                    <a:pt x="8393" y="20493"/>
                    <a:pt x="7981" y="21443"/>
                    <a:pt x="7411" y="22330"/>
                  </a:cubicBezTo>
                  <a:cubicBezTo>
                    <a:pt x="7209" y="22653"/>
                    <a:pt x="7085" y="22951"/>
                    <a:pt x="6955" y="22951"/>
                  </a:cubicBezTo>
                  <a:cubicBezTo>
                    <a:pt x="6881" y="22951"/>
                    <a:pt x="6806" y="22855"/>
                    <a:pt x="6715" y="22615"/>
                  </a:cubicBezTo>
                  <a:cubicBezTo>
                    <a:pt x="6715" y="22583"/>
                    <a:pt x="6651" y="22552"/>
                    <a:pt x="6651" y="22552"/>
                  </a:cubicBezTo>
                  <a:cubicBezTo>
                    <a:pt x="6240" y="22678"/>
                    <a:pt x="6081" y="22837"/>
                    <a:pt x="5891" y="23185"/>
                  </a:cubicBezTo>
                  <a:cubicBezTo>
                    <a:pt x="5290" y="24198"/>
                    <a:pt x="5005" y="25338"/>
                    <a:pt x="4403" y="26352"/>
                  </a:cubicBezTo>
                  <a:cubicBezTo>
                    <a:pt x="3231" y="28220"/>
                    <a:pt x="1363" y="29139"/>
                    <a:pt x="33" y="30817"/>
                  </a:cubicBezTo>
                  <a:cubicBezTo>
                    <a:pt x="1" y="30849"/>
                    <a:pt x="33" y="30880"/>
                    <a:pt x="64" y="30912"/>
                  </a:cubicBezTo>
                  <a:cubicBezTo>
                    <a:pt x="64" y="30986"/>
                    <a:pt x="121" y="31059"/>
                    <a:pt x="191" y="31059"/>
                  </a:cubicBezTo>
                  <a:cubicBezTo>
                    <a:pt x="211" y="31059"/>
                    <a:pt x="233" y="31053"/>
                    <a:pt x="254" y="31039"/>
                  </a:cubicBezTo>
                  <a:cubicBezTo>
                    <a:pt x="951" y="30437"/>
                    <a:pt x="2123" y="30342"/>
                    <a:pt x="2914" y="29772"/>
                  </a:cubicBezTo>
                  <a:cubicBezTo>
                    <a:pt x="3991" y="29012"/>
                    <a:pt x="5036" y="28125"/>
                    <a:pt x="5923" y="27112"/>
                  </a:cubicBezTo>
                  <a:cubicBezTo>
                    <a:pt x="7728" y="24990"/>
                    <a:pt x="8932" y="22583"/>
                    <a:pt x="11560" y="21316"/>
                  </a:cubicBezTo>
                  <a:cubicBezTo>
                    <a:pt x="11592" y="21316"/>
                    <a:pt x="11623" y="21285"/>
                    <a:pt x="11623" y="21253"/>
                  </a:cubicBezTo>
                  <a:cubicBezTo>
                    <a:pt x="11705" y="21258"/>
                    <a:pt x="11786" y="21261"/>
                    <a:pt x="11868" y="21261"/>
                  </a:cubicBezTo>
                  <a:cubicBezTo>
                    <a:pt x="13288" y="21261"/>
                    <a:pt x="14810" y="20523"/>
                    <a:pt x="16247" y="20493"/>
                  </a:cubicBezTo>
                  <a:cubicBezTo>
                    <a:pt x="16284" y="20492"/>
                    <a:pt x="16321" y="20492"/>
                    <a:pt x="16359" y="20492"/>
                  </a:cubicBezTo>
                  <a:cubicBezTo>
                    <a:pt x="17778" y="20492"/>
                    <a:pt x="19197" y="21069"/>
                    <a:pt x="20586" y="21285"/>
                  </a:cubicBezTo>
                  <a:cubicBezTo>
                    <a:pt x="21410" y="21438"/>
                    <a:pt x="22247" y="21522"/>
                    <a:pt x="23087" y="21522"/>
                  </a:cubicBezTo>
                  <a:cubicBezTo>
                    <a:pt x="23635" y="21522"/>
                    <a:pt x="24185" y="21486"/>
                    <a:pt x="24734" y="21411"/>
                  </a:cubicBezTo>
                  <a:cubicBezTo>
                    <a:pt x="25843" y="21253"/>
                    <a:pt x="26951" y="20936"/>
                    <a:pt x="27933" y="20366"/>
                  </a:cubicBezTo>
                  <a:cubicBezTo>
                    <a:pt x="28408" y="20113"/>
                    <a:pt x="29643" y="19480"/>
                    <a:pt x="29643" y="18815"/>
                  </a:cubicBezTo>
                  <a:cubicBezTo>
                    <a:pt x="29643" y="18276"/>
                    <a:pt x="29200" y="18276"/>
                    <a:pt x="28788" y="18245"/>
                  </a:cubicBezTo>
                  <a:cubicBezTo>
                    <a:pt x="27775" y="18118"/>
                    <a:pt x="26856" y="18245"/>
                    <a:pt x="25843" y="18023"/>
                  </a:cubicBezTo>
                  <a:cubicBezTo>
                    <a:pt x="24988" y="17833"/>
                    <a:pt x="24164" y="17516"/>
                    <a:pt x="23373" y="17105"/>
                  </a:cubicBezTo>
                  <a:cubicBezTo>
                    <a:pt x="24006" y="16851"/>
                    <a:pt x="24608" y="16566"/>
                    <a:pt x="25209" y="16186"/>
                  </a:cubicBezTo>
                  <a:cubicBezTo>
                    <a:pt x="25811" y="15806"/>
                    <a:pt x="26951" y="15141"/>
                    <a:pt x="27173" y="14381"/>
                  </a:cubicBezTo>
                  <a:cubicBezTo>
                    <a:pt x="27205" y="14254"/>
                    <a:pt x="27141" y="14096"/>
                    <a:pt x="27173" y="13969"/>
                  </a:cubicBezTo>
                  <a:cubicBezTo>
                    <a:pt x="27141" y="13874"/>
                    <a:pt x="27078" y="13779"/>
                    <a:pt x="27046" y="13684"/>
                  </a:cubicBezTo>
                  <a:cubicBezTo>
                    <a:pt x="27268" y="13241"/>
                    <a:pt x="27490" y="12798"/>
                    <a:pt x="27711" y="12323"/>
                  </a:cubicBezTo>
                  <a:cubicBezTo>
                    <a:pt x="27806" y="12228"/>
                    <a:pt x="27996" y="12164"/>
                    <a:pt x="28091" y="12038"/>
                  </a:cubicBezTo>
                  <a:cubicBezTo>
                    <a:pt x="28376" y="11531"/>
                    <a:pt x="28535" y="11182"/>
                    <a:pt x="28155" y="10612"/>
                  </a:cubicBezTo>
                  <a:cubicBezTo>
                    <a:pt x="27662" y="9854"/>
                    <a:pt x="26545" y="9550"/>
                    <a:pt x="25456" y="9550"/>
                  </a:cubicBezTo>
                  <a:cubicBezTo>
                    <a:pt x="24726" y="9550"/>
                    <a:pt x="24008" y="9687"/>
                    <a:pt x="23499" y="9916"/>
                  </a:cubicBezTo>
                  <a:cubicBezTo>
                    <a:pt x="23531" y="9187"/>
                    <a:pt x="23499" y="8491"/>
                    <a:pt x="23436" y="7794"/>
                  </a:cubicBezTo>
                  <a:cubicBezTo>
                    <a:pt x="23373" y="7192"/>
                    <a:pt x="23436" y="6020"/>
                    <a:pt x="22993" y="5545"/>
                  </a:cubicBezTo>
                  <a:cubicBezTo>
                    <a:pt x="22815" y="5350"/>
                    <a:pt x="22687" y="5294"/>
                    <a:pt x="22536" y="5294"/>
                  </a:cubicBezTo>
                  <a:cubicBezTo>
                    <a:pt x="22418" y="5294"/>
                    <a:pt x="22286" y="5328"/>
                    <a:pt x="22106" y="5355"/>
                  </a:cubicBezTo>
                  <a:cubicBezTo>
                    <a:pt x="21758" y="5419"/>
                    <a:pt x="21441" y="5482"/>
                    <a:pt x="21092" y="5577"/>
                  </a:cubicBezTo>
                  <a:cubicBezTo>
                    <a:pt x="20522" y="4722"/>
                    <a:pt x="21061" y="2917"/>
                    <a:pt x="19889" y="2474"/>
                  </a:cubicBezTo>
                  <a:cubicBezTo>
                    <a:pt x="19787" y="2436"/>
                    <a:pt x="19685" y="2421"/>
                    <a:pt x="19584" y="2421"/>
                  </a:cubicBezTo>
                  <a:cubicBezTo>
                    <a:pt x="19339" y="2421"/>
                    <a:pt x="19100" y="2511"/>
                    <a:pt x="18876" y="2600"/>
                  </a:cubicBezTo>
                  <a:cubicBezTo>
                    <a:pt x="17926" y="2949"/>
                    <a:pt x="17261" y="3265"/>
                    <a:pt x="16279" y="3297"/>
                  </a:cubicBezTo>
                  <a:cubicBezTo>
                    <a:pt x="16342" y="2537"/>
                    <a:pt x="16500" y="1840"/>
                    <a:pt x="16880" y="1143"/>
                  </a:cubicBezTo>
                  <a:cubicBezTo>
                    <a:pt x="16912" y="1080"/>
                    <a:pt x="16912" y="985"/>
                    <a:pt x="16849" y="953"/>
                  </a:cubicBezTo>
                  <a:cubicBezTo>
                    <a:pt x="16399" y="704"/>
                    <a:pt x="15922" y="603"/>
                    <a:pt x="15439" y="603"/>
                  </a:cubicBezTo>
                  <a:cubicBezTo>
                    <a:pt x="14325" y="603"/>
                    <a:pt x="13175" y="1142"/>
                    <a:pt x="12225" y="1650"/>
                  </a:cubicBezTo>
                  <a:cubicBezTo>
                    <a:pt x="10737" y="2474"/>
                    <a:pt x="9787" y="3835"/>
                    <a:pt x="9185" y="5387"/>
                  </a:cubicBezTo>
                  <a:cubicBezTo>
                    <a:pt x="8552" y="7002"/>
                    <a:pt x="8330" y="8807"/>
                    <a:pt x="8615" y="10517"/>
                  </a:cubicBezTo>
                  <a:cubicBezTo>
                    <a:pt x="8710" y="11246"/>
                    <a:pt x="8932" y="11911"/>
                    <a:pt x="9185" y="12576"/>
                  </a:cubicBezTo>
                  <a:cubicBezTo>
                    <a:pt x="8108" y="11056"/>
                    <a:pt x="7696" y="9156"/>
                    <a:pt x="7665" y="7287"/>
                  </a:cubicBezTo>
                  <a:cubicBezTo>
                    <a:pt x="7696" y="7256"/>
                    <a:pt x="7696" y="7192"/>
                    <a:pt x="7665" y="7129"/>
                  </a:cubicBezTo>
                  <a:cubicBezTo>
                    <a:pt x="7665" y="6907"/>
                    <a:pt x="7665" y="6685"/>
                    <a:pt x="7665" y="6464"/>
                  </a:cubicBezTo>
                  <a:cubicBezTo>
                    <a:pt x="7728" y="5197"/>
                    <a:pt x="7981" y="3930"/>
                    <a:pt x="8457" y="2759"/>
                  </a:cubicBezTo>
                  <a:cubicBezTo>
                    <a:pt x="8583" y="2347"/>
                    <a:pt x="8995" y="985"/>
                    <a:pt x="9438" y="795"/>
                  </a:cubicBezTo>
                  <a:cubicBezTo>
                    <a:pt x="9579" y="727"/>
                    <a:pt x="9700" y="696"/>
                    <a:pt x="9803" y="696"/>
                  </a:cubicBezTo>
                  <a:cubicBezTo>
                    <a:pt x="10469" y="696"/>
                    <a:pt x="10433" y="1949"/>
                    <a:pt x="10515" y="2442"/>
                  </a:cubicBezTo>
                  <a:cubicBezTo>
                    <a:pt x="10528" y="2495"/>
                    <a:pt x="10575" y="2520"/>
                    <a:pt x="10622" y="2520"/>
                  </a:cubicBezTo>
                  <a:cubicBezTo>
                    <a:pt x="10688" y="2520"/>
                    <a:pt x="10755" y="2471"/>
                    <a:pt x="10737" y="2378"/>
                  </a:cubicBezTo>
                  <a:cubicBezTo>
                    <a:pt x="10651" y="1863"/>
                    <a:pt x="10720" y="0"/>
                    <a:pt x="996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20;p72">
              <a:extLst>
                <a:ext uri="{FF2B5EF4-FFF2-40B4-BE49-F238E27FC236}">
                  <a16:creationId xmlns:a16="http://schemas.microsoft.com/office/drawing/2014/main" id="{C01DFC2E-4958-4C9C-80AC-DF7DBB5B8B2D}"/>
                </a:ext>
              </a:extLst>
            </p:cNvPr>
            <p:cNvSpPr/>
            <p:nvPr/>
          </p:nvSpPr>
          <p:spPr>
            <a:xfrm>
              <a:off x="136171" y="1443049"/>
              <a:ext cx="1069827" cy="1687033"/>
            </a:xfrm>
            <a:custGeom>
              <a:avLst/>
              <a:gdLst/>
              <a:ahLst/>
              <a:cxnLst/>
              <a:rect l="l" t="t" r="r" b="b"/>
              <a:pathLst>
                <a:path w="35270" h="55618" extrusionOk="0">
                  <a:moveTo>
                    <a:pt x="27964" y="732"/>
                  </a:moveTo>
                  <a:cubicBezTo>
                    <a:pt x="29452" y="3550"/>
                    <a:pt x="30846" y="6876"/>
                    <a:pt x="30973" y="10074"/>
                  </a:cubicBezTo>
                  <a:cubicBezTo>
                    <a:pt x="31068" y="13273"/>
                    <a:pt x="29231" y="16313"/>
                    <a:pt x="27109" y="18561"/>
                  </a:cubicBezTo>
                  <a:cubicBezTo>
                    <a:pt x="24955" y="20810"/>
                    <a:pt x="22137" y="22393"/>
                    <a:pt x="19033" y="22837"/>
                  </a:cubicBezTo>
                  <a:cubicBezTo>
                    <a:pt x="17387" y="23058"/>
                    <a:pt x="15740" y="22995"/>
                    <a:pt x="14315" y="23692"/>
                  </a:cubicBezTo>
                  <a:cubicBezTo>
                    <a:pt x="16215" y="22045"/>
                    <a:pt x="18495" y="20937"/>
                    <a:pt x="20395" y="19353"/>
                  </a:cubicBezTo>
                  <a:cubicBezTo>
                    <a:pt x="22264" y="17801"/>
                    <a:pt x="23847" y="15965"/>
                    <a:pt x="25177" y="13969"/>
                  </a:cubicBezTo>
                  <a:cubicBezTo>
                    <a:pt x="27331" y="10644"/>
                    <a:pt x="29326" y="6211"/>
                    <a:pt x="27964" y="2220"/>
                  </a:cubicBezTo>
                  <a:cubicBezTo>
                    <a:pt x="27927" y="2134"/>
                    <a:pt x="27852" y="2096"/>
                    <a:pt x="27778" y="2096"/>
                  </a:cubicBezTo>
                  <a:cubicBezTo>
                    <a:pt x="27661" y="2096"/>
                    <a:pt x="27545" y="2192"/>
                    <a:pt x="27584" y="2347"/>
                  </a:cubicBezTo>
                  <a:cubicBezTo>
                    <a:pt x="28977" y="7002"/>
                    <a:pt x="26286" y="12069"/>
                    <a:pt x="23404" y="15616"/>
                  </a:cubicBezTo>
                  <a:cubicBezTo>
                    <a:pt x="21915" y="17485"/>
                    <a:pt x="20173" y="19068"/>
                    <a:pt x="18210" y="20430"/>
                  </a:cubicBezTo>
                  <a:cubicBezTo>
                    <a:pt x="16816" y="21412"/>
                    <a:pt x="15391" y="22267"/>
                    <a:pt x="14156" y="23438"/>
                  </a:cubicBezTo>
                  <a:cubicBezTo>
                    <a:pt x="14473" y="22932"/>
                    <a:pt x="14758" y="22457"/>
                    <a:pt x="15043" y="21918"/>
                  </a:cubicBezTo>
                  <a:cubicBezTo>
                    <a:pt x="15108" y="21789"/>
                    <a:pt x="14996" y="21674"/>
                    <a:pt x="14878" y="21674"/>
                  </a:cubicBezTo>
                  <a:cubicBezTo>
                    <a:pt x="14823" y="21674"/>
                    <a:pt x="14767" y="21699"/>
                    <a:pt x="14726" y="21760"/>
                  </a:cubicBezTo>
                  <a:cubicBezTo>
                    <a:pt x="14441" y="22235"/>
                    <a:pt x="14156" y="22678"/>
                    <a:pt x="13840" y="23090"/>
                  </a:cubicBezTo>
                  <a:cubicBezTo>
                    <a:pt x="14061" y="22457"/>
                    <a:pt x="14251" y="21823"/>
                    <a:pt x="14441" y="21158"/>
                  </a:cubicBezTo>
                  <a:cubicBezTo>
                    <a:pt x="15645" y="17326"/>
                    <a:pt x="17735" y="14856"/>
                    <a:pt x="20807" y="12386"/>
                  </a:cubicBezTo>
                  <a:cubicBezTo>
                    <a:pt x="24575" y="9377"/>
                    <a:pt x="26824" y="5324"/>
                    <a:pt x="27964" y="732"/>
                  </a:cubicBezTo>
                  <a:close/>
                  <a:moveTo>
                    <a:pt x="2977" y="9441"/>
                  </a:moveTo>
                  <a:lnTo>
                    <a:pt x="2977" y="9441"/>
                  </a:lnTo>
                  <a:cubicBezTo>
                    <a:pt x="5067" y="13178"/>
                    <a:pt x="6777" y="17200"/>
                    <a:pt x="5986" y="21602"/>
                  </a:cubicBezTo>
                  <a:cubicBezTo>
                    <a:pt x="5637" y="23502"/>
                    <a:pt x="4751" y="25212"/>
                    <a:pt x="4497" y="27144"/>
                  </a:cubicBezTo>
                  <a:cubicBezTo>
                    <a:pt x="4181" y="29551"/>
                    <a:pt x="3832" y="31609"/>
                    <a:pt x="2882" y="33826"/>
                  </a:cubicBezTo>
                  <a:cubicBezTo>
                    <a:pt x="2787" y="33414"/>
                    <a:pt x="2692" y="32971"/>
                    <a:pt x="2565" y="32559"/>
                  </a:cubicBezTo>
                  <a:cubicBezTo>
                    <a:pt x="2565" y="32527"/>
                    <a:pt x="2534" y="32496"/>
                    <a:pt x="2502" y="32496"/>
                  </a:cubicBezTo>
                  <a:cubicBezTo>
                    <a:pt x="2344" y="31546"/>
                    <a:pt x="2154" y="30564"/>
                    <a:pt x="2122" y="29582"/>
                  </a:cubicBezTo>
                  <a:cubicBezTo>
                    <a:pt x="2090" y="27365"/>
                    <a:pt x="3135" y="25402"/>
                    <a:pt x="3484" y="23248"/>
                  </a:cubicBezTo>
                  <a:cubicBezTo>
                    <a:pt x="4117" y="19290"/>
                    <a:pt x="3579" y="14920"/>
                    <a:pt x="3389" y="10898"/>
                  </a:cubicBezTo>
                  <a:cubicBezTo>
                    <a:pt x="3389" y="10838"/>
                    <a:pt x="3339" y="10806"/>
                    <a:pt x="3287" y="10806"/>
                  </a:cubicBezTo>
                  <a:cubicBezTo>
                    <a:pt x="3229" y="10806"/>
                    <a:pt x="3167" y="10846"/>
                    <a:pt x="3167" y="10929"/>
                  </a:cubicBezTo>
                  <a:cubicBezTo>
                    <a:pt x="3199" y="15363"/>
                    <a:pt x="4054" y="20398"/>
                    <a:pt x="2882" y="24737"/>
                  </a:cubicBezTo>
                  <a:cubicBezTo>
                    <a:pt x="2470" y="26352"/>
                    <a:pt x="1869" y="27904"/>
                    <a:pt x="1900" y="29582"/>
                  </a:cubicBezTo>
                  <a:cubicBezTo>
                    <a:pt x="1932" y="31451"/>
                    <a:pt x="2534" y="33256"/>
                    <a:pt x="2597" y="35156"/>
                  </a:cubicBezTo>
                  <a:cubicBezTo>
                    <a:pt x="2597" y="35156"/>
                    <a:pt x="2629" y="35188"/>
                    <a:pt x="2629" y="35188"/>
                  </a:cubicBezTo>
                  <a:cubicBezTo>
                    <a:pt x="2629" y="35314"/>
                    <a:pt x="2629" y="35441"/>
                    <a:pt x="2597" y="35568"/>
                  </a:cubicBezTo>
                  <a:cubicBezTo>
                    <a:pt x="1742" y="33066"/>
                    <a:pt x="127" y="29899"/>
                    <a:pt x="634" y="27365"/>
                  </a:cubicBezTo>
                  <a:cubicBezTo>
                    <a:pt x="824" y="26384"/>
                    <a:pt x="1615" y="25750"/>
                    <a:pt x="1805" y="24832"/>
                  </a:cubicBezTo>
                  <a:cubicBezTo>
                    <a:pt x="1995" y="23850"/>
                    <a:pt x="1425" y="22900"/>
                    <a:pt x="1267" y="21982"/>
                  </a:cubicBezTo>
                  <a:cubicBezTo>
                    <a:pt x="475" y="17706"/>
                    <a:pt x="3832" y="13589"/>
                    <a:pt x="2977" y="9441"/>
                  </a:cubicBezTo>
                  <a:close/>
                  <a:moveTo>
                    <a:pt x="19515" y="30804"/>
                  </a:moveTo>
                  <a:cubicBezTo>
                    <a:pt x="19754" y="30804"/>
                    <a:pt x="19994" y="30818"/>
                    <a:pt x="20237" y="30849"/>
                  </a:cubicBezTo>
                  <a:cubicBezTo>
                    <a:pt x="22580" y="31134"/>
                    <a:pt x="24544" y="32591"/>
                    <a:pt x="26317" y="34079"/>
                  </a:cubicBezTo>
                  <a:cubicBezTo>
                    <a:pt x="28629" y="36011"/>
                    <a:pt x="30878" y="38101"/>
                    <a:pt x="33886" y="38703"/>
                  </a:cubicBezTo>
                  <a:cubicBezTo>
                    <a:pt x="32522" y="39128"/>
                    <a:pt x="31138" y="39331"/>
                    <a:pt x="29760" y="39331"/>
                  </a:cubicBezTo>
                  <a:cubicBezTo>
                    <a:pt x="27651" y="39331"/>
                    <a:pt x="25554" y="38856"/>
                    <a:pt x="23562" y="37974"/>
                  </a:cubicBezTo>
                  <a:cubicBezTo>
                    <a:pt x="20553" y="36613"/>
                    <a:pt x="18590" y="34269"/>
                    <a:pt x="15993" y="32432"/>
                  </a:cubicBezTo>
                  <a:cubicBezTo>
                    <a:pt x="15518" y="32084"/>
                    <a:pt x="15043" y="31831"/>
                    <a:pt x="14536" y="31641"/>
                  </a:cubicBezTo>
                  <a:cubicBezTo>
                    <a:pt x="16229" y="31502"/>
                    <a:pt x="17825" y="30804"/>
                    <a:pt x="19515" y="30804"/>
                  </a:cubicBezTo>
                  <a:close/>
                  <a:moveTo>
                    <a:pt x="12699" y="31957"/>
                  </a:moveTo>
                  <a:cubicBezTo>
                    <a:pt x="13206" y="31989"/>
                    <a:pt x="13713" y="32052"/>
                    <a:pt x="14220" y="32211"/>
                  </a:cubicBezTo>
                  <a:cubicBezTo>
                    <a:pt x="16785" y="32907"/>
                    <a:pt x="18717" y="35568"/>
                    <a:pt x="20933" y="36993"/>
                  </a:cubicBezTo>
                  <a:cubicBezTo>
                    <a:pt x="23611" y="38706"/>
                    <a:pt x="26650" y="39710"/>
                    <a:pt x="29728" y="39710"/>
                  </a:cubicBezTo>
                  <a:cubicBezTo>
                    <a:pt x="31202" y="39710"/>
                    <a:pt x="32684" y="39480"/>
                    <a:pt x="34139" y="38988"/>
                  </a:cubicBezTo>
                  <a:lnTo>
                    <a:pt x="34139" y="38988"/>
                  </a:lnTo>
                  <a:cubicBezTo>
                    <a:pt x="31576" y="41127"/>
                    <a:pt x="28314" y="42451"/>
                    <a:pt x="25079" y="42451"/>
                  </a:cubicBezTo>
                  <a:cubicBezTo>
                    <a:pt x="22760" y="42451"/>
                    <a:pt x="20455" y="41770"/>
                    <a:pt x="18432" y="40223"/>
                  </a:cubicBezTo>
                  <a:cubicBezTo>
                    <a:pt x="16246" y="38545"/>
                    <a:pt x="15296" y="36201"/>
                    <a:pt x="13998" y="33889"/>
                  </a:cubicBezTo>
                  <a:cubicBezTo>
                    <a:pt x="13650" y="33224"/>
                    <a:pt x="13238" y="32464"/>
                    <a:pt x="12699" y="31957"/>
                  </a:cubicBezTo>
                  <a:close/>
                  <a:moveTo>
                    <a:pt x="28006" y="0"/>
                  </a:moveTo>
                  <a:cubicBezTo>
                    <a:pt x="27889" y="0"/>
                    <a:pt x="27774" y="116"/>
                    <a:pt x="27774" y="257"/>
                  </a:cubicBezTo>
                  <a:cubicBezTo>
                    <a:pt x="27711" y="288"/>
                    <a:pt x="27679" y="320"/>
                    <a:pt x="27679" y="383"/>
                  </a:cubicBezTo>
                  <a:cubicBezTo>
                    <a:pt x="27172" y="3202"/>
                    <a:pt x="25937" y="5957"/>
                    <a:pt x="24195" y="8237"/>
                  </a:cubicBezTo>
                  <a:cubicBezTo>
                    <a:pt x="22549" y="10359"/>
                    <a:pt x="20427" y="11816"/>
                    <a:pt x="18463" y="13558"/>
                  </a:cubicBezTo>
                  <a:cubicBezTo>
                    <a:pt x="16816" y="15015"/>
                    <a:pt x="15613" y="16756"/>
                    <a:pt x="14758" y="18751"/>
                  </a:cubicBezTo>
                  <a:cubicBezTo>
                    <a:pt x="13935" y="20652"/>
                    <a:pt x="13681" y="22837"/>
                    <a:pt x="12636" y="24610"/>
                  </a:cubicBezTo>
                  <a:cubicBezTo>
                    <a:pt x="10894" y="26605"/>
                    <a:pt x="8836" y="28347"/>
                    <a:pt x="7157" y="30469"/>
                  </a:cubicBezTo>
                  <a:cubicBezTo>
                    <a:pt x="5352" y="32844"/>
                    <a:pt x="4434" y="35536"/>
                    <a:pt x="3674" y="38418"/>
                  </a:cubicBezTo>
                  <a:cubicBezTo>
                    <a:pt x="3072" y="40793"/>
                    <a:pt x="2407" y="43263"/>
                    <a:pt x="2470" y="45733"/>
                  </a:cubicBezTo>
                  <a:cubicBezTo>
                    <a:pt x="1932" y="45575"/>
                    <a:pt x="1172" y="43865"/>
                    <a:pt x="1109" y="43643"/>
                  </a:cubicBezTo>
                  <a:cubicBezTo>
                    <a:pt x="729" y="42566"/>
                    <a:pt x="950" y="41680"/>
                    <a:pt x="1394" y="40635"/>
                  </a:cubicBezTo>
                  <a:cubicBezTo>
                    <a:pt x="1774" y="39716"/>
                    <a:pt x="2280" y="38861"/>
                    <a:pt x="2629" y="37943"/>
                  </a:cubicBezTo>
                  <a:cubicBezTo>
                    <a:pt x="3072" y="36771"/>
                    <a:pt x="3135" y="35631"/>
                    <a:pt x="2977" y="34491"/>
                  </a:cubicBezTo>
                  <a:cubicBezTo>
                    <a:pt x="3009" y="34459"/>
                    <a:pt x="3072" y="34428"/>
                    <a:pt x="3072" y="34396"/>
                  </a:cubicBezTo>
                  <a:cubicBezTo>
                    <a:pt x="4085" y="32432"/>
                    <a:pt x="4592" y="30437"/>
                    <a:pt x="4846" y="28252"/>
                  </a:cubicBezTo>
                  <a:cubicBezTo>
                    <a:pt x="5162" y="25624"/>
                    <a:pt x="6334" y="23217"/>
                    <a:pt x="6587" y="20588"/>
                  </a:cubicBezTo>
                  <a:cubicBezTo>
                    <a:pt x="6999" y="15870"/>
                    <a:pt x="4846" y="11246"/>
                    <a:pt x="2217" y="7477"/>
                  </a:cubicBezTo>
                  <a:cubicBezTo>
                    <a:pt x="2185" y="7446"/>
                    <a:pt x="2154" y="7414"/>
                    <a:pt x="2154" y="7382"/>
                  </a:cubicBezTo>
                  <a:cubicBezTo>
                    <a:pt x="2114" y="7312"/>
                    <a:pt x="2052" y="7284"/>
                    <a:pt x="1990" y="7284"/>
                  </a:cubicBezTo>
                  <a:cubicBezTo>
                    <a:pt x="1855" y="7284"/>
                    <a:pt x="1719" y="7420"/>
                    <a:pt x="1805" y="7572"/>
                  </a:cubicBezTo>
                  <a:cubicBezTo>
                    <a:pt x="3674" y="10644"/>
                    <a:pt x="2280" y="13969"/>
                    <a:pt x="1394" y="17073"/>
                  </a:cubicBezTo>
                  <a:cubicBezTo>
                    <a:pt x="729" y="19353"/>
                    <a:pt x="792" y="21032"/>
                    <a:pt x="1235" y="23280"/>
                  </a:cubicBezTo>
                  <a:cubicBezTo>
                    <a:pt x="1647" y="25434"/>
                    <a:pt x="0" y="26922"/>
                    <a:pt x="317" y="29171"/>
                  </a:cubicBezTo>
                  <a:cubicBezTo>
                    <a:pt x="665" y="31514"/>
                    <a:pt x="1679" y="33921"/>
                    <a:pt x="2534" y="36138"/>
                  </a:cubicBezTo>
                  <a:cubicBezTo>
                    <a:pt x="2375" y="37088"/>
                    <a:pt x="1995" y="38006"/>
                    <a:pt x="1394" y="39083"/>
                  </a:cubicBezTo>
                  <a:cubicBezTo>
                    <a:pt x="792" y="40191"/>
                    <a:pt x="159" y="41300"/>
                    <a:pt x="127" y="42598"/>
                  </a:cubicBezTo>
                  <a:cubicBezTo>
                    <a:pt x="95" y="43707"/>
                    <a:pt x="1045" y="46208"/>
                    <a:pt x="2502" y="46208"/>
                  </a:cubicBezTo>
                  <a:cubicBezTo>
                    <a:pt x="2534" y="46620"/>
                    <a:pt x="2565" y="47000"/>
                    <a:pt x="2629" y="47412"/>
                  </a:cubicBezTo>
                  <a:cubicBezTo>
                    <a:pt x="3167" y="50484"/>
                    <a:pt x="5099" y="53271"/>
                    <a:pt x="7126" y="55551"/>
                  </a:cubicBezTo>
                  <a:cubicBezTo>
                    <a:pt x="7165" y="55598"/>
                    <a:pt x="7215" y="55618"/>
                    <a:pt x="7265" y="55618"/>
                  </a:cubicBezTo>
                  <a:cubicBezTo>
                    <a:pt x="7415" y="55618"/>
                    <a:pt x="7569" y="55440"/>
                    <a:pt x="7474" y="55297"/>
                  </a:cubicBezTo>
                  <a:cubicBezTo>
                    <a:pt x="5606" y="52289"/>
                    <a:pt x="3389" y="49597"/>
                    <a:pt x="3230" y="45892"/>
                  </a:cubicBezTo>
                  <a:cubicBezTo>
                    <a:pt x="3072" y="42851"/>
                    <a:pt x="4054" y="39590"/>
                    <a:pt x="4877" y="36708"/>
                  </a:cubicBezTo>
                  <a:cubicBezTo>
                    <a:pt x="4972" y="36359"/>
                    <a:pt x="5099" y="36043"/>
                    <a:pt x="5226" y="35726"/>
                  </a:cubicBezTo>
                  <a:cubicBezTo>
                    <a:pt x="7221" y="33921"/>
                    <a:pt x="9501" y="32084"/>
                    <a:pt x="12161" y="31957"/>
                  </a:cubicBezTo>
                  <a:cubicBezTo>
                    <a:pt x="13491" y="32812"/>
                    <a:pt x="14283" y="35251"/>
                    <a:pt x="14853" y="36328"/>
                  </a:cubicBezTo>
                  <a:cubicBezTo>
                    <a:pt x="15360" y="37278"/>
                    <a:pt x="15898" y="38228"/>
                    <a:pt x="16626" y="39051"/>
                  </a:cubicBezTo>
                  <a:cubicBezTo>
                    <a:pt x="18115" y="40793"/>
                    <a:pt x="20142" y="41965"/>
                    <a:pt x="22359" y="42535"/>
                  </a:cubicBezTo>
                  <a:cubicBezTo>
                    <a:pt x="23350" y="42796"/>
                    <a:pt x="24342" y="42918"/>
                    <a:pt x="25321" y="42918"/>
                  </a:cubicBezTo>
                  <a:cubicBezTo>
                    <a:pt x="28970" y="42918"/>
                    <a:pt x="32449" y="41218"/>
                    <a:pt x="35121" y="38671"/>
                  </a:cubicBezTo>
                  <a:cubicBezTo>
                    <a:pt x="35269" y="38523"/>
                    <a:pt x="35129" y="38336"/>
                    <a:pt x="34969" y="38336"/>
                  </a:cubicBezTo>
                  <a:cubicBezTo>
                    <a:pt x="34924" y="38336"/>
                    <a:pt x="34878" y="38351"/>
                    <a:pt x="34836" y="38386"/>
                  </a:cubicBezTo>
                  <a:cubicBezTo>
                    <a:pt x="30371" y="37879"/>
                    <a:pt x="27774" y="34143"/>
                    <a:pt x="24195" y="31926"/>
                  </a:cubicBezTo>
                  <a:cubicBezTo>
                    <a:pt x="22992" y="31166"/>
                    <a:pt x="21662" y="30532"/>
                    <a:pt x="20237" y="30374"/>
                  </a:cubicBezTo>
                  <a:cubicBezTo>
                    <a:pt x="20024" y="30352"/>
                    <a:pt x="19813" y="30342"/>
                    <a:pt x="19603" y="30342"/>
                  </a:cubicBezTo>
                  <a:cubicBezTo>
                    <a:pt x="17714" y="30342"/>
                    <a:pt x="15910" y="31159"/>
                    <a:pt x="14030" y="31387"/>
                  </a:cubicBezTo>
                  <a:cubicBezTo>
                    <a:pt x="13966" y="31387"/>
                    <a:pt x="13935" y="31419"/>
                    <a:pt x="13903" y="31482"/>
                  </a:cubicBezTo>
                  <a:cubicBezTo>
                    <a:pt x="13367" y="31335"/>
                    <a:pt x="12826" y="31267"/>
                    <a:pt x="12287" y="31267"/>
                  </a:cubicBezTo>
                  <a:cubicBezTo>
                    <a:pt x="9930" y="31267"/>
                    <a:pt x="7606" y="32574"/>
                    <a:pt x="5827" y="34301"/>
                  </a:cubicBezTo>
                  <a:cubicBezTo>
                    <a:pt x="7664" y="30659"/>
                    <a:pt x="10799" y="28030"/>
                    <a:pt x="13238" y="24800"/>
                  </a:cubicBezTo>
                  <a:cubicBezTo>
                    <a:pt x="15898" y="22837"/>
                    <a:pt x="19667" y="23660"/>
                    <a:pt x="22675" y="22362"/>
                  </a:cubicBezTo>
                  <a:cubicBezTo>
                    <a:pt x="25304" y="21222"/>
                    <a:pt x="27552" y="19226"/>
                    <a:pt x="29167" y="16851"/>
                  </a:cubicBezTo>
                  <a:cubicBezTo>
                    <a:pt x="30719" y="14571"/>
                    <a:pt x="31733" y="12038"/>
                    <a:pt x="31353" y="9251"/>
                  </a:cubicBezTo>
                  <a:cubicBezTo>
                    <a:pt x="30941" y="6052"/>
                    <a:pt x="29737" y="2949"/>
                    <a:pt x="28186" y="130"/>
                  </a:cubicBezTo>
                  <a:cubicBezTo>
                    <a:pt x="28140" y="38"/>
                    <a:pt x="28073" y="0"/>
                    <a:pt x="2800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21;p72">
              <a:extLst>
                <a:ext uri="{FF2B5EF4-FFF2-40B4-BE49-F238E27FC236}">
                  <a16:creationId xmlns:a16="http://schemas.microsoft.com/office/drawing/2014/main" id="{ABA0520F-37DE-43B0-A06F-DA304E57AF37}"/>
                </a:ext>
              </a:extLst>
            </p:cNvPr>
            <p:cNvSpPr/>
            <p:nvPr/>
          </p:nvSpPr>
          <p:spPr>
            <a:xfrm>
              <a:off x="590052" y="1940636"/>
              <a:ext cx="145778" cy="156182"/>
            </a:xfrm>
            <a:custGeom>
              <a:avLst/>
              <a:gdLst/>
              <a:ahLst/>
              <a:cxnLst/>
              <a:rect l="l" t="t" r="r" b="b"/>
              <a:pathLst>
                <a:path w="4806" h="5149" extrusionOk="0">
                  <a:moveTo>
                    <a:pt x="4654" y="1"/>
                  </a:moveTo>
                  <a:cubicBezTo>
                    <a:pt x="4627" y="1"/>
                    <a:pt x="4600" y="11"/>
                    <a:pt x="4576" y="35"/>
                  </a:cubicBezTo>
                  <a:cubicBezTo>
                    <a:pt x="2866" y="1460"/>
                    <a:pt x="1377" y="3170"/>
                    <a:pt x="47" y="4975"/>
                  </a:cubicBezTo>
                  <a:cubicBezTo>
                    <a:pt x="1" y="5045"/>
                    <a:pt x="57" y="5149"/>
                    <a:pt x="128" y="5149"/>
                  </a:cubicBezTo>
                  <a:cubicBezTo>
                    <a:pt x="153" y="5149"/>
                    <a:pt x="180" y="5135"/>
                    <a:pt x="206" y="5102"/>
                  </a:cubicBezTo>
                  <a:cubicBezTo>
                    <a:pt x="1599" y="3360"/>
                    <a:pt x="3119" y="1745"/>
                    <a:pt x="4734" y="161"/>
                  </a:cubicBezTo>
                  <a:cubicBezTo>
                    <a:pt x="4806" y="90"/>
                    <a:pt x="4734" y="1"/>
                    <a:pt x="46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22;p72">
              <a:extLst>
                <a:ext uri="{FF2B5EF4-FFF2-40B4-BE49-F238E27FC236}">
                  <a16:creationId xmlns:a16="http://schemas.microsoft.com/office/drawing/2014/main" id="{8714BAF6-D78B-4445-A058-D4453DE7C016}"/>
                </a:ext>
              </a:extLst>
            </p:cNvPr>
            <p:cNvSpPr/>
            <p:nvPr/>
          </p:nvSpPr>
          <p:spPr>
            <a:xfrm>
              <a:off x="649562" y="1623248"/>
              <a:ext cx="310483" cy="447617"/>
            </a:xfrm>
            <a:custGeom>
              <a:avLst/>
              <a:gdLst/>
              <a:ahLst/>
              <a:cxnLst/>
              <a:rect l="l" t="t" r="r" b="b"/>
              <a:pathLst>
                <a:path w="10236" h="14757" extrusionOk="0">
                  <a:moveTo>
                    <a:pt x="10136" y="1"/>
                  </a:moveTo>
                  <a:cubicBezTo>
                    <a:pt x="10108" y="1"/>
                    <a:pt x="10078" y="15"/>
                    <a:pt x="10056" y="48"/>
                  </a:cubicBezTo>
                  <a:cubicBezTo>
                    <a:pt x="7871" y="5622"/>
                    <a:pt x="4863" y="10847"/>
                    <a:pt x="80" y="14584"/>
                  </a:cubicBezTo>
                  <a:cubicBezTo>
                    <a:pt x="1" y="14637"/>
                    <a:pt x="55" y="14757"/>
                    <a:pt x="130" y="14757"/>
                  </a:cubicBezTo>
                  <a:cubicBezTo>
                    <a:pt x="145" y="14757"/>
                    <a:pt x="160" y="14752"/>
                    <a:pt x="175" y="14742"/>
                  </a:cubicBezTo>
                  <a:cubicBezTo>
                    <a:pt x="5148" y="11100"/>
                    <a:pt x="8061" y="5780"/>
                    <a:pt x="10215" y="111"/>
                  </a:cubicBezTo>
                  <a:cubicBezTo>
                    <a:pt x="10235" y="49"/>
                    <a:pt x="10189" y="1"/>
                    <a:pt x="1013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23;p72">
              <a:extLst>
                <a:ext uri="{FF2B5EF4-FFF2-40B4-BE49-F238E27FC236}">
                  <a16:creationId xmlns:a16="http://schemas.microsoft.com/office/drawing/2014/main" id="{794B85D6-AFF6-4A33-8805-5E1D56A955B8}"/>
                </a:ext>
              </a:extLst>
            </p:cNvPr>
            <p:cNvSpPr/>
            <p:nvPr/>
          </p:nvSpPr>
          <p:spPr>
            <a:xfrm>
              <a:off x="675344" y="1631649"/>
              <a:ext cx="346518" cy="485047"/>
            </a:xfrm>
            <a:custGeom>
              <a:avLst/>
              <a:gdLst/>
              <a:ahLst/>
              <a:cxnLst/>
              <a:rect l="l" t="t" r="r" b="b"/>
              <a:pathLst>
                <a:path w="11424" h="15991" extrusionOk="0">
                  <a:moveTo>
                    <a:pt x="11391" y="0"/>
                  </a:moveTo>
                  <a:cubicBezTo>
                    <a:pt x="11376" y="0"/>
                    <a:pt x="11360" y="8"/>
                    <a:pt x="11360" y="24"/>
                  </a:cubicBezTo>
                  <a:cubicBezTo>
                    <a:pt x="10916" y="7055"/>
                    <a:pt x="6704" y="13199"/>
                    <a:pt x="86" y="15859"/>
                  </a:cubicBezTo>
                  <a:cubicBezTo>
                    <a:pt x="1" y="15887"/>
                    <a:pt x="42" y="15990"/>
                    <a:pt x="119" y="15990"/>
                  </a:cubicBezTo>
                  <a:cubicBezTo>
                    <a:pt x="128" y="15990"/>
                    <a:pt x="138" y="15989"/>
                    <a:pt x="149" y="15985"/>
                  </a:cubicBezTo>
                  <a:cubicBezTo>
                    <a:pt x="6704" y="13547"/>
                    <a:pt x="11423" y="7086"/>
                    <a:pt x="11423" y="24"/>
                  </a:cubicBezTo>
                  <a:cubicBezTo>
                    <a:pt x="11423" y="8"/>
                    <a:pt x="11407" y="0"/>
                    <a:pt x="1139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24;p72">
              <a:extLst>
                <a:ext uri="{FF2B5EF4-FFF2-40B4-BE49-F238E27FC236}">
                  <a16:creationId xmlns:a16="http://schemas.microsoft.com/office/drawing/2014/main" id="{FB1F6264-9E91-4DED-99D9-4451435CE347}"/>
                </a:ext>
              </a:extLst>
            </p:cNvPr>
            <p:cNvSpPr/>
            <p:nvPr/>
          </p:nvSpPr>
          <p:spPr>
            <a:xfrm>
              <a:off x="710013" y="3852335"/>
              <a:ext cx="138498" cy="456110"/>
            </a:xfrm>
            <a:custGeom>
              <a:avLst/>
              <a:gdLst/>
              <a:ahLst/>
              <a:cxnLst/>
              <a:rect l="l" t="t" r="r" b="b"/>
              <a:pathLst>
                <a:path w="4566" h="15037" extrusionOk="0">
                  <a:moveTo>
                    <a:pt x="4499" y="0"/>
                  </a:moveTo>
                  <a:cubicBezTo>
                    <a:pt x="4469" y="0"/>
                    <a:pt x="4436" y="17"/>
                    <a:pt x="4421" y="60"/>
                  </a:cubicBezTo>
                  <a:cubicBezTo>
                    <a:pt x="2426" y="4811"/>
                    <a:pt x="938" y="9814"/>
                    <a:pt x="19" y="14881"/>
                  </a:cubicBezTo>
                  <a:cubicBezTo>
                    <a:pt x="0" y="14976"/>
                    <a:pt x="72" y="15036"/>
                    <a:pt x="139" y="15036"/>
                  </a:cubicBezTo>
                  <a:cubicBezTo>
                    <a:pt x="184" y="15036"/>
                    <a:pt x="228" y="15009"/>
                    <a:pt x="241" y="14945"/>
                  </a:cubicBezTo>
                  <a:cubicBezTo>
                    <a:pt x="1349" y="9878"/>
                    <a:pt x="2743" y="4937"/>
                    <a:pt x="4548" y="60"/>
                  </a:cubicBezTo>
                  <a:cubicBezTo>
                    <a:pt x="4565" y="26"/>
                    <a:pt x="4535" y="0"/>
                    <a:pt x="449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625;p72">
              <a:extLst>
                <a:ext uri="{FF2B5EF4-FFF2-40B4-BE49-F238E27FC236}">
                  <a16:creationId xmlns:a16="http://schemas.microsoft.com/office/drawing/2014/main" id="{9DC3F1A7-B61C-4692-9260-EA14AE7D858F}"/>
                </a:ext>
              </a:extLst>
            </p:cNvPr>
            <p:cNvSpPr/>
            <p:nvPr/>
          </p:nvSpPr>
          <p:spPr>
            <a:xfrm>
              <a:off x="420499" y="3651481"/>
              <a:ext cx="990811" cy="1551052"/>
            </a:xfrm>
            <a:custGeom>
              <a:avLst/>
              <a:gdLst/>
              <a:ahLst/>
              <a:cxnLst/>
              <a:rect l="l" t="t" r="r" b="b"/>
              <a:pathLst>
                <a:path w="32665" h="51135" extrusionOk="0">
                  <a:moveTo>
                    <a:pt x="15847" y="782"/>
                  </a:moveTo>
                  <a:cubicBezTo>
                    <a:pt x="16166" y="782"/>
                    <a:pt x="16445" y="1017"/>
                    <a:pt x="16690" y="1489"/>
                  </a:cubicBezTo>
                  <a:cubicBezTo>
                    <a:pt x="16721" y="1520"/>
                    <a:pt x="16721" y="1552"/>
                    <a:pt x="16753" y="1552"/>
                  </a:cubicBezTo>
                  <a:cubicBezTo>
                    <a:pt x="16341" y="2344"/>
                    <a:pt x="15898" y="3135"/>
                    <a:pt x="15518" y="3959"/>
                  </a:cubicBezTo>
                  <a:cubicBezTo>
                    <a:pt x="15496" y="4003"/>
                    <a:pt x="15535" y="4062"/>
                    <a:pt x="15583" y="4062"/>
                  </a:cubicBezTo>
                  <a:cubicBezTo>
                    <a:pt x="15603" y="4062"/>
                    <a:pt x="15626" y="4051"/>
                    <a:pt x="15645" y="4022"/>
                  </a:cubicBezTo>
                  <a:cubicBezTo>
                    <a:pt x="16088" y="3262"/>
                    <a:pt x="16468" y="2470"/>
                    <a:pt x="16880" y="1679"/>
                  </a:cubicBezTo>
                  <a:cubicBezTo>
                    <a:pt x="17640" y="2470"/>
                    <a:pt x="17513" y="2914"/>
                    <a:pt x="17513" y="4086"/>
                  </a:cubicBezTo>
                  <a:cubicBezTo>
                    <a:pt x="17513" y="4687"/>
                    <a:pt x="17482" y="5289"/>
                    <a:pt x="17450" y="5922"/>
                  </a:cubicBezTo>
                  <a:cubicBezTo>
                    <a:pt x="17418" y="6872"/>
                    <a:pt x="17323" y="7632"/>
                    <a:pt x="17672" y="8519"/>
                  </a:cubicBezTo>
                  <a:cubicBezTo>
                    <a:pt x="17450" y="8614"/>
                    <a:pt x="17228" y="8741"/>
                    <a:pt x="16975" y="8899"/>
                  </a:cubicBezTo>
                  <a:cubicBezTo>
                    <a:pt x="14948" y="10388"/>
                    <a:pt x="14568" y="13396"/>
                    <a:pt x="13903" y="15645"/>
                  </a:cubicBezTo>
                  <a:cubicBezTo>
                    <a:pt x="13396" y="17386"/>
                    <a:pt x="12826" y="19128"/>
                    <a:pt x="12003" y="20743"/>
                  </a:cubicBezTo>
                  <a:cubicBezTo>
                    <a:pt x="11306" y="22105"/>
                    <a:pt x="10198" y="24227"/>
                    <a:pt x="8709" y="24892"/>
                  </a:cubicBezTo>
                  <a:cubicBezTo>
                    <a:pt x="8741" y="21535"/>
                    <a:pt x="6999" y="18590"/>
                    <a:pt x="7791" y="15170"/>
                  </a:cubicBezTo>
                  <a:cubicBezTo>
                    <a:pt x="8361" y="12668"/>
                    <a:pt x="10641" y="10451"/>
                    <a:pt x="10324" y="7727"/>
                  </a:cubicBezTo>
                  <a:cubicBezTo>
                    <a:pt x="10198" y="6777"/>
                    <a:pt x="9754" y="5954"/>
                    <a:pt x="9469" y="5067"/>
                  </a:cubicBezTo>
                  <a:cubicBezTo>
                    <a:pt x="9469" y="5036"/>
                    <a:pt x="9501" y="5036"/>
                    <a:pt x="9501" y="5004"/>
                  </a:cubicBezTo>
                  <a:cubicBezTo>
                    <a:pt x="10008" y="3737"/>
                    <a:pt x="10419" y="2850"/>
                    <a:pt x="11844" y="2375"/>
                  </a:cubicBezTo>
                  <a:cubicBezTo>
                    <a:pt x="12319" y="2217"/>
                    <a:pt x="12826" y="2185"/>
                    <a:pt x="13301" y="2059"/>
                  </a:cubicBezTo>
                  <a:cubicBezTo>
                    <a:pt x="13681" y="1932"/>
                    <a:pt x="13966" y="1805"/>
                    <a:pt x="14283" y="1647"/>
                  </a:cubicBezTo>
                  <a:cubicBezTo>
                    <a:pt x="14568" y="1457"/>
                    <a:pt x="14853" y="1299"/>
                    <a:pt x="15138" y="1109"/>
                  </a:cubicBezTo>
                  <a:cubicBezTo>
                    <a:pt x="15394" y="891"/>
                    <a:pt x="15630" y="782"/>
                    <a:pt x="15847" y="782"/>
                  </a:cubicBezTo>
                  <a:close/>
                  <a:moveTo>
                    <a:pt x="28370" y="14382"/>
                  </a:moveTo>
                  <a:cubicBezTo>
                    <a:pt x="28718" y="14382"/>
                    <a:pt x="29036" y="14416"/>
                    <a:pt x="29294" y="14505"/>
                  </a:cubicBezTo>
                  <a:cubicBezTo>
                    <a:pt x="29357" y="14490"/>
                    <a:pt x="29416" y="14483"/>
                    <a:pt x="29471" y="14483"/>
                  </a:cubicBezTo>
                  <a:cubicBezTo>
                    <a:pt x="29779" y="14483"/>
                    <a:pt x="29974" y="14704"/>
                    <a:pt x="30054" y="15106"/>
                  </a:cubicBezTo>
                  <a:cubicBezTo>
                    <a:pt x="30624" y="15645"/>
                    <a:pt x="30561" y="16120"/>
                    <a:pt x="29769" y="16531"/>
                  </a:cubicBezTo>
                  <a:cubicBezTo>
                    <a:pt x="29516" y="16816"/>
                    <a:pt x="29231" y="17070"/>
                    <a:pt x="28977" y="17386"/>
                  </a:cubicBezTo>
                  <a:cubicBezTo>
                    <a:pt x="27869" y="18748"/>
                    <a:pt x="27267" y="20458"/>
                    <a:pt x="26286" y="21915"/>
                  </a:cubicBezTo>
                  <a:cubicBezTo>
                    <a:pt x="24924" y="23974"/>
                    <a:pt x="22802" y="25114"/>
                    <a:pt x="20617" y="26095"/>
                  </a:cubicBezTo>
                  <a:cubicBezTo>
                    <a:pt x="18685" y="26982"/>
                    <a:pt x="16753" y="27806"/>
                    <a:pt x="14663" y="28091"/>
                  </a:cubicBezTo>
                  <a:cubicBezTo>
                    <a:pt x="16405" y="27362"/>
                    <a:pt x="18115" y="26665"/>
                    <a:pt x="19572" y="25272"/>
                  </a:cubicBezTo>
                  <a:cubicBezTo>
                    <a:pt x="21694" y="23182"/>
                    <a:pt x="23752" y="20173"/>
                    <a:pt x="24892" y="17386"/>
                  </a:cubicBezTo>
                  <a:cubicBezTo>
                    <a:pt x="25240" y="16531"/>
                    <a:pt x="25494" y="15613"/>
                    <a:pt x="25652" y="14695"/>
                  </a:cubicBezTo>
                  <a:cubicBezTo>
                    <a:pt x="26403" y="14604"/>
                    <a:pt x="27482" y="14382"/>
                    <a:pt x="28370" y="14382"/>
                  </a:cubicBezTo>
                  <a:close/>
                  <a:moveTo>
                    <a:pt x="8203" y="1235"/>
                  </a:moveTo>
                  <a:cubicBezTo>
                    <a:pt x="8361" y="1330"/>
                    <a:pt x="8519" y="1457"/>
                    <a:pt x="8678" y="1552"/>
                  </a:cubicBezTo>
                  <a:cubicBezTo>
                    <a:pt x="8013" y="3484"/>
                    <a:pt x="6651" y="5004"/>
                    <a:pt x="5922" y="6936"/>
                  </a:cubicBezTo>
                  <a:cubicBezTo>
                    <a:pt x="5099" y="9058"/>
                    <a:pt x="5321" y="11591"/>
                    <a:pt x="5669" y="13808"/>
                  </a:cubicBezTo>
                  <a:cubicBezTo>
                    <a:pt x="5683" y="13879"/>
                    <a:pt x="5749" y="13912"/>
                    <a:pt x="5817" y="13912"/>
                  </a:cubicBezTo>
                  <a:cubicBezTo>
                    <a:pt x="5900" y="13912"/>
                    <a:pt x="5986" y="13863"/>
                    <a:pt x="5986" y="13776"/>
                  </a:cubicBezTo>
                  <a:cubicBezTo>
                    <a:pt x="5732" y="10863"/>
                    <a:pt x="5542" y="8139"/>
                    <a:pt x="6999" y="5542"/>
                  </a:cubicBezTo>
                  <a:cubicBezTo>
                    <a:pt x="7696" y="4244"/>
                    <a:pt x="8456" y="3072"/>
                    <a:pt x="8868" y="1710"/>
                  </a:cubicBezTo>
                  <a:cubicBezTo>
                    <a:pt x="8963" y="1774"/>
                    <a:pt x="9026" y="1805"/>
                    <a:pt x="9089" y="1869"/>
                  </a:cubicBezTo>
                  <a:cubicBezTo>
                    <a:pt x="9248" y="2344"/>
                    <a:pt x="8709" y="3706"/>
                    <a:pt x="8804" y="4307"/>
                  </a:cubicBezTo>
                  <a:cubicBezTo>
                    <a:pt x="8931" y="5321"/>
                    <a:pt x="9501" y="6207"/>
                    <a:pt x="9754" y="7189"/>
                  </a:cubicBezTo>
                  <a:cubicBezTo>
                    <a:pt x="10356" y="9786"/>
                    <a:pt x="8424" y="11813"/>
                    <a:pt x="7664" y="14125"/>
                  </a:cubicBezTo>
                  <a:cubicBezTo>
                    <a:pt x="6999" y="16056"/>
                    <a:pt x="7094" y="18083"/>
                    <a:pt x="7474" y="20047"/>
                  </a:cubicBezTo>
                  <a:cubicBezTo>
                    <a:pt x="7759" y="21503"/>
                    <a:pt x="8361" y="23340"/>
                    <a:pt x="8361" y="25019"/>
                  </a:cubicBezTo>
                  <a:cubicBezTo>
                    <a:pt x="8298" y="25082"/>
                    <a:pt x="8298" y="25145"/>
                    <a:pt x="8361" y="25177"/>
                  </a:cubicBezTo>
                  <a:cubicBezTo>
                    <a:pt x="8329" y="26634"/>
                    <a:pt x="7822" y="27932"/>
                    <a:pt x="6271" y="28597"/>
                  </a:cubicBezTo>
                  <a:cubicBezTo>
                    <a:pt x="6176" y="28566"/>
                    <a:pt x="6112" y="28534"/>
                    <a:pt x="6017" y="28502"/>
                  </a:cubicBezTo>
                  <a:lnTo>
                    <a:pt x="5891" y="28502"/>
                  </a:lnTo>
                  <a:cubicBezTo>
                    <a:pt x="4149" y="26507"/>
                    <a:pt x="5637" y="23530"/>
                    <a:pt x="5289" y="21123"/>
                  </a:cubicBezTo>
                  <a:cubicBezTo>
                    <a:pt x="4909" y="18685"/>
                    <a:pt x="3579" y="16531"/>
                    <a:pt x="3325" y="14061"/>
                  </a:cubicBezTo>
                  <a:cubicBezTo>
                    <a:pt x="3009" y="11306"/>
                    <a:pt x="3737" y="8614"/>
                    <a:pt x="5194" y="6302"/>
                  </a:cubicBezTo>
                  <a:cubicBezTo>
                    <a:pt x="5859" y="5226"/>
                    <a:pt x="6619" y="4244"/>
                    <a:pt x="7221" y="3167"/>
                  </a:cubicBezTo>
                  <a:cubicBezTo>
                    <a:pt x="7442" y="2755"/>
                    <a:pt x="7601" y="2217"/>
                    <a:pt x="7886" y="1837"/>
                  </a:cubicBezTo>
                  <a:cubicBezTo>
                    <a:pt x="7981" y="1647"/>
                    <a:pt x="8076" y="1425"/>
                    <a:pt x="8203" y="1235"/>
                  </a:cubicBezTo>
                  <a:close/>
                  <a:moveTo>
                    <a:pt x="23497" y="7086"/>
                  </a:moveTo>
                  <a:cubicBezTo>
                    <a:pt x="23889" y="7086"/>
                    <a:pt x="24281" y="7134"/>
                    <a:pt x="24639" y="7221"/>
                  </a:cubicBezTo>
                  <a:cubicBezTo>
                    <a:pt x="27362" y="7822"/>
                    <a:pt x="25367" y="14695"/>
                    <a:pt x="24670" y="16595"/>
                  </a:cubicBezTo>
                  <a:cubicBezTo>
                    <a:pt x="23689" y="19382"/>
                    <a:pt x="21630" y="22327"/>
                    <a:pt x="19635" y="24449"/>
                  </a:cubicBezTo>
                  <a:cubicBezTo>
                    <a:pt x="17798" y="26412"/>
                    <a:pt x="15581" y="27172"/>
                    <a:pt x="13206" y="28186"/>
                  </a:cubicBezTo>
                  <a:lnTo>
                    <a:pt x="12985" y="28186"/>
                  </a:lnTo>
                  <a:cubicBezTo>
                    <a:pt x="12858" y="28186"/>
                    <a:pt x="12795" y="28281"/>
                    <a:pt x="12795" y="28376"/>
                  </a:cubicBezTo>
                  <a:cubicBezTo>
                    <a:pt x="12510" y="28534"/>
                    <a:pt x="12193" y="28724"/>
                    <a:pt x="11876" y="28882"/>
                  </a:cubicBezTo>
                  <a:cubicBezTo>
                    <a:pt x="11844" y="28882"/>
                    <a:pt x="11813" y="28851"/>
                    <a:pt x="11781" y="28851"/>
                  </a:cubicBezTo>
                  <a:cubicBezTo>
                    <a:pt x="11751" y="28826"/>
                    <a:pt x="11719" y="28816"/>
                    <a:pt x="11689" y="28816"/>
                  </a:cubicBezTo>
                  <a:cubicBezTo>
                    <a:pt x="11561" y="28816"/>
                    <a:pt x="11451" y="29001"/>
                    <a:pt x="11528" y="29104"/>
                  </a:cubicBezTo>
                  <a:cubicBezTo>
                    <a:pt x="10738" y="29586"/>
                    <a:pt x="9919" y="30054"/>
                    <a:pt x="9079" y="30054"/>
                  </a:cubicBezTo>
                  <a:cubicBezTo>
                    <a:pt x="8706" y="30054"/>
                    <a:pt x="8329" y="29961"/>
                    <a:pt x="7949" y="29737"/>
                  </a:cubicBezTo>
                  <a:cubicBezTo>
                    <a:pt x="7442" y="29421"/>
                    <a:pt x="7062" y="29072"/>
                    <a:pt x="6587" y="28787"/>
                  </a:cubicBezTo>
                  <a:cubicBezTo>
                    <a:pt x="7917" y="28091"/>
                    <a:pt x="8614" y="26697"/>
                    <a:pt x="8678" y="25145"/>
                  </a:cubicBezTo>
                  <a:cubicBezTo>
                    <a:pt x="10324" y="24575"/>
                    <a:pt x="11559" y="22358"/>
                    <a:pt x="12319" y="20933"/>
                  </a:cubicBezTo>
                  <a:cubicBezTo>
                    <a:pt x="13428" y="18843"/>
                    <a:pt x="14125" y="16595"/>
                    <a:pt x="14758" y="14315"/>
                  </a:cubicBezTo>
                  <a:cubicBezTo>
                    <a:pt x="15106" y="13080"/>
                    <a:pt x="15423" y="11781"/>
                    <a:pt x="16088" y="10641"/>
                  </a:cubicBezTo>
                  <a:cubicBezTo>
                    <a:pt x="16975" y="9153"/>
                    <a:pt x="18210" y="8804"/>
                    <a:pt x="19793" y="8456"/>
                  </a:cubicBezTo>
                  <a:cubicBezTo>
                    <a:pt x="20743" y="8266"/>
                    <a:pt x="21028" y="7917"/>
                    <a:pt x="21789" y="7474"/>
                  </a:cubicBezTo>
                  <a:cubicBezTo>
                    <a:pt x="22272" y="7204"/>
                    <a:pt x="22884" y="7086"/>
                    <a:pt x="23497" y="7086"/>
                  </a:cubicBezTo>
                  <a:close/>
                  <a:moveTo>
                    <a:pt x="29452" y="30814"/>
                  </a:moveTo>
                  <a:lnTo>
                    <a:pt x="29421" y="30877"/>
                  </a:lnTo>
                  <a:cubicBezTo>
                    <a:pt x="29421" y="30846"/>
                    <a:pt x="29421" y="30814"/>
                    <a:pt x="29421" y="30814"/>
                  </a:cubicBezTo>
                  <a:close/>
                  <a:moveTo>
                    <a:pt x="22718" y="29021"/>
                  </a:moveTo>
                  <a:cubicBezTo>
                    <a:pt x="23762" y="29021"/>
                    <a:pt x="24810" y="29089"/>
                    <a:pt x="25842" y="29136"/>
                  </a:cubicBezTo>
                  <a:cubicBezTo>
                    <a:pt x="26919" y="29199"/>
                    <a:pt x="27996" y="29231"/>
                    <a:pt x="29041" y="29262"/>
                  </a:cubicBezTo>
                  <a:cubicBezTo>
                    <a:pt x="29085" y="29264"/>
                    <a:pt x="29129" y="29265"/>
                    <a:pt x="29171" y="29265"/>
                  </a:cubicBezTo>
                  <a:cubicBezTo>
                    <a:pt x="29414" y="29265"/>
                    <a:pt x="29613" y="29241"/>
                    <a:pt x="29755" y="29241"/>
                  </a:cubicBezTo>
                  <a:cubicBezTo>
                    <a:pt x="30058" y="29241"/>
                    <a:pt x="30107" y="29349"/>
                    <a:pt x="29801" y="30022"/>
                  </a:cubicBezTo>
                  <a:cubicBezTo>
                    <a:pt x="29706" y="30244"/>
                    <a:pt x="29611" y="30434"/>
                    <a:pt x="29547" y="30561"/>
                  </a:cubicBezTo>
                  <a:cubicBezTo>
                    <a:pt x="29321" y="30529"/>
                    <a:pt x="29099" y="30515"/>
                    <a:pt x="28881" y="30515"/>
                  </a:cubicBezTo>
                  <a:cubicBezTo>
                    <a:pt x="26772" y="30515"/>
                    <a:pt x="25008" y="31852"/>
                    <a:pt x="22983" y="31852"/>
                  </a:cubicBezTo>
                  <a:cubicBezTo>
                    <a:pt x="22696" y="31852"/>
                    <a:pt x="22404" y="31825"/>
                    <a:pt x="22105" y="31764"/>
                  </a:cubicBezTo>
                  <a:cubicBezTo>
                    <a:pt x="21786" y="31695"/>
                    <a:pt x="21504" y="31666"/>
                    <a:pt x="21241" y="31666"/>
                  </a:cubicBezTo>
                  <a:cubicBezTo>
                    <a:pt x="20536" y="31666"/>
                    <a:pt x="19958" y="31873"/>
                    <a:pt x="19128" y="32081"/>
                  </a:cubicBezTo>
                  <a:cubicBezTo>
                    <a:pt x="18044" y="32347"/>
                    <a:pt x="16973" y="32454"/>
                    <a:pt x="15890" y="32454"/>
                  </a:cubicBezTo>
                  <a:cubicBezTo>
                    <a:pt x="15296" y="32454"/>
                    <a:pt x="14698" y="32422"/>
                    <a:pt x="14093" y="32366"/>
                  </a:cubicBezTo>
                  <a:cubicBezTo>
                    <a:pt x="13681" y="32081"/>
                    <a:pt x="13270" y="31796"/>
                    <a:pt x="12890" y="31447"/>
                  </a:cubicBezTo>
                  <a:cubicBezTo>
                    <a:pt x="12224" y="30846"/>
                    <a:pt x="11528" y="30466"/>
                    <a:pt x="10704" y="30276"/>
                  </a:cubicBezTo>
                  <a:cubicBezTo>
                    <a:pt x="10704" y="30276"/>
                    <a:pt x="10673" y="30244"/>
                    <a:pt x="10641" y="30244"/>
                  </a:cubicBezTo>
                  <a:cubicBezTo>
                    <a:pt x="10958" y="30022"/>
                    <a:pt x="11243" y="29801"/>
                    <a:pt x="11559" y="29611"/>
                  </a:cubicBezTo>
                  <a:cubicBezTo>
                    <a:pt x="11686" y="29516"/>
                    <a:pt x="11813" y="29452"/>
                    <a:pt x="11908" y="29389"/>
                  </a:cubicBezTo>
                  <a:cubicBezTo>
                    <a:pt x="12911" y="30074"/>
                    <a:pt x="13878" y="30317"/>
                    <a:pt x="14854" y="30317"/>
                  </a:cubicBezTo>
                  <a:cubicBezTo>
                    <a:pt x="16314" y="30317"/>
                    <a:pt x="17794" y="29775"/>
                    <a:pt x="19445" y="29357"/>
                  </a:cubicBezTo>
                  <a:cubicBezTo>
                    <a:pt x="20518" y="29097"/>
                    <a:pt x="21616" y="29021"/>
                    <a:pt x="22718" y="29021"/>
                  </a:cubicBezTo>
                  <a:close/>
                  <a:moveTo>
                    <a:pt x="29050" y="30809"/>
                  </a:moveTo>
                  <a:cubicBezTo>
                    <a:pt x="29141" y="30809"/>
                    <a:pt x="29233" y="30810"/>
                    <a:pt x="29326" y="30814"/>
                  </a:cubicBezTo>
                  <a:cubicBezTo>
                    <a:pt x="29294" y="30846"/>
                    <a:pt x="29262" y="30877"/>
                    <a:pt x="29231" y="30909"/>
                  </a:cubicBezTo>
                  <a:cubicBezTo>
                    <a:pt x="28122" y="32271"/>
                    <a:pt x="26856" y="33538"/>
                    <a:pt x="25177" y="34139"/>
                  </a:cubicBezTo>
                  <a:cubicBezTo>
                    <a:pt x="24258" y="34459"/>
                    <a:pt x="23303" y="34590"/>
                    <a:pt x="22341" y="34590"/>
                  </a:cubicBezTo>
                  <a:cubicBezTo>
                    <a:pt x="21113" y="34590"/>
                    <a:pt x="19874" y="34378"/>
                    <a:pt x="18685" y="34076"/>
                  </a:cubicBezTo>
                  <a:cubicBezTo>
                    <a:pt x="17292" y="33728"/>
                    <a:pt x="16025" y="33379"/>
                    <a:pt x="14853" y="32809"/>
                  </a:cubicBezTo>
                  <a:lnTo>
                    <a:pt x="14853" y="32809"/>
                  </a:lnTo>
                  <a:cubicBezTo>
                    <a:pt x="15246" y="32834"/>
                    <a:pt x="15643" y="32849"/>
                    <a:pt x="16041" y="32849"/>
                  </a:cubicBezTo>
                  <a:cubicBezTo>
                    <a:pt x="16671" y="32849"/>
                    <a:pt x="17304" y="32811"/>
                    <a:pt x="17925" y="32714"/>
                  </a:cubicBezTo>
                  <a:cubicBezTo>
                    <a:pt x="19190" y="32520"/>
                    <a:pt x="20212" y="32157"/>
                    <a:pt x="21378" y="32157"/>
                  </a:cubicBezTo>
                  <a:cubicBezTo>
                    <a:pt x="21730" y="32157"/>
                    <a:pt x="22096" y="32190"/>
                    <a:pt x="22485" y="32271"/>
                  </a:cubicBezTo>
                  <a:cubicBezTo>
                    <a:pt x="22829" y="32348"/>
                    <a:pt x="23122" y="32387"/>
                    <a:pt x="23396" y="32387"/>
                  </a:cubicBezTo>
                  <a:cubicBezTo>
                    <a:pt x="23905" y="32387"/>
                    <a:pt x="24347" y="32253"/>
                    <a:pt x="24924" y="31986"/>
                  </a:cubicBezTo>
                  <a:cubicBezTo>
                    <a:pt x="26358" y="31299"/>
                    <a:pt x="27538" y="30809"/>
                    <a:pt x="29050" y="30809"/>
                  </a:cubicBezTo>
                  <a:close/>
                  <a:moveTo>
                    <a:pt x="5036" y="28059"/>
                  </a:moveTo>
                  <a:cubicBezTo>
                    <a:pt x="5226" y="28407"/>
                    <a:pt x="5447" y="28756"/>
                    <a:pt x="5796" y="29072"/>
                  </a:cubicBezTo>
                  <a:cubicBezTo>
                    <a:pt x="5853" y="29115"/>
                    <a:pt x="5910" y="29132"/>
                    <a:pt x="5961" y="29132"/>
                  </a:cubicBezTo>
                  <a:cubicBezTo>
                    <a:pt x="6024" y="29132"/>
                    <a:pt x="6078" y="29107"/>
                    <a:pt x="6112" y="29072"/>
                  </a:cubicBezTo>
                  <a:cubicBezTo>
                    <a:pt x="7094" y="29516"/>
                    <a:pt x="7791" y="30592"/>
                    <a:pt x="8868" y="30782"/>
                  </a:cubicBezTo>
                  <a:cubicBezTo>
                    <a:pt x="8979" y="30805"/>
                    <a:pt x="9086" y="30815"/>
                    <a:pt x="9191" y="30815"/>
                  </a:cubicBezTo>
                  <a:cubicBezTo>
                    <a:pt x="9533" y="30815"/>
                    <a:pt x="9843" y="30706"/>
                    <a:pt x="10134" y="30561"/>
                  </a:cubicBezTo>
                  <a:lnTo>
                    <a:pt x="10324" y="30592"/>
                  </a:lnTo>
                  <a:cubicBezTo>
                    <a:pt x="9469" y="32271"/>
                    <a:pt x="7727" y="32999"/>
                    <a:pt x="6366" y="34234"/>
                  </a:cubicBezTo>
                  <a:cubicBezTo>
                    <a:pt x="5131" y="35343"/>
                    <a:pt x="4244" y="36799"/>
                    <a:pt x="3737" y="38383"/>
                  </a:cubicBezTo>
                  <a:cubicBezTo>
                    <a:pt x="3104" y="40220"/>
                    <a:pt x="3072" y="42120"/>
                    <a:pt x="3104" y="44052"/>
                  </a:cubicBezTo>
                  <a:cubicBezTo>
                    <a:pt x="3104" y="45318"/>
                    <a:pt x="3199" y="46617"/>
                    <a:pt x="2914" y="47884"/>
                  </a:cubicBezTo>
                  <a:cubicBezTo>
                    <a:pt x="2783" y="48381"/>
                    <a:pt x="1894" y="50547"/>
                    <a:pt x="1196" y="50547"/>
                  </a:cubicBezTo>
                  <a:cubicBezTo>
                    <a:pt x="1050" y="50547"/>
                    <a:pt x="912" y="50452"/>
                    <a:pt x="792" y="50227"/>
                  </a:cubicBezTo>
                  <a:cubicBezTo>
                    <a:pt x="570" y="49815"/>
                    <a:pt x="1425" y="48549"/>
                    <a:pt x="1584" y="48010"/>
                  </a:cubicBezTo>
                  <a:cubicBezTo>
                    <a:pt x="1837" y="47219"/>
                    <a:pt x="1964" y="46427"/>
                    <a:pt x="1932" y="45603"/>
                  </a:cubicBezTo>
                  <a:cubicBezTo>
                    <a:pt x="1900" y="43387"/>
                    <a:pt x="1299" y="41423"/>
                    <a:pt x="1964" y="39206"/>
                  </a:cubicBezTo>
                  <a:cubicBezTo>
                    <a:pt x="2534" y="37338"/>
                    <a:pt x="3547" y="35628"/>
                    <a:pt x="4117" y="33759"/>
                  </a:cubicBezTo>
                  <a:cubicBezTo>
                    <a:pt x="4371" y="32999"/>
                    <a:pt x="4561" y="32239"/>
                    <a:pt x="4592" y="31447"/>
                  </a:cubicBezTo>
                  <a:cubicBezTo>
                    <a:pt x="4687" y="30339"/>
                    <a:pt x="4307" y="29041"/>
                    <a:pt x="5036" y="28059"/>
                  </a:cubicBezTo>
                  <a:close/>
                  <a:moveTo>
                    <a:pt x="9343" y="0"/>
                  </a:moveTo>
                  <a:cubicBezTo>
                    <a:pt x="8614" y="95"/>
                    <a:pt x="8234" y="412"/>
                    <a:pt x="7854" y="1014"/>
                  </a:cubicBezTo>
                  <a:cubicBezTo>
                    <a:pt x="7062" y="2249"/>
                    <a:pt x="6524" y="3579"/>
                    <a:pt x="5701" y="4782"/>
                  </a:cubicBezTo>
                  <a:cubicBezTo>
                    <a:pt x="4086" y="7157"/>
                    <a:pt x="2882" y="9533"/>
                    <a:pt x="2787" y="12478"/>
                  </a:cubicBezTo>
                  <a:cubicBezTo>
                    <a:pt x="2692" y="15930"/>
                    <a:pt x="4814" y="18780"/>
                    <a:pt x="4909" y="22137"/>
                  </a:cubicBezTo>
                  <a:cubicBezTo>
                    <a:pt x="4972" y="24005"/>
                    <a:pt x="4276" y="25937"/>
                    <a:pt x="4846" y="27616"/>
                  </a:cubicBezTo>
                  <a:cubicBezTo>
                    <a:pt x="3896" y="28724"/>
                    <a:pt x="4307" y="30086"/>
                    <a:pt x="4212" y="31447"/>
                  </a:cubicBezTo>
                  <a:cubicBezTo>
                    <a:pt x="4086" y="33601"/>
                    <a:pt x="3009" y="35533"/>
                    <a:pt x="2217" y="37465"/>
                  </a:cubicBezTo>
                  <a:cubicBezTo>
                    <a:pt x="1489" y="39333"/>
                    <a:pt x="1109" y="41043"/>
                    <a:pt x="1330" y="43038"/>
                  </a:cubicBezTo>
                  <a:cubicBezTo>
                    <a:pt x="1647" y="45762"/>
                    <a:pt x="1742" y="47947"/>
                    <a:pt x="32" y="50227"/>
                  </a:cubicBezTo>
                  <a:cubicBezTo>
                    <a:pt x="0" y="50322"/>
                    <a:pt x="32" y="50417"/>
                    <a:pt x="95" y="50449"/>
                  </a:cubicBezTo>
                  <a:cubicBezTo>
                    <a:pt x="539" y="50670"/>
                    <a:pt x="982" y="50892"/>
                    <a:pt x="1394" y="51114"/>
                  </a:cubicBezTo>
                  <a:cubicBezTo>
                    <a:pt x="1420" y="51127"/>
                    <a:pt x="1452" y="51135"/>
                    <a:pt x="1482" y="51135"/>
                  </a:cubicBezTo>
                  <a:cubicBezTo>
                    <a:pt x="1525" y="51135"/>
                    <a:pt x="1565" y="51119"/>
                    <a:pt x="1584" y="51082"/>
                  </a:cubicBezTo>
                  <a:cubicBezTo>
                    <a:pt x="4466" y="47947"/>
                    <a:pt x="2882" y="43482"/>
                    <a:pt x="3832" y="39681"/>
                  </a:cubicBezTo>
                  <a:cubicBezTo>
                    <a:pt x="4497" y="36926"/>
                    <a:pt x="5922" y="35089"/>
                    <a:pt x="8139" y="33443"/>
                  </a:cubicBezTo>
                  <a:cubicBezTo>
                    <a:pt x="9184" y="32651"/>
                    <a:pt x="10071" y="31859"/>
                    <a:pt x="10609" y="30656"/>
                  </a:cubicBezTo>
                  <a:cubicBezTo>
                    <a:pt x="11813" y="31004"/>
                    <a:pt x="12795" y="31891"/>
                    <a:pt x="13871" y="32619"/>
                  </a:cubicBezTo>
                  <a:cubicBezTo>
                    <a:pt x="13871" y="32651"/>
                    <a:pt x="13903" y="32683"/>
                    <a:pt x="13966" y="32714"/>
                  </a:cubicBezTo>
                  <a:cubicBezTo>
                    <a:pt x="14536" y="33063"/>
                    <a:pt x="15106" y="33411"/>
                    <a:pt x="15740" y="33633"/>
                  </a:cubicBezTo>
                  <a:cubicBezTo>
                    <a:pt x="17830" y="34298"/>
                    <a:pt x="20015" y="34963"/>
                    <a:pt x="22232" y="34963"/>
                  </a:cubicBezTo>
                  <a:cubicBezTo>
                    <a:pt x="23815" y="34963"/>
                    <a:pt x="25430" y="34583"/>
                    <a:pt x="26792" y="33728"/>
                  </a:cubicBezTo>
                  <a:cubicBezTo>
                    <a:pt x="27457" y="33316"/>
                    <a:pt x="27901" y="32809"/>
                    <a:pt x="28439" y="32239"/>
                  </a:cubicBezTo>
                  <a:cubicBezTo>
                    <a:pt x="29104" y="31511"/>
                    <a:pt x="30054" y="31194"/>
                    <a:pt x="30719" y="30561"/>
                  </a:cubicBezTo>
                  <a:cubicBezTo>
                    <a:pt x="32664" y="28745"/>
                    <a:pt x="28684" y="28629"/>
                    <a:pt x="26744" y="28629"/>
                  </a:cubicBezTo>
                  <a:cubicBezTo>
                    <a:pt x="26459" y="28629"/>
                    <a:pt x="26217" y="28631"/>
                    <a:pt x="26046" y="28631"/>
                  </a:cubicBezTo>
                  <a:cubicBezTo>
                    <a:pt x="25959" y="28631"/>
                    <a:pt x="25890" y="28631"/>
                    <a:pt x="25842" y="28629"/>
                  </a:cubicBezTo>
                  <a:cubicBezTo>
                    <a:pt x="24801" y="28569"/>
                    <a:pt x="23752" y="28494"/>
                    <a:pt x="22710" y="28494"/>
                  </a:cubicBezTo>
                  <a:cubicBezTo>
                    <a:pt x="21565" y="28494"/>
                    <a:pt x="20429" y="28584"/>
                    <a:pt x="19318" y="28882"/>
                  </a:cubicBezTo>
                  <a:cubicBezTo>
                    <a:pt x="17707" y="29320"/>
                    <a:pt x="16307" y="29845"/>
                    <a:pt x="14893" y="29845"/>
                  </a:cubicBezTo>
                  <a:cubicBezTo>
                    <a:pt x="14056" y="29845"/>
                    <a:pt x="13214" y="29662"/>
                    <a:pt x="12319" y="29167"/>
                  </a:cubicBezTo>
                  <a:cubicBezTo>
                    <a:pt x="12668" y="28977"/>
                    <a:pt x="13048" y="28787"/>
                    <a:pt x="13396" y="28629"/>
                  </a:cubicBezTo>
                  <a:cubicBezTo>
                    <a:pt x="16310" y="28597"/>
                    <a:pt x="19065" y="27362"/>
                    <a:pt x="21662" y="26095"/>
                  </a:cubicBezTo>
                  <a:cubicBezTo>
                    <a:pt x="24195" y="24860"/>
                    <a:pt x="26001" y="23340"/>
                    <a:pt x="27362" y="20838"/>
                  </a:cubicBezTo>
                  <a:cubicBezTo>
                    <a:pt x="28154" y="19350"/>
                    <a:pt x="28914" y="18052"/>
                    <a:pt x="29991" y="16753"/>
                  </a:cubicBezTo>
                  <a:cubicBezTo>
                    <a:pt x="30371" y="16278"/>
                    <a:pt x="31194" y="15518"/>
                    <a:pt x="30973" y="14758"/>
                  </a:cubicBezTo>
                  <a:cubicBezTo>
                    <a:pt x="30783" y="14125"/>
                    <a:pt x="30814" y="14410"/>
                    <a:pt x="30371" y="14156"/>
                  </a:cubicBezTo>
                  <a:cubicBezTo>
                    <a:pt x="30030" y="13986"/>
                    <a:pt x="29571" y="13920"/>
                    <a:pt x="29061" y="13920"/>
                  </a:cubicBezTo>
                  <a:cubicBezTo>
                    <a:pt x="27961" y="13920"/>
                    <a:pt x="26624" y="14225"/>
                    <a:pt x="25716" y="14441"/>
                  </a:cubicBezTo>
                  <a:cubicBezTo>
                    <a:pt x="25811" y="13935"/>
                    <a:pt x="25906" y="13396"/>
                    <a:pt x="26001" y="12889"/>
                  </a:cubicBezTo>
                  <a:cubicBezTo>
                    <a:pt x="26222" y="11496"/>
                    <a:pt x="26792" y="9786"/>
                    <a:pt x="26666" y="8329"/>
                  </a:cubicBezTo>
                  <a:cubicBezTo>
                    <a:pt x="26602" y="7727"/>
                    <a:pt x="26444" y="7094"/>
                    <a:pt x="25842" y="6809"/>
                  </a:cubicBezTo>
                  <a:cubicBezTo>
                    <a:pt x="25600" y="6698"/>
                    <a:pt x="25477" y="6661"/>
                    <a:pt x="25398" y="6661"/>
                  </a:cubicBezTo>
                  <a:cubicBezTo>
                    <a:pt x="25239" y="6661"/>
                    <a:pt x="25259" y="6811"/>
                    <a:pt x="24849" y="6811"/>
                  </a:cubicBezTo>
                  <a:cubicBezTo>
                    <a:pt x="24823" y="6811"/>
                    <a:pt x="24795" y="6810"/>
                    <a:pt x="24765" y="6809"/>
                  </a:cubicBezTo>
                  <a:cubicBezTo>
                    <a:pt x="24188" y="6748"/>
                    <a:pt x="23435" y="6395"/>
                    <a:pt x="22787" y="6395"/>
                  </a:cubicBezTo>
                  <a:cubicBezTo>
                    <a:pt x="22760" y="6395"/>
                    <a:pt x="22733" y="6396"/>
                    <a:pt x="22707" y="6397"/>
                  </a:cubicBezTo>
                  <a:cubicBezTo>
                    <a:pt x="21789" y="6461"/>
                    <a:pt x="21060" y="7569"/>
                    <a:pt x="20237" y="7886"/>
                  </a:cubicBezTo>
                  <a:cubicBezTo>
                    <a:pt x="19477" y="8171"/>
                    <a:pt x="18685" y="8202"/>
                    <a:pt x="17925" y="8424"/>
                  </a:cubicBezTo>
                  <a:cubicBezTo>
                    <a:pt x="17492" y="6600"/>
                    <a:pt x="19233" y="306"/>
                    <a:pt x="16278" y="306"/>
                  </a:cubicBezTo>
                  <a:cubicBezTo>
                    <a:pt x="16207" y="306"/>
                    <a:pt x="16133" y="309"/>
                    <a:pt x="16056" y="317"/>
                  </a:cubicBezTo>
                  <a:cubicBezTo>
                    <a:pt x="15455" y="380"/>
                    <a:pt x="15011" y="697"/>
                    <a:pt x="14473" y="982"/>
                  </a:cubicBezTo>
                  <a:cubicBezTo>
                    <a:pt x="13396" y="1552"/>
                    <a:pt x="12319" y="1584"/>
                    <a:pt x="11211" y="2059"/>
                  </a:cubicBezTo>
                  <a:cubicBezTo>
                    <a:pt x="10198" y="2470"/>
                    <a:pt x="9659" y="3325"/>
                    <a:pt x="9248" y="4307"/>
                  </a:cubicBezTo>
                  <a:cubicBezTo>
                    <a:pt x="9216" y="4086"/>
                    <a:pt x="9184" y="3896"/>
                    <a:pt x="9184" y="3674"/>
                  </a:cubicBezTo>
                  <a:cubicBezTo>
                    <a:pt x="9216" y="2439"/>
                    <a:pt x="9786" y="1425"/>
                    <a:pt x="9533" y="159"/>
                  </a:cubicBezTo>
                  <a:cubicBezTo>
                    <a:pt x="9533" y="64"/>
                    <a:pt x="9438" y="0"/>
                    <a:pt x="934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5" name="Diagram 4">
            <a:extLst>
              <a:ext uri="{FF2B5EF4-FFF2-40B4-BE49-F238E27FC236}">
                <a16:creationId xmlns:a16="http://schemas.microsoft.com/office/drawing/2014/main" id="{326A74B5-6DDC-4F0F-B488-75FF7C0B3275}"/>
              </a:ext>
            </a:extLst>
          </p:cNvPr>
          <p:cNvGraphicFramePr/>
          <p:nvPr>
            <p:extLst>
              <p:ext uri="{D42A27DB-BD31-4B8C-83A1-F6EECF244321}">
                <p14:modId xmlns:p14="http://schemas.microsoft.com/office/powerpoint/2010/main" val="1762318975"/>
              </p:ext>
            </p:extLst>
          </p:nvPr>
        </p:nvGraphicFramePr>
        <p:xfrm>
          <a:off x="1338020" y="325465"/>
          <a:ext cx="6951340" cy="4720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3416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grpSp>
        <p:nvGrpSpPr>
          <p:cNvPr id="1234" name="Google Shape;1234;p63"/>
          <p:cNvGrpSpPr/>
          <p:nvPr/>
        </p:nvGrpSpPr>
        <p:grpSpPr>
          <a:xfrm>
            <a:off x="-122520" y="-89772"/>
            <a:ext cx="2365296" cy="5233289"/>
            <a:chOff x="-6362645" y="-2926822"/>
            <a:chExt cx="2365296" cy="5233289"/>
          </a:xfrm>
        </p:grpSpPr>
        <p:sp>
          <p:nvSpPr>
            <p:cNvPr id="1235" name="Google Shape;1235;p63"/>
            <p:cNvSpPr/>
            <p:nvPr/>
          </p:nvSpPr>
          <p:spPr>
            <a:xfrm rot="-5400000" flipH="1">
              <a:off x="-6304599" y="-927607"/>
              <a:ext cx="2174387" cy="1436882"/>
            </a:xfrm>
            <a:custGeom>
              <a:avLst/>
              <a:gdLst/>
              <a:ahLst/>
              <a:cxnLst/>
              <a:rect l="l" t="t" r="r" b="b"/>
              <a:pathLst>
                <a:path w="36270" h="23967" extrusionOk="0">
                  <a:moveTo>
                    <a:pt x="23658" y="0"/>
                  </a:moveTo>
                  <a:cubicBezTo>
                    <a:pt x="23650" y="0"/>
                    <a:pt x="23642" y="2"/>
                    <a:pt x="23633" y="4"/>
                  </a:cubicBezTo>
                  <a:cubicBezTo>
                    <a:pt x="19611" y="796"/>
                    <a:pt x="16540" y="4058"/>
                    <a:pt x="12581" y="5103"/>
                  </a:cubicBezTo>
                  <a:cubicBezTo>
                    <a:pt x="11111" y="5517"/>
                    <a:pt x="9391" y="6013"/>
                    <a:pt x="7771" y="6013"/>
                  </a:cubicBezTo>
                  <a:cubicBezTo>
                    <a:pt x="7158" y="6013"/>
                    <a:pt x="6559" y="5942"/>
                    <a:pt x="5994" y="5768"/>
                  </a:cubicBezTo>
                  <a:cubicBezTo>
                    <a:pt x="4949" y="5452"/>
                    <a:pt x="3967" y="4977"/>
                    <a:pt x="3017" y="4438"/>
                  </a:cubicBezTo>
                  <a:cubicBezTo>
                    <a:pt x="2162" y="3868"/>
                    <a:pt x="1243" y="3393"/>
                    <a:pt x="325" y="2950"/>
                  </a:cubicBezTo>
                  <a:cubicBezTo>
                    <a:pt x="301" y="2938"/>
                    <a:pt x="277" y="2932"/>
                    <a:pt x="255" y="2932"/>
                  </a:cubicBezTo>
                  <a:cubicBezTo>
                    <a:pt x="100" y="2932"/>
                    <a:pt x="1" y="3187"/>
                    <a:pt x="167" y="3298"/>
                  </a:cubicBezTo>
                  <a:cubicBezTo>
                    <a:pt x="610" y="3488"/>
                    <a:pt x="1053" y="3710"/>
                    <a:pt x="1497" y="3963"/>
                  </a:cubicBezTo>
                  <a:cubicBezTo>
                    <a:pt x="2003" y="4248"/>
                    <a:pt x="2510" y="4565"/>
                    <a:pt x="3049" y="4850"/>
                  </a:cubicBezTo>
                  <a:cubicBezTo>
                    <a:pt x="3904" y="5420"/>
                    <a:pt x="4695" y="6085"/>
                    <a:pt x="5265" y="6940"/>
                  </a:cubicBezTo>
                  <a:cubicBezTo>
                    <a:pt x="5360" y="7098"/>
                    <a:pt x="5455" y="7257"/>
                    <a:pt x="5550" y="7478"/>
                  </a:cubicBezTo>
                  <a:cubicBezTo>
                    <a:pt x="5519" y="7510"/>
                    <a:pt x="5519" y="7605"/>
                    <a:pt x="5582" y="7637"/>
                  </a:cubicBezTo>
                  <a:cubicBezTo>
                    <a:pt x="5614" y="7637"/>
                    <a:pt x="5614" y="7668"/>
                    <a:pt x="5645" y="7668"/>
                  </a:cubicBezTo>
                  <a:cubicBezTo>
                    <a:pt x="6532" y="9537"/>
                    <a:pt x="7070" y="12704"/>
                    <a:pt x="4885" y="13464"/>
                  </a:cubicBezTo>
                  <a:lnTo>
                    <a:pt x="4790" y="13464"/>
                  </a:lnTo>
                  <a:cubicBezTo>
                    <a:pt x="4727" y="13464"/>
                    <a:pt x="4695" y="13527"/>
                    <a:pt x="4727" y="13590"/>
                  </a:cubicBezTo>
                  <a:cubicBezTo>
                    <a:pt x="4701" y="13642"/>
                    <a:pt x="4739" y="13694"/>
                    <a:pt x="4805" y="13694"/>
                  </a:cubicBezTo>
                  <a:cubicBezTo>
                    <a:pt x="4820" y="13694"/>
                    <a:pt x="4836" y="13691"/>
                    <a:pt x="4854" y="13685"/>
                  </a:cubicBezTo>
                  <a:cubicBezTo>
                    <a:pt x="4885" y="13685"/>
                    <a:pt x="4917" y="13685"/>
                    <a:pt x="4980" y="13654"/>
                  </a:cubicBezTo>
                  <a:cubicBezTo>
                    <a:pt x="5341" y="13699"/>
                    <a:pt x="5758" y="13765"/>
                    <a:pt x="6158" y="13765"/>
                  </a:cubicBezTo>
                  <a:cubicBezTo>
                    <a:pt x="6602" y="13765"/>
                    <a:pt x="7024" y="13684"/>
                    <a:pt x="7324" y="13400"/>
                  </a:cubicBezTo>
                  <a:cubicBezTo>
                    <a:pt x="7609" y="13147"/>
                    <a:pt x="7862" y="12545"/>
                    <a:pt x="8084" y="12260"/>
                  </a:cubicBezTo>
                  <a:cubicBezTo>
                    <a:pt x="8242" y="12039"/>
                    <a:pt x="8369" y="11944"/>
                    <a:pt x="8432" y="11659"/>
                  </a:cubicBezTo>
                  <a:cubicBezTo>
                    <a:pt x="8622" y="10835"/>
                    <a:pt x="7831" y="9949"/>
                    <a:pt x="7577" y="9283"/>
                  </a:cubicBezTo>
                  <a:cubicBezTo>
                    <a:pt x="7229" y="8365"/>
                    <a:pt x="6690" y="7922"/>
                    <a:pt x="5835" y="7510"/>
                  </a:cubicBezTo>
                  <a:cubicBezTo>
                    <a:pt x="5455" y="6718"/>
                    <a:pt x="4917" y="6053"/>
                    <a:pt x="4315" y="5483"/>
                  </a:cubicBezTo>
                  <a:lnTo>
                    <a:pt x="4315" y="5483"/>
                  </a:lnTo>
                  <a:cubicBezTo>
                    <a:pt x="4822" y="5705"/>
                    <a:pt x="5360" y="5927"/>
                    <a:pt x="5899" y="6085"/>
                  </a:cubicBezTo>
                  <a:cubicBezTo>
                    <a:pt x="7514" y="7035"/>
                    <a:pt x="9414" y="7447"/>
                    <a:pt x="11061" y="8428"/>
                  </a:cubicBezTo>
                  <a:cubicBezTo>
                    <a:pt x="11758" y="8840"/>
                    <a:pt x="12423" y="9315"/>
                    <a:pt x="13056" y="9822"/>
                  </a:cubicBezTo>
                  <a:cubicBezTo>
                    <a:pt x="13151" y="10582"/>
                    <a:pt x="12834" y="11247"/>
                    <a:pt x="12803" y="12007"/>
                  </a:cubicBezTo>
                  <a:cubicBezTo>
                    <a:pt x="12739" y="12704"/>
                    <a:pt x="12993" y="13020"/>
                    <a:pt x="13341" y="13622"/>
                  </a:cubicBezTo>
                  <a:cubicBezTo>
                    <a:pt x="13879" y="14509"/>
                    <a:pt x="13753" y="15364"/>
                    <a:pt x="13974" y="16314"/>
                  </a:cubicBezTo>
                  <a:cubicBezTo>
                    <a:pt x="14164" y="16947"/>
                    <a:pt x="14481" y="17517"/>
                    <a:pt x="14924" y="18024"/>
                  </a:cubicBezTo>
                  <a:cubicBezTo>
                    <a:pt x="15463" y="18657"/>
                    <a:pt x="16128" y="19037"/>
                    <a:pt x="16825" y="19449"/>
                  </a:cubicBezTo>
                  <a:cubicBezTo>
                    <a:pt x="17838" y="20083"/>
                    <a:pt x="18440" y="20684"/>
                    <a:pt x="19231" y="21571"/>
                  </a:cubicBezTo>
                  <a:cubicBezTo>
                    <a:pt x="19611" y="22014"/>
                    <a:pt x="20055" y="22426"/>
                    <a:pt x="20593" y="22711"/>
                  </a:cubicBezTo>
                  <a:cubicBezTo>
                    <a:pt x="21480" y="23186"/>
                    <a:pt x="22462" y="23281"/>
                    <a:pt x="23253" y="23946"/>
                  </a:cubicBezTo>
                  <a:cubicBezTo>
                    <a:pt x="23266" y="23959"/>
                    <a:pt x="23285" y="23967"/>
                    <a:pt x="23305" y="23967"/>
                  </a:cubicBezTo>
                  <a:cubicBezTo>
                    <a:pt x="23332" y="23967"/>
                    <a:pt x="23361" y="23952"/>
                    <a:pt x="23380" y="23915"/>
                  </a:cubicBezTo>
                  <a:cubicBezTo>
                    <a:pt x="23443" y="23915"/>
                    <a:pt x="23507" y="23851"/>
                    <a:pt x="23443" y="23756"/>
                  </a:cubicBezTo>
                  <a:cubicBezTo>
                    <a:pt x="22747" y="22616"/>
                    <a:pt x="22462" y="21603"/>
                    <a:pt x="22462" y="20273"/>
                  </a:cubicBezTo>
                  <a:cubicBezTo>
                    <a:pt x="22493" y="19386"/>
                    <a:pt x="22493" y="18499"/>
                    <a:pt x="22367" y="17612"/>
                  </a:cubicBezTo>
                  <a:cubicBezTo>
                    <a:pt x="22208" y="16757"/>
                    <a:pt x="21955" y="15871"/>
                    <a:pt x="21543" y="15111"/>
                  </a:cubicBezTo>
                  <a:cubicBezTo>
                    <a:pt x="21163" y="14350"/>
                    <a:pt x="20530" y="14034"/>
                    <a:pt x="20245" y="13179"/>
                  </a:cubicBezTo>
                  <a:cubicBezTo>
                    <a:pt x="19833" y="11849"/>
                    <a:pt x="19421" y="10962"/>
                    <a:pt x="18091" y="10265"/>
                  </a:cubicBezTo>
                  <a:cubicBezTo>
                    <a:pt x="16977" y="9657"/>
                    <a:pt x="15659" y="9515"/>
                    <a:pt x="14382" y="9515"/>
                  </a:cubicBezTo>
                  <a:cubicBezTo>
                    <a:pt x="14063" y="9515"/>
                    <a:pt x="13746" y="9524"/>
                    <a:pt x="13436" y="9537"/>
                  </a:cubicBezTo>
                  <a:cubicBezTo>
                    <a:pt x="13373" y="9537"/>
                    <a:pt x="13341" y="9600"/>
                    <a:pt x="13373" y="9664"/>
                  </a:cubicBezTo>
                  <a:cubicBezTo>
                    <a:pt x="12708" y="9093"/>
                    <a:pt x="11979" y="8555"/>
                    <a:pt x="11219" y="8112"/>
                  </a:cubicBezTo>
                  <a:cubicBezTo>
                    <a:pt x="9857" y="7288"/>
                    <a:pt x="8337" y="6845"/>
                    <a:pt x="6880" y="6243"/>
                  </a:cubicBezTo>
                  <a:lnTo>
                    <a:pt x="6880" y="6243"/>
                  </a:lnTo>
                  <a:cubicBezTo>
                    <a:pt x="7106" y="6267"/>
                    <a:pt x="7334" y="6278"/>
                    <a:pt x="7563" y="6278"/>
                  </a:cubicBezTo>
                  <a:cubicBezTo>
                    <a:pt x="8846" y="6278"/>
                    <a:pt x="10173" y="5937"/>
                    <a:pt x="11409" y="5642"/>
                  </a:cubicBezTo>
                  <a:cubicBezTo>
                    <a:pt x="11821" y="5547"/>
                    <a:pt x="12201" y="5452"/>
                    <a:pt x="12581" y="5325"/>
                  </a:cubicBezTo>
                  <a:cubicBezTo>
                    <a:pt x="12581" y="5347"/>
                    <a:pt x="12597" y="5370"/>
                    <a:pt x="12617" y="5370"/>
                  </a:cubicBezTo>
                  <a:cubicBezTo>
                    <a:pt x="12626" y="5370"/>
                    <a:pt x="12635" y="5366"/>
                    <a:pt x="12644" y="5357"/>
                  </a:cubicBezTo>
                  <a:cubicBezTo>
                    <a:pt x="14164" y="4660"/>
                    <a:pt x="15779" y="4691"/>
                    <a:pt x="17395" y="4565"/>
                  </a:cubicBezTo>
                  <a:cubicBezTo>
                    <a:pt x="18853" y="4425"/>
                    <a:pt x="20261" y="3937"/>
                    <a:pt x="21708" y="3937"/>
                  </a:cubicBezTo>
                  <a:cubicBezTo>
                    <a:pt x="21895" y="3937"/>
                    <a:pt x="22083" y="3945"/>
                    <a:pt x="22272" y="3963"/>
                  </a:cubicBezTo>
                  <a:cubicBezTo>
                    <a:pt x="22282" y="3974"/>
                    <a:pt x="22289" y="3977"/>
                    <a:pt x="22295" y="3977"/>
                  </a:cubicBezTo>
                  <a:cubicBezTo>
                    <a:pt x="22307" y="3977"/>
                    <a:pt x="22314" y="3963"/>
                    <a:pt x="22335" y="3963"/>
                  </a:cubicBezTo>
                  <a:cubicBezTo>
                    <a:pt x="23780" y="6171"/>
                    <a:pt x="26233" y="7558"/>
                    <a:pt x="28848" y="7558"/>
                  </a:cubicBezTo>
                  <a:cubicBezTo>
                    <a:pt x="29271" y="7558"/>
                    <a:pt x="29698" y="7522"/>
                    <a:pt x="30126" y="7447"/>
                  </a:cubicBezTo>
                  <a:cubicBezTo>
                    <a:pt x="32976" y="6940"/>
                    <a:pt x="36269" y="4438"/>
                    <a:pt x="36111" y="1240"/>
                  </a:cubicBezTo>
                  <a:cubicBezTo>
                    <a:pt x="36111" y="1172"/>
                    <a:pt x="36066" y="1140"/>
                    <a:pt x="36018" y="1140"/>
                  </a:cubicBezTo>
                  <a:cubicBezTo>
                    <a:pt x="35978" y="1140"/>
                    <a:pt x="35936" y="1164"/>
                    <a:pt x="35921" y="1208"/>
                  </a:cubicBezTo>
                  <a:cubicBezTo>
                    <a:pt x="35026" y="1958"/>
                    <a:pt x="33946" y="2375"/>
                    <a:pt x="32823" y="2375"/>
                  </a:cubicBezTo>
                  <a:cubicBezTo>
                    <a:pt x="32475" y="2375"/>
                    <a:pt x="32124" y="2335"/>
                    <a:pt x="31772" y="2253"/>
                  </a:cubicBezTo>
                  <a:cubicBezTo>
                    <a:pt x="30664" y="1968"/>
                    <a:pt x="29682" y="1271"/>
                    <a:pt x="28542" y="1081"/>
                  </a:cubicBezTo>
                  <a:cubicBezTo>
                    <a:pt x="28320" y="1042"/>
                    <a:pt x="28100" y="1024"/>
                    <a:pt x="27884" y="1024"/>
                  </a:cubicBezTo>
                  <a:cubicBezTo>
                    <a:pt x="25816" y="1024"/>
                    <a:pt x="24004" y="2687"/>
                    <a:pt x="22398" y="3805"/>
                  </a:cubicBezTo>
                  <a:cubicBezTo>
                    <a:pt x="22382" y="3789"/>
                    <a:pt x="22359" y="3781"/>
                    <a:pt x="22335" y="3781"/>
                  </a:cubicBezTo>
                  <a:cubicBezTo>
                    <a:pt x="22311" y="3781"/>
                    <a:pt x="22287" y="3789"/>
                    <a:pt x="22272" y="3805"/>
                  </a:cubicBezTo>
                  <a:cubicBezTo>
                    <a:pt x="22001" y="3759"/>
                    <a:pt x="21729" y="3739"/>
                    <a:pt x="21457" y="3739"/>
                  </a:cubicBezTo>
                  <a:cubicBezTo>
                    <a:pt x="20042" y="3739"/>
                    <a:pt x="18612" y="4269"/>
                    <a:pt x="17205" y="4375"/>
                  </a:cubicBezTo>
                  <a:cubicBezTo>
                    <a:pt x="16223" y="4438"/>
                    <a:pt x="15273" y="4470"/>
                    <a:pt x="14323" y="4691"/>
                  </a:cubicBezTo>
                  <a:cubicBezTo>
                    <a:pt x="17490" y="3298"/>
                    <a:pt x="20308" y="1176"/>
                    <a:pt x="23665" y="131"/>
                  </a:cubicBezTo>
                  <a:cubicBezTo>
                    <a:pt x="23751" y="131"/>
                    <a:pt x="23733" y="0"/>
                    <a:pt x="2365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63"/>
            <p:cNvSpPr/>
            <p:nvPr/>
          </p:nvSpPr>
          <p:spPr>
            <a:xfrm rot="-5400000" flipH="1">
              <a:off x="-6280027" y="796929"/>
              <a:ext cx="1726500" cy="1292576"/>
            </a:xfrm>
            <a:custGeom>
              <a:avLst/>
              <a:gdLst/>
              <a:ahLst/>
              <a:cxnLst/>
              <a:rect l="l" t="t" r="r" b="b"/>
              <a:pathLst>
                <a:path w="28799" h="21560" extrusionOk="0">
                  <a:moveTo>
                    <a:pt x="4853" y="1"/>
                  </a:moveTo>
                  <a:cubicBezTo>
                    <a:pt x="4778" y="1"/>
                    <a:pt x="4759" y="134"/>
                    <a:pt x="4846" y="163"/>
                  </a:cubicBezTo>
                  <a:cubicBezTo>
                    <a:pt x="8488" y="1050"/>
                    <a:pt x="12351" y="1810"/>
                    <a:pt x="14790" y="4882"/>
                  </a:cubicBezTo>
                  <a:cubicBezTo>
                    <a:pt x="14758" y="4913"/>
                    <a:pt x="14726" y="4945"/>
                    <a:pt x="14695" y="5008"/>
                  </a:cubicBezTo>
                  <a:cubicBezTo>
                    <a:pt x="14663" y="5135"/>
                    <a:pt x="14663" y="5262"/>
                    <a:pt x="14631" y="5388"/>
                  </a:cubicBezTo>
                  <a:cubicBezTo>
                    <a:pt x="14410" y="5958"/>
                    <a:pt x="14030" y="6338"/>
                    <a:pt x="13523" y="6528"/>
                  </a:cubicBezTo>
                  <a:cubicBezTo>
                    <a:pt x="13301" y="6655"/>
                    <a:pt x="13048" y="6718"/>
                    <a:pt x="12795" y="6845"/>
                  </a:cubicBezTo>
                  <a:cubicBezTo>
                    <a:pt x="11433" y="7542"/>
                    <a:pt x="10514" y="8650"/>
                    <a:pt x="9723" y="9949"/>
                  </a:cubicBezTo>
                  <a:cubicBezTo>
                    <a:pt x="8836" y="11500"/>
                    <a:pt x="8171" y="13147"/>
                    <a:pt x="7253" y="14667"/>
                  </a:cubicBezTo>
                  <a:cubicBezTo>
                    <a:pt x="7221" y="14731"/>
                    <a:pt x="7221" y="14762"/>
                    <a:pt x="7189" y="14826"/>
                  </a:cubicBezTo>
                  <a:cubicBezTo>
                    <a:pt x="6374" y="15779"/>
                    <a:pt x="5179" y="16363"/>
                    <a:pt x="4016" y="16363"/>
                  </a:cubicBezTo>
                  <a:cubicBezTo>
                    <a:pt x="3054" y="16363"/>
                    <a:pt x="2113" y="15964"/>
                    <a:pt x="1425" y="15047"/>
                  </a:cubicBezTo>
                  <a:cubicBezTo>
                    <a:pt x="1192" y="14744"/>
                    <a:pt x="1097" y="14441"/>
                    <a:pt x="860" y="14441"/>
                  </a:cubicBezTo>
                  <a:cubicBezTo>
                    <a:pt x="775" y="14441"/>
                    <a:pt x="672" y="14480"/>
                    <a:pt x="539" y="14572"/>
                  </a:cubicBezTo>
                  <a:cubicBezTo>
                    <a:pt x="0" y="14952"/>
                    <a:pt x="64" y="16124"/>
                    <a:pt x="190" y="16663"/>
                  </a:cubicBezTo>
                  <a:cubicBezTo>
                    <a:pt x="507" y="17771"/>
                    <a:pt x="1457" y="18499"/>
                    <a:pt x="2439" y="19006"/>
                  </a:cubicBezTo>
                  <a:cubicBezTo>
                    <a:pt x="2502" y="19006"/>
                    <a:pt x="2534" y="19006"/>
                    <a:pt x="2566" y="18974"/>
                  </a:cubicBezTo>
                  <a:cubicBezTo>
                    <a:pt x="2724" y="19006"/>
                    <a:pt x="2882" y="19038"/>
                    <a:pt x="3041" y="19038"/>
                  </a:cubicBezTo>
                  <a:cubicBezTo>
                    <a:pt x="3769" y="19133"/>
                    <a:pt x="4529" y="19291"/>
                    <a:pt x="5289" y="19418"/>
                  </a:cubicBezTo>
                  <a:cubicBezTo>
                    <a:pt x="5311" y="19440"/>
                    <a:pt x="5334" y="19462"/>
                    <a:pt x="5367" y="19462"/>
                  </a:cubicBezTo>
                  <a:cubicBezTo>
                    <a:pt x="5381" y="19462"/>
                    <a:pt x="5397" y="19459"/>
                    <a:pt x="5416" y="19449"/>
                  </a:cubicBezTo>
                  <a:cubicBezTo>
                    <a:pt x="5447" y="19449"/>
                    <a:pt x="5447" y="19449"/>
                    <a:pt x="5479" y="19418"/>
                  </a:cubicBezTo>
                  <a:cubicBezTo>
                    <a:pt x="6429" y="19576"/>
                    <a:pt x="7379" y="19671"/>
                    <a:pt x="8298" y="19671"/>
                  </a:cubicBezTo>
                  <a:cubicBezTo>
                    <a:pt x="8931" y="19671"/>
                    <a:pt x="9533" y="19544"/>
                    <a:pt x="10103" y="19291"/>
                  </a:cubicBezTo>
                  <a:cubicBezTo>
                    <a:pt x="10483" y="19133"/>
                    <a:pt x="11401" y="18246"/>
                    <a:pt x="11971" y="17993"/>
                  </a:cubicBezTo>
                  <a:cubicBezTo>
                    <a:pt x="11971" y="18024"/>
                    <a:pt x="12003" y="18024"/>
                    <a:pt x="12035" y="18024"/>
                  </a:cubicBezTo>
                  <a:cubicBezTo>
                    <a:pt x="12161" y="18309"/>
                    <a:pt x="12288" y="18563"/>
                    <a:pt x="12446" y="18848"/>
                  </a:cubicBezTo>
                  <a:cubicBezTo>
                    <a:pt x="12415" y="18911"/>
                    <a:pt x="12446" y="18974"/>
                    <a:pt x="12478" y="18974"/>
                  </a:cubicBezTo>
                  <a:cubicBezTo>
                    <a:pt x="12642" y="19038"/>
                    <a:pt x="12812" y="19066"/>
                    <a:pt x="12986" y="19066"/>
                  </a:cubicBezTo>
                  <a:cubicBezTo>
                    <a:pt x="14114" y="19066"/>
                    <a:pt x="15379" y="17860"/>
                    <a:pt x="16120" y="17201"/>
                  </a:cubicBezTo>
                  <a:cubicBezTo>
                    <a:pt x="17450" y="15997"/>
                    <a:pt x="18463" y="14414"/>
                    <a:pt x="18812" y="12641"/>
                  </a:cubicBezTo>
                  <a:cubicBezTo>
                    <a:pt x="19033" y="11532"/>
                    <a:pt x="18970" y="10424"/>
                    <a:pt x="18653" y="9379"/>
                  </a:cubicBezTo>
                  <a:lnTo>
                    <a:pt x="18653" y="9379"/>
                  </a:lnTo>
                  <a:cubicBezTo>
                    <a:pt x="19192" y="10550"/>
                    <a:pt x="19698" y="11754"/>
                    <a:pt x="20174" y="12989"/>
                  </a:cubicBezTo>
                  <a:cubicBezTo>
                    <a:pt x="19477" y="14699"/>
                    <a:pt x="19635" y="17011"/>
                    <a:pt x="20965" y="18373"/>
                  </a:cubicBezTo>
                  <a:cubicBezTo>
                    <a:pt x="23055" y="20494"/>
                    <a:pt x="26666" y="19069"/>
                    <a:pt x="28534" y="21508"/>
                  </a:cubicBezTo>
                  <a:cubicBezTo>
                    <a:pt x="28534" y="21540"/>
                    <a:pt x="28566" y="21540"/>
                    <a:pt x="28597" y="21540"/>
                  </a:cubicBezTo>
                  <a:cubicBezTo>
                    <a:pt x="28618" y="21553"/>
                    <a:pt x="28641" y="21560"/>
                    <a:pt x="28662" y="21560"/>
                  </a:cubicBezTo>
                  <a:cubicBezTo>
                    <a:pt x="28737" y="21560"/>
                    <a:pt x="28798" y="21480"/>
                    <a:pt x="28724" y="21381"/>
                  </a:cubicBezTo>
                  <a:cubicBezTo>
                    <a:pt x="28692" y="21350"/>
                    <a:pt x="28661" y="21286"/>
                    <a:pt x="28629" y="21254"/>
                  </a:cubicBezTo>
                  <a:cubicBezTo>
                    <a:pt x="28249" y="19513"/>
                    <a:pt x="27299" y="17961"/>
                    <a:pt x="26001" y="16726"/>
                  </a:cubicBezTo>
                  <a:cubicBezTo>
                    <a:pt x="25336" y="16092"/>
                    <a:pt x="24544" y="15554"/>
                    <a:pt x="23752" y="15079"/>
                  </a:cubicBezTo>
                  <a:cubicBezTo>
                    <a:pt x="22612" y="14446"/>
                    <a:pt x="21282" y="14129"/>
                    <a:pt x="20427" y="13116"/>
                  </a:cubicBezTo>
                  <a:cubicBezTo>
                    <a:pt x="20395" y="13084"/>
                    <a:pt x="20395" y="13052"/>
                    <a:pt x="20395" y="13021"/>
                  </a:cubicBezTo>
                  <a:cubicBezTo>
                    <a:pt x="20395" y="12989"/>
                    <a:pt x="20395" y="12989"/>
                    <a:pt x="20395" y="12989"/>
                  </a:cubicBezTo>
                  <a:cubicBezTo>
                    <a:pt x="20395" y="12989"/>
                    <a:pt x="20395" y="12957"/>
                    <a:pt x="20395" y="12957"/>
                  </a:cubicBezTo>
                  <a:cubicBezTo>
                    <a:pt x="19888" y="10867"/>
                    <a:pt x="18843" y="8872"/>
                    <a:pt x="17577" y="7162"/>
                  </a:cubicBezTo>
                  <a:cubicBezTo>
                    <a:pt x="17038" y="6212"/>
                    <a:pt x="16342" y="5293"/>
                    <a:pt x="15360" y="4818"/>
                  </a:cubicBezTo>
                  <a:cubicBezTo>
                    <a:pt x="15328" y="4755"/>
                    <a:pt x="15296" y="4692"/>
                    <a:pt x="15265" y="4660"/>
                  </a:cubicBezTo>
                  <a:cubicBezTo>
                    <a:pt x="15265" y="4597"/>
                    <a:pt x="15233" y="4533"/>
                    <a:pt x="15170" y="4533"/>
                  </a:cubicBezTo>
                  <a:cubicBezTo>
                    <a:pt x="15138" y="4502"/>
                    <a:pt x="15138" y="4470"/>
                    <a:pt x="15106" y="4438"/>
                  </a:cubicBezTo>
                  <a:cubicBezTo>
                    <a:pt x="15088" y="4410"/>
                    <a:pt x="15064" y="4399"/>
                    <a:pt x="15040" y="4399"/>
                  </a:cubicBezTo>
                  <a:cubicBezTo>
                    <a:pt x="14983" y="4399"/>
                    <a:pt x="14926" y="4466"/>
                    <a:pt x="14948" y="4533"/>
                  </a:cubicBezTo>
                  <a:lnTo>
                    <a:pt x="14980" y="4597"/>
                  </a:lnTo>
                  <a:lnTo>
                    <a:pt x="14916" y="4597"/>
                  </a:lnTo>
                  <a:cubicBezTo>
                    <a:pt x="12541" y="1683"/>
                    <a:pt x="8519" y="480"/>
                    <a:pt x="4877" y="5"/>
                  </a:cubicBezTo>
                  <a:cubicBezTo>
                    <a:pt x="4869" y="2"/>
                    <a:pt x="4861" y="1"/>
                    <a:pt x="4853"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63"/>
            <p:cNvSpPr/>
            <p:nvPr/>
          </p:nvSpPr>
          <p:spPr>
            <a:xfrm rot="-5400000" flipH="1">
              <a:off x="-5833781" y="-943507"/>
              <a:ext cx="1283470" cy="1205225"/>
            </a:xfrm>
            <a:custGeom>
              <a:avLst/>
              <a:gdLst/>
              <a:ahLst/>
              <a:cxnLst/>
              <a:rect l="l" t="t" r="r" b="b"/>
              <a:pathLst>
                <a:path w="21409" h="20103" extrusionOk="0">
                  <a:moveTo>
                    <a:pt x="16537" y="2431"/>
                  </a:moveTo>
                  <a:cubicBezTo>
                    <a:pt x="17284" y="2431"/>
                    <a:pt x="18027" y="2551"/>
                    <a:pt x="18717" y="2812"/>
                  </a:cubicBezTo>
                  <a:cubicBezTo>
                    <a:pt x="19255" y="2875"/>
                    <a:pt x="19382" y="3192"/>
                    <a:pt x="19097" y="3762"/>
                  </a:cubicBezTo>
                  <a:cubicBezTo>
                    <a:pt x="19002" y="3793"/>
                    <a:pt x="18907" y="3793"/>
                    <a:pt x="18812" y="3825"/>
                  </a:cubicBezTo>
                  <a:cubicBezTo>
                    <a:pt x="18590" y="3952"/>
                    <a:pt x="18210" y="3983"/>
                    <a:pt x="17957" y="4078"/>
                  </a:cubicBezTo>
                  <a:cubicBezTo>
                    <a:pt x="17324" y="4300"/>
                    <a:pt x="16785" y="4617"/>
                    <a:pt x="16247" y="4997"/>
                  </a:cubicBezTo>
                  <a:cubicBezTo>
                    <a:pt x="16189" y="4995"/>
                    <a:pt x="16131" y="4995"/>
                    <a:pt x="16073" y="4995"/>
                  </a:cubicBezTo>
                  <a:cubicBezTo>
                    <a:pt x="14605" y="4995"/>
                    <a:pt x="13073" y="5386"/>
                    <a:pt x="12098" y="6422"/>
                  </a:cubicBezTo>
                  <a:cubicBezTo>
                    <a:pt x="11560" y="6643"/>
                    <a:pt x="11022" y="6865"/>
                    <a:pt x="10483" y="7055"/>
                  </a:cubicBezTo>
                  <a:cubicBezTo>
                    <a:pt x="11402" y="6517"/>
                    <a:pt x="11972" y="5503"/>
                    <a:pt x="12795" y="4807"/>
                  </a:cubicBezTo>
                  <a:cubicBezTo>
                    <a:pt x="13357" y="4349"/>
                    <a:pt x="13918" y="4192"/>
                    <a:pt x="14525" y="4192"/>
                  </a:cubicBezTo>
                  <a:cubicBezTo>
                    <a:pt x="14842" y="4192"/>
                    <a:pt x="15171" y="4235"/>
                    <a:pt x="15519" y="4300"/>
                  </a:cubicBezTo>
                  <a:cubicBezTo>
                    <a:pt x="15883" y="4363"/>
                    <a:pt x="16247" y="4427"/>
                    <a:pt x="16603" y="4427"/>
                  </a:cubicBezTo>
                  <a:cubicBezTo>
                    <a:pt x="16959" y="4427"/>
                    <a:pt x="17308" y="4363"/>
                    <a:pt x="17640" y="4173"/>
                  </a:cubicBezTo>
                  <a:cubicBezTo>
                    <a:pt x="17640" y="4173"/>
                    <a:pt x="17640" y="4110"/>
                    <a:pt x="17609" y="4110"/>
                  </a:cubicBezTo>
                  <a:cubicBezTo>
                    <a:pt x="17327" y="4194"/>
                    <a:pt x="17042" y="4224"/>
                    <a:pt x="16755" y="4224"/>
                  </a:cubicBezTo>
                  <a:cubicBezTo>
                    <a:pt x="15985" y="4224"/>
                    <a:pt x="15206" y="4004"/>
                    <a:pt x="14453" y="4004"/>
                  </a:cubicBezTo>
                  <a:cubicBezTo>
                    <a:pt x="14004" y="4004"/>
                    <a:pt x="13565" y="4082"/>
                    <a:pt x="13143" y="4332"/>
                  </a:cubicBezTo>
                  <a:cubicBezTo>
                    <a:pt x="11813" y="5123"/>
                    <a:pt x="11243" y="6802"/>
                    <a:pt x="9691" y="7213"/>
                  </a:cubicBezTo>
                  <a:cubicBezTo>
                    <a:pt x="8868" y="7055"/>
                    <a:pt x="8076" y="6897"/>
                    <a:pt x="7348" y="6517"/>
                  </a:cubicBezTo>
                  <a:cubicBezTo>
                    <a:pt x="7316" y="6517"/>
                    <a:pt x="7316" y="6485"/>
                    <a:pt x="7285" y="6485"/>
                  </a:cubicBezTo>
                  <a:cubicBezTo>
                    <a:pt x="8045" y="6010"/>
                    <a:pt x="8678" y="5662"/>
                    <a:pt x="9596" y="5630"/>
                  </a:cubicBezTo>
                  <a:cubicBezTo>
                    <a:pt x="9672" y="5630"/>
                    <a:pt x="9745" y="5631"/>
                    <a:pt x="9814" y="5631"/>
                  </a:cubicBezTo>
                  <a:cubicBezTo>
                    <a:pt x="10092" y="5631"/>
                    <a:pt x="10325" y="5611"/>
                    <a:pt x="10578" y="5408"/>
                  </a:cubicBezTo>
                  <a:cubicBezTo>
                    <a:pt x="11117" y="5028"/>
                    <a:pt x="11497" y="4363"/>
                    <a:pt x="12067" y="3920"/>
                  </a:cubicBezTo>
                  <a:cubicBezTo>
                    <a:pt x="12700" y="3445"/>
                    <a:pt x="13428" y="3065"/>
                    <a:pt x="14188" y="2812"/>
                  </a:cubicBezTo>
                  <a:cubicBezTo>
                    <a:pt x="14940" y="2567"/>
                    <a:pt x="15741" y="2431"/>
                    <a:pt x="16537" y="2431"/>
                  </a:cubicBezTo>
                  <a:close/>
                  <a:moveTo>
                    <a:pt x="381" y="373"/>
                  </a:moveTo>
                  <a:lnTo>
                    <a:pt x="381" y="373"/>
                  </a:lnTo>
                  <a:cubicBezTo>
                    <a:pt x="1046" y="1070"/>
                    <a:pt x="1584" y="1893"/>
                    <a:pt x="2344" y="2495"/>
                  </a:cubicBezTo>
                  <a:cubicBezTo>
                    <a:pt x="2819" y="2907"/>
                    <a:pt x="3326" y="3192"/>
                    <a:pt x="3864" y="3477"/>
                  </a:cubicBezTo>
                  <a:cubicBezTo>
                    <a:pt x="4086" y="3572"/>
                    <a:pt x="4308" y="3667"/>
                    <a:pt x="4498" y="3762"/>
                  </a:cubicBezTo>
                  <a:cubicBezTo>
                    <a:pt x="4593" y="3793"/>
                    <a:pt x="4719" y="3825"/>
                    <a:pt x="4814" y="3888"/>
                  </a:cubicBezTo>
                  <a:cubicBezTo>
                    <a:pt x="5163" y="3920"/>
                    <a:pt x="5321" y="4142"/>
                    <a:pt x="5226" y="4522"/>
                  </a:cubicBezTo>
                  <a:cubicBezTo>
                    <a:pt x="5163" y="4522"/>
                    <a:pt x="5163" y="4617"/>
                    <a:pt x="5194" y="4648"/>
                  </a:cubicBezTo>
                  <a:cubicBezTo>
                    <a:pt x="5954" y="5250"/>
                    <a:pt x="6810" y="5725"/>
                    <a:pt x="7760" y="6010"/>
                  </a:cubicBezTo>
                  <a:cubicBezTo>
                    <a:pt x="7538" y="6137"/>
                    <a:pt x="7348" y="6295"/>
                    <a:pt x="7190" y="6453"/>
                  </a:cubicBezTo>
                  <a:cubicBezTo>
                    <a:pt x="7158" y="6485"/>
                    <a:pt x="7095" y="6517"/>
                    <a:pt x="7095" y="6580"/>
                  </a:cubicBezTo>
                  <a:cubicBezTo>
                    <a:pt x="7095" y="6612"/>
                    <a:pt x="7095" y="6675"/>
                    <a:pt x="7095" y="6738"/>
                  </a:cubicBezTo>
                  <a:cubicBezTo>
                    <a:pt x="6873" y="7023"/>
                    <a:pt x="6746" y="7309"/>
                    <a:pt x="6683" y="7657"/>
                  </a:cubicBezTo>
                  <a:cubicBezTo>
                    <a:pt x="6081" y="6137"/>
                    <a:pt x="4561" y="5282"/>
                    <a:pt x="3326" y="4300"/>
                  </a:cubicBezTo>
                  <a:cubicBezTo>
                    <a:pt x="2503" y="3635"/>
                    <a:pt x="1806" y="2907"/>
                    <a:pt x="1172" y="2051"/>
                  </a:cubicBezTo>
                  <a:cubicBezTo>
                    <a:pt x="792" y="1545"/>
                    <a:pt x="666" y="911"/>
                    <a:pt x="381" y="373"/>
                  </a:cubicBezTo>
                  <a:close/>
                  <a:moveTo>
                    <a:pt x="14924" y="5960"/>
                  </a:moveTo>
                  <a:cubicBezTo>
                    <a:pt x="16043" y="5960"/>
                    <a:pt x="17172" y="6245"/>
                    <a:pt x="18147" y="6802"/>
                  </a:cubicBezTo>
                  <a:cubicBezTo>
                    <a:pt x="18844" y="7182"/>
                    <a:pt x="19414" y="7689"/>
                    <a:pt x="19794" y="8385"/>
                  </a:cubicBezTo>
                  <a:cubicBezTo>
                    <a:pt x="20047" y="8829"/>
                    <a:pt x="21061" y="10855"/>
                    <a:pt x="20111" y="11109"/>
                  </a:cubicBezTo>
                  <a:cubicBezTo>
                    <a:pt x="20107" y="11111"/>
                    <a:pt x="20101" y="11112"/>
                    <a:pt x="20094" y="11112"/>
                  </a:cubicBezTo>
                  <a:cubicBezTo>
                    <a:pt x="19982" y="11112"/>
                    <a:pt x="19475" y="10887"/>
                    <a:pt x="19445" y="10887"/>
                  </a:cubicBezTo>
                  <a:cubicBezTo>
                    <a:pt x="19255" y="10855"/>
                    <a:pt x="19065" y="10824"/>
                    <a:pt x="18875" y="10824"/>
                  </a:cubicBezTo>
                  <a:cubicBezTo>
                    <a:pt x="18860" y="10808"/>
                    <a:pt x="18836" y="10800"/>
                    <a:pt x="18812" y="10800"/>
                  </a:cubicBezTo>
                  <a:cubicBezTo>
                    <a:pt x="18788" y="10800"/>
                    <a:pt x="18765" y="10808"/>
                    <a:pt x="18749" y="10824"/>
                  </a:cubicBezTo>
                  <a:cubicBezTo>
                    <a:pt x="18654" y="10824"/>
                    <a:pt x="18559" y="10824"/>
                    <a:pt x="18432" y="10855"/>
                  </a:cubicBezTo>
                  <a:cubicBezTo>
                    <a:pt x="18234" y="10863"/>
                    <a:pt x="18044" y="10868"/>
                    <a:pt x="17860" y="10868"/>
                  </a:cubicBezTo>
                  <a:cubicBezTo>
                    <a:pt x="17247" y="10868"/>
                    <a:pt x="16690" y="10806"/>
                    <a:pt x="16057" y="10539"/>
                  </a:cubicBezTo>
                  <a:cubicBezTo>
                    <a:pt x="15867" y="10254"/>
                    <a:pt x="15645" y="9937"/>
                    <a:pt x="15392" y="9684"/>
                  </a:cubicBezTo>
                  <a:cubicBezTo>
                    <a:pt x="14600" y="8829"/>
                    <a:pt x="13587" y="8195"/>
                    <a:pt x="12510" y="7815"/>
                  </a:cubicBezTo>
                  <a:cubicBezTo>
                    <a:pt x="11782" y="7562"/>
                    <a:pt x="11022" y="7435"/>
                    <a:pt x="10261" y="7309"/>
                  </a:cubicBezTo>
                  <a:cubicBezTo>
                    <a:pt x="10768" y="7213"/>
                    <a:pt x="11275" y="6992"/>
                    <a:pt x="11782" y="6802"/>
                  </a:cubicBezTo>
                  <a:lnTo>
                    <a:pt x="11782" y="6802"/>
                  </a:lnTo>
                  <a:cubicBezTo>
                    <a:pt x="11756" y="6827"/>
                    <a:pt x="11793" y="6874"/>
                    <a:pt x="11824" y="6874"/>
                  </a:cubicBezTo>
                  <a:cubicBezTo>
                    <a:pt x="11832" y="6874"/>
                    <a:pt x="11839" y="6871"/>
                    <a:pt x="11845" y="6865"/>
                  </a:cubicBezTo>
                  <a:cubicBezTo>
                    <a:pt x="11908" y="6802"/>
                    <a:pt x="11972" y="6738"/>
                    <a:pt x="12035" y="6675"/>
                  </a:cubicBezTo>
                  <a:cubicBezTo>
                    <a:pt x="12573" y="6453"/>
                    <a:pt x="13143" y="6200"/>
                    <a:pt x="13713" y="6073"/>
                  </a:cubicBezTo>
                  <a:cubicBezTo>
                    <a:pt x="14110" y="5997"/>
                    <a:pt x="14517" y="5960"/>
                    <a:pt x="14924" y="5960"/>
                  </a:cubicBezTo>
                  <a:close/>
                  <a:moveTo>
                    <a:pt x="16215" y="10824"/>
                  </a:moveTo>
                  <a:cubicBezTo>
                    <a:pt x="17039" y="11077"/>
                    <a:pt x="17894" y="10982"/>
                    <a:pt x="18717" y="11045"/>
                  </a:cubicBezTo>
                  <a:cubicBezTo>
                    <a:pt x="18717" y="11330"/>
                    <a:pt x="18749" y="11615"/>
                    <a:pt x="18812" y="11900"/>
                  </a:cubicBezTo>
                  <a:cubicBezTo>
                    <a:pt x="18907" y="12217"/>
                    <a:pt x="19287" y="12787"/>
                    <a:pt x="19255" y="13041"/>
                  </a:cubicBezTo>
                  <a:cubicBezTo>
                    <a:pt x="19097" y="13294"/>
                    <a:pt x="18907" y="13579"/>
                    <a:pt x="18717" y="13832"/>
                  </a:cubicBezTo>
                  <a:cubicBezTo>
                    <a:pt x="18559" y="13864"/>
                    <a:pt x="18400" y="13896"/>
                    <a:pt x="18242" y="13896"/>
                  </a:cubicBezTo>
                  <a:lnTo>
                    <a:pt x="17894" y="13896"/>
                  </a:lnTo>
                  <a:cubicBezTo>
                    <a:pt x="17640" y="13927"/>
                    <a:pt x="17450" y="13991"/>
                    <a:pt x="17292" y="14117"/>
                  </a:cubicBezTo>
                  <a:cubicBezTo>
                    <a:pt x="17165" y="13674"/>
                    <a:pt x="17070" y="13262"/>
                    <a:pt x="16975" y="12851"/>
                  </a:cubicBezTo>
                  <a:cubicBezTo>
                    <a:pt x="16817" y="12122"/>
                    <a:pt x="16564" y="11425"/>
                    <a:pt x="16215" y="10824"/>
                  </a:cubicBezTo>
                  <a:close/>
                  <a:moveTo>
                    <a:pt x="7316" y="6675"/>
                  </a:moveTo>
                  <a:lnTo>
                    <a:pt x="7316" y="6675"/>
                  </a:lnTo>
                  <a:cubicBezTo>
                    <a:pt x="9311" y="7720"/>
                    <a:pt x="11718" y="7404"/>
                    <a:pt x="13713" y="8607"/>
                  </a:cubicBezTo>
                  <a:cubicBezTo>
                    <a:pt x="14727" y="9209"/>
                    <a:pt x="15614" y="10095"/>
                    <a:pt x="16184" y="11172"/>
                  </a:cubicBezTo>
                  <a:cubicBezTo>
                    <a:pt x="16690" y="12249"/>
                    <a:pt x="16785" y="13452"/>
                    <a:pt x="17102" y="14592"/>
                  </a:cubicBezTo>
                  <a:cubicBezTo>
                    <a:pt x="17229" y="15004"/>
                    <a:pt x="17419" y="15226"/>
                    <a:pt x="16817" y="15542"/>
                  </a:cubicBezTo>
                  <a:cubicBezTo>
                    <a:pt x="16564" y="15669"/>
                    <a:pt x="16089" y="15637"/>
                    <a:pt x="15804" y="15669"/>
                  </a:cubicBezTo>
                  <a:cubicBezTo>
                    <a:pt x="15492" y="15695"/>
                    <a:pt x="15180" y="15716"/>
                    <a:pt x="14868" y="15716"/>
                  </a:cubicBezTo>
                  <a:cubicBezTo>
                    <a:pt x="14420" y="15716"/>
                    <a:pt x="13971" y="15673"/>
                    <a:pt x="13523" y="15542"/>
                  </a:cubicBezTo>
                  <a:cubicBezTo>
                    <a:pt x="12162" y="15131"/>
                    <a:pt x="11338" y="14022"/>
                    <a:pt x="10768" y="12787"/>
                  </a:cubicBezTo>
                  <a:cubicBezTo>
                    <a:pt x="10293" y="11774"/>
                    <a:pt x="9818" y="10950"/>
                    <a:pt x="9090" y="10127"/>
                  </a:cubicBezTo>
                  <a:cubicBezTo>
                    <a:pt x="8171" y="9145"/>
                    <a:pt x="7190" y="8100"/>
                    <a:pt x="7316" y="6675"/>
                  </a:cubicBezTo>
                  <a:close/>
                  <a:moveTo>
                    <a:pt x="8868" y="10254"/>
                  </a:moveTo>
                  <a:lnTo>
                    <a:pt x="8868" y="10254"/>
                  </a:lnTo>
                  <a:cubicBezTo>
                    <a:pt x="9311" y="10760"/>
                    <a:pt x="9723" y="11235"/>
                    <a:pt x="10071" y="11837"/>
                  </a:cubicBezTo>
                  <a:cubicBezTo>
                    <a:pt x="10420" y="12502"/>
                    <a:pt x="10641" y="13262"/>
                    <a:pt x="11085" y="13896"/>
                  </a:cubicBezTo>
                  <a:cubicBezTo>
                    <a:pt x="11687" y="14877"/>
                    <a:pt x="12637" y="15606"/>
                    <a:pt x="13777" y="15859"/>
                  </a:cubicBezTo>
                  <a:cubicBezTo>
                    <a:pt x="13903" y="15891"/>
                    <a:pt x="14062" y="15891"/>
                    <a:pt x="14188" y="15922"/>
                  </a:cubicBezTo>
                  <a:cubicBezTo>
                    <a:pt x="14188" y="15922"/>
                    <a:pt x="14188" y="15922"/>
                    <a:pt x="14188" y="15954"/>
                  </a:cubicBezTo>
                  <a:cubicBezTo>
                    <a:pt x="14442" y="16461"/>
                    <a:pt x="14632" y="17791"/>
                    <a:pt x="14220" y="18329"/>
                  </a:cubicBezTo>
                  <a:cubicBezTo>
                    <a:pt x="13845" y="18793"/>
                    <a:pt x="13578" y="18956"/>
                    <a:pt x="13367" y="18956"/>
                  </a:cubicBezTo>
                  <a:cubicBezTo>
                    <a:pt x="12902" y="18956"/>
                    <a:pt x="12714" y="18163"/>
                    <a:pt x="12257" y="18076"/>
                  </a:cubicBezTo>
                  <a:cubicBezTo>
                    <a:pt x="12193" y="18060"/>
                    <a:pt x="12137" y="18054"/>
                    <a:pt x="12087" y="18054"/>
                  </a:cubicBezTo>
                  <a:cubicBezTo>
                    <a:pt x="11868" y="18054"/>
                    <a:pt x="11750" y="18174"/>
                    <a:pt x="11567" y="18174"/>
                  </a:cubicBezTo>
                  <a:cubicBezTo>
                    <a:pt x="11454" y="18174"/>
                    <a:pt x="11317" y="18129"/>
                    <a:pt x="11117" y="17981"/>
                  </a:cubicBezTo>
                  <a:cubicBezTo>
                    <a:pt x="10610" y="17633"/>
                    <a:pt x="10230" y="16904"/>
                    <a:pt x="9976" y="16366"/>
                  </a:cubicBezTo>
                  <a:cubicBezTo>
                    <a:pt x="9343" y="15162"/>
                    <a:pt x="9216" y="13896"/>
                    <a:pt x="9185" y="12566"/>
                  </a:cubicBezTo>
                  <a:cubicBezTo>
                    <a:pt x="9185" y="11774"/>
                    <a:pt x="9185" y="10982"/>
                    <a:pt x="8868" y="10254"/>
                  </a:cubicBezTo>
                  <a:close/>
                  <a:moveTo>
                    <a:pt x="7031" y="7182"/>
                  </a:moveTo>
                  <a:cubicBezTo>
                    <a:pt x="6968" y="7847"/>
                    <a:pt x="7253" y="8480"/>
                    <a:pt x="7633" y="9082"/>
                  </a:cubicBezTo>
                  <a:cubicBezTo>
                    <a:pt x="7950" y="9620"/>
                    <a:pt x="8361" y="10127"/>
                    <a:pt x="8488" y="10729"/>
                  </a:cubicBezTo>
                  <a:cubicBezTo>
                    <a:pt x="8710" y="11615"/>
                    <a:pt x="8298" y="12439"/>
                    <a:pt x="7950" y="13231"/>
                  </a:cubicBezTo>
                  <a:cubicBezTo>
                    <a:pt x="7095" y="15226"/>
                    <a:pt x="6683" y="17126"/>
                    <a:pt x="7506" y="19058"/>
                  </a:cubicBezTo>
                  <a:cubicBezTo>
                    <a:pt x="7253" y="18583"/>
                    <a:pt x="7063" y="18044"/>
                    <a:pt x="7000" y="17823"/>
                  </a:cubicBezTo>
                  <a:cubicBezTo>
                    <a:pt x="6746" y="17063"/>
                    <a:pt x="6651" y="16271"/>
                    <a:pt x="6683" y="15479"/>
                  </a:cubicBezTo>
                  <a:cubicBezTo>
                    <a:pt x="6746" y="13959"/>
                    <a:pt x="7411" y="12502"/>
                    <a:pt x="7380" y="11014"/>
                  </a:cubicBezTo>
                  <a:cubicBezTo>
                    <a:pt x="7348" y="9715"/>
                    <a:pt x="6493" y="8385"/>
                    <a:pt x="7031" y="7182"/>
                  </a:cubicBezTo>
                  <a:close/>
                  <a:moveTo>
                    <a:pt x="7611" y="8683"/>
                  </a:moveTo>
                  <a:cubicBezTo>
                    <a:pt x="7818" y="9042"/>
                    <a:pt x="8081" y="9380"/>
                    <a:pt x="8361" y="9684"/>
                  </a:cubicBezTo>
                  <a:cubicBezTo>
                    <a:pt x="8425" y="9747"/>
                    <a:pt x="8488" y="9842"/>
                    <a:pt x="8551" y="9905"/>
                  </a:cubicBezTo>
                  <a:cubicBezTo>
                    <a:pt x="8551" y="9937"/>
                    <a:pt x="8551" y="9937"/>
                    <a:pt x="8551" y="9937"/>
                  </a:cubicBezTo>
                  <a:cubicBezTo>
                    <a:pt x="9343" y="11489"/>
                    <a:pt x="8805" y="13294"/>
                    <a:pt x="9216" y="14941"/>
                  </a:cubicBezTo>
                  <a:cubicBezTo>
                    <a:pt x="9280" y="15194"/>
                    <a:pt x="9343" y="15416"/>
                    <a:pt x="9438" y="15637"/>
                  </a:cubicBezTo>
                  <a:cubicBezTo>
                    <a:pt x="9121" y="16239"/>
                    <a:pt x="8868" y="16841"/>
                    <a:pt x="8741" y="17474"/>
                  </a:cubicBezTo>
                  <a:cubicBezTo>
                    <a:pt x="8646" y="17823"/>
                    <a:pt x="8615" y="18171"/>
                    <a:pt x="8583" y="18519"/>
                  </a:cubicBezTo>
                  <a:cubicBezTo>
                    <a:pt x="8551" y="18741"/>
                    <a:pt x="8710" y="19374"/>
                    <a:pt x="8583" y="19533"/>
                  </a:cubicBezTo>
                  <a:cubicBezTo>
                    <a:pt x="8484" y="19692"/>
                    <a:pt x="8372" y="19763"/>
                    <a:pt x="8255" y="19763"/>
                  </a:cubicBezTo>
                  <a:cubicBezTo>
                    <a:pt x="8186" y="19763"/>
                    <a:pt x="8115" y="19738"/>
                    <a:pt x="8045" y="19691"/>
                  </a:cubicBezTo>
                  <a:cubicBezTo>
                    <a:pt x="7380" y="18614"/>
                    <a:pt x="7063" y="17379"/>
                    <a:pt x="7221" y="16112"/>
                  </a:cubicBezTo>
                  <a:cubicBezTo>
                    <a:pt x="7380" y="14751"/>
                    <a:pt x="8076" y="13579"/>
                    <a:pt x="8520" y="12312"/>
                  </a:cubicBezTo>
                  <a:cubicBezTo>
                    <a:pt x="8773" y="11552"/>
                    <a:pt x="8805" y="10919"/>
                    <a:pt x="8456" y="10190"/>
                  </a:cubicBezTo>
                  <a:cubicBezTo>
                    <a:pt x="8231" y="9664"/>
                    <a:pt x="7886" y="9177"/>
                    <a:pt x="7611" y="8683"/>
                  </a:cubicBezTo>
                  <a:close/>
                  <a:moveTo>
                    <a:pt x="159" y="1"/>
                  </a:moveTo>
                  <a:cubicBezTo>
                    <a:pt x="143" y="1"/>
                    <a:pt x="127" y="9"/>
                    <a:pt x="127" y="25"/>
                  </a:cubicBezTo>
                  <a:cubicBezTo>
                    <a:pt x="64" y="25"/>
                    <a:pt x="1" y="88"/>
                    <a:pt x="64" y="151"/>
                  </a:cubicBezTo>
                  <a:cubicBezTo>
                    <a:pt x="444" y="626"/>
                    <a:pt x="507" y="1418"/>
                    <a:pt x="887" y="1956"/>
                  </a:cubicBezTo>
                  <a:cubicBezTo>
                    <a:pt x="1426" y="2685"/>
                    <a:pt x="2027" y="3413"/>
                    <a:pt x="2693" y="3983"/>
                  </a:cubicBezTo>
                  <a:cubicBezTo>
                    <a:pt x="4149" y="5250"/>
                    <a:pt x="5796" y="6042"/>
                    <a:pt x="6651" y="7847"/>
                  </a:cubicBezTo>
                  <a:cubicBezTo>
                    <a:pt x="6651" y="7847"/>
                    <a:pt x="6651" y="7879"/>
                    <a:pt x="6683" y="7879"/>
                  </a:cubicBezTo>
                  <a:cubicBezTo>
                    <a:pt x="6620" y="8892"/>
                    <a:pt x="7190" y="10000"/>
                    <a:pt x="7190" y="11014"/>
                  </a:cubicBezTo>
                  <a:cubicBezTo>
                    <a:pt x="7221" y="11995"/>
                    <a:pt x="6810" y="12977"/>
                    <a:pt x="6651" y="13959"/>
                  </a:cubicBezTo>
                  <a:cubicBezTo>
                    <a:pt x="6493" y="14877"/>
                    <a:pt x="6429" y="15827"/>
                    <a:pt x="6588" y="16777"/>
                  </a:cubicBezTo>
                  <a:cubicBezTo>
                    <a:pt x="6683" y="17506"/>
                    <a:pt x="6905" y="18266"/>
                    <a:pt x="7285" y="18931"/>
                  </a:cubicBezTo>
                  <a:cubicBezTo>
                    <a:pt x="7475" y="19248"/>
                    <a:pt x="7886" y="20103"/>
                    <a:pt x="8330" y="20103"/>
                  </a:cubicBezTo>
                  <a:cubicBezTo>
                    <a:pt x="8710" y="20103"/>
                    <a:pt x="8710" y="19818"/>
                    <a:pt x="8741" y="19533"/>
                  </a:cubicBezTo>
                  <a:cubicBezTo>
                    <a:pt x="8805" y="18836"/>
                    <a:pt x="8710" y="18234"/>
                    <a:pt x="8868" y="17538"/>
                  </a:cubicBezTo>
                  <a:cubicBezTo>
                    <a:pt x="8995" y="16936"/>
                    <a:pt x="9216" y="16366"/>
                    <a:pt x="9501" y="15859"/>
                  </a:cubicBezTo>
                  <a:cubicBezTo>
                    <a:pt x="9660" y="16271"/>
                    <a:pt x="9881" y="16714"/>
                    <a:pt x="10135" y="17094"/>
                  </a:cubicBezTo>
                  <a:cubicBezTo>
                    <a:pt x="10388" y="17506"/>
                    <a:pt x="10831" y="18298"/>
                    <a:pt x="11338" y="18424"/>
                  </a:cubicBezTo>
                  <a:cubicBezTo>
                    <a:pt x="11370" y="18435"/>
                    <a:pt x="11405" y="18438"/>
                    <a:pt x="11441" y="18438"/>
                  </a:cubicBezTo>
                  <a:cubicBezTo>
                    <a:pt x="11514" y="18438"/>
                    <a:pt x="11592" y="18424"/>
                    <a:pt x="11655" y="18424"/>
                  </a:cubicBezTo>
                  <a:cubicBezTo>
                    <a:pt x="11718" y="18424"/>
                    <a:pt x="11782" y="18393"/>
                    <a:pt x="11813" y="18329"/>
                  </a:cubicBezTo>
                  <a:cubicBezTo>
                    <a:pt x="12130" y="18488"/>
                    <a:pt x="12447" y="18646"/>
                    <a:pt x="12732" y="18804"/>
                  </a:cubicBezTo>
                  <a:cubicBezTo>
                    <a:pt x="12827" y="18868"/>
                    <a:pt x="12858" y="18994"/>
                    <a:pt x="12953" y="19058"/>
                  </a:cubicBezTo>
                  <a:cubicBezTo>
                    <a:pt x="13141" y="19170"/>
                    <a:pt x="13306" y="19249"/>
                    <a:pt x="13488" y="19249"/>
                  </a:cubicBezTo>
                  <a:cubicBezTo>
                    <a:pt x="13614" y="19249"/>
                    <a:pt x="13748" y="19212"/>
                    <a:pt x="13903" y="19121"/>
                  </a:cubicBezTo>
                  <a:cubicBezTo>
                    <a:pt x="14758" y="18551"/>
                    <a:pt x="14758" y="16809"/>
                    <a:pt x="14378" y="15922"/>
                  </a:cubicBezTo>
                  <a:lnTo>
                    <a:pt x="14378" y="15922"/>
                  </a:lnTo>
                  <a:cubicBezTo>
                    <a:pt x="14560" y="15947"/>
                    <a:pt x="14746" y="15957"/>
                    <a:pt x="14933" y="15957"/>
                  </a:cubicBezTo>
                  <a:cubicBezTo>
                    <a:pt x="15236" y="15957"/>
                    <a:pt x="15542" y="15930"/>
                    <a:pt x="15835" y="15891"/>
                  </a:cubicBezTo>
                  <a:cubicBezTo>
                    <a:pt x="16247" y="15859"/>
                    <a:pt x="17039" y="15891"/>
                    <a:pt x="17355" y="15606"/>
                  </a:cubicBezTo>
                  <a:cubicBezTo>
                    <a:pt x="17577" y="15384"/>
                    <a:pt x="17514" y="15289"/>
                    <a:pt x="17482" y="14972"/>
                  </a:cubicBezTo>
                  <a:cubicBezTo>
                    <a:pt x="17450" y="14751"/>
                    <a:pt x="17387" y="14529"/>
                    <a:pt x="17324" y="14307"/>
                  </a:cubicBezTo>
                  <a:cubicBezTo>
                    <a:pt x="17894" y="13927"/>
                    <a:pt x="19129" y="14276"/>
                    <a:pt x="19414" y="13484"/>
                  </a:cubicBezTo>
                  <a:cubicBezTo>
                    <a:pt x="19509" y="13231"/>
                    <a:pt x="19445" y="13009"/>
                    <a:pt x="19350" y="12787"/>
                  </a:cubicBezTo>
                  <a:cubicBezTo>
                    <a:pt x="19129" y="12154"/>
                    <a:pt x="18907" y="11710"/>
                    <a:pt x="18875" y="11045"/>
                  </a:cubicBezTo>
                  <a:lnTo>
                    <a:pt x="18875" y="11045"/>
                  </a:lnTo>
                  <a:cubicBezTo>
                    <a:pt x="19382" y="11077"/>
                    <a:pt x="19857" y="11172"/>
                    <a:pt x="20332" y="11457"/>
                  </a:cubicBezTo>
                  <a:cubicBezTo>
                    <a:pt x="20364" y="11457"/>
                    <a:pt x="20427" y="11457"/>
                    <a:pt x="20459" y="11425"/>
                  </a:cubicBezTo>
                  <a:cubicBezTo>
                    <a:pt x="21029" y="10412"/>
                    <a:pt x="20491" y="9209"/>
                    <a:pt x="19984" y="8290"/>
                  </a:cubicBezTo>
                  <a:cubicBezTo>
                    <a:pt x="19445" y="7277"/>
                    <a:pt x="18495" y="6643"/>
                    <a:pt x="17450" y="6232"/>
                  </a:cubicBezTo>
                  <a:cubicBezTo>
                    <a:pt x="16645" y="5910"/>
                    <a:pt x="15790" y="5755"/>
                    <a:pt x="14933" y="5755"/>
                  </a:cubicBezTo>
                  <a:cubicBezTo>
                    <a:pt x="14610" y="5755"/>
                    <a:pt x="14287" y="5777"/>
                    <a:pt x="13967" y="5820"/>
                  </a:cubicBezTo>
                  <a:cubicBezTo>
                    <a:pt x="13492" y="5915"/>
                    <a:pt x="13048" y="6042"/>
                    <a:pt x="12573" y="6232"/>
                  </a:cubicBezTo>
                  <a:cubicBezTo>
                    <a:pt x="13618" y="5503"/>
                    <a:pt x="14885" y="5218"/>
                    <a:pt x="16152" y="5187"/>
                  </a:cubicBezTo>
                  <a:cubicBezTo>
                    <a:pt x="16168" y="5203"/>
                    <a:pt x="16191" y="5210"/>
                    <a:pt x="16215" y="5210"/>
                  </a:cubicBezTo>
                  <a:cubicBezTo>
                    <a:pt x="16239" y="5210"/>
                    <a:pt x="16263" y="5203"/>
                    <a:pt x="16279" y="5187"/>
                  </a:cubicBezTo>
                  <a:lnTo>
                    <a:pt x="16722" y="5187"/>
                  </a:lnTo>
                  <a:cubicBezTo>
                    <a:pt x="17577" y="5250"/>
                    <a:pt x="18432" y="5408"/>
                    <a:pt x="19224" y="5725"/>
                  </a:cubicBezTo>
                  <a:cubicBezTo>
                    <a:pt x="19509" y="5820"/>
                    <a:pt x="20427" y="6105"/>
                    <a:pt x="20586" y="6390"/>
                  </a:cubicBezTo>
                  <a:cubicBezTo>
                    <a:pt x="20902" y="7118"/>
                    <a:pt x="19826" y="7055"/>
                    <a:pt x="19445" y="7118"/>
                  </a:cubicBezTo>
                  <a:cubicBezTo>
                    <a:pt x="19359" y="7147"/>
                    <a:pt x="19377" y="7281"/>
                    <a:pt x="19453" y="7281"/>
                  </a:cubicBezTo>
                  <a:cubicBezTo>
                    <a:pt x="19461" y="7281"/>
                    <a:pt x="19469" y="7280"/>
                    <a:pt x="19477" y="7277"/>
                  </a:cubicBezTo>
                  <a:cubicBezTo>
                    <a:pt x="19889" y="7213"/>
                    <a:pt x="21409" y="7277"/>
                    <a:pt x="21061" y="6580"/>
                  </a:cubicBezTo>
                  <a:cubicBezTo>
                    <a:pt x="20934" y="6232"/>
                    <a:pt x="20142" y="5947"/>
                    <a:pt x="19857" y="5820"/>
                  </a:cubicBezTo>
                  <a:cubicBezTo>
                    <a:pt x="19319" y="5535"/>
                    <a:pt x="18717" y="5345"/>
                    <a:pt x="18115" y="5218"/>
                  </a:cubicBezTo>
                  <a:cubicBezTo>
                    <a:pt x="17640" y="5092"/>
                    <a:pt x="17102" y="5028"/>
                    <a:pt x="16564" y="4997"/>
                  </a:cubicBezTo>
                  <a:cubicBezTo>
                    <a:pt x="16944" y="4743"/>
                    <a:pt x="17355" y="4522"/>
                    <a:pt x="17767" y="4332"/>
                  </a:cubicBezTo>
                  <a:cubicBezTo>
                    <a:pt x="18242" y="4142"/>
                    <a:pt x="18939" y="4142"/>
                    <a:pt x="19382" y="3888"/>
                  </a:cubicBezTo>
                  <a:cubicBezTo>
                    <a:pt x="19635" y="3762"/>
                    <a:pt x="19762" y="3603"/>
                    <a:pt x="19699" y="3318"/>
                  </a:cubicBezTo>
                  <a:cubicBezTo>
                    <a:pt x="19572" y="2748"/>
                    <a:pt x="18717" y="2558"/>
                    <a:pt x="18274" y="2431"/>
                  </a:cubicBezTo>
                  <a:cubicBezTo>
                    <a:pt x="17705" y="2300"/>
                    <a:pt x="17122" y="2229"/>
                    <a:pt x="16544" y="2229"/>
                  </a:cubicBezTo>
                  <a:cubicBezTo>
                    <a:pt x="16285" y="2229"/>
                    <a:pt x="16027" y="2244"/>
                    <a:pt x="15772" y="2273"/>
                  </a:cubicBezTo>
                  <a:cubicBezTo>
                    <a:pt x="14157" y="2431"/>
                    <a:pt x="12605" y="3128"/>
                    <a:pt x="11433" y="4237"/>
                  </a:cubicBezTo>
                  <a:cubicBezTo>
                    <a:pt x="11022" y="4585"/>
                    <a:pt x="10768" y="4933"/>
                    <a:pt x="10293" y="5218"/>
                  </a:cubicBezTo>
                  <a:cubicBezTo>
                    <a:pt x="9786" y="5503"/>
                    <a:pt x="9470" y="5440"/>
                    <a:pt x="8931" y="5535"/>
                  </a:cubicBezTo>
                  <a:cubicBezTo>
                    <a:pt x="8551" y="5598"/>
                    <a:pt x="8203" y="5725"/>
                    <a:pt x="7855" y="5915"/>
                  </a:cubicBezTo>
                  <a:cubicBezTo>
                    <a:pt x="7190" y="5693"/>
                    <a:pt x="6556" y="5408"/>
                    <a:pt x="5954" y="5028"/>
                  </a:cubicBezTo>
                  <a:cubicBezTo>
                    <a:pt x="5606" y="4807"/>
                    <a:pt x="5289" y="4712"/>
                    <a:pt x="5764" y="4522"/>
                  </a:cubicBezTo>
                  <a:cubicBezTo>
                    <a:pt x="5796" y="4522"/>
                    <a:pt x="5796" y="4490"/>
                    <a:pt x="5796" y="4490"/>
                  </a:cubicBezTo>
                  <a:cubicBezTo>
                    <a:pt x="5733" y="4205"/>
                    <a:pt x="5638" y="4110"/>
                    <a:pt x="5384" y="3983"/>
                  </a:cubicBezTo>
                  <a:cubicBezTo>
                    <a:pt x="4688" y="3572"/>
                    <a:pt x="3896" y="3382"/>
                    <a:pt x="3231" y="2970"/>
                  </a:cubicBezTo>
                  <a:cubicBezTo>
                    <a:pt x="1964" y="2178"/>
                    <a:pt x="1331" y="911"/>
                    <a:pt x="191" y="25"/>
                  </a:cubicBezTo>
                  <a:cubicBezTo>
                    <a:pt x="191" y="9"/>
                    <a:pt x="175" y="1"/>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63"/>
            <p:cNvSpPr/>
            <p:nvPr/>
          </p:nvSpPr>
          <p:spPr>
            <a:xfrm rot="-5400000" flipH="1">
              <a:off x="-6407415" y="287804"/>
              <a:ext cx="2271326" cy="1426630"/>
            </a:xfrm>
            <a:custGeom>
              <a:avLst/>
              <a:gdLst/>
              <a:ahLst/>
              <a:cxnLst/>
              <a:rect l="l" t="t" r="r" b="b"/>
              <a:pathLst>
                <a:path w="37887" h="23796" extrusionOk="0">
                  <a:moveTo>
                    <a:pt x="18539" y="252"/>
                  </a:moveTo>
                  <a:cubicBezTo>
                    <a:pt x="18777" y="252"/>
                    <a:pt x="19009" y="273"/>
                    <a:pt x="19234" y="319"/>
                  </a:cubicBezTo>
                  <a:cubicBezTo>
                    <a:pt x="19899" y="477"/>
                    <a:pt x="20342" y="984"/>
                    <a:pt x="20976" y="1111"/>
                  </a:cubicBezTo>
                  <a:cubicBezTo>
                    <a:pt x="21082" y="1137"/>
                    <a:pt x="21189" y="1148"/>
                    <a:pt x="21297" y="1148"/>
                  </a:cubicBezTo>
                  <a:cubicBezTo>
                    <a:pt x="21831" y="1148"/>
                    <a:pt x="22380" y="868"/>
                    <a:pt x="22907" y="762"/>
                  </a:cubicBezTo>
                  <a:cubicBezTo>
                    <a:pt x="23216" y="704"/>
                    <a:pt x="23524" y="679"/>
                    <a:pt x="23831" y="679"/>
                  </a:cubicBezTo>
                  <a:cubicBezTo>
                    <a:pt x="26054" y="679"/>
                    <a:pt x="28240" y="2004"/>
                    <a:pt x="30405" y="2004"/>
                  </a:cubicBezTo>
                  <a:cubicBezTo>
                    <a:pt x="30735" y="2004"/>
                    <a:pt x="31065" y="1973"/>
                    <a:pt x="31395" y="1902"/>
                  </a:cubicBezTo>
                  <a:lnTo>
                    <a:pt x="31395" y="1902"/>
                  </a:lnTo>
                  <a:cubicBezTo>
                    <a:pt x="29298" y="3108"/>
                    <a:pt x="27071" y="4096"/>
                    <a:pt x="24679" y="4096"/>
                  </a:cubicBezTo>
                  <a:cubicBezTo>
                    <a:pt x="24180" y="4096"/>
                    <a:pt x="23674" y="4054"/>
                    <a:pt x="23161" y="3961"/>
                  </a:cubicBezTo>
                  <a:cubicBezTo>
                    <a:pt x="21862" y="3739"/>
                    <a:pt x="20691" y="3106"/>
                    <a:pt x="19392" y="2947"/>
                  </a:cubicBezTo>
                  <a:cubicBezTo>
                    <a:pt x="17777" y="2757"/>
                    <a:pt x="16352" y="2504"/>
                    <a:pt x="14864" y="1839"/>
                  </a:cubicBezTo>
                  <a:cubicBezTo>
                    <a:pt x="15149" y="1807"/>
                    <a:pt x="15434" y="1712"/>
                    <a:pt x="15719" y="1649"/>
                  </a:cubicBezTo>
                  <a:cubicBezTo>
                    <a:pt x="15750" y="1617"/>
                    <a:pt x="15750" y="1617"/>
                    <a:pt x="15750" y="1586"/>
                  </a:cubicBezTo>
                  <a:cubicBezTo>
                    <a:pt x="16415" y="1459"/>
                    <a:pt x="17049" y="1332"/>
                    <a:pt x="17745" y="1332"/>
                  </a:cubicBezTo>
                  <a:cubicBezTo>
                    <a:pt x="17777" y="1332"/>
                    <a:pt x="17808" y="1331"/>
                    <a:pt x="17840" y="1331"/>
                  </a:cubicBezTo>
                  <a:cubicBezTo>
                    <a:pt x="19290" y="1331"/>
                    <a:pt x="20596" y="2034"/>
                    <a:pt x="22052" y="2251"/>
                  </a:cubicBezTo>
                  <a:cubicBezTo>
                    <a:pt x="22983" y="2395"/>
                    <a:pt x="23953" y="2446"/>
                    <a:pt x="24937" y="2446"/>
                  </a:cubicBezTo>
                  <a:cubicBezTo>
                    <a:pt x="26765" y="2446"/>
                    <a:pt x="28642" y="2270"/>
                    <a:pt x="30413" y="2187"/>
                  </a:cubicBezTo>
                  <a:cubicBezTo>
                    <a:pt x="30508" y="2187"/>
                    <a:pt x="30508" y="2029"/>
                    <a:pt x="30413" y="2029"/>
                  </a:cubicBezTo>
                  <a:cubicBezTo>
                    <a:pt x="28624" y="2048"/>
                    <a:pt x="26678" y="2257"/>
                    <a:pt x="24782" y="2257"/>
                  </a:cubicBezTo>
                  <a:cubicBezTo>
                    <a:pt x="23489" y="2257"/>
                    <a:pt x="22220" y="2160"/>
                    <a:pt x="21039" y="1839"/>
                  </a:cubicBezTo>
                  <a:cubicBezTo>
                    <a:pt x="19971" y="1564"/>
                    <a:pt x="18962" y="1172"/>
                    <a:pt x="17870" y="1172"/>
                  </a:cubicBezTo>
                  <a:cubicBezTo>
                    <a:pt x="17829" y="1172"/>
                    <a:pt x="17787" y="1173"/>
                    <a:pt x="17745" y="1174"/>
                  </a:cubicBezTo>
                  <a:cubicBezTo>
                    <a:pt x="16479" y="1206"/>
                    <a:pt x="15244" y="1617"/>
                    <a:pt x="13977" y="1649"/>
                  </a:cubicBezTo>
                  <a:cubicBezTo>
                    <a:pt x="13945" y="1649"/>
                    <a:pt x="13945" y="1649"/>
                    <a:pt x="13913" y="1681"/>
                  </a:cubicBezTo>
                  <a:cubicBezTo>
                    <a:pt x="13850" y="1681"/>
                    <a:pt x="13755" y="1681"/>
                    <a:pt x="13692" y="1649"/>
                  </a:cubicBezTo>
                  <a:cubicBezTo>
                    <a:pt x="15150" y="1154"/>
                    <a:pt x="16966" y="252"/>
                    <a:pt x="18539" y="252"/>
                  </a:cubicBezTo>
                  <a:close/>
                  <a:moveTo>
                    <a:pt x="22116" y="9281"/>
                  </a:moveTo>
                  <a:cubicBezTo>
                    <a:pt x="22559" y="9439"/>
                    <a:pt x="23002" y="9566"/>
                    <a:pt x="23446" y="9724"/>
                  </a:cubicBezTo>
                  <a:cubicBezTo>
                    <a:pt x="26043" y="10516"/>
                    <a:pt x="27721" y="11941"/>
                    <a:pt x="29400" y="14031"/>
                  </a:cubicBezTo>
                  <a:cubicBezTo>
                    <a:pt x="31458" y="16597"/>
                    <a:pt x="34182" y="18117"/>
                    <a:pt x="37317" y="18877"/>
                  </a:cubicBezTo>
                  <a:cubicBezTo>
                    <a:pt x="35417" y="19890"/>
                    <a:pt x="33137" y="20840"/>
                    <a:pt x="30983" y="20904"/>
                  </a:cubicBezTo>
                  <a:cubicBezTo>
                    <a:pt x="30907" y="20907"/>
                    <a:pt x="30831" y="20909"/>
                    <a:pt x="30755" y="20909"/>
                  </a:cubicBezTo>
                  <a:cubicBezTo>
                    <a:pt x="28682" y="20909"/>
                    <a:pt x="26686" y="19680"/>
                    <a:pt x="25219" y="18275"/>
                  </a:cubicBezTo>
                  <a:cubicBezTo>
                    <a:pt x="23699" y="16818"/>
                    <a:pt x="22622" y="14918"/>
                    <a:pt x="22306" y="12828"/>
                  </a:cubicBezTo>
                  <a:cubicBezTo>
                    <a:pt x="22147" y="11720"/>
                    <a:pt x="22179" y="10580"/>
                    <a:pt x="21736" y="9629"/>
                  </a:cubicBezTo>
                  <a:lnTo>
                    <a:pt x="21736" y="9629"/>
                  </a:lnTo>
                  <a:cubicBezTo>
                    <a:pt x="22844" y="10896"/>
                    <a:pt x="23604" y="12448"/>
                    <a:pt x="24681" y="13746"/>
                  </a:cubicBezTo>
                  <a:cubicBezTo>
                    <a:pt x="25726" y="15013"/>
                    <a:pt x="26961" y="16090"/>
                    <a:pt x="28323" y="16977"/>
                  </a:cubicBezTo>
                  <a:cubicBezTo>
                    <a:pt x="30053" y="18122"/>
                    <a:pt x="32233" y="19192"/>
                    <a:pt x="34387" y="19192"/>
                  </a:cubicBezTo>
                  <a:cubicBezTo>
                    <a:pt x="35032" y="19192"/>
                    <a:pt x="35675" y="19096"/>
                    <a:pt x="36304" y="18877"/>
                  </a:cubicBezTo>
                  <a:cubicBezTo>
                    <a:pt x="36453" y="18847"/>
                    <a:pt x="36405" y="18621"/>
                    <a:pt x="36241" y="18621"/>
                  </a:cubicBezTo>
                  <a:cubicBezTo>
                    <a:pt x="36230" y="18621"/>
                    <a:pt x="36220" y="18622"/>
                    <a:pt x="36208" y="18623"/>
                  </a:cubicBezTo>
                  <a:cubicBezTo>
                    <a:pt x="35615" y="18801"/>
                    <a:pt x="35013" y="18882"/>
                    <a:pt x="34409" y="18882"/>
                  </a:cubicBezTo>
                  <a:cubicBezTo>
                    <a:pt x="31794" y="18882"/>
                    <a:pt x="29164" y="17375"/>
                    <a:pt x="27183" y="15805"/>
                  </a:cubicBezTo>
                  <a:cubicBezTo>
                    <a:pt x="25948" y="14791"/>
                    <a:pt x="24871" y="13588"/>
                    <a:pt x="23953" y="12258"/>
                  </a:cubicBezTo>
                  <a:cubicBezTo>
                    <a:pt x="23256" y="11308"/>
                    <a:pt x="22686" y="10358"/>
                    <a:pt x="21894" y="9534"/>
                  </a:cubicBezTo>
                  <a:lnTo>
                    <a:pt x="21894" y="9534"/>
                  </a:lnTo>
                  <a:cubicBezTo>
                    <a:pt x="22242" y="9724"/>
                    <a:pt x="22591" y="9914"/>
                    <a:pt x="22939" y="10104"/>
                  </a:cubicBezTo>
                  <a:cubicBezTo>
                    <a:pt x="22957" y="10113"/>
                    <a:pt x="22974" y="10117"/>
                    <a:pt x="22989" y="10117"/>
                  </a:cubicBezTo>
                  <a:cubicBezTo>
                    <a:pt x="23088" y="10117"/>
                    <a:pt x="23143" y="9965"/>
                    <a:pt x="23034" y="9883"/>
                  </a:cubicBezTo>
                  <a:cubicBezTo>
                    <a:pt x="22717" y="9724"/>
                    <a:pt x="22432" y="9503"/>
                    <a:pt x="22116" y="9281"/>
                  </a:cubicBezTo>
                  <a:close/>
                  <a:moveTo>
                    <a:pt x="16320" y="9788"/>
                  </a:moveTo>
                  <a:cubicBezTo>
                    <a:pt x="16447" y="11086"/>
                    <a:pt x="17049" y="12290"/>
                    <a:pt x="16890" y="13620"/>
                  </a:cubicBezTo>
                  <a:cubicBezTo>
                    <a:pt x="16669" y="15235"/>
                    <a:pt x="15687" y="16565"/>
                    <a:pt x="14674" y="17768"/>
                  </a:cubicBezTo>
                  <a:cubicBezTo>
                    <a:pt x="13375" y="19320"/>
                    <a:pt x="11950" y="20872"/>
                    <a:pt x="11538" y="22899"/>
                  </a:cubicBezTo>
                  <a:cubicBezTo>
                    <a:pt x="10810" y="20555"/>
                    <a:pt x="11032" y="18117"/>
                    <a:pt x="12045" y="15900"/>
                  </a:cubicBezTo>
                  <a:cubicBezTo>
                    <a:pt x="12963" y="13873"/>
                    <a:pt x="14547" y="12511"/>
                    <a:pt x="15814" y="10770"/>
                  </a:cubicBezTo>
                  <a:cubicBezTo>
                    <a:pt x="16035" y="10421"/>
                    <a:pt x="16194" y="10104"/>
                    <a:pt x="16320" y="9788"/>
                  </a:cubicBezTo>
                  <a:close/>
                  <a:moveTo>
                    <a:pt x="16130" y="8521"/>
                  </a:moveTo>
                  <a:lnTo>
                    <a:pt x="16130" y="8521"/>
                  </a:lnTo>
                  <a:cubicBezTo>
                    <a:pt x="16099" y="8869"/>
                    <a:pt x="16067" y="9186"/>
                    <a:pt x="15972" y="9566"/>
                  </a:cubicBezTo>
                  <a:cubicBezTo>
                    <a:pt x="15465" y="11308"/>
                    <a:pt x="13660" y="12606"/>
                    <a:pt x="12710" y="14126"/>
                  </a:cubicBezTo>
                  <a:cubicBezTo>
                    <a:pt x="10968" y="16818"/>
                    <a:pt x="10303" y="20017"/>
                    <a:pt x="11348" y="23089"/>
                  </a:cubicBezTo>
                  <a:cubicBezTo>
                    <a:pt x="8846" y="20080"/>
                    <a:pt x="7991" y="15710"/>
                    <a:pt x="10525" y="12385"/>
                  </a:cubicBezTo>
                  <a:cubicBezTo>
                    <a:pt x="11665" y="10928"/>
                    <a:pt x="13248" y="10294"/>
                    <a:pt x="14800" y="9408"/>
                  </a:cubicBezTo>
                  <a:cubicBezTo>
                    <a:pt x="15244" y="9154"/>
                    <a:pt x="15782" y="8901"/>
                    <a:pt x="16130" y="8521"/>
                  </a:cubicBezTo>
                  <a:close/>
                  <a:moveTo>
                    <a:pt x="8854" y="1"/>
                  </a:moveTo>
                  <a:cubicBezTo>
                    <a:pt x="8069" y="1"/>
                    <a:pt x="6440" y="628"/>
                    <a:pt x="6440" y="1617"/>
                  </a:cubicBezTo>
                  <a:cubicBezTo>
                    <a:pt x="6186" y="1617"/>
                    <a:pt x="5901" y="1649"/>
                    <a:pt x="5648" y="1712"/>
                  </a:cubicBezTo>
                  <a:cubicBezTo>
                    <a:pt x="3558" y="2061"/>
                    <a:pt x="1658" y="3359"/>
                    <a:pt x="106" y="4752"/>
                  </a:cubicBezTo>
                  <a:cubicBezTo>
                    <a:pt x="1" y="4831"/>
                    <a:pt x="114" y="4997"/>
                    <a:pt x="227" y="4997"/>
                  </a:cubicBezTo>
                  <a:cubicBezTo>
                    <a:pt x="251" y="4997"/>
                    <a:pt x="274" y="4990"/>
                    <a:pt x="296" y="4974"/>
                  </a:cubicBezTo>
                  <a:cubicBezTo>
                    <a:pt x="2323" y="3707"/>
                    <a:pt x="4159" y="2187"/>
                    <a:pt x="6661" y="2092"/>
                  </a:cubicBezTo>
                  <a:cubicBezTo>
                    <a:pt x="6795" y="2086"/>
                    <a:pt x="6929" y="2083"/>
                    <a:pt x="7064" y="2083"/>
                  </a:cubicBezTo>
                  <a:cubicBezTo>
                    <a:pt x="9006" y="2083"/>
                    <a:pt x="11064" y="2699"/>
                    <a:pt x="12900" y="3232"/>
                  </a:cubicBezTo>
                  <a:cubicBezTo>
                    <a:pt x="13153" y="3296"/>
                    <a:pt x="13343" y="3359"/>
                    <a:pt x="13565" y="3454"/>
                  </a:cubicBezTo>
                  <a:cubicBezTo>
                    <a:pt x="14800" y="4816"/>
                    <a:pt x="16035" y="6336"/>
                    <a:pt x="16130" y="8173"/>
                  </a:cubicBezTo>
                  <a:cubicBezTo>
                    <a:pt x="15529" y="9059"/>
                    <a:pt x="13913" y="9598"/>
                    <a:pt x="13185" y="9978"/>
                  </a:cubicBezTo>
                  <a:cubicBezTo>
                    <a:pt x="12520" y="10326"/>
                    <a:pt x="11887" y="10706"/>
                    <a:pt x="11317" y="11181"/>
                  </a:cubicBezTo>
                  <a:cubicBezTo>
                    <a:pt x="10145" y="12195"/>
                    <a:pt x="9353" y="13588"/>
                    <a:pt x="8941" y="15076"/>
                  </a:cubicBezTo>
                  <a:cubicBezTo>
                    <a:pt x="8118" y="18243"/>
                    <a:pt x="9385" y="21442"/>
                    <a:pt x="11570" y="23754"/>
                  </a:cubicBezTo>
                  <a:cubicBezTo>
                    <a:pt x="11599" y="23783"/>
                    <a:pt x="11632" y="23796"/>
                    <a:pt x="11664" y="23796"/>
                  </a:cubicBezTo>
                  <a:cubicBezTo>
                    <a:pt x="11768" y="23796"/>
                    <a:pt x="11857" y="23661"/>
                    <a:pt x="11760" y="23564"/>
                  </a:cubicBezTo>
                  <a:cubicBezTo>
                    <a:pt x="12108" y="20524"/>
                    <a:pt x="14642" y="18750"/>
                    <a:pt x="16162" y="16343"/>
                  </a:cubicBezTo>
                  <a:cubicBezTo>
                    <a:pt x="16669" y="15520"/>
                    <a:pt x="17080" y="14633"/>
                    <a:pt x="17207" y="13651"/>
                  </a:cubicBezTo>
                  <a:cubicBezTo>
                    <a:pt x="17365" y="12226"/>
                    <a:pt x="16700" y="10865"/>
                    <a:pt x="16510" y="9439"/>
                  </a:cubicBezTo>
                  <a:cubicBezTo>
                    <a:pt x="16510" y="9408"/>
                    <a:pt x="16510" y="9376"/>
                    <a:pt x="16479" y="9376"/>
                  </a:cubicBezTo>
                  <a:cubicBezTo>
                    <a:pt x="16985" y="7413"/>
                    <a:pt x="16004" y="5354"/>
                    <a:pt x="14547" y="3866"/>
                  </a:cubicBezTo>
                  <a:lnTo>
                    <a:pt x="14547" y="3866"/>
                  </a:lnTo>
                  <a:cubicBezTo>
                    <a:pt x="17017" y="5101"/>
                    <a:pt x="18791" y="7254"/>
                    <a:pt x="21007" y="8901"/>
                  </a:cubicBezTo>
                  <a:cubicBezTo>
                    <a:pt x="22306" y="10706"/>
                    <a:pt x="21767" y="13271"/>
                    <a:pt x="22654" y="15298"/>
                  </a:cubicBezTo>
                  <a:cubicBezTo>
                    <a:pt x="23446" y="17103"/>
                    <a:pt x="24776" y="18623"/>
                    <a:pt x="26391" y="19700"/>
                  </a:cubicBezTo>
                  <a:cubicBezTo>
                    <a:pt x="27720" y="20622"/>
                    <a:pt x="29165" y="21242"/>
                    <a:pt x="30746" y="21242"/>
                  </a:cubicBezTo>
                  <a:cubicBezTo>
                    <a:pt x="31011" y="21242"/>
                    <a:pt x="31280" y="21225"/>
                    <a:pt x="31553" y="21189"/>
                  </a:cubicBezTo>
                  <a:cubicBezTo>
                    <a:pt x="33738" y="20904"/>
                    <a:pt x="35828" y="20080"/>
                    <a:pt x="37729" y="19035"/>
                  </a:cubicBezTo>
                  <a:cubicBezTo>
                    <a:pt x="37887" y="18940"/>
                    <a:pt x="37792" y="18750"/>
                    <a:pt x="37634" y="18750"/>
                  </a:cubicBezTo>
                  <a:cubicBezTo>
                    <a:pt x="37634" y="18718"/>
                    <a:pt x="37602" y="18687"/>
                    <a:pt x="37539" y="18687"/>
                  </a:cubicBezTo>
                  <a:cubicBezTo>
                    <a:pt x="35638" y="18338"/>
                    <a:pt x="33770" y="17515"/>
                    <a:pt x="32218" y="16312"/>
                  </a:cubicBezTo>
                  <a:cubicBezTo>
                    <a:pt x="30793" y="15203"/>
                    <a:pt x="29780" y="13778"/>
                    <a:pt x="28608" y="12416"/>
                  </a:cubicBezTo>
                  <a:cubicBezTo>
                    <a:pt x="27626" y="11308"/>
                    <a:pt x="26423" y="10485"/>
                    <a:pt x="25093" y="9914"/>
                  </a:cubicBezTo>
                  <a:cubicBezTo>
                    <a:pt x="23794" y="9344"/>
                    <a:pt x="22306" y="9186"/>
                    <a:pt x="21134" y="8489"/>
                  </a:cubicBezTo>
                  <a:cubicBezTo>
                    <a:pt x="19772" y="7286"/>
                    <a:pt x="18569" y="5893"/>
                    <a:pt x="17144" y="4784"/>
                  </a:cubicBezTo>
                  <a:cubicBezTo>
                    <a:pt x="15529" y="3517"/>
                    <a:pt x="13692" y="2916"/>
                    <a:pt x="11728" y="2409"/>
                  </a:cubicBezTo>
                  <a:cubicBezTo>
                    <a:pt x="10172" y="1982"/>
                    <a:pt x="8557" y="1584"/>
                    <a:pt x="6939" y="1584"/>
                  </a:cubicBezTo>
                  <a:cubicBezTo>
                    <a:pt x="6878" y="1584"/>
                    <a:pt x="6817" y="1584"/>
                    <a:pt x="6756" y="1586"/>
                  </a:cubicBezTo>
                  <a:cubicBezTo>
                    <a:pt x="6883" y="1206"/>
                    <a:pt x="8055" y="699"/>
                    <a:pt x="8181" y="667"/>
                  </a:cubicBezTo>
                  <a:cubicBezTo>
                    <a:pt x="8460" y="574"/>
                    <a:pt x="8718" y="532"/>
                    <a:pt x="8967" y="532"/>
                  </a:cubicBezTo>
                  <a:cubicBezTo>
                    <a:pt x="9396" y="532"/>
                    <a:pt x="9799" y="657"/>
                    <a:pt x="10240" y="857"/>
                  </a:cubicBezTo>
                  <a:cubicBezTo>
                    <a:pt x="10842" y="1111"/>
                    <a:pt x="11443" y="1459"/>
                    <a:pt x="12045" y="1681"/>
                  </a:cubicBezTo>
                  <a:cubicBezTo>
                    <a:pt x="12610" y="1898"/>
                    <a:pt x="13146" y="1981"/>
                    <a:pt x="13682" y="1981"/>
                  </a:cubicBezTo>
                  <a:cubicBezTo>
                    <a:pt x="13927" y="1981"/>
                    <a:pt x="14172" y="1964"/>
                    <a:pt x="14420" y="1934"/>
                  </a:cubicBezTo>
                  <a:cubicBezTo>
                    <a:pt x="14420" y="1966"/>
                    <a:pt x="14452" y="1997"/>
                    <a:pt x="14484" y="1997"/>
                  </a:cubicBezTo>
                  <a:cubicBezTo>
                    <a:pt x="15814" y="2662"/>
                    <a:pt x="17144" y="3042"/>
                    <a:pt x="18632" y="3201"/>
                  </a:cubicBezTo>
                  <a:cubicBezTo>
                    <a:pt x="20437" y="3422"/>
                    <a:pt x="22052" y="4214"/>
                    <a:pt x="23826" y="4372"/>
                  </a:cubicBezTo>
                  <a:cubicBezTo>
                    <a:pt x="24097" y="4397"/>
                    <a:pt x="24367" y="4408"/>
                    <a:pt x="24637" y="4408"/>
                  </a:cubicBezTo>
                  <a:cubicBezTo>
                    <a:pt x="27557" y="4408"/>
                    <a:pt x="30409" y="3048"/>
                    <a:pt x="32757" y="1396"/>
                  </a:cubicBezTo>
                  <a:cubicBezTo>
                    <a:pt x="32757" y="1396"/>
                    <a:pt x="32788" y="1364"/>
                    <a:pt x="32820" y="1364"/>
                  </a:cubicBezTo>
                  <a:cubicBezTo>
                    <a:pt x="32925" y="1285"/>
                    <a:pt x="32856" y="1119"/>
                    <a:pt x="32739" y="1119"/>
                  </a:cubicBezTo>
                  <a:cubicBezTo>
                    <a:pt x="32715" y="1119"/>
                    <a:pt x="32689" y="1126"/>
                    <a:pt x="32662" y="1142"/>
                  </a:cubicBezTo>
                  <a:cubicBezTo>
                    <a:pt x="31930" y="1593"/>
                    <a:pt x="31174" y="1759"/>
                    <a:pt x="30408" y="1759"/>
                  </a:cubicBezTo>
                  <a:cubicBezTo>
                    <a:pt x="29020" y="1759"/>
                    <a:pt x="27600" y="1213"/>
                    <a:pt x="26233" y="825"/>
                  </a:cubicBezTo>
                  <a:cubicBezTo>
                    <a:pt x="25421" y="610"/>
                    <a:pt x="24723" y="516"/>
                    <a:pt x="24023" y="516"/>
                  </a:cubicBezTo>
                  <a:cubicBezTo>
                    <a:pt x="23385" y="516"/>
                    <a:pt x="22746" y="594"/>
                    <a:pt x="22021" y="730"/>
                  </a:cubicBezTo>
                  <a:cubicBezTo>
                    <a:pt x="21853" y="763"/>
                    <a:pt x="21691" y="778"/>
                    <a:pt x="21533" y="778"/>
                  </a:cubicBezTo>
                  <a:cubicBezTo>
                    <a:pt x="20449" y="778"/>
                    <a:pt x="19572" y="99"/>
                    <a:pt x="18414" y="99"/>
                  </a:cubicBezTo>
                  <a:cubicBezTo>
                    <a:pt x="18280" y="99"/>
                    <a:pt x="18142" y="108"/>
                    <a:pt x="17999" y="129"/>
                  </a:cubicBezTo>
                  <a:cubicBezTo>
                    <a:pt x="16415" y="350"/>
                    <a:pt x="14800" y="1047"/>
                    <a:pt x="13312" y="1617"/>
                  </a:cubicBezTo>
                  <a:cubicBezTo>
                    <a:pt x="12647" y="1491"/>
                    <a:pt x="12013" y="1269"/>
                    <a:pt x="11285" y="857"/>
                  </a:cubicBezTo>
                  <a:cubicBezTo>
                    <a:pt x="10557" y="445"/>
                    <a:pt x="9796" y="34"/>
                    <a:pt x="8910" y="2"/>
                  </a:cubicBezTo>
                  <a:cubicBezTo>
                    <a:pt x="8892" y="1"/>
                    <a:pt x="8873" y="1"/>
                    <a:pt x="88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63"/>
            <p:cNvSpPr/>
            <p:nvPr/>
          </p:nvSpPr>
          <p:spPr>
            <a:xfrm rot="-5400000" flipH="1">
              <a:off x="-5390997" y="1263359"/>
              <a:ext cx="213302" cy="192448"/>
            </a:xfrm>
            <a:custGeom>
              <a:avLst/>
              <a:gdLst/>
              <a:ahLst/>
              <a:cxnLst/>
              <a:rect l="l" t="t" r="r" b="b"/>
              <a:pathLst>
                <a:path w="3558" h="3210" extrusionOk="0">
                  <a:moveTo>
                    <a:pt x="98" y="1"/>
                  </a:moveTo>
                  <a:cubicBezTo>
                    <a:pt x="46" y="1"/>
                    <a:pt x="1" y="68"/>
                    <a:pt x="50" y="116"/>
                  </a:cubicBezTo>
                  <a:cubicBezTo>
                    <a:pt x="1253" y="1067"/>
                    <a:pt x="2361" y="2112"/>
                    <a:pt x="3438" y="3188"/>
                  </a:cubicBezTo>
                  <a:cubicBezTo>
                    <a:pt x="3453" y="3203"/>
                    <a:pt x="3468" y="3209"/>
                    <a:pt x="3481" y="3209"/>
                  </a:cubicBezTo>
                  <a:cubicBezTo>
                    <a:pt x="3526" y="3209"/>
                    <a:pt x="3557" y="3142"/>
                    <a:pt x="3533" y="3093"/>
                  </a:cubicBezTo>
                  <a:cubicBezTo>
                    <a:pt x="2551" y="1922"/>
                    <a:pt x="1380" y="908"/>
                    <a:pt x="145" y="21"/>
                  </a:cubicBezTo>
                  <a:cubicBezTo>
                    <a:pt x="130" y="7"/>
                    <a:pt x="113" y="1"/>
                    <a:pt x="9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63"/>
            <p:cNvSpPr/>
            <p:nvPr/>
          </p:nvSpPr>
          <p:spPr>
            <a:xfrm rot="-5400000" flipH="1">
              <a:off x="-5395456" y="1383046"/>
              <a:ext cx="602677" cy="414032"/>
            </a:xfrm>
            <a:custGeom>
              <a:avLst/>
              <a:gdLst/>
              <a:ahLst/>
              <a:cxnLst/>
              <a:rect l="l" t="t" r="r" b="b"/>
              <a:pathLst>
                <a:path w="10053" h="6906" extrusionOk="0">
                  <a:moveTo>
                    <a:pt x="89" y="0"/>
                  </a:moveTo>
                  <a:cubicBezTo>
                    <a:pt x="41" y="0"/>
                    <a:pt x="0" y="45"/>
                    <a:pt x="23" y="90"/>
                  </a:cubicBezTo>
                  <a:cubicBezTo>
                    <a:pt x="2493" y="3478"/>
                    <a:pt x="6103" y="5474"/>
                    <a:pt x="9967" y="6899"/>
                  </a:cubicBezTo>
                  <a:cubicBezTo>
                    <a:pt x="9975" y="6903"/>
                    <a:pt x="9984" y="6905"/>
                    <a:pt x="9991" y="6905"/>
                  </a:cubicBezTo>
                  <a:cubicBezTo>
                    <a:pt x="10037" y="6905"/>
                    <a:pt x="10053" y="6831"/>
                    <a:pt x="9998" y="6804"/>
                  </a:cubicBezTo>
                  <a:cubicBezTo>
                    <a:pt x="6230" y="5315"/>
                    <a:pt x="2683" y="3288"/>
                    <a:pt x="149" y="27"/>
                  </a:cubicBezTo>
                  <a:cubicBezTo>
                    <a:pt x="131" y="8"/>
                    <a:pt x="109" y="0"/>
                    <a:pt x="8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63"/>
            <p:cNvSpPr/>
            <p:nvPr/>
          </p:nvSpPr>
          <p:spPr>
            <a:xfrm rot="-5400000" flipH="1">
              <a:off x="-5360053" y="1322583"/>
              <a:ext cx="652436" cy="463493"/>
            </a:xfrm>
            <a:custGeom>
              <a:avLst/>
              <a:gdLst/>
              <a:ahLst/>
              <a:cxnLst/>
              <a:rect l="l" t="t" r="r" b="b"/>
              <a:pathLst>
                <a:path w="10883" h="7731" extrusionOk="0">
                  <a:moveTo>
                    <a:pt x="62" y="1"/>
                  </a:moveTo>
                  <a:cubicBezTo>
                    <a:pt x="29" y="1"/>
                    <a:pt x="1" y="28"/>
                    <a:pt x="20" y="67"/>
                  </a:cubicBezTo>
                  <a:cubicBezTo>
                    <a:pt x="1667" y="4501"/>
                    <a:pt x="6037" y="7731"/>
                    <a:pt x="10851" y="7731"/>
                  </a:cubicBezTo>
                  <a:cubicBezTo>
                    <a:pt x="10883" y="7731"/>
                    <a:pt x="10883" y="7667"/>
                    <a:pt x="10851" y="7667"/>
                  </a:cubicBezTo>
                  <a:cubicBezTo>
                    <a:pt x="6069" y="7351"/>
                    <a:pt x="1889" y="4501"/>
                    <a:pt x="115" y="35"/>
                  </a:cubicBezTo>
                  <a:cubicBezTo>
                    <a:pt x="103" y="11"/>
                    <a:pt x="82" y="1"/>
                    <a:pt x="6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63"/>
            <p:cNvSpPr/>
            <p:nvPr/>
          </p:nvSpPr>
          <p:spPr>
            <a:xfrm rot="-5400000" flipH="1">
              <a:off x="-4863315" y="-1964396"/>
              <a:ext cx="867656" cy="864275"/>
            </a:xfrm>
            <a:custGeom>
              <a:avLst/>
              <a:gdLst/>
              <a:ahLst/>
              <a:cxnLst/>
              <a:rect l="l" t="t" r="r" b="b"/>
              <a:pathLst>
                <a:path w="14473" h="14416" extrusionOk="0">
                  <a:moveTo>
                    <a:pt x="7506" y="13344"/>
                  </a:moveTo>
                  <a:cubicBezTo>
                    <a:pt x="7411" y="13502"/>
                    <a:pt x="7316" y="13660"/>
                    <a:pt x="7157" y="13787"/>
                  </a:cubicBezTo>
                  <a:cubicBezTo>
                    <a:pt x="7157" y="13819"/>
                    <a:pt x="7126" y="13819"/>
                    <a:pt x="7126" y="13819"/>
                  </a:cubicBezTo>
                  <a:cubicBezTo>
                    <a:pt x="7252" y="13692"/>
                    <a:pt x="7379" y="13502"/>
                    <a:pt x="7506" y="13344"/>
                  </a:cubicBezTo>
                  <a:close/>
                  <a:moveTo>
                    <a:pt x="5736" y="1"/>
                  </a:moveTo>
                  <a:cubicBezTo>
                    <a:pt x="5432" y="1"/>
                    <a:pt x="5138" y="85"/>
                    <a:pt x="4877" y="296"/>
                  </a:cubicBezTo>
                  <a:cubicBezTo>
                    <a:pt x="4814" y="296"/>
                    <a:pt x="4719" y="328"/>
                    <a:pt x="4529" y="391"/>
                  </a:cubicBezTo>
                  <a:cubicBezTo>
                    <a:pt x="4497" y="391"/>
                    <a:pt x="4465" y="423"/>
                    <a:pt x="4434" y="454"/>
                  </a:cubicBezTo>
                  <a:cubicBezTo>
                    <a:pt x="3737" y="613"/>
                    <a:pt x="3199" y="1088"/>
                    <a:pt x="2977" y="1753"/>
                  </a:cubicBezTo>
                  <a:cubicBezTo>
                    <a:pt x="2819" y="2291"/>
                    <a:pt x="2819" y="2861"/>
                    <a:pt x="2724" y="3431"/>
                  </a:cubicBezTo>
                  <a:cubicBezTo>
                    <a:pt x="2629" y="4065"/>
                    <a:pt x="2439" y="4698"/>
                    <a:pt x="2217" y="5331"/>
                  </a:cubicBezTo>
                  <a:cubicBezTo>
                    <a:pt x="1805" y="6408"/>
                    <a:pt x="0" y="8815"/>
                    <a:pt x="1267" y="9955"/>
                  </a:cubicBezTo>
                  <a:cubicBezTo>
                    <a:pt x="1330" y="10208"/>
                    <a:pt x="1457" y="10430"/>
                    <a:pt x="1647" y="10683"/>
                  </a:cubicBezTo>
                  <a:cubicBezTo>
                    <a:pt x="1991" y="11102"/>
                    <a:pt x="2469" y="11348"/>
                    <a:pt x="2978" y="11348"/>
                  </a:cubicBezTo>
                  <a:cubicBezTo>
                    <a:pt x="3124" y="11348"/>
                    <a:pt x="3272" y="11328"/>
                    <a:pt x="3420" y="11285"/>
                  </a:cubicBezTo>
                  <a:lnTo>
                    <a:pt x="3420" y="11285"/>
                  </a:lnTo>
                  <a:cubicBezTo>
                    <a:pt x="3357" y="11697"/>
                    <a:pt x="3357" y="12109"/>
                    <a:pt x="3642" y="12520"/>
                  </a:cubicBezTo>
                  <a:cubicBezTo>
                    <a:pt x="4085" y="13090"/>
                    <a:pt x="4845" y="13819"/>
                    <a:pt x="5479" y="14167"/>
                  </a:cubicBezTo>
                  <a:cubicBezTo>
                    <a:pt x="5778" y="14340"/>
                    <a:pt x="6051" y="14415"/>
                    <a:pt x="6301" y="14415"/>
                  </a:cubicBezTo>
                  <a:cubicBezTo>
                    <a:pt x="7056" y="14415"/>
                    <a:pt x="7592" y="13725"/>
                    <a:pt x="7949" y="12964"/>
                  </a:cubicBezTo>
                  <a:cubicBezTo>
                    <a:pt x="8377" y="13277"/>
                    <a:pt x="8856" y="13643"/>
                    <a:pt x="9410" y="13643"/>
                  </a:cubicBezTo>
                  <a:cubicBezTo>
                    <a:pt x="9471" y="13643"/>
                    <a:pt x="9533" y="13638"/>
                    <a:pt x="9596" y="13629"/>
                  </a:cubicBezTo>
                  <a:cubicBezTo>
                    <a:pt x="9754" y="13597"/>
                    <a:pt x="9913" y="13534"/>
                    <a:pt x="10071" y="13439"/>
                  </a:cubicBezTo>
                  <a:cubicBezTo>
                    <a:pt x="10198" y="13375"/>
                    <a:pt x="10293" y="13217"/>
                    <a:pt x="10388" y="13122"/>
                  </a:cubicBezTo>
                  <a:cubicBezTo>
                    <a:pt x="10768" y="12710"/>
                    <a:pt x="10736" y="12837"/>
                    <a:pt x="11274" y="12489"/>
                  </a:cubicBezTo>
                  <a:cubicBezTo>
                    <a:pt x="11401" y="12425"/>
                    <a:pt x="11496" y="12362"/>
                    <a:pt x="11559" y="12267"/>
                  </a:cubicBezTo>
                  <a:cubicBezTo>
                    <a:pt x="11813" y="12615"/>
                    <a:pt x="12129" y="12837"/>
                    <a:pt x="12573" y="12932"/>
                  </a:cubicBezTo>
                  <a:cubicBezTo>
                    <a:pt x="12604" y="12932"/>
                    <a:pt x="12668" y="12932"/>
                    <a:pt x="12668" y="12900"/>
                  </a:cubicBezTo>
                  <a:cubicBezTo>
                    <a:pt x="12858" y="12647"/>
                    <a:pt x="12889" y="12457"/>
                    <a:pt x="12858" y="12140"/>
                  </a:cubicBezTo>
                  <a:cubicBezTo>
                    <a:pt x="12826" y="11824"/>
                    <a:pt x="12699" y="11539"/>
                    <a:pt x="12668" y="11222"/>
                  </a:cubicBezTo>
                  <a:cubicBezTo>
                    <a:pt x="12668" y="10905"/>
                    <a:pt x="12731" y="10588"/>
                    <a:pt x="12794" y="10272"/>
                  </a:cubicBezTo>
                  <a:cubicBezTo>
                    <a:pt x="12858" y="9955"/>
                    <a:pt x="12984" y="9448"/>
                    <a:pt x="12858" y="9132"/>
                  </a:cubicBezTo>
                  <a:lnTo>
                    <a:pt x="12858" y="9132"/>
                  </a:lnTo>
                  <a:cubicBezTo>
                    <a:pt x="13143" y="9163"/>
                    <a:pt x="13459" y="9195"/>
                    <a:pt x="13776" y="9195"/>
                  </a:cubicBezTo>
                  <a:cubicBezTo>
                    <a:pt x="13871" y="9258"/>
                    <a:pt x="13966" y="9290"/>
                    <a:pt x="14061" y="9353"/>
                  </a:cubicBezTo>
                  <a:cubicBezTo>
                    <a:pt x="14073" y="9359"/>
                    <a:pt x="14084" y="9362"/>
                    <a:pt x="14096" y="9362"/>
                  </a:cubicBezTo>
                  <a:cubicBezTo>
                    <a:pt x="14146" y="9362"/>
                    <a:pt x="14188" y="9310"/>
                    <a:pt x="14188" y="9258"/>
                  </a:cubicBezTo>
                  <a:cubicBezTo>
                    <a:pt x="14473" y="7992"/>
                    <a:pt x="14061" y="6788"/>
                    <a:pt x="13491" y="5648"/>
                  </a:cubicBezTo>
                  <a:cubicBezTo>
                    <a:pt x="12858" y="4381"/>
                    <a:pt x="12034" y="2988"/>
                    <a:pt x="10926" y="2038"/>
                  </a:cubicBezTo>
                  <a:cubicBezTo>
                    <a:pt x="10483" y="1658"/>
                    <a:pt x="10008" y="1436"/>
                    <a:pt x="9406" y="1310"/>
                  </a:cubicBezTo>
                  <a:cubicBezTo>
                    <a:pt x="9026" y="1214"/>
                    <a:pt x="8646" y="1214"/>
                    <a:pt x="8266" y="1088"/>
                  </a:cubicBezTo>
                  <a:cubicBezTo>
                    <a:pt x="7854" y="929"/>
                    <a:pt x="7506" y="676"/>
                    <a:pt x="7126" y="454"/>
                  </a:cubicBezTo>
                  <a:cubicBezTo>
                    <a:pt x="6702" y="204"/>
                    <a:pt x="6208" y="1"/>
                    <a:pt x="5736"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63"/>
            <p:cNvSpPr/>
            <p:nvPr/>
          </p:nvSpPr>
          <p:spPr>
            <a:xfrm rot="-5400000" flipH="1">
              <a:off x="-5349874" y="-1403135"/>
              <a:ext cx="3837" cy="1918"/>
            </a:xfrm>
            <a:custGeom>
              <a:avLst/>
              <a:gdLst/>
              <a:ahLst/>
              <a:cxnLst/>
              <a:rect l="l" t="t" r="r" b="b"/>
              <a:pathLst>
                <a:path w="64" h="32" extrusionOk="0">
                  <a:moveTo>
                    <a:pt x="32" y="0"/>
                  </a:moveTo>
                  <a:cubicBezTo>
                    <a:pt x="0" y="0"/>
                    <a:pt x="0" y="32"/>
                    <a:pt x="32" y="32"/>
                  </a:cubicBezTo>
                  <a:cubicBezTo>
                    <a:pt x="32" y="32"/>
                    <a:pt x="63" y="0"/>
                    <a:pt x="32"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63"/>
            <p:cNvSpPr/>
            <p:nvPr/>
          </p:nvSpPr>
          <p:spPr>
            <a:xfrm rot="-5400000" flipH="1">
              <a:off x="-6227505" y="-2836002"/>
              <a:ext cx="1778776" cy="2049057"/>
            </a:xfrm>
            <a:custGeom>
              <a:avLst/>
              <a:gdLst/>
              <a:ahLst/>
              <a:cxnLst/>
              <a:rect l="l" t="t" r="r" b="b"/>
              <a:pathLst>
                <a:path w="29671" h="34178" extrusionOk="0">
                  <a:moveTo>
                    <a:pt x="3294" y="8232"/>
                  </a:moveTo>
                  <a:cubicBezTo>
                    <a:pt x="4877" y="9562"/>
                    <a:pt x="7759" y="8454"/>
                    <a:pt x="8963" y="10449"/>
                  </a:cubicBezTo>
                  <a:cubicBezTo>
                    <a:pt x="8582" y="11114"/>
                    <a:pt x="8266" y="11874"/>
                    <a:pt x="8139" y="12666"/>
                  </a:cubicBezTo>
                  <a:cubicBezTo>
                    <a:pt x="7981" y="13521"/>
                    <a:pt x="8582" y="14629"/>
                    <a:pt x="8139" y="15389"/>
                  </a:cubicBezTo>
                  <a:cubicBezTo>
                    <a:pt x="8099" y="15429"/>
                    <a:pt x="8110" y="15494"/>
                    <a:pt x="8147" y="15529"/>
                  </a:cubicBezTo>
                  <a:lnTo>
                    <a:pt x="8147" y="15529"/>
                  </a:lnTo>
                  <a:cubicBezTo>
                    <a:pt x="7230" y="14711"/>
                    <a:pt x="6427" y="13771"/>
                    <a:pt x="5669" y="12729"/>
                  </a:cubicBezTo>
                  <a:cubicBezTo>
                    <a:pt x="4656" y="11367"/>
                    <a:pt x="4149" y="9720"/>
                    <a:pt x="3294" y="8232"/>
                  </a:cubicBezTo>
                  <a:close/>
                  <a:moveTo>
                    <a:pt x="514" y="1"/>
                  </a:moveTo>
                  <a:cubicBezTo>
                    <a:pt x="320" y="1"/>
                    <a:pt x="137" y="75"/>
                    <a:pt x="64" y="251"/>
                  </a:cubicBezTo>
                  <a:cubicBezTo>
                    <a:pt x="32" y="283"/>
                    <a:pt x="0" y="315"/>
                    <a:pt x="0" y="346"/>
                  </a:cubicBezTo>
                  <a:cubicBezTo>
                    <a:pt x="475" y="3228"/>
                    <a:pt x="1425" y="5983"/>
                    <a:pt x="2534" y="8675"/>
                  </a:cubicBezTo>
                  <a:cubicBezTo>
                    <a:pt x="3610" y="11399"/>
                    <a:pt x="5226" y="13837"/>
                    <a:pt x="6936" y="16212"/>
                  </a:cubicBezTo>
                  <a:cubicBezTo>
                    <a:pt x="6904" y="16244"/>
                    <a:pt x="6872" y="16307"/>
                    <a:pt x="6872" y="16371"/>
                  </a:cubicBezTo>
                  <a:cubicBezTo>
                    <a:pt x="7094" y="16783"/>
                    <a:pt x="7221" y="17226"/>
                    <a:pt x="7316" y="17669"/>
                  </a:cubicBezTo>
                  <a:cubicBezTo>
                    <a:pt x="7126" y="18461"/>
                    <a:pt x="6936" y="19253"/>
                    <a:pt x="6651" y="20044"/>
                  </a:cubicBezTo>
                  <a:cubicBezTo>
                    <a:pt x="6651" y="20044"/>
                    <a:pt x="6651" y="20076"/>
                    <a:pt x="6651" y="20076"/>
                  </a:cubicBezTo>
                  <a:cubicBezTo>
                    <a:pt x="6489" y="20065"/>
                    <a:pt x="6325" y="20059"/>
                    <a:pt x="6158" y="20059"/>
                  </a:cubicBezTo>
                  <a:cubicBezTo>
                    <a:pt x="4922" y="20059"/>
                    <a:pt x="3589" y="20386"/>
                    <a:pt x="2724" y="21279"/>
                  </a:cubicBezTo>
                  <a:cubicBezTo>
                    <a:pt x="2312" y="21691"/>
                    <a:pt x="2154" y="22230"/>
                    <a:pt x="2059" y="22800"/>
                  </a:cubicBezTo>
                  <a:cubicBezTo>
                    <a:pt x="1932" y="23908"/>
                    <a:pt x="1900" y="25048"/>
                    <a:pt x="1837" y="26188"/>
                  </a:cubicBezTo>
                  <a:cubicBezTo>
                    <a:pt x="1837" y="26256"/>
                    <a:pt x="1882" y="26288"/>
                    <a:pt x="1930" y="26288"/>
                  </a:cubicBezTo>
                  <a:cubicBezTo>
                    <a:pt x="1970" y="26288"/>
                    <a:pt x="2012" y="26264"/>
                    <a:pt x="2027" y="26220"/>
                  </a:cubicBezTo>
                  <a:cubicBezTo>
                    <a:pt x="2439" y="24541"/>
                    <a:pt x="4244" y="24225"/>
                    <a:pt x="5416" y="23275"/>
                  </a:cubicBezTo>
                  <a:cubicBezTo>
                    <a:pt x="6302" y="22515"/>
                    <a:pt x="6714" y="21406"/>
                    <a:pt x="6841" y="20266"/>
                  </a:cubicBezTo>
                  <a:cubicBezTo>
                    <a:pt x="6872" y="20234"/>
                    <a:pt x="6872" y="20171"/>
                    <a:pt x="6841" y="20139"/>
                  </a:cubicBezTo>
                  <a:cubicBezTo>
                    <a:pt x="6841" y="20139"/>
                    <a:pt x="6841" y="20139"/>
                    <a:pt x="6841" y="20108"/>
                  </a:cubicBezTo>
                  <a:cubicBezTo>
                    <a:pt x="6841" y="20108"/>
                    <a:pt x="6841" y="20076"/>
                    <a:pt x="6841" y="20076"/>
                  </a:cubicBezTo>
                  <a:cubicBezTo>
                    <a:pt x="7094" y="19474"/>
                    <a:pt x="7284" y="18778"/>
                    <a:pt x="7379" y="18081"/>
                  </a:cubicBezTo>
                  <a:cubicBezTo>
                    <a:pt x="7506" y="18841"/>
                    <a:pt x="7506" y="19633"/>
                    <a:pt x="7506" y="20393"/>
                  </a:cubicBezTo>
                  <a:cubicBezTo>
                    <a:pt x="7506" y="21945"/>
                    <a:pt x="7411" y="23433"/>
                    <a:pt x="6967" y="24953"/>
                  </a:cubicBezTo>
                  <a:cubicBezTo>
                    <a:pt x="6967" y="24953"/>
                    <a:pt x="6967" y="24953"/>
                    <a:pt x="6967" y="24985"/>
                  </a:cubicBezTo>
                  <a:cubicBezTo>
                    <a:pt x="6967" y="24953"/>
                    <a:pt x="6967" y="24953"/>
                    <a:pt x="6936" y="24953"/>
                  </a:cubicBezTo>
                  <a:cubicBezTo>
                    <a:pt x="6841" y="24953"/>
                    <a:pt x="6777" y="25048"/>
                    <a:pt x="6841" y="25143"/>
                  </a:cubicBezTo>
                  <a:cubicBezTo>
                    <a:pt x="5321" y="25555"/>
                    <a:pt x="4402" y="27613"/>
                    <a:pt x="4529" y="29038"/>
                  </a:cubicBezTo>
                  <a:cubicBezTo>
                    <a:pt x="4561" y="29608"/>
                    <a:pt x="4719" y="30147"/>
                    <a:pt x="4814" y="30717"/>
                  </a:cubicBezTo>
                  <a:cubicBezTo>
                    <a:pt x="4941" y="31192"/>
                    <a:pt x="4972" y="31857"/>
                    <a:pt x="5226" y="32300"/>
                  </a:cubicBezTo>
                  <a:cubicBezTo>
                    <a:pt x="5375" y="32575"/>
                    <a:pt x="5565" y="32751"/>
                    <a:pt x="5825" y="32751"/>
                  </a:cubicBezTo>
                  <a:cubicBezTo>
                    <a:pt x="5894" y="32751"/>
                    <a:pt x="5969" y="32739"/>
                    <a:pt x="6049" y="32712"/>
                  </a:cubicBezTo>
                  <a:cubicBezTo>
                    <a:pt x="6207" y="33155"/>
                    <a:pt x="6302" y="33599"/>
                    <a:pt x="6207" y="34074"/>
                  </a:cubicBezTo>
                  <a:cubicBezTo>
                    <a:pt x="6207" y="34125"/>
                    <a:pt x="6250" y="34177"/>
                    <a:pt x="6300" y="34177"/>
                  </a:cubicBezTo>
                  <a:cubicBezTo>
                    <a:pt x="6311" y="34177"/>
                    <a:pt x="6322" y="34175"/>
                    <a:pt x="6334" y="34169"/>
                  </a:cubicBezTo>
                  <a:cubicBezTo>
                    <a:pt x="7189" y="33820"/>
                    <a:pt x="7854" y="33219"/>
                    <a:pt x="8234" y="32364"/>
                  </a:cubicBezTo>
                  <a:cubicBezTo>
                    <a:pt x="8392" y="32522"/>
                    <a:pt x="8487" y="32680"/>
                    <a:pt x="8582" y="32870"/>
                  </a:cubicBezTo>
                  <a:cubicBezTo>
                    <a:pt x="8582" y="32902"/>
                    <a:pt x="8551" y="32965"/>
                    <a:pt x="8551" y="32997"/>
                  </a:cubicBezTo>
                  <a:cubicBezTo>
                    <a:pt x="8512" y="33074"/>
                    <a:pt x="8567" y="33116"/>
                    <a:pt x="8623" y="33116"/>
                  </a:cubicBezTo>
                  <a:cubicBezTo>
                    <a:pt x="8660" y="33116"/>
                    <a:pt x="8697" y="33098"/>
                    <a:pt x="8709" y="33060"/>
                  </a:cubicBezTo>
                  <a:cubicBezTo>
                    <a:pt x="8709" y="33060"/>
                    <a:pt x="8709" y="33029"/>
                    <a:pt x="8709" y="33029"/>
                  </a:cubicBezTo>
                  <a:cubicBezTo>
                    <a:pt x="8772" y="33029"/>
                    <a:pt x="8772" y="32997"/>
                    <a:pt x="8772" y="32965"/>
                  </a:cubicBezTo>
                  <a:cubicBezTo>
                    <a:pt x="8772" y="32934"/>
                    <a:pt x="8772" y="32934"/>
                    <a:pt x="8772" y="32934"/>
                  </a:cubicBezTo>
                  <a:cubicBezTo>
                    <a:pt x="9691" y="30463"/>
                    <a:pt x="10641" y="27360"/>
                    <a:pt x="8614" y="25175"/>
                  </a:cubicBezTo>
                  <a:cubicBezTo>
                    <a:pt x="8677" y="25175"/>
                    <a:pt x="8709" y="25080"/>
                    <a:pt x="8677" y="25016"/>
                  </a:cubicBezTo>
                  <a:cubicBezTo>
                    <a:pt x="7506" y="22261"/>
                    <a:pt x="9058" y="18999"/>
                    <a:pt x="7506" y="16371"/>
                  </a:cubicBezTo>
                  <a:lnTo>
                    <a:pt x="7506" y="16371"/>
                  </a:lnTo>
                  <a:cubicBezTo>
                    <a:pt x="8677" y="16529"/>
                    <a:pt x="9343" y="17733"/>
                    <a:pt x="10103" y="18493"/>
                  </a:cubicBezTo>
                  <a:cubicBezTo>
                    <a:pt x="10768" y="19126"/>
                    <a:pt x="11559" y="19664"/>
                    <a:pt x="12288" y="20203"/>
                  </a:cubicBezTo>
                  <a:cubicBezTo>
                    <a:pt x="14030" y="21501"/>
                    <a:pt x="15961" y="23338"/>
                    <a:pt x="15328" y="25745"/>
                  </a:cubicBezTo>
                  <a:cubicBezTo>
                    <a:pt x="15328" y="25776"/>
                    <a:pt x="15360" y="25808"/>
                    <a:pt x="15391" y="25840"/>
                  </a:cubicBezTo>
                  <a:cubicBezTo>
                    <a:pt x="15423" y="25871"/>
                    <a:pt x="15455" y="25871"/>
                    <a:pt x="15486" y="25871"/>
                  </a:cubicBezTo>
                  <a:cubicBezTo>
                    <a:pt x="15866" y="25650"/>
                    <a:pt x="16183" y="25365"/>
                    <a:pt x="16595" y="25206"/>
                  </a:cubicBezTo>
                  <a:cubicBezTo>
                    <a:pt x="17038" y="25016"/>
                    <a:pt x="17481" y="24921"/>
                    <a:pt x="17925" y="24858"/>
                  </a:cubicBezTo>
                  <a:cubicBezTo>
                    <a:pt x="18020" y="24826"/>
                    <a:pt x="17988" y="24700"/>
                    <a:pt x="17925" y="24700"/>
                  </a:cubicBezTo>
                  <a:lnTo>
                    <a:pt x="17830" y="24700"/>
                  </a:lnTo>
                  <a:cubicBezTo>
                    <a:pt x="17608" y="24351"/>
                    <a:pt x="17355" y="24098"/>
                    <a:pt x="17038" y="23845"/>
                  </a:cubicBezTo>
                  <a:cubicBezTo>
                    <a:pt x="16500" y="23401"/>
                    <a:pt x="16120" y="22958"/>
                    <a:pt x="15771" y="22356"/>
                  </a:cubicBezTo>
                  <a:cubicBezTo>
                    <a:pt x="15423" y="21755"/>
                    <a:pt x="15106" y="21121"/>
                    <a:pt x="14568" y="20678"/>
                  </a:cubicBezTo>
                  <a:lnTo>
                    <a:pt x="14568" y="20678"/>
                  </a:lnTo>
                  <a:cubicBezTo>
                    <a:pt x="15009" y="20766"/>
                    <a:pt x="15451" y="20795"/>
                    <a:pt x="15892" y="20795"/>
                  </a:cubicBezTo>
                  <a:cubicBezTo>
                    <a:pt x="16692" y="20795"/>
                    <a:pt x="17491" y="20701"/>
                    <a:pt x="18286" y="20701"/>
                  </a:cubicBezTo>
                  <a:cubicBezTo>
                    <a:pt x="18939" y="20701"/>
                    <a:pt x="19590" y="20764"/>
                    <a:pt x="20237" y="20994"/>
                  </a:cubicBezTo>
                  <a:cubicBezTo>
                    <a:pt x="20237" y="21026"/>
                    <a:pt x="20237" y="21058"/>
                    <a:pt x="20268" y="21058"/>
                  </a:cubicBezTo>
                  <a:cubicBezTo>
                    <a:pt x="21218" y="21628"/>
                    <a:pt x="21250" y="22895"/>
                    <a:pt x="22074" y="23528"/>
                  </a:cubicBezTo>
                  <a:cubicBezTo>
                    <a:pt x="22580" y="23908"/>
                    <a:pt x="23150" y="23971"/>
                    <a:pt x="23720" y="24161"/>
                  </a:cubicBezTo>
                  <a:cubicBezTo>
                    <a:pt x="24575" y="24415"/>
                    <a:pt x="25209" y="24826"/>
                    <a:pt x="25842" y="25491"/>
                  </a:cubicBezTo>
                  <a:cubicBezTo>
                    <a:pt x="25842" y="25491"/>
                    <a:pt x="25842" y="25523"/>
                    <a:pt x="25842" y="25523"/>
                  </a:cubicBezTo>
                  <a:cubicBezTo>
                    <a:pt x="25855" y="25574"/>
                    <a:pt x="25888" y="25594"/>
                    <a:pt x="25921" y="25594"/>
                  </a:cubicBezTo>
                  <a:cubicBezTo>
                    <a:pt x="25970" y="25594"/>
                    <a:pt x="26019" y="25548"/>
                    <a:pt x="26000" y="25491"/>
                  </a:cubicBezTo>
                  <a:cubicBezTo>
                    <a:pt x="25842" y="24573"/>
                    <a:pt x="25715" y="23465"/>
                    <a:pt x="25240" y="22641"/>
                  </a:cubicBezTo>
                  <a:cubicBezTo>
                    <a:pt x="24892" y="22008"/>
                    <a:pt x="24259" y="21945"/>
                    <a:pt x="23815" y="21469"/>
                  </a:cubicBezTo>
                  <a:cubicBezTo>
                    <a:pt x="23372" y="20931"/>
                    <a:pt x="23087" y="20804"/>
                    <a:pt x="22359" y="20709"/>
                  </a:cubicBezTo>
                  <a:cubicBezTo>
                    <a:pt x="22040" y="20651"/>
                    <a:pt x="21734" y="20613"/>
                    <a:pt x="21436" y="20613"/>
                  </a:cubicBezTo>
                  <a:cubicBezTo>
                    <a:pt x="21082" y="20613"/>
                    <a:pt x="20739" y="20667"/>
                    <a:pt x="20395" y="20804"/>
                  </a:cubicBezTo>
                  <a:cubicBezTo>
                    <a:pt x="19698" y="20551"/>
                    <a:pt x="19002" y="20393"/>
                    <a:pt x="18273" y="20393"/>
                  </a:cubicBezTo>
                  <a:cubicBezTo>
                    <a:pt x="17925" y="20329"/>
                    <a:pt x="17576" y="20298"/>
                    <a:pt x="17228" y="20266"/>
                  </a:cubicBezTo>
                  <a:cubicBezTo>
                    <a:pt x="17038" y="20266"/>
                    <a:pt x="16848" y="20234"/>
                    <a:pt x="16690" y="20203"/>
                  </a:cubicBezTo>
                  <a:lnTo>
                    <a:pt x="16690" y="20203"/>
                  </a:lnTo>
                  <a:cubicBezTo>
                    <a:pt x="16816" y="20211"/>
                    <a:pt x="16943" y="20215"/>
                    <a:pt x="17069" y="20215"/>
                  </a:cubicBezTo>
                  <a:cubicBezTo>
                    <a:pt x="17448" y="20215"/>
                    <a:pt x="17822" y="20179"/>
                    <a:pt x="18178" y="20108"/>
                  </a:cubicBezTo>
                  <a:cubicBezTo>
                    <a:pt x="19350" y="19823"/>
                    <a:pt x="19920" y="18714"/>
                    <a:pt x="20680" y="17923"/>
                  </a:cubicBezTo>
                  <a:cubicBezTo>
                    <a:pt x="20807" y="17796"/>
                    <a:pt x="20933" y="17701"/>
                    <a:pt x="21060" y="17574"/>
                  </a:cubicBezTo>
                  <a:cubicBezTo>
                    <a:pt x="21377" y="17321"/>
                    <a:pt x="21757" y="17099"/>
                    <a:pt x="22264" y="17068"/>
                  </a:cubicBezTo>
                  <a:cubicBezTo>
                    <a:pt x="22264" y="17068"/>
                    <a:pt x="22264" y="17068"/>
                    <a:pt x="22295" y="17036"/>
                  </a:cubicBezTo>
                  <a:cubicBezTo>
                    <a:pt x="22295" y="17046"/>
                    <a:pt x="22299" y="17050"/>
                    <a:pt x="22305" y="17050"/>
                  </a:cubicBezTo>
                  <a:cubicBezTo>
                    <a:pt x="22316" y="17050"/>
                    <a:pt x="22337" y="17036"/>
                    <a:pt x="22359" y="17036"/>
                  </a:cubicBezTo>
                  <a:cubicBezTo>
                    <a:pt x="23117" y="17402"/>
                    <a:pt x="23897" y="17639"/>
                    <a:pt x="24734" y="17639"/>
                  </a:cubicBezTo>
                  <a:cubicBezTo>
                    <a:pt x="24911" y="17639"/>
                    <a:pt x="25090" y="17628"/>
                    <a:pt x="25272" y="17606"/>
                  </a:cubicBezTo>
                  <a:cubicBezTo>
                    <a:pt x="26335" y="17490"/>
                    <a:pt x="27330" y="17088"/>
                    <a:pt x="28356" y="17088"/>
                  </a:cubicBezTo>
                  <a:cubicBezTo>
                    <a:pt x="28737" y="17088"/>
                    <a:pt x="29122" y="17144"/>
                    <a:pt x="29516" y="17289"/>
                  </a:cubicBezTo>
                  <a:cubicBezTo>
                    <a:pt x="29526" y="17293"/>
                    <a:pt x="29536" y="17294"/>
                    <a:pt x="29545" y="17294"/>
                  </a:cubicBezTo>
                  <a:cubicBezTo>
                    <a:pt x="29623" y="17294"/>
                    <a:pt x="29671" y="17187"/>
                    <a:pt x="29642" y="17131"/>
                  </a:cubicBezTo>
                  <a:cubicBezTo>
                    <a:pt x="28785" y="15565"/>
                    <a:pt x="26991" y="14357"/>
                    <a:pt x="25159" y="14357"/>
                  </a:cubicBezTo>
                  <a:cubicBezTo>
                    <a:pt x="25028" y="14357"/>
                    <a:pt x="24897" y="14363"/>
                    <a:pt x="24765" y="14376"/>
                  </a:cubicBezTo>
                  <a:cubicBezTo>
                    <a:pt x="23657" y="14471"/>
                    <a:pt x="21725" y="15484"/>
                    <a:pt x="22169" y="16846"/>
                  </a:cubicBezTo>
                  <a:cubicBezTo>
                    <a:pt x="21947" y="16878"/>
                    <a:pt x="21757" y="16941"/>
                    <a:pt x="21567" y="17036"/>
                  </a:cubicBezTo>
                  <a:cubicBezTo>
                    <a:pt x="20933" y="17226"/>
                    <a:pt x="20458" y="17764"/>
                    <a:pt x="20015" y="18239"/>
                  </a:cubicBezTo>
                  <a:cubicBezTo>
                    <a:pt x="19247" y="19067"/>
                    <a:pt x="18478" y="19674"/>
                    <a:pt x="17323" y="19674"/>
                  </a:cubicBezTo>
                  <a:cubicBezTo>
                    <a:pt x="17241" y="19674"/>
                    <a:pt x="17156" y="19671"/>
                    <a:pt x="17070" y="19664"/>
                  </a:cubicBezTo>
                  <a:cubicBezTo>
                    <a:pt x="14695" y="19506"/>
                    <a:pt x="12161" y="18303"/>
                    <a:pt x="10229" y="17036"/>
                  </a:cubicBezTo>
                  <a:cubicBezTo>
                    <a:pt x="10198" y="17036"/>
                    <a:pt x="10198" y="17004"/>
                    <a:pt x="10166" y="17004"/>
                  </a:cubicBezTo>
                  <a:cubicBezTo>
                    <a:pt x="9430" y="16572"/>
                    <a:pt x="8764" y="16080"/>
                    <a:pt x="8150" y="15532"/>
                  </a:cubicBezTo>
                  <a:lnTo>
                    <a:pt x="8150" y="15532"/>
                  </a:lnTo>
                  <a:cubicBezTo>
                    <a:pt x="8165" y="15545"/>
                    <a:pt x="8183" y="15552"/>
                    <a:pt x="8205" y="15552"/>
                  </a:cubicBezTo>
                  <a:cubicBezTo>
                    <a:pt x="8214" y="15552"/>
                    <a:pt x="8224" y="15551"/>
                    <a:pt x="8234" y="15547"/>
                  </a:cubicBezTo>
                  <a:cubicBezTo>
                    <a:pt x="10324" y="14977"/>
                    <a:pt x="11116" y="11557"/>
                    <a:pt x="9279" y="10290"/>
                  </a:cubicBezTo>
                  <a:cubicBezTo>
                    <a:pt x="9253" y="10239"/>
                    <a:pt x="9206" y="10187"/>
                    <a:pt x="9173" y="10187"/>
                  </a:cubicBezTo>
                  <a:cubicBezTo>
                    <a:pt x="9165" y="10187"/>
                    <a:pt x="9158" y="10190"/>
                    <a:pt x="9153" y="10195"/>
                  </a:cubicBezTo>
                  <a:cubicBezTo>
                    <a:pt x="8709" y="8960"/>
                    <a:pt x="7284" y="8960"/>
                    <a:pt x="6176" y="8707"/>
                  </a:cubicBezTo>
                  <a:cubicBezTo>
                    <a:pt x="6651" y="8707"/>
                    <a:pt x="7157" y="8580"/>
                    <a:pt x="7664" y="8549"/>
                  </a:cubicBezTo>
                  <a:cubicBezTo>
                    <a:pt x="7766" y="8543"/>
                    <a:pt x="7872" y="8540"/>
                    <a:pt x="7981" y="8540"/>
                  </a:cubicBezTo>
                  <a:cubicBezTo>
                    <a:pt x="9102" y="8540"/>
                    <a:pt x="10590" y="8841"/>
                    <a:pt x="11369" y="9562"/>
                  </a:cubicBezTo>
                  <a:cubicBezTo>
                    <a:pt x="11369" y="9562"/>
                    <a:pt x="11369" y="9562"/>
                    <a:pt x="11369" y="9594"/>
                  </a:cubicBezTo>
                  <a:cubicBezTo>
                    <a:pt x="11844" y="10575"/>
                    <a:pt x="11813" y="11715"/>
                    <a:pt x="12351" y="12666"/>
                  </a:cubicBezTo>
                  <a:cubicBezTo>
                    <a:pt x="12573" y="13014"/>
                    <a:pt x="12858" y="13331"/>
                    <a:pt x="13174" y="13584"/>
                  </a:cubicBezTo>
                  <a:cubicBezTo>
                    <a:pt x="13713" y="14059"/>
                    <a:pt x="14726" y="14376"/>
                    <a:pt x="14758" y="15199"/>
                  </a:cubicBezTo>
                  <a:cubicBezTo>
                    <a:pt x="14774" y="15262"/>
                    <a:pt x="14821" y="15294"/>
                    <a:pt x="14865" y="15294"/>
                  </a:cubicBezTo>
                  <a:cubicBezTo>
                    <a:pt x="14908" y="15294"/>
                    <a:pt x="14948" y="15262"/>
                    <a:pt x="14948" y="15199"/>
                  </a:cubicBezTo>
                  <a:lnTo>
                    <a:pt x="14980" y="15199"/>
                  </a:lnTo>
                  <a:cubicBezTo>
                    <a:pt x="14853" y="13521"/>
                    <a:pt x="14695" y="11715"/>
                    <a:pt x="13808" y="10195"/>
                  </a:cubicBezTo>
                  <a:cubicBezTo>
                    <a:pt x="13495" y="9641"/>
                    <a:pt x="12852" y="9050"/>
                    <a:pt x="12227" y="9050"/>
                  </a:cubicBezTo>
                  <a:cubicBezTo>
                    <a:pt x="12031" y="9050"/>
                    <a:pt x="11836" y="9109"/>
                    <a:pt x="11654" y="9245"/>
                  </a:cubicBezTo>
                  <a:lnTo>
                    <a:pt x="11623" y="9245"/>
                  </a:lnTo>
                  <a:cubicBezTo>
                    <a:pt x="10799" y="8644"/>
                    <a:pt x="9849" y="8264"/>
                    <a:pt x="8836" y="8137"/>
                  </a:cubicBezTo>
                  <a:cubicBezTo>
                    <a:pt x="8626" y="8112"/>
                    <a:pt x="8417" y="8103"/>
                    <a:pt x="8207" y="8103"/>
                  </a:cubicBezTo>
                  <a:cubicBezTo>
                    <a:pt x="7626" y="8103"/>
                    <a:pt x="7046" y="8173"/>
                    <a:pt x="6465" y="8173"/>
                  </a:cubicBezTo>
                  <a:cubicBezTo>
                    <a:pt x="6179" y="8173"/>
                    <a:pt x="5892" y="8156"/>
                    <a:pt x="5606" y="8105"/>
                  </a:cubicBezTo>
                  <a:cubicBezTo>
                    <a:pt x="5986" y="8105"/>
                    <a:pt x="6366" y="7979"/>
                    <a:pt x="6682" y="7694"/>
                  </a:cubicBezTo>
                  <a:cubicBezTo>
                    <a:pt x="7157" y="7282"/>
                    <a:pt x="7506" y="6617"/>
                    <a:pt x="7696" y="6015"/>
                  </a:cubicBezTo>
                  <a:cubicBezTo>
                    <a:pt x="8709" y="5730"/>
                    <a:pt x="9343" y="4210"/>
                    <a:pt x="9343" y="3260"/>
                  </a:cubicBezTo>
                  <a:cubicBezTo>
                    <a:pt x="9406" y="1771"/>
                    <a:pt x="7379" y="568"/>
                    <a:pt x="6112" y="315"/>
                  </a:cubicBezTo>
                  <a:cubicBezTo>
                    <a:pt x="6099" y="311"/>
                    <a:pt x="6086" y="310"/>
                    <a:pt x="6074" y="310"/>
                  </a:cubicBezTo>
                  <a:cubicBezTo>
                    <a:pt x="5974" y="310"/>
                    <a:pt x="5933" y="417"/>
                    <a:pt x="6017" y="473"/>
                  </a:cubicBezTo>
                  <a:cubicBezTo>
                    <a:pt x="6492" y="758"/>
                    <a:pt x="6429" y="695"/>
                    <a:pt x="6651" y="1360"/>
                  </a:cubicBezTo>
                  <a:cubicBezTo>
                    <a:pt x="6872" y="2025"/>
                    <a:pt x="6872" y="2025"/>
                    <a:pt x="6682" y="2563"/>
                  </a:cubicBezTo>
                  <a:cubicBezTo>
                    <a:pt x="6587" y="2912"/>
                    <a:pt x="6429" y="3228"/>
                    <a:pt x="6461" y="3577"/>
                  </a:cubicBezTo>
                  <a:cubicBezTo>
                    <a:pt x="6492" y="4400"/>
                    <a:pt x="7031" y="5255"/>
                    <a:pt x="7379" y="5983"/>
                  </a:cubicBezTo>
                  <a:cubicBezTo>
                    <a:pt x="6912" y="6792"/>
                    <a:pt x="6354" y="7663"/>
                    <a:pt x="5313" y="7663"/>
                  </a:cubicBezTo>
                  <a:cubicBezTo>
                    <a:pt x="5295" y="7663"/>
                    <a:pt x="5276" y="7662"/>
                    <a:pt x="5257" y="7662"/>
                  </a:cubicBezTo>
                  <a:cubicBezTo>
                    <a:pt x="4275" y="7599"/>
                    <a:pt x="3135" y="6712"/>
                    <a:pt x="2502" y="6015"/>
                  </a:cubicBezTo>
                  <a:cubicBezTo>
                    <a:pt x="1204" y="4622"/>
                    <a:pt x="1140" y="2120"/>
                    <a:pt x="1109" y="346"/>
                  </a:cubicBezTo>
                  <a:cubicBezTo>
                    <a:pt x="1109" y="315"/>
                    <a:pt x="1109" y="283"/>
                    <a:pt x="1077" y="251"/>
                  </a:cubicBezTo>
                  <a:cubicBezTo>
                    <a:pt x="975" y="99"/>
                    <a:pt x="737" y="1"/>
                    <a:pt x="514"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63"/>
            <p:cNvSpPr/>
            <p:nvPr/>
          </p:nvSpPr>
          <p:spPr>
            <a:xfrm rot="-5400000" flipH="1">
              <a:off x="-5437543" y="-1499700"/>
              <a:ext cx="616346" cy="184774"/>
            </a:xfrm>
            <a:custGeom>
              <a:avLst/>
              <a:gdLst/>
              <a:ahLst/>
              <a:cxnLst/>
              <a:rect l="l" t="t" r="r" b="b"/>
              <a:pathLst>
                <a:path w="10281" h="3082" extrusionOk="0">
                  <a:moveTo>
                    <a:pt x="159" y="1"/>
                  </a:moveTo>
                  <a:cubicBezTo>
                    <a:pt x="64" y="1"/>
                    <a:pt x="0" y="159"/>
                    <a:pt x="127" y="159"/>
                  </a:cubicBezTo>
                  <a:cubicBezTo>
                    <a:pt x="3547" y="919"/>
                    <a:pt x="6904" y="1869"/>
                    <a:pt x="10230" y="3073"/>
                  </a:cubicBezTo>
                  <a:cubicBezTo>
                    <a:pt x="10236" y="3079"/>
                    <a:pt x="10242" y="3082"/>
                    <a:pt x="10247" y="3082"/>
                  </a:cubicBezTo>
                  <a:cubicBezTo>
                    <a:pt x="10270" y="3082"/>
                    <a:pt x="10281" y="3035"/>
                    <a:pt x="10230" y="3010"/>
                  </a:cubicBezTo>
                  <a:cubicBezTo>
                    <a:pt x="6999" y="1679"/>
                    <a:pt x="3611" y="634"/>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63"/>
            <p:cNvSpPr/>
            <p:nvPr/>
          </p:nvSpPr>
          <p:spPr>
            <a:xfrm rot="-5400000" flipH="1">
              <a:off x="-6022466" y="-2514123"/>
              <a:ext cx="2096092" cy="1270693"/>
            </a:xfrm>
            <a:custGeom>
              <a:avLst/>
              <a:gdLst/>
              <a:ahLst/>
              <a:cxnLst/>
              <a:rect l="l" t="t" r="r" b="b"/>
              <a:pathLst>
                <a:path w="34964" h="21195" extrusionOk="0">
                  <a:moveTo>
                    <a:pt x="26208" y="2190"/>
                  </a:moveTo>
                  <a:cubicBezTo>
                    <a:pt x="27798" y="2190"/>
                    <a:pt x="29325" y="2683"/>
                    <a:pt x="30688" y="3528"/>
                  </a:cubicBezTo>
                  <a:cubicBezTo>
                    <a:pt x="31416" y="3971"/>
                    <a:pt x="32081" y="4478"/>
                    <a:pt x="32810" y="4890"/>
                  </a:cubicBezTo>
                  <a:cubicBezTo>
                    <a:pt x="33095" y="5048"/>
                    <a:pt x="33443" y="5143"/>
                    <a:pt x="33696" y="5333"/>
                  </a:cubicBezTo>
                  <a:cubicBezTo>
                    <a:pt x="33855" y="5396"/>
                    <a:pt x="33981" y="5460"/>
                    <a:pt x="34140" y="5555"/>
                  </a:cubicBezTo>
                  <a:cubicBezTo>
                    <a:pt x="34045" y="5650"/>
                    <a:pt x="33981" y="5776"/>
                    <a:pt x="33886" y="5871"/>
                  </a:cubicBezTo>
                  <a:cubicBezTo>
                    <a:pt x="32588" y="5428"/>
                    <a:pt x="31543" y="4510"/>
                    <a:pt x="30245" y="4003"/>
                  </a:cubicBezTo>
                  <a:cubicBezTo>
                    <a:pt x="29518" y="3728"/>
                    <a:pt x="28708" y="3627"/>
                    <a:pt x="27892" y="3627"/>
                  </a:cubicBezTo>
                  <a:cubicBezTo>
                    <a:pt x="27108" y="3627"/>
                    <a:pt x="26318" y="3720"/>
                    <a:pt x="25589" y="3844"/>
                  </a:cubicBezTo>
                  <a:cubicBezTo>
                    <a:pt x="25472" y="3874"/>
                    <a:pt x="25490" y="4038"/>
                    <a:pt x="25593" y="4038"/>
                  </a:cubicBezTo>
                  <a:cubicBezTo>
                    <a:pt x="25602" y="4038"/>
                    <a:pt x="25611" y="4037"/>
                    <a:pt x="25621" y="4034"/>
                  </a:cubicBezTo>
                  <a:cubicBezTo>
                    <a:pt x="26318" y="3978"/>
                    <a:pt x="27000" y="3926"/>
                    <a:pt x="27668" y="3926"/>
                  </a:cubicBezTo>
                  <a:cubicBezTo>
                    <a:pt x="28881" y="3926"/>
                    <a:pt x="30051" y="4098"/>
                    <a:pt x="31195" y="4731"/>
                  </a:cubicBezTo>
                  <a:cubicBezTo>
                    <a:pt x="32081" y="5206"/>
                    <a:pt x="32873" y="5745"/>
                    <a:pt x="33791" y="6030"/>
                  </a:cubicBezTo>
                  <a:cubicBezTo>
                    <a:pt x="33760" y="6061"/>
                    <a:pt x="33728" y="6125"/>
                    <a:pt x="33696" y="6156"/>
                  </a:cubicBezTo>
                  <a:cubicBezTo>
                    <a:pt x="33651" y="6175"/>
                    <a:pt x="33592" y="6182"/>
                    <a:pt x="33525" y="6182"/>
                  </a:cubicBezTo>
                  <a:cubicBezTo>
                    <a:pt x="33161" y="6182"/>
                    <a:pt x="32531" y="5959"/>
                    <a:pt x="32155" y="5959"/>
                  </a:cubicBezTo>
                  <a:cubicBezTo>
                    <a:pt x="32117" y="5959"/>
                    <a:pt x="32082" y="5961"/>
                    <a:pt x="32050" y="5966"/>
                  </a:cubicBezTo>
                  <a:cubicBezTo>
                    <a:pt x="31353" y="6061"/>
                    <a:pt x="30751" y="6441"/>
                    <a:pt x="30086" y="6600"/>
                  </a:cubicBezTo>
                  <a:cubicBezTo>
                    <a:pt x="29840" y="6661"/>
                    <a:pt x="29601" y="6689"/>
                    <a:pt x="29369" y="6689"/>
                  </a:cubicBezTo>
                  <a:cubicBezTo>
                    <a:pt x="27930" y="6689"/>
                    <a:pt x="26731" y="5638"/>
                    <a:pt x="25367" y="5175"/>
                  </a:cubicBezTo>
                  <a:cubicBezTo>
                    <a:pt x="24689" y="4959"/>
                    <a:pt x="23984" y="4865"/>
                    <a:pt x="23275" y="4865"/>
                  </a:cubicBezTo>
                  <a:cubicBezTo>
                    <a:pt x="22629" y="4865"/>
                    <a:pt x="21980" y="4944"/>
                    <a:pt x="21345" y="5080"/>
                  </a:cubicBezTo>
                  <a:cubicBezTo>
                    <a:pt x="20395" y="5270"/>
                    <a:pt x="19097" y="5650"/>
                    <a:pt x="17989" y="5650"/>
                  </a:cubicBezTo>
                  <a:lnTo>
                    <a:pt x="17862" y="5650"/>
                  </a:lnTo>
                  <a:cubicBezTo>
                    <a:pt x="16880" y="5650"/>
                    <a:pt x="16025" y="5301"/>
                    <a:pt x="15550" y="4256"/>
                  </a:cubicBezTo>
                  <a:cubicBezTo>
                    <a:pt x="15550" y="4193"/>
                    <a:pt x="15582" y="4129"/>
                    <a:pt x="15613" y="4066"/>
                  </a:cubicBezTo>
                  <a:cubicBezTo>
                    <a:pt x="15613" y="4034"/>
                    <a:pt x="15613" y="4003"/>
                    <a:pt x="15613" y="3971"/>
                  </a:cubicBezTo>
                  <a:cubicBezTo>
                    <a:pt x="16138" y="3519"/>
                    <a:pt x="16762" y="3392"/>
                    <a:pt x="17423" y="3392"/>
                  </a:cubicBezTo>
                  <a:cubicBezTo>
                    <a:pt x="18272" y="3392"/>
                    <a:pt x="19182" y="3602"/>
                    <a:pt x="20023" y="3602"/>
                  </a:cubicBezTo>
                  <a:cubicBezTo>
                    <a:pt x="20225" y="3602"/>
                    <a:pt x="20424" y="3590"/>
                    <a:pt x="20617" y="3559"/>
                  </a:cubicBezTo>
                  <a:cubicBezTo>
                    <a:pt x="22296" y="3306"/>
                    <a:pt x="23752" y="2419"/>
                    <a:pt x="25431" y="2229"/>
                  </a:cubicBezTo>
                  <a:cubicBezTo>
                    <a:pt x="25691" y="2203"/>
                    <a:pt x="25951" y="2190"/>
                    <a:pt x="26208" y="2190"/>
                  </a:cubicBezTo>
                  <a:close/>
                  <a:moveTo>
                    <a:pt x="988" y="501"/>
                  </a:moveTo>
                  <a:cubicBezTo>
                    <a:pt x="1337" y="501"/>
                    <a:pt x="2062" y="975"/>
                    <a:pt x="2376" y="1089"/>
                  </a:cubicBezTo>
                  <a:cubicBezTo>
                    <a:pt x="2845" y="1227"/>
                    <a:pt x="3313" y="1317"/>
                    <a:pt x="3803" y="1317"/>
                  </a:cubicBezTo>
                  <a:cubicBezTo>
                    <a:pt x="3876" y="1317"/>
                    <a:pt x="3949" y="1315"/>
                    <a:pt x="4023" y="1311"/>
                  </a:cubicBezTo>
                  <a:cubicBezTo>
                    <a:pt x="4971" y="1291"/>
                    <a:pt x="5867" y="1129"/>
                    <a:pt x="6778" y="1129"/>
                  </a:cubicBezTo>
                  <a:cubicBezTo>
                    <a:pt x="7297" y="1129"/>
                    <a:pt x="7821" y="1182"/>
                    <a:pt x="8361" y="1343"/>
                  </a:cubicBezTo>
                  <a:cubicBezTo>
                    <a:pt x="9628" y="1723"/>
                    <a:pt x="10800" y="2388"/>
                    <a:pt x="12066" y="2799"/>
                  </a:cubicBezTo>
                  <a:cubicBezTo>
                    <a:pt x="12573" y="2958"/>
                    <a:pt x="13080" y="3084"/>
                    <a:pt x="13618" y="3116"/>
                  </a:cubicBezTo>
                  <a:cubicBezTo>
                    <a:pt x="13714" y="3124"/>
                    <a:pt x="13812" y="3127"/>
                    <a:pt x="13912" y="3127"/>
                  </a:cubicBezTo>
                  <a:cubicBezTo>
                    <a:pt x="14190" y="3127"/>
                    <a:pt x="14478" y="3104"/>
                    <a:pt x="14761" y="3104"/>
                  </a:cubicBezTo>
                  <a:cubicBezTo>
                    <a:pt x="15178" y="3104"/>
                    <a:pt x="15584" y="3154"/>
                    <a:pt x="15930" y="3401"/>
                  </a:cubicBezTo>
                  <a:cubicBezTo>
                    <a:pt x="15677" y="3528"/>
                    <a:pt x="15455" y="3686"/>
                    <a:pt x="15233" y="3939"/>
                  </a:cubicBezTo>
                  <a:cubicBezTo>
                    <a:pt x="15170" y="4003"/>
                    <a:pt x="15202" y="4098"/>
                    <a:pt x="15233" y="4129"/>
                  </a:cubicBezTo>
                  <a:cubicBezTo>
                    <a:pt x="14948" y="4795"/>
                    <a:pt x="14220" y="5270"/>
                    <a:pt x="14062" y="6030"/>
                  </a:cubicBezTo>
                  <a:cubicBezTo>
                    <a:pt x="13998" y="6346"/>
                    <a:pt x="14093" y="6600"/>
                    <a:pt x="14220" y="6885"/>
                  </a:cubicBezTo>
                  <a:cubicBezTo>
                    <a:pt x="14220" y="6916"/>
                    <a:pt x="14220" y="6948"/>
                    <a:pt x="14220" y="6980"/>
                  </a:cubicBezTo>
                  <a:cubicBezTo>
                    <a:pt x="13080" y="6410"/>
                    <a:pt x="12573" y="5238"/>
                    <a:pt x="11718" y="4320"/>
                  </a:cubicBezTo>
                  <a:cubicBezTo>
                    <a:pt x="10990" y="3464"/>
                    <a:pt x="10008" y="2863"/>
                    <a:pt x="8931" y="2514"/>
                  </a:cubicBezTo>
                  <a:cubicBezTo>
                    <a:pt x="7885" y="2174"/>
                    <a:pt x="6817" y="2094"/>
                    <a:pt x="5746" y="2094"/>
                  </a:cubicBezTo>
                  <a:cubicBezTo>
                    <a:pt x="5520" y="2094"/>
                    <a:pt x="5294" y="2097"/>
                    <a:pt x="5068" y="2103"/>
                  </a:cubicBezTo>
                  <a:cubicBezTo>
                    <a:pt x="4726" y="2103"/>
                    <a:pt x="4378" y="2113"/>
                    <a:pt x="4030" y="2113"/>
                  </a:cubicBezTo>
                  <a:cubicBezTo>
                    <a:pt x="3508" y="2113"/>
                    <a:pt x="2984" y="2090"/>
                    <a:pt x="2471" y="1976"/>
                  </a:cubicBezTo>
                  <a:cubicBezTo>
                    <a:pt x="2059" y="1881"/>
                    <a:pt x="1" y="994"/>
                    <a:pt x="887" y="519"/>
                  </a:cubicBezTo>
                  <a:cubicBezTo>
                    <a:pt x="915" y="507"/>
                    <a:pt x="949" y="501"/>
                    <a:pt x="988" y="501"/>
                  </a:cubicBezTo>
                  <a:close/>
                  <a:moveTo>
                    <a:pt x="23355" y="5148"/>
                  </a:moveTo>
                  <a:cubicBezTo>
                    <a:pt x="23784" y="5148"/>
                    <a:pt x="24221" y="5192"/>
                    <a:pt x="24671" y="5301"/>
                  </a:cubicBezTo>
                  <a:cubicBezTo>
                    <a:pt x="26268" y="5656"/>
                    <a:pt x="27671" y="7033"/>
                    <a:pt x="29372" y="7033"/>
                  </a:cubicBezTo>
                  <a:cubicBezTo>
                    <a:pt x="29492" y="7033"/>
                    <a:pt x="29614" y="7026"/>
                    <a:pt x="29738" y="7011"/>
                  </a:cubicBezTo>
                  <a:cubicBezTo>
                    <a:pt x="30371" y="6916"/>
                    <a:pt x="30941" y="6631"/>
                    <a:pt x="31543" y="6410"/>
                  </a:cubicBezTo>
                  <a:cubicBezTo>
                    <a:pt x="31543" y="6441"/>
                    <a:pt x="31543" y="6441"/>
                    <a:pt x="31575" y="6441"/>
                  </a:cubicBezTo>
                  <a:cubicBezTo>
                    <a:pt x="32430" y="6790"/>
                    <a:pt x="33031" y="7075"/>
                    <a:pt x="33348" y="8025"/>
                  </a:cubicBezTo>
                  <a:cubicBezTo>
                    <a:pt x="33475" y="8341"/>
                    <a:pt x="33475" y="8690"/>
                    <a:pt x="33570" y="9038"/>
                  </a:cubicBezTo>
                  <a:cubicBezTo>
                    <a:pt x="33633" y="9292"/>
                    <a:pt x="33728" y="9482"/>
                    <a:pt x="33855" y="9703"/>
                  </a:cubicBezTo>
                  <a:cubicBezTo>
                    <a:pt x="33950" y="9893"/>
                    <a:pt x="34076" y="10083"/>
                    <a:pt x="34203" y="10273"/>
                  </a:cubicBezTo>
                  <a:cubicBezTo>
                    <a:pt x="34583" y="10717"/>
                    <a:pt x="34488" y="11065"/>
                    <a:pt x="33950" y="11318"/>
                  </a:cubicBezTo>
                  <a:lnTo>
                    <a:pt x="33886" y="11382"/>
                  </a:lnTo>
                  <a:cubicBezTo>
                    <a:pt x="33380" y="11097"/>
                    <a:pt x="32841" y="10780"/>
                    <a:pt x="32271" y="10527"/>
                  </a:cubicBezTo>
                  <a:cubicBezTo>
                    <a:pt x="32262" y="10522"/>
                    <a:pt x="32254" y="10520"/>
                    <a:pt x="32247" y="10520"/>
                  </a:cubicBezTo>
                  <a:cubicBezTo>
                    <a:pt x="32201" y="10520"/>
                    <a:pt x="32185" y="10594"/>
                    <a:pt x="32240" y="10622"/>
                  </a:cubicBezTo>
                  <a:cubicBezTo>
                    <a:pt x="32746" y="10907"/>
                    <a:pt x="33285" y="11160"/>
                    <a:pt x="33823" y="11445"/>
                  </a:cubicBezTo>
                  <a:cubicBezTo>
                    <a:pt x="33392" y="11850"/>
                    <a:pt x="33124" y="11891"/>
                    <a:pt x="32628" y="11891"/>
                  </a:cubicBezTo>
                  <a:cubicBezTo>
                    <a:pt x="32504" y="11891"/>
                    <a:pt x="32366" y="11888"/>
                    <a:pt x="32208" y="11888"/>
                  </a:cubicBezTo>
                  <a:cubicBezTo>
                    <a:pt x="31765" y="11888"/>
                    <a:pt x="31353" y="11857"/>
                    <a:pt x="30941" y="11857"/>
                  </a:cubicBezTo>
                  <a:cubicBezTo>
                    <a:pt x="30684" y="11844"/>
                    <a:pt x="30443" y="11826"/>
                    <a:pt x="30209" y="11826"/>
                  </a:cubicBezTo>
                  <a:cubicBezTo>
                    <a:pt x="29866" y="11826"/>
                    <a:pt x="29538" y="11865"/>
                    <a:pt x="29199" y="12015"/>
                  </a:cubicBezTo>
                  <a:cubicBezTo>
                    <a:pt x="29136" y="11857"/>
                    <a:pt x="29041" y="11698"/>
                    <a:pt x="28914" y="11540"/>
                  </a:cubicBezTo>
                  <a:cubicBezTo>
                    <a:pt x="27901" y="10147"/>
                    <a:pt x="25874" y="9893"/>
                    <a:pt x="24322" y="9450"/>
                  </a:cubicBezTo>
                  <a:cubicBezTo>
                    <a:pt x="23151" y="9102"/>
                    <a:pt x="21979" y="8690"/>
                    <a:pt x="20902" y="8151"/>
                  </a:cubicBezTo>
                  <a:cubicBezTo>
                    <a:pt x="19984" y="7676"/>
                    <a:pt x="18527" y="6916"/>
                    <a:pt x="18084" y="5903"/>
                  </a:cubicBezTo>
                  <a:lnTo>
                    <a:pt x="18084" y="5903"/>
                  </a:lnTo>
                  <a:cubicBezTo>
                    <a:pt x="18113" y="5903"/>
                    <a:pt x="18142" y="5904"/>
                    <a:pt x="18171" y="5904"/>
                  </a:cubicBezTo>
                  <a:cubicBezTo>
                    <a:pt x="19954" y="5904"/>
                    <a:pt x="21581" y="5148"/>
                    <a:pt x="23355" y="5148"/>
                  </a:cubicBezTo>
                  <a:close/>
                  <a:moveTo>
                    <a:pt x="15423" y="4478"/>
                  </a:moveTo>
                  <a:cubicBezTo>
                    <a:pt x="15898" y="5396"/>
                    <a:pt x="16848" y="5840"/>
                    <a:pt x="17894" y="5903"/>
                  </a:cubicBezTo>
                  <a:cubicBezTo>
                    <a:pt x="18305" y="7011"/>
                    <a:pt x="19794" y="7835"/>
                    <a:pt x="20775" y="8373"/>
                  </a:cubicBezTo>
                  <a:cubicBezTo>
                    <a:pt x="22169" y="9133"/>
                    <a:pt x="23721" y="9608"/>
                    <a:pt x="25241" y="10020"/>
                  </a:cubicBezTo>
                  <a:cubicBezTo>
                    <a:pt x="26096" y="10242"/>
                    <a:pt x="26983" y="10463"/>
                    <a:pt x="27743" y="10907"/>
                  </a:cubicBezTo>
                  <a:cubicBezTo>
                    <a:pt x="28756" y="11508"/>
                    <a:pt x="28978" y="12363"/>
                    <a:pt x="29231" y="13440"/>
                  </a:cubicBezTo>
                  <a:cubicBezTo>
                    <a:pt x="29358" y="14074"/>
                    <a:pt x="29611" y="14295"/>
                    <a:pt x="29896" y="14802"/>
                  </a:cubicBezTo>
                  <a:cubicBezTo>
                    <a:pt x="30181" y="15340"/>
                    <a:pt x="30213" y="16100"/>
                    <a:pt x="30086" y="16734"/>
                  </a:cubicBezTo>
                  <a:cubicBezTo>
                    <a:pt x="29918" y="17432"/>
                    <a:pt x="29145" y="17668"/>
                    <a:pt x="28179" y="17668"/>
                  </a:cubicBezTo>
                  <a:cubicBezTo>
                    <a:pt x="26604" y="17668"/>
                    <a:pt x="24514" y="17040"/>
                    <a:pt x="23689" y="16765"/>
                  </a:cubicBezTo>
                  <a:cubicBezTo>
                    <a:pt x="21821" y="16100"/>
                    <a:pt x="19794" y="14675"/>
                    <a:pt x="18369" y="13345"/>
                  </a:cubicBezTo>
                  <a:cubicBezTo>
                    <a:pt x="17039" y="12078"/>
                    <a:pt x="16532" y="10590"/>
                    <a:pt x="15835" y="8975"/>
                  </a:cubicBezTo>
                  <a:cubicBezTo>
                    <a:pt x="15835" y="8911"/>
                    <a:pt x="15835" y="8880"/>
                    <a:pt x="15835" y="8816"/>
                  </a:cubicBezTo>
                  <a:cubicBezTo>
                    <a:pt x="15835" y="8753"/>
                    <a:pt x="15772" y="8690"/>
                    <a:pt x="15708" y="8690"/>
                  </a:cubicBezTo>
                  <a:cubicBezTo>
                    <a:pt x="15613" y="8500"/>
                    <a:pt x="15487" y="8278"/>
                    <a:pt x="15360" y="8056"/>
                  </a:cubicBezTo>
                  <a:lnTo>
                    <a:pt x="15392" y="7993"/>
                  </a:lnTo>
                  <a:cubicBezTo>
                    <a:pt x="15443" y="7916"/>
                    <a:pt x="15369" y="7818"/>
                    <a:pt x="15289" y="7818"/>
                  </a:cubicBezTo>
                  <a:cubicBezTo>
                    <a:pt x="15270" y="7818"/>
                    <a:pt x="15251" y="7823"/>
                    <a:pt x="15233" y="7835"/>
                  </a:cubicBezTo>
                  <a:cubicBezTo>
                    <a:pt x="14758" y="7043"/>
                    <a:pt x="14283" y="6251"/>
                    <a:pt x="14790" y="5396"/>
                  </a:cubicBezTo>
                  <a:cubicBezTo>
                    <a:pt x="14980" y="5048"/>
                    <a:pt x="15233" y="4795"/>
                    <a:pt x="15423" y="4478"/>
                  </a:cubicBezTo>
                  <a:close/>
                  <a:moveTo>
                    <a:pt x="12700" y="10083"/>
                  </a:moveTo>
                  <a:lnTo>
                    <a:pt x="12700" y="10083"/>
                  </a:lnTo>
                  <a:cubicBezTo>
                    <a:pt x="12637" y="10780"/>
                    <a:pt x="12668" y="11477"/>
                    <a:pt x="12763" y="12173"/>
                  </a:cubicBezTo>
                  <a:cubicBezTo>
                    <a:pt x="12922" y="13282"/>
                    <a:pt x="13302" y="14105"/>
                    <a:pt x="13048" y="15277"/>
                  </a:cubicBezTo>
                  <a:cubicBezTo>
                    <a:pt x="12922" y="15910"/>
                    <a:pt x="12953" y="16322"/>
                    <a:pt x="13270" y="16924"/>
                  </a:cubicBezTo>
                  <a:cubicBezTo>
                    <a:pt x="13745" y="17969"/>
                    <a:pt x="14093" y="18792"/>
                    <a:pt x="14062" y="19901"/>
                  </a:cubicBezTo>
                  <a:cubicBezTo>
                    <a:pt x="14030" y="19869"/>
                    <a:pt x="13998" y="19869"/>
                    <a:pt x="13967" y="19837"/>
                  </a:cubicBezTo>
                  <a:cubicBezTo>
                    <a:pt x="13080" y="19077"/>
                    <a:pt x="12193" y="18222"/>
                    <a:pt x="11813" y="17082"/>
                  </a:cubicBezTo>
                  <a:cubicBezTo>
                    <a:pt x="11306" y="15657"/>
                    <a:pt x="11465" y="14105"/>
                    <a:pt x="11845" y="12680"/>
                  </a:cubicBezTo>
                  <a:cubicBezTo>
                    <a:pt x="12066" y="11762"/>
                    <a:pt x="12288" y="10875"/>
                    <a:pt x="12700" y="10083"/>
                  </a:cubicBezTo>
                  <a:close/>
                  <a:moveTo>
                    <a:pt x="14062" y="19964"/>
                  </a:moveTo>
                  <a:lnTo>
                    <a:pt x="14062" y="19996"/>
                  </a:lnTo>
                  <a:cubicBezTo>
                    <a:pt x="14030" y="19964"/>
                    <a:pt x="14030" y="19964"/>
                    <a:pt x="13998" y="19964"/>
                  </a:cubicBezTo>
                  <a:close/>
                  <a:moveTo>
                    <a:pt x="14442" y="7233"/>
                  </a:moveTo>
                  <a:cubicBezTo>
                    <a:pt x="14600" y="7423"/>
                    <a:pt x="14758" y="7645"/>
                    <a:pt x="14885" y="7835"/>
                  </a:cubicBezTo>
                  <a:cubicBezTo>
                    <a:pt x="14948" y="7930"/>
                    <a:pt x="14980" y="7993"/>
                    <a:pt x="15012" y="8088"/>
                  </a:cubicBezTo>
                  <a:cubicBezTo>
                    <a:pt x="13872" y="9767"/>
                    <a:pt x="14568" y="11318"/>
                    <a:pt x="15043" y="13187"/>
                  </a:cubicBezTo>
                  <a:cubicBezTo>
                    <a:pt x="15392" y="14612"/>
                    <a:pt x="15265" y="16100"/>
                    <a:pt x="15202" y="17525"/>
                  </a:cubicBezTo>
                  <a:cubicBezTo>
                    <a:pt x="15170" y="18254"/>
                    <a:pt x="15138" y="18982"/>
                    <a:pt x="15107" y="19711"/>
                  </a:cubicBezTo>
                  <a:cubicBezTo>
                    <a:pt x="15084" y="20111"/>
                    <a:pt x="15187" y="20355"/>
                    <a:pt x="15009" y="20355"/>
                  </a:cubicBezTo>
                  <a:cubicBezTo>
                    <a:pt x="14933" y="20355"/>
                    <a:pt x="14807" y="20311"/>
                    <a:pt x="14600" y="20217"/>
                  </a:cubicBezTo>
                  <a:cubicBezTo>
                    <a:pt x="14442" y="20154"/>
                    <a:pt x="14315" y="20091"/>
                    <a:pt x="14220" y="20059"/>
                  </a:cubicBezTo>
                  <a:cubicBezTo>
                    <a:pt x="14505" y="18190"/>
                    <a:pt x="13048" y="16797"/>
                    <a:pt x="13397" y="14992"/>
                  </a:cubicBezTo>
                  <a:cubicBezTo>
                    <a:pt x="13587" y="14232"/>
                    <a:pt x="13397" y="13757"/>
                    <a:pt x="13207" y="12965"/>
                  </a:cubicBezTo>
                  <a:cubicBezTo>
                    <a:pt x="12922" y="11857"/>
                    <a:pt x="12890" y="10717"/>
                    <a:pt x="13017" y="9577"/>
                  </a:cubicBezTo>
                  <a:cubicBezTo>
                    <a:pt x="13175" y="9292"/>
                    <a:pt x="13397" y="9007"/>
                    <a:pt x="13618" y="8753"/>
                  </a:cubicBezTo>
                  <a:cubicBezTo>
                    <a:pt x="14030" y="8310"/>
                    <a:pt x="14283" y="7803"/>
                    <a:pt x="14410" y="7265"/>
                  </a:cubicBezTo>
                  <a:cubicBezTo>
                    <a:pt x="14442" y="7265"/>
                    <a:pt x="14442" y="7233"/>
                    <a:pt x="14442" y="7233"/>
                  </a:cubicBezTo>
                  <a:close/>
                  <a:moveTo>
                    <a:pt x="15898" y="9957"/>
                  </a:moveTo>
                  <a:cubicBezTo>
                    <a:pt x="16405" y="11128"/>
                    <a:pt x="16848" y="12300"/>
                    <a:pt x="17830" y="13282"/>
                  </a:cubicBezTo>
                  <a:cubicBezTo>
                    <a:pt x="19255" y="14739"/>
                    <a:pt x="21282" y="16132"/>
                    <a:pt x="23151" y="16892"/>
                  </a:cubicBezTo>
                  <a:cubicBezTo>
                    <a:pt x="23752" y="17145"/>
                    <a:pt x="24354" y="17304"/>
                    <a:pt x="24987" y="17430"/>
                  </a:cubicBezTo>
                  <a:cubicBezTo>
                    <a:pt x="25082" y="18127"/>
                    <a:pt x="25336" y="19267"/>
                    <a:pt x="25114" y="19901"/>
                  </a:cubicBezTo>
                  <a:cubicBezTo>
                    <a:pt x="25177" y="20154"/>
                    <a:pt x="25051" y="20344"/>
                    <a:pt x="24702" y="20376"/>
                  </a:cubicBezTo>
                  <a:cubicBezTo>
                    <a:pt x="24551" y="20554"/>
                    <a:pt x="24406" y="20643"/>
                    <a:pt x="24267" y="20643"/>
                  </a:cubicBezTo>
                  <a:cubicBezTo>
                    <a:pt x="24086" y="20643"/>
                    <a:pt x="23914" y="20491"/>
                    <a:pt x="23752" y="20186"/>
                  </a:cubicBezTo>
                  <a:cubicBezTo>
                    <a:pt x="23562" y="20027"/>
                    <a:pt x="23372" y="19837"/>
                    <a:pt x="23182" y="19679"/>
                  </a:cubicBezTo>
                  <a:cubicBezTo>
                    <a:pt x="22232" y="18919"/>
                    <a:pt x="21092" y="18507"/>
                    <a:pt x="20079" y="17842"/>
                  </a:cubicBezTo>
                  <a:cubicBezTo>
                    <a:pt x="18685" y="16924"/>
                    <a:pt x="17925" y="15467"/>
                    <a:pt x="17260" y="13979"/>
                  </a:cubicBezTo>
                  <a:cubicBezTo>
                    <a:pt x="16658" y="12680"/>
                    <a:pt x="16088" y="11350"/>
                    <a:pt x="15898" y="9957"/>
                  </a:cubicBezTo>
                  <a:close/>
                  <a:moveTo>
                    <a:pt x="820" y="0"/>
                  </a:moveTo>
                  <a:cubicBezTo>
                    <a:pt x="780" y="0"/>
                    <a:pt x="729" y="30"/>
                    <a:pt x="729" y="76"/>
                  </a:cubicBezTo>
                  <a:cubicBezTo>
                    <a:pt x="571" y="361"/>
                    <a:pt x="412" y="646"/>
                    <a:pt x="254" y="963"/>
                  </a:cubicBezTo>
                  <a:cubicBezTo>
                    <a:pt x="254" y="994"/>
                    <a:pt x="254" y="1058"/>
                    <a:pt x="286" y="1089"/>
                  </a:cubicBezTo>
                  <a:cubicBezTo>
                    <a:pt x="2439" y="3053"/>
                    <a:pt x="5448" y="1976"/>
                    <a:pt x="8044" y="2578"/>
                  </a:cubicBezTo>
                  <a:cubicBezTo>
                    <a:pt x="9913" y="3053"/>
                    <a:pt x="11148" y="4034"/>
                    <a:pt x="12288" y="5523"/>
                  </a:cubicBezTo>
                  <a:cubicBezTo>
                    <a:pt x="12795" y="6251"/>
                    <a:pt x="13333" y="6853"/>
                    <a:pt x="14157" y="7201"/>
                  </a:cubicBezTo>
                  <a:cubicBezTo>
                    <a:pt x="13903" y="8025"/>
                    <a:pt x="13333" y="8690"/>
                    <a:pt x="12827" y="9418"/>
                  </a:cubicBezTo>
                  <a:cubicBezTo>
                    <a:pt x="12795" y="9418"/>
                    <a:pt x="12763" y="9450"/>
                    <a:pt x="12763" y="9482"/>
                  </a:cubicBezTo>
                  <a:cubicBezTo>
                    <a:pt x="12510" y="9862"/>
                    <a:pt x="12288" y="10242"/>
                    <a:pt x="12130" y="10685"/>
                  </a:cubicBezTo>
                  <a:cubicBezTo>
                    <a:pt x="11686" y="12110"/>
                    <a:pt x="11243" y="13598"/>
                    <a:pt x="11243" y="15087"/>
                  </a:cubicBezTo>
                  <a:cubicBezTo>
                    <a:pt x="11243" y="16164"/>
                    <a:pt x="11496" y="17272"/>
                    <a:pt x="12066" y="18190"/>
                  </a:cubicBezTo>
                  <a:cubicBezTo>
                    <a:pt x="12351" y="18634"/>
                    <a:pt x="12668" y="18951"/>
                    <a:pt x="13080" y="19299"/>
                  </a:cubicBezTo>
                  <a:cubicBezTo>
                    <a:pt x="13587" y="19742"/>
                    <a:pt x="13777" y="20376"/>
                    <a:pt x="14220" y="20851"/>
                  </a:cubicBezTo>
                  <a:cubicBezTo>
                    <a:pt x="14446" y="21091"/>
                    <a:pt x="14633" y="21194"/>
                    <a:pt x="14787" y="21194"/>
                  </a:cubicBezTo>
                  <a:cubicBezTo>
                    <a:pt x="15647" y="21194"/>
                    <a:pt x="15492" y="17982"/>
                    <a:pt x="15518" y="17525"/>
                  </a:cubicBezTo>
                  <a:cubicBezTo>
                    <a:pt x="15613" y="16069"/>
                    <a:pt x="15740" y="14549"/>
                    <a:pt x="15360" y="13092"/>
                  </a:cubicBezTo>
                  <a:cubicBezTo>
                    <a:pt x="14885" y="11382"/>
                    <a:pt x="14252" y="9988"/>
                    <a:pt x="15170" y="8341"/>
                  </a:cubicBezTo>
                  <a:lnTo>
                    <a:pt x="15170" y="8341"/>
                  </a:lnTo>
                  <a:cubicBezTo>
                    <a:pt x="15297" y="8595"/>
                    <a:pt x="15423" y="8848"/>
                    <a:pt x="15518" y="9070"/>
                  </a:cubicBezTo>
                  <a:cubicBezTo>
                    <a:pt x="15550" y="11065"/>
                    <a:pt x="16373" y="12933"/>
                    <a:pt x="17229" y="14707"/>
                  </a:cubicBezTo>
                  <a:cubicBezTo>
                    <a:pt x="18084" y="16417"/>
                    <a:pt x="19097" y="17652"/>
                    <a:pt x="20807" y="18539"/>
                  </a:cubicBezTo>
                  <a:cubicBezTo>
                    <a:pt x="21821" y="19077"/>
                    <a:pt x="22676" y="19616"/>
                    <a:pt x="23594" y="20344"/>
                  </a:cubicBezTo>
                  <a:cubicBezTo>
                    <a:pt x="23873" y="20567"/>
                    <a:pt x="24300" y="21036"/>
                    <a:pt x="24744" y="21036"/>
                  </a:cubicBezTo>
                  <a:cubicBezTo>
                    <a:pt x="24804" y="21036"/>
                    <a:pt x="24864" y="21028"/>
                    <a:pt x="24924" y="21009"/>
                  </a:cubicBezTo>
                  <a:cubicBezTo>
                    <a:pt x="25367" y="20882"/>
                    <a:pt x="25177" y="20914"/>
                    <a:pt x="25336" y="20597"/>
                  </a:cubicBezTo>
                  <a:cubicBezTo>
                    <a:pt x="25716" y="19869"/>
                    <a:pt x="25367" y="18349"/>
                    <a:pt x="25146" y="17430"/>
                  </a:cubicBezTo>
                  <a:lnTo>
                    <a:pt x="25146" y="17430"/>
                  </a:lnTo>
                  <a:cubicBezTo>
                    <a:pt x="25494" y="17525"/>
                    <a:pt x="25843" y="17557"/>
                    <a:pt x="26191" y="17620"/>
                  </a:cubicBezTo>
                  <a:cubicBezTo>
                    <a:pt x="27073" y="17763"/>
                    <a:pt x="28083" y="18110"/>
                    <a:pt x="28991" y="18110"/>
                  </a:cubicBezTo>
                  <a:cubicBezTo>
                    <a:pt x="29094" y="18110"/>
                    <a:pt x="29195" y="18105"/>
                    <a:pt x="29294" y="18095"/>
                  </a:cubicBezTo>
                  <a:cubicBezTo>
                    <a:pt x="29706" y="18064"/>
                    <a:pt x="30150" y="17937"/>
                    <a:pt x="30340" y="17525"/>
                  </a:cubicBezTo>
                  <a:cubicBezTo>
                    <a:pt x="30561" y="17019"/>
                    <a:pt x="30308" y="17304"/>
                    <a:pt x="30340" y="16797"/>
                  </a:cubicBezTo>
                  <a:cubicBezTo>
                    <a:pt x="30371" y="16385"/>
                    <a:pt x="30625" y="15847"/>
                    <a:pt x="30625" y="15404"/>
                  </a:cubicBezTo>
                  <a:cubicBezTo>
                    <a:pt x="30593" y="14770"/>
                    <a:pt x="29801" y="14295"/>
                    <a:pt x="29611" y="13725"/>
                  </a:cubicBezTo>
                  <a:cubicBezTo>
                    <a:pt x="29421" y="13218"/>
                    <a:pt x="29389" y="12680"/>
                    <a:pt x="29231" y="12173"/>
                  </a:cubicBezTo>
                  <a:cubicBezTo>
                    <a:pt x="29393" y="12134"/>
                    <a:pt x="29605" y="12119"/>
                    <a:pt x="29850" y="12119"/>
                  </a:cubicBezTo>
                  <a:cubicBezTo>
                    <a:pt x="30585" y="12119"/>
                    <a:pt x="31624" y="12253"/>
                    <a:pt x="32556" y="12253"/>
                  </a:cubicBezTo>
                  <a:cubicBezTo>
                    <a:pt x="33799" y="12253"/>
                    <a:pt x="34852" y="12015"/>
                    <a:pt x="34742" y="10907"/>
                  </a:cubicBezTo>
                  <a:cubicBezTo>
                    <a:pt x="34710" y="10495"/>
                    <a:pt x="34488" y="10178"/>
                    <a:pt x="34298" y="9830"/>
                  </a:cubicBezTo>
                  <a:cubicBezTo>
                    <a:pt x="33918" y="9102"/>
                    <a:pt x="33886" y="8341"/>
                    <a:pt x="33570" y="7613"/>
                  </a:cubicBezTo>
                  <a:cubicBezTo>
                    <a:pt x="33285" y="6916"/>
                    <a:pt x="32683" y="6568"/>
                    <a:pt x="32050" y="6283"/>
                  </a:cubicBezTo>
                  <a:cubicBezTo>
                    <a:pt x="32176" y="6251"/>
                    <a:pt x="32335" y="6251"/>
                    <a:pt x="32461" y="6251"/>
                  </a:cubicBezTo>
                  <a:cubicBezTo>
                    <a:pt x="33169" y="6251"/>
                    <a:pt x="33746" y="6512"/>
                    <a:pt x="34409" y="6512"/>
                  </a:cubicBezTo>
                  <a:cubicBezTo>
                    <a:pt x="34547" y="6512"/>
                    <a:pt x="34689" y="6500"/>
                    <a:pt x="34837" y="6473"/>
                  </a:cubicBezTo>
                  <a:cubicBezTo>
                    <a:pt x="34900" y="6473"/>
                    <a:pt x="34963" y="6378"/>
                    <a:pt x="34963" y="6346"/>
                  </a:cubicBezTo>
                  <a:cubicBezTo>
                    <a:pt x="34900" y="5840"/>
                    <a:pt x="34678" y="5586"/>
                    <a:pt x="34266" y="5333"/>
                  </a:cubicBezTo>
                  <a:cubicBezTo>
                    <a:pt x="33443" y="4795"/>
                    <a:pt x="32525" y="4415"/>
                    <a:pt x="31701" y="3844"/>
                  </a:cubicBezTo>
                  <a:cubicBezTo>
                    <a:pt x="30086" y="2768"/>
                    <a:pt x="28471" y="1944"/>
                    <a:pt x="26508" y="1881"/>
                  </a:cubicBezTo>
                  <a:cubicBezTo>
                    <a:pt x="26458" y="1880"/>
                    <a:pt x="26408" y="1879"/>
                    <a:pt x="26359" y="1879"/>
                  </a:cubicBezTo>
                  <a:cubicBezTo>
                    <a:pt x="24082" y="1879"/>
                    <a:pt x="22183" y="3276"/>
                    <a:pt x="19920" y="3338"/>
                  </a:cubicBezTo>
                  <a:cubicBezTo>
                    <a:pt x="19880" y="3339"/>
                    <a:pt x="19840" y="3339"/>
                    <a:pt x="19799" y="3339"/>
                  </a:cubicBezTo>
                  <a:cubicBezTo>
                    <a:pt x="18957" y="3339"/>
                    <a:pt x="18075" y="3126"/>
                    <a:pt x="17242" y="3126"/>
                  </a:cubicBezTo>
                  <a:cubicBezTo>
                    <a:pt x="16889" y="3126"/>
                    <a:pt x="16544" y="3165"/>
                    <a:pt x="16215" y="3274"/>
                  </a:cubicBezTo>
                  <a:cubicBezTo>
                    <a:pt x="15804" y="2917"/>
                    <a:pt x="15321" y="2852"/>
                    <a:pt x="14814" y="2852"/>
                  </a:cubicBezTo>
                  <a:cubicBezTo>
                    <a:pt x="14527" y="2852"/>
                    <a:pt x="14231" y="2873"/>
                    <a:pt x="13936" y="2873"/>
                  </a:cubicBezTo>
                  <a:cubicBezTo>
                    <a:pt x="13830" y="2873"/>
                    <a:pt x="13724" y="2870"/>
                    <a:pt x="13618" y="2863"/>
                  </a:cubicBezTo>
                  <a:cubicBezTo>
                    <a:pt x="12161" y="2768"/>
                    <a:pt x="10863" y="2039"/>
                    <a:pt x="9533" y="1501"/>
                  </a:cubicBezTo>
                  <a:cubicBezTo>
                    <a:pt x="8500" y="1088"/>
                    <a:pt x="7552" y="864"/>
                    <a:pt x="6499" y="864"/>
                  </a:cubicBezTo>
                  <a:cubicBezTo>
                    <a:pt x="6260" y="864"/>
                    <a:pt x="6016" y="876"/>
                    <a:pt x="5764" y="899"/>
                  </a:cubicBezTo>
                  <a:cubicBezTo>
                    <a:pt x="5158" y="972"/>
                    <a:pt x="4590" y="1028"/>
                    <a:pt x="4044" y="1028"/>
                  </a:cubicBezTo>
                  <a:cubicBezTo>
                    <a:pt x="2935" y="1028"/>
                    <a:pt x="1917" y="798"/>
                    <a:pt x="856" y="13"/>
                  </a:cubicBezTo>
                  <a:cubicBezTo>
                    <a:pt x="847" y="4"/>
                    <a:pt x="834" y="0"/>
                    <a:pt x="8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1209;p42">
            <a:extLst>
              <a:ext uri="{FF2B5EF4-FFF2-40B4-BE49-F238E27FC236}">
                <a16:creationId xmlns:a16="http://schemas.microsoft.com/office/drawing/2014/main" id="{51A2CFA8-8626-4A8B-8C58-A175BD2C5E82}"/>
              </a:ext>
            </a:extLst>
          </p:cNvPr>
          <p:cNvSpPr txBox="1">
            <a:spLocks noGrp="1"/>
          </p:cNvSpPr>
          <p:nvPr>
            <p:ph type="title"/>
          </p:nvPr>
        </p:nvSpPr>
        <p:spPr>
          <a:xfrm>
            <a:off x="2227132" y="715171"/>
            <a:ext cx="2400575" cy="49663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latin typeface="Times New Roman" panose="02020603050405020304" pitchFamily="18" charset="0"/>
                <a:cs typeface="Times New Roman" panose="02020603050405020304" pitchFamily="18" charset="0"/>
              </a:rPr>
              <a:t>c) Vận dụng</a:t>
            </a:r>
            <a:endParaRPr sz="2800" b="1" dirty="0">
              <a:latin typeface="Times New Roman" panose="02020603050405020304" pitchFamily="18" charset="0"/>
              <a:cs typeface="Times New Roman" panose="02020603050405020304" pitchFamily="18" charset="0"/>
            </a:endParaRPr>
          </a:p>
        </p:txBody>
      </p:sp>
      <p:sp>
        <p:nvSpPr>
          <p:cNvPr id="40" name="Google Shape;535;p44">
            <a:extLst>
              <a:ext uri="{FF2B5EF4-FFF2-40B4-BE49-F238E27FC236}">
                <a16:creationId xmlns:a16="http://schemas.microsoft.com/office/drawing/2014/main" id="{2C87DFDA-2E00-4024-8A12-13EFC0A8E71D}"/>
              </a:ext>
            </a:extLst>
          </p:cNvPr>
          <p:cNvSpPr txBox="1">
            <a:spLocks/>
          </p:cNvSpPr>
          <p:nvPr/>
        </p:nvSpPr>
        <p:spPr>
          <a:xfrm>
            <a:off x="5865624" y="294783"/>
            <a:ext cx="2526522" cy="41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1pPr>
            <a:lvl2pPr marR="0" lvl="1"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2pPr>
            <a:lvl3pPr marR="0" lvl="2"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3pPr>
            <a:lvl4pPr marR="0" lvl="3"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4pPr>
            <a:lvl5pPr marR="0" lvl="4"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5pPr>
            <a:lvl6pPr marR="0" lvl="5"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6pPr>
            <a:lvl7pPr marR="0" lvl="6"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7pPr>
            <a:lvl8pPr marR="0" lvl="7"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8pPr>
            <a:lvl9pPr marR="0" lvl="8"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9pPr>
          </a:lstStyle>
          <a:p>
            <a:pPr algn="ctr"/>
            <a:r>
              <a:rPr lang="vi-VN" sz="2800" dirty="0">
                <a:latin typeface="Times New Roman" panose="02020603050405020304" pitchFamily="18" charset="0"/>
                <a:cs typeface="Times New Roman" panose="02020603050405020304" pitchFamily="18" charset="0"/>
              </a:rPr>
              <a:t>2. Nội dung</a:t>
            </a:r>
          </a:p>
        </p:txBody>
      </p:sp>
      <p:sp>
        <p:nvSpPr>
          <p:cNvPr id="14" name="Cloud 13">
            <a:extLst>
              <a:ext uri="{FF2B5EF4-FFF2-40B4-BE49-F238E27FC236}">
                <a16:creationId xmlns:a16="http://schemas.microsoft.com/office/drawing/2014/main" id="{8C37294E-45C6-4DB6-9A61-B77E455997E7}"/>
              </a:ext>
            </a:extLst>
          </p:cNvPr>
          <p:cNvSpPr/>
          <p:nvPr/>
        </p:nvSpPr>
        <p:spPr>
          <a:xfrm>
            <a:off x="3781586" y="1028575"/>
            <a:ext cx="5214994" cy="1580943"/>
          </a:xfrm>
          <a:prstGeom prst="cloud">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2" name="TextBox 41">
            <a:extLst>
              <a:ext uri="{FF2B5EF4-FFF2-40B4-BE49-F238E27FC236}">
                <a16:creationId xmlns:a16="http://schemas.microsoft.com/office/drawing/2014/main" id="{B5748ACD-6F10-48B4-985B-FD58B0D38B69}"/>
              </a:ext>
            </a:extLst>
          </p:cNvPr>
          <p:cNvSpPr txBox="1"/>
          <p:nvPr/>
        </p:nvSpPr>
        <p:spPr>
          <a:xfrm>
            <a:off x="4146561" y="1258783"/>
            <a:ext cx="4372936" cy="1089529"/>
          </a:xfrm>
          <a:prstGeom prst="rect">
            <a:avLst/>
          </a:prstGeom>
          <a:noFill/>
        </p:spPr>
        <p:txBody>
          <a:bodyPr wrap="square" rtlCol="0">
            <a:spAutoFit/>
          </a:bodyPr>
          <a:lstStyle/>
          <a:p>
            <a:pPr algn="ctr">
              <a:lnSpc>
                <a:spcPct val="90000"/>
              </a:lnSpc>
            </a:pPr>
            <a:r>
              <a:rPr lang="vi-VN" sz="2400" dirty="0">
                <a:latin typeface="+mj-lt"/>
              </a:rPr>
              <a:t>Tạo cơ hội cho HS tích hợp, mở rộng và vận dụng kĩ năng có được vào các tình huống/ bối cảnh mới.</a:t>
            </a:r>
          </a:p>
        </p:txBody>
      </p:sp>
      <p:sp>
        <p:nvSpPr>
          <p:cNvPr id="23" name="TextBox 22">
            <a:extLst>
              <a:ext uri="{FF2B5EF4-FFF2-40B4-BE49-F238E27FC236}">
                <a16:creationId xmlns:a16="http://schemas.microsoft.com/office/drawing/2014/main" id="{20D5AEA0-9575-4743-9921-5B868065AC53}"/>
              </a:ext>
            </a:extLst>
          </p:cNvPr>
          <p:cNvSpPr txBox="1"/>
          <p:nvPr/>
        </p:nvSpPr>
        <p:spPr>
          <a:xfrm>
            <a:off x="1926537" y="2962336"/>
            <a:ext cx="6992508" cy="2086725"/>
          </a:xfrm>
          <a:prstGeom prst="rect">
            <a:avLst/>
          </a:prstGeom>
          <a:noFill/>
        </p:spPr>
        <p:txBody>
          <a:bodyPr wrap="square" rtlCol="0">
            <a:spAutoFit/>
          </a:bodyPr>
          <a:lstStyle/>
          <a:p>
            <a:pPr algn="just">
              <a:lnSpc>
                <a:spcPct val="90000"/>
              </a:lnSpc>
            </a:pPr>
            <a:r>
              <a:rPr lang="vi-VN" sz="2400" i="1" dirty="0">
                <a:latin typeface="+mj-lt"/>
              </a:rPr>
              <a:t>       Với chủ đề “Lựa chọn nghề nghiệp” cần hướng dẫn HS tự tìm thông tin về các nhóm nghề / nghề mà bản thân HS quan tâm. HS tự xem xét bản thân đã có gì phù hợp và chưa phù hợp với nhóm nghề / nghề . Trên cơ sở đó HS mới lựa chọn nhóm nghề / nghề mình sẽ theo đuổi.</a:t>
            </a:r>
            <a:endParaRPr lang="en-US" sz="2400" i="1" dirty="0">
              <a:latin typeface="+mj-lt"/>
            </a:endParaRPr>
          </a:p>
        </p:txBody>
      </p:sp>
    </p:spTree>
    <p:extLst>
      <p:ext uri="{BB962C8B-B14F-4D97-AF65-F5344CB8AC3E}">
        <p14:creationId xmlns:p14="http://schemas.microsoft.com/office/powerpoint/2010/main" val="396249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grpSp>
        <p:nvGrpSpPr>
          <p:cNvPr id="662" name="Google Shape;662;p48"/>
          <p:cNvGrpSpPr/>
          <p:nvPr/>
        </p:nvGrpSpPr>
        <p:grpSpPr>
          <a:xfrm>
            <a:off x="7805250" y="0"/>
            <a:ext cx="1338871" cy="1366550"/>
            <a:chOff x="7805250" y="0"/>
            <a:chExt cx="1338871" cy="1366550"/>
          </a:xfrm>
        </p:grpSpPr>
        <p:sp>
          <p:nvSpPr>
            <p:cNvPr id="663" name="Google Shape;663;p48"/>
            <p:cNvSpPr/>
            <p:nvPr/>
          </p:nvSpPr>
          <p:spPr>
            <a:xfrm>
              <a:off x="8121674" y="674553"/>
              <a:ext cx="334413" cy="376630"/>
            </a:xfrm>
            <a:custGeom>
              <a:avLst/>
              <a:gdLst/>
              <a:ahLst/>
              <a:cxnLst/>
              <a:rect l="l" t="t" r="r" b="b"/>
              <a:pathLst>
                <a:path w="16999" h="19145" extrusionOk="0">
                  <a:moveTo>
                    <a:pt x="16669" y="0"/>
                  </a:moveTo>
                  <a:cubicBezTo>
                    <a:pt x="16627" y="0"/>
                    <a:pt x="16581" y="12"/>
                    <a:pt x="16534" y="38"/>
                  </a:cubicBezTo>
                  <a:cubicBezTo>
                    <a:pt x="13082" y="2065"/>
                    <a:pt x="10073" y="4693"/>
                    <a:pt x="7698" y="7955"/>
                  </a:cubicBezTo>
                  <a:cubicBezTo>
                    <a:pt x="5038" y="11597"/>
                    <a:pt x="3328" y="15714"/>
                    <a:pt x="98" y="18913"/>
                  </a:cubicBezTo>
                  <a:cubicBezTo>
                    <a:pt x="0" y="19010"/>
                    <a:pt x="108" y="19144"/>
                    <a:pt x="221" y="19144"/>
                  </a:cubicBezTo>
                  <a:cubicBezTo>
                    <a:pt x="255" y="19144"/>
                    <a:pt x="290" y="19132"/>
                    <a:pt x="319" y="19103"/>
                  </a:cubicBezTo>
                  <a:cubicBezTo>
                    <a:pt x="3233" y="16601"/>
                    <a:pt x="4880" y="13149"/>
                    <a:pt x="6907" y="9950"/>
                  </a:cubicBezTo>
                  <a:cubicBezTo>
                    <a:pt x="9440" y="5992"/>
                    <a:pt x="12765" y="2856"/>
                    <a:pt x="16787" y="418"/>
                  </a:cubicBezTo>
                  <a:cubicBezTo>
                    <a:pt x="16998" y="286"/>
                    <a:pt x="16880" y="0"/>
                    <a:pt x="1666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8"/>
            <p:cNvSpPr/>
            <p:nvPr/>
          </p:nvSpPr>
          <p:spPr>
            <a:xfrm>
              <a:off x="8630420" y="1189694"/>
              <a:ext cx="120376" cy="139832"/>
            </a:xfrm>
            <a:custGeom>
              <a:avLst/>
              <a:gdLst/>
              <a:ahLst/>
              <a:cxnLst/>
              <a:rect l="l" t="t" r="r" b="b"/>
              <a:pathLst>
                <a:path w="6119" h="7108" extrusionOk="0">
                  <a:moveTo>
                    <a:pt x="156" y="1"/>
                  </a:moveTo>
                  <a:cubicBezTo>
                    <a:pt x="82" y="1"/>
                    <a:pt x="0" y="68"/>
                    <a:pt x="45" y="135"/>
                  </a:cubicBezTo>
                  <a:cubicBezTo>
                    <a:pt x="1217" y="2985"/>
                    <a:pt x="3244" y="5519"/>
                    <a:pt x="5935" y="7102"/>
                  </a:cubicBezTo>
                  <a:cubicBezTo>
                    <a:pt x="5946" y="7106"/>
                    <a:pt x="5956" y="7107"/>
                    <a:pt x="5966" y="7107"/>
                  </a:cubicBezTo>
                  <a:cubicBezTo>
                    <a:pt x="6049" y="7107"/>
                    <a:pt x="6119" y="7000"/>
                    <a:pt x="6062" y="6944"/>
                  </a:cubicBezTo>
                  <a:cubicBezTo>
                    <a:pt x="3560" y="5075"/>
                    <a:pt x="1597" y="2859"/>
                    <a:pt x="235" y="40"/>
                  </a:cubicBezTo>
                  <a:cubicBezTo>
                    <a:pt x="216" y="12"/>
                    <a:pt x="187" y="1"/>
                    <a:pt x="15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8"/>
            <p:cNvSpPr/>
            <p:nvPr/>
          </p:nvSpPr>
          <p:spPr>
            <a:xfrm>
              <a:off x="8563401" y="812879"/>
              <a:ext cx="40879" cy="337305"/>
            </a:xfrm>
            <a:custGeom>
              <a:avLst/>
              <a:gdLst/>
              <a:ahLst/>
              <a:cxnLst/>
              <a:rect l="l" t="t" r="r" b="b"/>
              <a:pathLst>
                <a:path w="2078" h="17146" extrusionOk="0">
                  <a:moveTo>
                    <a:pt x="295" y="0"/>
                  </a:moveTo>
                  <a:cubicBezTo>
                    <a:pt x="245" y="0"/>
                    <a:pt x="190" y="32"/>
                    <a:pt x="190" y="100"/>
                  </a:cubicBezTo>
                  <a:cubicBezTo>
                    <a:pt x="0" y="5832"/>
                    <a:pt x="127" y="11564"/>
                    <a:pt x="1869" y="17074"/>
                  </a:cubicBezTo>
                  <a:cubicBezTo>
                    <a:pt x="1881" y="17125"/>
                    <a:pt x="1919" y="17145"/>
                    <a:pt x="1958" y="17145"/>
                  </a:cubicBezTo>
                  <a:cubicBezTo>
                    <a:pt x="2017" y="17145"/>
                    <a:pt x="2078" y="17100"/>
                    <a:pt x="2059" y="17043"/>
                  </a:cubicBezTo>
                  <a:cubicBezTo>
                    <a:pt x="412" y="11501"/>
                    <a:pt x="475" y="5800"/>
                    <a:pt x="380" y="68"/>
                  </a:cubicBezTo>
                  <a:cubicBezTo>
                    <a:pt x="380" y="24"/>
                    <a:pt x="339" y="0"/>
                    <a:pt x="29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8"/>
            <p:cNvSpPr/>
            <p:nvPr/>
          </p:nvSpPr>
          <p:spPr>
            <a:xfrm>
              <a:off x="8523529" y="850706"/>
              <a:ext cx="14971" cy="136409"/>
            </a:xfrm>
            <a:custGeom>
              <a:avLst/>
              <a:gdLst/>
              <a:ahLst/>
              <a:cxnLst/>
              <a:rect l="l" t="t" r="r" b="b"/>
              <a:pathLst>
                <a:path w="761" h="6934" extrusionOk="0">
                  <a:moveTo>
                    <a:pt x="710" y="0"/>
                  </a:moveTo>
                  <a:cubicBezTo>
                    <a:pt x="702" y="0"/>
                    <a:pt x="697" y="4"/>
                    <a:pt x="697" y="14"/>
                  </a:cubicBezTo>
                  <a:cubicBezTo>
                    <a:pt x="222" y="2294"/>
                    <a:pt x="0" y="4574"/>
                    <a:pt x="64" y="6886"/>
                  </a:cubicBezTo>
                  <a:cubicBezTo>
                    <a:pt x="64" y="6917"/>
                    <a:pt x="87" y="6933"/>
                    <a:pt x="111" y="6933"/>
                  </a:cubicBezTo>
                  <a:cubicBezTo>
                    <a:pt x="135" y="6933"/>
                    <a:pt x="159" y="6917"/>
                    <a:pt x="159" y="6886"/>
                  </a:cubicBezTo>
                  <a:cubicBezTo>
                    <a:pt x="127" y="4574"/>
                    <a:pt x="317" y="2294"/>
                    <a:pt x="760" y="45"/>
                  </a:cubicBezTo>
                  <a:cubicBezTo>
                    <a:pt x="760" y="23"/>
                    <a:pt x="729" y="0"/>
                    <a:pt x="71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8"/>
            <p:cNvSpPr/>
            <p:nvPr/>
          </p:nvSpPr>
          <p:spPr>
            <a:xfrm>
              <a:off x="8605753" y="817639"/>
              <a:ext cx="17804" cy="144495"/>
            </a:xfrm>
            <a:custGeom>
              <a:avLst/>
              <a:gdLst/>
              <a:ahLst/>
              <a:cxnLst/>
              <a:rect l="l" t="t" r="r" b="b"/>
              <a:pathLst>
                <a:path w="905" h="7345" extrusionOk="0">
                  <a:moveTo>
                    <a:pt x="175" y="0"/>
                  </a:moveTo>
                  <a:cubicBezTo>
                    <a:pt x="151" y="0"/>
                    <a:pt x="127" y="16"/>
                    <a:pt x="127" y="48"/>
                  </a:cubicBezTo>
                  <a:cubicBezTo>
                    <a:pt x="1" y="2455"/>
                    <a:pt x="159" y="4956"/>
                    <a:pt x="761" y="7300"/>
                  </a:cubicBezTo>
                  <a:cubicBezTo>
                    <a:pt x="775" y="7328"/>
                    <a:pt x="808" y="7344"/>
                    <a:pt x="838" y="7344"/>
                  </a:cubicBezTo>
                  <a:cubicBezTo>
                    <a:pt x="874" y="7344"/>
                    <a:pt x="905" y="7321"/>
                    <a:pt x="887" y="7268"/>
                  </a:cubicBezTo>
                  <a:cubicBezTo>
                    <a:pt x="476" y="4861"/>
                    <a:pt x="191" y="2486"/>
                    <a:pt x="222" y="48"/>
                  </a:cubicBezTo>
                  <a:cubicBezTo>
                    <a:pt x="222" y="16"/>
                    <a:pt x="198" y="0"/>
                    <a:pt x="17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8"/>
            <p:cNvSpPr/>
            <p:nvPr/>
          </p:nvSpPr>
          <p:spPr>
            <a:xfrm>
              <a:off x="8331404" y="716413"/>
              <a:ext cx="116146" cy="103949"/>
            </a:xfrm>
            <a:custGeom>
              <a:avLst/>
              <a:gdLst/>
              <a:ahLst/>
              <a:cxnLst/>
              <a:rect l="l" t="t" r="r" b="b"/>
              <a:pathLst>
                <a:path w="5904" h="5284" extrusionOk="0">
                  <a:moveTo>
                    <a:pt x="5840" y="0"/>
                  </a:moveTo>
                  <a:cubicBezTo>
                    <a:pt x="3402" y="1014"/>
                    <a:pt x="1217" y="2755"/>
                    <a:pt x="45" y="5194"/>
                  </a:cubicBezTo>
                  <a:cubicBezTo>
                    <a:pt x="0" y="5239"/>
                    <a:pt x="50" y="5283"/>
                    <a:pt x="95" y="5283"/>
                  </a:cubicBezTo>
                  <a:cubicBezTo>
                    <a:pt x="113" y="5283"/>
                    <a:pt x="131" y="5276"/>
                    <a:pt x="140" y="5257"/>
                  </a:cubicBezTo>
                  <a:cubicBezTo>
                    <a:pt x="1565" y="2977"/>
                    <a:pt x="3338" y="1140"/>
                    <a:pt x="5872" y="63"/>
                  </a:cubicBezTo>
                  <a:cubicBezTo>
                    <a:pt x="5904" y="63"/>
                    <a:pt x="5872" y="0"/>
                    <a:pt x="584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8"/>
            <p:cNvSpPr/>
            <p:nvPr/>
          </p:nvSpPr>
          <p:spPr>
            <a:xfrm>
              <a:off x="8314448" y="745880"/>
              <a:ext cx="138553" cy="279900"/>
            </a:xfrm>
            <a:custGeom>
              <a:avLst/>
              <a:gdLst/>
              <a:ahLst/>
              <a:cxnLst/>
              <a:rect l="l" t="t" r="r" b="b"/>
              <a:pathLst>
                <a:path w="7043" h="14228" extrusionOk="0">
                  <a:moveTo>
                    <a:pt x="6968" y="1"/>
                  </a:moveTo>
                  <a:cubicBezTo>
                    <a:pt x="6954" y="1"/>
                    <a:pt x="6939" y="7"/>
                    <a:pt x="6924" y="22"/>
                  </a:cubicBezTo>
                  <a:cubicBezTo>
                    <a:pt x="3504" y="4203"/>
                    <a:pt x="3852" y="10125"/>
                    <a:pt x="52" y="14083"/>
                  </a:cubicBezTo>
                  <a:cubicBezTo>
                    <a:pt x="1" y="14134"/>
                    <a:pt x="74" y="14227"/>
                    <a:pt x="137" y="14227"/>
                  </a:cubicBezTo>
                  <a:cubicBezTo>
                    <a:pt x="152" y="14227"/>
                    <a:pt x="166" y="14222"/>
                    <a:pt x="178" y="14210"/>
                  </a:cubicBezTo>
                  <a:cubicBezTo>
                    <a:pt x="4169" y="10410"/>
                    <a:pt x="3662" y="4298"/>
                    <a:pt x="7019" y="86"/>
                  </a:cubicBezTo>
                  <a:cubicBezTo>
                    <a:pt x="7043" y="61"/>
                    <a:pt x="7012" y="1"/>
                    <a:pt x="696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8"/>
            <p:cNvSpPr/>
            <p:nvPr/>
          </p:nvSpPr>
          <p:spPr>
            <a:xfrm>
              <a:off x="8329575" y="669577"/>
              <a:ext cx="90434" cy="36847"/>
            </a:xfrm>
            <a:custGeom>
              <a:avLst/>
              <a:gdLst/>
              <a:ahLst/>
              <a:cxnLst/>
              <a:rect l="l" t="t" r="r" b="b"/>
              <a:pathLst>
                <a:path w="4597" h="1873" extrusionOk="0">
                  <a:moveTo>
                    <a:pt x="4528" y="1"/>
                  </a:moveTo>
                  <a:cubicBezTo>
                    <a:pt x="4522" y="1"/>
                    <a:pt x="4515" y="2"/>
                    <a:pt x="4508" y="6"/>
                  </a:cubicBezTo>
                  <a:cubicBezTo>
                    <a:pt x="2893" y="133"/>
                    <a:pt x="1373" y="734"/>
                    <a:pt x="74" y="1684"/>
                  </a:cubicBezTo>
                  <a:cubicBezTo>
                    <a:pt x="0" y="1759"/>
                    <a:pt x="42" y="1872"/>
                    <a:pt x="110" y="1872"/>
                  </a:cubicBezTo>
                  <a:cubicBezTo>
                    <a:pt x="128" y="1872"/>
                    <a:pt x="149" y="1863"/>
                    <a:pt x="169" y="1843"/>
                  </a:cubicBezTo>
                  <a:cubicBezTo>
                    <a:pt x="1500" y="956"/>
                    <a:pt x="2925" y="418"/>
                    <a:pt x="4540" y="133"/>
                  </a:cubicBezTo>
                  <a:cubicBezTo>
                    <a:pt x="4596" y="104"/>
                    <a:pt x="4577" y="1"/>
                    <a:pt x="452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8"/>
            <p:cNvSpPr/>
            <p:nvPr/>
          </p:nvSpPr>
          <p:spPr>
            <a:xfrm>
              <a:off x="8415359" y="1014899"/>
              <a:ext cx="28250" cy="72867"/>
            </a:xfrm>
            <a:custGeom>
              <a:avLst/>
              <a:gdLst/>
              <a:ahLst/>
              <a:cxnLst/>
              <a:rect l="l" t="t" r="r" b="b"/>
              <a:pathLst>
                <a:path w="1436" h="3704" extrusionOk="0">
                  <a:moveTo>
                    <a:pt x="1361" y="0"/>
                  </a:moveTo>
                  <a:cubicBezTo>
                    <a:pt x="1345" y="0"/>
                    <a:pt x="1329" y="8"/>
                    <a:pt x="1319" y="27"/>
                  </a:cubicBezTo>
                  <a:cubicBezTo>
                    <a:pt x="749" y="1167"/>
                    <a:pt x="306" y="2371"/>
                    <a:pt x="20" y="3637"/>
                  </a:cubicBezTo>
                  <a:cubicBezTo>
                    <a:pt x="1" y="3677"/>
                    <a:pt x="42" y="3704"/>
                    <a:pt x="76" y="3704"/>
                  </a:cubicBezTo>
                  <a:cubicBezTo>
                    <a:pt x="97" y="3704"/>
                    <a:pt x="115" y="3693"/>
                    <a:pt x="115" y="3669"/>
                  </a:cubicBezTo>
                  <a:cubicBezTo>
                    <a:pt x="464" y="2434"/>
                    <a:pt x="876" y="1231"/>
                    <a:pt x="1414" y="59"/>
                  </a:cubicBezTo>
                  <a:cubicBezTo>
                    <a:pt x="1436" y="37"/>
                    <a:pt x="1397" y="0"/>
                    <a:pt x="136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8"/>
            <p:cNvSpPr/>
            <p:nvPr/>
          </p:nvSpPr>
          <p:spPr>
            <a:xfrm>
              <a:off x="8459363" y="943690"/>
              <a:ext cx="18709" cy="124192"/>
            </a:xfrm>
            <a:custGeom>
              <a:avLst/>
              <a:gdLst/>
              <a:ahLst/>
              <a:cxnLst/>
              <a:rect l="l" t="t" r="r" b="b"/>
              <a:pathLst>
                <a:path w="951" h="6313" extrusionOk="0">
                  <a:moveTo>
                    <a:pt x="911" y="0"/>
                  </a:moveTo>
                  <a:cubicBezTo>
                    <a:pt x="898" y="0"/>
                    <a:pt x="887" y="10"/>
                    <a:pt x="887" y="37"/>
                  </a:cubicBezTo>
                  <a:cubicBezTo>
                    <a:pt x="475" y="2095"/>
                    <a:pt x="190" y="4154"/>
                    <a:pt x="0" y="6276"/>
                  </a:cubicBezTo>
                  <a:cubicBezTo>
                    <a:pt x="0" y="6294"/>
                    <a:pt x="32" y="6312"/>
                    <a:pt x="59" y="6312"/>
                  </a:cubicBezTo>
                  <a:cubicBezTo>
                    <a:pt x="78" y="6312"/>
                    <a:pt x="95" y="6302"/>
                    <a:pt x="95" y="6276"/>
                  </a:cubicBezTo>
                  <a:cubicBezTo>
                    <a:pt x="317" y="4186"/>
                    <a:pt x="602" y="2127"/>
                    <a:pt x="950" y="37"/>
                  </a:cubicBezTo>
                  <a:cubicBezTo>
                    <a:pt x="950" y="19"/>
                    <a:pt x="929" y="0"/>
                    <a:pt x="91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8"/>
            <p:cNvSpPr/>
            <p:nvPr/>
          </p:nvSpPr>
          <p:spPr>
            <a:xfrm>
              <a:off x="8650602" y="554443"/>
              <a:ext cx="58585" cy="17450"/>
            </a:xfrm>
            <a:custGeom>
              <a:avLst/>
              <a:gdLst/>
              <a:ahLst/>
              <a:cxnLst/>
              <a:rect l="l" t="t" r="r" b="b"/>
              <a:pathLst>
                <a:path w="2978" h="887" extrusionOk="0">
                  <a:moveTo>
                    <a:pt x="1" y="0"/>
                  </a:moveTo>
                  <a:lnTo>
                    <a:pt x="2978" y="887"/>
                  </a:lnTo>
                  <a:cubicBezTo>
                    <a:pt x="2091" y="380"/>
                    <a:pt x="1077" y="159"/>
                    <a:pt x="9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8"/>
            <p:cNvSpPr/>
            <p:nvPr/>
          </p:nvSpPr>
          <p:spPr>
            <a:xfrm>
              <a:off x="8064039" y="651519"/>
              <a:ext cx="81857" cy="35745"/>
            </a:xfrm>
            <a:custGeom>
              <a:avLst/>
              <a:gdLst/>
              <a:ahLst/>
              <a:cxnLst/>
              <a:rect l="l" t="t" r="r" b="b"/>
              <a:pathLst>
                <a:path w="4161" h="1817" extrusionOk="0">
                  <a:moveTo>
                    <a:pt x="4070" y="0"/>
                  </a:moveTo>
                  <a:cubicBezTo>
                    <a:pt x="4061" y="0"/>
                    <a:pt x="4052" y="2"/>
                    <a:pt x="4041" y="6"/>
                  </a:cubicBezTo>
                  <a:cubicBezTo>
                    <a:pt x="2648" y="354"/>
                    <a:pt x="1286" y="892"/>
                    <a:pt x="82" y="1684"/>
                  </a:cubicBezTo>
                  <a:cubicBezTo>
                    <a:pt x="0" y="1739"/>
                    <a:pt x="60" y="1817"/>
                    <a:pt x="119" y="1817"/>
                  </a:cubicBezTo>
                  <a:cubicBezTo>
                    <a:pt x="128" y="1817"/>
                    <a:pt x="137" y="1815"/>
                    <a:pt x="146" y="1811"/>
                  </a:cubicBezTo>
                  <a:cubicBezTo>
                    <a:pt x="1413" y="1082"/>
                    <a:pt x="2711" y="512"/>
                    <a:pt x="4104" y="132"/>
                  </a:cubicBezTo>
                  <a:cubicBezTo>
                    <a:pt x="4161" y="104"/>
                    <a:pt x="4142" y="0"/>
                    <a:pt x="407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8"/>
            <p:cNvSpPr/>
            <p:nvPr/>
          </p:nvSpPr>
          <p:spPr>
            <a:xfrm>
              <a:off x="8094548" y="731855"/>
              <a:ext cx="25141" cy="21384"/>
            </a:xfrm>
            <a:custGeom>
              <a:avLst/>
              <a:gdLst/>
              <a:ahLst/>
              <a:cxnLst/>
              <a:rect l="l" t="t" r="r" b="b"/>
              <a:pathLst>
                <a:path w="1278" h="1087" extrusionOk="0">
                  <a:moveTo>
                    <a:pt x="1186" y="0"/>
                  </a:moveTo>
                  <a:cubicBezTo>
                    <a:pt x="1178" y="0"/>
                    <a:pt x="1169" y="2"/>
                    <a:pt x="1160" y="7"/>
                  </a:cubicBezTo>
                  <a:cubicBezTo>
                    <a:pt x="685" y="260"/>
                    <a:pt x="305" y="577"/>
                    <a:pt x="20" y="1020"/>
                  </a:cubicBezTo>
                  <a:cubicBezTo>
                    <a:pt x="0" y="1059"/>
                    <a:pt x="29" y="1086"/>
                    <a:pt x="61" y="1086"/>
                  </a:cubicBezTo>
                  <a:cubicBezTo>
                    <a:pt x="81" y="1086"/>
                    <a:pt x="103" y="1076"/>
                    <a:pt x="115" y="1052"/>
                  </a:cubicBezTo>
                  <a:cubicBezTo>
                    <a:pt x="400" y="672"/>
                    <a:pt x="748" y="324"/>
                    <a:pt x="1223" y="102"/>
                  </a:cubicBezTo>
                  <a:cubicBezTo>
                    <a:pt x="1278" y="75"/>
                    <a:pt x="1239" y="0"/>
                    <a:pt x="118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8"/>
            <p:cNvSpPr/>
            <p:nvPr/>
          </p:nvSpPr>
          <p:spPr>
            <a:xfrm>
              <a:off x="8070176" y="608341"/>
              <a:ext cx="285822" cy="26597"/>
            </a:xfrm>
            <a:custGeom>
              <a:avLst/>
              <a:gdLst/>
              <a:ahLst/>
              <a:cxnLst/>
              <a:rect l="l" t="t" r="r" b="b"/>
              <a:pathLst>
                <a:path w="14529" h="1352" extrusionOk="0">
                  <a:moveTo>
                    <a:pt x="6476" y="0"/>
                  </a:moveTo>
                  <a:cubicBezTo>
                    <a:pt x="4252" y="0"/>
                    <a:pt x="2060" y="334"/>
                    <a:pt x="55" y="1250"/>
                  </a:cubicBezTo>
                  <a:cubicBezTo>
                    <a:pt x="1" y="1278"/>
                    <a:pt x="40" y="1352"/>
                    <a:pt x="72" y="1352"/>
                  </a:cubicBezTo>
                  <a:cubicBezTo>
                    <a:pt x="78" y="1352"/>
                    <a:pt x="83" y="1350"/>
                    <a:pt x="87" y="1345"/>
                  </a:cubicBezTo>
                  <a:cubicBezTo>
                    <a:pt x="2023" y="524"/>
                    <a:pt x="4142" y="229"/>
                    <a:pt x="6297" y="229"/>
                  </a:cubicBezTo>
                  <a:cubicBezTo>
                    <a:pt x="9043" y="229"/>
                    <a:pt x="11846" y="708"/>
                    <a:pt x="14402" y="1187"/>
                  </a:cubicBezTo>
                  <a:cubicBezTo>
                    <a:pt x="14497" y="1187"/>
                    <a:pt x="14528" y="1060"/>
                    <a:pt x="14433" y="1029"/>
                  </a:cubicBezTo>
                  <a:cubicBezTo>
                    <a:pt x="11917" y="491"/>
                    <a:pt x="9173" y="0"/>
                    <a:pt x="647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8"/>
            <p:cNvSpPr/>
            <p:nvPr/>
          </p:nvSpPr>
          <p:spPr>
            <a:xfrm>
              <a:off x="8003984" y="642726"/>
              <a:ext cx="39148" cy="21364"/>
            </a:xfrm>
            <a:custGeom>
              <a:avLst/>
              <a:gdLst/>
              <a:ahLst/>
              <a:cxnLst/>
              <a:rect l="l" t="t" r="r" b="b"/>
              <a:pathLst>
                <a:path w="1990" h="1086" extrusionOk="0">
                  <a:moveTo>
                    <a:pt x="1950" y="1"/>
                  </a:moveTo>
                  <a:cubicBezTo>
                    <a:pt x="1944" y="1"/>
                    <a:pt x="1938" y="3"/>
                    <a:pt x="1932" y="9"/>
                  </a:cubicBezTo>
                  <a:cubicBezTo>
                    <a:pt x="1362" y="453"/>
                    <a:pt x="729" y="769"/>
                    <a:pt x="32" y="991"/>
                  </a:cubicBezTo>
                  <a:cubicBezTo>
                    <a:pt x="0" y="1023"/>
                    <a:pt x="32" y="1086"/>
                    <a:pt x="64" y="1086"/>
                  </a:cubicBezTo>
                  <a:cubicBezTo>
                    <a:pt x="760" y="896"/>
                    <a:pt x="1425" y="548"/>
                    <a:pt x="1964" y="73"/>
                  </a:cubicBezTo>
                  <a:cubicBezTo>
                    <a:pt x="1989" y="47"/>
                    <a:pt x="1973" y="1"/>
                    <a:pt x="1950"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8"/>
            <p:cNvSpPr/>
            <p:nvPr/>
          </p:nvSpPr>
          <p:spPr>
            <a:xfrm>
              <a:off x="8111268" y="655886"/>
              <a:ext cx="144396" cy="38224"/>
            </a:xfrm>
            <a:custGeom>
              <a:avLst/>
              <a:gdLst/>
              <a:ahLst/>
              <a:cxnLst/>
              <a:rect l="l" t="t" r="r" b="b"/>
              <a:pathLst>
                <a:path w="7340" h="1943" extrusionOk="0">
                  <a:moveTo>
                    <a:pt x="7273" y="0"/>
                  </a:moveTo>
                  <a:cubicBezTo>
                    <a:pt x="7265" y="0"/>
                    <a:pt x="7256" y="2"/>
                    <a:pt x="7246" y="5"/>
                  </a:cubicBezTo>
                  <a:cubicBezTo>
                    <a:pt x="4775" y="290"/>
                    <a:pt x="2368" y="924"/>
                    <a:pt x="57" y="1810"/>
                  </a:cubicBezTo>
                  <a:cubicBezTo>
                    <a:pt x="0" y="1839"/>
                    <a:pt x="19" y="1942"/>
                    <a:pt x="91" y="1942"/>
                  </a:cubicBezTo>
                  <a:cubicBezTo>
                    <a:pt x="100" y="1942"/>
                    <a:pt x="110" y="1940"/>
                    <a:pt x="120" y="1937"/>
                  </a:cubicBezTo>
                  <a:cubicBezTo>
                    <a:pt x="2432" y="1145"/>
                    <a:pt x="4807" y="544"/>
                    <a:pt x="7246" y="132"/>
                  </a:cubicBezTo>
                  <a:cubicBezTo>
                    <a:pt x="7330" y="104"/>
                    <a:pt x="7339" y="0"/>
                    <a:pt x="727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8"/>
            <p:cNvSpPr/>
            <p:nvPr/>
          </p:nvSpPr>
          <p:spPr>
            <a:xfrm>
              <a:off x="8024737" y="584933"/>
              <a:ext cx="215375" cy="30669"/>
            </a:xfrm>
            <a:custGeom>
              <a:avLst/>
              <a:gdLst/>
              <a:ahLst/>
              <a:cxnLst/>
              <a:rect l="l" t="t" r="r" b="b"/>
              <a:pathLst>
                <a:path w="10948" h="1559" extrusionOk="0">
                  <a:moveTo>
                    <a:pt x="6941" y="1"/>
                  </a:moveTo>
                  <a:cubicBezTo>
                    <a:pt x="4598" y="1"/>
                    <a:pt x="2277" y="473"/>
                    <a:pt x="85" y="1427"/>
                  </a:cubicBezTo>
                  <a:cubicBezTo>
                    <a:pt x="1" y="1455"/>
                    <a:pt x="17" y="1559"/>
                    <a:pt x="88" y="1559"/>
                  </a:cubicBezTo>
                  <a:cubicBezTo>
                    <a:pt x="97" y="1559"/>
                    <a:pt x="107" y="1557"/>
                    <a:pt x="117" y="1554"/>
                  </a:cubicBezTo>
                  <a:cubicBezTo>
                    <a:pt x="2513" y="690"/>
                    <a:pt x="4909" y="254"/>
                    <a:pt x="7366" y="254"/>
                  </a:cubicBezTo>
                  <a:cubicBezTo>
                    <a:pt x="8513" y="254"/>
                    <a:pt x="9673" y="349"/>
                    <a:pt x="10853" y="540"/>
                  </a:cubicBezTo>
                  <a:cubicBezTo>
                    <a:pt x="10916" y="540"/>
                    <a:pt x="10948" y="445"/>
                    <a:pt x="10884" y="445"/>
                  </a:cubicBezTo>
                  <a:cubicBezTo>
                    <a:pt x="9576" y="149"/>
                    <a:pt x="8255" y="1"/>
                    <a:pt x="6941"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8"/>
            <p:cNvSpPr/>
            <p:nvPr/>
          </p:nvSpPr>
          <p:spPr>
            <a:xfrm>
              <a:off x="8534741" y="30824"/>
              <a:ext cx="609316" cy="925512"/>
            </a:xfrm>
            <a:custGeom>
              <a:avLst/>
              <a:gdLst/>
              <a:ahLst/>
              <a:cxnLst/>
              <a:rect l="l" t="t" r="r" b="b"/>
              <a:pathLst>
                <a:path w="30973" h="47046" extrusionOk="0">
                  <a:moveTo>
                    <a:pt x="9221" y="0"/>
                  </a:moveTo>
                  <a:cubicBezTo>
                    <a:pt x="9169" y="0"/>
                    <a:pt x="9114" y="15"/>
                    <a:pt x="9058" y="49"/>
                  </a:cubicBezTo>
                  <a:cubicBezTo>
                    <a:pt x="444" y="5433"/>
                    <a:pt x="0" y="18575"/>
                    <a:pt x="3896" y="26904"/>
                  </a:cubicBezTo>
                  <a:cubicBezTo>
                    <a:pt x="7967" y="35634"/>
                    <a:pt x="16936" y="40818"/>
                    <a:pt x="26384" y="40818"/>
                  </a:cubicBezTo>
                  <a:cubicBezTo>
                    <a:pt x="26636" y="40818"/>
                    <a:pt x="26888" y="40814"/>
                    <a:pt x="27141" y="40807"/>
                  </a:cubicBezTo>
                  <a:cubicBezTo>
                    <a:pt x="27141" y="40839"/>
                    <a:pt x="27172" y="40902"/>
                    <a:pt x="27204" y="40934"/>
                  </a:cubicBezTo>
                  <a:cubicBezTo>
                    <a:pt x="28819" y="42770"/>
                    <a:pt x="29959" y="44860"/>
                    <a:pt x="30973" y="47046"/>
                  </a:cubicBezTo>
                  <a:lnTo>
                    <a:pt x="30973" y="45431"/>
                  </a:lnTo>
                  <a:cubicBezTo>
                    <a:pt x="30054" y="43689"/>
                    <a:pt x="29009" y="42042"/>
                    <a:pt x="27647" y="40617"/>
                  </a:cubicBezTo>
                  <a:cubicBezTo>
                    <a:pt x="27679" y="40490"/>
                    <a:pt x="27616" y="40332"/>
                    <a:pt x="27457" y="40332"/>
                  </a:cubicBezTo>
                  <a:cubicBezTo>
                    <a:pt x="27426" y="33428"/>
                    <a:pt x="28629" y="24687"/>
                    <a:pt x="23309" y="19399"/>
                  </a:cubicBezTo>
                  <a:cubicBezTo>
                    <a:pt x="20680" y="16802"/>
                    <a:pt x="17070" y="15567"/>
                    <a:pt x="14346" y="13128"/>
                  </a:cubicBezTo>
                  <a:cubicBezTo>
                    <a:pt x="10736" y="9930"/>
                    <a:pt x="9089" y="5274"/>
                    <a:pt x="9469" y="524"/>
                  </a:cubicBezTo>
                  <a:cubicBezTo>
                    <a:pt x="9626" y="316"/>
                    <a:pt x="9461" y="0"/>
                    <a:pt x="9221"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8"/>
            <p:cNvSpPr/>
            <p:nvPr/>
          </p:nvSpPr>
          <p:spPr>
            <a:xfrm>
              <a:off x="7805250" y="0"/>
              <a:ext cx="1338871" cy="1366550"/>
            </a:xfrm>
            <a:custGeom>
              <a:avLst/>
              <a:gdLst/>
              <a:ahLst/>
              <a:cxnLst/>
              <a:rect l="l" t="t" r="r" b="b"/>
              <a:pathLst>
                <a:path w="68058" h="69465" extrusionOk="0">
                  <a:moveTo>
                    <a:pt x="16437" y="13017"/>
                  </a:moveTo>
                  <a:cubicBezTo>
                    <a:pt x="18084" y="13650"/>
                    <a:pt x="19794" y="14062"/>
                    <a:pt x="21567" y="14125"/>
                  </a:cubicBezTo>
                  <a:cubicBezTo>
                    <a:pt x="21889" y="14141"/>
                    <a:pt x="22210" y="14147"/>
                    <a:pt x="22530" y="14147"/>
                  </a:cubicBezTo>
                  <a:cubicBezTo>
                    <a:pt x="23393" y="14147"/>
                    <a:pt x="24250" y="14104"/>
                    <a:pt x="25101" y="14104"/>
                  </a:cubicBezTo>
                  <a:cubicBezTo>
                    <a:pt x="26416" y="14104"/>
                    <a:pt x="27717" y="14207"/>
                    <a:pt x="29010" y="14727"/>
                  </a:cubicBezTo>
                  <a:cubicBezTo>
                    <a:pt x="34045" y="16722"/>
                    <a:pt x="35819" y="22074"/>
                    <a:pt x="37402" y="26793"/>
                  </a:cubicBezTo>
                  <a:cubicBezTo>
                    <a:pt x="36389" y="25304"/>
                    <a:pt x="35248" y="23879"/>
                    <a:pt x="33792" y="22866"/>
                  </a:cubicBezTo>
                  <a:cubicBezTo>
                    <a:pt x="32113" y="21694"/>
                    <a:pt x="30245" y="21599"/>
                    <a:pt x="28345" y="21061"/>
                  </a:cubicBezTo>
                  <a:cubicBezTo>
                    <a:pt x="25494" y="20269"/>
                    <a:pt x="24418" y="18210"/>
                    <a:pt x="22201" y="16595"/>
                  </a:cubicBezTo>
                  <a:cubicBezTo>
                    <a:pt x="20491" y="15360"/>
                    <a:pt x="16785" y="15487"/>
                    <a:pt x="16437" y="13017"/>
                  </a:cubicBezTo>
                  <a:close/>
                  <a:moveTo>
                    <a:pt x="15962" y="13618"/>
                  </a:moveTo>
                  <a:lnTo>
                    <a:pt x="15962" y="13618"/>
                  </a:lnTo>
                  <a:cubicBezTo>
                    <a:pt x="16279" y="14505"/>
                    <a:pt x="16912" y="15107"/>
                    <a:pt x="17862" y="15550"/>
                  </a:cubicBezTo>
                  <a:cubicBezTo>
                    <a:pt x="19351" y="16247"/>
                    <a:pt x="20681" y="16120"/>
                    <a:pt x="22106" y="17229"/>
                  </a:cubicBezTo>
                  <a:cubicBezTo>
                    <a:pt x="22993" y="17925"/>
                    <a:pt x="23689" y="18876"/>
                    <a:pt x="24544" y="19636"/>
                  </a:cubicBezTo>
                  <a:cubicBezTo>
                    <a:pt x="26128" y="21124"/>
                    <a:pt x="27838" y="21536"/>
                    <a:pt x="29960" y="21979"/>
                  </a:cubicBezTo>
                  <a:cubicBezTo>
                    <a:pt x="33285" y="22676"/>
                    <a:pt x="35090" y="24608"/>
                    <a:pt x="37149" y="27046"/>
                  </a:cubicBezTo>
                  <a:cubicBezTo>
                    <a:pt x="36373" y="26994"/>
                    <a:pt x="35482" y="26939"/>
                    <a:pt x="34582" y="26939"/>
                  </a:cubicBezTo>
                  <a:cubicBezTo>
                    <a:pt x="32725" y="26939"/>
                    <a:pt x="30825" y="27174"/>
                    <a:pt x="29801" y="28155"/>
                  </a:cubicBezTo>
                  <a:cubicBezTo>
                    <a:pt x="28503" y="29358"/>
                    <a:pt x="29358" y="30783"/>
                    <a:pt x="30530" y="31670"/>
                  </a:cubicBezTo>
                  <a:cubicBezTo>
                    <a:pt x="27711" y="30783"/>
                    <a:pt x="24798" y="29833"/>
                    <a:pt x="21947" y="29231"/>
                  </a:cubicBezTo>
                  <a:cubicBezTo>
                    <a:pt x="19984" y="27109"/>
                    <a:pt x="17609" y="24956"/>
                    <a:pt x="16722" y="22169"/>
                  </a:cubicBezTo>
                  <a:cubicBezTo>
                    <a:pt x="15835" y="19446"/>
                    <a:pt x="15329" y="16405"/>
                    <a:pt x="15962" y="13618"/>
                  </a:cubicBezTo>
                  <a:close/>
                  <a:moveTo>
                    <a:pt x="34868" y="33982"/>
                  </a:moveTo>
                  <a:cubicBezTo>
                    <a:pt x="35343" y="34172"/>
                    <a:pt x="35819" y="34393"/>
                    <a:pt x="36294" y="34583"/>
                  </a:cubicBezTo>
                  <a:cubicBezTo>
                    <a:pt x="38257" y="35375"/>
                    <a:pt x="40949" y="35692"/>
                    <a:pt x="42184" y="37592"/>
                  </a:cubicBezTo>
                  <a:cubicBezTo>
                    <a:pt x="42057" y="37687"/>
                    <a:pt x="41931" y="37782"/>
                    <a:pt x="41804" y="37909"/>
                  </a:cubicBezTo>
                  <a:cubicBezTo>
                    <a:pt x="41788" y="37905"/>
                    <a:pt x="41771" y="37903"/>
                    <a:pt x="41755" y="37903"/>
                  </a:cubicBezTo>
                  <a:cubicBezTo>
                    <a:pt x="41640" y="37903"/>
                    <a:pt x="41519" y="37996"/>
                    <a:pt x="41519" y="38162"/>
                  </a:cubicBezTo>
                  <a:cubicBezTo>
                    <a:pt x="40126" y="39365"/>
                    <a:pt x="38700" y="40822"/>
                    <a:pt x="37054" y="41170"/>
                  </a:cubicBezTo>
                  <a:cubicBezTo>
                    <a:pt x="36740" y="41230"/>
                    <a:pt x="36454" y="41262"/>
                    <a:pt x="36196" y="41262"/>
                  </a:cubicBezTo>
                  <a:cubicBezTo>
                    <a:pt x="35908" y="41262"/>
                    <a:pt x="35656" y="41222"/>
                    <a:pt x="35438" y="41139"/>
                  </a:cubicBezTo>
                  <a:cubicBezTo>
                    <a:pt x="35470" y="41107"/>
                    <a:pt x="35470" y="41075"/>
                    <a:pt x="35470" y="41044"/>
                  </a:cubicBezTo>
                  <a:cubicBezTo>
                    <a:pt x="35490" y="41005"/>
                    <a:pt x="35461" y="40978"/>
                    <a:pt x="35429" y="40978"/>
                  </a:cubicBezTo>
                  <a:cubicBezTo>
                    <a:pt x="35409" y="40978"/>
                    <a:pt x="35387" y="40988"/>
                    <a:pt x="35375" y="41012"/>
                  </a:cubicBezTo>
                  <a:cubicBezTo>
                    <a:pt x="35375" y="41044"/>
                    <a:pt x="35375" y="41075"/>
                    <a:pt x="35343" y="41107"/>
                  </a:cubicBezTo>
                  <a:cubicBezTo>
                    <a:pt x="33253" y="40220"/>
                    <a:pt x="34298" y="35882"/>
                    <a:pt x="34868" y="33982"/>
                  </a:cubicBezTo>
                  <a:close/>
                  <a:moveTo>
                    <a:pt x="42374" y="36927"/>
                  </a:moveTo>
                  <a:lnTo>
                    <a:pt x="42374" y="36927"/>
                  </a:lnTo>
                  <a:cubicBezTo>
                    <a:pt x="43419" y="37338"/>
                    <a:pt x="44496" y="37592"/>
                    <a:pt x="45573" y="38004"/>
                  </a:cubicBezTo>
                  <a:cubicBezTo>
                    <a:pt x="47663" y="38764"/>
                    <a:pt x="51685" y="40252"/>
                    <a:pt x="52318" y="42659"/>
                  </a:cubicBezTo>
                  <a:cubicBezTo>
                    <a:pt x="51805" y="44064"/>
                    <a:pt x="50742" y="45077"/>
                    <a:pt x="49229" y="45077"/>
                  </a:cubicBezTo>
                  <a:cubicBezTo>
                    <a:pt x="48594" y="45077"/>
                    <a:pt x="47879" y="44898"/>
                    <a:pt x="47093" y="44496"/>
                  </a:cubicBezTo>
                  <a:cubicBezTo>
                    <a:pt x="44464" y="43166"/>
                    <a:pt x="43641" y="40062"/>
                    <a:pt x="42881" y="37434"/>
                  </a:cubicBezTo>
                  <a:cubicBezTo>
                    <a:pt x="42849" y="37338"/>
                    <a:pt x="42786" y="37307"/>
                    <a:pt x="42722" y="37307"/>
                  </a:cubicBezTo>
                  <a:cubicBezTo>
                    <a:pt x="42691" y="37275"/>
                    <a:pt x="42659" y="37275"/>
                    <a:pt x="42627" y="37275"/>
                  </a:cubicBezTo>
                  <a:cubicBezTo>
                    <a:pt x="42532" y="37148"/>
                    <a:pt x="42469" y="37022"/>
                    <a:pt x="42374" y="36927"/>
                  </a:cubicBezTo>
                  <a:close/>
                  <a:moveTo>
                    <a:pt x="16045" y="29070"/>
                  </a:moveTo>
                  <a:cubicBezTo>
                    <a:pt x="20761" y="29070"/>
                    <a:pt x="25802" y="30908"/>
                    <a:pt x="30118" y="32271"/>
                  </a:cubicBezTo>
                  <a:lnTo>
                    <a:pt x="29928" y="32335"/>
                  </a:lnTo>
                  <a:cubicBezTo>
                    <a:pt x="28150" y="32212"/>
                    <a:pt x="26372" y="32100"/>
                    <a:pt x="24602" y="32100"/>
                  </a:cubicBezTo>
                  <a:cubicBezTo>
                    <a:pt x="22273" y="32100"/>
                    <a:pt x="19957" y="32293"/>
                    <a:pt x="17672" y="32905"/>
                  </a:cubicBezTo>
                  <a:cubicBezTo>
                    <a:pt x="17577" y="32905"/>
                    <a:pt x="17577" y="33063"/>
                    <a:pt x="17672" y="33063"/>
                  </a:cubicBezTo>
                  <a:cubicBezTo>
                    <a:pt x="20779" y="32616"/>
                    <a:pt x="23729" y="32461"/>
                    <a:pt x="26753" y="32461"/>
                  </a:cubicBezTo>
                  <a:cubicBezTo>
                    <a:pt x="27583" y="32461"/>
                    <a:pt x="28418" y="32473"/>
                    <a:pt x="29263" y="32493"/>
                  </a:cubicBezTo>
                  <a:cubicBezTo>
                    <a:pt x="28376" y="32715"/>
                    <a:pt x="27458" y="32937"/>
                    <a:pt x="26571" y="33222"/>
                  </a:cubicBezTo>
                  <a:cubicBezTo>
                    <a:pt x="26658" y="33193"/>
                    <a:pt x="26639" y="33059"/>
                    <a:pt x="26564" y="33059"/>
                  </a:cubicBezTo>
                  <a:cubicBezTo>
                    <a:pt x="26556" y="33059"/>
                    <a:pt x="26548" y="33060"/>
                    <a:pt x="26539" y="33063"/>
                  </a:cubicBezTo>
                  <a:cubicBezTo>
                    <a:pt x="23214" y="34045"/>
                    <a:pt x="19889" y="35217"/>
                    <a:pt x="16817" y="36768"/>
                  </a:cubicBezTo>
                  <a:cubicBezTo>
                    <a:pt x="16732" y="36797"/>
                    <a:pt x="16773" y="36900"/>
                    <a:pt x="16850" y="36900"/>
                  </a:cubicBezTo>
                  <a:cubicBezTo>
                    <a:pt x="16860" y="36900"/>
                    <a:pt x="16870" y="36899"/>
                    <a:pt x="16880" y="36895"/>
                  </a:cubicBezTo>
                  <a:cubicBezTo>
                    <a:pt x="19446" y="35818"/>
                    <a:pt x="22042" y="34773"/>
                    <a:pt x="24671" y="33855"/>
                  </a:cubicBezTo>
                  <a:lnTo>
                    <a:pt x="24671" y="33855"/>
                  </a:lnTo>
                  <a:cubicBezTo>
                    <a:pt x="23911" y="34140"/>
                    <a:pt x="23183" y="34520"/>
                    <a:pt x="22517" y="34932"/>
                  </a:cubicBezTo>
                  <a:cubicBezTo>
                    <a:pt x="19857" y="36642"/>
                    <a:pt x="18084" y="39872"/>
                    <a:pt x="16247" y="42374"/>
                  </a:cubicBezTo>
                  <a:cubicBezTo>
                    <a:pt x="15234" y="43704"/>
                    <a:pt x="13238" y="46174"/>
                    <a:pt x="12162" y="48549"/>
                  </a:cubicBezTo>
                  <a:cubicBezTo>
                    <a:pt x="11373" y="48768"/>
                    <a:pt x="10756" y="48912"/>
                    <a:pt x="10182" y="48912"/>
                  </a:cubicBezTo>
                  <a:cubicBezTo>
                    <a:pt x="9260" y="48912"/>
                    <a:pt x="8452" y="48539"/>
                    <a:pt x="7221" y="47504"/>
                  </a:cubicBezTo>
                  <a:cubicBezTo>
                    <a:pt x="6778" y="47124"/>
                    <a:pt x="6778" y="46839"/>
                    <a:pt x="6271" y="46522"/>
                  </a:cubicBezTo>
                  <a:cubicBezTo>
                    <a:pt x="4339" y="45351"/>
                    <a:pt x="1268" y="47504"/>
                    <a:pt x="1204" y="43166"/>
                  </a:cubicBezTo>
                  <a:cubicBezTo>
                    <a:pt x="1141" y="39524"/>
                    <a:pt x="4751" y="34615"/>
                    <a:pt x="7285" y="32271"/>
                  </a:cubicBezTo>
                  <a:cubicBezTo>
                    <a:pt x="9845" y="29902"/>
                    <a:pt x="12871" y="29070"/>
                    <a:pt x="16045" y="29070"/>
                  </a:cubicBezTo>
                  <a:close/>
                  <a:moveTo>
                    <a:pt x="53363" y="40379"/>
                  </a:moveTo>
                  <a:lnTo>
                    <a:pt x="53363" y="40379"/>
                  </a:lnTo>
                  <a:cubicBezTo>
                    <a:pt x="56403" y="42089"/>
                    <a:pt x="58652" y="45097"/>
                    <a:pt x="61502" y="47124"/>
                  </a:cubicBezTo>
                  <a:cubicBezTo>
                    <a:pt x="62801" y="48011"/>
                    <a:pt x="65207" y="50259"/>
                    <a:pt x="65682" y="52286"/>
                  </a:cubicBezTo>
                  <a:cubicBezTo>
                    <a:pt x="64352" y="51970"/>
                    <a:pt x="63022" y="51780"/>
                    <a:pt x="61724" y="51463"/>
                  </a:cubicBezTo>
                  <a:cubicBezTo>
                    <a:pt x="59792" y="51019"/>
                    <a:pt x="59222" y="50133"/>
                    <a:pt x="57797" y="49088"/>
                  </a:cubicBezTo>
                  <a:cubicBezTo>
                    <a:pt x="57322" y="48771"/>
                    <a:pt x="56973" y="48676"/>
                    <a:pt x="56435" y="48518"/>
                  </a:cubicBezTo>
                  <a:cubicBezTo>
                    <a:pt x="54060" y="47916"/>
                    <a:pt x="52508" y="47536"/>
                    <a:pt x="51210" y="45192"/>
                  </a:cubicBezTo>
                  <a:cubicBezTo>
                    <a:pt x="51210" y="45161"/>
                    <a:pt x="51210" y="45161"/>
                    <a:pt x="51210" y="45161"/>
                  </a:cubicBezTo>
                  <a:cubicBezTo>
                    <a:pt x="51716" y="44907"/>
                    <a:pt x="52160" y="44527"/>
                    <a:pt x="52540" y="43989"/>
                  </a:cubicBezTo>
                  <a:cubicBezTo>
                    <a:pt x="53268" y="42976"/>
                    <a:pt x="53490" y="41645"/>
                    <a:pt x="53363" y="40379"/>
                  </a:cubicBezTo>
                  <a:close/>
                  <a:moveTo>
                    <a:pt x="42564" y="37845"/>
                  </a:moveTo>
                  <a:cubicBezTo>
                    <a:pt x="43197" y="40569"/>
                    <a:pt x="44179" y="43609"/>
                    <a:pt x="46839" y="45002"/>
                  </a:cubicBezTo>
                  <a:cubicBezTo>
                    <a:pt x="47597" y="45401"/>
                    <a:pt x="48455" y="45624"/>
                    <a:pt x="49294" y="45624"/>
                  </a:cubicBezTo>
                  <a:cubicBezTo>
                    <a:pt x="49789" y="45624"/>
                    <a:pt x="50277" y="45547"/>
                    <a:pt x="50735" y="45382"/>
                  </a:cubicBezTo>
                  <a:cubicBezTo>
                    <a:pt x="50735" y="45414"/>
                    <a:pt x="50735" y="45446"/>
                    <a:pt x="50766" y="45477"/>
                  </a:cubicBezTo>
                  <a:cubicBezTo>
                    <a:pt x="51336" y="46554"/>
                    <a:pt x="52065" y="47409"/>
                    <a:pt x="53110" y="48074"/>
                  </a:cubicBezTo>
                  <a:cubicBezTo>
                    <a:pt x="54598" y="48993"/>
                    <a:pt x="56467" y="48834"/>
                    <a:pt x="57892" y="49943"/>
                  </a:cubicBezTo>
                  <a:cubicBezTo>
                    <a:pt x="58779" y="50608"/>
                    <a:pt x="59032" y="51178"/>
                    <a:pt x="60172" y="51621"/>
                  </a:cubicBezTo>
                  <a:cubicBezTo>
                    <a:pt x="61882" y="52223"/>
                    <a:pt x="63941" y="52413"/>
                    <a:pt x="65746" y="52666"/>
                  </a:cubicBezTo>
                  <a:cubicBezTo>
                    <a:pt x="65872" y="53838"/>
                    <a:pt x="65271" y="54851"/>
                    <a:pt x="63307" y="55485"/>
                  </a:cubicBezTo>
                  <a:cubicBezTo>
                    <a:pt x="62853" y="55631"/>
                    <a:pt x="62384" y="55690"/>
                    <a:pt x="61907" y="55690"/>
                  </a:cubicBezTo>
                  <a:cubicBezTo>
                    <a:pt x="60219" y="55690"/>
                    <a:pt x="58427" y="54954"/>
                    <a:pt x="56847" y="54756"/>
                  </a:cubicBezTo>
                  <a:cubicBezTo>
                    <a:pt x="55042" y="54503"/>
                    <a:pt x="53141" y="54756"/>
                    <a:pt x="51336" y="54408"/>
                  </a:cubicBezTo>
                  <a:cubicBezTo>
                    <a:pt x="50766" y="54281"/>
                    <a:pt x="50260" y="54123"/>
                    <a:pt x="49753" y="53901"/>
                  </a:cubicBezTo>
                  <a:cubicBezTo>
                    <a:pt x="49753" y="53870"/>
                    <a:pt x="49753" y="53806"/>
                    <a:pt x="49753" y="53775"/>
                  </a:cubicBezTo>
                  <a:cubicBezTo>
                    <a:pt x="49736" y="53691"/>
                    <a:pt x="49667" y="53652"/>
                    <a:pt x="49595" y="53652"/>
                  </a:cubicBezTo>
                  <a:cubicBezTo>
                    <a:pt x="49531" y="53652"/>
                    <a:pt x="49466" y="53683"/>
                    <a:pt x="49436" y="53743"/>
                  </a:cubicBezTo>
                  <a:cubicBezTo>
                    <a:pt x="47979" y="52983"/>
                    <a:pt x="46903" y="51716"/>
                    <a:pt x="45984" y="50164"/>
                  </a:cubicBezTo>
                  <a:cubicBezTo>
                    <a:pt x="43736" y="46522"/>
                    <a:pt x="42501" y="42469"/>
                    <a:pt x="42121" y="38225"/>
                  </a:cubicBezTo>
                  <a:cubicBezTo>
                    <a:pt x="42216" y="38099"/>
                    <a:pt x="42342" y="37972"/>
                    <a:pt x="42469" y="37877"/>
                  </a:cubicBezTo>
                  <a:cubicBezTo>
                    <a:pt x="42501" y="37877"/>
                    <a:pt x="42532" y="37877"/>
                    <a:pt x="42564" y="37845"/>
                  </a:cubicBezTo>
                  <a:close/>
                  <a:moveTo>
                    <a:pt x="31702" y="32430"/>
                  </a:moveTo>
                  <a:cubicBezTo>
                    <a:pt x="32557" y="32937"/>
                    <a:pt x="33443" y="33348"/>
                    <a:pt x="34330" y="33760"/>
                  </a:cubicBezTo>
                  <a:cubicBezTo>
                    <a:pt x="33823" y="35533"/>
                    <a:pt x="32810" y="38985"/>
                    <a:pt x="34108" y="40727"/>
                  </a:cubicBezTo>
                  <a:cubicBezTo>
                    <a:pt x="31353" y="44971"/>
                    <a:pt x="32082" y="50766"/>
                    <a:pt x="27806" y="54060"/>
                  </a:cubicBezTo>
                  <a:cubicBezTo>
                    <a:pt x="25843" y="55548"/>
                    <a:pt x="23404" y="56498"/>
                    <a:pt x="21029" y="57100"/>
                  </a:cubicBezTo>
                  <a:cubicBezTo>
                    <a:pt x="20743" y="57171"/>
                    <a:pt x="20449" y="57206"/>
                    <a:pt x="20154" y="57206"/>
                  </a:cubicBezTo>
                  <a:cubicBezTo>
                    <a:pt x="18881" y="57206"/>
                    <a:pt x="17588" y="56564"/>
                    <a:pt x="16817" y="55485"/>
                  </a:cubicBezTo>
                  <a:cubicBezTo>
                    <a:pt x="16564" y="55168"/>
                    <a:pt x="16595" y="54598"/>
                    <a:pt x="16374" y="54218"/>
                  </a:cubicBezTo>
                  <a:cubicBezTo>
                    <a:pt x="16120" y="53870"/>
                    <a:pt x="15899" y="53616"/>
                    <a:pt x="15519" y="53426"/>
                  </a:cubicBezTo>
                  <a:cubicBezTo>
                    <a:pt x="15407" y="53375"/>
                    <a:pt x="15289" y="53358"/>
                    <a:pt x="15169" y="53358"/>
                  </a:cubicBezTo>
                  <a:cubicBezTo>
                    <a:pt x="14953" y="53358"/>
                    <a:pt x="14734" y="53413"/>
                    <a:pt x="14550" y="53413"/>
                  </a:cubicBezTo>
                  <a:cubicBezTo>
                    <a:pt x="14462" y="53413"/>
                    <a:pt x="14383" y="53400"/>
                    <a:pt x="14315" y="53363"/>
                  </a:cubicBezTo>
                  <a:cubicBezTo>
                    <a:pt x="14252" y="53376"/>
                    <a:pt x="14191" y="53382"/>
                    <a:pt x="14133" y="53382"/>
                  </a:cubicBezTo>
                  <a:cubicBezTo>
                    <a:pt x="13614" y="53382"/>
                    <a:pt x="13321" y="52872"/>
                    <a:pt x="13207" y="51875"/>
                  </a:cubicBezTo>
                  <a:cubicBezTo>
                    <a:pt x="12130" y="51241"/>
                    <a:pt x="11877" y="50481"/>
                    <a:pt x="12415" y="49594"/>
                  </a:cubicBezTo>
                  <a:cubicBezTo>
                    <a:pt x="12573" y="48898"/>
                    <a:pt x="12953" y="48201"/>
                    <a:pt x="13302" y="47599"/>
                  </a:cubicBezTo>
                  <a:cubicBezTo>
                    <a:pt x="14727" y="45066"/>
                    <a:pt x="16690" y="42786"/>
                    <a:pt x="18432" y="40474"/>
                  </a:cubicBezTo>
                  <a:cubicBezTo>
                    <a:pt x="19921" y="38479"/>
                    <a:pt x="21282" y="36262"/>
                    <a:pt x="23531" y="35027"/>
                  </a:cubicBezTo>
                  <a:cubicBezTo>
                    <a:pt x="25938" y="33697"/>
                    <a:pt x="29073" y="33190"/>
                    <a:pt x="31702" y="32430"/>
                  </a:cubicBezTo>
                  <a:close/>
                  <a:moveTo>
                    <a:pt x="34330" y="41012"/>
                  </a:moveTo>
                  <a:cubicBezTo>
                    <a:pt x="34552" y="41234"/>
                    <a:pt x="34805" y="41392"/>
                    <a:pt x="35122" y="41550"/>
                  </a:cubicBezTo>
                  <a:lnTo>
                    <a:pt x="35185" y="41550"/>
                  </a:lnTo>
                  <a:cubicBezTo>
                    <a:pt x="34045" y="44464"/>
                    <a:pt x="33190" y="47504"/>
                    <a:pt x="32493" y="50544"/>
                  </a:cubicBezTo>
                  <a:cubicBezTo>
                    <a:pt x="32474" y="50621"/>
                    <a:pt x="32536" y="50663"/>
                    <a:pt x="32595" y="50663"/>
                  </a:cubicBezTo>
                  <a:cubicBezTo>
                    <a:pt x="32634" y="50663"/>
                    <a:pt x="32671" y="50645"/>
                    <a:pt x="32683" y="50608"/>
                  </a:cubicBezTo>
                  <a:cubicBezTo>
                    <a:pt x="33475" y="47568"/>
                    <a:pt x="34362" y="44591"/>
                    <a:pt x="35312" y="41614"/>
                  </a:cubicBezTo>
                  <a:cubicBezTo>
                    <a:pt x="35470" y="41645"/>
                    <a:pt x="35597" y="41677"/>
                    <a:pt x="35755" y="41709"/>
                  </a:cubicBezTo>
                  <a:cubicBezTo>
                    <a:pt x="34552" y="47156"/>
                    <a:pt x="33950" y="53015"/>
                    <a:pt x="34583" y="58588"/>
                  </a:cubicBezTo>
                  <a:cubicBezTo>
                    <a:pt x="32715" y="60457"/>
                    <a:pt x="30910" y="62420"/>
                    <a:pt x="28566" y="63750"/>
                  </a:cubicBezTo>
                  <a:cubicBezTo>
                    <a:pt x="27493" y="64371"/>
                    <a:pt x="26633" y="64592"/>
                    <a:pt x="25746" y="64592"/>
                  </a:cubicBezTo>
                  <a:cubicBezTo>
                    <a:pt x="24958" y="64592"/>
                    <a:pt x="24149" y="64417"/>
                    <a:pt x="23151" y="64194"/>
                  </a:cubicBezTo>
                  <a:cubicBezTo>
                    <a:pt x="22593" y="64077"/>
                    <a:pt x="22120" y="63944"/>
                    <a:pt x="21582" y="63944"/>
                  </a:cubicBezTo>
                  <a:cubicBezTo>
                    <a:pt x="21388" y="63944"/>
                    <a:pt x="21185" y="63962"/>
                    <a:pt x="20966" y="64004"/>
                  </a:cubicBezTo>
                  <a:cubicBezTo>
                    <a:pt x="19834" y="64226"/>
                    <a:pt x="19450" y="64642"/>
                    <a:pt x="18835" y="64642"/>
                  </a:cubicBezTo>
                  <a:cubicBezTo>
                    <a:pt x="18486" y="64642"/>
                    <a:pt x="18063" y="64508"/>
                    <a:pt x="17387" y="64130"/>
                  </a:cubicBezTo>
                  <a:cubicBezTo>
                    <a:pt x="15804" y="63275"/>
                    <a:pt x="15202" y="62135"/>
                    <a:pt x="14347" y="60583"/>
                  </a:cubicBezTo>
                  <a:cubicBezTo>
                    <a:pt x="13048" y="58272"/>
                    <a:pt x="12130" y="55833"/>
                    <a:pt x="12162" y="53173"/>
                  </a:cubicBezTo>
                  <a:lnTo>
                    <a:pt x="12162" y="53173"/>
                  </a:lnTo>
                  <a:cubicBezTo>
                    <a:pt x="12478" y="53553"/>
                    <a:pt x="12953" y="53838"/>
                    <a:pt x="13555" y="54091"/>
                  </a:cubicBezTo>
                  <a:cubicBezTo>
                    <a:pt x="17102" y="55453"/>
                    <a:pt x="15455" y="54598"/>
                    <a:pt x="16659" y="56657"/>
                  </a:cubicBezTo>
                  <a:cubicBezTo>
                    <a:pt x="17070" y="57385"/>
                    <a:pt x="17609" y="57733"/>
                    <a:pt x="18432" y="57892"/>
                  </a:cubicBezTo>
                  <a:cubicBezTo>
                    <a:pt x="18721" y="57944"/>
                    <a:pt x="19020" y="57969"/>
                    <a:pt x="19326" y="57969"/>
                  </a:cubicBezTo>
                  <a:cubicBezTo>
                    <a:pt x="21405" y="57969"/>
                    <a:pt x="23815" y="56855"/>
                    <a:pt x="25526" y="56055"/>
                  </a:cubicBezTo>
                  <a:cubicBezTo>
                    <a:pt x="27806" y="54978"/>
                    <a:pt x="29770" y="53426"/>
                    <a:pt x="30910" y="51146"/>
                  </a:cubicBezTo>
                  <a:cubicBezTo>
                    <a:pt x="32493" y="47884"/>
                    <a:pt x="32493" y="44179"/>
                    <a:pt x="34330" y="41012"/>
                  </a:cubicBezTo>
                  <a:close/>
                  <a:moveTo>
                    <a:pt x="41582" y="38732"/>
                  </a:moveTo>
                  <a:cubicBezTo>
                    <a:pt x="42057" y="43451"/>
                    <a:pt x="43609" y="48359"/>
                    <a:pt x="46586" y="52128"/>
                  </a:cubicBezTo>
                  <a:cubicBezTo>
                    <a:pt x="47409" y="53205"/>
                    <a:pt x="48391" y="53933"/>
                    <a:pt x="49468" y="54440"/>
                  </a:cubicBezTo>
                  <a:cubicBezTo>
                    <a:pt x="49785" y="57892"/>
                    <a:pt x="48961" y="61312"/>
                    <a:pt x="49563" y="64795"/>
                  </a:cubicBezTo>
                  <a:cubicBezTo>
                    <a:pt x="49626" y="65270"/>
                    <a:pt x="49911" y="66031"/>
                    <a:pt x="49911" y="66474"/>
                  </a:cubicBezTo>
                  <a:cubicBezTo>
                    <a:pt x="49828" y="68451"/>
                    <a:pt x="48911" y="68855"/>
                    <a:pt x="47851" y="68855"/>
                  </a:cubicBezTo>
                  <a:cubicBezTo>
                    <a:pt x="47298" y="68855"/>
                    <a:pt x="46706" y="68745"/>
                    <a:pt x="46174" y="68691"/>
                  </a:cubicBezTo>
                  <a:cubicBezTo>
                    <a:pt x="43862" y="68437"/>
                    <a:pt x="41456" y="68406"/>
                    <a:pt x="39429" y="67044"/>
                  </a:cubicBezTo>
                  <a:cubicBezTo>
                    <a:pt x="35502" y="64415"/>
                    <a:pt x="35027" y="59253"/>
                    <a:pt x="34963" y="54915"/>
                  </a:cubicBezTo>
                  <a:cubicBezTo>
                    <a:pt x="34932" y="50513"/>
                    <a:pt x="35438" y="46142"/>
                    <a:pt x="36294" y="41804"/>
                  </a:cubicBezTo>
                  <a:cubicBezTo>
                    <a:pt x="36294" y="41804"/>
                    <a:pt x="36294" y="41772"/>
                    <a:pt x="36294" y="41772"/>
                  </a:cubicBezTo>
                  <a:cubicBezTo>
                    <a:pt x="38194" y="41772"/>
                    <a:pt x="40094" y="40157"/>
                    <a:pt x="41582" y="38732"/>
                  </a:cubicBezTo>
                  <a:close/>
                  <a:moveTo>
                    <a:pt x="68058" y="1"/>
                  </a:moveTo>
                  <a:cubicBezTo>
                    <a:pt x="66474" y="2851"/>
                    <a:pt x="64574" y="5543"/>
                    <a:pt x="62421" y="8045"/>
                  </a:cubicBezTo>
                  <a:cubicBezTo>
                    <a:pt x="58969" y="12035"/>
                    <a:pt x="55073" y="15709"/>
                    <a:pt x="51241" y="19351"/>
                  </a:cubicBezTo>
                  <a:cubicBezTo>
                    <a:pt x="49025" y="21409"/>
                    <a:pt x="46808" y="22929"/>
                    <a:pt x="44052" y="24101"/>
                  </a:cubicBezTo>
                  <a:cubicBezTo>
                    <a:pt x="42311" y="24861"/>
                    <a:pt x="40727" y="25589"/>
                    <a:pt x="39397" y="27014"/>
                  </a:cubicBezTo>
                  <a:cubicBezTo>
                    <a:pt x="39334" y="27046"/>
                    <a:pt x="39334" y="27141"/>
                    <a:pt x="39365" y="27173"/>
                  </a:cubicBezTo>
                  <a:cubicBezTo>
                    <a:pt x="39049" y="27173"/>
                    <a:pt x="38764" y="27173"/>
                    <a:pt x="38479" y="27141"/>
                  </a:cubicBezTo>
                  <a:lnTo>
                    <a:pt x="38067" y="27141"/>
                  </a:lnTo>
                  <a:cubicBezTo>
                    <a:pt x="38067" y="27109"/>
                    <a:pt x="38067" y="27078"/>
                    <a:pt x="38067" y="27078"/>
                  </a:cubicBezTo>
                  <a:cubicBezTo>
                    <a:pt x="36769" y="22771"/>
                    <a:pt x="35153" y="18084"/>
                    <a:pt x="31322" y="15360"/>
                  </a:cubicBezTo>
                  <a:cubicBezTo>
                    <a:pt x="29706" y="14220"/>
                    <a:pt x="27901" y="13650"/>
                    <a:pt x="25906" y="13555"/>
                  </a:cubicBezTo>
                  <a:cubicBezTo>
                    <a:pt x="22422" y="13428"/>
                    <a:pt x="19382" y="13714"/>
                    <a:pt x="15994" y="12447"/>
                  </a:cubicBezTo>
                  <a:cubicBezTo>
                    <a:pt x="15981" y="12443"/>
                    <a:pt x="15969" y="12441"/>
                    <a:pt x="15956" y="12441"/>
                  </a:cubicBezTo>
                  <a:cubicBezTo>
                    <a:pt x="15875" y="12441"/>
                    <a:pt x="15799" y="12527"/>
                    <a:pt x="15772" y="12637"/>
                  </a:cubicBezTo>
                  <a:cubicBezTo>
                    <a:pt x="15740" y="12668"/>
                    <a:pt x="15709" y="12700"/>
                    <a:pt x="15677" y="12763"/>
                  </a:cubicBezTo>
                  <a:cubicBezTo>
                    <a:pt x="14664" y="15867"/>
                    <a:pt x="15297" y="19256"/>
                    <a:pt x="16247" y="22327"/>
                  </a:cubicBezTo>
                  <a:cubicBezTo>
                    <a:pt x="17070" y="24988"/>
                    <a:pt x="19224" y="27268"/>
                    <a:pt x="21346" y="29136"/>
                  </a:cubicBezTo>
                  <a:cubicBezTo>
                    <a:pt x="19604" y="28796"/>
                    <a:pt x="17884" y="28587"/>
                    <a:pt x="16211" y="28587"/>
                  </a:cubicBezTo>
                  <a:cubicBezTo>
                    <a:pt x="11647" y="28587"/>
                    <a:pt x="7440" y="30149"/>
                    <a:pt x="4149" y="34900"/>
                  </a:cubicBezTo>
                  <a:cubicBezTo>
                    <a:pt x="2629" y="37085"/>
                    <a:pt x="1331" y="39524"/>
                    <a:pt x="761" y="42121"/>
                  </a:cubicBezTo>
                  <a:cubicBezTo>
                    <a:pt x="476" y="43387"/>
                    <a:pt x="1" y="45224"/>
                    <a:pt x="1173" y="46174"/>
                  </a:cubicBezTo>
                  <a:cubicBezTo>
                    <a:pt x="1806" y="46712"/>
                    <a:pt x="2598" y="46681"/>
                    <a:pt x="3358" y="46744"/>
                  </a:cubicBezTo>
                  <a:cubicBezTo>
                    <a:pt x="4371" y="46871"/>
                    <a:pt x="5480" y="46839"/>
                    <a:pt x="6366" y="47441"/>
                  </a:cubicBezTo>
                  <a:cubicBezTo>
                    <a:pt x="6936" y="47821"/>
                    <a:pt x="7095" y="48518"/>
                    <a:pt x="7665" y="48898"/>
                  </a:cubicBezTo>
                  <a:cubicBezTo>
                    <a:pt x="8275" y="49314"/>
                    <a:pt x="8904" y="49469"/>
                    <a:pt x="9540" y="49469"/>
                  </a:cubicBezTo>
                  <a:cubicBezTo>
                    <a:pt x="10356" y="49469"/>
                    <a:pt x="11185" y="49214"/>
                    <a:pt x="12003" y="48929"/>
                  </a:cubicBezTo>
                  <a:lnTo>
                    <a:pt x="12003" y="48929"/>
                  </a:lnTo>
                  <a:cubicBezTo>
                    <a:pt x="11497" y="50133"/>
                    <a:pt x="11307" y="51273"/>
                    <a:pt x="11592" y="52255"/>
                  </a:cubicBezTo>
                  <a:cubicBezTo>
                    <a:pt x="11592" y="52286"/>
                    <a:pt x="11592" y="52286"/>
                    <a:pt x="11592" y="52318"/>
                  </a:cubicBezTo>
                  <a:cubicBezTo>
                    <a:pt x="11307" y="55453"/>
                    <a:pt x="12320" y="58240"/>
                    <a:pt x="13840" y="60932"/>
                  </a:cubicBezTo>
                  <a:cubicBezTo>
                    <a:pt x="14775" y="62621"/>
                    <a:pt x="15940" y="65546"/>
                    <a:pt x="18211" y="65546"/>
                  </a:cubicBezTo>
                  <a:cubicBezTo>
                    <a:pt x="18324" y="65546"/>
                    <a:pt x="18440" y="65539"/>
                    <a:pt x="18559" y="65524"/>
                  </a:cubicBezTo>
                  <a:cubicBezTo>
                    <a:pt x="19382" y="65397"/>
                    <a:pt x="20047" y="64764"/>
                    <a:pt x="20839" y="64669"/>
                  </a:cubicBezTo>
                  <a:cubicBezTo>
                    <a:pt x="21034" y="64638"/>
                    <a:pt x="21225" y="64624"/>
                    <a:pt x="21413" y="64624"/>
                  </a:cubicBezTo>
                  <a:cubicBezTo>
                    <a:pt x="22564" y="64624"/>
                    <a:pt x="23591" y="65139"/>
                    <a:pt x="24734" y="65302"/>
                  </a:cubicBezTo>
                  <a:cubicBezTo>
                    <a:pt x="24954" y="65328"/>
                    <a:pt x="25171" y="65341"/>
                    <a:pt x="25386" y="65341"/>
                  </a:cubicBezTo>
                  <a:cubicBezTo>
                    <a:pt x="26225" y="65341"/>
                    <a:pt x="27031" y="65148"/>
                    <a:pt x="27838" y="64795"/>
                  </a:cubicBezTo>
                  <a:cubicBezTo>
                    <a:pt x="30466" y="63687"/>
                    <a:pt x="33032" y="61312"/>
                    <a:pt x="34647" y="58937"/>
                  </a:cubicBezTo>
                  <a:cubicBezTo>
                    <a:pt x="35153" y="62737"/>
                    <a:pt x="36800" y="66791"/>
                    <a:pt x="40632" y="68279"/>
                  </a:cubicBezTo>
                  <a:cubicBezTo>
                    <a:pt x="42640" y="69053"/>
                    <a:pt x="45739" y="69464"/>
                    <a:pt x="48070" y="69464"/>
                  </a:cubicBezTo>
                  <a:cubicBezTo>
                    <a:pt x="48313" y="69464"/>
                    <a:pt x="48547" y="69460"/>
                    <a:pt x="48771" y="69451"/>
                  </a:cubicBezTo>
                  <a:cubicBezTo>
                    <a:pt x="49785" y="69387"/>
                    <a:pt x="50291" y="69229"/>
                    <a:pt x="50513" y="68152"/>
                  </a:cubicBezTo>
                  <a:cubicBezTo>
                    <a:pt x="50925" y="66094"/>
                    <a:pt x="49753" y="63624"/>
                    <a:pt x="49721" y="61502"/>
                  </a:cubicBezTo>
                  <a:cubicBezTo>
                    <a:pt x="49690" y="59190"/>
                    <a:pt x="50101" y="56910"/>
                    <a:pt x="49848" y="54598"/>
                  </a:cubicBezTo>
                  <a:lnTo>
                    <a:pt x="49848" y="54598"/>
                  </a:lnTo>
                  <a:cubicBezTo>
                    <a:pt x="50545" y="54851"/>
                    <a:pt x="51305" y="55041"/>
                    <a:pt x="52128" y="55105"/>
                  </a:cubicBezTo>
                  <a:cubicBezTo>
                    <a:pt x="53775" y="55295"/>
                    <a:pt x="55485" y="55136"/>
                    <a:pt x="57132" y="55390"/>
                  </a:cubicBezTo>
                  <a:cubicBezTo>
                    <a:pt x="58525" y="55611"/>
                    <a:pt x="59887" y="56118"/>
                    <a:pt x="61280" y="56245"/>
                  </a:cubicBezTo>
                  <a:cubicBezTo>
                    <a:pt x="61454" y="56259"/>
                    <a:pt x="61625" y="56266"/>
                    <a:pt x="61793" y="56266"/>
                  </a:cubicBezTo>
                  <a:cubicBezTo>
                    <a:pt x="64258" y="56266"/>
                    <a:pt x="66069" y="54771"/>
                    <a:pt x="66157" y="52666"/>
                  </a:cubicBezTo>
                  <a:cubicBezTo>
                    <a:pt x="66189" y="52603"/>
                    <a:pt x="66221" y="52508"/>
                    <a:pt x="66157" y="52445"/>
                  </a:cubicBezTo>
                  <a:cubicBezTo>
                    <a:pt x="66126" y="51811"/>
                    <a:pt x="65999" y="51114"/>
                    <a:pt x="65651" y="50418"/>
                  </a:cubicBezTo>
                  <a:cubicBezTo>
                    <a:pt x="64479" y="47884"/>
                    <a:pt x="61724" y="46776"/>
                    <a:pt x="59665" y="45129"/>
                  </a:cubicBezTo>
                  <a:cubicBezTo>
                    <a:pt x="57512" y="43387"/>
                    <a:pt x="55897" y="41139"/>
                    <a:pt x="53363" y="39872"/>
                  </a:cubicBezTo>
                  <a:lnTo>
                    <a:pt x="53300" y="39872"/>
                  </a:lnTo>
                  <a:cubicBezTo>
                    <a:pt x="53205" y="39270"/>
                    <a:pt x="53046" y="38700"/>
                    <a:pt x="52825" y="38162"/>
                  </a:cubicBezTo>
                  <a:cubicBezTo>
                    <a:pt x="52128" y="36420"/>
                    <a:pt x="50893" y="34995"/>
                    <a:pt x="49880" y="33475"/>
                  </a:cubicBezTo>
                  <a:cubicBezTo>
                    <a:pt x="49183" y="32430"/>
                    <a:pt x="48676" y="31163"/>
                    <a:pt x="47916" y="30118"/>
                  </a:cubicBezTo>
                  <a:cubicBezTo>
                    <a:pt x="47916" y="30086"/>
                    <a:pt x="47948" y="30055"/>
                    <a:pt x="47948" y="30023"/>
                  </a:cubicBezTo>
                  <a:cubicBezTo>
                    <a:pt x="47726" y="26729"/>
                    <a:pt x="50513" y="24323"/>
                    <a:pt x="52476" y="22042"/>
                  </a:cubicBezTo>
                  <a:cubicBezTo>
                    <a:pt x="54250" y="20016"/>
                    <a:pt x="55992" y="17989"/>
                    <a:pt x="57734" y="15962"/>
                  </a:cubicBezTo>
                  <a:cubicBezTo>
                    <a:pt x="61059" y="12130"/>
                    <a:pt x="64542" y="8393"/>
                    <a:pt x="67646" y="4403"/>
                  </a:cubicBezTo>
                  <a:cubicBezTo>
                    <a:pt x="67773" y="4181"/>
                    <a:pt x="67931" y="3991"/>
                    <a:pt x="68058" y="3801"/>
                  </a:cubicBezTo>
                  <a:lnTo>
                    <a:pt x="68058" y="2661"/>
                  </a:lnTo>
                  <a:cubicBezTo>
                    <a:pt x="66918" y="4340"/>
                    <a:pt x="65619" y="5955"/>
                    <a:pt x="64226" y="7538"/>
                  </a:cubicBezTo>
                  <a:cubicBezTo>
                    <a:pt x="60710" y="11592"/>
                    <a:pt x="57195" y="15645"/>
                    <a:pt x="53680" y="19731"/>
                  </a:cubicBezTo>
                  <a:cubicBezTo>
                    <a:pt x="51368" y="22391"/>
                    <a:pt x="47314" y="25653"/>
                    <a:pt x="47473" y="29548"/>
                  </a:cubicBezTo>
                  <a:lnTo>
                    <a:pt x="45953" y="29073"/>
                  </a:lnTo>
                  <a:lnTo>
                    <a:pt x="45953" y="29073"/>
                  </a:lnTo>
                  <a:cubicBezTo>
                    <a:pt x="46206" y="29231"/>
                    <a:pt x="46459" y="29421"/>
                    <a:pt x="46713" y="29611"/>
                  </a:cubicBezTo>
                  <a:cubicBezTo>
                    <a:pt x="47694" y="30530"/>
                    <a:pt x="48201" y="31986"/>
                    <a:pt x="48898" y="33095"/>
                  </a:cubicBezTo>
                  <a:cubicBezTo>
                    <a:pt x="50006" y="34868"/>
                    <a:pt x="51463" y="36452"/>
                    <a:pt x="52255" y="38415"/>
                  </a:cubicBezTo>
                  <a:cubicBezTo>
                    <a:pt x="52730" y="39619"/>
                    <a:pt x="52793" y="40980"/>
                    <a:pt x="52476" y="42184"/>
                  </a:cubicBezTo>
                  <a:cubicBezTo>
                    <a:pt x="52033" y="40759"/>
                    <a:pt x="50545" y="39999"/>
                    <a:pt x="49278" y="39270"/>
                  </a:cubicBezTo>
                  <a:cubicBezTo>
                    <a:pt x="46744" y="37782"/>
                    <a:pt x="43862" y="37243"/>
                    <a:pt x="41297" y="35977"/>
                  </a:cubicBezTo>
                  <a:cubicBezTo>
                    <a:pt x="40886" y="35723"/>
                    <a:pt x="40411" y="35502"/>
                    <a:pt x="39840" y="35280"/>
                  </a:cubicBezTo>
                  <a:cubicBezTo>
                    <a:pt x="37592" y="34393"/>
                    <a:pt x="35312" y="33633"/>
                    <a:pt x="33127" y="32525"/>
                  </a:cubicBezTo>
                  <a:cubicBezTo>
                    <a:pt x="32177" y="32018"/>
                    <a:pt x="27616" y="29991"/>
                    <a:pt x="31131" y="28123"/>
                  </a:cubicBezTo>
                  <a:cubicBezTo>
                    <a:pt x="31807" y="27785"/>
                    <a:pt x="32863" y="27743"/>
                    <a:pt x="33820" y="27743"/>
                  </a:cubicBezTo>
                  <a:cubicBezTo>
                    <a:pt x="34139" y="27743"/>
                    <a:pt x="34447" y="27748"/>
                    <a:pt x="34726" y="27748"/>
                  </a:cubicBezTo>
                  <a:cubicBezTo>
                    <a:pt x="34866" y="27748"/>
                    <a:pt x="34999" y="27746"/>
                    <a:pt x="35122" y="27743"/>
                  </a:cubicBezTo>
                  <a:cubicBezTo>
                    <a:pt x="35669" y="27723"/>
                    <a:pt x="36217" y="27713"/>
                    <a:pt x="36766" y="27713"/>
                  </a:cubicBezTo>
                  <a:cubicBezTo>
                    <a:pt x="38855" y="27713"/>
                    <a:pt x="40951" y="27860"/>
                    <a:pt x="43007" y="28186"/>
                  </a:cubicBezTo>
                  <a:lnTo>
                    <a:pt x="39682" y="27173"/>
                  </a:lnTo>
                  <a:cubicBezTo>
                    <a:pt x="41646" y="25399"/>
                    <a:pt x="44116" y="24766"/>
                    <a:pt x="46396" y="23594"/>
                  </a:cubicBezTo>
                  <a:cubicBezTo>
                    <a:pt x="48613" y="22486"/>
                    <a:pt x="50481" y="20807"/>
                    <a:pt x="52255" y="19097"/>
                  </a:cubicBezTo>
                  <a:cubicBezTo>
                    <a:pt x="56467" y="15044"/>
                    <a:pt x="60900" y="10990"/>
                    <a:pt x="64511" y="6335"/>
                  </a:cubicBezTo>
                  <a:cubicBezTo>
                    <a:pt x="65809" y="4656"/>
                    <a:pt x="66981" y="2883"/>
                    <a:pt x="68058" y="1046"/>
                  </a:cubicBezTo>
                  <a:lnTo>
                    <a:pt x="68058" y="1"/>
                  </a:ln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8"/>
            <p:cNvSpPr/>
            <p:nvPr/>
          </p:nvSpPr>
          <p:spPr>
            <a:xfrm>
              <a:off x="8942772" y="417396"/>
              <a:ext cx="201250" cy="393902"/>
            </a:xfrm>
            <a:custGeom>
              <a:avLst/>
              <a:gdLst/>
              <a:ahLst/>
              <a:cxnLst/>
              <a:rect l="l" t="t" r="r" b="b"/>
              <a:pathLst>
                <a:path w="10230" h="20023" extrusionOk="0">
                  <a:moveTo>
                    <a:pt x="10230" y="0"/>
                  </a:moveTo>
                  <a:cubicBezTo>
                    <a:pt x="8266" y="2375"/>
                    <a:pt x="5068" y="3674"/>
                    <a:pt x="3516" y="6524"/>
                  </a:cubicBezTo>
                  <a:cubicBezTo>
                    <a:pt x="1331" y="10546"/>
                    <a:pt x="2186" y="15328"/>
                    <a:pt x="412" y="19445"/>
                  </a:cubicBezTo>
                  <a:lnTo>
                    <a:pt x="286" y="19445"/>
                  </a:lnTo>
                  <a:cubicBezTo>
                    <a:pt x="32" y="19476"/>
                    <a:pt x="1" y="19856"/>
                    <a:pt x="254" y="19920"/>
                  </a:cubicBezTo>
                  <a:cubicBezTo>
                    <a:pt x="254" y="19977"/>
                    <a:pt x="311" y="20022"/>
                    <a:pt x="370" y="20022"/>
                  </a:cubicBezTo>
                  <a:cubicBezTo>
                    <a:pt x="410" y="20022"/>
                    <a:pt x="450" y="20002"/>
                    <a:pt x="476" y="19951"/>
                  </a:cubicBezTo>
                  <a:cubicBezTo>
                    <a:pt x="476" y="19951"/>
                    <a:pt x="476" y="19920"/>
                    <a:pt x="507" y="19920"/>
                  </a:cubicBezTo>
                  <a:cubicBezTo>
                    <a:pt x="3484" y="19825"/>
                    <a:pt x="7221" y="19888"/>
                    <a:pt x="10230" y="18780"/>
                  </a:cubicBezTo>
                  <a:lnTo>
                    <a:pt x="10230" y="18115"/>
                  </a:lnTo>
                  <a:cubicBezTo>
                    <a:pt x="7506" y="19191"/>
                    <a:pt x="4054" y="19096"/>
                    <a:pt x="1014" y="19381"/>
                  </a:cubicBezTo>
                  <a:cubicBezTo>
                    <a:pt x="3832" y="16436"/>
                    <a:pt x="8266" y="15454"/>
                    <a:pt x="10230" y="11718"/>
                  </a:cubicBezTo>
                  <a:lnTo>
                    <a:pt x="10230" y="10704"/>
                  </a:lnTo>
                  <a:cubicBezTo>
                    <a:pt x="9755" y="11718"/>
                    <a:pt x="9216" y="12604"/>
                    <a:pt x="8551" y="13301"/>
                  </a:cubicBezTo>
                  <a:cubicBezTo>
                    <a:pt x="6429" y="15644"/>
                    <a:pt x="3199" y="16500"/>
                    <a:pt x="1109" y="18843"/>
                  </a:cubicBezTo>
                  <a:cubicBezTo>
                    <a:pt x="2819" y="15138"/>
                    <a:pt x="1964" y="10482"/>
                    <a:pt x="4022" y="6777"/>
                  </a:cubicBezTo>
                  <a:cubicBezTo>
                    <a:pt x="5448" y="4212"/>
                    <a:pt x="8298" y="2882"/>
                    <a:pt x="10230" y="823"/>
                  </a:cubicBezTo>
                  <a:lnTo>
                    <a:pt x="10230" y="0"/>
                  </a:ln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48"/>
          <p:cNvGrpSpPr/>
          <p:nvPr/>
        </p:nvGrpSpPr>
        <p:grpSpPr>
          <a:xfrm>
            <a:off x="18921" y="30824"/>
            <a:ext cx="1095855" cy="1518297"/>
            <a:chOff x="3368500" y="3750924"/>
            <a:chExt cx="1095855" cy="1518297"/>
          </a:xfrm>
        </p:grpSpPr>
        <p:sp>
          <p:nvSpPr>
            <p:cNvPr id="684" name="Google Shape;684;p48"/>
            <p:cNvSpPr/>
            <p:nvPr/>
          </p:nvSpPr>
          <p:spPr>
            <a:xfrm>
              <a:off x="3707897" y="4463090"/>
              <a:ext cx="531037" cy="524882"/>
            </a:xfrm>
            <a:custGeom>
              <a:avLst/>
              <a:gdLst/>
              <a:ahLst/>
              <a:cxnLst/>
              <a:rect l="l" t="t" r="r" b="b"/>
              <a:pathLst>
                <a:path w="30371" h="30019" extrusionOk="0">
                  <a:moveTo>
                    <a:pt x="20237" y="26426"/>
                  </a:moveTo>
                  <a:cubicBezTo>
                    <a:pt x="20205" y="26838"/>
                    <a:pt x="20110" y="27249"/>
                    <a:pt x="19952" y="27629"/>
                  </a:cubicBezTo>
                  <a:cubicBezTo>
                    <a:pt x="19952" y="27642"/>
                    <a:pt x="19946" y="27656"/>
                    <a:pt x="19940" y="27671"/>
                  </a:cubicBezTo>
                  <a:lnTo>
                    <a:pt x="19940" y="27671"/>
                  </a:lnTo>
                  <a:cubicBezTo>
                    <a:pt x="20032" y="27280"/>
                    <a:pt x="20148" y="26839"/>
                    <a:pt x="20237" y="26426"/>
                  </a:cubicBezTo>
                  <a:close/>
                  <a:moveTo>
                    <a:pt x="14541" y="1"/>
                  </a:moveTo>
                  <a:cubicBezTo>
                    <a:pt x="13963" y="1"/>
                    <a:pt x="13380" y="72"/>
                    <a:pt x="12763" y="204"/>
                  </a:cubicBezTo>
                  <a:cubicBezTo>
                    <a:pt x="11939" y="426"/>
                    <a:pt x="11148" y="774"/>
                    <a:pt x="10293" y="837"/>
                  </a:cubicBezTo>
                  <a:cubicBezTo>
                    <a:pt x="10157" y="846"/>
                    <a:pt x="10021" y="850"/>
                    <a:pt x="9886" y="850"/>
                  </a:cubicBezTo>
                  <a:cubicBezTo>
                    <a:pt x="9040" y="850"/>
                    <a:pt x="8194" y="698"/>
                    <a:pt x="7347" y="616"/>
                  </a:cubicBezTo>
                  <a:cubicBezTo>
                    <a:pt x="7063" y="590"/>
                    <a:pt x="6770" y="576"/>
                    <a:pt x="6477" y="576"/>
                  </a:cubicBezTo>
                  <a:cubicBezTo>
                    <a:pt x="4944" y="576"/>
                    <a:pt x="3378" y="980"/>
                    <a:pt x="2660" y="2389"/>
                  </a:cubicBezTo>
                  <a:cubicBezTo>
                    <a:pt x="2502" y="2484"/>
                    <a:pt x="2344" y="2643"/>
                    <a:pt x="2059" y="2959"/>
                  </a:cubicBezTo>
                  <a:cubicBezTo>
                    <a:pt x="1964" y="2959"/>
                    <a:pt x="1900" y="3054"/>
                    <a:pt x="1900" y="3149"/>
                  </a:cubicBezTo>
                  <a:cubicBezTo>
                    <a:pt x="665" y="4163"/>
                    <a:pt x="0" y="5588"/>
                    <a:pt x="190" y="7171"/>
                  </a:cubicBezTo>
                  <a:cubicBezTo>
                    <a:pt x="348" y="8406"/>
                    <a:pt x="919" y="9578"/>
                    <a:pt x="1235" y="10781"/>
                  </a:cubicBezTo>
                  <a:cubicBezTo>
                    <a:pt x="1615" y="12207"/>
                    <a:pt x="1869" y="13663"/>
                    <a:pt x="1964" y="15120"/>
                  </a:cubicBezTo>
                  <a:cubicBezTo>
                    <a:pt x="2185" y="17717"/>
                    <a:pt x="760" y="24272"/>
                    <a:pt x="4370" y="25349"/>
                  </a:cubicBezTo>
                  <a:cubicBezTo>
                    <a:pt x="4751" y="25824"/>
                    <a:pt x="5226" y="26204"/>
                    <a:pt x="5796" y="26489"/>
                  </a:cubicBezTo>
                  <a:cubicBezTo>
                    <a:pt x="6411" y="26783"/>
                    <a:pt x="7048" y="26936"/>
                    <a:pt x="7665" y="26936"/>
                  </a:cubicBezTo>
                  <a:cubicBezTo>
                    <a:pt x="8510" y="26936"/>
                    <a:pt x="9317" y="26650"/>
                    <a:pt x="9976" y="26046"/>
                  </a:cubicBezTo>
                  <a:cubicBezTo>
                    <a:pt x="10293" y="26964"/>
                    <a:pt x="10641" y="27819"/>
                    <a:pt x="11623" y="28326"/>
                  </a:cubicBezTo>
                  <a:cubicBezTo>
                    <a:pt x="13048" y="29118"/>
                    <a:pt x="15265" y="29878"/>
                    <a:pt x="16911" y="30004"/>
                  </a:cubicBezTo>
                  <a:cubicBezTo>
                    <a:pt x="17038" y="30014"/>
                    <a:pt x="17160" y="30018"/>
                    <a:pt x="17278" y="30018"/>
                  </a:cubicBezTo>
                  <a:cubicBezTo>
                    <a:pt x="20044" y="30018"/>
                    <a:pt x="20743" y="27590"/>
                    <a:pt x="20743" y="25191"/>
                  </a:cubicBezTo>
                  <a:cubicBezTo>
                    <a:pt x="21413" y="25358"/>
                    <a:pt x="22154" y="25517"/>
                    <a:pt x="22876" y="25517"/>
                  </a:cubicBezTo>
                  <a:cubicBezTo>
                    <a:pt x="23520" y="25517"/>
                    <a:pt x="24150" y="25391"/>
                    <a:pt x="24702" y="25032"/>
                  </a:cubicBezTo>
                  <a:cubicBezTo>
                    <a:pt x="25019" y="24811"/>
                    <a:pt x="25272" y="24557"/>
                    <a:pt x="25494" y="24209"/>
                  </a:cubicBezTo>
                  <a:cubicBezTo>
                    <a:pt x="25684" y="23924"/>
                    <a:pt x="25747" y="23544"/>
                    <a:pt x="25842" y="23196"/>
                  </a:cubicBezTo>
                  <a:cubicBezTo>
                    <a:pt x="26222" y="22087"/>
                    <a:pt x="26254" y="22341"/>
                    <a:pt x="27046" y="21137"/>
                  </a:cubicBezTo>
                  <a:cubicBezTo>
                    <a:pt x="27236" y="20852"/>
                    <a:pt x="27362" y="20631"/>
                    <a:pt x="27426" y="20440"/>
                  </a:cubicBezTo>
                  <a:cubicBezTo>
                    <a:pt x="28004" y="20741"/>
                    <a:pt x="28569" y="20896"/>
                    <a:pt x="29188" y="20896"/>
                  </a:cubicBezTo>
                  <a:cubicBezTo>
                    <a:pt x="29483" y="20896"/>
                    <a:pt x="29790" y="20860"/>
                    <a:pt x="30117" y="20789"/>
                  </a:cubicBezTo>
                  <a:cubicBezTo>
                    <a:pt x="30181" y="20789"/>
                    <a:pt x="30276" y="20726"/>
                    <a:pt x="30276" y="20631"/>
                  </a:cubicBezTo>
                  <a:cubicBezTo>
                    <a:pt x="30371" y="19934"/>
                    <a:pt x="30276" y="19522"/>
                    <a:pt x="29927" y="18920"/>
                  </a:cubicBezTo>
                  <a:cubicBezTo>
                    <a:pt x="29579" y="18319"/>
                    <a:pt x="29041" y="17875"/>
                    <a:pt x="28724" y="17242"/>
                  </a:cubicBezTo>
                  <a:cubicBezTo>
                    <a:pt x="28376" y="16609"/>
                    <a:pt x="28249" y="15880"/>
                    <a:pt x="28059" y="15183"/>
                  </a:cubicBezTo>
                  <a:cubicBezTo>
                    <a:pt x="27869" y="14487"/>
                    <a:pt x="27679" y="13378"/>
                    <a:pt x="27077" y="12777"/>
                  </a:cubicBezTo>
                  <a:cubicBezTo>
                    <a:pt x="27711" y="12618"/>
                    <a:pt x="28344" y="12365"/>
                    <a:pt x="29009" y="12080"/>
                  </a:cubicBezTo>
                  <a:cubicBezTo>
                    <a:pt x="29231" y="12112"/>
                    <a:pt x="29484" y="12143"/>
                    <a:pt x="29737" y="12143"/>
                  </a:cubicBezTo>
                  <a:cubicBezTo>
                    <a:pt x="29864" y="12143"/>
                    <a:pt x="29991" y="11953"/>
                    <a:pt x="29959" y="11858"/>
                  </a:cubicBezTo>
                  <a:cubicBezTo>
                    <a:pt x="29326" y="9008"/>
                    <a:pt x="27331" y="6981"/>
                    <a:pt x="25145" y="5176"/>
                  </a:cubicBezTo>
                  <a:cubicBezTo>
                    <a:pt x="22675" y="3181"/>
                    <a:pt x="19667" y="1186"/>
                    <a:pt x="16563" y="299"/>
                  </a:cubicBezTo>
                  <a:cubicBezTo>
                    <a:pt x="15867" y="95"/>
                    <a:pt x="15208" y="1"/>
                    <a:pt x="14541"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8"/>
            <p:cNvSpPr/>
            <p:nvPr/>
          </p:nvSpPr>
          <p:spPr>
            <a:xfrm>
              <a:off x="3775433" y="4132785"/>
              <a:ext cx="1679" cy="1137"/>
            </a:xfrm>
            <a:custGeom>
              <a:avLst/>
              <a:gdLst/>
              <a:ahLst/>
              <a:cxnLst/>
              <a:rect l="l" t="t" r="r" b="b"/>
              <a:pathLst>
                <a:path w="96" h="65" extrusionOk="0">
                  <a:moveTo>
                    <a:pt x="32" y="1"/>
                  </a:moveTo>
                  <a:cubicBezTo>
                    <a:pt x="1" y="1"/>
                    <a:pt x="32" y="64"/>
                    <a:pt x="64" y="64"/>
                  </a:cubicBezTo>
                  <a:cubicBezTo>
                    <a:pt x="96" y="64"/>
                    <a:pt x="96" y="1"/>
                    <a:pt x="3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8"/>
            <p:cNvSpPr/>
            <p:nvPr/>
          </p:nvSpPr>
          <p:spPr>
            <a:xfrm>
              <a:off x="3368500" y="4501535"/>
              <a:ext cx="215415" cy="495420"/>
            </a:xfrm>
            <a:custGeom>
              <a:avLst/>
              <a:gdLst/>
              <a:ahLst/>
              <a:cxnLst/>
              <a:rect l="l" t="t" r="r" b="b"/>
              <a:pathLst>
                <a:path w="12320" h="28334" extrusionOk="0">
                  <a:moveTo>
                    <a:pt x="0" y="0"/>
                  </a:moveTo>
                  <a:lnTo>
                    <a:pt x="0" y="4497"/>
                  </a:lnTo>
                  <a:cubicBezTo>
                    <a:pt x="475" y="5922"/>
                    <a:pt x="855" y="7411"/>
                    <a:pt x="1077" y="8963"/>
                  </a:cubicBezTo>
                  <a:cubicBezTo>
                    <a:pt x="1108" y="8994"/>
                    <a:pt x="1108" y="8994"/>
                    <a:pt x="1108" y="9026"/>
                  </a:cubicBezTo>
                  <a:lnTo>
                    <a:pt x="1045" y="9026"/>
                  </a:lnTo>
                  <a:cubicBezTo>
                    <a:pt x="823" y="9089"/>
                    <a:pt x="792" y="9374"/>
                    <a:pt x="950" y="9469"/>
                  </a:cubicBezTo>
                  <a:cubicBezTo>
                    <a:pt x="602" y="9786"/>
                    <a:pt x="285" y="10166"/>
                    <a:pt x="0" y="10578"/>
                  </a:cubicBezTo>
                  <a:lnTo>
                    <a:pt x="0" y="19667"/>
                  </a:lnTo>
                  <a:cubicBezTo>
                    <a:pt x="602" y="20743"/>
                    <a:pt x="1393" y="21693"/>
                    <a:pt x="2122" y="22643"/>
                  </a:cubicBezTo>
                  <a:cubicBezTo>
                    <a:pt x="2819" y="23562"/>
                    <a:pt x="3515" y="24829"/>
                    <a:pt x="4434" y="25525"/>
                  </a:cubicBezTo>
                  <a:cubicBezTo>
                    <a:pt x="4807" y="25814"/>
                    <a:pt x="5189" y="25975"/>
                    <a:pt x="5566" y="25975"/>
                  </a:cubicBezTo>
                  <a:cubicBezTo>
                    <a:pt x="5892" y="25975"/>
                    <a:pt x="6215" y="25853"/>
                    <a:pt x="6524" y="25589"/>
                  </a:cubicBezTo>
                  <a:cubicBezTo>
                    <a:pt x="7189" y="26349"/>
                    <a:pt x="7822" y="27140"/>
                    <a:pt x="8107" y="28186"/>
                  </a:cubicBezTo>
                  <a:cubicBezTo>
                    <a:pt x="8127" y="28284"/>
                    <a:pt x="8196" y="28334"/>
                    <a:pt x="8276" y="28334"/>
                  </a:cubicBezTo>
                  <a:cubicBezTo>
                    <a:pt x="8325" y="28334"/>
                    <a:pt x="8376" y="28316"/>
                    <a:pt x="8424" y="28281"/>
                  </a:cubicBezTo>
                  <a:cubicBezTo>
                    <a:pt x="9849" y="26760"/>
                    <a:pt x="10641" y="24924"/>
                    <a:pt x="10609" y="22833"/>
                  </a:cubicBezTo>
                  <a:lnTo>
                    <a:pt x="10609" y="22833"/>
                  </a:lnTo>
                  <a:cubicBezTo>
                    <a:pt x="11021" y="23023"/>
                    <a:pt x="11433" y="23214"/>
                    <a:pt x="11781" y="23530"/>
                  </a:cubicBezTo>
                  <a:cubicBezTo>
                    <a:pt x="11781" y="23625"/>
                    <a:pt x="11813" y="23720"/>
                    <a:pt x="11813" y="23815"/>
                  </a:cubicBezTo>
                  <a:cubicBezTo>
                    <a:pt x="11813" y="23942"/>
                    <a:pt x="11900" y="24000"/>
                    <a:pt x="11995" y="24000"/>
                  </a:cubicBezTo>
                  <a:cubicBezTo>
                    <a:pt x="12113" y="24000"/>
                    <a:pt x="12242" y="23910"/>
                    <a:pt x="12224" y="23752"/>
                  </a:cubicBezTo>
                  <a:cubicBezTo>
                    <a:pt x="12224" y="23752"/>
                    <a:pt x="12224" y="23752"/>
                    <a:pt x="12224" y="23720"/>
                  </a:cubicBezTo>
                  <a:cubicBezTo>
                    <a:pt x="12288" y="23689"/>
                    <a:pt x="12319" y="23594"/>
                    <a:pt x="12224" y="23530"/>
                  </a:cubicBezTo>
                  <a:cubicBezTo>
                    <a:pt x="12224" y="23499"/>
                    <a:pt x="12224" y="23499"/>
                    <a:pt x="12193" y="23467"/>
                  </a:cubicBezTo>
                  <a:cubicBezTo>
                    <a:pt x="11749" y="17640"/>
                    <a:pt x="10736" y="10419"/>
                    <a:pt x="4592" y="7917"/>
                  </a:cubicBezTo>
                  <a:lnTo>
                    <a:pt x="4624" y="7917"/>
                  </a:lnTo>
                  <a:cubicBezTo>
                    <a:pt x="4750" y="7822"/>
                    <a:pt x="4719" y="7632"/>
                    <a:pt x="4624" y="7537"/>
                  </a:cubicBezTo>
                  <a:cubicBezTo>
                    <a:pt x="2375" y="5511"/>
                    <a:pt x="1172" y="2787"/>
                    <a:pt x="0"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8"/>
            <p:cNvSpPr/>
            <p:nvPr/>
          </p:nvSpPr>
          <p:spPr>
            <a:xfrm>
              <a:off x="3368500" y="4012643"/>
              <a:ext cx="143429" cy="174325"/>
            </a:xfrm>
            <a:custGeom>
              <a:avLst/>
              <a:gdLst/>
              <a:ahLst/>
              <a:cxnLst/>
              <a:rect l="l" t="t" r="r" b="b"/>
              <a:pathLst>
                <a:path w="8203" h="9970" extrusionOk="0">
                  <a:moveTo>
                    <a:pt x="0" y="1"/>
                  </a:moveTo>
                  <a:lnTo>
                    <a:pt x="0" y="6619"/>
                  </a:lnTo>
                  <a:cubicBezTo>
                    <a:pt x="158" y="6746"/>
                    <a:pt x="285" y="6873"/>
                    <a:pt x="443" y="6968"/>
                  </a:cubicBezTo>
                  <a:cubicBezTo>
                    <a:pt x="1203" y="7506"/>
                    <a:pt x="2090" y="7854"/>
                    <a:pt x="2977" y="8108"/>
                  </a:cubicBezTo>
                  <a:cubicBezTo>
                    <a:pt x="4497" y="8520"/>
                    <a:pt x="6872" y="8234"/>
                    <a:pt x="7727" y="9850"/>
                  </a:cubicBezTo>
                  <a:cubicBezTo>
                    <a:pt x="7780" y="9934"/>
                    <a:pt x="7854" y="9969"/>
                    <a:pt x="7925" y="9969"/>
                  </a:cubicBezTo>
                  <a:cubicBezTo>
                    <a:pt x="8069" y="9969"/>
                    <a:pt x="8202" y="9828"/>
                    <a:pt x="8139" y="9660"/>
                  </a:cubicBezTo>
                  <a:cubicBezTo>
                    <a:pt x="6302" y="6366"/>
                    <a:pt x="4275" y="2819"/>
                    <a:pt x="1108" y="634"/>
                  </a:cubicBezTo>
                  <a:cubicBezTo>
                    <a:pt x="792" y="381"/>
                    <a:pt x="412" y="191"/>
                    <a:pt x="0"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8"/>
            <p:cNvSpPr/>
            <p:nvPr/>
          </p:nvSpPr>
          <p:spPr>
            <a:xfrm>
              <a:off x="3368500" y="3967764"/>
              <a:ext cx="704191" cy="584454"/>
            </a:xfrm>
            <a:custGeom>
              <a:avLst/>
              <a:gdLst/>
              <a:ahLst/>
              <a:cxnLst/>
              <a:rect l="l" t="t" r="r" b="b"/>
              <a:pathLst>
                <a:path w="40274" h="33426" extrusionOk="0">
                  <a:moveTo>
                    <a:pt x="32400" y="1"/>
                  </a:moveTo>
                  <a:cubicBezTo>
                    <a:pt x="30575" y="1"/>
                    <a:pt x="28769" y="420"/>
                    <a:pt x="27204" y="1332"/>
                  </a:cubicBezTo>
                  <a:cubicBezTo>
                    <a:pt x="25019" y="2599"/>
                    <a:pt x="22042" y="6463"/>
                    <a:pt x="24259" y="8838"/>
                  </a:cubicBezTo>
                  <a:cubicBezTo>
                    <a:pt x="23847" y="9091"/>
                    <a:pt x="23498" y="9408"/>
                    <a:pt x="23213" y="9725"/>
                  </a:cubicBezTo>
                  <a:cubicBezTo>
                    <a:pt x="22105" y="10706"/>
                    <a:pt x="21693" y="12290"/>
                    <a:pt x="21218" y="13652"/>
                  </a:cubicBezTo>
                  <a:cubicBezTo>
                    <a:pt x="20395" y="16249"/>
                    <a:pt x="19286" y="18307"/>
                    <a:pt x="16595" y="19320"/>
                  </a:cubicBezTo>
                  <a:cubicBezTo>
                    <a:pt x="13613" y="20471"/>
                    <a:pt x="10205" y="20903"/>
                    <a:pt x="6838" y="20903"/>
                  </a:cubicBezTo>
                  <a:cubicBezTo>
                    <a:pt x="4554" y="20903"/>
                    <a:pt x="2289" y="20704"/>
                    <a:pt x="190" y="20397"/>
                  </a:cubicBezTo>
                  <a:cubicBezTo>
                    <a:pt x="158" y="20397"/>
                    <a:pt x="127" y="20397"/>
                    <a:pt x="95" y="20429"/>
                  </a:cubicBezTo>
                  <a:cubicBezTo>
                    <a:pt x="63" y="20429"/>
                    <a:pt x="32" y="20429"/>
                    <a:pt x="0" y="20397"/>
                  </a:cubicBezTo>
                  <a:lnTo>
                    <a:pt x="0" y="22931"/>
                  </a:lnTo>
                  <a:cubicBezTo>
                    <a:pt x="475" y="23121"/>
                    <a:pt x="918" y="23342"/>
                    <a:pt x="1393" y="23501"/>
                  </a:cubicBezTo>
                  <a:cubicBezTo>
                    <a:pt x="3325" y="24166"/>
                    <a:pt x="5352" y="24514"/>
                    <a:pt x="7379" y="24926"/>
                  </a:cubicBezTo>
                  <a:cubicBezTo>
                    <a:pt x="12129" y="25876"/>
                    <a:pt x="17798" y="27808"/>
                    <a:pt x="18780" y="33255"/>
                  </a:cubicBezTo>
                  <a:cubicBezTo>
                    <a:pt x="18811" y="33350"/>
                    <a:pt x="18906" y="33381"/>
                    <a:pt x="18970" y="33381"/>
                  </a:cubicBezTo>
                  <a:cubicBezTo>
                    <a:pt x="18998" y="33410"/>
                    <a:pt x="19033" y="33426"/>
                    <a:pt x="19069" y="33426"/>
                  </a:cubicBezTo>
                  <a:cubicBezTo>
                    <a:pt x="19112" y="33426"/>
                    <a:pt x="19157" y="33402"/>
                    <a:pt x="19191" y="33350"/>
                  </a:cubicBezTo>
                  <a:cubicBezTo>
                    <a:pt x="19730" y="32558"/>
                    <a:pt x="20142" y="31703"/>
                    <a:pt x="20807" y="30975"/>
                  </a:cubicBezTo>
                  <a:cubicBezTo>
                    <a:pt x="21503" y="30183"/>
                    <a:pt x="22327" y="29581"/>
                    <a:pt x="23182" y="29011"/>
                  </a:cubicBezTo>
                  <a:cubicBezTo>
                    <a:pt x="23321" y="28928"/>
                    <a:pt x="23216" y="28747"/>
                    <a:pt x="23081" y="28747"/>
                  </a:cubicBezTo>
                  <a:cubicBezTo>
                    <a:pt x="23062" y="28747"/>
                    <a:pt x="23043" y="28750"/>
                    <a:pt x="23023" y="28758"/>
                  </a:cubicBezTo>
                  <a:cubicBezTo>
                    <a:pt x="22992" y="28758"/>
                    <a:pt x="22928" y="28789"/>
                    <a:pt x="22897" y="28821"/>
                  </a:cubicBezTo>
                  <a:lnTo>
                    <a:pt x="22865" y="28789"/>
                  </a:lnTo>
                  <a:cubicBezTo>
                    <a:pt x="22073" y="28283"/>
                    <a:pt x="21313" y="28061"/>
                    <a:pt x="20427" y="27839"/>
                  </a:cubicBezTo>
                  <a:cubicBezTo>
                    <a:pt x="18906" y="27459"/>
                    <a:pt x="17735" y="26889"/>
                    <a:pt x="16468" y="25971"/>
                  </a:cubicBezTo>
                  <a:cubicBezTo>
                    <a:pt x="15169" y="25084"/>
                    <a:pt x="13934" y="24102"/>
                    <a:pt x="12446" y="23722"/>
                  </a:cubicBezTo>
                  <a:cubicBezTo>
                    <a:pt x="16658" y="22677"/>
                    <a:pt x="19793" y="19447"/>
                    <a:pt x="24227" y="19067"/>
                  </a:cubicBezTo>
                  <a:cubicBezTo>
                    <a:pt x="24259" y="19099"/>
                    <a:pt x="24290" y="19162"/>
                    <a:pt x="24385" y="19162"/>
                  </a:cubicBezTo>
                  <a:cubicBezTo>
                    <a:pt x="26824" y="19384"/>
                    <a:pt x="28027" y="21917"/>
                    <a:pt x="30371" y="22456"/>
                  </a:cubicBezTo>
                  <a:cubicBezTo>
                    <a:pt x="30712" y="22529"/>
                    <a:pt x="31049" y="22558"/>
                    <a:pt x="31384" y="22558"/>
                  </a:cubicBezTo>
                  <a:cubicBezTo>
                    <a:pt x="32353" y="22558"/>
                    <a:pt x="33301" y="22312"/>
                    <a:pt x="34266" y="22171"/>
                  </a:cubicBezTo>
                  <a:cubicBezTo>
                    <a:pt x="34814" y="22101"/>
                    <a:pt x="35339" y="22065"/>
                    <a:pt x="35850" y="22065"/>
                  </a:cubicBezTo>
                  <a:cubicBezTo>
                    <a:pt x="37198" y="22065"/>
                    <a:pt x="38453" y="22316"/>
                    <a:pt x="39808" y="22867"/>
                  </a:cubicBezTo>
                  <a:cubicBezTo>
                    <a:pt x="39840" y="22931"/>
                    <a:pt x="39871" y="22962"/>
                    <a:pt x="39903" y="22994"/>
                  </a:cubicBezTo>
                  <a:cubicBezTo>
                    <a:pt x="39936" y="23035"/>
                    <a:pt x="39980" y="23053"/>
                    <a:pt x="40024" y="23053"/>
                  </a:cubicBezTo>
                  <a:cubicBezTo>
                    <a:pt x="40148" y="23053"/>
                    <a:pt x="40273" y="22913"/>
                    <a:pt x="40156" y="22772"/>
                  </a:cubicBezTo>
                  <a:cubicBezTo>
                    <a:pt x="38953" y="21062"/>
                    <a:pt x="37655" y="18940"/>
                    <a:pt x="35944" y="17674"/>
                  </a:cubicBezTo>
                  <a:cubicBezTo>
                    <a:pt x="34614" y="16724"/>
                    <a:pt x="33316" y="17199"/>
                    <a:pt x="31986" y="16597"/>
                  </a:cubicBezTo>
                  <a:cubicBezTo>
                    <a:pt x="31248" y="16278"/>
                    <a:pt x="30697" y="16128"/>
                    <a:pt x="30106" y="16128"/>
                  </a:cubicBezTo>
                  <a:cubicBezTo>
                    <a:pt x="29581" y="16128"/>
                    <a:pt x="29025" y="16247"/>
                    <a:pt x="28280" y="16470"/>
                  </a:cubicBezTo>
                  <a:cubicBezTo>
                    <a:pt x="26792" y="16882"/>
                    <a:pt x="25462" y="17452"/>
                    <a:pt x="24385" y="18560"/>
                  </a:cubicBezTo>
                  <a:cubicBezTo>
                    <a:pt x="22738" y="18624"/>
                    <a:pt x="21155" y="19004"/>
                    <a:pt x="19698" y="19669"/>
                  </a:cubicBezTo>
                  <a:cubicBezTo>
                    <a:pt x="18938" y="19922"/>
                    <a:pt x="18210" y="20175"/>
                    <a:pt x="17450" y="20429"/>
                  </a:cubicBezTo>
                  <a:cubicBezTo>
                    <a:pt x="17070" y="20556"/>
                    <a:pt x="16690" y="20682"/>
                    <a:pt x="16341" y="20777"/>
                  </a:cubicBezTo>
                  <a:cubicBezTo>
                    <a:pt x="17386" y="20334"/>
                    <a:pt x="18400" y="19827"/>
                    <a:pt x="19255" y="19162"/>
                  </a:cubicBezTo>
                  <a:cubicBezTo>
                    <a:pt x="21377" y="17515"/>
                    <a:pt x="21503" y="14728"/>
                    <a:pt x="22295" y="12353"/>
                  </a:cubicBezTo>
                  <a:cubicBezTo>
                    <a:pt x="22422" y="12037"/>
                    <a:pt x="22548" y="11688"/>
                    <a:pt x="22707" y="11340"/>
                  </a:cubicBezTo>
                  <a:cubicBezTo>
                    <a:pt x="23118" y="10485"/>
                    <a:pt x="23720" y="9725"/>
                    <a:pt x="24639" y="9155"/>
                  </a:cubicBezTo>
                  <a:cubicBezTo>
                    <a:pt x="24670" y="9155"/>
                    <a:pt x="24670" y="9123"/>
                    <a:pt x="24702" y="9123"/>
                  </a:cubicBezTo>
                  <a:cubicBezTo>
                    <a:pt x="24734" y="9091"/>
                    <a:pt x="24797" y="9060"/>
                    <a:pt x="24829" y="9028"/>
                  </a:cubicBezTo>
                  <a:cubicBezTo>
                    <a:pt x="27140" y="9028"/>
                    <a:pt x="29294" y="8680"/>
                    <a:pt x="31289" y="7445"/>
                  </a:cubicBezTo>
                  <a:cubicBezTo>
                    <a:pt x="34044" y="5734"/>
                    <a:pt x="36103" y="3074"/>
                    <a:pt x="39555" y="2758"/>
                  </a:cubicBezTo>
                  <a:cubicBezTo>
                    <a:pt x="39776" y="2758"/>
                    <a:pt x="39840" y="2473"/>
                    <a:pt x="39681" y="2346"/>
                  </a:cubicBezTo>
                  <a:cubicBezTo>
                    <a:pt x="37651" y="856"/>
                    <a:pt x="35007" y="1"/>
                    <a:pt x="32400"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8"/>
            <p:cNvSpPr/>
            <p:nvPr/>
          </p:nvSpPr>
          <p:spPr>
            <a:xfrm>
              <a:off x="3368500" y="4216948"/>
              <a:ext cx="120716" cy="796197"/>
            </a:xfrm>
            <a:custGeom>
              <a:avLst/>
              <a:gdLst/>
              <a:ahLst/>
              <a:cxnLst/>
              <a:rect l="l" t="t" r="r" b="b"/>
              <a:pathLst>
                <a:path w="6904" h="45536" extrusionOk="0">
                  <a:moveTo>
                    <a:pt x="0" y="0"/>
                  </a:moveTo>
                  <a:lnTo>
                    <a:pt x="0" y="2186"/>
                  </a:lnTo>
                  <a:cubicBezTo>
                    <a:pt x="63" y="2186"/>
                    <a:pt x="95" y="2186"/>
                    <a:pt x="158" y="2154"/>
                  </a:cubicBezTo>
                  <a:cubicBezTo>
                    <a:pt x="190" y="2217"/>
                    <a:pt x="222" y="2312"/>
                    <a:pt x="285" y="2376"/>
                  </a:cubicBezTo>
                  <a:cubicBezTo>
                    <a:pt x="222" y="2851"/>
                    <a:pt x="127" y="3326"/>
                    <a:pt x="0" y="3769"/>
                  </a:cubicBezTo>
                  <a:lnTo>
                    <a:pt x="0" y="5416"/>
                  </a:lnTo>
                  <a:cubicBezTo>
                    <a:pt x="317" y="4687"/>
                    <a:pt x="538" y="3927"/>
                    <a:pt x="633" y="3104"/>
                  </a:cubicBezTo>
                  <a:cubicBezTo>
                    <a:pt x="1963" y="6144"/>
                    <a:pt x="1710" y="10514"/>
                    <a:pt x="887" y="13428"/>
                  </a:cubicBezTo>
                  <a:cubicBezTo>
                    <a:pt x="665" y="14220"/>
                    <a:pt x="380" y="14980"/>
                    <a:pt x="0" y="15676"/>
                  </a:cubicBezTo>
                  <a:lnTo>
                    <a:pt x="0" y="16753"/>
                  </a:lnTo>
                  <a:cubicBezTo>
                    <a:pt x="602" y="15740"/>
                    <a:pt x="1045" y="14631"/>
                    <a:pt x="1362" y="13491"/>
                  </a:cubicBezTo>
                  <a:lnTo>
                    <a:pt x="1362" y="13491"/>
                  </a:lnTo>
                  <a:cubicBezTo>
                    <a:pt x="1077" y="16120"/>
                    <a:pt x="602" y="18717"/>
                    <a:pt x="63" y="21377"/>
                  </a:cubicBezTo>
                  <a:cubicBezTo>
                    <a:pt x="32" y="21377"/>
                    <a:pt x="32" y="21409"/>
                    <a:pt x="0" y="21409"/>
                  </a:cubicBezTo>
                  <a:lnTo>
                    <a:pt x="0" y="21852"/>
                  </a:lnTo>
                  <a:lnTo>
                    <a:pt x="95" y="21757"/>
                  </a:lnTo>
                  <a:lnTo>
                    <a:pt x="0" y="21947"/>
                  </a:lnTo>
                  <a:lnTo>
                    <a:pt x="0" y="22992"/>
                  </a:lnTo>
                  <a:cubicBezTo>
                    <a:pt x="63" y="22770"/>
                    <a:pt x="127" y="22580"/>
                    <a:pt x="190" y="22359"/>
                  </a:cubicBezTo>
                  <a:cubicBezTo>
                    <a:pt x="443" y="25779"/>
                    <a:pt x="3420" y="28566"/>
                    <a:pt x="4655" y="31701"/>
                  </a:cubicBezTo>
                  <a:cubicBezTo>
                    <a:pt x="6239" y="35755"/>
                    <a:pt x="6429" y="39872"/>
                    <a:pt x="5479" y="44020"/>
                  </a:cubicBezTo>
                  <a:cubicBezTo>
                    <a:pt x="5447" y="43862"/>
                    <a:pt x="5415" y="43703"/>
                    <a:pt x="5352" y="43545"/>
                  </a:cubicBezTo>
                  <a:cubicBezTo>
                    <a:pt x="4845" y="40727"/>
                    <a:pt x="3167" y="38193"/>
                    <a:pt x="1805" y="35691"/>
                  </a:cubicBezTo>
                  <a:cubicBezTo>
                    <a:pt x="1013" y="34266"/>
                    <a:pt x="412" y="32873"/>
                    <a:pt x="0" y="31479"/>
                  </a:cubicBezTo>
                  <a:lnTo>
                    <a:pt x="0" y="32588"/>
                  </a:lnTo>
                  <a:cubicBezTo>
                    <a:pt x="1013" y="35248"/>
                    <a:pt x="2470" y="37845"/>
                    <a:pt x="3642" y="40505"/>
                  </a:cubicBezTo>
                  <a:cubicBezTo>
                    <a:pt x="2597" y="39270"/>
                    <a:pt x="1267" y="38161"/>
                    <a:pt x="0" y="37053"/>
                  </a:cubicBezTo>
                  <a:lnTo>
                    <a:pt x="0" y="37781"/>
                  </a:lnTo>
                  <a:cubicBezTo>
                    <a:pt x="2375" y="39872"/>
                    <a:pt x="4845" y="41867"/>
                    <a:pt x="5162" y="45287"/>
                  </a:cubicBezTo>
                  <a:cubicBezTo>
                    <a:pt x="5130" y="45350"/>
                    <a:pt x="5162" y="45382"/>
                    <a:pt x="5194" y="45414"/>
                  </a:cubicBezTo>
                  <a:cubicBezTo>
                    <a:pt x="5248" y="45495"/>
                    <a:pt x="5337" y="45536"/>
                    <a:pt x="5421" y="45536"/>
                  </a:cubicBezTo>
                  <a:cubicBezTo>
                    <a:pt x="5534" y="45536"/>
                    <a:pt x="5637" y="45463"/>
                    <a:pt x="5637" y="45319"/>
                  </a:cubicBezTo>
                  <a:cubicBezTo>
                    <a:pt x="5637" y="45160"/>
                    <a:pt x="5605" y="45034"/>
                    <a:pt x="5605" y="44907"/>
                  </a:cubicBezTo>
                  <a:cubicBezTo>
                    <a:pt x="6904" y="41518"/>
                    <a:pt x="6904" y="37781"/>
                    <a:pt x="6017" y="34266"/>
                  </a:cubicBezTo>
                  <a:cubicBezTo>
                    <a:pt x="5542" y="32429"/>
                    <a:pt x="4845" y="30624"/>
                    <a:pt x="3927" y="28946"/>
                  </a:cubicBezTo>
                  <a:cubicBezTo>
                    <a:pt x="2660" y="26602"/>
                    <a:pt x="728" y="24607"/>
                    <a:pt x="348" y="21884"/>
                  </a:cubicBezTo>
                  <a:cubicBezTo>
                    <a:pt x="380" y="21820"/>
                    <a:pt x="412" y="21757"/>
                    <a:pt x="412" y="21662"/>
                  </a:cubicBezTo>
                  <a:cubicBezTo>
                    <a:pt x="443" y="21630"/>
                    <a:pt x="475" y="21599"/>
                    <a:pt x="475" y="21567"/>
                  </a:cubicBezTo>
                  <a:cubicBezTo>
                    <a:pt x="1868" y="17418"/>
                    <a:pt x="2312" y="12826"/>
                    <a:pt x="1995" y="8488"/>
                  </a:cubicBezTo>
                  <a:cubicBezTo>
                    <a:pt x="2090" y="6239"/>
                    <a:pt x="1868" y="3927"/>
                    <a:pt x="728" y="2027"/>
                  </a:cubicBezTo>
                  <a:cubicBezTo>
                    <a:pt x="728" y="1901"/>
                    <a:pt x="728" y="1742"/>
                    <a:pt x="728" y="1584"/>
                  </a:cubicBezTo>
                  <a:cubicBezTo>
                    <a:pt x="792" y="1521"/>
                    <a:pt x="823" y="1394"/>
                    <a:pt x="697" y="1330"/>
                  </a:cubicBezTo>
                  <a:cubicBezTo>
                    <a:pt x="697" y="1235"/>
                    <a:pt x="697" y="1172"/>
                    <a:pt x="697" y="1077"/>
                  </a:cubicBezTo>
                  <a:cubicBezTo>
                    <a:pt x="681" y="966"/>
                    <a:pt x="594" y="911"/>
                    <a:pt x="511" y="911"/>
                  </a:cubicBezTo>
                  <a:cubicBezTo>
                    <a:pt x="428" y="911"/>
                    <a:pt x="348" y="966"/>
                    <a:pt x="348" y="1077"/>
                  </a:cubicBezTo>
                  <a:cubicBezTo>
                    <a:pt x="348" y="1109"/>
                    <a:pt x="348" y="1172"/>
                    <a:pt x="348" y="1204"/>
                  </a:cubicBezTo>
                  <a:cubicBezTo>
                    <a:pt x="285" y="1204"/>
                    <a:pt x="222" y="1172"/>
                    <a:pt x="190" y="1172"/>
                  </a:cubicBezTo>
                  <a:cubicBezTo>
                    <a:pt x="158" y="760"/>
                    <a:pt x="63" y="380"/>
                    <a:pt x="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8"/>
            <p:cNvSpPr/>
            <p:nvPr/>
          </p:nvSpPr>
          <p:spPr>
            <a:xfrm>
              <a:off x="3368500" y="4002118"/>
              <a:ext cx="1095855" cy="1267103"/>
            </a:xfrm>
            <a:custGeom>
              <a:avLst/>
              <a:gdLst/>
              <a:ahLst/>
              <a:cxnLst/>
              <a:rect l="l" t="t" r="r" b="b"/>
              <a:pathLst>
                <a:path w="62674" h="72468" extrusionOk="0">
                  <a:moveTo>
                    <a:pt x="35836" y="2112"/>
                  </a:moveTo>
                  <a:cubicBezTo>
                    <a:pt x="37106" y="2112"/>
                    <a:pt x="38387" y="2335"/>
                    <a:pt x="39650" y="2756"/>
                  </a:cubicBezTo>
                  <a:cubicBezTo>
                    <a:pt x="41676" y="3421"/>
                    <a:pt x="43450" y="4593"/>
                    <a:pt x="45382" y="5385"/>
                  </a:cubicBezTo>
                  <a:cubicBezTo>
                    <a:pt x="47060" y="6050"/>
                    <a:pt x="48770" y="6303"/>
                    <a:pt x="50544" y="6525"/>
                  </a:cubicBezTo>
                  <a:cubicBezTo>
                    <a:pt x="53869" y="6968"/>
                    <a:pt x="55769" y="7981"/>
                    <a:pt x="58461" y="9945"/>
                  </a:cubicBezTo>
                  <a:cubicBezTo>
                    <a:pt x="59443" y="10673"/>
                    <a:pt x="60393" y="11307"/>
                    <a:pt x="61501" y="11750"/>
                  </a:cubicBezTo>
                  <a:cubicBezTo>
                    <a:pt x="57891" y="12003"/>
                    <a:pt x="55294" y="13112"/>
                    <a:pt x="52191" y="15202"/>
                  </a:cubicBezTo>
                  <a:cubicBezTo>
                    <a:pt x="48977" y="17398"/>
                    <a:pt x="44428" y="20046"/>
                    <a:pt x="40209" y="20046"/>
                  </a:cubicBezTo>
                  <a:cubicBezTo>
                    <a:pt x="39438" y="20046"/>
                    <a:pt x="38678" y="19958"/>
                    <a:pt x="37940" y="19762"/>
                  </a:cubicBezTo>
                  <a:cubicBezTo>
                    <a:pt x="37131" y="19566"/>
                    <a:pt x="36624" y="19384"/>
                    <a:pt x="35981" y="19384"/>
                  </a:cubicBezTo>
                  <a:cubicBezTo>
                    <a:pt x="35693" y="19384"/>
                    <a:pt x="35377" y="19421"/>
                    <a:pt x="34994" y="19509"/>
                  </a:cubicBezTo>
                  <a:cubicBezTo>
                    <a:pt x="33005" y="19989"/>
                    <a:pt x="31627" y="20634"/>
                    <a:pt x="29894" y="20634"/>
                  </a:cubicBezTo>
                  <a:cubicBezTo>
                    <a:pt x="29227" y="20634"/>
                    <a:pt x="28507" y="20538"/>
                    <a:pt x="27679" y="20301"/>
                  </a:cubicBezTo>
                  <a:cubicBezTo>
                    <a:pt x="22770" y="18876"/>
                    <a:pt x="19920" y="14379"/>
                    <a:pt x="17133" y="10420"/>
                  </a:cubicBezTo>
                  <a:cubicBezTo>
                    <a:pt x="17101" y="10388"/>
                    <a:pt x="17101" y="10388"/>
                    <a:pt x="17070" y="10357"/>
                  </a:cubicBezTo>
                  <a:lnTo>
                    <a:pt x="17070" y="10357"/>
                  </a:lnTo>
                  <a:cubicBezTo>
                    <a:pt x="18970" y="10895"/>
                    <a:pt x="20902" y="11275"/>
                    <a:pt x="22865" y="11528"/>
                  </a:cubicBezTo>
                  <a:cubicBezTo>
                    <a:pt x="24838" y="11778"/>
                    <a:pt x="26807" y="11873"/>
                    <a:pt x="28775" y="11873"/>
                  </a:cubicBezTo>
                  <a:cubicBezTo>
                    <a:pt x="35122" y="11873"/>
                    <a:pt x="41449" y="10882"/>
                    <a:pt x="47793" y="10882"/>
                  </a:cubicBezTo>
                  <a:cubicBezTo>
                    <a:pt x="50469" y="10882"/>
                    <a:pt x="53148" y="11059"/>
                    <a:pt x="55833" y="11560"/>
                  </a:cubicBezTo>
                  <a:cubicBezTo>
                    <a:pt x="55862" y="11566"/>
                    <a:pt x="55890" y="11569"/>
                    <a:pt x="55917" y="11569"/>
                  </a:cubicBezTo>
                  <a:cubicBezTo>
                    <a:pt x="56298" y="11569"/>
                    <a:pt x="56437" y="10982"/>
                    <a:pt x="56023" y="10863"/>
                  </a:cubicBezTo>
                  <a:cubicBezTo>
                    <a:pt x="53234" y="10188"/>
                    <a:pt x="50430" y="9954"/>
                    <a:pt x="47617" y="9954"/>
                  </a:cubicBezTo>
                  <a:cubicBezTo>
                    <a:pt x="41249" y="9954"/>
                    <a:pt x="34836" y="11154"/>
                    <a:pt x="28452" y="11154"/>
                  </a:cubicBezTo>
                  <a:cubicBezTo>
                    <a:pt x="27603" y="11154"/>
                    <a:pt x="26754" y="11133"/>
                    <a:pt x="25905" y="11085"/>
                  </a:cubicBezTo>
                  <a:cubicBezTo>
                    <a:pt x="23087" y="10927"/>
                    <a:pt x="20300" y="10452"/>
                    <a:pt x="17608" y="9660"/>
                  </a:cubicBezTo>
                  <a:cubicBezTo>
                    <a:pt x="18558" y="9248"/>
                    <a:pt x="19286" y="8583"/>
                    <a:pt x="20078" y="7823"/>
                  </a:cubicBezTo>
                  <a:cubicBezTo>
                    <a:pt x="20743" y="7190"/>
                    <a:pt x="21408" y="6398"/>
                    <a:pt x="22200" y="5955"/>
                  </a:cubicBezTo>
                  <a:cubicBezTo>
                    <a:pt x="23060" y="5468"/>
                    <a:pt x="23796" y="5388"/>
                    <a:pt x="24534" y="5388"/>
                  </a:cubicBezTo>
                  <a:cubicBezTo>
                    <a:pt x="24891" y="5388"/>
                    <a:pt x="25249" y="5407"/>
                    <a:pt x="25622" y="5407"/>
                  </a:cubicBezTo>
                  <a:cubicBezTo>
                    <a:pt x="25983" y="5407"/>
                    <a:pt x="26358" y="5390"/>
                    <a:pt x="26760" y="5321"/>
                  </a:cubicBezTo>
                  <a:cubicBezTo>
                    <a:pt x="28312" y="5068"/>
                    <a:pt x="29547" y="4086"/>
                    <a:pt x="30877" y="3358"/>
                  </a:cubicBezTo>
                  <a:cubicBezTo>
                    <a:pt x="32469" y="2508"/>
                    <a:pt x="34144" y="2112"/>
                    <a:pt x="35836" y="2112"/>
                  </a:cubicBezTo>
                  <a:close/>
                  <a:moveTo>
                    <a:pt x="17640" y="38637"/>
                  </a:moveTo>
                  <a:cubicBezTo>
                    <a:pt x="24955" y="38985"/>
                    <a:pt x="31891" y="43071"/>
                    <a:pt x="35121" y="49753"/>
                  </a:cubicBezTo>
                  <a:cubicBezTo>
                    <a:pt x="38415" y="56562"/>
                    <a:pt x="37971" y="67107"/>
                    <a:pt x="31194" y="71699"/>
                  </a:cubicBezTo>
                  <a:cubicBezTo>
                    <a:pt x="31669" y="66601"/>
                    <a:pt x="29326" y="62357"/>
                    <a:pt x="25145" y="59443"/>
                  </a:cubicBezTo>
                  <a:cubicBezTo>
                    <a:pt x="21788" y="57132"/>
                    <a:pt x="18495" y="55168"/>
                    <a:pt x="17545" y="50861"/>
                  </a:cubicBezTo>
                  <a:cubicBezTo>
                    <a:pt x="16690" y="47029"/>
                    <a:pt x="17355" y="42659"/>
                    <a:pt x="17386" y="38764"/>
                  </a:cubicBezTo>
                  <a:lnTo>
                    <a:pt x="17386" y="38764"/>
                  </a:lnTo>
                  <a:cubicBezTo>
                    <a:pt x="18590" y="40632"/>
                    <a:pt x="20268" y="42025"/>
                    <a:pt x="21852" y="43577"/>
                  </a:cubicBezTo>
                  <a:cubicBezTo>
                    <a:pt x="24068" y="45794"/>
                    <a:pt x="26190" y="48138"/>
                    <a:pt x="27995" y="50703"/>
                  </a:cubicBezTo>
                  <a:cubicBezTo>
                    <a:pt x="31606" y="55801"/>
                    <a:pt x="33601" y="61502"/>
                    <a:pt x="33506" y="67804"/>
                  </a:cubicBezTo>
                  <a:cubicBezTo>
                    <a:pt x="33506" y="67883"/>
                    <a:pt x="33569" y="67923"/>
                    <a:pt x="33637" y="67923"/>
                  </a:cubicBezTo>
                  <a:cubicBezTo>
                    <a:pt x="33704" y="67923"/>
                    <a:pt x="33775" y="67883"/>
                    <a:pt x="33791" y="67804"/>
                  </a:cubicBezTo>
                  <a:cubicBezTo>
                    <a:pt x="34361" y="62230"/>
                    <a:pt x="32524" y="56720"/>
                    <a:pt x="29611" y="52065"/>
                  </a:cubicBezTo>
                  <a:cubicBezTo>
                    <a:pt x="28185" y="49784"/>
                    <a:pt x="26475" y="47694"/>
                    <a:pt x="24670" y="45731"/>
                  </a:cubicBezTo>
                  <a:cubicBezTo>
                    <a:pt x="22422" y="43292"/>
                    <a:pt x="19666" y="41265"/>
                    <a:pt x="17640" y="38637"/>
                  </a:cubicBezTo>
                  <a:close/>
                  <a:moveTo>
                    <a:pt x="0" y="1"/>
                  </a:moveTo>
                  <a:lnTo>
                    <a:pt x="0" y="2154"/>
                  </a:lnTo>
                  <a:cubicBezTo>
                    <a:pt x="2819" y="5891"/>
                    <a:pt x="4370" y="10958"/>
                    <a:pt x="5732" y="15139"/>
                  </a:cubicBezTo>
                  <a:cubicBezTo>
                    <a:pt x="9057" y="25399"/>
                    <a:pt x="6334" y="36768"/>
                    <a:pt x="10324" y="46776"/>
                  </a:cubicBezTo>
                  <a:cubicBezTo>
                    <a:pt x="10362" y="46877"/>
                    <a:pt x="10451" y="46923"/>
                    <a:pt x="10537" y="46923"/>
                  </a:cubicBezTo>
                  <a:cubicBezTo>
                    <a:pt x="10667" y="46923"/>
                    <a:pt x="10793" y="46820"/>
                    <a:pt x="10736" y="46649"/>
                  </a:cubicBezTo>
                  <a:cubicBezTo>
                    <a:pt x="8171" y="37782"/>
                    <a:pt x="8804" y="28566"/>
                    <a:pt x="7284" y="19604"/>
                  </a:cubicBezTo>
                  <a:lnTo>
                    <a:pt x="7284" y="19604"/>
                  </a:lnTo>
                  <a:cubicBezTo>
                    <a:pt x="8171" y="21947"/>
                    <a:pt x="9501" y="24133"/>
                    <a:pt x="10736" y="26413"/>
                  </a:cubicBezTo>
                  <a:cubicBezTo>
                    <a:pt x="12889" y="30245"/>
                    <a:pt x="13776" y="35027"/>
                    <a:pt x="16785" y="38320"/>
                  </a:cubicBezTo>
                  <a:cubicBezTo>
                    <a:pt x="16753" y="38447"/>
                    <a:pt x="16816" y="38574"/>
                    <a:pt x="16943" y="38574"/>
                  </a:cubicBezTo>
                  <a:cubicBezTo>
                    <a:pt x="16753" y="44274"/>
                    <a:pt x="15518" y="51463"/>
                    <a:pt x="19761" y="56023"/>
                  </a:cubicBezTo>
                  <a:cubicBezTo>
                    <a:pt x="21852" y="58240"/>
                    <a:pt x="24797" y="59348"/>
                    <a:pt x="26982" y="61470"/>
                  </a:cubicBezTo>
                  <a:cubicBezTo>
                    <a:pt x="29896" y="64225"/>
                    <a:pt x="31131" y="68121"/>
                    <a:pt x="30687" y="72048"/>
                  </a:cubicBezTo>
                  <a:cubicBezTo>
                    <a:pt x="30531" y="72204"/>
                    <a:pt x="30675" y="72468"/>
                    <a:pt x="30872" y="72468"/>
                  </a:cubicBezTo>
                  <a:cubicBezTo>
                    <a:pt x="30914" y="72468"/>
                    <a:pt x="30959" y="72456"/>
                    <a:pt x="31004" y="72428"/>
                  </a:cubicBezTo>
                  <a:cubicBezTo>
                    <a:pt x="38288" y="68247"/>
                    <a:pt x="39048" y="57385"/>
                    <a:pt x="36039" y="50354"/>
                  </a:cubicBezTo>
                  <a:cubicBezTo>
                    <a:pt x="32841" y="42849"/>
                    <a:pt x="25272" y="38225"/>
                    <a:pt x="17196" y="38194"/>
                  </a:cubicBezTo>
                  <a:cubicBezTo>
                    <a:pt x="17196" y="38162"/>
                    <a:pt x="17196" y="38130"/>
                    <a:pt x="17165" y="38099"/>
                  </a:cubicBezTo>
                  <a:cubicBezTo>
                    <a:pt x="14409" y="34710"/>
                    <a:pt x="13491" y="30340"/>
                    <a:pt x="11433" y="26539"/>
                  </a:cubicBezTo>
                  <a:cubicBezTo>
                    <a:pt x="9406" y="22771"/>
                    <a:pt x="7031" y="19224"/>
                    <a:pt x="6397" y="14917"/>
                  </a:cubicBezTo>
                  <a:cubicBezTo>
                    <a:pt x="6377" y="14857"/>
                    <a:pt x="6332" y="14835"/>
                    <a:pt x="6285" y="14835"/>
                  </a:cubicBezTo>
                  <a:cubicBezTo>
                    <a:pt x="6258" y="14835"/>
                    <a:pt x="6230" y="14842"/>
                    <a:pt x="6207" y="14854"/>
                  </a:cubicBezTo>
                  <a:cubicBezTo>
                    <a:pt x="5922" y="13840"/>
                    <a:pt x="5605" y="12795"/>
                    <a:pt x="5225" y="11782"/>
                  </a:cubicBezTo>
                  <a:cubicBezTo>
                    <a:pt x="3864" y="8108"/>
                    <a:pt x="2565" y="4054"/>
                    <a:pt x="63" y="951"/>
                  </a:cubicBezTo>
                  <a:lnTo>
                    <a:pt x="63" y="951"/>
                  </a:lnTo>
                  <a:cubicBezTo>
                    <a:pt x="3452" y="3358"/>
                    <a:pt x="6619" y="6018"/>
                    <a:pt x="10387" y="7886"/>
                  </a:cubicBezTo>
                  <a:cubicBezTo>
                    <a:pt x="12478" y="8900"/>
                    <a:pt x="14631" y="9692"/>
                    <a:pt x="16880" y="10325"/>
                  </a:cubicBezTo>
                  <a:cubicBezTo>
                    <a:pt x="16721" y="10357"/>
                    <a:pt x="16595" y="10515"/>
                    <a:pt x="16690" y="10673"/>
                  </a:cubicBezTo>
                  <a:cubicBezTo>
                    <a:pt x="18811" y="14157"/>
                    <a:pt x="21313" y="17862"/>
                    <a:pt x="24987" y="19889"/>
                  </a:cubicBezTo>
                  <a:cubicBezTo>
                    <a:pt x="26735" y="20860"/>
                    <a:pt x="28260" y="21227"/>
                    <a:pt x="29803" y="21227"/>
                  </a:cubicBezTo>
                  <a:cubicBezTo>
                    <a:pt x="31278" y="21227"/>
                    <a:pt x="32769" y="20892"/>
                    <a:pt x="34488" y="20427"/>
                  </a:cubicBezTo>
                  <a:cubicBezTo>
                    <a:pt x="35067" y="20264"/>
                    <a:pt x="35609" y="20206"/>
                    <a:pt x="36132" y="20206"/>
                  </a:cubicBezTo>
                  <a:cubicBezTo>
                    <a:pt x="37416" y="20206"/>
                    <a:pt x="38582" y="20557"/>
                    <a:pt x="39906" y="20557"/>
                  </a:cubicBezTo>
                  <a:cubicBezTo>
                    <a:pt x="40132" y="20557"/>
                    <a:pt x="40363" y="20546"/>
                    <a:pt x="40600" y="20522"/>
                  </a:cubicBezTo>
                  <a:cubicBezTo>
                    <a:pt x="42880" y="20332"/>
                    <a:pt x="45192" y="19572"/>
                    <a:pt x="47282" y="18654"/>
                  </a:cubicBezTo>
                  <a:cubicBezTo>
                    <a:pt x="49467" y="17735"/>
                    <a:pt x="51336" y="16437"/>
                    <a:pt x="53299" y="15107"/>
                  </a:cubicBezTo>
                  <a:cubicBezTo>
                    <a:pt x="56181" y="13175"/>
                    <a:pt x="58873" y="12320"/>
                    <a:pt x="62388" y="12257"/>
                  </a:cubicBezTo>
                  <a:cubicBezTo>
                    <a:pt x="62578" y="12257"/>
                    <a:pt x="62673" y="12035"/>
                    <a:pt x="62641" y="11877"/>
                  </a:cubicBezTo>
                  <a:cubicBezTo>
                    <a:pt x="62673" y="11750"/>
                    <a:pt x="62610" y="11592"/>
                    <a:pt x="62451" y="11528"/>
                  </a:cubicBezTo>
                  <a:cubicBezTo>
                    <a:pt x="59886" y="10737"/>
                    <a:pt x="58239" y="8741"/>
                    <a:pt x="55959" y="7475"/>
                  </a:cubicBezTo>
                  <a:cubicBezTo>
                    <a:pt x="54566" y="6683"/>
                    <a:pt x="53077" y="6335"/>
                    <a:pt x="51462" y="6113"/>
                  </a:cubicBezTo>
                  <a:cubicBezTo>
                    <a:pt x="48390" y="5638"/>
                    <a:pt x="46205" y="5226"/>
                    <a:pt x="43387" y="3864"/>
                  </a:cubicBezTo>
                  <a:cubicBezTo>
                    <a:pt x="41455" y="2946"/>
                    <a:pt x="39650" y="2059"/>
                    <a:pt x="37528" y="1774"/>
                  </a:cubicBezTo>
                  <a:cubicBezTo>
                    <a:pt x="36899" y="1683"/>
                    <a:pt x="36266" y="1633"/>
                    <a:pt x="35637" y="1633"/>
                  </a:cubicBezTo>
                  <a:cubicBezTo>
                    <a:pt x="34522" y="1633"/>
                    <a:pt x="33418" y="1790"/>
                    <a:pt x="32366" y="2154"/>
                  </a:cubicBezTo>
                  <a:cubicBezTo>
                    <a:pt x="29927" y="2978"/>
                    <a:pt x="28249" y="4498"/>
                    <a:pt x="25525" y="4625"/>
                  </a:cubicBezTo>
                  <a:cubicBezTo>
                    <a:pt x="23720" y="4720"/>
                    <a:pt x="22707" y="4593"/>
                    <a:pt x="21218" y="5701"/>
                  </a:cubicBezTo>
                  <a:cubicBezTo>
                    <a:pt x="19635" y="6905"/>
                    <a:pt x="18621" y="8520"/>
                    <a:pt x="16785" y="9407"/>
                  </a:cubicBezTo>
                  <a:cubicBezTo>
                    <a:pt x="14758" y="8805"/>
                    <a:pt x="12763" y="8013"/>
                    <a:pt x="10862" y="7063"/>
                  </a:cubicBezTo>
                  <a:cubicBezTo>
                    <a:pt x="6967" y="5131"/>
                    <a:pt x="3705" y="2186"/>
                    <a:pt x="0"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8"/>
            <p:cNvSpPr/>
            <p:nvPr/>
          </p:nvSpPr>
          <p:spPr>
            <a:xfrm>
              <a:off x="3368500" y="3750924"/>
              <a:ext cx="293486" cy="222217"/>
            </a:xfrm>
            <a:custGeom>
              <a:avLst/>
              <a:gdLst/>
              <a:ahLst/>
              <a:cxnLst/>
              <a:rect l="l" t="t" r="r" b="b"/>
              <a:pathLst>
                <a:path w="16785" h="12709" extrusionOk="0">
                  <a:moveTo>
                    <a:pt x="13776" y="1543"/>
                  </a:moveTo>
                  <a:cubicBezTo>
                    <a:pt x="14599" y="2683"/>
                    <a:pt x="15264" y="3665"/>
                    <a:pt x="15423" y="5248"/>
                  </a:cubicBezTo>
                  <a:cubicBezTo>
                    <a:pt x="15613" y="6990"/>
                    <a:pt x="14694" y="8985"/>
                    <a:pt x="13428" y="10220"/>
                  </a:cubicBezTo>
                  <a:cubicBezTo>
                    <a:pt x="11876" y="11740"/>
                    <a:pt x="10324" y="11202"/>
                    <a:pt x="8361" y="11614"/>
                  </a:cubicBezTo>
                  <a:cubicBezTo>
                    <a:pt x="7506" y="11772"/>
                    <a:pt x="6682" y="12215"/>
                    <a:pt x="5827" y="12215"/>
                  </a:cubicBezTo>
                  <a:cubicBezTo>
                    <a:pt x="5793" y="12216"/>
                    <a:pt x="5759" y="12217"/>
                    <a:pt x="5726" y="12217"/>
                  </a:cubicBezTo>
                  <a:cubicBezTo>
                    <a:pt x="4558" y="12217"/>
                    <a:pt x="3422" y="11693"/>
                    <a:pt x="2375" y="11139"/>
                  </a:cubicBezTo>
                  <a:cubicBezTo>
                    <a:pt x="2597" y="11107"/>
                    <a:pt x="2819" y="11075"/>
                    <a:pt x="3040" y="11012"/>
                  </a:cubicBezTo>
                  <a:cubicBezTo>
                    <a:pt x="7411" y="10094"/>
                    <a:pt x="14093" y="6705"/>
                    <a:pt x="13776" y="1543"/>
                  </a:cubicBezTo>
                  <a:close/>
                  <a:moveTo>
                    <a:pt x="13288" y="1"/>
                  </a:moveTo>
                  <a:cubicBezTo>
                    <a:pt x="13212" y="1"/>
                    <a:pt x="13134" y="32"/>
                    <a:pt x="13079" y="86"/>
                  </a:cubicBezTo>
                  <a:cubicBezTo>
                    <a:pt x="12953" y="150"/>
                    <a:pt x="12858" y="276"/>
                    <a:pt x="12953" y="403"/>
                  </a:cubicBezTo>
                  <a:cubicBezTo>
                    <a:pt x="12984" y="466"/>
                    <a:pt x="13048" y="530"/>
                    <a:pt x="13079" y="593"/>
                  </a:cubicBezTo>
                  <a:cubicBezTo>
                    <a:pt x="14536" y="6483"/>
                    <a:pt x="6777" y="9840"/>
                    <a:pt x="1425" y="10600"/>
                  </a:cubicBezTo>
                  <a:cubicBezTo>
                    <a:pt x="1362" y="10569"/>
                    <a:pt x="1330" y="10537"/>
                    <a:pt x="1267" y="10505"/>
                  </a:cubicBezTo>
                  <a:cubicBezTo>
                    <a:pt x="1221" y="10483"/>
                    <a:pt x="1176" y="10473"/>
                    <a:pt x="1132" y="10473"/>
                  </a:cubicBezTo>
                  <a:cubicBezTo>
                    <a:pt x="993" y="10473"/>
                    <a:pt x="872" y="10575"/>
                    <a:pt x="823" y="10695"/>
                  </a:cubicBezTo>
                  <a:cubicBezTo>
                    <a:pt x="538" y="10727"/>
                    <a:pt x="253" y="10727"/>
                    <a:pt x="0" y="10759"/>
                  </a:cubicBezTo>
                  <a:lnTo>
                    <a:pt x="0" y="11360"/>
                  </a:lnTo>
                  <a:cubicBezTo>
                    <a:pt x="443" y="11360"/>
                    <a:pt x="887" y="11329"/>
                    <a:pt x="1330" y="11265"/>
                  </a:cubicBezTo>
                  <a:cubicBezTo>
                    <a:pt x="2896" y="12177"/>
                    <a:pt x="4272" y="12709"/>
                    <a:pt x="5891" y="12709"/>
                  </a:cubicBezTo>
                  <a:cubicBezTo>
                    <a:pt x="6466" y="12709"/>
                    <a:pt x="7071" y="12642"/>
                    <a:pt x="7727" y="12500"/>
                  </a:cubicBezTo>
                  <a:cubicBezTo>
                    <a:pt x="9564" y="12120"/>
                    <a:pt x="12636" y="12564"/>
                    <a:pt x="14156" y="11044"/>
                  </a:cubicBezTo>
                  <a:cubicBezTo>
                    <a:pt x="14694" y="10505"/>
                    <a:pt x="14758" y="10030"/>
                    <a:pt x="15011" y="9365"/>
                  </a:cubicBezTo>
                  <a:cubicBezTo>
                    <a:pt x="15359" y="8447"/>
                    <a:pt x="16278" y="7085"/>
                    <a:pt x="16436" y="6103"/>
                  </a:cubicBezTo>
                  <a:cubicBezTo>
                    <a:pt x="16785" y="4045"/>
                    <a:pt x="14884" y="2050"/>
                    <a:pt x="13618" y="530"/>
                  </a:cubicBezTo>
                  <a:cubicBezTo>
                    <a:pt x="13586" y="403"/>
                    <a:pt x="13554" y="308"/>
                    <a:pt x="13523" y="181"/>
                  </a:cubicBezTo>
                  <a:cubicBezTo>
                    <a:pt x="13487" y="55"/>
                    <a:pt x="13389" y="1"/>
                    <a:pt x="1328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552;p45">
            <a:extLst>
              <a:ext uri="{FF2B5EF4-FFF2-40B4-BE49-F238E27FC236}">
                <a16:creationId xmlns:a16="http://schemas.microsoft.com/office/drawing/2014/main" id="{4B0320C9-980A-45D3-9A1B-ED89CECF1C0C}"/>
              </a:ext>
            </a:extLst>
          </p:cNvPr>
          <p:cNvGrpSpPr/>
          <p:nvPr/>
        </p:nvGrpSpPr>
        <p:grpSpPr>
          <a:xfrm rot="-5400000" flipH="1">
            <a:off x="-885291" y="3375424"/>
            <a:ext cx="2183471" cy="1352681"/>
            <a:chOff x="6960581" y="239935"/>
            <a:chExt cx="2183471" cy="2800048"/>
          </a:xfrm>
        </p:grpSpPr>
        <p:sp>
          <p:nvSpPr>
            <p:cNvPr id="48" name="Google Shape;553;p45">
              <a:extLst>
                <a:ext uri="{FF2B5EF4-FFF2-40B4-BE49-F238E27FC236}">
                  <a16:creationId xmlns:a16="http://schemas.microsoft.com/office/drawing/2014/main" id="{ACE0468F-DB6E-4B4A-B96C-2CD4486F3AC8}"/>
                </a:ext>
              </a:extLst>
            </p:cNvPr>
            <p:cNvSpPr/>
            <p:nvPr/>
          </p:nvSpPr>
          <p:spPr>
            <a:xfrm>
              <a:off x="7476648" y="1340082"/>
              <a:ext cx="545370" cy="614219"/>
            </a:xfrm>
            <a:custGeom>
              <a:avLst/>
              <a:gdLst/>
              <a:ahLst/>
              <a:cxnLst/>
              <a:rect l="l" t="t" r="r" b="b"/>
              <a:pathLst>
                <a:path w="16999" h="19145" extrusionOk="0">
                  <a:moveTo>
                    <a:pt x="16669" y="0"/>
                  </a:moveTo>
                  <a:cubicBezTo>
                    <a:pt x="16627" y="0"/>
                    <a:pt x="16581" y="12"/>
                    <a:pt x="16534" y="38"/>
                  </a:cubicBezTo>
                  <a:cubicBezTo>
                    <a:pt x="13082" y="2065"/>
                    <a:pt x="10073" y="4693"/>
                    <a:pt x="7698" y="7955"/>
                  </a:cubicBezTo>
                  <a:cubicBezTo>
                    <a:pt x="5038" y="11597"/>
                    <a:pt x="3328" y="15714"/>
                    <a:pt x="98" y="18913"/>
                  </a:cubicBezTo>
                  <a:cubicBezTo>
                    <a:pt x="0" y="19010"/>
                    <a:pt x="108" y="19144"/>
                    <a:pt x="221" y="19144"/>
                  </a:cubicBezTo>
                  <a:cubicBezTo>
                    <a:pt x="255" y="19144"/>
                    <a:pt x="290" y="19132"/>
                    <a:pt x="319" y="19103"/>
                  </a:cubicBezTo>
                  <a:cubicBezTo>
                    <a:pt x="3233" y="16601"/>
                    <a:pt x="4880" y="13149"/>
                    <a:pt x="6907" y="9950"/>
                  </a:cubicBezTo>
                  <a:cubicBezTo>
                    <a:pt x="9440" y="5992"/>
                    <a:pt x="12765" y="2856"/>
                    <a:pt x="16787" y="418"/>
                  </a:cubicBezTo>
                  <a:cubicBezTo>
                    <a:pt x="16998" y="286"/>
                    <a:pt x="16880" y="0"/>
                    <a:pt x="1666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54;p45">
              <a:extLst>
                <a:ext uri="{FF2B5EF4-FFF2-40B4-BE49-F238E27FC236}">
                  <a16:creationId xmlns:a16="http://schemas.microsoft.com/office/drawing/2014/main" id="{29FF0F0B-68C5-454C-9C55-64233167385A}"/>
                </a:ext>
              </a:extLst>
            </p:cNvPr>
            <p:cNvSpPr/>
            <p:nvPr/>
          </p:nvSpPr>
          <p:spPr>
            <a:xfrm>
              <a:off x="8306378" y="2180239"/>
              <a:ext cx="196313" cy="228042"/>
            </a:xfrm>
            <a:custGeom>
              <a:avLst/>
              <a:gdLst/>
              <a:ahLst/>
              <a:cxnLst/>
              <a:rect l="l" t="t" r="r" b="b"/>
              <a:pathLst>
                <a:path w="6119" h="7108" extrusionOk="0">
                  <a:moveTo>
                    <a:pt x="156" y="1"/>
                  </a:moveTo>
                  <a:cubicBezTo>
                    <a:pt x="82" y="1"/>
                    <a:pt x="0" y="68"/>
                    <a:pt x="45" y="135"/>
                  </a:cubicBezTo>
                  <a:cubicBezTo>
                    <a:pt x="1217" y="2985"/>
                    <a:pt x="3244" y="5519"/>
                    <a:pt x="5935" y="7102"/>
                  </a:cubicBezTo>
                  <a:cubicBezTo>
                    <a:pt x="5946" y="7106"/>
                    <a:pt x="5956" y="7107"/>
                    <a:pt x="5966" y="7107"/>
                  </a:cubicBezTo>
                  <a:cubicBezTo>
                    <a:pt x="6049" y="7107"/>
                    <a:pt x="6119" y="7000"/>
                    <a:pt x="6062" y="6944"/>
                  </a:cubicBezTo>
                  <a:cubicBezTo>
                    <a:pt x="3560" y="5075"/>
                    <a:pt x="1597" y="2859"/>
                    <a:pt x="235" y="40"/>
                  </a:cubicBezTo>
                  <a:cubicBezTo>
                    <a:pt x="216" y="12"/>
                    <a:pt x="187" y="1"/>
                    <a:pt x="15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55;p45">
              <a:extLst>
                <a:ext uri="{FF2B5EF4-FFF2-40B4-BE49-F238E27FC236}">
                  <a16:creationId xmlns:a16="http://schemas.microsoft.com/office/drawing/2014/main" id="{92D72DF2-3594-4A50-9688-50A555D984EE}"/>
                </a:ext>
              </a:extLst>
            </p:cNvPr>
            <p:cNvSpPr/>
            <p:nvPr/>
          </p:nvSpPr>
          <p:spPr>
            <a:xfrm>
              <a:off x="8197076" y="1565681"/>
              <a:ext cx="66667" cy="550087"/>
            </a:xfrm>
            <a:custGeom>
              <a:avLst/>
              <a:gdLst/>
              <a:ahLst/>
              <a:cxnLst/>
              <a:rect l="l" t="t" r="r" b="b"/>
              <a:pathLst>
                <a:path w="2078" h="17146" extrusionOk="0">
                  <a:moveTo>
                    <a:pt x="295" y="0"/>
                  </a:moveTo>
                  <a:cubicBezTo>
                    <a:pt x="245" y="0"/>
                    <a:pt x="190" y="32"/>
                    <a:pt x="190" y="100"/>
                  </a:cubicBezTo>
                  <a:cubicBezTo>
                    <a:pt x="0" y="5832"/>
                    <a:pt x="127" y="11564"/>
                    <a:pt x="1869" y="17074"/>
                  </a:cubicBezTo>
                  <a:cubicBezTo>
                    <a:pt x="1881" y="17125"/>
                    <a:pt x="1919" y="17145"/>
                    <a:pt x="1958" y="17145"/>
                  </a:cubicBezTo>
                  <a:cubicBezTo>
                    <a:pt x="2017" y="17145"/>
                    <a:pt x="2078" y="17100"/>
                    <a:pt x="2059" y="17043"/>
                  </a:cubicBezTo>
                  <a:cubicBezTo>
                    <a:pt x="412" y="11501"/>
                    <a:pt x="475" y="5800"/>
                    <a:pt x="380" y="68"/>
                  </a:cubicBezTo>
                  <a:cubicBezTo>
                    <a:pt x="380" y="24"/>
                    <a:pt x="339" y="0"/>
                    <a:pt x="29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56;p45">
              <a:extLst>
                <a:ext uri="{FF2B5EF4-FFF2-40B4-BE49-F238E27FC236}">
                  <a16:creationId xmlns:a16="http://schemas.microsoft.com/office/drawing/2014/main" id="{08041158-FDBA-4400-82EC-D989F75D222D}"/>
                </a:ext>
              </a:extLst>
            </p:cNvPr>
            <p:cNvSpPr/>
            <p:nvPr/>
          </p:nvSpPr>
          <p:spPr>
            <a:xfrm>
              <a:off x="8132046" y="1627374"/>
              <a:ext cx="24415" cy="222460"/>
            </a:xfrm>
            <a:custGeom>
              <a:avLst/>
              <a:gdLst/>
              <a:ahLst/>
              <a:cxnLst/>
              <a:rect l="l" t="t" r="r" b="b"/>
              <a:pathLst>
                <a:path w="761" h="6934" extrusionOk="0">
                  <a:moveTo>
                    <a:pt x="710" y="0"/>
                  </a:moveTo>
                  <a:cubicBezTo>
                    <a:pt x="702" y="0"/>
                    <a:pt x="697" y="4"/>
                    <a:pt x="697" y="14"/>
                  </a:cubicBezTo>
                  <a:cubicBezTo>
                    <a:pt x="222" y="2294"/>
                    <a:pt x="0" y="4574"/>
                    <a:pt x="64" y="6886"/>
                  </a:cubicBezTo>
                  <a:cubicBezTo>
                    <a:pt x="64" y="6917"/>
                    <a:pt x="87" y="6933"/>
                    <a:pt x="111" y="6933"/>
                  </a:cubicBezTo>
                  <a:cubicBezTo>
                    <a:pt x="135" y="6933"/>
                    <a:pt x="159" y="6917"/>
                    <a:pt x="159" y="6886"/>
                  </a:cubicBezTo>
                  <a:cubicBezTo>
                    <a:pt x="127" y="4574"/>
                    <a:pt x="317" y="2294"/>
                    <a:pt x="760" y="45"/>
                  </a:cubicBezTo>
                  <a:cubicBezTo>
                    <a:pt x="760" y="23"/>
                    <a:pt x="729" y="0"/>
                    <a:pt x="71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7;p45">
              <a:extLst>
                <a:ext uri="{FF2B5EF4-FFF2-40B4-BE49-F238E27FC236}">
                  <a16:creationId xmlns:a16="http://schemas.microsoft.com/office/drawing/2014/main" id="{535DBCF4-D065-474B-ABD9-B0FC3C10B59E}"/>
                </a:ext>
              </a:extLst>
            </p:cNvPr>
            <p:cNvSpPr/>
            <p:nvPr/>
          </p:nvSpPr>
          <p:spPr>
            <a:xfrm>
              <a:off x="8266148" y="1573445"/>
              <a:ext cx="29035" cy="235646"/>
            </a:xfrm>
            <a:custGeom>
              <a:avLst/>
              <a:gdLst/>
              <a:ahLst/>
              <a:cxnLst/>
              <a:rect l="l" t="t" r="r" b="b"/>
              <a:pathLst>
                <a:path w="905" h="7345" extrusionOk="0">
                  <a:moveTo>
                    <a:pt x="175" y="0"/>
                  </a:moveTo>
                  <a:cubicBezTo>
                    <a:pt x="151" y="0"/>
                    <a:pt x="127" y="16"/>
                    <a:pt x="127" y="48"/>
                  </a:cubicBezTo>
                  <a:cubicBezTo>
                    <a:pt x="1" y="2455"/>
                    <a:pt x="159" y="4956"/>
                    <a:pt x="761" y="7300"/>
                  </a:cubicBezTo>
                  <a:cubicBezTo>
                    <a:pt x="775" y="7328"/>
                    <a:pt x="808" y="7344"/>
                    <a:pt x="838" y="7344"/>
                  </a:cubicBezTo>
                  <a:cubicBezTo>
                    <a:pt x="874" y="7344"/>
                    <a:pt x="905" y="7321"/>
                    <a:pt x="887" y="7268"/>
                  </a:cubicBezTo>
                  <a:cubicBezTo>
                    <a:pt x="476" y="4861"/>
                    <a:pt x="191" y="2486"/>
                    <a:pt x="222" y="48"/>
                  </a:cubicBezTo>
                  <a:cubicBezTo>
                    <a:pt x="222" y="16"/>
                    <a:pt x="198" y="0"/>
                    <a:pt x="17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58;p45">
              <a:extLst>
                <a:ext uri="{FF2B5EF4-FFF2-40B4-BE49-F238E27FC236}">
                  <a16:creationId xmlns:a16="http://schemas.microsoft.com/office/drawing/2014/main" id="{6FA912E8-BA2E-417D-B86F-918035834A5A}"/>
                </a:ext>
              </a:extLst>
            </p:cNvPr>
            <p:cNvSpPr/>
            <p:nvPr/>
          </p:nvSpPr>
          <p:spPr>
            <a:xfrm>
              <a:off x="7818704" y="1408352"/>
              <a:ext cx="189415" cy="169524"/>
            </a:xfrm>
            <a:custGeom>
              <a:avLst/>
              <a:gdLst/>
              <a:ahLst/>
              <a:cxnLst/>
              <a:rect l="l" t="t" r="r" b="b"/>
              <a:pathLst>
                <a:path w="5904" h="5284" extrusionOk="0">
                  <a:moveTo>
                    <a:pt x="5840" y="0"/>
                  </a:moveTo>
                  <a:cubicBezTo>
                    <a:pt x="3402" y="1014"/>
                    <a:pt x="1217" y="2755"/>
                    <a:pt x="45" y="5194"/>
                  </a:cubicBezTo>
                  <a:cubicBezTo>
                    <a:pt x="0" y="5239"/>
                    <a:pt x="50" y="5283"/>
                    <a:pt x="95" y="5283"/>
                  </a:cubicBezTo>
                  <a:cubicBezTo>
                    <a:pt x="113" y="5283"/>
                    <a:pt x="131" y="5276"/>
                    <a:pt x="140" y="5257"/>
                  </a:cubicBezTo>
                  <a:cubicBezTo>
                    <a:pt x="1565" y="2977"/>
                    <a:pt x="3338" y="1140"/>
                    <a:pt x="5872" y="63"/>
                  </a:cubicBezTo>
                  <a:cubicBezTo>
                    <a:pt x="5904" y="63"/>
                    <a:pt x="5872" y="0"/>
                    <a:pt x="584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59;p45">
              <a:extLst>
                <a:ext uri="{FF2B5EF4-FFF2-40B4-BE49-F238E27FC236}">
                  <a16:creationId xmlns:a16="http://schemas.microsoft.com/office/drawing/2014/main" id="{8CBCE265-ADBA-486F-9B6E-91DF1AAD3397}"/>
                </a:ext>
              </a:extLst>
            </p:cNvPr>
            <p:cNvSpPr/>
            <p:nvPr/>
          </p:nvSpPr>
          <p:spPr>
            <a:xfrm>
              <a:off x="7791049" y="1456410"/>
              <a:ext cx="225957" cy="456470"/>
            </a:xfrm>
            <a:custGeom>
              <a:avLst/>
              <a:gdLst/>
              <a:ahLst/>
              <a:cxnLst/>
              <a:rect l="l" t="t" r="r" b="b"/>
              <a:pathLst>
                <a:path w="7043" h="14228" extrusionOk="0">
                  <a:moveTo>
                    <a:pt x="6968" y="1"/>
                  </a:moveTo>
                  <a:cubicBezTo>
                    <a:pt x="6954" y="1"/>
                    <a:pt x="6939" y="7"/>
                    <a:pt x="6924" y="22"/>
                  </a:cubicBezTo>
                  <a:cubicBezTo>
                    <a:pt x="3504" y="4203"/>
                    <a:pt x="3852" y="10125"/>
                    <a:pt x="52" y="14083"/>
                  </a:cubicBezTo>
                  <a:cubicBezTo>
                    <a:pt x="1" y="14134"/>
                    <a:pt x="74" y="14227"/>
                    <a:pt x="137" y="14227"/>
                  </a:cubicBezTo>
                  <a:cubicBezTo>
                    <a:pt x="152" y="14227"/>
                    <a:pt x="166" y="14222"/>
                    <a:pt x="178" y="14210"/>
                  </a:cubicBezTo>
                  <a:cubicBezTo>
                    <a:pt x="4169" y="10410"/>
                    <a:pt x="3662" y="4298"/>
                    <a:pt x="7019" y="86"/>
                  </a:cubicBezTo>
                  <a:cubicBezTo>
                    <a:pt x="7043" y="61"/>
                    <a:pt x="7012" y="1"/>
                    <a:pt x="696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60;p45">
              <a:extLst>
                <a:ext uri="{FF2B5EF4-FFF2-40B4-BE49-F238E27FC236}">
                  <a16:creationId xmlns:a16="http://schemas.microsoft.com/office/drawing/2014/main" id="{899864F8-2C12-454B-9B5E-7CF40F80BF0D}"/>
                </a:ext>
              </a:extLst>
            </p:cNvPr>
            <p:cNvSpPr/>
            <p:nvPr/>
          </p:nvSpPr>
          <p:spPr>
            <a:xfrm>
              <a:off x="7815720" y="1331965"/>
              <a:ext cx="147483" cy="60091"/>
            </a:xfrm>
            <a:custGeom>
              <a:avLst/>
              <a:gdLst/>
              <a:ahLst/>
              <a:cxnLst/>
              <a:rect l="l" t="t" r="r" b="b"/>
              <a:pathLst>
                <a:path w="4597" h="1873" extrusionOk="0">
                  <a:moveTo>
                    <a:pt x="4528" y="1"/>
                  </a:moveTo>
                  <a:cubicBezTo>
                    <a:pt x="4522" y="1"/>
                    <a:pt x="4515" y="2"/>
                    <a:pt x="4508" y="6"/>
                  </a:cubicBezTo>
                  <a:cubicBezTo>
                    <a:pt x="2893" y="133"/>
                    <a:pt x="1373" y="734"/>
                    <a:pt x="74" y="1684"/>
                  </a:cubicBezTo>
                  <a:cubicBezTo>
                    <a:pt x="0" y="1759"/>
                    <a:pt x="42" y="1872"/>
                    <a:pt x="110" y="1872"/>
                  </a:cubicBezTo>
                  <a:cubicBezTo>
                    <a:pt x="128" y="1872"/>
                    <a:pt x="149" y="1863"/>
                    <a:pt x="169" y="1843"/>
                  </a:cubicBezTo>
                  <a:cubicBezTo>
                    <a:pt x="1500" y="956"/>
                    <a:pt x="2925" y="418"/>
                    <a:pt x="4540" y="133"/>
                  </a:cubicBezTo>
                  <a:cubicBezTo>
                    <a:pt x="4596" y="104"/>
                    <a:pt x="4577" y="1"/>
                    <a:pt x="452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1;p45">
              <a:extLst>
                <a:ext uri="{FF2B5EF4-FFF2-40B4-BE49-F238E27FC236}">
                  <a16:creationId xmlns:a16="http://schemas.microsoft.com/office/drawing/2014/main" id="{B05202A6-4343-4B52-925A-541DA7051E32}"/>
                </a:ext>
              </a:extLst>
            </p:cNvPr>
            <p:cNvSpPr/>
            <p:nvPr/>
          </p:nvSpPr>
          <p:spPr>
            <a:xfrm>
              <a:off x="7955628" y="1895160"/>
              <a:ext cx="46070" cy="118834"/>
            </a:xfrm>
            <a:custGeom>
              <a:avLst/>
              <a:gdLst/>
              <a:ahLst/>
              <a:cxnLst/>
              <a:rect l="l" t="t" r="r" b="b"/>
              <a:pathLst>
                <a:path w="1436" h="3704" extrusionOk="0">
                  <a:moveTo>
                    <a:pt x="1361" y="0"/>
                  </a:moveTo>
                  <a:cubicBezTo>
                    <a:pt x="1345" y="0"/>
                    <a:pt x="1329" y="8"/>
                    <a:pt x="1319" y="27"/>
                  </a:cubicBezTo>
                  <a:cubicBezTo>
                    <a:pt x="749" y="1167"/>
                    <a:pt x="306" y="2371"/>
                    <a:pt x="20" y="3637"/>
                  </a:cubicBezTo>
                  <a:cubicBezTo>
                    <a:pt x="1" y="3677"/>
                    <a:pt x="42" y="3704"/>
                    <a:pt x="76" y="3704"/>
                  </a:cubicBezTo>
                  <a:cubicBezTo>
                    <a:pt x="97" y="3704"/>
                    <a:pt x="115" y="3693"/>
                    <a:pt x="115" y="3669"/>
                  </a:cubicBezTo>
                  <a:cubicBezTo>
                    <a:pt x="464" y="2434"/>
                    <a:pt x="876" y="1231"/>
                    <a:pt x="1414" y="59"/>
                  </a:cubicBezTo>
                  <a:cubicBezTo>
                    <a:pt x="1436" y="37"/>
                    <a:pt x="1397" y="0"/>
                    <a:pt x="136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62;p45">
              <a:extLst>
                <a:ext uri="{FF2B5EF4-FFF2-40B4-BE49-F238E27FC236}">
                  <a16:creationId xmlns:a16="http://schemas.microsoft.com/office/drawing/2014/main" id="{DD948550-D47E-442B-A084-AAA3FFECC433}"/>
                </a:ext>
              </a:extLst>
            </p:cNvPr>
            <p:cNvSpPr/>
            <p:nvPr/>
          </p:nvSpPr>
          <p:spPr>
            <a:xfrm>
              <a:off x="8027395" y="1779024"/>
              <a:ext cx="30510" cy="202537"/>
            </a:xfrm>
            <a:custGeom>
              <a:avLst/>
              <a:gdLst/>
              <a:ahLst/>
              <a:cxnLst/>
              <a:rect l="l" t="t" r="r" b="b"/>
              <a:pathLst>
                <a:path w="951" h="6313" extrusionOk="0">
                  <a:moveTo>
                    <a:pt x="911" y="0"/>
                  </a:moveTo>
                  <a:cubicBezTo>
                    <a:pt x="898" y="0"/>
                    <a:pt x="887" y="10"/>
                    <a:pt x="887" y="37"/>
                  </a:cubicBezTo>
                  <a:cubicBezTo>
                    <a:pt x="475" y="2095"/>
                    <a:pt x="190" y="4154"/>
                    <a:pt x="0" y="6276"/>
                  </a:cubicBezTo>
                  <a:cubicBezTo>
                    <a:pt x="0" y="6294"/>
                    <a:pt x="32" y="6312"/>
                    <a:pt x="59" y="6312"/>
                  </a:cubicBezTo>
                  <a:cubicBezTo>
                    <a:pt x="78" y="6312"/>
                    <a:pt x="95" y="6302"/>
                    <a:pt x="95" y="6276"/>
                  </a:cubicBezTo>
                  <a:cubicBezTo>
                    <a:pt x="317" y="4186"/>
                    <a:pt x="602" y="2127"/>
                    <a:pt x="950" y="37"/>
                  </a:cubicBezTo>
                  <a:cubicBezTo>
                    <a:pt x="950" y="19"/>
                    <a:pt x="929" y="0"/>
                    <a:pt x="91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63;p45">
              <a:extLst>
                <a:ext uri="{FF2B5EF4-FFF2-40B4-BE49-F238E27FC236}">
                  <a16:creationId xmlns:a16="http://schemas.microsoft.com/office/drawing/2014/main" id="{C6563841-ADE1-4954-9BD2-5D593FE8B919}"/>
                </a:ext>
              </a:extLst>
            </p:cNvPr>
            <p:cNvSpPr/>
            <p:nvPr/>
          </p:nvSpPr>
          <p:spPr>
            <a:xfrm>
              <a:off x="8339294" y="1144191"/>
              <a:ext cx="95542" cy="28457"/>
            </a:xfrm>
            <a:custGeom>
              <a:avLst/>
              <a:gdLst/>
              <a:ahLst/>
              <a:cxnLst/>
              <a:rect l="l" t="t" r="r" b="b"/>
              <a:pathLst>
                <a:path w="2978" h="887" extrusionOk="0">
                  <a:moveTo>
                    <a:pt x="1" y="0"/>
                  </a:moveTo>
                  <a:lnTo>
                    <a:pt x="2978" y="887"/>
                  </a:lnTo>
                  <a:cubicBezTo>
                    <a:pt x="2091" y="380"/>
                    <a:pt x="1077" y="159"/>
                    <a:pt x="9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64;p45">
              <a:extLst>
                <a:ext uri="{FF2B5EF4-FFF2-40B4-BE49-F238E27FC236}">
                  <a16:creationId xmlns:a16="http://schemas.microsoft.com/office/drawing/2014/main" id="{104E630F-9064-41A8-9505-39B7E80002F9}"/>
                </a:ext>
              </a:extLst>
            </p:cNvPr>
            <p:cNvSpPr/>
            <p:nvPr/>
          </p:nvSpPr>
          <p:spPr>
            <a:xfrm>
              <a:off x="7382649" y="1302514"/>
              <a:ext cx="133495" cy="58294"/>
            </a:xfrm>
            <a:custGeom>
              <a:avLst/>
              <a:gdLst/>
              <a:ahLst/>
              <a:cxnLst/>
              <a:rect l="l" t="t" r="r" b="b"/>
              <a:pathLst>
                <a:path w="4161" h="1817" extrusionOk="0">
                  <a:moveTo>
                    <a:pt x="4070" y="0"/>
                  </a:moveTo>
                  <a:cubicBezTo>
                    <a:pt x="4061" y="0"/>
                    <a:pt x="4052" y="2"/>
                    <a:pt x="4041" y="6"/>
                  </a:cubicBezTo>
                  <a:cubicBezTo>
                    <a:pt x="2648" y="354"/>
                    <a:pt x="1286" y="892"/>
                    <a:pt x="82" y="1684"/>
                  </a:cubicBezTo>
                  <a:cubicBezTo>
                    <a:pt x="0" y="1739"/>
                    <a:pt x="60" y="1817"/>
                    <a:pt x="119" y="1817"/>
                  </a:cubicBezTo>
                  <a:cubicBezTo>
                    <a:pt x="128" y="1817"/>
                    <a:pt x="137" y="1815"/>
                    <a:pt x="146" y="1811"/>
                  </a:cubicBezTo>
                  <a:cubicBezTo>
                    <a:pt x="1413" y="1082"/>
                    <a:pt x="2711" y="512"/>
                    <a:pt x="4104" y="132"/>
                  </a:cubicBezTo>
                  <a:cubicBezTo>
                    <a:pt x="4161" y="104"/>
                    <a:pt x="4142" y="0"/>
                    <a:pt x="407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65;p45">
              <a:extLst>
                <a:ext uri="{FF2B5EF4-FFF2-40B4-BE49-F238E27FC236}">
                  <a16:creationId xmlns:a16="http://schemas.microsoft.com/office/drawing/2014/main" id="{E702A35E-F8FF-4A3F-AF46-3C283268E9F1}"/>
                </a:ext>
              </a:extLst>
            </p:cNvPr>
            <p:cNvSpPr/>
            <p:nvPr/>
          </p:nvSpPr>
          <p:spPr>
            <a:xfrm>
              <a:off x="7432407" y="1433536"/>
              <a:ext cx="41001" cy="34874"/>
            </a:xfrm>
            <a:custGeom>
              <a:avLst/>
              <a:gdLst/>
              <a:ahLst/>
              <a:cxnLst/>
              <a:rect l="l" t="t" r="r" b="b"/>
              <a:pathLst>
                <a:path w="1278" h="1087" extrusionOk="0">
                  <a:moveTo>
                    <a:pt x="1186" y="0"/>
                  </a:moveTo>
                  <a:cubicBezTo>
                    <a:pt x="1178" y="0"/>
                    <a:pt x="1169" y="2"/>
                    <a:pt x="1160" y="7"/>
                  </a:cubicBezTo>
                  <a:cubicBezTo>
                    <a:pt x="685" y="260"/>
                    <a:pt x="305" y="577"/>
                    <a:pt x="20" y="1020"/>
                  </a:cubicBezTo>
                  <a:cubicBezTo>
                    <a:pt x="0" y="1059"/>
                    <a:pt x="29" y="1086"/>
                    <a:pt x="61" y="1086"/>
                  </a:cubicBezTo>
                  <a:cubicBezTo>
                    <a:pt x="81" y="1086"/>
                    <a:pt x="103" y="1076"/>
                    <a:pt x="115" y="1052"/>
                  </a:cubicBezTo>
                  <a:cubicBezTo>
                    <a:pt x="400" y="672"/>
                    <a:pt x="748" y="324"/>
                    <a:pt x="1223" y="102"/>
                  </a:cubicBezTo>
                  <a:cubicBezTo>
                    <a:pt x="1278" y="75"/>
                    <a:pt x="1239" y="0"/>
                    <a:pt x="118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66;p45">
              <a:extLst>
                <a:ext uri="{FF2B5EF4-FFF2-40B4-BE49-F238E27FC236}">
                  <a16:creationId xmlns:a16="http://schemas.microsoft.com/office/drawing/2014/main" id="{E3C0E5F3-DFF0-45D4-AA64-589FB8DE657C}"/>
                </a:ext>
              </a:extLst>
            </p:cNvPr>
            <p:cNvSpPr/>
            <p:nvPr/>
          </p:nvSpPr>
          <p:spPr>
            <a:xfrm>
              <a:off x="7392658" y="1232095"/>
              <a:ext cx="466127" cy="43376"/>
            </a:xfrm>
            <a:custGeom>
              <a:avLst/>
              <a:gdLst/>
              <a:ahLst/>
              <a:cxnLst/>
              <a:rect l="l" t="t" r="r" b="b"/>
              <a:pathLst>
                <a:path w="14529" h="1352" extrusionOk="0">
                  <a:moveTo>
                    <a:pt x="6476" y="0"/>
                  </a:moveTo>
                  <a:cubicBezTo>
                    <a:pt x="4252" y="0"/>
                    <a:pt x="2060" y="334"/>
                    <a:pt x="55" y="1250"/>
                  </a:cubicBezTo>
                  <a:cubicBezTo>
                    <a:pt x="1" y="1278"/>
                    <a:pt x="40" y="1352"/>
                    <a:pt x="72" y="1352"/>
                  </a:cubicBezTo>
                  <a:cubicBezTo>
                    <a:pt x="78" y="1352"/>
                    <a:pt x="83" y="1350"/>
                    <a:pt x="87" y="1345"/>
                  </a:cubicBezTo>
                  <a:cubicBezTo>
                    <a:pt x="2023" y="524"/>
                    <a:pt x="4142" y="229"/>
                    <a:pt x="6297" y="229"/>
                  </a:cubicBezTo>
                  <a:cubicBezTo>
                    <a:pt x="9043" y="229"/>
                    <a:pt x="11846" y="708"/>
                    <a:pt x="14402" y="1187"/>
                  </a:cubicBezTo>
                  <a:cubicBezTo>
                    <a:pt x="14497" y="1187"/>
                    <a:pt x="14528" y="1060"/>
                    <a:pt x="14433" y="1029"/>
                  </a:cubicBezTo>
                  <a:cubicBezTo>
                    <a:pt x="11917" y="491"/>
                    <a:pt x="9173" y="0"/>
                    <a:pt x="647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67;p45">
              <a:extLst>
                <a:ext uri="{FF2B5EF4-FFF2-40B4-BE49-F238E27FC236}">
                  <a16:creationId xmlns:a16="http://schemas.microsoft.com/office/drawing/2014/main" id="{84185B69-1A9E-4F7F-ACD6-533DC0D79600}"/>
                </a:ext>
              </a:extLst>
            </p:cNvPr>
            <p:cNvSpPr/>
            <p:nvPr/>
          </p:nvSpPr>
          <p:spPr>
            <a:xfrm>
              <a:off x="7284703" y="1288174"/>
              <a:ext cx="63844" cy="34842"/>
            </a:xfrm>
            <a:custGeom>
              <a:avLst/>
              <a:gdLst/>
              <a:ahLst/>
              <a:cxnLst/>
              <a:rect l="l" t="t" r="r" b="b"/>
              <a:pathLst>
                <a:path w="1990" h="1086" extrusionOk="0">
                  <a:moveTo>
                    <a:pt x="1950" y="1"/>
                  </a:moveTo>
                  <a:cubicBezTo>
                    <a:pt x="1944" y="1"/>
                    <a:pt x="1938" y="3"/>
                    <a:pt x="1932" y="9"/>
                  </a:cubicBezTo>
                  <a:cubicBezTo>
                    <a:pt x="1362" y="453"/>
                    <a:pt x="729" y="769"/>
                    <a:pt x="32" y="991"/>
                  </a:cubicBezTo>
                  <a:cubicBezTo>
                    <a:pt x="0" y="1023"/>
                    <a:pt x="32" y="1086"/>
                    <a:pt x="64" y="1086"/>
                  </a:cubicBezTo>
                  <a:cubicBezTo>
                    <a:pt x="760" y="896"/>
                    <a:pt x="1425" y="548"/>
                    <a:pt x="1964" y="73"/>
                  </a:cubicBezTo>
                  <a:cubicBezTo>
                    <a:pt x="1989" y="47"/>
                    <a:pt x="1973" y="1"/>
                    <a:pt x="1950"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68;p45">
              <a:extLst>
                <a:ext uri="{FF2B5EF4-FFF2-40B4-BE49-F238E27FC236}">
                  <a16:creationId xmlns:a16="http://schemas.microsoft.com/office/drawing/2014/main" id="{F90AAF9A-0EFA-4142-90BA-3DA11C61C2FF}"/>
                </a:ext>
              </a:extLst>
            </p:cNvPr>
            <p:cNvSpPr/>
            <p:nvPr/>
          </p:nvSpPr>
          <p:spPr>
            <a:xfrm>
              <a:off x="7459677" y="1309637"/>
              <a:ext cx="235486" cy="62336"/>
            </a:xfrm>
            <a:custGeom>
              <a:avLst/>
              <a:gdLst/>
              <a:ahLst/>
              <a:cxnLst/>
              <a:rect l="l" t="t" r="r" b="b"/>
              <a:pathLst>
                <a:path w="7340" h="1943" extrusionOk="0">
                  <a:moveTo>
                    <a:pt x="7273" y="0"/>
                  </a:moveTo>
                  <a:cubicBezTo>
                    <a:pt x="7265" y="0"/>
                    <a:pt x="7256" y="2"/>
                    <a:pt x="7246" y="5"/>
                  </a:cubicBezTo>
                  <a:cubicBezTo>
                    <a:pt x="4775" y="290"/>
                    <a:pt x="2368" y="924"/>
                    <a:pt x="57" y="1810"/>
                  </a:cubicBezTo>
                  <a:cubicBezTo>
                    <a:pt x="0" y="1839"/>
                    <a:pt x="19" y="1942"/>
                    <a:pt x="91" y="1942"/>
                  </a:cubicBezTo>
                  <a:cubicBezTo>
                    <a:pt x="100" y="1942"/>
                    <a:pt x="110" y="1940"/>
                    <a:pt x="120" y="1937"/>
                  </a:cubicBezTo>
                  <a:cubicBezTo>
                    <a:pt x="2432" y="1145"/>
                    <a:pt x="4807" y="544"/>
                    <a:pt x="7246" y="132"/>
                  </a:cubicBezTo>
                  <a:cubicBezTo>
                    <a:pt x="7330" y="104"/>
                    <a:pt x="7339" y="0"/>
                    <a:pt x="727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69;p45">
              <a:extLst>
                <a:ext uri="{FF2B5EF4-FFF2-40B4-BE49-F238E27FC236}">
                  <a16:creationId xmlns:a16="http://schemas.microsoft.com/office/drawing/2014/main" id="{BC041E96-83C1-4C72-B00D-C0F0971CA12E}"/>
                </a:ext>
              </a:extLst>
            </p:cNvPr>
            <p:cNvSpPr/>
            <p:nvPr/>
          </p:nvSpPr>
          <p:spPr>
            <a:xfrm>
              <a:off x="7318549" y="1193918"/>
              <a:ext cx="351239" cy="50017"/>
            </a:xfrm>
            <a:custGeom>
              <a:avLst/>
              <a:gdLst/>
              <a:ahLst/>
              <a:cxnLst/>
              <a:rect l="l" t="t" r="r" b="b"/>
              <a:pathLst>
                <a:path w="10948" h="1559" extrusionOk="0">
                  <a:moveTo>
                    <a:pt x="6941" y="1"/>
                  </a:moveTo>
                  <a:cubicBezTo>
                    <a:pt x="4598" y="1"/>
                    <a:pt x="2277" y="473"/>
                    <a:pt x="85" y="1427"/>
                  </a:cubicBezTo>
                  <a:cubicBezTo>
                    <a:pt x="1" y="1455"/>
                    <a:pt x="17" y="1559"/>
                    <a:pt x="88" y="1559"/>
                  </a:cubicBezTo>
                  <a:cubicBezTo>
                    <a:pt x="97" y="1559"/>
                    <a:pt x="107" y="1557"/>
                    <a:pt x="117" y="1554"/>
                  </a:cubicBezTo>
                  <a:cubicBezTo>
                    <a:pt x="2513" y="690"/>
                    <a:pt x="4909" y="254"/>
                    <a:pt x="7366" y="254"/>
                  </a:cubicBezTo>
                  <a:cubicBezTo>
                    <a:pt x="8513" y="254"/>
                    <a:pt x="9673" y="349"/>
                    <a:pt x="10853" y="540"/>
                  </a:cubicBezTo>
                  <a:cubicBezTo>
                    <a:pt x="10916" y="540"/>
                    <a:pt x="10948" y="445"/>
                    <a:pt x="10884" y="445"/>
                  </a:cubicBezTo>
                  <a:cubicBezTo>
                    <a:pt x="9576" y="149"/>
                    <a:pt x="8255" y="1"/>
                    <a:pt x="6941"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70;p45">
              <a:extLst>
                <a:ext uri="{FF2B5EF4-FFF2-40B4-BE49-F238E27FC236}">
                  <a16:creationId xmlns:a16="http://schemas.microsoft.com/office/drawing/2014/main" id="{3518C9BA-3096-434E-9EB1-EFD5D1B626B1}"/>
                </a:ext>
              </a:extLst>
            </p:cNvPr>
            <p:cNvSpPr/>
            <p:nvPr/>
          </p:nvSpPr>
          <p:spPr>
            <a:xfrm>
              <a:off x="8150332" y="290207"/>
              <a:ext cx="993691" cy="1509353"/>
            </a:xfrm>
            <a:custGeom>
              <a:avLst/>
              <a:gdLst/>
              <a:ahLst/>
              <a:cxnLst/>
              <a:rect l="l" t="t" r="r" b="b"/>
              <a:pathLst>
                <a:path w="30973" h="47046" extrusionOk="0">
                  <a:moveTo>
                    <a:pt x="9221" y="0"/>
                  </a:moveTo>
                  <a:cubicBezTo>
                    <a:pt x="9169" y="0"/>
                    <a:pt x="9114" y="15"/>
                    <a:pt x="9058" y="49"/>
                  </a:cubicBezTo>
                  <a:cubicBezTo>
                    <a:pt x="444" y="5433"/>
                    <a:pt x="0" y="18575"/>
                    <a:pt x="3896" y="26904"/>
                  </a:cubicBezTo>
                  <a:cubicBezTo>
                    <a:pt x="7967" y="35634"/>
                    <a:pt x="16936" y="40818"/>
                    <a:pt x="26384" y="40818"/>
                  </a:cubicBezTo>
                  <a:cubicBezTo>
                    <a:pt x="26636" y="40818"/>
                    <a:pt x="26888" y="40814"/>
                    <a:pt x="27141" y="40807"/>
                  </a:cubicBezTo>
                  <a:cubicBezTo>
                    <a:pt x="27141" y="40839"/>
                    <a:pt x="27172" y="40902"/>
                    <a:pt x="27204" y="40934"/>
                  </a:cubicBezTo>
                  <a:cubicBezTo>
                    <a:pt x="28819" y="42770"/>
                    <a:pt x="29959" y="44860"/>
                    <a:pt x="30973" y="47046"/>
                  </a:cubicBezTo>
                  <a:lnTo>
                    <a:pt x="30973" y="45431"/>
                  </a:lnTo>
                  <a:cubicBezTo>
                    <a:pt x="30054" y="43689"/>
                    <a:pt x="29009" y="42042"/>
                    <a:pt x="27647" y="40617"/>
                  </a:cubicBezTo>
                  <a:cubicBezTo>
                    <a:pt x="27679" y="40490"/>
                    <a:pt x="27616" y="40332"/>
                    <a:pt x="27457" y="40332"/>
                  </a:cubicBezTo>
                  <a:cubicBezTo>
                    <a:pt x="27426" y="33428"/>
                    <a:pt x="28629" y="24687"/>
                    <a:pt x="23309" y="19399"/>
                  </a:cubicBezTo>
                  <a:cubicBezTo>
                    <a:pt x="20680" y="16802"/>
                    <a:pt x="17070" y="15567"/>
                    <a:pt x="14346" y="13128"/>
                  </a:cubicBezTo>
                  <a:cubicBezTo>
                    <a:pt x="10736" y="9930"/>
                    <a:pt x="9089" y="5274"/>
                    <a:pt x="9469" y="524"/>
                  </a:cubicBezTo>
                  <a:cubicBezTo>
                    <a:pt x="9626" y="316"/>
                    <a:pt x="9461" y="0"/>
                    <a:pt x="9221"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71;p45">
              <a:extLst>
                <a:ext uri="{FF2B5EF4-FFF2-40B4-BE49-F238E27FC236}">
                  <a16:creationId xmlns:a16="http://schemas.microsoft.com/office/drawing/2014/main" id="{F7D5C0B9-9269-45A5-96E6-BFC3EB1E84FF}"/>
                </a:ext>
              </a:extLst>
            </p:cNvPr>
            <p:cNvSpPr/>
            <p:nvPr/>
          </p:nvSpPr>
          <p:spPr>
            <a:xfrm>
              <a:off x="7296894" y="2273083"/>
              <a:ext cx="1847150" cy="766900"/>
            </a:xfrm>
            <a:custGeom>
              <a:avLst/>
              <a:gdLst/>
              <a:ahLst/>
              <a:cxnLst/>
              <a:rect l="l" t="t" r="r" b="b"/>
              <a:pathLst>
                <a:path w="57575" h="23904" extrusionOk="0">
                  <a:moveTo>
                    <a:pt x="39695" y="0"/>
                  </a:moveTo>
                  <a:cubicBezTo>
                    <a:pt x="37770" y="0"/>
                    <a:pt x="35867" y="499"/>
                    <a:pt x="33664" y="1200"/>
                  </a:cubicBezTo>
                  <a:cubicBezTo>
                    <a:pt x="32867" y="1444"/>
                    <a:pt x="32126" y="1524"/>
                    <a:pt x="31407" y="1524"/>
                  </a:cubicBezTo>
                  <a:cubicBezTo>
                    <a:pt x="30038" y="1524"/>
                    <a:pt x="28755" y="1233"/>
                    <a:pt x="27334" y="1233"/>
                  </a:cubicBezTo>
                  <a:cubicBezTo>
                    <a:pt x="26983" y="1233"/>
                    <a:pt x="26624" y="1251"/>
                    <a:pt x="26254" y="1295"/>
                  </a:cubicBezTo>
                  <a:cubicBezTo>
                    <a:pt x="23530" y="1643"/>
                    <a:pt x="20775" y="2657"/>
                    <a:pt x="18273" y="3828"/>
                  </a:cubicBezTo>
                  <a:cubicBezTo>
                    <a:pt x="15708" y="5063"/>
                    <a:pt x="13491" y="6710"/>
                    <a:pt x="11179" y="8389"/>
                  </a:cubicBezTo>
                  <a:cubicBezTo>
                    <a:pt x="7759" y="10859"/>
                    <a:pt x="4592" y="11967"/>
                    <a:pt x="349" y="12221"/>
                  </a:cubicBezTo>
                  <a:cubicBezTo>
                    <a:pt x="95" y="12221"/>
                    <a:pt x="0" y="12474"/>
                    <a:pt x="64" y="12664"/>
                  </a:cubicBezTo>
                  <a:cubicBezTo>
                    <a:pt x="0" y="12822"/>
                    <a:pt x="64" y="13044"/>
                    <a:pt x="285" y="13076"/>
                  </a:cubicBezTo>
                  <a:cubicBezTo>
                    <a:pt x="3421" y="13931"/>
                    <a:pt x="5479" y="16274"/>
                    <a:pt x="8266" y="17731"/>
                  </a:cubicBezTo>
                  <a:cubicBezTo>
                    <a:pt x="10008" y="18618"/>
                    <a:pt x="11844" y="18966"/>
                    <a:pt x="13745" y="19188"/>
                  </a:cubicBezTo>
                  <a:cubicBezTo>
                    <a:pt x="17482" y="19631"/>
                    <a:pt x="20142" y="20011"/>
                    <a:pt x="23594" y="21531"/>
                  </a:cubicBezTo>
                  <a:cubicBezTo>
                    <a:pt x="25969" y="22545"/>
                    <a:pt x="28186" y="23558"/>
                    <a:pt x="30783" y="23811"/>
                  </a:cubicBezTo>
                  <a:cubicBezTo>
                    <a:pt x="31348" y="23871"/>
                    <a:pt x="31915" y="23903"/>
                    <a:pt x="32482" y="23903"/>
                  </a:cubicBezTo>
                  <a:cubicBezTo>
                    <a:pt x="34011" y="23903"/>
                    <a:pt x="35534" y="23669"/>
                    <a:pt x="36990" y="23115"/>
                  </a:cubicBezTo>
                  <a:cubicBezTo>
                    <a:pt x="39872" y="22038"/>
                    <a:pt x="41835" y="20138"/>
                    <a:pt x="45129" y="19853"/>
                  </a:cubicBezTo>
                  <a:cubicBezTo>
                    <a:pt x="47282" y="19663"/>
                    <a:pt x="48549" y="19758"/>
                    <a:pt x="50259" y="18364"/>
                  </a:cubicBezTo>
                  <a:cubicBezTo>
                    <a:pt x="52128" y="16844"/>
                    <a:pt x="53268" y="14849"/>
                    <a:pt x="55484" y="13709"/>
                  </a:cubicBezTo>
                  <a:cubicBezTo>
                    <a:pt x="56181" y="13899"/>
                    <a:pt x="56878" y="14089"/>
                    <a:pt x="57575" y="14311"/>
                  </a:cubicBezTo>
                  <a:lnTo>
                    <a:pt x="57575" y="13234"/>
                  </a:lnTo>
                  <a:cubicBezTo>
                    <a:pt x="56846" y="13012"/>
                    <a:pt x="56086" y="12822"/>
                    <a:pt x="55326" y="12632"/>
                  </a:cubicBezTo>
                  <a:cubicBezTo>
                    <a:pt x="55516" y="12601"/>
                    <a:pt x="55674" y="12411"/>
                    <a:pt x="55548" y="12189"/>
                  </a:cubicBezTo>
                  <a:cubicBezTo>
                    <a:pt x="52824" y="8072"/>
                    <a:pt x="49657" y="3733"/>
                    <a:pt x="45160" y="1421"/>
                  </a:cubicBezTo>
                  <a:cubicBezTo>
                    <a:pt x="43167" y="403"/>
                    <a:pt x="41423" y="0"/>
                    <a:pt x="39695"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72;p45">
              <a:extLst>
                <a:ext uri="{FF2B5EF4-FFF2-40B4-BE49-F238E27FC236}">
                  <a16:creationId xmlns:a16="http://schemas.microsoft.com/office/drawing/2014/main" id="{EAA237A6-6EAF-4D92-BA5A-A293C2BA0F93}"/>
                </a:ext>
              </a:extLst>
            </p:cNvPr>
            <p:cNvSpPr/>
            <p:nvPr/>
          </p:nvSpPr>
          <p:spPr>
            <a:xfrm>
              <a:off x="6960581" y="239935"/>
              <a:ext cx="2183471" cy="2228611"/>
            </a:xfrm>
            <a:custGeom>
              <a:avLst/>
              <a:gdLst/>
              <a:ahLst/>
              <a:cxnLst/>
              <a:rect l="l" t="t" r="r" b="b"/>
              <a:pathLst>
                <a:path w="68058" h="69465" extrusionOk="0">
                  <a:moveTo>
                    <a:pt x="16437" y="13017"/>
                  </a:moveTo>
                  <a:cubicBezTo>
                    <a:pt x="18084" y="13650"/>
                    <a:pt x="19794" y="14062"/>
                    <a:pt x="21567" y="14125"/>
                  </a:cubicBezTo>
                  <a:cubicBezTo>
                    <a:pt x="21889" y="14141"/>
                    <a:pt x="22210" y="14147"/>
                    <a:pt x="22530" y="14147"/>
                  </a:cubicBezTo>
                  <a:cubicBezTo>
                    <a:pt x="23393" y="14147"/>
                    <a:pt x="24250" y="14104"/>
                    <a:pt x="25101" y="14104"/>
                  </a:cubicBezTo>
                  <a:cubicBezTo>
                    <a:pt x="26416" y="14104"/>
                    <a:pt x="27717" y="14207"/>
                    <a:pt x="29010" y="14727"/>
                  </a:cubicBezTo>
                  <a:cubicBezTo>
                    <a:pt x="34045" y="16722"/>
                    <a:pt x="35819" y="22074"/>
                    <a:pt x="37402" y="26793"/>
                  </a:cubicBezTo>
                  <a:cubicBezTo>
                    <a:pt x="36389" y="25304"/>
                    <a:pt x="35248" y="23879"/>
                    <a:pt x="33792" y="22866"/>
                  </a:cubicBezTo>
                  <a:cubicBezTo>
                    <a:pt x="32113" y="21694"/>
                    <a:pt x="30245" y="21599"/>
                    <a:pt x="28345" y="21061"/>
                  </a:cubicBezTo>
                  <a:cubicBezTo>
                    <a:pt x="25494" y="20269"/>
                    <a:pt x="24418" y="18210"/>
                    <a:pt x="22201" y="16595"/>
                  </a:cubicBezTo>
                  <a:cubicBezTo>
                    <a:pt x="20491" y="15360"/>
                    <a:pt x="16785" y="15487"/>
                    <a:pt x="16437" y="13017"/>
                  </a:cubicBezTo>
                  <a:close/>
                  <a:moveTo>
                    <a:pt x="15962" y="13618"/>
                  </a:moveTo>
                  <a:lnTo>
                    <a:pt x="15962" y="13618"/>
                  </a:lnTo>
                  <a:cubicBezTo>
                    <a:pt x="16279" y="14505"/>
                    <a:pt x="16912" y="15107"/>
                    <a:pt x="17862" y="15550"/>
                  </a:cubicBezTo>
                  <a:cubicBezTo>
                    <a:pt x="19351" y="16247"/>
                    <a:pt x="20681" y="16120"/>
                    <a:pt x="22106" y="17229"/>
                  </a:cubicBezTo>
                  <a:cubicBezTo>
                    <a:pt x="22993" y="17925"/>
                    <a:pt x="23689" y="18876"/>
                    <a:pt x="24544" y="19636"/>
                  </a:cubicBezTo>
                  <a:cubicBezTo>
                    <a:pt x="26128" y="21124"/>
                    <a:pt x="27838" y="21536"/>
                    <a:pt x="29960" y="21979"/>
                  </a:cubicBezTo>
                  <a:cubicBezTo>
                    <a:pt x="33285" y="22676"/>
                    <a:pt x="35090" y="24608"/>
                    <a:pt x="37149" y="27046"/>
                  </a:cubicBezTo>
                  <a:cubicBezTo>
                    <a:pt x="36373" y="26994"/>
                    <a:pt x="35482" y="26939"/>
                    <a:pt x="34582" y="26939"/>
                  </a:cubicBezTo>
                  <a:cubicBezTo>
                    <a:pt x="32725" y="26939"/>
                    <a:pt x="30825" y="27174"/>
                    <a:pt x="29801" y="28155"/>
                  </a:cubicBezTo>
                  <a:cubicBezTo>
                    <a:pt x="28503" y="29358"/>
                    <a:pt x="29358" y="30783"/>
                    <a:pt x="30530" y="31670"/>
                  </a:cubicBezTo>
                  <a:cubicBezTo>
                    <a:pt x="27711" y="30783"/>
                    <a:pt x="24798" y="29833"/>
                    <a:pt x="21947" y="29231"/>
                  </a:cubicBezTo>
                  <a:cubicBezTo>
                    <a:pt x="19984" y="27109"/>
                    <a:pt x="17609" y="24956"/>
                    <a:pt x="16722" y="22169"/>
                  </a:cubicBezTo>
                  <a:cubicBezTo>
                    <a:pt x="15835" y="19446"/>
                    <a:pt x="15329" y="16405"/>
                    <a:pt x="15962" y="13618"/>
                  </a:cubicBezTo>
                  <a:close/>
                  <a:moveTo>
                    <a:pt x="34868" y="33982"/>
                  </a:moveTo>
                  <a:cubicBezTo>
                    <a:pt x="35343" y="34172"/>
                    <a:pt x="35819" y="34393"/>
                    <a:pt x="36294" y="34583"/>
                  </a:cubicBezTo>
                  <a:cubicBezTo>
                    <a:pt x="38257" y="35375"/>
                    <a:pt x="40949" y="35692"/>
                    <a:pt x="42184" y="37592"/>
                  </a:cubicBezTo>
                  <a:cubicBezTo>
                    <a:pt x="42057" y="37687"/>
                    <a:pt x="41931" y="37782"/>
                    <a:pt x="41804" y="37909"/>
                  </a:cubicBezTo>
                  <a:cubicBezTo>
                    <a:pt x="41788" y="37905"/>
                    <a:pt x="41771" y="37903"/>
                    <a:pt x="41755" y="37903"/>
                  </a:cubicBezTo>
                  <a:cubicBezTo>
                    <a:pt x="41640" y="37903"/>
                    <a:pt x="41519" y="37996"/>
                    <a:pt x="41519" y="38162"/>
                  </a:cubicBezTo>
                  <a:cubicBezTo>
                    <a:pt x="40126" y="39365"/>
                    <a:pt x="38700" y="40822"/>
                    <a:pt x="37054" y="41170"/>
                  </a:cubicBezTo>
                  <a:cubicBezTo>
                    <a:pt x="36740" y="41230"/>
                    <a:pt x="36454" y="41262"/>
                    <a:pt x="36196" y="41262"/>
                  </a:cubicBezTo>
                  <a:cubicBezTo>
                    <a:pt x="35908" y="41262"/>
                    <a:pt x="35656" y="41222"/>
                    <a:pt x="35438" y="41139"/>
                  </a:cubicBezTo>
                  <a:cubicBezTo>
                    <a:pt x="35470" y="41107"/>
                    <a:pt x="35470" y="41075"/>
                    <a:pt x="35470" y="41044"/>
                  </a:cubicBezTo>
                  <a:cubicBezTo>
                    <a:pt x="35490" y="41005"/>
                    <a:pt x="35461" y="40978"/>
                    <a:pt x="35429" y="40978"/>
                  </a:cubicBezTo>
                  <a:cubicBezTo>
                    <a:pt x="35409" y="40978"/>
                    <a:pt x="35387" y="40988"/>
                    <a:pt x="35375" y="41012"/>
                  </a:cubicBezTo>
                  <a:cubicBezTo>
                    <a:pt x="35375" y="41044"/>
                    <a:pt x="35375" y="41075"/>
                    <a:pt x="35343" y="41107"/>
                  </a:cubicBezTo>
                  <a:cubicBezTo>
                    <a:pt x="33253" y="40220"/>
                    <a:pt x="34298" y="35882"/>
                    <a:pt x="34868" y="33982"/>
                  </a:cubicBezTo>
                  <a:close/>
                  <a:moveTo>
                    <a:pt x="42374" y="36927"/>
                  </a:moveTo>
                  <a:lnTo>
                    <a:pt x="42374" y="36927"/>
                  </a:lnTo>
                  <a:cubicBezTo>
                    <a:pt x="43419" y="37338"/>
                    <a:pt x="44496" y="37592"/>
                    <a:pt x="45573" y="38004"/>
                  </a:cubicBezTo>
                  <a:cubicBezTo>
                    <a:pt x="47663" y="38764"/>
                    <a:pt x="51685" y="40252"/>
                    <a:pt x="52318" y="42659"/>
                  </a:cubicBezTo>
                  <a:cubicBezTo>
                    <a:pt x="51805" y="44064"/>
                    <a:pt x="50742" y="45077"/>
                    <a:pt x="49229" y="45077"/>
                  </a:cubicBezTo>
                  <a:cubicBezTo>
                    <a:pt x="48594" y="45077"/>
                    <a:pt x="47879" y="44898"/>
                    <a:pt x="47093" y="44496"/>
                  </a:cubicBezTo>
                  <a:cubicBezTo>
                    <a:pt x="44464" y="43166"/>
                    <a:pt x="43641" y="40062"/>
                    <a:pt x="42881" y="37434"/>
                  </a:cubicBezTo>
                  <a:cubicBezTo>
                    <a:pt x="42849" y="37338"/>
                    <a:pt x="42786" y="37307"/>
                    <a:pt x="42722" y="37307"/>
                  </a:cubicBezTo>
                  <a:cubicBezTo>
                    <a:pt x="42691" y="37275"/>
                    <a:pt x="42659" y="37275"/>
                    <a:pt x="42627" y="37275"/>
                  </a:cubicBezTo>
                  <a:cubicBezTo>
                    <a:pt x="42532" y="37148"/>
                    <a:pt x="42469" y="37022"/>
                    <a:pt x="42374" y="36927"/>
                  </a:cubicBezTo>
                  <a:close/>
                  <a:moveTo>
                    <a:pt x="16045" y="29070"/>
                  </a:moveTo>
                  <a:cubicBezTo>
                    <a:pt x="20761" y="29070"/>
                    <a:pt x="25802" y="30908"/>
                    <a:pt x="30118" y="32271"/>
                  </a:cubicBezTo>
                  <a:lnTo>
                    <a:pt x="29928" y="32335"/>
                  </a:lnTo>
                  <a:cubicBezTo>
                    <a:pt x="28150" y="32212"/>
                    <a:pt x="26372" y="32100"/>
                    <a:pt x="24602" y="32100"/>
                  </a:cubicBezTo>
                  <a:cubicBezTo>
                    <a:pt x="22273" y="32100"/>
                    <a:pt x="19957" y="32293"/>
                    <a:pt x="17672" y="32905"/>
                  </a:cubicBezTo>
                  <a:cubicBezTo>
                    <a:pt x="17577" y="32905"/>
                    <a:pt x="17577" y="33063"/>
                    <a:pt x="17672" y="33063"/>
                  </a:cubicBezTo>
                  <a:cubicBezTo>
                    <a:pt x="20779" y="32616"/>
                    <a:pt x="23729" y="32461"/>
                    <a:pt x="26753" y="32461"/>
                  </a:cubicBezTo>
                  <a:cubicBezTo>
                    <a:pt x="27583" y="32461"/>
                    <a:pt x="28418" y="32473"/>
                    <a:pt x="29263" y="32493"/>
                  </a:cubicBezTo>
                  <a:cubicBezTo>
                    <a:pt x="28376" y="32715"/>
                    <a:pt x="27458" y="32937"/>
                    <a:pt x="26571" y="33222"/>
                  </a:cubicBezTo>
                  <a:cubicBezTo>
                    <a:pt x="26658" y="33193"/>
                    <a:pt x="26639" y="33059"/>
                    <a:pt x="26564" y="33059"/>
                  </a:cubicBezTo>
                  <a:cubicBezTo>
                    <a:pt x="26556" y="33059"/>
                    <a:pt x="26548" y="33060"/>
                    <a:pt x="26539" y="33063"/>
                  </a:cubicBezTo>
                  <a:cubicBezTo>
                    <a:pt x="23214" y="34045"/>
                    <a:pt x="19889" y="35217"/>
                    <a:pt x="16817" y="36768"/>
                  </a:cubicBezTo>
                  <a:cubicBezTo>
                    <a:pt x="16732" y="36797"/>
                    <a:pt x="16773" y="36900"/>
                    <a:pt x="16850" y="36900"/>
                  </a:cubicBezTo>
                  <a:cubicBezTo>
                    <a:pt x="16860" y="36900"/>
                    <a:pt x="16870" y="36899"/>
                    <a:pt x="16880" y="36895"/>
                  </a:cubicBezTo>
                  <a:cubicBezTo>
                    <a:pt x="19446" y="35818"/>
                    <a:pt x="22042" y="34773"/>
                    <a:pt x="24671" y="33855"/>
                  </a:cubicBezTo>
                  <a:lnTo>
                    <a:pt x="24671" y="33855"/>
                  </a:lnTo>
                  <a:cubicBezTo>
                    <a:pt x="23911" y="34140"/>
                    <a:pt x="23183" y="34520"/>
                    <a:pt x="22517" y="34932"/>
                  </a:cubicBezTo>
                  <a:cubicBezTo>
                    <a:pt x="19857" y="36642"/>
                    <a:pt x="18084" y="39872"/>
                    <a:pt x="16247" y="42374"/>
                  </a:cubicBezTo>
                  <a:cubicBezTo>
                    <a:pt x="15234" y="43704"/>
                    <a:pt x="13238" y="46174"/>
                    <a:pt x="12162" y="48549"/>
                  </a:cubicBezTo>
                  <a:cubicBezTo>
                    <a:pt x="11373" y="48768"/>
                    <a:pt x="10756" y="48912"/>
                    <a:pt x="10182" y="48912"/>
                  </a:cubicBezTo>
                  <a:cubicBezTo>
                    <a:pt x="9260" y="48912"/>
                    <a:pt x="8452" y="48539"/>
                    <a:pt x="7221" y="47504"/>
                  </a:cubicBezTo>
                  <a:cubicBezTo>
                    <a:pt x="6778" y="47124"/>
                    <a:pt x="6778" y="46839"/>
                    <a:pt x="6271" y="46522"/>
                  </a:cubicBezTo>
                  <a:cubicBezTo>
                    <a:pt x="4339" y="45351"/>
                    <a:pt x="1268" y="47504"/>
                    <a:pt x="1204" y="43166"/>
                  </a:cubicBezTo>
                  <a:cubicBezTo>
                    <a:pt x="1141" y="39524"/>
                    <a:pt x="4751" y="34615"/>
                    <a:pt x="7285" y="32271"/>
                  </a:cubicBezTo>
                  <a:cubicBezTo>
                    <a:pt x="9845" y="29902"/>
                    <a:pt x="12871" y="29070"/>
                    <a:pt x="16045" y="29070"/>
                  </a:cubicBezTo>
                  <a:close/>
                  <a:moveTo>
                    <a:pt x="53363" y="40379"/>
                  </a:moveTo>
                  <a:lnTo>
                    <a:pt x="53363" y="40379"/>
                  </a:lnTo>
                  <a:cubicBezTo>
                    <a:pt x="56403" y="42089"/>
                    <a:pt x="58652" y="45097"/>
                    <a:pt x="61502" y="47124"/>
                  </a:cubicBezTo>
                  <a:cubicBezTo>
                    <a:pt x="62801" y="48011"/>
                    <a:pt x="65207" y="50259"/>
                    <a:pt x="65682" y="52286"/>
                  </a:cubicBezTo>
                  <a:cubicBezTo>
                    <a:pt x="64352" y="51970"/>
                    <a:pt x="63022" y="51780"/>
                    <a:pt x="61724" y="51463"/>
                  </a:cubicBezTo>
                  <a:cubicBezTo>
                    <a:pt x="59792" y="51019"/>
                    <a:pt x="59222" y="50133"/>
                    <a:pt x="57797" y="49088"/>
                  </a:cubicBezTo>
                  <a:cubicBezTo>
                    <a:pt x="57322" y="48771"/>
                    <a:pt x="56973" y="48676"/>
                    <a:pt x="56435" y="48518"/>
                  </a:cubicBezTo>
                  <a:cubicBezTo>
                    <a:pt x="54060" y="47916"/>
                    <a:pt x="52508" y="47536"/>
                    <a:pt x="51210" y="45192"/>
                  </a:cubicBezTo>
                  <a:cubicBezTo>
                    <a:pt x="51210" y="45161"/>
                    <a:pt x="51210" y="45161"/>
                    <a:pt x="51210" y="45161"/>
                  </a:cubicBezTo>
                  <a:cubicBezTo>
                    <a:pt x="51716" y="44907"/>
                    <a:pt x="52160" y="44527"/>
                    <a:pt x="52540" y="43989"/>
                  </a:cubicBezTo>
                  <a:cubicBezTo>
                    <a:pt x="53268" y="42976"/>
                    <a:pt x="53490" y="41645"/>
                    <a:pt x="53363" y="40379"/>
                  </a:cubicBezTo>
                  <a:close/>
                  <a:moveTo>
                    <a:pt x="42564" y="37845"/>
                  </a:moveTo>
                  <a:cubicBezTo>
                    <a:pt x="43197" y="40569"/>
                    <a:pt x="44179" y="43609"/>
                    <a:pt x="46839" y="45002"/>
                  </a:cubicBezTo>
                  <a:cubicBezTo>
                    <a:pt x="47597" y="45401"/>
                    <a:pt x="48455" y="45624"/>
                    <a:pt x="49294" y="45624"/>
                  </a:cubicBezTo>
                  <a:cubicBezTo>
                    <a:pt x="49789" y="45624"/>
                    <a:pt x="50277" y="45547"/>
                    <a:pt x="50735" y="45382"/>
                  </a:cubicBezTo>
                  <a:cubicBezTo>
                    <a:pt x="50735" y="45414"/>
                    <a:pt x="50735" y="45446"/>
                    <a:pt x="50766" y="45477"/>
                  </a:cubicBezTo>
                  <a:cubicBezTo>
                    <a:pt x="51336" y="46554"/>
                    <a:pt x="52065" y="47409"/>
                    <a:pt x="53110" y="48074"/>
                  </a:cubicBezTo>
                  <a:cubicBezTo>
                    <a:pt x="54598" y="48993"/>
                    <a:pt x="56467" y="48834"/>
                    <a:pt x="57892" y="49943"/>
                  </a:cubicBezTo>
                  <a:cubicBezTo>
                    <a:pt x="58779" y="50608"/>
                    <a:pt x="59032" y="51178"/>
                    <a:pt x="60172" y="51621"/>
                  </a:cubicBezTo>
                  <a:cubicBezTo>
                    <a:pt x="61882" y="52223"/>
                    <a:pt x="63941" y="52413"/>
                    <a:pt x="65746" y="52666"/>
                  </a:cubicBezTo>
                  <a:cubicBezTo>
                    <a:pt x="65872" y="53838"/>
                    <a:pt x="65271" y="54851"/>
                    <a:pt x="63307" y="55485"/>
                  </a:cubicBezTo>
                  <a:cubicBezTo>
                    <a:pt x="62853" y="55631"/>
                    <a:pt x="62384" y="55690"/>
                    <a:pt x="61907" y="55690"/>
                  </a:cubicBezTo>
                  <a:cubicBezTo>
                    <a:pt x="60219" y="55690"/>
                    <a:pt x="58427" y="54954"/>
                    <a:pt x="56847" y="54756"/>
                  </a:cubicBezTo>
                  <a:cubicBezTo>
                    <a:pt x="55042" y="54503"/>
                    <a:pt x="53141" y="54756"/>
                    <a:pt x="51336" y="54408"/>
                  </a:cubicBezTo>
                  <a:cubicBezTo>
                    <a:pt x="50766" y="54281"/>
                    <a:pt x="50260" y="54123"/>
                    <a:pt x="49753" y="53901"/>
                  </a:cubicBezTo>
                  <a:cubicBezTo>
                    <a:pt x="49753" y="53870"/>
                    <a:pt x="49753" y="53806"/>
                    <a:pt x="49753" y="53775"/>
                  </a:cubicBezTo>
                  <a:cubicBezTo>
                    <a:pt x="49736" y="53691"/>
                    <a:pt x="49667" y="53652"/>
                    <a:pt x="49595" y="53652"/>
                  </a:cubicBezTo>
                  <a:cubicBezTo>
                    <a:pt x="49531" y="53652"/>
                    <a:pt x="49466" y="53683"/>
                    <a:pt x="49436" y="53743"/>
                  </a:cubicBezTo>
                  <a:cubicBezTo>
                    <a:pt x="47979" y="52983"/>
                    <a:pt x="46903" y="51716"/>
                    <a:pt x="45984" y="50164"/>
                  </a:cubicBezTo>
                  <a:cubicBezTo>
                    <a:pt x="43736" y="46522"/>
                    <a:pt x="42501" y="42469"/>
                    <a:pt x="42121" y="38225"/>
                  </a:cubicBezTo>
                  <a:cubicBezTo>
                    <a:pt x="42216" y="38099"/>
                    <a:pt x="42342" y="37972"/>
                    <a:pt x="42469" y="37877"/>
                  </a:cubicBezTo>
                  <a:cubicBezTo>
                    <a:pt x="42501" y="37877"/>
                    <a:pt x="42532" y="37877"/>
                    <a:pt x="42564" y="37845"/>
                  </a:cubicBezTo>
                  <a:close/>
                  <a:moveTo>
                    <a:pt x="31702" y="32430"/>
                  </a:moveTo>
                  <a:cubicBezTo>
                    <a:pt x="32557" y="32937"/>
                    <a:pt x="33443" y="33348"/>
                    <a:pt x="34330" y="33760"/>
                  </a:cubicBezTo>
                  <a:cubicBezTo>
                    <a:pt x="33823" y="35533"/>
                    <a:pt x="32810" y="38985"/>
                    <a:pt x="34108" y="40727"/>
                  </a:cubicBezTo>
                  <a:cubicBezTo>
                    <a:pt x="31353" y="44971"/>
                    <a:pt x="32082" y="50766"/>
                    <a:pt x="27806" y="54060"/>
                  </a:cubicBezTo>
                  <a:cubicBezTo>
                    <a:pt x="25843" y="55548"/>
                    <a:pt x="23404" y="56498"/>
                    <a:pt x="21029" y="57100"/>
                  </a:cubicBezTo>
                  <a:cubicBezTo>
                    <a:pt x="20743" y="57171"/>
                    <a:pt x="20449" y="57206"/>
                    <a:pt x="20154" y="57206"/>
                  </a:cubicBezTo>
                  <a:cubicBezTo>
                    <a:pt x="18881" y="57206"/>
                    <a:pt x="17588" y="56564"/>
                    <a:pt x="16817" y="55485"/>
                  </a:cubicBezTo>
                  <a:cubicBezTo>
                    <a:pt x="16564" y="55168"/>
                    <a:pt x="16595" y="54598"/>
                    <a:pt x="16374" y="54218"/>
                  </a:cubicBezTo>
                  <a:cubicBezTo>
                    <a:pt x="16120" y="53870"/>
                    <a:pt x="15899" y="53616"/>
                    <a:pt x="15519" y="53426"/>
                  </a:cubicBezTo>
                  <a:cubicBezTo>
                    <a:pt x="15407" y="53375"/>
                    <a:pt x="15289" y="53358"/>
                    <a:pt x="15169" y="53358"/>
                  </a:cubicBezTo>
                  <a:cubicBezTo>
                    <a:pt x="14953" y="53358"/>
                    <a:pt x="14734" y="53413"/>
                    <a:pt x="14550" y="53413"/>
                  </a:cubicBezTo>
                  <a:cubicBezTo>
                    <a:pt x="14462" y="53413"/>
                    <a:pt x="14383" y="53400"/>
                    <a:pt x="14315" y="53363"/>
                  </a:cubicBezTo>
                  <a:cubicBezTo>
                    <a:pt x="14252" y="53376"/>
                    <a:pt x="14191" y="53382"/>
                    <a:pt x="14133" y="53382"/>
                  </a:cubicBezTo>
                  <a:cubicBezTo>
                    <a:pt x="13614" y="53382"/>
                    <a:pt x="13321" y="52872"/>
                    <a:pt x="13207" y="51875"/>
                  </a:cubicBezTo>
                  <a:cubicBezTo>
                    <a:pt x="12130" y="51241"/>
                    <a:pt x="11877" y="50481"/>
                    <a:pt x="12415" y="49594"/>
                  </a:cubicBezTo>
                  <a:cubicBezTo>
                    <a:pt x="12573" y="48898"/>
                    <a:pt x="12953" y="48201"/>
                    <a:pt x="13302" y="47599"/>
                  </a:cubicBezTo>
                  <a:cubicBezTo>
                    <a:pt x="14727" y="45066"/>
                    <a:pt x="16690" y="42786"/>
                    <a:pt x="18432" y="40474"/>
                  </a:cubicBezTo>
                  <a:cubicBezTo>
                    <a:pt x="19921" y="38479"/>
                    <a:pt x="21282" y="36262"/>
                    <a:pt x="23531" y="35027"/>
                  </a:cubicBezTo>
                  <a:cubicBezTo>
                    <a:pt x="25938" y="33697"/>
                    <a:pt x="29073" y="33190"/>
                    <a:pt x="31702" y="32430"/>
                  </a:cubicBezTo>
                  <a:close/>
                  <a:moveTo>
                    <a:pt x="34330" y="41012"/>
                  </a:moveTo>
                  <a:cubicBezTo>
                    <a:pt x="34552" y="41234"/>
                    <a:pt x="34805" y="41392"/>
                    <a:pt x="35122" y="41550"/>
                  </a:cubicBezTo>
                  <a:lnTo>
                    <a:pt x="35185" y="41550"/>
                  </a:lnTo>
                  <a:cubicBezTo>
                    <a:pt x="34045" y="44464"/>
                    <a:pt x="33190" y="47504"/>
                    <a:pt x="32493" y="50544"/>
                  </a:cubicBezTo>
                  <a:cubicBezTo>
                    <a:pt x="32474" y="50621"/>
                    <a:pt x="32536" y="50663"/>
                    <a:pt x="32595" y="50663"/>
                  </a:cubicBezTo>
                  <a:cubicBezTo>
                    <a:pt x="32634" y="50663"/>
                    <a:pt x="32671" y="50645"/>
                    <a:pt x="32683" y="50608"/>
                  </a:cubicBezTo>
                  <a:cubicBezTo>
                    <a:pt x="33475" y="47568"/>
                    <a:pt x="34362" y="44591"/>
                    <a:pt x="35312" y="41614"/>
                  </a:cubicBezTo>
                  <a:cubicBezTo>
                    <a:pt x="35470" y="41645"/>
                    <a:pt x="35597" y="41677"/>
                    <a:pt x="35755" y="41709"/>
                  </a:cubicBezTo>
                  <a:cubicBezTo>
                    <a:pt x="34552" y="47156"/>
                    <a:pt x="33950" y="53015"/>
                    <a:pt x="34583" y="58588"/>
                  </a:cubicBezTo>
                  <a:cubicBezTo>
                    <a:pt x="32715" y="60457"/>
                    <a:pt x="30910" y="62420"/>
                    <a:pt x="28566" y="63750"/>
                  </a:cubicBezTo>
                  <a:cubicBezTo>
                    <a:pt x="27493" y="64371"/>
                    <a:pt x="26633" y="64592"/>
                    <a:pt x="25746" y="64592"/>
                  </a:cubicBezTo>
                  <a:cubicBezTo>
                    <a:pt x="24958" y="64592"/>
                    <a:pt x="24149" y="64417"/>
                    <a:pt x="23151" y="64194"/>
                  </a:cubicBezTo>
                  <a:cubicBezTo>
                    <a:pt x="22593" y="64077"/>
                    <a:pt x="22120" y="63944"/>
                    <a:pt x="21582" y="63944"/>
                  </a:cubicBezTo>
                  <a:cubicBezTo>
                    <a:pt x="21388" y="63944"/>
                    <a:pt x="21185" y="63962"/>
                    <a:pt x="20966" y="64004"/>
                  </a:cubicBezTo>
                  <a:cubicBezTo>
                    <a:pt x="19834" y="64226"/>
                    <a:pt x="19450" y="64642"/>
                    <a:pt x="18835" y="64642"/>
                  </a:cubicBezTo>
                  <a:cubicBezTo>
                    <a:pt x="18486" y="64642"/>
                    <a:pt x="18063" y="64508"/>
                    <a:pt x="17387" y="64130"/>
                  </a:cubicBezTo>
                  <a:cubicBezTo>
                    <a:pt x="15804" y="63275"/>
                    <a:pt x="15202" y="62135"/>
                    <a:pt x="14347" y="60583"/>
                  </a:cubicBezTo>
                  <a:cubicBezTo>
                    <a:pt x="13048" y="58272"/>
                    <a:pt x="12130" y="55833"/>
                    <a:pt x="12162" y="53173"/>
                  </a:cubicBezTo>
                  <a:lnTo>
                    <a:pt x="12162" y="53173"/>
                  </a:lnTo>
                  <a:cubicBezTo>
                    <a:pt x="12478" y="53553"/>
                    <a:pt x="12953" y="53838"/>
                    <a:pt x="13555" y="54091"/>
                  </a:cubicBezTo>
                  <a:cubicBezTo>
                    <a:pt x="17102" y="55453"/>
                    <a:pt x="15455" y="54598"/>
                    <a:pt x="16659" y="56657"/>
                  </a:cubicBezTo>
                  <a:cubicBezTo>
                    <a:pt x="17070" y="57385"/>
                    <a:pt x="17609" y="57733"/>
                    <a:pt x="18432" y="57892"/>
                  </a:cubicBezTo>
                  <a:cubicBezTo>
                    <a:pt x="18721" y="57944"/>
                    <a:pt x="19020" y="57969"/>
                    <a:pt x="19326" y="57969"/>
                  </a:cubicBezTo>
                  <a:cubicBezTo>
                    <a:pt x="21405" y="57969"/>
                    <a:pt x="23815" y="56855"/>
                    <a:pt x="25526" y="56055"/>
                  </a:cubicBezTo>
                  <a:cubicBezTo>
                    <a:pt x="27806" y="54978"/>
                    <a:pt x="29770" y="53426"/>
                    <a:pt x="30910" y="51146"/>
                  </a:cubicBezTo>
                  <a:cubicBezTo>
                    <a:pt x="32493" y="47884"/>
                    <a:pt x="32493" y="44179"/>
                    <a:pt x="34330" y="41012"/>
                  </a:cubicBezTo>
                  <a:close/>
                  <a:moveTo>
                    <a:pt x="41582" y="38732"/>
                  </a:moveTo>
                  <a:cubicBezTo>
                    <a:pt x="42057" y="43451"/>
                    <a:pt x="43609" y="48359"/>
                    <a:pt x="46586" y="52128"/>
                  </a:cubicBezTo>
                  <a:cubicBezTo>
                    <a:pt x="47409" y="53205"/>
                    <a:pt x="48391" y="53933"/>
                    <a:pt x="49468" y="54440"/>
                  </a:cubicBezTo>
                  <a:cubicBezTo>
                    <a:pt x="49785" y="57892"/>
                    <a:pt x="48961" y="61312"/>
                    <a:pt x="49563" y="64795"/>
                  </a:cubicBezTo>
                  <a:cubicBezTo>
                    <a:pt x="49626" y="65270"/>
                    <a:pt x="49911" y="66031"/>
                    <a:pt x="49911" y="66474"/>
                  </a:cubicBezTo>
                  <a:cubicBezTo>
                    <a:pt x="49828" y="68451"/>
                    <a:pt x="48911" y="68855"/>
                    <a:pt x="47851" y="68855"/>
                  </a:cubicBezTo>
                  <a:cubicBezTo>
                    <a:pt x="47298" y="68855"/>
                    <a:pt x="46706" y="68745"/>
                    <a:pt x="46174" y="68691"/>
                  </a:cubicBezTo>
                  <a:cubicBezTo>
                    <a:pt x="43862" y="68437"/>
                    <a:pt x="41456" y="68406"/>
                    <a:pt x="39429" y="67044"/>
                  </a:cubicBezTo>
                  <a:cubicBezTo>
                    <a:pt x="35502" y="64415"/>
                    <a:pt x="35027" y="59253"/>
                    <a:pt x="34963" y="54915"/>
                  </a:cubicBezTo>
                  <a:cubicBezTo>
                    <a:pt x="34932" y="50513"/>
                    <a:pt x="35438" y="46142"/>
                    <a:pt x="36294" y="41804"/>
                  </a:cubicBezTo>
                  <a:cubicBezTo>
                    <a:pt x="36294" y="41804"/>
                    <a:pt x="36294" y="41772"/>
                    <a:pt x="36294" y="41772"/>
                  </a:cubicBezTo>
                  <a:cubicBezTo>
                    <a:pt x="38194" y="41772"/>
                    <a:pt x="40094" y="40157"/>
                    <a:pt x="41582" y="38732"/>
                  </a:cubicBezTo>
                  <a:close/>
                  <a:moveTo>
                    <a:pt x="68058" y="1"/>
                  </a:moveTo>
                  <a:cubicBezTo>
                    <a:pt x="66474" y="2851"/>
                    <a:pt x="64574" y="5543"/>
                    <a:pt x="62421" y="8045"/>
                  </a:cubicBezTo>
                  <a:cubicBezTo>
                    <a:pt x="58969" y="12035"/>
                    <a:pt x="55073" y="15709"/>
                    <a:pt x="51241" y="19351"/>
                  </a:cubicBezTo>
                  <a:cubicBezTo>
                    <a:pt x="49025" y="21409"/>
                    <a:pt x="46808" y="22929"/>
                    <a:pt x="44052" y="24101"/>
                  </a:cubicBezTo>
                  <a:cubicBezTo>
                    <a:pt x="42311" y="24861"/>
                    <a:pt x="40727" y="25589"/>
                    <a:pt x="39397" y="27014"/>
                  </a:cubicBezTo>
                  <a:cubicBezTo>
                    <a:pt x="39334" y="27046"/>
                    <a:pt x="39334" y="27141"/>
                    <a:pt x="39365" y="27173"/>
                  </a:cubicBezTo>
                  <a:cubicBezTo>
                    <a:pt x="39049" y="27173"/>
                    <a:pt x="38764" y="27173"/>
                    <a:pt x="38479" y="27141"/>
                  </a:cubicBezTo>
                  <a:lnTo>
                    <a:pt x="38067" y="27141"/>
                  </a:lnTo>
                  <a:cubicBezTo>
                    <a:pt x="38067" y="27109"/>
                    <a:pt x="38067" y="27078"/>
                    <a:pt x="38067" y="27078"/>
                  </a:cubicBezTo>
                  <a:cubicBezTo>
                    <a:pt x="36769" y="22771"/>
                    <a:pt x="35153" y="18084"/>
                    <a:pt x="31322" y="15360"/>
                  </a:cubicBezTo>
                  <a:cubicBezTo>
                    <a:pt x="29706" y="14220"/>
                    <a:pt x="27901" y="13650"/>
                    <a:pt x="25906" y="13555"/>
                  </a:cubicBezTo>
                  <a:cubicBezTo>
                    <a:pt x="22422" y="13428"/>
                    <a:pt x="19382" y="13714"/>
                    <a:pt x="15994" y="12447"/>
                  </a:cubicBezTo>
                  <a:cubicBezTo>
                    <a:pt x="15981" y="12443"/>
                    <a:pt x="15969" y="12441"/>
                    <a:pt x="15956" y="12441"/>
                  </a:cubicBezTo>
                  <a:cubicBezTo>
                    <a:pt x="15875" y="12441"/>
                    <a:pt x="15799" y="12527"/>
                    <a:pt x="15772" y="12637"/>
                  </a:cubicBezTo>
                  <a:cubicBezTo>
                    <a:pt x="15740" y="12668"/>
                    <a:pt x="15709" y="12700"/>
                    <a:pt x="15677" y="12763"/>
                  </a:cubicBezTo>
                  <a:cubicBezTo>
                    <a:pt x="14664" y="15867"/>
                    <a:pt x="15297" y="19256"/>
                    <a:pt x="16247" y="22327"/>
                  </a:cubicBezTo>
                  <a:cubicBezTo>
                    <a:pt x="17070" y="24988"/>
                    <a:pt x="19224" y="27268"/>
                    <a:pt x="21346" y="29136"/>
                  </a:cubicBezTo>
                  <a:cubicBezTo>
                    <a:pt x="19604" y="28796"/>
                    <a:pt x="17884" y="28587"/>
                    <a:pt x="16211" y="28587"/>
                  </a:cubicBezTo>
                  <a:cubicBezTo>
                    <a:pt x="11647" y="28587"/>
                    <a:pt x="7440" y="30149"/>
                    <a:pt x="4149" y="34900"/>
                  </a:cubicBezTo>
                  <a:cubicBezTo>
                    <a:pt x="2629" y="37085"/>
                    <a:pt x="1331" y="39524"/>
                    <a:pt x="761" y="42121"/>
                  </a:cubicBezTo>
                  <a:cubicBezTo>
                    <a:pt x="476" y="43387"/>
                    <a:pt x="1" y="45224"/>
                    <a:pt x="1173" y="46174"/>
                  </a:cubicBezTo>
                  <a:cubicBezTo>
                    <a:pt x="1806" y="46712"/>
                    <a:pt x="2598" y="46681"/>
                    <a:pt x="3358" y="46744"/>
                  </a:cubicBezTo>
                  <a:cubicBezTo>
                    <a:pt x="4371" y="46871"/>
                    <a:pt x="5480" y="46839"/>
                    <a:pt x="6366" y="47441"/>
                  </a:cubicBezTo>
                  <a:cubicBezTo>
                    <a:pt x="6936" y="47821"/>
                    <a:pt x="7095" y="48518"/>
                    <a:pt x="7665" y="48898"/>
                  </a:cubicBezTo>
                  <a:cubicBezTo>
                    <a:pt x="8275" y="49314"/>
                    <a:pt x="8904" y="49469"/>
                    <a:pt x="9540" y="49469"/>
                  </a:cubicBezTo>
                  <a:cubicBezTo>
                    <a:pt x="10356" y="49469"/>
                    <a:pt x="11185" y="49214"/>
                    <a:pt x="12003" y="48929"/>
                  </a:cubicBezTo>
                  <a:lnTo>
                    <a:pt x="12003" y="48929"/>
                  </a:lnTo>
                  <a:cubicBezTo>
                    <a:pt x="11497" y="50133"/>
                    <a:pt x="11307" y="51273"/>
                    <a:pt x="11592" y="52255"/>
                  </a:cubicBezTo>
                  <a:cubicBezTo>
                    <a:pt x="11592" y="52286"/>
                    <a:pt x="11592" y="52286"/>
                    <a:pt x="11592" y="52318"/>
                  </a:cubicBezTo>
                  <a:cubicBezTo>
                    <a:pt x="11307" y="55453"/>
                    <a:pt x="12320" y="58240"/>
                    <a:pt x="13840" y="60932"/>
                  </a:cubicBezTo>
                  <a:cubicBezTo>
                    <a:pt x="14775" y="62621"/>
                    <a:pt x="15940" y="65546"/>
                    <a:pt x="18211" y="65546"/>
                  </a:cubicBezTo>
                  <a:cubicBezTo>
                    <a:pt x="18324" y="65546"/>
                    <a:pt x="18440" y="65539"/>
                    <a:pt x="18559" y="65524"/>
                  </a:cubicBezTo>
                  <a:cubicBezTo>
                    <a:pt x="19382" y="65397"/>
                    <a:pt x="20047" y="64764"/>
                    <a:pt x="20839" y="64669"/>
                  </a:cubicBezTo>
                  <a:cubicBezTo>
                    <a:pt x="21034" y="64638"/>
                    <a:pt x="21225" y="64624"/>
                    <a:pt x="21413" y="64624"/>
                  </a:cubicBezTo>
                  <a:cubicBezTo>
                    <a:pt x="22564" y="64624"/>
                    <a:pt x="23591" y="65139"/>
                    <a:pt x="24734" y="65302"/>
                  </a:cubicBezTo>
                  <a:cubicBezTo>
                    <a:pt x="24954" y="65328"/>
                    <a:pt x="25171" y="65341"/>
                    <a:pt x="25386" y="65341"/>
                  </a:cubicBezTo>
                  <a:cubicBezTo>
                    <a:pt x="26225" y="65341"/>
                    <a:pt x="27031" y="65148"/>
                    <a:pt x="27838" y="64795"/>
                  </a:cubicBezTo>
                  <a:cubicBezTo>
                    <a:pt x="30466" y="63687"/>
                    <a:pt x="33032" y="61312"/>
                    <a:pt x="34647" y="58937"/>
                  </a:cubicBezTo>
                  <a:cubicBezTo>
                    <a:pt x="35153" y="62737"/>
                    <a:pt x="36800" y="66791"/>
                    <a:pt x="40632" y="68279"/>
                  </a:cubicBezTo>
                  <a:cubicBezTo>
                    <a:pt x="42640" y="69053"/>
                    <a:pt x="45739" y="69464"/>
                    <a:pt x="48070" y="69464"/>
                  </a:cubicBezTo>
                  <a:cubicBezTo>
                    <a:pt x="48313" y="69464"/>
                    <a:pt x="48547" y="69460"/>
                    <a:pt x="48771" y="69451"/>
                  </a:cubicBezTo>
                  <a:cubicBezTo>
                    <a:pt x="49785" y="69387"/>
                    <a:pt x="50291" y="69229"/>
                    <a:pt x="50513" y="68152"/>
                  </a:cubicBezTo>
                  <a:cubicBezTo>
                    <a:pt x="50925" y="66094"/>
                    <a:pt x="49753" y="63624"/>
                    <a:pt x="49721" y="61502"/>
                  </a:cubicBezTo>
                  <a:cubicBezTo>
                    <a:pt x="49690" y="59190"/>
                    <a:pt x="50101" y="56910"/>
                    <a:pt x="49848" y="54598"/>
                  </a:cubicBezTo>
                  <a:lnTo>
                    <a:pt x="49848" y="54598"/>
                  </a:lnTo>
                  <a:cubicBezTo>
                    <a:pt x="50545" y="54851"/>
                    <a:pt x="51305" y="55041"/>
                    <a:pt x="52128" y="55105"/>
                  </a:cubicBezTo>
                  <a:cubicBezTo>
                    <a:pt x="53775" y="55295"/>
                    <a:pt x="55485" y="55136"/>
                    <a:pt x="57132" y="55390"/>
                  </a:cubicBezTo>
                  <a:cubicBezTo>
                    <a:pt x="58525" y="55611"/>
                    <a:pt x="59887" y="56118"/>
                    <a:pt x="61280" y="56245"/>
                  </a:cubicBezTo>
                  <a:cubicBezTo>
                    <a:pt x="61454" y="56259"/>
                    <a:pt x="61625" y="56266"/>
                    <a:pt x="61793" y="56266"/>
                  </a:cubicBezTo>
                  <a:cubicBezTo>
                    <a:pt x="64258" y="56266"/>
                    <a:pt x="66069" y="54771"/>
                    <a:pt x="66157" y="52666"/>
                  </a:cubicBezTo>
                  <a:cubicBezTo>
                    <a:pt x="66189" y="52603"/>
                    <a:pt x="66221" y="52508"/>
                    <a:pt x="66157" y="52445"/>
                  </a:cubicBezTo>
                  <a:cubicBezTo>
                    <a:pt x="66126" y="51811"/>
                    <a:pt x="65999" y="51114"/>
                    <a:pt x="65651" y="50418"/>
                  </a:cubicBezTo>
                  <a:cubicBezTo>
                    <a:pt x="64479" y="47884"/>
                    <a:pt x="61724" y="46776"/>
                    <a:pt x="59665" y="45129"/>
                  </a:cubicBezTo>
                  <a:cubicBezTo>
                    <a:pt x="57512" y="43387"/>
                    <a:pt x="55897" y="41139"/>
                    <a:pt x="53363" y="39872"/>
                  </a:cubicBezTo>
                  <a:lnTo>
                    <a:pt x="53300" y="39872"/>
                  </a:lnTo>
                  <a:cubicBezTo>
                    <a:pt x="53205" y="39270"/>
                    <a:pt x="53046" y="38700"/>
                    <a:pt x="52825" y="38162"/>
                  </a:cubicBezTo>
                  <a:cubicBezTo>
                    <a:pt x="52128" y="36420"/>
                    <a:pt x="50893" y="34995"/>
                    <a:pt x="49880" y="33475"/>
                  </a:cubicBezTo>
                  <a:cubicBezTo>
                    <a:pt x="49183" y="32430"/>
                    <a:pt x="48676" y="31163"/>
                    <a:pt x="47916" y="30118"/>
                  </a:cubicBezTo>
                  <a:cubicBezTo>
                    <a:pt x="47916" y="30086"/>
                    <a:pt x="47948" y="30055"/>
                    <a:pt x="47948" y="30023"/>
                  </a:cubicBezTo>
                  <a:cubicBezTo>
                    <a:pt x="47726" y="26729"/>
                    <a:pt x="50513" y="24323"/>
                    <a:pt x="52476" y="22042"/>
                  </a:cubicBezTo>
                  <a:cubicBezTo>
                    <a:pt x="54250" y="20016"/>
                    <a:pt x="55992" y="17989"/>
                    <a:pt x="57734" y="15962"/>
                  </a:cubicBezTo>
                  <a:cubicBezTo>
                    <a:pt x="61059" y="12130"/>
                    <a:pt x="64542" y="8393"/>
                    <a:pt x="67646" y="4403"/>
                  </a:cubicBezTo>
                  <a:cubicBezTo>
                    <a:pt x="67773" y="4181"/>
                    <a:pt x="67931" y="3991"/>
                    <a:pt x="68058" y="3801"/>
                  </a:cubicBezTo>
                  <a:lnTo>
                    <a:pt x="68058" y="2661"/>
                  </a:lnTo>
                  <a:cubicBezTo>
                    <a:pt x="66918" y="4340"/>
                    <a:pt x="65619" y="5955"/>
                    <a:pt x="64226" y="7538"/>
                  </a:cubicBezTo>
                  <a:cubicBezTo>
                    <a:pt x="60710" y="11592"/>
                    <a:pt x="57195" y="15645"/>
                    <a:pt x="53680" y="19731"/>
                  </a:cubicBezTo>
                  <a:cubicBezTo>
                    <a:pt x="51368" y="22391"/>
                    <a:pt x="47314" y="25653"/>
                    <a:pt x="47473" y="29548"/>
                  </a:cubicBezTo>
                  <a:lnTo>
                    <a:pt x="45953" y="29073"/>
                  </a:lnTo>
                  <a:lnTo>
                    <a:pt x="45953" y="29073"/>
                  </a:lnTo>
                  <a:cubicBezTo>
                    <a:pt x="46206" y="29231"/>
                    <a:pt x="46459" y="29421"/>
                    <a:pt x="46713" y="29611"/>
                  </a:cubicBezTo>
                  <a:cubicBezTo>
                    <a:pt x="47694" y="30530"/>
                    <a:pt x="48201" y="31986"/>
                    <a:pt x="48898" y="33095"/>
                  </a:cubicBezTo>
                  <a:cubicBezTo>
                    <a:pt x="50006" y="34868"/>
                    <a:pt x="51463" y="36452"/>
                    <a:pt x="52255" y="38415"/>
                  </a:cubicBezTo>
                  <a:cubicBezTo>
                    <a:pt x="52730" y="39619"/>
                    <a:pt x="52793" y="40980"/>
                    <a:pt x="52476" y="42184"/>
                  </a:cubicBezTo>
                  <a:cubicBezTo>
                    <a:pt x="52033" y="40759"/>
                    <a:pt x="50545" y="39999"/>
                    <a:pt x="49278" y="39270"/>
                  </a:cubicBezTo>
                  <a:cubicBezTo>
                    <a:pt x="46744" y="37782"/>
                    <a:pt x="43862" y="37243"/>
                    <a:pt x="41297" y="35977"/>
                  </a:cubicBezTo>
                  <a:cubicBezTo>
                    <a:pt x="40886" y="35723"/>
                    <a:pt x="40411" y="35502"/>
                    <a:pt x="39840" y="35280"/>
                  </a:cubicBezTo>
                  <a:cubicBezTo>
                    <a:pt x="37592" y="34393"/>
                    <a:pt x="35312" y="33633"/>
                    <a:pt x="33127" y="32525"/>
                  </a:cubicBezTo>
                  <a:cubicBezTo>
                    <a:pt x="32177" y="32018"/>
                    <a:pt x="27616" y="29991"/>
                    <a:pt x="31131" y="28123"/>
                  </a:cubicBezTo>
                  <a:cubicBezTo>
                    <a:pt x="31807" y="27785"/>
                    <a:pt x="32863" y="27743"/>
                    <a:pt x="33820" y="27743"/>
                  </a:cubicBezTo>
                  <a:cubicBezTo>
                    <a:pt x="34139" y="27743"/>
                    <a:pt x="34447" y="27748"/>
                    <a:pt x="34726" y="27748"/>
                  </a:cubicBezTo>
                  <a:cubicBezTo>
                    <a:pt x="34866" y="27748"/>
                    <a:pt x="34999" y="27746"/>
                    <a:pt x="35122" y="27743"/>
                  </a:cubicBezTo>
                  <a:cubicBezTo>
                    <a:pt x="35669" y="27723"/>
                    <a:pt x="36217" y="27713"/>
                    <a:pt x="36766" y="27713"/>
                  </a:cubicBezTo>
                  <a:cubicBezTo>
                    <a:pt x="38855" y="27713"/>
                    <a:pt x="40951" y="27860"/>
                    <a:pt x="43007" y="28186"/>
                  </a:cubicBezTo>
                  <a:lnTo>
                    <a:pt x="39682" y="27173"/>
                  </a:lnTo>
                  <a:cubicBezTo>
                    <a:pt x="41646" y="25399"/>
                    <a:pt x="44116" y="24766"/>
                    <a:pt x="46396" y="23594"/>
                  </a:cubicBezTo>
                  <a:cubicBezTo>
                    <a:pt x="48613" y="22486"/>
                    <a:pt x="50481" y="20807"/>
                    <a:pt x="52255" y="19097"/>
                  </a:cubicBezTo>
                  <a:cubicBezTo>
                    <a:pt x="56467" y="15044"/>
                    <a:pt x="60900" y="10990"/>
                    <a:pt x="64511" y="6335"/>
                  </a:cubicBezTo>
                  <a:cubicBezTo>
                    <a:pt x="65809" y="4656"/>
                    <a:pt x="66981" y="2883"/>
                    <a:pt x="68058" y="1046"/>
                  </a:cubicBezTo>
                  <a:lnTo>
                    <a:pt x="68058" y="1"/>
                  </a:ln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73;p45">
              <a:extLst>
                <a:ext uri="{FF2B5EF4-FFF2-40B4-BE49-F238E27FC236}">
                  <a16:creationId xmlns:a16="http://schemas.microsoft.com/office/drawing/2014/main" id="{C42C28EA-EF0F-4111-BA72-188E71704352}"/>
                </a:ext>
              </a:extLst>
            </p:cNvPr>
            <p:cNvSpPr/>
            <p:nvPr/>
          </p:nvSpPr>
          <p:spPr>
            <a:xfrm>
              <a:off x="8815804" y="920678"/>
              <a:ext cx="328204" cy="642388"/>
            </a:xfrm>
            <a:custGeom>
              <a:avLst/>
              <a:gdLst/>
              <a:ahLst/>
              <a:cxnLst/>
              <a:rect l="l" t="t" r="r" b="b"/>
              <a:pathLst>
                <a:path w="10230" h="20023" extrusionOk="0">
                  <a:moveTo>
                    <a:pt x="10230" y="0"/>
                  </a:moveTo>
                  <a:cubicBezTo>
                    <a:pt x="8266" y="2375"/>
                    <a:pt x="5068" y="3674"/>
                    <a:pt x="3516" y="6524"/>
                  </a:cubicBezTo>
                  <a:cubicBezTo>
                    <a:pt x="1331" y="10546"/>
                    <a:pt x="2186" y="15328"/>
                    <a:pt x="412" y="19445"/>
                  </a:cubicBezTo>
                  <a:lnTo>
                    <a:pt x="286" y="19445"/>
                  </a:lnTo>
                  <a:cubicBezTo>
                    <a:pt x="32" y="19476"/>
                    <a:pt x="1" y="19856"/>
                    <a:pt x="254" y="19920"/>
                  </a:cubicBezTo>
                  <a:cubicBezTo>
                    <a:pt x="254" y="19977"/>
                    <a:pt x="311" y="20022"/>
                    <a:pt x="370" y="20022"/>
                  </a:cubicBezTo>
                  <a:cubicBezTo>
                    <a:pt x="410" y="20022"/>
                    <a:pt x="450" y="20002"/>
                    <a:pt x="476" y="19951"/>
                  </a:cubicBezTo>
                  <a:cubicBezTo>
                    <a:pt x="476" y="19951"/>
                    <a:pt x="476" y="19920"/>
                    <a:pt x="507" y="19920"/>
                  </a:cubicBezTo>
                  <a:cubicBezTo>
                    <a:pt x="3484" y="19825"/>
                    <a:pt x="7221" y="19888"/>
                    <a:pt x="10230" y="18780"/>
                  </a:cubicBezTo>
                  <a:lnTo>
                    <a:pt x="10230" y="18115"/>
                  </a:lnTo>
                  <a:cubicBezTo>
                    <a:pt x="7506" y="19191"/>
                    <a:pt x="4054" y="19096"/>
                    <a:pt x="1014" y="19381"/>
                  </a:cubicBezTo>
                  <a:cubicBezTo>
                    <a:pt x="3832" y="16436"/>
                    <a:pt x="8266" y="15454"/>
                    <a:pt x="10230" y="11718"/>
                  </a:cubicBezTo>
                  <a:lnTo>
                    <a:pt x="10230" y="10704"/>
                  </a:lnTo>
                  <a:cubicBezTo>
                    <a:pt x="9755" y="11718"/>
                    <a:pt x="9216" y="12604"/>
                    <a:pt x="8551" y="13301"/>
                  </a:cubicBezTo>
                  <a:cubicBezTo>
                    <a:pt x="6429" y="15644"/>
                    <a:pt x="3199" y="16500"/>
                    <a:pt x="1109" y="18843"/>
                  </a:cubicBezTo>
                  <a:cubicBezTo>
                    <a:pt x="2819" y="15138"/>
                    <a:pt x="1964" y="10482"/>
                    <a:pt x="4022" y="6777"/>
                  </a:cubicBezTo>
                  <a:cubicBezTo>
                    <a:pt x="5448" y="4212"/>
                    <a:pt x="8298" y="2882"/>
                    <a:pt x="10230" y="823"/>
                  </a:cubicBezTo>
                  <a:lnTo>
                    <a:pt x="10230" y="0"/>
                  </a:ln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574;p45">
            <a:extLst>
              <a:ext uri="{FF2B5EF4-FFF2-40B4-BE49-F238E27FC236}">
                <a16:creationId xmlns:a16="http://schemas.microsoft.com/office/drawing/2014/main" id="{4D3302C3-6976-48CE-81AF-CA4AB431D507}"/>
              </a:ext>
            </a:extLst>
          </p:cNvPr>
          <p:cNvGrpSpPr/>
          <p:nvPr/>
        </p:nvGrpSpPr>
        <p:grpSpPr>
          <a:xfrm flipH="1">
            <a:off x="8352142" y="2921027"/>
            <a:ext cx="755030" cy="2190843"/>
            <a:chOff x="0" y="2423867"/>
            <a:chExt cx="755030" cy="2190843"/>
          </a:xfrm>
        </p:grpSpPr>
        <p:sp>
          <p:nvSpPr>
            <p:cNvPr id="70" name="Google Shape;575;p45">
              <a:extLst>
                <a:ext uri="{FF2B5EF4-FFF2-40B4-BE49-F238E27FC236}">
                  <a16:creationId xmlns:a16="http://schemas.microsoft.com/office/drawing/2014/main" id="{FAFFA07B-C2B8-4BE1-AD33-B037788A6B7E}"/>
                </a:ext>
              </a:extLst>
            </p:cNvPr>
            <p:cNvSpPr/>
            <p:nvPr/>
          </p:nvSpPr>
          <p:spPr>
            <a:xfrm>
              <a:off x="0" y="3136531"/>
              <a:ext cx="381012" cy="1250576"/>
            </a:xfrm>
            <a:custGeom>
              <a:avLst/>
              <a:gdLst/>
              <a:ahLst/>
              <a:cxnLst/>
              <a:rect l="l" t="t" r="r" b="b"/>
              <a:pathLst>
                <a:path w="11876" h="38980" extrusionOk="0">
                  <a:moveTo>
                    <a:pt x="0" y="1"/>
                  </a:moveTo>
                  <a:lnTo>
                    <a:pt x="0" y="23024"/>
                  </a:lnTo>
                  <a:cubicBezTo>
                    <a:pt x="380" y="23246"/>
                    <a:pt x="792" y="23468"/>
                    <a:pt x="1172" y="23689"/>
                  </a:cubicBezTo>
                  <a:cubicBezTo>
                    <a:pt x="1267" y="23753"/>
                    <a:pt x="1362" y="23816"/>
                    <a:pt x="1457" y="23848"/>
                  </a:cubicBezTo>
                  <a:cubicBezTo>
                    <a:pt x="5194" y="27014"/>
                    <a:pt x="6270" y="32873"/>
                    <a:pt x="1932" y="36167"/>
                  </a:cubicBezTo>
                  <a:cubicBezTo>
                    <a:pt x="1077" y="36832"/>
                    <a:pt x="190" y="36958"/>
                    <a:pt x="918" y="38004"/>
                  </a:cubicBezTo>
                  <a:cubicBezTo>
                    <a:pt x="1424" y="38742"/>
                    <a:pt x="2574" y="38980"/>
                    <a:pt x="3650" y="38980"/>
                  </a:cubicBezTo>
                  <a:cubicBezTo>
                    <a:pt x="4327" y="38980"/>
                    <a:pt x="4975" y="38886"/>
                    <a:pt x="5415" y="38764"/>
                  </a:cubicBezTo>
                  <a:cubicBezTo>
                    <a:pt x="7791" y="38067"/>
                    <a:pt x="9342" y="36040"/>
                    <a:pt x="10387" y="33950"/>
                  </a:cubicBezTo>
                  <a:cubicBezTo>
                    <a:pt x="10451" y="33855"/>
                    <a:pt x="10419" y="33792"/>
                    <a:pt x="10356" y="33728"/>
                  </a:cubicBezTo>
                  <a:cubicBezTo>
                    <a:pt x="10419" y="33380"/>
                    <a:pt x="10451" y="33032"/>
                    <a:pt x="10451" y="32683"/>
                  </a:cubicBezTo>
                  <a:cubicBezTo>
                    <a:pt x="10704" y="31100"/>
                    <a:pt x="11021" y="29516"/>
                    <a:pt x="11274" y="27901"/>
                  </a:cubicBezTo>
                  <a:cubicBezTo>
                    <a:pt x="11369" y="27838"/>
                    <a:pt x="11401" y="27711"/>
                    <a:pt x="11338" y="27584"/>
                  </a:cubicBezTo>
                  <a:cubicBezTo>
                    <a:pt x="11338" y="27553"/>
                    <a:pt x="11338" y="27521"/>
                    <a:pt x="11306" y="27521"/>
                  </a:cubicBezTo>
                  <a:cubicBezTo>
                    <a:pt x="11623" y="25494"/>
                    <a:pt x="11876" y="23436"/>
                    <a:pt x="11844" y="21441"/>
                  </a:cubicBezTo>
                  <a:cubicBezTo>
                    <a:pt x="11813" y="20111"/>
                    <a:pt x="11591" y="18812"/>
                    <a:pt x="11053" y="17577"/>
                  </a:cubicBezTo>
                  <a:cubicBezTo>
                    <a:pt x="10704" y="16817"/>
                    <a:pt x="8804" y="14822"/>
                    <a:pt x="8234" y="13619"/>
                  </a:cubicBezTo>
                  <a:cubicBezTo>
                    <a:pt x="8297" y="13619"/>
                    <a:pt x="8329" y="13555"/>
                    <a:pt x="8329" y="13492"/>
                  </a:cubicBezTo>
                  <a:cubicBezTo>
                    <a:pt x="8931" y="13207"/>
                    <a:pt x="9501" y="12922"/>
                    <a:pt x="10102" y="12637"/>
                  </a:cubicBezTo>
                  <a:cubicBezTo>
                    <a:pt x="10119" y="12642"/>
                    <a:pt x="10137" y="12645"/>
                    <a:pt x="10155" y="12645"/>
                  </a:cubicBezTo>
                  <a:cubicBezTo>
                    <a:pt x="10240" y="12645"/>
                    <a:pt x="10335" y="12588"/>
                    <a:pt x="10387" y="12510"/>
                  </a:cubicBezTo>
                  <a:cubicBezTo>
                    <a:pt x="11369" y="9913"/>
                    <a:pt x="8202" y="6588"/>
                    <a:pt x="6587" y="4783"/>
                  </a:cubicBezTo>
                  <a:cubicBezTo>
                    <a:pt x="4719" y="2756"/>
                    <a:pt x="2502" y="1078"/>
                    <a:pt x="0"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76;p45">
              <a:extLst>
                <a:ext uri="{FF2B5EF4-FFF2-40B4-BE49-F238E27FC236}">
                  <a16:creationId xmlns:a16="http://schemas.microsoft.com/office/drawing/2014/main" id="{8C3538E7-9B55-4990-B19C-54E4DD4DEEBA}"/>
                </a:ext>
              </a:extLst>
            </p:cNvPr>
            <p:cNvSpPr/>
            <p:nvPr/>
          </p:nvSpPr>
          <p:spPr>
            <a:xfrm>
              <a:off x="0" y="2423867"/>
              <a:ext cx="511459" cy="615759"/>
            </a:xfrm>
            <a:custGeom>
              <a:avLst/>
              <a:gdLst/>
              <a:ahLst/>
              <a:cxnLst/>
              <a:rect l="l" t="t" r="r" b="b"/>
              <a:pathLst>
                <a:path w="15942" h="19193" extrusionOk="0">
                  <a:moveTo>
                    <a:pt x="15651" y="1"/>
                  </a:moveTo>
                  <a:cubicBezTo>
                    <a:pt x="15608" y="1"/>
                    <a:pt x="15563" y="14"/>
                    <a:pt x="15518" y="47"/>
                  </a:cubicBezTo>
                  <a:cubicBezTo>
                    <a:pt x="15423" y="142"/>
                    <a:pt x="15296" y="205"/>
                    <a:pt x="15201" y="300"/>
                  </a:cubicBezTo>
                  <a:cubicBezTo>
                    <a:pt x="11464" y="1060"/>
                    <a:pt x="8202" y="3150"/>
                    <a:pt x="5574" y="5905"/>
                  </a:cubicBezTo>
                  <a:cubicBezTo>
                    <a:pt x="4212" y="7362"/>
                    <a:pt x="3040" y="8977"/>
                    <a:pt x="2058" y="10719"/>
                  </a:cubicBezTo>
                  <a:cubicBezTo>
                    <a:pt x="1298" y="12113"/>
                    <a:pt x="728" y="13633"/>
                    <a:pt x="0" y="14994"/>
                  </a:cubicBezTo>
                  <a:lnTo>
                    <a:pt x="0" y="19016"/>
                  </a:lnTo>
                  <a:cubicBezTo>
                    <a:pt x="690" y="19132"/>
                    <a:pt x="1396" y="19193"/>
                    <a:pt x="2103" y="19193"/>
                  </a:cubicBezTo>
                  <a:cubicBezTo>
                    <a:pt x="4671" y="19193"/>
                    <a:pt x="7244" y="18398"/>
                    <a:pt x="9057" y="16609"/>
                  </a:cubicBezTo>
                  <a:cubicBezTo>
                    <a:pt x="13586" y="12176"/>
                    <a:pt x="10577" y="4512"/>
                    <a:pt x="15771" y="490"/>
                  </a:cubicBezTo>
                  <a:cubicBezTo>
                    <a:pt x="15835" y="458"/>
                    <a:pt x="15866" y="427"/>
                    <a:pt x="15866" y="363"/>
                  </a:cubicBezTo>
                  <a:cubicBezTo>
                    <a:pt x="15942" y="212"/>
                    <a:pt x="15817" y="1"/>
                    <a:pt x="15651"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77;p45">
              <a:extLst>
                <a:ext uri="{FF2B5EF4-FFF2-40B4-BE49-F238E27FC236}">
                  <a16:creationId xmlns:a16="http://schemas.microsoft.com/office/drawing/2014/main" id="{C3A29C19-B253-4D6F-B24D-A102A6030474}"/>
                </a:ext>
              </a:extLst>
            </p:cNvPr>
            <p:cNvSpPr/>
            <p:nvPr/>
          </p:nvSpPr>
          <p:spPr>
            <a:xfrm>
              <a:off x="0" y="2717800"/>
              <a:ext cx="478575" cy="848550"/>
            </a:xfrm>
            <a:custGeom>
              <a:avLst/>
              <a:gdLst/>
              <a:ahLst/>
              <a:cxnLst/>
              <a:rect l="l" t="t" r="r" b="b"/>
              <a:pathLst>
                <a:path w="14917" h="26449" extrusionOk="0">
                  <a:moveTo>
                    <a:pt x="12647" y="0"/>
                  </a:moveTo>
                  <a:cubicBezTo>
                    <a:pt x="12475" y="0"/>
                    <a:pt x="12306" y="142"/>
                    <a:pt x="12383" y="354"/>
                  </a:cubicBezTo>
                  <a:cubicBezTo>
                    <a:pt x="14409" y="7099"/>
                    <a:pt x="10482" y="14446"/>
                    <a:pt x="6302" y="19608"/>
                  </a:cubicBezTo>
                  <a:cubicBezTo>
                    <a:pt x="4465" y="21889"/>
                    <a:pt x="2344" y="23915"/>
                    <a:pt x="0" y="25689"/>
                  </a:cubicBezTo>
                  <a:lnTo>
                    <a:pt x="0" y="26449"/>
                  </a:lnTo>
                  <a:cubicBezTo>
                    <a:pt x="665" y="25974"/>
                    <a:pt x="1330" y="25499"/>
                    <a:pt x="1963" y="24960"/>
                  </a:cubicBezTo>
                  <a:cubicBezTo>
                    <a:pt x="4624" y="22744"/>
                    <a:pt x="6967" y="20083"/>
                    <a:pt x="8867" y="17202"/>
                  </a:cubicBezTo>
                  <a:cubicBezTo>
                    <a:pt x="12034" y="12388"/>
                    <a:pt x="14916" y="5991"/>
                    <a:pt x="12921" y="195"/>
                  </a:cubicBezTo>
                  <a:cubicBezTo>
                    <a:pt x="12871" y="59"/>
                    <a:pt x="12759" y="0"/>
                    <a:pt x="1264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78;p45">
              <a:extLst>
                <a:ext uri="{FF2B5EF4-FFF2-40B4-BE49-F238E27FC236}">
                  <a16:creationId xmlns:a16="http://schemas.microsoft.com/office/drawing/2014/main" id="{69B057EB-A352-4111-8764-AD6E3881A099}"/>
                </a:ext>
              </a:extLst>
            </p:cNvPr>
            <p:cNvSpPr/>
            <p:nvPr/>
          </p:nvSpPr>
          <p:spPr>
            <a:xfrm>
              <a:off x="0" y="2620560"/>
              <a:ext cx="590318" cy="1076881"/>
            </a:xfrm>
            <a:custGeom>
              <a:avLst/>
              <a:gdLst/>
              <a:ahLst/>
              <a:cxnLst/>
              <a:rect l="l" t="t" r="r" b="b"/>
              <a:pathLst>
                <a:path w="18400" h="33566" extrusionOk="0">
                  <a:moveTo>
                    <a:pt x="13013" y="1"/>
                  </a:moveTo>
                  <a:cubicBezTo>
                    <a:pt x="12828" y="1"/>
                    <a:pt x="12636" y="168"/>
                    <a:pt x="12636" y="376"/>
                  </a:cubicBezTo>
                  <a:cubicBezTo>
                    <a:pt x="12573" y="408"/>
                    <a:pt x="12509" y="439"/>
                    <a:pt x="12509" y="534"/>
                  </a:cubicBezTo>
                  <a:cubicBezTo>
                    <a:pt x="11749" y="4651"/>
                    <a:pt x="9976" y="8610"/>
                    <a:pt x="7442" y="11935"/>
                  </a:cubicBezTo>
                  <a:cubicBezTo>
                    <a:pt x="5320" y="14690"/>
                    <a:pt x="2629" y="16686"/>
                    <a:pt x="0" y="18902"/>
                  </a:cubicBezTo>
                  <a:lnTo>
                    <a:pt x="0" y="20169"/>
                  </a:lnTo>
                  <a:cubicBezTo>
                    <a:pt x="792" y="19377"/>
                    <a:pt x="1647" y="18649"/>
                    <a:pt x="2565" y="17921"/>
                  </a:cubicBezTo>
                  <a:cubicBezTo>
                    <a:pt x="8012" y="13550"/>
                    <a:pt x="11274" y="7723"/>
                    <a:pt x="12953" y="1041"/>
                  </a:cubicBezTo>
                  <a:cubicBezTo>
                    <a:pt x="15074" y="5126"/>
                    <a:pt x="17101" y="9940"/>
                    <a:pt x="17260" y="14564"/>
                  </a:cubicBezTo>
                  <a:cubicBezTo>
                    <a:pt x="17418" y="19187"/>
                    <a:pt x="14758" y="23621"/>
                    <a:pt x="11654" y="26851"/>
                  </a:cubicBezTo>
                  <a:cubicBezTo>
                    <a:pt x="8551" y="30113"/>
                    <a:pt x="4497" y="32393"/>
                    <a:pt x="0" y="33058"/>
                  </a:cubicBezTo>
                  <a:lnTo>
                    <a:pt x="0" y="33565"/>
                  </a:lnTo>
                  <a:cubicBezTo>
                    <a:pt x="1837" y="33343"/>
                    <a:pt x="3642" y="33058"/>
                    <a:pt x="5289" y="32362"/>
                  </a:cubicBezTo>
                  <a:cubicBezTo>
                    <a:pt x="9089" y="30683"/>
                    <a:pt x="12319" y="27833"/>
                    <a:pt x="14663" y="24413"/>
                  </a:cubicBezTo>
                  <a:cubicBezTo>
                    <a:pt x="16943" y="21056"/>
                    <a:pt x="18400" y="17446"/>
                    <a:pt x="17861" y="13360"/>
                  </a:cubicBezTo>
                  <a:cubicBezTo>
                    <a:pt x="17260" y="8737"/>
                    <a:pt x="15486" y="4240"/>
                    <a:pt x="13269" y="154"/>
                  </a:cubicBezTo>
                  <a:cubicBezTo>
                    <a:pt x="13204" y="46"/>
                    <a:pt x="13110" y="1"/>
                    <a:pt x="13013"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79;p45">
              <a:extLst>
                <a:ext uri="{FF2B5EF4-FFF2-40B4-BE49-F238E27FC236}">
                  <a16:creationId xmlns:a16="http://schemas.microsoft.com/office/drawing/2014/main" id="{17713514-C9CF-4063-AC92-C176F9CCA57A}"/>
                </a:ext>
              </a:extLst>
            </p:cNvPr>
            <p:cNvSpPr/>
            <p:nvPr/>
          </p:nvSpPr>
          <p:spPr>
            <a:xfrm>
              <a:off x="0" y="4030103"/>
              <a:ext cx="755030" cy="584607"/>
            </a:xfrm>
            <a:custGeom>
              <a:avLst/>
              <a:gdLst/>
              <a:ahLst/>
              <a:cxnLst/>
              <a:rect l="l" t="t" r="r" b="b"/>
              <a:pathLst>
                <a:path w="23534" h="18222" extrusionOk="0">
                  <a:moveTo>
                    <a:pt x="22200" y="12241"/>
                  </a:moveTo>
                  <a:cubicBezTo>
                    <a:pt x="22200" y="12241"/>
                    <a:pt x="22168" y="12272"/>
                    <a:pt x="22168" y="12272"/>
                  </a:cubicBezTo>
                  <a:cubicBezTo>
                    <a:pt x="22168" y="12272"/>
                    <a:pt x="22168" y="12241"/>
                    <a:pt x="22168" y="12241"/>
                  </a:cubicBezTo>
                  <a:close/>
                  <a:moveTo>
                    <a:pt x="871" y="1"/>
                  </a:moveTo>
                  <a:cubicBezTo>
                    <a:pt x="578" y="1"/>
                    <a:pt x="285" y="17"/>
                    <a:pt x="0" y="48"/>
                  </a:cubicBezTo>
                  <a:lnTo>
                    <a:pt x="0" y="713"/>
                  </a:lnTo>
                  <a:cubicBezTo>
                    <a:pt x="236" y="700"/>
                    <a:pt x="472" y="692"/>
                    <a:pt x="708" y="692"/>
                  </a:cubicBezTo>
                  <a:cubicBezTo>
                    <a:pt x="1042" y="692"/>
                    <a:pt x="1376" y="708"/>
                    <a:pt x="1710" y="745"/>
                  </a:cubicBezTo>
                  <a:cubicBezTo>
                    <a:pt x="5099" y="1157"/>
                    <a:pt x="7981" y="3278"/>
                    <a:pt x="10514" y="5432"/>
                  </a:cubicBezTo>
                  <a:cubicBezTo>
                    <a:pt x="13903" y="8250"/>
                    <a:pt x="17133" y="11259"/>
                    <a:pt x="21503" y="12114"/>
                  </a:cubicBezTo>
                  <a:cubicBezTo>
                    <a:pt x="19520" y="12729"/>
                    <a:pt x="17507" y="13026"/>
                    <a:pt x="15502" y="13026"/>
                  </a:cubicBezTo>
                  <a:cubicBezTo>
                    <a:pt x="12448" y="13026"/>
                    <a:pt x="9411" y="12337"/>
                    <a:pt x="6524" y="11037"/>
                  </a:cubicBezTo>
                  <a:cubicBezTo>
                    <a:pt x="3990" y="9929"/>
                    <a:pt x="1995" y="8314"/>
                    <a:pt x="0" y="6635"/>
                  </a:cubicBezTo>
                  <a:lnTo>
                    <a:pt x="0" y="7490"/>
                  </a:lnTo>
                  <a:cubicBezTo>
                    <a:pt x="887" y="8282"/>
                    <a:pt x="1805" y="9042"/>
                    <a:pt x="2755" y="9644"/>
                  </a:cubicBezTo>
                  <a:cubicBezTo>
                    <a:pt x="6627" y="12125"/>
                    <a:pt x="11005" y="13581"/>
                    <a:pt x="15459" y="13581"/>
                  </a:cubicBezTo>
                  <a:cubicBezTo>
                    <a:pt x="17599" y="13581"/>
                    <a:pt x="19756" y="13245"/>
                    <a:pt x="21883" y="12526"/>
                  </a:cubicBezTo>
                  <a:lnTo>
                    <a:pt x="21883" y="12526"/>
                  </a:lnTo>
                  <a:cubicBezTo>
                    <a:pt x="18146" y="15627"/>
                    <a:pt x="13424" y="17545"/>
                    <a:pt x="8737" y="17545"/>
                  </a:cubicBezTo>
                  <a:cubicBezTo>
                    <a:pt x="5719" y="17545"/>
                    <a:pt x="2716" y="16750"/>
                    <a:pt x="0" y="14964"/>
                  </a:cubicBezTo>
                  <a:lnTo>
                    <a:pt x="0" y="15598"/>
                  </a:lnTo>
                  <a:cubicBezTo>
                    <a:pt x="1488" y="16516"/>
                    <a:pt x="3104" y="17213"/>
                    <a:pt x="4782" y="17656"/>
                  </a:cubicBezTo>
                  <a:cubicBezTo>
                    <a:pt x="6227" y="18041"/>
                    <a:pt x="7673" y="18221"/>
                    <a:pt x="9102" y="18221"/>
                  </a:cubicBezTo>
                  <a:cubicBezTo>
                    <a:pt x="14377" y="18221"/>
                    <a:pt x="19421" y="15763"/>
                    <a:pt x="23308" y="12051"/>
                  </a:cubicBezTo>
                  <a:cubicBezTo>
                    <a:pt x="23533" y="11851"/>
                    <a:pt x="23325" y="11572"/>
                    <a:pt x="23087" y="11572"/>
                  </a:cubicBezTo>
                  <a:cubicBezTo>
                    <a:pt x="23023" y="11572"/>
                    <a:pt x="22957" y="11592"/>
                    <a:pt x="22897" y="11639"/>
                  </a:cubicBezTo>
                  <a:lnTo>
                    <a:pt x="22865" y="11639"/>
                  </a:lnTo>
                  <a:cubicBezTo>
                    <a:pt x="16436" y="10911"/>
                    <a:pt x="12636" y="5527"/>
                    <a:pt x="7474" y="2297"/>
                  </a:cubicBezTo>
                  <a:cubicBezTo>
                    <a:pt x="5732" y="1188"/>
                    <a:pt x="3800" y="302"/>
                    <a:pt x="1742" y="48"/>
                  </a:cubicBezTo>
                  <a:cubicBezTo>
                    <a:pt x="1457" y="17"/>
                    <a:pt x="1164" y="1"/>
                    <a:pt x="871"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80;p45">
              <a:extLst>
                <a:ext uri="{FF2B5EF4-FFF2-40B4-BE49-F238E27FC236}">
                  <a16:creationId xmlns:a16="http://schemas.microsoft.com/office/drawing/2014/main" id="{A6B48B9E-7BC3-448C-8F23-9E831D322208}"/>
                </a:ext>
              </a:extLst>
            </p:cNvPr>
            <p:cNvSpPr/>
            <p:nvPr/>
          </p:nvSpPr>
          <p:spPr>
            <a:xfrm>
              <a:off x="0" y="3382502"/>
              <a:ext cx="32692" cy="37537"/>
            </a:xfrm>
            <a:custGeom>
              <a:avLst/>
              <a:gdLst/>
              <a:ahLst/>
              <a:cxnLst/>
              <a:rect l="l" t="t" r="r" b="b"/>
              <a:pathLst>
                <a:path w="1019" h="1170" extrusionOk="0">
                  <a:moveTo>
                    <a:pt x="799" y="0"/>
                  </a:moveTo>
                  <a:cubicBezTo>
                    <a:pt x="766" y="0"/>
                    <a:pt x="730" y="9"/>
                    <a:pt x="697" y="29"/>
                  </a:cubicBezTo>
                  <a:cubicBezTo>
                    <a:pt x="475" y="251"/>
                    <a:pt x="222" y="441"/>
                    <a:pt x="0" y="663"/>
                  </a:cubicBezTo>
                  <a:lnTo>
                    <a:pt x="0" y="1170"/>
                  </a:lnTo>
                  <a:cubicBezTo>
                    <a:pt x="317" y="853"/>
                    <a:pt x="602" y="536"/>
                    <a:pt x="918" y="219"/>
                  </a:cubicBezTo>
                  <a:cubicBezTo>
                    <a:pt x="1018" y="120"/>
                    <a:pt x="922" y="0"/>
                    <a:pt x="79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81;p45">
              <a:extLst>
                <a:ext uri="{FF2B5EF4-FFF2-40B4-BE49-F238E27FC236}">
                  <a16:creationId xmlns:a16="http://schemas.microsoft.com/office/drawing/2014/main" id="{5B56B48B-C820-4717-8ACD-9B797E16ED06}"/>
                </a:ext>
              </a:extLst>
            </p:cNvPr>
            <p:cNvSpPr/>
            <p:nvPr/>
          </p:nvSpPr>
          <p:spPr>
            <a:xfrm>
              <a:off x="0" y="2896431"/>
              <a:ext cx="377290" cy="609985"/>
            </a:xfrm>
            <a:custGeom>
              <a:avLst/>
              <a:gdLst/>
              <a:ahLst/>
              <a:cxnLst/>
              <a:rect l="l" t="t" r="r" b="b"/>
              <a:pathLst>
                <a:path w="11760" h="19013" extrusionOk="0">
                  <a:moveTo>
                    <a:pt x="11596" y="0"/>
                  </a:moveTo>
                  <a:cubicBezTo>
                    <a:pt x="11556" y="0"/>
                    <a:pt x="11517" y="22"/>
                    <a:pt x="11496" y="74"/>
                  </a:cubicBezTo>
                  <a:cubicBezTo>
                    <a:pt x="8804" y="6915"/>
                    <a:pt x="5257" y="13407"/>
                    <a:pt x="0" y="18506"/>
                  </a:cubicBezTo>
                  <a:lnTo>
                    <a:pt x="0" y="19012"/>
                  </a:lnTo>
                  <a:cubicBezTo>
                    <a:pt x="5510" y="13945"/>
                    <a:pt x="9057" y="7232"/>
                    <a:pt x="11718" y="169"/>
                  </a:cubicBezTo>
                  <a:cubicBezTo>
                    <a:pt x="11760" y="85"/>
                    <a:pt x="11675" y="0"/>
                    <a:pt x="1159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82;p45">
              <a:extLst>
                <a:ext uri="{FF2B5EF4-FFF2-40B4-BE49-F238E27FC236}">
                  <a16:creationId xmlns:a16="http://schemas.microsoft.com/office/drawing/2014/main" id="{48C4C69A-0441-4EBE-BB2B-1E486B7ED0FB}"/>
                </a:ext>
              </a:extLst>
            </p:cNvPr>
            <p:cNvSpPr/>
            <p:nvPr/>
          </p:nvSpPr>
          <p:spPr>
            <a:xfrm>
              <a:off x="0" y="2908558"/>
              <a:ext cx="472479" cy="721792"/>
            </a:xfrm>
            <a:custGeom>
              <a:avLst/>
              <a:gdLst/>
              <a:ahLst/>
              <a:cxnLst/>
              <a:rect l="l" t="t" r="r" b="b"/>
              <a:pathLst>
                <a:path w="14727" h="22498" extrusionOk="0">
                  <a:moveTo>
                    <a:pt x="14672" y="1"/>
                  </a:moveTo>
                  <a:cubicBezTo>
                    <a:pt x="14638" y="1"/>
                    <a:pt x="14599" y="24"/>
                    <a:pt x="14599" y="76"/>
                  </a:cubicBezTo>
                  <a:cubicBezTo>
                    <a:pt x="13998" y="9640"/>
                    <a:pt x="8582" y="18064"/>
                    <a:pt x="0" y="22213"/>
                  </a:cubicBezTo>
                  <a:lnTo>
                    <a:pt x="0" y="22498"/>
                  </a:lnTo>
                  <a:cubicBezTo>
                    <a:pt x="8646" y="18539"/>
                    <a:pt x="14694" y="9704"/>
                    <a:pt x="14726" y="45"/>
                  </a:cubicBezTo>
                  <a:cubicBezTo>
                    <a:pt x="14726" y="16"/>
                    <a:pt x="14701" y="1"/>
                    <a:pt x="1467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1209;p42">
            <a:extLst>
              <a:ext uri="{FF2B5EF4-FFF2-40B4-BE49-F238E27FC236}">
                <a16:creationId xmlns:a16="http://schemas.microsoft.com/office/drawing/2014/main" id="{4F317E5D-478B-4A92-A6E0-24D129B51BF8}"/>
              </a:ext>
            </a:extLst>
          </p:cNvPr>
          <p:cNvSpPr txBox="1">
            <a:spLocks noGrp="1"/>
          </p:cNvSpPr>
          <p:nvPr>
            <p:ph type="title"/>
          </p:nvPr>
        </p:nvSpPr>
        <p:spPr>
          <a:xfrm>
            <a:off x="1235232" y="956336"/>
            <a:ext cx="2400575" cy="49663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dirty="0">
                <a:latin typeface="Times New Roman" panose="02020603050405020304" pitchFamily="18" charset="0"/>
                <a:cs typeface="Times New Roman" panose="02020603050405020304" pitchFamily="18" charset="0"/>
              </a:rPr>
              <a:t>d</a:t>
            </a:r>
            <a:r>
              <a:rPr lang="vi-VN" sz="2800" b="1">
                <a:latin typeface="Times New Roman" panose="02020603050405020304" pitchFamily="18" charset="0"/>
                <a:cs typeface="Times New Roman" panose="02020603050405020304" pitchFamily="18" charset="0"/>
              </a:rPr>
              <a:t>) Đánh giá</a:t>
            </a:r>
            <a:endParaRPr sz="2800" b="1" dirty="0">
              <a:latin typeface="Times New Roman" panose="02020603050405020304" pitchFamily="18" charset="0"/>
              <a:cs typeface="Times New Roman" panose="02020603050405020304" pitchFamily="18" charset="0"/>
            </a:endParaRPr>
          </a:p>
        </p:txBody>
      </p:sp>
      <p:sp>
        <p:nvSpPr>
          <p:cNvPr id="79" name="Google Shape;535;p44">
            <a:extLst>
              <a:ext uri="{FF2B5EF4-FFF2-40B4-BE49-F238E27FC236}">
                <a16:creationId xmlns:a16="http://schemas.microsoft.com/office/drawing/2014/main" id="{F661E906-CAFD-4ED9-AFD9-5D7C9F35C779}"/>
              </a:ext>
            </a:extLst>
          </p:cNvPr>
          <p:cNvSpPr txBox="1">
            <a:spLocks/>
          </p:cNvSpPr>
          <p:nvPr/>
        </p:nvSpPr>
        <p:spPr>
          <a:xfrm>
            <a:off x="5220001" y="368635"/>
            <a:ext cx="2526522" cy="41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1pPr>
            <a:lvl2pPr marR="0" lvl="1"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2pPr>
            <a:lvl3pPr marR="0" lvl="2"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3pPr>
            <a:lvl4pPr marR="0" lvl="3"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4pPr>
            <a:lvl5pPr marR="0" lvl="4"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5pPr>
            <a:lvl6pPr marR="0" lvl="5"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6pPr>
            <a:lvl7pPr marR="0" lvl="6"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7pPr>
            <a:lvl8pPr marR="0" lvl="7"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8pPr>
            <a:lvl9pPr marR="0" lvl="8"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9pPr>
          </a:lstStyle>
          <a:p>
            <a:pPr algn="ctr"/>
            <a:r>
              <a:rPr lang="vi-VN" sz="2800" dirty="0">
                <a:latin typeface="Times New Roman" panose="02020603050405020304" pitchFamily="18" charset="0"/>
                <a:cs typeface="Times New Roman" panose="02020603050405020304" pitchFamily="18" charset="0"/>
              </a:rPr>
              <a:t>2. Nội dung</a:t>
            </a:r>
          </a:p>
        </p:txBody>
      </p:sp>
      <p:sp>
        <p:nvSpPr>
          <p:cNvPr id="12" name="Explosion: 14 Points 11">
            <a:extLst>
              <a:ext uri="{FF2B5EF4-FFF2-40B4-BE49-F238E27FC236}">
                <a16:creationId xmlns:a16="http://schemas.microsoft.com/office/drawing/2014/main" id="{6BBEF81E-2434-4822-99D3-A4B1EEBF7A42}"/>
              </a:ext>
            </a:extLst>
          </p:cNvPr>
          <p:cNvSpPr/>
          <p:nvPr/>
        </p:nvSpPr>
        <p:spPr>
          <a:xfrm>
            <a:off x="2398047" y="885205"/>
            <a:ext cx="6352749" cy="2060166"/>
          </a:xfrm>
          <a:prstGeom prst="irregularSeal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ct val="80000"/>
              </a:lnSpc>
            </a:pPr>
            <a:endParaRPr lang="en-US" sz="2800" dirty="0">
              <a:latin typeface="+mj-lt"/>
            </a:endParaRPr>
          </a:p>
        </p:txBody>
      </p:sp>
      <p:sp>
        <p:nvSpPr>
          <p:cNvPr id="13" name="Rectangle 12">
            <a:extLst>
              <a:ext uri="{FF2B5EF4-FFF2-40B4-BE49-F238E27FC236}">
                <a16:creationId xmlns:a16="http://schemas.microsoft.com/office/drawing/2014/main" id="{497BAC30-272D-490C-9BAB-BC54B66D92D8}"/>
              </a:ext>
            </a:extLst>
          </p:cNvPr>
          <p:cNvSpPr/>
          <p:nvPr/>
        </p:nvSpPr>
        <p:spPr>
          <a:xfrm rot="21008858">
            <a:off x="3469267" y="1488525"/>
            <a:ext cx="3843272" cy="954107"/>
          </a:xfrm>
          <a:prstGeom prst="rect">
            <a:avLst/>
          </a:prstGeom>
        </p:spPr>
        <p:txBody>
          <a:bodyPr wrap="square">
            <a:spAutoFit/>
          </a:bodyPr>
          <a:lstStyle/>
          <a:p>
            <a:pPr algn="ctr"/>
            <a:r>
              <a:rPr lang="vi-VN" sz="2800" dirty="0">
                <a:latin typeface="+mj-lt"/>
              </a:rPr>
              <a:t>HS thu hoạch được gì và cảm nhận như thế nào </a:t>
            </a:r>
          </a:p>
        </p:txBody>
      </p:sp>
      <p:graphicFrame>
        <p:nvGraphicFramePr>
          <p:cNvPr id="82" name="Diagram 81">
            <a:extLst>
              <a:ext uri="{FF2B5EF4-FFF2-40B4-BE49-F238E27FC236}">
                <a16:creationId xmlns:a16="http://schemas.microsoft.com/office/drawing/2014/main" id="{6B4EA268-DC60-413D-88EC-723E8E280C62}"/>
              </a:ext>
            </a:extLst>
          </p:cNvPr>
          <p:cNvGraphicFramePr/>
          <p:nvPr>
            <p:extLst>
              <p:ext uri="{D42A27DB-BD31-4B8C-83A1-F6EECF244321}">
                <p14:modId xmlns:p14="http://schemas.microsoft.com/office/powerpoint/2010/main" val="863111182"/>
              </p:ext>
            </p:extLst>
          </p:nvPr>
        </p:nvGraphicFramePr>
        <p:xfrm>
          <a:off x="139637" y="2687762"/>
          <a:ext cx="4763929" cy="1974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3" name="Table 3">
            <a:extLst>
              <a:ext uri="{FF2B5EF4-FFF2-40B4-BE49-F238E27FC236}">
                <a16:creationId xmlns:a16="http://schemas.microsoft.com/office/drawing/2014/main" id="{2ECB7E71-8161-446D-A285-95AE6B685560}"/>
              </a:ext>
            </a:extLst>
          </p:cNvPr>
          <p:cNvGraphicFramePr>
            <a:graphicFrameLocks noGrp="1"/>
          </p:cNvGraphicFramePr>
          <p:nvPr>
            <p:extLst>
              <p:ext uri="{D42A27DB-BD31-4B8C-83A1-F6EECF244321}">
                <p14:modId xmlns:p14="http://schemas.microsoft.com/office/powerpoint/2010/main" val="2078637721"/>
              </p:ext>
            </p:extLst>
          </p:nvPr>
        </p:nvGraphicFramePr>
        <p:xfrm>
          <a:off x="4981234" y="3156918"/>
          <a:ext cx="3509826" cy="1719072"/>
        </p:xfrm>
        <a:graphic>
          <a:graphicData uri="http://schemas.openxmlformats.org/drawingml/2006/table">
            <a:tbl>
              <a:tblPr firstRow="1" bandRow="1">
                <a:tableStyleId>{5940675A-B579-460E-94D1-54222C63F5DA}</a:tableStyleId>
              </a:tblPr>
              <a:tblGrid>
                <a:gridCol w="1169942">
                  <a:extLst>
                    <a:ext uri="{9D8B030D-6E8A-4147-A177-3AD203B41FA5}">
                      <a16:colId xmlns:a16="http://schemas.microsoft.com/office/drawing/2014/main" val="1081133320"/>
                    </a:ext>
                  </a:extLst>
                </a:gridCol>
                <a:gridCol w="1169942">
                  <a:extLst>
                    <a:ext uri="{9D8B030D-6E8A-4147-A177-3AD203B41FA5}">
                      <a16:colId xmlns:a16="http://schemas.microsoft.com/office/drawing/2014/main" val="2338380462"/>
                    </a:ext>
                  </a:extLst>
                </a:gridCol>
                <a:gridCol w="1169942">
                  <a:extLst>
                    <a:ext uri="{9D8B030D-6E8A-4147-A177-3AD203B41FA5}">
                      <a16:colId xmlns:a16="http://schemas.microsoft.com/office/drawing/2014/main" val="4274093898"/>
                    </a:ext>
                  </a:extLst>
                </a:gridCol>
              </a:tblGrid>
              <a:tr h="370840">
                <a:tc gridSpan="3">
                  <a:txBody>
                    <a:bodyPr/>
                    <a:lstStyle/>
                    <a:p>
                      <a:pPr algn="ctr">
                        <a:lnSpc>
                          <a:spcPct val="90000"/>
                        </a:lnSpc>
                      </a:pPr>
                      <a:r>
                        <a:rPr lang="vi-VN" sz="2800" dirty="0">
                          <a:latin typeface="+mj-lt"/>
                        </a:rPr>
                        <a:t>Trên cơ sở mục tiêu, đánh giá ở các mức độ</a:t>
                      </a:r>
                      <a:endParaRPr lang="en-US" sz="2800" dirty="0">
                        <a:latin typeface="+mj-lt"/>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053347360"/>
                  </a:ext>
                </a:extLst>
              </a:tr>
              <a:tr h="370840">
                <a:tc>
                  <a:txBody>
                    <a:bodyPr/>
                    <a:lstStyle/>
                    <a:p>
                      <a:pPr algn="ctr">
                        <a:lnSpc>
                          <a:spcPct val="90000"/>
                        </a:lnSpc>
                      </a:pPr>
                      <a:r>
                        <a:rPr lang="vi-VN" sz="2800" dirty="0">
                          <a:latin typeface="+mj-lt"/>
                        </a:rPr>
                        <a:t>Tốt</a:t>
                      </a:r>
                      <a:endParaRPr lang="en-US" sz="2800" dirty="0">
                        <a:latin typeface="+mj-lt"/>
                        <a:cs typeface="Times New Roman" panose="02020603050405020304" pitchFamily="18" charset="0"/>
                      </a:endParaRPr>
                    </a:p>
                  </a:txBody>
                  <a:tcPr anchor="ctr"/>
                </a:tc>
                <a:tc>
                  <a:txBody>
                    <a:bodyPr/>
                    <a:lstStyle/>
                    <a:p>
                      <a:pPr algn="ctr">
                        <a:lnSpc>
                          <a:spcPct val="90000"/>
                        </a:lnSpc>
                      </a:pPr>
                      <a:r>
                        <a:rPr lang="vi-VN" sz="2800" dirty="0">
                          <a:latin typeface="+mj-lt"/>
                        </a:rPr>
                        <a:t>Đạt</a:t>
                      </a:r>
                      <a:endParaRPr lang="en-US" sz="2800" dirty="0">
                        <a:latin typeface="+mj-lt"/>
                        <a:cs typeface="Times New Roman" panose="02020603050405020304" pitchFamily="18" charset="0"/>
                      </a:endParaRPr>
                    </a:p>
                  </a:txBody>
                  <a:tcPr anchor="ctr"/>
                </a:tc>
                <a:tc>
                  <a:txBody>
                    <a:bodyPr/>
                    <a:lstStyle/>
                    <a:p>
                      <a:pPr algn="ctr">
                        <a:lnSpc>
                          <a:spcPct val="90000"/>
                        </a:lnSpc>
                      </a:pPr>
                      <a:r>
                        <a:rPr lang="vi-VN" sz="2800" dirty="0">
                          <a:latin typeface="+mj-lt"/>
                        </a:rPr>
                        <a:t>Chưa đạt</a:t>
                      </a:r>
                      <a:endParaRPr lang="en-US" sz="2800" dirty="0">
                        <a:latin typeface="+mj-lt"/>
                        <a:cs typeface="Times New Roman" panose="02020603050405020304" pitchFamily="18" charset="0"/>
                      </a:endParaRPr>
                    </a:p>
                  </a:txBody>
                  <a:tcPr anchor="ctr"/>
                </a:tc>
                <a:extLst>
                  <a:ext uri="{0D108BD9-81ED-4DB2-BD59-A6C34878D82A}">
                    <a16:rowId xmlns:a16="http://schemas.microsoft.com/office/drawing/2014/main" val="2464899624"/>
                  </a:ext>
                </a:extLst>
              </a:tr>
            </a:tbl>
          </a:graphicData>
        </a:graphic>
      </p:graphicFrame>
    </p:spTree>
    <p:extLst>
      <p:ext uri="{BB962C8B-B14F-4D97-AF65-F5344CB8AC3E}">
        <p14:creationId xmlns:p14="http://schemas.microsoft.com/office/powerpoint/2010/main" val="148530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graphicEl>
                                              <a:dgm id="{52630B29-05E2-498E-8761-EB6BE0AB24F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graphicEl>
                                              <a:dgm id="{9C5083A3-B1B4-4D52-9A1B-CB31226E537A}"/>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
                                            <p:graphicEl>
                                              <a:dgm id="{9F947C50-8F29-4390-8AAC-4054E54D78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
                                            <p:graphicEl>
                                              <a:dgm id="{3A200311-9466-47D4-8156-C83F2D1CFFD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
                                            <p:graphicEl>
                                              <a:dgm id="{A99A1709-8488-4930-8C28-3E867E3E8DD5}"/>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
                                            <p:graphicEl>
                                              <a:dgm id="{06D836FD-058F-4D43-B051-A880A3505FA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
                                            <p:graphicEl>
                                              <a:dgm id="{98874A4C-FC07-435C-8520-7303A11A471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
                                            <p:graphicEl>
                                              <a:dgm id="{9B9650CD-1750-4ABC-8020-DED46AA2A60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2">
                                            <p:graphicEl>
                                              <a:dgm id="{AF689A90-B340-4291-A5D9-9C661CE5AF49}"/>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
                                            <p:graphicEl>
                                              <a:dgm id="{D738C6DC-07D5-4A0B-8D30-29157FEB621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
                                            <p:graphicEl>
                                              <a:dgm id="{7C2AEB38-E714-4440-AE55-08F09E6F11BA}"/>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2">
                                            <p:graphicEl>
                                              <a:dgm id="{528C63A6-7CF2-4DCB-AA17-36606DB6424B}"/>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2">
                                            <p:graphicEl>
                                              <a:dgm id="{C5135B29-D0C6-4E68-9E85-C2371C8167E5}"/>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2">
                                            <p:graphicEl>
                                              <a:dgm id="{5967D7DD-51E3-4A53-AC41-60B372C9595D}"/>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barn(inVertical)">
                                      <p:cBhvr>
                                        <p:cTn id="41"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2"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3" name="Google Shape;1023;p57"/>
          <p:cNvSpPr txBox="1">
            <a:spLocks noGrp="1"/>
          </p:cNvSpPr>
          <p:nvPr>
            <p:ph type="ctrTitle"/>
          </p:nvPr>
        </p:nvSpPr>
        <p:spPr>
          <a:xfrm>
            <a:off x="4680775" y="2177325"/>
            <a:ext cx="3750000" cy="776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vi-VN" dirty="0"/>
              <a:t>03</a:t>
            </a:r>
            <a:endParaRPr dirty="0"/>
          </a:p>
        </p:txBody>
      </p:sp>
      <p:sp>
        <p:nvSpPr>
          <p:cNvPr id="1025" name="Google Shape;1025;p57"/>
          <p:cNvSpPr/>
          <p:nvPr/>
        </p:nvSpPr>
        <p:spPr>
          <a:xfrm>
            <a:off x="-1283916" y="422791"/>
            <a:ext cx="2101" cy="2101"/>
          </a:xfrm>
          <a:custGeom>
            <a:avLst/>
            <a:gdLst/>
            <a:ahLst/>
            <a:cxnLst/>
            <a:rect l="l" t="t" r="r" b="b"/>
            <a:pathLst>
              <a:path w="65" h="65" extrusionOk="0">
                <a:moveTo>
                  <a:pt x="32" y="1"/>
                </a:moveTo>
                <a:cubicBezTo>
                  <a:pt x="1" y="1"/>
                  <a:pt x="1" y="64"/>
                  <a:pt x="32" y="64"/>
                </a:cubicBezTo>
                <a:cubicBezTo>
                  <a:pt x="64" y="64"/>
                  <a:pt x="64" y="1"/>
                  <a:pt x="3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7"/>
          <p:cNvSpPr/>
          <p:nvPr/>
        </p:nvSpPr>
        <p:spPr>
          <a:xfrm>
            <a:off x="773805" y="1272200"/>
            <a:ext cx="1447546" cy="1993968"/>
          </a:xfrm>
          <a:custGeom>
            <a:avLst/>
            <a:gdLst/>
            <a:ahLst/>
            <a:cxnLst/>
            <a:rect l="l" t="t" r="r" b="b"/>
            <a:pathLst>
              <a:path w="44781" h="61685" extrusionOk="0">
                <a:moveTo>
                  <a:pt x="3411" y="20587"/>
                </a:moveTo>
                <a:cubicBezTo>
                  <a:pt x="3993" y="20587"/>
                  <a:pt x="4159" y="20926"/>
                  <a:pt x="3927" y="21622"/>
                </a:cubicBezTo>
                <a:cubicBezTo>
                  <a:pt x="4529" y="23015"/>
                  <a:pt x="4402" y="24313"/>
                  <a:pt x="5448" y="25643"/>
                </a:cubicBezTo>
                <a:cubicBezTo>
                  <a:pt x="6927" y="27545"/>
                  <a:pt x="9067" y="28368"/>
                  <a:pt x="11280" y="28368"/>
                </a:cubicBezTo>
                <a:cubicBezTo>
                  <a:pt x="11720" y="28368"/>
                  <a:pt x="12163" y="28335"/>
                  <a:pt x="12605" y="28272"/>
                </a:cubicBezTo>
                <a:lnTo>
                  <a:pt x="12605" y="28272"/>
                </a:lnTo>
                <a:cubicBezTo>
                  <a:pt x="10569" y="29270"/>
                  <a:pt x="8110" y="30293"/>
                  <a:pt x="5909" y="30293"/>
                </a:cubicBezTo>
                <a:cubicBezTo>
                  <a:pt x="4548" y="30293"/>
                  <a:pt x="3285" y="29902"/>
                  <a:pt x="2281" y="28874"/>
                </a:cubicBezTo>
                <a:cubicBezTo>
                  <a:pt x="2217" y="28779"/>
                  <a:pt x="2122" y="28779"/>
                  <a:pt x="2059" y="28779"/>
                </a:cubicBezTo>
                <a:cubicBezTo>
                  <a:pt x="1299" y="27164"/>
                  <a:pt x="634" y="25422"/>
                  <a:pt x="1014" y="23585"/>
                </a:cubicBezTo>
                <a:cubicBezTo>
                  <a:pt x="1267" y="22350"/>
                  <a:pt x="1901" y="21368"/>
                  <a:pt x="2946" y="20640"/>
                </a:cubicBezTo>
                <a:cubicBezTo>
                  <a:pt x="3123" y="20604"/>
                  <a:pt x="3278" y="20587"/>
                  <a:pt x="3411" y="20587"/>
                </a:cubicBezTo>
                <a:close/>
                <a:moveTo>
                  <a:pt x="37782" y="19246"/>
                </a:moveTo>
                <a:cubicBezTo>
                  <a:pt x="37806" y="19414"/>
                  <a:pt x="37957" y="19491"/>
                  <a:pt x="38084" y="19491"/>
                </a:cubicBezTo>
                <a:cubicBezTo>
                  <a:pt x="38124" y="19491"/>
                  <a:pt x="38163" y="19483"/>
                  <a:pt x="38193" y="19468"/>
                </a:cubicBezTo>
                <a:cubicBezTo>
                  <a:pt x="38257" y="19531"/>
                  <a:pt x="38288" y="19595"/>
                  <a:pt x="38320" y="19690"/>
                </a:cubicBezTo>
                <a:cubicBezTo>
                  <a:pt x="37592" y="26055"/>
                  <a:pt x="30751" y="29507"/>
                  <a:pt x="25209" y="31407"/>
                </a:cubicBezTo>
                <a:cubicBezTo>
                  <a:pt x="21356" y="32725"/>
                  <a:pt x="17374" y="33355"/>
                  <a:pt x="13370" y="33355"/>
                </a:cubicBezTo>
                <a:cubicBezTo>
                  <a:pt x="11120" y="33355"/>
                  <a:pt x="8864" y="33156"/>
                  <a:pt x="6619" y="32769"/>
                </a:cubicBezTo>
                <a:lnTo>
                  <a:pt x="6556" y="32769"/>
                </a:lnTo>
                <a:cubicBezTo>
                  <a:pt x="5733" y="32072"/>
                  <a:pt x="4941" y="31344"/>
                  <a:pt x="4149" y="30647"/>
                </a:cubicBezTo>
                <a:lnTo>
                  <a:pt x="4149" y="30647"/>
                </a:lnTo>
                <a:cubicBezTo>
                  <a:pt x="4739" y="30823"/>
                  <a:pt x="5366" y="30903"/>
                  <a:pt x="6017" y="30903"/>
                </a:cubicBezTo>
                <a:cubicBezTo>
                  <a:pt x="10397" y="30903"/>
                  <a:pt x="15881" y="27317"/>
                  <a:pt x="18749" y="25580"/>
                </a:cubicBezTo>
                <a:cubicBezTo>
                  <a:pt x="22512" y="23328"/>
                  <a:pt x="26456" y="20475"/>
                  <a:pt x="31019" y="20475"/>
                </a:cubicBezTo>
                <a:cubicBezTo>
                  <a:pt x="31140" y="20475"/>
                  <a:pt x="31262" y="20477"/>
                  <a:pt x="31385" y="20481"/>
                </a:cubicBezTo>
                <a:cubicBezTo>
                  <a:pt x="32469" y="20534"/>
                  <a:pt x="33620" y="20874"/>
                  <a:pt x="34726" y="20874"/>
                </a:cubicBezTo>
                <a:cubicBezTo>
                  <a:pt x="34944" y="20874"/>
                  <a:pt x="35161" y="20861"/>
                  <a:pt x="35375" y="20830"/>
                </a:cubicBezTo>
                <a:cubicBezTo>
                  <a:pt x="36198" y="20703"/>
                  <a:pt x="37053" y="19753"/>
                  <a:pt x="37782" y="19246"/>
                </a:cubicBezTo>
                <a:close/>
                <a:moveTo>
                  <a:pt x="38700" y="20418"/>
                </a:moveTo>
                <a:cubicBezTo>
                  <a:pt x="39967" y="23363"/>
                  <a:pt x="39713" y="27607"/>
                  <a:pt x="38922" y="30457"/>
                </a:cubicBezTo>
                <a:cubicBezTo>
                  <a:pt x="37845" y="34289"/>
                  <a:pt x="34868" y="37361"/>
                  <a:pt x="31321" y="39039"/>
                </a:cubicBezTo>
                <a:cubicBezTo>
                  <a:pt x="29263" y="39989"/>
                  <a:pt x="27014" y="40528"/>
                  <a:pt x="24766" y="40718"/>
                </a:cubicBezTo>
                <a:cubicBezTo>
                  <a:pt x="24271" y="40759"/>
                  <a:pt x="23480" y="40854"/>
                  <a:pt x="22779" y="40854"/>
                </a:cubicBezTo>
                <a:cubicBezTo>
                  <a:pt x="22404" y="40854"/>
                  <a:pt x="22054" y="40827"/>
                  <a:pt x="21789" y="40750"/>
                </a:cubicBezTo>
                <a:lnTo>
                  <a:pt x="19730" y="39641"/>
                </a:lnTo>
                <a:cubicBezTo>
                  <a:pt x="19889" y="39419"/>
                  <a:pt x="20015" y="39198"/>
                  <a:pt x="20079" y="38944"/>
                </a:cubicBezTo>
                <a:cubicBezTo>
                  <a:pt x="19952" y="38596"/>
                  <a:pt x="19952" y="38343"/>
                  <a:pt x="19857" y="38121"/>
                </a:cubicBezTo>
                <a:cubicBezTo>
                  <a:pt x="19984" y="38058"/>
                  <a:pt x="20047" y="37899"/>
                  <a:pt x="19920" y="37741"/>
                </a:cubicBezTo>
                <a:cubicBezTo>
                  <a:pt x="19414" y="37076"/>
                  <a:pt x="19604" y="37298"/>
                  <a:pt x="18717" y="37171"/>
                </a:cubicBezTo>
                <a:cubicBezTo>
                  <a:pt x="18655" y="37163"/>
                  <a:pt x="18591" y="37159"/>
                  <a:pt x="18526" y="37159"/>
                </a:cubicBezTo>
                <a:cubicBezTo>
                  <a:pt x="17828" y="37159"/>
                  <a:pt x="16976" y="37585"/>
                  <a:pt x="16310" y="37614"/>
                </a:cubicBezTo>
                <a:cubicBezTo>
                  <a:pt x="16178" y="37620"/>
                  <a:pt x="16045" y="37623"/>
                  <a:pt x="15912" y="37623"/>
                </a:cubicBezTo>
                <a:cubicBezTo>
                  <a:pt x="14584" y="37623"/>
                  <a:pt x="13247" y="37335"/>
                  <a:pt x="12066" y="36759"/>
                </a:cubicBezTo>
                <a:cubicBezTo>
                  <a:pt x="10420" y="35936"/>
                  <a:pt x="8868" y="34764"/>
                  <a:pt x="7348" y="33466"/>
                </a:cubicBezTo>
                <a:lnTo>
                  <a:pt x="7348" y="33466"/>
                </a:lnTo>
                <a:cubicBezTo>
                  <a:pt x="9347" y="33779"/>
                  <a:pt x="11357" y="33937"/>
                  <a:pt x="13360" y="33937"/>
                </a:cubicBezTo>
                <a:cubicBezTo>
                  <a:pt x="18244" y="33937"/>
                  <a:pt x="23089" y="32999"/>
                  <a:pt x="27648" y="31091"/>
                </a:cubicBezTo>
                <a:cubicBezTo>
                  <a:pt x="32335" y="29127"/>
                  <a:pt x="37972" y="25770"/>
                  <a:pt x="38700" y="20418"/>
                </a:cubicBezTo>
                <a:close/>
                <a:moveTo>
                  <a:pt x="38162" y="38564"/>
                </a:moveTo>
                <a:cubicBezTo>
                  <a:pt x="34868" y="45278"/>
                  <a:pt x="38985" y="50820"/>
                  <a:pt x="41614" y="56806"/>
                </a:cubicBezTo>
                <a:cubicBezTo>
                  <a:pt x="40569" y="55571"/>
                  <a:pt x="39238" y="54494"/>
                  <a:pt x="37972" y="53354"/>
                </a:cubicBezTo>
                <a:cubicBezTo>
                  <a:pt x="35470" y="51169"/>
                  <a:pt x="33538" y="48477"/>
                  <a:pt x="34266" y="44930"/>
                </a:cubicBezTo>
                <a:cubicBezTo>
                  <a:pt x="34741" y="42523"/>
                  <a:pt x="36388" y="40275"/>
                  <a:pt x="38162" y="38564"/>
                </a:cubicBezTo>
                <a:close/>
                <a:moveTo>
                  <a:pt x="38257" y="39134"/>
                </a:moveTo>
                <a:lnTo>
                  <a:pt x="38257" y="39134"/>
                </a:lnTo>
                <a:cubicBezTo>
                  <a:pt x="38510" y="42491"/>
                  <a:pt x="41392" y="45183"/>
                  <a:pt x="42595" y="48255"/>
                </a:cubicBezTo>
                <a:cubicBezTo>
                  <a:pt x="44147" y="52182"/>
                  <a:pt x="44337" y="56204"/>
                  <a:pt x="43387" y="60226"/>
                </a:cubicBezTo>
                <a:cubicBezTo>
                  <a:pt x="43355" y="60068"/>
                  <a:pt x="43324" y="59909"/>
                  <a:pt x="43292" y="59783"/>
                </a:cubicBezTo>
                <a:cubicBezTo>
                  <a:pt x="42785" y="56996"/>
                  <a:pt x="41139" y="54557"/>
                  <a:pt x="39808" y="52119"/>
                </a:cubicBezTo>
                <a:cubicBezTo>
                  <a:pt x="37465" y="47812"/>
                  <a:pt x="36737" y="43790"/>
                  <a:pt x="38257" y="39134"/>
                </a:cubicBezTo>
                <a:close/>
                <a:moveTo>
                  <a:pt x="26166" y="1"/>
                </a:moveTo>
                <a:cubicBezTo>
                  <a:pt x="26042" y="1"/>
                  <a:pt x="25944" y="157"/>
                  <a:pt x="26064" y="277"/>
                </a:cubicBezTo>
                <a:cubicBezTo>
                  <a:pt x="31226" y="5660"/>
                  <a:pt x="36927" y="11044"/>
                  <a:pt x="37750" y="18835"/>
                </a:cubicBezTo>
                <a:cubicBezTo>
                  <a:pt x="37655" y="18866"/>
                  <a:pt x="37560" y="18898"/>
                  <a:pt x="37433" y="18930"/>
                </a:cubicBezTo>
                <a:cubicBezTo>
                  <a:pt x="37275" y="19151"/>
                  <a:pt x="37085" y="19341"/>
                  <a:pt x="36927" y="19531"/>
                </a:cubicBezTo>
                <a:cubicBezTo>
                  <a:pt x="36188" y="20055"/>
                  <a:pt x="35432" y="20311"/>
                  <a:pt x="34644" y="20311"/>
                </a:cubicBezTo>
                <a:cubicBezTo>
                  <a:pt x="34384" y="20311"/>
                  <a:pt x="34122" y="20283"/>
                  <a:pt x="33855" y="20228"/>
                </a:cubicBezTo>
                <a:cubicBezTo>
                  <a:pt x="33348" y="20196"/>
                  <a:pt x="32841" y="20070"/>
                  <a:pt x="32303" y="20006"/>
                </a:cubicBezTo>
                <a:cubicBezTo>
                  <a:pt x="31944" y="19977"/>
                  <a:pt x="31589" y="19962"/>
                  <a:pt x="31239" y="19962"/>
                </a:cubicBezTo>
                <a:cubicBezTo>
                  <a:pt x="28620" y="19962"/>
                  <a:pt x="26221" y="20769"/>
                  <a:pt x="23847" y="21970"/>
                </a:cubicBezTo>
                <a:cubicBezTo>
                  <a:pt x="20680" y="23585"/>
                  <a:pt x="17798" y="25675"/>
                  <a:pt x="14632" y="27259"/>
                </a:cubicBezTo>
                <a:cubicBezTo>
                  <a:pt x="14537" y="27322"/>
                  <a:pt x="14442" y="27354"/>
                  <a:pt x="14347" y="27385"/>
                </a:cubicBezTo>
                <a:cubicBezTo>
                  <a:pt x="13472" y="27660"/>
                  <a:pt x="12564" y="27795"/>
                  <a:pt x="11669" y="27795"/>
                </a:cubicBezTo>
                <a:cubicBezTo>
                  <a:pt x="8119" y="27795"/>
                  <a:pt x="4756" y="25667"/>
                  <a:pt x="4402" y="21622"/>
                </a:cubicBezTo>
                <a:cubicBezTo>
                  <a:pt x="4311" y="20677"/>
                  <a:pt x="4660" y="19908"/>
                  <a:pt x="3613" y="19908"/>
                </a:cubicBezTo>
                <a:cubicBezTo>
                  <a:pt x="3572" y="19908"/>
                  <a:pt x="3529" y="19909"/>
                  <a:pt x="3484" y="19911"/>
                </a:cubicBezTo>
                <a:cubicBezTo>
                  <a:pt x="2122" y="19943"/>
                  <a:pt x="951" y="22002"/>
                  <a:pt x="634" y="23078"/>
                </a:cubicBezTo>
                <a:cubicBezTo>
                  <a:pt x="0" y="25263"/>
                  <a:pt x="824" y="27512"/>
                  <a:pt x="1932" y="29380"/>
                </a:cubicBezTo>
                <a:cubicBezTo>
                  <a:pt x="1980" y="29452"/>
                  <a:pt x="2027" y="29487"/>
                  <a:pt x="2075" y="29487"/>
                </a:cubicBezTo>
                <a:cubicBezTo>
                  <a:pt x="2091" y="29487"/>
                  <a:pt x="2106" y="29483"/>
                  <a:pt x="2122" y="29475"/>
                </a:cubicBezTo>
                <a:cubicBezTo>
                  <a:pt x="2376" y="29697"/>
                  <a:pt x="2629" y="29919"/>
                  <a:pt x="2914" y="30077"/>
                </a:cubicBezTo>
                <a:cubicBezTo>
                  <a:pt x="4022" y="31059"/>
                  <a:pt x="5131" y="32104"/>
                  <a:pt x="6271" y="33086"/>
                </a:cubicBezTo>
                <a:cubicBezTo>
                  <a:pt x="6271" y="33212"/>
                  <a:pt x="6334" y="33307"/>
                  <a:pt x="6461" y="33339"/>
                </a:cubicBezTo>
                <a:lnTo>
                  <a:pt x="6556" y="33339"/>
                </a:lnTo>
                <a:cubicBezTo>
                  <a:pt x="7981" y="34606"/>
                  <a:pt x="9470" y="35809"/>
                  <a:pt x="11053" y="36759"/>
                </a:cubicBezTo>
                <a:cubicBezTo>
                  <a:pt x="12130" y="37424"/>
                  <a:pt x="13270" y="37899"/>
                  <a:pt x="14505" y="38089"/>
                </a:cubicBezTo>
                <a:cubicBezTo>
                  <a:pt x="14574" y="38098"/>
                  <a:pt x="14656" y="38101"/>
                  <a:pt x="14749" y="38101"/>
                </a:cubicBezTo>
                <a:cubicBezTo>
                  <a:pt x="15552" y="38101"/>
                  <a:pt x="17175" y="37825"/>
                  <a:pt x="18335" y="37825"/>
                </a:cubicBezTo>
                <a:cubicBezTo>
                  <a:pt x="18583" y="37825"/>
                  <a:pt x="18809" y="37837"/>
                  <a:pt x="19002" y="37868"/>
                </a:cubicBezTo>
                <a:cubicBezTo>
                  <a:pt x="19002" y="37899"/>
                  <a:pt x="19002" y="37963"/>
                  <a:pt x="19065" y="37963"/>
                </a:cubicBezTo>
                <a:cubicBezTo>
                  <a:pt x="19002" y="38564"/>
                  <a:pt x="18939" y="39198"/>
                  <a:pt x="18844" y="39799"/>
                </a:cubicBezTo>
                <a:cubicBezTo>
                  <a:pt x="18780" y="39863"/>
                  <a:pt x="18749" y="39989"/>
                  <a:pt x="18812" y="40085"/>
                </a:cubicBezTo>
                <a:cubicBezTo>
                  <a:pt x="19598" y="41143"/>
                  <a:pt x="21066" y="41454"/>
                  <a:pt x="22616" y="41454"/>
                </a:cubicBezTo>
                <a:cubicBezTo>
                  <a:pt x="24126" y="41454"/>
                  <a:pt x="25714" y="41159"/>
                  <a:pt x="26824" y="40971"/>
                </a:cubicBezTo>
                <a:cubicBezTo>
                  <a:pt x="30371" y="40338"/>
                  <a:pt x="33728" y="38786"/>
                  <a:pt x="36198" y="36126"/>
                </a:cubicBezTo>
                <a:cubicBezTo>
                  <a:pt x="37750" y="34511"/>
                  <a:pt x="38827" y="32611"/>
                  <a:pt x="39397" y="30520"/>
                </a:cubicBezTo>
                <a:lnTo>
                  <a:pt x="39397" y="30520"/>
                </a:lnTo>
                <a:cubicBezTo>
                  <a:pt x="39112" y="33086"/>
                  <a:pt x="38668" y="35588"/>
                  <a:pt x="38130" y="38153"/>
                </a:cubicBezTo>
                <a:cubicBezTo>
                  <a:pt x="35153" y="40370"/>
                  <a:pt x="32936" y="44391"/>
                  <a:pt x="33728" y="48097"/>
                </a:cubicBezTo>
                <a:cubicBezTo>
                  <a:pt x="34995" y="53892"/>
                  <a:pt x="42532" y="55349"/>
                  <a:pt x="43102" y="61461"/>
                </a:cubicBezTo>
                <a:cubicBezTo>
                  <a:pt x="43070" y="61493"/>
                  <a:pt x="43102" y="61556"/>
                  <a:pt x="43134" y="61588"/>
                </a:cubicBezTo>
                <a:cubicBezTo>
                  <a:pt x="43172" y="61652"/>
                  <a:pt x="43246" y="61684"/>
                  <a:pt x="43321" y="61684"/>
                </a:cubicBezTo>
                <a:cubicBezTo>
                  <a:pt x="43433" y="61684"/>
                  <a:pt x="43545" y="61612"/>
                  <a:pt x="43545" y="61461"/>
                </a:cubicBezTo>
                <a:cubicBezTo>
                  <a:pt x="43545" y="61334"/>
                  <a:pt x="43545" y="61208"/>
                  <a:pt x="43514" y="61081"/>
                </a:cubicBezTo>
                <a:cubicBezTo>
                  <a:pt x="44781" y="57787"/>
                  <a:pt x="44781" y="54145"/>
                  <a:pt x="43925" y="50725"/>
                </a:cubicBezTo>
                <a:cubicBezTo>
                  <a:pt x="43450" y="48920"/>
                  <a:pt x="42754" y="47178"/>
                  <a:pt x="41899" y="45563"/>
                </a:cubicBezTo>
                <a:cubicBezTo>
                  <a:pt x="40632" y="43283"/>
                  <a:pt x="38763" y="41351"/>
                  <a:pt x="38415" y="38691"/>
                </a:cubicBezTo>
                <a:cubicBezTo>
                  <a:pt x="38447" y="38596"/>
                  <a:pt x="38447" y="38533"/>
                  <a:pt x="38478" y="38469"/>
                </a:cubicBezTo>
                <a:cubicBezTo>
                  <a:pt x="38510" y="38438"/>
                  <a:pt x="38510" y="38406"/>
                  <a:pt x="38510" y="38374"/>
                </a:cubicBezTo>
                <a:cubicBezTo>
                  <a:pt x="39872" y="34352"/>
                  <a:pt x="40315" y="29855"/>
                  <a:pt x="40030" y="25643"/>
                </a:cubicBezTo>
                <a:cubicBezTo>
                  <a:pt x="40094" y="23458"/>
                  <a:pt x="39872" y="21178"/>
                  <a:pt x="38763" y="19373"/>
                </a:cubicBezTo>
                <a:cubicBezTo>
                  <a:pt x="38763" y="19215"/>
                  <a:pt x="38763" y="19088"/>
                  <a:pt x="38763" y="18930"/>
                </a:cubicBezTo>
                <a:cubicBezTo>
                  <a:pt x="38827" y="18866"/>
                  <a:pt x="38858" y="18740"/>
                  <a:pt x="38732" y="18676"/>
                </a:cubicBezTo>
                <a:cubicBezTo>
                  <a:pt x="38732" y="18581"/>
                  <a:pt x="38732" y="18518"/>
                  <a:pt x="38732" y="18423"/>
                </a:cubicBezTo>
                <a:cubicBezTo>
                  <a:pt x="38715" y="18324"/>
                  <a:pt x="38622" y="18268"/>
                  <a:pt x="38536" y="18268"/>
                </a:cubicBezTo>
                <a:cubicBezTo>
                  <a:pt x="38457" y="18268"/>
                  <a:pt x="38383" y="18316"/>
                  <a:pt x="38383" y="18423"/>
                </a:cubicBezTo>
                <a:cubicBezTo>
                  <a:pt x="38383" y="18455"/>
                  <a:pt x="38383" y="18518"/>
                  <a:pt x="38383" y="18550"/>
                </a:cubicBezTo>
                <a:cubicBezTo>
                  <a:pt x="38320" y="18550"/>
                  <a:pt x="38288" y="18518"/>
                  <a:pt x="38257" y="18518"/>
                </a:cubicBezTo>
                <a:cubicBezTo>
                  <a:pt x="37338" y="11076"/>
                  <a:pt x="31891" y="4742"/>
                  <a:pt x="26286" y="55"/>
                </a:cubicBezTo>
                <a:cubicBezTo>
                  <a:pt x="26247" y="17"/>
                  <a:pt x="26205" y="1"/>
                  <a:pt x="2616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7" name="Google Shape;1027;p57"/>
          <p:cNvGrpSpPr/>
          <p:nvPr/>
        </p:nvGrpSpPr>
        <p:grpSpPr>
          <a:xfrm>
            <a:off x="-17549" y="2069"/>
            <a:ext cx="5914086" cy="2442024"/>
            <a:chOff x="-17549" y="2069"/>
            <a:chExt cx="5914086" cy="2442024"/>
          </a:xfrm>
        </p:grpSpPr>
        <p:sp>
          <p:nvSpPr>
            <p:cNvPr id="1028" name="Google Shape;1028;p57"/>
            <p:cNvSpPr/>
            <p:nvPr/>
          </p:nvSpPr>
          <p:spPr>
            <a:xfrm>
              <a:off x="-17549" y="1146568"/>
              <a:ext cx="32" cy="32"/>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6AB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7"/>
            <p:cNvSpPr/>
            <p:nvPr/>
          </p:nvSpPr>
          <p:spPr>
            <a:xfrm>
              <a:off x="1674681" y="2069"/>
              <a:ext cx="236813" cy="777998"/>
            </a:xfrm>
            <a:custGeom>
              <a:avLst/>
              <a:gdLst/>
              <a:ahLst/>
              <a:cxnLst/>
              <a:rect l="l" t="t" r="r" b="b"/>
              <a:pathLst>
                <a:path w="7326" h="24068" extrusionOk="0">
                  <a:moveTo>
                    <a:pt x="0" y="0"/>
                  </a:moveTo>
                  <a:cubicBezTo>
                    <a:pt x="95" y="190"/>
                    <a:pt x="159" y="380"/>
                    <a:pt x="254" y="570"/>
                  </a:cubicBezTo>
                  <a:cubicBezTo>
                    <a:pt x="1299" y="3262"/>
                    <a:pt x="855" y="6144"/>
                    <a:pt x="1425" y="8931"/>
                  </a:cubicBezTo>
                  <a:cubicBezTo>
                    <a:pt x="2407" y="14029"/>
                    <a:pt x="5036" y="19160"/>
                    <a:pt x="6999" y="23973"/>
                  </a:cubicBezTo>
                  <a:cubicBezTo>
                    <a:pt x="7032" y="24040"/>
                    <a:pt x="7085" y="24067"/>
                    <a:pt x="7136" y="24067"/>
                  </a:cubicBezTo>
                  <a:cubicBezTo>
                    <a:pt x="7232" y="24067"/>
                    <a:pt x="7325" y="23970"/>
                    <a:pt x="7284" y="23847"/>
                  </a:cubicBezTo>
                  <a:cubicBezTo>
                    <a:pt x="5289" y="18431"/>
                    <a:pt x="1964" y="12636"/>
                    <a:pt x="1489" y="6840"/>
                  </a:cubicBezTo>
                  <a:cubicBezTo>
                    <a:pt x="1299" y="4687"/>
                    <a:pt x="1330" y="2502"/>
                    <a:pt x="539" y="443"/>
                  </a:cubicBezTo>
                  <a:cubicBezTo>
                    <a:pt x="475" y="317"/>
                    <a:pt x="380" y="158"/>
                    <a:pt x="31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7"/>
            <p:cNvSpPr/>
            <p:nvPr/>
          </p:nvSpPr>
          <p:spPr>
            <a:xfrm>
              <a:off x="1174825" y="524585"/>
              <a:ext cx="117275" cy="269429"/>
            </a:xfrm>
            <a:custGeom>
              <a:avLst/>
              <a:gdLst/>
              <a:ahLst/>
              <a:cxnLst/>
              <a:rect l="l" t="t" r="r" b="b"/>
              <a:pathLst>
                <a:path w="3628" h="8335" extrusionOk="0">
                  <a:moveTo>
                    <a:pt x="3453" y="1"/>
                  </a:moveTo>
                  <a:cubicBezTo>
                    <a:pt x="3405" y="1"/>
                    <a:pt x="3357" y="25"/>
                    <a:pt x="3334" y="82"/>
                  </a:cubicBezTo>
                  <a:cubicBezTo>
                    <a:pt x="2416" y="2869"/>
                    <a:pt x="1276" y="5498"/>
                    <a:pt x="41" y="8158"/>
                  </a:cubicBezTo>
                  <a:cubicBezTo>
                    <a:pt x="0" y="8259"/>
                    <a:pt x="76" y="8334"/>
                    <a:pt x="152" y="8334"/>
                  </a:cubicBezTo>
                  <a:cubicBezTo>
                    <a:pt x="196" y="8334"/>
                    <a:pt x="239" y="8310"/>
                    <a:pt x="262" y="8253"/>
                  </a:cubicBezTo>
                  <a:cubicBezTo>
                    <a:pt x="1719" y="5719"/>
                    <a:pt x="2796" y="2996"/>
                    <a:pt x="3587" y="177"/>
                  </a:cubicBezTo>
                  <a:cubicBezTo>
                    <a:pt x="3628" y="76"/>
                    <a:pt x="3539" y="1"/>
                    <a:pt x="3453"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7"/>
            <p:cNvSpPr/>
            <p:nvPr/>
          </p:nvSpPr>
          <p:spPr>
            <a:xfrm>
              <a:off x="1032785" y="586942"/>
              <a:ext cx="193950" cy="727830"/>
            </a:xfrm>
            <a:custGeom>
              <a:avLst/>
              <a:gdLst/>
              <a:ahLst/>
              <a:cxnLst/>
              <a:rect l="l" t="t" r="r" b="b"/>
              <a:pathLst>
                <a:path w="6000" h="22516" extrusionOk="0">
                  <a:moveTo>
                    <a:pt x="5843" y="1"/>
                  </a:moveTo>
                  <a:cubicBezTo>
                    <a:pt x="5813" y="1"/>
                    <a:pt x="5783" y="16"/>
                    <a:pt x="5765" y="53"/>
                  </a:cubicBezTo>
                  <a:cubicBezTo>
                    <a:pt x="1299" y="6704"/>
                    <a:pt x="96" y="14526"/>
                    <a:pt x="1" y="22380"/>
                  </a:cubicBezTo>
                  <a:cubicBezTo>
                    <a:pt x="1" y="22467"/>
                    <a:pt x="68" y="22516"/>
                    <a:pt x="128" y="22516"/>
                  </a:cubicBezTo>
                  <a:cubicBezTo>
                    <a:pt x="178" y="22516"/>
                    <a:pt x="223" y="22483"/>
                    <a:pt x="223" y="22412"/>
                  </a:cubicBezTo>
                  <a:cubicBezTo>
                    <a:pt x="413" y="14653"/>
                    <a:pt x="1743" y="6894"/>
                    <a:pt x="5955" y="180"/>
                  </a:cubicBezTo>
                  <a:cubicBezTo>
                    <a:pt x="5999" y="90"/>
                    <a:pt x="5918" y="1"/>
                    <a:pt x="5843"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7"/>
            <p:cNvSpPr/>
            <p:nvPr/>
          </p:nvSpPr>
          <p:spPr>
            <a:xfrm>
              <a:off x="846491" y="538970"/>
              <a:ext cx="324155" cy="795841"/>
            </a:xfrm>
            <a:custGeom>
              <a:avLst/>
              <a:gdLst/>
              <a:ahLst/>
              <a:cxnLst/>
              <a:rect l="l" t="t" r="r" b="b"/>
              <a:pathLst>
                <a:path w="10028" h="24620" extrusionOk="0">
                  <a:moveTo>
                    <a:pt x="9901" y="0"/>
                  </a:moveTo>
                  <a:cubicBezTo>
                    <a:pt x="9885" y="0"/>
                    <a:pt x="9867" y="5"/>
                    <a:pt x="9849" y="17"/>
                  </a:cubicBezTo>
                  <a:cubicBezTo>
                    <a:pt x="2914" y="5939"/>
                    <a:pt x="0" y="15947"/>
                    <a:pt x="3135" y="24592"/>
                  </a:cubicBezTo>
                  <a:cubicBezTo>
                    <a:pt x="3145" y="24612"/>
                    <a:pt x="3161" y="24619"/>
                    <a:pt x="3177" y="24619"/>
                  </a:cubicBezTo>
                  <a:cubicBezTo>
                    <a:pt x="3214" y="24619"/>
                    <a:pt x="3252" y="24582"/>
                    <a:pt x="3230" y="24561"/>
                  </a:cubicBezTo>
                  <a:cubicBezTo>
                    <a:pt x="665" y="15725"/>
                    <a:pt x="3072" y="6351"/>
                    <a:pt x="9976" y="176"/>
                  </a:cubicBezTo>
                  <a:cubicBezTo>
                    <a:pt x="10027" y="98"/>
                    <a:pt x="9974" y="0"/>
                    <a:pt x="990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7"/>
            <p:cNvSpPr/>
            <p:nvPr/>
          </p:nvSpPr>
          <p:spPr>
            <a:xfrm>
              <a:off x="1528277" y="2069"/>
              <a:ext cx="429987" cy="822801"/>
            </a:xfrm>
            <a:custGeom>
              <a:avLst/>
              <a:gdLst/>
              <a:ahLst/>
              <a:cxnLst/>
              <a:rect l="l" t="t" r="r" b="b"/>
              <a:pathLst>
                <a:path w="13302" h="25454" extrusionOk="0">
                  <a:moveTo>
                    <a:pt x="539" y="0"/>
                  </a:moveTo>
                  <a:cubicBezTo>
                    <a:pt x="1236" y="1045"/>
                    <a:pt x="1964" y="2027"/>
                    <a:pt x="2724" y="3040"/>
                  </a:cubicBezTo>
                  <a:cubicBezTo>
                    <a:pt x="3041" y="6650"/>
                    <a:pt x="32" y="9501"/>
                    <a:pt x="32" y="13111"/>
                  </a:cubicBezTo>
                  <a:cubicBezTo>
                    <a:pt x="1" y="17355"/>
                    <a:pt x="2756" y="20838"/>
                    <a:pt x="3136" y="24955"/>
                  </a:cubicBezTo>
                  <a:cubicBezTo>
                    <a:pt x="3104" y="24987"/>
                    <a:pt x="3073" y="25018"/>
                    <a:pt x="3041" y="25018"/>
                  </a:cubicBezTo>
                  <a:cubicBezTo>
                    <a:pt x="2841" y="25161"/>
                    <a:pt x="2950" y="25407"/>
                    <a:pt x="3113" y="25407"/>
                  </a:cubicBezTo>
                  <a:cubicBezTo>
                    <a:pt x="3131" y="25407"/>
                    <a:pt x="3149" y="25405"/>
                    <a:pt x="3168" y="25398"/>
                  </a:cubicBezTo>
                  <a:cubicBezTo>
                    <a:pt x="3193" y="25436"/>
                    <a:pt x="3232" y="25454"/>
                    <a:pt x="3271" y="25454"/>
                  </a:cubicBezTo>
                  <a:cubicBezTo>
                    <a:pt x="3331" y="25454"/>
                    <a:pt x="3389" y="25412"/>
                    <a:pt x="3389" y="25335"/>
                  </a:cubicBezTo>
                  <a:lnTo>
                    <a:pt x="3389" y="25303"/>
                  </a:lnTo>
                  <a:cubicBezTo>
                    <a:pt x="7411" y="23023"/>
                    <a:pt x="13302" y="20141"/>
                    <a:pt x="12700" y="14694"/>
                  </a:cubicBezTo>
                  <a:cubicBezTo>
                    <a:pt x="12098" y="9564"/>
                    <a:pt x="7760" y="4940"/>
                    <a:pt x="3199" y="2914"/>
                  </a:cubicBezTo>
                  <a:cubicBezTo>
                    <a:pt x="3168" y="2819"/>
                    <a:pt x="3104" y="2755"/>
                    <a:pt x="3041" y="2724"/>
                  </a:cubicBezTo>
                  <a:cubicBezTo>
                    <a:pt x="2439" y="1805"/>
                    <a:pt x="1774" y="918"/>
                    <a:pt x="1141"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7"/>
            <p:cNvSpPr/>
            <p:nvPr/>
          </p:nvSpPr>
          <p:spPr>
            <a:xfrm>
              <a:off x="119643" y="2069"/>
              <a:ext cx="1914351" cy="2031012"/>
            </a:xfrm>
            <a:custGeom>
              <a:avLst/>
              <a:gdLst/>
              <a:ahLst/>
              <a:cxnLst/>
              <a:rect l="l" t="t" r="r" b="b"/>
              <a:pathLst>
                <a:path w="59222" h="62831" extrusionOk="0">
                  <a:moveTo>
                    <a:pt x="35058" y="0"/>
                  </a:moveTo>
                  <a:cubicBezTo>
                    <a:pt x="34076" y="3610"/>
                    <a:pt x="32873" y="7189"/>
                    <a:pt x="31701" y="10704"/>
                  </a:cubicBezTo>
                  <a:cubicBezTo>
                    <a:pt x="30846" y="13364"/>
                    <a:pt x="29674" y="15549"/>
                    <a:pt x="27964" y="17703"/>
                  </a:cubicBezTo>
                  <a:cubicBezTo>
                    <a:pt x="26887" y="19096"/>
                    <a:pt x="25905" y="20363"/>
                    <a:pt x="25462" y="22073"/>
                  </a:cubicBezTo>
                  <a:cubicBezTo>
                    <a:pt x="25430" y="22137"/>
                    <a:pt x="25462" y="22200"/>
                    <a:pt x="25494" y="22232"/>
                  </a:cubicBezTo>
                  <a:cubicBezTo>
                    <a:pt x="25240" y="22358"/>
                    <a:pt x="24987" y="22485"/>
                    <a:pt x="24765" y="22612"/>
                  </a:cubicBezTo>
                  <a:cubicBezTo>
                    <a:pt x="24670" y="22643"/>
                    <a:pt x="24544" y="22707"/>
                    <a:pt x="24417" y="22770"/>
                  </a:cubicBezTo>
                  <a:cubicBezTo>
                    <a:pt x="24417" y="22738"/>
                    <a:pt x="24417" y="22738"/>
                    <a:pt x="24385" y="22707"/>
                  </a:cubicBezTo>
                  <a:cubicBezTo>
                    <a:pt x="21472" y="19793"/>
                    <a:pt x="18115" y="16721"/>
                    <a:pt x="13839" y="16151"/>
                  </a:cubicBezTo>
                  <a:cubicBezTo>
                    <a:pt x="13480" y="16107"/>
                    <a:pt x="13125" y="16086"/>
                    <a:pt x="12773" y="16086"/>
                  </a:cubicBezTo>
                  <a:cubicBezTo>
                    <a:pt x="11355" y="16086"/>
                    <a:pt x="9990" y="16435"/>
                    <a:pt x="8646" y="17070"/>
                  </a:cubicBezTo>
                  <a:cubicBezTo>
                    <a:pt x="5795" y="18495"/>
                    <a:pt x="3420" y="20046"/>
                    <a:pt x="158" y="20490"/>
                  </a:cubicBezTo>
                  <a:cubicBezTo>
                    <a:pt x="32" y="20490"/>
                    <a:pt x="0" y="20616"/>
                    <a:pt x="32" y="20711"/>
                  </a:cubicBezTo>
                  <a:cubicBezTo>
                    <a:pt x="32" y="20743"/>
                    <a:pt x="0" y="20806"/>
                    <a:pt x="32" y="20838"/>
                  </a:cubicBezTo>
                  <a:cubicBezTo>
                    <a:pt x="570" y="23847"/>
                    <a:pt x="2534" y="26285"/>
                    <a:pt x="4655" y="28375"/>
                  </a:cubicBezTo>
                  <a:cubicBezTo>
                    <a:pt x="6492" y="30180"/>
                    <a:pt x="9216" y="31067"/>
                    <a:pt x="11749" y="31669"/>
                  </a:cubicBezTo>
                  <a:cubicBezTo>
                    <a:pt x="5954" y="33474"/>
                    <a:pt x="1140" y="36609"/>
                    <a:pt x="317" y="43830"/>
                  </a:cubicBezTo>
                  <a:cubicBezTo>
                    <a:pt x="32" y="46268"/>
                    <a:pt x="63" y="48802"/>
                    <a:pt x="697" y="51145"/>
                  </a:cubicBezTo>
                  <a:cubicBezTo>
                    <a:pt x="1013" y="52317"/>
                    <a:pt x="1425" y="53995"/>
                    <a:pt x="2819" y="54280"/>
                  </a:cubicBezTo>
                  <a:cubicBezTo>
                    <a:pt x="2918" y="54298"/>
                    <a:pt x="3016" y="54306"/>
                    <a:pt x="3112" y="54306"/>
                  </a:cubicBezTo>
                  <a:cubicBezTo>
                    <a:pt x="3721" y="54306"/>
                    <a:pt x="4271" y="53993"/>
                    <a:pt x="4845" y="53774"/>
                  </a:cubicBezTo>
                  <a:cubicBezTo>
                    <a:pt x="5629" y="53454"/>
                    <a:pt x="6440" y="53002"/>
                    <a:pt x="7325" y="53002"/>
                  </a:cubicBezTo>
                  <a:cubicBezTo>
                    <a:pt x="7406" y="53002"/>
                    <a:pt x="7487" y="53006"/>
                    <a:pt x="7569" y="53014"/>
                  </a:cubicBezTo>
                  <a:cubicBezTo>
                    <a:pt x="8202" y="53077"/>
                    <a:pt x="8646" y="53584"/>
                    <a:pt x="9279" y="53647"/>
                  </a:cubicBezTo>
                  <a:cubicBezTo>
                    <a:pt x="9391" y="53659"/>
                    <a:pt x="9501" y="53664"/>
                    <a:pt x="9608" y="53664"/>
                  </a:cubicBezTo>
                  <a:cubicBezTo>
                    <a:pt x="10953" y="53664"/>
                    <a:pt x="11914" y="52776"/>
                    <a:pt x="12794" y="51779"/>
                  </a:cubicBezTo>
                  <a:cubicBezTo>
                    <a:pt x="12921" y="52982"/>
                    <a:pt x="13238" y="53995"/>
                    <a:pt x="13934" y="54629"/>
                  </a:cubicBezTo>
                  <a:cubicBezTo>
                    <a:pt x="13934" y="54661"/>
                    <a:pt x="13934" y="54692"/>
                    <a:pt x="13934" y="54724"/>
                  </a:cubicBezTo>
                  <a:cubicBezTo>
                    <a:pt x="15075" y="57384"/>
                    <a:pt x="17133" y="59189"/>
                    <a:pt x="19508" y="60709"/>
                  </a:cubicBezTo>
                  <a:cubicBezTo>
                    <a:pt x="20718" y="61483"/>
                    <a:pt x="22389" y="62830"/>
                    <a:pt x="23944" y="62830"/>
                  </a:cubicBezTo>
                  <a:cubicBezTo>
                    <a:pt x="24425" y="62830"/>
                    <a:pt x="24894" y="62702"/>
                    <a:pt x="25335" y="62388"/>
                  </a:cubicBezTo>
                  <a:cubicBezTo>
                    <a:pt x="25937" y="61944"/>
                    <a:pt x="26222" y="61121"/>
                    <a:pt x="26792" y="60709"/>
                  </a:cubicBezTo>
                  <a:cubicBezTo>
                    <a:pt x="27837" y="59918"/>
                    <a:pt x="29104" y="59949"/>
                    <a:pt x="30244" y="59506"/>
                  </a:cubicBezTo>
                  <a:cubicBezTo>
                    <a:pt x="31194" y="59157"/>
                    <a:pt x="31922" y="58556"/>
                    <a:pt x="32556" y="57764"/>
                  </a:cubicBezTo>
                  <a:cubicBezTo>
                    <a:pt x="34203" y="55706"/>
                    <a:pt x="35216" y="52665"/>
                    <a:pt x="35501" y="50037"/>
                  </a:cubicBezTo>
                  <a:cubicBezTo>
                    <a:pt x="37432" y="52670"/>
                    <a:pt x="40227" y="55059"/>
                    <a:pt x="43587" y="55059"/>
                  </a:cubicBezTo>
                  <a:cubicBezTo>
                    <a:pt x="43865" y="55059"/>
                    <a:pt x="44147" y="55043"/>
                    <a:pt x="44432" y="55009"/>
                  </a:cubicBezTo>
                  <a:cubicBezTo>
                    <a:pt x="46617" y="54756"/>
                    <a:pt x="49657" y="53520"/>
                    <a:pt x="51557" y="52412"/>
                  </a:cubicBezTo>
                  <a:cubicBezTo>
                    <a:pt x="52349" y="51905"/>
                    <a:pt x="52697" y="51557"/>
                    <a:pt x="52381" y="50575"/>
                  </a:cubicBezTo>
                  <a:cubicBezTo>
                    <a:pt x="51842" y="48738"/>
                    <a:pt x="49815" y="47250"/>
                    <a:pt x="48865" y="45540"/>
                  </a:cubicBezTo>
                  <a:cubicBezTo>
                    <a:pt x="47820" y="43671"/>
                    <a:pt x="47155" y="41676"/>
                    <a:pt x="45952" y="39903"/>
                  </a:cubicBezTo>
                  <a:cubicBezTo>
                    <a:pt x="46649" y="39808"/>
                    <a:pt x="47314" y="39618"/>
                    <a:pt x="48010" y="39333"/>
                  </a:cubicBezTo>
                  <a:cubicBezTo>
                    <a:pt x="49435" y="38763"/>
                    <a:pt x="50766" y="37876"/>
                    <a:pt x="52222" y="37369"/>
                  </a:cubicBezTo>
                  <a:cubicBezTo>
                    <a:pt x="53426" y="36926"/>
                    <a:pt x="54756" y="36768"/>
                    <a:pt x="55928" y="36261"/>
                  </a:cubicBezTo>
                  <a:cubicBezTo>
                    <a:pt x="58239" y="35247"/>
                    <a:pt x="59221" y="33094"/>
                    <a:pt x="58334" y="31226"/>
                  </a:cubicBezTo>
                  <a:cubicBezTo>
                    <a:pt x="58334" y="31162"/>
                    <a:pt x="58303" y="31067"/>
                    <a:pt x="58239" y="31067"/>
                  </a:cubicBezTo>
                  <a:cubicBezTo>
                    <a:pt x="57954" y="30529"/>
                    <a:pt x="57511" y="30054"/>
                    <a:pt x="56941" y="29610"/>
                  </a:cubicBezTo>
                  <a:cubicBezTo>
                    <a:pt x="54883" y="28090"/>
                    <a:pt x="52191" y="28407"/>
                    <a:pt x="49784" y="27964"/>
                  </a:cubicBezTo>
                  <a:cubicBezTo>
                    <a:pt x="47381" y="27507"/>
                    <a:pt x="45183" y="26438"/>
                    <a:pt x="42713" y="26438"/>
                  </a:cubicBezTo>
                  <a:cubicBezTo>
                    <a:pt x="42610" y="26438"/>
                    <a:pt x="42508" y="26440"/>
                    <a:pt x="42405" y="26444"/>
                  </a:cubicBezTo>
                  <a:lnTo>
                    <a:pt x="42342" y="26444"/>
                  </a:lnTo>
                  <a:cubicBezTo>
                    <a:pt x="41993" y="26032"/>
                    <a:pt x="41613" y="25620"/>
                    <a:pt x="41201" y="25272"/>
                  </a:cubicBezTo>
                  <a:cubicBezTo>
                    <a:pt x="39871" y="24195"/>
                    <a:pt x="38256" y="23562"/>
                    <a:pt x="36768" y="22770"/>
                  </a:cubicBezTo>
                  <a:cubicBezTo>
                    <a:pt x="35754" y="22232"/>
                    <a:pt x="34773" y="21408"/>
                    <a:pt x="33728" y="20901"/>
                  </a:cubicBezTo>
                  <a:cubicBezTo>
                    <a:pt x="33728" y="20870"/>
                    <a:pt x="33696" y="20838"/>
                    <a:pt x="33696" y="20806"/>
                  </a:cubicBezTo>
                  <a:cubicBezTo>
                    <a:pt x="32081" y="18241"/>
                    <a:pt x="33316" y="15074"/>
                    <a:pt x="33918" y="12383"/>
                  </a:cubicBezTo>
                  <a:cubicBezTo>
                    <a:pt x="34456" y="9944"/>
                    <a:pt x="34994" y="7537"/>
                    <a:pt x="35533" y="5130"/>
                  </a:cubicBezTo>
                  <a:cubicBezTo>
                    <a:pt x="35913" y="3420"/>
                    <a:pt x="36293" y="1710"/>
                    <a:pt x="36704"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7"/>
            <p:cNvSpPr/>
            <p:nvPr/>
          </p:nvSpPr>
          <p:spPr>
            <a:xfrm>
              <a:off x="1795483" y="2069"/>
              <a:ext cx="734036" cy="523277"/>
            </a:xfrm>
            <a:custGeom>
              <a:avLst/>
              <a:gdLst/>
              <a:ahLst/>
              <a:cxnLst/>
              <a:rect l="l" t="t" r="r" b="b"/>
              <a:pathLst>
                <a:path w="22708" h="16188" extrusionOk="0">
                  <a:moveTo>
                    <a:pt x="0" y="0"/>
                  </a:moveTo>
                  <a:cubicBezTo>
                    <a:pt x="1330" y="950"/>
                    <a:pt x="2661" y="1868"/>
                    <a:pt x="4371" y="1995"/>
                  </a:cubicBezTo>
                  <a:cubicBezTo>
                    <a:pt x="4371" y="2027"/>
                    <a:pt x="4371" y="2027"/>
                    <a:pt x="4371" y="2027"/>
                  </a:cubicBezTo>
                  <a:cubicBezTo>
                    <a:pt x="3927" y="3959"/>
                    <a:pt x="5352" y="5510"/>
                    <a:pt x="6967" y="6365"/>
                  </a:cubicBezTo>
                  <a:cubicBezTo>
                    <a:pt x="8013" y="6935"/>
                    <a:pt x="9089" y="6872"/>
                    <a:pt x="10198" y="7126"/>
                  </a:cubicBezTo>
                  <a:cubicBezTo>
                    <a:pt x="11591" y="7442"/>
                    <a:pt x="12795" y="8076"/>
                    <a:pt x="13966" y="8836"/>
                  </a:cubicBezTo>
                  <a:cubicBezTo>
                    <a:pt x="14030" y="9184"/>
                    <a:pt x="14061" y="9501"/>
                    <a:pt x="14125" y="9849"/>
                  </a:cubicBezTo>
                  <a:cubicBezTo>
                    <a:pt x="14283" y="10641"/>
                    <a:pt x="14505" y="11274"/>
                    <a:pt x="15075" y="11844"/>
                  </a:cubicBezTo>
                  <a:cubicBezTo>
                    <a:pt x="15455" y="12161"/>
                    <a:pt x="15930" y="12288"/>
                    <a:pt x="16310" y="12541"/>
                  </a:cubicBezTo>
                  <a:cubicBezTo>
                    <a:pt x="17703" y="13491"/>
                    <a:pt x="18368" y="14346"/>
                    <a:pt x="18748" y="15866"/>
                  </a:cubicBezTo>
                  <a:cubicBezTo>
                    <a:pt x="18717" y="15929"/>
                    <a:pt x="18748" y="15993"/>
                    <a:pt x="18780" y="16024"/>
                  </a:cubicBezTo>
                  <a:cubicBezTo>
                    <a:pt x="18780" y="16056"/>
                    <a:pt x="18780" y="16056"/>
                    <a:pt x="18780" y="16056"/>
                  </a:cubicBezTo>
                  <a:cubicBezTo>
                    <a:pt x="18810" y="16147"/>
                    <a:pt x="18891" y="16187"/>
                    <a:pt x="18967" y="16187"/>
                  </a:cubicBezTo>
                  <a:cubicBezTo>
                    <a:pt x="19051" y="16187"/>
                    <a:pt x="19128" y="16139"/>
                    <a:pt x="19128" y="16056"/>
                  </a:cubicBezTo>
                  <a:cubicBezTo>
                    <a:pt x="19160" y="16056"/>
                    <a:pt x="19160" y="16024"/>
                    <a:pt x="19160" y="16024"/>
                  </a:cubicBezTo>
                  <a:cubicBezTo>
                    <a:pt x="21757" y="11971"/>
                    <a:pt x="22707" y="6492"/>
                    <a:pt x="19318" y="2597"/>
                  </a:cubicBezTo>
                  <a:cubicBezTo>
                    <a:pt x="18052" y="1172"/>
                    <a:pt x="16373" y="348"/>
                    <a:pt x="14536" y="0"/>
                  </a:cubicBezTo>
                  <a:lnTo>
                    <a:pt x="9691" y="0"/>
                  </a:lnTo>
                  <a:cubicBezTo>
                    <a:pt x="7918" y="317"/>
                    <a:pt x="6239" y="887"/>
                    <a:pt x="4814" y="1678"/>
                  </a:cubicBezTo>
                  <a:cubicBezTo>
                    <a:pt x="4782" y="1615"/>
                    <a:pt x="4719" y="1552"/>
                    <a:pt x="4592" y="1520"/>
                  </a:cubicBezTo>
                  <a:cubicBezTo>
                    <a:pt x="3167" y="1457"/>
                    <a:pt x="2090" y="792"/>
                    <a:pt x="1045"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7"/>
            <p:cNvSpPr/>
            <p:nvPr/>
          </p:nvSpPr>
          <p:spPr>
            <a:xfrm>
              <a:off x="3170142" y="1153841"/>
              <a:ext cx="179210" cy="726666"/>
            </a:xfrm>
            <a:custGeom>
              <a:avLst/>
              <a:gdLst/>
              <a:ahLst/>
              <a:cxnLst/>
              <a:rect l="l" t="t" r="r" b="b"/>
              <a:pathLst>
                <a:path w="5544" h="22480" extrusionOk="0">
                  <a:moveTo>
                    <a:pt x="5245" y="1"/>
                  </a:moveTo>
                  <a:cubicBezTo>
                    <a:pt x="5183" y="1"/>
                    <a:pt x="5120" y="28"/>
                    <a:pt x="5074" y="93"/>
                  </a:cubicBezTo>
                  <a:cubicBezTo>
                    <a:pt x="3174" y="3228"/>
                    <a:pt x="1907" y="6648"/>
                    <a:pt x="1400" y="10290"/>
                  </a:cubicBezTo>
                  <a:cubicBezTo>
                    <a:pt x="830" y="14344"/>
                    <a:pt x="1242" y="18365"/>
                    <a:pt x="39" y="22324"/>
                  </a:cubicBezTo>
                  <a:cubicBezTo>
                    <a:pt x="1" y="22418"/>
                    <a:pt x="76" y="22479"/>
                    <a:pt x="156" y="22479"/>
                  </a:cubicBezTo>
                  <a:cubicBezTo>
                    <a:pt x="210" y="22479"/>
                    <a:pt x="266" y="22451"/>
                    <a:pt x="292" y="22387"/>
                  </a:cubicBezTo>
                  <a:cubicBezTo>
                    <a:pt x="1559" y="19126"/>
                    <a:pt x="1400" y="15642"/>
                    <a:pt x="1654" y="12222"/>
                  </a:cubicBezTo>
                  <a:cubicBezTo>
                    <a:pt x="1970" y="7946"/>
                    <a:pt x="3269" y="4019"/>
                    <a:pt x="5454" y="314"/>
                  </a:cubicBezTo>
                  <a:cubicBezTo>
                    <a:pt x="5544" y="157"/>
                    <a:pt x="5396" y="1"/>
                    <a:pt x="5245"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7"/>
            <p:cNvSpPr/>
            <p:nvPr/>
          </p:nvSpPr>
          <p:spPr>
            <a:xfrm>
              <a:off x="3941536" y="1703026"/>
              <a:ext cx="255626" cy="103893"/>
            </a:xfrm>
            <a:custGeom>
              <a:avLst/>
              <a:gdLst/>
              <a:ahLst/>
              <a:cxnLst/>
              <a:rect l="l" t="t" r="r" b="b"/>
              <a:pathLst>
                <a:path w="7908" h="3214" extrusionOk="0">
                  <a:moveTo>
                    <a:pt x="117" y="0"/>
                  </a:moveTo>
                  <a:cubicBezTo>
                    <a:pt x="59" y="0"/>
                    <a:pt x="1" y="120"/>
                    <a:pt x="54" y="173"/>
                  </a:cubicBezTo>
                  <a:cubicBezTo>
                    <a:pt x="2239" y="1978"/>
                    <a:pt x="4963" y="3118"/>
                    <a:pt x="7781" y="3213"/>
                  </a:cubicBezTo>
                  <a:cubicBezTo>
                    <a:pt x="7876" y="3213"/>
                    <a:pt x="7908" y="3055"/>
                    <a:pt x="7813" y="3023"/>
                  </a:cubicBezTo>
                  <a:cubicBezTo>
                    <a:pt x="4994" y="2612"/>
                    <a:pt x="2461" y="1693"/>
                    <a:pt x="149" y="15"/>
                  </a:cubicBezTo>
                  <a:cubicBezTo>
                    <a:pt x="139" y="4"/>
                    <a:pt x="128" y="0"/>
                    <a:pt x="11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7"/>
            <p:cNvSpPr/>
            <p:nvPr/>
          </p:nvSpPr>
          <p:spPr>
            <a:xfrm>
              <a:off x="3590379" y="1251789"/>
              <a:ext cx="286884" cy="422100"/>
            </a:xfrm>
            <a:custGeom>
              <a:avLst/>
              <a:gdLst/>
              <a:ahLst/>
              <a:cxnLst/>
              <a:rect l="l" t="t" r="r" b="b"/>
              <a:pathLst>
                <a:path w="8875" h="13058" extrusionOk="0">
                  <a:moveTo>
                    <a:pt x="115" y="0"/>
                  </a:moveTo>
                  <a:cubicBezTo>
                    <a:pt x="57" y="0"/>
                    <a:pt x="0" y="67"/>
                    <a:pt x="23" y="134"/>
                  </a:cubicBezTo>
                  <a:cubicBezTo>
                    <a:pt x="2366" y="4821"/>
                    <a:pt x="4932" y="9382"/>
                    <a:pt x="8700" y="13024"/>
                  </a:cubicBezTo>
                  <a:cubicBezTo>
                    <a:pt x="8724" y="13047"/>
                    <a:pt x="8748" y="13057"/>
                    <a:pt x="8769" y="13057"/>
                  </a:cubicBezTo>
                  <a:cubicBezTo>
                    <a:pt x="8833" y="13057"/>
                    <a:pt x="8874" y="12968"/>
                    <a:pt x="8827" y="12897"/>
                  </a:cubicBezTo>
                  <a:cubicBezTo>
                    <a:pt x="5122" y="9192"/>
                    <a:pt x="2715" y="4600"/>
                    <a:pt x="181" y="39"/>
                  </a:cubicBezTo>
                  <a:cubicBezTo>
                    <a:pt x="163" y="12"/>
                    <a:pt x="139" y="0"/>
                    <a:pt x="11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7"/>
            <p:cNvSpPr/>
            <p:nvPr/>
          </p:nvSpPr>
          <p:spPr>
            <a:xfrm>
              <a:off x="3577805" y="1324296"/>
              <a:ext cx="82623" cy="188649"/>
            </a:xfrm>
            <a:custGeom>
              <a:avLst/>
              <a:gdLst/>
              <a:ahLst/>
              <a:cxnLst/>
              <a:rect l="l" t="t" r="r" b="b"/>
              <a:pathLst>
                <a:path w="2556" h="5836" extrusionOk="0">
                  <a:moveTo>
                    <a:pt x="36" y="0"/>
                  </a:moveTo>
                  <a:cubicBezTo>
                    <a:pt x="16" y="0"/>
                    <a:pt x="0" y="22"/>
                    <a:pt x="0" y="45"/>
                  </a:cubicBezTo>
                  <a:cubicBezTo>
                    <a:pt x="602" y="2040"/>
                    <a:pt x="1394" y="3972"/>
                    <a:pt x="2439" y="5809"/>
                  </a:cubicBezTo>
                  <a:cubicBezTo>
                    <a:pt x="2448" y="5828"/>
                    <a:pt x="2464" y="5836"/>
                    <a:pt x="2481" y="5836"/>
                  </a:cubicBezTo>
                  <a:cubicBezTo>
                    <a:pt x="2517" y="5836"/>
                    <a:pt x="2556" y="5799"/>
                    <a:pt x="2534" y="5777"/>
                  </a:cubicBezTo>
                  <a:cubicBezTo>
                    <a:pt x="1520" y="3908"/>
                    <a:pt x="665" y="2008"/>
                    <a:pt x="63" y="13"/>
                  </a:cubicBezTo>
                  <a:cubicBezTo>
                    <a:pt x="54" y="4"/>
                    <a:pt x="45" y="0"/>
                    <a:pt x="3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7"/>
            <p:cNvSpPr/>
            <p:nvPr/>
          </p:nvSpPr>
          <p:spPr>
            <a:xfrm>
              <a:off x="3647693" y="1230098"/>
              <a:ext cx="122415" cy="181925"/>
            </a:xfrm>
            <a:custGeom>
              <a:avLst/>
              <a:gdLst/>
              <a:ahLst/>
              <a:cxnLst/>
              <a:rect l="l" t="t" r="r" b="b"/>
              <a:pathLst>
                <a:path w="3787" h="5628" extrusionOk="0">
                  <a:moveTo>
                    <a:pt x="54" y="1"/>
                  </a:moveTo>
                  <a:cubicBezTo>
                    <a:pt x="26" y="1"/>
                    <a:pt x="1" y="23"/>
                    <a:pt x="23" y="45"/>
                  </a:cubicBezTo>
                  <a:cubicBezTo>
                    <a:pt x="973" y="2072"/>
                    <a:pt x="2145" y="3972"/>
                    <a:pt x="3665" y="5619"/>
                  </a:cubicBezTo>
                  <a:cubicBezTo>
                    <a:pt x="3671" y="5625"/>
                    <a:pt x="3679" y="5627"/>
                    <a:pt x="3688" y="5627"/>
                  </a:cubicBezTo>
                  <a:cubicBezTo>
                    <a:pt x="3728" y="5627"/>
                    <a:pt x="3786" y="5576"/>
                    <a:pt x="3760" y="5524"/>
                  </a:cubicBezTo>
                  <a:cubicBezTo>
                    <a:pt x="2367" y="3751"/>
                    <a:pt x="1132" y="2009"/>
                    <a:pt x="87" y="14"/>
                  </a:cubicBezTo>
                  <a:cubicBezTo>
                    <a:pt x="77" y="4"/>
                    <a:pt x="65" y="1"/>
                    <a:pt x="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7"/>
            <p:cNvSpPr/>
            <p:nvPr/>
          </p:nvSpPr>
          <p:spPr>
            <a:xfrm>
              <a:off x="3280923" y="1212707"/>
              <a:ext cx="83657" cy="216965"/>
            </a:xfrm>
            <a:custGeom>
              <a:avLst/>
              <a:gdLst/>
              <a:ahLst/>
              <a:cxnLst/>
              <a:rect l="l" t="t" r="r" b="b"/>
              <a:pathLst>
                <a:path w="2588" h="6712" extrusionOk="0">
                  <a:moveTo>
                    <a:pt x="2560" y="0"/>
                  </a:moveTo>
                  <a:cubicBezTo>
                    <a:pt x="2552" y="0"/>
                    <a:pt x="2543" y="4"/>
                    <a:pt x="2534" y="13"/>
                  </a:cubicBezTo>
                  <a:cubicBezTo>
                    <a:pt x="1014" y="1850"/>
                    <a:pt x="0" y="4225"/>
                    <a:pt x="95" y="6664"/>
                  </a:cubicBezTo>
                  <a:cubicBezTo>
                    <a:pt x="111" y="6695"/>
                    <a:pt x="143" y="6711"/>
                    <a:pt x="170" y="6711"/>
                  </a:cubicBezTo>
                  <a:cubicBezTo>
                    <a:pt x="198" y="6711"/>
                    <a:pt x="222" y="6695"/>
                    <a:pt x="222" y="6664"/>
                  </a:cubicBezTo>
                  <a:cubicBezTo>
                    <a:pt x="380" y="4225"/>
                    <a:pt x="1014" y="1977"/>
                    <a:pt x="2565" y="45"/>
                  </a:cubicBezTo>
                  <a:cubicBezTo>
                    <a:pt x="2588" y="23"/>
                    <a:pt x="2578" y="0"/>
                    <a:pt x="256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7"/>
            <p:cNvSpPr/>
            <p:nvPr/>
          </p:nvSpPr>
          <p:spPr>
            <a:xfrm>
              <a:off x="3358700" y="1247425"/>
              <a:ext cx="104474" cy="464090"/>
            </a:xfrm>
            <a:custGeom>
              <a:avLst/>
              <a:gdLst/>
              <a:ahLst/>
              <a:cxnLst/>
              <a:rect l="l" t="t" r="r" b="b"/>
              <a:pathLst>
                <a:path w="3232" h="14357" extrusionOk="0">
                  <a:moveTo>
                    <a:pt x="1022" y="0"/>
                  </a:moveTo>
                  <a:cubicBezTo>
                    <a:pt x="999" y="0"/>
                    <a:pt x="967" y="16"/>
                    <a:pt x="951" y="48"/>
                  </a:cubicBezTo>
                  <a:cubicBezTo>
                    <a:pt x="1" y="4861"/>
                    <a:pt x="2851" y="9453"/>
                    <a:pt x="1489" y="14267"/>
                  </a:cubicBezTo>
                  <a:cubicBezTo>
                    <a:pt x="1471" y="14322"/>
                    <a:pt x="1517" y="14356"/>
                    <a:pt x="1565" y="14356"/>
                  </a:cubicBezTo>
                  <a:cubicBezTo>
                    <a:pt x="1599" y="14356"/>
                    <a:pt x="1634" y="14339"/>
                    <a:pt x="1648" y="14299"/>
                  </a:cubicBezTo>
                  <a:cubicBezTo>
                    <a:pt x="3231" y="9580"/>
                    <a:pt x="191" y="4861"/>
                    <a:pt x="1046" y="48"/>
                  </a:cubicBezTo>
                  <a:cubicBezTo>
                    <a:pt x="1062" y="16"/>
                    <a:pt x="1046" y="0"/>
                    <a:pt x="1022"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7"/>
            <p:cNvSpPr/>
            <p:nvPr/>
          </p:nvSpPr>
          <p:spPr>
            <a:xfrm>
              <a:off x="3199721" y="1169907"/>
              <a:ext cx="96425" cy="110293"/>
            </a:xfrm>
            <a:custGeom>
              <a:avLst/>
              <a:gdLst/>
              <a:ahLst/>
              <a:cxnLst/>
              <a:rect l="l" t="t" r="r" b="b"/>
              <a:pathLst>
                <a:path w="2983" h="3412" extrusionOk="0">
                  <a:moveTo>
                    <a:pt x="2887" y="1"/>
                  </a:moveTo>
                  <a:cubicBezTo>
                    <a:pt x="2878" y="1"/>
                    <a:pt x="2869" y="3"/>
                    <a:pt x="2860" y="7"/>
                  </a:cubicBezTo>
                  <a:cubicBezTo>
                    <a:pt x="1625" y="831"/>
                    <a:pt x="675" y="1971"/>
                    <a:pt x="42" y="3301"/>
                  </a:cubicBezTo>
                  <a:cubicBezTo>
                    <a:pt x="1" y="3363"/>
                    <a:pt x="53" y="3411"/>
                    <a:pt x="113" y="3411"/>
                  </a:cubicBezTo>
                  <a:cubicBezTo>
                    <a:pt x="145" y="3411"/>
                    <a:pt x="178" y="3397"/>
                    <a:pt x="200" y="3364"/>
                  </a:cubicBezTo>
                  <a:cubicBezTo>
                    <a:pt x="865" y="2066"/>
                    <a:pt x="1784" y="1021"/>
                    <a:pt x="2955" y="102"/>
                  </a:cubicBezTo>
                  <a:cubicBezTo>
                    <a:pt x="2983" y="75"/>
                    <a:pt x="2940" y="1"/>
                    <a:pt x="2887"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7"/>
            <p:cNvSpPr/>
            <p:nvPr/>
          </p:nvSpPr>
          <p:spPr>
            <a:xfrm>
              <a:off x="3568592" y="1608538"/>
              <a:ext cx="19460" cy="114527"/>
            </a:xfrm>
            <a:custGeom>
              <a:avLst/>
              <a:gdLst/>
              <a:ahLst/>
              <a:cxnLst/>
              <a:rect l="l" t="t" r="r" b="b"/>
              <a:pathLst>
                <a:path w="602" h="3543" extrusionOk="0">
                  <a:moveTo>
                    <a:pt x="32" y="0"/>
                  </a:moveTo>
                  <a:cubicBezTo>
                    <a:pt x="16" y="0"/>
                    <a:pt x="0" y="8"/>
                    <a:pt x="0" y="24"/>
                  </a:cubicBezTo>
                  <a:cubicBezTo>
                    <a:pt x="0" y="1228"/>
                    <a:pt x="158" y="2368"/>
                    <a:pt x="475" y="3508"/>
                  </a:cubicBezTo>
                  <a:cubicBezTo>
                    <a:pt x="487" y="3532"/>
                    <a:pt x="509" y="3542"/>
                    <a:pt x="530" y="3542"/>
                  </a:cubicBezTo>
                  <a:cubicBezTo>
                    <a:pt x="566" y="3542"/>
                    <a:pt x="602" y="3515"/>
                    <a:pt x="602" y="3476"/>
                  </a:cubicBezTo>
                  <a:cubicBezTo>
                    <a:pt x="317" y="2336"/>
                    <a:pt x="158" y="1196"/>
                    <a:pt x="63" y="24"/>
                  </a:cubicBezTo>
                  <a:cubicBezTo>
                    <a:pt x="63" y="8"/>
                    <a:pt x="48" y="0"/>
                    <a:pt x="32"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7"/>
            <p:cNvSpPr/>
            <p:nvPr/>
          </p:nvSpPr>
          <p:spPr>
            <a:xfrm>
              <a:off x="3563904" y="1489352"/>
              <a:ext cx="67139" cy="176365"/>
            </a:xfrm>
            <a:custGeom>
              <a:avLst/>
              <a:gdLst/>
              <a:ahLst/>
              <a:cxnLst/>
              <a:rect l="l" t="t" r="r" b="b"/>
              <a:pathLst>
                <a:path w="2077" h="5456" extrusionOk="0">
                  <a:moveTo>
                    <a:pt x="34" y="1"/>
                  </a:moveTo>
                  <a:cubicBezTo>
                    <a:pt x="14" y="1"/>
                    <a:pt x="0" y="19"/>
                    <a:pt x="18" y="38"/>
                  </a:cubicBezTo>
                  <a:cubicBezTo>
                    <a:pt x="557" y="1874"/>
                    <a:pt x="1222" y="3679"/>
                    <a:pt x="1982" y="5421"/>
                  </a:cubicBezTo>
                  <a:cubicBezTo>
                    <a:pt x="1982" y="5445"/>
                    <a:pt x="1996" y="5456"/>
                    <a:pt x="2013" y="5456"/>
                  </a:cubicBezTo>
                  <a:cubicBezTo>
                    <a:pt x="2041" y="5456"/>
                    <a:pt x="2077" y="5429"/>
                    <a:pt x="2077" y="5390"/>
                  </a:cubicBezTo>
                  <a:cubicBezTo>
                    <a:pt x="1349" y="3616"/>
                    <a:pt x="684" y="1843"/>
                    <a:pt x="82" y="38"/>
                  </a:cubicBezTo>
                  <a:cubicBezTo>
                    <a:pt x="68" y="11"/>
                    <a:pt x="49" y="1"/>
                    <a:pt x="3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7"/>
            <p:cNvSpPr/>
            <p:nvPr/>
          </p:nvSpPr>
          <p:spPr>
            <a:xfrm>
              <a:off x="3517387" y="835302"/>
              <a:ext cx="89088" cy="18522"/>
            </a:xfrm>
            <a:custGeom>
              <a:avLst/>
              <a:gdLst/>
              <a:ahLst/>
              <a:cxnLst/>
              <a:rect l="l" t="t" r="r" b="b"/>
              <a:pathLst>
                <a:path w="2756" h="573" extrusionOk="0">
                  <a:moveTo>
                    <a:pt x="2615" y="0"/>
                  </a:moveTo>
                  <a:cubicBezTo>
                    <a:pt x="1746" y="0"/>
                    <a:pt x="905" y="270"/>
                    <a:pt x="64" y="541"/>
                  </a:cubicBezTo>
                  <a:cubicBezTo>
                    <a:pt x="39" y="541"/>
                    <a:pt x="34" y="561"/>
                    <a:pt x="16" y="569"/>
                  </a:cubicBezTo>
                  <a:lnTo>
                    <a:pt x="16" y="569"/>
                  </a:lnTo>
                  <a:lnTo>
                    <a:pt x="2756" y="2"/>
                  </a:lnTo>
                  <a:cubicBezTo>
                    <a:pt x="2709" y="1"/>
                    <a:pt x="2662" y="0"/>
                    <a:pt x="2615" y="0"/>
                  </a:cubicBezTo>
                  <a:close/>
                  <a:moveTo>
                    <a:pt x="16" y="569"/>
                  </a:moveTo>
                  <a:lnTo>
                    <a:pt x="1" y="573"/>
                  </a:lnTo>
                  <a:cubicBezTo>
                    <a:pt x="7" y="573"/>
                    <a:pt x="12" y="571"/>
                    <a:pt x="16" y="569"/>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7"/>
            <p:cNvSpPr/>
            <p:nvPr/>
          </p:nvSpPr>
          <p:spPr>
            <a:xfrm>
              <a:off x="2837218" y="1340394"/>
              <a:ext cx="84918" cy="102923"/>
            </a:xfrm>
            <a:custGeom>
              <a:avLst/>
              <a:gdLst/>
              <a:ahLst/>
              <a:cxnLst/>
              <a:rect l="l" t="t" r="r" b="b"/>
              <a:pathLst>
                <a:path w="2627" h="3184" extrusionOk="0">
                  <a:moveTo>
                    <a:pt x="2546" y="1"/>
                  </a:moveTo>
                  <a:cubicBezTo>
                    <a:pt x="2534" y="1"/>
                    <a:pt x="2523" y="7"/>
                    <a:pt x="2515" y="22"/>
                  </a:cubicBezTo>
                  <a:cubicBezTo>
                    <a:pt x="1534" y="909"/>
                    <a:pt x="678" y="1922"/>
                    <a:pt x="45" y="3094"/>
                  </a:cubicBezTo>
                  <a:cubicBezTo>
                    <a:pt x="0" y="3139"/>
                    <a:pt x="51" y="3183"/>
                    <a:pt x="95" y="3183"/>
                  </a:cubicBezTo>
                  <a:cubicBezTo>
                    <a:pt x="113" y="3183"/>
                    <a:pt x="131" y="3176"/>
                    <a:pt x="140" y="3157"/>
                  </a:cubicBezTo>
                  <a:cubicBezTo>
                    <a:pt x="837" y="2017"/>
                    <a:pt x="1629" y="1004"/>
                    <a:pt x="2579" y="85"/>
                  </a:cubicBezTo>
                  <a:cubicBezTo>
                    <a:pt x="2627" y="61"/>
                    <a:pt x="2583" y="1"/>
                    <a:pt x="254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7"/>
            <p:cNvSpPr/>
            <p:nvPr/>
          </p:nvSpPr>
          <p:spPr>
            <a:xfrm>
              <a:off x="2924659" y="1465592"/>
              <a:ext cx="19201" cy="43154"/>
            </a:xfrm>
            <a:custGeom>
              <a:avLst/>
              <a:gdLst/>
              <a:ahLst/>
              <a:cxnLst/>
              <a:rect l="l" t="t" r="r" b="b"/>
              <a:pathLst>
                <a:path w="594" h="1335" extrusionOk="0">
                  <a:moveTo>
                    <a:pt x="511" y="0"/>
                  </a:moveTo>
                  <a:cubicBezTo>
                    <a:pt x="497" y="0"/>
                    <a:pt x="484" y="4"/>
                    <a:pt x="475" y="13"/>
                  </a:cubicBezTo>
                  <a:cubicBezTo>
                    <a:pt x="222" y="393"/>
                    <a:pt x="32" y="836"/>
                    <a:pt x="0" y="1311"/>
                  </a:cubicBezTo>
                  <a:cubicBezTo>
                    <a:pt x="0" y="1327"/>
                    <a:pt x="24" y="1335"/>
                    <a:pt x="48" y="1335"/>
                  </a:cubicBezTo>
                  <a:cubicBezTo>
                    <a:pt x="72" y="1335"/>
                    <a:pt x="95" y="1327"/>
                    <a:pt x="95" y="1311"/>
                  </a:cubicBezTo>
                  <a:cubicBezTo>
                    <a:pt x="159" y="868"/>
                    <a:pt x="285" y="424"/>
                    <a:pt x="570" y="76"/>
                  </a:cubicBezTo>
                  <a:cubicBezTo>
                    <a:pt x="594" y="29"/>
                    <a:pt x="549" y="0"/>
                    <a:pt x="51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7"/>
            <p:cNvSpPr/>
            <p:nvPr/>
          </p:nvSpPr>
          <p:spPr>
            <a:xfrm>
              <a:off x="2808221" y="1161761"/>
              <a:ext cx="374194" cy="208432"/>
            </a:xfrm>
            <a:custGeom>
              <a:avLst/>
              <a:gdLst/>
              <a:ahLst/>
              <a:cxnLst/>
              <a:rect l="l" t="t" r="r" b="b"/>
              <a:pathLst>
                <a:path w="11576" h="6448" extrusionOk="0">
                  <a:moveTo>
                    <a:pt x="11507" y="1"/>
                  </a:moveTo>
                  <a:cubicBezTo>
                    <a:pt x="11501" y="1"/>
                    <a:pt x="11495" y="2"/>
                    <a:pt x="11488" y="6"/>
                  </a:cubicBezTo>
                  <a:cubicBezTo>
                    <a:pt x="7371" y="1209"/>
                    <a:pt x="2716" y="2824"/>
                    <a:pt x="24" y="6371"/>
                  </a:cubicBezTo>
                  <a:cubicBezTo>
                    <a:pt x="0" y="6418"/>
                    <a:pt x="45" y="6447"/>
                    <a:pt x="83" y="6447"/>
                  </a:cubicBezTo>
                  <a:cubicBezTo>
                    <a:pt x="97" y="6447"/>
                    <a:pt x="110" y="6443"/>
                    <a:pt x="119" y="6435"/>
                  </a:cubicBezTo>
                  <a:cubicBezTo>
                    <a:pt x="2842" y="3046"/>
                    <a:pt x="7498" y="1399"/>
                    <a:pt x="11520" y="133"/>
                  </a:cubicBezTo>
                  <a:cubicBezTo>
                    <a:pt x="11576" y="104"/>
                    <a:pt x="11557" y="1"/>
                    <a:pt x="11507"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7"/>
            <p:cNvSpPr/>
            <p:nvPr/>
          </p:nvSpPr>
          <p:spPr>
            <a:xfrm>
              <a:off x="2741695" y="1401070"/>
              <a:ext cx="38337" cy="54112"/>
            </a:xfrm>
            <a:custGeom>
              <a:avLst/>
              <a:gdLst/>
              <a:ahLst/>
              <a:cxnLst/>
              <a:rect l="l" t="t" r="r" b="b"/>
              <a:pathLst>
                <a:path w="1186" h="1674" extrusionOk="0">
                  <a:moveTo>
                    <a:pt x="1133" y="0"/>
                  </a:moveTo>
                  <a:cubicBezTo>
                    <a:pt x="1121" y="0"/>
                    <a:pt x="1109" y="4"/>
                    <a:pt x="1100" y="13"/>
                  </a:cubicBezTo>
                  <a:cubicBezTo>
                    <a:pt x="847" y="615"/>
                    <a:pt x="467" y="1153"/>
                    <a:pt x="23" y="1628"/>
                  </a:cubicBezTo>
                  <a:cubicBezTo>
                    <a:pt x="1" y="1651"/>
                    <a:pt x="26" y="1673"/>
                    <a:pt x="54" y="1673"/>
                  </a:cubicBezTo>
                  <a:cubicBezTo>
                    <a:pt x="65" y="1673"/>
                    <a:pt x="77" y="1669"/>
                    <a:pt x="87" y="1660"/>
                  </a:cubicBezTo>
                  <a:cubicBezTo>
                    <a:pt x="562" y="1217"/>
                    <a:pt x="910" y="647"/>
                    <a:pt x="1163" y="45"/>
                  </a:cubicBezTo>
                  <a:cubicBezTo>
                    <a:pt x="1186" y="23"/>
                    <a:pt x="1161" y="0"/>
                    <a:pt x="113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7"/>
            <p:cNvSpPr/>
            <p:nvPr/>
          </p:nvSpPr>
          <p:spPr>
            <a:xfrm>
              <a:off x="2904423" y="1268210"/>
              <a:ext cx="165342" cy="151378"/>
            </a:xfrm>
            <a:custGeom>
              <a:avLst/>
              <a:gdLst/>
              <a:ahLst/>
              <a:cxnLst/>
              <a:rect l="l" t="t" r="r" b="b"/>
              <a:pathLst>
                <a:path w="5115" h="4683" extrusionOk="0">
                  <a:moveTo>
                    <a:pt x="5022" y="0"/>
                  </a:moveTo>
                  <a:cubicBezTo>
                    <a:pt x="5014" y="0"/>
                    <a:pt x="5005" y="2"/>
                    <a:pt x="4997" y="6"/>
                  </a:cubicBezTo>
                  <a:cubicBezTo>
                    <a:pt x="3160" y="1337"/>
                    <a:pt x="1481" y="2857"/>
                    <a:pt x="25" y="4567"/>
                  </a:cubicBezTo>
                  <a:cubicBezTo>
                    <a:pt x="0" y="4615"/>
                    <a:pt x="32" y="4683"/>
                    <a:pt x="77" y="4683"/>
                  </a:cubicBezTo>
                  <a:cubicBezTo>
                    <a:pt x="90" y="4683"/>
                    <a:pt x="105" y="4676"/>
                    <a:pt x="120" y="4662"/>
                  </a:cubicBezTo>
                  <a:cubicBezTo>
                    <a:pt x="1640" y="3015"/>
                    <a:pt x="3286" y="1495"/>
                    <a:pt x="5060" y="133"/>
                  </a:cubicBezTo>
                  <a:cubicBezTo>
                    <a:pt x="5115" y="78"/>
                    <a:pt x="5075" y="0"/>
                    <a:pt x="5022"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7"/>
            <p:cNvSpPr/>
            <p:nvPr/>
          </p:nvSpPr>
          <p:spPr>
            <a:xfrm>
              <a:off x="2734615" y="1196738"/>
              <a:ext cx="269914" cy="180470"/>
            </a:xfrm>
            <a:custGeom>
              <a:avLst/>
              <a:gdLst/>
              <a:ahLst/>
              <a:cxnLst/>
              <a:rect l="l" t="t" r="r" b="b"/>
              <a:pathLst>
                <a:path w="8350" h="5583" extrusionOk="0">
                  <a:moveTo>
                    <a:pt x="8254" y="1"/>
                  </a:moveTo>
                  <a:cubicBezTo>
                    <a:pt x="4993" y="919"/>
                    <a:pt x="2142" y="2819"/>
                    <a:pt x="52" y="5479"/>
                  </a:cubicBezTo>
                  <a:cubicBezTo>
                    <a:pt x="0" y="5531"/>
                    <a:pt x="54" y="5583"/>
                    <a:pt x="93" y="5583"/>
                  </a:cubicBezTo>
                  <a:cubicBezTo>
                    <a:pt x="102" y="5583"/>
                    <a:pt x="110" y="5580"/>
                    <a:pt x="116" y="5574"/>
                  </a:cubicBezTo>
                  <a:cubicBezTo>
                    <a:pt x="2396" y="3009"/>
                    <a:pt x="5056" y="1236"/>
                    <a:pt x="8286" y="127"/>
                  </a:cubicBezTo>
                  <a:cubicBezTo>
                    <a:pt x="8349" y="96"/>
                    <a:pt x="8318" y="1"/>
                    <a:pt x="82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7"/>
            <p:cNvSpPr/>
            <p:nvPr/>
          </p:nvSpPr>
          <p:spPr>
            <a:xfrm>
              <a:off x="4088651" y="237499"/>
              <a:ext cx="3103" cy="8986"/>
            </a:xfrm>
            <a:custGeom>
              <a:avLst/>
              <a:gdLst/>
              <a:ahLst/>
              <a:cxnLst/>
              <a:rect l="l" t="t" r="r" b="b"/>
              <a:pathLst>
                <a:path w="96" h="278" extrusionOk="0">
                  <a:moveTo>
                    <a:pt x="32" y="1"/>
                  </a:moveTo>
                  <a:cubicBezTo>
                    <a:pt x="32" y="1"/>
                    <a:pt x="0" y="1"/>
                    <a:pt x="0" y="33"/>
                  </a:cubicBezTo>
                  <a:cubicBezTo>
                    <a:pt x="0" y="96"/>
                    <a:pt x="32" y="191"/>
                    <a:pt x="63" y="254"/>
                  </a:cubicBezTo>
                  <a:cubicBezTo>
                    <a:pt x="63" y="270"/>
                    <a:pt x="71" y="278"/>
                    <a:pt x="79" y="278"/>
                  </a:cubicBezTo>
                  <a:cubicBezTo>
                    <a:pt x="87" y="278"/>
                    <a:pt x="95" y="270"/>
                    <a:pt x="95" y="254"/>
                  </a:cubicBezTo>
                  <a:cubicBezTo>
                    <a:pt x="95" y="191"/>
                    <a:pt x="63" y="96"/>
                    <a:pt x="3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7"/>
            <p:cNvSpPr/>
            <p:nvPr/>
          </p:nvSpPr>
          <p:spPr>
            <a:xfrm>
              <a:off x="3590088" y="2069"/>
              <a:ext cx="900865" cy="2442024"/>
            </a:xfrm>
            <a:custGeom>
              <a:avLst/>
              <a:gdLst/>
              <a:ahLst/>
              <a:cxnLst/>
              <a:rect l="l" t="t" r="r" b="b"/>
              <a:pathLst>
                <a:path w="27869" h="75546" extrusionOk="0">
                  <a:moveTo>
                    <a:pt x="27141" y="0"/>
                  </a:moveTo>
                  <a:cubicBezTo>
                    <a:pt x="26064" y="3579"/>
                    <a:pt x="24385" y="7126"/>
                    <a:pt x="22960" y="10197"/>
                  </a:cubicBezTo>
                  <a:cubicBezTo>
                    <a:pt x="17957" y="20933"/>
                    <a:pt x="7221" y="28027"/>
                    <a:pt x="2945" y="39079"/>
                  </a:cubicBezTo>
                  <a:cubicBezTo>
                    <a:pt x="2860" y="39271"/>
                    <a:pt x="3004" y="39434"/>
                    <a:pt x="3155" y="39434"/>
                  </a:cubicBezTo>
                  <a:cubicBezTo>
                    <a:pt x="3229" y="39434"/>
                    <a:pt x="3305" y="39395"/>
                    <a:pt x="3357" y="39301"/>
                  </a:cubicBezTo>
                  <a:cubicBezTo>
                    <a:pt x="7949" y="30212"/>
                    <a:pt x="15360" y="23308"/>
                    <a:pt x="20838" y="14948"/>
                  </a:cubicBezTo>
                  <a:lnTo>
                    <a:pt x="20838" y="14948"/>
                  </a:lnTo>
                  <a:cubicBezTo>
                    <a:pt x="19825" y="17513"/>
                    <a:pt x="19255" y="20268"/>
                    <a:pt x="18558" y="23023"/>
                  </a:cubicBezTo>
                  <a:cubicBezTo>
                    <a:pt x="17355" y="27710"/>
                    <a:pt x="14505" y="32207"/>
                    <a:pt x="14473" y="37148"/>
                  </a:cubicBezTo>
                  <a:cubicBezTo>
                    <a:pt x="14346" y="37211"/>
                    <a:pt x="14315" y="37338"/>
                    <a:pt x="14378" y="37464"/>
                  </a:cubicBezTo>
                  <a:cubicBezTo>
                    <a:pt x="9976" y="41930"/>
                    <a:pt x="3579" y="46743"/>
                    <a:pt x="3579" y="53615"/>
                  </a:cubicBezTo>
                  <a:cubicBezTo>
                    <a:pt x="3610" y="56941"/>
                    <a:pt x="5131" y="60076"/>
                    <a:pt x="5321" y="63401"/>
                  </a:cubicBezTo>
                  <a:cubicBezTo>
                    <a:pt x="5574" y="67803"/>
                    <a:pt x="3674" y="71857"/>
                    <a:pt x="349" y="74675"/>
                  </a:cubicBezTo>
                  <a:cubicBezTo>
                    <a:pt x="64" y="74675"/>
                    <a:pt x="0" y="75150"/>
                    <a:pt x="317" y="75214"/>
                  </a:cubicBezTo>
                  <a:cubicBezTo>
                    <a:pt x="1287" y="75439"/>
                    <a:pt x="2254" y="75545"/>
                    <a:pt x="3210" y="75545"/>
                  </a:cubicBezTo>
                  <a:cubicBezTo>
                    <a:pt x="11128" y="75545"/>
                    <a:pt x="18362" y="68283"/>
                    <a:pt x="20933" y="61248"/>
                  </a:cubicBezTo>
                  <a:cubicBezTo>
                    <a:pt x="23974" y="52792"/>
                    <a:pt x="21345" y="43418"/>
                    <a:pt x="14885" y="37338"/>
                  </a:cubicBezTo>
                  <a:cubicBezTo>
                    <a:pt x="14916" y="37306"/>
                    <a:pt x="14948" y="37274"/>
                    <a:pt x="14948" y="37211"/>
                  </a:cubicBezTo>
                  <a:cubicBezTo>
                    <a:pt x="15265" y="32429"/>
                    <a:pt x="17798" y="28217"/>
                    <a:pt x="19002" y="23625"/>
                  </a:cubicBezTo>
                  <a:cubicBezTo>
                    <a:pt x="20173" y="19096"/>
                    <a:pt x="20933" y="14441"/>
                    <a:pt x="23657" y="10514"/>
                  </a:cubicBezTo>
                  <a:cubicBezTo>
                    <a:pt x="23689" y="10419"/>
                    <a:pt x="23625" y="10356"/>
                    <a:pt x="23562" y="10356"/>
                  </a:cubicBezTo>
                  <a:cubicBezTo>
                    <a:pt x="24100" y="9311"/>
                    <a:pt x="24607" y="8234"/>
                    <a:pt x="25050" y="7126"/>
                  </a:cubicBezTo>
                  <a:cubicBezTo>
                    <a:pt x="26000" y="4845"/>
                    <a:pt x="27077" y="2439"/>
                    <a:pt x="27869"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7"/>
            <p:cNvSpPr/>
            <p:nvPr/>
          </p:nvSpPr>
          <p:spPr>
            <a:xfrm>
              <a:off x="4562614" y="2069"/>
              <a:ext cx="1333923" cy="1629309"/>
            </a:xfrm>
            <a:custGeom>
              <a:avLst/>
              <a:gdLst/>
              <a:ahLst/>
              <a:cxnLst/>
              <a:rect l="l" t="t" r="r" b="b"/>
              <a:pathLst>
                <a:path w="41266" h="50404" extrusionOk="0">
                  <a:moveTo>
                    <a:pt x="1" y="0"/>
                  </a:moveTo>
                  <a:cubicBezTo>
                    <a:pt x="507" y="2660"/>
                    <a:pt x="1078" y="5289"/>
                    <a:pt x="2059" y="7854"/>
                  </a:cubicBezTo>
                  <a:cubicBezTo>
                    <a:pt x="2978" y="10229"/>
                    <a:pt x="4118" y="12509"/>
                    <a:pt x="5448" y="14663"/>
                  </a:cubicBezTo>
                  <a:cubicBezTo>
                    <a:pt x="5393" y="14630"/>
                    <a:pt x="5331" y="14612"/>
                    <a:pt x="5272" y="14612"/>
                  </a:cubicBezTo>
                  <a:cubicBezTo>
                    <a:pt x="5159" y="14612"/>
                    <a:pt x="5057" y="14676"/>
                    <a:pt x="5036" y="14821"/>
                  </a:cubicBezTo>
                  <a:cubicBezTo>
                    <a:pt x="4118" y="19223"/>
                    <a:pt x="3358" y="24068"/>
                    <a:pt x="4783" y="28439"/>
                  </a:cubicBezTo>
                  <a:cubicBezTo>
                    <a:pt x="6113" y="32524"/>
                    <a:pt x="8488" y="34139"/>
                    <a:pt x="12035" y="35976"/>
                  </a:cubicBezTo>
                  <a:cubicBezTo>
                    <a:pt x="14315" y="37179"/>
                    <a:pt x="14949" y="39174"/>
                    <a:pt x="16849" y="40663"/>
                  </a:cubicBezTo>
                  <a:cubicBezTo>
                    <a:pt x="18844" y="42215"/>
                    <a:pt x="21282" y="43323"/>
                    <a:pt x="23626" y="44178"/>
                  </a:cubicBezTo>
                  <a:cubicBezTo>
                    <a:pt x="26096" y="45033"/>
                    <a:pt x="28566" y="45413"/>
                    <a:pt x="31131" y="45825"/>
                  </a:cubicBezTo>
                  <a:cubicBezTo>
                    <a:pt x="34932" y="46427"/>
                    <a:pt x="37687" y="47757"/>
                    <a:pt x="40569" y="50322"/>
                  </a:cubicBezTo>
                  <a:cubicBezTo>
                    <a:pt x="40638" y="50379"/>
                    <a:pt x="40710" y="50403"/>
                    <a:pt x="40778" y="50403"/>
                  </a:cubicBezTo>
                  <a:cubicBezTo>
                    <a:pt x="40898" y="50403"/>
                    <a:pt x="41003" y="50328"/>
                    <a:pt x="41044" y="50227"/>
                  </a:cubicBezTo>
                  <a:cubicBezTo>
                    <a:pt x="41202" y="50164"/>
                    <a:pt x="41266" y="50005"/>
                    <a:pt x="41171" y="49815"/>
                  </a:cubicBezTo>
                  <a:cubicBezTo>
                    <a:pt x="39714" y="47250"/>
                    <a:pt x="39872" y="44431"/>
                    <a:pt x="39017" y="41676"/>
                  </a:cubicBezTo>
                  <a:cubicBezTo>
                    <a:pt x="38479" y="39998"/>
                    <a:pt x="37529" y="38604"/>
                    <a:pt x="36420" y="37211"/>
                  </a:cubicBezTo>
                  <a:cubicBezTo>
                    <a:pt x="34298" y="34519"/>
                    <a:pt x="32842" y="32556"/>
                    <a:pt x="31575" y="29357"/>
                  </a:cubicBezTo>
                  <a:cubicBezTo>
                    <a:pt x="30751" y="27172"/>
                    <a:pt x="29960" y="25113"/>
                    <a:pt x="28440" y="23277"/>
                  </a:cubicBezTo>
                  <a:cubicBezTo>
                    <a:pt x="27268" y="21788"/>
                    <a:pt x="25779" y="20521"/>
                    <a:pt x="24006" y="19730"/>
                  </a:cubicBezTo>
                  <a:cubicBezTo>
                    <a:pt x="21472" y="18558"/>
                    <a:pt x="18939" y="18526"/>
                    <a:pt x="16659" y="16594"/>
                  </a:cubicBezTo>
                  <a:cubicBezTo>
                    <a:pt x="15139" y="15328"/>
                    <a:pt x="14410" y="14441"/>
                    <a:pt x="12415" y="14251"/>
                  </a:cubicBezTo>
                  <a:cubicBezTo>
                    <a:pt x="11989" y="14208"/>
                    <a:pt x="11569" y="14193"/>
                    <a:pt x="11153" y="14193"/>
                  </a:cubicBezTo>
                  <a:cubicBezTo>
                    <a:pt x="10333" y="14193"/>
                    <a:pt x="9528" y="14249"/>
                    <a:pt x="8721" y="14249"/>
                  </a:cubicBezTo>
                  <a:cubicBezTo>
                    <a:pt x="7839" y="14249"/>
                    <a:pt x="6956" y="14182"/>
                    <a:pt x="6050" y="13903"/>
                  </a:cubicBezTo>
                  <a:cubicBezTo>
                    <a:pt x="4878" y="11844"/>
                    <a:pt x="3864" y="9754"/>
                    <a:pt x="3041" y="7537"/>
                  </a:cubicBezTo>
                  <a:cubicBezTo>
                    <a:pt x="2123" y="5099"/>
                    <a:pt x="1584" y="2534"/>
                    <a:pt x="107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7"/>
            <p:cNvSpPr/>
            <p:nvPr/>
          </p:nvSpPr>
          <p:spPr>
            <a:xfrm>
              <a:off x="3059782" y="2069"/>
              <a:ext cx="1253046" cy="1433905"/>
            </a:xfrm>
            <a:custGeom>
              <a:avLst/>
              <a:gdLst/>
              <a:ahLst/>
              <a:cxnLst/>
              <a:rect l="l" t="t" r="r" b="b"/>
              <a:pathLst>
                <a:path w="38764" h="44359" extrusionOk="0">
                  <a:moveTo>
                    <a:pt x="1" y="0"/>
                  </a:moveTo>
                  <a:cubicBezTo>
                    <a:pt x="381" y="918"/>
                    <a:pt x="824" y="1773"/>
                    <a:pt x="1457" y="2565"/>
                  </a:cubicBezTo>
                  <a:cubicBezTo>
                    <a:pt x="2027" y="3262"/>
                    <a:pt x="4498" y="4782"/>
                    <a:pt x="5353" y="5859"/>
                  </a:cubicBezTo>
                  <a:cubicBezTo>
                    <a:pt x="5321" y="5890"/>
                    <a:pt x="5289" y="5922"/>
                    <a:pt x="5321" y="5985"/>
                  </a:cubicBezTo>
                  <a:cubicBezTo>
                    <a:pt x="4783" y="6429"/>
                    <a:pt x="4276" y="6904"/>
                    <a:pt x="3738" y="7347"/>
                  </a:cubicBezTo>
                  <a:cubicBezTo>
                    <a:pt x="3643" y="7347"/>
                    <a:pt x="3516" y="7442"/>
                    <a:pt x="3484" y="7537"/>
                  </a:cubicBezTo>
                  <a:cubicBezTo>
                    <a:pt x="3168" y="10482"/>
                    <a:pt x="7284" y="13016"/>
                    <a:pt x="9406" y="14409"/>
                  </a:cubicBezTo>
                  <a:cubicBezTo>
                    <a:pt x="12543" y="16471"/>
                    <a:pt x="16159" y="17734"/>
                    <a:pt x="19888" y="17734"/>
                  </a:cubicBezTo>
                  <a:cubicBezTo>
                    <a:pt x="20225" y="17734"/>
                    <a:pt x="20563" y="17724"/>
                    <a:pt x="20902" y="17703"/>
                  </a:cubicBezTo>
                  <a:cubicBezTo>
                    <a:pt x="23436" y="17513"/>
                    <a:pt x="25779" y="16785"/>
                    <a:pt x="27869" y="15486"/>
                  </a:cubicBezTo>
                  <a:lnTo>
                    <a:pt x="27869" y="15486"/>
                  </a:lnTo>
                  <a:cubicBezTo>
                    <a:pt x="25653" y="17386"/>
                    <a:pt x="23341" y="19128"/>
                    <a:pt x="20902" y="20838"/>
                  </a:cubicBezTo>
                  <a:cubicBezTo>
                    <a:pt x="20412" y="20778"/>
                    <a:pt x="19912" y="20749"/>
                    <a:pt x="19407" y="20749"/>
                  </a:cubicBezTo>
                  <a:cubicBezTo>
                    <a:pt x="15632" y="20749"/>
                    <a:pt x="11583" y="22412"/>
                    <a:pt x="9628" y="25652"/>
                  </a:cubicBezTo>
                  <a:cubicBezTo>
                    <a:pt x="6208" y="31384"/>
                    <a:pt x="11306" y="38414"/>
                    <a:pt x="7094" y="43893"/>
                  </a:cubicBezTo>
                  <a:cubicBezTo>
                    <a:pt x="7031" y="43925"/>
                    <a:pt x="6999" y="43988"/>
                    <a:pt x="7031" y="44020"/>
                  </a:cubicBezTo>
                  <a:cubicBezTo>
                    <a:pt x="6985" y="44181"/>
                    <a:pt x="7123" y="44359"/>
                    <a:pt x="7275" y="44359"/>
                  </a:cubicBezTo>
                  <a:cubicBezTo>
                    <a:pt x="7332" y="44359"/>
                    <a:pt x="7391" y="44334"/>
                    <a:pt x="7443" y="44273"/>
                  </a:cubicBezTo>
                  <a:cubicBezTo>
                    <a:pt x="7538" y="44146"/>
                    <a:pt x="7633" y="44020"/>
                    <a:pt x="7728" y="43925"/>
                  </a:cubicBezTo>
                  <a:cubicBezTo>
                    <a:pt x="11306" y="42151"/>
                    <a:pt x="14093" y="39143"/>
                    <a:pt x="16025" y="35659"/>
                  </a:cubicBezTo>
                  <a:cubicBezTo>
                    <a:pt x="17039" y="33822"/>
                    <a:pt x="17799" y="31859"/>
                    <a:pt x="18337" y="29832"/>
                  </a:cubicBezTo>
                  <a:cubicBezTo>
                    <a:pt x="19065" y="26982"/>
                    <a:pt x="19002" y="23942"/>
                    <a:pt x="20744" y="21472"/>
                  </a:cubicBezTo>
                  <a:cubicBezTo>
                    <a:pt x="20839" y="21408"/>
                    <a:pt x="20902" y="21377"/>
                    <a:pt x="20966" y="21345"/>
                  </a:cubicBezTo>
                  <a:cubicBezTo>
                    <a:pt x="20997" y="21345"/>
                    <a:pt x="20997" y="21345"/>
                    <a:pt x="20997" y="21313"/>
                  </a:cubicBezTo>
                  <a:cubicBezTo>
                    <a:pt x="21029" y="21313"/>
                    <a:pt x="21061" y="21313"/>
                    <a:pt x="21092" y="21281"/>
                  </a:cubicBezTo>
                  <a:cubicBezTo>
                    <a:pt x="25336" y="19001"/>
                    <a:pt x="29104" y="15644"/>
                    <a:pt x="32145" y="11908"/>
                  </a:cubicBezTo>
                  <a:cubicBezTo>
                    <a:pt x="33887" y="10166"/>
                    <a:pt x="35438" y="8139"/>
                    <a:pt x="35913" y="5764"/>
                  </a:cubicBezTo>
                  <a:cubicBezTo>
                    <a:pt x="36040" y="5637"/>
                    <a:pt x="36135" y="5542"/>
                    <a:pt x="36262" y="5415"/>
                  </a:cubicBezTo>
                  <a:cubicBezTo>
                    <a:pt x="36275" y="5419"/>
                    <a:pt x="36288" y="5420"/>
                    <a:pt x="36301" y="5420"/>
                  </a:cubicBezTo>
                  <a:cubicBezTo>
                    <a:pt x="36407" y="5420"/>
                    <a:pt x="36480" y="5307"/>
                    <a:pt x="36452" y="5194"/>
                  </a:cubicBezTo>
                  <a:cubicBezTo>
                    <a:pt x="36515" y="5099"/>
                    <a:pt x="36578" y="5035"/>
                    <a:pt x="36642" y="4972"/>
                  </a:cubicBezTo>
                  <a:cubicBezTo>
                    <a:pt x="36737" y="4830"/>
                    <a:pt x="36618" y="4651"/>
                    <a:pt x="36486" y="4651"/>
                  </a:cubicBezTo>
                  <a:cubicBezTo>
                    <a:pt x="36442" y="4651"/>
                    <a:pt x="36396" y="4671"/>
                    <a:pt x="36357" y="4719"/>
                  </a:cubicBezTo>
                  <a:lnTo>
                    <a:pt x="36262" y="4814"/>
                  </a:lnTo>
                  <a:cubicBezTo>
                    <a:pt x="36230" y="4750"/>
                    <a:pt x="36198" y="4719"/>
                    <a:pt x="36167" y="4687"/>
                  </a:cubicBezTo>
                  <a:cubicBezTo>
                    <a:pt x="37243" y="3230"/>
                    <a:pt x="38067" y="1647"/>
                    <a:pt x="38764" y="0"/>
                  </a:cubicBezTo>
                  <a:lnTo>
                    <a:pt x="38067" y="0"/>
                  </a:lnTo>
                  <a:cubicBezTo>
                    <a:pt x="37433" y="1583"/>
                    <a:pt x="36578" y="3104"/>
                    <a:pt x="35502" y="4560"/>
                  </a:cubicBezTo>
                  <a:cubicBezTo>
                    <a:pt x="35407" y="4529"/>
                    <a:pt x="35280" y="4497"/>
                    <a:pt x="35153" y="4402"/>
                  </a:cubicBezTo>
                  <a:cubicBezTo>
                    <a:pt x="34868" y="4434"/>
                    <a:pt x="34583" y="4465"/>
                    <a:pt x="34267" y="4497"/>
                  </a:cubicBezTo>
                  <a:cubicBezTo>
                    <a:pt x="32936" y="4339"/>
                    <a:pt x="31923" y="3737"/>
                    <a:pt x="31195" y="2724"/>
                  </a:cubicBezTo>
                  <a:cubicBezTo>
                    <a:pt x="30783" y="2312"/>
                    <a:pt x="30466" y="1805"/>
                    <a:pt x="30086" y="1362"/>
                  </a:cubicBezTo>
                  <a:cubicBezTo>
                    <a:pt x="29643" y="855"/>
                    <a:pt x="29168" y="412"/>
                    <a:pt x="28693"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7"/>
            <p:cNvSpPr/>
            <p:nvPr/>
          </p:nvSpPr>
          <p:spPr>
            <a:xfrm>
              <a:off x="242190" y="2069"/>
              <a:ext cx="1149930" cy="257081"/>
            </a:xfrm>
            <a:custGeom>
              <a:avLst/>
              <a:gdLst/>
              <a:ahLst/>
              <a:cxnLst/>
              <a:rect l="l" t="t" r="r" b="b"/>
              <a:pathLst>
                <a:path w="35574" h="7953" extrusionOk="0">
                  <a:moveTo>
                    <a:pt x="2828" y="0"/>
                  </a:moveTo>
                  <a:cubicBezTo>
                    <a:pt x="1783" y="1298"/>
                    <a:pt x="864" y="2692"/>
                    <a:pt x="104" y="4212"/>
                  </a:cubicBezTo>
                  <a:cubicBezTo>
                    <a:pt x="1" y="4398"/>
                    <a:pt x="181" y="4557"/>
                    <a:pt x="362" y="4557"/>
                  </a:cubicBezTo>
                  <a:cubicBezTo>
                    <a:pt x="459" y="4557"/>
                    <a:pt x="556" y="4512"/>
                    <a:pt x="611" y="4402"/>
                  </a:cubicBezTo>
                  <a:cubicBezTo>
                    <a:pt x="1534" y="4180"/>
                    <a:pt x="2437" y="4084"/>
                    <a:pt x="3323" y="4084"/>
                  </a:cubicBezTo>
                  <a:cubicBezTo>
                    <a:pt x="7881" y="4084"/>
                    <a:pt x="12029" y="6614"/>
                    <a:pt x="16509" y="7569"/>
                  </a:cubicBezTo>
                  <a:cubicBezTo>
                    <a:pt x="17577" y="7794"/>
                    <a:pt x="18678" y="7952"/>
                    <a:pt x="19773" y="7952"/>
                  </a:cubicBezTo>
                  <a:cubicBezTo>
                    <a:pt x="20529" y="7952"/>
                    <a:pt x="21282" y="7877"/>
                    <a:pt x="22019" y="7696"/>
                  </a:cubicBezTo>
                  <a:cubicBezTo>
                    <a:pt x="24711" y="7030"/>
                    <a:pt x="26738" y="4940"/>
                    <a:pt x="29145" y="3705"/>
                  </a:cubicBezTo>
                  <a:cubicBezTo>
                    <a:pt x="29240" y="3674"/>
                    <a:pt x="29272" y="3610"/>
                    <a:pt x="29272" y="3547"/>
                  </a:cubicBezTo>
                  <a:cubicBezTo>
                    <a:pt x="31773" y="3325"/>
                    <a:pt x="33927" y="1932"/>
                    <a:pt x="35574" y="0"/>
                  </a:cubicBezTo>
                  <a:lnTo>
                    <a:pt x="34275" y="0"/>
                  </a:lnTo>
                  <a:cubicBezTo>
                    <a:pt x="33389" y="887"/>
                    <a:pt x="32375" y="1647"/>
                    <a:pt x="31203" y="2153"/>
                  </a:cubicBezTo>
                  <a:cubicBezTo>
                    <a:pt x="30095" y="1900"/>
                    <a:pt x="28955" y="950"/>
                    <a:pt x="27973" y="0"/>
                  </a:cubicBezTo>
                  <a:lnTo>
                    <a:pt x="27403" y="0"/>
                  </a:lnTo>
                  <a:cubicBezTo>
                    <a:pt x="27656" y="190"/>
                    <a:pt x="27878" y="412"/>
                    <a:pt x="28100" y="602"/>
                  </a:cubicBezTo>
                  <a:cubicBezTo>
                    <a:pt x="28860" y="1235"/>
                    <a:pt x="29683" y="2027"/>
                    <a:pt x="30570" y="2375"/>
                  </a:cubicBezTo>
                  <a:cubicBezTo>
                    <a:pt x="29937" y="2565"/>
                    <a:pt x="29303" y="2724"/>
                    <a:pt x="28575" y="2755"/>
                  </a:cubicBezTo>
                  <a:cubicBezTo>
                    <a:pt x="28394" y="2769"/>
                    <a:pt x="28212" y="2776"/>
                    <a:pt x="28031" y="2776"/>
                  </a:cubicBezTo>
                  <a:cubicBezTo>
                    <a:pt x="24906" y="2776"/>
                    <a:pt x="21683" y="808"/>
                    <a:pt x="18631" y="0"/>
                  </a:cubicBezTo>
                  <a:lnTo>
                    <a:pt x="15749" y="0"/>
                  </a:lnTo>
                  <a:cubicBezTo>
                    <a:pt x="19486" y="538"/>
                    <a:pt x="22684" y="2248"/>
                    <a:pt x="26326" y="3262"/>
                  </a:cubicBezTo>
                  <a:cubicBezTo>
                    <a:pt x="27055" y="3484"/>
                    <a:pt x="27751" y="3547"/>
                    <a:pt x="28448" y="3579"/>
                  </a:cubicBezTo>
                  <a:cubicBezTo>
                    <a:pt x="26168" y="4655"/>
                    <a:pt x="24363" y="6524"/>
                    <a:pt x="21829" y="7094"/>
                  </a:cubicBezTo>
                  <a:cubicBezTo>
                    <a:pt x="21104" y="7264"/>
                    <a:pt x="20373" y="7337"/>
                    <a:pt x="19642" y="7337"/>
                  </a:cubicBezTo>
                  <a:cubicBezTo>
                    <a:pt x="17371" y="7337"/>
                    <a:pt x="15094" y="6625"/>
                    <a:pt x="12962" y="5859"/>
                  </a:cubicBezTo>
                  <a:cubicBezTo>
                    <a:pt x="9822" y="4732"/>
                    <a:pt x="6705" y="3445"/>
                    <a:pt x="3417" y="3445"/>
                  </a:cubicBezTo>
                  <a:cubicBezTo>
                    <a:pt x="2825" y="3445"/>
                    <a:pt x="2228" y="3487"/>
                    <a:pt x="1624" y="3579"/>
                  </a:cubicBezTo>
                  <a:cubicBezTo>
                    <a:pt x="4221" y="1615"/>
                    <a:pt x="7198" y="443"/>
                    <a:pt x="10333" y="0"/>
                  </a:cubicBezTo>
                  <a:lnTo>
                    <a:pt x="7832" y="0"/>
                  </a:lnTo>
                  <a:cubicBezTo>
                    <a:pt x="5456" y="633"/>
                    <a:pt x="3208" y="1742"/>
                    <a:pt x="1181" y="3357"/>
                  </a:cubicBezTo>
                  <a:cubicBezTo>
                    <a:pt x="1878" y="2153"/>
                    <a:pt x="2701" y="1045"/>
                    <a:pt x="36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7"/>
            <p:cNvSpPr/>
            <p:nvPr/>
          </p:nvSpPr>
          <p:spPr>
            <a:xfrm>
              <a:off x="1574341" y="2069"/>
              <a:ext cx="444501" cy="898829"/>
            </a:xfrm>
            <a:custGeom>
              <a:avLst/>
              <a:gdLst/>
              <a:ahLst/>
              <a:cxnLst/>
              <a:rect l="l" t="t" r="r" b="b"/>
              <a:pathLst>
                <a:path w="13751" h="27806" extrusionOk="0">
                  <a:moveTo>
                    <a:pt x="1" y="0"/>
                  </a:moveTo>
                  <a:cubicBezTo>
                    <a:pt x="127" y="1140"/>
                    <a:pt x="317" y="2280"/>
                    <a:pt x="602" y="3420"/>
                  </a:cubicBezTo>
                  <a:cubicBezTo>
                    <a:pt x="1394" y="6777"/>
                    <a:pt x="1014" y="10229"/>
                    <a:pt x="1901" y="13554"/>
                  </a:cubicBezTo>
                  <a:cubicBezTo>
                    <a:pt x="3484" y="19508"/>
                    <a:pt x="8203" y="24227"/>
                    <a:pt x="13112" y="27647"/>
                  </a:cubicBezTo>
                  <a:cubicBezTo>
                    <a:pt x="13143" y="27679"/>
                    <a:pt x="13175" y="27710"/>
                    <a:pt x="13238" y="27742"/>
                  </a:cubicBezTo>
                  <a:cubicBezTo>
                    <a:pt x="13290" y="27787"/>
                    <a:pt x="13344" y="27806"/>
                    <a:pt x="13395" y="27806"/>
                  </a:cubicBezTo>
                  <a:cubicBezTo>
                    <a:pt x="13595" y="27806"/>
                    <a:pt x="13751" y="27513"/>
                    <a:pt x="13523" y="27362"/>
                  </a:cubicBezTo>
                  <a:cubicBezTo>
                    <a:pt x="9882" y="24448"/>
                    <a:pt x="10135" y="19761"/>
                    <a:pt x="9850" y="15549"/>
                  </a:cubicBezTo>
                  <a:cubicBezTo>
                    <a:pt x="9597" y="12478"/>
                    <a:pt x="8805" y="10451"/>
                    <a:pt x="7253" y="7886"/>
                  </a:cubicBezTo>
                  <a:cubicBezTo>
                    <a:pt x="5796" y="5447"/>
                    <a:pt x="7158" y="2850"/>
                    <a:pt x="5733" y="253"/>
                  </a:cubicBezTo>
                  <a:cubicBezTo>
                    <a:pt x="5701" y="190"/>
                    <a:pt x="5638" y="95"/>
                    <a:pt x="5575" y="0"/>
                  </a:cubicBezTo>
                  <a:lnTo>
                    <a:pt x="5195" y="0"/>
                  </a:lnTo>
                  <a:cubicBezTo>
                    <a:pt x="5670" y="855"/>
                    <a:pt x="6018" y="1710"/>
                    <a:pt x="6145" y="2597"/>
                  </a:cubicBezTo>
                  <a:cubicBezTo>
                    <a:pt x="6335" y="3895"/>
                    <a:pt x="5670" y="5004"/>
                    <a:pt x="5860" y="6239"/>
                  </a:cubicBezTo>
                  <a:cubicBezTo>
                    <a:pt x="6050" y="7506"/>
                    <a:pt x="7190" y="8456"/>
                    <a:pt x="7791" y="9501"/>
                  </a:cubicBezTo>
                  <a:cubicBezTo>
                    <a:pt x="10673" y="14346"/>
                    <a:pt x="8425" y="20901"/>
                    <a:pt x="11275" y="25557"/>
                  </a:cubicBezTo>
                  <a:cubicBezTo>
                    <a:pt x="7031" y="21947"/>
                    <a:pt x="3168" y="17798"/>
                    <a:pt x="2186" y="12034"/>
                  </a:cubicBezTo>
                  <a:cubicBezTo>
                    <a:pt x="1774" y="9564"/>
                    <a:pt x="2091" y="7062"/>
                    <a:pt x="1521" y="4624"/>
                  </a:cubicBezTo>
                  <a:cubicBezTo>
                    <a:pt x="1173" y="3009"/>
                    <a:pt x="856" y="1520"/>
                    <a:pt x="66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7"/>
            <p:cNvSpPr/>
            <p:nvPr/>
          </p:nvSpPr>
          <p:spPr>
            <a:xfrm>
              <a:off x="764577" y="2069"/>
              <a:ext cx="720718" cy="1561524"/>
            </a:xfrm>
            <a:custGeom>
              <a:avLst/>
              <a:gdLst/>
              <a:ahLst/>
              <a:cxnLst/>
              <a:rect l="l" t="t" r="r" b="b"/>
              <a:pathLst>
                <a:path w="22296" h="48307" extrusionOk="0">
                  <a:moveTo>
                    <a:pt x="16088" y="13206"/>
                  </a:moveTo>
                  <a:lnTo>
                    <a:pt x="16088" y="13206"/>
                  </a:lnTo>
                  <a:cubicBezTo>
                    <a:pt x="14537" y="16056"/>
                    <a:pt x="12225" y="18431"/>
                    <a:pt x="10610" y="21250"/>
                  </a:cubicBezTo>
                  <a:cubicBezTo>
                    <a:pt x="9026" y="23942"/>
                    <a:pt x="7886" y="26919"/>
                    <a:pt x="7158" y="29959"/>
                  </a:cubicBezTo>
                  <a:cubicBezTo>
                    <a:pt x="5986" y="34994"/>
                    <a:pt x="5511" y="41265"/>
                    <a:pt x="8963" y="45540"/>
                  </a:cubicBezTo>
                  <a:cubicBezTo>
                    <a:pt x="9023" y="45609"/>
                    <a:pt x="9098" y="45638"/>
                    <a:pt x="9170" y="45638"/>
                  </a:cubicBezTo>
                  <a:cubicBezTo>
                    <a:pt x="9364" y="45638"/>
                    <a:pt x="9545" y="45431"/>
                    <a:pt x="9406" y="45223"/>
                  </a:cubicBezTo>
                  <a:cubicBezTo>
                    <a:pt x="5606" y="40156"/>
                    <a:pt x="6651" y="32746"/>
                    <a:pt x="8583" y="27109"/>
                  </a:cubicBezTo>
                  <a:cubicBezTo>
                    <a:pt x="9565" y="24195"/>
                    <a:pt x="11021" y="21440"/>
                    <a:pt x="12795" y="18938"/>
                  </a:cubicBezTo>
                  <a:cubicBezTo>
                    <a:pt x="14062" y="17101"/>
                    <a:pt x="15423" y="15423"/>
                    <a:pt x="16405" y="13459"/>
                  </a:cubicBezTo>
                  <a:lnTo>
                    <a:pt x="16405" y="13459"/>
                  </a:lnTo>
                  <a:cubicBezTo>
                    <a:pt x="16247" y="14188"/>
                    <a:pt x="16120" y="14916"/>
                    <a:pt x="16025" y="15708"/>
                  </a:cubicBezTo>
                  <a:cubicBezTo>
                    <a:pt x="16008" y="15858"/>
                    <a:pt x="16115" y="15938"/>
                    <a:pt x="16229" y="15938"/>
                  </a:cubicBezTo>
                  <a:cubicBezTo>
                    <a:pt x="16331" y="15938"/>
                    <a:pt x="16439" y="15874"/>
                    <a:pt x="16468" y="15739"/>
                  </a:cubicBezTo>
                  <a:cubicBezTo>
                    <a:pt x="16595" y="15043"/>
                    <a:pt x="16753" y="14378"/>
                    <a:pt x="16944" y="13713"/>
                  </a:cubicBezTo>
                  <a:cubicBezTo>
                    <a:pt x="16975" y="14568"/>
                    <a:pt x="17039" y="15454"/>
                    <a:pt x="17070" y="16373"/>
                  </a:cubicBezTo>
                  <a:cubicBezTo>
                    <a:pt x="17324" y="21598"/>
                    <a:pt x="15867" y="25525"/>
                    <a:pt x="13207" y="29959"/>
                  </a:cubicBezTo>
                  <a:cubicBezTo>
                    <a:pt x="9945" y="35311"/>
                    <a:pt x="8995" y="41233"/>
                    <a:pt x="9628" y="47408"/>
                  </a:cubicBezTo>
                  <a:cubicBezTo>
                    <a:pt x="6588" y="44590"/>
                    <a:pt x="3389" y="41170"/>
                    <a:pt x="1837" y="37306"/>
                  </a:cubicBezTo>
                  <a:cubicBezTo>
                    <a:pt x="254" y="33442"/>
                    <a:pt x="1172" y="28882"/>
                    <a:pt x="2787" y="25208"/>
                  </a:cubicBezTo>
                  <a:cubicBezTo>
                    <a:pt x="4403" y="21472"/>
                    <a:pt x="7126" y="18305"/>
                    <a:pt x="10736" y="16373"/>
                  </a:cubicBezTo>
                  <a:cubicBezTo>
                    <a:pt x="12637" y="15359"/>
                    <a:pt x="14663" y="14694"/>
                    <a:pt x="16088" y="13206"/>
                  </a:cubicBezTo>
                  <a:close/>
                  <a:moveTo>
                    <a:pt x="21029" y="0"/>
                  </a:moveTo>
                  <a:cubicBezTo>
                    <a:pt x="19984" y="3895"/>
                    <a:pt x="18115" y="7506"/>
                    <a:pt x="16944" y="11401"/>
                  </a:cubicBezTo>
                  <a:cubicBezTo>
                    <a:pt x="14568" y="14948"/>
                    <a:pt x="9565" y="15644"/>
                    <a:pt x="6461" y="18590"/>
                  </a:cubicBezTo>
                  <a:cubicBezTo>
                    <a:pt x="3769" y="21186"/>
                    <a:pt x="1901" y="24607"/>
                    <a:pt x="982" y="28185"/>
                  </a:cubicBezTo>
                  <a:cubicBezTo>
                    <a:pt x="96" y="31732"/>
                    <a:pt x="1" y="35247"/>
                    <a:pt x="1711" y="38509"/>
                  </a:cubicBezTo>
                  <a:cubicBezTo>
                    <a:pt x="3642" y="42246"/>
                    <a:pt x="6524" y="45477"/>
                    <a:pt x="9660" y="48232"/>
                  </a:cubicBezTo>
                  <a:cubicBezTo>
                    <a:pt x="9720" y="48284"/>
                    <a:pt x="9782" y="48307"/>
                    <a:pt x="9840" y="48307"/>
                  </a:cubicBezTo>
                  <a:cubicBezTo>
                    <a:pt x="10027" y="48307"/>
                    <a:pt x="10175" y="48077"/>
                    <a:pt x="10103" y="47883"/>
                  </a:cubicBezTo>
                  <a:cubicBezTo>
                    <a:pt x="10166" y="47820"/>
                    <a:pt x="10198" y="47757"/>
                    <a:pt x="10166" y="47693"/>
                  </a:cubicBezTo>
                  <a:cubicBezTo>
                    <a:pt x="9533" y="43988"/>
                    <a:pt x="9818" y="40093"/>
                    <a:pt x="10926" y="36514"/>
                  </a:cubicBezTo>
                  <a:cubicBezTo>
                    <a:pt x="11971" y="33189"/>
                    <a:pt x="13935" y="30465"/>
                    <a:pt x="15550" y="27457"/>
                  </a:cubicBezTo>
                  <a:cubicBezTo>
                    <a:pt x="16912" y="24955"/>
                    <a:pt x="17640" y="22263"/>
                    <a:pt x="17799" y="19445"/>
                  </a:cubicBezTo>
                  <a:cubicBezTo>
                    <a:pt x="17925" y="16753"/>
                    <a:pt x="17292" y="13998"/>
                    <a:pt x="17767" y="11369"/>
                  </a:cubicBezTo>
                  <a:cubicBezTo>
                    <a:pt x="19034" y="8139"/>
                    <a:pt x="20744" y="5099"/>
                    <a:pt x="21821" y="1742"/>
                  </a:cubicBezTo>
                  <a:cubicBezTo>
                    <a:pt x="22011" y="1172"/>
                    <a:pt x="22169" y="602"/>
                    <a:pt x="2229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7"/>
            <p:cNvSpPr/>
            <p:nvPr/>
          </p:nvSpPr>
          <p:spPr>
            <a:xfrm>
              <a:off x="3919716" y="2069"/>
              <a:ext cx="1058547" cy="978995"/>
            </a:xfrm>
            <a:custGeom>
              <a:avLst/>
              <a:gdLst/>
              <a:ahLst/>
              <a:cxnLst/>
              <a:rect l="l" t="t" r="r" b="b"/>
              <a:pathLst>
                <a:path w="32747" h="30286" extrusionOk="0">
                  <a:moveTo>
                    <a:pt x="19382" y="5890"/>
                  </a:moveTo>
                  <a:cubicBezTo>
                    <a:pt x="20997" y="6745"/>
                    <a:pt x="22296" y="7917"/>
                    <a:pt x="23151" y="9532"/>
                  </a:cubicBezTo>
                  <a:cubicBezTo>
                    <a:pt x="23847" y="10862"/>
                    <a:pt x="23911" y="12129"/>
                    <a:pt x="24037" y="13459"/>
                  </a:cubicBezTo>
                  <a:cubicBezTo>
                    <a:pt x="23056" y="12668"/>
                    <a:pt x="21947" y="12098"/>
                    <a:pt x="20744" y="11781"/>
                  </a:cubicBezTo>
                  <a:cubicBezTo>
                    <a:pt x="19952" y="11559"/>
                    <a:pt x="19160" y="11559"/>
                    <a:pt x="18369" y="11337"/>
                  </a:cubicBezTo>
                  <a:cubicBezTo>
                    <a:pt x="16659" y="10894"/>
                    <a:pt x="14695" y="9216"/>
                    <a:pt x="15043" y="7252"/>
                  </a:cubicBezTo>
                  <a:cubicBezTo>
                    <a:pt x="15043" y="7221"/>
                    <a:pt x="15043" y="7189"/>
                    <a:pt x="15043" y="7189"/>
                  </a:cubicBezTo>
                  <a:cubicBezTo>
                    <a:pt x="16374" y="6682"/>
                    <a:pt x="17862" y="6207"/>
                    <a:pt x="19382" y="5890"/>
                  </a:cubicBezTo>
                  <a:close/>
                  <a:moveTo>
                    <a:pt x="22716" y="5490"/>
                  </a:moveTo>
                  <a:cubicBezTo>
                    <a:pt x="24951" y="5490"/>
                    <a:pt x="27084" y="6090"/>
                    <a:pt x="28724" y="7822"/>
                  </a:cubicBezTo>
                  <a:cubicBezTo>
                    <a:pt x="32081" y="11369"/>
                    <a:pt x="31226" y="16373"/>
                    <a:pt x="29073" y="20268"/>
                  </a:cubicBezTo>
                  <a:cubicBezTo>
                    <a:pt x="28851" y="19286"/>
                    <a:pt x="28376" y="18400"/>
                    <a:pt x="27521" y="17703"/>
                  </a:cubicBezTo>
                  <a:cubicBezTo>
                    <a:pt x="27014" y="17291"/>
                    <a:pt x="26381" y="17133"/>
                    <a:pt x="25874" y="16753"/>
                  </a:cubicBezTo>
                  <a:cubicBezTo>
                    <a:pt x="24259" y="15486"/>
                    <a:pt x="24734" y="13649"/>
                    <a:pt x="24449" y="12003"/>
                  </a:cubicBezTo>
                  <a:cubicBezTo>
                    <a:pt x="24006" y="9342"/>
                    <a:pt x="22359" y="7094"/>
                    <a:pt x="20079" y="5732"/>
                  </a:cubicBezTo>
                  <a:cubicBezTo>
                    <a:pt x="20958" y="5581"/>
                    <a:pt x="21845" y="5490"/>
                    <a:pt x="22716" y="5490"/>
                  </a:cubicBezTo>
                  <a:close/>
                  <a:moveTo>
                    <a:pt x="5289" y="8772"/>
                  </a:moveTo>
                  <a:cubicBezTo>
                    <a:pt x="8013" y="11686"/>
                    <a:pt x="10040" y="17513"/>
                    <a:pt x="9058" y="21377"/>
                  </a:cubicBezTo>
                  <a:cubicBezTo>
                    <a:pt x="8330" y="24132"/>
                    <a:pt x="6144" y="26222"/>
                    <a:pt x="5448" y="29009"/>
                  </a:cubicBezTo>
                  <a:cubicBezTo>
                    <a:pt x="5226" y="25272"/>
                    <a:pt x="2534" y="21947"/>
                    <a:pt x="2597" y="18083"/>
                  </a:cubicBezTo>
                  <a:cubicBezTo>
                    <a:pt x="2661" y="14726"/>
                    <a:pt x="5289" y="12066"/>
                    <a:pt x="5289" y="8772"/>
                  </a:cubicBezTo>
                  <a:close/>
                  <a:moveTo>
                    <a:pt x="5828" y="8677"/>
                  </a:moveTo>
                  <a:lnTo>
                    <a:pt x="5828" y="8677"/>
                  </a:lnTo>
                  <a:cubicBezTo>
                    <a:pt x="9565" y="10862"/>
                    <a:pt x="12922" y="14283"/>
                    <a:pt x="13903" y="18621"/>
                  </a:cubicBezTo>
                  <a:cubicBezTo>
                    <a:pt x="15265" y="24448"/>
                    <a:pt x="9660" y="26760"/>
                    <a:pt x="5638" y="29484"/>
                  </a:cubicBezTo>
                  <a:cubicBezTo>
                    <a:pt x="6651" y="25810"/>
                    <a:pt x="9976" y="23055"/>
                    <a:pt x="9723" y="19001"/>
                  </a:cubicBezTo>
                  <a:cubicBezTo>
                    <a:pt x="9470" y="15454"/>
                    <a:pt x="8266" y="11401"/>
                    <a:pt x="5828" y="8677"/>
                  </a:cubicBezTo>
                  <a:close/>
                  <a:moveTo>
                    <a:pt x="1" y="0"/>
                  </a:moveTo>
                  <a:cubicBezTo>
                    <a:pt x="951" y="3040"/>
                    <a:pt x="2851" y="5542"/>
                    <a:pt x="4783" y="8107"/>
                  </a:cubicBezTo>
                  <a:cubicBezTo>
                    <a:pt x="5099" y="11654"/>
                    <a:pt x="2122" y="14504"/>
                    <a:pt x="2091" y="18083"/>
                  </a:cubicBezTo>
                  <a:cubicBezTo>
                    <a:pt x="2091" y="22263"/>
                    <a:pt x="4814" y="25715"/>
                    <a:pt x="5163" y="29800"/>
                  </a:cubicBezTo>
                  <a:cubicBezTo>
                    <a:pt x="5131" y="29800"/>
                    <a:pt x="5099" y="29832"/>
                    <a:pt x="5068" y="29864"/>
                  </a:cubicBezTo>
                  <a:cubicBezTo>
                    <a:pt x="4895" y="29979"/>
                    <a:pt x="5010" y="30252"/>
                    <a:pt x="5176" y="30252"/>
                  </a:cubicBezTo>
                  <a:cubicBezTo>
                    <a:pt x="5192" y="30252"/>
                    <a:pt x="5209" y="30249"/>
                    <a:pt x="5226" y="30244"/>
                  </a:cubicBezTo>
                  <a:cubicBezTo>
                    <a:pt x="5252" y="30270"/>
                    <a:pt x="5289" y="30285"/>
                    <a:pt x="5326" y="30285"/>
                  </a:cubicBezTo>
                  <a:cubicBezTo>
                    <a:pt x="5378" y="30285"/>
                    <a:pt x="5429" y="30255"/>
                    <a:pt x="5448" y="30180"/>
                  </a:cubicBezTo>
                  <a:cubicBezTo>
                    <a:pt x="5448" y="30149"/>
                    <a:pt x="5448" y="30149"/>
                    <a:pt x="5448" y="30117"/>
                  </a:cubicBezTo>
                  <a:cubicBezTo>
                    <a:pt x="9406" y="27869"/>
                    <a:pt x="15233" y="25018"/>
                    <a:pt x="14632" y="19635"/>
                  </a:cubicBezTo>
                  <a:cubicBezTo>
                    <a:pt x="14030" y="14536"/>
                    <a:pt x="9755" y="10007"/>
                    <a:pt x="5258" y="7981"/>
                  </a:cubicBezTo>
                  <a:cubicBezTo>
                    <a:pt x="5226" y="7886"/>
                    <a:pt x="5163" y="7822"/>
                    <a:pt x="5068" y="7791"/>
                  </a:cubicBezTo>
                  <a:cubicBezTo>
                    <a:pt x="3769" y="5732"/>
                    <a:pt x="2059" y="3800"/>
                    <a:pt x="1046" y="1583"/>
                  </a:cubicBezTo>
                  <a:lnTo>
                    <a:pt x="1046" y="1583"/>
                  </a:lnTo>
                  <a:cubicBezTo>
                    <a:pt x="2154" y="2597"/>
                    <a:pt x="3991" y="2692"/>
                    <a:pt x="5574" y="2850"/>
                  </a:cubicBezTo>
                  <a:cubicBezTo>
                    <a:pt x="9185" y="3230"/>
                    <a:pt x="11085" y="6777"/>
                    <a:pt x="14600" y="7094"/>
                  </a:cubicBezTo>
                  <a:cubicBezTo>
                    <a:pt x="14600" y="7094"/>
                    <a:pt x="14568" y="7094"/>
                    <a:pt x="14568" y="7126"/>
                  </a:cubicBezTo>
                  <a:cubicBezTo>
                    <a:pt x="14157" y="9026"/>
                    <a:pt x="15550" y="10546"/>
                    <a:pt x="17165" y="11401"/>
                  </a:cubicBezTo>
                  <a:cubicBezTo>
                    <a:pt x="18179" y="11939"/>
                    <a:pt x="19255" y="11876"/>
                    <a:pt x="20364" y="12161"/>
                  </a:cubicBezTo>
                  <a:cubicBezTo>
                    <a:pt x="21726" y="12478"/>
                    <a:pt x="22929" y="13111"/>
                    <a:pt x="24101" y="13839"/>
                  </a:cubicBezTo>
                  <a:cubicBezTo>
                    <a:pt x="24132" y="14188"/>
                    <a:pt x="24196" y="14504"/>
                    <a:pt x="24259" y="14853"/>
                  </a:cubicBezTo>
                  <a:cubicBezTo>
                    <a:pt x="24417" y="15613"/>
                    <a:pt x="24607" y="16246"/>
                    <a:pt x="25178" y="16816"/>
                  </a:cubicBezTo>
                  <a:cubicBezTo>
                    <a:pt x="25558" y="17133"/>
                    <a:pt x="26033" y="17260"/>
                    <a:pt x="26413" y="17513"/>
                  </a:cubicBezTo>
                  <a:cubicBezTo>
                    <a:pt x="27774" y="18463"/>
                    <a:pt x="28439" y="19286"/>
                    <a:pt x="28788" y="20806"/>
                  </a:cubicBezTo>
                  <a:cubicBezTo>
                    <a:pt x="28788" y="20870"/>
                    <a:pt x="28788" y="20933"/>
                    <a:pt x="28851" y="20965"/>
                  </a:cubicBezTo>
                  <a:cubicBezTo>
                    <a:pt x="28851" y="20996"/>
                    <a:pt x="28851" y="20996"/>
                    <a:pt x="28851" y="20996"/>
                  </a:cubicBezTo>
                  <a:cubicBezTo>
                    <a:pt x="28866" y="21087"/>
                    <a:pt x="28946" y="21127"/>
                    <a:pt x="29026" y="21127"/>
                  </a:cubicBezTo>
                  <a:cubicBezTo>
                    <a:pt x="29113" y="21127"/>
                    <a:pt x="29200" y="21079"/>
                    <a:pt x="29200" y="20996"/>
                  </a:cubicBezTo>
                  <a:cubicBezTo>
                    <a:pt x="29200" y="20965"/>
                    <a:pt x="29231" y="20965"/>
                    <a:pt x="29231" y="20965"/>
                  </a:cubicBezTo>
                  <a:cubicBezTo>
                    <a:pt x="31765" y="16943"/>
                    <a:pt x="32746" y="11527"/>
                    <a:pt x="29358" y="7664"/>
                  </a:cubicBezTo>
                  <a:cubicBezTo>
                    <a:pt x="27638" y="5686"/>
                    <a:pt x="25044" y="4892"/>
                    <a:pt x="22360" y="4892"/>
                  </a:cubicBezTo>
                  <a:cubicBezTo>
                    <a:pt x="19757" y="4892"/>
                    <a:pt x="17070" y="5639"/>
                    <a:pt x="15012" y="6777"/>
                  </a:cubicBezTo>
                  <a:cubicBezTo>
                    <a:pt x="14980" y="6682"/>
                    <a:pt x="14917" y="6619"/>
                    <a:pt x="14822" y="6619"/>
                  </a:cubicBezTo>
                  <a:cubicBezTo>
                    <a:pt x="11877" y="6492"/>
                    <a:pt x="10356" y="3737"/>
                    <a:pt x="7760" y="2787"/>
                  </a:cubicBezTo>
                  <a:cubicBezTo>
                    <a:pt x="5384" y="1900"/>
                    <a:pt x="1932" y="3040"/>
                    <a:pt x="539" y="285"/>
                  </a:cubicBezTo>
                  <a:cubicBezTo>
                    <a:pt x="507" y="190"/>
                    <a:pt x="507" y="95"/>
                    <a:pt x="47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7"/>
            <p:cNvSpPr/>
            <p:nvPr/>
          </p:nvSpPr>
          <p:spPr>
            <a:xfrm>
              <a:off x="2590927" y="2069"/>
              <a:ext cx="1895926" cy="2173889"/>
            </a:xfrm>
            <a:custGeom>
              <a:avLst/>
              <a:gdLst/>
              <a:ahLst/>
              <a:cxnLst/>
              <a:rect l="l" t="t" r="r" b="b"/>
              <a:pathLst>
                <a:path w="58652" h="67251" extrusionOk="0">
                  <a:moveTo>
                    <a:pt x="12654" y="21512"/>
                  </a:moveTo>
                  <a:cubicBezTo>
                    <a:pt x="17073" y="21512"/>
                    <a:pt x="20498" y="24758"/>
                    <a:pt x="23594" y="27647"/>
                  </a:cubicBezTo>
                  <a:cubicBezTo>
                    <a:pt x="22137" y="26887"/>
                    <a:pt x="20585" y="26222"/>
                    <a:pt x="19002" y="26063"/>
                  </a:cubicBezTo>
                  <a:cubicBezTo>
                    <a:pt x="18763" y="26035"/>
                    <a:pt x="18530" y="26022"/>
                    <a:pt x="18301" y="26022"/>
                  </a:cubicBezTo>
                  <a:cubicBezTo>
                    <a:pt x="16740" y="26022"/>
                    <a:pt x="15386" y="26619"/>
                    <a:pt x="13840" y="26950"/>
                  </a:cubicBezTo>
                  <a:cubicBezTo>
                    <a:pt x="13333" y="27068"/>
                    <a:pt x="12858" y="27116"/>
                    <a:pt x="12403" y="27116"/>
                  </a:cubicBezTo>
                  <a:cubicBezTo>
                    <a:pt x="10526" y="27116"/>
                    <a:pt x="8994" y="26287"/>
                    <a:pt x="7031" y="26032"/>
                  </a:cubicBezTo>
                  <a:cubicBezTo>
                    <a:pt x="6875" y="26009"/>
                    <a:pt x="6714" y="25999"/>
                    <a:pt x="6547" y="25999"/>
                  </a:cubicBezTo>
                  <a:cubicBezTo>
                    <a:pt x="5388" y="25999"/>
                    <a:pt x="3985" y="26483"/>
                    <a:pt x="2782" y="26483"/>
                  </a:cubicBezTo>
                  <a:cubicBezTo>
                    <a:pt x="2007" y="26483"/>
                    <a:pt x="1314" y="26282"/>
                    <a:pt x="824" y="25620"/>
                  </a:cubicBezTo>
                  <a:cubicBezTo>
                    <a:pt x="2439" y="25430"/>
                    <a:pt x="3959" y="25018"/>
                    <a:pt x="5447" y="24322"/>
                  </a:cubicBezTo>
                  <a:cubicBezTo>
                    <a:pt x="7506" y="23308"/>
                    <a:pt x="9279" y="21852"/>
                    <a:pt x="11654" y="21567"/>
                  </a:cubicBezTo>
                  <a:cubicBezTo>
                    <a:pt x="11993" y="21529"/>
                    <a:pt x="12326" y="21512"/>
                    <a:pt x="12654" y="21512"/>
                  </a:cubicBezTo>
                  <a:close/>
                  <a:moveTo>
                    <a:pt x="729" y="26317"/>
                  </a:moveTo>
                  <a:lnTo>
                    <a:pt x="729" y="26317"/>
                  </a:lnTo>
                  <a:cubicBezTo>
                    <a:pt x="1292" y="26824"/>
                    <a:pt x="1957" y="27056"/>
                    <a:pt x="2766" y="27056"/>
                  </a:cubicBezTo>
                  <a:cubicBezTo>
                    <a:pt x="2866" y="27056"/>
                    <a:pt x="2968" y="27052"/>
                    <a:pt x="3072" y="27045"/>
                  </a:cubicBezTo>
                  <a:cubicBezTo>
                    <a:pt x="4301" y="26967"/>
                    <a:pt x="5206" y="26500"/>
                    <a:pt x="6411" y="26500"/>
                  </a:cubicBezTo>
                  <a:cubicBezTo>
                    <a:pt x="6666" y="26500"/>
                    <a:pt x="6934" y="26521"/>
                    <a:pt x="7221" y="26570"/>
                  </a:cubicBezTo>
                  <a:cubicBezTo>
                    <a:pt x="8234" y="26729"/>
                    <a:pt x="9184" y="27172"/>
                    <a:pt x="10166" y="27457"/>
                  </a:cubicBezTo>
                  <a:cubicBezTo>
                    <a:pt x="10765" y="27614"/>
                    <a:pt x="11327" y="27680"/>
                    <a:pt x="11874" y="27680"/>
                  </a:cubicBezTo>
                  <a:cubicBezTo>
                    <a:pt x="13093" y="27680"/>
                    <a:pt x="14238" y="27353"/>
                    <a:pt x="15550" y="26982"/>
                  </a:cubicBezTo>
                  <a:cubicBezTo>
                    <a:pt x="16443" y="26713"/>
                    <a:pt x="17277" y="26599"/>
                    <a:pt x="18082" y="26599"/>
                  </a:cubicBezTo>
                  <a:cubicBezTo>
                    <a:pt x="19932" y="26599"/>
                    <a:pt x="21623" y="27204"/>
                    <a:pt x="23499" y="27932"/>
                  </a:cubicBezTo>
                  <a:cubicBezTo>
                    <a:pt x="21535" y="28850"/>
                    <a:pt x="18685" y="30180"/>
                    <a:pt x="18052" y="31986"/>
                  </a:cubicBezTo>
                  <a:cubicBezTo>
                    <a:pt x="17545" y="33537"/>
                    <a:pt x="18843" y="34297"/>
                    <a:pt x="20173" y="34519"/>
                  </a:cubicBezTo>
                  <a:cubicBezTo>
                    <a:pt x="17513" y="34994"/>
                    <a:pt x="14790" y="35501"/>
                    <a:pt x="12256" y="36261"/>
                  </a:cubicBezTo>
                  <a:cubicBezTo>
                    <a:pt x="9754" y="35406"/>
                    <a:pt x="6936" y="34709"/>
                    <a:pt x="5004" y="32841"/>
                  </a:cubicBezTo>
                  <a:cubicBezTo>
                    <a:pt x="3135" y="31036"/>
                    <a:pt x="1394" y="28819"/>
                    <a:pt x="729" y="26317"/>
                  </a:cubicBezTo>
                  <a:close/>
                  <a:moveTo>
                    <a:pt x="42247" y="31669"/>
                  </a:moveTo>
                  <a:lnTo>
                    <a:pt x="42247" y="31669"/>
                  </a:lnTo>
                  <a:cubicBezTo>
                    <a:pt x="45414" y="31732"/>
                    <a:pt x="48517" y="33189"/>
                    <a:pt x="51684" y="33569"/>
                  </a:cubicBezTo>
                  <a:cubicBezTo>
                    <a:pt x="53078" y="33727"/>
                    <a:pt x="55991" y="34487"/>
                    <a:pt x="57258" y="35913"/>
                  </a:cubicBezTo>
                  <a:cubicBezTo>
                    <a:pt x="56054" y="36229"/>
                    <a:pt x="54914" y="36641"/>
                    <a:pt x="53711" y="36958"/>
                  </a:cubicBezTo>
                  <a:cubicBezTo>
                    <a:pt x="53171" y="37095"/>
                    <a:pt x="52719" y="37147"/>
                    <a:pt x="52304" y="37147"/>
                  </a:cubicBezTo>
                  <a:cubicBezTo>
                    <a:pt x="51382" y="37147"/>
                    <a:pt x="50645" y="36889"/>
                    <a:pt x="49531" y="36736"/>
                  </a:cubicBezTo>
                  <a:cubicBezTo>
                    <a:pt x="49395" y="36719"/>
                    <a:pt x="49273" y="36711"/>
                    <a:pt x="49157" y="36711"/>
                  </a:cubicBezTo>
                  <a:cubicBezTo>
                    <a:pt x="48841" y="36711"/>
                    <a:pt x="48571" y="36770"/>
                    <a:pt x="48200" y="36863"/>
                  </a:cubicBezTo>
                  <a:cubicBezTo>
                    <a:pt x="47133" y="37129"/>
                    <a:pt x="46252" y="37357"/>
                    <a:pt x="45384" y="37357"/>
                  </a:cubicBezTo>
                  <a:cubicBezTo>
                    <a:pt x="44502" y="37357"/>
                    <a:pt x="43633" y="37122"/>
                    <a:pt x="42595" y="36451"/>
                  </a:cubicBezTo>
                  <a:cubicBezTo>
                    <a:pt x="42595" y="36419"/>
                    <a:pt x="42563" y="36419"/>
                    <a:pt x="42563" y="36419"/>
                  </a:cubicBezTo>
                  <a:cubicBezTo>
                    <a:pt x="42848" y="36008"/>
                    <a:pt x="43070" y="35501"/>
                    <a:pt x="43133" y="34931"/>
                  </a:cubicBezTo>
                  <a:cubicBezTo>
                    <a:pt x="43292" y="33759"/>
                    <a:pt x="42880" y="32619"/>
                    <a:pt x="42247" y="31669"/>
                  </a:cubicBezTo>
                  <a:close/>
                  <a:moveTo>
                    <a:pt x="38470" y="32804"/>
                  </a:moveTo>
                  <a:cubicBezTo>
                    <a:pt x="40015" y="32804"/>
                    <a:pt x="41546" y="33053"/>
                    <a:pt x="42373" y="33949"/>
                  </a:cubicBezTo>
                  <a:cubicBezTo>
                    <a:pt x="42658" y="35849"/>
                    <a:pt x="41708" y="37623"/>
                    <a:pt x="38985" y="37686"/>
                  </a:cubicBezTo>
                  <a:cubicBezTo>
                    <a:pt x="38965" y="37686"/>
                    <a:pt x="38945" y="37686"/>
                    <a:pt x="38925" y="37686"/>
                  </a:cubicBezTo>
                  <a:cubicBezTo>
                    <a:pt x="36263" y="37686"/>
                    <a:pt x="34285" y="35583"/>
                    <a:pt x="32556" y="33822"/>
                  </a:cubicBezTo>
                  <a:cubicBezTo>
                    <a:pt x="32493" y="33759"/>
                    <a:pt x="32429" y="33759"/>
                    <a:pt x="32398" y="33759"/>
                  </a:cubicBezTo>
                  <a:cubicBezTo>
                    <a:pt x="32334" y="33759"/>
                    <a:pt x="32303" y="33791"/>
                    <a:pt x="32271" y="33791"/>
                  </a:cubicBezTo>
                  <a:cubicBezTo>
                    <a:pt x="32176" y="33727"/>
                    <a:pt x="32049" y="33664"/>
                    <a:pt x="31954" y="33632"/>
                  </a:cubicBezTo>
                  <a:cubicBezTo>
                    <a:pt x="32936" y="33506"/>
                    <a:pt x="33949" y="33252"/>
                    <a:pt x="34963" y="33094"/>
                  </a:cubicBezTo>
                  <a:cubicBezTo>
                    <a:pt x="35872" y="32979"/>
                    <a:pt x="37176" y="32804"/>
                    <a:pt x="38470" y="32804"/>
                  </a:cubicBezTo>
                  <a:close/>
                  <a:moveTo>
                    <a:pt x="30037" y="33790"/>
                  </a:moveTo>
                  <a:cubicBezTo>
                    <a:pt x="30747" y="33790"/>
                    <a:pt x="31431" y="33912"/>
                    <a:pt x="32049" y="34266"/>
                  </a:cubicBezTo>
                  <a:cubicBezTo>
                    <a:pt x="32018" y="34392"/>
                    <a:pt x="31954" y="34519"/>
                    <a:pt x="31891" y="34646"/>
                  </a:cubicBezTo>
                  <a:cubicBezTo>
                    <a:pt x="31764" y="34709"/>
                    <a:pt x="31701" y="34836"/>
                    <a:pt x="31764" y="34994"/>
                  </a:cubicBezTo>
                  <a:cubicBezTo>
                    <a:pt x="31194" y="36546"/>
                    <a:pt x="30656" y="38319"/>
                    <a:pt x="29484" y="39333"/>
                  </a:cubicBezTo>
                  <a:cubicBezTo>
                    <a:pt x="29009" y="39713"/>
                    <a:pt x="28597" y="39934"/>
                    <a:pt x="28217" y="39998"/>
                  </a:cubicBezTo>
                  <a:cubicBezTo>
                    <a:pt x="28186" y="39966"/>
                    <a:pt x="28186" y="39934"/>
                    <a:pt x="28186" y="39903"/>
                  </a:cubicBezTo>
                  <a:cubicBezTo>
                    <a:pt x="28186" y="39871"/>
                    <a:pt x="28162" y="39855"/>
                    <a:pt x="28138" y="39855"/>
                  </a:cubicBezTo>
                  <a:cubicBezTo>
                    <a:pt x="28114" y="39855"/>
                    <a:pt x="28091" y="39871"/>
                    <a:pt x="28091" y="39903"/>
                  </a:cubicBezTo>
                  <a:cubicBezTo>
                    <a:pt x="28091" y="39934"/>
                    <a:pt x="28091" y="39966"/>
                    <a:pt x="28122" y="39998"/>
                  </a:cubicBezTo>
                  <a:cubicBezTo>
                    <a:pt x="28074" y="40002"/>
                    <a:pt x="28026" y="40004"/>
                    <a:pt x="27979" y="40004"/>
                  </a:cubicBezTo>
                  <a:cubicBezTo>
                    <a:pt x="26015" y="40004"/>
                    <a:pt x="25010" y="36219"/>
                    <a:pt x="24639" y="34487"/>
                  </a:cubicBezTo>
                  <a:cubicBezTo>
                    <a:pt x="25114" y="34456"/>
                    <a:pt x="25589" y="34392"/>
                    <a:pt x="26064" y="34361"/>
                  </a:cubicBezTo>
                  <a:cubicBezTo>
                    <a:pt x="27301" y="34216"/>
                    <a:pt x="28713" y="33790"/>
                    <a:pt x="30037" y="33790"/>
                  </a:cubicBezTo>
                  <a:close/>
                  <a:moveTo>
                    <a:pt x="32493" y="34297"/>
                  </a:moveTo>
                  <a:cubicBezTo>
                    <a:pt x="34158" y="36183"/>
                    <a:pt x="36229" y="38193"/>
                    <a:pt x="38922" y="38193"/>
                  </a:cubicBezTo>
                  <a:cubicBezTo>
                    <a:pt x="38943" y="38193"/>
                    <a:pt x="38964" y="38193"/>
                    <a:pt x="38985" y="38193"/>
                  </a:cubicBezTo>
                  <a:cubicBezTo>
                    <a:pt x="40252" y="38161"/>
                    <a:pt x="41487" y="37686"/>
                    <a:pt x="42278" y="36799"/>
                  </a:cubicBezTo>
                  <a:cubicBezTo>
                    <a:pt x="42278" y="36831"/>
                    <a:pt x="42310" y="36863"/>
                    <a:pt x="42342" y="36863"/>
                  </a:cubicBezTo>
                  <a:cubicBezTo>
                    <a:pt x="43292" y="37496"/>
                    <a:pt x="44210" y="37876"/>
                    <a:pt x="45350" y="37939"/>
                  </a:cubicBezTo>
                  <a:cubicBezTo>
                    <a:pt x="45429" y="37944"/>
                    <a:pt x="45507" y="37946"/>
                    <a:pt x="45585" y="37946"/>
                  </a:cubicBezTo>
                  <a:cubicBezTo>
                    <a:pt x="46887" y="37946"/>
                    <a:pt x="48110" y="37325"/>
                    <a:pt x="49400" y="37325"/>
                  </a:cubicBezTo>
                  <a:cubicBezTo>
                    <a:pt x="49590" y="37325"/>
                    <a:pt x="49781" y="37338"/>
                    <a:pt x="49974" y="37369"/>
                  </a:cubicBezTo>
                  <a:cubicBezTo>
                    <a:pt x="50818" y="37501"/>
                    <a:pt x="51267" y="37787"/>
                    <a:pt x="52035" y="37787"/>
                  </a:cubicBezTo>
                  <a:cubicBezTo>
                    <a:pt x="52188" y="37787"/>
                    <a:pt x="52354" y="37776"/>
                    <a:pt x="52539" y="37749"/>
                  </a:cubicBezTo>
                  <a:cubicBezTo>
                    <a:pt x="54186" y="37496"/>
                    <a:pt x="55928" y="36768"/>
                    <a:pt x="57480" y="36198"/>
                  </a:cubicBezTo>
                  <a:lnTo>
                    <a:pt x="57480" y="36198"/>
                  </a:lnTo>
                  <a:cubicBezTo>
                    <a:pt x="58050" y="37053"/>
                    <a:pt x="58018" y="38161"/>
                    <a:pt x="56719" y="39491"/>
                  </a:cubicBezTo>
                  <a:cubicBezTo>
                    <a:pt x="55358" y="40916"/>
                    <a:pt x="52983" y="41011"/>
                    <a:pt x="51209" y="41676"/>
                  </a:cubicBezTo>
                  <a:cubicBezTo>
                    <a:pt x="49657" y="42278"/>
                    <a:pt x="48264" y="43291"/>
                    <a:pt x="46649" y="43798"/>
                  </a:cubicBezTo>
                  <a:cubicBezTo>
                    <a:pt x="46142" y="43925"/>
                    <a:pt x="45667" y="44020"/>
                    <a:pt x="45192" y="44051"/>
                  </a:cubicBezTo>
                  <a:cubicBezTo>
                    <a:pt x="45160" y="44020"/>
                    <a:pt x="45129" y="43988"/>
                    <a:pt x="45097" y="43956"/>
                  </a:cubicBezTo>
                  <a:cubicBezTo>
                    <a:pt x="45079" y="43929"/>
                    <a:pt x="45051" y="43918"/>
                    <a:pt x="45020" y="43918"/>
                  </a:cubicBezTo>
                  <a:cubicBezTo>
                    <a:pt x="44941" y="43918"/>
                    <a:pt x="44844" y="43992"/>
                    <a:pt x="44844" y="44083"/>
                  </a:cubicBezTo>
                  <a:cubicBezTo>
                    <a:pt x="43355" y="44083"/>
                    <a:pt x="41962" y="43545"/>
                    <a:pt x="40537" y="42721"/>
                  </a:cubicBezTo>
                  <a:cubicBezTo>
                    <a:pt x="37180" y="40758"/>
                    <a:pt x="34424" y="38003"/>
                    <a:pt x="32271" y="34772"/>
                  </a:cubicBezTo>
                  <a:cubicBezTo>
                    <a:pt x="32334" y="34646"/>
                    <a:pt x="32366" y="34487"/>
                    <a:pt x="32398" y="34361"/>
                  </a:cubicBezTo>
                  <a:cubicBezTo>
                    <a:pt x="32429" y="34329"/>
                    <a:pt x="32461" y="34329"/>
                    <a:pt x="32493" y="34297"/>
                  </a:cubicBezTo>
                  <a:close/>
                  <a:moveTo>
                    <a:pt x="20110" y="35184"/>
                  </a:moveTo>
                  <a:lnTo>
                    <a:pt x="19983" y="35311"/>
                  </a:lnTo>
                  <a:cubicBezTo>
                    <a:pt x="16563" y="36831"/>
                    <a:pt x="13175" y="38446"/>
                    <a:pt x="10388" y="41043"/>
                  </a:cubicBezTo>
                  <a:cubicBezTo>
                    <a:pt x="10333" y="41098"/>
                    <a:pt x="10396" y="41176"/>
                    <a:pt x="10455" y="41176"/>
                  </a:cubicBezTo>
                  <a:cubicBezTo>
                    <a:pt x="10465" y="41176"/>
                    <a:pt x="10474" y="41174"/>
                    <a:pt x="10483" y="41170"/>
                  </a:cubicBezTo>
                  <a:cubicBezTo>
                    <a:pt x="13396" y="39016"/>
                    <a:pt x="16310" y="37338"/>
                    <a:pt x="19508" y="35723"/>
                  </a:cubicBezTo>
                  <a:lnTo>
                    <a:pt x="19508" y="35723"/>
                  </a:lnTo>
                  <a:cubicBezTo>
                    <a:pt x="18907" y="36293"/>
                    <a:pt x="18273" y="36863"/>
                    <a:pt x="17672" y="37464"/>
                  </a:cubicBezTo>
                  <a:cubicBezTo>
                    <a:pt x="17721" y="37391"/>
                    <a:pt x="17675" y="37317"/>
                    <a:pt x="17607" y="37317"/>
                  </a:cubicBezTo>
                  <a:cubicBezTo>
                    <a:pt x="17588" y="37317"/>
                    <a:pt x="17566" y="37323"/>
                    <a:pt x="17545" y="37338"/>
                  </a:cubicBezTo>
                  <a:cubicBezTo>
                    <a:pt x="15328" y="39554"/>
                    <a:pt x="13175" y="41930"/>
                    <a:pt x="11369" y="44495"/>
                  </a:cubicBezTo>
                  <a:cubicBezTo>
                    <a:pt x="11321" y="44543"/>
                    <a:pt x="11384" y="44611"/>
                    <a:pt x="11445" y="44611"/>
                  </a:cubicBezTo>
                  <a:cubicBezTo>
                    <a:pt x="11463" y="44611"/>
                    <a:pt x="11481" y="44605"/>
                    <a:pt x="11496" y="44590"/>
                  </a:cubicBezTo>
                  <a:cubicBezTo>
                    <a:pt x="13079" y="42595"/>
                    <a:pt x="14695" y="40663"/>
                    <a:pt x="16405" y="38794"/>
                  </a:cubicBezTo>
                  <a:lnTo>
                    <a:pt x="16405" y="38794"/>
                  </a:lnTo>
                  <a:cubicBezTo>
                    <a:pt x="15930" y="39364"/>
                    <a:pt x="15518" y="39934"/>
                    <a:pt x="15170" y="40568"/>
                  </a:cubicBezTo>
                  <a:cubicBezTo>
                    <a:pt x="13776" y="43101"/>
                    <a:pt x="13745" y="46458"/>
                    <a:pt x="13333" y="49245"/>
                  </a:cubicBezTo>
                  <a:cubicBezTo>
                    <a:pt x="13111" y="50734"/>
                    <a:pt x="12541" y="53584"/>
                    <a:pt x="12699" y="55959"/>
                  </a:cubicBezTo>
                  <a:cubicBezTo>
                    <a:pt x="11668" y="56943"/>
                    <a:pt x="11036" y="57442"/>
                    <a:pt x="9826" y="57442"/>
                  </a:cubicBezTo>
                  <a:cubicBezTo>
                    <a:pt x="9402" y="57442"/>
                    <a:pt x="8906" y="57381"/>
                    <a:pt x="8297" y="57257"/>
                  </a:cubicBezTo>
                  <a:cubicBezTo>
                    <a:pt x="7791" y="57131"/>
                    <a:pt x="7664" y="56909"/>
                    <a:pt x="7126" y="56877"/>
                  </a:cubicBezTo>
                  <a:cubicBezTo>
                    <a:pt x="7084" y="56875"/>
                    <a:pt x="7042" y="56873"/>
                    <a:pt x="7000" y="56873"/>
                  </a:cubicBezTo>
                  <a:cubicBezTo>
                    <a:pt x="5743" y="56873"/>
                    <a:pt x="4684" y="58016"/>
                    <a:pt x="3599" y="58016"/>
                  </a:cubicBezTo>
                  <a:cubicBezTo>
                    <a:pt x="2962" y="58016"/>
                    <a:pt x="2315" y="57622"/>
                    <a:pt x="1615" y="56371"/>
                  </a:cubicBezTo>
                  <a:cubicBezTo>
                    <a:pt x="0" y="53457"/>
                    <a:pt x="760" y="47978"/>
                    <a:pt x="1774" y="45001"/>
                  </a:cubicBezTo>
                  <a:cubicBezTo>
                    <a:pt x="4339" y="37528"/>
                    <a:pt x="13333" y="36451"/>
                    <a:pt x="20110" y="35184"/>
                  </a:cubicBezTo>
                  <a:close/>
                  <a:moveTo>
                    <a:pt x="32081" y="35437"/>
                  </a:moveTo>
                  <a:cubicBezTo>
                    <a:pt x="34519" y="39016"/>
                    <a:pt x="37845" y="42278"/>
                    <a:pt x="41867" y="44020"/>
                  </a:cubicBezTo>
                  <a:cubicBezTo>
                    <a:pt x="42817" y="44416"/>
                    <a:pt x="43723" y="44614"/>
                    <a:pt x="44622" y="44614"/>
                  </a:cubicBezTo>
                  <a:cubicBezTo>
                    <a:pt x="44801" y="44614"/>
                    <a:pt x="44981" y="44606"/>
                    <a:pt x="45160" y="44590"/>
                  </a:cubicBezTo>
                  <a:cubicBezTo>
                    <a:pt x="46902" y="47250"/>
                    <a:pt x="47725" y="50354"/>
                    <a:pt x="49689" y="52887"/>
                  </a:cubicBezTo>
                  <a:cubicBezTo>
                    <a:pt x="49974" y="53235"/>
                    <a:pt x="50512" y="53710"/>
                    <a:pt x="50702" y="54059"/>
                  </a:cubicBezTo>
                  <a:cubicBezTo>
                    <a:pt x="51906" y="56529"/>
                    <a:pt x="49974" y="56909"/>
                    <a:pt x="48676" y="57447"/>
                  </a:cubicBezTo>
                  <a:cubicBezTo>
                    <a:pt x="46879" y="58201"/>
                    <a:pt x="45083" y="59086"/>
                    <a:pt x="43117" y="59086"/>
                  </a:cubicBezTo>
                  <a:cubicBezTo>
                    <a:pt x="42934" y="59086"/>
                    <a:pt x="42750" y="59079"/>
                    <a:pt x="42563" y="59062"/>
                  </a:cubicBezTo>
                  <a:cubicBezTo>
                    <a:pt x="38256" y="58651"/>
                    <a:pt x="35660" y="54692"/>
                    <a:pt x="33759" y="51240"/>
                  </a:cubicBezTo>
                  <a:cubicBezTo>
                    <a:pt x="31796" y="47725"/>
                    <a:pt x="30339" y="44020"/>
                    <a:pt x="29167" y="40156"/>
                  </a:cubicBezTo>
                  <a:cubicBezTo>
                    <a:pt x="29167" y="40156"/>
                    <a:pt x="29167" y="40156"/>
                    <a:pt x="29136" y="40124"/>
                  </a:cubicBezTo>
                  <a:cubicBezTo>
                    <a:pt x="30656" y="39333"/>
                    <a:pt x="31511" y="37211"/>
                    <a:pt x="32081" y="35437"/>
                  </a:cubicBezTo>
                  <a:close/>
                  <a:moveTo>
                    <a:pt x="24132" y="34551"/>
                  </a:moveTo>
                  <a:cubicBezTo>
                    <a:pt x="24480" y="36198"/>
                    <a:pt x="25177" y="39396"/>
                    <a:pt x="26951" y="40251"/>
                  </a:cubicBezTo>
                  <a:cubicBezTo>
                    <a:pt x="26571" y="44811"/>
                    <a:pt x="29642" y="49150"/>
                    <a:pt x="27616" y="53647"/>
                  </a:cubicBezTo>
                  <a:cubicBezTo>
                    <a:pt x="26697" y="55674"/>
                    <a:pt x="25145" y="57479"/>
                    <a:pt x="23499" y="58999"/>
                  </a:cubicBezTo>
                  <a:cubicBezTo>
                    <a:pt x="22852" y="59587"/>
                    <a:pt x="21962" y="59896"/>
                    <a:pt x="21063" y="59896"/>
                  </a:cubicBezTo>
                  <a:cubicBezTo>
                    <a:pt x="20509" y="59896"/>
                    <a:pt x="19952" y="59779"/>
                    <a:pt x="19445" y="59538"/>
                  </a:cubicBezTo>
                  <a:cubicBezTo>
                    <a:pt x="19097" y="59379"/>
                    <a:pt x="18875" y="58904"/>
                    <a:pt x="18527" y="58682"/>
                  </a:cubicBezTo>
                  <a:cubicBezTo>
                    <a:pt x="18215" y="58541"/>
                    <a:pt x="17953" y="58424"/>
                    <a:pt x="17629" y="58424"/>
                  </a:cubicBezTo>
                  <a:cubicBezTo>
                    <a:pt x="17591" y="58424"/>
                    <a:pt x="17553" y="58426"/>
                    <a:pt x="17513" y="58429"/>
                  </a:cubicBezTo>
                  <a:cubicBezTo>
                    <a:pt x="17101" y="58461"/>
                    <a:pt x="16816" y="58904"/>
                    <a:pt x="16500" y="58904"/>
                  </a:cubicBezTo>
                  <a:cubicBezTo>
                    <a:pt x="16367" y="59009"/>
                    <a:pt x="16228" y="59062"/>
                    <a:pt x="16083" y="59062"/>
                  </a:cubicBezTo>
                  <a:cubicBezTo>
                    <a:pt x="15746" y="59062"/>
                    <a:pt x="15378" y="58774"/>
                    <a:pt x="14980" y="58176"/>
                  </a:cubicBezTo>
                  <a:cubicBezTo>
                    <a:pt x="13840" y="58144"/>
                    <a:pt x="13301" y="57637"/>
                    <a:pt x="13365" y="56687"/>
                  </a:cubicBezTo>
                  <a:cubicBezTo>
                    <a:pt x="13175" y="56054"/>
                    <a:pt x="13206" y="55357"/>
                    <a:pt x="13238" y="54692"/>
                  </a:cubicBezTo>
                  <a:cubicBezTo>
                    <a:pt x="13270" y="52064"/>
                    <a:pt x="13871" y="49403"/>
                    <a:pt x="14251" y="46775"/>
                  </a:cubicBezTo>
                  <a:cubicBezTo>
                    <a:pt x="14600" y="44558"/>
                    <a:pt x="14758" y="42183"/>
                    <a:pt x="16025" y="40219"/>
                  </a:cubicBezTo>
                  <a:cubicBezTo>
                    <a:pt x="17386" y="38129"/>
                    <a:pt x="19667" y="36356"/>
                    <a:pt x="21472" y="34614"/>
                  </a:cubicBezTo>
                  <a:cubicBezTo>
                    <a:pt x="21701" y="34623"/>
                    <a:pt x="21935" y="34627"/>
                    <a:pt x="22171" y="34627"/>
                  </a:cubicBezTo>
                  <a:cubicBezTo>
                    <a:pt x="22817" y="34627"/>
                    <a:pt x="23483" y="34597"/>
                    <a:pt x="24132" y="34551"/>
                  </a:cubicBezTo>
                  <a:close/>
                  <a:moveTo>
                    <a:pt x="28692" y="40314"/>
                  </a:moveTo>
                  <a:cubicBezTo>
                    <a:pt x="30054" y="45192"/>
                    <a:pt x="32113" y="50164"/>
                    <a:pt x="35026" y="54344"/>
                  </a:cubicBezTo>
                  <a:cubicBezTo>
                    <a:pt x="34329" y="56656"/>
                    <a:pt x="33728" y="59031"/>
                    <a:pt x="32429" y="61089"/>
                  </a:cubicBezTo>
                  <a:cubicBezTo>
                    <a:pt x="31289" y="62894"/>
                    <a:pt x="30181" y="63243"/>
                    <a:pt x="28281" y="63781"/>
                  </a:cubicBezTo>
                  <a:cubicBezTo>
                    <a:pt x="27584" y="63971"/>
                    <a:pt x="27014" y="64098"/>
                    <a:pt x="26444" y="64541"/>
                  </a:cubicBezTo>
                  <a:cubicBezTo>
                    <a:pt x="25206" y="65562"/>
                    <a:pt x="25541" y="66221"/>
                    <a:pt x="23754" y="66221"/>
                  </a:cubicBezTo>
                  <a:cubicBezTo>
                    <a:pt x="23712" y="66221"/>
                    <a:pt x="23669" y="66220"/>
                    <a:pt x="23625" y="66220"/>
                  </a:cubicBezTo>
                  <a:cubicBezTo>
                    <a:pt x="21979" y="66188"/>
                    <a:pt x="20997" y="65523"/>
                    <a:pt x="19667" y="64668"/>
                  </a:cubicBezTo>
                  <a:cubicBezTo>
                    <a:pt x="17608" y="63369"/>
                    <a:pt x="15835" y="61818"/>
                    <a:pt x="14726" y="59664"/>
                  </a:cubicBezTo>
                  <a:lnTo>
                    <a:pt x="14726" y="59664"/>
                  </a:lnTo>
                  <a:cubicBezTo>
                    <a:pt x="15008" y="59772"/>
                    <a:pt x="15333" y="59821"/>
                    <a:pt x="15703" y="59821"/>
                  </a:cubicBezTo>
                  <a:cubicBezTo>
                    <a:pt x="15875" y="59821"/>
                    <a:pt x="16056" y="59811"/>
                    <a:pt x="16246" y="59791"/>
                  </a:cubicBezTo>
                  <a:cubicBezTo>
                    <a:pt x="17524" y="59625"/>
                    <a:pt x="18086" y="59526"/>
                    <a:pt x="18384" y="59526"/>
                  </a:cubicBezTo>
                  <a:cubicBezTo>
                    <a:pt x="18884" y="59526"/>
                    <a:pt x="18643" y="59805"/>
                    <a:pt x="19793" y="60519"/>
                  </a:cubicBezTo>
                  <a:cubicBezTo>
                    <a:pt x="20194" y="60767"/>
                    <a:pt x="20560" y="60877"/>
                    <a:pt x="20953" y="60877"/>
                  </a:cubicBezTo>
                  <a:cubicBezTo>
                    <a:pt x="21214" y="60877"/>
                    <a:pt x="21486" y="60829"/>
                    <a:pt x="21788" y="60741"/>
                  </a:cubicBezTo>
                  <a:cubicBezTo>
                    <a:pt x="23752" y="60108"/>
                    <a:pt x="25494" y="57827"/>
                    <a:pt x="26666" y="56244"/>
                  </a:cubicBezTo>
                  <a:cubicBezTo>
                    <a:pt x="28027" y="54375"/>
                    <a:pt x="28946" y="52285"/>
                    <a:pt x="28851" y="49974"/>
                  </a:cubicBezTo>
                  <a:cubicBezTo>
                    <a:pt x="28756" y="46680"/>
                    <a:pt x="27141" y="43671"/>
                    <a:pt x="27236" y="40346"/>
                  </a:cubicBezTo>
                  <a:lnTo>
                    <a:pt x="27236" y="40346"/>
                  </a:lnTo>
                  <a:cubicBezTo>
                    <a:pt x="27449" y="40417"/>
                    <a:pt x="27663" y="40453"/>
                    <a:pt x="27877" y="40453"/>
                  </a:cubicBezTo>
                  <a:cubicBezTo>
                    <a:pt x="27948" y="40453"/>
                    <a:pt x="28019" y="40449"/>
                    <a:pt x="28091" y="40441"/>
                  </a:cubicBezTo>
                  <a:lnTo>
                    <a:pt x="28154" y="40441"/>
                  </a:lnTo>
                  <a:cubicBezTo>
                    <a:pt x="28502" y="43260"/>
                    <a:pt x="29104" y="46078"/>
                    <a:pt x="29896" y="48802"/>
                  </a:cubicBezTo>
                  <a:cubicBezTo>
                    <a:pt x="29908" y="48839"/>
                    <a:pt x="29940" y="48857"/>
                    <a:pt x="29973" y="48857"/>
                  </a:cubicBezTo>
                  <a:cubicBezTo>
                    <a:pt x="30023" y="48857"/>
                    <a:pt x="30073" y="48815"/>
                    <a:pt x="30054" y="48738"/>
                  </a:cubicBezTo>
                  <a:cubicBezTo>
                    <a:pt x="29389" y="45983"/>
                    <a:pt x="28819" y="43196"/>
                    <a:pt x="28281" y="40410"/>
                  </a:cubicBezTo>
                  <a:cubicBezTo>
                    <a:pt x="28407" y="40378"/>
                    <a:pt x="28566" y="40346"/>
                    <a:pt x="28692" y="40314"/>
                  </a:cubicBezTo>
                  <a:close/>
                  <a:moveTo>
                    <a:pt x="35913" y="0"/>
                  </a:moveTo>
                  <a:cubicBezTo>
                    <a:pt x="35818" y="602"/>
                    <a:pt x="35691" y="1203"/>
                    <a:pt x="35565" y="1805"/>
                  </a:cubicBezTo>
                  <a:cubicBezTo>
                    <a:pt x="34519" y="6492"/>
                    <a:pt x="32968" y="11147"/>
                    <a:pt x="31448" y="15708"/>
                  </a:cubicBezTo>
                  <a:cubicBezTo>
                    <a:pt x="30592" y="18305"/>
                    <a:pt x="29452" y="20458"/>
                    <a:pt x="27742" y="22612"/>
                  </a:cubicBezTo>
                  <a:cubicBezTo>
                    <a:pt x="26697" y="23973"/>
                    <a:pt x="25715" y="25240"/>
                    <a:pt x="25272" y="26919"/>
                  </a:cubicBezTo>
                  <a:cubicBezTo>
                    <a:pt x="25240" y="27014"/>
                    <a:pt x="25272" y="27045"/>
                    <a:pt x="25335" y="27077"/>
                  </a:cubicBezTo>
                  <a:cubicBezTo>
                    <a:pt x="25082" y="27204"/>
                    <a:pt x="24829" y="27330"/>
                    <a:pt x="24575" y="27457"/>
                  </a:cubicBezTo>
                  <a:cubicBezTo>
                    <a:pt x="24480" y="27489"/>
                    <a:pt x="24354" y="27552"/>
                    <a:pt x="24259" y="27615"/>
                  </a:cubicBezTo>
                  <a:cubicBezTo>
                    <a:pt x="24227" y="27584"/>
                    <a:pt x="24227" y="27584"/>
                    <a:pt x="24227" y="27552"/>
                  </a:cubicBezTo>
                  <a:cubicBezTo>
                    <a:pt x="21345" y="24670"/>
                    <a:pt x="17988" y="21630"/>
                    <a:pt x="13776" y="21091"/>
                  </a:cubicBezTo>
                  <a:cubicBezTo>
                    <a:pt x="13400" y="21045"/>
                    <a:pt x="13029" y="21022"/>
                    <a:pt x="12663" y="21022"/>
                  </a:cubicBezTo>
                  <a:cubicBezTo>
                    <a:pt x="11273" y="21022"/>
                    <a:pt x="9949" y="21352"/>
                    <a:pt x="8646" y="21978"/>
                  </a:cubicBezTo>
                  <a:cubicBezTo>
                    <a:pt x="5796" y="23372"/>
                    <a:pt x="3484" y="24923"/>
                    <a:pt x="222" y="25367"/>
                  </a:cubicBezTo>
                  <a:cubicBezTo>
                    <a:pt x="127" y="25367"/>
                    <a:pt x="95" y="25493"/>
                    <a:pt x="127" y="25588"/>
                  </a:cubicBezTo>
                  <a:cubicBezTo>
                    <a:pt x="127" y="25620"/>
                    <a:pt x="95" y="25683"/>
                    <a:pt x="95" y="25715"/>
                  </a:cubicBezTo>
                  <a:cubicBezTo>
                    <a:pt x="634" y="28660"/>
                    <a:pt x="2597" y="31099"/>
                    <a:pt x="4687" y="33157"/>
                  </a:cubicBezTo>
                  <a:cubicBezTo>
                    <a:pt x="6492" y="34962"/>
                    <a:pt x="9216" y="35849"/>
                    <a:pt x="11686" y="36419"/>
                  </a:cubicBezTo>
                  <a:cubicBezTo>
                    <a:pt x="5954" y="38224"/>
                    <a:pt x="1204" y="41328"/>
                    <a:pt x="412" y="48485"/>
                  </a:cubicBezTo>
                  <a:cubicBezTo>
                    <a:pt x="127" y="50860"/>
                    <a:pt x="127" y="53362"/>
                    <a:pt x="792" y="55706"/>
                  </a:cubicBezTo>
                  <a:cubicBezTo>
                    <a:pt x="1109" y="56846"/>
                    <a:pt x="1520" y="58524"/>
                    <a:pt x="2882" y="58777"/>
                  </a:cubicBezTo>
                  <a:cubicBezTo>
                    <a:pt x="3001" y="58803"/>
                    <a:pt x="3118" y="58815"/>
                    <a:pt x="3232" y="58815"/>
                  </a:cubicBezTo>
                  <a:cubicBezTo>
                    <a:pt x="3818" y="58815"/>
                    <a:pt x="4347" y="58514"/>
                    <a:pt x="4877" y="58302"/>
                  </a:cubicBezTo>
                  <a:cubicBezTo>
                    <a:pt x="5661" y="57983"/>
                    <a:pt x="6445" y="57531"/>
                    <a:pt x="7326" y="57531"/>
                  </a:cubicBezTo>
                  <a:cubicBezTo>
                    <a:pt x="7406" y="57531"/>
                    <a:pt x="7487" y="57534"/>
                    <a:pt x="7569" y="57542"/>
                  </a:cubicBezTo>
                  <a:cubicBezTo>
                    <a:pt x="8171" y="57606"/>
                    <a:pt x="8646" y="58112"/>
                    <a:pt x="9248" y="58176"/>
                  </a:cubicBezTo>
                  <a:cubicBezTo>
                    <a:pt x="9360" y="58187"/>
                    <a:pt x="9470" y="58193"/>
                    <a:pt x="9577" y="58193"/>
                  </a:cubicBezTo>
                  <a:cubicBezTo>
                    <a:pt x="10917" y="58193"/>
                    <a:pt x="11851" y="57307"/>
                    <a:pt x="12731" y="56339"/>
                  </a:cubicBezTo>
                  <a:cubicBezTo>
                    <a:pt x="12858" y="57511"/>
                    <a:pt x="13175" y="58524"/>
                    <a:pt x="13840" y="59157"/>
                  </a:cubicBezTo>
                  <a:cubicBezTo>
                    <a:pt x="13840" y="59189"/>
                    <a:pt x="13840" y="59221"/>
                    <a:pt x="13871" y="59221"/>
                  </a:cubicBezTo>
                  <a:cubicBezTo>
                    <a:pt x="14980" y="61849"/>
                    <a:pt x="17006" y="63654"/>
                    <a:pt x="19382" y="65175"/>
                  </a:cubicBezTo>
                  <a:cubicBezTo>
                    <a:pt x="20560" y="65920"/>
                    <a:pt x="22196" y="67251"/>
                    <a:pt x="23733" y="67251"/>
                  </a:cubicBezTo>
                  <a:cubicBezTo>
                    <a:pt x="24219" y="67251"/>
                    <a:pt x="24696" y="67117"/>
                    <a:pt x="25145" y="66790"/>
                  </a:cubicBezTo>
                  <a:cubicBezTo>
                    <a:pt x="25747" y="66378"/>
                    <a:pt x="26000" y="65586"/>
                    <a:pt x="26602" y="65143"/>
                  </a:cubicBezTo>
                  <a:cubicBezTo>
                    <a:pt x="27616" y="64383"/>
                    <a:pt x="28851" y="64383"/>
                    <a:pt x="29991" y="63971"/>
                  </a:cubicBezTo>
                  <a:cubicBezTo>
                    <a:pt x="30941" y="63591"/>
                    <a:pt x="31638" y="63021"/>
                    <a:pt x="32271" y="62229"/>
                  </a:cubicBezTo>
                  <a:cubicBezTo>
                    <a:pt x="33918" y="60203"/>
                    <a:pt x="34931" y="57194"/>
                    <a:pt x="35216" y="54597"/>
                  </a:cubicBezTo>
                  <a:cubicBezTo>
                    <a:pt x="37087" y="57198"/>
                    <a:pt x="39847" y="59557"/>
                    <a:pt x="43174" y="59557"/>
                  </a:cubicBezTo>
                  <a:cubicBezTo>
                    <a:pt x="43452" y="59557"/>
                    <a:pt x="43734" y="59540"/>
                    <a:pt x="44020" y="59506"/>
                  </a:cubicBezTo>
                  <a:cubicBezTo>
                    <a:pt x="46174" y="59252"/>
                    <a:pt x="49214" y="58049"/>
                    <a:pt x="51051" y="56941"/>
                  </a:cubicBezTo>
                  <a:cubicBezTo>
                    <a:pt x="51842" y="56466"/>
                    <a:pt x="52191" y="56117"/>
                    <a:pt x="51906" y="55136"/>
                  </a:cubicBezTo>
                  <a:cubicBezTo>
                    <a:pt x="51336" y="53299"/>
                    <a:pt x="49341" y="51842"/>
                    <a:pt x="48391" y="50164"/>
                  </a:cubicBezTo>
                  <a:cubicBezTo>
                    <a:pt x="47377" y="48295"/>
                    <a:pt x="46712" y="46300"/>
                    <a:pt x="45540" y="44558"/>
                  </a:cubicBezTo>
                  <a:cubicBezTo>
                    <a:pt x="46205" y="44463"/>
                    <a:pt x="46870" y="44273"/>
                    <a:pt x="47567" y="43988"/>
                  </a:cubicBezTo>
                  <a:cubicBezTo>
                    <a:pt x="48992" y="43418"/>
                    <a:pt x="50291" y="42563"/>
                    <a:pt x="51716" y="42056"/>
                  </a:cubicBezTo>
                  <a:cubicBezTo>
                    <a:pt x="52919" y="41645"/>
                    <a:pt x="54218" y="41486"/>
                    <a:pt x="55421" y="40948"/>
                  </a:cubicBezTo>
                  <a:cubicBezTo>
                    <a:pt x="57701" y="39966"/>
                    <a:pt x="58651" y="37844"/>
                    <a:pt x="57765" y="35976"/>
                  </a:cubicBezTo>
                  <a:cubicBezTo>
                    <a:pt x="57796" y="35913"/>
                    <a:pt x="57733" y="35849"/>
                    <a:pt x="57670" y="35818"/>
                  </a:cubicBezTo>
                  <a:cubicBezTo>
                    <a:pt x="57385" y="35311"/>
                    <a:pt x="56973" y="34836"/>
                    <a:pt x="56403" y="34392"/>
                  </a:cubicBezTo>
                  <a:cubicBezTo>
                    <a:pt x="54376" y="32872"/>
                    <a:pt x="51684" y="33189"/>
                    <a:pt x="49341" y="32746"/>
                  </a:cubicBezTo>
                  <a:cubicBezTo>
                    <a:pt x="46941" y="32290"/>
                    <a:pt x="44774" y="31251"/>
                    <a:pt x="42337" y="31251"/>
                  </a:cubicBezTo>
                  <a:cubicBezTo>
                    <a:pt x="42234" y="31251"/>
                    <a:pt x="42130" y="31253"/>
                    <a:pt x="42025" y="31257"/>
                  </a:cubicBezTo>
                  <a:lnTo>
                    <a:pt x="41962" y="31257"/>
                  </a:lnTo>
                  <a:cubicBezTo>
                    <a:pt x="41613" y="30845"/>
                    <a:pt x="41233" y="30434"/>
                    <a:pt x="40822" y="30117"/>
                  </a:cubicBezTo>
                  <a:cubicBezTo>
                    <a:pt x="39523" y="29009"/>
                    <a:pt x="37908" y="28407"/>
                    <a:pt x="36451" y="27615"/>
                  </a:cubicBezTo>
                  <a:cubicBezTo>
                    <a:pt x="35438" y="27077"/>
                    <a:pt x="34488" y="26254"/>
                    <a:pt x="33443" y="25747"/>
                  </a:cubicBezTo>
                  <a:cubicBezTo>
                    <a:pt x="33411" y="25715"/>
                    <a:pt x="33411" y="25683"/>
                    <a:pt x="33411" y="25683"/>
                  </a:cubicBezTo>
                  <a:cubicBezTo>
                    <a:pt x="31796" y="23150"/>
                    <a:pt x="32999" y="19983"/>
                    <a:pt x="33601" y="17323"/>
                  </a:cubicBezTo>
                  <a:cubicBezTo>
                    <a:pt x="34139" y="14948"/>
                    <a:pt x="34678" y="12541"/>
                    <a:pt x="35216" y="10166"/>
                  </a:cubicBezTo>
                  <a:cubicBezTo>
                    <a:pt x="35945" y="6777"/>
                    <a:pt x="36831" y="3389"/>
                    <a:pt x="37528" y="0"/>
                  </a:cubicBezTo>
                  <a:lnTo>
                    <a:pt x="36958" y="0"/>
                  </a:lnTo>
                  <a:cubicBezTo>
                    <a:pt x="36895" y="222"/>
                    <a:pt x="36863" y="443"/>
                    <a:pt x="36800" y="633"/>
                  </a:cubicBezTo>
                  <a:cubicBezTo>
                    <a:pt x="35755" y="5415"/>
                    <a:pt x="34646" y="10166"/>
                    <a:pt x="33601" y="14948"/>
                  </a:cubicBezTo>
                  <a:cubicBezTo>
                    <a:pt x="32904" y="18115"/>
                    <a:pt x="31036" y="22453"/>
                    <a:pt x="32873" y="25493"/>
                  </a:cubicBezTo>
                  <a:lnTo>
                    <a:pt x="31416" y="25778"/>
                  </a:lnTo>
                  <a:cubicBezTo>
                    <a:pt x="31701" y="25810"/>
                    <a:pt x="31986" y="25842"/>
                    <a:pt x="32271" y="25905"/>
                  </a:cubicBezTo>
                  <a:cubicBezTo>
                    <a:pt x="33443" y="26222"/>
                    <a:pt x="34488" y="27140"/>
                    <a:pt x="35533" y="27742"/>
                  </a:cubicBezTo>
                  <a:cubicBezTo>
                    <a:pt x="37180" y="28692"/>
                    <a:pt x="39016" y="29325"/>
                    <a:pt x="40473" y="30560"/>
                  </a:cubicBezTo>
                  <a:cubicBezTo>
                    <a:pt x="41392" y="31321"/>
                    <a:pt x="42025" y="32397"/>
                    <a:pt x="42310" y="33474"/>
                  </a:cubicBezTo>
                  <a:cubicBezTo>
                    <a:pt x="41328" y="32556"/>
                    <a:pt x="39808" y="32556"/>
                    <a:pt x="38478" y="32524"/>
                  </a:cubicBezTo>
                  <a:cubicBezTo>
                    <a:pt x="38333" y="32519"/>
                    <a:pt x="38189" y="32516"/>
                    <a:pt x="38045" y="32516"/>
                  </a:cubicBezTo>
                  <a:cubicBezTo>
                    <a:pt x="35542" y="32516"/>
                    <a:pt x="33141" y="33256"/>
                    <a:pt x="30656" y="33316"/>
                  </a:cubicBezTo>
                  <a:cubicBezTo>
                    <a:pt x="30537" y="33307"/>
                    <a:pt x="30416" y="33303"/>
                    <a:pt x="30292" y="33303"/>
                  </a:cubicBezTo>
                  <a:cubicBezTo>
                    <a:pt x="29953" y="33303"/>
                    <a:pt x="29593" y="33333"/>
                    <a:pt x="29199" y="33379"/>
                  </a:cubicBezTo>
                  <a:cubicBezTo>
                    <a:pt x="27014" y="33664"/>
                    <a:pt x="24860" y="34012"/>
                    <a:pt x="22644" y="34076"/>
                  </a:cubicBezTo>
                  <a:cubicBezTo>
                    <a:pt x="22453" y="34076"/>
                    <a:pt x="22139" y="34088"/>
                    <a:pt x="21769" y="34088"/>
                  </a:cubicBezTo>
                  <a:cubicBezTo>
                    <a:pt x="20169" y="34088"/>
                    <a:pt x="17508" y="33858"/>
                    <a:pt x="19128" y="31416"/>
                  </a:cubicBezTo>
                  <a:cubicBezTo>
                    <a:pt x="19698" y="30560"/>
                    <a:pt x="21282" y="29895"/>
                    <a:pt x="22169" y="29389"/>
                  </a:cubicBezTo>
                  <a:cubicBezTo>
                    <a:pt x="24227" y="28185"/>
                    <a:pt x="26412" y="27109"/>
                    <a:pt x="28661" y="26349"/>
                  </a:cubicBezTo>
                  <a:lnTo>
                    <a:pt x="28661" y="26349"/>
                  </a:lnTo>
                  <a:lnTo>
                    <a:pt x="25589" y="26950"/>
                  </a:lnTo>
                  <a:cubicBezTo>
                    <a:pt x="26381" y="24702"/>
                    <a:pt x="28091" y="23118"/>
                    <a:pt x="29421" y="21186"/>
                  </a:cubicBezTo>
                  <a:cubicBezTo>
                    <a:pt x="30719" y="19350"/>
                    <a:pt x="31479" y="17196"/>
                    <a:pt x="32176" y="15074"/>
                  </a:cubicBezTo>
                  <a:cubicBezTo>
                    <a:pt x="33759" y="10134"/>
                    <a:pt x="35501" y="5130"/>
                    <a:pt x="364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624;p46">
            <a:extLst>
              <a:ext uri="{FF2B5EF4-FFF2-40B4-BE49-F238E27FC236}">
                <a16:creationId xmlns:a16="http://schemas.microsoft.com/office/drawing/2014/main" id="{48BB1D44-8EB5-4E3B-837C-17A19453EFFE}"/>
              </a:ext>
            </a:extLst>
          </p:cNvPr>
          <p:cNvSpPr txBox="1">
            <a:spLocks/>
          </p:cNvSpPr>
          <p:nvPr/>
        </p:nvSpPr>
        <p:spPr>
          <a:xfrm>
            <a:off x="1292100" y="2872568"/>
            <a:ext cx="7099050" cy="10191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rgbClr val="332D29"/>
              </a:buClr>
              <a:buSzPts val="2000"/>
              <a:buFont typeface="Alice"/>
              <a:buNone/>
              <a:defRPr sz="2000" b="1" i="0" u="none" strike="noStrike" cap="none">
                <a:solidFill>
                  <a:srgbClr val="332D29"/>
                </a:solidFill>
                <a:latin typeface="Alice"/>
                <a:ea typeface="Alice"/>
                <a:cs typeface="Alice"/>
                <a:sym typeface="Alice"/>
              </a:defRPr>
            </a:lvl1pPr>
            <a:lvl2pPr marL="914400" marR="0" lvl="1" indent="-317500" algn="r" rtl="0">
              <a:lnSpc>
                <a:spcPct val="100000"/>
              </a:lnSpc>
              <a:spcBef>
                <a:spcPts val="0"/>
              </a:spcBef>
              <a:spcAft>
                <a:spcPts val="0"/>
              </a:spcAft>
              <a:buClr>
                <a:srgbClr val="332D29"/>
              </a:buClr>
              <a:buSzPts val="2000"/>
              <a:buFont typeface="Alice"/>
              <a:buNone/>
              <a:defRPr sz="2000" b="1" i="0" u="none" strike="noStrike" cap="none">
                <a:solidFill>
                  <a:srgbClr val="332D29"/>
                </a:solidFill>
                <a:latin typeface="Alice"/>
                <a:ea typeface="Alice"/>
                <a:cs typeface="Alice"/>
                <a:sym typeface="Alice"/>
              </a:defRPr>
            </a:lvl2pPr>
            <a:lvl3pPr marL="1371600" marR="0" lvl="2" indent="-317500" algn="r" rtl="0">
              <a:lnSpc>
                <a:spcPct val="100000"/>
              </a:lnSpc>
              <a:spcBef>
                <a:spcPts val="0"/>
              </a:spcBef>
              <a:spcAft>
                <a:spcPts val="0"/>
              </a:spcAft>
              <a:buClr>
                <a:srgbClr val="332D29"/>
              </a:buClr>
              <a:buSzPts val="2000"/>
              <a:buFont typeface="Alice"/>
              <a:buNone/>
              <a:defRPr sz="2000" b="1" i="0" u="none" strike="noStrike" cap="none">
                <a:solidFill>
                  <a:srgbClr val="332D29"/>
                </a:solidFill>
                <a:latin typeface="Alice"/>
                <a:ea typeface="Alice"/>
                <a:cs typeface="Alice"/>
                <a:sym typeface="Alice"/>
              </a:defRPr>
            </a:lvl3pPr>
            <a:lvl4pPr marL="1828800" marR="0" lvl="3" indent="-317500" algn="r" rtl="0">
              <a:lnSpc>
                <a:spcPct val="100000"/>
              </a:lnSpc>
              <a:spcBef>
                <a:spcPts val="0"/>
              </a:spcBef>
              <a:spcAft>
                <a:spcPts val="0"/>
              </a:spcAft>
              <a:buClr>
                <a:srgbClr val="332D29"/>
              </a:buClr>
              <a:buSzPts val="2000"/>
              <a:buFont typeface="Alice"/>
              <a:buNone/>
              <a:defRPr sz="2000" b="1" i="0" u="none" strike="noStrike" cap="none">
                <a:solidFill>
                  <a:srgbClr val="332D29"/>
                </a:solidFill>
                <a:latin typeface="Alice"/>
                <a:ea typeface="Alice"/>
                <a:cs typeface="Alice"/>
                <a:sym typeface="Alice"/>
              </a:defRPr>
            </a:lvl4pPr>
            <a:lvl5pPr marL="2286000" marR="0" lvl="4" indent="-317500" algn="r" rtl="0">
              <a:lnSpc>
                <a:spcPct val="100000"/>
              </a:lnSpc>
              <a:spcBef>
                <a:spcPts val="0"/>
              </a:spcBef>
              <a:spcAft>
                <a:spcPts val="0"/>
              </a:spcAft>
              <a:buClr>
                <a:srgbClr val="332D29"/>
              </a:buClr>
              <a:buSzPts val="2000"/>
              <a:buFont typeface="Alice"/>
              <a:buNone/>
              <a:defRPr sz="2000" b="1" i="0" u="none" strike="noStrike" cap="none">
                <a:solidFill>
                  <a:srgbClr val="332D29"/>
                </a:solidFill>
                <a:latin typeface="Alice"/>
                <a:ea typeface="Alice"/>
                <a:cs typeface="Alice"/>
                <a:sym typeface="Alice"/>
              </a:defRPr>
            </a:lvl5pPr>
            <a:lvl6pPr marL="2743200" marR="0" lvl="5" indent="-317500" algn="r" rtl="0">
              <a:lnSpc>
                <a:spcPct val="100000"/>
              </a:lnSpc>
              <a:spcBef>
                <a:spcPts val="0"/>
              </a:spcBef>
              <a:spcAft>
                <a:spcPts val="0"/>
              </a:spcAft>
              <a:buClr>
                <a:srgbClr val="332D29"/>
              </a:buClr>
              <a:buSzPts val="2000"/>
              <a:buFont typeface="Alice"/>
              <a:buNone/>
              <a:defRPr sz="2000" b="1" i="0" u="none" strike="noStrike" cap="none">
                <a:solidFill>
                  <a:srgbClr val="332D29"/>
                </a:solidFill>
                <a:latin typeface="Alice"/>
                <a:ea typeface="Alice"/>
                <a:cs typeface="Alice"/>
                <a:sym typeface="Alice"/>
              </a:defRPr>
            </a:lvl6pPr>
            <a:lvl7pPr marL="3200400" marR="0" lvl="6" indent="-317500" algn="r" rtl="0">
              <a:lnSpc>
                <a:spcPct val="100000"/>
              </a:lnSpc>
              <a:spcBef>
                <a:spcPts val="0"/>
              </a:spcBef>
              <a:spcAft>
                <a:spcPts val="0"/>
              </a:spcAft>
              <a:buClr>
                <a:srgbClr val="332D29"/>
              </a:buClr>
              <a:buSzPts val="2000"/>
              <a:buFont typeface="Alice"/>
              <a:buNone/>
              <a:defRPr sz="2000" b="1" i="0" u="none" strike="noStrike" cap="none">
                <a:solidFill>
                  <a:srgbClr val="332D29"/>
                </a:solidFill>
                <a:latin typeface="Alice"/>
                <a:ea typeface="Alice"/>
                <a:cs typeface="Alice"/>
                <a:sym typeface="Alice"/>
              </a:defRPr>
            </a:lvl7pPr>
            <a:lvl8pPr marL="3657600" marR="0" lvl="7" indent="-317500" algn="r" rtl="0">
              <a:lnSpc>
                <a:spcPct val="100000"/>
              </a:lnSpc>
              <a:spcBef>
                <a:spcPts val="0"/>
              </a:spcBef>
              <a:spcAft>
                <a:spcPts val="0"/>
              </a:spcAft>
              <a:buClr>
                <a:srgbClr val="332D29"/>
              </a:buClr>
              <a:buSzPts val="2000"/>
              <a:buFont typeface="Alice"/>
              <a:buNone/>
              <a:defRPr sz="2000" b="1" i="0" u="none" strike="noStrike" cap="none">
                <a:solidFill>
                  <a:srgbClr val="332D29"/>
                </a:solidFill>
                <a:latin typeface="Alice"/>
                <a:ea typeface="Alice"/>
                <a:cs typeface="Alice"/>
                <a:sym typeface="Alice"/>
              </a:defRPr>
            </a:lvl8pPr>
            <a:lvl9pPr marL="4114800" marR="0" lvl="8" indent="-317500" algn="r" rtl="0">
              <a:lnSpc>
                <a:spcPct val="100000"/>
              </a:lnSpc>
              <a:spcBef>
                <a:spcPts val="0"/>
              </a:spcBef>
              <a:spcAft>
                <a:spcPts val="0"/>
              </a:spcAft>
              <a:buClr>
                <a:srgbClr val="332D29"/>
              </a:buClr>
              <a:buSzPts val="2000"/>
              <a:buFont typeface="Alice"/>
              <a:buNone/>
              <a:defRPr sz="2000" b="1" i="0" u="none" strike="noStrike" cap="none">
                <a:solidFill>
                  <a:srgbClr val="332D29"/>
                </a:solidFill>
                <a:latin typeface="Alice"/>
                <a:ea typeface="Alice"/>
                <a:cs typeface="Alice"/>
                <a:sym typeface="Alice"/>
              </a:defRPr>
            </a:lvl9pPr>
          </a:lstStyle>
          <a:p>
            <a:pPr marL="0" indent="0"/>
            <a:r>
              <a:rPr lang="vi-VN" sz="2800" dirty="0"/>
              <a:t>Đề thi tổ chức </a:t>
            </a:r>
          </a:p>
          <a:p>
            <a:pPr marL="0" indent="0"/>
            <a:r>
              <a:rPr lang="vi-VN" sz="2800" dirty="0"/>
              <a:t>Hoạt động trải nghiệm, hướng nghiệp </a:t>
            </a:r>
          </a:p>
        </p:txBody>
      </p:sp>
    </p:spTree>
    <p:extLst>
      <p:ext uri="{BB962C8B-B14F-4D97-AF65-F5344CB8AC3E}">
        <p14:creationId xmlns:p14="http://schemas.microsoft.com/office/powerpoint/2010/main" val="3407887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grpSp>
        <p:nvGrpSpPr>
          <p:cNvPr id="662" name="Google Shape;662;p48"/>
          <p:cNvGrpSpPr/>
          <p:nvPr/>
        </p:nvGrpSpPr>
        <p:grpSpPr>
          <a:xfrm>
            <a:off x="7805250" y="0"/>
            <a:ext cx="1338871" cy="1366550"/>
            <a:chOff x="7805250" y="0"/>
            <a:chExt cx="1338871" cy="1366550"/>
          </a:xfrm>
        </p:grpSpPr>
        <p:sp>
          <p:nvSpPr>
            <p:cNvPr id="663" name="Google Shape;663;p48"/>
            <p:cNvSpPr/>
            <p:nvPr/>
          </p:nvSpPr>
          <p:spPr>
            <a:xfrm>
              <a:off x="8121674" y="674553"/>
              <a:ext cx="334413" cy="376630"/>
            </a:xfrm>
            <a:custGeom>
              <a:avLst/>
              <a:gdLst/>
              <a:ahLst/>
              <a:cxnLst/>
              <a:rect l="l" t="t" r="r" b="b"/>
              <a:pathLst>
                <a:path w="16999" h="19145" extrusionOk="0">
                  <a:moveTo>
                    <a:pt x="16669" y="0"/>
                  </a:moveTo>
                  <a:cubicBezTo>
                    <a:pt x="16627" y="0"/>
                    <a:pt x="16581" y="12"/>
                    <a:pt x="16534" y="38"/>
                  </a:cubicBezTo>
                  <a:cubicBezTo>
                    <a:pt x="13082" y="2065"/>
                    <a:pt x="10073" y="4693"/>
                    <a:pt x="7698" y="7955"/>
                  </a:cubicBezTo>
                  <a:cubicBezTo>
                    <a:pt x="5038" y="11597"/>
                    <a:pt x="3328" y="15714"/>
                    <a:pt x="98" y="18913"/>
                  </a:cubicBezTo>
                  <a:cubicBezTo>
                    <a:pt x="0" y="19010"/>
                    <a:pt x="108" y="19144"/>
                    <a:pt x="221" y="19144"/>
                  </a:cubicBezTo>
                  <a:cubicBezTo>
                    <a:pt x="255" y="19144"/>
                    <a:pt x="290" y="19132"/>
                    <a:pt x="319" y="19103"/>
                  </a:cubicBezTo>
                  <a:cubicBezTo>
                    <a:pt x="3233" y="16601"/>
                    <a:pt x="4880" y="13149"/>
                    <a:pt x="6907" y="9950"/>
                  </a:cubicBezTo>
                  <a:cubicBezTo>
                    <a:pt x="9440" y="5992"/>
                    <a:pt x="12765" y="2856"/>
                    <a:pt x="16787" y="418"/>
                  </a:cubicBezTo>
                  <a:cubicBezTo>
                    <a:pt x="16998" y="286"/>
                    <a:pt x="16880" y="0"/>
                    <a:pt x="1666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8"/>
            <p:cNvSpPr/>
            <p:nvPr/>
          </p:nvSpPr>
          <p:spPr>
            <a:xfrm>
              <a:off x="8630420" y="1189694"/>
              <a:ext cx="120376" cy="139832"/>
            </a:xfrm>
            <a:custGeom>
              <a:avLst/>
              <a:gdLst/>
              <a:ahLst/>
              <a:cxnLst/>
              <a:rect l="l" t="t" r="r" b="b"/>
              <a:pathLst>
                <a:path w="6119" h="7108" extrusionOk="0">
                  <a:moveTo>
                    <a:pt x="156" y="1"/>
                  </a:moveTo>
                  <a:cubicBezTo>
                    <a:pt x="82" y="1"/>
                    <a:pt x="0" y="68"/>
                    <a:pt x="45" y="135"/>
                  </a:cubicBezTo>
                  <a:cubicBezTo>
                    <a:pt x="1217" y="2985"/>
                    <a:pt x="3244" y="5519"/>
                    <a:pt x="5935" y="7102"/>
                  </a:cubicBezTo>
                  <a:cubicBezTo>
                    <a:pt x="5946" y="7106"/>
                    <a:pt x="5956" y="7107"/>
                    <a:pt x="5966" y="7107"/>
                  </a:cubicBezTo>
                  <a:cubicBezTo>
                    <a:pt x="6049" y="7107"/>
                    <a:pt x="6119" y="7000"/>
                    <a:pt x="6062" y="6944"/>
                  </a:cubicBezTo>
                  <a:cubicBezTo>
                    <a:pt x="3560" y="5075"/>
                    <a:pt x="1597" y="2859"/>
                    <a:pt x="235" y="40"/>
                  </a:cubicBezTo>
                  <a:cubicBezTo>
                    <a:pt x="216" y="12"/>
                    <a:pt x="187" y="1"/>
                    <a:pt x="15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8"/>
            <p:cNvSpPr/>
            <p:nvPr/>
          </p:nvSpPr>
          <p:spPr>
            <a:xfrm>
              <a:off x="8563401" y="812879"/>
              <a:ext cx="40879" cy="337305"/>
            </a:xfrm>
            <a:custGeom>
              <a:avLst/>
              <a:gdLst/>
              <a:ahLst/>
              <a:cxnLst/>
              <a:rect l="l" t="t" r="r" b="b"/>
              <a:pathLst>
                <a:path w="2078" h="17146" extrusionOk="0">
                  <a:moveTo>
                    <a:pt x="295" y="0"/>
                  </a:moveTo>
                  <a:cubicBezTo>
                    <a:pt x="245" y="0"/>
                    <a:pt x="190" y="32"/>
                    <a:pt x="190" y="100"/>
                  </a:cubicBezTo>
                  <a:cubicBezTo>
                    <a:pt x="0" y="5832"/>
                    <a:pt x="127" y="11564"/>
                    <a:pt x="1869" y="17074"/>
                  </a:cubicBezTo>
                  <a:cubicBezTo>
                    <a:pt x="1881" y="17125"/>
                    <a:pt x="1919" y="17145"/>
                    <a:pt x="1958" y="17145"/>
                  </a:cubicBezTo>
                  <a:cubicBezTo>
                    <a:pt x="2017" y="17145"/>
                    <a:pt x="2078" y="17100"/>
                    <a:pt x="2059" y="17043"/>
                  </a:cubicBezTo>
                  <a:cubicBezTo>
                    <a:pt x="412" y="11501"/>
                    <a:pt x="475" y="5800"/>
                    <a:pt x="380" y="68"/>
                  </a:cubicBezTo>
                  <a:cubicBezTo>
                    <a:pt x="380" y="24"/>
                    <a:pt x="339" y="0"/>
                    <a:pt x="29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8"/>
            <p:cNvSpPr/>
            <p:nvPr/>
          </p:nvSpPr>
          <p:spPr>
            <a:xfrm>
              <a:off x="8523529" y="850706"/>
              <a:ext cx="14971" cy="136409"/>
            </a:xfrm>
            <a:custGeom>
              <a:avLst/>
              <a:gdLst/>
              <a:ahLst/>
              <a:cxnLst/>
              <a:rect l="l" t="t" r="r" b="b"/>
              <a:pathLst>
                <a:path w="761" h="6934" extrusionOk="0">
                  <a:moveTo>
                    <a:pt x="710" y="0"/>
                  </a:moveTo>
                  <a:cubicBezTo>
                    <a:pt x="702" y="0"/>
                    <a:pt x="697" y="4"/>
                    <a:pt x="697" y="14"/>
                  </a:cubicBezTo>
                  <a:cubicBezTo>
                    <a:pt x="222" y="2294"/>
                    <a:pt x="0" y="4574"/>
                    <a:pt x="64" y="6886"/>
                  </a:cubicBezTo>
                  <a:cubicBezTo>
                    <a:pt x="64" y="6917"/>
                    <a:pt x="87" y="6933"/>
                    <a:pt x="111" y="6933"/>
                  </a:cubicBezTo>
                  <a:cubicBezTo>
                    <a:pt x="135" y="6933"/>
                    <a:pt x="159" y="6917"/>
                    <a:pt x="159" y="6886"/>
                  </a:cubicBezTo>
                  <a:cubicBezTo>
                    <a:pt x="127" y="4574"/>
                    <a:pt x="317" y="2294"/>
                    <a:pt x="760" y="45"/>
                  </a:cubicBezTo>
                  <a:cubicBezTo>
                    <a:pt x="760" y="23"/>
                    <a:pt x="729" y="0"/>
                    <a:pt x="71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8"/>
            <p:cNvSpPr/>
            <p:nvPr/>
          </p:nvSpPr>
          <p:spPr>
            <a:xfrm>
              <a:off x="8605753" y="817639"/>
              <a:ext cx="17804" cy="144495"/>
            </a:xfrm>
            <a:custGeom>
              <a:avLst/>
              <a:gdLst/>
              <a:ahLst/>
              <a:cxnLst/>
              <a:rect l="l" t="t" r="r" b="b"/>
              <a:pathLst>
                <a:path w="905" h="7345" extrusionOk="0">
                  <a:moveTo>
                    <a:pt x="175" y="0"/>
                  </a:moveTo>
                  <a:cubicBezTo>
                    <a:pt x="151" y="0"/>
                    <a:pt x="127" y="16"/>
                    <a:pt x="127" y="48"/>
                  </a:cubicBezTo>
                  <a:cubicBezTo>
                    <a:pt x="1" y="2455"/>
                    <a:pt x="159" y="4956"/>
                    <a:pt x="761" y="7300"/>
                  </a:cubicBezTo>
                  <a:cubicBezTo>
                    <a:pt x="775" y="7328"/>
                    <a:pt x="808" y="7344"/>
                    <a:pt x="838" y="7344"/>
                  </a:cubicBezTo>
                  <a:cubicBezTo>
                    <a:pt x="874" y="7344"/>
                    <a:pt x="905" y="7321"/>
                    <a:pt x="887" y="7268"/>
                  </a:cubicBezTo>
                  <a:cubicBezTo>
                    <a:pt x="476" y="4861"/>
                    <a:pt x="191" y="2486"/>
                    <a:pt x="222" y="48"/>
                  </a:cubicBezTo>
                  <a:cubicBezTo>
                    <a:pt x="222" y="16"/>
                    <a:pt x="198" y="0"/>
                    <a:pt x="17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8"/>
            <p:cNvSpPr/>
            <p:nvPr/>
          </p:nvSpPr>
          <p:spPr>
            <a:xfrm>
              <a:off x="8331404" y="716413"/>
              <a:ext cx="116146" cy="103949"/>
            </a:xfrm>
            <a:custGeom>
              <a:avLst/>
              <a:gdLst/>
              <a:ahLst/>
              <a:cxnLst/>
              <a:rect l="l" t="t" r="r" b="b"/>
              <a:pathLst>
                <a:path w="5904" h="5284" extrusionOk="0">
                  <a:moveTo>
                    <a:pt x="5840" y="0"/>
                  </a:moveTo>
                  <a:cubicBezTo>
                    <a:pt x="3402" y="1014"/>
                    <a:pt x="1217" y="2755"/>
                    <a:pt x="45" y="5194"/>
                  </a:cubicBezTo>
                  <a:cubicBezTo>
                    <a:pt x="0" y="5239"/>
                    <a:pt x="50" y="5283"/>
                    <a:pt x="95" y="5283"/>
                  </a:cubicBezTo>
                  <a:cubicBezTo>
                    <a:pt x="113" y="5283"/>
                    <a:pt x="131" y="5276"/>
                    <a:pt x="140" y="5257"/>
                  </a:cubicBezTo>
                  <a:cubicBezTo>
                    <a:pt x="1565" y="2977"/>
                    <a:pt x="3338" y="1140"/>
                    <a:pt x="5872" y="63"/>
                  </a:cubicBezTo>
                  <a:cubicBezTo>
                    <a:pt x="5904" y="63"/>
                    <a:pt x="5872" y="0"/>
                    <a:pt x="584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8"/>
            <p:cNvSpPr/>
            <p:nvPr/>
          </p:nvSpPr>
          <p:spPr>
            <a:xfrm>
              <a:off x="8314448" y="745880"/>
              <a:ext cx="138553" cy="279900"/>
            </a:xfrm>
            <a:custGeom>
              <a:avLst/>
              <a:gdLst/>
              <a:ahLst/>
              <a:cxnLst/>
              <a:rect l="l" t="t" r="r" b="b"/>
              <a:pathLst>
                <a:path w="7043" h="14228" extrusionOk="0">
                  <a:moveTo>
                    <a:pt x="6968" y="1"/>
                  </a:moveTo>
                  <a:cubicBezTo>
                    <a:pt x="6954" y="1"/>
                    <a:pt x="6939" y="7"/>
                    <a:pt x="6924" y="22"/>
                  </a:cubicBezTo>
                  <a:cubicBezTo>
                    <a:pt x="3504" y="4203"/>
                    <a:pt x="3852" y="10125"/>
                    <a:pt x="52" y="14083"/>
                  </a:cubicBezTo>
                  <a:cubicBezTo>
                    <a:pt x="1" y="14134"/>
                    <a:pt x="74" y="14227"/>
                    <a:pt x="137" y="14227"/>
                  </a:cubicBezTo>
                  <a:cubicBezTo>
                    <a:pt x="152" y="14227"/>
                    <a:pt x="166" y="14222"/>
                    <a:pt x="178" y="14210"/>
                  </a:cubicBezTo>
                  <a:cubicBezTo>
                    <a:pt x="4169" y="10410"/>
                    <a:pt x="3662" y="4298"/>
                    <a:pt x="7019" y="86"/>
                  </a:cubicBezTo>
                  <a:cubicBezTo>
                    <a:pt x="7043" y="61"/>
                    <a:pt x="7012" y="1"/>
                    <a:pt x="696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8"/>
            <p:cNvSpPr/>
            <p:nvPr/>
          </p:nvSpPr>
          <p:spPr>
            <a:xfrm>
              <a:off x="8329575" y="669577"/>
              <a:ext cx="90434" cy="36847"/>
            </a:xfrm>
            <a:custGeom>
              <a:avLst/>
              <a:gdLst/>
              <a:ahLst/>
              <a:cxnLst/>
              <a:rect l="l" t="t" r="r" b="b"/>
              <a:pathLst>
                <a:path w="4597" h="1873" extrusionOk="0">
                  <a:moveTo>
                    <a:pt x="4528" y="1"/>
                  </a:moveTo>
                  <a:cubicBezTo>
                    <a:pt x="4522" y="1"/>
                    <a:pt x="4515" y="2"/>
                    <a:pt x="4508" y="6"/>
                  </a:cubicBezTo>
                  <a:cubicBezTo>
                    <a:pt x="2893" y="133"/>
                    <a:pt x="1373" y="734"/>
                    <a:pt x="74" y="1684"/>
                  </a:cubicBezTo>
                  <a:cubicBezTo>
                    <a:pt x="0" y="1759"/>
                    <a:pt x="42" y="1872"/>
                    <a:pt x="110" y="1872"/>
                  </a:cubicBezTo>
                  <a:cubicBezTo>
                    <a:pt x="128" y="1872"/>
                    <a:pt x="149" y="1863"/>
                    <a:pt x="169" y="1843"/>
                  </a:cubicBezTo>
                  <a:cubicBezTo>
                    <a:pt x="1500" y="956"/>
                    <a:pt x="2925" y="418"/>
                    <a:pt x="4540" y="133"/>
                  </a:cubicBezTo>
                  <a:cubicBezTo>
                    <a:pt x="4596" y="104"/>
                    <a:pt x="4577" y="1"/>
                    <a:pt x="452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8"/>
            <p:cNvSpPr/>
            <p:nvPr/>
          </p:nvSpPr>
          <p:spPr>
            <a:xfrm>
              <a:off x="8415359" y="1014899"/>
              <a:ext cx="28250" cy="72867"/>
            </a:xfrm>
            <a:custGeom>
              <a:avLst/>
              <a:gdLst/>
              <a:ahLst/>
              <a:cxnLst/>
              <a:rect l="l" t="t" r="r" b="b"/>
              <a:pathLst>
                <a:path w="1436" h="3704" extrusionOk="0">
                  <a:moveTo>
                    <a:pt x="1361" y="0"/>
                  </a:moveTo>
                  <a:cubicBezTo>
                    <a:pt x="1345" y="0"/>
                    <a:pt x="1329" y="8"/>
                    <a:pt x="1319" y="27"/>
                  </a:cubicBezTo>
                  <a:cubicBezTo>
                    <a:pt x="749" y="1167"/>
                    <a:pt x="306" y="2371"/>
                    <a:pt x="20" y="3637"/>
                  </a:cubicBezTo>
                  <a:cubicBezTo>
                    <a:pt x="1" y="3677"/>
                    <a:pt x="42" y="3704"/>
                    <a:pt x="76" y="3704"/>
                  </a:cubicBezTo>
                  <a:cubicBezTo>
                    <a:pt x="97" y="3704"/>
                    <a:pt x="115" y="3693"/>
                    <a:pt x="115" y="3669"/>
                  </a:cubicBezTo>
                  <a:cubicBezTo>
                    <a:pt x="464" y="2434"/>
                    <a:pt x="876" y="1231"/>
                    <a:pt x="1414" y="59"/>
                  </a:cubicBezTo>
                  <a:cubicBezTo>
                    <a:pt x="1436" y="37"/>
                    <a:pt x="1397" y="0"/>
                    <a:pt x="136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8"/>
            <p:cNvSpPr/>
            <p:nvPr/>
          </p:nvSpPr>
          <p:spPr>
            <a:xfrm>
              <a:off x="8459363" y="943690"/>
              <a:ext cx="18709" cy="124192"/>
            </a:xfrm>
            <a:custGeom>
              <a:avLst/>
              <a:gdLst/>
              <a:ahLst/>
              <a:cxnLst/>
              <a:rect l="l" t="t" r="r" b="b"/>
              <a:pathLst>
                <a:path w="951" h="6313" extrusionOk="0">
                  <a:moveTo>
                    <a:pt x="911" y="0"/>
                  </a:moveTo>
                  <a:cubicBezTo>
                    <a:pt x="898" y="0"/>
                    <a:pt x="887" y="10"/>
                    <a:pt x="887" y="37"/>
                  </a:cubicBezTo>
                  <a:cubicBezTo>
                    <a:pt x="475" y="2095"/>
                    <a:pt x="190" y="4154"/>
                    <a:pt x="0" y="6276"/>
                  </a:cubicBezTo>
                  <a:cubicBezTo>
                    <a:pt x="0" y="6294"/>
                    <a:pt x="32" y="6312"/>
                    <a:pt x="59" y="6312"/>
                  </a:cubicBezTo>
                  <a:cubicBezTo>
                    <a:pt x="78" y="6312"/>
                    <a:pt x="95" y="6302"/>
                    <a:pt x="95" y="6276"/>
                  </a:cubicBezTo>
                  <a:cubicBezTo>
                    <a:pt x="317" y="4186"/>
                    <a:pt x="602" y="2127"/>
                    <a:pt x="950" y="37"/>
                  </a:cubicBezTo>
                  <a:cubicBezTo>
                    <a:pt x="950" y="19"/>
                    <a:pt x="929" y="0"/>
                    <a:pt x="91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8"/>
            <p:cNvSpPr/>
            <p:nvPr/>
          </p:nvSpPr>
          <p:spPr>
            <a:xfrm>
              <a:off x="8650602" y="554443"/>
              <a:ext cx="58585" cy="17450"/>
            </a:xfrm>
            <a:custGeom>
              <a:avLst/>
              <a:gdLst/>
              <a:ahLst/>
              <a:cxnLst/>
              <a:rect l="l" t="t" r="r" b="b"/>
              <a:pathLst>
                <a:path w="2978" h="887" extrusionOk="0">
                  <a:moveTo>
                    <a:pt x="1" y="0"/>
                  </a:moveTo>
                  <a:lnTo>
                    <a:pt x="2978" y="887"/>
                  </a:lnTo>
                  <a:cubicBezTo>
                    <a:pt x="2091" y="380"/>
                    <a:pt x="1077" y="159"/>
                    <a:pt x="9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8"/>
            <p:cNvSpPr/>
            <p:nvPr/>
          </p:nvSpPr>
          <p:spPr>
            <a:xfrm>
              <a:off x="8064039" y="651519"/>
              <a:ext cx="81857" cy="35745"/>
            </a:xfrm>
            <a:custGeom>
              <a:avLst/>
              <a:gdLst/>
              <a:ahLst/>
              <a:cxnLst/>
              <a:rect l="l" t="t" r="r" b="b"/>
              <a:pathLst>
                <a:path w="4161" h="1817" extrusionOk="0">
                  <a:moveTo>
                    <a:pt x="4070" y="0"/>
                  </a:moveTo>
                  <a:cubicBezTo>
                    <a:pt x="4061" y="0"/>
                    <a:pt x="4052" y="2"/>
                    <a:pt x="4041" y="6"/>
                  </a:cubicBezTo>
                  <a:cubicBezTo>
                    <a:pt x="2648" y="354"/>
                    <a:pt x="1286" y="892"/>
                    <a:pt x="82" y="1684"/>
                  </a:cubicBezTo>
                  <a:cubicBezTo>
                    <a:pt x="0" y="1739"/>
                    <a:pt x="60" y="1817"/>
                    <a:pt x="119" y="1817"/>
                  </a:cubicBezTo>
                  <a:cubicBezTo>
                    <a:pt x="128" y="1817"/>
                    <a:pt x="137" y="1815"/>
                    <a:pt x="146" y="1811"/>
                  </a:cubicBezTo>
                  <a:cubicBezTo>
                    <a:pt x="1413" y="1082"/>
                    <a:pt x="2711" y="512"/>
                    <a:pt x="4104" y="132"/>
                  </a:cubicBezTo>
                  <a:cubicBezTo>
                    <a:pt x="4161" y="104"/>
                    <a:pt x="4142" y="0"/>
                    <a:pt x="407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8"/>
            <p:cNvSpPr/>
            <p:nvPr/>
          </p:nvSpPr>
          <p:spPr>
            <a:xfrm>
              <a:off x="8094548" y="731855"/>
              <a:ext cx="25141" cy="21384"/>
            </a:xfrm>
            <a:custGeom>
              <a:avLst/>
              <a:gdLst/>
              <a:ahLst/>
              <a:cxnLst/>
              <a:rect l="l" t="t" r="r" b="b"/>
              <a:pathLst>
                <a:path w="1278" h="1087" extrusionOk="0">
                  <a:moveTo>
                    <a:pt x="1186" y="0"/>
                  </a:moveTo>
                  <a:cubicBezTo>
                    <a:pt x="1178" y="0"/>
                    <a:pt x="1169" y="2"/>
                    <a:pt x="1160" y="7"/>
                  </a:cubicBezTo>
                  <a:cubicBezTo>
                    <a:pt x="685" y="260"/>
                    <a:pt x="305" y="577"/>
                    <a:pt x="20" y="1020"/>
                  </a:cubicBezTo>
                  <a:cubicBezTo>
                    <a:pt x="0" y="1059"/>
                    <a:pt x="29" y="1086"/>
                    <a:pt x="61" y="1086"/>
                  </a:cubicBezTo>
                  <a:cubicBezTo>
                    <a:pt x="81" y="1086"/>
                    <a:pt x="103" y="1076"/>
                    <a:pt x="115" y="1052"/>
                  </a:cubicBezTo>
                  <a:cubicBezTo>
                    <a:pt x="400" y="672"/>
                    <a:pt x="748" y="324"/>
                    <a:pt x="1223" y="102"/>
                  </a:cubicBezTo>
                  <a:cubicBezTo>
                    <a:pt x="1278" y="75"/>
                    <a:pt x="1239" y="0"/>
                    <a:pt x="118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8"/>
            <p:cNvSpPr/>
            <p:nvPr/>
          </p:nvSpPr>
          <p:spPr>
            <a:xfrm>
              <a:off x="8070176" y="608341"/>
              <a:ext cx="285822" cy="26597"/>
            </a:xfrm>
            <a:custGeom>
              <a:avLst/>
              <a:gdLst/>
              <a:ahLst/>
              <a:cxnLst/>
              <a:rect l="l" t="t" r="r" b="b"/>
              <a:pathLst>
                <a:path w="14529" h="1352" extrusionOk="0">
                  <a:moveTo>
                    <a:pt x="6476" y="0"/>
                  </a:moveTo>
                  <a:cubicBezTo>
                    <a:pt x="4252" y="0"/>
                    <a:pt x="2060" y="334"/>
                    <a:pt x="55" y="1250"/>
                  </a:cubicBezTo>
                  <a:cubicBezTo>
                    <a:pt x="1" y="1278"/>
                    <a:pt x="40" y="1352"/>
                    <a:pt x="72" y="1352"/>
                  </a:cubicBezTo>
                  <a:cubicBezTo>
                    <a:pt x="78" y="1352"/>
                    <a:pt x="83" y="1350"/>
                    <a:pt x="87" y="1345"/>
                  </a:cubicBezTo>
                  <a:cubicBezTo>
                    <a:pt x="2023" y="524"/>
                    <a:pt x="4142" y="229"/>
                    <a:pt x="6297" y="229"/>
                  </a:cubicBezTo>
                  <a:cubicBezTo>
                    <a:pt x="9043" y="229"/>
                    <a:pt x="11846" y="708"/>
                    <a:pt x="14402" y="1187"/>
                  </a:cubicBezTo>
                  <a:cubicBezTo>
                    <a:pt x="14497" y="1187"/>
                    <a:pt x="14528" y="1060"/>
                    <a:pt x="14433" y="1029"/>
                  </a:cubicBezTo>
                  <a:cubicBezTo>
                    <a:pt x="11917" y="491"/>
                    <a:pt x="9173" y="0"/>
                    <a:pt x="647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8"/>
            <p:cNvSpPr/>
            <p:nvPr/>
          </p:nvSpPr>
          <p:spPr>
            <a:xfrm>
              <a:off x="8003984" y="642726"/>
              <a:ext cx="39148" cy="21364"/>
            </a:xfrm>
            <a:custGeom>
              <a:avLst/>
              <a:gdLst/>
              <a:ahLst/>
              <a:cxnLst/>
              <a:rect l="l" t="t" r="r" b="b"/>
              <a:pathLst>
                <a:path w="1990" h="1086" extrusionOk="0">
                  <a:moveTo>
                    <a:pt x="1950" y="1"/>
                  </a:moveTo>
                  <a:cubicBezTo>
                    <a:pt x="1944" y="1"/>
                    <a:pt x="1938" y="3"/>
                    <a:pt x="1932" y="9"/>
                  </a:cubicBezTo>
                  <a:cubicBezTo>
                    <a:pt x="1362" y="453"/>
                    <a:pt x="729" y="769"/>
                    <a:pt x="32" y="991"/>
                  </a:cubicBezTo>
                  <a:cubicBezTo>
                    <a:pt x="0" y="1023"/>
                    <a:pt x="32" y="1086"/>
                    <a:pt x="64" y="1086"/>
                  </a:cubicBezTo>
                  <a:cubicBezTo>
                    <a:pt x="760" y="896"/>
                    <a:pt x="1425" y="548"/>
                    <a:pt x="1964" y="73"/>
                  </a:cubicBezTo>
                  <a:cubicBezTo>
                    <a:pt x="1989" y="47"/>
                    <a:pt x="1973" y="1"/>
                    <a:pt x="1950"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8"/>
            <p:cNvSpPr/>
            <p:nvPr/>
          </p:nvSpPr>
          <p:spPr>
            <a:xfrm>
              <a:off x="8111268" y="655886"/>
              <a:ext cx="144396" cy="38224"/>
            </a:xfrm>
            <a:custGeom>
              <a:avLst/>
              <a:gdLst/>
              <a:ahLst/>
              <a:cxnLst/>
              <a:rect l="l" t="t" r="r" b="b"/>
              <a:pathLst>
                <a:path w="7340" h="1943" extrusionOk="0">
                  <a:moveTo>
                    <a:pt x="7273" y="0"/>
                  </a:moveTo>
                  <a:cubicBezTo>
                    <a:pt x="7265" y="0"/>
                    <a:pt x="7256" y="2"/>
                    <a:pt x="7246" y="5"/>
                  </a:cubicBezTo>
                  <a:cubicBezTo>
                    <a:pt x="4775" y="290"/>
                    <a:pt x="2368" y="924"/>
                    <a:pt x="57" y="1810"/>
                  </a:cubicBezTo>
                  <a:cubicBezTo>
                    <a:pt x="0" y="1839"/>
                    <a:pt x="19" y="1942"/>
                    <a:pt x="91" y="1942"/>
                  </a:cubicBezTo>
                  <a:cubicBezTo>
                    <a:pt x="100" y="1942"/>
                    <a:pt x="110" y="1940"/>
                    <a:pt x="120" y="1937"/>
                  </a:cubicBezTo>
                  <a:cubicBezTo>
                    <a:pt x="2432" y="1145"/>
                    <a:pt x="4807" y="544"/>
                    <a:pt x="7246" y="132"/>
                  </a:cubicBezTo>
                  <a:cubicBezTo>
                    <a:pt x="7330" y="104"/>
                    <a:pt x="7339" y="0"/>
                    <a:pt x="727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8"/>
            <p:cNvSpPr/>
            <p:nvPr/>
          </p:nvSpPr>
          <p:spPr>
            <a:xfrm>
              <a:off x="8024737" y="584933"/>
              <a:ext cx="215375" cy="30669"/>
            </a:xfrm>
            <a:custGeom>
              <a:avLst/>
              <a:gdLst/>
              <a:ahLst/>
              <a:cxnLst/>
              <a:rect l="l" t="t" r="r" b="b"/>
              <a:pathLst>
                <a:path w="10948" h="1559" extrusionOk="0">
                  <a:moveTo>
                    <a:pt x="6941" y="1"/>
                  </a:moveTo>
                  <a:cubicBezTo>
                    <a:pt x="4598" y="1"/>
                    <a:pt x="2277" y="473"/>
                    <a:pt x="85" y="1427"/>
                  </a:cubicBezTo>
                  <a:cubicBezTo>
                    <a:pt x="1" y="1455"/>
                    <a:pt x="17" y="1559"/>
                    <a:pt x="88" y="1559"/>
                  </a:cubicBezTo>
                  <a:cubicBezTo>
                    <a:pt x="97" y="1559"/>
                    <a:pt x="107" y="1557"/>
                    <a:pt x="117" y="1554"/>
                  </a:cubicBezTo>
                  <a:cubicBezTo>
                    <a:pt x="2513" y="690"/>
                    <a:pt x="4909" y="254"/>
                    <a:pt x="7366" y="254"/>
                  </a:cubicBezTo>
                  <a:cubicBezTo>
                    <a:pt x="8513" y="254"/>
                    <a:pt x="9673" y="349"/>
                    <a:pt x="10853" y="540"/>
                  </a:cubicBezTo>
                  <a:cubicBezTo>
                    <a:pt x="10916" y="540"/>
                    <a:pt x="10948" y="445"/>
                    <a:pt x="10884" y="445"/>
                  </a:cubicBezTo>
                  <a:cubicBezTo>
                    <a:pt x="9576" y="149"/>
                    <a:pt x="8255" y="1"/>
                    <a:pt x="6941"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8"/>
            <p:cNvSpPr/>
            <p:nvPr/>
          </p:nvSpPr>
          <p:spPr>
            <a:xfrm>
              <a:off x="8534741" y="30824"/>
              <a:ext cx="609316" cy="925512"/>
            </a:xfrm>
            <a:custGeom>
              <a:avLst/>
              <a:gdLst/>
              <a:ahLst/>
              <a:cxnLst/>
              <a:rect l="l" t="t" r="r" b="b"/>
              <a:pathLst>
                <a:path w="30973" h="47046" extrusionOk="0">
                  <a:moveTo>
                    <a:pt x="9221" y="0"/>
                  </a:moveTo>
                  <a:cubicBezTo>
                    <a:pt x="9169" y="0"/>
                    <a:pt x="9114" y="15"/>
                    <a:pt x="9058" y="49"/>
                  </a:cubicBezTo>
                  <a:cubicBezTo>
                    <a:pt x="444" y="5433"/>
                    <a:pt x="0" y="18575"/>
                    <a:pt x="3896" y="26904"/>
                  </a:cubicBezTo>
                  <a:cubicBezTo>
                    <a:pt x="7967" y="35634"/>
                    <a:pt x="16936" y="40818"/>
                    <a:pt x="26384" y="40818"/>
                  </a:cubicBezTo>
                  <a:cubicBezTo>
                    <a:pt x="26636" y="40818"/>
                    <a:pt x="26888" y="40814"/>
                    <a:pt x="27141" y="40807"/>
                  </a:cubicBezTo>
                  <a:cubicBezTo>
                    <a:pt x="27141" y="40839"/>
                    <a:pt x="27172" y="40902"/>
                    <a:pt x="27204" y="40934"/>
                  </a:cubicBezTo>
                  <a:cubicBezTo>
                    <a:pt x="28819" y="42770"/>
                    <a:pt x="29959" y="44860"/>
                    <a:pt x="30973" y="47046"/>
                  </a:cubicBezTo>
                  <a:lnTo>
                    <a:pt x="30973" y="45431"/>
                  </a:lnTo>
                  <a:cubicBezTo>
                    <a:pt x="30054" y="43689"/>
                    <a:pt x="29009" y="42042"/>
                    <a:pt x="27647" y="40617"/>
                  </a:cubicBezTo>
                  <a:cubicBezTo>
                    <a:pt x="27679" y="40490"/>
                    <a:pt x="27616" y="40332"/>
                    <a:pt x="27457" y="40332"/>
                  </a:cubicBezTo>
                  <a:cubicBezTo>
                    <a:pt x="27426" y="33428"/>
                    <a:pt x="28629" y="24687"/>
                    <a:pt x="23309" y="19399"/>
                  </a:cubicBezTo>
                  <a:cubicBezTo>
                    <a:pt x="20680" y="16802"/>
                    <a:pt x="17070" y="15567"/>
                    <a:pt x="14346" y="13128"/>
                  </a:cubicBezTo>
                  <a:cubicBezTo>
                    <a:pt x="10736" y="9930"/>
                    <a:pt x="9089" y="5274"/>
                    <a:pt x="9469" y="524"/>
                  </a:cubicBezTo>
                  <a:cubicBezTo>
                    <a:pt x="9626" y="316"/>
                    <a:pt x="9461" y="0"/>
                    <a:pt x="9221"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8"/>
            <p:cNvSpPr/>
            <p:nvPr/>
          </p:nvSpPr>
          <p:spPr>
            <a:xfrm>
              <a:off x="7805250" y="0"/>
              <a:ext cx="1338871" cy="1366550"/>
            </a:xfrm>
            <a:custGeom>
              <a:avLst/>
              <a:gdLst/>
              <a:ahLst/>
              <a:cxnLst/>
              <a:rect l="l" t="t" r="r" b="b"/>
              <a:pathLst>
                <a:path w="68058" h="69465" extrusionOk="0">
                  <a:moveTo>
                    <a:pt x="16437" y="13017"/>
                  </a:moveTo>
                  <a:cubicBezTo>
                    <a:pt x="18084" y="13650"/>
                    <a:pt x="19794" y="14062"/>
                    <a:pt x="21567" y="14125"/>
                  </a:cubicBezTo>
                  <a:cubicBezTo>
                    <a:pt x="21889" y="14141"/>
                    <a:pt x="22210" y="14147"/>
                    <a:pt x="22530" y="14147"/>
                  </a:cubicBezTo>
                  <a:cubicBezTo>
                    <a:pt x="23393" y="14147"/>
                    <a:pt x="24250" y="14104"/>
                    <a:pt x="25101" y="14104"/>
                  </a:cubicBezTo>
                  <a:cubicBezTo>
                    <a:pt x="26416" y="14104"/>
                    <a:pt x="27717" y="14207"/>
                    <a:pt x="29010" y="14727"/>
                  </a:cubicBezTo>
                  <a:cubicBezTo>
                    <a:pt x="34045" y="16722"/>
                    <a:pt x="35819" y="22074"/>
                    <a:pt x="37402" y="26793"/>
                  </a:cubicBezTo>
                  <a:cubicBezTo>
                    <a:pt x="36389" y="25304"/>
                    <a:pt x="35248" y="23879"/>
                    <a:pt x="33792" y="22866"/>
                  </a:cubicBezTo>
                  <a:cubicBezTo>
                    <a:pt x="32113" y="21694"/>
                    <a:pt x="30245" y="21599"/>
                    <a:pt x="28345" y="21061"/>
                  </a:cubicBezTo>
                  <a:cubicBezTo>
                    <a:pt x="25494" y="20269"/>
                    <a:pt x="24418" y="18210"/>
                    <a:pt x="22201" y="16595"/>
                  </a:cubicBezTo>
                  <a:cubicBezTo>
                    <a:pt x="20491" y="15360"/>
                    <a:pt x="16785" y="15487"/>
                    <a:pt x="16437" y="13017"/>
                  </a:cubicBezTo>
                  <a:close/>
                  <a:moveTo>
                    <a:pt x="15962" y="13618"/>
                  </a:moveTo>
                  <a:lnTo>
                    <a:pt x="15962" y="13618"/>
                  </a:lnTo>
                  <a:cubicBezTo>
                    <a:pt x="16279" y="14505"/>
                    <a:pt x="16912" y="15107"/>
                    <a:pt x="17862" y="15550"/>
                  </a:cubicBezTo>
                  <a:cubicBezTo>
                    <a:pt x="19351" y="16247"/>
                    <a:pt x="20681" y="16120"/>
                    <a:pt x="22106" y="17229"/>
                  </a:cubicBezTo>
                  <a:cubicBezTo>
                    <a:pt x="22993" y="17925"/>
                    <a:pt x="23689" y="18876"/>
                    <a:pt x="24544" y="19636"/>
                  </a:cubicBezTo>
                  <a:cubicBezTo>
                    <a:pt x="26128" y="21124"/>
                    <a:pt x="27838" y="21536"/>
                    <a:pt x="29960" y="21979"/>
                  </a:cubicBezTo>
                  <a:cubicBezTo>
                    <a:pt x="33285" y="22676"/>
                    <a:pt x="35090" y="24608"/>
                    <a:pt x="37149" y="27046"/>
                  </a:cubicBezTo>
                  <a:cubicBezTo>
                    <a:pt x="36373" y="26994"/>
                    <a:pt x="35482" y="26939"/>
                    <a:pt x="34582" y="26939"/>
                  </a:cubicBezTo>
                  <a:cubicBezTo>
                    <a:pt x="32725" y="26939"/>
                    <a:pt x="30825" y="27174"/>
                    <a:pt x="29801" y="28155"/>
                  </a:cubicBezTo>
                  <a:cubicBezTo>
                    <a:pt x="28503" y="29358"/>
                    <a:pt x="29358" y="30783"/>
                    <a:pt x="30530" y="31670"/>
                  </a:cubicBezTo>
                  <a:cubicBezTo>
                    <a:pt x="27711" y="30783"/>
                    <a:pt x="24798" y="29833"/>
                    <a:pt x="21947" y="29231"/>
                  </a:cubicBezTo>
                  <a:cubicBezTo>
                    <a:pt x="19984" y="27109"/>
                    <a:pt x="17609" y="24956"/>
                    <a:pt x="16722" y="22169"/>
                  </a:cubicBezTo>
                  <a:cubicBezTo>
                    <a:pt x="15835" y="19446"/>
                    <a:pt x="15329" y="16405"/>
                    <a:pt x="15962" y="13618"/>
                  </a:cubicBezTo>
                  <a:close/>
                  <a:moveTo>
                    <a:pt x="34868" y="33982"/>
                  </a:moveTo>
                  <a:cubicBezTo>
                    <a:pt x="35343" y="34172"/>
                    <a:pt x="35819" y="34393"/>
                    <a:pt x="36294" y="34583"/>
                  </a:cubicBezTo>
                  <a:cubicBezTo>
                    <a:pt x="38257" y="35375"/>
                    <a:pt x="40949" y="35692"/>
                    <a:pt x="42184" y="37592"/>
                  </a:cubicBezTo>
                  <a:cubicBezTo>
                    <a:pt x="42057" y="37687"/>
                    <a:pt x="41931" y="37782"/>
                    <a:pt x="41804" y="37909"/>
                  </a:cubicBezTo>
                  <a:cubicBezTo>
                    <a:pt x="41788" y="37905"/>
                    <a:pt x="41771" y="37903"/>
                    <a:pt x="41755" y="37903"/>
                  </a:cubicBezTo>
                  <a:cubicBezTo>
                    <a:pt x="41640" y="37903"/>
                    <a:pt x="41519" y="37996"/>
                    <a:pt x="41519" y="38162"/>
                  </a:cubicBezTo>
                  <a:cubicBezTo>
                    <a:pt x="40126" y="39365"/>
                    <a:pt x="38700" y="40822"/>
                    <a:pt x="37054" y="41170"/>
                  </a:cubicBezTo>
                  <a:cubicBezTo>
                    <a:pt x="36740" y="41230"/>
                    <a:pt x="36454" y="41262"/>
                    <a:pt x="36196" y="41262"/>
                  </a:cubicBezTo>
                  <a:cubicBezTo>
                    <a:pt x="35908" y="41262"/>
                    <a:pt x="35656" y="41222"/>
                    <a:pt x="35438" y="41139"/>
                  </a:cubicBezTo>
                  <a:cubicBezTo>
                    <a:pt x="35470" y="41107"/>
                    <a:pt x="35470" y="41075"/>
                    <a:pt x="35470" y="41044"/>
                  </a:cubicBezTo>
                  <a:cubicBezTo>
                    <a:pt x="35490" y="41005"/>
                    <a:pt x="35461" y="40978"/>
                    <a:pt x="35429" y="40978"/>
                  </a:cubicBezTo>
                  <a:cubicBezTo>
                    <a:pt x="35409" y="40978"/>
                    <a:pt x="35387" y="40988"/>
                    <a:pt x="35375" y="41012"/>
                  </a:cubicBezTo>
                  <a:cubicBezTo>
                    <a:pt x="35375" y="41044"/>
                    <a:pt x="35375" y="41075"/>
                    <a:pt x="35343" y="41107"/>
                  </a:cubicBezTo>
                  <a:cubicBezTo>
                    <a:pt x="33253" y="40220"/>
                    <a:pt x="34298" y="35882"/>
                    <a:pt x="34868" y="33982"/>
                  </a:cubicBezTo>
                  <a:close/>
                  <a:moveTo>
                    <a:pt x="42374" y="36927"/>
                  </a:moveTo>
                  <a:lnTo>
                    <a:pt x="42374" y="36927"/>
                  </a:lnTo>
                  <a:cubicBezTo>
                    <a:pt x="43419" y="37338"/>
                    <a:pt x="44496" y="37592"/>
                    <a:pt x="45573" y="38004"/>
                  </a:cubicBezTo>
                  <a:cubicBezTo>
                    <a:pt x="47663" y="38764"/>
                    <a:pt x="51685" y="40252"/>
                    <a:pt x="52318" y="42659"/>
                  </a:cubicBezTo>
                  <a:cubicBezTo>
                    <a:pt x="51805" y="44064"/>
                    <a:pt x="50742" y="45077"/>
                    <a:pt x="49229" y="45077"/>
                  </a:cubicBezTo>
                  <a:cubicBezTo>
                    <a:pt x="48594" y="45077"/>
                    <a:pt x="47879" y="44898"/>
                    <a:pt x="47093" y="44496"/>
                  </a:cubicBezTo>
                  <a:cubicBezTo>
                    <a:pt x="44464" y="43166"/>
                    <a:pt x="43641" y="40062"/>
                    <a:pt x="42881" y="37434"/>
                  </a:cubicBezTo>
                  <a:cubicBezTo>
                    <a:pt x="42849" y="37338"/>
                    <a:pt x="42786" y="37307"/>
                    <a:pt x="42722" y="37307"/>
                  </a:cubicBezTo>
                  <a:cubicBezTo>
                    <a:pt x="42691" y="37275"/>
                    <a:pt x="42659" y="37275"/>
                    <a:pt x="42627" y="37275"/>
                  </a:cubicBezTo>
                  <a:cubicBezTo>
                    <a:pt x="42532" y="37148"/>
                    <a:pt x="42469" y="37022"/>
                    <a:pt x="42374" y="36927"/>
                  </a:cubicBezTo>
                  <a:close/>
                  <a:moveTo>
                    <a:pt x="16045" y="29070"/>
                  </a:moveTo>
                  <a:cubicBezTo>
                    <a:pt x="20761" y="29070"/>
                    <a:pt x="25802" y="30908"/>
                    <a:pt x="30118" y="32271"/>
                  </a:cubicBezTo>
                  <a:lnTo>
                    <a:pt x="29928" y="32335"/>
                  </a:lnTo>
                  <a:cubicBezTo>
                    <a:pt x="28150" y="32212"/>
                    <a:pt x="26372" y="32100"/>
                    <a:pt x="24602" y="32100"/>
                  </a:cubicBezTo>
                  <a:cubicBezTo>
                    <a:pt x="22273" y="32100"/>
                    <a:pt x="19957" y="32293"/>
                    <a:pt x="17672" y="32905"/>
                  </a:cubicBezTo>
                  <a:cubicBezTo>
                    <a:pt x="17577" y="32905"/>
                    <a:pt x="17577" y="33063"/>
                    <a:pt x="17672" y="33063"/>
                  </a:cubicBezTo>
                  <a:cubicBezTo>
                    <a:pt x="20779" y="32616"/>
                    <a:pt x="23729" y="32461"/>
                    <a:pt x="26753" y="32461"/>
                  </a:cubicBezTo>
                  <a:cubicBezTo>
                    <a:pt x="27583" y="32461"/>
                    <a:pt x="28418" y="32473"/>
                    <a:pt x="29263" y="32493"/>
                  </a:cubicBezTo>
                  <a:cubicBezTo>
                    <a:pt x="28376" y="32715"/>
                    <a:pt x="27458" y="32937"/>
                    <a:pt x="26571" y="33222"/>
                  </a:cubicBezTo>
                  <a:cubicBezTo>
                    <a:pt x="26658" y="33193"/>
                    <a:pt x="26639" y="33059"/>
                    <a:pt x="26564" y="33059"/>
                  </a:cubicBezTo>
                  <a:cubicBezTo>
                    <a:pt x="26556" y="33059"/>
                    <a:pt x="26548" y="33060"/>
                    <a:pt x="26539" y="33063"/>
                  </a:cubicBezTo>
                  <a:cubicBezTo>
                    <a:pt x="23214" y="34045"/>
                    <a:pt x="19889" y="35217"/>
                    <a:pt x="16817" y="36768"/>
                  </a:cubicBezTo>
                  <a:cubicBezTo>
                    <a:pt x="16732" y="36797"/>
                    <a:pt x="16773" y="36900"/>
                    <a:pt x="16850" y="36900"/>
                  </a:cubicBezTo>
                  <a:cubicBezTo>
                    <a:pt x="16860" y="36900"/>
                    <a:pt x="16870" y="36899"/>
                    <a:pt x="16880" y="36895"/>
                  </a:cubicBezTo>
                  <a:cubicBezTo>
                    <a:pt x="19446" y="35818"/>
                    <a:pt x="22042" y="34773"/>
                    <a:pt x="24671" y="33855"/>
                  </a:cubicBezTo>
                  <a:lnTo>
                    <a:pt x="24671" y="33855"/>
                  </a:lnTo>
                  <a:cubicBezTo>
                    <a:pt x="23911" y="34140"/>
                    <a:pt x="23183" y="34520"/>
                    <a:pt x="22517" y="34932"/>
                  </a:cubicBezTo>
                  <a:cubicBezTo>
                    <a:pt x="19857" y="36642"/>
                    <a:pt x="18084" y="39872"/>
                    <a:pt x="16247" y="42374"/>
                  </a:cubicBezTo>
                  <a:cubicBezTo>
                    <a:pt x="15234" y="43704"/>
                    <a:pt x="13238" y="46174"/>
                    <a:pt x="12162" y="48549"/>
                  </a:cubicBezTo>
                  <a:cubicBezTo>
                    <a:pt x="11373" y="48768"/>
                    <a:pt x="10756" y="48912"/>
                    <a:pt x="10182" y="48912"/>
                  </a:cubicBezTo>
                  <a:cubicBezTo>
                    <a:pt x="9260" y="48912"/>
                    <a:pt x="8452" y="48539"/>
                    <a:pt x="7221" y="47504"/>
                  </a:cubicBezTo>
                  <a:cubicBezTo>
                    <a:pt x="6778" y="47124"/>
                    <a:pt x="6778" y="46839"/>
                    <a:pt x="6271" y="46522"/>
                  </a:cubicBezTo>
                  <a:cubicBezTo>
                    <a:pt x="4339" y="45351"/>
                    <a:pt x="1268" y="47504"/>
                    <a:pt x="1204" y="43166"/>
                  </a:cubicBezTo>
                  <a:cubicBezTo>
                    <a:pt x="1141" y="39524"/>
                    <a:pt x="4751" y="34615"/>
                    <a:pt x="7285" y="32271"/>
                  </a:cubicBezTo>
                  <a:cubicBezTo>
                    <a:pt x="9845" y="29902"/>
                    <a:pt x="12871" y="29070"/>
                    <a:pt x="16045" y="29070"/>
                  </a:cubicBezTo>
                  <a:close/>
                  <a:moveTo>
                    <a:pt x="53363" y="40379"/>
                  </a:moveTo>
                  <a:lnTo>
                    <a:pt x="53363" y="40379"/>
                  </a:lnTo>
                  <a:cubicBezTo>
                    <a:pt x="56403" y="42089"/>
                    <a:pt x="58652" y="45097"/>
                    <a:pt x="61502" y="47124"/>
                  </a:cubicBezTo>
                  <a:cubicBezTo>
                    <a:pt x="62801" y="48011"/>
                    <a:pt x="65207" y="50259"/>
                    <a:pt x="65682" y="52286"/>
                  </a:cubicBezTo>
                  <a:cubicBezTo>
                    <a:pt x="64352" y="51970"/>
                    <a:pt x="63022" y="51780"/>
                    <a:pt x="61724" y="51463"/>
                  </a:cubicBezTo>
                  <a:cubicBezTo>
                    <a:pt x="59792" y="51019"/>
                    <a:pt x="59222" y="50133"/>
                    <a:pt x="57797" y="49088"/>
                  </a:cubicBezTo>
                  <a:cubicBezTo>
                    <a:pt x="57322" y="48771"/>
                    <a:pt x="56973" y="48676"/>
                    <a:pt x="56435" y="48518"/>
                  </a:cubicBezTo>
                  <a:cubicBezTo>
                    <a:pt x="54060" y="47916"/>
                    <a:pt x="52508" y="47536"/>
                    <a:pt x="51210" y="45192"/>
                  </a:cubicBezTo>
                  <a:cubicBezTo>
                    <a:pt x="51210" y="45161"/>
                    <a:pt x="51210" y="45161"/>
                    <a:pt x="51210" y="45161"/>
                  </a:cubicBezTo>
                  <a:cubicBezTo>
                    <a:pt x="51716" y="44907"/>
                    <a:pt x="52160" y="44527"/>
                    <a:pt x="52540" y="43989"/>
                  </a:cubicBezTo>
                  <a:cubicBezTo>
                    <a:pt x="53268" y="42976"/>
                    <a:pt x="53490" y="41645"/>
                    <a:pt x="53363" y="40379"/>
                  </a:cubicBezTo>
                  <a:close/>
                  <a:moveTo>
                    <a:pt x="42564" y="37845"/>
                  </a:moveTo>
                  <a:cubicBezTo>
                    <a:pt x="43197" y="40569"/>
                    <a:pt x="44179" y="43609"/>
                    <a:pt x="46839" y="45002"/>
                  </a:cubicBezTo>
                  <a:cubicBezTo>
                    <a:pt x="47597" y="45401"/>
                    <a:pt x="48455" y="45624"/>
                    <a:pt x="49294" y="45624"/>
                  </a:cubicBezTo>
                  <a:cubicBezTo>
                    <a:pt x="49789" y="45624"/>
                    <a:pt x="50277" y="45547"/>
                    <a:pt x="50735" y="45382"/>
                  </a:cubicBezTo>
                  <a:cubicBezTo>
                    <a:pt x="50735" y="45414"/>
                    <a:pt x="50735" y="45446"/>
                    <a:pt x="50766" y="45477"/>
                  </a:cubicBezTo>
                  <a:cubicBezTo>
                    <a:pt x="51336" y="46554"/>
                    <a:pt x="52065" y="47409"/>
                    <a:pt x="53110" y="48074"/>
                  </a:cubicBezTo>
                  <a:cubicBezTo>
                    <a:pt x="54598" y="48993"/>
                    <a:pt x="56467" y="48834"/>
                    <a:pt x="57892" y="49943"/>
                  </a:cubicBezTo>
                  <a:cubicBezTo>
                    <a:pt x="58779" y="50608"/>
                    <a:pt x="59032" y="51178"/>
                    <a:pt x="60172" y="51621"/>
                  </a:cubicBezTo>
                  <a:cubicBezTo>
                    <a:pt x="61882" y="52223"/>
                    <a:pt x="63941" y="52413"/>
                    <a:pt x="65746" y="52666"/>
                  </a:cubicBezTo>
                  <a:cubicBezTo>
                    <a:pt x="65872" y="53838"/>
                    <a:pt x="65271" y="54851"/>
                    <a:pt x="63307" y="55485"/>
                  </a:cubicBezTo>
                  <a:cubicBezTo>
                    <a:pt x="62853" y="55631"/>
                    <a:pt x="62384" y="55690"/>
                    <a:pt x="61907" y="55690"/>
                  </a:cubicBezTo>
                  <a:cubicBezTo>
                    <a:pt x="60219" y="55690"/>
                    <a:pt x="58427" y="54954"/>
                    <a:pt x="56847" y="54756"/>
                  </a:cubicBezTo>
                  <a:cubicBezTo>
                    <a:pt x="55042" y="54503"/>
                    <a:pt x="53141" y="54756"/>
                    <a:pt x="51336" y="54408"/>
                  </a:cubicBezTo>
                  <a:cubicBezTo>
                    <a:pt x="50766" y="54281"/>
                    <a:pt x="50260" y="54123"/>
                    <a:pt x="49753" y="53901"/>
                  </a:cubicBezTo>
                  <a:cubicBezTo>
                    <a:pt x="49753" y="53870"/>
                    <a:pt x="49753" y="53806"/>
                    <a:pt x="49753" y="53775"/>
                  </a:cubicBezTo>
                  <a:cubicBezTo>
                    <a:pt x="49736" y="53691"/>
                    <a:pt x="49667" y="53652"/>
                    <a:pt x="49595" y="53652"/>
                  </a:cubicBezTo>
                  <a:cubicBezTo>
                    <a:pt x="49531" y="53652"/>
                    <a:pt x="49466" y="53683"/>
                    <a:pt x="49436" y="53743"/>
                  </a:cubicBezTo>
                  <a:cubicBezTo>
                    <a:pt x="47979" y="52983"/>
                    <a:pt x="46903" y="51716"/>
                    <a:pt x="45984" y="50164"/>
                  </a:cubicBezTo>
                  <a:cubicBezTo>
                    <a:pt x="43736" y="46522"/>
                    <a:pt x="42501" y="42469"/>
                    <a:pt x="42121" y="38225"/>
                  </a:cubicBezTo>
                  <a:cubicBezTo>
                    <a:pt x="42216" y="38099"/>
                    <a:pt x="42342" y="37972"/>
                    <a:pt x="42469" y="37877"/>
                  </a:cubicBezTo>
                  <a:cubicBezTo>
                    <a:pt x="42501" y="37877"/>
                    <a:pt x="42532" y="37877"/>
                    <a:pt x="42564" y="37845"/>
                  </a:cubicBezTo>
                  <a:close/>
                  <a:moveTo>
                    <a:pt x="31702" y="32430"/>
                  </a:moveTo>
                  <a:cubicBezTo>
                    <a:pt x="32557" y="32937"/>
                    <a:pt x="33443" y="33348"/>
                    <a:pt x="34330" y="33760"/>
                  </a:cubicBezTo>
                  <a:cubicBezTo>
                    <a:pt x="33823" y="35533"/>
                    <a:pt x="32810" y="38985"/>
                    <a:pt x="34108" y="40727"/>
                  </a:cubicBezTo>
                  <a:cubicBezTo>
                    <a:pt x="31353" y="44971"/>
                    <a:pt x="32082" y="50766"/>
                    <a:pt x="27806" y="54060"/>
                  </a:cubicBezTo>
                  <a:cubicBezTo>
                    <a:pt x="25843" y="55548"/>
                    <a:pt x="23404" y="56498"/>
                    <a:pt x="21029" y="57100"/>
                  </a:cubicBezTo>
                  <a:cubicBezTo>
                    <a:pt x="20743" y="57171"/>
                    <a:pt x="20449" y="57206"/>
                    <a:pt x="20154" y="57206"/>
                  </a:cubicBezTo>
                  <a:cubicBezTo>
                    <a:pt x="18881" y="57206"/>
                    <a:pt x="17588" y="56564"/>
                    <a:pt x="16817" y="55485"/>
                  </a:cubicBezTo>
                  <a:cubicBezTo>
                    <a:pt x="16564" y="55168"/>
                    <a:pt x="16595" y="54598"/>
                    <a:pt x="16374" y="54218"/>
                  </a:cubicBezTo>
                  <a:cubicBezTo>
                    <a:pt x="16120" y="53870"/>
                    <a:pt x="15899" y="53616"/>
                    <a:pt x="15519" y="53426"/>
                  </a:cubicBezTo>
                  <a:cubicBezTo>
                    <a:pt x="15407" y="53375"/>
                    <a:pt x="15289" y="53358"/>
                    <a:pt x="15169" y="53358"/>
                  </a:cubicBezTo>
                  <a:cubicBezTo>
                    <a:pt x="14953" y="53358"/>
                    <a:pt x="14734" y="53413"/>
                    <a:pt x="14550" y="53413"/>
                  </a:cubicBezTo>
                  <a:cubicBezTo>
                    <a:pt x="14462" y="53413"/>
                    <a:pt x="14383" y="53400"/>
                    <a:pt x="14315" y="53363"/>
                  </a:cubicBezTo>
                  <a:cubicBezTo>
                    <a:pt x="14252" y="53376"/>
                    <a:pt x="14191" y="53382"/>
                    <a:pt x="14133" y="53382"/>
                  </a:cubicBezTo>
                  <a:cubicBezTo>
                    <a:pt x="13614" y="53382"/>
                    <a:pt x="13321" y="52872"/>
                    <a:pt x="13207" y="51875"/>
                  </a:cubicBezTo>
                  <a:cubicBezTo>
                    <a:pt x="12130" y="51241"/>
                    <a:pt x="11877" y="50481"/>
                    <a:pt x="12415" y="49594"/>
                  </a:cubicBezTo>
                  <a:cubicBezTo>
                    <a:pt x="12573" y="48898"/>
                    <a:pt x="12953" y="48201"/>
                    <a:pt x="13302" y="47599"/>
                  </a:cubicBezTo>
                  <a:cubicBezTo>
                    <a:pt x="14727" y="45066"/>
                    <a:pt x="16690" y="42786"/>
                    <a:pt x="18432" y="40474"/>
                  </a:cubicBezTo>
                  <a:cubicBezTo>
                    <a:pt x="19921" y="38479"/>
                    <a:pt x="21282" y="36262"/>
                    <a:pt x="23531" y="35027"/>
                  </a:cubicBezTo>
                  <a:cubicBezTo>
                    <a:pt x="25938" y="33697"/>
                    <a:pt x="29073" y="33190"/>
                    <a:pt x="31702" y="32430"/>
                  </a:cubicBezTo>
                  <a:close/>
                  <a:moveTo>
                    <a:pt x="34330" y="41012"/>
                  </a:moveTo>
                  <a:cubicBezTo>
                    <a:pt x="34552" y="41234"/>
                    <a:pt x="34805" y="41392"/>
                    <a:pt x="35122" y="41550"/>
                  </a:cubicBezTo>
                  <a:lnTo>
                    <a:pt x="35185" y="41550"/>
                  </a:lnTo>
                  <a:cubicBezTo>
                    <a:pt x="34045" y="44464"/>
                    <a:pt x="33190" y="47504"/>
                    <a:pt x="32493" y="50544"/>
                  </a:cubicBezTo>
                  <a:cubicBezTo>
                    <a:pt x="32474" y="50621"/>
                    <a:pt x="32536" y="50663"/>
                    <a:pt x="32595" y="50663"/>
                  </a:cubicBezTo>
                  <a:cubicBezTo>
                    <a:pt x="32634" y="50663"/>
                    <a:pt x="32671" y="50645"/>
                    <a:pt x="32683" y="50608"/>
                  </a:cubicBezTo>
                  <a:cubicBezTo>
                    <a:pt x="33475" y="47568"/>
                    <a:pt x="34362" y="44591"/>
                    <a:pt x="35312" y="41614"/>
                  </a:cubicBezTo>
                  <a:cubicBezTo>
                    <a:pt x="35470" y="41645"/>
                    <a:pt x="35597" y="41677"/>
                    <a:pt x="35755" y="41709"/>
                  </a:cubicBezTo>
                  <a:cubicBezTo>
                    <a:pt x="34552" y="47156"/>
                    <a:pt x="33950" y="53015"/>
                    <a:pt x="34583" y="58588"/>
                  </a:cubicBezTo>
                  <a:cubicBezTo>
                    <a:pt x="32715" y="60457"/>
                    <a:pt x="30910" y="62420"/>
                    <a:pt x="28566" y="63750"/>
                  </a:cubicBezTo>
                  <a:cubicBezTo>
                    <a:pt x="27493" y="64371"/>
                    <a:pt x="26633" y="64592"/>
                    <a:pt x="25746" y="64592"/>
                  </a:cubicBezTo>
                  <a:cubicBezTo>
                    <a:pt x="24958" y="64592"/>
                    <a:pt x="24149" y="64417"/>
                    <a:pt x="23151" y="64194"/>
                  </a:cubicBezTo>
                  <a:cubicBezTo>
                    <a:pt x="22593" y="64077"/>
                    <a:pt x="22120" y="63944"/>
                    <a:pt x="21582" y="63944"/>
                  </a:cubicBezTo>
                  <a:cubicBezTo>
                    <a:pt x="21388" y="63944"/>
                    <a:pt x="21185" y="63962"/>
                    <a:pt x="20966" y="64004"/>
                  </a:cubicBezTo>
                  <a:cubicBezTo>
                    <a:pt x="19834" y="64226"/>
                    <a:pt x="19450" y="64642"/>
                    <a:pt x="18835" y="64642"/>
                  </a:cubicBezTo>
                  <a:cubicBezTo>
                    <a:pt x="18486" y="64642"/>
                    <a:pt x="18063" y="64508"/>
                    <a:pt x="17387" y="64130"/>
                  </a:cubicBezTo>
                  <a:cubicBezTo>
                    <a:pt x="15804" y="63275"/>
                    <a:pt x="15202" y="62135"/>
                    <a:pt x="14347" y="60583"/>
                  </a:cubicBezTo>
                  <a:cubicBezTo>
                    <a:pt x="13048" y="58272"/>
                    <a:pt x="12130" y="55833"/>
                    <a:pt x="12162" y="53173"/>
                  </a:cubicBezTo>
                  <a:lnTo>
                    <a:pt x="12162" y="53173"/>
                  </a:lnTo>
                  <a:cubicBezTo>
                    <a:pt x="12478" y="53553"/>
                    <a:pt x="12953" y="53838"/>
                    <a:pt x="13555" y="54091"/>
                  </a:cubicBezTo>
                  <a:cubicBezTo>
                    <a:pt x="17102" y="55453"/>
                    <a:pt x="15455" y="54598"/>
                    <a:pt x="16659" y="56657"/>
                  </a:cubicBezTo>
                  <a:cubicBezTo>
                    <a:pt x="17070" y="57385"/>
                    <a:pt x="17609" y="57733"/>
                    <a:pt x="18432" y="57892"/>
                  </a:cubicBezTo>
                  <a:cubicBezTo>
                    <a:pt x="18721" y="57944"/>
                    <a:pt x="19020" y="57969"/>
                    <a:pt x="19326" y="57969"/>
                  </a:cubicBezTo>
                  <a:cubicBezTo>
                    <a:pt x="21405" y="57969"/>
                    <a:pt x="23815" y="56855"/>
                    <a:pt x="25526" y="56055"/>
                  </a:cubicBezTo>
                  <a:cubicBezTo>
                    <a:pt x="27806" y="54978"/>
                    <a:pt x="29770" y="53426"/>
                    <a:pt x="30910" y="51146"/>
                  </a:cubicBezTo>
                  <a:cubicBezTo>
                    <a:pt x="32493" y="47884"/>
                    <a:pt x="32493" y="44179"/>
                    <a:pt x="34330" y="41012"/>
                  </a:cubicBezTo>
                  <a:close/>
                  <a:moveTo>
                    <a:pt x="41582" y="38732"/>
                  </a:moveTo>
                  <a:cubicBezTo>
                    <a:pt x="42057" y="43451"/>
                    <a:pt x="43609" y="48359"/>
                    <a:pt x="46586" y="52128"/>
                  </a:cubicBezTo>
                  <a:cubicBezTo>
                    <a:pt x="47409" y="53205"/>
                    <a:pt x="48391" y="53933"/>
                    <a:pt x="49468" y="54440"/>
                  </a:cubicBezTo>
                  <a:cubicBezTo>
                    <a:pt x="49785" y="57892"/>
                    <a:pt x="48961" y="61312"/>
                    <a:pt x="49563" y="64795"/>
                  </a:cubicBezTo>
                  <a:cubicBezTo>
                    <a:pt x="49626" y="65270"/>
                    <a:pt x="49911" y="66031"/>
                    <a:pt x="49911" y="66474"/>
                  </a:cubicBezTo>
                  <a:cubicBezTo>
                    <a:pt x="49828" y="68451"/>
                    <a:pt x="48911" y="68855"/>
                    <a:pt x="47851" y="68855"/>
                  </a:cubicBezTo>
                  <a:cubicBezTo>
                    <a:pt x="47298" y="68855"/>
                    <a:pt x="46706" y="68745"/>
                    <a:pt x="46174" y="68691"/>
                  </a:cubicBezTo>
                  <a:cubicBezTo>
                    <a:pt x="43862" y="68437"/>
                    <a:pt x="41456" y="68406"/>
                    <a:pt x="39429" y="67044"/>
                  </a:cubicBezTo>
                  <a:cubicBezTo>
                    <a:pt x="35502" y="64415"/>
                    <a:pt x="35027" y="59253"/>
                    <a:pt x="34963" y="54915"/>
                  </a:cubicBezTo>
                  <a:cubicBezTo>
                    <a:pt x="34932" y="50513"/>
                    <a:pt x="35438" y="46142"/>
                    <a:pt x="36294" y="41804"/>
                  </a:cubicBezTo>
                  <a:cubicBezTo>
                    <a:pt x="36294" y="41804"/>
                    <a:pt x="36294" y="41772"/>
                    <a:pt x="36294" y="41772"/>
                  </a:cubicBezTo>
                  <a:cubicBezTo>
                    <a:pt x="38194" y="41772"/>
                    <a:pt x="40094" y="40157"/>
                    <a:pt x="41582" y="38732"/>
                  </a:cubicBezTo>
                  <a:close/>
                  <a:moveTo>
                    <a:pt x="68058" y="1"/>
                  </a:moveTo>
                  <a:cubicBezTo>
                    <a:pt x="66474" y="2851"/>
                    <a:pt x="64574" y="5543"/>
                    <a:pt x="62421" y="8045"/>
                  </a:cubicBezTo>
                  <a:cubicBezTo>
                    <a:pt x="58969" y="12035"/>
                    <a:pt x="55073" y="15709"/>
                    <a:pt x="51241" y="19351"/>
                  </a:cubicBezTo>
                  <a:cubicBezTo>
                    <a:pt x="49025" y="21409"/>
                    <a:pt x="46808" y="22929"/>
                    <a:pt x="44052" y="24101"/>
                  </a:cubicBezTo>
                  <a:cubicBezTo>
                    <a:pt x="42311" y="24861"/>
                    <a:pt x="40727" y="25589"/>
                    <a:pt x="39397" y="27014"/>
                  </a:cubicBezTo>
                  <a:cubicBezTo>
                    <a:pt x="39334" y="27046"/>
                    <a:pt x="39334" y="27141"/>
                    <a:pt x="39365" y="27173"/>
                  </a:cubicBezTo>
                  <a:cubicBezTo>
                    <a:pt x="39049" y="27173"/>
                    <a:pt x="38764" y="27173"/>
                    <a:pt x="38479" y="27141"/>
                  </a:cubicBezTo>
                  <a:lnTo>
                    <a:pt x="38067" y="27141"/>
                  </a:lnTo>
                  <a:cubicBezTo>
                    <a:pt x="38067" y="27109"/>
                    <a:pt x="38067" y="27078"/>
                    <a:pt x="38067" y="27078"/>
                  </a:cubicBezTo>
                  <a:cubicBezTo>
                    <a:pt x="36769" y="22771"/>
                    <a:pt x="35153" y="18084"/>
                    <a:pt x="31322" y="15360"/>
                  </a:cubicBezTo>
                  <a:cubicBezTo>
                    <a:pt x="29706" y="14220"/>
                    <a:pt x="27901" y="13650"/>
                    <a:pt x="25906" y="13555"/>
                  </a:cubicBezTo>
                  <a:cubicBezTo>
                    <a:pt x="22422" y="13428"/>
                    <a:pt x="19382" y="13714"/>
                    <a:pt x="15994" y="12447"/>
                  </a:cubicBezTo>
                  <a:cubicBezTo>
                    <a:pt x="15981" y="12443"/>
                    <a:pt x="15969" y="12441"/>
                    <a:pt x="15956" y="12441"/>
                  </a:cubicBezTo>
                  <a:cubicBezTo>
                    <a:pt x="15875" y="12441"/>
                    <a:pt x="15799" y="12527"/>
                    <a:pt x="15772" y="12637"/>
                  </a:cubicBezTo>
                  <a:cubicBezTo>
                    <a:pt x="15740" y="12668"/>
                    <a:pt x="15709" y="12700"/>
                    <a:pt x="15677" y="12763"/>
                  </a:cubicBezTo>
                  <a:cubicBezTo>
                    <a:pt x="14664" y="15867"/>
                    <a:pt x="15297" y="19256"/>
                    <a:pt x="16247" y="22327"/>
                  </a:cubicBezTo>
                  <a:cubicBezTo>
                    <a:pt x="17070" y="24988"/>
                    <a:pt x="19224" y="27268"/>
                    <a:pt x="21346" y="29136"/>
                  </a:cubicBezTo>
                  <a:cubicBezTo>
                    <a:pt x="19604" y="28796"/>
                    <a:pt x="17884" y="28587"/>
                    <a:pt x="16211" y="28587"/>
                  </a:cubicBezTo>
                  <a:cubicBezTo>
                    <a:pt x="11647" y="28587"/>
                    <a:pt x="7440" y="30149"/>
                    <a:pt x="4149" y="34900"/>
                  </a:cubicBezTo>
                  <a:cubicBezTo>
                    <a:pt x="2629" y="37085"/>
                    <a:pt x="1331" y="39524"/>
                    <a:pt x="761" y="42121"/>
                  </a:cubicBezTo>
                  <a:cubicBezTo>
                    <a:pt x="476" y="43387"/>
                    <a:pt x="1" y="45224"/>
                    <a:pt x="1173" y="46174"/>
                  </a:cubicBezTo>
                  <a:cubicBezTo>
                    <a:pt x="1806" y="46712"/>
                    <a:pt x="2598" y="46681"/>
                    <a:pt x="3358" y="46744"/>
                  </a:cubicBezTo>
                  <a:cubicBezTo>
                    <a:pt x="4371" y="46871"/>
                    <a:pt x="5480" y="46839"/>
                    <a:pt x="6366" y="47441"/>
                  </a:cubicBezTo>
                  <a:cubicBezTo>
                    <a:pt x="6936" y="47821"/>
                    <a:pt x="7095" y="48518"/>
                    <a:pt x="7665" y="48898"/>
                  </a:cubicBezTo>
                  <a:cubicBezTo>
                    <a:pt x="8275" y="49314"/>
                    <a:pt x="8904" y="49469"/>
                    <a:pt x="9540" y="49469"/>
                  </a:cubicBezTo>
                  <a:cubicBezTo>
                    <a:pt x="10356" y="49469"/>
                    <a:pt x="11185" y="49214"/>
                    <a:pt x="12003" y="48929"/>
                  </a:cubicBezTo>
                  <a:lnTo>
                    <a:pt x="12003" y="48929"/>
                  </a:lnTo>
                  <a:cubicBezTo>
                    <a:pt x="11497" y="50133"/>
                    <a:pt x="11307" y="51273"/>
                    <a:pt x="11592" y="52255"/>
                  </a:cubicBezTo>
                  <a:cubicBezTo>
                    <a:pt x="11592" y="52286"/>
                    <a:pt x="11592" y="52286"/>
                    <a:pt x="11592" y="52318"/>
                  </a:cubicBezTo>
                  <a:cubicBezTo>
                    <a:pt x="11307" y="55453"/>
                    <a:pt x="12320" y="58240"/>
                    <a:pt x="13840" y="60932"/>
                  </a:cubicBezTo>
                  <a:cubicBezTo>
                    <a:pt x="14775" y="62621"/>
                    <a:pt x="15940" y="65546"/>
                    <a:pt x="18211" y="65546"/>
                  </a:cubicBezTo>
                  <a:cubicBezTo>
                    <a:pt x="18324" y="65546"/>
                    <a:pt x="18440" y="65539"/>
                    <a:pt x="18559" y="65524"/>
                  </a:cubicBezTo>
                  <a:cubicBezTo>
                    <a:pt x="19382" y="65397"/>
                    <a:pt x="20047" y="64764"/>
                    <a:pt x="20839" y="64669"/>
                  </a:cubicBezTo>
                  <a:cubicBezTo>
                    <a:pt x="21034" y="64638"/>
                    <a:pt x="21225" y="64624"/>
                    <a:pt x="21413" y="64624"/>
                  </a:cubicBezTo>
                  <a:cubicBezTo>
                    <a:pt x="22564" y="64624"/>
                    <a:pt x="23591" y="65139"/>
                    <a:pt x="24734" y="65302"/>
                  </a:cubicBezTo>
                  <a:cubicBezTo>
                    <a:pt x="24954" y="65328"/>
                    <a:pt x="25171" y="65341"/>
                    <a:pt x="25386" y="65341"/>
                  </a:cubicBezTo>
                  <a:cubicBezTo>
                    <a:pt x="26225" y="65341"/>
                    <a:pt x="27031" y="65148"/>
                    <a:pt x="27838" y="64795"/>
                  </a:cubicBezTo>
                  <a:cubicBezTo>
                    <a:pt x="30466" y="63687"/>
                    <a:pt x="33032" y="61312"/>
                    <a:pt x="34647" y="58937"/>
                  </a:cubicBezTo>
                  <a:cubicBezTo>
                    <a:pt x="35153" y="62737"/>
                    <a:pt x="36800" y="66791"/>
                    <a:pt x="40632" y="68279"/>
                  </a:cubicBezTo>
                  <a:cubicBezTo>
                    <a:pt x="42640" y="69053"/>
                    <a:pt x="45739" y="69464"/>
                    <a:pt x="48070" y="69464"/>
                  </a:cubicBezTo>
                  <a:cubicBezTo>
                    <a:pt x="48313" y="69464"/>
                    <a:pt x="48547" y="69460"/>
                    <a:pt x="48771" y="69451"/>
                  </a:cubicBezTo>
                  <a:cubicBezTo>
                    <a:pt x="49785" y="69387"/>
                    <a:pt x="50291" y="69229"/>
                    <a:pt x="50513" y="68152"/>
                  </a:cubicBezTo>
                  <a:cubicBezTo>
                    <a:pt x="50925" y="66094"/>
                    <a:pt x="49753" y="63624"/>
                    <a:pt x="49721" y="61502"/>
                  </a:cubicBezTo>
                  <a:cubicBezTo>
                    <a:pt x="49690" y="59190"/>
                    <a:pt x="50101" y="56910"/>
                    <a:pt x="49848" y="54598"/>
                  </a:cubicBezTo>
                  <a:lnTo>
                    <a:pt x="49848" y="54598"/>
                  </a:lnTo>
                  <a:cubicBezTo>
                    <a:pt x="50545" y="54851"/>
                    <a:pt x="51305" y="55041"/>
                    <a:pt x="52128" y="55105"/>
                  </a:cubicBezTo>
                  <a:cubicBezTo>
                    <a:pt x="53775" y="55295"/>
                    <a:pt x="55485" y="55136"/>
                    <a:pt x="57132" y="55390"/>
                  </a:cubicBezTo>
                  <a:cubicBezTo>
                    <a:pt x="58525" y="55611"/>
                    <a:pt x="59887" y="56118"/>
                    <a:pt x="61280" y="56245"/>
                  </a:cubicBezTo>
                  <a:cubicBezTo>
                    <a:pt x="61454" y="56259"/>
                    <a:pt x="61625" y="56266"/>
                    <a:pt x="61793" y="56266"/>
                  </a:cubicBezTo>
                  <a:cubicBezTo>
                    <a:pt x="64258" y="56266"/>
                    <a:pt x="66069" y="54771"/>
                    <a:pt x="66157" y="52666"/>
                  </a:cubicBezTo>
                  <a:cubicBezTo>
                    <a:pt x="66189" y="52603"/>
                    <a:pt x="66221" y="52508"/>
                    <a:pt x="66157" y="52445"/>
                  </a:cubicBezTo>
                  <a:cubicBezTo>
                    <a:pt x="66126" y="51811"/>
                    <a:pt x="65999" y="51114"/>
                    <a:pt x="65651" y="50418"/>
                  </a:cubicBezTo>
                  <a:cubicBezTo>
                    <a:pt x="64479" y="47884"/>
                    <a:pt x="61724" y="46776"/>
                    <a:pt x="59665" y="45129"/>
                  </a:cubicBezTo>
                  <a:cubicBezTo>
                    <a:pt x="57512" y="43387"/>
                    <a:pt x="55897" y="41139"/>
                    <a:pt x="53363" y="39872"/>
                  </a:cubicBezTo>
                  <a:lnTo>
                    <a:pt x="53300" y="39872"/>
                  </a:lnTo>
                  <a:cubicBezTo>
                    <a:pt x="53205" y="39270"/>
                    <a:pt x="53046" y="38700"/>
                    <a:pt x="52825" y="38162"/>
                  </a:cubicBezTo>
                  <a:cubicBezTo>
                    <a:pt x="52128" y="36420"/>
                    <a:pt x="50893" y="34995"/>
                    <a:pt x="49880" y="33475"/>
                  </a:cubicBezTo>
                  <a:cubicBezTo>
                    <a:pt x="49183" y="32430"/>
                    <a:pt x="48676" y="31163"/>
                    <a:pt x="47916" y="30118"/>
                  </a:cubicBezTo>
                  <a:cubicBezTo>
                    <a:pt x="47916" y="30086"/>
                    <a:pt x="47948" y="30055"/>
                    <a:pt x="47948" y="30023"/>
                  </a:cubicBezTo>
                  <a:cubicBezTo>
                    <a:pt x="47726" y="26729"/>
                    <a:pt x="50513" y="24323"/>
                    <a:pt x="52476" y="22042"/>
                  </a:cubicBezTo>
                  <a:cubicBezTo>
                    <a:pt x="54250" y="20016"/>
                    <a:pt x="55992" y="17989"/>
                    <a:pt x="57734" y="15962"/>
                  </a:cubicBezTo>
                  <a:cubicBezTo>
                    <a:pt x="61059" y="12130"/>
                    <a:pt x="64542" y="8393"/>
                    <a:pt x="67646" y="4403"/>
                  </a:cubicBezTo>
                  <a:cubicBezTo>
                    <a:pt x="67773" y="4181"/>
                    <a:pt x="67931" y="3991"/>
                    <a:pt x="68058" y="3801"/>
                  </a:cubicBezTo>
                  <a:lnTo>
                    <a:pt x="68058" y="2661"/>
                  </a:lnTo>
                  <a:cubicBezTo>
                    <a:pt x="66918" y="4340"/>
                    <a:pt x="65619" y="5955"/>
                    <a:pt x="64226" y="7538"/>
                  </a:cubicBezTo>
                  <a:cubicBezTo>
                    <a:pt x="60710" y="11592"/>
                    <a:pt x="57195" y="15645"/>
                    <a:pt x="53680" y="19731"/>
                  </a:cubicBezTo>
                  <a:cubicBezTo>
                    <a:pt x="51368" y="22391"/>
                    <a:pt x="47314" y="25653"/>
                    <a:pt x="47473" y="29548"/>
                  </a:cubicBezTo>
                  <a:lnTo>
                    <a:pt x="45953" y="29073"/>
                  </a:lnTo>
                  <a:lnTo>
                    <a:pt x="45953" y="29073"/>
                  </a:lnTo>
                  <a:cubicBezTo>
                    <a:pt x="46206" y="29231"/>
                    <a:pt x="46459" y="29421"/>
                    <a:pt x="46713" y="29611"/>
                  </a:cubicBezTo>
                  <a:cubicBezTo>
                    <a:pt x="47694" y="30530"/>
                    <a:pt x="48201" y="31986"/>
                    <a:pt x="48898" y="33095"/>
                  </a:cubicBezTo>
                  <a:cubicBezTo>
                    <a:pt x="50006" y="34868"/>
                    <a:pt x="51463" y="36452"/>
                    <a:pt x="52255" y="38415"/>
                  </a:cubicBezTo>
                  <a:cubicBezTo>
                    <a:pt x="52730" y="39619"/>
                    <a:pt x="52793" y="40980"/>
                    <a:pt x="52476" y="42184"/>
                  </a:cubicBezTo>
                  <a:cubicBezTo>
                    <a:pt x="52033" y="40759"/>
                    <a:pt x="50545" y="39999"/>
                    <a:pt x="49278" y="39270"/>
                  </a:cubicBezTo>
                  <a:cubicBezTo>
                    <a:pt x="46744" y="37782"/>
                    <a:pt x="43862" y="37243"/>
                    <a:pt x="41297" y="35977"/>
                  </a:cubicBezTo>
                  <a:cubicBezTo>
                    <a:pt x="40886" y="35723"/>
                    <a:pt x="40411" y="35502"/>
                    <a:pt x="39840" y="35280"/>
                  </a:cubicBezTo>
                  <a:cubicBezTo>
                    <a:pt x="37592" y="34393"/>
                    <a:pt x="35312" y="33633"/>
                    <a:pt x="33127" y="32525"/>
                  </a:cubicBezTo>
                  <a:cubicBezTo>
                    <a:pt x="32177" y="32018"/>
                    <a:pt x="27616" y="29991"/>
                    <a:pt x="31131" y="28123"/>
                  </a:cubicBezTo>
                  <a:cubicBezTo>
                    <a:pt x="31807" y="27785"/>
                    <a:pt x="32863" y="27743"/>
                    <a:pt x="33820" y="27743"/>
                  </a:cubicBezTo>
                  <a:cubicBezTo>
                    <a:pt x="34139" y="27743"/>
                    <a:pt x="34447" y="27748"/>
                    <a:pt x="34726" y="27748"/>
                  </a:cubicBezTo>
                  <a:cubicBezTo>
                    <a:pt x="34866" y="27748"/>
                    <a:pt x="34999" y="27746"/>
                    <a:pt x="35122" y="27743"/>
                  </a:cubicBezTo>
                  <a:cubicBezTo>
                    <a:pt x="35669" y="27723"/>
                    <a:pt x="36217" y="27713"/>
                    <a:pt x="36766" y="27713"/>
                  </a:cubicBezTo>
                  <a:cubicBezTo>
                    <a:pt x="38855" y="27713"/>
                    <a:pt x="40951" y="27860"/>
                    <a:pt x="43007" y="28186"/>
                  </a:cubicBezTo>
                  <a:lnTo>
                    <a:pt x="39682" y="27173"/>
                  </a:lnTo>
                  <a:cubicBezTo>
                    <a:pt x="41646" y="25399"/>
                    <a:pt x="44116" y="24766"/>
                    <a:pt x="46396" y="23594"/>
                  </a:cubicBezTo>
                  <a:cubicBezTo>
                    <a:pt x="48613" y="22486"/>
                    <a:pt x="50481" y="20807"/>
                    <a:pt x="52255" y="19097"/>
                  </a:cubicBezTo>
                  <a:cubicBezTo>
                    <a:pt x="56467" y="15044"/>
                    <a:pt x="60900" y="10990"/>
                    <a:pt x="64511" y="6335"/>
                  </a:cubicBezTo>
                  <a:cubicBezTo>
                    <a:pt x="65809" y="4656"/>
                    <a:pt x="66981" y="2883"/>
                    <a:pt x="68058" y="1046"/>
                  </a:cubicBezTo>
                  <a:lnTo>
                    <a:pt x="68058" y="1"/>
                  </a:ln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8"/>
            <p:cNvSpPr/>
            <p:nvPr/>
          </p:nvSpPr>
          <p:spPr>
            <a:xfrm>
              <a:off x="8942772" y="417396"/>
              <a:ext cx="201250" cy="393902"/>
            </a:xfrm>
            <a:custGeom>
              <a:avLst/>
              <a:gdLst/>
              <a:ahLst/>
              <a:cxnLst/>
              <a:rect l="l" t="t" r="r" b="b"/>
              <a:pathLst>
                <a:path w="10230" h="20023" extrusionOk="0">
                  <a:moveTo>
                    <a:pt x="10230" y="0"/>
                  </a:moveTo>
                  <a:cubicBezTo>
                    <a:pt x="8266" y="2375"/>
                    <a:pt x="5068" y="3674"/>
                    <a:pt x="3516" y="6524"/>
                  </a:cubicBezTo>
                  <a:cubicBezTo>
                    <a:pt x="1331" y="10546"/>
                    <a:pt x="2186" y="15328"/>
                    <a:pt x="412" y="19445"/>
                  </a:cubicBezTo>
                  <a:lnTo>
                    <a:pt x="286" y="19445"/>
                  </a:lnTo>
                  <a:cubicBezTo>
                    <a:pt x="32" y="19476"/>
                    <a:pt x="1" y="19856"/>
                    <a:pt x="254" y="19920"/>
                  </a:cubicBezTo>
                  <a:cubicBezTo>
                    <a:pt x="254" y="19977"/>
                    <a:pt x="311" y="20022"/>
                    <a:pt x="370" y="20022"/>
                  </a:cubicBezTo>
                  <a:cubicBezTo>
                    <a:pt x="410" y="20022"/>
                    <a:pt x="450" y="20002"/>
                    <a:pt x="476" y="19951"/>
                  </a:cubicBezTo>
                  <a:cubicBezTo>
                    <a:pt x="476" y="19951"/>
                    <a:pt x="476" y="19920"/>
                    <a:pt x="507" y="19920"/>
                  </a:cubicBezTo>
                  <a:cubicBezTo>
                    <a:pt x="3484" y="19825"/>
                    <a:pt x="7221" y="19888"/>
                    <a:pt x="10230" y="18780"/>
                  </a:cubicBezTo>
                  <a:lnTo>
                    <a:pt x="10230" y="18115"/>
                  </a:lnTo>
                  <a:cubicBezTo>
                    <a:pt x="7506" y="19191"/>
                    <a:pt x="4054" y="19096"/>
                    <a:pt x="1014" y="19381"/>
                  </a:cubicBezTo>
                  <a:cubicBezTo>
                    <a:pt x="3832" y="16436"/>
                    <a:pt x="8266" y="15454"/>
                    <a:pt x="10230" y="11718"/>
                  </a:cubicBezTo>
                  <a:lnTo>
                    <a:pt x="10230" y="10704"/>
                  </a:lnTo>
                  <a:cubicBezTo>
                    <a:pt x="9755" y="11718"/>
                    <a:pt x="9216" y="12604"/>
                    <a:pt x="8551" y="13301"/>
                  </a:cubicBezTo>
                  <a:cubicBezTo>
                    <a:pt x="6429" y="15644"/>
                    <a:pt x="3199" y="16500"/>
                    <a:pt x="1109" y="18843"/>
                  </a:cubicBezTo>
                  <a:cubicBezTo>
                    <a:pt x="2819" y="15138"/>
                    <a:pt x="1964" y="10482"/>
                    <a:pt x="4022" y="6777"/>
                  </a:cubicBezTo>
                  <a:cubicBezTo>
                    <a:pt x="5448" y="4212"/>
                    <a:pt x="8298" y="2882"/>
                    <a:pt x="10230" y="823"/>
                  </a:cubicBezTo>
                  <a:lnTo>
                    <a:pt x="10230" y="0"/>
                  </a:ln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48"/>
          <p:cNvGrpSpPr/>
          <p:nvPr/>
        </p:nvGrpSpPr>
        <p:grpSpPr>
          <a:xfrm>
            <a:off x="18921" y="30824"/>
            <a:ext cx="1095855" cy="1518297"/>
            <a:chOff x="3368500" y="3750924"/>
            <a:chExt cx="1095855" cy="1518297"/>
          </a:xfrm>
        </p:grpSpPr>
        <p:sp>
          <p:nvSpPr>
            <p:cNvPr id="684" name="Google Shape;684;p48"/>
            <p:cNvSpPr/>
            <p:nvPr/>
          </p:nvSpPr>
          <p:spPr>
            <a:xfrm>
              <a:off x="3707897" y="4463090"/>
              <a:ext cx="531037" cy="524882"/>
            </a:xfrm>
            <a:custGeom>
              <a:avLst/>
              <a:gdLst/>
              <a:ahLst/>
              <a:cxnLst/>
              <a:rect l="l" t="t" r="r" b="b"/>
              <a:pathLst>
                <a:path w="30371" h="30019" extrusionOk="0">
                  <a:moveTo>
                    <a:pt x="20237" y="26426"/>
                  </a:moveTo>
                  <a:cubicBezTo>
                    <a:pt x="20205" y="26838"/>
                    <a:pt x="20110" y="27249"/>
                    <a:pt x="19952" y="27629"/>
                  </a:cubicBezTo>
                  <a:cubicBezTo>
                    <a:pt x="19952" y="27642"/>
                    <a:pt x="19946" y="27656"/>
                    <a:pt x="19940" y="27671"/>
                  </a:cubicBezTo>
                  <a:lnTo>
                    <a:pt x="19940" y="27671"/>
                  </a:lnTo>
                  <a:cubicBezTo>
                    <a:pt x="20032" y="27280"/>
                    <a:pt x="20148" y="26839"/>
                    <a:pt x="20237" y="26426"/>
                  </a:cubicBezTo>
                  <a:close/>
                  <a:moveTo>
                    <a:pt x="14541" y="1"/>
                  </a:moveTo>
                  <a:cubicBezTo>
                    <a:pt x="13963" y="1"/>
                    <a:pt x="13380" y="72"/>
                    <a:pt x="12763" y="204"/>
                  </a:cubicBezTo>
                  <a:cubicBezTo>
                    <a:pt x="11939" y="426"/>
                    <a:pt x="11148" y="774"/>
                    <a:pt x="10293" y="837"/>
                  </a:cubicBezTo>
                  <a:cubicBezTo>
                    <a:pt x="10157" y="846"/>
                    <a:pt x="10021" y="850"/>
                    <a:pt x="9886" y="850"/>
                  </a:cubicBezTo>
                  <a:cubicBezTo>
                    <a:pt x="9040" y="850"/>
                    <a:pt x="8194" y="698"/>
                    <a:pt x="7347" y="616"/>
                  </a:cubicBezTo>
                  <a:cubicBezTo>
                    <a:pt x="7063" y="590"/>
                    <a:pt x="6770" y="576"/>
                    <a:pt x="6477" y="576"/>
                  </a:cubicBezTo>
                  <a:cubicBezTo>
                    <a:pt x="4944" y="576"/>
                    <a:pt x="3378" y="980"/>
                    <a:pt x="2660" y="2389"/>
                  </a:cubicBezTo>
                  <a:cubicBezTo>
                    <a:pt x="2502" y="2484"/>
                    <a:pt x="2344" y="2643"/>
                    <a:pt x="2059" y="2959"/>
                  </a:cubicBezTo>
                  <a:cubicBezTo>
                    <a:pt x="1964" y="2959"/>
                    <a:pt x="1900" y="3054"/>
                    <a:pt x="1900" y="3149"/>
                  </a:cubicBezTo>
                  <a:cubicBezTo>
                    <a:pt x="665" y="4163"/>
                    <a:pt x="0" y="5588"/>
                    <a:pt x="190" y="7171"/>
                  </a:cubicBezTo>
                  <a:cubicBezTo>
                    <a:pt x="348" y="8406"/>
                    <a:pt x="919" y="9578"/>
                    <a:pt x="1235" y="10781"/>
                  </a:cubicBezTo>
                  <a:cubicBezTo>
                    <a:pt x="1615" y="12207"/>
                    <a:pt x="1869" y="13663"/>
                    <a:pt x="1964" y="15120"/>
                  </a:cubicBezTo>
                  <a:cubicBezTo>
                    <a:pt x="2185" y="17717"/>
                    <a:pt x="760" y="24272"/>
                    <a:pt x="4370" y="25349"/>
                  </a:cubicBezTo>
                  <a:cubicBezTo>
                    <a:pt x="4751" y="25824"/>
                    <a:pt x="5226" y="26204"/>
                    <a:pt x="5796" y="26489"/>
                  </a:cubicBezTo>
                  <a:cubicBezTo>
                    <a:pt x="6411" y="26783"/>
                    <a:pt x="7048" y="26936"/>
                    <a:pt x="7665" y="26936"/>
                  </a:cubicBezTo>
                  <a:cubicBezTo>
                    <a:pt x="8510" y="26936"/>
                    <a:pt x="9317" y="26650"/>
                    <a:pt x="9976" y="26046"/>
                  </a:cubicBezTo>
                  <a:cubicBezTo>
                    <a:pt x="10293" y="26964"/>
                    <a:pt x="10641" y="27819"/>
                    <a:pt x="11623" y="28326"/>
                  </a:cubicBezTo>
                  <a:cubicBezTo>
                    <a:pt x="13048" y="29118"/>
                    <a:pt x="15265" y="29878"/>
                    <a:pt x="16911" y="30004"/>
                  </a:cubicBezTo>
                  <a:cubicBezTo>
                    <a:pt x="17038" y="30014"/>
                    <a:pt x="17160" y="30018"/>
                    <a:pt x="17278" y="30018"/>
                  </a:cubicBezTo>
                  <a:cubicBezTo>
                    <a:pt x="20044" y="30018"/>
                    <a:pt x="20743" y="27590"/>
                    <a:pt x="20743" y="25191"/>
                  </a:cubicBezTo>
                  <a:cubicBezTo>
                    <a:pt x="21413" y="25358"/>
                    <a:pt x="22154" y="25517"/>
                    <a:pt x="22876" y="25517"/>
                  </a:cubicBezTo>
                  <a:cubicBezTo>
                    <a:pt x="23520" y="25517"/>
                    <a:pt x="24150" y="25391"/>
                    <a:pt x="24702" y="25032"/>
                  </a:cubicBezTo>
                  <a:cubicBezTo>
                    <a:pt x="25019" y="24811"/>
                    <a:pt x="25272" y="24557"/>
                    <a:pt x="25494" y="24209"/>
                  </a:cubicBezTo>
                  <a:cubicBezTo>
                    <a:pt x="25684" y="23924"/>
                    <a:pt x="25747" y="23544"/>
                    <a:pt x="25842" y="23196"/>
                  </a:cubicBezTo>
                  <a:cubicBezTo>
                    <a:pt x="26222" y="22087"/>
                    <a:pt x="26254" y="22341"/>
                    <a:pt x="27046" y="21137"/>
                  </a:cubicBezTo>
                  <a:cubicBezTo>
                    <a:pt x="27236" y="20852"/>
                    <a:pt x="27362" y="20631"/>
                    <a:pt x="27426" y="20440"/>
                  </a:cubicBezTo>
                  <a:cubicBezTo>
                    <a:pt x="28004" y="20741"/>
                    <a:pt x="28569" y="20896"/>
                    <a:pt x="29188" y="20896"/>
                  </a:cubicBezTo>
                  <a:cubicBezTo>
                    <a:pt x="29483" y="20896"/>
                    <a:pt x="29790" y="20860"/>
                    <a:pt x="30117" y="20789"/>
                  </a:cubicBezTo>
                  <a:cubicBezTo>
                    <a:pt x="30181" y="20789"/>
                    <a:pt x="30276" y="20726"/>
                    <a:pt x="30276" y="20631"/>
                  </a:cubicBezTo>
                  <a:cubicBezTo>
                    <a:pt x="30371" y="19934"/>
                    <a:pt x="30276" y="19522"/>
                    <a:pt x="29927" y="18920"/>
                  </a:cubicBezTo>
                  <a:cubicBezTo>
                    <a:pt x="29579" y="18319"/>
                    <a:pt x="29041" y="17875"/>
                    <a:pt x="28724" y="17242"/>
                  </a:cubicBezTo>
                  <a:cubicBezTo>
                    <a:pt x="28376" y="16609"/>
                    <a:pt x="28249" y="15880"/>
                    <a:pt x="28059" y="15183"/>
                  </a:cubicBezTo>
                  <a:cubicBezTo>
                    <a:pt x="27869" y="14487"/>
                    <a:pt x="27679" y="13378"/>
                    <a:pt x="27077" y="12777"/>
                  </a:cubicBezTo>
                  <a:cubicBezTo>
                    <a:pt x="27711" y="12618"/>
                    <a:pt x="28344" y="12365"/>
                    <a:pt x="29009" y="12080"/>
                  </a:cubicBezTo>
                  <a:cubicBezTo>
                    <a:pt x="29231" y="12112"/>
                    <a:pt x="29484" y="12143"/>
                    <a:pt x="29737" y="12143"/>
                  </a:cubicBezTo>
                  <a:cubicBezTo>
                    <a:pt x="29864" y="12143"/>
                    <a:pt x="29991" y="11953"/>
                    <a:pt x="29959" y="11858"/>
                  </a:cubicBezTo>
                  <a:cubicBezTo>
                    <a:pt x="29326" y="9008"/>
                    <a:pt x="27331" y="6981"/>
                    <a:pt x="25145" y="5176"/>
                  </a:cubicBezTo>
                  <a:cubicBezTo>
                    <a:pt x="22675" y="3181"/>
                    <a:pt x="19667" y="1186"/>
                    <a:pt x="16563" y="299"/>
                  </a:cubicBezTo>
                  <a:cubicBezTo>
                    <a:pt x="15867" y="95"/>
                    <a:pt x="15208" y="1"/>
                    <a:pt x="14541"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8"/>
            <p:cNvSpPr/>
            <p:nvPr/>
          </p:nvSpPr>
          <p:spPr>
            <a:xfrm>
              <a:off x="3775433" y="4132785"/>
              <a:ext cx="1679" cy="1137"/>
            </a:xfrm>
            <a:custGeom>
              <a:avLst/>
              <a:gdLst/>
              <a:ahLst/>
              <a:cxnLst/>
              <a:rect l="l" t="t" r="r" b="b"/>
              <a:pathLst>
                <a:path w="96" h="65" extrusionOk="0">
                  <a:moveTo>
                    <a:pt x="32" y="1"/>
                  </a:moveTo>
                  <a:cubicBezTo>
                    <a:pt x="1" y="1"/>
                    <a:pt x="32" y="64"/>
                    <a:pt x="64" y="64"/>
                  </a:cubicBezTo>
                  <a:cubicBezTo>
                    <a:pt x="96" y="64"/>
                    <a:pt x="96" y="1"/>
                    <a:pt x="3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8"/>
            <p:cNvSpPr/>
            <p:nvPr/>
          </p:nvSpPr>
          <p:spPr>
            <a:xfrm>
              <a:off x="3368500" y="4501535"/>
              <a:ext cx="215415" cy="495420"/>
            </a:xfrm>
            <a:custGeom>
              <a:avLst/>
              <a:gdLst/>
              <a:ahLst/>
              <a:cxnLst/>
              <a:rect l="l" t="t" r="r" b="b"/>
              <a:pathLst>
                <a:path w="12320" h="28334" extrusionOk="0">
                  <a:moveTo>
                    <a:pt x="0" y="0"/>
                  </a:moveTo>
                  <a:lnTo>
                    <a:pt x="0" y="4497"/>
                  </a:lnTo>
                  <a:cubicBezTo>
                    <a:pt x="475" y="5922"/>
                    <a:pt x="855" y="7411"/>
                    <a:pt x="1077" y="8963"/>
                  </a:cubicBezTo>
                  <a:cubicBezTo>
                    <a:pt x="1108" y="8994"/>
                    <a:pt x="1108" y="8994"/>
                    <a:pt x="1108" y="9026"/>
                  </a:cubicBezTo>
                  <a:lnTo>
                    <a:pt x="1045" y="9026"/>
                  </a:lnTo>
                  <a:cubicBezTo>
                    <a:pt x="823" y="9089"/>
                    <a:pt x="792" y="9374"/>
                    <a:pt x="950" y="9469"/>
                  </a:cubicBezTo>
                  <a:cubicBezTo>
                    <a:pt x="602" y="9786"/>
                    <a:pt x="285" y="10166"/>
                    <a:pt x="0" y="10578"/>
                  </a:cubicBezTo>
                  <a:lnTo>
                    <a:pt x="0" y="19667"/>
                  </a:lnTo>
                  <a:cubicBezTo>
                    <a:pt x="602" y="20743"/>
                    <a:pt x="1393" y="21693"/>
                    <a:pt x="2122" y="22643"/>
                  </a:cubicBezTo>
                  <a:cubicBezTo>
                    <a:pt x="2819" y="23562"/>
                    <a:pt x="3515" y="24829"/>
                    <a:pt x="4434" y="25525"/>
                  </a:cubicBezTo>
                  <a:cubicBezTo>
                    <a:pt x="4807" y="25814"/>
                    <a:pt x="5189" y="25975"/>
                    <a:pt x="5566" y="25975"/>
                  </a:cubicBezTo>
                  <a:cubicBezTo>
                    <a:pt x="5892" y="25975"/>
                    <a:pt x="6215" y="25853"/>
                    <a:pt x="6524" y="25589"/>
                  </a:cubicBezTo>
                  <a:cubicBezTo>
                    <a:pt x="7189" y="26349"/>
                    <a:pt x="7822" y="27140"/>
                    <a:pt x="8107" y="28186"/>
                  </a:cubicBezTo>
                  <a:cubicBezTo>
                    <a:pt x="8127" y="28284"/>
                    <a:pt x="8196" y="28334"/>
                    <a:pt x="8276" y="28334"/>
                  </a:cubicBezTo>
                  <a:cubicBezTo>
                    <a:pt x="8325" y="28334"/>
                    <a:pt x="8376" y="28316"/>
                    <a:pt x="8424" y="28281"/>
                  </a:cubicBezTo>
                  <a:cubicBezTo>
                    <a:pt x="9849" y="26760"/>
                    <a:pt x="10641" y="24924"/>
                    <a:pt x="10609" y="22833"/>
                  </a:cubicBezTo>
                  <a:lnTo>
                    <a:pt x="10609" y="22833"/>
                  </a:lnTo>
                  <a:cubicBezTo>
                    <a:pt x="11021" y="23023"/>
                    <a:pt x="11433" y="23214"/>
                    <a:pt x="11781" y="23530"/>
                  </a:cubicBezTo>
                  <a:cubicBezTo>
                    <a:pt x="11781" y="23625"/>
                    <a:pt x="11813" y="23720"/>
                    <a:pt x="11813" y="23815"/>
                  </a:cubicBezTo>
                  <a:cubicBezTo>
                    <a:pt x="11813" y="23942"/>
                    <a:pt x="11900" y="24000"/>
                    <a:pt x="11995" y="24000"/>
                  </a:cubicBezTo>
                  <a:cubicBezTo>
                    <a:pt x="12113" y="24000"/>
                    <a:pt x="12242" y="23910"/>
                    <a:pt x="12224" y="23752"/>
                  </a:cubicBezTo>
                  <a:cubicBezTo>
                    <a:pt x="12224" y="23752"/>
                    <a:pt x="12224" y="23752"/>
                    <a:pt x="12224" y="23720"/>
                  </a:cubicBezTo>
                  <a:cubicBezTo>
                    <a:pt x="12288" y="23689"/>
                    <a:pt x="12319" y="23594"/>
                    <a:pt x="12224" y="23530"/>
                  </a:cubicBezTo>
                  <a:cubicBezTo>
                    <a:pt x="12224" y="23499"/>
                    <a:pt x="12224" y="23499"/>
                    <a:pt x="12193" y="23467"/>
                  </a:cubicBezTo>
                  <a:cubicBezTo>
                    <a:pt x="11749" y="17640"/>
                    <a:pt x="10736" y="10419"/>
                    <a:pt x="4592" y="7917"/>
                  </a:cubicBezTo>
                  <a:lnTo>
                    <a:pt x="4624" y="7917"/>
                  </a:lnTo>
                  <a:cubicBezTo>
                    <a:pt x="4750" y="7822"/>
                    <a:pt x="4719" y="7632"/>
                    <a:pt x="4624" y="7537"/>
                  </a:cubicBezTo>
                  <a:cubicBezTo>
                    <a:pt x="2375" y="5511"/>
                    <a:pt x="1172" y="2787"/>
                    <a:pt x="0"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8"/>
            <p:cNvSpPr/>
            <p:nvPr/>
          </p:nvSpPr>
          <p:spPr>
            <a:xfrm>
              <a:off x="3368500" y="4012643"/>
              <a:ext cx="143429" cy="174325"/>
            </a:xfrm>
            <a:custGeom>
              <a:avLst/>
              <a:gdLst/>
              <a:ahLst/>
              <a:cxnLst/>
              <a:rect l="l" t="t" r="r" b="b"/>
              <a:pathLst>
                <a:path w="8203" h="9970" extrusionOk="0">
                  <a:moveTo>
                    <a:pt x="0" y="1"/>
                  </a:moveTo>
                  <a:lnTo>
                    <a:pt x="0" y="6619"/>
                  </a:lnTo>
                  <a:cubicBezTo>
                    <a:pt x="158" y="6746"/>
                    <a:pt x="285" y="6873"/>
                    <a:pt x="443" y="6968"/>
                  </a:cubicBezTo>
                  <a:cubicBezTo>
                    <a:pt x="1203" y="7506"/>
                    <a:pt x="2090" y="7854"/>
                    <a:pt x="2977" y="8108"/>
                  </a:cubicBezTo>
                  <a:cubicBezTo>
                    <a:pt x="4497" y="8520"/>
                    <a:pt x="6872" y="8234"/>
                    <a:pt x="7727" y="9850"/>
                  </a:cubicBezTo>
                  <a:cubicBezTo>
                    <a:pt x="7780" y="9934"/>
                    <a:pt x="7854" y="9969"/>
                    <a:pt x="7925" y="9969"/>
                  </a:cubicBezTo>
                  <a:cubicBezTo>
                    <a:pt x="8069" y="9969"/>
                    <a:pt x="8202" y="9828"/>
                    <a:pt x="8139" y="9660"/>
                  </a:cubicBezTo>
                  <a:cubicBezTo>
                    <a:pt x="6302" y="6366"/>
                    <a:pt x="4275" y="2819"/>
                    <a:pt x="1108" y="634"/>
                  </a:cubicBezTo>
                  <a:cubicBezTo>
                    <a:pt x="792" y="381"/>
                    <a:pt x="412" y="191"/>
                    <a:pt x="0"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8"/>
            <p:cNvSpPr/>
            <p:nvPr/>
          </p:nvSpPr>
          <p:spPr>
            <a:xfrm>
              <a:off x="3368500" y="3967764"/>
              <a:ext cx="704191" cy="584454"/>
            </a:xfrm>
            <a:custGeom>
              <a:avLst/>
              <a:gdLst/>
              <a:ahLst/>
              <a:cxnLst/>
              <a:rect l="l" t="t" r="r" b="b"/>
              <a:pathLst>
                <a:path w="40274" h="33426" extrusionOk="0">
                  <a:moveTo>
                    <a:pt x="32400" y="1"/>
                  </a:moveTo>
                  <a:cubicBezTo>
                    <a:pt x="30575" y="1"/>
                    <a:pt x="28769" y="420"/>
                    <a:pt x="27204" y="1332"/>
                  </a:cubicBezTo>
                  <a:cubicBezTo>
                    <a:pt x="25019" y="2599"/>
                    <a:pt x="22042" y="6463"/>
                    <a:pt x="24259" y="8838"/>
                  </a:cubicBezTo>
                  <a:cubicBezTo>
                    <a:pt x="23847" y="9091"/>
                    <a:pt x="23498" y="9408"/>
                    <a:pt x="23213" y="9725"/>
                  </a:cubicBezTo>
                  <a:cubicBezTo>
                    <a:pt x="22105" y="10706"/>
                    <a:pt x="21693" y="12290"/>
                    <a:pt x="21218" y="13652"/>
                  </a:cubicBezTo>
                  <a:cubicBezTo>
                    <a:pt x="20395" y="16249"/>
                    <a:pt x="19286" y="18307"/>
                    <a:pt x="16595" y="19320"/>
                  </a:cubicBezTo>
                  <a:cubicBezTo>
                    <a:pt x="13613" y="20471"/>
                    <a:pt x="10205" y="20903"/>
                    <a:pt x="6838" y="20903"/>
                  </a:cubicBezTo>
                  <a:cubicBezTo>
                    <a:pt x="4554" y="20903"/>
                    <a:pt x="2289" y="20704"/>
                    <a:pt x="190" y="20397"/>
                  </a:cubicBezTo>
                  <a:cubicBezTo>
                    <a:pt x="158" y="20397"/>
                    <a:pt x="127" y="20397"/>
                    <a:pt x="95" y="20429"/>
                  </a:cubicBezTo>
                  <a:cubicBezTo>
                    <a:pt x="63" y="20429"/>
                    <a:pt x="32" y="20429"/>
                    <a:pt x="0" y="20397"/>
                  </a:cubicBezTo>
                  <a:lnTo>
                    <a:pt x="0" y="22931"/>
                  </a:lnTo>
                  <a:cubicBezTo>
                    <a:pt x="475" y="23121"/>
                    <a:pt x="918" y="23342"/>
                    <a:pt x="1393" y="23501"/>
                  </a:cubicBezTo>
                  <a:cubicBezTo>
                    <a:pt x="3325" y="24166"/>
                    <a:pt x="5352" y="24514"/>
                    <a:pt x="7379" y="24926"/>
                  </a:cubicBezTo>
                  <a:cubicBezTo>
                    <a:pt x="12129" y="25876"/>
                    <a:pt x="17798" y="27808"/>
                    <a:pt x="18780" y="33255"/>
                  </a:cubicBezTo>
                  <a:cubicBezTo>
                    <a:pt x="18811" y="33350"/>
                    <a:pt x="18906" y="33381"/>
                    <a:pt x="18970" y="33381"/>
                  </a:cubicBezTo>
                  <a:cubicBezTo>
                    <a:pt x="18998" y="33410"/>
                    <a:pt x="19033" y="33426"/>
                    <a:pt x="19069" y="33426"/>
                  </a:cubicBezTo>
                  <a:cubicBezTo>
                    <a:pt x="19112" y="33426"/>
                    <a:pt x="19157" y="33402"/>
                    <a:pt x="19191" y="33350"/>
                  </a:cubicBezTo>
                  <a:cubicBezTo>
                    <a:pt x="19730" y="32558"/>
                    <a:pt x="20142" y="31703"/>
                    <a:pt x="20807" y="30975"/>
                  </a:cubicBezTo>
                  <a:cubicBezTo>
                    <a:pt x="21503" y="30183"/>
                    <a:pt x="22327" y="29581"/>
                    <a:pt x="23182" y="29011"/>
                  </a:cubicBezTo>
                  <a:cubicBezTo>
                    <a:pt x="23321" y="28928"/>
                    <a:pt x="23216" y="28747"/>
                    <a:pt x="23081" y="28747"/>
                  </a:cubicBezTo>
                  <a:cubicBezTo>
                    <a:pt x="23062" y="28747"/>
                    <a:pt x="23043" y="28750"/>
                    <a:pt x="23023" y="28758"/>
                  </a:cubicBezTo>
                  <a:cubicBezTo>
                    <a:pt x="22992" y="28758"/>
                    <a:pt x="22928" y="28789"/>
                    <a:pt x="22897" y="28821"/>
                  </a:cubicBezTo>
                  <a:lnTo>
                    <a:pt x="22865" y="28789"/>
                  </a:lnTo>
                  <a:cubicBezTo>
                    <a:pt x="22073" y="28283"/>
                    <a:pt x="21313" y="28061"/>
                    <a:pt x="20427" y="27839"/>
                  </a:cubicBezTo>
                  <a:cubicBezTo>
                    <a:pt x="18906" y="27459"/>
                    <a:pt x="17735" y="26889"/>
                    <a:pt x="16468" y="25971"/>
                  </a:cubicBezTo>
                  <a:cubicBezTo>
                    <a:pt x="15169" y="25084"/>
                    <a:pt x="13934" y="24102"/>
                    <a:pt x="12446" y="23722"/>
                  </a:cubicBezTo>
                  <a:cubicBezTo>
                    <a:pt x="16658" y="22677"/>
                    <a:pt x="19793" y="19447"/>
                    <a:pt x="24227" y="19067"/>
                  </a:cubicBezTo>
                  <a:cubicBezTo>
                    <a:pt x="24259" y="19099"/>
                    <a:pt x="24290" y="19162"/>
                    <a:pt x="24385" y="19162"/>
                  </a:cubicBezTo>
                  <a:cubicBezTo>
                    <a:pt x="26824" y="19384"/>
                    <a:pt x="28027" y="21917"/>
                    <a:pt x="30371" y="22456"/>
                  </a:cubicBezTo>
                  <a:cubicBezTo>
                    <a:pt x="30712" y="22529"/>
                    <a:pt x="31049" y="22558"/>
                    <a:pt x="31384" y="22558"/>
                  </a:cubicBezTo>
                  <a:cubicBezTo>
                    <a:pt x="32353" y="22558"/>
                    <a:pt x="33301" y="22312"/>
                    <a:pt x="34266" y="22171"/>
                  </a:cubicBezTo>
                  <a:cubicBezTo>
                    <a:pt x="34814" y="22101"/>
                    <a:pt x="35339" y="22065"/>
                    <a:pt x="35850" y="22065"/>
                  </a:cubicBezTo>
                  <a:cubicBezTo>
                    <a:pt x="37198" y="22065"/>
                    <a:pt x="38453" y="22316"/>
                    <a:pt x="39808" y="22867"/>
                  </a:cubicBezTo>
                  <a:cubicBezTo>
                    <a:pt x="39840" y="22931"/>
                    <a:pt x="39871" y="22962"/>
                    <a:pt x="39903" y="22994"/>
                  </a:cubicBezTo>
                  <a:cubicBezTo>
                    <a:pt x="39936" y="23035"/>
                    <a:pt x="39980" y="23053"/>
                    <a:pt x="40024" y="23053"/>
                  </a:cubicBezTo>
                  <a:cubicBezTo>
                    <a:pt x="40148" y="23053"/>
                    <a:pt x="40273" y="22913"/>
                    <a:pt x="40156" y="22772"/>
                  </a:cubicBezTo>
                  <a:cubicBezTo>
                    <a:pt x="38953" y="21062"/>
                    <a:pt x="37655" y="18940"/>
                    <a:pt x="35944" y="17674"/>
                  </a:cubicBezTo>
                  <a:cubicBezTo>
                    <a:pt x="34614" y="16724"/>
                    <a:pt x="33316" y="17199"/>
                    <a:pt x="31986" y="16597"/>
                  </a:cubicBezTo>
                  <a:cubicBezTo>
                    <a:pt x="31248" y="16278"/>
                    <a:pt x="30697" y="16128"/>
                    <a:pt x="30106" y="16128"/>
                  </a:cubicBezTo>
                  <a:cubicBezTo>
                    <a:pt x="29581" y="16128"/>
                    <a:pt x="29025" y="16247"/>
                    <a:pt x="28280" y="16470"/>
                  </a:cubicBezTo>
                  <a:cubicBezTo>
                    <a:pt x="26792" y="16882"/>
                    <a:pt x="25462" y="17452"/>
                    <a:pt x="24385" y="18560"/>
                  </a:cubicBezTo>
                  <a:cubicBezTo>
                    <a:pt x="22738" y="18624"/>
                    <a:pt x="21155" y="19004"/>
                    <a:pt x="19698" y="19669"/>
                  </a:cubicBezTo>
                  <a:cubicBezTo>
                    <a:pt x="18938" y="19922"/>
                    <a:pt x="18210" y="20175"/>
                    <a:pt x="17450" y="20429"/>
                  </a:cubicBezTo>
                  <a:cubicBezTo>
                    <a:pt x="17070" y="20556"/>
                    <a:pt x="16690" y="20682"/>
                    <a:pt x="16341" y="20777"/>
                  </a:cubicBezTo>
                  <a:cubicBezTo>
                    <a:pt x="17386" y="20334"/>
                    <a:pt x="18400" y="19827"/>
                    <a:pt x="19255" y="19162"/>
                  </a:cubicBezTo>
                  <a:cubicBezTo>
                    <a:pt x="21377" y="17515"/>
                    <a:pt x="21503" y="14728"/>
                    <a:pt x="22295" y="12353"/>
                  </a:cubicBezTo>
                  <a:cubicBezTo>
                    <a:pt x="22422" y="12037"/>
                    <a:pt x="22548" y="11688"/>
                    <a:pt x="22707" y="11340"/>
                  </a:cubicBezTo>
                  <a:cubicBezTo>
                    <a:pt x="23118" y="10485"/>
                    <a:pt x="23720" y="9725"/>
                    <a:pt x="24639" y="9155"/>
                  </a:cubicBezTo>
                  <a:cubicBezTo>
                    <a:pt x="24670" y="9155"/>
                    <a:pt x="24670" y="9123"/>
                    <a:pt x="24702" y="9123"/>
                  </a:cubicBezTo>
                  <a:cubicBezTo>
                    <a:pt x="24734" y="9091"/>
                    <a:pt x="24797" y="9060"/>
                    <a:pt x="24829" y="9028"/>
                  </a:cubicBezTo>
                  <a:cubicBezTo>
                    <a:pt x="27140" y="9028"/>
                    <a:pt x="29294" y="8680"/>
                    <a:pt x="31289" y="7445"/>
                  </a:cubicBezTo>
                  <a:cubicBezTo>
                    <a:pt x="34044" y="5734"/>
                    <a:pt x="36103" y="3074"/>
                    <a:pt x="39555" y="2758"/>
                  </a:cubicBezTo>
                  <a:cubicBezTo>
                    <a:pt x="39776" y="2758"/>
                    <a:pt x="39840" y="2473"/>
                    <a:pt x="39681" y="2346"/>
                  </a:cubicBezTo>
                  <a:cubicBezTo>
                    <a:pt x="37651" y="856"/>
                    <a:pt x="35007" y="1"/>
                    <a:pt x="32400"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8"/>
            <p:cNvSpPr/>
            <p:nvPr/>
          </p:nvSpPr>
          <p:spPr>
            <a:xfrm>
              <a:off x="3368500" y="4216948"/>
              <a:ext cx="120716" cy="796197"/>
            </a:xfrm>
            <a:custGeom>
              <a:avLst/>
              <a:gdLst/>
              <a:ahLst/>
              <a:cxnLst/>
              <a:rect l="l" t="t" r="r" b="b"/>
              <a:pathLst>
                <a:path w="6904" h="45536" extrusionOk="0">
                  <a:moveTo>
                    <a:pt x="0" y="0"/>
                  </a:moveTo>
                  <a:lnTo>
                    <a:pt x="0" y="2186"/>
                  </a:lnTo>
                  <a:cubicBezTo>
                    <a:pt x="63" y="2186"/>
                    <a:pt x="95" y="2186"/>
                    <a:pt x="158" y="2154"/>
                  </a:cubicBezTo>
                  <a:cubicBezTo>
                    <a:pt x="190" y="2217"/>
                    <a:pt x="222" y="2312"/>
                    <a:pt x="285" y="2376"/>
                  </a:cubicBezTo>
                  <a:cubicBezTo>
                    <a:pt x="222" y="2851"/>
                    <a:pt x="127" y="3326"/>
                    <a:pt x="0" y="3769"/>
                  </a:cubicBezTo>
                  <a:lnTo>
                    <a:pt x="0" y="5416"/>
                  </a:lnTo>
                  <a:cubicBezTo>
                    <a:pt x="317" y="4687"/>
                    <a:pt x="538" y="3927"/>
                    <a:pt x="633" y="3104"/>
                  </a:cubicBezTo>
                  <a:cubicBezTo>
                    <a:pt x="1963" y="6144"/>
                    <a:pt x="1710" y="10514"/>
                    <a:pt x="887" y="13428"/>
                  </a:cubicBezTo>
                  <a:cubicBezTo>
                    <a:pt x="665" y="14220"/>
                    <a:pt x="380" y="14980"/>
                    <a:pt x="0" y="15676"/>
                  </a:cubicBezTo>
                  <a:lnTo>
                    <a:pt x="0" y="16753"/>
                  </a:lnTo>
                  <a:cubicBezTo>
                    <a:pt x="602" y="15740"/>
                    <a:pt x="1045" y="14631"/>
                    <a:pt x="1362" y="13491"/>
                  </a:cubicBezTo>
                  <a:lnTo>
                    <a:pt x="1362" y="13491"/>
                  </a:lnTo>
                  <a:cubicBezTo>
                    <a:pt x="1077" y="16120"/>
                    <a:pt x="602" y="18717"/>
                    <a:pt x="63" y="21377"/>
                  </a:cubicBezTo>
                  <a:cubicBezTo>
                    <a:pt x="32" y="21377"/>
                    <a:pt x="32" y="21409"/>
                    <a:pt x="0" y="21409"/>
                  </a:cubicBezTo>
                  <a:lnTo>
                    <a:pt x="0" y="21852"/>
                  </a:lnTo>
                  <a:lnTo>
                    <a:pt x="95" y="21757"/>
                  </a:lnTo>
                  <a:lnTo>
                    <a:pt x="0" y="21947"/>
                  </a:lnTo>
                  <a:lnTo>
                    <a:pt x="0" y="22992"/>
                  </a:lnTo>
                  <a:cubicBezTo>
                    <a:pt x="63" y="22770"/>
                    <a:pt x="127" y="22580"/>
                    <a:pt x="190" y="22359"/>
                  </a:cubicBezTo>
                  <a:cubicBezTo>
                    <a:pt x="443" y="25779"/>
                    <a:pt x="3420" y="28566"/>
                    <a:pt x="4655" y="31701"/>
                  </a:cubicBezTo>
                  <a:cubicBezTo>
                    <a:pt x="6239" y="35755"/>
                    <a:pt x="6429" y="39872"/>
                    <a:pt x="5479" y="44020"/>
                  </a:cubicBezTo>
                  <a:cubicBezTo>
                    <a:pt x="5447" y="43862"/>
                    <a:pt x="5415" y="43703"/>
                    <a:pt x="5352" y="43545"/>
                  </a:cubicBezTo>
                  <a:cubicBezTo>
                    <a:pt x="4845" y="40727"/>
                    <a:pt x="3167" y="38193"/>
                    <a:pt x="1805" y="35691"/>
                  </a:cubicBezTo>
                  <a:cubicBezTo>
                    <a:pt x="1013" y="34266"/>
                    <a:pt x="412" y="32873"/>
                    <a:pt x="0" y="31479"/>
                  </a:cubicBezTo>
                  <a:lnTo>
                    <a:pt x="0" y="32588"/>
                  </a:lnTo>
                  <a:cubicBezTo>
                    <a:pt x="1013" y="35248"/>
                    <a:pt x="2470" y="37845"/>
                    <a:pt x="3642" y="40505"/>
                  </a:cubicBezTo>
                  <a:cubicBezTo>
                    <a:pt x="2597" y="39270"/>
                    <a:pt x="1267" y="38161"/>
                    <a:pt x="0" y="37053"/>
                  </a:cubicBezTo>
                  <a:lnTo>
                    <a:pt x="0" y="37781"/>
                  </a:lnTo>
                  <a:cubicBezTo>
                    <a:pt x="2375" y="39872"/>
                    <a:pt x="4845" y="41867"/>
                    <a:pt x="5162" y="45287"/>
                  </a:cubicBezTo>
                  <a:cubicBezTo>
                    <a:pt x="5130" y="45350"/>
                    <a:pt x="5162" y="45382"/>
                    <a:pt x="5194" y="45414"/>
                  </a:cubicBezTo>
                  <a:cubicBezTo>
                    <a:pt x="5248" y="45495"/>
                    <a:pt x="5337" y="45536"/>
                    <a:pt x="5421" y="45536"/>
                  </a:cubicBezTo>
                  <a:cubicBezTo>
                    <a:pt x="5534" y="45536"/>
                    <a:pt x="5637" y="45463"/>
                    <a:pt x="5637" y="45319"/>
                  </a:cubicBezTo>
                  <a:cubicBezTo>
                    <a:pt x="5637" y="45160"/>
                    <a:pt x="5605" y="45034"/>
                    <a:pt x="5605" y="44907"/>
                  </a:cubicBezTo>
                  <a:cubicBezTo>
                    <a:pt x="6904" y="41518"/>
                    <a:pt x="6904" y="37781"/>
                    <a:pt x="6017" y="34266"/>
                  </a:cubicBezTo>
                  <a:cubicBezTo>
                    <a:pt x="5542" y="32429"/>
                    <a:pt x="4845" y="30624"/>
                    <a:pt x="3927" y="28946"/>
                  </a:cubicBezTo>
                  <a:cubicBezTo>
                    <a:pt x="2660" y="26602"/>
                    <a:pt x="728" y="24607"/>
                    <a:pt x="348" y="21884"/>
                  </a:cubicBezTo>
                  <a:cubicBezTo>
                    <a:pt x="380" y="21820"/>
                    <a:pt x="412" y="21757"/>
                    <a:pt x="412" y="21662"/>
                  </a:cubicBezTo>
                  <a:cubicBezTo>
                    <a:pt x="443" y="21630"/>
                    <a:pt x="475" y="21599"/>
                    <a:pt x="475" y="21567"/>
                  </a:cubicBezTo>
                  <a:cubicBezTo>
                    <a:pt x="1868" y="17418"/>
                    <a:pt x="2312" y="12826"/>
                    <a:pt x="1995" y="8488"/>
                  </a:cubicBezTo>
                  <a:cubicBezTo>
                    <a:pt x="2090" y="6239"/>
                    <a:pt x="1868" y="3927"/>
                    <a:pt x="728" y="2027"/>
                  </a:cubicBezTo>
                  <a:cubicBezTo>
                    <a:pt x="728" y="1901"/>
                    <a:pt x="728" y="1742"/>
                    <a:pt x="728" y="1584"/>
                  </a:cubicBezTo>
                  <a:cubicBezTo>
                    <a:pt x="792" y="1521"/>
                    <a:pt x="823" y="1394"/>
                    <a:pt x="697" y="1330"/>
                  </a:cubicBezTo>
                  <a:cubicBezTo>
                    <a:pt x="697" y="1235"/>
                    <a:pt x="697" y="1172"/>
                    <a:pt x="697" y="1077"/>
                  </a:cubicBezTo>
                  <a:cubicBezTo>
                    <a:pt x="681" y="966"/>
                    <a:pt x="594" y="911"/>
                    <a:pt x="511" y="911"/>
                  </a:cubicBezTo>
                  <a:cubicBezTo>
                    <a:pt x="428" y="911"/>
                    <a:pt x="348" y="966"/>
                    <a:pt x="348" y="1077"/>
                  </a:cubicBezTo>
                  <a:cubicBezTo>
                    <a:pt x="348" y="1109"/>
                    <a:pt x="348" y="1172"/>
                    <a:pt x="348" y="1204"/>
                  </a:cubicBezTo>
                  <a:cubicBezTo>
                    <a:pt x="285" y="1204"/>
                    <a:pt x="222" y="1172"/>
                    <a:pt x="190" y="1172"/>
                  </a:cubicBezTo>
                  <a:cubicBezTo>
                    <a:pt x="158" y="760"/>
                    <a:pt x="63" y="380"/>
                    <a:pt x="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8"/>
            <p:cNvSpPr/>
            <p:nvPr/>
          </p:nvSpPr>
          <p:spPr>
            <a:xfrm>
              <a:off x="3368500" y="4002118"/>
              <a:ext cx="1095855" cy="1267103"/>
            </a:xfrm>
            <a:custGeom>
              <a:avLst/>
              <a:gdLst/>
              <a:ahLst/>
              <a:cxnLst/>
              <a:rect l="l" t="t" r="r" b="b"/>
              <a:pathLst>
                <a:path w="62674" h="72468" extrusionOk="0">
                  <a:moveTo>
                    <a:pt x="35836" y="2112"/>
                  </a:moveTo>
                  <a:cubicBezTo>
                    <a:pt x="37106" y="2112"/>
                    <a:pt x="38387" y="2335"/>
                    <a:pt x="39650" y="2756"/>
                  </a:cubicBezTo>
                  <a:cubicBezTo>
                    <a:pt x="41676" y="3421"/>
                    <a:pt x="43450" y="4593"/>
                    <a:pt x="45382" y="5385"/>
                  </a:cubicBezTo>
                  <a:cubicBezTo>
                    <a:pt x="47060" y="6050"/>
                    <a:pt x="48770" y="6303"/>
                    <a:pt x="50544" y="6525"/>
                  </a:cubicBezTo>
                  <a:cubicBezTo>
                    <a:pt x="53869" y="6968"/>
                    <a:pt x="55769" y="7981"/>
                    <a:pt x="58461" y="9945"/>
                  </a:cubicBezTo>
                  <a:cubicBezTo>
                    <a:pt x="59443" y="10673"/>
                    <a:pt x="60393" y="11307"/>
                    <a:pt x="61501" y="11750"/>
                  </a:cubicBezTo>
                  <a:cubicBezTo>
                    <a:pt x="57891" y="12003"/>
                    <a:pt x="55294" y="13112"/>
                    <a:pt x="52191" y="15202"/>
                  </a:cubicBezTo>
                  <a:cubicBezTo>
                    <a:pt x="48977" y="17398"/>
                    <a:pt x="44428" y="20046"/>
                    <a:pt x="40209" y="20046"/>
                  </a:cubicBezTo>
                  <a:cubicBezTo>
                    <a:pt x="39438" y="20046"/>
                    <a:pt x="38678" y="19958"/>
                    <a:pt x="37940" y="19762"/>
                  </a:cubicBezTo>
                  <a:cubicBezTo>
                    <a:pt x="37131" y="19566"/>
                    <a:pt x="36624" y="19384"/>
                    <a:pt x="35981" y="19384"/>
                  </a:cubicBezTo>
                  <a:cubicBezTo>
                    <a:pt x="35693" y="19384"/>
                    <a:pt x="35377" y="19421"/>
                    <a:pt x="34994" y="19509"/>
                  </a:cubicBezTo>
                  <a:cubicBezTo>
                    <a:pt x="33005" y="19989"/>
                    <a:pt x="31627" y="20634"/>
                    <a:pt x="29894" y="20634"/>
                  </a:cubicBezTo>
                  <a:cubicBezTo>
                    <a:pt x="29227" y="20634"/>
                    <a:pt x="28507" y="20538"/>
                    <a:pt x="27679" y="20301"/>
                  </a:cubicBezTo>
                  <a:cubicBezTo>
                    <a:pt x="22770" y="18876"/>
                    <a:pt x="19920" y="14379"/>
                    <a:pt x="17133" y="10420"/>
                  </a:cubicBezTo>
                  <a:cubicBezTo>
                    <a:pt x="17101" y="10388"/>
                    <a:pt x="17101" y="10388"/>
                    <a:pt x="17070" y="10357"/>
                  </a:cubicBezTo>
                  <a:lnTo>
                    <a:pt x="17070" y="10357"/>
                  </a:lnTo>
                  <a:cubicBezTo>
                    <a:pt x="18970" y="10895"/>
                    <a:pt x="20902" y="11275"/>
                    <a:pt x="22865" y="11528"/>
                  </a:cubicBezTo>
                  <a:cubicBezTo>
                    <a:pt x="24838" y="11778"/>
                    <a:pt x="26807" y="11873"/>
                    <a:pt x="28775" y="11873"/>
                  </a:cubicBezTo>
                  <a:cubicBezTo>
                    <a:pt x="35122" y="11873"/>
                    <a:pt x="41449" y="10882"/>
                    <a:pt x="47793" y="10882"/>
                  </a:cubicBezTo>
                  <a:cubicBezTo>
                    <a:pt x="50469" y="10882"/>
                    <a:pt x="53148" y="11059"/>
                    <a:pt x="55833" y="11560"/>
                  </a:cubicBezTo>
                  <a:cubicBezTo>
                    <a:pt x="55862" y="11566"/>
                    <a:pt x="55890" y="11569"/>
                    <a:pt x="55917" y="11569"/>
                  </a:cubicBezTo>
                  <a:cubicBezTo>
                    <a:pt x="56298" y="11569"/>
                    <a:pt x="56437" y="10982"/>
                    <a:pt x="56023" y="10863"/>
                  </a:cubicBezTo>
                  <a:cubicBezTo>
                    <a:pt x="53234" y="10188"/>
                    <a:pt x="50430" y="9954"/>
                    <a:pt x="47617" y="9954"/>
                  </a:cubicBezTo>
                  <a:cubicBezTo>
                    <a:pt x="41249" y="9954"/>
                    <a:pt x="34836" y="11154"/>
                    <a:pt x="28452" y="11154"/>
                  </a:cubicBezTo>
                  <a:cubicBezTo>
                    <a:pt x="27603" y="11154"/>
                    <a:pt x="26754" y="11133"/>
                    <a:pt x="25905" y="11085"/>
                  </a:cubicBezTo>
                  <a:cubicBezTo>
                    <a:pt x="23087" y="10927"/>
                    <a:pt x="20300" y="10452"/>
                    <a:pt x="17608" y="9660"/>
                  </a:cubicBezTo>
                  <a:cubicBezTo>
                    <a:pt x="18558" y="9248"/>
                    <a:pt x="19286" y="8583"/>
                    <a:pt x="20078" y="7823"/>
                  </a:cubicBezTo>
                  <a:cubicBezTo>
                    <a:pt x="20743" y="7190"/>
                    <a:pt x="21408" y="6398"/>
                    <a:pt x="22200" y="5955"/>
                  </a:cubicBezTo>
                  <a:cubicBezTo>
                    <a:pt x="23060" y="5468"/>
                    <a:pt x="23796" y="5388"/>
                    <a:pt x="24534" y="5388"/>
                  </a:cubicBezTo>
                  <a:cubicBezTo>
                    <a:pt x="24891" y="5388"/>
                    <a:pt x="25249" y="5407"/>
                    <a:pt x="25622" y="5407"/>
                  </a:cubicBezTo>
                  <a:cubicBezTo>
                    <a:pt x="25983" y="5407"/>
                    <a:pt x="26358" y="5390"/>
                    <a:pt x="26760" y="5321"/>
                  </a:cubicBezTo>
                  <a:cubicBezTo>
                    <a:pt x="28312" y="5068"/>
                    <a:pt x="29547" y="4086"/>
                    <a:pt x="30877" y="3358"/>
                  </a:cubicBezTo>
                  <a:cubicBezTo>
                    <a:pt x="32469" y="2508"/>
                    <a:pt x="34144" y="2112"/>
                    <a:pt x="35836" y="2112"/>
                  </a:cubicBezTo>
                  <a:close/>
                  <a:moveTo>
                    <a:pt x="17640" y="38637"/>
                  </a:moveTo>
                  <a:cubicBezTo>
                    <a:pt x="24955" y="38985"/>
                    <a:pt x="31891" y="43071"/>
                    <a:pt x="35121" y="49753"/>
                  </a:cubicBezTo>
                  <a:cubicBezTo>
                    <a:pt x="38415" y="56562"/>
                    <a:pt x="37971" y="67107"/>
                    <a:pt x="31194" y="71699"/>
                  </a:cubicBezTo>
                  <a:cubicBezTo>
                    <a:pt x="31669" y="66601"/>
                    <a:pt x="29326" y="62357"/>
                    <a:pt x="25145" y="59443"/>
                  </a:cubicBezTo>
                  <a:cubicBezTo>
                    <a:pt x="21788" y="57132"/>
                    <a:pt x="18495" y="55168"/>
                    <a:pt x="17545" y="50861"/>
                  </a:cubicBezTo>
                  <a:cubicBezTo>
                    <a:pt x="16690" y="47029"/>
                    <a:pt x="17355" y="42659"/>
                    <a:pt x="17386" y="38764"/>
                  </a:cubicBezTo>
                  <a:lnTo>
                    <a:pt x="17386" y="38764"/>
                  </a:lnTo>
                  <a:cubicBezTo>
                    <a:pt x="18590" y="40632"/>
                    <a:pt x="20268" y="42025"/>
                    <a:pt x="21852" y="43577"/>
                  </a:cubicBezTo>
                  <a:cubicBezTo>
                    <a:pt x="24068" y="45794"/>
                    <a:pt x="26190" y="48138"/>
                    <a:pt x="27995" y="50703"/>
                  </a:cubicBezTo>
                  <a:cubicBezTo>
                    <a:pt x="31606" y="55801"/>
                    <a:pt x="33601" y="61502"/>
                    <a:pt x="33506" y="67804"/>
                  </a:cubicBezTo>
                  <a:cubicBezTo>
                    <a:pt x="33506" y="67883"/>
                    <a:pt x="33569" y="67923"/>
                    <a:pt x="33637" y="67923"/>
                  </a:cubicBezTo>
                  <a:cubicBezTo>
                    <a:pt x="33704" y="67923"/>
                    <a:pt x="33775" y="67883"/>
                    <a:pt x="33791" y="67804"/>
                  </a:cubicBezTo>
                  <a:cubicBezTo>
                    <a:pt x="34361" y="62230"/>
                    <a:pt x="32524" y="56720"/>
                    <a:pt x="29611" y="52065"/>
                  </a:cubicBezTo>
                  <a:cubicBezTo>
                    <a:pt x="28185" y="49784"/>
                    <a:pt x="26475" y="47694"/>
                    <a:pt x="24670" y="45731"/>
                  </a:cubicBezTo>
                  <a:cubicBezTo>
                    <a:pt x="22422" y="43292"/>
                    <a:pt x="19666" y="41265"/>
                    <a:pt x="17640" y="38637"/>
                  </a:cubicBezTo>
                  <a:close/>
                  <a:moveTo>
                    <a:pt x="0" y="1"/>
                  </a:moveTo>
                  <a:lnTo>
                    <a:pt x="0" y="2154"/>
                  </a:lnTo>
                  <a:cubicBezTo>
                    <a:pt x="2819" y="5891"/>
                    <a:pt x="4370" y="10958"/>
                    <a:pt x="5732" y="15139"/>
                  </a:cubicBezTo>
                  <a:cubicBezTo>
                    <a:pt x="9057" y="25399"/>
                    <a:pt x="6334" y="36768"/>
                    <a:pt x="10324" y="46776"/>
                  </a:cubicBezTo>
                  <a:cubicBezTo>
                    <a:pt x="10362" y="46877"/>
                    <a:pt x="10451" y="46923"/>
                    <a:pt x="10537" y="46923"/>
                  </a:cubicBezTo>
                  <a:cubicBezTo>
                    <a:pt x="10667" y="46923"/>
                    <a:pt x="10793" y="46820"/>
                    <a:pt x="10736" y="46649"/>
                  </a:cubicBezTo>
                  <a:cubicBezTo>
                    <a:pt x="8171" y="37782"/>
                    <a:pt x="8804" y="28566"/>
                    <a:pt x="7284" y="19604"/>
                  </a:cubicBezTo>
                  <a:lnTo>
                    <a:pt x="7284" y="19604"/>
                  </a:lnTo>
                  <a:cubicBezTo>
                    <a:pt x="8171" y="21947"/>
                    <a:pt x="9501" y="24133"/>
                    <a:pt x="10736" y="26413"/>
                  </a:cubicBezTo>
                  <a:cubicBezTo>
                    <a:pt x="12889" y="30245"/>
                    <a:pt x="13776" y="35027"/>
                    <a:pt x="16785" y="38320"/>
                  </a:cubicBezTo>
                  <a:cubicBezTo>
                    <a:pt x="16753" y="38447"/>
                    <a:pt x="16816" y="38574"/>
                    <a:pt x="16943" y="38574"/>
                  </a:cubicBezTo>
                  <a:cubicBezTo>
                    <a:pt x="16753" y="44274"/>
                    <a:pt x="15518" y="51463"/>
                    <a:pt x="19761" y="56023"/>
                  </a:cubicBezTo>
                  <a:cubicBezTo>
                    <a:pt x="21852" y="58240"/>
                    <a:pt x="24797" y="59348"/>
                    <a:pt x="26982" y="61470"/>
                  </a:cubicBezTo>
                  <a:cubicBezTo>
                    <a:pt x="29896" y="64225"/>
                    <a:pt x="31131" y="68121"/>
                    <a:pt x="30687" y="72048"/>
                  </a:cubicBezTo>
                  <a:cubicBezTo>
                    <a:pt x="30531" y="72204"/>
                    <a:pt x="30675" y="72468"/>
                    <a:pt x="30872" y="72468"/>
                  </a:cubicBezTo>
                  <a:cubicBezTo>
                    <a:pt x="30914" y="72468"/>
                    <a:pt x="30959" y="72456"/>
                    <a:pt x="31004" y="72428"/>
                  </a:cubicBezTo>
                  <a:cubicBezTo>
                    <a:pt x="38288" y="68247"/>
                    <a:pt x="39048" y="57385"/>
                    <a:pt x="36039" y="50354"/>
                  </a:cubicBezTo>
                  <a:cubicBezTo>
                    <a:pt x="32841" y="42849"/>
                    <a:pt x="25272" y="38225"/>
                    <a:pt x="17196" y="38194"/>
                  </a:cubicBezTo>
                  <a:cubicBezTo>
                    <a:pt x="17196" y="38162"/>
                    <a:pt x="17196" y="38130"/>
                    <a:pt x="17165" y="38099"/>
                  </a:cubicBezTo>
                  <a:cubicBezTo>
                    <a:pt x="14409" y="34710"/>
                    <a:pt x="13491" y="30340"/>
                    <a:pt x="11433" y="26539"/>
                  </a:cubicBezTo>
                  <a:cubicBezTo>
                    <a:pt x="9406" y="22771"/>
                    <a:pt x="7031" y="19224"/>
                    <a:pt x="6397" y="14917"/>
                  </a:cubicBezTo>
                  <a:cubicBezTo>
                    <a:pt x="6377" y="14857"/>
                    <a:pt x="6332" y="14835"/>
                    <a:pt x="6285" y="14835"/>
                  </a:cubicBezTo>
                  <a:cubicBezTo>
                    <a:pt x="6258" y="14835"/>
                    <a:pt x="6230" y="14842"/>
                    <a:pt x="6207" y="14854"/>
                  </a:cubicBezTo>
                  <a:cubicBezTo>
                    <a:pt x="5922" y="13840"/>
                    <a:pt x="5605" y="12795"/>
                    <a:pt x="5225" y="11782"/>
                  </a:cubicBezTo>
                  <a:cubicBezTo>
                    <a:pt x="3864" y="8108"/>
                    <a:pt x="2565" y="4054"/>
                    <a:pt x="63" y="951"/>
                  </a:cubicBezTo>
                  <a:lnTo>
                    <a:pt x="63" y="951"/>
                  </a:lnTo>
                  <a:cubicBezTo>
                    <a:pt x="3452" y="3358"/>
                    <a:pt x="6619" y="6018"/>
                    <a:pt x="10387" y="7886"/>
                  </a:cubicBezTo>
                  <a:cubicBezTo>
                    <a:pt x="12478" y="8900"/>
                    <a:pt x="14631" y="9692"/>
                    <a:pt x="16880" y="10325"/>
                  </a:cubicBezTo>
                  <a:cubicBezTo>
                    <a:pt x="16721" y="10357"/>
                    <a:pt x="16595" y="10515"/>
                    <a:pt x="16690" y="10673"/>
                  </a:cubicBezTo>
                  <a:cubicBezTo>
                    <a:pt x="18811" y="14157"/>
                    <a:pt x="21313" y="17862"/>
                    <a:pt x="24987" y="19889"/>
                  </a:cubicBezTo>
                  <a:cubicBezTo>
                    <a:pt x="26735" y="20860"/>
                    <a:pt x="28260" y="21227"/>
                    <a:pt x="29803" y="21227"/>
                  </a:cubicBezTo>
                  <a:cubicBezTo>
                    <a:pt x="31278" y="21227"/>
                    <a:pt x="32769" y="20892"/>
                    <a:pt x="34488" y="20427"/>
                  </a:cubicBezTo>
                  <a:cubicBezTo>
                    <a:pt x="35067" y="20264"/>
                    <a:pt x="35609" y="20206"/>
                    <a:pt x="36132" y="20206"/>
                  </a:cubicBezTo>
                  <a:cubicBezTo>
                    <a:pt x="37416" y="20206"/>
                    <a:pt x="38582" y="20557"/>
                    <a:pt x="39906" y="20557"/>
                  </a:cubicBezTo>
                  <a:cubicBezTo>
                    <a:pt x="40132" y="20557"/>
                    <a:pt x="40363" y="20546"/>
                    <a:pt x="40600" y="20522"/>
                  </a:cubicBezTo>
                  <a:cubicBezTo>
                    <a:pt x="42880" y="20332"/>
                    <a:pt x="45192" y="19572"/>
                    <a:pt x="47282" y="18654"/>
                  </a:cubicBezTo>
                  <a:cubicBezTo>
                    <a:pt x="49467" y="17735"/>
                    <a:pt x="51336" y="16437"/>
                    <a:pt x="53299" y="15107"/>
                  </a:cubicBezTo>
                  <a:cubicBezTo>
                    <a:pt x="56181" y="13175"/>
                    <a:pt x="58873" y="12320"/>
                    <a:pt x="62388" y="12257"/>
                  </a:cubicBezTo>
                  <a:cubicBezTo>
                    <a:pt x="62578" y="12257"/>
                    <a:pt x="62673" y="12035"/>
                    <a:pt x="62641" y="11877"/>
                  </a:cubicBezTo>
                  <a:cubicBezTo>
                    <a:pt x="62673" y="11750"/>
                    <a:pt x="62610" y="11592"/>
                    <a:pt x="62451" y="11528"/>
                  </a:cubicBezTo>
                  <a:cubicBezTo>
                    <a:pt x="59886" y="10737"/>
                    <a:pt x="58239" y="8741"/>
                    <a:pt x="55959" y="7475"/>
                  </a:cubicBezTo>
                  <a:cubicBezTo>
                    <a:pt x="54566" y="6683"/>
                    <a:pt x="53077" y="6335"/>
                    <a:pt x="51462" y="6113"/>
                  </a:cubicBezTo>
                  <a:cubicBezTo>
                    <a:pt x="48390" y="5638"/>
                    <a:pt x="46205" y="5226"/>
                    <a:pt x="43387" y="3864"/>
                  </a:cubicBezTo>
                  <a:cubicBezTo>
                    <a:pt x="41455" y="2946"/>
                    <a:pt x="39650" y="2059"/>
                    <a:pt x="37528" y="1774"/>
                  </a:cubicBezTo>
                  <a:cubicBezTo>
                    <a:pt x="36899" y="1683"/>
                    <a:pt x="36266" y="1633"/>
                    <a:pt x="35637" y="1633"/>
                  </a:cubicBezTo>
                  <a:cubicBezTo>
                    <a:pt x="34522" y="1633"/>
                    <a:pt x="33418" y="1790"/>
                    <a:pt x="32366" y="2154"/>
                  </a:cubicBezTo>
                  <a:cubicBezTo>
                    <a:pt x="29927" y="2978"/>
                    <a:pt x="28249" y="4498"/>
                    <a:pt x="25525" y="4625"/>
                  </a:cubicBezTo>
                  <a:cubicBezTo>
                    <a:pt x="23720" y="4720"/>
                    <a:pt x="22707" y="4593"/>
                    <a:pt x="21218" y="5701"/>
                  </a:cubicBezTo>
                  <a:cubicBezTo>
                    <a:pt x="19635" y="6905"/>
                    <a:pt x="18621" y="8520"/>
                    <a:pt x="16785" y="9407"/>
                  </a:cubicBezTo>
                  <a:cubicBezTo>
                    <a:pt x="14758" y="8805"/>
                    <a:pt x="12763" y="8013"/>
                    <a:pt x="10862" y="7063"/>
                  </a:cubicBezTo>
                  <a:cubicBezTo>
                    <a:pt x="6967" y="5131"/>
                    <a:pt x="3705" y="2186"/>
                    <a:pt x="0"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8"/>
            <p:cNvSpPr/>
            <p:nvPr/>
          </p:nvSpPr>
          <p:spPr>
            <a:xfrm>
              <a:off x="3368500" y="3750924"/>
              <a:ext cx="293486" cy="222217"/>
            </a:xfrm>
            <a:custGeom>
              <a:avLst/>
              <a:gdLst/>
              <a:ahLst/>
              <a:cxnLst/>
              <a:rect l="l" t="t" r="r" b="b"/>
              <a:pathLst>
                <a:path w="16785" h="12709" extrusionOk="0">
                  <a:moveTo>
                    <a:pt x="13776" y="1543"/>
                  </a:moveTo>
                  <a:cubicBezTo>
                    <a:pt x="14599" y="2683"/>
                    <a:pt x="15264" y="3665"/>
                    <a:pt x="15423" y="5248"/>
                  </a:cubicBezTo>
                  <a:cubicBezTo>
                    <a:pt x="15613" y="6990"/>
                    <a:pt x="14694" y="8985"/>
                    <a:pt x="13428" y="10220"/>
                  </a:cubicBezTo>
                  <a:cubicBezTo>
                    <a:pt x="11876" y="11740"/>
                    <a:pt x="10324" y="11202"/>
                    <a:pt x="8361" y="11614"/>
                  </a:cubicBezTo>
                  <a:cubicBezTo>
                    <a:pt x="7506" y="11772"/>
                    <a:pt x="6682" y="12215"/>
                    <a:pt x="5827" y="12215"/>
                  </a:cubicBezTo>
                  <a:cubicBezTo>
                    <a:pt x="5793" y="12216"/>
                    <a:pt x="5759" y="12217"/>
                    <a:pt x="5726" y="12217"/>
                  </a:cubicBezTo>
                  <a:cubicBezTo>
                    <a:pt x="4558" y="12217"/>
                    <a:pt x="3422" y="11693"/>
                    <a:pt x="2375" y="11139"/>
                  </a:cubicBezTo>
                  <a:cubicBezTo>
                    <a:pt x="2597" y="11107"/>
                    <a:pt x="2819" y="11075"/>
                    <a:pt x="3040" y="11012"/>
                  </a:cubicBezTo>
                  <a:cubicBezTo>
                    <a:pt x="7411" y="10094"/>
                    <a:pt x="14093" y="6705"/>
                    <a:pt x="13776" y="1543"/>
                  </a:cubicBezTo>
                  <a:close/>
                  <a:moveTo>
                    <a:pt x="13288" y="1"/>
                  </a:moveTo>
                  <a:cubicBezTo>
                    <a:pt x="13212" y="1"/>
                    <a:pt x="13134" y="32"/>
                    <a:pt x="13079" y="86"/>
                  </a:cubicBezTo>
                  <a:cubicBezTo>
                    <a:pt x="12953" y="150"/>
                    <a:pt x="12858" y="276"/>
                    <a:pt x="12953" y="403"/>
                  </a:cubicBezTo>
                  <a:cubicBezTo>
                    <a:pt x="12984" y="466"/>
                    <a:pt x="13048" y="530"/>
                    <a:pt x="13079" y="593"/>
                  </a:cubicBezTo>
                  <a:cubicBezTo>
                    <a:pt x="14536" y="6483"/>
                    <a:pt x="6777" y="9840"/>
                    <a:pt x="1425" y="10600"/>
                  </a:cubicBezTo>
                  <a:cubicBezTo>
                    <a:pt x="1362" y="10569"/>
                    <a:pt x="1330" y="10537"/>
                    <a:pt x="1267" y="10505"/>
                  </a:cubicBezTo>
                  <a:cubicBezTo>
                    <a:pt x="1221" y="10483"/>
                    <a:pt x="1176" y="10473"/>
                    <a:pt x="1132" y="10473"/>
                  </a:cubicBezTo>
                  <a:cubicBezTo>
                    <a:pt x="993" y="10473"/>
                    <a:pt x="872" y="10575"/>
                    <a:pt x="823" y="10695"/>
                  </a:cubicBezTo>
                  <a:cubicBezTo>
                    <a:pt x="538" y="10727"/>
                    <a:pt x="253" y="10727"/>
                    <a:pt x="0" y="10759"/>
                  </a:cubicBezTo>
                  <a:lnTo>
                    <a:pt x="0" y="11360"/>
                  </a:lnTo>
                  <a:cubicBezTo>
                    <a:pt x="443" y="11360"/>
                    <a:pt x="887" y="11329"/>
                    <a:pt x="1330" y="11265"/>
                  </a:cubicBezTo>
                  <a:cubicBezTo>
                    <a:pt x="2896" y="12177"/>
                    <a:pt x="4272" y="12709"/>
                    <a:pt x="5891" y="12709"/>
                  </a:cubicBezTo>
                  <a:cubicBezTo>
                    <a:pt x="6466" y="12709"/>
                    <a:pt x="7071" y="12642"/>
                    <a:pt x="7727" y="12500"/>
                  </a:cubicBezTo>
                  <a:cubicBezTo>
                    <a:pt x="9564" y="12120"/>
                    <a:pt x="12636" y="12564"/>
                    <a:pt x="14156" y="11044"/>
                  </a:cubicBezTo>
                  <a:cubicBezTo>
                    <a:pt x="14694" y="10505"/>
                    <a:pt x="14758" y="10030"/>
                    <a:pt x="15011" y="9365"/>
                  </a:cubicBezTo>
                  <a:cubicBezTo>
                    <a:pt x="15359" y="8447"/>
                    <a:pt x="16278" y="7085"/>
                    <a:pt x="16436" y="6103"/>
                  </a:cubicBezTo>
                  <a:cubicBezTo>
                    <a:pt x="16785" y="4045"/>
                    <a:pt x="14884" y="2050"/>
                    <a:pt x="13618" y="530"/>
                  </a:cubicBezTo>
                  <a:cubicBezTo>
                    <a:pt x="13586" y="403"/>
                    <a:pt x="13554" y="308"/>
                    <a:pt x="13523" y="181"/>
                  </a:cubicBezTo>
                  <a:cubicBezTo>
                    <a:pt x="13487" y="55"/>
                    <a:pt x="13389" y="1"/>
                    <a:pt x="1328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552;p45">
            <a:extLst>
              <a:ext uri="{FF2B5EF4-FFF2-40B4-BE49-F238E27FC236}">
                <a16:creationId xmlns:a16="http://schemas.microsoft.com/office/drawing/2014/main" id="{4B0320C9-980A-45D3-9A1B-ED89CECF1C0C}"/>
              </a:ext>
            </a:extLst>
          </p:cNvPr>
          <p:cNvGrpSpPr/>
          <p:nvPr/>
        </p:nvGrpSpPr>
        <p:grpSpPr>
          <a:xfrm rot="-5400000" flipH="1">
            <a:off x="-885291" y="3375424"/>
            <a:ext cx="2183471" cy="1352681"/>
            <a:chOff x="6960581" y="239935"/>
            <a:chExt cx="2183471" cy="2800048"/>
          </a:xfrm>
        </p:grpSpPr>
        <p:sp>
          <p:nvSpPr>
            <p:cNvPr id="48" name="Google Shape;553;p45">
              <a:extLst>
                <a:ext uri="{FF2B5EF4-FFF2-40B4-BE49-F238E27FC236}">
                  <a16:creationId xmlns:a16="http://schemas.microsoft.com/office/drawing/2014/main" id="{ACE0468F-DB6E-4B4A-B96C-2CD4486F3AC8}"/>
                </a:ext>
              </a:extLst>
            </p:cNvPr>
            <p:cNvSpPr/>
            <p:nvPr/>
          </p:nvSpPr>
          <p:spPr>
            <a:xfrm>
              <a:off x="7476648" y="1340082"/>
              <a:ext cx="545370" cy="614219"/>
            </a:xfrm>
            <a:custGeom>
              <a:avLst/>
              <a:gdLst/>
              <a:ahLst/>
              <a:cxnLst/>
              <a:rect l="l" t="t" r="r" b="b"/>
              <a:pathLst>
                <a:path w="16999" h="19145" extrusionOk="0">
                  <a:moveTo>
                    <a:pt x="16669" y="0"/>
                  </a:moveTo>
                  <a:cubicBezTo>
                    <a:pt x="16627" y="0"/>
                    <a:pt x="16581" y="12"/>
                    <a:pt x="16534" y="38"/>
                  </a:cubicBezTo>
                  <a:cubicBezTo>
                    <a:pt x="13082" y="2065"/>
                    <a:pt x="10073" y="4693"/>
                    <a:pt x="7698" y="7955"/>
                  </a:cubicBezTo>
                  <a:cubicBezTo>
                    <a:pt x="5038" y="11597"/>
                    <a:pt x="3328" y="15714"/>
                    <a:pt x="98" y="18913"/>
                  </a:cubicBezTo>
                  <a:cubicBezTo>
                    <a:pt x="0" y="19010"/>
                    <a:pt x="108" y="19144"/>
                    <a:pt x="221" y="19144"/>
                  </a:cubicBezTo>
                  <a:cubicBezTo>
                    <a:pt x="255" y="19144"/>
                    <a:pt x="290" y="19132"/>
                    <a:pt x="319" y="19103"/>
                  </a:cubicBezTo>
                  <a:cubicBezTo>
                    <a:pt x="3233" y="16601"/>
                    <a:pt x="4880" y="13149"/>
                    <a:pt x="6907" y="9950"/>
                  </a:cubicBezTo>
                  <a:cubicBezTo>
                    <a:pt x="9440" y="5992"/>
                    <a:pt x="12765" y="2856"/>
                    <a:pt x="16787" y="418"/>
                  </a:cubicBezTo>
                  <a:cubicBezTo>
                    <a:pt x="16998" y="286"/>
                    <a:pt x="16880" y="0"/>
                    <a:pt x="1666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54;p45">
              <a:extLst>
                <a:ext uri="{FF2B5EF4-FFF2-40B4-BE49-F238E27FC236}">
                  <a16:creationId xmlns:a16="http://schemas.microsoft.com/office/drawing/2014/main" id="{29FF0F0B-68C5-454C-9C55-64233167385A}"/>
                </a:ext>
              </a:extLst>
            </p:cNvPr>
            <p:cNvSpPr/>
            <p:nvPr/>
          </p:nvSpPr>
          <p:spPr>
            <a:xfrm>
              <a:off x="8306378" y="2180239"/>
              <a:ext cx="196313" cy="228042"/>
            </a:xfrm>
            <a:custGeom>
              <a:avLst/>
              <a:gdLst/>
              <a:ahLst/>
              <a:cxnLst/>
              <a:rect l="l" t="t" r="r" b="b"/>
              <a:pathLst>
                <a:path w="6119" h="7108" extrusionOk="0">
                  <a:moveTo>
                    <a:pt x="156" y="1"/>
                  </a:moveTo>
                  <a:cubicBezTo>
                    <a:pt x="82" y="1"/>
                    <a:pt x="0" y="68"/>
                    <a:pt x="45" y="135"/>
                  </a:cubicBezTo>
                  <a:cubicBezTo>
                    <a:pt x="1217" y="2985"/>
                    <a:pt x="3244" y="5519"/>
                    <a:pt x="5935" y="7102"/>
                  </a:cubicBezTo>
                  <a:cubicBezTo>
                    <a:pt x="5946" y="7106"/>
                    <a:pt x="5956" y="7107"/>
                    <a:pt x="5966" y="7107"/>
                  </a:cubicBezTo>
                  <a:cubicBezTo>
                    <a:pt x="6049" y="7107"/>
                    <a:pt x="6119" y="7000"/>
                    <a:pt x="6062" y="6944"/>
                  </a:cubicBezTo>
                  <a:cubicBezTo>
                    <a:pt x="3560" y="5075"/>
                    <a:pt x="1597" y="2859"/>
                    <a:pt x="235" y="40"/>
                  </a:cubicBezTo>
                  <a:cubicBezTo>
                    <a:pt x="216" y="12"/>
                    <a:pt x="187" y="1"/>
                    <a:pt x="15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55;p45">
              <a:extLst>
                <a:ext uri="{FF2B5EF4-FFF2-40B4-BE49-F238E27FC236}">
                  <a16:creationId xmlns:a16="http://schemas.microsoft.com/office/drawing/2014/main" id="{92D72DF2-3594-4A50-9688-50A555D984EE}"/>
                </a:ext>
              </a:extLst>
            </p:cNvPr>
            <p:cNvSpPr/>
            <p:nvPr/>
          </p:nvSpPr>
          <p:spPr>
            <a:xfrm>
              <a:off x="8197076" y="1565681"/>
              <a:ext cx="66667" cy="550087"/>
            </a:xfrm>
            <a:custGeom>
              <a:avLst/>
              <a:gdLst/>
              <a:ahLst/>
              <a:cxnLst/>
              <a:rect l="l" t="t" r="r" b="b"/>
              <a:pathLst>
                <a:path w="2078" h="17146" extrusionOk="0">
                  <a:moveTo>
                    <a:pt x="295" y="0"/>
                  </a:moveTo>
                  <a:cubicBezTo>
                    <a:pt x="245" y="0"/>
                    <a:pt x="190" y="32"/>
                    <a:pt x="190" y="100"/>
                  </a:cubicBezTo>
                  <a:cubicBezTo>
                    <a:pt x="0" y="5832"/>
                    <a:pt x="127" y="11564"/>
                    <a:pt x="1869" y="17074"/>
                  </a:cubicBezTo>
                  <a:cubicBezTo>
                    <a:pt x="1881" y="17125"/>
                    <a:pt x="1919" y="17145"/>
                    <a:pt x="1958" y="17145"/>
                  </a:cubicBezTo>
                  <a:cubicBezTo>
                    <a:pt x="2017" y="17145"/>
                    <a:pt x="2078" y="17100"/>
                    <a:pt x="2059" y="17043"/>
                  </a:cubicBezTo>
                  <a:cubicBezTo>
                    <a:pt x="412" y="11501"/>
                    <a:pt x="475" y="5800"/>
                    <a:pt x="380" y="68"/>
                  </a:cubicBezTo>
                  <a:cubicBezTo>
                    <a:pt x="380" y="24"/>
                    <a:pt x="339" y="0"/>
                    <a:pt x="29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56;p45">
              <a:extLst>
                <a:ext uri="{FF2B5EF4-FFF2-40B4-BE49-F238E27FC236}">
                  <a16:creationId xmlns:a16="http://schemas.microsoft.com/office/drawing/2014/main" id="{08041158-FDBA-4400-82EC-D989F75D222D}"/>
                </a:ext>
              </a:extLst>
            </p:cNvPr>
            <p:cNvSpPr/>
            <p:nvPr/>
          </p:nvSpPr>
          <p:spPr>
            <a:xfrm>
              <a:off x="8132046" y="1627374"/>
              <a:ext cx="24415" cy="222460"/>
            </a:xfrm>
            <a:custGeom>
              <a:avLst/>
              <a:gdLst/>
              <a:ahLst/>
              <a:cxnLst/>
              <a:rect l="l" t="t" r="r" b="b"/>
              <a:pathLst>
                <a:path w="761" h="6934" extrusionOk="0">
                  <a:moveTo>
                    <a:pt x="710" y="0"/>
                  </a:moveTo>
                  <a:cubicBezTo>
                    <a:pt x="702" y="0"/>
                    <a:pt x="697" y="4"/>
                    <a:pt x="697" y="14"/>
                  </a:cubicBezTo>
                  <a:cubicBezTo>
                    <a:pt x="222" y="2294"/>
                    <a:pt x="0" y="4574"/>
                    <a:pt x="64" y="6886"/>
                  </a:cubicBezTo>
                  <a:cubicBezTo>
                    <a:pt x="64" y="6917"/>
                    <a:pt x="87" y="6933"/>
                    <a:pt x="111" y="6933"/>
                  </a:cubicBezTo>
                  <a:cubicBezTo>
                    <a:pt x="135" y="6933"/>
                    <a:pt x="159" y="6917"/>
                    <a:pt x="159" y="6886"/>
                  </a:cubicBezTo>
                  <a:cubicBezTo>
                    <a:pt x="127" y="4574"/>
                    <a:pt x="317" y="2294"/>
                    <a:pt x="760" y="45"/>
                  </a:cubicBezTo>
                  <a:cubicBezTo>
                    <a:pt x="760" y="23"/>
                    <a:pt x="729" y="0"/>
                    <a:pt x="71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7;p45">
              <a:extLst>
                <a:ext uri="{FF2B5EF4-FFF2-40B4-BE49-F238E27FC236}">
                  <a16:creationId xmlns:a16="http://schemas.microsoft.com/office/drawing/2014/main" id="{535DBCF4-D065-474B-ABD9-B0FC3C10B59E}"/>
                </a:ext>
              </a:extLst>
            </p:cNvPr>
            <p:cNvSpPr/>
            <p:nvPr/>
          </p:nvSpPr>
          <p:spPr>
            <a:xfrm>
              <a:off x="8266148" y="1573445"/>
              <a:ext cx="29035" cy="235646"/>
            </a:xfrm>
            <a:custGeom>
              <a:avLst/>
              <a:gdLst/>
              <a:ahLst/>
              <a:cxnLst/>
              <a:rect l="l" t="t" r="r" b="b"/>
              <a:pathLst>
                <a:path w="905" h="7345" extrusionOk="0">
                  <a:moveTo>
                    <a:pt x="175" y="0"/>
                  </a:moveTo>
                  <a:cubicBezTo>
                    <a:pt x="151" y="0"/>
                    <a:pt x="127" y="16"/>
                    <a:pt x="127" y="48"/>
                  </a:cubicBezTo>
                  <a:cubicBezTo>
                    <a:pt x="1" y="2455"/>
                    <a:pt x="159" y="4956"/>
                    <a:pt x="761" y="7300"/>
                  </a:cubicBezTo>
                  <a:cubicBezTo>
                    <a:pt x="775" y="7328"/>
                    <a:pt x="808" y="7344"/>
                    <a:pt x="838" y="7344"/>
                  </a:cubicBezTo>
                  <a:cubicBezTo>
                    <a:pt x="874" y="7344"/>
                    <a:pt x="905" y="7321"/>
                    <a:pt x="887" y="7268"/>
                  </a:cubicBezTo>
                  <a:cubicBezTo>
                    <a:pt x="476" y="4861"/>
                    <a:pt x="191" y="2486"/>
                    <a:pt x="222" y="48"/>
                  </a:cubicBezTo>
                  <a:cubicBezTo>
                    <a:pt x="222" y="16"/>
                    <a:pt x="198" y="0"/>
                    <a:pt x="17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58;p45">
              <a:extLst>
                <a:ext uri="{FF2B5EF4-FFF2-40B4-BE49-F238E27FC236}">
                  <a16:creationId xmlns:a16="http://schemas.microsoft.com/office/drawing/2014/main" id="{6FA912E8-BA2E-417D-B86F-918035834A5A}"/>
                </a:ext>
              </a:extLst>
            </p:cNvPr>
            <p:cNvSpPr/>
            <p:nvPr/>
          </p:nvSpPr>
          <p:spPr>
            <a:xfrm>
              <a:off x="7818704" y="1408352"/>
              <a:ext cx="189415" cy="169524"/>
            </a:xfrm>
            <a:custGeom>
              <a:avLst/>
              <a:gdLst/>
              <a:ahLst/>
              <a:cxnLst/>
              <a:rect l="l" t="t" r="r" b="b"/>
              <a:pathLst>
                <a:path w="5904" h="5284" extrusionOk="0">
                  <a:moveTo>
                    <a:pt x="5840" y="0"/>
                  </a:moveTo>
                  <a:cubicBezTo>
                    <a:pt x="3402" y="1014"/>
                    <a:pt x="1217" y="2755"/>
                    <a:pt x="45" y="5194"/>
                  </a:cubicBezTo>
                  <a:cubicBezTo>
                    <a:pt x="0" y="5239"/>
                    <a:pt x="50" y="5283"/>
                    <a:pt x="95" y="5283"/>
                  </a:cubicBezTo>
                  <a:cubicBezTo>
                    <a:pt x="113" y="5283"/>
                    <a:pt x="131" y="5276"/>
                    <a:pt x="140" y="5257"/>
                  </a:cubicBezTo>
                  <a:cubicBezTo>
                    <a:pt x="1565" y="2977"/>
                    <a:pt x="3338" y="1140"/>
                    <a:pt x="5872" y="63"/>
                  </a:cubicBezTo>
                  <a:cubicBezTo>
                    <a:pt x="5904" y="63"/>
                    <a:pt x="5872" y="0"/>
                    <a:pt x="584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59;p45">
              <a:extLst>
                <a:ext uri="{FF2B5EF4-FFF2-40B4-BE49-F238E27FC236}">
                  <a16:creationId xmlns:a16="http://schemas.microsoft.com/office/drawing/2014/main" id="{8CBCE265-ADBA-486F-9B6E-91DF1AAD3397}"/>
                </a:ext>
              </a:extLst>
            </p:cNvPr>
            <p:cNvSpPr/>
            <p:nvPr/>
          </p:nvSpPr>
          <p:spPr>
            <a:xfrm>
              <a:off x="7791049" y="1456410"/>
              <a:ext cx="225957" cy="456470"/>
            </a:xfrm>
            <a:custGeom>
              <a:avLst/>
              <a:gdLst/>
              <a:ahLst/>
              <a:cxnLst/>
              <a:rect l="l" t="t" r="r" b="b"/>
              <a:pathLst>
                <a:path w="7043" h="14228" extrusionOk="0">
                  <a:moveTo>
                    <a:pt x="6968" y="1"/>
                  </a:moveTo>
                  <a:cubicBezTo>
                    <a:pt x="6954" y="1"/>
                    <a:pt x="6939" y="7"/>
                    <a:pt x="6924" y="22"/>
                  </a:cubicBezTo>
                  <a:cubicBezTo>
                    <a:pt x="3504" y="4203"/>
                    <a:pt x="3852" y="10125"/>
                    <a:pt x="52" y="14083"/>
                  </a:cubicBezTo>
                  <a:cubicBezTo>
                    <a:pt x="1" y="14134"/>
                    <a:pt x="74" y="14227"/>
                    <a:pt x="137" y="14227"/>
                  </a:cubicBezTo>
                  <a:cubicBezTo>
                    <a:pt x="152" y="14227"/>
                    <a:pt x="166" y="14222"/>
                    <a:pt x="178" y="14210"/>
                  </a:cubicBezTo>
                  <a:cubicBezTo>
                    <a:pt x="4169" y="10410"/>
                    <a:pt x="3662" y="4298"/>
                    <a:pt x="7019" y="86"/>
                  </a:cubicBezTo>
                  <a:cubicBezTo>
                    <a:pt x="7043" y="61"/>
                    <a:pt x="7012" y="1"/>
                    <a:pt x="696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60;p45">
              <a:extLst>
                <a:ext uri="{FF2B5EF4-FFF2-40B4-BE49-F238E27FC236}">
                  <a16:creationId xmlns:a16="http://schemas.microsoft.com/office/drawing/2014/main" id="{899864F8-2C12-454B-9B5E-7CF40F80BF0D}"/>
                </a:ext>
              </a:extLst>
            </p:cNvPr>
            <p:cNvSpPr/>
            <p:nvPr/>
          </p:nvSpPr>
          <p:spPr>
            <a:xfrm>
              <a:off x="7815720" y="1331965"/>
              <a:ext cx="147483" cy="60091"/>
            </a:xfrm>
            <a:custGeom>
              <a:avLst/>
              <a:gdLst/>
              <a:ahLst/>
              <a:cxnLst/>
              <a:rect l="l" t="t" r="r" b="b"/>
              <a:pathLst>
                <a:path w="4597" h="1873" extrusionOk="0">
                  <a:moveTo>
                    <a:pt x="4528" y="1"/>
                  </a:moveTo>
                  <a:cubicBezTo>
                    <a:pt x="4522" y="1"/>
                    <a:pt x="4515" y="2"/>
                    <a:pt x="4508" y="6"/>
                  </a:cubicBezTo>
                  <a:cubicBezTo>
                    <a:pt x="2893" y="133"/>
                    <a:pt x="1373" y="734"/>
                    <a:pt x="74" y="1684"/>
                  </a:cubicBezTo>
                  <a:cubicBezTo>
                    <a:pt x="0" y="1759"/>
                    <a:pt x="42" y="1872"/>
                    <a:pt x="110" y="1872"/>
                  </a:cubicBezTo>
                  <a:cubicBezTo>
                    <a:pt x="128" y="1872"/>
                    <a:pt x="149" y="1863"/>
                    <a:pt x="169" y="1843"/>
                  </a:cubicBezTo>
                  <a:cubicBezTo>
                    <a:pt x="1500" y="956"/>
                    <a:pt x="2925" y="418"/>
                    <a:pt x="4540" y="133"/>
                  </a:cubicBezTo>
                  <a:cubicBezTo>
                    <a:pt x="4596" y="104"/>
                    <a:pt x="4577" y="1"/>
                    <a:pt x="452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1;p45">
              <a:extLst>
                <a:ext uri="{FF2B5EF4-FFF2-40B4-BE49-F238E27FC236}">
                  <a16:creationId xmlns:a16="http://schemas.microsoft.com/office/drawing/2014/main" id="{B05202A6-4343-4B52-925A-541DA7051E32}"/>
                </a:ext>
              </a:extLst>
            </p:cNvPr>
            <p:cNvSpPr/>
            <p:nvPr/>
          </p:nvSpPr>
          <p:spPr>
            <a:xfrm>
              <a:off x="7955628" y="1895160"/>
              <a:ext cx="46070" cy="118834"/>
            </a:xfrm>
            <a:custGeom>
              <a:avLst/>
              <a:gdLst/>
              <a:ahLst/>
              <a:cxnLst/>
              <a:rect l="l" t="t" r="r" b="b"/>
              <a:pathLst>
                <a:path w="1436" h="3704" extrusionOk="0">
                  <a:moveTo>
                    <a:pt x="1361" y="0"/>
                  </a:moveTo>
                  <a:cubicBezTo>
                    <a:pt x="1345" y="0"/>
                    <a:pt x="1329" y="8"/>
                    <a:pt x="1319" y="27"/>
                  </a:cubicBezTo>
                  <a:cubicBezTo>
                    <a:pt x="749" y="1167"/>
                    <a:pt x="306" y="2371"/>
                    <a:pt x="20" y="3637"/>
                  </a:cubicBezTo>
                  <a:cubicBezTo>
                    <a:pt x="1" y="3677"/>
                    <a:pt x="42" y="3704"/>
                    <a:pt x="76" y="3704"/>
                  </a:cubicBezTo>
                  <a:cubicBezTo>
                    <a:pt x="97" y="3704"/>
                    <a:pt x="115" y="3693"/>
                    <a:pt x="115" y="3669"/>
                  </a:cubicBezTo>
                  <a:cubicBezTo>
                    <a:pt x="464" y="2434"/>
                    <a:pt x="876" y="1231"/>
                    <a:pt x="1414" y="59"/>
                  </a:cubicBezTo>
                  <a:cubicBezTo>
                    <a:pt x="1436" y="37"/>
                    <a:pt x="1397" y="0"/>
                    <a:pt x="136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62;p45">
              <a:extLst>
                <a:ext uri="{FF2B5EF4-FFF2-40B4-BE49-F238E27FC236}">
                  <a16:creationId xmlns:a16="http://schemas.microsoft.com/office/drawing/2014/main" id="{DD948550-D47E-442B-A084-AAA3FFECC433}"/>
                </a:ext>
              </a:extLst>
            </p:cNvPr>
            <p:cNvSpPr/>
            <p:nvPr/>
          </p:nvSpPr>
          <p:spPr>
            <a:xfrm>
              <a:off x="8027395" y="1779024"/>
              <a:ext cx="30510" cy="202537"/>
            </a:xfrm>
            <a:custGeom>
              <a:avLst/>
              <a:gdLst/>
              <a:ahLst/>
              <a:cxnLst/>
              <a:rect l="l" t="t" r="r" b="b"/>
              <a:pathLst>
                <a:path w="951" h="6313" extrusionOk="0">
                  <a:moveTo>
                    <a:pt x="911" y="0"/>
                  </a:moveTo>
                  <a:cubicBezTo>
                    <a:pt x="898" y="0"/>
                    <a:pt x="887" y="10"/>
                    <a:pt x="887" y="37"/>
                  </a:cubicBezTo>
                  <a:cubicBezTo>
                    <a:pt x="475" y="2095"/>
                    <a:pt x="190" y="4154"/>
                    <a:pt x="0" y="6276"/>
                  </a:cubicBezTo>
                  <a:cubicBezTo>
                    <a:pt x="0" y="6294"/>
                    <a:pt x="32" y="6312"/>
                    <a:pt x="59" y="6312"/>
                  </a:cubicBezTo>
                  <a:cubicBezTo>
                    <a:pt x="78" y="6312"/>
                    <a:pt x="95" y="6302"/>
                    <a:pt x="95" y="6276"/>
                  </a:cubicBezTo>
                  <a:cubicBezTo>
                    <a:pt x="317" y="4186"/>
                    <a:pt x="602" y="2127"/>
                    <a:pt x="950" y="37"/>
                  </a:cubicBezTo>
                  <a:cubicBezTo>
                    <a:pt x="950" y="19"/>
                    <a:pt x="929" y="0"/>
                    <a:pt x="91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63;p45">
              <a:extLst>
                <a:ext uri="{FF2B5EF4-FFF2-40B4-BE49-F238E27FC236}">
                  <a16:creationId xmlns:a16="http://schemas.microsoft.com/office/drawing/2014/main" id="{C6563841-ADE1-4954-9BD2-5D593FE8B919}"/>
                </a:ext>
              </a:extLst>
            </p:cNvPr>
            <p:cNvSpPr/>
            <p:nvPr/>
          </p:nvSpPr>
          <p:spPr>
            <a:xfrm>
              <a:off x="8339294" y="1144191"/>
              <a:ext cx="95542" cy="28457"/>
            </a:xfrm>
            <a:custGeom>
              <a:avLst/>
              <a:gdLst/>
              <a:ahLst/>
              <a:cxnLst/>
              <a:rect l="l" t="t" r="r" b="b"/>
              <a:pathLst>
                <a:path w="2978" h="887" extrusionOk="0">
                  <a:moveTo>
                    <a:pt x="1" y="0"/>
                  </a:moveTo>
                  <a:lnTo>
                    <a:pt x="2978" y="887"/>
                  </a:lnTo>
                  <a:cubicBezTo>
                    <a:pt x="2091" y="380"/>
                    <a:pt x="1077" y="159"/>
                    <a:pt x="9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64;p45">
              <a:extLst>
                <a:ext uri="{FF2B5EF4-FFF2-40B4-BE49-F238E27FC236}">
                  <a16:creationId xmlns:a16="http://schemas.microsoft.com/office/drawing/2014/main" id="{104E630F-9064-41A8-9505-39B7E80002F9}"/>
                </a:ext>
              </a:extLst>
            </p:cNvPr>
            <p:cNvSpPr/>
            <p:nvPr/>
          </p:nvSpPr>
          <p:spPr>
            <a:xfrm>
              <a:off x="7382649" y="1302514"/>
              <a:ext cx="133495" cy="58294"/>
            </a:xfrm>
            <a:custGeom>
              <a:avLst/>
              <a:gdLst/>
              <a:ahLst/>
              <a:cxnLst/>
              <a:rect l="l" t="t" r="r" b="b"/>
              <a:pathLst>
                <a:path w="4161" h="1817" extrusionOk="0">
                  <a:moveTo>
                    <a:pt x="4070" y="0"/>
                  </a:moveTo>
                  <a:cubicBezTo>
                    <a:pt x="4061" y="0"/>
                    <a:pt x="4052" y="2"/>
                    <a:pt x="4041" y="6"/>
                  </a:cubicBezTo>
                  <a:cubicBezTo>
                    <a:pt x="2648" y="354"/>
                    <a:pt x="1286" y="892"/>
                    <a:pt x="82" y="1684"/>
                  </a:cubicBezTo>
                  <a:cubicBezTo>
                    <a:pt x="0" y="1739"/>
                    <a:pt x="60" y="1817"/>
                    <a:pt x="119" y="1817"/>
                  </a:cubicBezTo>
                  <a:cubicBezTo>
                    <a:pt x="128" y="1817"/>
                    <a:pt x="137" y="1815"/>
                    <a:pt x="146" y="1811"/>
                  </a:cubicBezTo>
                  <a:cubicBezTo>
                    <a:pt x="1413" y="1082"/>
                    <a:pt x="2711" y="512"/>
                    <a:pt x="4104" y="132"/>
                  </a:cubicBezTo>
                  <a:cubicBezTo>
                    <a:pt x="4161" y="104"/>
                    <a:pt x="4142" y="0"/>
                    <a:pt x="407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65;p45">
              <a:extLst>
                <a:ext uri="{FF2B5EF4-FFF2-40B4-BE49-F238E27FC236}">
                  <a16:creationId xmlns:a16="http://schemas.microsoft.com/office/drawing/2014/main" id="{E702A35E-F8FF-4A3F-AF46-3C283268E9F1}"/>
                </a:ext>
              </a:extLst>
            </p:cNvPr>
            <p:cNvSpPr/>
            <p:nvPr/>
          </p:nvSpPr>
          <p:spPr>
            <a:xfrm>
              <a:off x="7432407" y="1433536"/>
              <a:ext cx="41001" cy="34874"/>
            </a:xfrm>
            <a:custGeom>
              <a:avLst/>
              <a:gdLst/>
              <a:ahLst/>
              <a:cxnLst/>
              <a:rect l="l" t="t" r="r" b="b"/>
              <a:pathLst>
                <a:path w="1278" h="1087" extrusionOk="0">
                  <a:moveTo>
                    <a:pt x="1186" y="0"/>
                  </a:moveTo>
                  <a:cubicBezTo>
                    <a:pt x="1178" y="0"/>
                    <a:pt x="1169" y="2"/>
                    <a:pt x="1160" y="7"/>
                  </a:cubicBezTo>
                  <a:cubicBezTo>
                    <a:pt x="685" y="260"/>
                    <a:pt x="305" y="577"/>
                    <a:pt x="20" y="1020"/>
                  </a:cubicBezTo>
                  <a:cubicBezTo>
                    <a:pt x="0" y="1059"/>
                    <a:pt x="29" y="1086"/>
                    <a:pt x="61" y="1086"/>
                  </a:cubicBezTo>
                  <a:cubicBezTo>
                    <a:pt x="81" y="1086"/>
                    <a:pt x="103" y="1076"/>
                    <a:pt x="115" y="1052"/>
                  </a:cubicBezTo>
                  <a:cubicBezTo>
                    <a:pt x="400" y="672"/>
                    <a:pt x="748" y="324"/>
                    <a:pt x="1223" y="102"/>
                  </a:cubicBezTo>
                  <a:cubicBezTo>
                    <a:pt x="1278" y="75"/>
                    <a:pt x="1239" y="0"/>
                    <a:pt x="118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66;p45">
              <a:extLst>
                <a:ext uri="{FF2B5EF4-FFF2-40B4-BE49-F238E27FC236}">
                  <a16:creationId xmlns:a16="http://schemas.microsoft.com/office/drawing/2014/main" id="{E3C0E5F3-DFF0-45D4-AA64-589FB8DE657C}"/>
                </a:ext>
              </a:extLst>
            </p:cNvPr>
            <p:cNvSpPr/>
            <p:nvPr/>
          </p:nvSpPr>
          <p:spPr>
            <a:xfrm>
              <a:off x="7392658" y="1232095"/>
              <a:ext cx="466127" cy="43376"/>
            </a:xfrm>
            <a:custGeom>
              <a:avLst/>
              <a:gdLst/>
              <a:ahLst/>
              <a:cxnLst/>
              <a:rect l="l" t="t" r="r" b="b"/>
              <a:pathLst>
                <a:path w="14529" h="1352" extrusionOk="0">
                  <a:moveTo>
                    <a:pt x="6476" y="0"/>
                  </a:moveTo>
                  <a:cubicBezTo>
                    <a:pt x="4252" y="0"/>
                    <a:pt x="2060" y="334"/>
                    <a:pt x="55" y="1250"/>
                  </a:cubicBezTo>
                  <a:cubicBezTo>
                    <a:pt x="1" y="1278"/>
                    <a:pt x="40" y="1352"/>
                    <a:pt x="72" y="1352"/>
                  </a:cubicBezTo>
                  <a:cubicBezTo>
                    <a:pt x="78" y="1352"/>
                    <a:pt x="83" y="1350"/>
                    <a:pt x="87" y="1345"/>
                  </a:cubicBezTo>
                  <a:cubicBezTo>
                    <a:pt x="2023" y="524"/>
                    <a:pt x="4142" y="229"/>
                    <a:pt x="6297" y="229"/>
                  </a:cubicBezTo>
                  <a:cubicBezTo>
                    <a:pt x="9043" y="229"/>
                    <a:pt x="11846" y="708"/>
                    <a:pt x="14402" y="1187"/>
                  </a:cubicBezTo>
                  <a:cubicBezTo>
                    <a:pt x="14497" y="1187"/>
                    <a:pt x="14528" y="1060"/>
                    <a:pt x="14433" y="1029"/>
                  </a:cubicBezTo>
                  <a:cubicBezTo>
                    <a:pt x="11917" y="491"/>
                    <a:pt x="9173" y="0"/>
                    <a:pt x="647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67;p45">
              <a:extLst>
                <a:ext uri="{FF2B5EF4-FFF2-40B4-BE49-F238E27FC236}">
                  <a16:creationId xmlns:a16="http://schemas.microsoft.com/office/drawing/2014/main" id="{84185B69-1A9E-4F7F-ACD6-533DC0D79600}"/>
                </a:ext>
              </a:extLst>
            </p:cNvPr>
            <p:cNvSpPr/>
            <p:nvPr/>
          </p:nvSpPr>
          <p:spPr>
            <a:xfrm>
              <a:off x="7284703" y="1288174"/>
              <a:ext cx="63844" cy="34842"/>
            </a:xfrm>
            <a:custGeom>
              <a:avLst/>
              <a:gdLst/>
              <a:ahLst/>
              <a:cxnLst/>
              <a:rect l="l" t="t" r="r" b="b"/>
              <a:pathLst>
                <a:path w="1990" h="1086" extrusionOk="0">
                  <a:moveTo>
                    <a:pt x="1950" y="1"/>
                  </a:moveTo>
                  <a:cubicBezTo>
                    <a:pt x="1944" y="1"/>
                    <a:pt x="1938" y="3"/>
                    <a:pt x="1932" y="9"/>
                  </a:cubicBezTo>
                  <a:cubicBezTo>
                    <a:pt x="1362" y="453"/>
                    <a:pt x="729" y="769"/>
                    <a:pt x="32" y="991"/>
                  </a:cubicBezTo>
                  <a:cubicBezTo>
                    <a:pt x="0" y="1023"/>
                    <a:pt x="32" y="1086"/>
                    <a:pt x="64" y="1086"/>
                  </a:cubicBezTo>
                  <a:cubicBezTo>
                    <a:pt x="760" y="896"/>
                    <a:pt x="1425" y="548"/>
                    <a:pt x="1964" y="73"/>
                  </a:cubicBezTo>
                  <a:cubicBezTo>
                    <a:pt x="1989" y="47"/>
                    <a:pt x="1973" y="1"/>
                    <a:pt x="1950"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68;p45">
              <a:extLst>
                <a:ext uri="{FF2B5EF4-FFF2-40B4-BE49-F238E27FC236}">
                  <a16:creationId xmlns:a16="http://schemas.microsoft.com/office/drawing/2014/main" id="{F90AAF9A-0EFA-4142-90BA-3DA11C61C2FF}"/>
                </a:ext>
              </a:extLst>
            </p:cNvPr>
            <p:cNvSpPr/>
            <p:nvPr/>
          </p:nvSpPr>
          <p:spPr>
            <a:xfrm>
              <a:off x="7459677" y="1309637"/>
              <a:ext cx="235486" cy="62336"/>
            </a:xfrm>
            <a:custGeom>
              <a:avLst/>
              <a:gdLst/>
              <a:ahLst/>
              <a:cxnLst/>
              <a:rect l="l" t="t" r="r" b="b"/>
              <a:pathLst>
                <a:path w="7340" h="1943" extrusionOk="0">
                  <a:moveTo>
                    <a:pt x="7273" y="0"/>
                  </a:moveTo>
                  <a:cubicBezTo>
                    <a:pt x="7265" y="0"/>
                    <a:pt x="7256" y="2"/>
                    <a:pt x="7246" y="5"/>
                  </a:cubicBezTo>
                  <a:cubicBezTo>
                    <a:pt x="4775" y="290"/>
                    <a:pt x="2368" y="924"/>
                    <a:pt x="57" y="1810"/>
                  </a:cubicBezTo>
                  <a:cubicBezTo>
                    <a:pt x="0" y="1839"/>
                    <a:pt x="19" y="1942"/>
                    <a:pt x="91" y="1942"/>
                  </a:cubicBezTo>
                  <a:cubicBezTo>
                    <a:pt x="100" y="1942"/>
                    <a:pt x="110" y="1940"/>
                    <a:pt x="120" y="1937"/>
                  </a:cubicBezTo>
                  <a:cubicBezTo>
                    <a:pt x="2432" y="1145"/>
                    <a:pt x="4807" y="544"/>
                    <a:pt x="7246" y="132"/>
                  </a:cubicBezTo>
                  <a:cubicBezTo>
                    <a:pt x="7330" y="104"/>
                    <a:pt x="7339" y="0"/>
                    <a:pt x="727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69;p45">
              <a:extLst>
                <a:ext uri="{FF2B5EF4-FFF2-40B4-BE49-F238E27FC236}">
                  <a16:creationId xmlns:a16="http://schemas.microsoft.com/office/drawing/2014/main" id="{BC041E96-83C1-4C72-B00D-C0F0971CA12E}"/>
                </a:ext>
              </a:extLst>
            </p:cNvPr>
            <p:cNvSpPr/>
            <p:nvPr/>
          </p:nvSpPr>
          <p:spPr>
            <a:xfrm>
              <a:off x="7318549" y="1193918"/>
              <a:ext cx="351239" cy="50017"/>
            </a:xfrm>
            <a:custGeom>
              <a:avLst/>
              <a:gdLst/>
              <a:ahLst/>
              <a:cxnLst/>
              <a:rect l="l" t="t" r="r" b="b"/>
              <a:pathLst>
                <a:path w="10948" h="1559" extrusionOk="0">
                  <a:moveTo>
                    <a:pt x="6941" y="1"/>
                  </a:moveTo>
                  <a:cubicBezTo>
                    <a:pt x="4598" y="1"/>
                    <a:pt x="2277" y="473"/>
                    <a:pt x="85" y="1427"/>
                  </a:cubicBezTo>
                  <a:cubicBezTo>
                    <a:pt x="1" y="1455"/>
                    <a:pt x="17" y="1559"/>
                    <a:pt x="88" y="1559"/>
                  </a:cubicBezTo>
                  <a:cubicBezTo>
                    <a:pt x="97" y="1559"/>
                    <a:pt x="107" y="1557"/>
                    <a:pt x="117" y="1554"/>
                  </a:cubicBezTo>
                  <a:cubicBezTo>
                    <a:pt x="2513" y="690"/>
                    <a:pt x="4909" y="254"/>
                    <a:pt x="7366" y="254"/>
                  </a:cubicBezTo>
                  <a:cubicBezTo>
                    <a:pt x="8513" y="254"/>
                    <a:pt x="9673" y="349"/>
                    <a:pt x="10853" y="540"/>
                  </a:cubicBezTo>
                  <a:cubicBezTo>
                    <a:pt x="10916" y="540"/>
                    <a:pt x="10948" y="445"/>
                    <a:pt x="10884" y="445"/>
                  </a:cubicBezTo>
                  <a:cubicBezTo>
                    <a:pt x="9576" y="149"/>
                    <a:pt x="8255" y="1"/>
                    <a:pt x="6941"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70;p45">
              <a:extLst>
                <a:ext uri="{FF2B5EF4-FFF2-40B4-BE49-F238E27FC236}">
                  <a16:creationId xmlns:a16="http://schemas.microsoft.com/office/drawing/2014/main" id="{3518C9BA-3096-434E-9EB1-EFD5D1B626B1}"/>
                </a:ext>
              </a:extLst>
            </p:cNvPr>
            <p:cNvSpPr/>
            <p:nvPr/>
          </p:nvSpPr>
          <p:spPr>
            <a:xfrm>
              <a:off x="8150332" y="290207"/>
              <a:ext cx="993691" cy="1509353"/>
            </a:xfrm>
            <a:custGeom>
              <a:avLst/>
              <a:gdLst/>
              <a:ahLst/>
              <a:cxnLst/>
              <a:rect l="l" t="t" r="r" b="b"/>
              <a:pathLst>
                <a:path w="30973" h="47046" extrusionOk="0">
                  <a:moveTo>
                    <a:pt x="9221" y="0"/>
                  </a:moveTo>
                  <a:cubicBezTo>
                    <a:pt x="9169" y="0"/>
                    <a:pt x="9114" y="15"/>
                    <a:pt x="9058" y="49"/>
                  </a:cubicBezTo>
                  <a:cubicBezTo>
                    <a:pt x="444" y="5433"/>
                    <a:pt x="0" y="18575"/>
                    <a:pt x="3896" y="26904"/>
                  </a:cubicBezTo>
                  <a:cubicBezTo>
                    <a:pt x="7967" y="35634"/>
                    <a:pt x="16936" y="40818"/>
                    <a:pt x="26384" y="40818"/>
                  </a:cubicBezTo>
                  <a:cubicBezTo>
                    <a:pt x="26636" y="40818"/>
                    <a:pt x="26888" y="40814"/>
                    <a:pt x="27141" y="40807"/>
                  </a:cubicBezTo>
                  <a:cubicBezTo>
                    <a:pt x="27141" y="40839"/>
                    <a:pt x="27172" y="40902"/>
                    <a:pt x="27204" y="40934"/>
                  </a:cubicBezTo>
                  <a:cubicBezTo>
                    <a:pt x="28819" y="42770"/>
                    <a:pt x="29959" y="44860"/>
                    <a:pt x="30973" y="47046"/>
                  </a:cubicBezTo>
                  <a:lnTo>
                    <a:pt x="30973" y="45431"/>
                  </a:lnTo>
                  <a:cubicBezTo>
                    <a:pt x="30054" y="43689"/>
                    <a:pt x="29009" y="42042"/>
                    <a:pt x="27647" y="40617"/>
                  </a:cubicBezTo>
                  <a:cubicBezTo>
                    <a:pt x="27679" y="40490"/>
                    <a:pt x="27616" y="40332"/>
                    <a:pt x="27457" y="40332"/>
                  </a:cubicBezTo>
                  <a:cubicBezTo>
                    <a:pt x="27426" y="33428"/>
                    <a:pt x="28629" y="24687"/>
                    <a:pt x="23309" y="19399"/>
                  </a:cubicBezTo>
                  <a:cubicBezTo>
                    <a:pt x="20680" y="16802"/>
                    <a:pt x="17070" y="15567"/>
                    <a:pt x="14346" y="13128"/>
                  </a:cubicBezTo>
                  <a:cubicBezTo>
                    <a:pt x="10736" y="9930"/>
                    <a:pt x="9089" y="5274"/>
                    <a:pt x="9469" y="524"/>
                  </a:cubicBezTo>
                  <a:cubicBezTo>
                    <a:pt x="9626" y="316"/>
                    <a:pt x="9461" y="0"/>
                    <a:pt x="9221"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71;p45">
              <a:extLst>
                <a:ext uri="{FF2B5EF4-FFF2-40B4-BE49-F238E27FC236}">
                  <a16:creationId xmlns:a16="http://schemas.microsoft.com/office/drawing/2014/main" id="{F7D5C0B9-9269-45A5-96E6-BFC3EB1E84FF}"/>
                </a:ext>
              </a:extLst>
            </p:cNvPr>
            <p:cNvSpPr/>
            <p:nvPr/>
          </p:nvSpPr>
          <p:spPr>
            <a:xfrm>
              <a:off x="7296894" y="2273083"/>
              <a:ext cx="1847150" cy="766900"/>
            </a:xfrm>
            <a:custGeom>
              <a:avLst/>
              <a:gdLst/>
              <a:ahLst/>
              <a:cxnLst/>
              <a:rect l="l" t="t" r="r" b="b"/>
              <a:pathLst>
                <a:path w="57575" h="23904" extrusionOk="0">
                  <a:moveTo>
                    <a:pt x="39695" y="0"/>
                  </a:moveTo>
                  <a:cubicBezTo>
                    <a:pt x="37770" y="0"/>
                    <a:pt x="35867" y="499"/>
                    <a:pt x="33664" y="1200"/>
                  </a:cubicBezTo>
                  <a:cubicBezTo>
                    <a:pt x="32867" y="1444"/>
                    <a:pt x="32126" y="1524"/>
                    <a:pt x="31407" y="1524"/>
                  </a:cubicBezTo>
                  <a:cubicBezTo>
                    <a:pt x="30038" y="1524"/>
                    <a:pt x="28755" y="1233"/>
                    <a:pt x="27334" y="1233"/>
                  </a:cubicBezTo>
                  <a:cubicBezTo>
                    <a:pt x="26983" y="1233"/>
                    <a:pt x="26624" y="1251"/>
                    <a:pt x="26254" y="1295"/>
                  </a:cubicBezTo>
                  <a:cubicBezTo>
                    <a:pt x="23530" y="1643"/>
                    <a:pt x="20775" y="2657"/>
                    <a:pt x="18273" y="3828"/>
                  </a:cubicBezTo>
                  <a:cubicBezTo>
                    <a:pt x="15708" y="5063"/>
                    <a:pt x="13491" y="6710"/>
                    <a:pt x="11179" y="8389"/>
                  </a:cubicBezTo>
                  <a:cubicBezTo>
                    <a:pt x="7759" y="10859"/>
                    <a:pt x="4592" y="11967"/>
                    <a:pt x="349" y="12221"/>
                  </a:cubicBezTo>
                  <a:cubicBezTo>
                    <a:pt x="95" y="12221"/>
                    <a:pt x="0" y="12474"/>
                    <a:pt x="64" y="12664"/>
                  </a:cubicBezTo>
                  <a:cubicBezTo>
                    <a:pt x="0" y="12822"/>
                    <a:pt x="64" y="13044"/>
                    <a:pt x="285" y="13076"/>
                  </a:cubicBezTo>
                  <a:cubicBezTo>
                    <a:pt x="3421" y="13931"/>
                    <a:pt x="5479" y="16274"/>
                    <a:pt x="8266" y="17731"/>
                  </a:cubicBezTo>
                  <a:cubicBezTo>
                    <a:pt x="10008" y="18618"/>
                    <a:pt x="11844" y="18966"/>
                    <a:pt x="13745" y="19188"/>
                  </a:cubicBezTo>
                  <a:cubicBezTo>
                    <a:pt x="17482" y="19631"/>
                    <a:pt x="20142" y="20011"/>
                    <a:pt x="23594" y="21531"/>
                  </a:cubicBezTo>
                  <a:cubicBezTo>
                    <a:pt x="25969" y="22545"/>
                    <a:pt x="28186" y="23558"/>
                    <a:pt x="30783" y="23811"/>
                  </a:cubicBezTo>
                  <a:cubicBezTo>
                    <a:pt x="31348" y="23871"/>
                    <a:pt x="31915" y="23903"/>
                    <a:pt x="32482" y="23903"/>
                  </a:cubicBezTo>
                  <a:cubicBezTo>
                    <a:pt x="34011" y="23903"/>
                    <a:pt x="35534" y="23669"/>
                    <a:pt x="36990" y="23115"/>
                  </a:cubicBezTo>
                  <a:cubicBezTo>
                    <a:pt x="39872" y="22038"/>
                    <a:pt x="41835" y="20138"/>
                    <a:pt x="45129" y="19853"/>
                  </a:cubicBezTo>
                  <a:cubicBezTo>
                    <a:pt x="47282" y="19663"/>
                    <a:pt x="48549" y="19758"/>
                    <a:pt x="50259" y="18364"/>
                  </a:cubicBezTo>
                  <a:cubicBezTo>
                    <a:pt x="52128" y="16844"/>
                    <a:pt x="53268" y="14849"/>
                    <a:pt x="55484" y="13709"/>
                  </a:cubicBezTo>
                  <a:cubicBezTo>
                    <a:pt x="56181" y="13899"/>
                    <a:pt x="56878" y="14089"/>
                    <a:pt x="57575" y="14311"/>
                  </a:cubicBezTo>
                  <a:lnTo>
                    <a:pt x="57575" y="13234"/>
                  </a:lnTo>
                  <a:cubicBezTo>
                    <a:pt x="56846" y="13012"/>
                    <a:pt x="56086" y="12822"/>
                    <a:pt x="55326" y="12632"/>
                  </a:cubicBezTo>
                  <a:cubicBezTo>
                    <a:pt x="55516" y="12601"/>
                    <a:pt x="55674" y="12411"/>
                    <a:pt x="55548" y="12189"/>
                  </a:cubicBezTo>
                  <a:cubicBezTo>
                    <a:pt x="52824" y="8072"/>
                    <a:pt x="49657" y="3733"/>
                    <a:pt x="45160" y="1421"/>
                  </a:cubicBezTo>
                  <a:cubicBezTo>
                    <a:pt x="43167" y="403"/>
                    <a:pt x="41423" y="0"/>
                    <a:pt x="39695"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72;p45">
              <a:extLst>
                <a:ext uri="{FF2B5EF4-FFF2-40B4-BE49-F238E27FC236}">
                  <a16:creationId xmlns:a16="http://schemas.microsoft.com/office/drawing/2014/main" id="{EAA237A6-6EAF-4D92-BA5A-A293C2BA0F93}"/>
                </a:ext>
              </a:extLst>
            </p:cNvPr>
            <p:cNvSpPr/>
            <p:nvPr/>
          </p:nvSpPr>
          <p:spPr>
            <a:xfrm>
              <a:off x="6960581" y="239935"/>
              <a:ext cx="2183471" cy="2228611"/>
            </a:xfrm>
            <a:custGeom>
              <a:avLst/>
              <a:gdLst/>
              <a:ahLst/>
              <a:cxnLst/>
              <a:rect l="l" t="t" r="r" b="b"/>
              <a:pathLst>
                <a:path w="68058" h="69465" extrusionOk="0">
                  <a:moveTo>
                    <a:pt x="16437" y="13017"/>
                  </a:moveTo>
                  <a:cubicBezTo>
                    <a:pt x="18084" y="13650"/>
                    <a:pt x="19794" y="14062"/>
                    <a:pt x="21567" y="14125"/>
                  </a:cubicBezTo>
                  <a:cubicBezTo>
                    <a:pt x="21889" y="14141"/>
                    <a:pt x="22210" y="14147"/>
                    <a:pt x="22530" y="14147"/>
                  </a:cubicBezTo>
                  <a:cubicBezTo>
                    <a:pt x="23393" y="14147"/>
                    <a:pt x="24250" y="14104"/>
                    <a:pt x="25101" y="14104"/>
                  </a:cubicBezTo>
                  <a:cubicBezTo>
                    <a:pt x="26416" y="14104"/>
                    <a:pt x="27717" y="14207"/>
                    <a:pt x="29010" y="14727"/>
                  </a:cubicBezTo>
                  <a:cubicBezTo>
                    <a:pt x="34045" y="16722"/>
                    <a:pt x="35819" y="22074"/>
                    <a:pt x="37402" y="26793"/>
                  </a:cubicBezTo>
                  <a:cubicBezTo>
                    <a:pt x="36389" y="25304"/>
                    <a:pt x="35248" y="23879"/>
                    <a:pt x="33792" y="22866"/>
                  </a:cubicBezTo>
                  <a:cubicBezTo>
                    <a:pt x="32113" y="21694"/>
                    <a:pt x="30245" y="21599"/>
                    <a:pt x="28345" y="21061"/>
                  </a:cubicBezTo>
                  <a:cubicBezTo>
                    <a:pt x="25494" y="20269"/>
                    <a:pt x="24418" y="18210"/>
                    <a:pt x="22201" y="16595"/>
                  </a:cubicBezTo>
                  <a:cubicBezTo>
                    <a:pt x="20491" y="15360"/>
                    <a:pt x="16785" y="15487"/>
                    <a:pt x="16437" y="13017"/>
                  </a:cubicBezTo>
                  <a:close/>
                  <a:moveTo>
                    <a:pt x="15962" y="13618"/>
                  </a:moveTo>
                  <a:lnTo>
                    <a:pt x="15962" y="13618"/>
                  </a:lnTo>
                  <a:cubicBezTo>
                    <a:pt x="16279" y="14505"/>
                    <a:pt x="16912" y="15107"/>
                    <a:pt x="17862" y="15550"/>
                  </a:cubicBezTo>
                  <a:cubicBezTo>
                    <a:pt x="19351" y="16247"/>
                    <a:pt x="20681" y="16120"/>
                    <a:pt x="22106" y="17229"/>
                  </a:cubicBezTo>
                  <a:cubicBezTo>
                    <a:pt x="22993" y="17925"/>
                    <a:pt x="23689" y="18876"/>
                    <a:pt x="24544" y="19636"/>
                  </a:cubicBezTo>
                  <a:cubicBezTo>
                    <a:pt x="26128" y="21124"/>
                    <a:pt x="27838" y="21536"/>
                    <a:pt x="29960" y="21979"/>
                  </a:cubicBezTo>
                  <a:cubicBezTo>
                    <a:pt x="33285" y="22676"/>
                    <a:pt x="35090" y="24608"/>
                    <a:pt x="37149" y="27046"/>
                  </a:cubicBezTo>
                  <a:cubicBezTo>
                    <a:pt x="36373" y="26994"/>
                    <a:pt x="35482" y="26939"/>
                    <a:pt x="34582" y="26939"/>
                  </a:cubicBezTo>
                  <a:cubicBezTo>
                    <a:pt x="32725" y="26939"/>
                    <a:pt x="30825" y="27174"/>
                    <a:pt x="29801" y="28155"/>
                  </a:cubicBezTo>
                  <a:cubicBezTo>
                    <a:pt x="28503" y="29358"/>
                    <a:pt x="29358" y="30783"/>
                    <a:pt x="30530" y="31670"/>
                  </a:cubicBezTo>
                  <a:cubicBezTo>
                    <a:pt x="27711" y="30783"/>
                    <a:pt x="24798" y="29833"/>
                    <a:pt x="21947" y="29231"/>
                  </a:cubicBezTo>
                  <a:cubicBezTo>
                    <a:pt x="19984" y="27109"/>
                    <a:pt x="17609" y="24956"/>
                    <a:pt x="16722" y="22169"/>
                  </a:cubicBezTo>
                  <a:cubicBezTo>
                    <a:pt x="15835" y="19446"/>
                    <a:pt x="15329" y="16405"/>
                    <a:pt x="15962" y="13618"/>
                  </a:cubicBezTo>
                  <a:close/>
                  <a:moveTo>
                    <a:pt x="34868" y="33982"/>
                  </a:moveTo>
                  <a:cubicBezTo>
                    <a:pt x="35343" y="34172"/>
                    <a:pt x="35819" y="34393"/>
                    <a:pt x="36294" y="34583"/>
                  </a:cubicBezTo>
                  <a:cubicBezTo>
                    <a:pt x="38257" y="35375"/>
                    <a:pt x="40949" y="35692"/>
                    <a:pt x="42184" y="37592"/>
                  </a:cubicBezTo>
                  <a:cubicBezTo>
                    <a:pt x="42057" y="37687"/>
                    <a:pt x="41931" y="37782"/>
                    <a:pt x="41804" y="37909"/>
                  </a:cubicBezTo>
                  <a:cubicBezTo>
                    <a:pt x="41788" y="37905"/>
                    <a:pt x="41771" y="37903"/>
                    <a:pt x="41755" y="37903"/>
                  </a:cubicBezTo>
                  <a:cubicBezTo>
                    <a:pt x="41640" y="37903"/>
                    <a:pt x="41519" y="37996"/>
                    <a:pt x="41519" y="38162"/>
                  </a:cubicBezTo>
                  <a:cubicBezTo>
                    <a:pt x="40126" y="39365"/>
                    <a:pt x="38700" y="40822"/>
                    <a:pt x="37054" y="41170"/>
                  </a:cubicBezTo>
                  <a:cubicBezTo>
                    <a:pt x="36740" y="41230"/>
                    <a:pt x="36454" y="41262"/>
                    <a:pt x="36196" y="41262"/>
                  </a:cubicBezTo>
                  <a:cubicBezTo>
                    <a:pt x="35908" y="41262"/>
                    <a:pt x="35656" y="41222"/>
                    <a:pt x="35438" y="41139"/>
                  </a:cubicBezTo>
                  <a:cubicBezTo>
                    <a:pt x="35470" y="41107"/>
                    <a:pt x="35470" y="41075"/>
                    <a:pt x="35470" y="41044"/>
                  </a:cubicBezTo>
                  <a:cubicBezTo>
                    <a:pt x="35490" y="41005"/>
                    <a:pt x="35461" y="40978"/>
                    <a:pt x="35429" y="40978"/>
                  </a:cubicBezTo>
                  <a:cubicBezTo>
                    <a:pt x="35409" y="40978"/>
                    <a:pt x="35387" y="40988"/>
                    <a:pt x="35375" y="41012"/>
                  </a:cubicBezTo>
                  <a:cubicBezTo>
                    <a:pt x="35375" y="41044"/>
                    <a:pt x="35375" y="41075"/>
                    <a:pt x="35343" y="41107"/>
                  </a:cubicBezTo>
                  <a:cubicBezTo>
                    <a:pt x="33253" y="40220"/>
                    <a:pt x="34298" y="35882"/>
                    <a:pt x="34868" y="33982"/>
                  </a:cubicBezTo>
                  <a:close/>
                  <a:moveTo>
                    <a:pt x="42374" y="36927"/>
                  </a:moveTo>
                  <a:lnTo>
                    <a:pt x="42374" y="36927"/>
                  </a:lnTo>
                  <a:cubicBezTo>
                    <a:pt x="43419" y="37338"/>
                    <a:pt x="44496" y="37592"/>
                    <a:pt x="45573" y="38004"/>
                  </a:cubicBezTo>
                  <a:cubicBezTo>
                    <a:pt x="47663" y="38764"/>
                    <a:pt x="51685" y="40252"/>
                    <a:pt x="52318" y="42659"/>
                  </a:cubicBezTo>
                  <a:cubicBezTo>
                    <a:pt x="51805" y="44064"/>
                    <a:pt x="50742" y="45077"/>
                    <a:pt x="49229" y="45077"/>
                  </a:cubicBezTo>
                  <a:cubicBezTo>
                    <a:pt x="48594" y="45077"/>
                    <a:pt x="47879" y="44898"/>
                    <a:pt x="47093" y="44496"/>
                  </a:cubicBezTo>
                  <a:cubicBezTo>
                    <a:pt x="44464" y="43166"/>
                    <a:pt x="43641" y="40062"/>
                    <a:pt x="42881" y="37434"/>
                  </a:cubicBezTo>
                  <a:cubicBezTo>
                    <a:pt x="42849" y="37338"/>
                    <a:pt x="42786" y="37307"/>
                    <a:pt x="42722" y="37307"/>
                  </a:cubicBezTo>
                  <a:cubicBezTo>
                    <a:pt x="42691" y="37275"/>
                    <a:pt x="42659" y="37275"/>
                    <a:pt x="42627" y="37275"/>
                  </a:cubicBezTo>
                  <a:cubicBezTo>
                    <a:pt x="42532" y="37148"/>
                    <a:pt x="42469" y="37022"/>
                    <a:pt x="42374" y="36927"/>
                  </a:cubicBezTo>
                  <a:close/>
                  <a:moveTo>
                    <a:pt x="16045" y="29070"/>
                  </a:moveTo>
                  <a:cubicBezTo>
                    <a:pt x="20761" y="29070"/>
                    <a:pt x="25802" y="30908"/>
                    <a:pt x="30118" y="32271"/>
                  </a:cubicBezTo>
                  <a:lnTo>
                    <a:pt x="29928" y="32335"/>
                  </a:lnTo>
                  <a:cubicBezTo>
                    <a:pt x="28150" y="32212"/>
                    <a:pt x="26372" y="32100"/>
                    <a:pt x="24602" y="32100"/>
                  </a:cubicBezTo>
                  <a:cubicBezTo>
                    <a:pt x="22273" y="32100"/>
                    <a:pt x="19957" y="32293"/>
                    <a:pt x="17672" y="32905"/>
                  </a:cubicBezTo>
                  <a:cubicBezTo>
                    <a:pt x="17577" y="32905"/>
                    <a:pt x="17577" y="33063"/>
                    <a:pt x="17672" y="33063"/>
                  </a:cubicBezTo>
                  <a:cubicBezTo>
                    <a:pt x="20779" y="32616"/>
                    <a:pt x="23729" y="32461"/>
                    <a:pt x="26753" y="32461"/>
                  </a:cubicBezTo>
                  <a:cubicBezTo>
                    <a:pt x="27583" y="32461"/>
                    <a:pt x="28418" y="32473"/>
                    <a:pt x="29263" y="32493"/>
                  </a:cubicBezTo>
                  <a:cubicBezTo>
                    <a:pt x="28376" y="32715"/>
                    <a:pt x="27458" y="32937"/>
                    <a:pt x="26571" y="33222"/>
                  </a:cubicBezTo>
                  <a:cubicBezTo>
                    <a:pt x="26658" y="33193"/>
                    <a:pt x="26639" y="33059"/>
                    <a:pt x="26564" y="33059"/>
                  </a:cubicBezTo>
                  <a:cubicBezTo>
                    <a:pt x="26556" y="33059"/>
                    <a:pt x="26548" y="33060"/>
                    <a:pt x="26539" y="33063"/>
                  </a:cubicBezTo>
                  <a:cubicBezTo>
                    <a:pt x="23214" y="34045"/>
                    <a:pt x="19889" y="35217"/>
                    <a:pt x="16817" y="36768"/>
                  </a:cubicBezTo>
                  <a:cubicBezTo>
                    <a:pt x="16732" y="36797"/>
                    <a:pt x="16773" y="36900"/>
                    <a:pt x="16850" y="36900"/>
                  </a:cubicBezTo>
                  <a:cubicBezTo>
                    <a:pt x="16860" y="36900"/>
                    <a:pt x="16870" y="36899"/>
                    <a:pt x="16880" y="36895"/>
                  </a:cubicBezTo>
                  <a:cubicBezTo>
                    <a:pt x="19446" y="35818"/>
                    <a:pt x="22042" y="34773"/>
                    <a:pt x="24671" y="33855"/>
                  </a:cubicBezTo>
                  <a:lnTo>
                    <a:pt x="24671" y="33855"/>
                  </a:lnTo>
                  <a:cubicBezTo>
                    <a:pt x="23911" y="34140"/>
                    <a:pt x="23183" y="34520"/>
                    <a:pt x="22517" y="34932"/>
                  </a:cubicBezTo>
                  <a:cubicBezTo>
                    <a:pt x="19857" y="36642"/>
                    <a:pt x="18084" y="39872"/>
                    <a:pt x="16247" y="42374"/>
                  </a:cubicBezTo>
                  <a:cubicBezTo>
                    <a:pt x="15234" y="43704"/>
                    <a:pt x="13238" y="46174"/>
                    <a:pt x="12162" y="48549"/>
                  </a:cubicBezTo>
                  <a:cubicBezTo>
                    <a:pt x="11373" y="48768"/>
                    <a:pt x="10756" y="48912"/>
                    <a:pt x="10182" y="48912"/>
                  </a:cubicBezTo>
                  <a:cubicBezTo>
                    <a:pt x="9260" y="48912"/>
                    <a:pt x="8452" y="48539"/>
                    <a:pt x="7221" y="47504"/>
                  </a:cubicBezTo>
                  <a:cubicBezTo>
                    <a:pt x="6778" y="47124"/>
                    <a:pt x="6778" y="46839"/>
                    <a:pt x="6271" y="46522"/>
                  </a:cubicBezTo>
                  <a:cubicBezTo>
                    <a:pt x="4339" y="45351"/>
                    <a:pt x="1268" y="47504"/>
                    <a:pt x="1204" y="43166"/>
                  </a:cubicBezTo>
                  <a:cubicBezTo>
                    <a:pt x="1141" y="39524"/>
                    <a:pt x="4751" y="34615"/>
                    <a:pt x="7285" y="32271"/>
                  </a:cubicBezTo>
                  <a:cubicBezTo>
                    <a:pt x="9845" y="29902"/>
                    <a:pt x="12871" y="29070"/>
                    <a:pt x="16045" y="29070"/>
                  </a:cubicBezTo>
                  <a:close/>
                  <a:moveTo>
                    <a:pt x="53363" y="40379"/>
                  </a:moveTo>
                  <a:lnTo>
                    <a:pt x="53363" y="40379"/>
                  </a:lnTo>
                  <a:cubicBezTo>
                    <a:pt x="56403" y="42089"/>
                    <a:pt x="58652" y="45097"/>
                    <a:pt x="61502" y="47124"/>
                  </a:cubicBezTo>
                  <a:cubicBezTo>
                    <a:pt x="62801" y="48011"/>
                    <a:pt x="65207" y="50259"/>
                    <a:pt x="65682" y="52286"/>
                  </a:cubicBezTo>
                  <a:cubicBezTo>
                    <a:pt x="64352" y="51970"/>
                    <a:pt x="63022" y="51780"/>
                    <a:pt x="61724" y="51463"/>
                  </a:cubicBezTo>
                  <a:cubicBezTo>
                    <a:pt x="59792" y="51019"/>
                    <a:pt x="59222" y="50133"/>
                    <a:pt x="57797" y="49088"/>
                  </a:cubicBezTo>
                  <a:cubicBezTo>
                    <a:pt x="57322" y="48771"/>
                    <a:pt x="56973" y="48676"/>
                    <a:pt x="56435" y="48518"/>
                  </a:cubicBezTo>
                  <a:cubicBezTo>
                    <a:pt x="54060" y="47916"/>
                    <a:pt x="52508" y="47536"/>
                    <a:pt x="51210" y="45192"/>
                  </a:cubicBezTo>
                  <a:cubicBezTo>
                    <a:pt x="51210" y="45161"/>
                    <a:pt x="51210" y="45161"/>
                    <a:pt x="51210" y="45161"/>
                  </a:cubicBezTo>
                  <a:cubicBezTo>
                    <a:pt x="51716" y="44907"/>
                    <a:pt x="52160" y="44527"/>
                    <a:pt x="52540" y="43989"/>
                  </a:cubicBezTo>
                  <a:cubicBezTo>
                    <a:pt x="53268" y="42976"/>
                    <a:pt x="53490" y="41645"/>
                    <a:pt x="53363" y="40379"/>
                  </a:cubicBezTo>
                  <a:close/>
                  <a:moveTo>
                    <a:pt x="42564" y="37845"/>
                  </a:moveTo>
                  <a:cubicBezTo>
                    <a:pt x="43197" y="40569"/>
                    <a:pt x="44179" y="43609"/>
                    <a:pt x="46839" y="45002"/>
                  </a:cubicBezTo>
                  <a:cubicBezTo>
                    <a:pt x="47597" y="45401"/>
                    <a:pt x="48455" y="45624"/>
                    <a:pt x="49294" y="45624"/>
                  </a:cubicBezTo>
                  <a:cubicBezTo>
                    <a:pt x="49789" y="45624"/>
                    <a:pt x="50277" y="45547"/>
                    <a:pt x="50735" y="45382"/>
                  </a:cubicBezTo>
                  <a:cubicBezTo>
                    <a:pt x="50735" y="45414"/>
                    <a:pt x="50735" y="45446"/>
                    <a:pt x="50766" y="45477"/>
                  </a:cubicBezTo>
                  <a:cubicBezTo>
                    <a:pt x="51336" y="46554"/>
                    <a:pt x="52065" y="47409"/>
                    <a:pt x="53110" y="48074"/>
                  </a:cubicBezTo>
                  <a:cubicBezTo>
                    <a:pt x="54598" y="48993"/>
                    <a:pt x="56467" y="48834"/>
                    <a:pt x="57892" y="49943"/>
                  </a:cubicBezTo>
                  <a:cubicBezTo>
                    <a:pt x="58779" y="50608"/>
                    <a:pt x="59032" y="51178"/>
                    <a:pt x="60172" y="51621"/>
                  </a:cubicBezTo>
                  <a:cubicBezTo>
                    <a:pt x="61882" y="52223"/>
                    <a:pt x="63941" y="52413"/>
                    <a:pt x="65746" y="52666"/>
                  </a:cubicBezTo>
                  <a:cubicBezTo>
                    <a:pt x="65872" y="53838"/>
                    <a:pt x="65271" y="54851"/>
                    <a:pt x="63307" y="55485"/>
                  </a:cubicBezTo>
                  <a:cubicBezTo>
                    <a:pt x="62853" y="55631"/>
                    <a:pt x="62384" y="55690"/>
                    <a:pt x="61907" y="55690"/>
                  </a:cubicBezTo>
                  <a:cubicBezTo>
                    <a:pt x="60219" y="55690"/>
                    <a:pt x="58427" y="54954"/>
                    <a:pt x="56847" y="54756"/>
                  </a:cubicBezTo>
                  <a:cubicBezTo>
                    <a:pt x="55042" y="54503"/>
                    <a:pt x="53141" y="54756"/>
                    <a:pt x="51336" y="54408"/>
                  </a:cubicBezTo>
                  <a:cubicBezTo>
                    <a:pt x="50766" y="54281"/>
                    <a:pt x="50260" y="54123"/>
                    <a:pt x="49753" y="53901"/>
                  </a:cubicBezTo>
                  <a:cubicBezTo>
                    <a:pt x="49753" y="53870"/>
                    <a:pt x="49753" y="53806"/>
                    <a:pt x="49753" y="53775"/>
                  </a:cubicBezTo>
                  <a:cubicBezTo>
                    <a:pt x="49736" y="53691"/>
                    <a:pt x="49667" y="53652"/>
                    <a:pt x="49595" y="53652"/>
                  </a:cubicBezTo>
                  <a:cubicBezTo>
                    <a:pt x="49531" y="53652"/>
                    <a:pt x="49466" y="53683"/>
                    <a:pt x="49436" y="53743"/>
                  </a:cubicBezTo>
                  <a:cubicBezTo>
                    <a:pt x="47979" y="52983"/>
                    <a:pt x="46903" y="51716"/>
                    <a:pt x="45984" y="50164"/>
                  </a:cubicBezTo>
                  <a:cubicBezTo>
                    <a:pt x="43736" y="46522"/>
                    <a:pt x="42501" y="42469"/>
                    <a:pt x="42121" y="38225"/>
                  </a:cubicBezTo>
                  <a:cubicBezTo>
                    <a:pt x="42216" y="38099"/>
                    <a:pt x="42342" y="37972"/>
                    <a:pt x="42469" y="37877"/>
                  </a:cubicBezTo>
                  <a:cubicBezTo>
                    <a:pt x="42501" y="37877"/>
                    <a:pt x="42532" y="37877"/>
                    <a:pt x="42564" y="37845"/>
                  </a:cubicBezTo>
                  <a:close/>
                  <a:moveTo>
                    <a:pt x="31702" y="32430"/>
                  </a:moveTo>
                  <a:cubicBezTo>
                    <a:pt x="32557" y="32937"/>
                    <a:pt x="33443" y="33348"/>
                    <a:pt x="34330" y="33760"/>
                  </a:cubicBezTo>
                  <a:cubicBezTo>
                    <a:pt x="33823" y="35533"/>
                    <a:pt x="32810" y="38985"/>
                    <a:pt x="34108" y="40727"/>
                  </a:cubicBezTo>
                  <a:cubicBezTo>
                    <a:pt x="31353" y="44971"/>
                    <a:pt x="32082" y="50766"/>
                    <a:pt x="27806" y="54060"/>
                  </a:cubicBezTo>
                  <a:cubicBezTo>
                    <a:pt x="25843" y="55548"/>
                    <a:pt x="23404" y="56498"/>
                    <a:pt x="21029" y="57100"/>
                  </a:cubicBezTo>
                  <a:cubicBezTo>
                    <a:pt x="20743" y="57171"/>
                    <a:pt x="20449" y="57206"/>
                    <a:pt x="20154" y="57206"/>
                  </a:cubicBezTo>
                  <a:cubicBezTo>
                    <a:pt x="18881" y="57206"/>
                    <a:pt x="17588" y="56564"/>
                    <a:pt x="16817" y="55485"/>
                  </a:cubicBezTo>
                  <a:cubicBezTo>
                    <a:pt x="16564" y="55168"/>
                    <a:pt x="16595" y="54598"/>
                    <a:pt x="16374" y="54218"/>
                  </a:cubicBezTo>
                  <a:cubicBezTo>
                    <a:pt x="16120" y="53870"/>
                    <a:pt x="15899" y="53616"/>
                    <a:pt x="15519" y="53426"/>
                  </a:cubicBezTo>
                  <a:cubicBezTo>
                    <a:pt x="15407" y="53375"/>
                    <a:pt x="15289" y="53358"/>
                    <a:pt x="15169" y="53358"/>
                  </a:cubicBezTo>
                  <a:cubicBezTo>
                    <a:pt x="14953" y="53358"/>
                    <a:pt x="14734" y="53413"/>
                    <a:pt x="14550" y="53413"/>
                  </a:cubicBezTo>
                  <a:cubicBezTo>
                    <a:pt x="14462" y="53413"/>
                    <a:pt x="14383" y="53400"/>
                    <a:pt x="14315" y="53363"/>
                  </a:cubicBezTo>
                  <a:cubicBezTo>
                    <a:pt x="14252" y="53376"/>
                    <a:pt x="14191" y="53382"/>
                    <a:pt x="14133" y="53382"/>
                  </a:cubicBezTo>
                  <a:cubicBezTo>
                    <a:pt x="13614" y="53382"/>
                    <a:pt x="13321" y="52872"/>
                    <a:pt x="13207" y="51875"/>
                  </a:cubicBezTo>
                  <a:cubicBezTo>
                    <a:pt x="12130" y="51241"/>
                    <a:pt x="11877" y="50481"/>
                    <a:pt x="12415" y="49594"/>
                  </a:cubicBezTo>
                  <a:cubicBezTo>
                    <a:pt x="12573" y="48898"/>
                    <a:pt x="12953" y="48201"/>
                    <a:pt x="13302" y="47599"/>
                  </a:cubicBezTo>
                  <a:cubicBezTo>
                    <a:pt x="14727" y="45066"/>
                    <a:pt x="16690" y="42786"/>
                    <a:pt x="18432" y="40474"/>
                  </a:cubicBezTo>
                  <a:cubicBezTo>
                    <a:pt x="19921" y="38479"/>
                    <a:pt x="21282" y="36262"/>
                    <a:pt x="23531" y="35027"/>
                  </a:cubicBezTo>
                  <a:cubicBezTo>
                    <a:pt x="25938" y="33697"/>
                    <a:pt x="29073" y="33190"/>
                    <a:pt x="31702" y="32430"/>
                  </a:cubicBezTo>
                  <a:close/>
                  <a:moveTo>
                    <a:pt x="34330" y="41012"/>
                  </a:moveTo>
                  <a:cubicBezTo>
                    <a:pt x="34552" y="41234"/>
                    <a:pt x="34805" y="41392"/>
                    <a:pt x="35122" y="41550"/>
                  </a:cubicBezTo>
                  <a:lnTo>
                    <a:pt x="35185" y="41550"/>
                  </a:lnTo>
                  <a:cubicBezTo>
                    <a:pt x="34045" y="44464"/>
                    <a:pt x="33190" y="47504"/>
                    <a:pt x="32493" y="50544"/>
                  </a:cubicBezTo>
                  <a:cubicBezTo>
                    <a:pt x="32474" y="50621"/>
                    <a:pt x="32536" y="50663"/>
                    <a:pt x="32595" y="50663"/>
                  </a:cubicBezTo>
                  <a:cubicBezTo>
                    <a:pt x="32634" y="50663"/>
                    <a:pt x="32671" y="50645"/>
                    <a:pt x="32683" y="50608"/>
                  </a:cubicBezTo>
                  <a:cubicBezTo>
                    <a:pt x="33475" y="47568"/>
                    <a:pt x="34362" y="44591"/>
                    <a:pt x="35312" y="41614"/>
                  </a:cubicBezTo>
                  <a:cubicBezTo>
                    <a:pt x="35470" y="41645"/>
                    <a:pt x="35597" y="41677"/>
                    <a:pt x="35755" y="41709"/>
                  </a:cubicBezTo>
                  <a:cubicBezTo>
                    <a:pt x="34552" y="47156"/>
                    <a:pt x="33950" y="53015"/>
                    <a:pt x="34583" y="58588"/>
                  </a:cubicBezTo>
                  <a:cubicBezTo>
                    <a:pt x="32715" y="60457"/>
                    <a:pt x="30910" y="62420"/>
                    <a:pt x="28566" y="63750"/>
                  </a:cubicBezTo>
                  <a:cubicBezTo>
                    <a:pt x="27493" y="64371"/>
                    <a:pt x="26633" y="64592"/>
                    <a:pt x="25746" y="64592"/>
                  </a:cubicBezTo>
                  <a:cubicBezTo>
                    <a:pt x="24958" y="64592"/>
                    <a:pt x="24149" y="64417"/>
                    <a:pt x="23151" y="64194"/>
                  </a:cubicBezTo>
                  <a:cubicBezTo>
                    <a:pt x="22593" y="64077"/>
                    <a:pt x="22120" y="63944"/>
                    <a:pt x="21582" y="63944"/>
                  </a:cubicBezTo>
                  <a:cubicBezTo>
                    <a:pt x="21388" y="63944"/>
                    <a:pt x="21185" y="63962"/>
                    <a:pt x="20966" y="64004"/>
                  </a:cubicBezTo>
                  <a:cubicBezTo>
                    <a:pt x="19834" y="64226"/>
                    <a:pt x="19450" y="64642"/>
                    <a:pt x="18835" y="64642"/>
                  </a:cubicBezTo>
                  <a:cubicBezTo>
                    <a:pt x="18486" y="64642"/>
                    <a:pt x="18063" y="64508"/>
                    <a:pt x="17387" y="64130"/>
                  </a:cubicBezTo>
                  <a:cubicBezTo>
                    <a:pt x="15804" y="63275"/>
                    <a:pt x="15202" y="62135"/>
                    <a:pt x="14347" y="60583"/>
                  </a:cubicBezTo>
                  <a:cubicBezTo>
                    <a:pt x="13048" y="58272"/>
                    <a:pt x="12130" y="55833"/>
                    <a:pt x="12162" y="53173"/>
                  </a:cubicBezTo>
                  <a:lnTo>
                    <a:pt x="12162" y="53173"/>
                  </a:lnTo>
                  <a:cubicBezTo>
                    <a:pt x="12478" y="53553"/>
                    <a:pt x="12953" y="53838"/>
                    <a:pt x="13555" y="54091"/>
                  </a:cubicBezTo>
                  <a:cubicBezTo>
                    <a:pt x="17102" y="55453"/>
                    <a:pt x="15455" y="54598"/>
                    <a:pt x="16659" y="56657"/>
                  </a:cubicBezTo>
                  <a:cubicBezTo>
                    <a:pt x="17070" y="57385"/>
                    <a:pt x="17609" y="57733"/>
                    <a:pt x="18432" y="57892"/>
                  </a:cubicBezTo>
                  <a:cubicBezTo>
                    <a:pt x="18721" y="57944"/>
                    <a:pt x="19020" y="57969"/>
                    <a:pt x="19326" y="57969"/>
                  </a:cubicBezTo>
                  <a:cubicBezTo>
                    <a:pt x="21405" y="57969"/>
                    <a:pt x="23815" y="56855"/>
                    <a:pt x="25526" y="56055"/>
                  </a:cubicBezTo>
                  <a:cubicBezTo>
                    <a:pt x="27806" y="54978"/>
                    <a:pt x="29770" y="53426"/>
                    <a:pt x="30910" y="51146"/>
                  </a:cubicBezTo>
                  <a:cubicBezTo>
                    <a:pt x="32493" y="47884"/>
                    <a:pt x="32493" y="44179"/>
                    <a:pt x="34330" y="41012"/>
                  </a:cubicBezTo>
                  <a:close/>
                  <a:moveTo>
                    <a:pt x="41582" y="38732"/>
                  </a:moveTo>
                  <a:cubicBezTo>
                    <a:pt x="42057" y="43451"/>
                    <a:pt x="43609" y="48359"/>
                    <a:pt x="46586" y="52128"/>
                  </a:cubicBezTo>
                  <a:cubicBezTo>
                    <a:pt x="47409" y="53205"/>
                    <a:pt x="48391" y="53933"/>
                    <a:pt x="49468" y="54440"/>
                  </a:cubicBezTo>
                  <a:cubicBezTo>
                    <a:pt x="49785" y="57892"/>
                    <a:pt x="48961" y="61312"/>
                    <a:pt x="49563" y="64795"/>
                  </a:cubicBezTo>
                  <a:cubicBezTo>
                    <a:pt x="49626" y="65270"/>
                    <a:pt x="49911" y="66031"/>
                    <a:pt x="49911" y="66474"/>
                  </a:cubicBezTo>
                  <a:cubicBezTo>
                    <a:pt x="49828" y="68451"/>
                    <a:pt x="48911" y="68855"/>
                    <a:pt x="47851" y="68855"/>
                  </a:cubicBezTo>
                  <a:cubicBezTo>
                    <a:pt x="47298" y="68855"/>
                    <a:pt x="46706" y="68745"/>
                    <a:pt x="46174" y="68691"/>
                  </a:cubicBezTo>
                  <a:cubicBezTo>
                    <a:pt x="43862" y="68437"/>
                    <a:pt x="41456" y="68406"/>
                    <a:pt x="39429" y="67044"/>
                  </a:cubicBezTo>
                  <a:cubicBezTo>
                    <a:pt x="35502" y="64415"/>
                    <a:pt x="35027" y="59253"/>
                    <a:pt x="34963" y="54915"/>
                  </a:cubicBezTo>
                  <a:cubicBezTo>
                    <a:pt x="34932" y="50513"/>
                    <a:pt x="35438" y="46142"/>
                    <a:pt x="36294" y="41804"/>
                  </a:cubicBezTo>
                  <a:cubicBezTo>
                    <a:pt x="36294" y="41804"/>
                    <a:pt x="36294" y="41772"/>
                    <a:pt x="36294" y="41772"/>
                  </a:cubicBezTo>
                  <a:cubicBezTo>
                    <a:pt x="38194" y="41772"/>
                    <a:pt x="40094" y="40157"/>
                    <a:pt x="41582" y="38732"/>
                  </a:cubicBezTo>
                  <a:close/>
                  <a:moveTo>
                    <a:pt x="68058" y="1"/>
                  </a:moveTo>
                  <a:cubicBezTo>
                    <a:pt x="66474" y="2851"/>
                    <a:pt x="64574" y="5543"/>
                    <a:pt x="62421" y="8045"/>
                  </a:cubicBezTo>
                  <a:cubicBezTo>
                    <a:pt x="58969" y="12035"/>
                    <a:pt x="55073" y="15709"/>
                    <a:pt x="51241" y="19351"/>
                  </a:cubicBezTo>
                  <a:cubicBezTo>
                    <a:pt x="49025" y="21409"/>
                    <a:pt x="46808" y="22929"/>
                    <a:pt x="44052" y="24101"/>
                  </a:cubicBezTo>
                  <a:cubicBezTo>
                    <a:pt x="42311" y="24861"/>
                    <a:pt x="40727" y="25589"/>
                    <a:pt x="39397" y="27014"/>
                  </a:cubicBezTo>
                  <a:cubicBezTo>
                    <a:pt x="39334" y="27046"/>
                    <a:pt x="39334" y="27141"/>
                    <a:pt x="39365" y="27173"/>
                  </a:cubicBezTo>
                  <a:cubicBezTo>
                    <a:pt x="39049" y="27173"/>
                    <a:pt x="38764" y="27173"/>
                    <a:pt x="38479" y="27141"/>
                  </a:cubicBezTo>
                  <a:lnTo>
                    <a:pt x="38067" y="27141"/>
                  </a:lnTo>
                  <a:cubicBezTo>
                    <a:pt x="38067" y="27109"/>
                    <a:pt x="38067" y="27078"/>
                    <a:pt x="38067" y="27078"/>
                  </a:cubicBezTo>
                  <a:cubicBezTo>
                    <a:pt x="36769" y="22771"/>
                    <a:pt x="35153" y="18084"/>
                    <a:pt x="31322" y="15360"/>
                  </a:cubicBezTo>
                  <a:cubicBezTo>
                    <a:pt x="29706" y="14220"/>
                    <a:pt x="27901" y="13650"/>
                    <a:pt x="25906" y="13555"/>
                  </a:cubicBezTo>
                  <a:cubicBezTo>
                    <a:pt x="22422" y="13428"/>
                    <a:pt x="19382" y="13714"/>
                    <a:pt x="15994" y="12447"/>
                  </a:cubicBezTo>
                  <a:cubicBezTo>
                    <a:pt x="15981" y="12443"/>
                    <a:pt x="15969" y="12441"/>
                    <a:pt x="15956" y="12441"/>
                  </a:cubicBezTo>
                  <a:cubicBezTo>
                    <a:pt x="15875" y="12441"/>
                    <a:pt x="15799" y="12527"/>
                    <a:pt x="15772" y="12637"/>
                  </a:cubicBezTo>
                  <a:cubicBezTo>
                    <a:pt x="15740" y="12668"/>
                    <a:pt x="15709" y="12700"/>
                    <a:pt x="15677" y="12763"/>
                  </a:cubicBezTo>
                  <a:cubicBezTo>
                    <a:pt x="14664" y="15867"/>
                    <a:pt x="15297" y="19256"/>
                    <a:pt x="16247" y="22327"/>
                  </a:cubicBezTo>
                  <a:cubicBezTo>
                    <a:pt x="17070" y="24988"/>
                    <a:pt x="19224" y="27268"/>
                    <a:pt x="21346" y="29136"/>
                  </a:cubicBezTo>
                  <a:cubicBezTo>
                    <a:pt x="19604" y="28796"/>
                    <a:pt x="17884" y="28587"/>
                    <a:pt x="16211" y="28587"/>
                  </a:cubicBezTo>
                  <a:cubicBezTo>
                    <a:pt x="11647" y="28587"/>
                    <a:pt x="7440" y="30149"/>
                    <a:pt x="4149" y="34900"/>
                  </a:cubicBezTo>
                  <a:cubicBezTo>
                    <a:pt x="2629" y="37085"/>
                    <a:pt x="1331" y="39524"/>
                    <a:pt x="761" y="42121"/>
                  </a:cubicBezTo>
                  <a:cubicBezTo>
                    <a:pt x="476" y="43387"/>
                    <a:pt x="1" y="45224"/>
                    <a:pt x="1173" y="46174"/>
                  </a:cubicBezTo>
                  <a:cubicBezTo>
                    <a:pt x="1806" y="46712"/>
                    <a:pt x="2598" y="46681"/>
                    <a:pt x="3358" y="46744"/>
                  </a:cubicBezTo>
                  <a:cubicBezTo>
                    <a:pt x="4371" y="46871"/>
                    <a:pt x="5480" y="46839"/>
                    <a:pt x="6366" y="47441"/>
                  </a:cubicBezTo>
                  <a:cubicBezTo>
                    <a:pt x="6936" y="47821"/>
                    <a:pt x="7095" y="48518"/>
                    <a:pt x="7665" y="48898"/>
                  </a:cubicBezTo>
                  <a:cubicBezTo>
                    <a:pt x="8275" y="49314"/>
                    <a:pt x="8904" y="49469"/>
                    <a:pt x="9540" y="49469"/>
                  </a:cubicBezTo>
                  <a:cubicBezTo>
                    <a:pt x="10356" y="49469"/>
                    <a:pt x="11185" y="49214"/>
                    <a:pt x="12003" y="48929"/>
                  </a:cubicBezTo>
                  <a:lnTo>
                    <a:pt x="12003" y="48929"/>
                  </a:lnTo>
                  <a:cubicBezTo>
                    <a:pt x="11497" y="50133"/>
                    <a:pt x="11307" y="51273"/>
                    <a:pt x="11592" y="52255"/>
                  </a:cubicBezTo>
                  <a:cubicBezTo>
                    <a:pt x="11592" y="52286"/>
                    <a:pt x="11592" y="52286"/>
                    <a:pt x="11592" y="52318"/>
                  </a:cubicBezTo>
                  <a:cubicBezTo>
                    <a:pt x="11307" y="55453"/>
                    <a:pt x="12320" y="58240"/>
                    <a:pt x="13840" y="60932"/>
                  </a:cubicBezTo>
                  <a:cubicBezTo>
                    <a:pt x="14775" y="62621"/>
                    <a:pt x="15940" y="65546"/>
                    <a:pt x="18211" y="65546"/>
                  </a:cubicBezTo>
                  <a:cubicBezTo>
                    <a:pt x="18324" y="65546"/>
                    <a:pt x="18440" y="65539"/>
                    <a:pt x="18559" y="65524"/>
                  </a:cubicBezTo>
                  <a:cubicBezTo>
                    <a:pt x="19382" y="65397"/>
                    <a:pt x="20047" y="64764"/>
                    <a:pt x="20839" y="64669"/>
                  </a:cubicBezTo>
                  <a:cubicBezTo>
                    <a:pt x="21034" y="64638"/>
                    <a:pt x="21225" y="64624"/>
                    <a:pt x="21413" y="64624"/>
                  </a:cubicBezTo>
                  <a:cubicBezTo>
                    <a:pt x="22564" y="64624"/>
                    <a:pt x="23591" y="65139"/>
                    <a:pt x="24734" y="65302"/>
                  </a:cubicBezTo>
                  <a:cubicBezTo>
                    <a:pt x="24954" y="65328"/>
                    <a:pt x="25171" y="65341"/>
                    <a:pt x="25386" y="65341"/>
                  </a:cubicBezTo>
                  <a:cubicBezTo>
                    <a:pt x="26225" y="65341"/>
                    <a:pt x="27031" y="65148"/>
                    <a:pt x="27838" y="64795"/>
                  </a:cubicBezTo>
                  <a:cubicBezTo>
                    <a:pt x="30466" y="63687"/>
                    <a:pt x="33032" y="61312"/>
                    <a:pt x="34647" y="58937"/>
                  </a:cubicBezTo>
                  <a:cubicBezTo>
                    <a:pt x="35153" y="62737"/>
                    <a:pt x="36800" y="66791"/>
                    <a:pt x="40632" y="68279"/>
                  </a:cubicBezTo>
                  <a:cubicBezTo>
                    <a:pt x="42640" y="69053"/>
                    <a:pt x="45739" y="69464"/>
                    <a:pt x="48070" y="69464"/>
                  </a:cubicBezTo>
                  <a:cubicBezTo>
                    <a:pt x="48313" y="69464"/>
                    <a:pt x="48547" y="69460"/>
                    <a:pt x="48771" y="69451"/>
                  </a:cubicBezTo>
                  <a:cubicBezTo>
                    <a:pt x="49785" y="69387"/>
                    <a:pt x="50291" y="69229"/>
                    <a:pt x="50513" y="68152"/>
                  </a:cubicBezTo>
                  <a:cubicBezTo>
                    <a:pt x="50925" y="66094"/>
                    <a:pt x="49753" y="63624"/>
                    <a:pt x="49721" y="61502"/>
                  </a:cubicBezTo>
                  <a:cubicBezTo>
                    <a:pt x="49690" y="59190"/>
                    <a:pt x="50101" y="56910"/>
                    <a:pt x="49848" y="54598"/>
                  </a:cubicBezTo>
                  <a:lnTo>
                    <a:pt x="49848" y="54598"/>
                  </a:lnTo>
                  <a:cubicBezTo>
                    <a:pt x="50545" y="54851"/>
                    <a:pt x="51305" y="55041"/>
                    <a:pt x="52128" y="55105"/>
                  </a:cubicBezTo>
                  <a:cubicBezTo>
                    <a:pt x="53775" y="55295"/>
                    <a:pt x="55485" y="55136"/>
                    <a:pt x="57132" y="55390"/>
                  </a:cubicBezTo>
                  <a:cubicBezTo>
                    <a:pt x="58525" y="55611"/>
                    <a:pt x="59887" y="56118"/>
                    <a:pt x="61280" y="56245"/>
                  </a:cubicBezTo>
                  <a:cubicBezTo>
                    <a:pt x="61454" y="56259"/>
                    <a:pt x="61625" y="56266"/>
                    <a:pt x="61793" y="56266"/>
                  </a:cubicBezTo>
                  <a:cubicBezTo>
                    <a:pt x="64258" y="56266"/>
                    <a:pt x="66069" y="54771"/>
                    <a:pt x="66157" y="52666"/>
                  </a:cubicBezTo>
                  <a:cubicBezTo>
                    <a:pt x="66189" y="52603"/>
                    <a:pt x="66221" y="52508"/>
                    <a:pt x="66157" y="52445"/>
                  </a:cubicBezTo>
                  <a:cubicBezTo>
                    <a:pt x="66126" y="51811"/>
                    <a:pt x="65999" y="51114"/>
                    <a:pt x="65651" y="50418"/>
                  </a:cubicBezTo>
                  <a:cubicBezTo>
                    <a:pt x="64479" y="47884"/>
                    <a:pt x="61724" y="46776"/>
                    <a:pt x="59665" y="45129"/>
                  </a:cubicBezTo>
                  <a:cubicBezTo>
                    <a:pt x="57512" y="43387"/>
                    <a:pt x="55897" y="41139"/>
                    <a:pt x="53363" y="39872"/>
                  </a:cubicBezTo>
                  <a:lnTo>
                    <a:pt x="53300" y="39872"/>
                  </a:lnTo>
                  <a:cubicBezTo>
                    <a:pt x="53205" y="39270"/>
                    <a:pt x="53046" y="38700"/>
                    <a:pt x="52825" y="38162"/>
                  </a:cubicBezTo>
                  <a:cubicBezTo>
                    <a:pt x="52128" y="36420"/>
                    <a:pt x="50893" y="34995"/>
                    <a:pt x="49880" y="33475"/>
                  </a:cubicBezTo>
                  <a:cubicBezTo>
                    <a:pt x="49183" y="32430"/>
                    <a:pt x="48676" y="31163"/>
                    <a:pt x="47916" y="30118"/>
                  </a:cubicBezTo>
                  <a:cubicBezTo>
                    <a:pt x="47916" y="30086"/>
                    <a:pt x="47948" y="30055"/>
                    <a:pt x="47948" y="30023"/>
                  </a:cubicBezTo>
                  <a:cubicBezTo>
                    <a:pt x="47726" y="26729"/>
                    <a:pt x="50513" y="24323"/>
                    <a:pt x="52476" y="22042"/>
                  </a:cubicBezTo>
                  <a:cubicBezTo>
                    <a:pt x="54250" y="20016"/>
                    <a:pt x="55992" y="17989"/>
                    <a:pt x="57734" y="15962"/>
                  </a:cubicBezTo>
                  <a:cubicBezTo>
                    <a:pt x="61059" y="12130"/>
                    <a:pt x="64542" y="8393"/>
                    <a:pt x="67646" y="4403"/>
                  </a:cubicBezTo>
                  <a:cubicBezTo>
                    <a:pt x="67773" y="4181"/>
                    <a:pt x="67931" y="3991"/>
                    <a:pt x="68058" y="3801"/>
                  </a:cubicBezTo>
                  <a:lnTo>
                    <a:pt x="68058" y="2661"/>
                  </a:lnTo>
                  <a:cubicBezTo>
                    <a:pt x="66918" y="4340"/>
                    <a:pt x="65619" y="5955"/>
                    <a:pt x="64226" y="7538"/>
                  </a:cubicBezTo>
                  <a:cubicBezTo>
                    <a:pt x="60710" y="11592"/>
                    <a:pt x="57195" y="15645"/>
                    <a:pt x="53680" y="19731"/>
                  </a:cubicBezTo>
                  <a:cubicBezTo>
                    <a:pt x="51368" y="22391"/>
                    <a:pt x="47314" y="25653"/>
                    <a:pt x="47473" y="29548"/>
                  </a:cubicBezTo>
                  <a:lnTo>
                    <a:pt x="45953" y="29073"/>
                  </a:lnTo>
                  <a:lnTo>
                    <a:pt x="45953" y="29073"/>
                  </a:lnTo>
                  <a:cubicBezTo>
                    <a:pt x="46206" y="29231"/>
                    <a:pt x="46459" y="29421"/>
                    <a:pt x="46713" y="29611"/>
                  </a:cubicBezTo>
                  <a:cubicBezTo>
                    <a:pt x="47694" y="30530"/>
                    <a:pt x="48201" y="31986"/>
                    <a:pt x="48898" y="33095"/>
                  </a:cubicBezTo>
                  <a:cubicBezTo>
                    <a:pt x="50006" y="34868"/>
                    <a:pt x="51463" y="36452"/>
                    <a:pt x="52255" y="38415"/>
                  </a:cubicBezTo>
                  <a:cubicBezTo>
                    <a:pt x="52730" y="39619"/>
                    <a:pt x="52793" y="40980"/>
                    <a:pt x="52476" y="42184"/>
                  </a:cubicBezTo>
                  <a:cubicBezTo>
                    <a:pt x="52033" y="40759"/>
                    <a:pt x="50545" y="39999"/>
                    <a:pt x="49278" y="39270"/>
                  </a:cubicBezTo>
                  <a:cubicBezTo>
                    <a:pt x="46744" y="37782"/>
                    <a:pt x="43862" y="37243"/>
                    <a:pt x="41297" y="35977"/>
                  </a:cubicBezTo>
                  <a:cubicBezTo>
                    <a:pt x="40886" y="35723"/>
                    <a:pt x="40411" y="35502"/>
                    <a:pt x="39840" y="35280"/>
                  </a:cubicBezTo>
                  <a:cubicBezTo>
                    <a:pt x="37592" y="34393"/>
                    <a:pt x="35312" y="33633"/>
                    <a:pt x="33127" y="32525"/>
                  </a:cubicBezTo>
                  <a:cubicBezTo>
                    <a:pt x="32177" y="32018"/>
                    <a:pt x="27616" y="29991"/>
                    <a:pt x="31131" y="28123"/>
                  </a:cubicBezTo>
                  <a:cubicBezTo>
                    <a:pt x="31807" y="27785"/>
                    <a:pt x="32863" y="27743"/>
                    <a:pt x="33820" y="27743"/>
                  </a:cubicBezTo>
                  <a:cubicBezTo>
                    <a:pt x="34139" y="27743"/>
                    <a:pt x="34447" y="27748"/>
                    <a:pt x="34726" y="27748"/>
                  </a:cubicBezTo>
                  <a:cubicBezTo>
                    <a:pt x="34866" y="27748"/>
                    <a:pt x="34999" y="27746"/>
                    <a:pt x="35122" y="27743"/>
                  </a:cubicBezTo>
                  <a:cubicBezTo>
                    <a:pt x="35669" y="27723"/>
                    <a:pt x="36217" y="27713"/>
                    <a:pt x="36766" y="27713"/>
                  </a:cubicBezTo>
                  <a:cubicBezTo>
                    <a:pt x="38855" y="27713"/>
                    <a:pt x="40951" y="27860"/>
                    <a:pt x="43007" y="28186"/>
                  </a:cubicBezTo>
                  <a:lnTo>
                    <a:pt x="39682" y="27173"/>
                  </a:lnTo>
                  <a:cubicBezTo>
                    <a:pt x="41646" y="25399"/>
                    <a:pt x="44116" y="24766"/>
                    <a:pt x="46396" y="23594"/>
                  </a:cubicBezTo>
                  <a:cubicBezTo>
                    <a:pt x="48613" y="22486"/>
                    <a:pt x="50481" y="20807"/>
                    <a:pt x="52255" y="19097"/>
                  </a:cubicBezTo>
                  <a:cubicBezTo>
                    <a:pt x="56467" y="15044"/>
                    <a:pt x="60900" y="10990"/>
                    <a:pt x="64511" y="6335"/>
                  </a:cubicBezTo>
                  <a:cubicBezTo>
                    <a:pt x="65809" y="4656"/>
                    <a:pt x="66981" y="2883"/>
                    <a:pt x="68058" y="1046"/>
                  </a:cubicBezTo>
                  <a:lnTo>
                    <a:pt x="68058" y="1"/>
                  </a:ln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73;p45">
              <a:extLst>
                <a:ext uri="{FF2B5EF4-FFF2-40B4-BE49-F238E27FC236}">
                  <a16:creationId xmlns:a16="http://schemas.microsoft.com/office/drawing/2014/main" id="{C42C28EA-EF0F-4111-BA72-188E71704352}"/>
                </a:ext>
              </a:extLst>
            </p:cNvPr>
            <p:cNvSpPr/>
            <p:nvPr/>
          </p:nvSpPr>
          <p:spPr>
            <a:xfrm>
              <a:off x="8815804" y="920678"/>
              <a:ext cx="328204" cy="642388"/>
            </a:xfrm>
            <a:custGeom>
              <a:avLst/>
              <a:gdLst/>
              <a:ahLst/>
              <a:cxnLst/>
              <a:rect l="l" t="t" r="r" b="b"/>
              <a:pathLst>
                <a:path w="10230" h="20023" extrusionOk="0">
                  <a:moveTo>
                    <a:pt x="10230" y="0"/>
                  </a:moveTo>
                  <a:cubicBezTo>
                    <a:pt x="8266" y="2375"/>
                    <a:pt x="5068" y="3674"/>
                    <a:pt x="3516" y="6524"/>
                  </a:cubicBezTo>
                  <a:cubicBezTo>
                    <a:pt x="1331" y="10546"/>
                    <a:pt x="2186" y="15328"/>
                    <a:pt x="412" y="19445"/>
                  </a:cubicBezTo>
                  <a:lnTo>
                    <a:pt x="286" y="19445"/>
                  </a:lnTo>
                  <a:cubicBezTo>
                    <a:pt x="32" y="19476"/>
                    <a:pt x="1" y="19856"/>
                    <a:pt x="254" y="19920"/>
                  </a:cubicBezTo>
                  <a:cubicBezTo>
                    <a:pt x="254" y="19977"/>
                    <a:pt x="311" y="20022"/>
                    <a:pt x="370" y="20022"/>
                  </a:cubicBezTo>
                  <a:cubicBezTo>
                    <a:pt x="410" y="20022"/>
                    <a:pt x="450" y="20002"/>
                    <a:pt x="476" y="19951"/>
                  </a:cubicBezTo>
                  <a:cubicBezTo>
                    <a:pt x="476" y="19951"/>
                    <a:pt x="476" y="19920"/>
                    <a:pt x="507" y="19920"/>
                  </a:cubicBezTo>
                  <a:cubicBezTo>
                    <a:pt x="3484" y="19825"/>
                    <a:pt x="7221" y="19888"/>
                    <a:pt x="10230" y="18780"/>
                  </a:cubicBezTo>
                  <a:lnTo>
                    <a:pt x="10230" y="18115"/>
                  </a:lnTo>
                  <a:cubicBezTo>
                    <a:pt x="7506" y="19191"/>
                    <a:pt x="4054" y="19096"/>
                    <a:pt x="1014" y="19381"/>
                  </a:cubicBezTo>
                  <a:cubicBezTo>
                    <a:pt x="3832" y="16436"/>
                    <a:pt x="8266" y="15454"/>
                    <a:pt x="10230" y="11718"/>
                  </a:cubicBezTo>
                  <a:lnTo>
                    <a:pt x="10230" y="10704"/>
                  </a:lnTo>
                  <a:cubicBezTo>
                    <a:pt x="9755" y="11718"/>
                    <a:pt x="9216" y="12604"/>
                    <a:pt x="8551" y="13301"/>
                  </a:cubicBezTo>
                  <a:cubicBezTo>
                    <a:pt x="6429" y="15644"/>
                    <a:pt x="3199" y="16500"/>
                    <a:pt x="1109" y="18843"/>
                  </a:cubicBezTo>
                  <a:cubicBezTo>
                    <a:pt x="2819" y="15138"/>
                    <a:pt x="1964" y="10482"/>
                    <a:pt x="4022" y="6777"/>
                  </a:cubicBezTo>
                  <a:cubicBezTo>
                    <a:pt x="5448" y="4212"/>
                    <a:pt x="8298" y="2882"/>
                    <a:pt x="10230" y="823"/>
                  </a:cubicBezTo>
                  <a:lnTo>
                    <a:pt x="10230" y="0"/>
                  </a:ln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574;p45">
            <a:extLst>
              <a:ext uri="{FF2B5EF4-FFF2-40B4-BE49-F238E27FC236}">
                <a16:creationId xmlns:a16="http://schemas.microsoft.com/office/drawing/2014/main" id="{4D3302C3-6976-48CE-81AF-CA4AB431D507}"/>
              </a:ext>
            </a:extLst>
          </p:cNvPr>
          <p:cNvGrpSpPr/>
          <p:nvPr/>
        </p:nvGrpSpPr>
        <p:grpSpPr>
          <a:xfrm flipH="1">
            <a:off x="8352142" y="2921027"/>
            <a:ext cx="755030" cy="2190843"/>
            <a:chOff x="0" y="2423867"/>
            <a:chExt cx="755030" cy="2190843"/>
          </a:xfrm>
        </p:grpSpPr>
        <p:sp>
          <p:nvSpPr>
            <p:cNvPr id="70" name="Google Shape;575;p45">
              <a:extLst>
                <a:ext uri="{FF2B5EF4-FFF2-40B4-BE49-F238E27FC236}">
                  <a16:creationId xmlns:a16="http://schemas.microsoft.com/office/drawing/2014/main" id="{FAFFA07B-C2B8-4BE1-AD33-B037788A6B7E}"/>
                </a:ext>
              </a:extLst>
            </p:cNvPr>
            <p:cNvSpPr/>
            <p:nvPr/>
          </p:nvSpPr>
          <p:spPr>
            <a:xfrm>
              <a:off x="0" y="3136531"/>
              <a:ext cx="381012" cy="1250576"/>
            </a:xfrm>
            <a:custGeom>
              <a:avLst/>
              <a:gdLst/>
              <a:ahLst/>
              <a:cxnLst/>
              <a:rect l="l" t="t" r="r" b="b"/>
              <a:pathLst>
                <a:path w="11876" h="38980" extrusionOk="0">
                  <a:moveTo>
                    <a:pt x="0" y="1"/>
                  </a:moveTo>
                  <a:lnTo>
                    <a:pt x="0" y="23024"/>
                  </a:lnTo>
                  <a:cubicBezTo>
                    <a:pt x="380" y="23246"/>
                    <a:pt x="792" y="23468"/>
                    <a:pt x="1172" y="23689"/>
                  </a:cubicBezTo>
                  <a:cubicBezTo>
                    <a:pt x="1267" y="23753"/>
                    <a:pt x="1362" y="23816"/>
                    <a:pt x="1457" y="23848"/>
                  </a:cubicBezTo>
                  <a:cubicBezTo>
                    <a:pt x="5194" y="27014"/>
                    <a:pt x="6270" y="32873"/>
                    <a:pt x="1932" y="36167"/>
                  </a:cubicBezTo>
                  <a:cubicBezTo>
                    <a:pt x="1077" y="36832"/>
                    <a:pt x="190" y="36958"/>
                    <a:pt x="918" y="38004"/>
                  </a:cubicBezTo>
                  <a:cubicBezTo>
                    <a:pt x="1424" y="38742"/>
                    <a:pt x="2574" y="38980"/>
                    <a:pt x="3650" y="38980"/>
                  </a:cubicBezTo>
                  <a:cubicBezTo>
                    <a:pt x="4327" y="38980"/>
                    <a:pt x="4975" y="38886"/>
                    <a:pt x="5415" y="38764"/>
                  </a:cubicBezTo>
                  <a:cubicBezTo>
                    <a:pt x="7791" y="38067"/>
                    <a:pt x="9342" y="36040"/>
                    <a:pt x="10387" y="33950"/>
                  </a:cubicBezTo>
                  <a:cubicBezTo>
                    <a:pt x="10451" y="33855"/>
                    <a:pt x="10419" y="33792"/>
                    <a:pt x="10356" y="33728"/>
                  </a:cubicBezTo>
                  <a:cubicBezTo>
                    <a:pt x="10419" y="33380"/>
                    <a:pt x="10451" y="33032"/>
                    <a:pt x="10451" y="32683"/>
                  </a:cubicBezTo>
                  <a:cubicBezTo>
                    <a:pt x="10704" y="31100"/>
                    <a:pt x="11021" y="29516"/>
                    <a:pt x="11274" y="27901"/>
                  </a:cubicBezTo>
                  <a:cubicBezTo>
                    <a:pt x="11369" y="27838"/>
                    <a:pt x="11401" y="27711"/>
                    <a:pt x="11338" y="27584"/>
                  </a:cubicBezTo>
                  <a:cubicBezTo>
                    <a:pt x="11338" y="27553"/>
                    <a:pt x="11338" y="27521"/>
                    <a:pt x="11306" y="27521"/>
                  </a:cubicBezTo>
                  <a:cubicBezTo>
                    <a:pt x="11623" y="25494"/>
                    <a:pt x="11876" y="23436"/>
                    <a:pt x="11844" y="21441"/>
                  </a:cubicBezTo>
                  <a:cubicBezTo>
                    <a:pt x="11813" y="20111"/>
                    <a:pt x="11591" y="18812"/>
                    <a:pt x="11053" y="17577"/>
                  </a:cubicBezTo>
                  <a:cubicBezTo>
                    <a:pt x="10704" y="16817"/>
                    <a:pt x="8804" y="14822"/>
                    <a:pt x="8234" y="13619"/>
                  </a:cubicBezTo>
                  <a:cubicBezTo>
                    <a:pt x="8297" y="13619"/>
                    <a:pt x="8329" y="13555"/>
                    <a:pt x="8329" y="13492"/>
                  </a:cubicBezTo>
                  <a:cubicBezTo>
                    <a:pt x="8931" y="13207"/>
                    <a:pt x="9501" y="12922"/>
                    <a:pt x="10102" y="12637"/>
                  </a:cubicBezTo>
                  <a:cubicBezTo>
                    <a:pt x="10119" y="12642"/>
                    <a:pt x="10137" y="12645"/>
                    <a:pt x="10155" y="12645"/>
                  </a:cubicBezTo>
                  <a:cubicBezTo>
                    <a:pt x="10240" y="12645"/>
                    <a:pt x="10335" y="12588"/>
                    <a:pt x="10387" y="12510"/>
                  </a:cubicBezTo>
                  <a:cubicBezTo>
                    <a:pt x="11369" y="9913"/>
                    <a:pt x="8202" y="6588"/>
                    <a:pt x="6587" y="4783"/>
                  </a:cubicBezTo>
                  <a:cubicBezTo>
                    <a:pt x="4719" y="2756"/>
                    <a:pt x="2502" y="1078"/>
                    <a:pt x="0"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76;p45">
              <a:extLst>
                <a:ext uri="{FF2B5EF4-FFF2-40B4-BE49-F238E27FC236}">
                  <a16:creationId xmlns:a16="http://schemas.microsoft.com/office/drawing/2014/main" id="{8C3538E7-9B55-4990-B19C-54E4DD4DEEBA}"/>
                </a:ext>
              </a:extLst>
            </p:cNvPr>
            <p:cNvSpPr/>
            <p:nvPr/>
          </p:nvSpPr>
          <p:spPr>
            <a:xfrm>
              <a:off x="0" y="2423867"/>
              <a:ext cx="511459" cy="615759"/>
            </a:xfrm>
            <a:custGeom>
              <a:avLst/>
              <a:gdLst/>
              <a:ahLst/>
              <a:cxnLst/>
              <a:rect l="l" t="t" r="r" b="b"/>
              <a:pathLst>
                <a:path w="15942" h="19193" extrusionOk="0">
                  <a:moveTo>
                    <a:pt x="15651" y="1"/>
                  </a:moveTo>
                  <a:cubicBezTo>
                    <a:pt x="15608" y="1"/>
                    <a:pt x="15563" y="14"/>
                    <a:pt x="15518" y="47"/>
                  </a:cubicBezTo>
                  <a:cubicBezTo>
                    <a:pt x="15423" y="142"/>
                    <a:pt x="15296" y="205"/>
                    <a:pt x="15201" y="300"/>
                  </a:cubicBezTo>
                  <a:cubicBezTo>
                    <a:pt x="11464" y="1060"/>
                    <a:pt x="8202" y="3150"/>
                    <a:pt x="5574" y="5905"/>
                  </a:cubicBezTo>
                  <a:cubicBezTo>
                    <a:pt x="4212" y="7362"/>
                    <a:pt x="3040" y="8977"/>
                    <a:pt x="2058" y="10719"/>
                  </a:cubicBezTo>
                  <a:cubicBezTo>
                    <a:pt x="1298" y="12113"/>
                    <a:pt x="728" y="13633"/>
                    <a:pt x="0" y="14994"/>
                  </a:cubicBezTo>
                  <a:lnTo>
                    <a:pt x="0" y="19016"/>
                  </a:lnTo>
                  <a:cubicBezTo>
                    <a:pt x="690" y="19132"/>
                    <a:pt x="1396" y="19193"/>
                    <a:pt x="2103" y="19193"/>
                  </a:cubicBezTo>
                  <a:cubicBezTo>
                    <a:pt x="4671" y="19193"/>
                    <a:pt x="7244" y="18398"/>
                    <a:pt x="9057" y="16609"/>
                  </a:cubicBezTo>
                  <a:cubicBezTo>
                    <a:pt x="13586" y="12176"/>
                    <a:pt x="10577" y="4512"/>
                    <a:pt x="15771" y="490"/>
                  </a:cubicBezTo>
                  <a:cubicBezTo>
                    <a:pt x="15835" y="458"/>
                    <a:pt x="15866" y="427"/>
                    <a:pt x="15866" y="363"/>
                  </a:cubicBezTo>
                  <a:cubicBezTo>
                    <a:pt x="15942" y="212"/>
                    <a:pt x="15817" y="1"/>
                    <a:pt x="15651"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77;p45">
              <a:extLst>
                <a:ext uri="{FF2B5EF4-FFF2-40B4-BE49-F238E27FC236}">
                  <a16:creationId xmlns:a16="http://schemas.microsoft.com/office/drawing/2014/main" id="{C3A29C19-B253-4D6F-B24D-A102A6030474}"/>
                </a:ext>
              </a:extLst>
            </p:cNvPr>
            <p:cNvSpPr/>
            <p:nvPr/>
          </p:nvSpPr>
          <p:spPr>
            <a:xfrm>
              <a:off x="0" y="2717800"/>
              <a:ext cx="478575" cy="848550"/>
            </a:xfrm>
            <a:custGeom>
              <a:avLst/>
              <a:gdLst/>
              <a:ahLst/>
              <a:cxnLst/>
              <a:rect l="l" t="t" r="r" b="b"/>
              <a:pathLst>
                <a:path w="14917" h="26449" extrusionOk="0">
                  <a:moveTo>
                    <a:pt x="12647" y="0"/>
                  </a:moveTo>
                  <a:cubicBezTo>
                    <a:pt x="12475" y="0"/>
                    <a:pt x="12306" y="142"/>
                    <a:pt x="12383" y="354"/>
                  </a:cubicBezTo>
                  <a:cubicBezTo>
                    <a:pt x="14409" y="7099"/>
                    <a:pt x="10482" y="14446"/>
                    <a:pt x="6302" y="19608"/>
                  </a:cubicBezTo>
                  <a:cubicBezTo>
                    <a:pt x="4465" y="21889"/>
                    <a:pt x="2344" y="23915"/>
                    <a:pt x="0" y="25689"/>
                  </a:cubicBezTo>
                  <a:lnTo>
                    <a:pt x="0" y="26449"/>
                  </a:lnTo>
                  <a:cubicBezTo>
                    <a:pt x="665" y="25974"/>
                    <a:pt x="1330" y="25499"/>
                    <a:pt x="1963" y="24960"/>
                  </a:cubicBezTo>
                  <a:cubicBezTo>
                    <a:pt x="4624" y="22744"/>
                    <a:pt x="6967" y="20083"/>
                    <a:pt x="8867" y="17202"/>
                  </a:cubicBezTo>
                  <a:cubicBezTo>
                    <a:pt x="12034" y="12388"/>
                    <a:pt x="14916" y="5991"/>
                    <a:pt x="12921" y="195"/>
                  </a:cubicBezTo>
                  <a:cubicBezTo>
                    <a:pt x="12871" y="59"/>
                    <a:pt x="12759" y="0"/>
                    <a:pt x="1264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78;p45">
              <a:extLst>
                <a:ext uri="{FF2B5EF4-FFF2-40B4-BE49-F238E27FC236}">
                  <a16:creationId xmlns:a16="http://schemas.microsoft.com/office/drawing/2014/main" id="{69B057EB-A352-4111-8764-AD6E3881A099}"/>
                </a:ext>
              </a:extLst>
            </p:cNvPr>
            <p:cNvSpPr/>
            <p:nvPr/>
          </p:nvSpPr>
          <p:spPr>
            <a:xfrm>
              <a:off x="0" y="2620560"/>
              <a:ext cx="590318" cy="1076881"/>
            </a:xfrm>
            <a:custGeom>
              <a:avLst/>
              <a:gdLst/>
              <a:ahLst/>
              <a:cxnLst/>
              <a:rect l="l" t="t" r="r" b="b"/>
              <a:pathLst>
                <a:path w="18400" h="33566" extrusionOk="0">
                  <a:moveTo>
                    <a:pt x="13013" y="1"/>
                  </a:moveTo>
                  <a:cubicBezTo>
                    <a:pt x="12828" y="1"/>
                    <a:pt x="12636" y="168"/>
                    <a:pt x="12636" y="376"/>
                  </a:cubicBezTo>
                  <a:cubicBezTo>
                    <a:pt x="12573" y="408"/>
                    <a:pt x="12509" y="439"/>
                    <a:pt x="12509" y="534"/>
                  </a:cubicBezTo>
                  <a:cubicBezTo>
                    <a:pt x="11749" y="4651"/>
                    <a:pt x="9976" y="8610"/>
                    <a:pt x="7442" y="11935"/>
                  </a:cubicBezTo>
                  <a:cubicBezTo>
                    <a:pt x="5320" y="14690"/>
                    <a:pt x="2629" y="16686"/>
                    <a:pt x="0" y="18902"/>
                  </a:cubicBezTo>
                  <a:lnTo>
                    <a:pt x="0" y="20169"/>
                  </a:lnTo>
                  <a:cubicBezTo>
                    <a:pt x="792" y="19377"/>
                    <a:pt x="1647" y="18649"/>
                    <a:pt x="2565" y="17921"/>
                  </a:cubicBezTo>
                  <a:cubicBezTo>
                    <a:pt x="8012" y="13550"/>
                    <a:pt x="11274" y="7723"/>
                    <a:pt x="12953" y="1041"/>
                  </a:cubicBezTo>
                  <a:cubicBezTo>
                    <a:pt x="15074" y="5126"/>
                    <a:pt x="17101" y="9940"/>
                    <a:pt x="17260" y="14564"/>
                  </a:cubicBezTo>
                  <a:cubicBezTo>
                    <a:pt x="17418" y="19187"/>
                    <a:pt x="14758" y="23621"/>
                    <a:pt x="11654" y="26851"/>
                  </a:cubicBezTo>
                  <a:cubicBezTo>
                    <a:pt x="8551" y="30113"/>
                    <a:pt x="4497" y="32393"/>
                    <a:pt x="0" y="33058"/>
                  </a:cubicBezTo>
                  <a:lnTo>
                    <a:pt x="0" y="33565"/>
                  </a:lnTo>
                  <a:cubicBezTo>
                    <a:pt x="1837" y="33343"/>
                    <a:pt x="3642" y="33058"/>
                    <a:pt x="5289" y="32362"/>
                  </a:cubicBezTo>
                  <a:cubicBezTo>
                    <a:pt x="9089" y="30683"/>
                    <a:pt x="12319" y="27833"/>
                    <a:pt x="14663" y="24413"/>
                  </a:cubicBezTo>
                  <a:cubicBezTo>
                    <a:pt x="16943" y="21056"/>
                    <a:pt x="18400" y="17446"/>
                    <a:pt x="17861" y="13360"/>
                  </a:cubicBezTo>
                  <a:cubicBezTo>
                    <a:pt x="17260" y="8737"/>
                    <a:pt x="15486" y="4240"/>
                    <a:pt x="13269" y="154"/>
                  </a:cubicBezTo>
                  <a:cubicBezTo>
                    <a:pt x="13204" y="46"/>
                    <a:pt x="13110" y="1"/>
                    <a:pt x="13013"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79;p45">
              <a:extLst>
                <a:ext uri="{FF2B5EF4-FFF2-40B4-BE49-F238E27FC236}">
                  <a16:creationId xmlns:a16="http://schemas.microsoft.com/office/drawing/2014/main" id="{17713514-C9CF-4063-AC92-C176F9CCA57A}"/>
                </a:ext>
              </a:extLst>
            </p:cNvPr>
            <p:cNvSpPr/>
            <p:nvPr/>
          </p:nvSpPr>
          <p:spPr>
            <a:xfrm>
              <a:off x="0" y="4030103"/>
              <a:ext cx="755030" cy="584607"/>
            </a:xfrm>
            <a:custGeom>
              <a:avLst/>
              <a:gdLst/>
              <a:ahLst/>
              <a:cxnLst/>
              <a:rect l="l" t="t" r="r" b="b"/>
              <a:pathLst>
                <a:path w="23534" h="18222" extrusionOk="0">
                  <a:moveTo>
                    <a:pt x="22200" y="12241"/>
                  </a:moveTo>
                  <a:cubicBezTo>
                    <a:pt x="22200" y="12241"/>
                    <a:pt x="22168" y="12272"/>
                    <a:pt x="22168" y="12272"/>
                  </a:cubicBezTo>
                  <a:cubicBezTo>
                    <a:pt x="22168" y="12272"/>
                    <a:pt x="22168" y="12241"/>
                    <a:pt x="22168" y="12241"/>
                  </a:cubicBezTo>
                  <a:close/>
                  <a:moveTo>
                    <a:pt x="871" y="1"/>
                  </a:moveTo>
                  <a:cubicBezTo>
                    <a:pt x="578" y="1"/>
                    <a:pt x="285" y="17"/>
                    <a:pt x="0" y="48"/>
                  </a:cubicBezTo>
                  <a:lnTo>
                    <a:pt x="0" y="713"/>
                  </a:lnTo>
                  <a:cubicBezTo>
                    <a:pt x="236" y="700"/>
                    <a:pt x="472" y="692"/>
                    <a:pt x="708" y="692"/>
                  </a:cubicBezTo>
                  <a:cubicBezTo>
                    <a:pt x="1042" y="692"/>
                    <a:pt x="1376" y="708"/>
                    <a:pt x="1710" y="745"/>
                  </a:cubicBezTo>
                  <a:cubicBezTo>
                    <a:pt x="5099" y="1157"/>
                    <a:pt x="7981" y="3278"/>
                    <a:pt x="10514" y="5432"/>
                  </a:cubicBezTo>
                  <a:cubicBezTo>
                    <a:pt x="13903" y="8250"/>
                    <a:pt x="17133" y="11259"/>
                    <a:pt x="21503" y="12114"/>
                  </a:cubicBezTo>
                  <a:cubicBezTo>
                    <a:pt x="19520" y="12729"/>
                    <a:pt x="17507" y="13026"/>
                    <a:pt x="15502" y="13026"/>
                  </a:cubicBezTo>
                  <a:cubicBezTo>
                    <a:pt x="12448" y="13026"/>
                    <a:pt x="9411" y="12337"/>
                    <a:pt x="6524" y="11037"/>
                  </a:cubicBezTo>
                  <a:cubicBezTo>
                    <a:pt x="3990" y="9929"/>
                    <a:pt x="1995" y="8314"/>
                    <a:pt x="0" y="6635"/>
                  </a:cubicBezTo>
                  <a:lnTo>
                    <a:pt x="0" y="7490"/>
                  </a:lnTo>
                  <a:cubicBezTo>
                    <a:pt x="887" y="8282"/>
                    <a:pt x="1805" y="9042"/>
                    <a:pt x="2755" y="9644"/>
                  </a:cubicBezTo>
                  <a:cubicBezTo>
                    <a:pt x="6627" y="12125"/>
                    <a:pt x="11005" y="13581"/>
                    <a:pt x="15459" y="13581"/>
                  </a:cubicBezTo>
                  <a:cubicBezTo>
                    <a:pt x="17599" y="13581"/>
                    <a:pt x="19756" y="13245"/>
                    <a:pt x="21883" y="12526"/>
                  </a:cubicBezTo>
                  <a:lnTo>
                    <a:pt x="21883" y="12526"/>
                  </a:lnTo>
                  <a:cubicBezTo>
                    <a:pt x="18146" y="15627"/>
                    <a:pt x="13424" y="17545"/>
                    <a:pt x="8737" y="17545"/>
                  </a:cubicBezTo>
                  <a:cubicBezTo>
                    <a:pt x="5719" y="17545"/>
                    <a:pt x="2716" y="16750"/>
                    <a:pt x="0" y="14964"/>
                  </a:cubicBezTo>
                  <a:lnTo>
                    <a:pt x="0" y="15598"/>
                  </a:lnTo>
                  <a:cubicBezTo>
                    <a:pt x="1488" y="16516"/>
                    <a:pt x="3104" y="17213"/>
                    <a:pt x="4782" y="17656"/>
                  </a:cubicBezTo>
                  <a:cubicBezTo>
                    <a:pt x="6227" y="18041"/>
                    <a:pt x="7673" y="18221"/>
                    <a:pt x="9102" y="18221"/>
                  </a:cubicBezTo>
                  <a:cubicBezTo>
                    <a:pt x="14377" y="18221"/>
                    <a:pt x="19421" y="15763"/>
                    <a:pt x="23308" y="12051"/>
                  </a:cubicBezTo>
                  <a:cubicBezTo>
                    <a:pt x="23533" y="11851"/>
                    <a:pt x="23325" y="11572"/>
                    <a:pt x="23087" y="11572"/>
                  </a:cubicBezTo>
                  <a:cubicBezTo>
                    <a:pt x="23023" y="11572"/>
                    <a:pt x="22957" y="11592"/>
                    <a:pt x="22897" y="11639"/>
                  </a:cubicBezTo>
                  <a:lnTo>
                    <a:pt x="22865" y="11639"/>
                  </a:lnTo>
                  <a:cubicBezTo>
                    <a:pt x="16436" y="10911"/>
                    <a:pt x="12636" y="5527"/>
                    <a:pt x="7474" y="2297"/>
                  </a:cubicBezTo>
                  <a:cubicBezTo>
                    <a:pt x="5732" y="1188"/>
                    <a:pt x="3800" y="302"/>
                    <a:pt x="1742" y="48"/>
                  </a:cubicBezTo>
                  <a:cubicBezTo>
                    <a:pt x="1457" y="17"/>
                    <a:pt x="1164" y="1"/>
                    <a:pt x="871"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80;p45">
              <a:extLst>
                <a:ext uri="{FF2B5EF4-FFF2-40B4-BE49-F238E27FC236}">
                  <a16:creationId xmlns:a16="http://schemas.microsoft.com/office/drawing/2014/main" id="{A6B48B9E-7BC3-448C-8F23-9E831D322208}"/>
                </a:ext>
              </a:extLst>
            </p:cNvPr>
            <p:cNvSpPr/>
            <p:nvPr/>
          </p:nvSpPr>
          <p:spPr>
            <a:xfrm>
              <a:off x="0" y="3382502"/>
              <a:ext cx="32692" cy="37537"/>
            </a:xfrm>
            <a:custGeom>
              <a:avLst/>
              <a:gdLst/>
              <a:ahLst/>
              <a:cxnLst/>
              <a:rect l="l" t="t" r="r" b="b"/>
              <a:pathLst>
                <a:path w="1019" h="1170" extrusionOk="0">
                  <a:moveTo>
                    <a:pt x="799" y="0"/>
                  </a:moveTo>
                  <a:cubicBezTo>
                    <a:pt x="766" y="0"/>
                    <a:pt x="730" y="9"/>
                    <a:pt x="697" y="29"/>
                  </a:cubicBezTo>
                  <a:cubicBezTo>
                    <a:pt x="475" y="251"/>
                    <a:pt x="222" y="441"/>
                    <a:pt x="0" y="663"/>
                  </a:cubicBezTo>
                  <a:lnTo>
                    <a:pt x="0" y="1170"/>
                  </a:lnTo>
                  <a:cubicBezTo>
                    <a:pt x="317" y="853"/>
                    <a:pt x="602" y="536"/>
                    <a:pt x="918" y="219"/>
                  </a:cubicBezTo>
                  <a:cubicBezTo>
                    <a:pt x="1018" y="120"/>
                    <a:pt x="922" y="0"/>
                    <a:pt x="79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81;p45">
              <a:extLst>
                <a:ext uri="{FF2B5EF4-FFF2-40B4-BE49-F238E27FC236}">
                  <a16:creationId xmlns:a16="http://schemas.microsoft.com/office/drawing/2014/main" id="{5B56B48B-C820-4717-8ACD-9B797E16ED06}"/>
                </a:ext>
              </a:extLst>
            </p:cNvPr>
            <p:cNvSpPr/>
            <p:nvPr/>
          </p:nvSpPr>
          <p:spPr>
            <a:xfrm>
              <a:off x="0" y="2896431"/>
              <a:ext cx="377290" cy="609985"/>
            </a:xfrm>
            <a:custGeom>
              <a:avLst/>
              <a:gdLst/>
              <a:ahLst/>
              <a:cxnLst/>
              <a:rect l="l" t="t" r="r" b="b"/>
              <a:pathLst>
                <a:path w="11760" h="19013" extrusionOk="0">
                  <a:moveTo>
                    <a:pt x="11596" y="0"/>
                  </a:moveTo>
                  <a:cubicBezTo>
                    <a:pt x="11556" y="0"/>
                    <a:pt x="11517" y="22"/>
                    <a:pt x="11496" y="74"/>
                  </a:cubicBezTo>
                  <a:cubicBezTo>
                    <a:pt x="8804" y="6915"/>
                    <a:pt x="5257" y="13407"/>
                    <a:pt x="0" y="18506"/>
                  </a:cubicBezTo>
                  <a:lnTo>
                    <a:pt x="0" y="19012"/>
                  </a:lnTo>
                  <a:cubicBezTo>
                    <a:pt x="5510" y="13945"/>
                    <a:pt x="9057" y="7232"/>
                    <a:pt x="11718" y="169"/>
                  </a:cubicBezTo>
                  <a:cubicBezTo>
                    <a:pt x="11760" y="85"/>
                    <a:pt x="11675" y="0"/>
                    <a:pt x="1159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82;p45">
              <a:extLst>
                <a:ext uri="{FF2B5EF4-FFF2-40B4-BE49-F238E27FC236}">
                  <a16:creationId xmlns:a16="http://schemas.microsoft.com/office/drawing/2014/main" id="{48C4C69A-0441-4EBE-BB2B-1E486B7ED0FB}"/>
                </a:ext>
              </a:extLst>
            </p:cNvPr>
            <p:cNvSpPr/>
            <p:nvPr/>
          </p:nvSpPr>
          <p:spPr>
            <a:xfrm>
              <a:off x="0" y="2908558"/>
              <a:ext cx="472479" cy="721792"/>
            </a:xfrm>
            <a:custGeom>
              <a:avLst/>
              <a:gdLst/>
              <a:ahLst/>
              <a:cxnLst/>
              <a:rect l="l" t="t" r="r" b="b"/>
              <a:pathLst>
                <a:path w="14727" h="22498" extrusionOk="0">
                  <a:moveTo>
                    <a:pt x="14672" y="1"/>
                  </a:moveTo>
                  <a:cubicBezTo>
                    <a:pt x="14638" y="1"/>
                    <a:pt x="14599" y="24"/>
                    <a:pt x="14599" y="76"/>
                  </a:cubicBezTo>
                  <a:cubicBezTo>
                    <a:pt x="13998" y="9640"/>
                    <a:pt x="8582" y="18064"/>
                    <a:pt x="0" y="22213"/>
                  </a:cubicBezTo>
                  <a:lnTo>
                    <a:pt x="0" y="22498"/>
                  </a:lnTo>
                  <a:cubicBezTo>
                    <a:pt x="8646" y="18539"/>
                    <a:pt x="14694" y="9704"/>
                    <a:pt x="14726" y="45"/>
                  </a:cubicBezTo>
                  <a:cubicBezTo>
                    <a:pt x="14726" y="16"/>
                    <a:pt x="14701" y="1"/>
                    <a:pt x="1467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535;p44">
            <a:extLst>
              <a:ext uri="{FF2B5EF4-FFF2-40B4-BE49-F238E27FC236}">
                <a16:creationId xmlns:a16="http://schemas.microsoft.com/office/drawing/2014/main" id="{F661E906-CAFD-4ED9-AFD9-5D7C9F35C779}"/>
              </a:ext>
            </a:extLst>
          </p:cNvPr>
          <p:cNvSpPr txBox="1">
            <a:spLocks/>
          </p:cNvSpPr>
          <p:nvPr/>
        </p:nvSpPr>
        <p:spPr>
          <a:xfrm>
            <a:off x="5220001" y="368635"/>
            <a:ext cx="2526522" cy="41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1pPr>
            <a:lvl2pPr marR="0" lvl="1"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2pPr>
            <a:lvl3pPr marR="0" lvl="2"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3pPr>
            <a:lvl4pPr marR="0" lvl="3"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4pPr>
            <a:lvl5pPr marR="0" lvl="4"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5pPr>
            <a:lvl6pPr marR="0" lvl="5"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6pPr>
            <a:lvl7pPr marR="0" lvl="6"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7pPr>
            <a:lvl8pPr marR="0" lvl="7"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8pPr>
            <a:lvl9pPr marR="0" lvl="8"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9pPr>
          </a:lstStyle>
          <a:p>
            <a:pPr algn="ctr"/>
            <a:r>
              <a:rPr lang="vi-VN" sz="2800" dirty="0">
                <a:latin typeface="Times New Roman" panose="02020603050405020304" pitchFamily="18" charset="0"/>
                <a:cs typeface="Times New Roman" panose="02020603050405020304" pitchFamily="18" charset="0"/>
              </a:rPr>
              <a:t>3. Đề thi</a:t>
            </a:r>
          </a:p>
        </p:txBody>
      </p:sp>
      <p:graphicFrame>
        <p:nvGraphicFramePr>
          <p:cNvPr id="80" name="Diagram 79">
            <a:extLst>
              <a:ext uri="{FF2B5EF4-FFF2-40B4-BE49-F238E27FC236}">
                <a16:creationId xmlns:a16="http://schemas.microsoft.com/office/drawing/2014/main" id="{F4EB1D8D-D9D9-4B13-8A3C-FF37279B9EA1}"/>
              </a:ext>
            </a:extLst>
          </p:cNvPr>
          <p:cNvGraphicFramePr/>
          <p:nvPr/>
        </p:nvGraphicFramePr>
        <p:xfrm>
          <a:off x="2329909" y="1239954"/>
          <a:ext cx="5016288" cy="3050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a:extLst>
              <a:ext uri="{FF2B5EF4-FFF2-40B4-BE49-F238E27FC236}">
                <a16:creationId xmlns:a16="http://schemas.microsoft.com/office/drawing/2014/main" id="{42772386-C93D-4860-8960-7884DB0E7AD1}"/>
              </a:ext>
            </a:extLst>
          </p:cNvPr>
          <p:cNvCxnSpPr/>
          <p:nvPr/>
        </p:nvCxnSpPr>
        <p:spPr>
          <a:xfrm>
            <a:off x="5220001" y="3382097"/>
            <a:ext cx="1994460" cy="6343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483337A-444F-4D6C-8952-00C427DCDA52}"/>
              </a:ext>
            </a:extLst>
          </p:cNvPr>
          <p:cNvCxnSpPr/>
          <p:nvPr/>
        </p:nvCxnSpPr>
        <p:spPr>
          <a:xfrm flipH="1">
            <a:off x="5300420" y="3317997"/>
            <a:ext cx="1511085" cy="8095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500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grpSp>
        <p:nvGrpSpPr>
          <p:cNvPr id="662" name="Google Shape;662;p48"/>
          <p:cNvGrpSpPr/>
          <p:nvPr/>
        </p:nvGrpSpPr>
        <p:grpSpPr>
          <a:xfrm>
            <a:off x="7805250" y="0"/>
            <a:ext cx="1338871" cy="1366550"/>
            <a:chOff x="7805250" y="0"/>
            <a:chExt cx="1338871" cy="1366550"/>
          </a:xfrm>
        </p:grpSpPr>
        <p:sp>
          <p:nvSpPr>
            <p:cNvPr id="663" name="Google Shape;663;p48"/>
            <p:cNvSpPr/>
            <p:nvPr/>
          </p:nvSpPr>
          <p:spPr>
            <a:xfrm>
              <a:off x="8121674" y="674553"/>
              <a:ext cx="334413" cy="376630"/>
            </a:xfrm>
            <a:custGeom>
              <a:avLst/>
              <a:gdLst/>
              <a:ahLst/>
              <a:cxnLst/>
              <a:rect l="l" t="t" r="r" b="b"/>
              <a:pathLst>
                <a:path w="16999" h="19145" extrusionOk="0">
                  <a:moveTo>
                    <a:pt x="16669" y="0"/>
                  </a:moveTo>
                  <a:cubicBezTo>
                    <a:pt x="16627" y="0"/>
                    <a:pt x="16581" y="12"/>
                    <a:pt x="16534" y="38"/>
                  </a:cubicBezTo>
                  <a:cubicBezTo>
                    <a:pt x="13082" y="2065"/>
                    <a:pt x="10073" y="4693"/>
                    <a:pt x="7698" y="7955"/>
                  </a:cubicBezTo>
                  <a:cubicBezTo>
                    <a:pt x="5038" y="11597"/>
                    <a:pt x="3328" y="15714"/>
                    <a:pt x="98" y="18913"/>
                  </a:cubicBezTo>
                  <a:cubicBezTo>
                    <a:pt x="0" y="19010"/>
                    <a:pt x="108" y="19144"/>
                    <a:pt x="221" y="19144"/>
                  </a:cubicBezTo>
                  <a:cubicBezTo>
                    <a:pt x="255" y="19144"/>
                    <a:pt x="290" y="19132"/>
                    <a:pt x="319" y="19103"/>
                  </a:cubicBezTo>
                  <a:cubicBezTo>
                    <a:pt x="3233" y="16601"/>
                    <a:pt x="4880" y="13149"/>
                    <a:pt x="6907" y="9950"/>
                  </a:cubicBezTo>
                  <a:cubicBezTo>
                    <a:pt x="9440" y="5992"/>
                    <a:pt x="12765" y="2856"/>
                    <a:pt x="16787" y="418"/>
                  </a:cubicBezTo>
                  <a:cubicBezTo>
                    <a:pt x="16998" y="286"/>
                    <a:pt x="16880" y="0"/>
                    <a:pt x="1666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8"/>
            <p:cNvSpPr/>
            <p:nvPr/>
          </p:nvSpPr>
          <p:spPr>
            <a:xfrm>
              <a:off x="8630420" y="1189694"/>
              <a:ext cx="120376" cy="139832"/>
            </a:xfrm>
            <a:custGeom>
              <a:avLst/>
              <a:gdLst/>
              <a:ahLst/>
              <a:cxnLst/>
              <a:rect l="l" t="t" r="r" b="b"/>
              <a:pathLst>
                <a:path w="6119" h="7108" extrusionOk="0">
                  <a:moveTo>
                    <a:pt x="156" y="1"/>
                  </a:moveTo>
                  <a:cubicBezTo>
                    <a:pt x="82" y="1"/>
                    <a:pt x="0" y="68"/>
                    <a:pt x="45" y="135"/>
                  </a:cubicBezTo>
                  <a:cubicBezTo>
                    <a:pt x="1217" y="2985"/>
                    <a:pt x="3244" y="5519"/>
                    <a:pt x="5935" y="7102"/>
                  </a:cubicBezTo>
                  <a:cubicBezTo>
                    <a:pt x="5946" y="7106"/>
                    <a:pt x="5956" y="7107"/>
                    <a:pt x="5966" y="7107"/>
                  </a:cubicBezTo>
                  <a:cubicBezTo>
                    <a:pt x="6049" y="7107"/>
                    <a:pt x="6119" y="7000"/>
                    <a:pt x="6062" y="6944"/>
                  </a:cubicBezTo>
                  <a:cubicBezTo>
                    <a:pt x="3560" y="5075"/>
                    <a:pt x="1597" y="2859"/>
                    <a:pt x="235" y="40"/>
                  </a:cubicBezTo>
                  <a:cubicBezTo>
                    <a:pt x="216" y="12"/>
                    <a:pt x="187" y="1"/>
                    <a:pt x="15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8"/>
            <p:cNvSpPr/>
            <p:nvPr/>
          </p:nvSpPr>
          <p:spPr>
            <a:xfrm>
              <a:off x="8563401" y="812879"/>
              <a:ext cx="40879" cy="337305"/>
            </a:xfrm>
            <a:custGeom>
              <a:avLst/>
              <a:gdLst/>
              <a:ahLst/>
              <a:cxnLst/>
              <a:rect l="l" t="t" r="r" b="b"/>
              <a:pathLst>
                <a:path w="2078" h="17146" extrusionOk="0">
                  <a:moveTo>
                    <a:pt x="295" y="0"/>
                  </a:moveTo>
                  <a:cubicBezTo>
                    <a:pt x="245" y="0"/>
                    <a:pt x="190" y="32"/>
                    <a:pt x="190" y="100"/>
                  </a:cubicBezTo>
                  <a:cubicBezTo>
                    <a:pt x="0" y="5832"/>
                    <a:pt x="127" y="11564"/>
                    <a:pt x="1869" y="17074"/>
                  </a:cubicBezTo>
                  <a:cubicBezTo>
                    <a:pt x="1881" y="17125"/>
                    <a:pt x="1919" y="17145"/>
                    <a:pt x="1958" y="17145"/>
                  </a:cubicBezTo>
                  <a:cubicBezTo>
                    <a:pt x="2017" y="17145"/>
                    <a:pt x="2078" y="17100"/>
                    <a:pt x="2059" y="17043"/>
                  </a:cubicBezTo>
                  <a:cubicBezTo>
                    <a:pt x="412" y="11501"/>
                    <a:pt x="475" y="5800"/>
                    <a:pt x="380" y="68"/>
                  </a:cubicBezTo>
                  <a:cubicBezTo>
                    <a:pt x="380" y="24"/>
                    <a:pt x="339" y="0"/>
                    <a:pt x="29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8"/>
            <p:cNvSpPr/>
            <p:nvPr/>
          </p:nvSpPr>
          <p:spPr>
            <a:xfrm>
              <a:off x="8523529" y="850706"/>
              <a:ext cx="14971" cy="136409"/>
            </a:xfrm>
            <a:custGeom>
              <a:avLst/>
              <a:gdLst/>
              <a:ahLst/>
              <a:cxnLst/>
              <a:rect l="l" t="t" r="r" b="b"/>
              <a:pathLst>
                <a:path w="761" h="6934" extrusionOk="0">
                  <a:moveTo>
                    <a:pt x="710" y="0"/>
                  </a:moveTo>
                  <a:cubicBezTo>
                    <a:pt x="702" y="0"/>
                    <a:pt x="697" y="4"/>
                    <a:pt x="697" y="14"/>
                  </a:cubicBezTo>
                  <a:cubicBezTo>
                    <a:pt x="222" y="2294"/>
                    <a:pt x="0" y="4574"/>
                    <a:pt x="64" y="6886"/>
                  </a:cubicBezTo>
                  <a:cubicBezTo>
                    <a:pt x="64" y="6917"/>
                    <a:pt x="87" y="6933"/>
                    <a:pt x="111" y="6933"/>
                  </a:cubicBezTo>
                  <a:cubicBezTo>
                    <a:pt x="135" y="6933"/>
                    <a:pt x="159" y="6917"/>
                    <a:pt x="159" y="6886"/>
                  </a:cubicBezTo>
                  <a:cubicBezTo>
                    <a:pt x="127" y="4574"/>
                    <a:pt x="317" y="2294"/>
                    <a:pt x="760" y="45"/>
                  </a:cubicBezTo>
                  <a:cubicBezTo>
                    <a:pt x="760" y="23"/>
                    <a:pt x="729" y="0"/>
                    <a:pt x="71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8"/>
            <p:cNvSpPr/>
            <p:nvPr/>
          </p:nvSpPr>
          <p:spPr>
            <a:xfrm>
              <a:off x="8605753" y="817639"/>
              <a:ext cx="17804" cy="144495"/>
            </a:xfrm>
            <a:custGeom>
              <a:avLst/>
              <a:gdLst/>
              <a:ahLst/>
              <a:cxnLst/>
              <a:rect l="l" t="t" r="r" b="b"/>
              <a:pathLst>
                <a:path w="905" h="7345" extrusionOk="0">
                  <a:moveTo>
                    <a:pt x="175" y="0"/>
                  </a:moveTo>
                  <a:cubicBezTo>
                    <a:pt x="151" y="0"/>
                    <a:pt x="127" y="16"/>
                    <a:pt x="127" y="48"/>
                  </a:cubicBezTo>
                  <a:cubicBezTo>
                    <a:pt x="1" y="2455"/>
                    <a:pt x="159" y="4956"/>
                    <a:pt x="761" y="7300"/>
                  </a:cubicBezTo>
                  <a:cubicBezTo>
                    <a:pt x="775" y="7328"/>
                    <a:pt x="808" y="7344"/>
                    <a:pt x="838" y="7344"/>
                  </a:cubicBezTo>
                  <a:cubicBezTo>
                    <a:pt x="874" y="7344"/>
                    <a:pt x="905" y="7321"/>
                    <a:pt x="887" y="7268"/>
                  </a:cubicBezTo>
                  <a:cubicBezTo>
                    <a:pt x="476" y="4861"/>
                    <a:pt x="191" y="2486"/>
                    <a:pt x="222" y="48"/>
                  </a:cubicBezTo>
                  <a:cubicBezTo>
                    <a:pt x="222" y="16"/>
                    <a:pt x="198" y="0"/>
                    <a:pt x="17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8"/>
            <p:cNvSpPr/>
            <p:nvPr/>
          </p:nvSpPr>
          <p:spPr>
            <a:xfrm>
              <a:off x="8331404" y="716413"/>
              <a:ext cx="116146" cy="103949"/>
            </a:xfrm>
            <a:custGeom>
              <a:avLst/>
              <a:gdLst/>
              <a:ahLst/>
              <a:cxnLst/>
              <a:rect l="l" t="t" r="r" b="b"/>
              <a:pathLst>
                <a:path w="5904" h="5284" extrusionOk="0">
                  <a:moveTo>
                    <a:pt x="5840" y="0"/>
                  </a:moveTo>
                  <a:cubicBezTo>
                    <a:pt x="3402" y="1014"/>
                    <a:pt x="1217" y="2755"/>
                    <a:pt x="45" y="5194"/>
                  </a:cubicBezTo>
                  <a:cubicBezTo>
                    <a:pt x="0" y="5239"/>
                    <a:pt x="50" y="5283"/>
                    <a:pt x="95" y="5283"/>
                  </a:cubicBezTo>
                  <a:cubicBezTo>
                    <a:pt x="113" y="5283"/>
                    <a:pt x="131" y="5276"/>
                    <a:pt x="140" y="5257"/>
                  </a:cubicBezTo>
                  <a:cubicBezTo>
                    <a:pt x="1565" y="2977"/>
                    <a:pt x="3338" y="1140"/>
                    <a:pt x="5872" y="63"/>
                  </a:cubicBezTo>
                  <a:cubicBezTo>
                    <a:pt x="5904" y="63"/>
                    <a:pt x="5872" y="0"/>
                    <a:pt x="584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8"/>
            <p:cNvSpPr/>
            <p:nvPr/>
          </p:nvSpPr>
          <p:spPr>
            <a:xfrm>
              <a:off x="8314448" y="745880"/>
              <a:ext cx="138553" cy="279900"/>
            </a:xfrm>
            <a:custGeom>
              <a:avLst/>
              <a:gdLst/>
              <a:ahLst/>
              <a:cxnLst/>
              <a:rect l="l" t="t" r="r" b="b"/>
              <a:pathLst>
                <a:path w="7043" h="14228" extrusionOk="0">
                  <a:moveTo>
                    <a:pt x="6968" y="1"/>
                  </a:moveTo>
                  <a:cubicBezTo>
                    <a:pt x="6954" y="1"/>
                    <a:pt x="6939" y="7"/>
                    <a:pt x="6924" y="22"/>
                  </a:cubicBezTo>
                  <a:cubicBezTo>
                    <a:pt x="3504" y="4203"/>
                    <a:pt x="3852" y="10125"/>
                    <a:pt x="52" y="14083"/>
                  </a:cubicBezTo>
                  <a:cubicBezTo>
                    <a:pt x="1" y="14134"/>
                    <a:pt x="74" y="14227"/>
                    <a:pt x="137" y="14227"/>
                  </a:cubicBezTo>
                  <a:cubicBezTo>
                    <a:pt x="152" y="14227"/>
                    <a:pt x="166" y="14222"/>
                    <a:pt x="178" y="14210"/>
                  </a:cubicBezTo>
                  <a:cubicBezTo>
                    <a:pt x="4169" y="10410"/>
                    <a:pt x="3662" y="4298"/>
                    <a:pt x="7019" y="86"/>
                  </a:cubicBezTo>
                  <a:cubicBezTo>
                    <a:pt x="7043" y="61"/>
                    <a:pt x="7012" y="1"/>
                    <a:pt x="696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8"/>
            <p:cNvSpPr/>
            <p:nvPr/>
          </p:nvSpPr>
          <p:spPr>
            <a:xfrm>
              <a:off x="8329575" y="669577"/>
              <a:ext cx="90434" cy="36847"/>
            </a:xfrm>
            <a:custGeom>
              <a:avLst/>
              <a:gdLst/>
              <a:ahLst/>
              <a:cxnLst/>
              <a:rect l="l" t="t" r="r" b="b"/>
              <a:pathLst>
                <a:path w="4597" h="1873" extrusionOk="0">
                  <a:moveTo>
                    <a:pt x="4528" y="1"/>
                  </a:moveTo>
                  <a:cubicBezTo>
                    <a:pt x="4522" y="1"/>
                    <a:pt x="4515" y="2"/>
                    <a:pt x="4508" y="6"/>
                  </a:cubicBezTo>
                  <a:cubicBezTo>
                    <a:pt x="2893" y="133"/>
                    <a:pt x="1373" y="734"/>
                    <a:pt x="74" y="1684"/>
                  </a:cubicBezTo>
                  <a:cubicBezTo>
                    <a:pt x="0" y="1759"/>
                    <a:pt x="42" y="1872"/>
                    <a:pt x="110" y="1872"/>
                  </a:cubicBezTo>
                  <a:cubicBezTo>
                    <a:pt x="128" y="1872"/>
                    <a:pt x="149" y="1863"/>
                    <a:pt x="169" y="1843"/>
                  </a:cubicBezTo>
                  <a:cubicBezTo>
                    <a:pt x="1500" y="956"/>
                    <a:pt x="2925" y="418"/>
                    <a:pt x="4540" y="133"/>
                  </a:cubicBezTo>
                  <a:cubicBezTo>
                    <a:pt x="4596" y="104"/>
                    <a:pt x="4577" y="1"/>
                    <a:pt x="452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8"/>
            <p:cNvSpPr/>
            <p:nvPr/>
          </p:nvSpPr>
          <p:spPr>
            <a:xfrm>
              <a:off x="8415359" y="1014899"/>
              <a:ext cx="28250" cy="72867"/>
            </a:xfrm>
            <a:custGeom>
              <a:avLst/>
              <a:gdLst/>
              <a:ahLst/>
              <a:cxnLst/>
              <a:rect l="l" t="t" r="r" b="b"/>
              <a:pathLst>
                <a:path w="1436" h="3704" extrusionOk="0">
                  <a:moveTo>
                    <a:pt x="1361" y="0"/>
                  </a:moveTo>
                  <a:cubicBezTo>
                    <a:pt x="1345" y="0"/>
                    <a:pt x="1329" y="8"/>
                    <a:pt x="1319" y="27"/>
                  </a:cubicBezTo>
                  <a:cubicBezTo>
                    <a:pt x="749" y="1167"/>
                    <a:pt x="306" y="2371"/>
                    <a:pt x="20" y="3637"/>
                  </a:cubicBezTo>
                  <a:cubicBezTo>
                    <a:pt x="1" y="3677"/>
                    <a:pt x="42" y="3704"/>
                    <a:pt x="76" y="3704"/>
                  </a:cubicBezTo>
                  <a:cubicBezTo>
                    <a:pt x="97" y="3704"/>
                    <a:pt x="115" y="3693"/>
                    <a:pt x="115" y="3669"/>
                  </a:cubicBezTo>
                  <a:cubicBezTo>
                    <a:pt x="464" y="2434"/>
                    <a:pt x="876" y="1231"/>
                    <a:pt x="1414" y="59"/>
                  </a:cubicBezTo>
                  <a:cubicBezTo>
                    <a:pt x="1436" y="37"/>
                    <a:pt x="1397" y="0"/>
                    <a:pt x="136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8"/>
            <p:cNvSpPr/>
            <p:nvPr/>
          </p:nvSpPr>
          <p:spPr>
            <a:xfrm>
              <a:off x="8459363" y="943690"/>
              <a:ext cx="18709" cy="124192"/>
            </a:xfrm>
            <a:custGeom>
              <a:avLst/>
              <a:gdLst/>
              <a:ahLst/>
              <a:cxnLst/>
              <a:rect l="l" t="t" r="r" b="b"/>
              <a:pathLst>
                <a:path w="951" h="6313" extrusionOk="0">
                  <a:moveTo>
                    <a:pt x="911" y="0"/>
                  </a:moveTo>
                  <a:cubicBezTo>
                    <a:pt x="898" y="0"/>
                    <a:pt x="887" y="10"/>
                    <a:pt x="887" y="37"/>
                  </a:cubicBezTo>
                  <a:cubicBezTo>
                    <a:pt x="475" y="2095"/>
                    <a:pt x="190" y="4154"/>
                    <a:pt x="0" y="6276"/>
                  </a:cubicBezTo>
                  <a:cubicBezTo>
                    <a:pt x="0" y="6294"/>
                    <a:pt x="32" y="6312"/>
                    <a:pt x="59" y="6312"/>
                  </a:cubicBezTo>
                  <a:cubicBezTo>
                    <a:pt x="78" y="6312"/>
                    <a:pt x="95" y="6302"/>
                    <a:pt x="95" y="6276"/>
                  </a:cubicBezTo>
                  <a:cubicBezTo>
                    <a:pt x="317" y="4186"/>
                    <a:pt x="602" y="2127"/>
                    <a:pt x="950" y="37"/>
                  </a:cubicBezTo>
                  <a:cubicBezTo>
                    <a:pt x="950" y="19"/>
                    <a:pt x="929" y="0"/>
                    <a:pt x="91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8"/>
            <p:cNvSpPr/>
            <p:nvPr/>
          </p:nvSpPr>
          <p:spPr>
            <a:xfrm>
              <a:off x="8650602" y="554443"/>
              <a:ext cx="58585" cy="17450"/>
            </a:xfrm>
            <a:custGeom>
              <a:avLst/>
              <a:gdLst/>
              <a:ahLst/>
              <a:cxnLst/>
              <a:rect l="l" t="t" r="r" b="b"/>
              <a:pathLst>
                <a:path w="2978" h="887" extrusionOk="0">
                  <a:moveTo>
                    <a:pt x="1" y="0"/>
                  </a:moveTo>
                  <a:lnTo>
                    <a:pt x="2978" y="887"/>
                  </a:lnTo>
                  <a:cubicBezTo>
                    <a:pt x="2091" y="380"/>
                    <a:pt x="1077" y="159"/>
                    <a:pt x="9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8"/>
            <p:cNvSpPr/>
            <p:nvPr/>
          </p:nvSpPr>
          <p:spPr>
            <a:xfrm>
              <a:off x="8064039" y="651519"/>
              <a:ext cx="81857" cy="35745"/>
            </a:xfrm>
            <a:custGeom>
              <a:avLst/>
              <a:gdLst/>
              <a:ahLst/>
              <a:cxnLst/>
              <a:rect l="l" t="t" r="r" b="b"/>
              <a:pathLst>
                <a:path w="4161" h="1817" extrusionOk="0">
                  <a:moveTo>
                    <a:pt x="4070" y="0"/>
                  </a:moveTo>
                  <a:cubicBezTo>
                    <a:pt x="4061" y="0"/>
                    <a:pt x="4052" y="2"/>
                    <a:pt x="4041" y="6"/>
                  </a:cubicBezTo>
                  <a:cubicBezTo>
                    <a:pt x="2648" y="354"/>
                    <a:pt x="1286" y="892"/>
                    <a:pt x="82" y="1684"/>
                  </a:cubicBezTo>
                  <a:cubicBezTo>
                    <a:pt x="0" y="1739"/>
                    <a:pt x="60" y="1817"/>
                    <a:pt x="119" y="1817"/>
                  </a:cubicBezTo>
                  <a:cubicBezTo>
                    <a:pt x="128" y="1817"/>
                    <a:pt x="137" y="1815"/>
                    <a:pt x="146" y="1811"/>
                  </a:cubicBezTo>
                  <a:cubicBezTo>
                    <a:pt x="1413" y="1082"/>
                    <a:pt x="2711" y="512"/>
                    <a:pt x="4104" y="132"/>
                  </a:cubicBezTo>
                  <a:cubicBezTo>
                    <a:pt x="4161" y="104"/>
                    <a:pt x="4142" y="0"/>
                    <a:pt x="407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8"/>
            <p:cNvSpPr/>
            <p:nvPr/>
          </p:nvSpPr>
          <p:spPr>
            <a:xfrm>
              <a:off x="8094548" y="731855"/>
              <a:ext cx="25141" cy="21384"/>
            </a:xfrm>
            <a:custGeom>
              <a:avLst/>
              <a:gdLst/>
              <a:ahLst/>
              <a:cxnLst/>
              <a:rect l="l" t="t" r="r" b="b"/>
              <a:pathLst>
                <a:path w="1278" h="1087" extrusionOk="0">
                  <a:moveTo>
                    <a:pt x="1186" y="0"/>
                  </a:moveTo>
                  <a:cubicBezTo>
                    <a:pt x="1178" y="0"/>
                    <a:pt x="1169" y="2"/>
                    <a:pt x="1160" y="7"/>
                  </a:cubicBezTo>
                  <a:cubicBezTo>
                    <a:pt x="685" y="260"/>
                    <a:pt x="305" y="577"/>
                    <a:pt x="20" y="1020"/>
                  </a:cubicBezTo>
                  <a:cubicBezTo>
                    <a:pt x="0" y="1059"/>
                    <a:pt x="29" y="1086"/>
                    <a:pt x="61" y="1086"/>
                  </a:cubicBezTo>
                  <a:cubicBezTo>
                    <a:pt x="81" y="1086"/>
                    <a:pt x="103" y="1076"/>
                    <a:pt x="115" y="1052"/>
                  </a:cubicBezTo>
                  <a:cubicBezTo>
                    <a:pt x="400" y="672"/>
                    <a:pt x="748" y="324"/>
                    <a:pt x="1223" y="102"/>
                  </a:cubicBezTo>
                  <a:cubicBezTo>
                    <a:pt x="1278" y="75"/>
                    <a:pt x="1239" y="0"/>
                    <a:pt x="118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8"/>
            <p:cNvSpPr/>
            <p:nvPr/>
          </p:nvSpPr>
          <p:spPr>
            <a:xfrm>
              <a:off x="8070176" y="608341"/>
              <a:ext cx="285822" cy="26597"/>
            </a:xfrm>
            <a:custGeom>
              <a:avLst/>
              <a:gdLst/>
              <a:ahLst/>
              <a:cxnLst/>
              <a:rect l="l" t="t" r="r" b="b"/>
              <a:pathLst>
                <a:path w="14529" h="1352" extrusionOk="0">
                  <a:moveTo>
                    <a:pt x="6476" y="0"/>
                  </a:moveTo>
                  <a:cubicBezTo>
                    <a:pt x="4252" y="0"/>
                    <a:pt x="2060" y="334"/>
                    <a:pt x="55" y="1250"/>
                  </a:cubicBezTo>
                  <a:cubicBezTo>
                    <a:pt x="1" y="1278"/>
                    <a:pt x="40" y="1352"/>
                    <a:pt x="72" y="1352"/>
                  </a:cubicBezTo>
                  <a:cubicBezTo>
                    <a:pt x="78" y="1352"/>
                    <a:pt x="83" y="1350"/>
                    <a:pt x="87" y="1345"/>
                  </a:cubicBezTo>
                  <a:cubicBezTo>
                    <a:pt x="2023" y="524"/>
                    <a:pt x="4142" y="229"/>
                    <a:pt x="6297" y="229"/>
                  </a:cubicBezTo>
                  <a:cubicBezTo>
                    <a:pt x="9043" y="229"/>
                    <a:pt x="11846" y="708"/>
                    <a:pt x="14402" y="1187"/>
                  </a:cubicBezTo>
                  <a:cubicBezTo>
                    <a:pt x="14497" y="1187"/>
                    <a:pt x="14528" y="1060"/>
                    <a:pt x="14433" y="1029"/>
                  </a:cubicBezTo>
                  <a:cubicBezTo>
                    <a:pt x="11917" y="491"/>
                    <a:pt x="9173" y="0"/>
                    <a:pt x="647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8"/>
            <p:cNvSpPr/>
            <p:nvPr/>
          </p:nvSpPr>
          <p:spPr>
            <a:xfrm>
              <a:off x="8003984" y="642726"/>
              <a:ext cx="39148" cy="21364"/>
            </a:xfrm>
            <a:custGeom>
              <a:avLst/>
              <a:gdLst/>
              <a:ahLst/>
              <a:cxnLst/>
              <a:rect l="l" t="t" r="r" b="b"/>
              <a:pathLst>
                <a:path w="1990" h="1086" extrusionOk="0">
                  <a:moveTo>
                    <a:pt x="1950" y="1"/>
                  </a:moveTo>
                  <a:cubicBezTo>
                    <a:pt x="1944" y="1"/>
                    <a:pt x="1938" y="3"/>
                    <a:pt x="1932" y="9"/>
                  </a:cubicBezTo>
                  <a:cubicBezTo>
                    <a:pt x="1362" y="453"/>
                    <a:pt x="729" y="769"/>
                    <a:pt x="32" y="991"/>
                  </a:cubicBezTo>
                  <a:cubicBezTo>
                    <a:pt x="0" y="1023"/>
                    <a:pt x="32" y="1086"/>
                    <a:pt x="64" y="1086"/>
                  </a:cubicBezTo>
                  <a:cubicBezTo>
                    <a:pt x="760" y="896"/>
                    <a:pt x="1425" y="548"/>
                    <a:pt x="1964" y="73"/>
                  </a:cubicBezTo>
                  <a:cubicBezTo>
                    <a:pt x="1989" y="47"/>
                    <a:pt x="1973" y="1"/>
                    <a:pt x="1950"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8"/>
            <p:cNvSpPr/>
            <p:nvPr/>
          </p:nvSpPr>
          <p:spPr>
            <a:xfrm>
              <a:off x="8111268" y="655886"/>
              <a:ext cx="144396" cy="38224"/>
            </a:xfrm>
            <a:custGeom>
              <a:avLst/>
              <a:gdLst/>
              <a:ahLst/>
              <a:cxnLst/>
              <a:rect l="l" t="t" r="r" b="b"/>
              <a:pathLst>
                <a:path w="7340" h="1943" extrusionOk="0">
                  <a:moveTo>
                    <a:pt x="7273" y="0"/>
                  </a:moveTo>
                  <a:cubicBezTo>
                    <a:pt x="7265" y="0"/>
                    <a:pt x="7256" y="2"/>
                    <a:pt x="7246" y="5"/>
                  </a:cubicBezTo>
                  <a:cubicBezTo>
                    <a:pt x="4775" y="290"/>
                    <a:pt x="2368" y="924"/>
                    <a:pt x="57" y="1810"/>
                  </a:cubicBezTo>
                  <a:cubicBezTo>
                    <a:pt x="0" y="1839"/>
                    <a:pt x="19" y="1942"/>
                    <a:pt x="91" y="1942"/>
                  </a:cubicBezTo>
                  <a:cubicBezTo>
                    <a:pt x="100" y="1942"/>
                    <a:pt x="110" y="1940"/>
                    <a:pt x="120" y="1937"/>
                  </a:cubicBezTo>
                  <a:cubicBezTo>
                    <a:pt x="2432" y="1145"/>
                    <a:pt x="4807" y="544"/>
                    <a:pt x="7246" y="132"/>
                  </a:cubicBezTo>
                  <a:cubicBezTo>
                    <a:pt x="7330" y="104"/>
                    <a:pt x="7339" y="0"/>
                    <a:pt x="727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8"/>
            <p:cNvSpPr/>
            <p:nvPr/>
          </p:nvSpPr>
          <p:spPr>
            <a:xfrm>
              <a:off x="8024737" y="584933"/>
              <a:ext cx="215375" cy="30669"/>
            </a:xfrm>
            <a:custGeom>
              <a:avLst/>
              <a:gdLst/>
              <a:ahLst/>
              <a:cxnLst/>
              <a:rect l="l" t="t" r="r" b="b"/>
              <a:pathLst>
                <a:path w="10948" h="1559" extrusionOk="0">
                  <a:moveTo>
                    <a:pt x="6941" y="1"/>
                  </a:moveTo>
                  <a:cubicBezTo>
                    <a:pt x="4598" y="1"/>
                    <a:pt x="2277" y="473"/>
                    <a:pt x="85" y="1427"/>
                  </a:cubicBezTo>
                  <a:cubicBezTo>
                    <a:pt x="1" y="1455"/>
                    <a:pt x="17" y="1559"/>
                    <a:pt x="88" y="1559"/>
                  </a:cubicBezTo>
                  <a:cubicBezTo>
                    <a:pt x="97" y="1559"/>
                    <a:pt x="107" y="1557"/>
                    <a:pt x="117" y="1554"/>
                  </a:cubicBezTo>
                  <a:cubicBezTo>
                    <a:pt x="2513" y="690"/>
                    <a:pt x="4909" y="254"/>
                    <a:pt x="7366" y="254"/>
                  </a:cubicBezTo>
                  <a:cubicBezTo>
                    <a:pt x="8513" y="254"/>
                    <a:pt x="9673" y="349"/>
                    <a:pt x="10853" y="540"/>
                  </a:cubicBezTo>
                  <a:cubicBezTo>
                    <a:pt x="10916" y="540"/>
                    <a:pt x="10948" y="445"/>
                    <a:pt x="10884" y="445"/>
                  </a:cubicBezTo>
                  <a:cubicBezTo>
                    <a:pt x="9576" y="149"/>
                    <a:pt x="8255" y="1"/>
                    <a:pt x="6941"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8"/>
            <p:cNvSpPr/>
            <p:nvPr/>
          </p:nvSpPr>
          <p:spPr>
            <a:xfrm>
              <a:off x="8534741" y="30824"/>
              <a:ext cx="609316" cy="925512"/>
            </a:xfrm>
            <a:custGeom>
              <a:avLst/>
              <a:gdLst/>
              <a:ahLst/>
              <a:cxnLst/>
              <a:rect l="l" t="t" r="r" b="b"/>
              <a:pathLst>
                <a:path w="30973" h="47046" extrusionOk="0">
                  <a:moveTo>
                    <a:pt x="9221" y="0"/>
                  </a:moveTo>
                  <a:cubicBezTo>
                    <a:pt x="9169" y="0"/>
                    <a:pt x="9114" y="15"/>
                    <a:pt x="9058" y="49"/>
                  </a:cubicBezTo>
                  <a:cubicBezTo>
                    <a:pt x="444" y="5433"/>
                    <a:pt x="0" y="18575"/>
                    <a:pt x="3896" y="26904"/>
                  </a:cubicBezTo>
                  <a:cubicBezTo>
                    <a:pt x="7967" y="35634"/>
                    <a:pt x="16936" y="40818"/>
                    <a:pt x="26384" y="40818"/>
                  </a:cubicBezTo>
                  <a:cubicBezTo>
                    <a:pt x="26636" y="40818"/>
                    <a:pt x="26888" y="40814"/>
                    <a:pt x="27141" y="40807"/>
                  </a:cubicBezTo>
                  <a:cubicBezTo>
                    <a:pt x="27141" y="40839"/>
                    <a:pt x="27172" y="40902"/>
                    <a:pt x="27204" y="40934"/>
                  </a:cubicBezTo>
                  <a:cubicBezTo>
                    <a:pt x="28819" y="42770"/>
                    <a:pt x="29959" y="44860"/>
                    <a:pt x="30973" y="47046"/>
                  </a:cubicBezTo>
                  <a:lnTo>
                    <a:pt x="30973" y="45431"/>
                  </a:lnTo>
                  <a:cubicBezTo>
                    <a:pt x="30054" y="43689"/>
                    <a:pt x="29009" y="42042"/>
                    <a:pt x="27647" y="40617"/>
                  </a:cubicBezTo>
                  <a:cubicBezTo>
                    <a:pt x="27679" y="40490"/>
                    <a:pt x="27616" y="40332"/>
                    <a:pt x="27457" y="40332"/>
                  </a:cubicBezTo>
                  <a:cubicBezTo>
                    <a:pt x="27426" y="33428"/>
                    <a:pt x="28629" y="24687"/>
                    <a:pt x="23309" y="19399"/>
                  </a:cubicBezTo>
                  <a:cubicBezTo>
                    <a:pt x="20680" y="16802"/>
                    <a:pt x="17070" y="15567"/>
                    <a:pt x="14346" y="13128"/>
                  </a:cubicBezTo>
                  <a:cubicBezTo>
                    <a:pt x="10736" y="9930"/>
                    <a:pt x="9089" y="5274"/>
                    <a:pt x="9469" y="524"/>
                  </a:cubicBezTo>
                  <a:cubicBezTo>
                    <a:pt x="9626" y="316"/>
                    <a:pt x="9461" y="0"/>
                    <a:pt x="9221"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8"/>
            <p:cNvSpPr/>
            <p:nvPr/>
          </p:nvSpPr>
          <p:spPr>
            <a:xfrm>
              <a:off x="7805250" y="0"/>
              <a:ext cx="1338871" cy="1366550"/>
            </a:xfrm>
            <a:custGeom>
              <a:avLst/>
              <a:gdLst/>
              <a:ahLst/>
              <a:cxnLst/>
              <a:rect l="l" t="t" r="r" b="b"/>
              <a:pathLst>
                <a:path w="68058" h="69465" extrusionOk="0">
                  <a:moveTo>
                    <a:pt x="16437" y="13017"/>
                  </a:moveTo>
                  <a:cubicBezTo>
                    <a:pt x="18084" y="13650"/>
                    <a:pt x="19794" y="14062"/>
                    <a:pt x="21567" y="14125"/>
                  </a:cubicBezTo>
                  <a:cubicBezTo>
                    <a:pt x="21889" y="14141"/>
                    <a:pt x="22210" y="14147"/>
                    <a:pt x="22530" y="14147"/>
                  </a:cubicBezTo>
                  <a:cubicBezTo>
                    <a:pt x="23393" y="14147"/>
                    <a:pt x="24250" y="14104"/>
                    <a:pt x="25101" y="14104"/>
                  </a:cubicBezTo>
                  <a:cubicBezTo>
                    <a:pt x="26416" y="14104"/>
                    <a:pt x="27717" y="14207"/>
                    <a:pt x="29010" y="14727"/>
                  </a:cubicBezTo>
                  <a:cubicBezTo>
                    <a:pt x="34045" y="16722"/>
                    <a:pt x="35819" y="22074"/>
                    <a:pt x="37402" y="26793"/>
                  </a:cubicBezTo>
                  <a:cubicBezTo>
                    <a:pt x="36389" y="25304"/>
                    <a:pt x="35248" y="23879"/>
                    <a:pt x="33792" y="22866"/>
                  </a:cubicBezTo>
                  <a:cubicBezTo>
                    <a:pt x="32113" y="21694"/>
                    <a:pt x="30245" y="21599"/>
                    <a:pt x="28345" y="21061"/>
                  </a:cubicBezTo>
                  <a:cubicBezTo>
                    <a:pt x="25494" y="20269"/>
                    <a:pt x="24418" y="18210"/>
                    <a:pt x="22201" y="16595"/>
                  </a:cubicBezTo>
                  <a:cubicBezTo>
                    <a:pt x="20491" y="15360"/>
                    <a:pt x="16785" y="15487"/>
                    <a:pt x="16437" y="13017"/>
                  </a:cubicBezTo>
                  <a:close/>
                  <a:moveTo>
                    <a:pt x="15962" y="13618"/>
                  </a:moveTo>
                  <a:lnTo>
                    <a:pt x="15962" y="13618"/>
                  </a:lnTo>
                  <a:cubicBezTo>
                    <a:pt x="16279" y="14505"/>
                    <a:pt x="16912" y="15107"/>
                    <a:pt x="17862" y="15550"/>
                  </a:cubicBezTo>
                  <a:cubicBezTo>
                    <a:pt x="19351" y="16247"/>
                    <a:pt x="20681" y="16120"/>
                    <a:pt x="22106" y="17229"/>
                  </a:cubicBezTo>
                  <a:cubicBezTo>
                    <a:pt x="22993" y="17925"/>
                    <a:pt x="23689" y="18876"/>
                    <a:pt x="24544" y="19636"/>
                  </a:cubicBezTo>
                  <a:cubicBezTo>
                    <a:pt x="26128" y="21124"/>
                    <a:pt x="27838" y="21536"/>
                    <a:pt x="29960" y="21979"/>
                  </a:cubicBezTo>
                  <a:cubicBezTo>
                    <a:pt x="33285" y="22676"/>
                    <a:pt x="35090" y="24608"/>
                    <a:pt x="37149" y="27046"/>
                  </a:cubicBezTo>
                  <a:cubicBezTo>
                    <a:pt x="36373" y="26994"/>
                    <a:pt x="35482" y="26939"/>
                    <a:pt x="34582" y="26939"/>
                  </a:cubicBezTo>
                  <a:cubicBezTo>
                    <a:pt x="32725" y="26939"/>
                    <a:pt x="30825" y="27174"/>
                    <a:pt x="29801" y="28155"/>
                  </a:cubicBezTo>
                  <a:cubicBezTo>
                    <a:pt x="28503" y="29358"/>
                    <a:pt x="29358" y="30783"/>
                    <a:pt x="30530" y="31670"/>
                  </a:cubicBezTo>
                  <a:cubicBezTo>
                    <a:pt x="27711" y="30783"/>
                    <a:pt x="24798" y="29833"/>
                    <a:pt x="21947" y="29231"/>
                  </a:cubicBezTo>
                  <a:cubicBezTo>
                    <a:pt x="19984" y="27109"/>
                    <a:pt x="17609" y="24956"/>
                    <a:pt x="16722" y="22169"/>
                  </a:cubicBezTo>
                  <a:cubicBezTo>
                    <a:pt x="15835" y="19446"/>
                    <a:pt x="15329" y="16405"/>
                    <a:pt x="15962" y="13618"/>
                  </a:cubicBezTo>
                  <a:close/>
                  <a:moveTo>
                    <a:pt x="34868" y="33982"/>
                  </a:moveTo>
                  <a:cubicBezTo>
                    <a:pt x="35343" y="34172"/>
                    <a:pt x="35819" y="34393"/>
                    <a:pt x="36294" y="34583"/>
                  </a:cubicBezTo>
                  <a:cubicBezTo>
                    <a:pt x="38257" y="35375"/>
                    <a:pt x="40949" y="35692"/>
                    <a:pt x="42184" y="37592"/>
                  </a:cubicBezTo>
                  <a:cubicBezTo>
                    <a:pt x="42057" y="37687"/>
                    <a:pt x="41931" y="37782"/>
                    <a:pt x="41804" y="37909"/>
                  </a:cubicBezTo>
                  <a:cubicBezTo>
                    <a:pt x="41788" y="37905"/>
                    <a:pt x="41771" y="37903"/>
                    <a:pt x="41755" y="37903"/>
                  </a:cubicBezTo>
                  <a:cubicBezTo>
                    <a:pt x="41640" y="37903"/>
                    <a:pt x="41519" y="37996"/>
                    <a:pt x="41519" y="38162"/>
                  </a:cubicBezTo>
                  <a:cubicBezTo>
                    <a:pt x="40126" y="39365"/>
                    <a:pt x="38700" y="40822"/>
                    <a:pt x="37054" y="41170"/>
                  </a:cubicBezTo>
                  <a:cubicBezTo>
                    <a:pt x="36740" y="41230"/>
                    <a:pt x="36454" y="41262"/>
                    <a:pt x="36196" y="41262"/>
                  </a:cubicBezTo>
                  <a:cubicBezTo>
                    <a:pt x="35908" y="41262"/>
                    <a:pt x="35656" y="41222"/>
                    <a:pt x="35438" y="41139"/>
                  </a:cubicBezTo>
                  <a:cubicBezTo>
                    <a:pt x="35470" y="41107"/>
                    <a:pt x="35470" y="41075"/>
                    <a:pt x="35470" y="41044"/>
                  </a:cubicBezTo>
                  <a:cubicBezTo>
                    <a:pt x="35490" y="41005"/>
                    <a:pt x="35461" y="40978"/>
                    <a:pt x="35429" y="40978"/>
                  </a:cubicBezTo>
                  <a:cubicBezTo>
                    <a:pt x="35409" y="40978"/>
                    <a:pt x="35387" y="40988"/>
                    <a:pt x="35375" y="41012"/>
                  </a:cubicBezTo>
                  <a:cubicBezTo>
                    <a:pt x="35375" y="41044"/>
                    <a:pt x="35375" y="41075"/>
                    <a:pt x="35343" y="41107"/>
                  </a:cubicBezTo>
                  <a:cubicBezTo>
                    <a:pt x="33253" y="40220"/>
                    <a:pt x="34298" y="35882"/>
                    <a:pt x="34868" y="33982"/>
                  </a:cubicBezTo>
                  <a:close/>
                  <a:moveTo>
                    <a:pt x="42374" y="36927"/>
                  </a:moveTo>
                  <a:lnTo>
                    <a:pt x="42374" y="36927"/>
                  </a:lnTo>
                  <a:cubicBezTo>
                    <a:pt x="43419" y="37338"/>
                    <a:pt x="44496" y="37592"/>
                    <a:pt x="45573" y="38004"/>
                  </a:cubicBezTo>
                  <a:cubicBezTo>
                    <a:pt x="47663" y="38764"/>
                    <a:pt x="51685" y="40252"/>
                    <a:pt x="52318" y="42659"/>
                  </a:cubicBezTo>
                  <a:cubicBezTo>
                    <a:pt x="51805" y="44064"/>
                    <a:pt x="50742" y="45077"/>
                    <a:pt x="49229" y="45077"/>
                  </a:cubicBezTo>
                  <a:cubicBezTo>
                    <a:pt x="48594" y="45077"/>
                    <a:pt x="47879" y="44898"/>
                    <a:pt x="47093" y="44496"/>
                  </a:cubicBezTo>
                  <a:cubicBezTo>
                    <a:pt x="44464" y="43166"/>
                    <a:pt x="43641" y="40062"/>
                    <a:pt x="42881" y="37434"/>
                  </a:cubicBezTo>
                  <a:cubicBezTo>
                    <a:pt x="42849" y="37338"/>
                    <a:pt x="42786" y="37307"/>
                    <a:pt x="42722" y="37307"/>
                  </a:cubicBezTo>
                  <a:cubicBezTo>
                    <a:pt x="42691" y="37275"/>
                    <a:pt x="42659" y="37275"/>
                    <a:pt x="42627" y="37275"/>
                  </a:cubicBezTo>
                  <a:cubicBezTo>
                    <a:pt x="42532" y="37148"/>
                    <a:pt x="42469" y="37022"/>
                    <a:pt x="42374" y="36927"/>
                  </a:cubicBezTo>
                  <a:close/>
                  <a:moveTo>
                    <a:pt x="16045" y="29070"/>
                  </a:moveTo>
                  <a:cubicBezTo>
                    <a:pt x="20761" y="29070"/>
                    <a:pt x="25802" y="30908"/>
                    <a:pt x="30118" y="32271"/>
                  </a:cubicBezTo>
                  <a:lnTo>
                    <a:pt x="29928" y="32335"/>
                  </a:lnTo>
                  <a:cubicBezTo>
                    <a:pt x="28150" y="32212"/>
                    <a:pt x="26372" y="32100"/>
                    <a:pt x="24602" y="32100"/>
                  </a:cubicBezTo>
                  <a:cubicBezTo>
                    <a:pt x="22273" y="32100"/>
                    <a:pt x="19957" y="32293"/>
                    <a:pt x="17672" y="32905"/>
                  </a:cubicBezTo>
                  <a:cubicBezTo>
                    <a:pt x="17577" y="32905"/>
                    <a:pt x="17577" y="33063"/>
                    <a:pt x="17672" y="33063"/>
                  </a:cubicBezTo>
                  <a:cubicBezTo>
                    <a:pt x="20779" y="32616"/>
                    <a:pt x="23729" y="32461"/>
                    <a:pt x="26753" y="32461"/>
                  </a:cubicBezTo>
                  <a:cubicBezTo>
                    <a:pt x="27583" y="32461"/>
                    <a:pt x="28418" y="32473"/>
                    <a:pt x="29263" y="32493"/>
                  </a:cubicBezTo>
                  <a:cubicBezTo>
                    <a:pt x="28376" y="32715"/>
                    <a:pt x="27458" y="32937"/>
                    <a:pt x="26571" y="33222"/>
                  </a:cubicBezTo>
                  <a:cubicBezTo>
                    <a:pt x="26658" y="33193"/>
                    <a:pt x="26639" y="33059"/>
                    <a:pt x="26564" y="33059"/>
                  </a:cubicBezTo>
                  <a:cubicBezTo>
                    <a:pt x="26556" y="33059"/>
                    <a:pt x="26548" y="33060"/>
                    <a:pt x="26539" y="33063"/>
                  </a:cubicBezTo>
                  <a:cubicBezTo>
                    <a:pt x="23214" y="34045"/>
                    <a:pt x="19889" y="35217"/>
                    <a:pt x="16817" y="36768"/>
                  </a:cubicBezTo>
                  <a:cubicBezTo>
                    <a:pt x="16732" y="36797"/>
                    <a:pt x="16773" y="36900"/>
                    <a:pt x="16850" y="36900"/>
                  </a:cubicBezTo>
                  <a:cubicBezTo>
                    <a:pt x="16860" y="36900"/>
                    <a:pt x="16870" y="36899"/>
                    <a:pt x="16880" y="36895"/>
                  </a:cubicBezTo>
                  <a:cubicBezTo>
                    <a:pt x="19446" y="35818"/>
                    <a:pt x="22042" y="34773"/>
                    <a:pt x="24671" y="33855"/>
                  </a:cubicBezTo>
                  <a:lnTo>
                    <a:pt x="24671" y="33855"/>
                  </a:lnTo>
                  <a:cubicBezTo>
                    <a:pt x="23911" y="34140"/>
                    <a:pt x="23183" y="34520"/>
                    <a:pt x="22517" y="34932"/>
                  </a:cubicBezTo>
                  <a:cubicBezTo>
                    <a:pt x="19857" y="36642"/>
                    <a:pt x="18084" y="39872"/>
                    <a:pt x="16247" y="42374"/>
                  </a:cubicBezTo>
                  <a:cubicBezTo>
                    <a:pt x="15234" y="43704"/>
                    <a:pt x="13238" y="46174"/>
                    <a:pt x="12162" y="48549"/>
                  </a:cubicBezTo>
                  <a:cubicBezTo>
                    <a:pt x="11373" y="48768"/>
                    <a:pt x="10756" y="48912"/>
                    <a:pt x="10182" y="48912"/>
                  </a:cubicBezTo>
                  <a:cubicBezTo>
                    <a:pt x="9260" y="48912"/>
                    <a:pt x="8452" y="48539"/>
                    <a:pt x="7221" y="47504"/>
                  </a:cubicBezTo>
                  <a:cubicBezTo>
                    <a:pt x="6778" y="47124"/>
                    <a:pt x="6778" y="46839"/>
                    <a:pt x="6271" y="46522"/>
                  </a:cubicBezTo>
                  <a:cubicBezTo>
                    <a:pt x="4339" y="45351"/>
                    <a:pt x="1268" y="47504"/>
                    <a:pt x="1204" y="43166"/>
                  </a:cubicBezTo>
                  <a:cubicBezTo>
                    <a:pt x="1141" y="39524"/>
                    <a:pt x="4751" y="34615"/>
                    <a:pt x="7285" y="32271"/>
                  </a:cubicBezTo>
                  <a:cubicBezTo>
                    <a:pt x="9845" y="29902"/>
                    <a:pt x="12871" y="29070"/>
                    <a:pt x="16045" y="29070"/>
                  </a:cubicBezTo>
                  <a:close/>
                  <a:moveTo>
                    <a:pt x="53363" y="40379"/>
                  </a:moveTo>
                  <a:lnTo>
                    <a:pt x="53363" y="40379"/>
                  </a:lnTo>
                  <a:cubicBezTo>
                    <a:pt x="56403" y="42089"/>
                    <a:pt x="58652" y="45097"/>
                    <a:pt x="61502" y="47124"/>
                  </a:cubicBezTo>
                  <a:cubicBezTo>
                    <a:pt x="62801" y="48011"/>
                    <a:pt x="65207" y="50259"/>
                    <a:pt x="65682" y="52286"/>
                  </a:cubicBezTo>
                  <a:cubicBezTo>
                    <a:pt x="64352" y="51970"/>
                    <a:pt x="63022" y="51780"/>
                    <a:pt x="61724" y="51463"/>
                  </a:cubicBezTo>
                  <a:cubicBezTo>
                    <a:pt x="59792" y="51019"/>
                    <a:pt x="59222" y="50133"/>
                    <a:pt x="57797" y="49088"/>
                  </a:cubicBezTo>
                  <a:cubicBezTo>
                    <a:pt x="57322" y="48771"/>
                    <a:pt x="56973" y="48676"/>
                    <a:pt x="56435" y="48518"/>
                  </a:cubicBezTo>
                  <a:cubicBezTo>
                    <a:pt x="54060" y="47916"/>
                    <a:pt x="52508" y="47536"/>
                    <a:pt x="51210" y="45192"/>
                  </a:cubicBezTo>
                  <a:cubicBezTo>
                    <a:pt x="51210" y="45161"/>
                    <a:pt x="51210" y="45161"/>
                    <a:pt x="51210" y="45161"/>
                  </a:cubicBezTo>
                  <a:cubicBezTo>
                    <a:pt x="51716" y="44907"/>
                    <a:pt x="52160" y="44527"/>
                    <a:pt x="52540" y="43989"/>
                  </a:cubicBezTo>
                  <a:cubicBezTo>
                    <a:pt x="53268" y="42976"/>
                    <a:pt x="53490" y="41645"/>
                    <a:pt x="53363" y="40379"/>
                  </a:cubicBezTo>
                  <a:close/>
                  <a:moveTo>
                    <a:pt x="42564" y="37845"/>
                  </a:moveTo>
                  <a:cubicBezTo>
                    <a:pt x="43197" y="40569"/>
                    <a:pt x="44179" y="43609"/>
                    <a:pt x="46839" y="45002"/>
                  </a:cubicBezTo>
                  <a:cubicBezTo>
                    <a:pt x="47597" y="45401"/>
                    <a:pt x="48455" y="45624"/>
                    <a:pt x="49294" y="45624"/>
                  </a:cubicBezTo>
                  <a:cubicBezTo>
                    <a:pt x="49789" y="45624"/>
                    <a:pt x="50277" y="45547"/>
                    <a:pt x="50735" y="45382"/>
                  </a:cubicBezTo>
                  <a:cubicBezTo>
                    <a:pt x="50735" y="45414"/>
                    <a:pt x="50735" y="45446"/>
                    <a:pt x="50766" y="45477"/>
                  </a:cubicBezTo>
                  <a:cubicBezTo>
                    <a:pt x="51336" y="46554"/>
                    <a:pt x="52065" y="47409"/>
                    <a:pt x="53110" y="48074"/>
                  </a:cubicBezTo>
                  <a:cubicBezTo>
                    <a:pt x="54598" y="48993"/>
                    <a:pt x="56467" y="48834"/>
                    <a:pt x="57892" y="49943"/>
                  </a:cubicBezTo>
                  <a:cubicBezTo>
                    <a:pt x="58779" y="50608"/>
                    <a:pt x="59032" y="51178"/>
                    <a:pt x="60172" y="51621"/>
                  </a:cubicBezTo>
                  <a:cubicBezTo>
                    <a:pt x="61882" y="52223"/>
                    <a:pt x="63941" y="52413"/>
                    <a:pt x="65746" y="52666"/>
                  </a:cubicBezTo>
                  <a:cubicBezTo>
                    <a:pt x="65872" y="53838"/>
                    <a:pt x="65271" y="54851"/>
                    <a:pt x="63307" y="55485"/>
                  </a:cubicBezTo>
                  <a:cubicBezTo>
                    <a:pt x="62853" y="55631"/>
                    <a:pt x="62384" y="55690"/>
                    <a:pt x="61907" y="55690"/>
                  </a:cubicBezTo>
                  <a:cubicBezTo>
                    <a:pt x="60219" y="55690"/>
                    <a:pt x="58427" y="54954"/>
                    <a:pt x="56847" y="54756"/>
                  </a:cubicBezTo>
                  <a:cubicBezTo>
                    <a:pt x="55042" y="54503"/>
                    <a:pt x="53141" y="54756"/>
                    <a:pt x="51336" y="54408"/>
                  </a:cubicBezTo>
                  <a:cubicBezTo>
                    <a:pt x="50766" y="54281"/>
                    <a:pt x="50260" y="54123"/>
                    <a:pt x="49753" y="53901"/>
                  </a:cubicBezTo>
                  <a:cubicBezTo>
                    <a:pt x="49753" y="53870"/>
                    <a:pt x="49753" y="53806"/>
                    <a:pt x="49753" y="53775"/>
                  </a:cubicBezTo>
                  <a:cubicBezTo>
                    <a:pt x="49736" y="53691"/>
                    <a:pt x="49667" y="53652"/>
                    <a:pt x="49595" y="53652"/>
                  </a:cubicBezTo>
                  <a:cubicBezTo>
                    <a:pt x="49531" y="53652"/>
                    <a:pt x="49466" y="53683"/>
                    <a:pt x="49436" y="53743"/>
                  </a:cubicBezTo>
                  <a:cubicBezTo>
                    <a:pt x="47979" y="52983"/>
                    <a:pt x="46903" y="51716"/>
                    <a:pt x="45984" y="50164"/>
                  </a:cubicBezTo>
                  <a:cubicBezTo>
                    <a:pt x="43736" y="46522"/>
                    <a:pt x="42501" y="42469"/>
                    <a:pt x="42121" y="38225"/>
                  </a:cubicBezTo>
                  <a:cubicBezTo>
                    <a:pt x="42216" y="38099"/>
                    <a:pt x="42342" y="37972"/>
                    <a:pt x="42469" y="37877"/>
                  </a:cubicBezTo>
                  <a:cubicBezTo>
                    <a:pt x="42501" y="37877"/>
                    <a:pt x="42532" y="37877"/>
                    <a:pt x="42564" y="37845"/>
                  </a:cubicBezTo>
                  <a:close/>
                  <a:moveTo>
                    <a:pt x="31702" y="32430"/>
                  </a:moveTo>
                  <a:cubicBezTo>
                    <a:pt x="32557" y="32937"/>
                    <a:pt x="33443" y="33348"/>
                    <a:pt x="34330" y="33760"/>
                  </a:cubicBezTo>
                  <a:cubicBezTo>
                    <a:pt x="33823" y="35533"/>
                    <a:pt x="32810" y="38985"/>
                    <a:pt x="34108" y="40727"/>
                  </a:cubicBezTo>
                  <a:cubicBezTo>
                    <a:pt x="31353" y="44971"/>
                    <a:pt x="32082" y="50766"/>
                    <a:pt x="27806" y="54060"/>
                  </a:cubicBezTo>
                  <a:cubicBezTo>
                    <a:pt x="25843" y="55548"/>
                    <a:pt x="23404" y="56498"/>
                    <a:pt x="21029" y="57100"/>
                  </a:cubicBezTo>
                  <a:cubicBezTo>
                    <a:pt x="20743" y="57171"/>
                    <a:pt x="20449" y="57206"/>
                    <a:pt x="20154" y="57206"/>
                  </a:cubicBezTo>
                  <a:cubicBezTo>
                    <a:pt x="18881" y="57206"/>
                    <a:pt x="17588" y="56564"/>
                    <a:pt x="16817" y="55485"/>
                  </a:cubicBezTo>
                  <a:cubicBezTo>
                    <a:pt x="16564" y="55168"/>
                    <a:pt x="16595" y="54598"/>
                    <a:pt x="16374" y="54218"/>
                  </a:cubicBezTo>
                  <a:cubicBezTo>
                    <a:pt x="16120" y="53870"/>
                    <a:pt x="15899" y="53616"/>
                    <a:pt x="15519" y="53426"/>
                  </a:cubicBezTo>
                  <a:cubicBezTo>
                    <a:pt x="15407" y="53375"/>
                    <a:pt x="15289" y="53358"/>
                    <a:pt x="15169" y="53358"/>
                  </a:cubicBezTo>
                  <a:cubicBezTo>
                    <a:pt x="14953" y="53358"/>
                    <a:pt x="14734" y="53413"/>
                    <a:pt x="14550" y="53413"/>
                  </a:cubicBezTo>
                  <a:cubicBezTo>
                    <a:pt x="14462" y="53413"/>
                    <a:pt x="14383" y="53400"/>
                    <a:pt x="14315" y="53363"/>
                  </a:cubicBezTo>
                  <a:cubicBezTo>
                    <a:pt x="14252" y="53376"/>
                    <a:pt x="14191" y="53382"/>
                    <a:pt x="14133" y="53382"/>
                  </a:cubicBezTo>
                  <a:cubicBezTo>
                    <a:pt x="13614" y="53382"/>
                    <a:pt x="13321" y="52872"/>
                    <a:pt x="13207" y="51875"/>
                  </a:cubicBezTo>
                  <a:cubicBezTo>
                    <a:pt x="12130" y="51241"/>
                    <a:pt x="11877" y="50481"/>
                    <a:pt x="12415" y="49594"/>
                  </a:cubicBezTo>
                  <a:cubicBezTo>
                    <a:pt x="12573" y="48898"/>
                    <a:pt x="12953" y="48201"/>
                    <a:pt x="13302" y="47599"/>
                  </a:cubicBezTo>
                  <a:cubicBezTo>
                    <a:pt x="14727" y="45066"/>
                    <a:pt x="16690" y="42786"/>
                    <a:pt x="18432" y="40474"/>
                  </a:cubicBezTo>
                  <a:cubicBezTo>
                    <a:pt x="19921" y="38479"/>
                    <a:pt x="21282" y="36262"/>
                    <a:pt x="23531" y="35027"/>
                  </a:cubicBezTo>
                  <a:cubicBezTo>
                    <a:pt x="25938" y="33697"/>
                    <a:pt x="29073" y="33190"/>
                    <a:pt x="31702" y="32430"/>
                  </a:cubicBezTo>
                  <a:close/>
                  <a:moveTo>
                    <a:pt x="34330" y="41012"/>
                  </a:moveTo>
                  <a:cubicBezTo>
                    <a:pt x="34552" y="41234"/>
                    <a:pt x="34805" y="41392"/>
                    <a:pt x="35122" y="41550"/>
                  </a:cubicBezTo>
                  <a:lnTo>
                    <a:pt x="35185" y="41550"/>
                  </a:lnTo>
                  <a:cubicBezTo>
                    <a:pt x="34045" y="44464"/>
                    <a:pt x="33190" y="47504"/>
                    <a:pt x="32493" y="50544"/>
                  </a:cubicBezTo>
                  <a:cubicBezTo>
                    <a:pt x="32474" y="50621"/>
                    <a:pt x="32536" y="50663"/>
                    <a:pt x="32595" y="50663"/>
                  </a:cubicBezTo>
                  <a:cubicBezTo>
                    <a:pt x="32634" y="50663"/>
                    <a:pt x="32671" y="50645"/>
                    <a:pt x="32683" y="50608"/>
                  </a:cubicBezTo>
                  <a:cubicBezTo>
                    <a:pt x="33475" y="47568"/>
                    <a:pt x="34362" y="44591"/>
                    <a:pt x="35312" y="41614"/>
                  </a:cubicBezTo>
                  <a:cubicBezTo>
                    <a:pt x="35470" y="41645"/>
                    <a:pt x="35597" y="41677"/>
                    <a:pt x="35755" y="41709"/>
                  </a:cubicBezTo>
                  <a:cubicBezTo>
                    <a:pt x="34552" y="47156"/>
                    <a:pt x="33950" y="53015"/>
                    <a:pt x="34583" y="58588"/>
                  </a:cubicBezTo>
                  <a:cubicBezTo>
                    <a:pt x="32715" y="60457"/>
                    <a:pt x="30910" y="62420"/>
                    <a:pt x="28566" y="63750"/>
                  </a:cubicBezTo>
                  <a:cubicBezTo>
                    <a:pt x="27493" y="64371"/>
                    <a:pt x="26633" y="64592"/>
                    <a:pt x="25746" y="64592"/>
                  </a:cubicBezTo>
                  <a:cubicBezTo>
                    <a:pt x="24958" y="64592"/>
                    <a:pt x="24149" y="64417"/>
                    <a:pt x="23151" y="64194"/>
                  </a:cubicBezTo>
                  <a:cubicBezTo>
                    <a:pt x="22593" y="64077"/>
                    <a:pt x="22120" y="63944"/>
                    <a:pt x="21582" y="63944"/>
                  </a:cubicBezTo>
                  <a:cubicBezTo>
                    <a:pt x="21388" y="63944"/>
                    <a:pt x="21185" y="63962"/>
                    <a:pt x="20966" y="64004"/>
                  </a:cubicBezTo>
                  <a:cubicBezTo>
                    <a:pt x="19834" y="64226"/>
                    <a:pt x="19450" y="64642"/>
                    <a:pt x="18835" y="64642"/>
                  </a:cubicBezTo>
                  <a:cubicBezTo>
                    <a:pt x="18486" y="64642"/>
                    <a:pt x="18063" y="64508"/>
                    <a:pt x="17387" y="64130"/>
                  </a:cubicBezTo>
                  <a:cubicBezTo>
                    <a:pt x="15804" y="63275"/>
                    <a:pt x="15202" y="62135"/>
                    <a:pt x="14347" y="60583"/>
                  </a:cubicBezTo>
                  <a:cubicBezTo>
                    <a:pt x="13048" y="58272"/>
                    <a:pt x="12130" y="55833"/>
                    <a:pt x="12162" y="53173"/>
                  </a:cubicBezTo>
                  <a:lnTo>
                    <a:pt x="12162" y="53173"/>
                  </a:lnTo>
                  <a:cubicBezTo>
                    <a:pt x="12478" y="53553"/>
                    <a:pt x="12953" y="53838"/>
                    <a:pt x="13555" y="54091"/>
                  </a:cubicBezTo>
                  <a:cubicBezTo>
                    <a:pt x="17102" y="55453"/>
                    <a:pt x="15455" y="54598"/>
                    <a:pt x="16659" y="56657"/>
                  </a:cubicBezTo>
                  <a:cubicBezTo>
                    <a:pt x="17070" y="57385"/>
                    <a:pt x="17609" y="57733"/>
                    <a:pt x="18432" y="57892"/>
                  </a:cubicBezTo>
                  <a:cubicBezTo>
                    <a:pt x="18721" y="57944"/>
                    <a:pt x="19020" y="57969"/>
                    <a:pt x="19326" y="57969"/>
                  </a:cubicBezTo>
                  <a:cubicBezTo>
                    <a:pt x="21405" y="57969"/>
                    <a:pt x="23815" y="56855"/>
                    <a:pt x="25526" y="56055"/>
                  </a:cubicBezTo>
                  <a:cubicBezTo>
                    <a:pt x="27806" y="54978"/>
                    <a:pt x="29770" y="53426"/>
                    <a:pt x="30910" y="51146"/>
                  </a:cubicBezTo>
                  <a:cubicBezTo>
                    <a:pt x="32493" y="47884"/>
                    <a:pt x="32493" y="44179"/>
                    <a:pt x="34330" y="41012"/>
                  </a:cubicBezTo>
                  <a:close/>
                  <a:moveTo>
                    <a:pt x="41582" y="38732"/>
                  </a:moveTo>
                  <a:cubicBezTo>
                    <a:pt x="42057" y="43451"/>
                    <a:pt x="43609" y="48359"/>
                    <a:pt x="46586" y="52128"/>
                  </a:cubicBezTo>
                  <a:cubicBezTo>
                    <a:pt x="47409" y="53205"/>
                    <a:pt x="48391" y="53933"/>
                    <a:pt x="49468" y="54440"/>
                  </a:cubicBezTo>
                  <a:cubicBezTo>
                    <a:pt x="49785" y="57892"/>
                    <a:pt x="48961" y="61312"/>
                    <a:pt x="49563" y="64795"/>
                  </a:cubicBezTo>
                  <a:cubicBezTo>
                    <a:pt x="49626" y="65270"/>
                    <a:pt x="49911" y="66031"/>
                    <a:pt x="49911" y="66474"/>
                  </a:cubicBezTo>
                  <a:cubicBezTo>
                    <a:pt x="49828" y="68451"/>
                    <a:pt x="48911" y="68855"/>
                    <a:pt x="47851" y="68855"/>
                  </a:cubicBezTo>
                  <a:cubicBezTo>
                    <a:pt x="47298" y="68855"/>
                    <a:pt x="46706" y="68745"/>
                    <a:pt x="46174" y="68691"/>
                  </a:cubicBezTo>
                  <a:cubicBezTo>
                    <a:pt x="43862" y="68437"/>
                    <a:pt x="41456" y="68406"/>
                    <a:pt x="39429" y="67044"/>
                  </a:cubicBezTo>
                  <a:cubicBezTo>
                    <a:pt x="35502" y="64415"/>
                    <a:pt x="35027" y="59253"/>
                    <a:pt x="34963" y="54915"/>
                  </a:cubicBezTo>
                  <a:cubicBezTo>
                    <a:pt x="34932" y="50513"/>
                    <a:pt x="35438" y="46142"/>
                    <a:pt x="36294" y="41804"/>
                  </a:cubicBezTo>
                  <a:cubicBezTo>
                    <a:pt x="36294" y="41804"/>
                    <a:pt x="36294" y="41772"/>
                    <a:pt x="36294" y="41772"/>
                  </a:cubicBezTo>
                  <a:cubicBezTo>
                    <a:pt x="38194" y="41772"/>
                    <a:pt x="40094" y="40157"/>
                    <a:pt x="41582" y="38732"/>
                  </a:cubicBezTo>
                  <a:close/>
                  <a:moveTo>
                    <a:pt x="68058" y="1"/>
                  </a:moveTo>
                  <a:cubicBezTo>
                    <a:pt x="66474" y="2851"/>
                    <a:pt x="64574" y="5543"/>
                    <a:pt x="62421" y="8045"/>
                  </a:cubicBezTo>
                  <a:cubicBezTo>
                    <a:pt x="58969" y="12035"/>
                    <a:pt x="55073" y="15709"/>
                    <a:pt x="51241" y="19351"/>
                  </a:cubicBezTo>
                  <a:cubicBezTo>
                    <a:pt x="49025" y="21409"/>
                    <a:pt x="46808" y="22929"/>
                    <a:pt x="44052" y="24101"/>
                  </a:cubicBezTo>
                  <a:cubicBezTo>
                    <a:pt x="42311" y="24861"/>
                    <a:pt x="40727" y="25589"/>
                    <a:pt x="39397" y="27014"/>
                  </a:cubicBezTo>
                  <a:cubicBezTo>
                    <a:pt x="39334" y="27046"/>
                    <a:pt x="39334" y="27141"/>
                    <a:pt x="39365" y="27173"/>
                  </a:cubicBezTo>
                  <a:cubicBezTo>
                    <a:pt x="39049" y="27173"/>
                    <a:pt x="38764" y="27173"/>
                    <a:pt x="38479" y="27141"/>
                  </a:cubicBezTo>
                  <a:lnTo>
                    <a:pt x="38067" y="27141"/>
                  </a:lnTo>
                  <a:cubicBezTo>
                    <a:pt x="38067" y="27109"/>
                    <a:pt x="38067" y="27078"/>
                    <a:pt x="38067" y="27078"/>
                  </a:cubicBezTo>
                  <a:cubicBezTo>
                    <a:pt x="36769" y="22771"/>
                    <a:pt x="35153" y="18084"/>
                    <a:pt x="31322" y="15360"/>
                  </a:cubicBezTo>
                  <a:cubicBezTo>
                    <a:pt x="29706" y="14220"/>
                    <a:pt x="27901" y="13650"/>
                    <a:pt x="25906" y="13555"/>
                  </a:cubicBezTo>
                  <a:cubicBezTo>
                    <a:pt x="22422" y="13428"/>
                    <a:pt x="19382" y="13714"/>
                    <a:pt x="15994" y="12447"/>
                  </a:cubicBezTo>
                  <a:cubicBezTo>
                    <a:pt x="15981" y="12443"/>
                    <a:pt x="15969" y="12441"/>
                    <a:pt x="15956" y="12441"/>
                  </a:cubicBezTo>
                  <a:cubicBezTo>
                    <a:pt x="15875" y="12441"/>
                    <a:pt x="15799" y="12527"/>
                    <a:pt x="15772" y="12637"/>
                  </a:cubicBezTo>
                  <a:cubicBezTo>
                    <a:pt x="15740" y="12668"/>
                    <a:pt x="15709" y="12700"/>
                    <a:pt x="15677" y="12763"/>
                  </a:cubicBezTo>
                  <a:cubicBezTo>
                    <a:pt x="14664" y="15867"/>
                    <a:pt x="15297" y="19256"/>
                    <a:pt x="16247" y="22327"/>
                  </a:cubicBezTo>
                  <a:cubicBezTo>
                    <a:pt x="17070" y="24988"/>
                    <a:pt x="19224" y="27268"/>
                    <a:pt x="21346" y="29136"/>
                  </a:cubicBezTo>
                  <a:cubicBezTo>
                    <a:pt x="19604" y="28796"/>
                    <a:pt x="17884" y="28587"/>
                    <a:pt x="16211" y="28587"/>
                  </a:cubicBezTo>
                  <a:cubicBezTo>
                    <a:pt x="11647" y="28587"/>
                    <a:pt x="7440" y="30149"/>
                    <a:pt x="4149" y="34900"/>
                  </a:cubicBezTo>
                  <a:cubicBezTo>
                    <a:pt x="2629" y="37085"/>
                    <a:pt x="1331" y="39524"/>
                    <a:pt x="761" y="42121"/>
                  </a:cubicBezTo>
                  <a:cubicBezTo>
                    <a:pt x="476" y="43387"/>
                    <a:pt x="1" y="45224"/>
                    <a:pt x="1173" y="46174"/>
                  </a:cubicBezTo>
                  <a:cubicBezTo>
                    <a:pt x="1806" y="46712"/>
                    <a:pt x="2598" y="46681"/>
                    <a:pt x="3358" y="46744"/>
                  </a:cubicBezTo>
                  <a:cubicBezTo>
                    <a:pt x="4371" y="46871"/>
                    <a:pt x="5480" y="46839"/>
                    <a:pt x="6366" y="47441"/>
                  </a:cubicBezTo>
                  <a:cubicBezTo>
                    <a:pt x="6936" y="47821"/>
                    <a:pt x="7095" y="48518"/>
                    <a:pt x="7665" y="48898"/>
                  </a:cubicBezTo>
                  <a:cubicBezTo>
                    <a:pt x="8275" y="49314"/>
                    <a:pt x="8904" y="49469"/>
                    <a:pt x="9540" y="49469"/>
                  </a:cubicBezTo>
                  <a:cubicBezTo>
                    <a:pt x="10356" y="49469"/>
                    <a:pt x="11185" y="49214"/>
                    <a:pt x="12003" y="48929"/>
                  </a:cubicBezTo>
                  <a:lnTo>
                    <a:pt x="12003" y="48929"/>
                  </a:lnTo>
                  <a:cubicBezTo>
                    <a:pt x="11497" y="50133"/>
                    <a:pt x="11307" y="51273"/>
                    <a:pt x="11592" y="52255"/>
                  </a:cubicBezTo>
                  <a:cubicBezTo>
                    <a:pt x="11592" y="52286"/>
                    <a:pt x="11592" y="52286"/>
                    <a:pt x="11592" y="52318"/>
                  </a:cubicBezTo>
                  <a:cubicBezTo>
                    <a:pt x="11307" y="55453"/>
                    <a:pt x="12320" y="58240"/>
                    <a:pt x="13840" y="60932"/>
                  </a:cubicBezTo>
                  <a:cubicBezTo>
                    <a:pt x="14775" y="62621"/>
                    <a:pt x="15940" y="65546"/>
                    <a:pt x="18211" y="65546"/>
                  </a:cubicBezTo>
                  <a:cubicBezTo>
                    <a:pt x="18324" y="65546"/>
                    <a:pt x="18440" y="65539"/>
                    <a:pt x="18559" y="65524"/>
                  </a:cubicBezTo>
                  <a:cubicBezTo>
                    <a:pt x="19382" y="65397"/>
                    <a:pt x="20047" y="64764"/>
                    <a:pt x="20839" y="64669"/>
                  </a:cubicBezTo>
                  <a:cubicBezTo>
                    <a:pt x="21034" y="64638"/>
                    <a:pt x="21225" y="64624"/>
                    <a:pt x="21413" y="64624"/>
                  </a:cubicBezTo>
                  <a:cubicBezTo>
                    <a:pt x="22564" y="64624"/>
                    <a:pt x="23591" y="65139"/>
                    <a:pt x="24734" y="65302"/>
                  </a:cubicBezTo>
                  <a:cubicBezTo>
                    <a:pt x="24954" y="65328"/>
                    <a:pt x="25171" y="65341"/>
                    <a:pt x="25386" y="65341"/>
                  </a:cubicBezTo>
                  <a:cubicBezTo>
                    <a:pt x="26225" y="65341"/>
                    <a:pt x="27031" y="65148"/>
                    <a:pt x="27838" y="64795"/>
                  </a:cubicBezTo>
                  <a:cubicBezTo>
                    <a:pt x="30466" y="63687"/>
                    <a:pt x="33032" y="61312"/>
                    <a:pt x="34647" y="58937"/>
                  </a:cubicBezTo>
                  <a:cubicBezTo>
                    <a:pt x="35153" y="62737"/>
                    <a:pt x="36800" y="66791"/>
                    <a:pt x="40632" y="68279"/>
                  </a:cubicBezTo>
                  <a:cubicBezTo>
                    <a:pt x="42640" y="69053"/>
                    <a:pt x="45739" y="69464"/>
                    <a:pt x="48070" y="69464"/>
                  </a:cubicBezTo>
                  <a:cubicBezTo>
                    <a:pt x="48313" y="69464"/>
                    <a:pt x="48547" y="69460"/>
                    <a:pt x="48771" y="69451"/>
                  </a:cubicBezTo>
                  <a:cubicBezTo>
                    <a:pt x="49785" y="69387"/>
                    <a:pt x="50291" y="69229"/>
                    <a:pt x="50513" y="68152"/>
                  </a:cubicBezTo>
                  <a:cubicBezTo>
                    <a:pt x="50925" y="66094"/>
                    <a:pt x="49753" y="63624"/>
                    <a:pt x="49721" y="61502"/>
                  </a:cubicBezTo>
                  <a:cubicBezTo>
                    <a:pt x="49690" y="59190"/>
                    <a:pt x="50101" y="56910"/>
                    <a:pt x="49848" y="54598"/>
                  </a:cubicBezTo>
                  <a:lnTo>
                    <a:pt x="49848" y="54598"/>
                  </a:lnTo>
                  <a:cubicBezTo>
                    <a:pt x="50545" y="54851"/>
                    <a:pt x="51305" y="55041"/>
                    <a:pt x="52128" y="55105"/>
                  </a:cubicBezTo>
                  <a:cubicBezTo>
                    <a:pt x="53775" y="55295"/>
                    <a:pt x="55485" y="55136"/>
                    <a:pt x="57132" y="55390"/>
                  </a:cubicBezTo>
                  <a:cubicBezTo>
                    <a:pt x="58525" y="55611"/>
                    <a:pt x="59887" y="56118"/>
                    <a:pt x="61280" y="56245"/>
                  </a:cubicBezTo>
                  <a:cubicBezTo>
                    <a:pt x="61454" y="56259"/>
                    <a:pt x="61625" y="56266"/>
                    <a:pt x="61793" y="56266"/>
                  </a:cubicBezTo>
                  <a:cubicBezTo>
                    <a:pt x="64258" y="56266"/>
                    <a:pt x="66069" y="54771"/>
                    <a:pt x="66157" y="52666"/>
                  </a:cubicBezTo>
                  <a:cubicBezTo>
                    <a:pt x="66189" y="52603"/>
                    <a:pt x="66221" y="52508"/>
                    <a:pt x="66157" y="52445"/>
                  </a:cubicBezTo>
                  <a:cubicBezTo>
                    <a:pt x="66126" y="51811"/>
                    <a:pt x="65999" y="51114"/>
                    <a:pt x="65651" y="50418"/>
                  </a:cubicBezTo>
                  <a:cubicBezTo>
                    <a:pt x="64479" y="47884"/>
                    <a:pt x="61724" y="46776"/>
                    <a:pt x="59665" y="45129"/>
                  </a:cubicBezTo>
                  <a:cubicBezTo>
                    <a:pt x="57512" y="43387"/>
                    <a:pt x="55897" y="41139"/>
                    <a:pt x="53363" y="39872"/>
                  </a:cubicBezTo>
                  <a:lnTo>
                    <a:pt x="53300" y="39872"/>
                  </a:lnTo>
                  <a:cubicBezTo>
                    <a:pt x="53205" y="39270"/>
                    <a:pt x="53046" y="38700"/>
                    <a:pt x="52825" y="38162"/>
                  </a:cubicBezTo>
                  <a:cubicBezTo>
                    <a:pt x="52128" y="36420"/>
                    <a:pt x="50893" y="34995"/>
                    <a:pt x="49880" y="33475"/>
                  </a:cubicBezTo>
                  <a:cubicBezTo>
                    <a:pt x="49183" y="32430"/>
                    <a:pt x="48676" y="31163"/>
                    <a:pt x="47916" y="30118"/>
                  </a:cubicBezTo>
                  <a:cubicBezTo>
                    <a:pt x="47916" y="30086"/>
                    <a:pt x="47948" y="30055"/>
                    <a:pt x="47948" y="30023"/>
                  </a:cubicBezTo>
                  <a:cubicBezTo>
                    <a:pt x="47726" y="26729"/>
                    <a:pt x="50513" y="24323"/>
                    <a:pt x="52476" y="22042"/>
                  </a:cubicBezTo>
                  <a:cubicBezTo>
                    <a:pt x="54250" y="20016"/>
                    <a:pt x="55992" y="17989"/>
                    <a:pt x="57734" y="15962"/>
                  </a:cubicBezTo>
                  <a:cubicBezTo>
                    <a:pt x="61059" y="12130"/>
                    <a:pt x="64542" y="8393"/>
                    <a:pt x="67646" y="4403"/>
                  </a:cubicBezTo>
                  <a:cubicBezTo>
                    <a:pt x="67773" y="4181"/>
                    <a:pt x="67931" y="3991"/>
                    <a:pt x="68058" y="3801"/>
                  </a:cubicBezTo>
                  <a:lnTo>
                    <a:pt x="68058" y="2661"/>
                  </a:lnTo>
                  <a:cubicBezTo>
                    <a:pt x="66918" y="4340"/>
                    <a:pt x="65619" y="5955"/>
                    <a:pt x="64226" y="7538"/>
                  </a:cubicBezTo>
                  <a:cubicBezTo>
                    <a:pt x="60710" y="11592"/>
                    <a:pt x="57195" y="15645"/>
                    <a:pt x="53680" y="19731"/>
                  </a:cubicBezTo>
                  <a:cubicBezTo>
                    <a:pt x="51368" y="22391"/>
                    <a:pt x="47314" y="25653"/>
                    <a:pt x="47473" y="29548"/>
                  </a:cubicBezTo>
                  <a:lnTo>
                    <a:pt x="45953" y="29073"/>
                  </a:lnTo>
                  <a:lnTo>
                    <a:pt x="45953" y="29073"/>
                  </a:lnTo>
                  <a:cubicBezTo>
                    <a:pt x="46206" y="29231"/>
                    <a:pt x="46459" y="29421"/>
                    <a:pt x="46713" y="29611"/>
                  </a:cubicBezTo>
                  <a:cubicBezTo>
                    <a:pt x="47694" y="30530"/>
                    <a:pt x="48201" y="31986"/>
                    <a:pt x="48898" y="33095"/>
                  </a:cubicBezTo>
                  <a:cubicBezTo>
                    <a:pt x="50006" y="34868"/>
                    <a:pt x="51463" y="36452"/>
                    <a:pt x="52255" y="38415"/>
                  </a:cubicBezTo>
                  <a:cubicBezTo>
                    <a:pt x="52730" y="39619"/>
                    <a:pt x="52793" y="40980"/>
                    <a:pt x="52476" y="42184"/>
                  </a:cubicBezTo>
                  <a:cubicBezTo>
                    <a:pt x="52033" y="40759"/>
                    <a:pt x="50545" y="39999"/>
                    <a:pt x="49278" y="39270"/>
                  </a:cubicBezTo>
                  <a:cubicBezTo>
                    <a:pt x="46744" y="37782"/>
                    <a:pt x="43862" y="37243"/>
                    <a:pt x="41297" y="35977"/>
                  </a:cubicBezTo>
                  <a:cubicBezTo>
                    <a:pt x="40886" y="35723"/>
                    <a:pt x="40411" y="35502"/>
                    <a:pt x="39840" y="35280"/>
                  </a:cubicBezTo>
                  <a:cubicBezTo>
                    <a:pt x="37592" y="34393"/>
                    <a:pt x="35312" y="33633"/>
                    <a:pt x="33127" y="32525"/>
                  </a:cubicBezTo>
                  <a:cubicBezTo>
                    <a:pt x="32177" y="32018"/>
                    <a:pt x="27616" y="29991"/>
                    <a:pt x="31131" y="28123"/>
                  </a:cubicBezTo>
                  <a:cubicBezTo>
                    <a:pt x="31807" y="27785"/>
                    <a:pt x="32863" y="27743"/>
                    <a:pt x="33820" y="27743"/>
                  </a:cubicBezTo>
                  <a:cubicBezTo>
                    <a:pt x="34139" y="27743"/>
                    <a:pt x="34447" y="27748"/>
                    <a:pt x="34726" y="27748"/>
                  </a:cubicBezTo>
                  <a:cubicBezTo>
                    <a:pt x="34866" y="27748"/>
                    <a:pt x="34999" y="27746"/>
                    <a:pt x="35122" y="27743"/>
                  </a:cubicBezTo>
                  <a:cubicBezTo>
                    <a:pt x="35669" y="27723"/>
                    <a:pt x="36217" y="27713"/>
                    <a:pt x="36766" y="27713"/>
                  </a:cubicBezTo>
                  <a:cubicBezTo>
                    <a:pt x="38855" y="27713"/>
                    <a:pt x="40951" y="27860"/>
                    <a:pt x="43007" y="28186"/>
                  </a:cubicBezTo>
                  <a:lnTo>
                    <a:pt x="39682" y="27173"/>
                  </a:lnTo>
                  <a:cubicBezTo>
                    <a:pt x="41646" y="25399"/>
                    <a:pt x="44116" y="24766"/>
                    <a:pt x="46396" y="23594"/>
                  </a:cubicBezTo>
                  <a:cubicBezTo>
                    <a:pt x="48613" y="22486"/>
                    <a:pt x="50481" y="20807"/>
                    <a:pt x="52255" y="19097"/>
                  </a:cubicBezTo>
                  <a:cubicBezTo>
                    <a:pt x="56467" y="15044"/>
                    <a:pt x="60900" y="10990"/>
                    <a:pt x="64511" y="6335"/>
                  </a:cubicBezTo>
                  <a:cubicBezTo>
                    <a:pt x="65809" y="4656"/>
                    <a:pt x="66981" y="2883"/>
                    <a:pt x="68058" y="1046"/>
                  </a:cubicBezTo>
                  <a:lnTo>
                    <a:pt x="68058" y="1"/>
                  </a:ln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8"/>
            <p:cNvSpPr/>
            <p:nvPr/>
          </p:nvSpPr>
          <p:spPr>
            <a:xfrm>
              <a:off x="8942772" y="417396"/>
              <a:ext cx="201250" cy="393902"/>
            </a:xfrm>
            <a:custGeom>
              <a:avLst/>
              <a:gdLst/>
              <a:ahLst/>
              <a:cxnLst/>
              <a:rect l="l" t="t" r="r" b="b"/>
              <a:pathLst>
                <a:path w="10230" h="20023" extrusionOk="0">
                  <a:moveTo>
                    <a:pt x="10230" y="0"/>
                  </a:moveTo>
                  <a:cubicBezTo>
                    <a:pt x="8266" y="2375"/>
                    <a:pt x="5068" y="3674"/>
                    <a:pt x="3516" y="6524"/>
                  </a:cubicBezTo>
                  <a:cubicBezTo>
                    <a:pt x="1331" y="10546"/>
                    <a:pt x="2186" y="15328"/>
                    <a:pt x="412" y="19445"/>
                  </a:cubicBezTo>
                  <a:lnTo>
                    <a:pt x="286" y="19445"/>
                  </a:lnTo>
                  <a:cubicBezTo>
                    <a:pt x="32" y="19476"/>
                    <a:pt x="1" y="19856"/>
                    <a:pt x="254" y="19920"/>
                  </a:cubicBezTo>
                  <a:cubicBezTo>
                    <a:pt x="254" y="19977"/>
                    <a:pt x="311" y="20022"/>
                    <a:pt x="370" y="20022"/>
                  </a:cubicBezTo>
                  <a:cubicBezTo>
                    <a:pt x="410" y="20022"/>
                    <a:pt x="450" y="20002"/>
                    <a:pt x="476" y="19951"/>
                  </a:cubicBezTo>
                  <a:cubicBezTo>
                    <a:pt x="476" y="19951"/>
                    <a:pt x="476" y="19920"/>
                    <a:pt x="507" y="19920"/>
                  </a:cubicBezTo>
                  <a:cubicBezTo>
                    <a:pt x="3484" y="19825"/>
                    <a:pt x="7221" y="19888"/>
                    <a:pt x="10230" y="18780"/>
                  </a:cubicBezTo>
                  <a:lnTo>
                    <a:pt x="10230" y="18115"/>
                  </a:lnTo>
                  <a:cubicBezTo>
                    <a:pt x="7506" y="19191"/>
                    <a:pt x="4054" y="19096"/>
                    <a:pt x="1014" y="19381"/>
                  </a:cubicBezTo>
                  <a:cubicBezTo>
                    <a:pt x="3832" y="16436"/>
                    <a:pt x="8266" y="15454"/>
                    <a:pt x="10230" y="11718"/>
                  </a:cubicBezTo>
                  <a:lnTo>
                    <a:pt x="10230" y="10704"/>
                  </a:lnTo>
                  <a:cubicBezTo>
                    <a:pt x="9755" y="11718"/>
                    <a:pt x="9216" y="12604"/>
                    <a:pt x="8551" y="13301"/>
                  </a:cubicBezTo>
                  <a:cubicBezTo>
                    <a:pt x="6429" y="15644"/>
                    <a:pt x="3199" y="16500"/>
                    <a:pt x="1109" y="18843"/>
                  </a:cubicBezTo>
                  <a:cubicBezTo>
                    <a:pt x="2819" y="15138"/>
                    <a:pt x="1964" y="10482"/>
                    <a:pt x="4022" y="6777"/>
                  </a:cubicBezTo>
                  <a:cubicBezTo>
                    <a:pt x="5448" y="4212"/>
                    <a:pt x="8298" y="2882"/>
                    <a:pt x="10230" y="823"/>
                  </a:cubicBezTo>
                  <a:lnTo>
                    <a:pt x="10230" y="0"/>
                  </a:ln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48"/>
          <p:cNvGrpSpPr/>
          <p:nvPr/>
        </p:nvGrpSpPr>
        <p:grpSpPr>
          <a:xfrm>
            <a:off x="18921" y="30824"/>
            <a:ext cx="1095855" cy="1518297"/>
            <a:chOff x="3368500" y="3750924"/>
            <a:chExt cx="1095855" cy="1518297"/>
          </a:xfrm>
        </p:grpSpPr>
        <p:sp>
          <p:nvSpPr>
            <p:cNvPr id="684" name="Google Shape;684;p48"/>
            <p:cNvSpPr/>
            <p:nvPr/>
          </p:nvSpPr>
          <p:spPr>
            <a:xfrm>
              <a:off x="3707897" y="4463090"/>
              <a:ext cx="531037" cy="524882"/>
            </a:xfrm>
            <a:custGeom>
              <a:avLst/>
              <a:gdLst/>
              <a:ahLst/>
              <a:cxnLst/>
              <a:rect l="l" t="t" r="r" b="b"/>
              <a:pathLst>
                <a:path w="30371" h="30019" extrusionOk="0">
                  <a:moveTo>
                    <a:pt x="20237" y="26426"/>
                  </a:moveTo>
                  <a:cubicBezTo>
                    <a:pt x="20205" y="26838"/>
                    <a:pt x="20110" y="27249"/>
                    <a:pt x="19952" y="27629"/>
                  </a:cubicBezTo>
                  <a:cubicBezTo>
                    <a:pt x="19952" y="27642"/>
                    <a:pt x="19946" y="27656"/>
                    <a:pt x="19940" y="27671"/>
                  </a:cubicBezTo>
                  <a:lnTo>
                    <a:pt x="19940" y="27671"/>
                  </a:lnTo>
                  <a:cubicBezTo>
                    <a:pt x="20032" y="27280"/>
                    <a:pt x="20148" y="26839"/>
                    <a:pt x="20237" y="26426"/>
                  </a:cubicBezTo>
                  <a:close/>
                  <a:moveTo>
                    <a:pt x="14541" y="1"/>
                  </a:moveTo>
                  <a:cubicBezTo>
                    <a:pt x="13963" y="1"/>
                    <a:pt x="13380" y="72"/>
                    <a:pt x="12763" y="204"/>
                  </a:cubicBezTo>
                  <a:cubicBezTo>
                    <a:pt x="11939" y="426"/>
                    <a:pt x="11148" y="774"/>
                    <a:pt x="10293" y="837"/>
                  </a:cubicBezTo>
                  <a:cubicBezTo>
                    <a:pt x="10157" y="846"/>
                    <a:pt x="10021" y="850"/>
                    <a:pt x="9886" y="850"/>
                  </a:cubicBezTo>
                  <a:cubicBezTo>
                    <a:pt x="9040" y="850"/>
                    <a:pt x="8194" y="698"/>
                    <a:pt x="7347" y="616"/>
                  </a:cubicBezTo>
                  <a:cubicBezTo>
                    <a:pt x="7063" y="590"/>
                    <a:pt x="6770" y="576"/>
                    <a:pt x="6477" y="576"/>
                  </a:cubicBezTo>
                  <a:cubicBezTo>
                    <a:pt x="4944" y="576"/>
                    <a:pt x="3378" y="980"/>
                    <a:pt x="2660" y="2389"/>
                  </a:cubicBezTo>
                  <a:cubicBezTo>
                    <a:pt x="2502" y="2484"/>
                    <a:pt x="2344" y="2643"/>
                    <a:pt x="2059" y="2959"/>
                  </a:cubicBezTo>
                  <a:cubicBezTo>
                    <a:pt x="1964" y="2959"/>
                    <a:pt x="1900" y="3054"/>
                    <a:pt x="1900" y="3149"/>
                  </a:cubicBezTo>
                  <a:cubicBezTo>
                    <a:pt x="665" y="4163"/>
                    <a:pt x="0" y="5588"/>
                    <a:pt x="190" y="7171"/>
                  </a:cubicBezTo>
                  <a:cubicBezTo>
                    <a:pt x="348" y="8406"/>
                    <a:pt x="919" y="9578"/>
                    <a:pt x="1235" y="10781"/>
                  </a:cubicBezTo>
                  <a:cubicBezTo>
                    <a:pt x="1615" y="12207"/>
                    <a:pt x="1869" y="13663"/>
                    <a:pt x="1964" y="15120"/>
                  </a:cubicBezTo>
                  <a:cubicBezTo>
                    <a:pt x="2185" y="17717"/>
                    <a:pt x="760" y="24272"/>
                    <a:pt x="4370" y="25349"/>
                  </a:cubicBezTo>
                  <a:cubicBezTo>
                    <a:pt x="4751" y="25824"/>
                    <a:pt x="5226" y="26204"/>
                    <a:pt x="5796" y="26489"/>
                  </a:cubicBezTo>
                  <a:cubicBezTo>
                    <a:pt x="6411" y="26783"/>
                    <a:pt x="7048" y="26936"/>
                    <a:pt x="7665" y="26936"/>
                  </a:cubicBezTo>
                  <a:cubicBezTo>
                    <a:pt x="8510" y="26936"/>
                    <a:pt x="9317" y="26650"/>
                    <a:pt x="9976" y="26046"/>
                  </a:cubicBezTo>
                  <a:cubicBezTo>
                    <a:pt x="10293" y="26964"/>
                    <a:pt x="10641" y="27819"/>
                    <a:pt x="11623" y="28326"/>
                  </a:cubicBezTo>
                  <a:cubicBezTo>
                    <a:pt x="13048" y="29118"/>
                    <a:pt x="15265" y="29878"/>
                    <a:pt x="16911" y="30004"/>
                  </a:cubicBezTo>
                  <a:cubicBezTo>
                    <a:pt x="17038" y="30014"/>
                    <a:pt x="17160" y="30018"/>
                    <a:pt x="17278" y="30018"/>
                  </a:cubicBezTo>
                  <a:cubicBezTo>
                    <a:pt x="20044" y="30018"/>
                    <a:pt x="20743" y="27590"/>
                    <a:pt x="20743" y="25191"/>
                  </a:cubicBezTo>
                  <a:cubicBezTo>
                    <a:pt x="21413" y="25358"/>
                    <a:pt x="22154" y="25517"/>
                    <a:pt x="22876" y="25517"/>
                  </a:cubicBezTo>
                  <a:cubicBezTo>
                    <a:pt x="23520" y="25517"/>
                    <a:pt x="24150" y="25391"/>
                    <a:pt x="24702" y="25032"/>
                  </a:cubicBezTo>
                  <a:cubicBezTo>
                    <a:pt x="25019" y="24811"/>
                    <a:pt x="25272" y="24557"/>
                    <a:pt x="25494" y="24209"/>
                  </a:cubicBezTo>
                  <a:cubicBezTo>
                    <a:pt x="25684" y="23924"/>
                    <a:pt x="25747" y="23544"/>
                    <a:pt x="25842" y="23196"/>
                  </a:cubicBezTo>
                  <a:cubicBezTo>
                    <a:pt x="26222" y="22087"/>
                    <a:pt x="26254" y="22341"/>
                    <a:pt x="27046" y="21137"/>
                  </a:cubicBezTo>
                  <a:cubicBezTo>
                    <a:pt x="27236" y="20852"/>
                    <a:pt x="27362" y="20631"/>
                    <a:pt x="27426" y="20440"/>
                  </a:cubicBezTo>
                  <a:cubicBezTo>
                    <a:pt x="28004" y="20741"/>
                    <a:pt x="28569" y="20896"/>
                    <a:pt x="29188" y="20896"/>
                  </a:cubicBezTo>
                  <a:cubicBezTo>
                    <a:pt x="29483" y="20896"/>
                    <a:pt x="29790" y="20860"/>
                    <a:pt x="30117" y="20789"/>
                  </a:cubicBezTo>
                  <a:cubicBezTo>
                    <a:pt x="30181" y="20789"/>
                    <a:pt x="30276" y="20726"/>
                    <a:pt x="30276" y="20631"/>
                  </a:cubicBezTo>
                  <a:cubicBezTo>
                    <a:pt x="30371" y="19934"/>
                    <a:pt x="30276" y="19522"/>
                    <a:pt x="29927" y="18920"/>
                  </a:cubicBezTo>
                  <a:cubicBezTo>
                    <a:pt x="29579" y="18319"/>
                    <a:pt x="29041" y="17875"/>
                    <a:pt x="28724" y="17242"/>
                  </a:cubicBezTo>
                  <a:cubicBezTo>
                    <a:pt x="28376" y="16609"/>
                    <a:pt x="28249" y="15880"/>
                    <a:pt x="28059" y="15183"/>
                  </a:cubicBezTo>
                  <a:cubicBezTo>
                    <a:pt x="27869" y="14487"/>
                    <a:pt x="27679" y="13378"/>
                    <a:pt x="27077" y="12777"/>
                  </a:cubicBezTo>
                  <a:cubicBezTo>
                    <a:pt x="27711" y="12618"/>
                    <a:pt x="28344" y="12365"/>
                    <a:pt x="29009" y="12080"/>
                  </a:cubicBezTo>
                  <a:cubicBezTo>
                    <a:pt x="29231" y="12112"/>
                    <a:pt x="29484" y="12143"/>
                    <a:pt x="29737" y="12143"/>
                  </a:cubicBezTo>
                  <a:cubicBezTo>
                    <a:pt x="29864" y="12143"/>
                    <a:pt x="29991" y="11953"/>
                    <a:pt x="29959" y="11858"/>
                  </a:cubicBezTo>
                  <a:cubicBezTo>
                    <a:pt x="29326" y="9008"/>
                    <a:pt x="27331" y="6981"/>
                    <a:pt x="25145" y="5176"/>
                  </a:cubicBezTo>
                  <a:cubicBezTo>
                    <a:pt x="22675" y="3181"/>
                    <a:pt x="19667" y="1186"/>
                    <a:pt x="16563" y="299"/>
                  </a:cubicBezTo>
                  <a:cubicBezTo>
                    <a:pt x="15867" y="95"/>
                    <a:pt x="15208" y="1"/>
                    <a:pt x="14541"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8"/>
            <p:cNvSpPr/>
            <p:nvPr/>
          </p:nvSpPr>
          <p:spPr>
            <a:xfrm>
              <a:off x="3775433" y="4132785"/>
              <a:ext cx="1679" cy="1137"/>
            </a:xfrm>
            <a:custGeom>
              <a:avLst/>
              <a:gdLst/>
              <a:ahLst/>
              <a:cxnLst/>
              <a:rect l="l" t="t" r="r" b="b"/>
              <a:pathLst>
                <a:path w="96" h="65" extrusionOk="0">
                  <a:moveTo>
                    <a:pt x="32" y="1"/>
                  </a:moveTo>
                  <a:cubicBezTo>
                    <a:pt x="1" y="1"/>
                    <a:pt x="32" y="64"/>
                    <a:pt x="64" y="64"/>
                  </a:cubicBezTo>
                  <a:cubicBezTo>
                    <a:pt x="96" y="64"/>
                    <a:pt x="96" y="1"/>
                    <a:pt x="3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8"/>
            <p:cNvSpPr/>
            <p:nvPr/>
          </p:nvSpPr>
          <p:spPr>
            <a:xfrm>
              <a:off x="3368500" y="4501535"/>
              <a:ext cx="215415" cy="495420"/>
            </a:xfrm>
            <a:custGeom>
              <a:avLst/>
              <a:gdLst/>
              <a:ahLst/>
              <a:cxnLst/>
              <a:rect l="l" t="t" r="r" b="b"/>
              <a:pathLst>
                <a:path w="12320" h="28334" extrusionOk="0">
                  <a:moveTo>
                    <a:pt x="0" y="0"/>
                  </a:moveTo>
                  <a:lnTo>
                    <a:pt x="0" y="4497"/>
                  </a:lnTo>
                  <a:cubicBezTo>
                    <a:pt x="475" y="5922"/>
                    <a:pt x="855" y="7411"/>
                    <a:pt x="1077" y="8963"/>
                  </a:cubicBezTo>
                  <a:cubicBezTo>
                    <a:pt x="1108" y="8994"/>
                    <a:pt x="1108" y="8994"/>
                    <a:pt x="1108" y="9026"/>
                  </a:cubicBezTo>
                  <a:lnTo>
                    <a:pt x="1045" y="9026"/>
                  </a:lnTo>
                  <a:cubicBezTo>
                    <a:pt x="823" y="9089"/>
                    <a:pt x="792" y="9374"/>
                    <a:pt x="950" y="9469"/>
                  </a:cubicBezTo>
                  <a:cubicBezTo>
                    <a:pt x="602" y="9786"/>
                    <a:pt x="285" y="10166"/>
                    <a:pt x="0" y="10578"/>
                  </a:cubicBezTo>
                  <a:lnTo>
                    <a:pt x="0" y="19667"/>
                  </a:lnTo>
                  <a:cubicBezTo>
                    <a:pt x="602" y="20743"/>
                    <a:pt x="1393" y="21693"/>
                    <a:pt x="2122" y="22643"/>
                  </a:cubicBezTo>
                  <a:cubicBezTo>
                    <a:pt x="2819" y="23562"/>
                    <a:pt x="3515" y="24829"/>
                    <a:pt x="4434" y="25525"/>
                  </a:cubicBezTo>
                  <a:cubicBezTo>
                    <a:pt x="4807" y="25814"/>
                    <a:pt x="5189" y="25975"/>
                    <a:pt x="5566" y="25975"/>
                  </a:cubicBezTo>
                  <a:cubicBezTo>
                    <a:pt x="5892" y="25975"/>
                    <a:pt x="6215" y="25853"/>
                    <a:pt x="6524" y="25589"/>
                  </a:cubicBezTo>
                  <a:cubicBezTo>
                    <a:pt x="7189" y="26349"/>
                    <a:pt x="7822" y="27140"/>
                    <a:pt x="8107" y="28186"/>
                  </a:cubicBezTo>
                  <a:cubicBezTo>
                    <a:pt x="8127" y="28284"/>
                    <a:pt x="8196" y="28334"/>
                    <a:pt x="8276" y="28334"/>
                  </a:cubicBezTo>
                  <a:cubicBezTo>
                    <a:pt x="8325" y="28334"/>
                    <a:pt x="8376" y="28316"/>
                    <a:pt x="8424" y="28281"/>
                  </a:cubicBezTo>
                  <a:cubicBezTo>
                    <a:pt x="9849" y="26760"/>
                    <a:pt x="10641" y="24924"/>
                    <a:pt x="10609" y="22833"/>
                  </a:cubicBezTo>
                  <a:lnTo>
                    <a:pt x="10609" y="22833"/>
                  </a:lnTo>
                  <a:cubicBezTo>
                    <a:pt x="11021" y="23023"/>
                    <a:pt x="11433" y="23214"/>
                    <a:pt x="11781" y="23530"/>
                  </a:cubicBezTo>
                  <a:cubicBezTo>
                    <a:pt x="11781" y="23625"/>
                    <a:pt x="11813" y="23720"/>
                    <a:pt x="11813" y="23815"/>
                  </a:cubicBezTo>
                  <a:cubicBezTo>
                    <a:pt x="11813" y="23942"/>
                    <a:pt x="11900" y="24000"/>
                    <a:pt x="11995" y="24000"/>
                  </a:cubicBezTo>
                  <a:cubicBezTo>
                    <a:pt x="12113" y="24000"/>
                    <a:pt x="12242" y="23910"/>
                    <a:pt x="12224" y="23752"/>
                  </a:cubicBezTo>
                  <a:cubicBezTo>
                    <a:pt x="12224" y="23752"/>
                    <a:pt x="12224" y="23752"/>
                    <a:pt x="12224" y="23720"/>
                  </a:cubicBezTo>
                  <a:cubicBezTo>
                    <a:pt x="12288" y="23689"/>
                    <a:pt x="12319" y="23594"/>
                    <a:pt x="12224" y="23530"/>
                  </a:cubicBezTo>
                  <a:cubicBezTo>
                    <a:pt x="12224" y="23499"/>
                    <a:pt x="12224" y="23499"/>
                    <a:pt x="12193" y="23467"/>
                  </a:cubicBezTo>
                  <a:cubicBezTo>
                    <a:pt x="11749" y="17640"/>
                    <a:pt x="10736" y="10419"/>
                    <a:pt x="4592" y="7917"/>
                  </a:cubicBezTo>
                  <a:lnTo>
                    <a:pt x="4624" y="7917"/>
                  </a:lnTo>
                  <a:cubicBezTo>
                    <a:pt x="4750" y="7822"/>
                    <a:pt x="4719" y="7632"/>
                    <a:pt x="4624" y="7537"/>
                  </a:cubicBezTo>
                  <a:cubicBezTo>
                    <a:pt x="2375" y="5511"/>
                    <a:pt x="1172" y="2787"/>
                    <a:pt x="0"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8"/>
            <p:cNvSpPr/>
            <p:nvPr/>
          </p:nvSpPr>
          <p:spPr>
            <a:xfrm>
              <a:off x="3368500" y="4012643"/>
              <a:ext cx="143429" cy="174325"/>
            </a:xfrm>
            <a:custGeom>
              <a:avLst/>
              <a:gdLst/>
              <a:ahLst/>
              <a:cxnLst/>
              <a:rect l="l" t="t" r="r" b="b"/>
              <a:pathLst>
                <a:path w="8203" h="9970" extrusionOk="0">
                  <a:moveTo>
                    <a:pt x="0" y="1"/>
                  </a:moveTo>
                  <a:lnTo>
                    <a:pt x="0" y="6619"/>
                  </a:lnTo>
                  <a:cubicBezTo>
                    <a:pt x="158" y="6746"/>
                    <a:pt x="285" y="6873"/>
                    <a:pt x="443" y="6968"/>
                  </a:cubicBezTo>
                  <a:cubicBezTo>
                    <a:pt x="1203" y="7506"/>
                    <a:pt x="2090" y="7854"/>
                    <a:pt x="2977" y="8108"/>
                  </a:cubicBezTo>
                  <a:cubicBezTo>
                    <a:pt x="4497" y="8520"/>
                    <a:pt x="6872" y="8234"/>
                    <a:pt x="7727" y="9850"/>
                  </a:cubicBezTo>
                  <a:cubicBezTo>
                    <a:pt x="7780" y="9934"/>
                    <a:pt x="7854" y="9969"/>
                    <a:pt x="7925" y="9969"/>
                  </a:cubicBezTo>
                  <a:cubicBezTo>
                    <a:pt x="8069" y="9969"/>
                    <a:pt x="8202" y="9828"/>
                    <a:pt x="8139" y="9660"/>
                  </a:cubicBezTo>
                  <a:cubicBezTo>
                    <a:pt x="6302" y="6366"/>
                    <a:pt x="4275" y="2819"/>
                    <a:pt x="1108" y="634"/>
                  </a:cubicBezTo>
                  <a:cubicBezTo>
                    <a:pt x="792" y="381"/>
                    <a:pt x="412" y="191"/>
                    <a:pt x="0"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8"/>
            <p:cNvSpPr/>
            <p:nvPr/>
          </p:nvSpPr>
          <p:spPr>
            <a:xfrm>
              <a:off x="3368500" y="3967764"/>
              <a:ext cx="704191" cy="584454"/>
            </a:xfrm>
            <a:custGeom>
              <a:avLst/>
              <a:gdLst/>
              <a:ahLst/>
              <a:cxnLst/>
              <a:rect l="l" t="t" r="r" b="b"/>
              <a:pathLst>
                <a:path w="40274" h="33426" extrusionOk="0">
                  <a:moveTo>
                    <a:pt x="32400" y="1"/>
                  </a:moveTo>
                  <a:cubicBezTo>
                    <a:pt x="30575" y="1"/>
                    <a:pt x="28769" y="420"/>
                    <a:pt x="27204" y="1332"/>
                  </a:cubicBezTo>
                  <a:cubicBezTo>
                    <a:pt x="25019" y="2599"/>
                    <a:pt x="22042" y="6463"/>
                    <a:pt x="24259" y="8838"/>
                  </a:cubicBezTo>
                  <a:cubicBezTo>
                    <a:pt x="23847" y="9091"/>
                    <a:pt x="23498" y="9408"/>
                    <a:pt x="23213" y="9725"/>
                  </a:cubicBezTo>
                  <a:cubicBezTo>
                    <a:pt x="22105" y="10706"/>
                    <a:pt x="21693" y="12290"/>
                    <a:pt x="21218" y="13652"/>
                  </a:cubicBezTo>
                  <a:cubicBezTo>
                    <a:pt x="20395" y="16249"/>
                    <a:pt x="19286" y="18307"/>
                    <a:pt x="16595" y="19320"/>
                  </a:cubicBezTo>
                  <a:cubicBezTo>
                    <a:pt x="13613" y="20471"/>
                    <a:pt x="10205" y="20903"/>
                    <a:pt x="6838" y="20903"/>
                  </a:cubicBezTo>
                  <a:cubicBezTo>
                    <a:pt x="4554" y="20903"/>
                    <a:pt x="2289" y="20704"/>
                    <a:pt x="190" y="20397"/>
                  </a:cubicBezTo>
                  <a:cubicBezTo>
                    <a:pt x="158" y="20397"/>
                    <a:pt x="127" y="20397"/>
                    <a:pt x="95" y="20429"/>
                  </a:cubicBezTo>
                  <a:cubicBezTo>
                    <a:pt x="63" y="20429"/>
                    <a:pt x="32" y="20429"/>
                    <a:pt x="0" y="20397"/>
                  </a:cubicBezTo>
                  <a:lnTo>
                    <a:pt x="0" y="22931"/>
                  </a:lnTo>
                  <a:cubicBezTo>
                    <a:pt x="475" y="23121"/>
                    <a:pt x="918" y="23342"/>
                    <a:pt x="1393" y="23501"/>
                  </a:cubicBezTo>
                  <a:cubicBezTo>
                    <a:pt x="3325" y="24166"/>
                    <a:pt x="5352" y="24514"/>
                    <a:pt x="7379" y="24926"/>
                  </a:cubicBezTo>
                  <a:cubicBezTo>
                    <a:pt x="12129" y="25876"/>
                    <a:pt x="17798" y="27808"/>
                    <a:pt x="18780" y="33255"/>
                  </a:cubicBezTo>
                  <a:cubicBezTo>
                    <a:pt x="18811" y="33350"/>
                    <a:pt x="18906" y="33381"/>
                    <a:pt x="18970" y="33381"/>
                  </a:cubicBezTo>
                  <a:cubicBezTo>
                    <a:pt x="18998" y="33410"/>
                    <a:pt x="19033" y="33426"/>
                    <a:pt x="19069" y="33426"/>
                  </a:cubicBezTo>
                  <a:cubicBezTo>
                    <a:pt x="19112" y="33426"/>
                    <a:pt x="19157" y="33402"/>
                    <a:pt x="19191" y="33350"/>
                  </a:cubicBezTo>
                  <a:cubicBezTo>
                    <a:pt x="19730" y="32558"/>
                    <a:pt x="20142" y="31703"/>
                    <a:pt x="20807" y="30975"/>
                  </a:cubicBezTo>
                  <a:cubicBezTo>
                    <a:pt x="21503" y="30183"/>
                    <a:pt x="22327" y="29581"/>
                    <a:pt x="23182" y="29011"/>
                  </a:cubicBezTo>
                  <a:cubicBezTo>
                    <a:pt x="23321" y="28928"/>
                    <a:pt x="23216" y="28747"/>
                    <a:pt x="23081" y="28747"/>
                  </a:cubicBezTo>
                  <a:cubicBezTo>
                    <a:pt x="23062" y="28747"/>
                    <a:pt x="23043" y="28750"/>
                    <a:pt x="23023" y="28758"/>
                  </a:cubicBezTo>
                  <a:cubicBezTo>
                    <a:pt x="22992" y="28758"/>
                    <a:pt x="22928" y="28789"/>
                    <a:pt x="22897" y="28821"/>
                  </a:cubicBezTo>
                  <a:lnTo>
                    <a:pt x="22865" y="28789"/>
                  </a:lnTo>
                  <a:cubicBezTo>
                    <a:pt x="22073" y="28283"/>
                    <a:pt x="21313" y="28061"/>
                    <a:pt x="20427" y="27839"/>
                  </a:cubicBezTo>
                  <a:cubicBezTo>
                    <a:pt x="18906" y="27459"/>
                    <a:pt x="17735" y="26889"/>
                    <a:pt x="16468" y="25971"/>
                  </a:cubicBezTo>
                  <a:cubicBezTo>
                    <a:pt x="15169" y="25084"/>
                    <a:pt x="13934" y="24102"/>
                    <a:pt x="12446" y="23722"/>
                  </a:cubicBezTo>
                  <a:cubicBezTo>
                    <a:pt x="16658" y="22677"/>
                    <a:pt x="19793" y="19447"/>
                    <a:pt x="24227" y="19067"/>
                  </a:cubicBezTo>
                  <a:cubicBezTo>
                    <a:pt x="24259" y="19099"/>
                    <a:pt x="24290" y="19162"/>
                    <a:pt x="24385" y="19162"/>
                  </a:cubicBezTo>
                  <a:cubicBezTo>
                    <a:pt x="26824" y="19384"/>
                    <a:pt x="28027" y="21917"/>
                    <a:pt x="30371" y="22456"/>
                  </a:cubicBezTo>
                  <a:cubicBezTo>
                    <a:pt x="30712" y="22529"/>
                    <a:pt x="31049" y="22558"/>
                    <a:pt x="31384" y="22558"/>
                  </a:cubicBezTo>
                  <a:cubicBezTo>
                    <a:pt x="32353" y="22558"/>
                    <a:pt x="33301" y="22312"/>
                    <a:pt x="34266" y="22171"/>
                  </a:cubicBezTo>
                  <a:cubicBezTo>
                    <a:pt x="34814" y="22101"/>
                    <a:pt x="35339" y="22065"/>
                    <a:pt x="35850" y="22065"/>
                  </a:cubicBezTo>
                  <a:cubicBezTo>
                    <a:pt x="37198" y="22065"/>
                    <a:pt x="38453" y="22316"/>
                    <a:pt x="39808" y="22867"/>
                  </a:cubicBezTo>
                  <a:cubicBezTo>
                    <a:pt x="39840" y="22931"/>
                    <a:pt x="39871" y="22962"/>
                    <a:pt x="39903" y="22994"/>
                  </a:cubicBezTo>
                  <a:cubicBezTo>
                    <a:pt x="39936" y="23035"/>
                    <a:pt x="39980" y="23053"/>
                    <a:pt x="40024" y="23053"/>
                  </a:cubicBezTo>
                  <a:cubicBezTo>
                    <a:pt x="40148" y="23053"/>
                    <a:pt x="40273" y="22913"/>
                    <a:pt x="40156" y="22772"/>
                  </a:cubicBezTo>
                  <a:cubicBezTo>
                    <a:pt x="38953" y="21062"/>
                    <a:pt x="37655" y="18940"/>
                    <a:pt x="35944" y="17674"/>
                  </a:cubicBezTo>
                  <a:cubicBezTo>
                    <a:pt x="34614" y="16724"/>
                    <a:pt x="33316" y="17199"/>
                    <a:pt x="31986" y="16597"/>
                  </a:cubicBezTo>
                  <a:cubicBezTo>
                    <a:pt x="31248" y="16278"/>
                    <a:pt x="30697" y="16128"/>
                    <a:pt x="30106" y="16128"/>
                  </a:cubicBezTo>
                  <a:cubicBezTo>
                    <a:pt x="29581" y="16128"/>
                    <a:pt x="29025" y="16247"/>
                    <a:pt x="28280" y="16470"/>
                  </a:cubicBezTo>
                  <a:cubicBezTo>
                    <a:pt x="26792" y="16882"/>
                    <a:pt x="25462" y="17452"/>
                    <a:pt x="24385" y="18560"/>
                  </a:cubicBezTo>
                  <a:cubicBezTo>
                    <a:pt x="22738" y="18624"/>
                    <a:pt x="21155" y="19004"/>
                    <a:pt x="19698" y="19669"/>
                  </a:cubicBezTo>
                  <a:cubicBezTo>
                    <a:pt x="18938" y="19922"/>
                    <a:pt x="18210" y="20175"/>
                    <a:pt x="17450" y="20429"/>
                  </a:cubicBezTo>
                  <a:cubicBezTo>
                    <a:pt x="17070" y="20556"/>
                    <a:pt x="16690" y="20682"/>
                    <a:pt x="16341" y="20777"/>
                  </a:cubicBezTo>
                  <a:cubicBezTo>
                    <a:pt x="17386" y="20334"/>
                    <a:pt x="18400" y="19827"/>
                    <a:pt x="19255" y="19162"/>
                  </a:cubicBezTo>
                  <a:cubicBezTo>
                    <a:pt x="21377" y="17515"/>
                    <a:pt x="21503" y="14728"/>
                    <a:pt x="22295" y="12353"/>
                  </a:cubicBezTo>
                  <a:cubicBezTo>
                    <a:pt x="22422" y="12037"/>
                    <a:pt x="22548" y="11688"/>
                    <a:pt x="22707" y="11340"/>
                  </a:cubicBezTo>
                  <a:cubicBezTo>
                    <a:pt x="23118" y="10485"/>
                    <a:pt x="23720" y="9725"/>
                    <a:pt x="24639" y="9155"/>
                  </a:cubicBezTo>
                  <a:cubicBezTo>
                    <a:pt x="24670" y="9155"/>
                    <a:pt x="24670" y="9123"/>
                    <a:pt x="24702" y="9123"/>
                  </a:cubicBezTo>
                  <a:cubicBezTo>
                    <a:pt x="24734" y="9091"/>
                    <a:pt x="24797" y="9060"/>
                    <a:pt x="24829" y="9028"/>
                  </a:cubicBezTo>
                  <a:cubicBezTo>
                    <a:pt x="27140" y="9028"/>
                    <a:pt x="29294" y="8680"/>
                    <a:pt x="31289" y="7445"/>
                  </a:cubicBezTo>
                  <a:cubicBezTo>
                    <a:pt x="34044" y="5734"/>
                    <a:pt x="36103" y="3074"/>
                    <a:pt x="39555" y="2758"/>
                  </a:cubicBezTo>
                  <a:cubicBezTo>
                    <a:pt x="39776" y="2758"/>
                    <a:pt x="39840" y="2473"/>
                    <a:pt x="39681" y="2346"/>
                  </a:cubicBezTo>
                  <a:cubicBezTo>
                    <a:pt x="37651" y="856"/>
                    <a:pt x="35007" y="1"/>
                    <a:pt x="32400"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8"/>
            <p:cNvSpPr/>
            <p:nvPr/>
          </p:nvSpPr>
          <p:spPr>
            <a:xfrm>
              <a:off x="3368500" y="4216948"/>
              <a:ext cx="120716" cy="796197"/>
            </a:xfrm>
            <a:custGeom>
              <a:avLst/>
              <a:gdLst/>
              <a:ahLst/>
              <a:cxnLst/>
              <a:rect l="l" t="t" r="r" b="b"/>
              <a:pathLst>
                <a:path w="6904" h="45536" extrusionOk="0">
                  <a:moveTo>
                    <a:pt x="0" y="0"/>
                  </a:moveTo>
                  <a:lnTo>
                    <a:pt x="0" y="2186"/>
                  </a:lnTo>
                  <a:cubicBezTo>
                    <a:pt x="63" y="2186"/>
                    <a:pt x="95" y="2186"/>
                    <a:pt x="158" y="2154"/>
                  </a:cubicBezTo>
                  <a:cubicBezTo>
                    <a:pt x="190" y="2217"/>
                    <a:pt x="222" y="2312"/>
                    <a:pt x="285" y="2376"/>
                  </a:cubicBezTo>
                  <a:cubicBezTo>
                    <a:pt x="222" y="2851"/>
                    <a:pt x="127" y="3326"/>
                    <a:pt x="0" y="3769"/>
                  </a:cubicBezTo>
                  <a:lnTo>
                    <a:pt x="0" y="5416"/>
                  </a:lnTo>
                  <a:cubicBezTo>
                    <a:pt x="317" y="4687"/>
                    <a:pt x="538" y="3927"/>
                    <a:pt x="633" y="3104"/>
                  </a:cubicBezTo>
                  <a:cubicBezTo>
                    <a:pt x="1963" y="6144"/>
                    <a:pt x="1710" y="10514"/>
                    <a:pt x="887" y="13428"/>
                  </a:cubicBezTo>
                  <a:cubicBezTo>
                    <a:pt x="665" y="14220"/>
                    <a:pt x="380" y="14980"/>
                    <a:pt x="0" y="15676"/>
                  </a:cubicBezTo>
                  <a:lnTo>
                    <a:pt x="0" y="16753"/>
                  </a:lnTo>
                  <a:cubicBezTo>
                    <a:pt x="602" y="15740"/>
                    <a:pt x="1045" y="14631"/>
                    <a:pt x="1362" y="13491"/>
                  </a:cubicBezTo>
                  <a:lnTo>
                    <a:pt x="1362" y="13491"/>
                  </a:lnTo>
                  <a:cubicBezTo>
                    <a:pt x="1077" y="16120"/>
                    <a:pt x="602" y="18717"/>
                    <a:pt x="63" y="21377"/>
                  </a:cubicBezTo>
                  <a:cubicBezTo>
                    <a:pt x="32" y="21377"/>
                    <a:pt x="32" y="21409"/>
                    <a:pt x="0" y="21409"/>
                  </a:cubicBezTo>
                  <a:lnTo>
                    <a:pt x="0" y="21852"/>
                  </a:lnTo>
                  <a:lnTo>
                    <a:pt x="95" y="21757"/>
                  </a:lnTo>
                  <a:lnTo>
                    <a:pt x="0" y="21947"/>
                  </a:lnTo>
                  <a:lnTo>
                    <a:pt x="0" y="22992"/>
                  </a:lnTo>
                  <a:cubicBezTo>
                    <a:pt x="63" y="22770"/>
                    <a:pt x="127" y="22580"/>
                    <a:pt x="190" y="22359"/>
                  </a:cubicBezTo>
                  <a:cubicBezTo>
                    <a:pt x="443" y="25779"/>
                    <a:pt x="3420" y="28566"/>
                    <a:pt x="4655" y="31701"/>
                  </a:cubicBezTo>
                  <a:cubicBezTo>
                    <a:pt x="6239" y="35755"/>
                    <a:pt x="6429" y="39872"/>
                    <a:pt x="5479" y="44020"/>
                  </a:cubicBezTo>
                  <a:cubicBezTo>
                    <a:pt x="5447" y="43862"/>
                    <a:pt x="5415" y="43703"/>
                    <a:pt x="5352" y="43545"/>
                  </a:cubicBezTo>
                  <a:cubicBezTo>
                    <a:pt x="4845" y="40727"/>
                    <a:pt x="3167" y="38193"/>
                    <a:pt x="1805" y="35691"/>
                  </a:cubicBezTo>
                  <a:cubicBezTo>
                    <a:pt x="1013" y="34266"/>
                    <a:pt x="412" y="32873"/>
                    <a:pt x="0" y="31479"/>
                  </a:cubicBezTo>
                  <a:lnTo>
                    <a:pt x="0" y="32588"/>
                  </a:lnTo>
                  <a:cubicBezTo>
                    <a:pt x="1013" y="35248"/>
                    <a:pt x="2470" y="37845"/>
                    <a:pt x="3642" y="40505"/>
                  </a:cubicBezTo>
                  <a:cubicBezTo>
                    <a:pt x="2597" y="39270"/>
                    <a:pt x="1267" y="38161"/>
                    <a:pt x="0" y="37053"/>
                  </a:cubicBezTo>
                  <a:lnTo>
                    <a:pt x="0" y="37781"/>
                  </a:lnTo>
                  <a:cubicBezTo>
                    <a:pt x="2375" y="39872"/>
                    <a:pt x="4845" y="41867"/>
                    <a:pt x="5162" y="45287"/>
                  </a:cubicBezTo>
                  <a:cubicBezTo>
                    <a:pt x="5130" y="45350"/>
                    <a:pt x="5162" y="45382"/>
                    <a:pt x="5194" y="45414"/>
                  </a:cubicBezTo>
                  <a:cubicBezTo>
                    <a:pt x="5248" y="45495"/>
                    <a:pt x="5337" y="45536"/>
                    <a:pt x="5421" y="45536"/>
                  </a:cubicBezTo>
                  <a:cubicBezTo>
                    <a:pt x="5534" y="45536"/>
                    <a:pt x="5637" y="45463"/>
                    <a:pt x="5637" y="45319"/>
                  </a:cubicBezTo>
                  <a:cubicBezTo>
                    <a:pt x="5637" y="45160"/>
                    <a:pt x="5605" y="45034"/>
                    <a:pt x="5605" y="44907"/>
                  </a:cubicBezTo>
                  <a:cubicBezTo>
                    <a:pt x="6904" y="41518"/>
                    <a:pt x="6904" y="37781"/>
                    <a:pt x="6017" y="34266"/>
                  </a:cubicBezTo>
                  <a:cubicBezTo>
                    <a:pt x="5542" y="32429"/>
                    <a:pt x="4845" y="30624"/>
                    <a:pt x="3927" y="28946"/>
                  </a:cubicBezTo>
                  <a:cubicBezTo>
                    <a:pt x="2660" y="26602"/>
                    <a:pt x="728" y="24607"/>
                    <a:pt x="348" y="21884"/>
                  </a:cubicBezTo>
                  <a:cubicBezTo>
                    <a:pt x="380" y="21820"/>
                    <a:pt x="412" y="21757"/>
                    <a:pt x="412" y="21662"/>
                  </a:cubicBezTo>
                  <a:cubicBezTo>
                    <a:pt x="443" y="21630"/>
                    <a:pt x="475" y="21599"/>
                    <a:pt x="475" y="21567"/>
                  </a:cubicBezTo>
                  <a:cubicBezTo>
                    <a:pt x="1868" y="17418"/>
                    <a:pt x="2312" y="12826"/>
                    <a:pt x="1995" y="8488"/>
                  </a:cubicBezTo>
                  <a:cubicBezTo>
                    <a:pt x="2090" y="6239"/>
                    <a:pt x="1868" y="3927"/>
                    <a:pt x="728" y="2027"/>
                  </a:cubicBezTo>
                  <a:cubicBezTo>
                    <a:pt x="728" y="1901"/>
                    <a:pt x="728" y="1742"/>
                    <a:pt x="728" y="1584"/>
                  </a:cubicBezTo>
                  <a:cubicBezTo>
                    <a:pt x="792" y="1521"/>
                    <a:pt x="823" y="1394"/>
                    <a:pt x="697" y="1330"/>
                  </a:cubicBezTo>
                  <a:cubicBezTo>
                    <a:pt x="697" y="1235"/>
                    <a:pt x="697" y="1172"/>
                    <a:pt x="697" y="1077"/>
                  </a:cubicBezTo>
                  <a:cubicBezTo>
                    <a:pt x="681" y="966"/>
                    <a:pt x="594" y="911"/>
                    <a:pt x="511" y="911"/>
                  </a:cubicBezTo>
                  <a:cubicBezTo>
                    <a:pt x="428" y="911"/>
                    <a:pt x="348" y="966"/>
                    <a:pt x="348" y="1077"/>
                  </a:cubicBezTo>
                  <a:cubicBezTo>
                    <a:pt x="348" y="1109"/>
                    <a:pt x="348" y="1172"/>
                    <a:pt x="348" y="1204"/>
                  </a:cubicBezTo>
                  <a:cubicBezTo>
                    <a:pt x="285" y="1204"/>
                    <a:pt x="222" y="1172"/>
                    <a:pt x="190" y="1172"/>
                  </a:cubicBezTo>
                  <a:cubicBezTo>
                    <a:pt x="158" y="760"/>
                    <a:pt x="63" y="380"/>
                    <a:pt x="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8"/>
            <p:cNvSpPr/>
            <p:nvPr/>
          </p:nvSpPr>
          <p:spPr>
            <a:xfrm>
              <a:off x="3368500" y="4002118"/>
              <a:ext cx="1095855" cy="1267103"/>
            </a:xfrm>
            <a:custGeom>
              <a:avLst/>
              <a:gdLst/>
              <a:ahLst/>
              <a:cxnLst/>
              <a:rect l="l" t="t" r="r" b="b"/>
              <a:pathLst>
                <a:path w="62674" h="72468" extrusionOk="0">
                  <a:moveTo>
                    <a:pt x="35836" y="2112"/>
                  </a:moveTo>
                  <a:cubicBezTo>
                    <a:pt x="37106" y="2112"/>
                    <a:pt x="38387" y="2335"/>
                    <a:pt x="39650" y="2756"/>
                  </a:cubicBezTo>
                  <a:cubicBezTo>
                    <a:pt x="41676" y="3421"/>
                    <a:pt x="43450" y="4593"/>
                    <a:pt x="45382" y="5385"/>
                  </a:cubicBezTo>
                  <a:cubicBezTo>
                    <a:pt x="47060" y="6050"/>
                    <a:pt x="48770" y="6303"/>
                    <a:pt x="50544" y="6525"/>
                  </a:cubicBezTo>
                  <a:cubicBezTo>
                    <a:pt x="53869" y="6968"/>
                    <a:pt x="55769" y="7981"/>
                    <a:pt x="58461" y="9945"/>
                  </a:cubicBezTo>
                  <a:cubicBezTo>
                    <a:pt x="59443" y="10673"/>
                    <a:pt x="60393" y="11307"/>
                    <a:pt x="61501" y="11750"/>
                  </a:cubicBezTo>
                  <a:cubicBezTo>
                    <a:pt x="57891" y="12003"/>
                    <a:pt x="55294" y="13112"/>
                    <a:pt x="52191" y="15202"/>
                  </a:cubicBezTo>
                  <a:cubicBezTo>
                    <a:pt x="48977" y="17398"/>
                    <a:pt x="44428" y="20046"/>
                    <a:pt x="40209" y="20046"/>
                  </a:cubicBezTo>
                  <a:cubicBezTo>
                    <a:pt x="39438" y="20046"/>
                    <a:pt x="38678" y="19958"/>
                    <a:pt x="37940" y="19762"/>
                  </a:cubicBezTo>
                  <a:cubicBezTo>
                    <a:pt x="37131" y="19566"/>
                    <a:pt x="36624" y="19384"/>
                    <a:pt x="35981" y="19384"/>
                  </a:cubicBezTo>
                  <a:cubicBezTo>
                    <a:pt x="35693" y="19384"/>
                    <a:pt x="35377" y="19421"/>
                    <a:pt x="34994" y="19509"/>
                  </a:cubicBezTo>
                  <a:cubicBezTo>
                    <a:pt x="33005" y="19989"/>
                    <a:pt x="31627" y="20634"/>
                    <a:pt x="29894" y="20634"/>
                  </a:cubicBezTo>
                  <a:cubicBezTo>
                    <a:pt x="29227" y="20634"/>
                    <a:pt x="28507" y="20538"/>
                    <a:pt x="27679" y="20301"/>
                  </a:cubicBezTo>
                  <a:cubicBezTo>
                    <a:pt x="22770" y="18876"/>
                    <a:pt x="19920" y="14379"/>
                    <a:pt x="17133" y="10420"/>
                  </a:cubicBezTo>
                  <a:cubicBezTo>
                    <a:pt x="17101" y="10388"/>
                    <a:pt x="17101" y="10388"/>
                    <a:pt x="17070" y="10357"/>
                  </a:cubicBezTo>
                  <a:lnTo>
                    <a:pt x="17070" y="10357"/>
                  </a:lnTo>
                  <a:cubicBezTo>
                    <a:pt x="18970" y="10895"/>
                    <a:pt x="20902" y="11275"/>
                    <a:pt x="22865" y="11528"/>
                  </a:cubicBezTo>
                  <a:cubicBezTo>
                    <a:pt x="24838" y="11778"/>
                    <a:pt x="26807" y="11873"/>
                    <a:pt x="28775" y="11873"/>
                  </a:cubicBezTo>
                  <a:cubicBezTo>
                    <a:pt x="35122" y="11873"/>
                    <a:pt x="41449" y="10882"/>
                    <a:pt x="47793" y="10882"/>
                  </a:cubicBezTo>
                  <a:cubicBezTo>
                    <a:pt x="50469" y="10882"/>
                    <a:pt x="53148" y="11059"/>
                    <a:pt x="55833" y="11560"/>
                  </a:cubicBezTo>
                  <a:cubicBezTo>
                    <a:pt x="55862" y="11566"/>
                    <a:pt x="55890" y="11569"/>
                    <a:pt x="55917" y="11569"/>
                  </a:cubicBezTo>
                  <a:cubicBezTo>
                    <a:pt x="56298" y="11569"/>
                    <a:pt x="56437" y="10982"/>
                    <a:pt x="56023" y="10863"/>
                  </a:cubicBezTo>
                  <a:cubicBezTo>
                    <a:pt x="53234" y="10188"/>
                    <a:pt x="50430" y="9954"/>
                    <a:pt x="47617" y="9954"/>
                  </a:cubicBezTo>
                  <a:cubicBezTo>
                    <a:pt x="41249" y="9954"/>
                    <a:pt x="34836" y="11154"/>
                    <a:pt x="28452" y="11154"/>
                  </a:cubicBezTo>
                  <a:cubicBezTo>
                    <a:pt x="27603" y="11154"/>
                    <a:pt x="26754" y="11133"/>
                    <a:pt x="25905" y="11085"/>
                  </a:cubicBezTo>
                  <a:cubicBezTo>
                    <a:pt x="23087" y="10927"/>
                    <a:pt x="20300" y="10452"/>
                    <a:pt x="17608" y="9660"/>
                  </a:cubicBezTo>
                  <a:cubicBezTo>
                    <a:pt x="18558" y="9248"/>
                    <a:pt x="19286" y="8583"/>
                    <a:pt x="20078" y="7823"/>
                  </a:cubicBezTo>
                  <a:cubicBezTo>
                    <a:pt x="20743" y="7190"/>
                    <a:pt x="21408" y="6398"/>
                    <a:pt x="22200" y="5955"/>
                  </a:cubicBezTo>
                  <a:cubicBezTo>
                    <a:pt x="23060" y="5468"/>
                    <a:pt x="23796" y="5388"/>
                    <a:pt x="24534" y="5388"/>
                  </a:cubicBezTo>
                  <a:cubicBezTo>
                    <a:pt x="24891" y="5388"/>
                    <a:pt x="25249" y="5407"/>
                    <a:pt x="25622" y="5407"/>
                  </a:cubicBezTo>
                  <a:cubicBezTo>
                    <a:pt x="25983" y="5407"/>
                    <a:pt x="26358" y="5390"/>
                    <a:pt x="26760" y="5321"/>
                  </a:cubicBezTo>
                  <a:cubicBezTo>
                    <a:pt x="28312" y="5068"/>
                    <a:pt x="29547" y="4086"/>
                    <a:pt x="30877" y="3358"/>
                  </a:cubicBezTo>
                  <a:cubicBezTo>
                    <a:pt x="32469" y="2508"/>
                    <a:pt x="34144" y="2112"/>
                    <a:pt x="35836" y="2112"/>
                  </a:cubicBezTo>
                  <a:close/>
                  <a:moveTo>
                    <a:pt x="17640" y="38637"/>
                  </a:moveTo>
                  <a:cubicBezTo>
                    <a:pt x="24955" y="38985"/>
                    <a:pt x="31891" y="43071"/>
                    <a:pt x="35121" y="49753"/>
                  </a:cubicBezTo>
                  <a:cubicBezTo>
                    <a:pt x="38415" y="56562"/>
                    <a:pt x="37971" y="67107"/>
                    <a:pt x="31194" y="71699"/>
                  </a:cubicBezTo>
                  <a:cubicBezTo>
                    <a:pt x="31669" y="66601"/>
                    <a:pt x="29326" y="62357"/>
                    <a:pt x="25145" y="59443"/>
                  </a:cubicBezTo>
                  <a:cubicBezTo>
                    <a:pt x="21788" y="57132"/>
                    <a:pt x="18495" y="55168"/>
                    <a:pt x="17545" y="50861"/>
                  </a:cubicBezTo>
                  <a:cubicBezTo>
                    <a:pt x="16690" y="47029"/>
                    <a:pt x="17355" y="42659"/>
                    <a:pt x="17386" y="38764"/>
                  </a:cubicBezTo>
                  <a:lnTo>
                    <a:pt x="17386" y="38764"/>
                  </a:lnTo>
                  <a:cubicBezTo>
                    <a:pt x="18590" y="40632"/>
                    <a:pt x="20268" y="42025"/>
                    <a:pt x="21852" y="43577"/>
                  </a:cubicBezTo>
                  <a:cubicBezTo>
                    <a:pt x="24068" y="45794"/>
                    <a:pt x="26190" y="48138"/>
                    <a:pt x="27995" y="50703"/>
                  </a:cubicBezTo>
                  <a:cubicBezTo>
                    <a:pt x="31606" y="55801"/>
                    <a:pt x="33601" y="61502"/>
                    <a:pt x="33506" y="67804"/>
                  </a:cubicBezTo>
                  <a:cubicBezTo>
                    <a:pt x="33506" y="67883"/>
                    <a:pt x="33569" y="67923"/>
                    <a:pt x="33637" y="67923"/>
                  </a:cubicBezTo>
                  <a:cubicBezTo>
                    <a:pt x="33704" y="67923"/>
                    <a:pt x="33775" y="67883"/>
                    <a:pt x="33791" y="67804"/>
                  </a:cubicBezTo>
                  <a:cubicBezTo>
                    <a:pt x="34361" y="62230"/>
                    <a:pt x="32524" y="56720"/>
                    <a:pt x="29611" y="52065"/>
                  </a:cubicBezTo>
                  <a:cubicBezTo>
                    <a:pt x="28185" y="49784"/>
                    <a:pt x="26475" y="47694"/>
                    <a:pt x="24670" y="45731"/>
                  </a:cubicBezTo>
                  <a:cubicBezTo>
                    <a:pt x="22422" y="43292"/>
                    <a:pt x="19666" y="41265"/>
                    <a:pt x="17640" y="38637"/>
                  </a:cubicBezTo>
                  <a:close/>
                  <a:moveTo>
                    <a:pt x="0" y="1"/>
                  </a:moveTo>
                  <a:lnTo>
                    <a:pt x="0" y="2154"/>
                  </a:lnTo>
                  <a:cubicBezTo>
                    <a:pt x="2819" y="5891"/>
                    <a:pt x="4370" y="10958"/>
                    <a:pt x="5732" y="15139"/>
                  </a:cubicBezTo>
                  <a:cubicBezTo>
                    <a:pt x="9057" y="25399"/>
                    <a:pt x="6334" y="36768"/>
                    <a:pt x="10324" y="46776"/>
                  </a:cubicBezTo>
                  <a:cubicBezTo>
                    <a:pt x="10362" y="46877"/>
                    <a:pt x="10451" y="46923"/>
                    <a:pt x="10537" y="46923"/>
                  </a:cubicBezTo>
                  <a:cubicBezTo>
                    <a:pt x="10667" y="46923"/>
                    <a:pt x="10793" y="46820"/>
                    <a:pt x="10736" y="46649"/>
                  </a:cubicBezTo>
                  <a:cubicBezTo>
                    <a:pt x="8171" y="37782"/>
                    <a:pt x="8804" y="28566"/>
                    <a:pt x="7284" y="19604"/>
                  </a:cubicBezTo>
                  <a:lnTo>
                    <a:pt x="7284" y="19604"/>
                  </a:lnTo>
                  <a:cubicBezTo>
                    <a:pt x="8171" y="21947"/>
                    <a:pt x="9501" y="24133"/>
                    <a:pt x="10736" y="26413"/>
                  </a:cubicBezTo>
                  <a:cubicBezTo>
                    <a:pt x="12889" y="30245"/>
                    <a:pt x="13776" y="35027"/>
                    <a:pt x="16785" y="38320"/>
                  </a:cubicBezTo>
                  <a:cubicBezTo>
                    <a:pt x="16753" y="38447"/>
                    <a:pt x="16816" y="38574"/>
                    <a:pt x="16943" y="38574"/>
                  </a:cubicBezTo>
                  <a:cubicBezTo>
                    <a:pt x="16753" y="44274"/>
                    <a:pt x="15518" y="51463"/>
                    <a:pt x="19761" y="56023"/>
                  </a:cubicBezTo>
                  <a:cubicBezTo>
                    <a:pt x="21852" y="58240"/>
                    <a:pt x="24797" y="59348"/>
                    <a:pt x="26982" y="61470"/>
                  </a:cubicBezTo>
                  <a:cubicBezTo>
                    <a:pt x="29896" y="64225"/>
                    <a:pt x="31131" y="68121"/>
                    <a:pt x="30687" y="72048"/>
                  </a:cubicBezTo>
                  <a:cubicBezTo>
                    <a:pt x="30531" y="72204"/>
                    <a:pt x="30675" y="72468"/>
                    <a:pt x="30872" y="72468"/>
                  </a:cubicBezTo>
                  <a:cubicBezTo>
                    <a:pt x="30914" y="72468"/>
                    <a:pt x="30959" y="72456"/>
                    <a:pt x="31004" y="72428"/>
                  </a:cubicBezTo>
                  <a:cubicBezTo>
                    <a:pt x="38288" y="68247"/>
                    <a:pt x="39048" y="57385"/>
                    <a:pt x="36039" y="50354"/>
                  </a:cubicBezTo>
                  <a:cubicBezTo>
                    <a:pt x="32841" y="42849"/>
                    <a:pt x="25272" y="38225"/>
                    <a:pt x="17196" y="38194"/>
                  </a:cubicBezTo>
                  <a:cubicBezTo>
                    <a:pt x="17196" y="38162"/>
                    <a:pt x="17196" y="38130"/>
                    <a:pt x="17165" y="38099"/>
                  </a:cubicBezTo>
                  <a:cubicBezTo>
                    <a:pt x="14409" y="34710"/>
                    <a:pt x="13491" y="30340"/>
                    <a:pt x="11433" y="26539"/>
                  </a:cubicBezTo>
                  <a:cubicBezTo>
                    <a:pt x="9406" y="22771"/>
                    <a:pt x="7031" y="19224"/>
                    <a:pt x="6397" y="14917"/>
                  </a:cubicBezTo>
                  <a:cubicBezTo>
                    <a:pt x="6377" y="14857"/>
                    <a:pt x="6332" y="14835"/>
                    <a:pt x="6285" y="14835"/>
                  </a:cubicBezTo>
                  <a:cubicBezTo>
                    <a:pt x="6258" y="14835"/>
                    <a:pt x="6230" y="14842"/>
                    <a:pt x="6207" y="14854"/>
                  </a:cubicBezTo>
                  <a:cubicBezTo>
                    <a:pt x="5922" y="13840"/>
                    <a:pt x="5605" y="12795"/>
                    <a:pt x="5225" y="11782"/>
                  </a:cubicBezTo>
                  <a:cubicBezTo>
                    <a:pt x="3864" y="8108"/>
                    <a:pt x="2565" y="4054"/>
                    <a:pt x="63" y="951"/>
                  </a:cubicBezTo>
                  <a:lnTo>
                    <a:pt x="63" y="951"/>
                  </a:lnTo>
                  <a:cubicBezTo>
                    <a:pt x="3452" y="3358"/>
                    <a:pt x="6619" y="6018"/>
                    <a:pt x="10387" y="7886"/>
                  </a:cubicBezTo>
                  <a:cubicBezTo>
                    <a:pt x="12478" y="8900"/>
                    <a:pt x="14631" y="9692"/>
                    <a:pt x="16880" y="10325"/>
                  </a:cubicBezTo>
                  <a:cubicBezTo>
                    <a:pt x="16721" y="10357"/>
                    <a:pt x="16595" y="10515"/>
                    <a:pt x="16690" y="10673"/>
                  </a:cubicBezTo>
                  <a:cubicBezTo>
                    <a:pt x="18811" y="14157"/>
                    <a:pt x="21313" y="17862"/>
                    <a:pt x="24987" y="19889"/>
                  </a:cubicBezTo>
                  <a:cubicBezTo>
                    <a:pt x="26735" y="20860"/>
                    <a:pt x="28260" y="21227"/>
                    <a:pt x="29803" y="21227"/>
                  </a:cubicBezTo>
                  <a:cubicBezTo>
                    <a:pt x="31278" y="21227"/>
                    <a:pt x="32769" y="20892"/>
                    <a:pt x="34488" y="20427"/>
                  </a:cubicBezTo>
                  <a:cubicBezTo>
                    <a:pt x="35067" y="20264"/>
                    <a:pt x="35609" y="20206"/>
                    <a:pt x="36132" y="20206"/>
                  </a:cubicBezTo>
                  <a:cubicBezTo>
                    <a:pt x="37416" y="20206"/>
                    <a:pt x="38582" y="20557"/>
                    <a:pt x="39906" y="20557"/>
                  </a:cubicBezTo>
                  <a:cubicBezTo>
                    <a:pt x="40132" y="20557"/>
                    <a:pt x="40363" y="20546"/>
                    <a:pt x="40600" y="20522"/>
                  </a:cubicBezTo>
                  <a:cubicBezTo>
                    <a:pt x="42880" y="20332"/>
                    <a:pt x="45192" y="19572"/>
                    <a:pt x="47282" y="18654"/>
                  </a:cubicBezTo>
                  <a:cubicBezTo>
                    <a:pt x="49467" y="17735"/>
                    <a:pt x="51336" y="16437"/>
                    <a:pt x="53299" y="15107"/>
                  </a:cubicBezTo>
                  <a:cubicBezTo>
                    <a:pt x="56181" y="13175"/>
                    <a:pt x="58873" y="12320"/>
                    <a:pt x="62388" y="12257"/>
                  </a:cubicBezTo>
                  <a:cubicBezTo>
                    <a:pt x="62578" y="12257"/>
                    <a:pt x="62673" y="12035"/>
                    <a:pt x="62641" y="11877"/>
                  </a:cubicBezTo>
                  <a:cubicBezTo>
                    <a:pt x="62673" y="11750"/>
                    <a:pt x="62610" y="11592"/>
                    <a:pt x="62451" y="11528"/>
                  </a:cubicBezTo>
                  <a:cubicBezTo>
                    <a:pt x="59886" y="10737"/>
                    <a:pt x="58239" y="8741"/>
                    <a:pt x="55959" y="7475"/>
                  </a:cubicBezTo>
                  <a:cubicBezTo>
                    <a:pt x="54566" y="6683"/>
                    <a:pt x="53077" y="6335"/>
                    <a:pt x="51462" y="6113"/>
                  </a:cubicBezTo>
                  <a:cubicBezTo>
                    <a:pt x="48390" y="5638"/>
                    <a:pt x="46205" y="5226"/>
                    <a:pt x="43387" y="3864"/>
                  </a:cubicBezTo>
                  <a:cubicBezTo>
                    <a:pt x="41455" y="2946"/>
                    <a:pt x="39650" y="2059"/>
                    <a:pt x="37528" y="1774"/>
                  </a:cubicBezTo>
                  <a:cubicBezTo>
                    <a:pt x="36899" y="1683"/>
                    <a:pt x="36266" y="1633"/>
                    <a:pt x="35637" y="1633"/>
                  </a:cubicBezTo>
                  <a:cubicBezTo>
                    <a:pt x="34522" y="1633"/>
                    <a:pt x="33418" y="1790"/>
                    <a:pt x="32366" y="2154"/>
                  </a:cubicBezTo>
                  <a:cubicBezTo>
                    <a:pt x="29927" y="2978"/>
                    <a:pt x="28249" y="4498"/>
                    <a:pt x="25525" y="4625"/>
                  </a:cubicBezTo>
                  <a:cubicBezTo>
                    <a:pt x="23720" y="4720"/>
                    <a:pt x="22707" y="4593"/>
                    <a:pt x="21218" y="5701"/>
                  </a:cubicBezTo>
                  <a:cubicBezTo>
                    <a:pt x="19635" y="6905"/>
                    <a:pt x="18621" y="8520"/>
                    <a:pt x="16785" y="9407"/>
                  </a:cubicBezTo>
                  <a:cubicBezTo>
                    <a:pt x="14758" y="8805"/>
                    <a:pt x="12763" y="8013"/>
                    <a:pt x="10862" y="7063"/>
                  </a:cubicBezTo>
                  <a:cubicBezTo>
                    <a:pt x="6967" y="5131"/>
                    <a:pt x="3705" y="2186"/>
                    <a:pt x="0"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8"/>
            <p:cNvSpPr/>
            <p:nvPr/>
          </p:nvSpPr>
          <p:spPr>
            <a:xfrm>
              <a:off x="3368500" y="3750924"/>
              <a:ext cx="293486" cy="222217"/>
            </a:xfrm>
            <a:custGeom>
              <a:avLst/>
              <a:gdLst/>
              <a:ahLst/>
              <a:cxnLst/>
              <a:rect l="l" t="t" r="r" b="b"/>
              <a:pathLst>
                <a:path w="16785" h="12709" extrusionOk="0">
                  <a:moveTo>
                    <a:pt x="13776" y="1543"/>
                  </a:moveTo>
                  <a:cubicBezTo>
                    <a:pt x="14599" y="2683"/>
                    <a:pt x="15264" y="3665"/>
                    <a:pt x="15423" y="5248"/>
                  </a:cubicBezTo>
                  <a:cubicBezTo>
                    <a:pt x="15613" y="6990"/>
                    <a:pt x="14694" y="8985"/>
                    <a:pt x="13428" y="10220"/>
                  </a:cubicBezTo>
                  <a:cubicBezTo>
                    <a:pt x="11876" y="11740"/>
                    <a:pt x="10324" y="11202"/>
                    <a:pt x="8361" y="11614"/>
                  </a:cubicBezTo>
                  <a:cubicBezTo>
                    <a:pt x="7506" y="11772"/>
                    <a:pt x="6682" y="12215"/>
                    <a:pt x="5827" y="12215"/>
                  </a:cubicBezTo>
                  <a:cubicBezTo>
                    <a:pt x="5793" y="12216"/>
                    <a:pt x="5759" y="12217"/>
                    <a:pt x="5726" y="12217"/>
                  </a:cubicBezTo>
                  <a:cubicBezTo>
                    <a:pt x="4558" y="12217"/>
                    <a:pt x="3422" y="11693"/>
                    <a:pt x="2375" y="11139"/>
                  </a:cubicBezTo>
                  <a:cubicBezTo>
                    <a:pt x="2597" y="11107"/>
                    <a:pt x="2819" y="11075"/>
                    <a:pt x="3040" y="11012"/>
                  </a:cubicBezTo>
                  <a:cubicBezTo>
                    <a:pt x="7411" y="10094"/>
                    <a:pt x="14093" y="6705"/>
                    <a:pt x="13776" y="1543"/>
                  </a:cubicBezTo>
                  <a:close/>
                  <a:moveTo>
                    <a:pt x="13288" y="1"/>
                  </a:moveTo>
                  <a:cubicBezTo>
                    <a:pt x="13212" y="1"/>
                    <a:pt x="13134" y="32"/>
                    <a:pt x="13079" y="86"/>
                  </a:cubicBezTo>
                  <a:cubicBezTo>
                    <a:pt x="12953" y="150"/>
                    <a:pt x="12858" y="276"/>
                    <a:pt x="12953" y="403"/>
                  </a:cubicBezTo>
                  <a:cubicBezTo>
                    <a:pt x="12984" y="466"/>
                    <a:pt x="13048" y="530"/>
                    <a:pt x="13079" y="593"/>
                  </a:cubicBezTo>
                  <a:cubicBezTo>
                    <a:pt x="14536" y="6483"/>
                    <a:pt x="6777" y="9840"/>
                    <a:pt x="1425" y="10600"/>
                  </a:cubicBezTo>
                  <a:cubicBezTo>
                    <a:pt x="1362" y="10569"/>
                    <a:pt x="1330" y="10537"/>
                    <a:pt x="1267" y="10505"/>
                  </a:cubicBezTo>
                  <a:cubicBezTo>
                    <a:pt x="1221" y="10483"/>
                    <a:pt x="1176" y="10473"/>
                    <a:pt x="1132" y="10473"/>
                  </a:cubicBezTo>
                  <a:cubicBezTo>
                    <a:pt x="993" y="10473"/>
                    <a:pt x="872" y="10575"/>
                    <a:pt x="823" y="10695"/>
                  </a:cubicBezTo>
                  <a:cubicBezTo>
                    <a:pt x="538" y="10727"/>
                    <a:pt x="253" y="10727"/>
                    <a:pt x="0" y="10759"/>
                  </a:cubicBezTo>
                  <a:lnTo>
                    <a:pt x="0" y="11360"/>
                  </a:lnTo>
                  <a:cubicBezTo>
                    <a:pt x="443" y="11360"/>
                    <a:pt x="887" y="11329"/>
                    <a:pt x="1330" y="11265"/>
                  </a:cubicBezTo>
                  <a:cubicBezTo>
                    <a:pt x="2896" y="12177"/>
                    <a:pt x="4272" y="12709"/>
                    <a:pt x="5891" y="12709"/>
                  </a:cubicBezTo>
                  <a:cubicBezTo>
                    <a:pt x="6466" y="12709"/>
                    <a:pt x="7071" y="12642"/>
                    <a:pt x="7727" y="12500"/>
                  </a:cubicBezTo>
                  <a:cubicBezTo>
                    <a:pt x="9564" y="12120"/>
                    <a:pt x="12636" y="12564"/>
                    <a:pt x="14156" y="11044"/>
                  </a:cubicBezTo>
                  <a:cubicBezTo>
                    <a:pt x="14694" y="10505"/>
                    <a:pt x="14758" y="10030"/>
                    <a:pt x="15011" y="9365"/>
                  </a:cubicBezTo>
                  <a:cubicBezTo>
                    <a:pt x="15359" y="8447"/>
                    <a:pt x="16278" y="7085"/>
                    <a:pt x="16436" y="6103"/>
                  </a:cubicBezTo>
                  <a:cubicBezTo>
                    <a:pt x="16785" y="4045"/>
                    <a:pt x="14884" y="2050"/>
                    <a:pt x="13618" y="530"/>
                  </a:cubicBezTo>
                  <a:cubicBezTo>
                    <a:pt x="13586" y="403"/>
                    <a:pt x="13554" y="308"/>
                    <a:pt x="13523" y="181"/>
                  </a:cubicBezTo>
                  <a:cubicBezTo>
                    <a:pt x="13487" y="55"/>
                    <a:pt x="13389" y="1"/>
                    <a:pt x="1328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552;p45">
            <a:extLst>
              <a:ext uri="{FF2B5EF4-FFF2-40B4-BE49-F238E27FC236}">
                <a16:creationId xmlns:a16="http://schemas.microsoft.com/office/drawing/2014/main" id="{4B0320C9-980A-45D3-9A1B-ED89CECF1C0C}"/>
              </a:ext>
            </a:extLst>
          </p:cNvPr>
          <p:cNvGrpSpPr/>
          <p:nvPr/>
        </p:nvGrpSpPr>
        <p:grpSpPr>
          <a:xfrm rot="-5400000" flipH="1">
            <a:off x="-885291" y="3375424"/>
            <a:ext cx="2183471" cy="1352681"/>
            <a:chOff x="6960581" y="239935"/>
            <a:chExt cx="2183471" cy="2800048"/>
          </a:xfrm>
        </p:grpSpPr>
        <p:sp>
          <p:nvSpPr>
            <p:cNvPr id="48" name="Google Shape;553;p45">
              <a:extLst>
                <a:ext uri="{FF2B5EF4-FFF2-40B4-BE49-F238E27FC236}">
                  <a16:creationId xmlns:a16="http://schemas.microsoft.com/office/drawing/2014/main" id="{ACE0468F-DB6E-4B4A-B96C-2CD4486F3AC8}"/>
                </a:ext>
              </a:extLst>
            </p:cNvPr>
            <p:cNvSpPr/>
            <p:nvPr/>
          </p:nvSpPr>
          <p:spPr>
            <a:xfrm>
              <a:off x="7476648" y="1340082"/>
              <a:ext cx="545370" cy="614219"/>
            </a:xfrm>
            <a:custGeom>
              <a:avLst/>
              <a:gdLst/>
              <a:ahLst/>
              <a:cxnLst/>
              <a:rect l="l" t="t" r="r" b="b"/>
              <a:pathLst>
                <a:path w="16999" h="19145" extrusionOk="0">
                  <a:moveTo>
                    <a:pt x="16669" y="0"/>
                  </a:moveTo>
                  <a:cubicBezTo>
                    <a:pt x="16627" y="0"/>
                    <a:pt x="16581" y="12"/>
                    <a:pt x="16534" y="38"/>
                  </a:cubicBezTo>
                  <a:cubicBezTo>
                    <a:pt x="13082" y="2065"/>
                    <a:pt x="10073" y="4693"/>
                    <a:pt x="7698" y="7955"/>
                  </a:cubicBezTo>
                  <a:cubicBezTo>
                    <a:pt x="5038" y="11597"/>
                    <a:pt x="3328" y="15714"/>
                    <a:pt x="98" y="18913"/>
                  </a:cubicBezTo>
                  <a:cubicBezTo>
                    <a:pt x="0" y="19010"/>
                    <a:pt x="108" y="19144"/>
                    <a:pt x="221" y="19144"/>
                  </a:cubicBezTo>
                  <a:cubicBezTo>
                    <a:pt x="255" y="19144"/>
                    <a:pt x="290" y="19132"/>
                    <a:pt x="319" y="19103"/>
                  </a:cubicBezTo>
                  <a:cubicBezTo>
                    <a:pt x="3233" y="16601"/>
                    <a:pt x="4880" y="13149"/>
                    <a:pt x="6907" y="9950"/>
                  </a:cubicBezTo>
                  <a:cubicBezTo>
                    <a:pt x="9440" y="5992"/>
                    <a:pt x="12765" y="2856"/>
                    <a:pt x="16787" y="418"/>
                  </a:cubicBezTo>
                  <a:cubicBezTo>
                    <a:pt x="16998" y="286"/>
                    <a:pt x="16880" y="0"/>
                    <a:pt x="1666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54;p45">
              <a:extLst>
                <a:ext uri="{FF2B5EF4-FFF2-40B4-BE49-F238E27FC236}">
                  <a16:creationId xmlns:a16="http://schemas.microsoft.com/office/drawing/2014/main" id="{29FF0F0B-68C5-454C-9C55-64233167385A}"/>
                </a:ext>
              </a:extLst>
            </p:cNvPr>
            <p:cNvSpPr/>
            <p:nvPr/>
          </p:nvSpPr>
          <p:spPr>
            <a:xfrm>
              <a:off x="8306378" y="2180239"/>
              <a:ext cx="196313" cy="228042"/>
            </a:xfrm>
            <a:custGeom>
              <a:avLst/>
              <a:gdLst/>
              <a:ahLst/>
              <a:cxnLst/>
              <a:rect l="l" t="t" r="r" b="b"/>
              <a:pathLst>
                <a:path w="6119" h="7108" extrusionOk="0">
                  <a:moveTo>
                    <a:pt x="156" y="1"/>
                  </a:moveTo>
                  <a:cubicBezTo>
                    <a:pt x="82" y="1"/>
                    <a:pt x="0" y="68"/>
                    <a:pt x="45" y="135"/>
                  </a:cubicBezTo>
                  <a:cubicBezTo>
                    <a:pt x="1217" y="2985"/>
                    <a:pt x="3244" y="5519"/>
                    <a:pt x="5935" y="7102"/>
                  </a:cubicBezTo>
                  <a:cubicBezTo>
                    <a:pt x="5946" y="7106"/>
                    <a:pt x="5956" y="7107"/>
                    <a:pt x="5966" y="7107"/>
                  </a:cubicBezTo>
                  <a:cubicBezTo>
                    <a:pt x="6049" y="7107"/>
                    <a:pt x="6119" y="7000"/>
                    <a:pt x="6062" y="6944"/>
                  </a:cubicBezTo>
                  <a:cubicBezTo>
                    <a:pt x="3560" y="5075"/>
                    <a:pt x="1597" y="2859"/>
                    <a:pt x="235" y="40"/>
                  </a:cubicBezTo>
                  <a:cubicBezTo>
                    <a:pt x="216" y="12"/>
                    <a:pt x="187" y="1"/>
                    <a:pt x="15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55;p45">
              <a:extLst>
                <a:ext uri="{FF2B5EF4-FFF2-40B4-BE49-F238E27FC236}">
                  <a16:creationId xmlns:a16="http://schemas.microsoft.com/office/drawing/2014/main" id="{92D72DF2-3594-4A50-9688-50A555D984EE}"/>
                </a:ext>
              </a:extLst>
            </p:cNvPr>
            <p:cNvSpPr/>
            <p:nvPr/>
          </p:nvSpPr>
          <p:spPr>
            <a:xfrm>
              <a:off x="8197076" y="1565681"/>
              <a:ext cx="66667" cy="550087"/>
            </a:xfrm>
            <a:custGeom>
              <a:avLst/>
              <a:gdLst/>
              <a:ahLst/>
              <a:cxnLst/>
              <a:rect l="l" t="t" r="r" b="b"/>
              <a:pathLst>
                <a:path w="2078" h="17146" extrusionOk="0">
                  <a:moveTo>
                    <a:pt x="295" y="0"/>
                  </a:moveTo>
                  <a:cubicBezTo>
                    <a:pt x="245" y="0"/>
                    <a:pt x="190" y="32"/>
                    <a:pt x="190" y="100"/>
                  </a:cubicBezTo>
                  <a:cubicBezTo>
                    <a:pt x="0" y="5832"/>
                    <a:pt x="127" y="11564"/>
                    <a:pt x="1869" y="17074"/>
                  </a:cubicBezTo>
                  <a:cubicBezTo>
                    <a:pt x="1881" y="17125"/>
                    <a:pt x="1919" y="17145"/>
                    <a:pt x="1958" y="17145"/>
                  </a:cubicBezTo>
                  <a:cubicBezTo>
                    <a:pt x="2017" y="17145"/>
                    <a:pt x="2078" y="17100"/>
                    <a:pt x="2059" y="17043"/>
                  </a:cubicBezTo>
                  <a:cubicBezTo>
                    <a:pt x="412" y="11501"/>
                    <a:pt x="475" y="5800"/>
                    <a:pt x="380" y="68"/>
                  </a:cubicBezTo>
                  <a:cubicBezTo>
                    <a:pt x="380" y="24"/>
                    <a:pt x="339" y="0"/>
                    <a:pt x="29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56;p45">
              <a:extLst>
                <a:ext uri="{FF2B5EF4-FFF2-40B4-BE49-F238E27FC236}">
                  <a16:creationId xmlns:a16="http://schemas.microsoft.com/office/drawing/2014/main" id="{08041158-FDBA-4400-82EC-D989F75D222D}"/>
                </a:ext>
              </a:extLst>
            </p:cNvPr>
            <p:cNvSpPr/>
            <p:nvPr/>
          </p:nvSpPr>
          <p:spPr>
            <a:xfrm>
              <a:off x="8132046" y="1627374"/>
              <a:ext cx="24415" cy="222460"/>
            </a:xfrm>
            <a:custGeom>
              <a:avLst/>
              <a:gdLst/>
              <a:ahLst/>
              <a:cxnLst/>
              <a:rect l="l" t="t" r="r" b="b"/>
              <a:pathLst>
                <a:path w="761" h="6934" extrusionOk="0">
                  <a:moveTo>
                    <a:pt x="710" y="0"/>
                  </a:moveTo>
                  <a:cubicBezTo>
                    <a:pt x="702" y="0"/>
                    <a:pt x="697" y="4"/>
                    <a:pt x="697" y="14"/>
                  </a:cubicBezTo>
                  <a:cubicBezTo>
                    <a:pt x="222" y="2294"/>
                    <a:pt x="0" y="4574"/>
                    <a:pt x="64" y="6886"/>
                  </a:cubicBezTo>
                  <a:cubicBezTo>
                    <a:pt x="64" y="6917"/>
                    <a:pt x="87" y="6933"/>
                    <a:pt x="111" y="6933"/>
                  </a:cubicBezTo>
                  <a:cubicBezTo>
                    <a:pt x="135" y="6933"/>
                    <a:pt x="159" y="6917"/>
                    <a:pt x="159" y="6886"/>
                  </a:cubicBezTo>
                  <a:cubicBezTo>
                    <a:pt x="127" y="4574"/>
                    <a:pt x="317" y="2294"/>
                    <a:pt x="760" y="45"/>
                  </a:cubicBezTo>
                  <a:cubicBezTo>
                    <a:pt x="760" y="23"/>
                    <a:pt x="729" y="0"/>
                    <a:pt x="71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7;p45">
              <a:extLst>
                <a:ext uri="{FF2B5EF4-FFF2-40B4-BE49-F238E27FC236}">
                  <a16:creationId xmlns:a16="http://schemas.microsoft.com/office/drawing/2014/main" id="{535DBCF4-D065-474B-ABD9-B0FC3C10B59E}"/>
                </a:ext>
              </a:extLst>
            </p:cNvPr>
            <p:cNvSpPr/>
            <p:nvPr/>
          </p:nvSpPr>
          <p:spPr>
            <a:xfrm>
              <a:off x="8266148" y="1573445"/>
              <a:ext cx="29035" cy="235646"/>
            </a:xfrm>
            <a:custGeom>
              <a:avLst/>
              <a:gdLst/>
              <a:ahLst/>
              <a:cxnLst/>
              <a:rect l="l" t="t" r="r" b="b"/>
              <a:pathLst>
                <a:path w="905" h="7345" extrusionOk="0">
                  <a:moveTo>
                    <a:pt x="175" y="0"/>
                  </a:moveTo>
                  <a:cubicBezTo>
                    <a:pt x="151" y="0"/>
                    <a:pt x="127" y="16"/>
                    <a:pt x="127" y="48"/>
                  </a:cubicBezTo>
                  <a:cubicBezTo>
                    <a:pt x="1" y="2455"/>
                    <a:pt x="159" y="4956"/>
                    <a:pt x="761" y="7300"/>
                  </a:cubicBezTo>
                  <a:cubicBezTo>
                    <a:pt x="775" y="7328"/>
                    <a:pt x="808" y="7344"/>
                    <a:pt x="838" y="7344"/>
                  </a:cubicBezTo>
                  <a:cubicBezTo>
                    <a:pt x="874" y="7344"/>
                    <a:pt x="905" y="7321"/>
                    <a:pt x="887" y="7268"/>
                  </a:cubicBezTo>
                  <a:cubicBezTo>
                    <a:pt x="476" y="4861"/>
                    <a:pt x="191" y="2486"/>
                    <a:pt x="222" y="48"/>
                  </a:cubicBezTo>
                  <a:cubicBezTo>
                    <a:pt x="222" y="16"/>
                    <a:pt x="198" y="0"/>
                    <a:pt x="17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58;p45">
              <a:extLst>
                <a:ext uri="{FF2B5EF4-FFF2-40B4-BE49-F238E27FC236}">
                  <a16:creationId xmlns:a16="http://schemas.microsoft.com/office/drawing/2014/main" id="{6FA912E8-BA2E-417D-B86F-918035834A5A}"/>
                </a:ext>
              </a:extLst>
            </p:cNvPr>
            <p:cNvSpPr/>
            <p:nvPr/>
          </p:nvSpPr>
          <p:spPr>
            <a:xfrm>
              <a:off x="7818704" y="1408352"/>
              <a:ext cx="189415" cy="169524"/>
            </a:xfrm>
            <a:custGeom>
              <a:avLst/>
              <a:gdLst/>
              <a:ahLst/>
              <a:cxnLst/>
              <a:rect l="l" t="t" r="r" b="b"/>
              <a:pathLst>
                <a:path w="5904" h="5284" extrusionOk="0">
                  <a:moveTo>
                    <a:pt x="5840" y="0"/>
                  </a:moveTo>
                  <a:cubicBezTo>
                    <a:pt x="3402" y="1014"/>
                    <a:pt x="1217" y="2755"/>
                    <a:pt x="45" y="5194"/>
                  </a:cubicBezTo>
                  <a:cubicBezTo>
                    <a:pt x="0" y="5239"/>
                    <a:pt x="50" y="5283"/>
                    <a:pt x="95" y="5283"/>
                  </a:cubicBezTo>
                  <a:cubicBezTo>
                    <a:pt x="113" y="5283"/>
                    <a:pt x="131" y="5276"/>
                    <a:pt x="140" y="5257"/>
                  </a:cubicBezTo>
                  <a:cubicBezTo>
                    <a:pt x="1565" y="2977"/>
                    <a:pt x="3338" y="1140"/>
                    <a:pt x="5872" y="63"/>
                  </a:cubicBezTo>
                  <a:cubicBezTo>
                    <a:pt x="5904" y="63"/>
                    <a:pt x="5872" y="0"/>
                    <a:pt x="584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59;p45">
              <a:extLst>
                <a:ext uri="{FF2B5EF4-FFF2-40B4-BE49-F238E27FC236}">
                  <a16:creationId xmlns:a16="http://schemas.microsoft.com/office/drawing/2014/main" id="{8CBCE265-ADBA-486F-9B6E-91DF1AAD3397}"/>
                </a:ext>
              </a:extLst>
            </p:cNvPr>
            <p:cNvSpPr/>
            <p:nvPr/>
          </p:nvSpPr>
          <p:spPr>
            <a:xfrm>
              <a:off x="7791049" y="1456410"/>
              <a:ext cx="225957" cy="456470"/>
            </a:xfrm>
            <a:custGeom>
              <a:avLst/>
              <a:gdLst/>
              <a:ahLst/>
              <a:cxnLst/>
              <a:rect l="l" t="t" r="r" b="b"/>
              <a:pathLst>
                <a:path w="7043" h="14228" extrusionOk="0">
                  <a:moveTo>
                    <a:pt x="6968" y="1"/>
                  </a:moveTo>
                  <a:cubicBezTo>
                    <a:pt x="6954" y="1"/>
                    <a:pt x="6939" y="7"/>
                    <a:pt x="6924" y="22"/>
                  </a:cubicBezTo>
                  <a:cubicBezTo>
                    <a:pt x="3504" y="4203"/>
                    <a:pt x="3852" y="10125"/>
                    <a:pt x="52" y="14083"/>
                  </a:cubicBezTo>
                  <a:cubicBezTo>
                    <a:pt x="1" y="14134"/>
                    <a:pt x="74" y="14227"/>
                    <a:pt x="137" y="14227"/>
                  </a:cubicBezTo>
                  <a:cubicBezTo>
                    <a:pt x="152" y="14227"/>
                    <a:pt x="166" y="14222"/>
                    <a:pt x="178" y="14210"/>
                  </a:cubicBezTo>
                  <a:cubicBezTo>
                    <a:pt x="4169" y="10410"/>
                    <a:pt x="3662" y="4298"/>
                    <a:pt x="7019" y="86"/>
                  </a:cubicBezTo>
                  <a:cubicBezTo>
                    <a:pt x="7043" y="61"/>
                    <a:pt x="7012" y="1"/>
                    <a:pt x="696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60;p45">
              <a:extLst>
                <a:ext uri="{FF2B5EF4-FFF2-40B4-BE49-F238E27FC236}">
                  <a16:creationId xmlns:a16="http://schemas.microsoft.com/office/drawing/2014/main" id="{899864F8-2C12-454B-9B5E-7CF40F80BF0D}"/>
                </a:ext>
              </a:extLst>
            </p:cNvPr>
            <p:cNvSpPr/>
            <p:nvPr/>
          </p:nvSpPr>
          <p:spPr>
            <a:xfrm>
              <a:off x="7815720" y="1331965"/>
              <a:ext cx="147483" cy="60091"/>
            </a:xfrm>
            <a:custGeom>
              <a:avLst/>
              <a:gdLst/>
              <a:ahLst/>
              <a:cxnLst/>
              <a:rect l="l" t="t" r="r" b="b"/>
              <a:pathLst>
                <a:path w="4597" h="1873" extrusionOk="0">
                  <a:moveTo>
                    <a:pt x="4528" y="1"/>
                  </a:moveTo>
                  <a:cubicBezTo>
                    <a:pt x="4522" y="1"/>
                    <a:pt x="4515" y="2"/>
                    <a:pt x="4508" y="6"/>
                  </a:cubicBezTo>
                  <a:cubicBezTo>
                    <a:pt x="2893" y="133"/>
                    <a:pt x="1373" y="734"/>
                    <a:pt x="74" y="1684"/>
                  </a:cubicBezTo>
                  <a:cubicBezTo>
                    <a:pt x="0" y="1759"/>
                    <a:pt x="42" y="1872"/>
                    <a:pt x="110" y="1872"/>
                  </a:cubicBezTo>
                  <a:cubicBezTo>
                    <a:pt x="128" y="1872"/>
                    <a:pt x="149" y="1863"/>
                    <a:pt x="169" y="1843"/>
                  </a:cubicBezTo>
                  <a:cubicBezTo>
                    <a:pt x="1500" y="956"/>
                    <a:pt x="2925" y="418"/>
                    <a:pt x="4540" y="133"/>
                  </a:cubicBezTo>
                  <a:cubicBezTo>
                    <a:pt x="4596" y="104"/>
                    <a:pt x="4577" y="1"/>
                    <a:pt x="452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1;p45">
              <a:extLst>
                <a:ext uri="{FF2B5EF4-FFF2-40B4-BE49-F238E27FC236}">
                  <a16:creationId xmlns:a16="http://schemas.microsoft.com/office/drawing/2014/main" id="{B05202A6-4343-4B52-925A-541DA7051E32}"/>
                </a:ext>
              </a:extLst>
            </p:cNvPr>
            <p:cNvSpPr/>
            <p:nvPr/>
          </p:nvSpPr>
          <p:spPr>
            <a:xfrm>
              <a:off x="7955628" y="1895160"/>
              <a:ext cx="46070" cy="118834"/>
            </a:xfrm>
            <a:custGeom>
              <a:avLst/>
              <a:gdLst/>
              <a:ahLst/>
              <a:cxnLst/>
              <a:rect l="l" t="t" r="r" b="b"/>
              <a:pathLst>
                <a:path w="1436" h="3704" extrusionOk="0">
                  <a:moveTo>
                    <a:pt x="1361" y="0"/>
                  </a:moveTo>
                  <a:cubicBezTo>
                    <a:pt x="1345" y="0"/>
                    <a:pt x="1329" y="8"/>
                    <a:pt x="1319" y="27"/>
                  </a:cubicBezTo>
                  <a:cubicBezTo>
                    <a:pt x="749" y="1167"/>
                    <a:pt x="306" y="2371"/>
                    <a:pt x="20" y="3637"/>
                  </a:cubicBezTo>
                  <a:cubicBezTo>
                    <a:pt x="1" y="3677"/>
                    <a:pt x="42" y="3704"/>
                    <a:pt x="76" y="3704"/>
                  </a:cubicBezTo>
                  <a:cubicBezTo>
                    <a:pt x="97" y="3704"/>
                    <a:pt x="115" y="3693"/>
                    <a:pt x="115" y="3669"/>
                  </a:cubicBezTo>
                  <a:cubicBezTo>
                    <a:pt x="464" y="2434"/>
                    <a:pt x="876" y="1231"/>
                    <a:pt x="1414" y="59"/>
                  </a:cubicBezTo>
                  <a:cubicBezTo>
                    <a:pt x="1436" y="37"/>
                    <a:pt x="1397" y="0"/>
                    <a:pt x="136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62;p45">
              <a:extLst>
                <a:ext uri="{FF2B5EF4-FFF2-40B4-BE49-F238E27FC236}">
                  <a16:creationId xmlns:a16="http://schemas.microsoft.com/office/drawing/2014/main" id="{DD948550-D47E-442B-A084-AAA3FFECC433}"/>
                </a:ext>
              </a:extLst>
            </p:cNvPr>
            <p:cNvSpPr/>
            <p:nvPr/>
          </p:nvSpPr>
          <p:spPr>
            <a:xfrm>
              <a:off x="8027395" y="1779024"/>
              <a:ext cx="30510" cy="202537"/>
            </a:xfrm>
            <a:custGeom>
              <a:avLst/>
              <a:gdLst/>
              <a:ahLst/>
              <a:cxnLst/>
              <a:rect l="l" t="t" r="r" b="b"/>
              <a:pathLst>
                <a:path w="951" h="6313" extrusionOk="0">
                  <a:moveTo>
                    <a:pt x="911" y="0"/>
                  </a:moveTo>
                  <a:cubicBezTo>
                    <a:pt x="898" y="0"/>
                    <a:pt x="887" y="10"/>
                    <a:pt x="887" y="37"/>
                  </a:cubicBezTo>
                  <a:cubicBezTo>
                    <a:pt x="475" y="2095"/>
                    <a:pt x="190" y="4154"/>
                    <a:pt x="0" y="6276"/>
                  </a:cubicBezTo>
                  <a:cubicBezTo>
                    <a:pt x="0" y="6294"/>
                    <a:pt x="32" y="6312"/>
                    <a:pt x="59" y="6312"/>
                  </a:cubicBezTo>
                  <a:cubicBezTo>
                    <a:pt x="78" y="6312"/>
                    <a:pt x="95" y="6302"/>
                    <a:pt x="95" y="6276"/>
                  </a:cubicBezTo>
                  <a:cubicBezTo>
                    <a:pt x="317" y="4186"/>
                    <a:pt x="602" y="2127"/>
                    <a:pt x="950" y="37"/>
                  </a:cubicBezTo>
                  <a:cubicBezTo>
                    <a:pt x="950" y="19"/>
                    <a:pt x="929" y="0"/>
                    <a:pt x="91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63;p45">
              <a:extLst>
                <a:ext uri="{FF2B5EF4-FFF2-40B4-BE49-F238E27FC236}">
                  <a16:creationId xmlns:a16="http://schemas.microsoft.com/office/drawing/2014/main" id="{C6563841-ADE1-4954-9BD2-5D593FE8B919}"/>
                </a:ext>
              </a:extLst>
            </p:cNvPr>
            <p:cNvSpPr/>
            <p:nvPr/>
          </p:nvSpPr>
          <p:spPr>
            <a:xfrm>
              <a:off x="8339294" y="1144191"/>
              <a:ext cx="95542" cy="28457"/>
            </a:xfrm>
            <a:custGeom>
              <a:avLst/>
              <a:gdLst/>
              <a:ahLst/>
              <a:cxnLst/>
              <a:rect l="l" t="t" r="r" b="b"/>
              <a:pathLst>
                <a:path w="2978" h="887" extrusionOk="0">
                  <a:moveTo>
                    <a:pt x="1" y="0"/>
                  </a:moveTo>
                  <a:lnTo>
                    <a:pt x="2978" y="887"/>
                  </a:lnTo>
                  <a:cubicBezTo>
                    <a:pt x="2091" y="380"/>
                    <a:pt x="1077" y="159"/>
                    <a:pt x="9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64;p45">
              <a:extLst>
                <a:ext uri="{FF2B5EF4-FFF2-40B4-BE49-F238E27FC236}">
                  <a16:creationId xmlns:a16="http://schemas.microsoft.com/office/drawing/2014/main" id="{104E630F-9064-41A8-9505-39B7E80002F9}"/>
                </a:ext>
              </a:extLst>
            </p:cNvPr>
            <p:cNvSpPr/>
            <p:nvPr/>
          </p:nvSpPr>
          <p:spPr>
            <a:xfrm>
              <a:off x="7382649" y="1302514"/>
              <a:ext cx="133495" cy="58294"/>
            </a:xfrm>
            <a:custGeom>
              <a:avLst/>
              <a:gdLst/>
              <a:ahLst/>
              <a:cxnLst/>
              <a:rect l="l" t="t" r="r" b="b"/>
              <a:pathLst>
                <a:path w="4161" h="1817" extrusionOk="0">
                  <a:moveTo>
                    <a:pt x="4070" y="0"/>
                  </a:moveTo>
                  <a:cubicBezTo>
                    <a:pt x="4061" y="0"/>
                    <a:pt x="4052" y="2"/>
                    <a:pt x="4041" y="6"/>
                  </a:cubicBezTo>
                  <a:cubicBezTo>
                    <a:pt x="2648" y="354"/>
                    <a:pt x="1286" y="892"/>
                    <a:pt x="82" y="1684"/>
                  </a:cubicBezTo>
                  <a:cubicBezTo>
                    <a:pt x="0" y="1739"/>
                    <a:pt x="60" y="1817"/>
                    <a:pt x="119" y="1817"/>
                  </a:cubicBezTo>
                  <a:cubicBezTo>
                    <a:pt x="128" y="1817"/>
                    <a:pt x="137" y="1815"/>
                    <a:pt x="146" y="1811"/>
                  </a:cubicBezTo>
                  <a:cubicBezTo>
                    <a:pt x="1413" y="1082"/>
                    <a:pt x="2711" y="512"/>
                    <a:pt x="4104" y="132"/>
                  </a:cubicBezTo>
                  <a:cubicBezTo>
                    <a:pt x="4161" y="104"/>
                    <a:pt x="4142" y="0"/>
                    <a:pt x="407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65;p45">
              <a:extLst>
                <a:ext uri="{FF2B5EF4-FFF2-40B4-BE49-F238E27FC236}">
                  <a16:creationId xmlns:a16="http://schemas.microsoft.com/office/drawing/2014/main" id="{E702A35E-F8FF-4A3F-AF46-3C283268E9F1}"/>
                </a:ext>
              </a:extLst>
            </p:cNvPr>
            <p:cNvSpPr/>
            <p:nvPr/>
          </p:nvSpPr>
          <p:spPr>
            <a:xfrm>
              <a:off x="7432407" y="1433536"/>
              <a:ext cx="41001" cy="34874"/>
            </a:xfrm>
            <a:custGeom>
              <a:avLst/>
              <a:gdLst/>
              <a:ahLst/>
              <a:cxnLst/>
              <a:rect l="l" t="t" r="r" b="b"/>
              <a:pathLst>
                <a:path w="1278" h="1087" extrusionOk="0">
                  <a:moveTo>
                    <a:pt x="1186" y="0"/>
                  </a:moveTo>
                  <a:cubicBezTo>
                    <a:pt x="1178" y="0"/>
                    <a:pt x="1169" y="2"/>
                    <a:pt x="1160" y="7"/>
                  </a:cubicBezTo>
                  <a:cubicBezTo>
                    <a:pt x="685" y="260"/>
                    <a:pt x="305" y="577"/>
                    <a:pt x="20" y="1020"/>
                  </a:cubicBezTo>
                  <a:cubicBezTo>
                    <a:pt x="0" y="1059"/>
                    <a:pt x="29" y="1086"/>
                    <a:pt x="61" y="1086"/>
                  </a:cubicBezTo>
                  <a:cubicBezTo>
                    <a:pt x="81" y="1086"/>
                    <a:pt x="103" y="1076"/>
                    <a:pt x="115" y="1052"/>
                  </a:cubicBezTo>
                  <a:cubicBezTo>
                    <a:pt x="400" y="672"/>
                    <a:pt x="748" y="324"/>
                    <a:pt x="1223" y="102"/>
                  </a:cubicBezTo>
                  <a:cubicBezTo>
                    <a:pt x="1278" y="75"/>
                    <a:pt x="1239" y="0"/>
                    <a:pt x="118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66;p45">
              <a:extLst>
                <a:ext uri="{FF2B5EF4-FFF2-40B4-BE49-F238E27FC236}">
                  <a16:creationId xmlns:a16="http://schemas.microsoft.com/office/drawing/2014/main" id="{E3C0E5F3-DFF0-45D4-AA64-589FB8DE657C}"/>
                </a:ext>
              </a:extLst>
            </p:cNvPr>
            <p:cNvSpPr/>
            <p:nvPr/>
          </p:nvSpPr>
          <p:spPr>
            <a:xfrm>
              <a:off x="7392658" y="1232095"/>
              <a:ext cx="466127" cy="43376"/>
            </a:xfrm>
            <a:custGeom>
              <a:avLst/>
              <a:gdLst/>
              <a:ahLst/>
              <a:cxnLst/>
              <a:rect l="l" t="t" r="r" b="b"/>
              <a:pathLst>
                <a:path w="14529" h="1352" extrusionOk="0">
                  <a:moveTo>
                    <a:pt x="6476" y="0"/>
                  </a:moveTo>
                  <a:cubicBezTo>
                    <a:pt x="4252" y="0"/>
                    <a:pt x="2060" y="334"/>
                    <a:pt x="55" y="1250"/>
                  </a:cubicBezTo>
                  <a:cubicBezTo>
                    <a:pt x="1" y="1278"/>
                    <a:pt x="40" y="1352"/>
                    <a:pt x="72" y="1352"/>
                  </a:cubicBezTo>
                  <a:cubicBezTo>
                    <a:pt x="78" y="1352"/>
                    <a:pt x="83" y="1350"/>
                    <a:pt x="87" y="1345"/>
                  </a:cubicBezTo>
                  <a:cubicBezTo>
                    <a:pt x="2023" y="524"/>
                    <a:pt x="4142" y="229"/>
                    <a:pt x="6297" y="229"/>
                  </a:cubicBezTo>
                  <a:cubicBezTo>
                    <a:pt x="9043" y="229"/>
                    <a:pt x="11846" y="708"/>
                    <a:pt x="14402" y="1187"/>
                  </a:cubicBezTo>
                  <a:cubicBezTo>
                    <a:pt x="14497" y="1187"/>
                    <a:pt x="14528" y="1060"/>
                    <a:pt x="14433" y="1029"/>
                  </a:cubicBezTo>
                  <a:cubicBezTo>
                    <a:pt x="11917" y="491"/>
                    <a:pt x="9173" y="0"/>
                    <a:pt x="647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67;p45">
              <a:extLst>
                <a:ext uri="{FF2B5EF4-FFF2-40B4-BE49-F238E27FC236}">
                  <a16:creationId xmlns:a16="http://schemas.microsoft.com/office/drawing/2014/main" id="{84185B69-1A9E-4F7F-ACD6-533DC0D79600}"/>
                </a:ext>
              </a:extLst>
            </p:cNvPr>
            <p:cNvSpPr/>
            <p:nvPr/>
          </p:nvSpPr>
          <p:spPr>
            <a:xfrm>
              <a:off x="7284703" y="1288174"/>
              <a:ext cx="63844" cy="34842"/>
            </a:xfrm>
            <a:custGeom>
              <a:avLst/>
              <a:gdLst/>
              <a:ahLst/>
              <a:cxnLst/>
              <a:rect l="l" t="t" r="r" b="b"/>
              <a:pathLst>
                <a:path w="1990" h="1086" extrusionOk="0">
                  <a:moveTo>
                    <a:pt x="1950" y="1"/>
                  </a:moveTo>
                  <a:cubicBezTo>
                    <a:pt x="1944" y="1"/>
                    <a:pt x="1938" y="3"/>
                    <a:pt x="1932" y="9"/>
                  </a:cubicBezTo>
                  <a:cubicBezTo>
                    <a:pt x="1362" y="453"/>
                    <a:pt x="729" y="769"/>
                    <a:pt x="32" y="991"/>
                  </a:cubicBezTo>
                  <a:cubicBezTo>
                    <a:pt x="0" y="1023"/>
                    <a:pt x="32" y="1086"/>
                    <a:pt x="64" y="1086"/>
                  </a:cubicBezTo>
                  <a:cubicBezTo>
                    <a:pt x="760" y="896"/>
                    <a:pt x="1425" y="548"/>
                    <a:pt x="1964" y="73"/>
                  </a:cubicBezTo>
                  <a:cubicBezTo>
                    <a:pt x="1989" y="47"/>
                    <a:pt x="1973" y="1"/>
                    <a:pt x="1950"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68;p45">
              <a:extLst>
                <a:ext uri="{FF2B5EF4-FFF2-40B4-BE49-F238E27FC236}">
                  <a16:creationId xmlns:a16="http://schemas.microsoft.com/office/drawing/2014/main" id="{F90AAF9A-0EFA-4142-90BA-3DA11C61C2FF}"/>
                </a:ext>
              </a:extLst>
            </p:cNvPr>
            <p:cNvSpPr/>
            <p:nvPr/>
          </p:nvSpPr>
          <p:spPr>
            <a:xfrm>
              <a:off x="7459677" y="1309637"/>
              <a:ext cx="235486" cy="62336"/>
            </a:xfrm>
            <a:custGeom>
              <a:avLst/>
              <a:gdLst/>
              <a:ahLst/>
              <a:cxnLst/>
              <a:rect l="l" t="t" r="r" b="b"/>
              <a:pathLst>
                <a:path w="7340" h="1943" extrusionOk="0">
                  <a:moveTo>
                    <a:pt x="7273" y="0"/>
                  </a:moveTo>
                  <a:cubicBezTo>
                    <a:pt x="7265" y="0"/>
                    <a:pt x="7256" y="2"/>
                    <a:pt x="7246" y="5"/>
                  </a:cubicBezTo>
                  <a:cubicBezTo>
                    <a:pt x="4775" y="290"/>
                    <a:pt x="2368" y="924"/>
                    <a:pt x="57" y="1810"/>
                  </a:cubicBezTo>
                  <a:cubicBezTo>
                    <a:pt x="0" y="1839"/>
                    <a:pt x="19" y="1942"/>
                    <a:pt x="91" y="1942"/>
                  </a:cubicBezTo>
                  <a:cubicBezTo>
                    <a:pt x="100" y="1942"/>
                    <a:pt x="110" y="1940"/>
                    <a:pt x="120" y="1937"/>
                  </a:cubicBezTo>
                  <a:cubicBezTo>
                    <a:pt x="2432" y="1145"/>
                    <a:pt x="4807" y="544"/>
                    <a:pt x="7246" y="132"/>
                  </a:cubicBezTo>
                  <a:cubicBezTo>
                    <a:pt x="7330" y="104"/>
                    <a:pt x="7339" y="0"/>
                    <a:pt x="727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69;p45">
              <a:extLst>
                <a:ext uri="{FF2B5EF4-FFF2-40B4-BE49-F238E27FC236}">
                  <a16:creationId xmlns:a16="http://schemas.microsoft.com/office/drawing/2014/main" id="{BC041E96-83C1-4C72-B00D-C0F0971CA12E}"/>
                </a:ext>
              </a:extLst>
            </p:cNvPr>
            <p:cNvSpPr/>
            <p:nvPr/>
          </p:nvSpPr>
          <p:spPr>
            <a:xfrm>
              <a:off x="7318549" y="1193918"/>
              <a:ext cx="351239" cy="50017"/>
            </a:xfrm>
            <a:custGeom>
              <a:avLst/>
              <a:gdLst/>
              <a:ahLst/>
              <a:cxnLst/>
              <a:rect l="l" t="t" r="r" b="b"/>
              <a:pathLst>
                <a:path w="10948" h="1559" extrusionOk="0">
                  <a:moveTo>
                    <a:pt x="6941" y="1"/>
                  </a:moveTo>
                  <a:cubicBezTo>
                    <a:pt x="4598" y="1"/>
                    <a:pt x="2277" y="473"/>
                    <a:pt x="85" y="1427"/>
                  </a:cubicBezTo>
                  <a:cubicBezTo>
                    <a:pt x="1" y="1455"/>
                    <a:pt x="17" y="1559"/>
                    <a:pt x="88" y="1559"/>
                  </a:cubicBezTo>
                  <a:cubicBezTo>
                    <a:pt x="97" y="1559"/>
                    <a:pt x="107" y="1557"/>
                    <a:pt x="117" y="1554"/>
                  </a:cubicBezTo>
                  <a:cubicBezTo>
                    <a:pt x="2513" y="690"/>
                    <a:pt x="4909" y="254"/>
                    <a:pt x="7366" y="254"/>
                  </a:cubicBezTo>
                  <a:cubicBezTo>
                    <a:pt x="8513" y="254"/>
                    <a:pt x="9673" y="349"/>
                    <a:pt x="10853" y="540"/>
                  </a:cubicBezTo>
                  <a:cubicBezTo>
                    <a:pt x="10916" y="540"/>
                    <a:pt x="10948" y="445"/>
                    <a:pt x="10884" y="445"/>
                  </a:cubicBezTo>
                  <a:cubicBezTo>
                    <a:pt x="9576" y="149"/>
                    <a:pt x="8255" y="1"/>
                    <a:pt x="6941"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70;p45">
              <a:extLst>
                <a:ext uri="{FF2B5EF4-FFF2-40B4-BE49-F238E27FC236}">
                  <a16:creationId xmlns:a16="http://schemas.microsoft.com/office/drawing/2014/main" id="{3518C9BA-3096-434E-9EB1-EFD5D1B626B1}"/>
                </a:ext>
              </a:extLst>
            </p:cNvPr>
            <p:cNvSpPr/>
            <p:nvPr/>
          </p:nvSpPr>
          <p:spPr>
            <a:xfrm>
              <a:off x="8150332" y="290207"/>
              <a:ext cx="993691" cy="1509353"/>
            </a:xfrm>
            <a:custGeom>
              <a:avLst/>
              <a:gdLst/>
              <a:ahLst/>
              <a:cxnLst/>
              <a:rect l="l" t="t" r="r" b="b"/>
              <a:pathLst>
                <a:path w="30973" h="47046" extrusionOk="0">
                  <a:moveTo>
                    <a:pt x="9221" y="0"/>
                  </a:moveTo>
                  <a:cubicBezTo>
                    <a:pt x="9169" y="0"/>
                    <a:pt x="9114" y="15"/>
                    <a:pt x="9058" y="49"/>
                  </a:cubicBezTo>
                  <a:cubicBezTo>
                    <a:pt x="444" y="5433"/>
                    <a:pt x="0" y="18575"/>
                    <a:pt x="3896" y="26904"/>
                  </a:cubicBezTo>
                  <a:cubicBezTo>
                    <a:pt x="7967" y="35634"/>
                    <a:pt x="16936" y="40818"/>
                    <a:pt x="26384" y="40818"/>
                  </a:cubicBezTo>
                  <a:cubicBezTo>
                    <a:pt x="26636" y="40818"/>
                    <a:pt x="26888" y="40814"/>
                    <a:pt x="27141" y="40807"/>
                  </a:cubicBezTo>
                  <a:cubicBezTo>
                    <a:pt x="27141" y="40839"/>
                    <a:pt x="27172" y="40902"/>
                    <a:pt x="27204" y="40934"/>
                  </a:cubicBezTo>
                  <a:cubicBezTo>
                    <a:pt x="28819" y="42770"/>
                    <a:pt x="29959" y="44860"/>
                    <a:pt x="30973" y="47046"/>
                  </a:cubicBezTo>
                  <a:lnTo>
                    <a:pt x="30973" y="45431"/>
                  </a:lnTo>
                  <a:cubicBezTo>
                    <a:pt x="30054" y="43689"/>
                    <a:pt x="29009" y="42042"/>
                    <a:pt x="27647" y="40617"/>
                  </a:cubicBezTo>
                  <a:cubicBezTo>
                    <a:pt x="27679" y="40490"/>
                    <a:pt x="27616" y="40332"/>
                    <a:pt x="27457" y="40332"/>
                  </a:cubicBezTo>
                  <a:cubicBezTo>
                    <a:pt x="27426" y="33428"/>
                    <a:pt x="28629" y="24687"/>
                    <a:pt x="23309" y="19399"/>
                  </a:cubicBezTo>
                  <a:cubicBezTo>
                    <a:pt x="20680" y="16802"/>
                    <a:pt x="17070" y="15567"/>
                    <a:pt x="14346" y="13128"/>
                  </a:cubicBezTo>
                  <a:cubicBezTo>
                    <a:pt x="10736" y="9930"/>
                    <a:pt x="9089" y="5274"/>
                    <a:pt x="9469" y="524"/>
                  </a:cubicBezTo>
                  <a:cubicBezTo>
                    <a:pt x="9626" y="316"/>
                    <a:pt x="9461" y="0"/>
                    <a:pt x="9221"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71;p45">
              <a:extLst>
                <a:ext uri="{FF2B5EF4-FFF2-40B4-BE49-F238E27FC236}">
                  <a16:creationId xmlns:a16="http://schemas.microsoft.com/office/drawing/2014/main" id="{F7D5C0B9-9269-45A5-96E6-BFC3EB1E84FF}"/>
                </a:ext>
              </a:extLst>
            </p:cNvPr>
            <p:cNvSpPr/>
            <p:nvPr/>
          </p:nvSpPr>
          <p:spPr>
            <a:xfrm>
              <a:off x="7296894" y="2273083"/>
              <a:ext cx="1847150" cy="766900"/>
            </a:xfrm>
            <a:custGeom>
              <a:avLst/>
              <a:gdLst/>
              <a:ahLst/>
              <a:cxnLst/>
              <a:rect l="l" t="t" r="r" b="b"/>
              <a:pathLst>
                <a:path w="57575" h="23904" extrusionOk="0">
                  <a:moveTo>
                    <a:pt x="39695" y="0"/>
                  </a:moveTo>
                  <a:cubicBezTo>
                    <a:pt x="37770" y="0"/>
                    <a:pt x="35867" y="499"/>
                    <a:pt x="33664" y="1200"/>
                  </a:cubicBezTo>
                  <a:cubicBezTo>
                    <a:pt x="32867" y="1444"/>
                    <a:pt x="32126" y="1524"/>
                    <a:pt x="31407" y="1524"/>
                  </a:cubicBezTo>
                  <a:cubicBezTo>
                    <a:pt x="30038" y="1524"/>
                    <a:pt x="28755" y="1233"/>
                    <a:pt x="27334" y="1233"/>
                  </a:cubicBezTo>
                  <a:cubicBezTo>
                    <a:pt x="26983" y="1233"/>
                    <a:pt x="26624" y="1251"/>
                    <a:pt x="26254" y="1295"/>
                  </a:cubicBezTo>
                  <a:cubicBezTo>
                    <a:pt x="23530" y="1643"/>
                    <a:pt x="20775" y="2657"/>
                    <a:pt x="18273" y="3828"/>
                  </a:cubicBezTo>
                  <a:cubicBezTo>
                    <a:pt x="15708" y="5063"/>
                    <a:pt x="13491" y="6710"/>
                    <a:pt x="11179" y="8389"/>
                  </a:cubicBezTo>
                  <a:cubicBezTo>
                    <a:pt x="7759" y="10859"/>
                    <a:pt x="4592" y="11967"/>
                    <a:pt x="349" y="12221"/>
                  </a:cubicBezTo>
                  <a:cubicBezTo>
                    <a:pt x="95" y="12221"/>
                    <a:pt x="0" y="12474"/>
                    <a:pt x="64" y="12664"/>
                  </a:cubicBezTo>
                  <a:cubicBezTo>
                    <a:pt x="0" y="12822"/>
                    <a:pt x="64" y="13044"/>
                    <a:pt x="285" y="13076"/>
                  </a:cubicBezTo>
                  <a:cubicBezTo>
                    <a:pt x="3421" y="13931"/>
                    <a:pt x="5479" y="16274"/>
                    <a:pt x="8266" y="17731"/>
                  </a:cubicBezTo>
                  <a:cubicBezTo>
                    <a:pt x="10008" y="18618"/>
                    <a:pt x="11844" y="18966"/>
                    <a:pt x="13745" y="19188"/>
                  </a:cubicBezTo>
                  <a:cubicBezTo>
                    <a:pt x="17482" y="19631"/>
                    <a:pt x="20142" y="20011"/>
                    <a:pt x="23594" y="21531"/>
                  </a:cubicBezTo>
                  <a:cubicBezTo>
                    <a:pt x="25969" y="22545"/>
                    <a:pt x="28186" y="23558"/>
                    <a:pt x="30783" y="23811"/>
                  </a:cubicBezTo>
                  <a:cubicBezTo>
                    <a:pt x="31348" y="23871"/>
                    <a:pt x="31915" y="23903"/>
                    <a:pt x="32482" y="23903"/>
                  </a:cubicBezTo>
                  <a:cubicBezTo>
                    <a:pt x="34011" y="23903"/>
                    <a:pt x="35534" y="23669"/>
                    <a:pt x="36990" y="23115"/>
                  </a:cubicBezTo>
                  <a:cubicBezTo>
                    <a:pt x="39872" y="22038"/>
                    <a:pt x="41835" y="20138"/>
                    <a:pt x="45129" y="19853"/>
                  </a:cubicBezTo>
                  <a:cubicBezTo>
                    <a:pt x="47282" y="19663"/>
                    <a:pt x="48549" y="19758"/>
                    <a:pt x="50259" y="18364"/>
                  </a:cubicBezTo>
                  <a:cubicBezTo>
                    <a:pt x="52128" y="16844"/>
                    <a:pt x="53268" y="14849"/>
                    <a:pt x="55484" y="13709"/>
                  </a:cubicBezTo>
                  <a:cubicBezTo>
                    <a:pt x="56181" y="13899"/>
                    <a:pt x="56878" y="14089"/>
                    <a:pt x="57575" y="14311"/>
                  </a:cubicBezTo>
                  <a:lnTo>
                    <a:pt x="57575" y="13234"/>
                  </a:lnTo>
                  <a:cubicBezTo>
                    <a:pt x="56846" y="13012"/>
                    <a:pt x="56086" y="12822"/>
                    <a:pt x="55326" y="12632"/>
                  </a:cubicBezTo>
                  <a:cubicBezTo>
                    <a:pt x="55516" y="12601"/>
                    <a:pt x="55674" y="12411"/>
                    <a:pt x="55548" y="12189"/>
                  </a:cubicBezTo>
                  <a:cubicBezTo>
                    <a:pt x="52824" y="8072"/>
                    <a:pt x="49657" y="3733"/>
                    <a:pt x="45160" y="1421"/>
                  </a:cubicBezTo>
                  <a:cubicBezTo>
                    <a:pt x="43167" y="403"/>
                    <a:pt x="41423" y="0"/>
                    <a:pt x="39695"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72;p45">
              <a:extLst>
                <a:ext uri="{FF2B5EF4-FFF2-40B4-BE49-F238E27FC236}">
                  <a16:creationId xmlns:a16="http://schemas.microsoft.com/office/drawing/2014/main" id="{EAA237A6-6EAF-4D92-BA5A-A293C2BA0F93}"/>
                </a:ext>
              </a:extLst>
            </p:cNvPr>
            <p:cNvSpPr/>
            <p:nvPr/>
          </p:nvSpPr>
          <p:spPr>
            <a:xfrm>
              <a:off x="6960581" y="239935"/>
              <a:ext cx="2183471" cy="2228611"/>
            </a:xfrm>
            <a:custGeom>
              <a:avLst/>
              <a:gdLst/>
              <a:ahLst/>
              <a:cxnLst/>
              <a:rect l="l" t="t" r="r" b="b"/>
              <a:pathLst>
                <a:path w="68058" h="69465" extrusionOk="0">
                  <a:moveTo>
                    <a:pt x="16437" y="13017"/>
                  </a:moveTo>
                  <a:cubicBezTo>
                    <a:pt x="18084" y="13650"/>
                    <a:pt x="19794" y="14062"/>
                    <a:pt x="21567" y="14125"/>
                  </a:cubicBezTo>
                  <a:cubicBezTo>
                    <a:pt x="21889" y="14141"/>
                    <a:pt x="22210" y="14147"/>
                    <a:pt x="22530" y="14147"/>
                  </a:cubicBezTo>
                  <a:cubicBezTo>
                    <a:pt x="23393" y="14147"/>
                    <a:pt x="24250" y="14104"/>
                    <a:pt x="25101" y="14104"/>
                  </a:cubicBezTo>
                  <a:cubicBezTo>
                    <a:pt x="26416" y="14104"/>
                    <a:pt x="27717" y="14207"/>
                    <a:pt x="29010" y="14727"/>
                  </a:cubicBezTo>
                  <a:cubicBezTo>
                    <a:pt x="34045" y="16722"/>
                    <a:pt x="35819" y="22074"/>
                    <a:pt x="37402" y="26793"/>
                  </a:cubicBezTo>
                  <a:cubicBezTo>
                    <a:pt x="36389" y="25304"/>
                    <a:pt x="35248" y="23879"/>
                    <a:pt x="33792" y="22866"/>
                  </a:cubicBezTo>
                  <a:cubicBezTo>
                    <a:pt x="32113" y="21694"/>
                    <a:pt x="30245" y="21599"/>
                    <a:pt x="28345" y="21061"/>
                  </a:cubicBezTo>
                  <a:cubicBezTo>
                    <a:pt x="25494" y="20269"/>
                    <a:pt x="24418" y="18210"/>
                    <a:pt x="22201" y="16595"/>
                  </a:cubicBezTo>
                  <a:cubicBezTo>
                    <a:pt x="20491" y="15360"/>
                    <a:pt x="16785" y="15487"/>
                    <a:pt x="16437" y="13017"/>
                  </a:cubicBezTo>
                  <a:close/>
                  <a:moveTo>
                    <a:pt x="15962" y="13618"/>
                  </a:moveTo>
                  <a:lnTo>
                    <a:pt x="15962" y="13618"/>
                  </a:lnTo>
                  <a:cubicBezTo>
                    <a:pt x="16279" y="14505"/>
                    <a:pt x="16912" y="15107"/>
                    <a:pt x="17862" y="15550"/>
                  </a:cubicBezTo>
                  <a:cubicBezTo>
                    <a:pt x="19351" y="16247"/>
                    <a:pt x="20681" y="16120"/>
                    <a:pt x="22106" y="17229"/>
                  </a:cubicBezTo>
                  <a:cubicBezTo>
                    <a:pt x="22993" y="17925"/>
                    <a:pt x="23689" y="18876"/>
                    <a:pt x="24544" y="19636"/>
                  </a:cubicBezTo>
                  <a:cubicBezTo>
                    <a:pt x="26128" y="21124"/>
                    <a:pt x="27838" y="21536"/>
                    <a:pt x="29960" y="21979"/>
                  </a:cubicBezTo>
                  <a:cubicBezTo>
                    <a:pt x="33285" y="22676"/>
                    <a:pt x="35090" y="24608"/>
                    <a:pt x="37149" y="27046"/>
                  </a:cubicBezTo>
                  <a:cubicBezTo>
                    <a:pt x="36373" y="26994"/>
                    <a:pt x="35482" y="26939"/>
                    <a:pt x="34582" y="26939"/>
                  </a:cubicBezTo>
                  <a:cubicBezTo>
                    <a:pt x="32725" y="26939"/>
                    <a:pt x="30825" y="27174"/>
                    <a:pt x="29801" y="28155"/>
                  </a:cubicBezTo>
                  <a:cubicBezTo>
                    <a:pt x="28503" y="29358"/>
                    <a:pt x="29358" y="30783"/>
                    <a:pt x="30530" y="31670"/>
                  </a:cubicBezTo>
                  <a:cubicBezTo>
                    <a:pt x="27711" y="30783"/>
                    <a:pt x="24798" y="29833"/>
                    <a:pt x="21947" y="29231"/>
                  </a:cubicBezTo>
                  <a:cubicBezTo>
                    <a:pt x="19984" y="27109"/>
                    <a:pt x="17609" y="24956"/>
                    <a:pt x="16722" y="22169"/>
                  </a:cubicBezTo>
                  <a:cubicBezTo>
                    <a:pt x="15835" y="19446"/>
                    <a:pt x="15329" y="16405"/>
                    <a:pt x="15962" y="13618"/>
                  </a:cubicBezTo>
                  <a:close/>
                  <a:moveTo>
                    <a:pt x="34868" y="33982"/>
                  </a:moveTo>
                  <a:cubicBezTo>
                    <a:pt x="35343" y="34172"/>
                    <a:pt x="35819" y="34393"/>
                    <a:pt x="36294" y="34583"/>
                  </a:cubicBezTo>
                  <a:cubicBezTo>
                    <a:pt x="38257" y="35375"/>
                    <a:pt x="40949" y="35692"/>
                    <a:pt x="42184" y="37592"/>
                  </a:cubicBezTo>
                  <a:cubicBezTo>
                    <a:pt x="42057" y="37687"/>
                    <a:pt x="41931" y="37782"/>
                    <a:pt x="41804" y="37909"/>
                  </a:cubicBezTo>
                  <a:cubicBezTo>
                    <a:pt x="41788" y="37905"/>
                    <a:pt x="41771" y="37903"/>
                    <a:pt x="41755" y="37903"/>
                  </a:cubicBezTo>
                  <a:cubicBezTo>
                    <a:pt x="41640" y="37903"/>
                    <a:pt x="41519" y="37996"/>
                    <a:pt x="41519" y="38162"/>
                  </a:cubicBezTo>
                  <a:cubicBezTo>
                    <a:pt x="40126" y="39365"/>
                    <a:pt x="38700" y="40822"/>
                    <a:pt x="37054" y="41170"/>
                  </a:cubicBezTo>
                  <a:cubicBezTo>
                    <a:pt x="36740" y="41230"/>
                    <a:pt x="36454" y="41262"/>
                    <a:pt x="36196" y="41262"/>
                  </a:cubicBezTo>
                  <a:cubicBezTo>
                    <a:pt x="35908" y="41262"/>
                    <a:pt x="35656" y="41222"/>
                    <a:pt x="35438" y="41139"/>
                  </a:cubicBezTo>
                  <a:cubicBezTo>
                    <a:pt x="35470" y="41107"/>
                    <a:pt x="35470" y="41075"/>
                    <a:pt x="35470" y="41044"/>
                  </a:cubicBezTo>
                  <a:cubicBezTo>
                    <a:pt x="35490" y="41005"/>
                    <a:pt x="35461" y="40978"/>
                    <a:pt x="35429" y="40978"/>
                  </a:cubicBezTo>
                  <a:cubicBezTo>
                    <a:pt x="35409" y="40978"/>
                    <a:pt x="35387" y="40988"/>
                    <a:pt x="35375" y="41012"/>
                  </a:cubicBezTo>
                  <a:cubicBezTo>
                    <a:pt x="35375" y="41044"/>
                    <a:pt x="35375" y="41075"/>
                    <a:pt x="35343" y="41107"/>
                  </a:cubicBezTo>
                  <a:cubicBezTo>
                    <a:pt x="33253" y="40220"/>
                    <a:pt x="34298" y="35882"/>
                    <a:pt x="34868" y="33982"/>
                  </a:cubicBezTo>
                  <a:close/>
                  <a:moveTo>
                    <a:pt x="42374" y="36927"/>
                  </a:moveTo>
                  <a:lnTo>
                    <a:pt x="42374" y="36927"/>
                  </a:lnTo>
                  <a:cubicBezTo>
                    <a:pt x="43419" y="37338"/>
                    <a:pt x="44496" y="37592"/>
                    <a:pt x="45573" y="38004"/>
                  </a:cubicBezTo>
                  <a:cubicBezTo>
                    <a:pt x="47663" y="38764"/>
                    <a:pt x="51685" y="40252"/>
                    <a:pt x="52318" y="42659"/>
                  </a:cubicBezTo>
                  <a:cubicBezTo>
                    <a:pt x="51805" y="44064"/>
                    <a:pt x="50742" y="45077"/>
                    <a:pt x="49229" y="45077"/>
                  </a:cubicBezTo>
                  <a:cubicBezTo>
                    <a:pt x="48594" y="45077"/>
                    <a:pt x="47879" y="44898"/>
                    <a:pt x="47093" y="44496"/>
                  </a:cubicBezTo>
                  <a:cubicBezTo>
                    <a:pt x="44464" y="43166"/>
                    <a:pt x="43641" y="40062"/>
                    <a:pt x="42881" y="37434"/>
                  </a:cubicBezTo>
                  <a:cubicBezTo>
                    <a:pt x="42849" y="37338"/>
                    <a:pt x="42786" y="37307"/>
                    <a:pt x="42722" y="37307"/>
                  </a:cubicBezTo>
                  <a:cubicBezTo>
                    <a:pt x="42691" y="37275"/>
                    <a:pt x="42659" y="37275"/>
                    <a:pt x="42627" y="37275"/>
                  </a:cubicBezTo>
                  <a:cubicBezTo>
                    <a:pt x="42532" y="37148"/>
                    <a:pt x="42469" y="37022"/>
                    <a:pt x="42374" y="36927"/>
                  </a:cubicBezTo>
                  <a:close/>
                  <a:moveTo>
                    <a:pt x="16045" y="29070"/>
                  </a:moveTo>
                  <a:cubicBezTo>
                    <a:pt x="20761" y="29070"/>
                    <a:pt x="25802" y="30908"/>
                    <a:pt x="30118" y="32271"/>
                  </a:cubicBezTo>
                  <a:lnTo>
                    <a:pt x="29928" y="32335"/>
                  </a:lnTo>
                  <a:cubicBezTo>
                    <a:pt x="28150" y="32212"/>
                    <a:pt x="26372" y="32100"/>
                    <a:pt x="24602" y="32100"/>
                  </a:cubicBezTo>
                  <a:cubicBezTo>
                    <a:pt x="22273" y="32100"/>
                    <a:pt x="19957" y="32293"/>
                    <a:pt x="17672" y="32905"/>
                  </a:cubicBezTo>
                  <a:cubicBezTo>
                    <a:pt x="17577" y="32905"/>
                    <a:pt x="17577" y="33063"/>
                    <a:pt x="17672" y="33063"/>
                  </a:cubicBezTo>
                  <a:cubicBezTo>
                    <a:pt x="20779" y="32616"/>
                    <a:pt x="23729" y="32461"/>
                    <a:pt x="26753" y="32461"/>
                  </a:cubicBezTo>
                  <a:cubicBezTo>
                    <a:pt x="27583" y="32461"/>
                    <a:pt x="28418" y="32473"/>
                    <a:pt x="29263" y="32493"/>
                  </a:cubicBezTo>
                  <a:cubicBezTo>
                    <a:pt x="28376" y="32715"/>
                    <a:pt x="27458" y="32937"/>
                    <a:pt x="26571" y="33222"/>
                  </a:cubicBezTo>
                  <a:cubicBezTo>
                    <a:pt x="26658" y="33193"/>
                    <a:pt x="26639" y="33059"/>
                    <a:pt x="26564" y="33059"/>
                  </a:cubicBezTo>
                  <a:cubicBezTo>
                    <a:pt x="26556" y="33059"/>
                    <a:pt x="26548" y="33060"/>
                    <a:pt x="26539" y="33063"/>
                  </a:cubicBezTo>
                  <a:cubicBezTo>
                    <a:pt x="23214" y="34045"/>
                    <a:pt x="19889" y="35217"/>
                    <a:pt x="16817" y="36768"/>
                  </a:cubicBezTo>
                  <a:cubicBezTo>
                    <a:pt x="16732" y="36797"/>
                    <a:pt x="16773" y="36900"/>
                    <a:pt x="16850" y="36900"/>
                  </a:cubicBezTo>
                  <a:cubicBezTo>
                    <a:pt x="16860" y="36900"/>
                    <a:pt x="16870" y="36899"/>
                    <a:pt x="16880" y="36895"/>
                  </a:cubicBezTo>
                  <a:cubicBezTo>
                    <a:pt x="19446" y="35818"/>
                    <a:pt x="22042" y="34773"/>
                    <a:pt x="24671" y="33855"/>
                  </a:cubicBezTo>
                  <a:lnTo>
                    <a:pt x="24671" y="33855"/>
                  </a:lnTo>
                  <a:cubicBezTo>
                    <a:pt x="23911" y="34140"/>
                    <a:pt x="23183" y="34520"/>
                    <a:pt x="22517" y="34932"/>
                  </a:cubicBezTo>
                  <a:cubicBezTo>
                    <a:pt x="19857" y="36642"/>
                    <a:pt x="18084" y="39872"/>
                    <a:pt x="16247" y="42374"/>
                  </a:cubicBezTo>
                  <a:cubicBezTo>
                    <a:pt x="15234" y="43704"/>
                    <a:pt x="13238" y="46174"/>
                    <a:pt x="12162" y="48549"/>
                  </a:cubicBezTo>
                  <a:cubicBezTo>
                    <a:pt x="11373" y="48768"/>
                    <a:pt x="10756" y="48912"/>
                    <a:pt x="10182" y="48912"/>
                  </a:cubicBezTo>
                  <a:cubicBezTo>
                    <a:pt x="9260" y="48912"/>
                    <a:pt x="8452" y="48539"/>
                    <a:pt x="7221" y="47504"/>
                  </a:cubicBezTo>
                  <a:cubicBezTo>
                    <a:pt x="6778" y="47124"/>
                    <a:pt x="6778" y="46839"/>
                    <a:pt x="6271" y="46522"/>
                  </a:cubicBezTo>
                  <a:cubicBezTo>
                    <a:pt x="4339" y="45351"/>
                    <a:pt x="1268" y="47504"/>
                    <a:pt x="1204" y="43166"/>
                  </a:cubicBezTo>
                  <a:cubicBezTo>
                    <a:pt x="1141" y="39524"/>
                    <a:pt x="4751" y="34615"/>
                    <a:pt x="7285" y="32271"/>
                  </a:cubicBezTo>
                  <a:cubicBezTo>
                    <a:pt x="9845" y="29902"/>
                    <a:pt x="12871" y="29070"/>
                    <a:pt x="16045" y="29070"/>
                  </a:cubicBezTo>
                  <a:close/>
                  <a:moveTo>
                    <a:pt x="53363" y="40379"/>
                  </a:moveTo>
                  <a:lnTo>
                    <a:pt x="53363" y="40379"/>
                  </a:lnTo>
                  <a:cubicBezTo>
                    <a:pt x="56403" y="42089"/>
                    <a:pt x="58652" y="45097"/>
                    <a:pt x="61502" y="47124"/>
                  </a:cubicBezTo>
                  <a:cubicBezTo>
                    <a:pt x="62801" y="48011"/>
                    <a:pt x="65207" y="50259"/>
                    <a:pt x="65682" y="52286"/>
                  </a:cubicBezTo>
                  <a:cubicBezTo>
                    <a:pt x="64352" y="51970"/>
                    <a:pt x="63022" y="51780"/>
                    <a:pt x="61724" y="51463"/>
                  </a:cubicBezTo>
                  <a:cubicBezTo>
                    <a:pt x="59792" y="51019"/>
                    <a:pt x="59222" y="50133"/>
                    <a:pt x="57797" y="49088"/>
                  </a:cubicBezTo>
                  <a:cubicBezTo>
                    <a:pt x="57322" y="48771"/>
                    <a:pt x="56973" y="48676"/>
                    <a:pt x="56435" y="48518"/>
                  </a:cubicBezTo>
                  <a:cubicBezTo>
                    <a:pt x="54060" y="47916"/>
                    <a:pt x="52508" y="47536"/>
                    <a:pt x="51210" y="45192"/>
                  </a:cubicBezTo>
                  <a:cubicBezTo>
                    <a:pt x="51210" y="45161"/>
                    <a:pt x="51210" y="45161"/>
                    <a:pt x="51210" y="45161"/>
                  </a:cubicBezTo>
                  <a:cubicBezTo>
                    <a:pt x="51716" y="44907"/>
                    <a:pt x="52160" y="44527"/>
                    <a:pt x="52540" y="43989"/>
                  </a:cubicBezTo>
                  <a:cubicBezTo>
                    <a:pt x="53268" y="42976"/>
                    <a:pt x="53490" y="41645"/>
                    <a:pt x="53363" y="40379"/>
                  </a:cubicBezTo>
                  <a:close/>
                  <a:moveTo>
                    <a:pt x="42564" y="37845"/>
                  </a:moveTo>
                  <a:cubicBezTo>
                    <a:pt x="43197" y="40569"/>
                    <a:pt x="44179" y="43609"/>
                    <a:pt x="46839" y="45002"/>
                  </a:cubicBezTo>
                  <a:cubicBezTo>
                    <a:pt x="47597" y="45401"/>
                    <a:pt x="48455" y="45624"/>
                    <a:pt x="49294" y="45624"/>
                  </a:cubicBezTo>
                  <a:cubicBezTo>
                    <a:pt x="49789" y="45624"/>
                    <a:pt x="50277" y="45547"/>
                    <a:pt x="50735" y="45382"/>
                  </a:cubicBezTo>
                  <a:cubicBezTo>
                    <a:pt x="50735" y="45414"/>
                    <a:pt x="50735" y="45446"/>
                    <a:pt x="50766" y="45477"/>
                  </a:cubicBezTo>
                  <a:cubicBezTo>
                    <a:pt x="51336" y="46554"/>
                    <a:pt x="52065" y="47409"/>
                    <a:pt x="53110" y="48074"/>
                  </a:cubicBezTo>
                  <a:cubicBezTo>
                    <a:pt x="54598" y="48993"/>
                    <a:pt x="56467" y="48834"/>
                    <a:pt x="57892" y="49943"/>
                  </a:cubicBezTo>
                  <a:cubicBezTo>
                    <a:pt x="58779" y="50608"/>
                    <a:pt x="59032" y="51178"/>
                    <a:pt x="60172" y="51621"/>
                  </a:cubicBezTo>
                  <a:cubicBezTo>
                    <a:pt x="61882" y="52223"/>
                    <a:pt x="63941" y="52413"/>
                    <a:pt x="65746" y="52666"/>
                  </a:cubicBezTo>
                  <a:cubicBezTo>
                    <a:pt x="65872" y="53838"/>
                    <a:pt x="65271" y="54851"/>
                    <a:pt x="63307" y="55485"/>
                  </a:cubicBezTo>
                  <a:cubicBezTo>
                    <a:pt x="62853" y="55631"/>
                    <a:pt x="62384" y="55690"/>
                    <a:pt x="61907" y="55690"/>
                  </a:cubicBezTo>
                  <a:cubicBezTo>
                    <a:pt x="60219" y="55690"/>
                    <a:pt x="58427" y="54954"/>
                    <a:pt x="56847" y="54756"/>
                  </a:cubicBezTo>
                  <a:cubicBezTo>
                    <a:pt x="55042" y="54503"/>
                    <a:pt x="53141" y="54756"/>
                    <a:pt x="51336" y="54408"/>
                  </a:cubicBezTo>
                  <a:cubicBezTo>
                    <a:pt x="50766" y="54281"/>
                    <a:pt x="50260" y="54123"/>
                    <a:pt x="49753" y="53901"/>
                  </a:cubicBezTo>
                  <a:cubicBezTo>
                    <a:pt x="49753" y="53870"/>
                    <a:pt x="49753" y="53806"/>
                    <a:pt x="49753" y="53775"/>
                  </a:cubicBezTo>
                  <a:cubicBezTo>
                    <a:pt x="49736" y="53691"/>
                    <a:pt x="49667" y="53652"/>
                    <a:pt x="49595" y="53652"/>
                  </a:cubicBezTo>
                  <a:cubicBezTo>
                    <a:pt x="49531" y="53652"/>
                    <a:pt x="49466" y="53683"/>
                    <a:pt x="49436" y="53743"/>
                  </a:cubicBezTo>
                  <a:cubicBezTo>
                    <a:pt x="47979" y="52983"/>
                    <a:pt x="46903" y="51716"/>
                    <a:pt x="45984" y="50164"/>
                  </a:cubicBezTo>
                  <a:cubicBezTo>
                    <a:pt x="43736" y="46522"/>
                    <a:pt x="42501" y="42469"/>
                    <a:pt x="42121" y="38225"/>
                  </a:cubicBezTo>
                  <a:cubicBezTo>
                    <a:pt x="42216" y="38099"/>
                    <a:pt x="42342" y="37972"/>
                    <a:pt x="42469" y="37877"/>
                  </a:cubicBezTo>
                  <a:cubicBezTo>
                    <a:pt x="42501" y="37877"/>
                    <a:pt x="42532" y="37877"/>
                    <a:pt x="42564" y="37845"/>
                  </a:cubicBezTo>
                  <a:close/>
                  <a:moveTo>
                    <a:pt x="31702" y="32430"/>
                  </a:moveTo>
                  <a:cubicBezTo>
                    <a:pt x="32557" y="32937"/>
                    <a:pt x="33443" y="33348"/>
                    <a:pt x="34330" y="33760"/>
                  </a:cubicBezTo>
                  <a:cubicBezTo>
                    <a:pt x="33823" y="35533"/>
                    <a:pt x="32810" y="38985"/>
                    <a:pt x="34108" y="40727"/>
                  </a:cubicBezTo>
                  <a:cubicBezTo>
                    <a:pt x="31353" y="44971"/>
                    <a:pt x="32082" y="50766"/>
                    <a:pt x="27806" y="54060"/>
                  </a:cubicBezTo>
                  <a:cubicBezTo>
                    <a:pt x="25843" y="55548"/>
                    <a:pt x="23404" y="56498"/>
                    <a:pt x="21029" y="57100"/>
                  </a:cubicBezTo>
                  <a:cubicBezTo>
                    <a:pt x="20743" y="57171"/>
                    <a:pt x="20449" y="57206"/>
                    <a:pt x="20154" y="57206"/>
                  </a:cubicBezTo>
                  <a:cubicBezTo>
                    <a:pt x="18881" y="57206"/>
                    <a:pt x="17588" y="56564"/>
                    <a:pt x="16817" y="55485"/>
                  </a:cubicBezTo>
                  <a:cubicBezTo>
                    <a:pt x="16564" y="55168"/>
                    <a:pt x="16595" y="54598"/>
                    <a:pt x="16374" y="54218"/>
                  </a:cubicBezTo>
                  <a:cubicBezTo>
                    <a:pt x="16120" y="53870"/>
                    <a:pt x="15899" y="53616"/>
                    <a:pt x="15519" y="53426"/>
                  </a:cubicBezTo>
                  <a:cubicBezTo>
                    <a:pt x="15407" y="53375"/>
                    <a:pt x="15289" y="53358"/>
                    <a:pt x="15169" y="53358"/>
                  </a:cubicBezTo>
                  <a:cubicBezTo>
                    <a:pt x="14953" y="53358"/>
                    <a:pt x="14734" y="53413"/>
                    <a:pt x="14550" y="53413"/>
                  </a:cubicBezTo>
                  <a:cubicBezTo>
                    <a:pt x="14462" y="53413"/>
                    <a:pt x="14383" y="53400"/>
                    <a:pt x="14315" y="53363"/>
                  </a:cubicBezTo>
                  <a:cubicBezTo>
                    <a:pt x="14252" y="53376"/>
                    <a:pt x="14191" y="53382"/>
                    <a:pt x="14133" y="53382"/>
                  </a:cubicBezTo>
                  <a:cubicBezTo>
                    <a:pt x="13614" y="53382"/>
                    <a:pt x="13321" y="52872"/>
                    <a:pt x="13207" y="51875"/>
                  </a:cubicBezTo>
                  <a:cubicBezTo>
                    <a:pt x="12130" y="51241"/>
                    <a:pt x="11877" y="50481"/>
                    <a:pt x="12415" y="49594"/>
                  </a:cubicBezTo>
                  <a:cubicBezTo>
                    <a:pt x="12573" y="48898"/>
                    <a:pt x="12953" y="48201"/>
                    <a:pt x="13302" y="47599"/>
                  </a:cubicBezTo>
                  <a:cubicBezTo>
                    <a:pt x="14727" y="45066"/>
                    <a:pt x="16690" y="42786"/>
                    <a:pt x="18432" y="40474"/>
                  </a:cubicBezTo>
                  <a:cubicBezTo>
                    <a:pt x="19921" y="38479"/>
                    <a:pt x="21282" y="36262"/>
                    <a:pt x="23531" y="35027"/>
                  </a:cubicBezTo>
                  <a:cubicBezTo>
                    <a:pt x="25938" y="33697"/>
                    <a:pt x="29073" y="33190"/>
                    <a:pt x="31702" y="32430"/>
                  </a:cubicBezTo>
                  <a:close/>
                  <a:moveTo>
                    <a:pt x="34330" y="41012"/>
                  </a:moveTo>
                  <a:cubicBezTo>
                    <a:pt x="34552" y="41234"/>
                    <a:pt x="34805" y="41392"/>
                    <a:pt x="35122" y="41550"/>
                  </a:cubicBezTo>
                  <a:lnTo>
                    <a:pt x="35185" y="41550"/>
                  </a:lnTo>
                  <a:cubicBezTo>
                    <a:pt x="34045" y="44464"/>
                    <a:pt x="33190" y="47504"/>
                    <a:pt x="32493" y="50544"/>
                  </a:cubicBezTo>
                  <a:cubicBezTo>
                    <a:pt x="32474" y="50621"/>
                    <a:pt x="32536" y="50663"/>
                    <a:pt x="32595" y="50663"/>
                  </a:cubicBezTo>
                  <a:cubicBezTo>
                    <a:pt x="32634" y="50663"/>
                    <a:pt x="32671" y="50645"/>
                    <a:pt x="32683" y="50608"/>
                  </a:cubicBezTo>
                  <a:cubicBezTo>
                    <a:pt x="33475" y="47568"/>
                    <a:pt x="34362" y="44591"/>
                    <a:pt x="35312" y="41614"/>
                  </a:cubicBezTo>
                  <a:cubicBezTo>
                    <a:pt x="35470" y="41645"/>
                    <a:pt x="35597" y="41677"/>
                    <a:pt x="35755" y="41709"/>
                  </a:cubicBezTo>
                  <a:cubicBezTo>
                    <a:pt x="34552" y="47156"/>
                    <a:pt x="33950" y="53015"/>
                    <a:pt x="34583" y="58588"/>
                  </a:cubicBezTo>
                  <a:cubicBezTo>
                    <a:pt x="32715" y="60457"/>
                    <a:pt x="30910" y="62420"/>
                    <a:pt x="28566" y="63750"/>
                  </a:cubicBezTo>
                  <a:cubicBezTo>
                    <a:pt x="27493" y="64371"/>
                    <a:pt x="26633" y="64592"/>
                    <a:pt x="25746" y="64592"/>
                  </a:cubicBezTo>
                  <a:cubicBezTo>
                    <a:pt x="24958" y="64592"/>
                    <a:pt x="24149" y="64417"/>
                    <a:pt x="23151" y="64194"/>
                  </a:cubicBezTo>
                  <a:cubicBezTo>
                    <a:pt x="22593" y="64077"/>
                    <a:pt x="22120" y="63944"/>
                    <a:pt x="21582" y="63944"/>
                  </a:cubicBezTo>
                  <a:cubicBezTo>
                    <a:pt x="21388" y="63944"/>
                    <a:pt x="21185" y="63962"/>
                    <a:pt x="20966" y="64004"/>
                  </a:cubicBezTo>
                  <a:cubicBezTo>
                    <a:pt x="19834" y="64226"/>
                    <a:pt x="19450" y="64642"/>
                    <a:pt x="18835" y="64642"/>
                  </a:cubicBezTo>
                  <a:cubicBezTo>
                    <a:pt x="18486" y="64642"/>
                    <a:pt x="18063" y="64508"/>
                    <a:pt x="17387" y="64130"/>
                  </a:cubicBezTo>
                  <a:cubicBezTo>
                    <a:pt x="15804" y="63275"/>
                    <a:pt x="15202" y="62135"/>
                    <a:pt x="14347" y="60583"/>
                  </a:cubicBezTo>
                  <a:cubicBezTo>
                    <a:pt x="13048" y="58272"/>
                    <a:pt x="12130" y="55833"/>
                    <a:pt x="12162" y="53173"/>
                  </a:cubicBezTo>
                  <a:lnTo>
                    <a:pt x="12162" y="53173"/>
                  </a:lnTo>
                  <a:cubicBezTo>
                    <a:pt x="12478" y="53553"/>
                    <a:pt x="12953" y="53838"/>
                    <a:pt x="13555" y="54091"/>
                  </a:cubicBezTo>
                  <a:cubicBezTo>
                    <a:pt x="17102" y="55453"/>
                    <a:pt x="15455" y="54598"/>
                    <a:pt x="16659" y="56657"/>
                  </a:cubicBezTo>
                  <a:cubicBezTo>
                    <a:pt x="17070" y="57385"/>
                    <a:pt x="17609" y="57733"/>
                    <a:pt x="18432" y="57892"/>
                  </a:cubicBezTo>
                  <a:cubicBezTo>
                    <a:pt x="18721" y="57944"/>
                    <a:pt x="19020" y="57969"/>
                    <a:pt x="19326" y="57969"/>
                  </a:cubicBezTo>
                  <a:cubicBezTo>
                    <a:pt x="21405" y="57969"/>
                    <a:pt x="23815" y="56855"/>
                    <a:pt x="25526" y="56055"/>
                  </a:cubicBezTo>
                  <a:cubicBezTo>
                    <a:pt x="27806" y="54978"/>
                    <a:pt x="29770" y="53426"/>
                    <a:pt x="30910" y="51146"/>
                  </a:cubicBezTo>
                  <a:cubicBezTo>
                    <a:pt x="32493" y="47884"/>
                    <a:pt x="32493" y="44179"/>
                    <a:pt x="34330" y="41012"/>
                  </a:cubicBezTo>
                  <a:close/>
                  <a:moveTo>
                    <a:pt x="41582" y="38732"/>
                  </a:moveTo>
                  <a:cubicBezTo>
                    <a:pt x="42057" y="43451"/>
                    <a:pt x="43609" y="48359"/>
                    <a:pt x="46586" y="52128"/>
                  </a:cubicBezTo>
                  <a:cubicBezTo>
                    <a:pt x="47409" y="53205"/>
                    <a:pt x="48391" y="53933"/>
                    <a:pt x="49468" y="54440"/>
                  </a:cubicBezTo>
                  <a:cubicBezTo>
                    <a:pt x="49785" y="57892"/>
                    <a:pt x="48961" y="61312"/>
                    <a:pt x="49563" y="64795"/>
                  </a:cubicBezTo>
                  <a:cubicBezTo>
                    <a:pt x="49626" y="65270"/>
                    <a:pt x="49911" y="66031"/>
                    <a:pt x="49911" y="66474"/>
                  </a:cubicBezTo>
                  <a:cubicBezTo>
                    <a:pt x="49828" y="68451"/>
                    <a:pt x="48911" y="68855"/>
                    <a:pt x="47851" y="68855"/>
                  </a:cubicBezTo>
                  <a:cubicBezTo>
                    <a:pt x="47298" y="68855"/>
                    <a:pt x="46706" y="68745"/>
                    <a:pt x="46174" y="68691"/>
                  </a:cubicBezTo>
                  <a:cubicBezTo>
                    <a:pt x="43862" y="68437"/>
                    <a:pt x="41456" y="68406"/>
                    <a:pt x="39429" y="67044"/>
                  </a:cubicBezTo>
                  <a:cubicBezTo>
                    <a:pt x="35502" y="64415"/>
                    <a:pt x="35027" y="59253"/>
                    <a:pt x="34963" y="54915"/>
                  </a:cubicBezTo>
                  <a:cubicBezTo>
                    <a:pt x="34932" y="50513"/>
                    <a:pt x="35438" y="46142"/>
                    <a:pt x="36294" y="41804"/>
                  </a:cubicBezTo>
                  <a:cubicBezTo>
                    <a:pt x="36294" y="41804"/>
                    <a:pt x="36294" y="41772"/>
                    <a:pt x="36294" y="41772"/>
                  </a:cubicBezTo>
                  <a:cubicBezTo>
                    <a:pt x="38194" y="41772"/>
                    <a:pt x="40094" y="40157"/>
                    <a:pt x="41582" y="38732"/>
                  </a:cubicBezTo>
                  <a:close/>
                  <a:moveTo>
                    <a:pt x="68058" y="1"/>
                  </a:moveTo>
                  <a:cubicBezTo>
                    <a:pt x="66474" y="2851"/>
                    <a:pt x="64574" y="5543"/>
                    <a:pt x="62421" y="8045"/>
                  </a:cubicBezTo>
                  <a:cubicBezTo>
                    <a:pt x="58969" y="12035"/>
                    <a:pt x="55073" y="15709"/>
                    <a:pt x="51241" y="19351"/>
                  </a:cubicBezTo>
                  <a:cubicBezTo>
                    <a:pt x="49025" y="21409"/>
                    <a:pt x="46808" y="22929"/>
                    <a:pt x="44052" y="24101"/>
                  </a:cubicBezTo>
                  <a:cubicBezTo>
                    <a:pt x="42311" y="24861"/>
                    <a:pt x="40727" y="25589"/>
                    <a:pt x="39397" y="27014"/>
                  </a:cubicBezTo>
                  <a:cubicBezTo>
                    <a:pt x="39334" y="27046"/>
                    <a:pt x="39334" y="27141"/>
                    <a:pt x="39365" y="27173"/>
                  </a:cubicBezTo>
                  <a:cubicBezTo>
                    <a:pt x="39049" y="27173"/>
                    <a:pt x="38764" y="27173"/>
                    <a:pt x="38479" y="27141"/>
                  </a:cubicBezTo>
                  <a:lnTo>
                    <a:pt x="38067" y="27141"/>
                  </a:lnTo>
                  <a:cubicBezTo>
                    <a:pt x="38067" y="27109"/>
                    <a:pt x="38067" y="27078"/>
                    <a:pt x="38067" y="27078"/>
                  </a:cubicBezTo>
                  <a:cubicBezTo>
                    <a:pt x="36769" y="22771"/>
                    <a:pt x="35153" y="18084"/>
                    <a:pt x="31322" y="15360"/>
                  </a:cubicBezTo>
                  <a:cubicBezTo>
                    <a:pt x="29706" y="14220"/>
                    <a:pt x="27901" y="13650"/>
                    <a:pt x="25906" y="13555"/>
                  </a:cubicBezTo>
                  <a:cubicBezTo>
                    <a:pt x="22422" y="13428"/>
                    <a:pt x="19382" y="13714"/>
                    <a:pt x="15994" y="12447"/>
                  </a:cubicBezTo>
                  <a:cubicBezTo>
                    <a:pt x="15981" y="12443"/>
                    <a:pt x="15969" y="12441"/>
                    <a:pt x="15956" y="12441"/>
                  </a:cubicBezTo>
                  <a:cubicBezTo>
                    <a:pt x="15875" y="12441"/>
                    <a:pt x="15799" y="12527"/>
                    <a:pt x="15772" y="12637"/>
                  </a:cubicBezTo>
                  <a:cubicBezTo>
                    <a:pt x="15740" y="12668"/>
                    <a:pt x="15709" y="12700"/>
                    <a:pt x="15677" y="12763"/>
                  </a:cubicBezTo>
                  <a:cubicBezTo>
                    <a:pt x="14664" y="15867"/>
                    <a:pt x="15297" y="19256"/>
                    <a:pt x="16247" y="22327"/>
                  </a:cubicBezTo>
                  <a:cubicBezTo>
                    <a:pt x="17070" y="24988"/>
                    <a:pt x="19224" y="27268"/>
                    <a:pt x="21346" y="29136"/>
                  </a:cubicBezTo>
                  <a:cubicBezTo>
                    <a:pt x="19604" y="28796"/>
                    <a:pt x="17884" y="28587"/>
                    <a:pt x="16211" y="28587"/>
                  </a:cubicBezTo>
                  <a:cubicBezTo>
                    <a:pt x="11647" y="28587"/>
                    <a:pt x="7440" y="30149"/>
                    <a:pt x="4149" y="34900"/>
                  </a:cubicBezTo>
                  <a:cubicBezTo>
                    <a:pt x="2629" y="37085"/>
                    <a:pt x="1331" y="39524"/>
                    <a:pt x="761" y="42121"/>
                  </a:cubicBezTo>
                  <a:cubicBezTo>
                    <a:pt x="476" y="43387"/>
                    <a:pt x="1" y="45224"/>
                    <a:pt x="1173" y="46174"/>
                  </a:cubicBezTo>
                  <a:cubicBezTo>
                    <a:pt x="1806" y="46712"/>
                    <a:pt x="2598" y="46681"/>
                    <a:pt x="3358" y="46744"/>
                  </a:cubicBezTo>
                  <a:cubicBezTo>
                    <a:pt x="4371" y="46871"/>
                    <a:pt x="5480" y="46839"/>
                    <a:pt x="6366" y="47441"/>
                  </a:cubicBezTo>
                  <a:cubicBezTo>
                    <a:pt x="6936" y="47821"/>
                    <a:pt x="7095" y="48518"/>
                    <a:pt x="7665" y="48898"/>
                  </a:cubicBezTo>
                  <a:cubicBezTo>
                    <a:pt x="8275" y="49314"/>
                    <a:pt x="8904" y="49469"/>
                    <a:pt x="9540" y="49469"/>
                  </a:cubicBezTo>
                  <a:cubicBezTo>
                    <a:pt x="10356" y="49469"/>
                    <a:pt x="11185" y="49214"/>
                    <a:pt x="12003" y="48929"/>
                  </a:cubicBezTo>
                  <a:lnTo>
                    <a:pt x="12003" y="48929"/>
                  </a:lnTo>
                  <a:cubicBezTo>
                    <a:pt x="11497" y="50133"/>
                    <a:pt x="11307" y="51273"/>
                    <a:pt x="11592" y="52255"/>
                  </a:cubicBezTo>
                  <a:cubicBezTo>
                    <a:pt x="11592" y="52286"/>
                    <a:pt x="11592" y="52286"/>
                    <a:pt x="11592" y="52318"/>
                  </a:cubicBezTo>
                  <a:cubicBezTo>
                    <a:pt x="11307" y="55453"/>
                    <a:pt x="12320" y="58240"/>
                    <a:pt x="13840" y="60932"/>
                  </a:cubicBezTo>
                  <a:cubicBezTo>
                    <a:pt x="14775" y="62621"/>
                    <a:pt x="15940" y="65546"/>
                    <a:pt x="18211" y="65546"/>
                  </a:cubicBezTo>
                  <a:cubicBezTo>
                    <a:pt x="18324" y="65546"/>
                    <a:pt x="18440" y="65539"/>
                    <a:pt x="18559" y="65524"/>
                  </a:cubicBezTo>
                  <a:cubicBezTo>
                    <a:pt x="19382" y="65397"/>
                    <a:pt x="20047" y="64764"/>
                    <a:pt x="20839" y="64669"/>
                  </a:cubicBezTo>
                  <a:cubicBezTo>
                    <a:pt x="21034" y="64638"/>
                    <a:pt x="21225" y="64624"/>
                    <a:pt x="21413" y="64624"/>
                  </a:cubicBezTo>
                  <a:cubicBezTo>
                    <a:pt x="22564" y="64624"/>
                    <a:pt x="23591" y="65139"/>
                    <a:pt x="24734" y="65302"/>
                  </a:cubicBezTo>
                  <a:cubicBezTo>
                    <a:pt x="24954" y="65328"/>
                    <a:pt x="25171" y="65341"/>
                    <a:pt x="25386" y="65341"/>
                  </a:cubicBezTo>
                  <a:cubicBezTo>
                    <a:pt x="26225" y="65341"/>
                    <a:pt x="27031" y="65148"/>
                    <a:pt x="27838" y="64795"/>
                  </a:cubicBezTo>
                  <a:cubicBezTo>
                    <a:pt x="30466" y="63687"/>
                    <a:pt x="33032" y="61312"/>
                    <a:pt x="34647" y="58937"/>
                  </a:cubicBezTo>
                  <a:cubicBezTo>
                    <a:pt x="35153" y="62737"/>
                    <a:pt x="36800" y="66791"/>
                    <a:pt x="40632" y="68279"/>
                  </a:cubicBezTo>
                  <a:cubicBezTo>
                    <a:pt x="42640" y="69053"/>
                    <a:pt x="45739" y="69464"/>
                    <a:pt x="48070" y="69464"/>
                  </a:cubicBezTo>
                  <a:cubicBezTo>
                    <a:pt x="48313" y="69464"/>
                    <a:pt x="48547" y="69460"/>
                    <a:pt x="48771" y="69451"/>
                  </a:cubicBezTo>
                  <a:cubicBezTo>
                    <a:pt x="49785" y="69387"/>
                    <a:pt x="50291" y="69229"/>
                    <a:pt x="50513" y="68152"/>
                  </a:cubicBezTo>
                  <a:cubicBezTo>
                    <a:pt x="50925" y="66094"/>
                    <a:pt x="49753" y="63624"/>
                    <a:pt x="49721" y="61502"/>
                  </a:cubicBezTo>
                  <a:cubicBezTo>
                    <a:pt x="49690" y="59190"/>
                    <a:pt x="50101" y="56910"/>
                    <a:pt x="49848" y="54598"/>
                  </a:cubicBezTo>
                  <a:lnTo>
                    <a:pt x="49848" y="54598"/>
                  </a:lnTo>
                  <a:cubicBezTo>
                    <a:pt x="50545" y="54851"/>
                    <a:pt x="51305" y="55041"/>
                    <a:pt x="52128" y="55105"/>
                  </a:cubicBezTo>
                  <a:cubicBezTo>
                    <a:pt x="53775" y="55295"/>
                    <a:pt x="55485" y="55136"/>
                    <a:pt x="57132" y="55390"/>
                  </a:cubicBezTo>
                  <a:cubicBezTo>
                    <a:pt x="58525" y="55611"/>
                    <a:pt x="59887" y="56118"/>
                    <a:pt x="61280" y="56245"/>
                  </a:cubicBezTo>
                  <a:cubicBezTo>
                    <a:pt x="61454" y="56259"/>
                    <a:pt x="61625" y="56266"/>
                    <a:pt x="61793" y="56266"/>
                  </a:cubicBezTo>
                  <a:cubicBezTo>
                    <a:pt x="64258" y="56266"/>
                    <a:pt x="66069" y="54771"/>
                    <a:pt x="66157" y="52666"/>
                  </a:cubicBezTo>
                  <a:cubicBezTo>
                    <a:pt x="66189" y="52603"/>
                    <a:pt x="66221" y="52508"/>
                    <a:pt x="66157" y="52445"/>
                  </a:cubicBezTo>
                  <a:cubicBezTo>
                    <a:pt x="66126" y="51811"/>
                    <a:pt x="65999" y="51114"/>
                    <a:pt x="65651" y="50418"/>
                  </a:cubicBezTo>
                  <a:cubicBezTo>
                    <a:pt x="64479" y="47884"/>
                    <a:pt x="61724" y="46776"/>
                    <a:pt x="59665" y="45129"/>
                  </a:cubicBezTo>
                  <a:cubicBezTo>
                    <a:pt x="57512" y="43387"/>
                    <a:pt x="55897" y="41139"/>
                    <a:pt x="53363" y="39872"/>
                  </a:cubicBezTo>
                  <a:lnTo>
                    <a:pt x="53300" y="39872"/>
                  </a:lnTo>
                  <a:cubicBezTo>
                    <a:pt x="53205" y="39270"/>
                    <a:pt x="53046" y="38700"/>
                    <a:pt x="52825" y="38162"/>
                  </a:cubicBezTo>
                  <a:cubicBezTo>
                    <a:pt x="52128" y="36420"/>
                    <a:pt x="50893" y="34995"/>
                    <a:pt x="49880" y="33475"/>
                  </a:cubicBezTo>
                  <a:cubicBezTo>
                    <a:pt x="49183" y="32430"/>
                    <a:pt x="48676" y="31163"/>
                    <a:pt x="47916" y="30118"/>
                  </a:cubicBezTo>
                  <a:cubicBezTo>
                    <a:pt x="47916" y="30086"/>
                    <a:pt x="47948" y="30055"/>
                    <a:pt x="47948" y="30023"/>
                  </a:cubicBezTo>
                  <a:cubicBezTo>
                    <a:pt x="47726" y="26729"/>
                    <a:pt x="50513" y="24323"/>
                    <a:pt x="52476" y="22042"/>
                  </a:cubicBezTo>
                  <a:cubicBezTo>
                    <a:pt x="54250" y="20016"/>
                    <a:pt x="55992" y="17989"/>
                    <a:pt x="57734" y="15962"/>
                  </a:cubicBezTo>
                  <a:cubicBezTo>
                    <a:pt x="61059" y="12130"/>
                    <a:pt x="64542" y="8393"/>
                    <a:pt x="67646" y="4403"/>
                  </a:cubicBezTo>
                  <a:cubicBezTo>
                    <a:pt x="67773" y="4181"/>
                    <a:pt x="67931" y="3991"/>
                    <a:pt x="68058" y="3801"/>
                  </a:cubicBezTo>
                  <a:lnTo>
                    <a:pt x="68058" y="2661"/>
                  </a:lnTo>
                  <a:cubicBezTo>
                    <a:pt x="66918" y="4340"/>
                    <a:pt x="65619" y="5955"/>
                    <a:pt x="64226" y="7538"/>
                  </a:cubicBezTo>
                  <a:cubicBezTo>
                    <a:pt x="60710" y="11592"/>
                    <a:pt x="57195" y="15645"/>
                    <a:pt x="53680" y="19731"/>
                  </a:cubicBezTo>
                  <a:cubicBezTo>
                    <a:pt x="51368" y="22391"/>
                    <a:pt x="47314" y="25653"/>
                    <a:pt x="47473" y="29548"/>
                  </a:cubicBezTo>
                  <a:lnTo>
                    <a:pt x="45953" y="29073"/>
                  </a:lnTo>
                  <a:lnTo>
                    <a:pt x="45953" y="29073"/>
                  </a:lnTo>
                  <a:cubicBezTo>
                    <a:pt x="46206" y="29231"/>
                    <a:pt x="46459" y="29421"/>
                    <a:pt x="46713" y="29611"/>
                  </a:cubicBezTo>
                  <a:cubicBezTo>
                    <a:pt x="47694" y="30530"/>
                    <a:pt x="48201" y="31986"/>
                    <a:pt x="48898" y="33095"/>
                  </a:cubicBezTo>
                  <a:cubicBezTo>
                    <a:pt x="50006" y="34868"/>
                    <a:pt x="51463" y="36452"/>
                    <a:pt x="52255" y="38415"/>
                  </a:cubicBezTo>
                  <a:cubicBezTo>
                    <a:pt x="52730" y="39619"/>
                    <a:pt x="52793" y="40980"/>
                    <a:pt x="52476" y="42184"/>
                  </a:cubicBezTo>
                  <a:cubicBezTo>
                    <a:pt x="52033" y="40759"/>
                    <a:pt x="50545" y="39999"/>
                    <a:pt x="49278" y="39270"/>
                  </a:cubicBezTo>
                  <a:cubicBezTo>
                    <a:pt x="46744" y="37782"/>
                    <a:pt x="43862" y="37243"/>
                    <a:pt x="41297" y="35977"/>
                  </a:cubicBezTo>
                  <a:cubicBezTo>
                    <a:pt x="40886" y="35723"/>
                    <a:pt x="40411" y="35502"/>
                    <a:pt x="39840" y="35280"/>
                  </a:cubicBezTo>
                  <a:cubicBezTo>
                    <a:pt x="37592" y="34393"/>
                    <a:pt x="35312" y="33633"/>
                    <a:pt x="33127" y="32525"/>
                  </a:cubicBezTo>
                  <a:cubicBezTo>
                    <a:pt x="32177" y="32018"/>
                    <a:pt x="27616" y="29991"/>
                    <a:pt x="31131" y="28123"/>
                  </a:cubicBezTo>
                  <a:cubicBezTo>
                    <a:pt x="31807" y="27785"/>
                    <a:pt x="32863" y="27743"/>
                    <a:pt x="33820" y="27743"/>
                  </a:cubicBezTo>
                  <a:cubicBezTo>
                    <a:pt x="34139" y="27743"/>
                    <a:pt x="34447" y="27748"/>
                    <a:pt x="34726" y="27748"/>
                  </a:cubicBezTo>
                  <a:cubicBezTo>
                    <a:pt x="34866" y="27748"/>
                    <a:pt x="34999" y="27746"/>
                    <a:pt x="35122" y="27743"/>
                  </a:cubicBezTo>
                  <a:cubicBezTo>
                    <a:pt x="35669" y="27723"/>
                    <a:pt x="36217" y="27713"/>
                    <a:pt x="36766" y="27713"/>
                  </a:cubicBezTo>
                  <a:cubicBezTo>
                    <a:pt x="38855" y="27713"/>
                    <a:pt x="40951" y="27860"/>
                    <a:pt x="43007" y="28186"/>
                  </a:cubicBezTo>
                  <a:lnTo>
                    <a:pt x="39682" y="27173"/>
                  </a:lnTo>
                  <a:cubicBezTo>
                    <a:pt x="41646" y="25399"/>
                    <a:pt x="44116" y="24766"/>
                    <a:pt x="46396" y="23594"/>
                  </a:cubicBezTo>
                  <a:cubicBezTo>
                    <a:pt x="48613" y="22486"/>
                    <a:pt x="50481" y="20807"/>
                    <a:pt x="52255" y="19097"/>
                  </a:cubicBezTo>
                  <a:cubicBezTo>
                    <a:pt x="56467" y="15044"/>
                    <a:pt x="60900" y="10990"/>
                    <a:pt x="64511" y="6335"/>
                  </a:cubicBezTo>
                  <a:cubicBezTo>
                    <a:pt x="65809" y="4656"/>
                    <a:pt x="66981" y="2883"/>
                    <a:pt x="68058" y="1046"/>
                  </a:cubicBezTo>
                  <a:lnTo>
                    <a:pt x="68058" y="1"/>
                  </a:ln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73;p45">
              <a:extLst>
                <a:ext uri="{FF2B5EF4-FFF2-40B4-BE49-F238E27FC236}">
                  <a16:creationId xmlns:a16="http://schemas.microsoft.com/office/drawing/2014/main" id="{C42C28EA-EF0F-4111-BA72-188E71704352}"/>
                </a:ext>
              </a:extLst>
            </p:cNvPr>
            <p:cNvSpPr/>
            <p:nvPr/>
          </p:nvSpPr>
          <p:spPr>
            <a:xfrm>
              <a:off x="8815804" y="920678"/>
              <a:ext cx="328204" cy="642388"/>
            </a:xfrm>
            <a:custGeom>
              <a:avLst/>
              <a:gdLst/>
              <a:ahLst/>
              <a:cxnLst/>
              <a:rect l="l" t="t" r="r" b="b"/>
              <a:pathLst>
                <a:path w="10230" h="20023" extrusionOk="0">
                  <a:moveTo>
                    <a:pt x="10230" y="0"/>
                  </a:moveTo>
                  <a:cubicBezTo>
                    <a:pt x="8266" y="2375"/>
                    <a:pt x="5068" y="3674"/>
                    <a:pt x="3516" y="6524"/>
                  </a:cubicBezTo>
                  <a:cubicBezTo>
                    <a:pt x="1331" y="10546"/>
                    <a:pt x="2186" y="15328"/>
                    <a:pt x="412" y="19445"/>
                  </a:cubicBezTo>
                  <a:lnTo>
                    <a:pt x="286" y="19445"/>
                  </a:lnTo>
                  <a:cubicBezTo>
                    <a:pt x="32" y="19476"/>
                    <a:pt x="1" y="19856"/>
                    <a:pt x="254" y="19920"/>
                  </a:cubicBezTo>
                  <a:cubicBezTo>
                    <a:pt x="254" y="19977"/>
                    <a:pt x="311" y="20022"/>
                    <a:pt x="370" y="20022"/>
                  </a:cubicBezTo>
                  <a:cubicBezTo>
                    <a:pt x="410" y="20022"/>
                    <a:pt x="450" y="20002"/>
                    <a:pt x="476" y="19951"/>
                  </a:cubicBezTo>
                  <a:cubicBezTo>
                    <a:pt x="476" y="19951"/>
                    <a:pt x="476" y="19920"/>
                    <a:pt x="507" y="19920"/>
                  </a:cubicBezTo>
                  <a:cubicBezTo>
                    <a:pt x="3484" y="19825"/>
                    <a:pt x="7221" y="19888"/>
                    <a:pt x="10230" y="18780"/>
                  </a:cubicBezTo>
                  <a:lnTo>
                    <a:pt x="10230" y="18115"/>
                  </a:lnTo>
                  <a:cubicBezTo>
                    <a:pt x="7506" y="19191"/>
                    <a:pt x="4054" y="19096"/>
                    <a:pt x="1014" y="19381"/>
                  </a:cubicBezTo>
                  <a:cubicBezTo>
                    <a:pt x="3832" y="16436"/>
                    <a:pt x="8266" y="15454"/>
                    <a:pt x="10230" y="11718"/>
                  </a:cubicBezTo>
                  <a:lnTo>
                    <a:pt x="10230" y="10704"/>
                  </a:lnTo>
                  <a:cubicBezTo>
                    <a:pt x="9755" y="11718"/>
                    <a:pt x="9216" y="12604"/>
                    <a:pt x="8551" y="13301"/>
                  </a:cubicBezTo>
                  <a:cubicBezTo>
                    <a:pt x="6429" y="15644"/>
                    <a:pt x="3199" y="16500"/>
                    <a:pt x="1109" y="18843"/>
                  </a:cubicBezTo>
                  <a:cubicBezTo>
                    <a:pt x="2819" y="15138"/>
                    <a:pt x="1964" y="10482"/>
                    <a:pt x="4022" y="6777"/>
                  </a:cubicBezTo>
                  <a:cubicBezTo>
                    <a:pt x="5448" y="4212"/>
                    <a:pt x="8298" y="2882"/>
                    <a:pt x="10230" y="823"/>
                  </a:cubicBezTo>
                  <a:lnTo>
                    <a:pt x="10230" y="0"/>
                  </a:ln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574;p45">
            <a:extLst>
              <a:ext uri="{FF2B5EF4-FFF2-40B4-BE49-F238E27FC236}">
                <a16:creationId xmlns:a16="http://schemas.microsoft.com/office/drawing/2014/main" id="{4D3302C3-6976-48CE-81AF-CA4AB431D507}"/>
              </a:ext>
            </a:extLst>
          </p:cNvPr>
          <p:cNvGrpSpPr/>
          <p:nvPr/>
        </p:nvGrpSpPr>
        <p:grpSpPr>
          <a:xfrm flipH="1">
            <a:off x="8352142" y="2921027"/>
            <a:ext cx="755030" cy="2190843"/>
            <a:chOff x="0" y="2423867"/>
            <a:chExt cx="755030" cy="2190843"/>
          </a:xfrm>
        </p:grpSpPr>
        <p:sp>
          <p:nvSpPr>
            <p:cNvPr id="70" name="Google Shape;575;p45">
              <a:extLst>
                <a:ext uri="{FF2B5EF4-FFF2-40B4-BE49-F238E27FC236}">
                  <a16:creationId xmlns:a16="http://schemas.microsoft.com/office/drawing/2014/main" id="{FAFFA07B-C2B8-4BE1-AD33-B037788A6B7E}"/>
                </a:ext>
              </a:extLst>
            </p:cNvPr>
            <p:cNvSpPr/>
            <p:nvPr/>
          </p:nvSpPr>
          <p:spPr>
            <a:xfrm>
              <a:off x="0" y="3136531"/>
              <a:ext cx="381012" cy="1250576"/>
            </a:xfrm>
            <a:custGeom>
              <a:avLst/>
              <a:gdLst/>
              <a:ahLst/>
              <a:cxnLst/>
              <a:rect l="l" t="t" r="r" b="b"/>
              <a:pathLst>
                <a:path w="11876" h="38980" extrusionOk="0">
                  <a:moveTo>
                    <a:pt x="0" y="1"/>
                  </a:moveTo>
                  <a:lnTo>
                    <a:pt x="0" y="23024"/>
                  </a:lnTo>
                  <a:cubicBezTo>
                    <a:pt x="380" y="23246"/>
                    <a:pt x="792" y="23468"/>
                    <a:pt x="1172" y="23689"/>
                  </a:cubicBezTo>
                  <a:cubicBezTo>
                    <a:pt x="1267" y="23753"/>
                    <a:pt x="1362" y="23816"/>
                    <a:pt x="1457" y="23848"/>
                  </a:cubicBezTo>
                  <a:cubicBezTo>
                    <a:pt x="5194" y="27014"/>
                    <a:pt x="6270" y="32873"/>
                    <a:pt x="1932" y="36167"/>
                  </a:cubicBezTo>
                  <a:cubicBezTo>
                    <a:pt x="1077" y="36832"/>
                    <a:pt x="190" y="36958"/>
                    <a:pt x="918" y="38004"/>
                  </a:cubicBezTo>
                  <a:cubicBezTo>
                    <a:pt x="1424" y="38742"/>
                    <a:pt x="2574" y="38980"/>
                    <a:pt x="3650" y="38980"/>
                  </a:cubicBezTo>
                  <a:cubicBezTo>
                    <a:pt x="4327" y="38980"/>
                    <a:pt x="4975" y="38886"/>
                    <a:pt x="5415" y="38764"/>
                  </a:cubicBezTo>
                  <a:cubicBezTo>
                    <a:pt x="7791" y="38067"/>
                    <a:pt x="9342" y="36040"/>
                    <a:pt x="10387" y="33950"/>
                  </a:cubicBezTo>
                  <a:cubicBezTo>
                    <a:pt x="10451" y="33855"/>
                    <a:pt x="10419" y="33792"/>
                    <a:pt x="10356" y="33728"/>
                  </a:cubicBezTo>
                  <a:cubicBezTo>
                    <a:pt x="10419" y="33380"/>
                    <a:pt x="10451" y="33032"/>
                    <a:pt x="10451" y="32683"/>
                  </a:cubicBezTo>
                  <a:cubicBezTo>
                    <a:pt x="10704" y="31100"/>
                    <a:pt x="11021" y="29516"/>
                    <a:pt x="11274" y="27901"/>
                  </a:cubicBezTo>
                  <a:cubicBezTo>
                    <a:pt x="11369" y="27838"/>
                    <a:pt x="11401" y="27711"/>
                    <a:pt x="11338" y="27584"/>
                  </a:cubicBezTo>
                  <a:cubicBezTo>
                    <a:pt x="11338" y="27553"/>
                    <a:pt x="11338" y="27521"/>
                    <a:pt x="11306" y="27521"/>
                  </a:cubicBezTo>
                  <a:cubicBezTo>
                    <a:pt x="11623" y="25494"/>
                    <a:pt x="11876" y="23436"/>
                    <a:pt x="11844" y="21441"/>
                  </a:cubicBezTo>
                  <a:cubicBezTo>
                    <a:pt x="11813" y="20111"/>
                    <a:pt x="11591" y="18812"/>
                    <a:pt x="11053" y="17577"/>
                  </a:cubicBezTo>
                  <a:cubicBezTo>
                    <a:pt x="10704" y="16817"/>
                    <a:pt x="8804" y="14822"/>
                    <a:pt x="8234" y="13619"/>
                  </a:cubicBezTo>
                  <a:cubicBezTo>
                    <a:pt x="8297" y="13619"/>
                    <a:pt x="8329" y="13555"/>
                    <a:pt x="8329" y="13492"/>
                  </a:cubicBezTo>
                  <a:cubicBezTo>
                    <a:pt x="8931" y="13207"/>
                    <a:pt x="9501" y="12922"/>
                    <a:pt x="10102" y="12637"/>
                  </a:cubicBezTo>
                  <a:cubicBezTo>
                    <a:pt x="10119" y="12642"/>
                    <a:pt x="10137" y="12645"/>
                    <a:pt x="10155" y="12645"/>
                  </a:cubicBezTo>
                  <a:cubicBezTo>
                    <a:pt x="10240" y="12645"/>
                    <a:pt x="10335" y="12588"/>
                    <a:pt x="10387" y="12510"/>
                  </a:cubicBezTo>
                  <a:cubicBezTo>
                    <a:pt x="11369" y="9913"/>
                    <a:pt x="8202" y="6588"/>
                    <a:pt x="6587" y="4783"/>
                  </a:cubicBezTo>
                  <a:cubicBezTo>
                    <a:pt x="4719" y="2756"/>
                    <a:pt x="2502" y="1078"/>
                    <a:pt x="0"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76;p45">
              <a:extLst>
                <a:ext uri="{FF2B5EF4-FFF2-40B4-BE49-F238E27FC236}">
                  <a16:creationId xmlns:a16="http://schemas.microsoft.com/office/drawing/2014/main" id="{8C3538E7-9B55-4990-B19C-54E4DD4DEEBA}"/>
                </a:ext>
              </a:extLst>
            </p:cNvPr>
            <p:cNvSpPr/>
            <p:nvPr/>
          </p:nvSpPr>
          <p:spPr>
            <a:xfrm>
              <a:off x="0" y="2423867"/>
              <a:ext cx="511459" cy="615759"/>
            </a:xfrm>
            <a:custGeom>
              <a:avLst/>
              <a:gdLst/>
              <a:ahLst/>
              <a:cxnLst/>
              <a:rect l="l" t="t" r="r" b="b"/>
              <a:pathLst>
                <a:path w="15942" h="19193" extrusionOk="0">
                  <a:moveTo>
                    <a:pt x="15651" y="1"/>
                  </a:moveTo>
                  <a:cubicBezTo>
                    <a:pt x="15608" y="1"/>
                    <a:pt x="15563" y="14"/>
                    <a:pt x="15518" y="47"/>
                  </a:cubicBezTo>
                  <a:cubicBezTo>
                    <a:pt x="15423" y="142"/>
                    <a:pt x="15296" y="205"/>
                    <a:pt x="15201" y="300"/>
                  </a:cubicBezTo>
                  <a:cubicBezTo>
                    <a:pt x="11464" y="1060"/>
                    <a:pt x="8202" y="3150"/>
                    <a:pt x="5574" y="5905"/>
                  </a:cubicBezTo>
                  <a:cubicBezTo>
                    <a:pt x="4212" y="7362"/>
                    <a:pt x="3040" y="8977"/>
                    <a:pt x="2058" y="10719"/>
                  </a:cubicBezTo>
                  <a:cubicBezTo>
                    <a:pt x="1298" y="12113"/>
                    <a:pt x="728" y="13633"/>
                    <a:pt x="0" y="14994"/>
                  </a:cubicBezTo>
                  <a:lnTo>
                    <a:pt x="0" y="19016"/>
                  </a:lnTo>
                  <a:cubicBezTo>
                    <a:pt x="690" y="19132"/>
                    <a:pt x="1396" y="19193"/>
                    <a:pt x="2103" y="19193"/>
                  </a:cubicBezTo>
                  <a:cubicBezTo>
                    <a:pt x="4671" y="19193"/>
                    <a:pt x="7244" y="18398"/>
                    <a:pt x="9057" y="16609"/>
                  </a:cubicBezTo>
                  <a:cubicBezTo>
                    <a:pt x="13586" y="12176"/>
                    <a:pt x="10577" y="4512"/>
                    <a:pt x="15771" y="490"/>
                  </a:cubicBezTo>
                  <a:cubicBezTo>
                    <a:pt x="15835" y="458"/>
                    <a:pt x="15866" y="427"/>
                    <a:pt x="15866" y="363"/>
                  </a:cubicBezTo>
                  <a:cubicBezTo>
                    <a:pt x="15942" y="212"/>
                    <a:pt x="15817" y="1"/>
                    <a:pt x="15651"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77;p45">
              <a:extLst>
                <a:ext uri="{FF2B5EF4-FFF2-40B4-BE49-F238E27FC236}">
                  <a16:creationId xmlns:a16="http://schemas.microsoft.com/office/drawing/2014/main" id="{C3A29C19-B253-4D6F-B24D-A102A6030474}"/>
                </a:ext>
              </a:extLst>
            </p:cNvPr>
            <p:cNvSpPr/>
            <p:nvPr/>
          </p:nvSpPr>
          <p:spPr>
            <a:xfrm>
              <a:off x="0" y="2717800"/>
              <a:ext cx="478575" cy="848550"/>
            </a:xfrm>
            <a:custGeom>
              <a:avLst/>
              <a:gdLst/>
              <a:ahLst/>
              <a:cxnLst/>
              <a:rect l="l" t="t" r="r" b="b"/>
              <a:pathLst>
                <a:path w="14917" h="26449" extrusionOk="0">
                  <a:moveTo>
                    <a:pt x="12647" y="0"/>
                  </a:moveTo>
                  <a:cubicBezTo>
                    <a:pt x="12475" y="0"/>
                    <a:pt x="12306" y="142"/>
                    <a:pt x="12383" y="354"/>
                  </a:cubicBezTo>
                  <a:cubicBezTo>
                    <a:pt x="14409" y="7099"/>
                    <a:pt x="10482" y="14446"/>
                    <a:pt x="6302" y="19608"/>
                  </a:cubicBezTo>
                  <a:cubicBezTo>
                    <a:pt x="4465" y="21889"/>
                    <a:pt x="2344" y="23915"/>
                    <a:pt x="0" y="25689"/>
                  </a:cubicBezTo>
                  <a:lnTo>
                    <a:pt x="0" y="26449"/>
                  </a:lnTo>
                  <a:cubicBezTo>
                    <a:pt x="665" y="25974"/>
                    <a:pt x="1330" y="25499"/>
                    <a:pt x="1963" y="24960"/>
                  </a:cubicBezTo>
                  <a:cubicBezTo>
                    <a:pt x="4624" y="22744"/>
                    <a:pt x="6967" y="20083"/>
                    <a:pt x="8867" y="17202"/>
                  </a:cubicBezTo>
                  <a:cubicBezTo>
                    <a:pt x="12034" y="12388"/>
                    <a:pt x="14916" y="5991"/>
                    <a:pt x="12921" y="195"/>
                  </a:cubicBezTo>
                  <a:cubicBezTo>
                    <a:pt x="12871" y="59"/>
                    <a:pt x="12759" y="0"/>
                    <a:pt x="1264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78;p45">
              <a:extLst>
                <a:ext uri="{FF2B5EF4-FFF2-40B4-BE49-F238E27FC236}">
                  <a16:creationId xmlns:a16="http://schemas.microsoft.com/office/drawing/2014/main" id="{69B057EB-A352-4111-8764-AD6E3881A099}"/>
                </a:ext>
              </a:extLst>
            </p:cNvPr>
            <p:cNvSpPr/>
            <p:nvPr/>
          </p:nvSpPr>
          <p:spPr>
            <a:xfrm>
              <a:off x="0" y="2620560"/>
              <a:ext cx="590318" cy="1076881"/>
            </a:xfrm>
            <a:custGeom>
              <a:avLst/>
              <a:gdLst/>
              <a:ahLst/>
              <a:cxnLst/>
              <a:rect l="l" t="t" r="r" b="b"/>
              <a:pathLst>
                <a:path w="18400" h="33566" extrusionOk="0">
                  <a:moveTo>
                    <a:pt x="13013" y="1"/>
                  </a:moveTo>
                  <a:cubicBezTo>
                    <a:pt x="12828" y="1"/>
                    <a:pt x="12636" y="168"/>
                    <a:pt x="12636" y="376"/>
                  </a:cubicBezTo>
                  <a:cubicBezTo>
                    <a:pt x="12573" y="408"/>
                    <a:pt x="12509" y="439"/>
                    <a:pt x="12509" y="534"/>
                  </a:cubicBezTo>
                  <a:cubicBezTo>
                    <a:pt x="11749" y="4651"/>
                    <a:pt x="9976" y="8610"/>
                    <a:pt x="7442" y="11935"/>
                  </a:cubicBezTo>
                  <a:cubicBezTo>
                    <a:pt x="5320" y="14690"/>
                    <a:pt x="2629" y="16686"/>
                    <a:pt x="0" y="18902"/>
                  </a:cubicBezTo>
                  <a:lnTo>
                    <a:pt x="0" y="20169"/>
                  </a:lnTo>
                  <a:cubicBezTo>
                    <a:pt x="792" y="19377"/>
                    <a:pt x="1647" y="18649"/>
                    <a:pt x="2565" y="17921"/>
                  </a:cubicBezTo>
                  <a:cubicBezTo>
                    <a:pt x="8012" y="13550"/>
                    <a:pt x="11274" y="7723"/>
                    <a:pt x="12953" y="1041"/>
                  </a:cubicBezTo>
                  <a:cubicBezTo>
                    <a:pt x="15074" y="5126"/>
                    <a:pt x="17101" y="9940"/>
                    <a:pt x="17260" y="14564"/>
                  </a:cubicBezTo>
                  <a:cubicBezTo>
                    <a:pt x="17418" y="19187"/>
                    <a:pt x="14758" y="23621"/>
                    <a:pt x="11654" y="26851"/>
                  </a:cubicBezTo>
                  <a:cubicBezTo>
                    <a:pt x="8551" y="30113"/>
                    <a:pt x="4497" y="32393"/>
                    <a:pt x="0" y="33058"/>
                  </a:cubicBezTo>
                  <a:lnTo>
                    <a:pt x="0" y="33565"/>
                  </a:lnTo>
                  <a:cubicBezTo>
                    <a:pt x="1837" y="33343"/>
                    <a:pt x="3642" y="33058"/>
                    <a:pt x="5289" y="32362"/>
                  </a:cubicBezTo>
                  <a:cubicBezTo>
                    <a:pt x="9089" y="30683"/>
                    <a:pt x="12319" y="27833"/>
                    <a:pt x="14663" y="24413"/>
                  </a:cubicBezTo>
                  <a:cubicBezTo>
                    <a:pt x="16943" y="21056"/>
                    <a:pt x="18400" y="17446"/>
                    <a:pt x="17861" y="13360"/>
                  </a:cubicBezTo>
                  <a:cubicBezTo>
                    <a:pt x="17260" y="8737"/>
                    <a:pt x="15486" y="4240"/>
                    <a:pt x="13269" y="154"/>
                  </a:cubicBezTo>
                  <a:cubicBezTo>
                    <a:pt x="13204" y="46"/>
                    <a:pt x="13110" y="1"/>
                    <a:pt x="13013"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79;p45">
              <a:extLst>
                <a:ext uri="{FF2B5EF4-FFF2-40B4-BE49-F238E27FC236}">
                  <a16:creationId xmlns:a16="http://schemas.microsoft.com/office/drawing/2014/main" id="{17713514-C9CF-4063-AC92-C176F9CCA57A}"/>
                </a:ext>
              </a:extLst>
            </p:cNvPr>
            <p:cNvSpPr/>
            <p:nvPr/>
          </p:nvSpPr>
          <p:spPr>
            <a:xfrm>
              <a:off x="0" y="4030103"/>
              <a:ext cx="755030" cy="584607"/>
            </a:xfrm>
            <a:custGeom>
              <a:avLst/>
              <a:gdLst/>
              <a:ahLst/>
              <a:cxnLst/>
              <a:rect l="l" t="t" r="r" b="b"/>
              <a:pathLst>
                <a:path w="23534" h="18222" extrusionOk="0">
                  <a:moveTo>
                    <a:pt x="22200" y="12241"/>
                  </a:moveTo>
                  <a:cubicBezTo>
                    <a:pt x="22200" y="12241"/>
                    <a:pt x="22168" y="12272"/>
                    <a:pt x="22168" y="12272"/>
                  </a:cubicBezTo>
                  <a:cubicBezTo>
                    <a:pt x="22168" y="12272"/>
                    <a:pt x="22168" y="12241"/>
                    <a:pt x="22168" y="12241"/>
                  </a:cubicBezTo>
                  <a:close/>
                  <a:moveTo>
                    <a:pt x="871" y="1"/>
                  </a:moveTo>
                  <a:cubicBezTo>
                    <a:pt x="578" y="1"/>
                    <a:pt x="285" y="17"/>
                    <a:pt x="0" y="48"/>
                  </a:cubicBezTo>
                  <a:lnTo>
                    <a:pt x="0" y="713"/>
                  </a:lnTo>
                  <a:cubicBezTo>
                    <a:pt x="236" y="700"/>
                    <a:pt x="472" y="692"/>
                    <a:pt x="708" y="692"/>
                  </a:cubicBezTo>
                  <a:cubicBezTo>
                    <a:pt x="1042" y="692"/>
                    <a:pt x="1376" y="708"/>
                    <a:pt x="1710" y="745"/>
                  </a:cubicBezTo>
                  <a:cubicBezTo>
                    <a:pt x="5099" y="1157"/>
                    <a:pt x="7981" y="3278"/>
                    <a:pt x="10514" y="5432"/>
                  </a:cubicBezTo>
                  <a:cubicBezTo>
                    <a:pt x="13903" y="8250"/>
                    <a:pt x="17133" y="11259"/>
                    <a:pt x="21503" y="12114"/>
                  </a:cubicBezTo>
                  <a:cubicBezTo>
                    <a:pt x="19520" y="12729"/>
                    <a:pt x="17507" y="13026"/>
                    <a:pt x="15502" y="13026"/>
                  </a:cubicBezTo>
                  <a:cubicBezTo>
                    <a:pt x="12448" y="13026"/>
                    <a:pt x="9411" y="12337"/>
                    <a:pt x="6524" y="11037"/>
                  </a:cubicBezTo>
                  <a:cubicBezTo>
                    <a:pt x="3990" y="9929"/>
                    <a:pt x="1995" y="8314"/>
                    <a:pt x="0" y="6635"/>
                  </a:cubicBezTo>
                  <a:lnTo>
                    <a:pt x="0" y="7490"/>
                  </a:lnTo>
                  <a:cubicBezTo>
                    <a:pt x="887" y="8282"/>
                    <a:pt x="1805" y="9042"/>
                    <a:pt x="2755" y="9644"/>
                  </a:cubicBezTo>
                  <a:cubicBezTo>
                    <a:pt x="6627" y="12125"/>
                    <a:pt x="11005" y="13581"/>
                    <a:pt x="15459" y="13581"/>
                  </a:cubicBezTo>
                  <a:cubicBezTo>
                    <a:pt x="17599" y="13581"/>
                    <a:pt x="19756" y="13245"/>
                    <a:pt x="21883" y="12526"/>
                  </a:cubicBezTo>
                  <a:lnTo>
                    <a:pt x="21883" y="12526"/>
                  </a:lnTo>
                  <a:cubicBezTo>
                    <a:pt x="18146" y="15627"/>
                    <a:pt x="13424" y="17545"/>
                    <a:pt x="8737" y="17545"/>
                  </a:cubicBezTo>
                  <a:cubicBezTo>
                    <a:pt x="5719" y="17545"/>
                    <a:pt x="2716" y="16750"/>
                    <a:pt x="0" y="14964"/>
                  </a:cubicBezTo>
                  <a:lnTo>
                    <a:pt x="0" y="15598"/>
                  </a:lnTo>
                  <a:cubicBezTo>
                    <a:pt x="1488" y="16516"/>
                    <a:pt x="3104" y="17213"/>
                    <a:pt x="4782" y="17656"/>
                  </a:cubicBezTo>
                  <a:cubicBezTo>
                    <a:pt x="6227" y="18041"/>
                    <a:pt x="7673" y="18221"/>
                    <a:pt x="9102" y="18221"/>
                  </a:cubicBezTo>
                  <a:cubicBezTo>
                    <a:pt x="14377" y="18221"/>
                    <a:pt x="19421" y="15763"/>
                    <a:pt x="23308" y="12051"/>
                  </a:cubicBezTo>
                  <a:cubicBezTo>
                    <a:pt x="23533" y="11851"/>
                    <a:pt x="23325" y="11572"/>
                    <a:pt x="23087" y="11572"/>
                  </a:cubicBezTo>
                  <a:cubicBezTo>
                    <a:pt x="23023" y="11572"/>
                    <a:pt x="22957" y="11592"/>
                    <a:pt x="22897" y="11639"/>
                  </a:cubicBezTo>
                  <a:lnTo>
                    <a:pt x="22865" y="11639"/>
                  </a:lnTo>
                  <a:cubicBezTo>
                    <a:pt x="16436" y="10911"/>
                    <a:pt x="12636" y="5527"/>
                    <a:pt x="7474" y="2297"/>
                  </a:cubicBezTo>
                  <a:cubicBezTo>
                    <a:pt x="5732" y="1188"/>
                    <a:pt x="3800" y="302"/>
                    <a:pt x="1742" y="48"/>
                  </a:cubicBezTo>
                  <a:cubicBezTo>
                    <a:pt x="1457" y="17"/>
                    <a:pt x="1164" y="1"/>
                    <a:pt x="871"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80;p45">
              <a:extLst>
                <a:ext uri="{FF2B5EF4-FFF2-40B4-BE49-F238E27FC236}">
                  <a16:creationId xmlns:a16="http://schemas.microsoft.com/office/drawing/2014/main" id="{A6B48B9E-7BC3-448C-8F23-9E831D322208}"/>
                </a:ext>
              </a:extLst>
            </p:cNvPr>
            <p:cNvSpPr/>
            <p:nvPr/>
          </p:nvSpPr>
          <p:spPr>
            <a:xfrm>
              <a:off x="0" y="3382502"/>
              <a:ext cx="32692" cy="37537"/>
            </a:xfrm>
            <a:custGeom>
              <a:avLst/>
              <a:gdLst/>
              <a:ahLst/>
              <a:cxnLst/>
              <a:rect l="l" t="t" r="r" b="b"/>
              <a:pathLst>
                <a:path w="1019" h="1170" extrusionOk="0">
                  <a:moveTo>
                    <a:pt x="799" y="0"/>
                  </a:moveTo>
                  <a:cubicBezTo>
                    <a:pt x="766" y="0"/>
                    <a:pt x="730" y="9"/>
                    <a:pt x="697" y="29"/>
                  </a:cubicBezTo>
                  <a:cubicBezTo>
                    <a:pt x="475" y="251"/>
                    <a:pt x="222" y="441"/>
                    <a:pt x="0" y="663"/>
                  </a:cubicBezTo>
                  <a:lnTo>
                    <a:pt x="0" y="1170"/>
                  </a:lnTo>
                  <a:cubicBezTo>
                    <a:pt x="317" y="853"/>
                    <a:pt x="602" y="536"/>
                    <a:pt x="918" y="219"/>
                  </a:cubicBezTo>
                  <a:cubicBezTo>
                    <a:pt x="1018" y="120"/>
                    <a:pt x="922" y="0"/>
                    <a:pt x="79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81;p45">
              <a:extLst>
                <a:ext uri="{FF2B5EF4-FFF2-40B4-BE49-F238E27FC236}">
                  <a16:creationId xmlns:a16="http://schemas.microsoft.com/office/drawing/2014/main" id="{5B56B48B-C820-4717-8ACD-9B797E16ED06}"/>
                </a:ext>
              </a:extLst>
            </p:cNvPr>
            <p:cNvSpPr/>
            <p:nvPr/>
          </p:nvSpPr>
          <p:spPr>
            <a:xfrm>
              <a:off x="0" y="2896431"/>
              <a:ext cx="377290" cy="609985"/>
            </a:xfrm>
            <a:custGeom>
              <a:avLst/>
              <a:gdLst/>
              <a:ahLst/>
              <a:cxnLst/>
              <a:rect l="l" t="t" r="r" b="b"/>
              <a:pathLst>
                <a:path w="11760" h="19013" extrusionOk="0">
                  <a:moveTo>
                    <a:pt x="11596" y="0"/>
                  </a:moveTo>
                  <a:cubicBezTo>
                    <a:pt x="11556" y="0"/>
                    <a:pt x="11517" y="22"/>
                    <a:pt x="11496" y="74"/>
                  </a:cubicBezTo>
                  <a:cubicBezTo>
                    <a:pt x="8804" y="6915"/>
                    <a:pt x="5257" y="13407"/>
                    <a:pt x="0" y="18506"/>
                  </a:cubicBezTo>
                  <a:lnTo>
                    <a:pt x="0" y="19012"/>
                  </a:lnTo>
                  <a:cubicBezTo>
                    <a:pt x="5510" y="13945"/>
                    <a:pt x="9057" y="7232"/>
                    <a:pt x="11718" y="169"/>
                  </a:cubicBezTo>
                  <a:cubicBezTo>
                    <a:pt x="11760" y="85"/>
                    <a:pt x="11675" y="0"/>
                    <a:pt x="1159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82;p45">
              <a:extLst>
                <a:ext uri="{FF2B5EF4-FFF2-40B4-BE49-F238E27FC236}">
                  <a16:creationId xmlns:a16="http://schemas.microsoft.com/office/drawing/2014/main" id="{48C4C69A-0441-4EBE-BB2B-1E486B7ED0FB}"/>
                </a:ext>
              </a:extLst>
            </p:cNvPr>
            <p:cNvSpPr/>
            <p:nvPr/>
          </p:nvSpPr>
          <p:spPr>
            <a:xfrm>
              <a:off x="0" y="2908558"/>
              <a:ext cx="472479" cy="721792"/>
            </a:xfrm>
            <a:custGeom>
              <a:avLst/>
              <a:gdLst/>
              <a:ahLst/>
              <a:cxnLst/>
              <a:rect l="l" t="t" r="r" b="b"/>
              <a:pathLst>
                <a:path w="14727" h="22498" extrusionOk="0">
                  <a:moveTo>
                    <a:pt x="14672" y="1"/>
                  </a:moveTo>
                  <a:cubicBezTo>
                    <a:pt x="14638" y="1"/>
                    <a:pt x="14599" y="24"/>
                    <a:pt x="14599" y="76"/>
                  </a:cubicBezTo>
                  <a:cubicBezTo>
                    <a:pt x="13998" y="9640"/>
                    <a:pt x="8582" y="18064"/>
                    <a:pt x="0" y="22213"/>
                  </a:cubicBezTo>
                  <a:lnTo>
                    <a:pt x="0" y="22498"/>
                  </a:lnTo>
                  <a:cubicBezTo>
                    <a:pt x="8646" y="18539"/>
                    <a:pt x="14694" y="9704"/>
                    <a:pt x="14726" y="45"/>
                  </a:cubicBezTo>
                  <a:cubicBezTo>
                    <a:pt x="14726" y="16"/>
                    <a:pt x="14701" y="1"/>
                    <a:pt x="1467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535;p44">
            <a:extLst>
              <a:ext uri="{FF2B5EF4-FFF2-40B4-BE49-F238E27FC236}">
                <a16:creationId xmlns:a16="http://schemas.microsoft.com/office/drawing/2014/main" id="{F661E906-CAFD-4ED9-AFD9-5D7C9F35C779}"/>
              </a:ext>
            </a:extLst>
          </p:cNvPr>
          <p:cNvSpPr txBox="1">
            <a:spLocks/>
          </p:cNvSpPr>
          <p:nvPr/>
        </p:nvSpPr>
        <p:spPr>
          <a:xfrm>
            <a:off x="5220001" y="368635"/>
            <a:ext cx="2526522" cy="41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1pPr>
            <a:lvl2pPr marR="0" lvl="1"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2pPr>
            <a:lvl3pPr marR="0" lvl="2"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3pPr>
            <a:lvl4pPr marR="0" lvl="3"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4pPr>
            <a:lvl5pPr marR="0" lvl="4"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5pPr>
            <a:lvl6pPr marR="0" lvl="5"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6pPr>
            <a:lvl7pPr marR="0" lvl="6"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7pPr>
            <a:lvl8pPr marR="0" lvl="7"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8pPr>
            <a:lvl9pPr marR="0" lvl="8"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9pPr>
          </a:lstStyle>
          <a:p>
            <a:pPr algn="ctr"/>
            <a:r>
              <a:rPr lang="vi-VN" sz="2800" dirty="0">
                <a:latin typeface="Times New Roman" panose="02020603050405020304" pitchFamily="18" charset="0"/>
                <a:cs typeface="Times New Roman" panose="02020603050405020304" pitchFamily="18" charset="0"/>
              </a:rPr>
              <a:t>3. Đề thi</a:t>
            </a:r>
          </a:p>
        </p:txBody>
      </p:sp>
      <p:sp>
        <p:nvSpPr>
          <p:cNvPr id="78" name="TextBox 77">
            <a:extLst>
              <a:ext uri="{FF2B5EF4-FFF2-40B4-BE49-F238E27FC236}">
                <a16:creationId xmlns:a16="http://schemas.microsoft.com/office/drawing/2014/main" id="{795FCEB8-85B1-49FF-BC54-922AE7969894}"/>
              </a:ext>
            </a:extLst>
          </p:cNvPr>
          <p:cNvSpPr txBox="1"/>
          <p:nvPr/>
        </p:nvSpPr>
        <p:spPr>
          <a:xfrm>
            <a:off x="7632466" y="1401436"/>
            <a:ext cx="1442014" cy="2308324"/>
          </a:xfrm>
          <a:prstGeom prst="rect">
            <a:avLst/>
          </a:prstGeom>
          <a:noFill/>
        </p:spPr>
        <p:txBody>
          <a:bodyPr wrap="square" rtlCol="0">
            <a:spAutoFit/>
          </a:bodyPr>
          <a:lstStyle/>
          <a:p>
            <a:pPr>
              <a:lnSpc>
                <a:spcPct val="80000"/>
              </a:lnSpc>
            </a:pPr>
            <a:r>
              <a:rPr lang="vi-VN" sz="2000" b="1" dirty="0">
                <a:solidFill>
                  <a:schemeClr val="tx1"/>
                </a:solidFill>
                <a:latin typeface="Times New Roman" panose="02020603050405020304" pitchFamily="18" charset="0"/>
                <a:cs typeface="Times New Roman" panose="02020603050405020304" pitchFamily="18" charset="0"/>
              </a:rPr>
              <a:t>Mạch </a:t>
            </a:r>
          </a:p>
          <a:p>
            <a:pPr>
              <a:lnSpc>
                <a:spcPct val="80000"/>
              </a:lnSpc>
            </a:pPr>
            <a:r>
              <a:rPr lang="vi-VN" sz="2000" b="1" dirty="0">
                <a:solidFill>
                  <a:schemeClr val="tx1"/>
                </a:solidFill>
                <a:latin typeface="Times New Roman" panose="02020603050405020304" pitchFamily="18" charset="0"/>
                <a:cs typeface="Times New Roman" panose="02020603050405020304" pitchFamily="18" charset="0"/>
              </a:rPr>
              <a:t>nội dung chính </a:t>
            </a:r>
          </a:p>
          <a:p>
            <a:pPr>
              <a:lnSpc>
                <a:spcPct val="80000"/>
              </a:lnSpc>
            </a:pPr>
            <a:r>
              <a:rPr lang="vi-VN" sz="2000" b="1" dirty="0">
                <a:solidFill>
                  <a:schemeClr val="tx1"/>
                </a:solidFill>
                <a:latin typeface="Times New Roman" panose="02020603050405020304" pitchFamily="18" charset="0"/>
                <a:cs typeface="Times New Roman" panose="02020603050405020304" pitchFamily="18" charset="0"/>
              </a:rPr>
              <a:t>của </a:t>
            </a:r>
          </a:p>
          <a:p>
            <a:pPr>
              <a:lnSpc>
                <a:spcPct val="80000"/>
              </a:lnSpc>
            </a:pPr>
            <a:r>
              <a:rPr lang="vi-VN" sz="2000" b="1" dirty="0">
                <a:solidFill>
                  <a:schemeClr val="tx1"/>
                </a:solidFill>
                <a:latin typeface="Times New Roman" panose="02020603050405020304" pitchFamily="18" charset="0"/>
                <a:cs typeface="Times New Roman" panose="02020603050405020304" pitchFamily="18" charset="0"/>
              </a:rPr>
              <a:t>Hoạt động trải nghiệm, hướng nghiệp</a:t>
            </a:r>
            <a:endParaRPr lang="en-US" sz="20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81" name="Table 4">
            <a:extLst>
              <a:ext uri="{FF2B5EF4-FFF2-40B4-BE49-F238E27FC236}">
                <a16:creationId xmlns:a16="http://schemas.microsoft.com/office/drawing/2014/main" id="{937E616B-27F8-434C-BE3E-36DE4C088CF4}"/>
              </a:ext>
            </a:extLst>
          </p:cNvPr>
          <p:cNvGraphicFramePr>
            <a:graphicFrameLocks noGrp="1"/>
          </p:cNvGraphicFramePr>
          <p:nvPr>
            <p:extLst>
              <p:ext uri="{D42A27DB-BD31-4B8C-83A1-F6EECF244321}">
                <p14:modId xmlns:p14="http://schemas.microsoft.com/office/powerpoint/2010/main" val="1905668716"/>
              </p:ext>
            </p:extLst>
          </p:nvPr>
        </p:nvGraphicFramePr>
        <p:xfrm>
          <a:off x="1130213" y="1155746"/>
          <a:ext cx="6443046" cy="3466041"/>
        </p:xfrm>
        <a:graphic>
          <a:graphicData uri="http://schemas.openxmlformats.org/drawingml/2006/table">
            <a:tbl>
              <a:tblPr firstRow="1" bandRow="1">
                <a:tableStyleId>{BC89EF96-8CEA-46FF-86C4-4CE0E7609802}</a:tableStyleId>
              </a:tblPr>
              <a:tblGrid>
                <a:gridCol w="1527746">
                  <a:extLst>
                    <a:ext uri="{9D8B030D-6E8A-4147-A177-3AD203B41FA5}">
                      <a16:colId xmlns:a16="http://schemas.microsoft.com/office/drawing/2014/main" val="3108995855"/>
                    </a:ext>
                  </a:extLst>
                </a:gridCol>
                <a:gridCol w="4915300">
                  <a:extLst>
                    <a:ext uri="{9D8B030D-6E8A-4147-A177-3AD203B41FA5}">
                      <a16:colId xmlns:a16="http://schemas.microsoft.com/office/drawing/2014/main" val="763235474"/>
                    </a:ext>
                  </a:extLst>
                </a:gridCol>
              </a:tblGrid>
              <a:tr h="436019">
                <a:tc rowSpan="2">
                  <a:txBody>
                    <a:bodyPr/>
                    <a:lstStyle/>
                    <a:p>
                      <a:pPr algn="just">
                        <a:lnSpc>
                          <a:spcPct val="80000"/>
                        </a:lnSpc>
                      </a:pPr>
                      <a:r>
                        <a:rPr lang="vi-VN" sz="2400" b="0" dirty="0">
                          <a:latin typeface="+mj-lt"/>
                        </a:rPr>
                        <a:t>Hoạt động hướng vào bản thân</a:t>
                      </a:r>
                      <a:endParaRPr lang="en-US" sz="2400" b="0" dirty="0">
                        <a:latin typeface="+mj-lt"/>
                        <a:cs typeface="Times New Roman" panose="02020603050405020304" pitchFamily="18" charset="0"/>
                      </a:endParaRPr>
                    </a:p>
                  </a:txBody>
                  <a:tcPr anchor="ctr"/>
                </a:tc>
                <a:tc>
                  <a:txBody>
                    <a:bodyPr/>
                    <a:lstStyle/>
                    <a:p>
                      <a:pPr algn="just">
                        <a:lnSpc>
                          <a:spcPct val="80000"/>
                        </a:lnSpc>
                      </a:pPr>
                      <a:r>
                        <a:rPr lang="vi-VN" sz="2400" b="0" dirty="0">
                          <a:latin typeface="+mj-lt"/>
                        </a:rPr>
                        <a:t>Hoạt động khám phá bản thân (1)</a:t>
                      </a:r>
                      <a:endParaRPr lang="en-US" sz="2400" b="0" dirty="0">
                        <a:latin typeface="+mj-lt"/>
                        <a:cs typeface="Times New Roman" panose="02020603050405020304" pitchFamily="18" charset="0"/>
                      </a:endParaRPr>
                    </a:p>
                  </a:txBody>
                  <a:tcPr anchor="ctr"/>
                </a:tc>
                <a:extLst>
                  <a:ext uri="{0D108BD9-81ED-4DB2-BD59-A6C34878D82A}">
                    <a16:rowId xmlns:a16="http://schemas.microsoft.com/office/drawing/2014/main" val="1623164539"/>
                  </a:ext>
                </a:extLst>
              </a:tr>
              <a:tr h="436019">
                <a:tc vMerge="1">
                  <a:txBody>
                    <a:bodyPr/>
                    <a:lstStyle/>
                    <a:p>
                      <a:endParaRPr lang="en-US" dirty="0"/>
                    </a:p>
                  </a:txBody>
                  <a:tcPr/>
                </a:tc>
                <a:tc>
                  <a:txBody>
                    <a:bodyPr/>
                    <a:lstStyle/>
                    <a:p>
                      <a:pPr algn="just">
                        <a:lnSpc>
                          <a:spcPct val="80000"/>
                        </a:lnSpc>
                      </a:pPr>
                      <a:r>
                        <a:rPr lang="vi-VN" sz="2400" dirty="0">
                          <a:latin typeface="+mj-lt"/>
                        </a:rPr>
                        <a:t>Hoạt động rèn luyện bản thân (2)</a:t>
                      </a:r>
                      <a:endParaRPr lang="en-US" sz="2400" dirty="0">
                        <a:latin typeface="+mj-lt"/>
                        <a:cs typeface="Times New Roman" panose="02020603050405020304" pitchFamily="18" charset="0"/>
                      </a:endParaRPr>
                    </a:p>
                  </a:txBody>
                  <a:tcPr anchor="ctr"/>
                </a:tc>
                <a:extLst>
                  <a:ext uri="{0D108BD9-81ED-4DB2-BD59-A6C34878D82A}">
                    <a16:rowId xmlns:a16="http://schemas.microsoft.com/office/drawing/2014/main" val="3498654797"/>
                  </a:ext>
                </a:extLst>
              </a:tr>
              <a:tr h="436019">
                <a:tc rowSpan="3">
                  <a:txBody>
                    <a:bodyPr/>
                    <a:lstStyle/>
                    <a:p>
                      <a:pPr algn="just">
                        <a:lnSpc>
                          <a:spcPct val="80000"/>
                        </a:lnSpc>
                      </a:pPr>
                      <a:r>
                        <a:rPr lang="vi-VN" sz="2400" dirty="0">
                          <a:latin typeface="+mj-lt"/>
                        </a:rPr>
                        <a:t>Hoạt động hướng đến xã hội</a:t>
                      </a:r>
                      <a:endParaRPr lang="en-US" sz="2400" dirty="0">
                        <a:latin typeface="+mj-lt"/>
                        <a:cs typeface="Times New Roman" panose="02020603050405020304" pitchFamily="18" charset="0"/>
                      </a:endParaRPr>
                    </a:p>
                  </a:txBody>
                  <a:tcPr anchor="ctr"/>
                </a:tc>
                <a:tc>
                  <a:txBody>
                    <a:bodyPr/>
                    <a:lstStyle/>
                    <a:p>
                      <a:pPr algn="just">
                        <a:lnSpc>
                          <a:spcPct val="80000"/>
                        </a:lnSpc>
                      </a:pPr>
                      <a:r>
                        <a:rPr lang="vi-VN" sz="2400" dirty="0">
                          <a:latin typeface="+mj-lt"/>
                        </a:rPr>
                        <a:t>Hoạt động chăm sóc gia đình (3)</a:t>
                      </a:r>
                      <a:endParaRPr lang="en-US" sz="2400" dirty="0">
                        <a:latin typeface="+mj-lt"/>
                        <a:cs typeface="Times New Roman" panose="02020603050405020304" pitchFamily="18" charset="0"/>
                      </a:endParaRPr>
                    </a:p>
                  </a:txBody>
                  <a:tcPr anchor="ctr"/>
                </a:tc>
                <a:extLst>
                  <a:ext uri="{0D108BD9-81ED-4DB2-BD59-A6C34878D82A}">
                    <a16:rowId xmlns:a16="http://schemas.microsoft.com/office/drawing/2014/main" val="1091571775"/>
                  </a:ext>
                </a:extLst>
              </a:tr>
              <a:tr h="436019">
                <a:tc vMerge="1">
                  <a:txBody>
                    <a:bodyPr/>
                    <a:lstStyle/>
                    <a:p>
                      <a:endParaRPr lang="en-US" dirty="0"/>
                    </a:p>
                  </a:txBody>
                  <a:tcPr/>
                </a:tc>
                <a:tc>
                  <a:txBody>
                    <a:bodyPr/>
                    <a:lstStyle/>
                    <a:p>
                      <a:pPr algn="just">
                        <a:lnSpc>
                          <a:spcPct val="80000"/>
                        </a:lnSpc>
                      </a:pPr>
                      <a:r>
                        <a:rPr lang="vi-VN" sz="2400" dirty="0">
                          <a:latin typeface="+mj-lt"/>
                        </a:rPr>
                        <a:t>Hoạt động xây dựng nhà trường (4)</a:t>
                      </a:r>
                      <a:endParaRPr lang="en-US" sz="2400" dirty="0">
                        <a:latin typeface="+mj-lt"/>
                        <a:cs typeface="Times New Roman" panose="02020603050405020304" pitchFamily="18" charset="0"/>
                      </a:endParaRPr>
                    </a:p>
                  </a:txBody>
                  <a:tcPr anchor="ctr"/>
                </a:tc>
                <a:extLst>
                  <a:ext uri="{0D108BD9-81ED-4DB2-BD59-A6C34878D82A}">
                    <a16:rowId xmlns:a16="http://schemas.microsoft.com/office/drawing/2014/main" val="1430094090"/>
                  </a:ext>
                </a:extLst>
              </a:tr>
              <a:tr h="436019">
                <a:tc vMerge="1">
                  <a:txBody>
                    <a:bodyPr/>
                    <a:lstStyle/>
                    <a:p>
                      <a:endParaRPr lang="en-US" dirty="0"/>
                    </a:p>
                  </a:txBody>
                  <a:tcPr/>
                </a:tc>
                <a:tc>
                  <a:txBody>
                    <a:bodyPr/>
                    <a:lstStyle/>
                    <a:p>
                      <a:pPr algn="just">
                        <a:lnSpc>
                          <a:spcPct val="80000"/>
                        </a:lnSpc>
                      </a:pPr>
                      <a:r>
                        <a:rPr lang="vi-VN" sz="2400" dirty="0">
                          <a:latin typeface="+mj-lt"/>
                        </a:rPr>
                        <a:t>Hoạt động xây dựng cộng đồng (5)</a:t>
                      </a:r>
                      <a:endParaRPr lang="en-US" sz="2400" dirty="0">
                        <a:latin typeface="+mj-lt"/>
                        <a:cs typeface="Times New Roman" panose="02020603050405020304" pitchFamily="18" charset="0"/>
                      </a:endParaRPr>
                    </a:p>
                  </a:txBody>
                  <a:tcPr anchor="ctr"/>
                </a:tc>
                <a:extLst>
                  <a:ext uri="{0D108BD9-81ED-4DB2-BD59-A6C34878D82A}">
                    <a16:rowId xmlns:a16="http://schemas.microsoft.com/office/drawing/2014/main" val="2898384883"/>
                  </a:ext>
                </a:extLst>
              </a:tr>
              <a:tr h="623567">
                <a:tc>
                  <a:txBody>
                    <a:bodyPr/>
                    <a:lstStyle/>
                    <a:p>
                      <a:r>
                        <a:rPr lang="vi-VN" sz="2400" dirty="0">
                          <a:latin typeface="Times New Roman" panose="02020603050405020304" pitchFamily="18" charset="0"/>
                          <a:cs typeface="Times New Roman" panose="02020603050405020304" pitchFamily="18" charset="0"/>
                        </a:rPr>
                        <a:t>Hoạt động hướng nghiệp</a:t>
                      </a:r>
                      <a:endParaRPr lang="en-US" sz="2400" dirty="0">
                        <a:latin typeface="Times New Roman" panose="02020603050405020304" pitchFamily="18" charset="0"/>
                        <a:cs typeface="Times New Roman" panose="02020603050405020304" pitchFamily="18" charset="0"/>
                      </a:endParaRPr>
                    </a:p>
                  </a:txBody>
                  <a:tcPr/>
                </a:tc>
                <a:tc>
                  <a:txBody>
                    <a:bodyPr/>
                    <a:lstStyle/>
                    <a:p>
                      <a:pPr algn="just">
                        <a:lnSpc>
                          <a:spcPct val="80000"/>
                        </a:lnSpc>
                      </a:pPr>
                      <a:r>
                        <a:rPr lang="vi-VN" sz="2400" u="none" strike="noStrike" cap="none" dirty="0">
                          <a:effectLst/>
                          <a:latin typeface="+mj-lt"/>
                          <a:sym typeface="Arial"/>
                        </a:rPr>
                        <a:t>Hoạt động lựa chọn hướng nghề nghiệp và lập kế hoạch học tập theo định hướng nghề nghiệp (6)</a:t>
                      </a:r>
                      <a:endParaRPr lang="en-US" sz="2400" dirty="0">
                        <a:latin typeface="+mj-lt"/>
                        <a:cs typeface="Times New Roman" panose="02020603050405020304" pitchFamily="18" charset="0"/>
                      </a:endParaRPr>
                    </a:p>
                  </a:txBody>
                  <a:tcPr anchor="ctr"/>
                </a:tc>
                <a:extLst>
                  <a:ext uri="{0D108BD9-81ED-4DB2-BD59-A6C34878D82A}">
                    <a16:rowId xmlns:a16="http://schemas.microsoft.com/office/drawing/2014/main" val="332368561"/>
                  </a:ext>
                </a:extLst>
              </a:tr>
            </a:tbl>
          </a:graphicData>
        </a:graphic>
      </p:graphicFrame>
      <p:sp>
        <p:nvSpPr>
          <p:cNvPr id="2" name="TextBox 1">
            <a:extLst>
              <a:ext uri="{FF2B5EF4-FFF2-40B4-BE49-F238E27FC236}">
                <a16:creationId xmlns:a16="http://schemas.microsoft.com/office/drawing/2014/main" id="{733D057D-796D-466C-8FDC-2F94F0000DA3}"/>
              </a:ext>
            </a:extLst>
          </p:cNvPr>
          <p:cNvSpPr txBox="1"/>
          <p:nvPr/>
        </p:nvSpPr>
        <p:spPr>
          <a:xfrm>
            <a:off x="1333221" y="558752"/>
            <a:ext cx="2799241" cy="523220"/>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Lớp 6 - 7</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661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grpSp>
        <p:nvGrpSpPr>
          <p:cNvPr id="662" name="Google Shape;662;p48"/>
          <p:cNvGrpSpPr/>
          <p:nvPr/>
        </p:nvGrpSpPr>
        <p:grpSpPr>
          <a:xfrm>
            <a:off x="7805250" y="0"/>
            <a:ext cx="1338871" cy="1366550"/>
            <a:chOff x="7805250" y="0"/>
            <a:chExt cx="1338871" cy="1366550"/>
          </a:xfrm>
        </p:grpSpPr>
        <p:sp>
          <p:nvSpPr>
            <p:cNvPr id="663" name="Google Shape;663;p48"/>
            <p:cNvSpPr/>
            <p:nvPr/>
          </p:nvSpPr>
          <p:spPr>
            <a:xfrm>
              <a:off x="8121674" y="674553"/>
              <a:ext cx="334413" cy="376630"/>
            </a:xfrm>
            <a:custGeom>
              <a:avLst/>
              <a:gdLst/>
              <a:ahLst/>
              <a:cxnLst/>
              <a:rect l="l" t="t" r="r" b="b"/>
              <a:pathLst>
                <a:path w="16999" h="19145" extrusionOk="0">
                  <a:moveTo>
                    <a:pt x="16669" y="0"/>
                  </a:moveTo>
                  <a:cubicBezTo>
                    <a:pt x="16627" y="0"/>
                    <a:pt x="16581" y="12"/>
                    <a:pt x="16534" y="38"/>
                  </a:cubicBezTo>
                  <a:cubicBezTo>
                    <a:pt x="13082" y="2065"/>
                    <a:pt x="10073" y="4693"/>
                    <a:pt x="7698" y="7955"/>
                  </a:cubicBezTo>
                  <a:cubicBezTo>
                    <a:pt x="5038" y="11597"/>
                    <a:pt x="3328" y="15714"/>
                    <a:pt x="98" y="18913"/>
                  </a:cubicBezTo>
                  <a:cubicBezTo>
                    <a:pt x="0" y="19010"/>
                    <a:pt x="108" y="19144"/>
                    <a:pt x="221" y="19144"/>
                  </a:cubicBezTo>
                  <a:cubicBezTo>
                    <a:pt x="255" y="19144"/>
                    <a:pt x="290" y="19132"/>
                    <a:pt x="319" y="19103"/>
                  </a:cubicBezTo>
                  <a:cubicBezTo>
                    <a:pt x="3233" y="16601"/>
                    <a:pt x="4880" y="13149"/>
                    <a:pt x="6907" y="9950"/>
                  </a:cubicBezTo>
                  <a:cubicBezTo>
                    <a:pt x="9440" y="5992"/>
                    <a:pt x="12765" y="2856"/>
                    <a:pt x="16787" y="418"/>
                  </a:cubicBezTo>
                  <a:cubicBezTo>
                    <a:pt x="16998" y="286"/>
                    <a:pt x="16880" y="0"/>
                    <a:pt x="1666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8"/>
            <p:cNvSpPr/>
            <p:nvPr/>
          </p:nvSpPr>
          <p:spPr>
            <a:xfrm>
              <a:off x="8630420" y="1189694"/>
              <a:ext cx="120376" cy="139832"/>
            </a:xfrm>
            <a:custGeom>
              <a:avLst/>
              <a:gdLst/>
              <a:ahLst/>
              <a:cxnLst/>
              <a:rect l="l" t="t" r="r" b="b"/>
              <a:pathLst>
                <a:path w="6119" h="7108" extrusionOk="0">
                  <a:moveTo>
                    <a:pt x="156" y="1"/>
                  </a:moveTo>
                  <a:cubicBezTo>
                    <a:pt x="82" y="1"/>
                    <a:pt x="0" y="68"/>
                    <a:pt x="45" y="135"/>
                  </a:cubicBezTo>
                  <a:cubicBezTo>
                    <a:pt x="1217" y="2985"/>
                    <a:pt x="3244" y="5519"/>
                    <a:pt x="5935" y="7102"/>
                  </a:cubicBezTo>
                  <a:cubicBezTo>
                    <a:pt x="5946" y="7106"/>
                    <a:pt x="5956" y="7107"/>
                    <a:pt x="5966" y="7107"/>
                  </a:cubicBezTo>
                  <a:cubicBezTo>
                    <a:pt x="6049" y="7107"/>
                    <a:pt x="6119" y="7000"/>
                    <a:pt x="6062" y="6944"/>
                  </a:cubicBezTo>
                  <a:cubicBezTo>
                    <a:pt x="3560" y="5075"/>
                    <a:pt x="1597" y="2859"/>
                    <a:pt x="235" y="40"/>
                  </a:cubicBezTo>
                  <a:cubicBezTo>
                    <a:pt x="216" y="12"/>
                    <a:pt x="187" y="1"/>
                    <a:pt x="15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8"/>
            <p:cNvSpPr/>
            <p:nvPr/>
          </p:nvSpPr>
          <p:spPr>
            <a:xfrm>
              <a:off x="8563401" y="812879"/>
              <a:ext cx="40879" cy="337305"/>
            </a:xfrm>
            <a:custGeom>
              <a:avLst/>
              <a:gdLst/>
              <a:ahLst/>
              <a:cxnLst/>
              <a:rect l="l" t="t" r="r" b="b"/>
              <a:pathLst>
                <a:path w="2078" h="17146" extrusionOk="0">
                  <a:moveTo>
                    <a:pt x="295" y="0"/>
                  </a:moveTo>
                  <a:cubicBezTo>
                    <a:pt x="245" y="0"/>
                    <a:pt x="190" y="32"/>
                    <a:pt x="190" y="100"/>
                  </a:cubicBezTo>
                  <a:cubicBezTo>
                    <a:pt x="0" y="5832"/>
                    <a:pt x="127" y="11564"/>
                    <a:pt x="1869" y="17074"/>
                  </a:cubicBezTo>
                  <a:cubicBezTo>
                    <a:pt x="1881" y="17125"/>
                    <a:pt x="1919" y="17145"/>
                    <a:pt x="1958" y="17145"/>
                  </a:cubicBezTo>
                  <a:cubicBezTo>
                    <a:pt x="2017" y="17145"/>
                    <a:pt x="2078" y="17100"/>
                    <a:pt x="2059" y="17043"/>
                  </a:cubicBezTo>
                  <a:cubicBezTo>
                    <a:pt x="412" y="11501"/>
                    <a:pt x="475" y="5800"/>
                    <a:pt x="380" y="68"/>
                  </a:cubicBezTo>
                  <a:cubicBezTo>
                    <a:pt x="380" y="24"/>
                    <a:pt x="339" y="0"/>
                    <a:pt x="29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8"/>
            <p:cNvSpPr/>
            <p:nvPr/>
          </p:nvSpPr>
          <p:spPr>
            <a:xfrm>
              <a:off x="8523529" y="850706"/>
              <a:ext cx="14971" cy="136409"/>
            </a:xfrm>
            <a:custGeom>
              <a:avLst/>
              <a:gdLst/>
              <a:ahLst/>
              <a:cxnLst/>
              <a:rect l="l" t="t" r="r" b="b"/>
              <a:pathLst>
                <a:path w="761" h="6934" extrusionOk="0">
                  <a:moveTo>
                    <a:pt x="710" y="0"/>
                  </a:moveTo>
                  <a:cubicBezTo>
                    <a:pt x="702" y="0"/>
                    <a:pt x="697" y="4"/>
                    <a:pt x="697" y="14"/>
                  </a:cubicBezTo>
                  <a:cubicBezTo>
                    <a:pt x="222" y="2294"/>
                    <a:pt x="0" y="4574"/>
                    <a:pt x="64" y="6886"/>
                  </a:cubicBezTo>
                  <a:cubicBezTo>
                    <a:pt x="64" y="6917"/>
                    <a:pt x="87" y="6933"/>
                    <a:pt x="111" y="6933"/>
                  </a:cubicBezTo>
                  <a:cubicBezTo>
                    <a:pt x="135" y="6933"/>
                    <a:pt x="159" y="6917"/>
                    <a:pt x="159" y="6886"/>
                  </a:cubicBezTo>
                  <a:cubicBezTo>
                    <a:pt x="127" y="4574"/>
                    <a:pt x="317" y="2294"/>
                    <a:pt x="760" y="45"/>
                  </a:cubicBezTo>
                  <a:cubicBezTo>
                    <a:pt x="760" y="23"/>
                    <a:pt x="729" y="0"/>
                    <a:pt x="71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8"/>
            <p:cNvSpPr/>
            <p:nvPr/>
          </p:nvSpPr>
          <p:spPr>
            <a:xfrm>
              <a:off x="8605753" y="817639"/>
              <a:ext cx="17804" cy="144495"/>
            </a:xfrm>
            <a:custGeom>
              <a:avLst/>
              <a:gdLst/>
              <a:ahLst/>
              <a:cxnLst/>
              <a:rect l="l" t="t" r="r" b="b"/>
              <a:pathLst>
                <a:path w="905" h="7345" extrusionOk="0">
                  <a:moveTo>
                    <a:pt x="175" y="0"/>
                  </a:moveTo>
                  <a:cubicBezTo>
                    <a:pt x="151" y="0"/>
                    <a:pt x="127" y="16"/>
                    <a:pt x="127" y="48"/>
                  </a:cubicBezTo>
                  <a:cubicBezTo>
                    <a:pt x="1" y="2455"/>
                    <a:pt x="159" y="4956"/>
                    <a:pt x="761" y="7300"/>
                  </a:cubicBezTo>
                  <a:cubicBezTo>
                    <a:pt x="775" y="7328"/>
                    <a:pt x="808" y="7344"/>
                    <a:pt x="838" y="7344"/>
                  </a:cubicBezTo>
                  <a:cubicBezTo>
                    <a:pt x="874" y="7344"/>
                    <a:pt x="905" y="7321"/>
                    <a:pt x="887" y="7268"/>
                  </a:cubicBezTo>
                  <a:cubicBezTo>
                    <a:pt x="476" y="4861"/>
                    <a:pt x="191" y="2486"/>
                    <a:pt x="222" y="48"/>
                  </a:cubicBezTo>
                  <a:cubicBezTo>
                    <a:pt x="222" y="16"/>
                    <a:pt x="198" y="0"/>
                    <a:pt x="17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8"/>
            <p:cNvSpPr/>
            <p:nvPr/>
          </p:nvSpPr>
          <p:spPr>
            <a:xfrm>
              <a:off x="8331404" y="716413"/>
              <a:ext cx="116146" cy="103949"/>
            </a:xfrm>
            <a:custGeom>
              <a:avLst/>
              <a:gdLst/>
              <a:ahLst/>
              <a:cxnLst/>
              <a:rect l="l" t="t" r="r" b="b"/>
              <a:pathLst>
                <a:path w="5904" h="5284" extrusionOk="0">
                  <a:moveTo>
                    <a:pt x="5840" y="0"/>
                  </a:moveTo>
                  <a:cubicBezTo>
                    <a:pt x="3402" y="1014"/>
                    <a:pt x="1217" y="2755"/>
                    <a:pt x="45" y="5194"/>
                  </a:cubicBezTo>
                  <a:cubicBezTo>
                    <a:pt x="0" y="5239"/>
                    <a:pt x="50" y="5283"/>
                    <a:pt x="95" y="5283"/>
                  </a:cubicBezTo>
                  <a:cubicBezTo>
                    <a:pt x="113" y="5283"/>
                    <a:pt x="131" y="5276"/>
                    <a:pt x="140" y="5257"/>
                  </a:cubicBezTo>
                  <a:cubicBezTo>
                    <a:pt x="1565" y="2977"/>
                    <a:pt x="3338" y="1140"/>
                    <a:pt x="5872" y="63"/>
                  </a:cubicBezTo>
                  <a:cubicBezTo>
                    <a:pt x="5904" y="63"/>
                    <a:pt x="5872" y="0"/>
                    <a:pt x="584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8"/>
            <p:cNvSpPr/>
            <p:nvPr/>
          </p:nvSpPr>
          <p:spPr>
            <a:xfrm>
              <a:off x="8314448" y="745880"/>
              <a:ext cx="138553" cy="279900"/>
            </a:xfrm>
            <a:custGeom>
              <a:avLst/>
              <a:gdLst/>
              <a:ahLst/>
              <a:cxnLst/>
              <a:rect l="l" t="t" r="r" b="b"/>
              <a:pathLst>
                <a:path w="7043" h="14228" extrusionOk="0">
                  <a:moveTo>
                    <a:pt x="6968" y="1"/>
                  </a:moveTo>
                  <a:cubicBezTo>
                    <a:pt x="6954" y="1"/>
                    <a:pt x="6939" y="7"/>
                    <a:pt x="6924" y="22"/>
                  </a:cubicBezTo>
                  <a:cubicBezTo>
                    <a:pt x="3504" y="4203"/>
                    <a:pt x="3852" y="10125"/>
                    <a:pt x="52" y="14083"/>
                  </a:cubicBezTo>
                  <a:cubicBezTo>
                    <a:pt x="1" y="14134"/>
                    <a:pt x="74" y="14227"/>
                    <a:pt x="137" y="14227"/>
                  </a:cubicBezTo>
                  <a:cubicBezTo>
                    <a:pt x="152" y="14227"/>
                    <a:pt x="166" y="14222"/>
                    <a:pt x="178" y="14210"/>
                  </a:cubicBezTo>
                  <a:cubicBezTo>
                    <a:pt x="4169" y="10410"/>
                    <a:pt x="3662" y="4298"/>
                    <a:pt x="7019" y="86"/>
                  </a:cubicBezTo>
                  <a:cubicBezTo>
                    <a:pt x="7043" y="61"/>
                    <a:pt x="7012" y="1"/>
                    <a:pt x="696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8"/>
            <p:cNvSpPr/>
            <p:nvPr/>
          </p:nvSpPr>
          <p:spPr>
            <a:xfrm>
              <a:off x="8329575" y="669577"/>
              <a:ext cx="90434" cy="36847"/>
            </a:xfrm>
            <a:custGeom>
              <a:avLst/>
              <a:gdLst/>
              <a:ahLst/>
              <a:cxnLst/>
              <a:rect l="l" t="t" r="r" b="b"/>
              <a:pathLst>
                <a:path w="4597" h="1873" extrusionOk="0">
                  <a:moveTo>
                    <a:pt x="4528" y="1"/>
                  </a:moveTo>
                  <a:cubicBezTo>
                    <a:pt x="4522" y="1"/>
                    <a:pt x="4515" y="2"/>
                    <a:pt x="4508" y="6"/>
                  </a:cubicBezTo>
                  <a:cubicBezTo>
                    <a:pt x="2893" y="133"/>
                    <a:pt x="1373" y="734"/>
                    <a:pt x="74" y="1684"/>
                  </a:cubicBezTo>
                  <a:cubicBezTo>
                    <a:pt x="0" y="1759"/>
                    <a:pt x="42" y="1872"/>
                    <a:pt x="110" y="1872"/>
                  </a:cubicBezTo>
                  <a:cubicBezTo>
                    <a:pt x="128" y="1872"/>
                    <a:pt x="149" y="1863"/>
                    <a:pt x="169" y="1843"/>
                  </a:cubicBezTo>
                  <a:cubicBezTo>
                    <a:pt x="1500" y="956"/>
                    <a:pt x="2925" y="418"/>
                    <a:pt x="4540" y="133"/>
                  </a:cubicBezTo>
                  <a:cubicBezTo>
                    <a:pt x="4596" y="104"/>
                    <a:pt x="4577" y="1"/>
                    <a:pt x="452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8"/>
            <p:cNvSpPr/>
            <p:nvPr/>
          </p:nvSpPr>
          <p:spPr>
            <a:xfrm>
              <a:off x="8415359" y="1014899"/>
              <a:ext cx="28250" cy="72867"/>
            </a:xfrm>
            <a:custGeom>
              <a:avLst/>
              <a:gdLst/>
              <a:ahLst/>
              <a:cxnLst/>
              <a:rect l="l" t="t" r="r" b="b"/>
              <a:pathLst>
                <a:path w="1436" h="3704" extrusionOk="0">
                  <a:moveTo>
                    <a:pt x="1361" y="0"/>
                  </a:moveTo>
                  <a:cubicBezTo>
                    <a:pt x="1345" y="0"/>
                    <a:pt x="1329" y="8"/>
                    <a:pt x="1319" y="27"/>
                  </a:cubicBezTo>
                  <a:cubicBezTo>
                    <a:pt x="749" y="1167"/>
                    <a:pt x="306" y="2371"/>
                    <a:pt x="20" y="3637"/>
                  </a:cubicBezTo>
                  <a:cubicBezTo>
                    <a:pt x="1" y="3677"/>
                    <a:pt x="42" y="3704"/>
                    <a:pt x="76" y="3704"/>
                  </a:cubicBezTo>
                  <a:cubicBezTo>
                    <a:pt x="97" y="3704"/>
                    <a:pt x="115" y="3693"/>
                    <a:pt x="115" y="3669"/>
                  </a:cubicBezTo>
                  <a:cubicBezTo>
                    <a:pt x="464" y="2434"/>
                    <a:pt x="876" y="1231"/>
                    <a:pt x="1414" y="59"/>
                  </a:cubicBezTo>
                  <a:cubicBezTo>
                    <a:pt x="1436" y="37"/>
                    <a:pt x="1397" y="0"/>
                    <a:pt x="136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8"/>
            <p:cNvSpPr/>
            <p:nvPr/>
          </p:nvSpPr>
          <p:spPr>
            <a:xfrm>
              <a:off x="8459363" y="943690"/>
              <a:ext cx="18709" cy="124192"/>
            </a:xfrm>
            <a:custGeom>
              <a:avLst/>
              <a:gdLst/>
              <a:ahLst/>
              <a:cxnLst/>
              <a:rect l="l" t="t" r="r" b="b"/>
              <a:pathLst>
                <a:path w="951" h="6313" extrusionOk="0">
                  <a:moveTo>
                    <a:pt x="911" y="0"/>
                  </a:moveTo>
                  <a:cubicBezTo>
                    <a:pt x="898" y="0"/>
                    <a:pt x="887" y="10"/>
                    <a:pt x="887" y="37"/>
                  </a:cubicBezTo>
                  <a:cubicBezTo>
                    <a:pt x="475" y="2095"/>
                    <a:pt x="190" y="4154"/>
                    <a:pt x="0" y="6276"/>
                  </a:cubicBezTo>
                  <a:cubicBezTo>
                    <a:pt x="0" y="6294"/>
                    <a:pt x="32" y="6312"/>
                    <a:pt x="59" y="6312"/>
                  </a:cubicBezTo>
                  <a:cubicBezTo>
                    <a:pt x="78" y="6312"/>
                    <a:pt x="95" y="6302"/>
                    <a:pt x="95" y="6276"/>
                  </a:cubicBezTo>
                  <a:cubicBezTo>
                    <a:pt x="317" y="4186"/>
                    <a:pt x="602" y="2127"/>
                    <a:pt x="950" y="37"/>
                  </a:cubicBezTo>
                  <a:cubicBezTo>
                    <a:pt x="950" y="19"/>
                    <a:pt x="929" y="0"/>
                    <a:pt x="91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8"/>
            <p:cNvSpPr/>
            <p:nvPr/>
          </p:nvSpPr>
          <p:spPr>
            <a:xfrm>
              <a:off x="8650602" y="554443"/>
              <a:ext cx="58585" cy="17450"/>
            </a:xfrm>
            <a:custGeom>
              <a:avLst/>
              <a:gdLst/>
              <a:ahLst/>
              <a:cxnLst/>
              <a:rect l="l" t="t" r="r" b="b"/>
              <a:pathLst>
                <a:path w="2978" h="887" extrusionOk="0">
                  <a:moveTo>
                    <a:pt x="1" y="0"/>
                  </a:moveTo>
                  <a:lnTo>
                    <a:pt x="2978" y="887"/>
                  </a:lnTo>
                  <a:cubicBezTo>
                    <a:pt x="2091" y="380"/>
                    <a:pt x="1077" y="159"/>
                    <a:pt x="9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8"/>
            <p:cNvSpPr/>
            <p:nvPr/>
          </p:nvSpPr>
          <p:spPr>
            <a:xfrm>
              <a:off x="8064039" y="651519"/>
              <a:ext cx="81857" cy="35745"/>
            </a:xfrm>
            <a:custGeom>
              <a:avLst/>
              <a:gdLst/>
              <a:ahLst/>
              <a:cxnLst/>
              <a:rect l="l" t="t" r="r" b="b"/>
              <a:pathLst>
                <a:path w="4161" h="1817" extrusionOk="0">
                  <a:moveTo>
                    <a:pt x="4070" y="0"/>
                  </a:moveTo>
                  <a:cubicBezTo>
                    <a:pt x="4061" y="0"/>
                    <a:pt x="4052" y="2"/>
                    <a:pt x="4041" y="6"/>
                  </a:cubicBezTo>
                  <a:cubicBezTo>
                    <a:pt x="2648" y="354"/>
                    <a:pt x="1286" y="892"/>
                    <a:pt x="82" y="1684"/>
                  </a:cubicBezTo>
                  <a:cubicBezTo>
                    <a:pt x="0" y="1739"/>
                    <a:pt x="60" y="1817"/>
                    <a:pt x="119" y="1817"/>
                  </a:cubicBezTo>
                  <a:cubicBezTo>
                    <a:pt x="128" y="1817"/>
                    <a:pt x="137" y="1815"/>
                    <a:pt x="146" y="1811"/>
                  </a:cubicBezTo>
                  <a:cubicBezTo>
                    <a:pt x="1413" y="1082"/>
                    <a:pt x="2711" y="512"/>
                    <a:pt x="4104" y="132"/>
                  </a:cubicBezTo>
                  <a:cubicBezTo>
                    <a:pt x="4161" y="104"/>
                    <a:pt x="4142" y="0"/>
                    <a:pt x="407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8"/>
            <p:cNvSpPr/>
            <p:nvPr/>
          </p:nvSpPr>
          <p:spPr>
            <a:xfrm>
              <a:off x="8094548" y="731855"/>
              <a:ext cx="25141" cy="21384"/>
            </a:xfrm>
            <a:custGeom>
              <a:avLst/>
              <a:gdLst/>
              <a:ahLst/>
              <a:cxnLst/>
              <a:rect l="l" t="t" r="r" b="b"/>
              <a:pathLst>
                <a:path w="1278" h="1087" extrusionOk="0">
                  <a:moveTo>
                    <a:pt x="1186" y="0"/>
                  </a:moveTo>
                  <a:cubicBezTo>
                    <a:pt x="1178" y="0"/>
                    <a:pt x="1169" y="2"/>
                    <a:pt x="1160" y="7"/>
                  </a:cubicBezTo>
                  <a:cubicBezTo>
                    <a:pt x="685" y="260"/>
                    <a:pt x="305" y="577"/>
                    <a:pt x="20" y="1020"/>
                  </a:cubicBezTo>
                  <a:cubicBezTo>
                    <a:pt x="0" y="1059"/>
                    <a:pt x="29" y="1086"/>
                    <a:pt x="61" y="1086"/>
                  </a:cubicBezTo>
                  <a:cubicBezTo>
                    <a:pt x="81" y="1086"/>
                    <a:pt x="103" y="1076"/>
                    <a:pt x="115" y="1052"/>
                  </a:cubicBezTo>
                  <a:cubicBezTo>
                    <a:pt x="400" y="672"/>
                    <a:pt x="748" y="324"/>
                    <a:pt x="1223" y="102"/>
                  </a:cubicBezTo>
                  <a:cubicBezTo>
                    <a:pt x="1278" y="75"/>
                    <a:pt x="1239" y="0"/>
                    <a:pt x="118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8"/>
            <p:cNvSpPr/>
            <p:nvPr/>
          </p:nvSpPr>
          <p:spPr>
            <a:xfrm>
              <a:off x="8070176" y="608341"/>
              <a:ext cx="285822" cy="26597"/>
            </a:xfrm>
            <a:custGeom>
              <a:avLst/>
              <a:gdLst/>
              <a:ahLst/>
              <a:cxnLst/>
              <a:rect l="l" t="t" r="r" b="b"/>
              <a:pathLst>
                <a:path w="14529" h="1352" extrusionOk="0">
                  <a:moveTo>
                    <a:pt x="6476" y="0"/>
                  </a:moveTo>
                  <a:cubicBezTo>
                    <a:pt x="4252" y="0"/>
                    <a:pt x="2060" y="334"/>
                    <a:pt x="55" y="1250"/>
                  </a:cubicBezTo>
                  <a:cubicBezTo>
                    <a:pt x="1" y="1278"/>
                    <a:pt x="40" y="1352"/>
                    <a:pt x="72" y="1352"/>
                  </a:cubicBezTo>
                  <a:cubicBezTo>
                    <a:pt x="78" y="1352"/>
                    <a:pt x="83" y="1350"/>
                    <a:pt x="87" y="1345"/>
                  </a:cubicBezTo>
                  <a:cubicBezTo>
                    <a:pt x="2023" y="524"/>
                    <a:pt x="4142" y="229"/>
                    <a:pt x="6297" y="229"/>
                  </a:cubicBezTo>
                  <a:cubicBezTo>
                    <a:pt x="9043" y="229"/>
                    <a:pt x="11846" y="708"/>
                    <a:pt x="14402" y="1187"/>
                  </a:cubicBezTo>
                  <a:cubicBezTo>
                    <a:pt x="14497" y="1187"/>
                    <a:pt x="14528" y="1060"/>
                    <a:pt x="14433" y="1029"/>
                  </a:cubicBezTo>
                  <a:cubicBezTo>
                    <a:pt x="11917" y="491"/>
                    <a:pt x="9173" y="0"/>
                    <a:pt x="647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8"/>
            <p:cNvSpPr/>
            <p:nvPr/>
          </p:nvSpPr>
          <p:spPr>
            <a:xfrm>
              <a:off x="8003984" y="642726"/>
              <a:ext cx="39148" cy="21364"/>
            </a:xfrm>
            <a:custGeom>
              <a:avLst/>
              <a:gdLst/>
              <a:ahLst/>
              <a:cxnLst/>
              <a:rect l="l" t="t" r="r" b="b"/>
              <a:pathLst>
                <a:path w="1990" h="1086" extrusionOk="0">
                  <a:moveTo>
                    <a:pt x="1950" y="1"/>
                  </a:moveTo>
                  <a:cubicBezTo>
                    <a:pt x="1944" y="1"/>
                    <a:pt x="1938" y="3"/>
                    <a:pt x="1932" y="9"/>
                  </a:cubicBezTo>
                  <a:cubicBezTo>
                    <a:pt x="1362" y="453"/>
                    <a:pt x="729" y="769"/>
                    <a:pt x="32" y="991"/>
                  </a:cubicBezTo>
                  <a:cubicBezTo>
                    <a:pt x="0" y="1023"/>
                    <a:pt x="32" y="1086"/>
                    <a:pt x="64" y="1086"/>
                  </a:cubicBezTo>
                  <a:cubicBezTo>
                    <a:pt x="760" y="896"/>
                    <a:pt x="1425" y="548"/>
                    <a:pt x="1964" y="73"/>
                  </a:cubicBezTo>
                  <a:cubicBezTo>
                    <a:pt x="1989" y="47"/>
                    <a:pt x="1973" y="1"/>
                    <a:pt x="1950"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8"/>
            <p:cNvSpPr/>
            <p:nvPr/>
          </p:nvSpPr>
          <p:spPr>
            <a:xfrm>
              <a:off x="8111268" y="655886"/>
              <a:ext cx="144396" cy="38224"/>
            </a:xfrm>
            <a:custGeom>
              <a:avLst/>
              <a:gdLst/>
              <a:ahLst/>
              <a:cxnLst/>
              <a:rect l="l" t="t" r="r" b="b"/>
              <a:pathLst>
                <a:path w="7340" h="1943" extrusionOk="0">
                  <a:moveTo>
                    <a:pt x="7273" y="0"/>
                  </a:moveTo>
                  <a:cubicBezTo>
                    <a:pt x="7265" y="0"/>
                    <a:pt x="7256" y="2"/>
                    <a:pt x="7246" y="5"/>
                  </a:cubicBezTo>
                  <a:cubicBezTo>
                    <a:pt x="4775" y="290"/>
                    <a:pt x="2368" y="924"/>
                    <a:pt x="57" y="1810"/>
                  </a:cubicBezTo>
                  <a:cubicBezTo>
                    <a:pt x="0" y="1839"/>
                    <a:pt x="19" y="1942"/>
                    <a:pt x="91" y="1942"/>
                  </a:cubicBezTo>
                  <a:cubicBezTo>
                    <a:pt x="100" y="1942"/>
                    <a:pt x="110" y="1940"/>
                    <a:pt x="120" y="1937"/>
                  </a:cubicBezTo>
                  <a:cubicBezTo>
                    <a:pt x="2432" y="1145"/>
                    <a:pt x="4807" y="544"/>
                    <a:pt x="7246" y="132"/>
                  </a:cubicBezTo>
                  <a:cubicBezTo>
                    <a:pt x="7330" y="104"/>
                    <a:pt x="7339" y="0"/>
                    <a:pt x="727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8"/>
            <p:cNvSpPr/>
            <p:nvPr/>
          </p:nvSpPr>
          <p:spPr>
            <a:xfrm>
              <a:off x="8024737" y="584933"/>
              <a:ext cx="215375" cy="30669"/>
            </a:xfrm>
            <a:custGeom>
              <a:avLst/>
              <a:gdLst/>
              <a:ahLst/>
              <a:cxnLst/>
              <a:rect l="l" t="t" r="r" b="b"/>
              <a:pathLst>
                <a:path w="10948" h="1559" extrusionOk="0">
                  <a:moveTo>
                    <a:pt x="6941" y="1"/>
                  </a:moveTo>
                  <a:cubicBezTo>
                    <a:pt x="4598" y="1"/>
                    <a:pt x="2277" y="473"/>
                    <a:pt x="85" y="1427"/>
                  </a:cubicBezTo>
                  <a:cubicBezTo>
                    <a:pt x="1" y="1455"/>
                    <a:pt x="17" y="1559"/>
                    <a:pt x="88" y="1559"/>
                  </a:cubicBezTo>
                  <a:cubicBezTo>
                    <a:pt x="97" y="1559"/>
                    <a:pt x="107" y="1557"/>
                    <a:pt x="117" y="1554"/>
                  </a:cubicBezTo>
                  <a:cubicBezTo>
                    <a:pt x="2513" y="690"/>
                    <a:pt x="4909" y="254"/>
                    <a:pt x="7366" y="254"/>
                  </a:cubicBezTo>
                  <a:cubicBezTo>
                    <a:pt x="8513" y="254"/>
                    <a:pt x="9673" y="349"/>
                    <a:pt x="10853" y="540"/>
                  </a:cubicBezTo>
                  <a:cubicBezTo>
                    <a:pt x="10916" y="540"/>
                    <a:pt x="10948" y="445"/>
                    <a:pt x="10884" y="445"/>
                  </a:cubicBezTo>
                  <a:cubicBezTo>
                    <a:pt x="9576" y="149"/>
                    <a:pt x="8255" y="1"/>
                    <a:pt x="6941"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8"/>
            <p:cNvSpPr/>
            <p:nvPr/>
          </p:nvSpPr>
          <p:spPr>
            <a:xfrm>
              <a:off x="8534741" y="30824"/>
              <a:ext cx="609316" cy="925512"/>
            </a:xfrm>
            <a:custGeom>
              <a:avLst/>
              <a:gdLst/>
              <a:ahLst/>
              <a:cxnLst/>
              <a:rect l="l" t="t" r="r" b="b"/>
              <a:pathLst>
                <a:path w="30973" h="47046" extrusionOk="0">
                  <a:moveTo>
                    <a:pt x="9221" y="0"/>
                  </a:moveTo>
                  <a:cubicBezTo>
                    <a:pt x="9169" y="0"/>
                    <a:pt x="9114" y="15"/>
                    <a:pt x="9058" y="49"/>
                  </a:cubicBezTo>
                  <a:cubicBezTo>
                    <a:pt x="444" y="5433"/>
                    <a:pt x="0" y="18575"/>
                    <a:pt x="3896" y="26904"/>
                  </a:cubicBezTo>
                  <a:cubicBezTo>
                    <a:pt x="7967" y="35634"/>
                    <a:pt x="16936" y="40818"/>
                    <a:pt x="26384" y="40818"/>
                  </a:cubicBezTo>
                  <a:cubicBezTo>
                    <a:pt x="26636" y="40818"/>
                    <a:pt x="26888" y="40814"/>
                    <a:pt x="27141" y="40807"/>
                  </a:cubicBezTo>
                  <a:cubicBezTo>
                    <a:pt x="27141" y="40839"/>
                    <a:pt x="27172" y="40902"/>
                    <a:pt x="27204" y="40934"/>
                  </a:cubicBezTo>
                  <a:cubicBezTo>
                    <a:pt x="28819" y="42770"/>
                    <a:pt x="29959" y="44860"/>
                    <a:pt x="30973" y="47046"/>
                  </a:cubicBezTo>
                  <a:lnTo>
                    <a:pt x="30973" y="45431"/>
                  </a:lnTo>
                  <a:cubicBezTo>
                    <a:pt x="30054" y="43689"/>
                    <a:pt x="29009" y="42042"/>
                    <a:pt x="27647" y="40617"/>
                  </a:cubicBezTo>
                  <a:cubicBezTo>
                    <a:pt x="27679" y="40490"/>
                    <a:pt x="27616" y="40332"/>
                    <a:pt x="27457" y="40332"/>
                  </a:cubicBezTo>
                  <a:cubicBezTo>
                    <a:pt x="27426" y="33428"/>
                    <a:pt x="28629" y="24687"/>
                    <a:pt x="23309" y="19399"/>
                  </a:cubicBezTo>
                  <a:cubicBezTo>
                    <a:pt x="20680" y="16802"/>
                    <a:pt x="17070" y="15567"/>
                    <a:pt x="14346" y="13128"/>
                  </a:cubicBezTo>
                  <a:cubicBezTo>
                    <a:pt x="10736" y="9930"/>
                    <a:pt x="9089" y="5274"/>
                    <a:pt x="9469" y="524"/>
                  </a:cubicBezTo>
                  <a:cubicBezTo>
                    <a:pt x="9626" y="316"/>
                    <a:pt x="9461" y="0"/>
                    <a:pt x="9221"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8"/>
            <p:cNvSpPr/>
            <p:nvPr/>
          </p:nvSpPr>
          <p:spPr>
            <a:xfrm>
              <a:off x="7805250" y="0"/>
              <a:ext cx="1338871" cy="1366550"/>
            </a:xfrm>
            <a:custGeom>
              <a:avLst/>
              <a:gdLst/>
              <a:ahLst/>
              <a:cxnLst/>
              <a:rect l="l" t="t" r="r" b="b"/>
              <a:pathLst>
                <a:path w="68058" h="69465" extrusionOk="0">
                  <a:moveTo>
                    <a:pt x="16437" y="13017"/>
                  </a:moveTo>
                  <a:cubicBezTo>
                    <a:pt x="18084" y="13650"/>
                    <a:pt x="19794" y="14062"/>
                    <a:pt x="21567" y="14125"/>
                  </a:cubicBezTo>
                  <a:cubicBezTo>
                    <a:pt x="21889" y="14141"/>
                    <a:pt x="22210" y="14147"/>
                    <a:pt x="22530" y="14147"/>
                  </a:cubicBezTo>
                  <a:cubicBezTo>
                    <a:pt x="23393" y="14147"/>
                    <a:pt x="24250" y="14104"/>
                    <a:pt x="25101" y="14104"/>
                  </a:cubicBezTo>
                  <a:cubicBezTo>
                    <a:pt x="26416" y="14104"/>
                    <a:pt x="27717" y="14207"/>
                    <a:pt x="29010" y="14727"/>
                  </a:cubicBezTo>
                  <a:cubicBezTo>
                    <a:pt x="34045" y="16722"/>
                    <a:pt x="35819" y="22074"/>
                    <a:pt x="37402" y="26793"/>
                  </a:cubicBezTo>
                  <a:cubicBezTo>
                    <a:pt x="36389" y="25304"/>
                    <a:pt x="35248" y="23879"/>
                    <a:pt x="33792" y="22866"/>
                  </a:cubicBezTo>
                  <a:cubicBezTo>
                    <a:pt x="32113" y="21694"/>
                    <a:pt x="30245" y="21599"/>
                    <a:pt x="28345" y="21061"/>
                  </a:cubicBezTo>
                  <a:cubicBezTo>
                    <a:pt x="25494" y="20269"/>
                    <a:pt x="24418" y="18210"/>
                    <a:pt x="22201" y="16595"/>
                  </a:cubicBezTo>
                  <a:cubicBezTo>
                    <a:pt x="20491" y="15360"/>
                    <a:pt x="16785" y="15487"/>
                    <a:pt x="16437" y="13017"/>
                  </a:cubicBezTo>
                  <a:close/>
                  <a:moveTo>
                    <a:pt x="15962" y="13618"/>
                  </a:moveTo>
                  <a:lnTo>
                    <a:pt x="15962" y="13618"/>
                  </a:lnTo>
                  <a:cubicBezTo>
                    <a:pt x="16279" y="14505"/>
                    <a:pt x="16912" y="15107"/>
                    <a:pt x="17862" y="15550"/>
                  </a:cubicBezTo>
                  <a:cubicBezTo>
                    <a:pt x="19351" y="16247"/>
                    <a:pt x="20681" y="16120"/>
                    <a:pt x="22106" y="17229"/>
                  </a:cubicBezTo>
                  <a:cubicBezTo>
                    <a:pt x="22993" y="17925"/>
                    <a:pt x="23689" y="18876"/>
                    <a:pt x="24544" y="19636"/>
                  </a:cubicBezTo>
                  <a:cubicBezTo>
                    <a:pt x="26128" y="21124"/>
                    <a:pt x="27838" y="21536"/>
                    <a:pt x="29960" y="21979"/>
                  </a:cubicBezTo>
                  <a:cubicBezTo>
                    <a:pt x="33285" y="22676"/>
                    <a:pt x="35090" y="24608"/>
                    <a:pt x="37149" y="27046"/>
                  </a:cubicBezTo>
                  <a:cubicBezTo>
                    <a:pt x="36373" y="26994"/>
                    <a:pt x="35482" y="26939"/>
                    <a:pt x="34582" y="26939"/>
                  </a:cubicBezTo>
                  <a:cubicBezTo>
                    <a:pt x="32725" y="26939"/>
                    <a:pt x="30825" y="27174"/>
                    <a:pt x="29801" y="28155"/>
                  </a:cubicBezTo>
                  <a:cubicBezTo>
                    <a:pt x="28503" y="29358"/>
                    <a:pt x="29358" y="30783"/>
                    <a:pt x="30530" y="31670"/>
                  </a:cubicBezTo>
                  <a:cubicBezTo>
                    <a:pt x="27711" y="30783"/>
                    <a:pt x="24798" y="29833"/>
                    <a:pt x="21947" y="29231"/>
                  </a:cubicBezTo>
                  <a:cubicBezTo>
                    <a:pt x="19984" y="27109"/>
                    <a:pt x="17609" y="24956"/>
                    <a:pt x="16722" y="22169"/>
                  </a:cubicBezTo>
                  <a:cubicBezTo>
                    <a:pt x="15835" y="19446"/>
                    <a:pt x="15329" y="16405"/>
                    <a:pt x="15962" y="13618"/>
                  </a:cubicBezTo>
                  <a:close/>
                  <a:moveTo>
                    <a:pt x="34868" y="33982"/>
                  </a:moveTo>
                  <a:cubicBezTo>
                    <a:pt x="35343" y="34172"/>
                    <a:pt x="35819" y="34393"/>
                    <a:pt x="36294" y="34583"/>
                  </a:cubicBezTo>
                  <a:cubicBezTo>
                    <a:pt x="38257" y="35375"/>
                    <a:pt x="40949" y="35692"/>
                    <a:pt x="42184" y="37592"/>
                  </a:cubicBezTo>
                  <a:cubicBezTo>
                    <a:pt x="42057" y="37687"/>
                    <a:pt x="41931" y="37782"/>
                    <a:pt x="41804" y="37909"/>
                  </a:cubicBezTo>
                  <a:cubicBezTo>
                    <a:pt x="41788" y="37905"/>
                    <a:pt x="41771" y="37903"/>
                    <a:pt x="41755" y="37903"/>
                  </a:cubicBezTo>
                  <a:cubicBezTo>
                    <a:pt x="41640" y="37903"/>
                    <a:pt x="41519" y="37996"/>
                    <a:pt x="41519" y="38162"/>
                  </a:cubicBezTo>
                  <a:cubicBezTo>
                    <a:pt x="40126" y="39365"/>
                    <a:pt x="38700" y="40822"/>
                    <a:pt x="37054" y="41170"/>
                  </a:cubicBezTo>
                  <a:cubicBezTo>
                    <a:pt x="36740" y="41230"/>
                    <a:pt x="36454" y="41262"/>
                    <a:pt x="36196" y="41262"/>
                  </a:cubicBezTo>
                  <a:cubicBezTo>
                    <a:pt x="35908" y="41262"/>
                    <a:pt x="35656" y="41222"/>
                    <a:pt x="35438" y="41139"/>
                  </a:cubicBezTo>
                  <a:cubicBezTo>
                    <a:pt x="35470" y="41107"/>
                    <a:pt x="35470" y="41075"/>
                    <a:pt x="35470" y="41044"/>
                  </a:cubicBezTo>
                  <a:cubicBezTo>
                    <a:pt x="35490" y="41005"/>
                    <a:pt x="35461" y="40978"/>
                    <a:pt x="35429" y="40978"/>
                  </a:cubicBezTo>
                  <a:cubicBezTo>
                    <a:pt x="35409" y="40978"/>
                    <a:pt x="35387" y="40988"/>
                    <a:pt x="35375" y="41012"/>
                  </a:cubicBezTo>
                  <a:cubicBezTo>
                    <a:pt x="35375" y="41044"/>
                    <a:pt x="35375" y="41075"/>
                    <a:pt x="35343" y="41107"/>
                  </a:cubicBezTo>
                  <a:cubicBezTo>
                    <a:pt x="33253" y="40220"/>
                    <a:pt x="34298" y="35882"/>
                    <a:pt x="34868" y="33982"/>
                  </a:cubicBezTo>
                  <a:close/>
                  <a:moveTo>
                    <a:pt x="42374" y="36927"/>
                  </a:moveTo>
                  <a:lnTo>
                    <a:pt x="42374" y="36927"/>
                  </a:lnTo>
                  <a:cubicBezTo>
                    <a:pt x="43419" y="37338"/>
                    <a:pt x="44496" y="37592"/>
                    <a:pt x="45573" y="38004"/>
                  </a:cubicBezTo>
                  <a:cubicBezTo>
                    <a:pt x="47663" y="38764"/>
                    <a:pt x="51685" y="40252"/>
                    <a:pt x="52318" y="42659"/>
                  </a:cubicBezTo>
                  <a:cubicBezTo>
                    <a:pt x="51805" y="44064"/>
                    <a:pt x="50742" y="45077"/>
                    <a:pt x="49229" y="45077"/>
                  </a:cubicBezTo>
                  <a:cubicBezTo>
                    <a:pt x="48594" y="45077"/>
                    <a:pt x="47879" y="44898"/>
                    <a:pt x="47093" y="44496"/>
                  </a:cubicBezTo>
                  <a:cubicBezTo>
                    <a:pt x="44464" y="43166"/>
                    <a:pt x="43641" y="40062"/>
                    <a:pt x="42881" y="37434"/>
                  </a:cubicBezTo>
                  <a:cubicBezTo>
                    <a:pt x="42849" y="37338"/>
                    <a:pt x="42786" y="37307"/>
                    <a:pt x="42722" y="37307"/>
                  </a:cubicBezTo>
                  <a:cubicBezTo>
                    <a:pt x="42691" y="37275"/>
                    <a:pt x="42659" y="37275"/>
                    <a:pt x="42627" y="37275"/>
                  </a:cubicBezTo>
                  <a:cubicBezTo>
                    <a:pt x="42532" y="37148"/>
                    <a:pt x="42469" y="37022"/>
                    <a:pt x="42374" y="36927"/>
                  </a:cubicBezTo>
                  <a:close/>
                  <a:moveTo>
                    <a:pt x="16045" y="29070"/>
                  </a:moveTo>
                  <a:cubicBezTo>
                    <a:pt x="20761" y="29070"/>
                    <a:pt x="25802" y="30908"/>
                    <a:pt x="30118" y="32271"/>
                  </a:cubicBezTo>
                  <a:lnTo>
                    <a:pt x="29928" y="32335"/>
                  </a:lnTo>
                  <a:cubicBezTo>
                    <a:pt x="28150" y="32212"/>
                    <a:pt x="26372" y="32100"/>
                    <a:pt x="24602" y="32100"/>
                  </a:cubicBezTo>
                  <a:cubicBezTo>
                    <a:pt x="22273" y="32100"/>
                    <a:pt x="19957" y="32293"/>
                    <a:pt x="17672" y="32905"/>
                  </a:cubicBezTo>
                  <a:cubicBezTo>
                    <a:pt x="17577" y="32905"/>
                    <a:pt x="17577" y="33063"/>
                    <a:pt x="17672" y="33063"/>
                  </a:cubicBezTo>
                  <a:cubicBezTo>
                    <a:pt x="20779" y="32616"/>
                    <a:pt x="23729" y="32461"/>
                    <a:pt x="26753" y="32461"/>
                  </a:cubicBezTo>
                  <a:cubicBezTo>
                    <a:pt x="27583" y="32461"/>
                    <a:pt x="28418" y="32473"/>
                    <a:pt x="29263" y="32493"/>
                  </a:cubicBezTo>
                  <a:cubicBezTo>
                    <a:pt x="28376" y="32715"/>
                    <a:pt x="27458" y="32937"/>
                    <a:pt x="26571" y="33222"/>
                  </a:cubicBezTo>
                  <a:cubicBezTo>
                    <a:pt x="26658" y="33193"/>
                    <a:pt x="26639" y="33059"/>
                    <a:pt x="26564" y="33059"/>
                  </a:cubicBezTo>
                  <a:cubicBezTo>
                    <a:pt x="26556" y="33059"/>
                    <a:pt x="26548" y="33060"/>
                    <a:pt x="26539" y="33063"/>
                  </a:cubicBezTo>
                  <a:cubicBezTo>
                    <a:pt x="23214" y="34045"/>
                    <a:pt x="19889" y="35217"/>
                    <a:pt x="16817" y="36768"/>
                  </a:cubicBezTo>
                  <a:cubicBezTo>
                    <a:pt x="16732" y="36797"/>
                    <a:pt x="16773" y="36900"/>
                    <a:pt x="16850" y="36900"/>
                  </a:cubicBezTo>
                  <a:cubicBezTo>
                    <a:pt x="16860" y="36900"/>
                    <a:pt x="16870" y="36899"/>
                    <a:pt x="16880" y="36895"/>
                  </a:cubicBezTo>
                  <a:cubicBezTo>
                    <a:pt x="19446" y="35818"/>
                    <a:pt x="22042" y="34773"/>
                    <a:pt x="24671" y="33855"/>
                  </a:cubicBezTo>
                  <a:lnTo>
                    <a:pt x="24671" y="33855"/>
                  </a:lnTo>
                  <a:cubicBezTo>
                    <a:pt x="23911" y="34140"/>
                    <a:pt x="23183" y="34520"/>
                    <a:pt x="22517" y="34932"/>
                  </a:cubicBezTo>
                  <a:cubicBezTo>
                    <a:pt x="19857" y="36642"/>
                    <a:pt x="18084" y="39872"/>
                    <a:pt x="16247" y="42374"/>
                  </a:cubicBezTo>
                  <a:cubicBezTo>
                    <a:pt x="15234" y="43704"/>
                    <a:pt x="13238" y="46174"/>
                    <a:pt x="12162" y="48549"/>
                  </a:cubicBezTo>
                  <a:cubicBezTo>
                    <a:pt x="11373" y="48768"/>
                    <a:pt x="10756" y="48912"/>
                    <a:pt x="10182" y="48912"/>
                  </a:cubicBezTo>
                  <a:cubicBezTo>
                    <a:pt x="9260" y="48912"/>
                    <a:pt x="8452" y="48539"/>
                    <a:pt x="7221" y="47504"/>
                  </a:cubicBezTo>
                  <a:cubicBezTo>
                    <a:pt x="6778" y="47124"/>
                    <a:pt x="6778" y="46839"/>
                    <a:pt x="6271" y="46522"/>
                  </a:cubicBezTo>
                  <a:cubicBezTo>
                    <a:pt x="4339" y="45351"/>
                    <a:pt x="1268" y="47504"/>
                    <a:pt x="1204" y="43166"/>
                  </a:cubicBezTo>
                  <a:cubicBezTo>
                    <a:pt x="1141" y="39524"/>
                    <a:pt x="4751" y="34615"/>
                    <a:pt x="7285" y="32271"/>
                  </a:cubicBezTo>
                  <a:cubicBezTo>
                    <a:pt x="9845" y="29902"/>
                    <a:pt x="12871" y="29070"/>
                    <a:pt x="16045" y="29070"/>
                  </a:cubicBezTo>
                  <a:close/>
                  <a:moveTo>
                    <a:pt x="53363" y="40379"/>
                  </a:moveTo>
                  <a:lnTo>
                    <a:pt x="53363" y="40379"/>
                  </a:lnTo>
                  <a:cubicBezTo>
                    <a:pt x="56403" y="42089"/>
                    <a:pt x="58652" y="45097"/>
                    <a:pt x="61502" y="47124"/>
                  </a:cubicBezTo>
                  <a:cubicBezTo>
                    <a:pt x="62801" y="48011"/>
                    <a:pt x="65207" y="50259"/>
                    <a:pt x="65682" y="52286"/>
                  </a:cubicBezTo>
                  <a:cubicBezTo>
                    <a:pt x="64352" y="51970"/>
                    <a:pt x="63022" y="51780"/>
                    <a:pt x="61724" y="51463"/>
                  </a:cubicBezTo>
                  <a:cubicBezTo>
                    <a:pt x="59792" y="51019"/>
                    <a:pt x="59222" y="50133"/>
                    <a:pt x="57797" y="49088"/>
                  </a:cubicBezTo>
                  <a:cubicBezTo>
                    <a:pt x="57322" y="48771"/>
                    <a:pt x="56973" y="48676"/>
                    <a:pt x="56435" y="48518"/>
                  </a:cubicBezTo>
                  <a:cubicBezTo>
                    <a:pt x="54060" y="47916"/>
                    <a:pt x="52508" y="47536"/>
                    <a:pt x="51210" y="45192"/>
                  </a:cubicBezTo>
                  <a:cubicBezTo>
                    <a:pt x="51210" y="45161"/>
                    <a:pt x="51210" y="45161"/>
                    <a:pt x="51210" y="45161"/>
                  </a:cubicBezTo>
                  <a:cubicBezTo>
                    <a:pt x="51716" y="44907"/>
                    <a:pt x="52160" y="44527"/>
                    <a:pt x="52540" y="43989"/>
                  </a:cubicBezTo>
                  <a:cubicBezTo>
                    <a:pt x="53268" y="42976"/>
                    <a:pt x="53490" y="41645"/>
                    <a:pt x="53363" y="40379"/>
                  </a:cubicBezTo>
                  <a:close/>
                  <a:moveTo>
                    <a:pt x="42564" y="37845"/>
                  </a:moveTo>
                  <a:cubicBezTo>
                    <a:pt x="43197" y="40569"/>
                    <a:pt x="44179" y="43609"/>
                    <a:pt x="46839" y="45002"/>
                  </a:cubicBezTo>
                  <a:cubicBezTo>
                    <a:pt x="47597" y="45401"/>
                    <a:pt x="48455" y="45624"/>
                    <a:pt x="49294" y="45624"/>
                  </a:cubicBezTo>
                  <a:cubicBezTo>
                    <a:pt x="49789" y="45624"/>
                    <a:pt x="50277" y="45547"/>
                    <a:pt x="50735" y="45382"/>
                  </a:cubicBezTo>
                  <a:cubicBezTo>
                    <a:pt x="50735" y="45414"/>
                    <a:pt x="50735" y="45446"/>
                    <a:pt x="50766" y="45477"/>
                  </a:cubicBezTo>
                  <a:cubicBezTo>
                    <a:pt x="51336" y="46554"/>
                    <a:pt x="52065" y="47409"/>
                    <a:pt x="53110" y="48074"/>
                  </a:cubicBezTo>
                  <a:cubicBezTo>
                    <a:pt x="54598" y="48993"/>
                    <a:pt x="56467" y="48834"/>
                    <a:pt x="57892" y="49943"/>
                  </a:cubicBezTo>
                  <a:cubicBezTo>
                    <a:pt x="58779" y="50608"/>
                    <a:pt x="59032" y="51178"/>
                    <a:pt x="60172" y="51621"/>
                  </a:cubicBezTo>
                  <a:cubicBezTo>
                    <a:pt x="61882" y="52223"/>
                    <a:pt x="63941" y="52413"/>
                    <a:pt x="65746" y="52666"/>
                  </a:cubicBezTo>
                  <a:cubicBezTo>
                    <a:pt x="65872" y="53838"/>
                    <a:pt x="65271" y="54851"/>
                    <a:pt x="63307" y="55485"/>
                  </a:cubicBezTo>
                  <a:cubicBezTo>
                    <a:pt x="62853" y="55631"/>
                    <a:pt x="62384" y="55690"/>
                    <a:pt x="61907" y="55690"/>
                  </a:cubicBezTo>
                  <a:cubicBezTo>
                    <a:pt x="60219" y="55690"/>
                    <a:pt x="58427" y="54954"/>
                    <a:pt x="56847" y="54756"/>
                  </a:cubicBezTo>
                  <a:cubicBezTo>
                    <a:pt x="55042" y="54503"/>
                    <a:pt x="53141" y="54756"/>
                    <a:pt x="51336" y="54408"/>
                  </a:cubicBezTo>
                  <a:cubicBezTo>
                    <a:pt x="50766" y="54281"/>
                    <a:pt x="50260" y="54123"/>
                    <a:pt x="49753" y="53901"/>
                  </a:cubicBezTo>
                  <a:cubicBezTo>
                    <a:pt x="49753" y="53870"/>
                    <a:pt x="49753" y="53806"/>
                    <a:pt x="49753" y="53775"/>
                  </a:cubicBezTo>
                  <a:cubicBezTo>
                    <a:pt x="49736" y="53691"/>
                    <a:pt x="49667" y="53652"/>
                    <a:pt x="49595" y="53652"/>
                  </a:cubicBezTo>
                  <a:cubicBezTo>
                    <a:pt x="49531" y="53652"/>
                    <a:pt x="49466" y="53683"/>
                    <a:pt x="49436" y="53743"/>
                  </a:cubicBezTo>
                  <a:cubicBezTo>
                    <a:pt x="47979" y="52983"/>
                    <a:pt x="46903" y="51716"/>
                    <a:pt x="45984" y="50164"/>
                  </a:cubicBezTo>
                  <a:cubicBezTo>
                    <a:pt x="43736" y="46522"/>
                    <a:pt x="42501" y="42469"/>
                    <a:pt x="42121" y="38225"/>
                  </a:cubicBezTo>
                  <a:cubicBezTo>
                    <a:pt x="42216" y="38099"/>
                    <a:pt x="42342" y="37972"/>
                    <a:pt x="42469" y="37877"/>
                  </a:cubicBezTo>
                  <a:cubicBezTo>
                    <a:pt x="42501" y="37877"/>
                    <a:pt x="42532" y="37877"/>
                    <a:pt x="42564" y="37845"/>
                  </a:cubicBezTo>
                  <a:close/>
                  <a:moveTo>
                    <a:pt x="31702" y="32430"/>
                  </a:moveTo>
                  <a:cubicBezTo>
                    <a:pt x="32557" y="32937"/>
                    <a:pt x="33443" y="33348"/>
                    <a:pt x="34330" y="33760"/>
                  </a:cubicBezTo>
                  <a:cubicBezTo>
                    <a:pt x="33823" y="35533"/>
                    <a:pt x="32810" y="38985"/>
                    <a:pt x="34108" y="40727"/>
                  </a:cubicBezTo>
                  <a:cubicBezTo>
                    <a:pt x="31353" y="44971"/>
                    <a:pt x="32082" y="50766"/>
                    <a:pt x="27806" y="54060"/>
                  </a:cubicBezTo>
                  <a:cubicBezTo>
                    <a:pt x="25843" y="55548"/>
                    <a:pt x="23404" y="56498"/>
                    <a:pt x="21029" y="57100"/>
                  </a:cubicBezTo>
                  <a:cubicBezTo>
                    <a:pt x="20743" y="57171"/>
                    <a:pt x="20449" y="57206"/>
                    <a:pt x="20154" y="57206"/>
                  </a:cubicBezTo>
                  <a:cubicBezTo>
                    <a:pt x="18881" y="57206"/>
                    <a:pt x="17588" y="56564"/>
                    <a:pt x="16817" y="55485"/>
                  </a:cubicBezTo>
                  <a:cubicBezTo>
                    <a:pt x="16564" y="55168"/>
                    <a:pt x="16595" y="54598"/>
                    <a:pt x="16374" y="54218"/>
                  </a:cubicBezTo>
                  <a:cubicBezTo>
                    <a:pt x="16120" y="53870"/>
                    <a:pt x="15899" y="53616"/>
                    <a:pt x="15519" y="53426"/>
                  </a:cubicBezTo>
                  <a:cubicBezTo>
                    <a:pt x="15407" y="53375"/>
                    <a:pt x="15289" y="53358"/>
                    <a:pt x="15169" y="53358"/>
                  </a:cubicBezTo>
                  <a:cubicBezTo>
                    <a:pt x="14953" y="53358"/>
                    <a:pt x="14734" y="53413"/>
                    <a:pt x="14550" y="53413"/>
                  </a:cubicBezTo>
                  <a:cubicBezTo>
                    <a:pt x="14462" y="53413"/>
                    <a:pt x="14383" y="53400"/>
                    <a:pt x="14315" y="53363"/>
                  </a:cubicBezTo>
                  <a:cubicBezTo>
                    <a:pt x="14252" y="53376"/>
                    <a:pt x="14191" y="53382"/>
                    <a:pt x="14133" y="53382"/>
                  </a:cubicBezTo>
                  <a:cubicBezTo>
                    <a:pt x="13614" y="53382"/>
                    <a:pt x="13321" y="52872"/>
                    <a:pt x="13207" y="51875"/>
                  </a:cubicBezTo>
                  <a:cubicBezTo>
                    <a:pt x="12130" y="51241"/>
                    <a:pt x="11877" y="50481"/>
                    <a:pt x="12415" y="49594"/>
                  </a:cubicBezTo>
                  <a:cubicBezTo>
                    <a:pt x="12573" y="48898"/>
                    <a:pt x="12953" y="48201"/>
                    <a:pt x="13302" y="47599"/>
                  </a:cubicBezTo>
                  <a:cubicBezTo>
                    <a:pt x="14727" y="45066"/>
                    <a:pt x="16690" y="42786"/>
                    <a:pt x="18432" y="40474"/>
                  </a:cubicBezTo>
                  <a:cubicBezTo>
                    <a:pt x="19921" y="38479"/>
                    <a:pt x="21282" y="36262"/>
                    <a:pt x="23531" y="35027"/>
                  </a:cubicBezTo>
                  <a:cubicBezTo>
                    <a:pt x="25938" y="33697"/>
                    <a:pt x="29073" y="33190"/>
                    <a:pt x="31702" y="32430"/>
                  </a:cubicBezTo>
                  <a:close/>
                  <a:moveTo>
                    <a:pt x="34330" y="41012"/>
                  </a:moveTo>
                  <a:cubicBezTo>
                    <a:pt x="34552" y="41234"/>
                    <a:pt x="34805" y="41392"/>
                    <a:pt x="35122" y="41550"/>
                  </a:cubicBezTo>
                  <a:lnTo>
                    <a:pt x="35185" y="41550"/>
                  </a:lnTo>
                  <a:cubicBezTo>
                    <a:pt x="34045" y="44464"/>
                    <a:pt x="33190" y="47504"/>
                    <a:pt x="32493" y="50544"/>
                  </a:cubicBezTo>
                  <a:cubicBezTo>
                    <a:pt x="32474" y="50621"/>
                    <a:pt x="32536" y="50663"/>
                    <a:pt x="32595" y="50663"/>
                  </a:cubicBezTo>
                  <a:cubicBezTo>
                    <a:pt x="32634" y="50663"/>
                    <a:pt x="32671" y="50645"/>
                    <a:pt x="32683" y="50608"/>
                  </a:cubicBezTo>
                  <a:cubicBezTo>
                    <a:pt x="33475" y="47568"/>
                    <a:pt x="34362" y="44591"/>
                    <a:pt x="35312" y="41614"/>
                  </a:cubicBezTo>
                  <a:cubicBezTo>
                    <a:pt x="35470" y="41645"/>
                    <a:pt x="35597" y="41677"/>
                    <a:pt x="35755" y="41709"/>
                  </a:cubicBezTo>
                  <a:cubicBezTo>
                    <a:pt x="34552" y="47156"/>
                    <a:pt x="33950" y="53015"/>
                    <a:pt x="34583" y="58588"/>
                  </a:cubicBezTo>
                  <a:cubicBezTo>
                    <a:pt x="32715" y="60457"/>
                    <a:pt x="30910" y="62420"/>
                    <a:pt x="28566" y="63750"/>
                  </a:cubicBezTo>
                  <a:cubicBezTo>
                    <a:pt x="27493" y="64371"/>
                    <a:pt x="26633" y="64592"/>
                    <a:pt x="25746" y="64592"/>
                  </a:cubicBezTo>
                  <a:cubicBezTo>
                    <a:pt x="24958" y="64592"/>
                    <a:pt x="24149" y="64417"/>
                    <a:pt x="23151" y="64194"/>
                  </a:cubicBezTo>
                  <a:cubicBezTo>
                    <a:pt x="22593" y="64077"/>
                    <a:pt x="22120" y="63944"/>
                    <a:pt x="21582" y="63944"/>
                  </a:cubicBezTo>
                  <a:cubicBezTo>
                    <a:pt x="21388" y="63944"/>
                    <a:pt x="21185" y="63962"/>
                    <a:pt x="20966" y="64004"/>
                  </a:cubicBezTo>
                  <a:cubicBezTo>
                    <a:pt x="19834" y="64226"/>
                    <a:pt x="19450" y="64642"/>
                    <a:pt x="18835" y="64642"/>
                  </a:cubicBezTo>
                  <a:cubicBezTo>
                    <a:pt x="18486" y="64642"/>
                    <a:pt x="18063" y="64508"/>
                    <a:pt x="17387" y="64130"/>
                  </a:cubicBezTo>
                  <a:cubicBezTo>
                    <a:pt x="15804" y="63275"/>
                    <a:pt x="15202" y="62135"/>
                    <a:pt x="14347" y="60583"/>
                  </a:cubicBezTo>
                  <a:cubicBezTo>
                    <a:pt x="13048" y="58272"/>
                    <a:pt x="12130" y="55833"/>
                    <a:pt x="12162" y="53173"/>
                  </a:cubicBezTo>
                  <a:lnTo>
                    <a:pt x="12162" y="53173"/>
                  </a:lnTo>
                  <a:cubicBezTo>
                    <a:pt x="12478" y="53553"/>
                    <a:pt x="12953" y="53838"/>
                    <a:pt x="13555" y="54091"/>
                  </a:cubicBezTo>
                  <a:cubicBezTo>
                    <a:pt x="17102" y="55453"/>
                    <a:pt x="15455" y="54598"/>
                    <a:pt x="16659" y="56657"/>
                  </a:cubicBezTo>
                  <a:cubicBezTo>
                    <a:pt x="17070" y="57385"/>
                    <a:pt x="17609" y="57733"/>
                    <a:pt x="18432" y="57892"/>
                  </a:cubicBezTo>
                  <a:cubicBezTo>
                    <a:pt x="18721" y="57944"/>
                    <a:pt x="19020" y="57969"/>
                    <a:pt x="19326" y="57969"/>
                  </a:cubicBezTo>
                  <a:cubicBezTo>
                    <a:pt x="21405" y="57969"/>
                    <a:pt x="23815" y="56855"/>
                    <a:pt x="25526" y="56055"/>
                  </a:cubicBezTo>
                  <a:cubicBezTo>
                    <a:pt x="27806" y="54978"/>
                    <a:pt x="29770" y="53426"/>
                    <a:pt x="30910" y="51146"/>
                  </a:cubicBezTo>
                  <a:cubicBezTo>
                    <a:pt x="32493" y="47884"/>
                    <a:pt x="32493" y="44179"/>
                    <a:pt x="34330" y="41012"/>
                  </a:cubicBezTo>
                  <a:close/>
                  <a:moveTo>
                    <a:pt x="41582" y="38732"/>
                  </a:moveTo>
                  <a:cubicBezTo>
                    <a:pt x="42057" y="43451"/>
                    <a:pt x="43609" y="48359"/>
                    <a:pt x="46586" y="52128"/>
                  </a:cubicBezTo>
                  <a:cubicBezTo>
                    <a:pt x="47409" y="53205"/>
                    <a:pt x="48391" y="53933"/>
                    <a:pt x="49468" y="54440"/>
                  </a:cubicBezTo>
                  <a:cubicBezTo>
                    <a:pt x="49785" y="57892"/>
                    <a:pt x="48961" y="61312"/>
                    <a:pt x="49563" y="64795"/>
                  </a:cubicBezTo>
                  <a:cubicBezTo>
                    <a:pt x="49626" y="65270"/>
                    <a:pt x="49911" y="66031"/>
                    <a:pt x="49911" y="66474"/>
                  </a:cubicBezTo>
                  <a:cubicBezTo>
                    <a:pt x="49828" y="68451"/>
                    <a:pt x="48911" y="68855"/>
                    <a:pt x="47851" y="68855"/>
                  </a:cubicBezTo>
                  <a:cubicBezTo>
                    <a:pt x="47298" y="68855"/>
                    <a:pt x="46706" y="68745"/>
                    <a:pt x="46174" y="68691"/>
                  </a:cubicBezTo>
                  <a:cubicBezTo>
                    <a:pt x="43862" y="68437"/>
                    <a:pt x="41456" y="68406"/>
                    <a:pt x="39429" y="67044"/>
                  </a:cubicBezTo>
                  <a:cubicBezTo>
                    <a:pt x="35502" y="64415"/>
                    <a:pt x="35027" y="59253"/>
                    <a:pt x="34963" y="54915"/>
                  </a:cubicBezTo>
                  <a:cubicBezTo>
                    <a:pt x="34932" y="50513"/>
                    <a:pt x="35438" y="46142"/>
                    <a:pt x="36294" y="41804"/>
                  </a:cubicBezTo>
                  <a:cubicBezTo>
                    <a:pt x="36294" y="41804"/>
                    <a:pt x="36294" y="41772"/>
                    <a:pt x="36294" y="41772"/>
                  </a:cubicBezTo>
                  <a:cubicBezTo>
                    <a:pt x="38194" y="41772"/>
                    <a:pt x="40094" y="40157"/>
                    <a:pt x="41582" y="38732"/>
                  </a:cubicBezTo>
                  <a:close/>
                  <a:moveTo>
                    <a:pt x="68058" y="1"/>
                  </a:moveTo>
                  <a:cubicBezTo>
                    <a:pt x="66474" y="2851"/>
                    <a:pt x="64574" y="5543"/>
                    <a:pt x="62421" y="8045"/>
                  </a:cubicBezTo>
                  <a:cubicBezTo>
                    <a:pt x="58969" y="12035"/>
                    <a:pt x="55073" y="15709"/>
                    <a:pt x="51241" y="19351"/>
                  </a:cubicBezTo>
                  <a:cubicBezTo>
                    <a:pt x="49025" y="21409"/>
                    <a:pt x="46808" y="22929"/>
                    <a:pt x="44052" y="24101"/>
                  </a:cubicBezTo>
                  <a:cubicBezTo>
                    <a:pt x="42311" y="24861"/>
                    <a:pt x="40727" y="25589"/>
                    <a:pt x="39397" y="27014"/>
                  </a:cubicBezTo>
                  <a:cubicBezTo>
                    <a:pt x="39334" y="27046"/>
                    <a:pt x="39334" y="27141"/>
                    <a:pt x="39365" y="27173"/>
                  </a:cubicBezTo>
                  <a:cubicBezTo>
                    <a:pt x="39049" y="27173"/>
                    <a:pt x="38764" y="27173"/>
                    <a:pt x="38479" y="27141"/>
                  </a:cubicBezTo>
                  <a:lnTo>
                    <a:pt x="38067" y="27141"/>
                  </a:lnTo>
                  <a:cubicBezTo>
                    <a:pt x="38067" y="27109"/>
                    <a:pt x="38067" y="27078"/>
                    <a:pt x="38067" y="27078"/>
                  </a:cubicBezTo>
                  <a:cubicBezTo>
                    <a:pt x="36769" y="22771"/>
                    <a:pt x="35153" y="18084"/>
                    <a:pt x="31322" y="15360"/>
                  </a:cubicBezTo>
                  <a:cubicBezTo>
                    <a:pt x="29706" y="14220"/>
                    <a:pt x="27901" y="13650"/>
                    <a:pt x="25906" y="13555"/>
                  </a:cubicBezTo>
                  <a:cubicBezTo>
                    <a:pt x="22422" y="13428"/>
                    <a:pt x="19382" y="13714"/>
                    <a:pt x="15994" y="12447"/>
                  </a:cubicBezTo>
                  <a:cubicBezTo>
                    <a:pt x="15981" y="12443"/>
                    <a:pt x="15969" y="12441"/>
                    <a:pt x="15956" y="12441"/>
                  </a:cubicBezTo>
                  <a:cubicBezTo>
                    <a:pt x="15875" y="12441"/>
                    <a:pt x="15799" y="12527"/>
                    <a:pt x="15772" y="12637"/>
                  </a:cubicBezTo>
                  <a:cubicBezTo>
                    <a:pt x="15740" y="12668"/>
                    <a:pt x="15709" y="12700"/>
                    <a:pt x="15677" y="12763"/>
                  </a:cubicBezTo>
                  <a:cubicBezTo>
                    <a:pt x="14664" y="15867"/>
                    <a:pt x="15297" y="19256"/>
                    <a:pt x="16247" y="22327"/>
                  </a:cubicBezTo>
                  <a:cubicBezTo>
                    <a:pt x="17070" y="24988"/>
                    <a:pt x="19224" y="27268"/>
                    <a:pt x="21346" y="29136"/>
                  </a:cubicBezTo>
                  <a:cubicBezTo>
                    <a:pt x="19604" y="28796"/>
                    <a:pt x="17884" y="28587"/>
                    <a:pt x="16211" y="28587"/>
                  </a:cubicBezTo>
                  <a:cubicBezTo>
                    <a:pt x="11647" y="28587"/>
                    <a:pt x="7440" y="30149"/>
                    <a:pt x="4149" y="34900"/>
                  </a:cubicBezTo>
                  <a:cubicBezTo>
                    <a:pt x="2629" y="37085"/>
                    <a:pt x="1331" y="39524"/>
                    <a:pt x="761" y="42121"/>
                  </a:cubicBezTo>
                  <a:cubicBezTo>
                    <a:pt x="476" y="43387"/>
                    <a:pt x="1" y="45224"/>
                    <a:pt x="1173" y="46174"/>
                  </a:cubicBezTo>
                  <a:cubicBezTo>
                    <a:pt x="1806" y="46712"/>
                    <a:pt x="2598" y="46681"/>
                    <a:pt x="3358" y="46744"/>
                  </a:cubicBezTo>
                  <a:cubicBezTo>
                    <a:pt x="4371" y="46871"/>
                    <a:pt x="5480" y="46839"/>
                    <a:pt x="6366" y="47441"/>
                  </a:cubicBezTo>
                  <a:cubicBezTo>
                    <a:pt x="6936" y="47821"/>
                    <a:pt x="7095" y="48518"/>
                    <a:pt x="7665" y="48898"/>
                  </a:cubicBezTo>
                  <a:cubicBezTo>
                    <a:pt x="8275" y="49314"/>
                    <a:pt x="8904" y="49469"/>
                    <a:pt x="9540" y="49469"/>
                  </a:cubicBezTo>
                  <a:cubicBezTo>
                    <a:pt x="10356" y="49469"/>
                    <a:pt x="11185" y="49214"/>
                    <a:pt x="12003" y="48929"/>
                  </a:cubicBezTo>
                  <a:lnTo>
                    <a:pt x="12003" y="48929"/>
                  </a:lnTo>
                  <a:cubicBezTo>
                    <a:pt x="11497" y="50133"/>
                    <a:pt x="11307" y="51273"/>
                    <a:pt x="11592" y="52255"/>
                  </a:cubicBezTo>
                  <a:cubicBezTo>
                    <a:pt x="11592" y="52286"/>
                    <a:pt x="11592" y="52286"/>
                    <a:pt x="11592" y="52318"/>
                  </a:cubicBezTo>
                  <a:cubicBezTo>
                    <a:pt x="11307" y="55453"/>
                    <a:pt x="12320" y="58240"/>
                    <a:pt x="13840" y="60932"/>
                  </a:cubicBezTo>
                  <a:cubicBezTo>
                    <a:pt x="14775" y="62621"/>
                    <a:pt x="15940" y="65546"/>
                    <a:pt x="18211" y="65546"/>
                  </a:cubicBezTo>
                  <a:cubicBezTo>
                    <a:pt x="18324" y="65546"/>
                    <a:pt x="18440" y="65539"/>
                    <a:pt x="18559" y="65524"/>
                  </a:cubicBezTo>
                  <a:cubicBezTo>
                    <a:pt x="19382" y="65397"/>
                    <a:pt x="20047" y="64764"/>
                    <a:pt x="20839" y="64669"/>
                  </a:cubicBezTo>
                  <a:cubicBezTo>
                    <a:pt x="21034" y="64638"/>
                    <a:pt x="21225" y="64624"/>
                    <a:pt x="21413" y="64624"/>
                  </a:cubicBezTo>
                  <a:cubicBezTo>
                    <a:pt x="22564" y="64624"/>
                    <a:pt x="23591" y="65139"/>
                    <a:pt x="24734" y="65302"/>
                  </a:cubicBezTo>
                  <a:cubicBezTo>
                    <a:pt x="24954" y="65328"/>
                    <a:pt x="25171" y="65341"/>
                    <a:pt x="25386" y="65341"/>
                  </a:cubicBezTo>
                  <a:cubicBezTo>
                    <a:pt x="26225" y="65341"/>
                    <a:pt x="27031" y="65148"/>
                    <a:pt x="27838" y="64795"/>
                  </a:cubicBezTo>
                  <a:cubicBezTo>
                    <a:pt x="30466" y="63687"/>
                    <a:pt x="33032" y="61312"/>
                    <a:pt x="34647" y="58937"/>
                  </a:cubicBezTo>
                  <a:cubicBezTo>
                    <a:pt x="35153" y="62737"/>
                    <a:pt x="36800" y="66791"/>
                    <a:pt x="40632" y="68279"/>
                  </a:cubicBezTo>
                  <a:cubicBezTo>
                    <a:pt x="42640" y="69053"/>
                    <a:pt x="45739" y="69464"/>
                    <a:pt x="48070" y="69464"/>
                  </a:cubicBezTo>
                  <a:cubicBezTo>
                    <a:pt x="48313" y="69464"/>
                    <a:pt x="48547" y="69460"/>
                    <a:pt x="48771" y="69451"/>
                  </a:cubicBezTo>
                  <a:cubicBezTo>
                    <a:pt x="49785" y="69387"/>
                    <a:pt x="50291" y="69229"/>
                    <a:pt x="50513" y="68152"/>
                  </a:cubicBezTo>
                  <a:cubicBezTo>
                    <a:pt x="50925" y="66094"/>
                    <a:pt x="49753" y="63624"/>
                    <a:pt x="49721" y="61502"/>
                  </a:cubicBezTo>
                  <a:cubicBezTo>
                    <a:pt x="49690" y="59190"/>
                    <a:pt x="50101" y="56910"/>
                    <a:pt x="49848" y="54598"/>
                  </a:cubicBezTo>
                  <a:lnTo>
                    <a:pt x="49848" y="54598"/>
                  </a:lnTo>
                  <a:cubicBezTo>
                    <a:pt x="50545" y="54851"/>
                    <a:pt x="51305" y="55041"/>
                    <a:pt x="52128" y="55105"/>
                  </a:cubicBezTo>
                  <a:cubicBezTo>
                    <a:pt x="53775" y="55295"/>
                    <a:pt x="55485" y="55136"/>
                    <a:pt x="57132" y="55390"/>
                  </a:cubicBezTo>
                  <a:cubicBezTo>
                    <a:pt x="58525" y="55611"/>
                    <a:pt x="59887" y="56118"/>
                    <a:pt x="61280" y="56245"/>
                  </a:cubicBezTo>
                  <a:cubicBezTo>
                    <a:pt x="61454" y="56259"/>
                    <a:pt x="61625" y="56266"/>
                    <a:pt x="61793" y="56266"/>
                  </a:cubicBezTo>
                  <a:cubicBezTo>
                    <a:pt x="64258" y="56266"/>
                    <a:pt x="66069" y="54771"/>
                    <a:pt x="66157" y="52666"/>
                  </a:cubicBezTo>
                  <a:cubicBezTo>
                    <a:pt x="66189" y="52603"/>
                    <a:pt x="66221" y="52508"/>
                    <a:pt x="66157" y="52445"/>
                  </a:cubicBezTo>
                  <a:cubicBezTo>
                    <a:pt x="66126" y="51811"/>
                    <a:pt x="65999" y="51114"/>
                    <a:pt x="65651" y="50418"/>
                  </a:cubicBezTo>
                  <a:cubicBezTo>
                    <a:pt x="64479" y="47884"/>
                    <a:pt x="61724" y="46776"/>
                    <a:pt x="59665" y="45129"/>
                  </a:cubicBezTo>
                  <a:cubicBezTo>
                    <a:pt x="57512" y="43387"/>
                    <a:pt x="55897" y="41139"/>
                    <a:pt x="53363" y="39872"/>
                  </a:cubicBezTo>
                  <a:lnTo>
                    <a:pt x="53300" y="39872"/>
                  </a:lnTo>
                  <a:cubicBezTo>
                    <a:pt x="53205" y="39270"/>
                    <a:pt x="53046" y="38700"/>
                    <a:pt x="52825" y="38162"/>
                  </a:cubicBezTo>
                  <a:cubicBezTo>
                    <a:pt x="52128" y="36420"/>
                    <a:pt x="50893" y="34995"/>
                    <a:pt x="49880" y="33475"/>
                  </a:cubicBezTo>
                  <a:cubicBezTo>
                    <a:pt x="49183" y="32430"/>
                    <a:pt x="48676" y="31163"/>
                    <a:pt x="47916" y="30118"/>
                  </a:cubicBezTo>
                  <a:cubicBezTo>
                    <a:pt x="47916" y="30086"/>
                    <a:pt x="47948" y="30055"/>
                    <a:pt x="47948" y="30023"/>
                  </a:cubicBezTo>
                  <a:cubicBezTo>
                    <a:pt x="47726" y="26729"/>
                    <a:pt x="50513" y="24323"/>
                    <a:pt x="52476" y="22042"/>
                  </a:cubicBezTo>
                  <a:cubicBezTo>
                    <a:pt x="54250" y="20016"/>
                    <a:pt x="55992" y="17989"/>
                    <a:pt x="57734" y="15962"/>
                  </a:cubicBezTo>
                  <a:cubicBezTo>
                    <a:pt x="61059" y="12130"/>
                    <a:pt x="64542" y="8393"/>
                    <a:pt x="67646" y="4403"/>
                  </a:cubicBezTo>
                  <a:cubicBezTo>
                    <a:pt x="67773" y="4181"/>
                    <a:pt x="67931" y="3991"/>
                    <a:pt x="68058" y="3801"/>
                  </a:cubicBezTo>
                  <a:lnTo>
                    <a:pt x="68058" y="2661"/>
                  </a:lnTo>
                  <a:cubicBezTo>
                    <a:pt x="66918" y="4340"/>
                    <a:pt x="65619" y="5955"/>
                    <a:pt x="64226" y="7538"/>
                  </a:cubicBezTo>
                  <a:cubicBezTo>
                    <a:pt x="60710" y="11592"/>
                    <a:pt x="57195" y="15645"/>
                    <a:pt x="53680" y="19731"/>
                  </a:cubicBezTo>
                  <a:cubicBezTo>
                    <a:pt x="51368" y="22391"/>
                    <a:pt x="47314" y="25653"/>
                    <a:pt x="47473" y="29548"/>
                  </a:cubicBezTo>
                  <a:lnTo>
                    <a:pt x="45953" y="29073"/>
                  </a:lnTo>
                  <a:lnTo>
                    <a:pt x="45953" y="29073"/>
                  </a:lnTo>
                  <a:cubicBezTo>
                    <a:pt x="46206" y="29231"/>
                    <a:pt x="46459" y="29421"/>
                    <a:pt x="46713" y="29611"/>
                  </a:cubicBezTo>
                  <a:cubicBezTo>
                    <a:pt x="47694" y="30530"/>
                    <a:pt x="48201" y="31986"/>
                    <a:pt x="48898" y="33095"/>
                  </a:cubicBezTo>
                  <a:cubicBezTo>
                    <a:pt x="50006" y="34868"/>
                    <a:pt x="51463" y="36452"/>
                    <a:pt x="52255" y="38415"/>
                  </a:cubicBezTo>
                  <a:cubicBezTo>
                    <a:pt x="52730" y="39619"/>
                    <a:pt x="52793" y="40980"/>
                    <a:pt x="52476" y="42184"/>
                  </a:cubicBezTo>
                  <a:cubicBezTo>
                    <a:pt x="52033" y="40759"/>
                    <a:pt x="50545" y="39999"/>
                    <a:pt x="49278" y="39270"/>
                  </a:cubicBezTo>
                  <a:cubicBezTo>
                    <a:pt x="46744" y="37782"/>
                    <a:pt x="43862" y="37243"/>
                    <a:pt x="41297" y="35977"/>
                  </a:cubicBezTo>
                  <a:cubicBezTo>
                    <a:pt x="40886" y="35723"/>
                    <a:pt x="40411" y="35502"/>
                    <a:pt x="39840" y="35280"/>
                  </a:cubicBezTo>
                  <a:cubicBezTo>
                    <a:pt x="37592" y="34393"/>
                    <a:pt x="35312" y="33633"/>
                    <a:pt x="33127" y="32525"/>
                  </a:cubicBezTo>
                  <a:cubicBezTo>
                    <a:pt x="32177" y="32018"/>
                    <a:pt x="27616" y="29991"/>
                    <a:pt x="31131" y="28123"/>
                  </a:cubicBezTo>
                  <a:cubicBezTo>
                    <a:pt x="31807" y="27785"/>
                    <a:pt x="32863" y="27743"/>
                    <a:pt x="33820" y="27743"/>
                  </a:cubicBezTo>
                  <a:cubicBezTo>
                    <a:pt x="34139" y="27743"/>
                    <a:pt x="34447" y="27748"/>
                    <a:pt x="34726" y="27748"/>
                  </a:cubicBezTo>
                  <a:cubicBezTo>
                    <a:pt x="34866" y="27748"/>
                    <a:pt x="34999" y="27746"/>
                    <a:pt x="35122" y="27743"/>
                  </a:cubicBezTo>
                  <a:cubicBezTo>
                    <a:pt x="35669" y="27723"/>
                    <a:pt x="36217" y="27713"/>
                    <a:pt x="36766" y="27713"/>
                  </a:cubicBezTo>
                  <a:cubicBezTo>
                    <a:pt x="38855" y="27713"/>
                    <a:pt x="40951" y="27860"/>
                    <a:pt x="43007" y="28186"/>
                  </a:cubicBezTo>
                  <a:lnTo>
                    <a:pt x="39682" y="27173"/>
                  </a:lnTo>
                  <a:cubicBezTo>
                    <a:pt x="41646" y="25399"/>
                    <a:pt x="44116" y="24766"/>
                    <a:pt x="46396" y="23594"/>
                  </a:cubicBezTo>
                  <a:cubicBezTo>
                    <a:pt x="48613" y="22486"/>
                    <a:pt x="50481" y="20807"/>
                    <a:pt x="52255" y="19097"/>
                  </a:cubicBezTo>
                  <a:cubicBezTo>
                    <a:pt x="56467" y="15044"/>
                    <a:pt x="60900" y="10990"/>
                    <a:pt x="64511" y="6335"/>
                  </a:cubicBezTo>
                  <a:cubicBezTo>
                    <a:pt x="65809" y="4656"/>
                    <a:pt x="66981" y="2883"/>
                    <a:pt x="68058" y="1046"/>
                  </a:cubicBezTo>
                  <a:lnTo>
                    <a:pt x="68058" y="1"/>
                  </a:ln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8"/>
            <p:cNvSpPr/>
            <p:nvPr/>
          </p:nvSpPr>
          <p:spPr>
            <a:xfrm>
              <a:off x="8942772" y="417396"/>
              <a:ext cx="201250" cy="393902"/>
            </a:xfrm>
            <a:custGeom>
              <a:avLst/>
              <a:gdLst/>
              <a:ahLst/>
              <a:cxnLst/>
              <a:rect l="l" t="t" r="r" b="b"/>
              <a:pathLst>
                <a:path w="10230" h="20023" extrusionOk="0">
                  <a:moveTo>
                    <a:pt x="10230" y="0"/>
                  </a:moveTo>
                  <a:cubicBezTo>
                    <a:pt x="8266" y="2375"/>
                    <a:pt x="5068" y="3674"/>
                    <a:pt x="3516" y="6524"/>
                  </a:cubicBezTo>
                  <a:cubicBezTo>
                    <a:pt x="1331" y="10546"/>
                    <a:pt x="2186" y="15328"/>
                    <a:pt x="412" y="19445"/>
                  </a:cubicBezTo>
                  <a:lnTo>
                    <a:pt x="286" y="19445"/>
                  </a:lnTo>
                  <a:cubicBezTo>
                    <a:pt x="32" y="19476"/>
                    <a:pt x="1" y="19856"/>
                    <a:pt x="254" y="19920"/>
                  </a:cubicBezTo>
                  <a:cubicBezTo>
                    <a:pt x="254" y="19977"/>
                    <a:pt x="311" y="20022"/>
                    <a:pt x="370" y="20022"/>
                  </a:cubicBezTo>
                  <a:cubicBezTo>
                    <a:pt x="410" y="20022"/>
                    <a:pt x="450" y="20002"/>
                    <a:pt x="476" y="19951"/>
                  </a:cubicBezTo>
                  <a:cubicBezTo>
                    <a:pt x="476" y="19951"/>
                    <a:pt x="476" y="19920"/>
                    <a:pt x="507" y="19920"/>
                  </a:cubicBezTo>
                  <a:cubicBezTo>
                    <a:pt x="3484" y="19825"/>
                    <a:pt x="7221" y="19888"/>
                    <a:pt x="10230" y="18780"/>
                  </a:cubicBezTo>
                  <a:lnTo>
                    <a:pt x="10230" y="18115"/>
                  </a:lnTo>
                  <a:cubicBezTo>
                    <a:pt x="7506" y="19191"/>
                    <a:pt x="4054" y="19096"/>
                    <a:pt x="1014" y="19381"/>
                  </a:cubicBezTo>
                  <a:cubicBezTo>
                    <a:pt x="3832" y="16436"/>
                    <a:pt x="8266" y="15454"/>
                    <a:pt x="10230" y="11718"/>
                  </a:cubicBezTo>
                  <a:lnTo>
                    <a:pt x="10230" y="10704"/>
                  </a:lnTo>
                  <a:cubicBezTo>
                    <a:pt x="9755" y="11718"/>
                    <a:pt x="9216" y="12604"/>
                    <a:pt x="8551" y="13301"/>
                  </a:cubicBezTo>
                  <a:cubicBezTo>
                    <a:pt x="6429" y="15644"/>
                    <a:pt x="3199" y="16500"/>
                    <a:pt x="1109" y="18843"/>
                  </a:cubicBezTo>
                  <a:cubicBezTo>
                    <a:pt x="2819" y="15138"/>
                    <a:pt x="1964" y="10482"/>
                    <a:pt x="4022" y="6777"/>
                  </a:cubicBezTo>
                  <a:cubicBezTo>
                    <a:pt x="5448" y="4212"/>
                    <a:pt x="8298" y="2882"/>
                    <a:pt x="10230" y="823"/>
                  </a:cubicBezTo>
                  <a:lnTo>
                    <a:pt x="10230" y="0"/>
                  </a:ln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48"/>
          <p:cNvGrpSpPr/>
          <p:nvPr/>
        </p:nvGrpSpPr>
        <p:grpSpPr>
          <a:xfrm>
            <a:off x="18921" y="30824"/>
            <a:ext cx="1095855" cy="1518297"/>
            <a:chOff x="3368500" y="3750924"/>
            <a:chExt cx="1095855" cy="1518297"/>
          </a:xfrm>
        </p:grpSpPr>
        <p:sp>
          <p:nvSpPr>
            <p:cNvPr id="684" name="Google Shape;684;p48"/>
            <p:cNvSpPr/>
            <p:nvPr/>
          </p:nvSpPr>
          <p:spPr>
            <a:xfrm>
              <a:off x="3707897" y="4463090"/>
              <a:ext cx="531037" cy="524882"/>
            </a:xfrm>
            <a:custGeom>
              <a:avLst/>
              <a:gdLst/>
              <a:ahLst/>
              <a:cxnLst/>
              <a:rect l="l" t="t" r="r" b="b"/>
              <a:pathLst>
                <a:path w="30371" h="30019" extrusionOk="0">
                  <a:moveTo>
                    <a:pt x="20237" y="26426"/>
                  </a:moveTo>
                  <a:cubicBezTo>
                    <a:pt x="20205" y="26838"/>
                    <a:pt x="20110" y="27249"/>
                    <a:pt x="19952" y="27629"/>
                  </a:cubicBezTo>
                  <a:cubicBezTo>
                    <a:pt x="19952" y="27642"/>
                    <a:pt x="19946" y="27656"/>
                    <a:pt x="19940" y="27671"/>
                  </a:cubicBezTo>
                  <a:lnTo>
                    <a:pt x="19940" y="27671"/>
                  </a:lnTo>
                  <a:cubicBezTo>
                    <a:pt x="20032" y="27280"/>
                    <a:pt x="20148" y="26839"/>
                    <a:pt x="20237" y="26426"/>
                  </a:cubicBezTo>
                  <a:close/>
                  <a:moveTo>
                    <a:pt x="14541" y="1"/>
                  </a:moveTo>
                  <a:cubicBezTo>
                    <a:pt x="13963" y="1"/>
                    <a:pt x="13380" y="72"/>
                    <a:pt x="12763" y="204"/>
                  </a:cubicBezTo>
                  <a:cubicBezTo>
                    <a:pt x="11939" y="426"/>
                    <a:pt x="11148" y="774"/>
                    <a:pt x="10293" y="837"/>
                  </a:cubicBezTo>
                  <a:cubicBezTo>
                    <a:pt x="10157" y="846"/>
                    <a:pt x="10021" y="850"/>
                    <a:pt x="9886" y="850"/>
                  </a:cubicBezTo>
                  <a:cubicBezTo>
                    <a:pt x="9040" y="850"/>
                    <a:pt x="8194" y="698"/>
                    <a:pt x="7347" y="616"/>
                  </a:cubicBezTo>
                  <a:cubicBezTo>
                    <a:pt x="7063" y="590"/>
                    <a:pt x="6770" y="576"/>
                    <a:pt x="6477" y="576"/>
                  </a:cubicBezTo>
                  <a:cubicBezTo>
                    <a:pt x="4944" y="576"/>
                    <a:pt x="3378" y="980"/>
                    <a:pt x="2660" y="2389"/>
                  </a:cubicBezTo>
                  <a:cubicBezTo>
                    <a:pt x="2502" y="2484"/>
                    <a:pt x="2344" y="2643"/>
                    <a:pt x="2059" y="2959"/>
                  </a:cubicBezTo>
                  <a:cubicBezTo>
                    <a:pt x="1964" y="2959"/>
                    <a:pt x="1900" y="3054"/>
                    <a:pt x="1900" y="3149"/>
                  </a:cubicBezTo>
                  <a:cubicBezTo>
                    <a:pt x="665" y="4163"/>
                    <a:pt x="0" y="5588"/>
                    <a:pt x="190" y="7171"/>
                  </a:cubicBezTo>
                  <a:cubicBezTo>
                    <a:pt x="348" y="8406"/>
                    <a:pt x="919" y="9578"/>
                    <a:pt x="1235" y="10781"/>
                  </a:cubicBezTo>
                  <a:cubicBezTo>
                    <a:pt x="1615" y="12207"/>
                    <a:pt x="1869" y="13663"/>
                    <a:pt x="1964" y="15120"/>
                  </a:cubicBezTo>
                  <a:cubicBezTo>
                    <a:pt x="2185" y="17717"/>
                    <a:pt x="760" y="24272"/>
                    <a:pt x="4370" y="25349"/>
                  </a:cubicBezTo>
                  <a:cubicBezTo>
                    <a:pt x="4751" y="25824"/>
                    <a:pt x="5226" y="26204"/>
                    <a:pt x="5796" y="26489"/>
                  </a:cubicBezTo>
                  <a:cubicBezTo>
                    <a:pt x="6411" y="26783"/>
                    <a:pt x="7048" y="26936"/>
                    <a:pt x="7665" y="26936"/>
                  </a:cubicBezTo>
                  <a:cubicBezTo>
                    <a:pt x="8510" y="26936"/>
                    <a:pt x="9317" y="26650"/>
                    <a:pt x="9976" y="26046"/>
                  </a:cubicBezTo>
                  <a:cubicBezTo>
                    <a:pt x="10293" y="26964"/>
                    <a:pt x="10641" y="27819"/>
                    <a:pt x="11623" y="28326"/>
                  </a:cubicBezTo>
                  <a:cubicBezTo>
                    <a:pt x="13048" y="29118"/>
                    <a:pt x="15265" y="29878"/>
                    <a:pt x="16911" y="30004"/>
                  </a:cubicBezTo>
                  <a:cubicBezTo>
                    <a:pt x="17038" y="30014"/>
                    <a:pt x="17160" y="30018"/>
                    <a:pt x="17278" y="30018"/>
                  </a:cubicBezTo>
                  <a:cubicBezTo>
                    <a:pt x="20044" y="30018"/>
                    <a:pt x="20743" y="27590"/>
                    <a:pt x="20743" y="25191"/>
                  </a:cubicBezTo>
                  <a:cubicBezTo>
                    <a:pt x="21413" y="25358"/>
                    <a:pt x="22154" y="25517"/>
                    <a:pt x="22876" y="25517"/>
                  </a:cubicBezTo>
                  <a:cubicBezTo>
                    <a:pt x="23520" y="25517"/>
                    <a:pt x="24150" y="25391"/>
                    <a:pt x="24702" y="25032"/>
                  </a:cubicBezTo>
                  <a:cubicBezTo>
                    <a:pt x="25019" y="24811"/>
                    <a:pt x="25272" y="24557"/>
                    <a:pt x="25494" y="24209"/>
                  </a:cubicBezTo>
                  <a:cubicBezTo>
                    <a:pt x="25684" y="23924"/>
                    <a:pt x="25747" y="23544"/>
                    <a:pt x="25842" y="23196"/>
                  </a:cubicBezTo>
                  <a:cubicBezTo>
                    <a:pt x="26222" y="22087"/>
                    <a:pt x="26254" y="22341"/>
                    <a:pt x="27046" y="21137"/>
                  </a:cubicBezTo>
                  <a:cubicBezTo>
                    <a:pt x="27236" y="20852"/>
                    <a:pt x="27362" y="20631"/>
                    <a:pt x="27426" y="20440"/>
                  </a:cubicBezTo>
                  <a:cubicBezTo>
                    <a:pt x="28004" y="20741"/>
                    <a:pt x="28569" y="20896"/>
                    <a:pt x="29188" y="20896"/>
                  </a:cubicBezTo>
                  <a:cubicBezTo>
                    <a:pt x="29483" y="20896"/>
                    <a:pt x="29790" y="20860"/>
                    <a:pt x="30117" y="20789"/>
                  </a:cubicBezTo>
                  <a:cubicBezTo>
                    <a:pt x="30181" y="20789"/>
                    <a:pt x="30276" y="20726"/>
                    <a:pt x="30276" y="20631"/>
                  </a:cubicBezTo>
                  <a:cubicBezTo>
                    <a:pt x="30371" y="19934"/>
                    <a:pt x="30276" y="19522"/>
                    <a:pt x="29927" y="18920"/>
                  </a:cubicBezTo>
                  <a:cubicBezTo>
                    <a:pt x="29579" y="18319"/>
                    <a:pt x="29041" y="17875"/>
                    <a:pt x="28724" y="17242"/>
                  </a:cubicBezTo>
                  <a:cubicBezTo>
                    <a:pt x="28376" y="16609"/>
                    <a:pt x="28249" y="15880"/>
                    <a:pt x="28059" y="15183"/>
                  </a:cubicBezTo>
                  <a:cubicBezTo>
                    <a:pt x="27869" y="14487"/>
                    <a:pt x="27679" y="13378"/>
                    <a:pt x="27077" y="12777"/>
                  </a:cubicBezTo>
                  <a:cubicBezTo>
                    <a:pt x="27711" y="12618"/>
                    <a:pt x="28344" y="12365"/>
                    <a:pt x="29009" y="12080"/>
                  </a:cubicBezTo>
                  <a:cubicBezTo>
                    <a:pt x="29231" y="12112"/>
                    <a:pt x="29484" y="12143"/>
                    <a:pt x="29737" y="12143"/>
                  </a:cubicBezTo>
                  <a:cubicBezTo>
                    <a:pt x="29864" y="12143"/>
                    <a:pt x="29991" y="11953"/>
                    <a:pt x="29959" y="11858"/>
                  </a:cubicBezTo>
                  <a:cubicBezTo>
                    <a:pt x="29326" y="9008"/>
                    <a:pt x="27331" y="6981"/>
                    <a:pt x="25145" y="5176"/>
                  </a:cubicBezTo>
                  <a:cubicBezTo>
                    <a:pt x="22675" y="3181"/>
                    <a:pt x="19667" y="1186"/>
                    <a:pt x="16563" y="299"/>
                  </a:cubicBezTo>
                  <a:cubicBezTo>
                    <a:pt x="15867" y="95"/>
                    <a:pt x="15208" y="1"/>
                    <a:pt x="14541"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8"/>
            <p:cNvSpPr/>
            <p:nvPr/>
          </p:nvSpPr>
          <p:spPr>
            <a:xfrm>
              <a:off x="3775433" y="4132785"/>
              <a:ext cx="1679" cy="1137"/>
            </a:xfrm>
            <a:custGeom>
              <a:avLst/>
              <a:gdLst/>
              <a:ahLst/>
              <a:cxnLst/>
              <a:rect l="l" t="t" r="r" b="b"/>
              <a:pathLst>
                <a:path w="96" h="65" extrusionOk="0">
                  <a:moveTo>
                    <a:pt x="32" y="1"/>
                  </a:moveTo>
                  <a:cubicBezTo>
                    <a:pt x="1" y="1"/>
                    <a:pt x="32" y="64"/>
                    <a:pt x="64" y="64"/>
                  </a:cubicBezTo>
                  <a:cubicBezTo>
                    <a:pt x="96" y="64"/>
                    <a:pt x="96" y="1"/>
                    <a:pt x="3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8"/>
            <p:cNvSpPr/>
            <p:nvPr/>
          </p:nvSpPr>
          <p:spPr>
            <a:xfrm>
              <a:off x="3368500" y="4501535"/>
              <a:ext cx="215415" cy="495420"/>
            </a:xfrm>
            <a:custGeom>
              <a:avLst/>
              <a:gdLst/>
              <a:ahLst/>
              <a:cxnLst/>
              <a:rect l="l" t="t" r="r" b="b"/>
              <a:pathLst>
                <a:path w="12320" h="28334" extrusionOk="0">
                  <a:moveTo>
                    <a:pt x="0" y="0"/>
                  </a:moveTo>
                  <a:lnTo>
                    <a:pt x="0" y="4497"/>
                  </a:lnTo>
                  <a:cubicBezTo>
                    <a:pt x="475" y="5922"/>
                    <a:pt x="855" y="7411"/>
                    <a:pt x="1077" y="8963"/>
                  </a:cubicBezTo>
                  <a:cubicBezTo>
                    <a:pt x="1108" y="8994"/>
                    <a:pt x="1108" y="8994"/>
                    <a:pt x="1108" y="9026"/>
                  </a:cubicBezTo>
                  <a:lnTo>
                    <a:pt x="1045" y="9026"/>
                  </a:lnTo>
                  <a:cubicBezTo>
                    <a:pt x="823" y="9089"/>
                    <a:pt x="792" y="9374"/>
                    <a:pt x="950" y="9469"/>
                  </a:cubicBezTo>
                  <a:cubicBezTo>
                    <a:pt x="602" y="9786"/>
                    <a:pt x="285" y="10166"/>
                    <a:pt x="0" y="10578"/>
                  </a:cubicBezTo>
                  <a:lnTo>
                    <a:pt x="0" y="19667"/>
                  </a:lnTo>
                  <a:cubicBezTo>
                    <a:pt x="602" y="20743"/>
                    <a:pt x="1393" y="21693"/>
                    <a:pt x="2122" y="22643"/>
                  </a:cubicBezTo>
                  <a:cubicBezTo>
                    <a:pt x="2819" y="23562"/>
                    <a:pt x="3515" y="24829"/>
                    <a:pt x="4434" y="25525"/>
                  </a:cubicBezTo>
                  <a:cubicBezTo>
                    <a:pt x="4807" y="25814"/>
                    <a:pt x="5189" y="25975"/>
                    <a:pt x="5566" y="25975"/>
                  </a:cubicBezTo>
                  <a:cubicBezTo>
                    <a:pt x="5892" y="25975"/>
                    <a:pt x="6215" y="25853"/>
                    <a:pt x="6524" y="25589"/>
                  </a:cubicBezTo>
                  <a:cubicBezTo>
                    <a:pt x="7189" y="26349"/>
                    <a:pt x="7822" y="27140"/>
                    <a:pt x="8107" y="28186"/>
                  </a:cubicBezTo>
                  <a:cubicBezTo>
                    <a:pt x="8127" y="28284"/>
                    <a:pt x="8196" y="28334"/>
                    <a:pt x="8276" y="28334"/>
                  </a:cubicBezTo>
                  <a:cubicBezTo>
                    <a:pt x="8325" y="28334"/>
                    <a:pt x="8376" y="28316"/>
                    <a:pt x="8424" y="28281"/>
                  </a:cubicBezTo>
                  <a:cubicBezTo>
                    <a:pt x="9849" y="26760"/>
                    <a:pt x="10641" y="24924"/>
                    <a:pt x="10609" y="22833"/>
                  </a:cubicBezTo>
                  <a:lnTo>
                    <a:pt x="10609" y="22833"/>
                  </a:lnTo>
                  <a:cubicBezTo>
                    <a:pt x="11021" y="23023"/>
                    <a:pt x="11433" y="23214"/>
                    <a:pt x="11781" y="23530"/>
                  </a:cubicBezTo>
                  <a:cubicBezTo>
                    <a:pt x="11781" y="23625"/>
                    <a:pt x="11813" y="23720"/>
                    <a:pt x="11813" y="23815"/>
                  </a:cubicBezTo>
                  <a:cubicBezTo>
                    <a:pt x="11813" y="23942"/>
                    <a:pt x="11900" y="24000"/>
                    <a:pt x="11995" y="24000"/>
                  </a:cubicBezTo>
                  <a:cubicBezTo>
                    <a:pt x="12113" y="24000"/>
                    <a:pt x="12242" y="23910"/>
                    <a:pt x="12224" y="23752"/>
                  </a:cubicBezTo>
                  <a:cubicBezTo>
                    <a:pt x="12224" y="23752"/>
                    <a:pt x="12224" y="23752"/>
                    <a:pt x="12224" y="23720"/>
                  </a:cubicBezTo>
                  <a:cubicBezTo>
                    <a:pt x="12288" y="23689"/>
                    <a:pt x="12319" y="23594"/>
                    <a:pt x="12224" y="23530"/>
                  </a:cubicBezTo>
                  <a:cubicBezTo>
                    <a:pt x="12224" y="23499"/>
                    <a:pt x="12224" y="23499"/>
                    <a:pt x="12193" y="23467"/>
                  </a:cubicBezTo>
                  <a:cubicBezTo>
                    <a:pt x="11749" y="17640"/>
                    <a:pt x="10736" y="10419"/>
                    <a:pt x="4592" y="7917"/>
                  </a:cubicBezTo>
                  <a:lnTo>
                    <a:pt x="4624" y="7917"/>
                  </a:lnTo>
                  <a:cubicBezTo>
                    <a:pt x="4750" y="7822"/>
                    <a:pt x="4719" y="7632"/>
                    <a:pt x="4624" y="7537"/>
                  </a:cubicBezTo>
                  <a:cubicBezTo>
                    <a:pt x="2375" y="5511"/>
                    <a:pt x="1172" y="2787"/>
                    <a:pt x="0"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8"/>
            <p:cNvSpPr/>
            <p:nvPr/>
          </p:nvSpPr>
          <p:spPr>
            <a:xfrm>
              <a:off x="3368500" y="4012643"/>
              <a:ext cx="143429" cy="174325"/>
            </a:xfrm>
            <a:custGeom>
              <a:avLst/>
              <a:gdLst/>
              <a:ahLst/>
              <a:cxnLst/>
              <a:rect l="l" t="t" r="r" b="b"/>
              <a:pathLst>
                <a:path w="8203" h="9970" extrusionOk="0">
                  <a:moveTo>
                    <a:pt x="0" y="1"/>
                  </a:moveTo>
                  <a:lnTo>
                    <a:pt x="0" y="6619"/>
                  </a:lnTo>
                  <a:cubicBezTo>
                    <a:pt x="158" y="6746"/>
                    <a:pt x="285" y="6873"/>
                    <a:pt x="443" y="6968"/>
                  </a:cubicBezTo>
                  <a:cubicBezTo>
                    <a:pt x="1203" y="7506"/>
                    <a:pt x="2090" y="7854"/>
                    <a:pt x="2977" y="8108"/>
                  </a:cubicBezTo>
                  <a:cubicBezTo>
                    <a:pt x="4497" y="8520"/>
                    <a:pt x="6872" y="8234"/>
                    <a:pt x="7727" y="9850"/>
                  </a:cubicBezTo>
                  <a:cubicBezTo>
                    <a:pt x="7780" y="9934"/>
                    <a:pt x="7854" y="9969"/>
                    <a:pt x="7925" y="9969"/>
                  </a:cubicBezTo>
                  <a:cubicBezTo>
                    <a:pt x="8069" y="9969"/>
                    <a:pt x="8202" y="9828"/>
                    <a:pt x="8139" y="9660"/>
                  </a:cubicBezTo>
                  <a:cubicBezTo>
                    <a:pt x="6302" y="6366"/>
                    <a:pt x="4275" y="2819"/>
                    <a:pt x="1108" y="634"/>
                  </a:cubicBezTo>
                  <a:cubicBezTo>
                    <a:pt x="792" y="381"/>
                    <a:pt x="412" y="191"/>
                    <a:pt x="0"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8"/>
            <p:cNvSpPr/>
            <p:nvPr/>
          </p:nvSpPr>
          <p:spPr>
            <a:xfrm>
              <a:off x="3368500" y="3967764"/>
              <a:ext cx="704191" cy="584454"/>
            </a:xfrm>
            <a:custGeom>
              <a:avLst/>
              <a:gdLst/>
              <a:ahLst/>
              <a:cxnLst/>
              <a:rect l="l" t="t" r="r" b="b"/>
              <a:pathLst>
                <a:path w="40274" h="33426" extrusionOk="0">
                  <a:moveTo>
                    <a:pt x="32400" y="1"/>
                  </a:moveTo>
                  <a:cubicBezTo>
                    <a:pt x="30575" y="1"/>
                    <a:pt x="28769" y="420"/>
                    <a:pt x="27204" y="1332"/>
                  </a:cubicBezTo>
                  <a:cubicBezTo>
                    <a:pt x="25019" y="2599"/>
                    <a:pt x="22042" y="6463"/>
                    <a:pt x="24259" y="8838"/>
                  </a:cubicBezTo>
                  <a:cubicBezTo>
                    <a:pt x="23847" y="9091"/>
                    <a:pt x="23498" y="9408"/>
                    <a:pt x="23213" y="9725"/>
                  </a:cubicBezTo>
                  <a:cubicBezTo>
                    <a:pt x="22105" y="10706"/>
                    <a:pt x="21693" y="12290"/>
                    <a:pt x="21218" y="13652"/>
                  </a:cubicBezTo>
                  <a:cubicBezTo>
                    <a:pt x="20395" y="16249"/>
                    <a:pt x="19286" y="18307"/>
                    <a:pt x="16595" y="19320"/>
                  </a:cubicBezTo>
                  <a:cubicBezTo>
                    <a:pt x="13613" y="20471"/>
                    <a:pt x="10205" y="20903"/>
                    <a:pt x="6838" y="20903"/>
                  </a:cubicBezTo>
                  <a:cubicBezTo>
                    <a:pt x="4554" y="20903"/>
                    <a:pt x="2289" y="20704"/>
                    <a:pt x="190" y="20397"/>
                  </a:cubicBezTo>
                  <a:cubicBezTo>
                    <a:pt x="158" y="20397"/>
                    <a:pt x="127" y="20397"/>
                    <a:pt x="95" y="20429"/>
                  </a:cubicBezTo>
                  <a:cubicBezTo>
                    <a:pt x="63" y="20429"/>
                    <a:pt x="32" y="20429"/>
                    <a:pt x="0" y="20397"/>
                  </a:cubicBezTo>
                  <a:lnTo>
                    <a:pt x="0" y="22931"/>
                  </a:lnTo>
                  <a:cubicBezTo>
                    <a:pt x="475" y="23121"/>
                    <a:pt x="918" y="23342"/>
                    <a:pt x="1393" y="23501"/>
                  </a:cubicBezTo>
                  <a:cubicBezTo>
                    <a:pt x="3325" y="24166"/>
                    <a:pt x="5352" y="24514"/>
                    <a:pt x="7379" y="24926"/>
                  </a:cubicBezTo>
                  <a:cubicBezTo>
                    <a:pt x="12129" y="25876"/>
                    <a:pt x="17798" y="27808"/>
                    <a:pt x="18780" y="33255"/>
                  </a:cubicBezTo>
                  <a:cubicBezTo>
                    <a:pt x="18811" y="33350"/>
                    <a:pt x="18906" y="33381"/>
                    <a:pt x="18970" y="33381"/>
                  </a:cubicBezTo>
                  <a:cubicBezTo>
                    <a:pt x="18998" y="33410"/>
                    <a:pt x="19033" y="33426"/>
                    <a:pt x="19069" y="33426"/>
                  </a:cubicBezTo>
                  <a:cubicBezTo>
                    <a:pt x="19112" y="33426"/>
                    <a:pt x="19157" y="33402"/>
                    <a:pt x="19191" y="33350"/>
                  </a:cubicBezTo>
                  <a:cubicBezTo>
                    <a:pt x="19730" y="32558"/>
                    <a:pt x="20142" y="31703"/>
                    <a:pt x="20807" y="30975"/>
                  </a:cubicBezTo>
                  <a:cubicBezTo>
                    <a:pt x="21503" y="30183"/>
                    <a:pt x="22327" y="29581"/>
                    <a:pt x="23182" y="29011"/>
                  </a:cubicBezTo>
                  <a:cubicBezTo>
                    <a:pt x="23321" y="28928"/>
                    <a:pt x="23216" y="28747"/>
                    <a:pt x="23081" y="28747"/>
                  </a:cubicBezTo>
                  <a:cubicBezTo>
                    <a:pt x="23062" y="28747"/>
                    <a:pt x="23043" y="28750"/>
                    <a:pt x="23023" y="28758"/>
                  </a:cubicBezTo>
                  <a:cubicBezTo>
                    <a:pt x="22992" y="28758"/>
                    <a:pt x="22928" y="28789"/>
                    <a:pt x="22897" y="28821"/>
                  </a:cubicBezTo>
                  <a:lnTo>
                    <a:pt x="22865" y="28789"/>
                  </a:lnTo>
                  <a:cubicBezTo>
                    <a:pt x="22073" y="28283"/>
                    <a:pt x="21313" y="28061"/>
                    <a:pt x="20427" y="27839"/>
                  </a:cubicBezTo>
                  <a:cubicBezTo>
                    <a:pt x="18906" y="27459"/>
                    <a:pt x="17735" y="26889"/>
                    <a:pt x="16468" y="25971"/>
                  </a:cubicBezTo>
                  <a:cubicBezTo>
                    <a:pt x="15169" y="25084"/>
                    <a:pt x="13934" y="24102"/>
                    <a:pt x="12446" y="23722"/>
                  </a:cubicBezTo>
                  <a:cubicBezTo>
                    <a:pt x="16658" y="22677"/>
                    <a:pt x="19793" y="19447"/>
                    <a:pt x="24227" y="19067"/>
                  </a:cubicBezTo>
                  <a:cubicBezTo>
                    <a:pt x="24259" y="19099"/>
                    <a:pt x="24290" y="19162"/>
                    <a:pt x="24385" y="19162"/>
                  </a:cubicBezTo>
                  <a:cubicBezTo>
                    <a:pt x="26824" y="19384"/>
                    <a:pt x="28027" y="21917"/>
                    <a:pt x="30371" y="22456"/>
                  </a:cubicBezTo>
                  <a:cubicBezTo>
                    <a:pt x="30712" y="22529"/>
                    <a:pt x="31049" y="22558"/>
                    <a:pt x="31384" y="22558"/>
                  </a:cubicBezTo>
                  <a:cubicBezTo>
                    <a:pt x="32353" y="22558"/>
                    <a:pt x="33301" y="22312"/>
                    <a:pt x="34266" y="22171"/>
                  </a:cubicBezTo>
                  <a:cubicBezTo>
                    <a:pt x="34814" y="22101"/>
                    <a:pt x="35339" y="22065"/>
                    <a:pt x="35850" y="22065"/>
                  </a:cubicBezTo>
                  <a:cubicBezTo>
                    <a:pt x="37198" y="22065"/>
                    <a:pt x="38453" y="22316"/>
                    <a:pt x="39808" y="22867"/>
                  </a:cubicBezTo>
                  <a:cubicBezTo>
                    <a:pt x="39840" y="22931"/>
                    <a:pt x="39871" y="22962"/>
                    <a:pt x="39903" y="22994"/>
                  </a:cubicBezTo>
                  <a:cubicBezTo>
                    <a:pt x="39936" y="23035"/>
                    <a:pt x="39980" y="23053"/>
                    <a:pt x="40024" y="23053"/>
                  </a:cubicBezTo>
                  <a:cubicBezTo>
                    <a:pt x="40148" y="23053"/>
                    <a:pt x="40273" y="22913"/>
                    <a:pt x="40156" y="22772"/>
                  </a:cubicBezTo>
                  <a:cubicBezTo>
                    <a:pt x="38953" y="21062"/>
                    <a:pt x="37655" y="18940"/>
                    <a:pt x="35944" y="17674"/>
                  </a:cubicBezTo>
                  <a:cubicBezTo>
                    <a:pt x="34614" y="16724"/>
                    <a:pt x="33316" y="17199"/>
                    <a:pt x="31986" y="16597"/>
                  </a:cubicBezTo>
                  <a:cubicBezTo>
                    <a:pt x="31248" y="16278"/>
                    <a:pt x="30697" y="16128"/>
                    <a:pt x="30106" y="16128"/>
                  </a:cubicBezTo>
                  <a:cubicBezTo>
                    <a:pt x="29581" y="16128"/>
                    <a:pt x="29025" y="16247"/>
                    <a:pt x="28280" y="16470"/>
                  </a:cubicBezTo>
                  <a:cubicBezTo>
                    <a:pt x="26792" y="16882"/>
                    <a:pt x="25462" y="17452"/>
                    <a:pt x="24385" y="18560"/>
                  </a:cubicBezTo>
                  <a:cubicBezTo>
                    <a:pt x="22738" y="18624"/>
                    <a:pt x="21155" y="19004"/>
                    <a:pt x="19698" y="19669"/>
                  </a:cubicBezTo>
                  <a:cubicBezTo>
                    <a:pt x="18938" y="19922"/>
                    <a:pt x="18210" y="20175"/>
                    <a:pt x="17450" y="20429"/>
                  </a:cubicBezTo>
                  <a:cubicBezTo>
                    <a:pt x="17070" y="20556"/>
                    <a:pt x="16690" y="20682"/>
                    <a:pt x="16341" y="20777"/>
                  </a:cubicBezTo>
                  <a:cubicBezTo>
                    <a:pt x="17386" y="20334"/>
                    <a:pt x="18400" y="19827"/>
                    <a:pt x="19255" y="19162"/>
                  </a:cubicBezTo>
                  <a:cubicBezTo>
                    <a:pt x="21377" y="17515"/>
                    <a:pt x="21503" y="14728"/>
                    <a:pt x="22295" y="12353"/>
                  </a:cubicBezTo>
                  <a:cubicBezTo>
                    <a:pt x="22422" y="12037"/>
                    <a:pt x="22548" y="11688"/>
                    <a:pt x="22707" y="11340"/>
                  </a:cubicBezTo>
                  <a:cubicBezTo>
                    <a:pt x="23118" y="10485"/>
                    <a:pt x="23720" y="9725"/>
                    <a:pt x="24639" y="9155"/>
                  </a:cubicBezTo>
                  <a:cubicBezTo>
                    <a:pt x="24670" y="9155"/>
                    <a:pt x="24670" y="9123"/>
                    <a:pt x="24702" y="9123"/>
                  </a:cubicBezTo>
                  <a:cubicBezTo>
                    <a:pt x="24734" y="9091"/>
                    <a:pt x="24797" y="9060"/>
                    <a:pt x="24829" y="9028"/>
                  </a:cubicBezTo>
                  <a:cubicBezTo>
                    <a:pt x="27140" y="9028"/>
                    <a:pt x="29294" y="8680"/>
                    <a:pt x="31289" y="7445"/>
                  </a:cubicBezTo>
                  <a:cubicBezTo>
                    <a:pt x="34044" y="5734"/>
                    <a:pt x="36103" y="3074"/>
                    <a:pt x="39555" y="2758"/>
                  </a:cubicBezTo>
                  <a:cubicBezTo>
                    <a:pt x="39776" y="2758"/>
                    <a:pt x="39840" y="2473"/>
                    <a:pt x="39681" y="2346"/>
                  </a:cubicBezTo>
                  <a:cubicBezTo>
                    <a:pt x="37651" y="856"/>
                    <a:pt x="35007" y="1"/>
                    <a:pt x="32400"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8"/>
            <p:cNvSpPr/>
            <p:nvPr/>
          </p:nvSpPr>
          <p:spPr>
            <a:xfrm>
              <a:off x="3368500" y="4216948"/>
              <a:ext cx="120716" cy="796197"/>
            </a:xfrm>
            <a:custGeom>
              <a:avLst/>
              <a:gdLst/>
              <a:ahLst/>
              <a:cxnLst/>
              <a:rect l="l" t="t" r="r" b="b"/>
              <a:pathLst>
                <a:path w="6904" h="45536" extrusionOk="0">
                  <a:moveTo>
                    <a:pt x="0" y="0"/>
                  </a:moveTo>
                  <a:lnTo>
                    <a:pt x="0" y="2186"/>
                  </a:lnTo>
                  <a:cubicBezTo>
                    <a:pt x="63" y="2186"/>
                    <a:pt x="95" y="2186"/>
                    <a:pt x="158" y="2154"/>
                  </a:cubicBezTo>
                  <a:cubicBezTo>
                    <a:pt x="190" y="2217"/>
                    <a:pt x="222" y="2312"/>
                    <a:pt x="285" y="2376"/>
                  </a:cubicBezTo>
                  <a:cubicBezTo>
                    <a:pt x="222" y="2851"/>
                    <a:pt x="127" y="3326"/>
                    <a:pt x="0" y="3769"/>
                  </a:cubicBezTo>
                  <a:lnTo>
                    <a:pt x="0" y="5416"/>
                  </a:lnTo>
                  <a:cubicBezTo>
                    <a:pt x="317" y="4687"/>
                    <a:pt x="538" y="3927"/>
                    <a:pt x="633" y="3104"/>
                  </a:cubicBezTo>
                  <a:cubicBezTo>
                    <a:pt x="1963" y="6144"/>
                    <a:pt x="1710" y="10514"/>
                    <a:pt x="887" y="13428"/>
                  </a:cubicBezTo>
                  <a:cubicBezTo>
                    <a:pt x="665" y="14220"/>
                    <a:pt x="380" y="14980"/>
                    <a:pt x="0" y="15676"/>
                  </a:cubicBezTo>
                  <a:lnTo>
                    <a:pt x="0" y="16753"/>
                  </a:lnTo>
                  <a:cubicBezTo>
                    <a:pt x="602" y="15740"/>
                    <a:pt x="1045" y="14631"/>
                    <a:pt x="1362" y="13491"/>
                  </a:cubicBezTo>
                  <a:lnTo>
                    <a:pt x="1362" y="13491"/>
                  </a:lnTo>
                  <a:cubicBezTo>
                    <a:pt x="1077" y="16120"/>
                    <a:pt x="602" y="18717"/>
                    <a:pt x="63" y="21377"/>
                  </a:cubicBezTo>
                  <a:cubicBezTo>
                    <a:pt x="32" y="21377"/>
                    <a:pt x="32" y="21409"/>
                    <a:pt x="0" y="21409"/>
                  </a:cubicBezTo>
                  <a:lnTo>
                    <a:pt x="0" y="21852"/>
                  </a:lnTo>
                  <a:lnTo>
                    <a:pt x="95" y="21757"/>
                  </a:lnTo>
                  <a:lnTo>
                    <a:pt x="0" y="21947"/>
                  </a:lnTo>
                  <a:lnTo>
                    <a:pt x="0" y="22992"/>
                  </a:lnTo>
                  <a:cubicBezTo>
                    <a:pt x="63" y="22770"/>
                    <a:pt x="127" y="22580"/>
                    <a:pt x="190" y="22359"/>
                  </a:cubicBezTo>
                  <a:cubicBezTo>
                    <a:pt x="443" y="25779"/>
                    <a:pt x="3420" y="28566"/>
                    <a:pt x="4655" y="31701"/>
                  </a:cubicBezTo>
                  <a:cubicBezTo>
                    <a:pt x="6239" y="35755"/>
                    <a:pt x="6429" y="39872"/>
                    <a:pt x="5479" y="44020"/>
                  </a:cubicBezTo>
                  <a:cubicBezTo>
                    <a:pt x="5447" y="43862"/>
                    <a:pt x="5415" y="43703"/>
                    <a:pt x="5352" y="43545"/>
                  </a:cubicBezTo>
                  <a:cubicBezTo>
                    <a:pt x="4845" y="40727"/>
                    <a:pt x="3167" y="38193"/>
                    <a:pt x="1805" y="35691"/>
                  </a:cubicBezTo>
                  <a:cubicBezTo>
                    <a:pt x="1013" y="34266"/>
                    <a:pt x="412" y="32873"/>
                    <a:pt x="0" y="31479"/>
                  </a:cubicBezTo>
                  <a:lnTo>
                    <a:pt x="0" y="32588"/>
                  </a:lnTo>
                  <a:cubicBezTo>
                    <a:pt x="1013" y="35248"/>
                    <a:pt x="2470" y="37845"/>
                    <a:pt x="3642" y="40505"/>
                  </a:cubicBezTo>
                  <a:cubicBezTo>
                    <a:pt x="2597" y="39270"/>
                    <a:pt x="1267" y="38161"/>
                    <a:pt x="0" y="37053"/>
                  </a:cubicBezTo>
                  <a:lnTo>
                    <a:pt x="0" y="37781"/>
                  </a:lnTo>
                  <a:cubicBezTo>
                    <a:pt x="2375" y="39872"/>
                    <a:pt x="4845" y="41867"/>
                    <a:pt x="5162" y="45287"/>
                  </a:cubicBezTo>
                  <a:cubicBezTo>
                    <a:pt x="5130" y="45350"/>
                    <a:pt x="5162" y="45382"/>
                    <a:pt x="5194" y="45414"/>
                  </a:cubicBezTo>
                  <a:cubicBezTo>
                    <a:pt x="5248" y="45495"/>
                    <a:pt x="5337" y="45536"/>
                    <a:pt x="5421" y="45536"/>
                  </a:cubicBezTo>
                  <a:cubicBezTo>
                    <a:pt x="5534" y="45536"/>
                    <a:pt x="5637" y="45463"/>
                    <a:pt x="5637" y="45319"/>
                  </a:cubicBezTo>
                  <a:cubicBezTo>
                    <a:pt x="5637" y="45160"/>
                    <a:pt x="5605" y="45034"/>
                    <a:pt x="5605" y="44907"/>
                  </a:cubicBezTo>
                  <a:cubicBezTo>
                    <a:pt x="6904" y="41518"/>
                    <a:pt x="6904" y="37781"/>
                    <a:pt x="6017" y="34266"/>
                  </a:cubicBezTo>
                  <a:cubicBezTo>
                    <a:pt x="5542" y="32429"/>
                    <a:pt x="4845" y="30624"/>
                    <a:pt x="3927" y="28946"/>
                  </a:cubicBezTo>
                  <a:cubicBezTo>
                    <a:pt x="2660" y="26602"/>
                    <a:pt x="728" y="24607"/>
                    <a:pt x="348" y="21884"/>
                  </a:cubicBezTo>
                  <a:cubicBezTo>
                    <a:pt x="380" y="21820"/>
                    <a:pt x="412" y="21757"/>
                    <a:pt x="412" y="21662"/>
                  </a:cubicBezTo>
                  <a:cubicBezTo>
                    <a:pt x="443" y="21630"/>
                    <a:pt x="475" y="21599"/>
                    <a:pt x="475" y="21567"/>
                  </a:cubicBezTo>
                  <a:cubicBezTo>
                    <a:pt x="1868" y="17418"/>
                    <a:pt x="2312" y="12826"/>
                    <a:pt x="1995" y="8488"/>
                  </a:cubicBezTo>
                  <a:cubicBezTo>
                    <a:pt x="2090" y="6239"/>
                    <a:pt x="1868" y="3927"/>
                    <a:pt x="728" y="2027"/>
                  </a:cubicBezTo>
                  <a:cubicBezTo>
                    <a:pt x="728" y="1901"/>
                    <a:pt x="728" y="1742"/>
                    <a:pt x="728" y="1584"/>
                  </a:cubicBezTo>
                  <a:cubicBezTo>
                    <a:pt x="792" y="1521"/>
                    <a:pt x="823" y="1394"/>
                    <a:pt x="697" y="1330"/>
                  </a:cubicBezTo>
                  <a:cubicBezTo>
                    <a:pt x="697" y="1235"/>
                    <a:pt x="697" y="1172"/>
                    <a:pt x="697" y="1077"/>
                  </a:cubicBezTo>
                  <a:cubicBezTo>
                    <a:pt x="681" y="966"/>
                    <a:pt x="594" y="911"/>
                    <a:pt x="511" y="911"/>
                  </a:cubicBezTo>
                  <a:cubicBezTo>
                    <a:pt x="428" y="911"/>
                    <a:pt x="348" y="966"/>
                    <a:pt x="348" y="1077"/>
                  </a:cubicBezTo>
                  <a:cubicBezTo>
                    <a:pt x="348" y="1109"/>
                    <a:pt x="348" y="1172"/>
                    <a:pt x="348" y="1204"/>
                  </a:cubicBezTo>
                  <a:cubicBezTo>
                    <a:pt x="285" y="1204"/>
                    <a:pt x="222" y="1172"/>
                    <a:pt x="190" y="1172"/>
                  </a:cubicBezTo>
                  <a:cubicBezTo>
                    <a:pt x="158" y="760"/>
                    <a:pt x="63" y="380"/>
                    <a:pt x="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8"/>
            <p:cNvSpPr/>
            <p:nvPr/>
          </p:nvSpPr>
          <p:spPr>
            <a:xfrm>
              <a:off x="3368500" y="4002118"/>
              <a:ext cx="1095855" cy="1267103"/>
            </a:xfrm>
            <a:custGeom>
              <a:avLst/>
              <a:gdLst/>
              <a:ahLst/>
              <a:cxnLst/>
              <a:rect l="l" t="t" r="r" b="b"/>
              <a:pathLst>
                <a:path w="62674" h="72468" extrusionOk="0">
                  <a:moveTo>
                    <a:pt x="35836" y="2112"/>
                  </a:moveTo>
                  <a:cubicBezTo>
                    <a:pt x="37106" y="2112"/>
                    <a:pt x="38387" y="2335"/>
                    <a:pt x="39650" y="2756"/>
                  </a:cubicBezTo>
                  <a:cubicBezTo>
                    <a:pt x="41676" y="3421"/>
                    <a:pt x="43450" y="4593"/>
                    <a:pt x="45382" y="5385"/>
                  </a:cubicBezTo>
                  <a:cubicBezTo>
                    <a:pt x="47060" y="6050"/>
                    <a:pt x="48770" y="6303"/>
                    <a:pt x="50544" y="6525"/>
                  </a:cubicBezTo>
                  <a:cubicBezTo>
                    <a:pt x="53869" y="6968"/>
                    <a:pt x="55769" y="7981"/>
                    <a:pt x="58461" y="9945"/>
                  </a:cubicBezTo>
                  <a:cubicBezTo>
                    <a:pt x="59443" y="10673"/>
                    <a:pt x="60393" y="11307"/>
                    <a:pt x="61501" y="11750"/>
                  </a:cubicBezTo>
                  <a:cubicBezTo>
                    <a:pt x="57891" y="12003"/>
                    <a:pt x="55294" y="13112"/>
                    <a:pt x="52191" y="15202"/>
                  </a:cubicBezTo>
                  <a:cubicBezTo>
                    <a:pt x="48977" y="17398"/>
                    <a:pt x="44428" y="20046"/>
                    <a:pt x="40209" y="20046"/>
                  </a:cubicBezTo>
                  <a:cubicBezTo>
                    <a:pt x="39438" y="20046"/>
                    <a:pt x="38678" y="19958"/>
                    <a:pt x="37940" y="19762"/>
                  </a:cubicBezTo>
                  <a:cubicBezTo>
                    <a:pt x="37131" y="19566"/>
                    <a:pt x="36624" y="19384"/>
                    <a:pt x="35981" y="19384"/>
                  </a:cubicBezTo>
                  <a:cubicBezTo>
                    <a:pt x="35693" y="19384"/>
                    <a:pt x="35377" y="19421"/>
                    <a:pt x="34994" y="19509"/>
                  </a:cubicBezTo>
                  <a:cubicBezTo>
                    <a:pt x="33005" y="19989"/>
                    <a:pt x="31627" y="20634"/>
                    <a:pt x="29894" y="20634"/>
                  </a:cubicBezTo>
                  <a:cubicBezTo>
                    <a:pt x="29227" y="20634"/>
                    <a:pt x="28507" y="20538"/>
                    <a:pt x="27679" y="20301"/>
                  </a:cubicBezTo>
                  <a:cubicBezTo>
                    <a:pt x="22770" y="18876"/>
                    <a:pt x="19920" y="14379"/>
                    <a:pt x="17133" y="10420"/>
                  </a:cubicBezTo>
                  <a:cubicBezTo>
                    <a:pt x="17101" y="10388"/>
                    <a:pt x="17101" y="10388"/>
                    <a:pt x="17070" y="10357"/>
                  </a:cubicBezTo>
                  <a:lnTo>
                    <a:pt x="17070" y="10357"/>
                  </a:lnTo>
                  <a:cubicBezTo>
                    <a:pt x="18970" y="10895"/>
                    <a:pt x="20902" y="11275"/>
                    <a:pt x="22865" y="11528"/>
                  </a:cubicBezTo>
                  <a:cubicBezTo>
                    <a:pt x="24838" y="11778"/>
                    <a:pt x="26807" y="11873"/>
                    <a:pt x="28775" y="11873"/>
                  </a:cubicBezTo>
                  <a:cubicBezTo>
                    <a:pt x="35122" y="11873"/>
                    <a:pt x="41449" y="10882"/>
                    <a:pt x="47793" y="10882"/>
                  </a:cubicBezTo>
                  <a:cubicBezTo>
                    <a:pt x="50469" y="10882"/>
                    <a:pt x="53148" y="11059"/>
                    <a:pt x="55833" y="11560"/>
                  </a:cubicBezTo>
                  <a:cubicBezTo>
                    <a:pt x="55862" y="11566"/>
                    <a:pt x="55890" y="11569"/>
                    <a:pt x="55917" y="11569"/>
                  </a:cubicBezTo>
                  <a:cubicBezTo>
                    <a:pt x="56298" y="11569"/>
                    <a:pt x="56437" y="10982"/>
                    <a:pt x="56023" y="10863"/>
                  </a:cubicBezTo>
                  <a:cubicBezTo>
                    <a:pt x="53234" y="10188"/>
                    <a:pt x="50430" y="9954"/>
                    <a:pt x="47617" y="9954"/>
                  </a:cubicBezTo>
                  <a:cubicBezTo>
                    <a:pt x="41249" y="9954"/>
                    <a:pt x="34836" y="11154"/>
                    <a:pt x="28452" y="11154"/>
                  </a:cubicBezTo>
                  <a:cubicBezTo>
                    <a:pt x="27603" y="11154"/>
                    <a:pt x="26754" y="11133"/>
                    <a:pt x="25905" y="11085"/>
                  </a:cubicBezTo>
                  <a:cubicBezTo>
                    <a:pt x="23087" y="10927"/>
                    <a:pt x="20300" y="10452"/>
                    <a:pt x="17608" y="9660"/>
                  </a:cubicBezTo>
                  <a:cubicBezTo>
                    <a:pt x="18558" y="9248"/>
                    <a:pt x="19286" y="8583"/>
                    <a:pt x="20078" y="7823"/>
                  </a:cubicBezTo>
                  <a:cubicBezTo>
                    <a:pt x="20743" y="7190"/>
                    <a:pt x="21408" y="6398"/>
                    <a:pt x="22200" y="5955"/>
                  </a:cubicBezTo>
                  <a:cubicBezTo>
                    <a:pt x="23060" y="5468"/>
                    <a:pt x="23796" y="5388"/>
                    <a:pt x="24534" y="5388"/>
                  </a:cubicBezTo>
                  <a:cubicBezTo>
                    <a:pt x="24891" y="5388"/>
                    <a:pt x="25249" y="5407"/>
                    <a:pt x="25622" y="5407"/>
                  </a:cubicBezTo>
                  <a:cubicBezTo>
                    <a:pt x="25983" y="5407"/>
                    <a:pt x="26358" y="5390"/>
                    <a:pt x="26760" y="5321"/>
                  </a:cubicBezTo>
                  <a:cubicBezTo>
                    <a:pt x="28312" y="5068"/>
                    <a:pt x="29547" y="4086"/>
                    <a:pt x="30877" y="3358"/>
                  </a:cubicBezTo>
                  <a:cubicBezTo>
                    <a:pt x="32469" y="2508"/>
                    <a:pt x="34144" y="2112"/>
                    <a:pt x="35836" y="2112"/>
                  </a:cubicBezTo>
                  <a:close/>
                  <a:moveTo>
                    <a:pt x="17640" y="38637"/>
                  </a:moveTo>
                  <a:cubicBezTo>
                    <a:pt x="24955" y="38985"/>
                    <a:pt x="31891" y="43071"/>
                    <a:pt x="35121" y="49753"/>
                  </a:cubicBezTo>
                  <a:cubicBezTo>
                    <a:pt x="38415" y="56562"/>
                    <a:pt x="37971" y="67107"/>
                    <a:pt x="31194" y="71699"/>
                  </a:cubicBezTo>
                  <a:cubicBezTo>
                    <a:pt x="31669" y="66601"/>
                    <a:pt x="29326" y="62357"/>
                    <a:pt x="25145" y="59443"/>
                  </a:cubicBezTo>
                  <a:cubicBezTo>
                    <a:pt x="21788" y="57132"/>
                    <a:pt x="18495" y="55168"/>
                    <a:pt x="17545" y="50861"/>
                  </a:cubicBezTo>
                  <a:cubicBezTo>
                    <a:pt x="16690" y="47029"/>
                    <a:pt x="17355" y="42659"/>
                    <a:pt x="17386" y="38764"/>
                  </a:cubicBezTo>
                  <a:lnTo>
                    <a:pt x="17386" y="38764"/>
                  </a:lnTo>
                  <a:cubicBezTo>
                    <a:pt x="18590" y="40632"/>
                    <a:pt x="20268" y="42025"/>
                    <a:pt x="21852" y="43577"/>
                  </a:cubicBezTo>
                  <a:cubicBezTo>
                    <a:pt x="24068" y="45794"/>
                    <a:pt x="26190" y="48138"/>
                    <a:pt x="27995" y="50703"/>
                  </a:cubicBezTo>
                  <a:cubicBezTo>
                    <a:pt x="31606" y="55801"/>
                    <a:pt x="33601" y="61502"/>
                    <a:pt x="33506" y="67804"/>
                  </a:cubicBezTo>
                  <a:cubicBezTo>
                    <a:pt x="33506" y="67883"/>
                    <a:pt x="33569" y="67923"/>
                    <a:pt x="33637" y="67923"/>
                  </a:cubicBezTo>
                  <a:cubicBezTo>
                    <a:pt x="33704" y="67923"/>
                    <a:pt x="33775" y="67883"/>
                    <a:pt x="33791" y="67804"/>
                  </a:cubicBezTo>
                  <a:cubicBezTo>
                    <a:pt x="34361" y="62230"/>
                    <a:pt x="32524" y="56720"/>
                    <a:pt x="29611" y="52065"/>
                  </a:cubicBezTo>
                  <a:cubicBezTo>
                    <a:pt x="28185" y="49784"/>
                    <a:pt x="26475" y="47694"/>
                    <a:pt x="24670" y="45731"/>
                  </a:cubicBezTo>
                  <a:cubicBezTo>
                    <a:pt x="22422" y="43292"/>
                    <a:pt x="19666" y="41265"/>
                    <a:pt x="17640" y="38637"/>
                  </a:cubicBezTo>
                  <a:close/>
                  <a:moveTo>
                    <a:pt x="0" y="1"/>
                  </a:moveTo>
                  <a:lnTo>
                    <a:pt x="0" y="2154"/>
                  </a:lnTo>
                  <a:cubicBezTo>
                    <a:pt x="2819" y="5891"/>
                    <a:pt x="4370" y="10958"/>
                    <a:pt x="5732" y="15139"/>
                  </a:cubicBezTo>
                  <a:cubicBezTo>
                    <a:pt x="9057" y="25399"/>
                    <a:pt x="6334" y="36768"/>
                    <a:pt x="10324" y="46776"/>
                  </a:cubicBezTo>
                  <a:cubicBezTo>
                    <a:pt x="10362" y="46877"/>
                    <a:pt x="10451" y="46923"/>
                    <a:pt x="10537" y="46923"/>
                  </a:cubicBezTo>
                  <a:cubicBezTo>
                    <a:pt x="10667" y="46923"/>
                    <a:pt x="10793" y="46820"/>
                    <a:pt x="10736" y="46649"/>
                  </a:cubicBezTo>
                  <a:cubicBezTo>
                    <a:pt x="8171" y="37782"/>
                    <a:pt x="8804" y="28566"/>
                    <a:pt x="7284" y="19604"/>
                  </a:cubicBezTo>
                  <a:lnTo>
                    <a:pt x="7284" y="19604"/>
                  </a:lnTo>
                  <a:cubicBezTo>
                    <a:pt x="8171" y="21947"/>
                    <a:pt x="9501" y="24133"/>
                    <a:pt x="10736" y="26413"/>
                  </a:cubicBezTo>
                  <a:cubicBezTo>
                    <a:pt x="12889" y="30245"/>
                    <a:pt x="13776" y="35027"/>
                    <a:pt x="16785" y="38320"/>
                  </a:cubicBezTo>
                  <a:cubicBezTo>
                    <a:pt x="16753" y="38447"/>
                    <a:pt x="16816" y="38574"/>
                    <a:pt x="16943" y="38574"/>
                  </a:cubicBezTo>
                  <a:cubicBezTo>
                    <a:pt x="16753" y="44274"/>
                    <a:pt x="15518" y="51463"/>
                    <a:pt x="19761" y="56023"/>
                  </a:cubicBezTo>
                  <a:cubicBezTo>
                    <a:pt x="21852" y="58240"/>
                    <a:pt x="24797" y="59348"/>
                    <a:pt x="26982" y="61470"/>
                  </a:cubicBezTo>
                  <a:cubicBezTo>
                    <a:pt x="29896" y="64225"/>
                    <a:pt x="31131" y="68121"/>
                    <a:pt x="30687" y="72048"/>
                  </a:cubicBezTo>
                  <a:cubicBezTo>
                    <a:pt x="30531" y="72204"/>
                    <a:pt x="30675" y="72468"/>
                    <a:pt x="30872" y="72468"/>
                  </a:cubicBezTo>
                  <a:cubicBezTo>
                    <a:pt x="30914" y="72468"/>
                    <a:pt x="30959" y="72456"/>
                    <a:pt x="31004" y="72428"/>
                  </a:cubicBezTo>
                  <a:cubicBezTo>
                    <a:pt x="38288" y="68247"/>
                    <a:pt x="39048" y="57385"/>
                    <a:pt x="36039" y="50354"/>
                  </a:cubicBezTo>
                  <a:cubicBezTo>
                    <a:pt x="32841" y="42849"/>
                    <a:pt x="25272" y="38225"/>
                    <a:pt x="17196" y="38194"/>
                  </a:cubicBezTo>
                  <a:cubicBezTo>
                    <a:pt x="17196" y="38162"/>
                    <a:pt x="17196" y="38130"/>
                    <a:pt x="17165" y="38099"/>
                  </a:cubicBezTo>
                  <a:cubicBezTo>
                    <a:pt x="14409" y="34710"/>
                    <a:pt x="13491" y="30340"/>
                    <a:pt x="11433" y="26539"/>
                  </a:cubicBezTo>
                  <a:cubicBezTo>
                    <a:pt x="9406" y="22771"/>
                    <a:pt x="7031" y="19224"/>
                    <a:pt x="6397" y="14917"/>
                  </a:cubicBezTo>
                  <a:cubicBezTo>
                    <a:pt x="6377" y="14857"/>
                    <a:pt x="6332" y="14835"/>
                    <a:pt x="6285" y="14835"/>
                  </a:cubicBezTo>
                  <a:cubicBezTo>
                    <a:pt x="6258" y="14835"/>
                    <a:pt x="6230" y="14842"/>
                    <a:pt x="6207" y="14854"/>
                  </a:cubicBezTo>
                  <a:cubicBezTo>
                    <a:pt x="5922" y="13840"/>
                    <a:pt x="5605" y="12795"/>
                    <a:pt x="5225" y="11782"/>
                  </a:cubicBezTo>
                  <a:cubicBezTo>
                    <a:pt x="3864" y="8108"/>
                    <a:pt x="2565" y="4054"/>
                    <a:pt x="63" y="951"/>
                  </a:cubicBezTo>
                  <a:lnTo>
                    <a:pt x="63" y="951"/>
                  </a:lnTo>
                  <a:cubicBezTo>
                    <a:pt x="3452" y="3358"/>
                    <a:pt x="6619" y="6018"/>
                    <a:pt x="10387" y="7886"/>
                  </a:cubicBezTo>
                  <a:cubicBezTo>
                    <a:pt x="12478" y="8900"/>
                    <a:pt x="14631" y="9692"/>
                    <a:pt x="16880" y="10325"/>
                  </a:cubicBezTo>
                  <a:cubicBezTo>
                    <a:pt x="16721" y="10357"/>
                    <a:pt x="16595" y="10515"/>
                    <a:pt x="16690" y="10673"/>
                  </a:cubicBezTo>
                  <a:cubicBezTo>
                    <a:pt x="18811" y="14157"/>
                    <a:pt x="21313" y="17862"/>
                    <a:pt x="24987" y="19889"/>
                  </a:cubicBezTo>
                  <a:cubicBezTo>
                    <a:pt x="26735" y="20860"/>
                    <a:pt x="28260" y="21227"/>
                    <a:pt x="29803" y="21227"/>
                  </a:cubicBezTo>
                  <a:cubicBezTo>
                    <a:pt x="31278" y="21227"/>
                    <a:pt x="32769" y="20892"/>
                    <a:pt x="34488" y="20427"/>
                  </a:cubicBezTo>
                  <a:cubicBezTo>
                    <a:pt x="35067" y="20264"/>
                    <a:pt x="35609" y="20206"/>
                    <a:pt x="36132" y="20206"/>
                  </a:cubicBezTo>
                  <a:cubicBezTo>
                    <a:pt x="37416" y="20206"/>
                    <a:pt x="38582" y="20557"/>
                    <a:pt x="39906" y="20557"/>
                  </a:cubicBezTo>
                  <a:cubicBezTo>
                    <a:pt x="40132" y="20557"/>
                    <a:pt x="40363" y="20546"/>
                    <a:pt x="40600" y="20522"/>
                  </a:cubicBezTo>
                  <a:cubicBezTo>
                    <a:pt x="42880" y="20332"/>
                    <a:pt x="45192" y="19572"/>
                    <a:pt x="47282" y="18654"/>
                  </a:cubicBezTo>
                  <a:cubicBezTo>
                    <a:pt x="49467" y="17735"/>
                    <a:pt x="51336" y="16437"/>
                    <a:pt x="53299" y="15107"/>
                  </a:cubicBezTo>
                  <a:cubicBezTo>
                    <a:pt x="56181" y="13175"/>
                    <a:pt x="58873" y="12320"/>
                    <a:pt x="62388" y="12257"/>
                  </a:cubicBezTo>
                  <a:cubicBezTo>
                    <a:pt x="62578" y="12257"/>
                    <a:pt x="62673" y="12035"/>
                    <a:pt x="62641" y="11877"/>
                  </a:cubicBezTo>
                  <a:cubicBezTo>
                    <a:pt x="62673" y="11750"/>
                    <a:pt x="62610" y="11592"/>
                    <a:pt x="62451" y="11528"/>
                  </a:cubicBezTo>
                  <a:cubicBezTo>
                    <a:pt x="59886" y="10737"/>
                    <a:pt x="58239" y="8741"/>
                    <a:pt x="55959" y="7475"/>
                  </a:cubicBezTo>
                  <a:cubicBezTo>
                    <a:pt x="54566" y="6683"/>
                    <a:pt x="53077" y="6335"/>
                    <a:pt x="51462" y="6113"/>
                  </a:cubicBezTo>
                  <a:cubicBezTo>
                    <a:pt x="48390" y="5638"/>
                    <a:pt x="46205" y="5226"/>
                    <a:pt x="43387" y="3864"/>
                  </a:cubicBezTo>
                  <a:cubicBezTo>
                    <a:pt x="41455" y="2946"/>
                    <a:pt x="39650" y="2059"/>
                    <a:pt x="37528" y="1774"/>
                  </a:cubicBezTo>
                  <a:cubicBezTo>
                    <a:pt x="36899" y="1683"/>
                    <a:pt x="36266" y="1633"/>
                    <a:pt x="35637" y="1633"/>
                  </a:cubicBezTo>
                  <a:cubicBezTo>
                    <a:pt x="34522" y="1633"/>
                    <a:pt x="33418" y="1790"/>
                    <a:pt x="32366" y="2154"/>
                  </a:cubicBezTo>
                  <a:cubicBezTo>
                    <a:pt x="29927" y="2978"/>
                    <a:pt x="28249" y="4498"/>
                    <a:pt x="25525" y="4625"/>
                  </a:cubicBezTo>
                  <a:cubicBezTo>
                    <a:pt x="23720" y="4720"/>
                    <a:pt x="22707" y="4593"/>
                    <a:pt x="21218" y="5701"/>
                  </a:cubicBezTo>
                  <a:cubicBezTo>
                    <a:pt x="19635" y="6905"/>
                    <a:pt x="18621" y="8520"/>
                    <a:pt x="16785" y="9407"/>
                  </a:cubicBezTo>
                  <a:cubicBezTo>
                    <a:pt x="14758" y="8805"/>
                    <a:pt x="12763" y="8013"/>
                    <a:pt x="10862" y="7063"/>
                  </a:cubicBezTo>
                  <a:cubicBezTo>
                    <a:pt x="6967" y="5131"/>
                    <a:pt x="3705" y="2186"/>
                    <a:pt x="0"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8"/>
            <p:cNvSpPr/>
            <p:nvPr/>
          </p:nvSpPr>
          <p:spPr>
            <a:xfrm>
              <a:off x="3368500" y="3750924"/>
              <a:ext cx="293486" cy="222217"/>
            </a:xfrm>
            <a:custGeom>
              <a:avLst/>
              <a:gdLst/>
              <a:ahLst/>
              <a:cxnLst/>
              <a:rect l="l" t="t" r="r" b="b"/>
              <a:pathLst>
                <a:path w="16785" h="12709" extrusionOk="0">
                  <a:moveTo>
                    <a:pt x="13776" y="1543"/>
                  </a:moveTo>
                  <a:cubicBezTo>
                    <a:pt x="14599" y="2683"/>
                    <a:pt x="15264" y="3665"/>
                    <a:pt x="15423" y="5248"/>
                  </a:cubicBezTo>
                  <a:cubicBezTo>
                    <a:pt x="15613" y="6990"/>
                    <a:pt x="14694" y="8985"/>
                    <a:pt x="13428" y="10220"/>
                  </a:cubicBezTo>
                  <a:cubicBezTo>
                    <a:pt x="11876" y="11740"/>
                    <a:pt x="10324" y="11202"/>
                    <a:pt x="8361" y="11614"/>
                  </a:cubicBezTo>
                  <a:cubicBezTo>
                    <a:pt x="7506" y="11772"/>
                    <a:pt x="6682" y="12215"/>
                    <a:pt x="5827" y="12215"/>
                  </a:cubicBezTo>
                  <a:cubicBezTo>
                    <a:pt x="5793" y="12216"/>
                    <a:pt x="5759" y="12217"/>
                    <a:pt x="5726" y="12217"/>
                  </a:cubicBezTo>
                  <a:cubicBezTo>
                    <a:pt x="4558" y="12217"/>
                    <a:pt x="3422" y="11693"/>
                    <a:pt x="2375" y="11139"/>
                  </a:cubicBezTo>
                  <a:cubicBezTo>
                    <a:pt x="2597" y="11107"/>
                    <a:pt x="2819" y="11075"/>
                    <a:pt x="3040" y="11012"/>
                  </a:cubicBezTo>
                  <a:cubicBezTo>
                    <a:pt x="7411" y="10094"/>
                    <a:pt x="14093" y="6705"/>
                    <a:pt x="13776" y="1543"/>
                  </a:cubicBezTo>
                  <a:close/>
                  <a:moveTo>
                    <a:pt x="13288" y="1"/>
                  </a:moveTo>
                  <a:cubicBezTo>
                    <a:pt x="13212" y="1"/>
                    <a:pt x="13134" y="32"/>
                    <a:pt x="13079" y="86"/>
                  </a:cubicBezTo>
                  <a:cubicBezTo>
                    <a:pt x="12953" y="150"/>
                    <a:pt x="12858" y="276"/>
                    <a:pt x="12953" y="403"/>
                  </a:cubicBezTo>
                  <a:cubicBezTo>
                    <a:pt x="12984" y="466"/>
                    <a:pt x="13048" y="530"/>
                    <a:pt x="13079" y="593"/>
                  </a:cubicBezTo>
                  <a:cubicBezTo>
                    <a:pt x="14536" y="6483"/>
                    <a:pt x="6777" y="9840"/>
                    <a:pt x="1425" y="10600"/>
                  </a:cubicBezTo>
                  <a:cubicBezTo>
                    <a:pt x="1362" y="10569"/>
                    <a:pt x="1330" y="10537"/>
                    <a:pt x="1267" y="10505"/>
                  </a:cubicBezTo>
                  <a:cubicBezTo>
                    <a:pt x="1221" y="10483"/>
                    <a:pt x="1176" y="10473"/>
                    <a:pt x="1132" y="10473"/>
                  </a:cubicBezTo>
                  <a:cubicBezTo>
                    <a:pt x="993" y="10473"/>
                    <a:pt x="872" y="10575"/>
                    <a:pt x="823" y="10695"/>
                  </a:cubicBezTo>
                  <a:cubicBezTo>
                    <a:pt x="538" y="10727"/>
                    <a:pt x="253" y="10727"/>
                    <a:pt x="0" y="10759"/>
                  </a:cubicBezTo>
                  <a:lnTo>
                    <a:pt x="0" y="11360"/>
                  </a:lnTo>
                  <a:cubicBezTo>
                    <a:pt x="443" y="11360"/>
                    <a:pt x="887" y="11329"/>
                    <a:pt x="1330" y="11265"/>
                  </a:cubicBezTo>
                  <a:cubicBezTo>
                    <a:pt x="2896" y="12177"/>
                    <a:pt x="4272" y="12709"/>
                    <a:pt x="5891" y="12709"/>
                  </a:cubicBezTo>
                  <a:cubicBezTo>
                    <a:pt x="6466" y="12709"/>
                    <a:pt x="7071" y="12642"/>
                    <a:pt x="7727" y="12500"/>
                  </a:cubicBezTo>
                  <a:cubicBezTo>
                    <a:pt x="9564" y="12120"/>
                    <a:pt x="12636" y="12564"/>
                    <a:pt x="14156" y="11044"/>
                  </a:cubicBezTo>
                  <a:cubicBezTo>
                    <a:pt x="14694" y="10505"/>
                    <a:pt x="14758" y="10030"/>
                    <a:pt x="15011" y="9365"/>
                  </a:cubicBezTo>
                  <a:cubicBezTo>
                    <a:pt x="15359" y="8447"/>
                    <a:pt x="16278" y="7085"/>
                    <a:pt x="16436" y="6103"/>
                  </a:cubicBezTo>
                  <a:cubicBezTo>
                    <a:pt x="16785" y="4045"/>
                    <a:pt x="14884" y="2050"/>
                    <a:pt x="13618" y="530"/>
                  </a:cubicBezTo>
                  <a:cubicBezTo>
                    <a:pt x="13586" y="403"/>
                    <a:pt x="13554" y="308"/>
                    <a:pt x="13523" y="181"/>
                  </a:cubicBezTo>
                  <a:cubicBezTo>
                    <a:pt x="13487" y="55"/>
                    <a:pt x="13389" y="1"/>
                    <a:pt x="1328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552;p45">
            <a:extLst>
              <a:ext uri="{FF2B5EF4-FFF2-40B4-BE49-F238E27FC236}">
                <a16:creationId xmlns:a16="http://schemas.microsoft.com/office/drawing/2014/main" id="{4B0320C9-980A-45D3-9A1B-ED89CECF1C0C}"/>
              </a:ext>
            </a:extLst>
          </p:cNvPr>
          <p:cNvGrpSpPr/>
          <p:nvPr/>
        </p:nvGrpSpPr>
        <p:grpSpPr>
          <a:xfrm rot="-5400000" flipH="1">
            <a:off x="-885291" y="3375424"/>
            <a:ext cx="2183471" cy="1352681"/>
            <a:chOff x="6960581" y="239935"/>
            <a:chExt cx="2183471" cy="2800048"/>
          </a:xfrm>
        </p:grpSpPr>
        <p:sp>
          <p:nvSpPr>
            <p:cNvPr id="48" name="Google Shape;553;p45">
              <a:extLst>
                <a:ext uri="{FF2B5EF4-FFF2-40B4-BE49-F238E27FC236}">
                  <a16:creationId xmlns:a16="http://schemas.microsoft.com/office/drawing/2014/main" id="{ACE0468F-DB6E-4B4A-B96C-2CD4486F3AC8}"/>
                </a:ext>
              </a:extLst>
            </p:cNvPr>
            <p:cNvSpPr/>
            <p:nvPr/>
          </p:nvSpPr>
          <p:spPr>
            <a:xfrm>
              <a:off x="7476648" y="1340082"/>
              <a:ext cx="545370" cy="614219"/>
            </a:xfrm>
            <a:custGeom>
              <a:avLst/>
              <a:gdLst/>
              <a:ahLst/>
              <a:cxnLst/>
              <a:rect l="l" t="t" r="r" b="b"/>
              <a:pathLst>
                <a:path w="16999" h="19145" extrusionOk="0">
                  <a:moveTo>
                    <a:pt x="16669" y="0"/>
                  </a:moveTo>
                  <a:cubicBezTo>
                    <a:pt x="16627" y="0"/>
                    <a:pt x="16581" y="12"/>
                    <a:pt x="16534" y="38"/>
                  </a:cubicBezTo>
                  <a:cubicBezTo>
                    <a:pt x="13082" y="2065"/>
                    <a:pt x="10073" y="4693"/>
                    <a:pt x="7698" y="7955"/>
                  </a:cubicBezTo>
                  <a:cubicBezTo>
                    <a:pt x="5038" y="11597"/>
                    <a:pt x="3328" y="15714"/>
                    <a:pt x="98" y="18913"/>
                  </a:cubicBezTo>
                  <a:cubicBezTo>
                    <a:pt x="0" y="19010"/>
                    <a:pt x="108" y="19144"/>
                    <a:pt x="221" y="19144"/>
                  </a:cubicBezTo>
                  <a:cubicBezTo>
                    <a:pt x="255" y="19144"/>
                    <a:pt x="290" y="19132"/>
                    <a:pt x="319" y="19103"/>
                  </a:cubicBezTo>
                  <a:cubicBezTo>
                    <a:pt x="3233" y="16601"/>
                    <a:pt x="4880" y="13149"/>
                    <a:pt x="6907" y="9950"/>
                  </a:cubicBezTo>
                  <a:cubicBezTo>
                    <a:pt x="9440" y="5992"/>
                    <a:pt x="12765" y="2856"/>
                    <a:pt x="16787" y="418"/>
                  </a:cubicBezTo>
                  <a:cubicBezTo>
                    <a:pt x="16998" y="286"/>
                    <a:pt x="16880" y="0"/>
                    <a:pt x="1666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54;p45">
              <a:extLst>
                <a:ext uri="{FF2B5EF4-FFF2-40B4-BE49-F238E27FC236}">
                  <a16:creationId xmlns:a16="http://schemas.microsoft.com/office/drawing/2014/main" id="{29FF0F0B-68C5-454C-9C55-64233167385A}"/>
                </a:ext>
              </a:extLst>
            </p:cNvPr>
            <p:cNvSpPr/>
            <p:nvPr/>
          </p:nvSpPr>
          <p:spPr>
            <a:xfrm>
              <a:off x="8306378" y="2180239"/>
              <a:ext cx="196313" cy="228042"/>
            </a:xfrm>
            <a:custGeom>
              <a:avLst/>
              <a:gdLst/>
              <a:ahLst/>
              <a:cxnLst/>
              <a:rect l="l" t="t" r="r" b="b"/>
              <a:pathLst>
                <a:path w="6119" h="7108" extrusionOk="0">
                  <a:moveTo>
                    <a:pt x="156" y="1"/>
                  </a:moveTo>
                  <a:cubicBezTo>
                    <a:pt x="82" y="1"/>
                    <a:pt x="0" y="68"/>
                    <a:pt x="45" y="135"/>
                  </a:cubicBezTo>
                  <a:cubicBezTo>
                    <a:pt x="1217" y="2985"/>
                    <a:pt x="3244" y="5519"/>
                    <a:pt x="5935" y="7102"/>
                  </a:cubicBezTo>
                  <a:cubicBezTo>
                    <a:pt x="5946" y="7106"/>
                    <a:pt x="5956" y="7107"/>
                    <a:pt x="5966" y="7107"/>
                  </a:cubicBezTo>
                  <a:cubicBezTo>
                    <a:pt x="6049" y="7107"/>
                    <a:pt x="6119" y="7000"/>
                    <a:pt x="6062" y="6944"/>
                  </a:cubicBezTo>
                  <a:cubicBezTo>
                    <a:pt x="3560" y="5075"/>
                    <a:pt x="1597" y="2859"/>
                    <a:pt x="235" y="40"/>
                  </a:cubicBezTo>
                  <a:cubicBezTo>
                    <a:pt x="216" y="12"/>
                    <a:pt x="187" y="1"/>
                    <a:pt x="15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55;p45">
              <a:extLst>
                <a:ext uri="{FF2B5EF4-FFF2-40B4-BE49-F238E27FC236}">
                  <a16:creationId xmlns:a16="http://schemas.microsoft.com/office/drawing/2014/main" id="{92D72DF2-3594-4A50-9688-50A555D984EE}"/>
                </a:ext>
              </a:extLst>
            </p:cNvPr>
            <p:cNvSpPr/>
            <p:nvPr/>
          </p:nvSpPr>
          <p:spPr>
            <a:xfrm>
              <a:off x="8197076" y="1565681"/>
              <a:ext cx="66667" cy="550087"/>
            </a:xfrm>
            <a:custGeom>
              <a:avLst/>
              <a:gdLst/>
              <a:ahLst/>
              <a:cxnLst/>
              <a:rect l="l" t="t" r="r" b="b"/>
              <a:pathLst>
                <a:path w="2078" h="17146" extrusionOk="0">
                  <a:moveTo>
                    <a:pt x="295" y="0"/>
                  </a:moveTo>
                  <a:cubicBezTo>
                    <a:pt x="245" y="0"/>
                    <a:pt x="190" y="32"/>
                    <a:pt x="190" y="100"/>
                  </a:cubicBezTo>
                  <a:cubicBezTo>
                    <a:pt x="0" y="5832"/>
                    <a:pt x="127" y="11564"/>
                    <a:pt x="1869" y="17074"/>
                  </a:cubicBezTo>
                  <a:cubicBezTo>
                    <a:pt x="1881" y="17125"/>
                    <a:pt x="1919" y="17145"/>
                    <a:pt x="1958" y="17145"/>
                  </a:cubicBezTo>
                  <a:cubicBezTo>
                    <a:pt x="2017" y="17145"/>
                    <a:pt x="2078" y="17100"/>
                    <a:pt x="2059" y="17043"/>
                  </a:cubicBezTo>
                  <a:cubicBezTo>
                    <a:pt x="412" y="11501"/>
                    <a:pt x="475" y="5800"/>
                    <a:pt x="380" y="68"/>
                  </a:cubicBezTo>
                  <a:cubicBezTo>
                    <a:pt x="380" y="24"/>
                    <a:pt x="339" y="0"/>
                    <a:pt x="29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56;p45">
              <a:extLst>
                <a:ext uri="{FF2B5EF4-FFF2-40B4-BE49-F238E27FC236}">
                  <a16:creationId xmlns:a16="http://schemas.microsoft.com/office/drawing/2014/main" id="{08041158-FDBA-4400-82EC-D989F75D222D}"/>
                </a:ext>
              </a:extLst>
            </p:cNvPr>
            <p:cNvSpPr/>
            <p:nvPr/>
          </p:nvSpPr>
          <p:spPr>
            <a:xfrm>
              <a:off x="8132046" y="1627374"/>
              <a:ext cx="24415" cy="222460"/>
            </a:xfrm>
            <a:custGeom>
              <a:avLst/>
              <a:gdLst/>
              <a:ahLst/>
              <a:cxnLst/>
              <a:rect l="l" t="t" r="r" b="b"/>
              <a:pathLst>
                <a:path w="761" h="6934" extrusionOk="0">
                  <a:moveTo>
                    <a:pt x="710" y="0"/>
                  </a:moveTo>
                  <a:cubicBezTo>
                    <a:pt x="702" y="0"/>
                    <a:pt x="697" y="4"/>
                    <a:pt x="697" y="14"/>
                  </a:cubicBezTo>
                  <a:cubicBezTo>
                    <a:pt x="222" y="2294"/>
                    <a:pt x="0" y="4574"/>
                    <a:pt x="64" y="6886"/>
                  </a:cubicBezTo>
                  <a:cubicBezTo>
                    <a:pt x="64" y="6917"/>
                    <a:pt x="87" y="6933"/>
                    <a:pt x="111" y="6933"/>
                  </a:cubicBezTo>
                  <a:cubicBezTo>
                    <a:pt x="135" y="6933"/>
                    <a:pt x="159" y="6917"/>
                    <a:pt x="159" y="6886"/>
                  </a:cubicBezTo>
                  <a:cubicBezTo>
                    <a:pt x="127" y="4574"/>
                    <a:pt x="317" y="2294"/>
                    <a:pt x="760" y="45"/>
                  </a:cubicBezTo>
                  <a:cubicBezTo>
                    <a:pt x="760" y="23"/>
                    <a:pt x="729" y="0"/>
                    <a:pt x="71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7;p45">
              <a:extLst>
                <a:ext uri="{FF2B5EF4-FFF2-40B4-BE49-F238E27FC236}">
                  <a16:creationId xmlns:a16="http://schemas.microsoft.com/office/drawing/2014/main" id="{535DBCF4-D065-474B-ABD9-B0FC3C10B59E}"/>
                </a:ext>
              </a:extLst>
            </p:cNvPr>
            <p:cNvSpPr/>
            <p:nvPr/>
          </p:nvSpPr>
          <p:spPr>
            <a:xfrm>
              <a:off x="8266148" y="1573445"/>
              <a:ext cx="29035" cy="235646"/>
            </a:xfrm>
            <a:custGeom>
              <a:avLst/>
              <a:gdLst/>
              <a:ahLst/>
              <a:cxnLst/>
              <a:rect l="l" t="t" r="r" b="b"/>
              <a:pathLst>
                <a:path w="905" h="7345" extrusionOk="0">
                  <a:moveTo>
                    <a:pt x="175" y="0"/>
                  </a:moveTo>
                  <a:cubicBezTo>
                    <a:pt x="151" y="0"/>
                    <a:pt x="127" y="16"/>
                    <a:pt x="127" y="48"/>
                  </a:cubicBezTo>
                  <a:cubicBezTo>
                    <a:pt x="1" y="2455"/>
                    <a:pt x="159" y="4956"/>
                    <a:pt x="761" y="7300"/>
                  </a:cubicBezTo>
                  <a:cubicBezTo>
                    <a:pt x="775" y="7328"/>
                    <a:pt x="808" y="7344"/>
                    <a:pt x="838" y="7344"/>
                  </a:cubicBezTo>
                  <a:cubicBezTo>
                    <a:pt x="874" y="7344"/>
                    <a:pt x="905" y="7321"/>
                    <a:pt x="887" y="7268"/>
                  </a:cubicBezTo>
                  <a:cubicBezTo>
                    <a:pt x="476" y="4861"/>
                    <a:pt x="191" y="2486"/>
                    <a:pt x="222" y="48"/>
                  </a:cubicBezTo>
                  <a:cubicBezTo>
                    <a:pt x="222" y="16"/>
                    <a:pt x="198" y="0"/>
                    <a:pt x="17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58;p45">
              <a:extLst>
                <a:ext uri="{FF2B5EF4-FFF2-40B4-BE49-F238E27FC236}">
                  <a16:creationId xmlns:a16="http://schemas.microsoft.com/office/drawing/2014/main" id="{6FA912E8-BA2E-417D-B86F-918035834A5A}"/>
                </a:ext>
              </a:extLst>
            </p:cNvPr>
            <p:cNvSpPr/>
            <p:nvPr/>
          </p:nvSpPr>
          <p:spPr>
            <a:xfrm>
              <a:off x="7818704" y="1408352"/>
              <a:ext cx="189415" cy="169524"/>
            </a:xfrm>
            <a:custGeom>
              <a:avLst/>
              <a:gdLst/>
              <a:ahLst/>
              <a:cxnLst/>
              <a:rect l="l" t="t" r="r" b="b"/>
              <a:pathLst>
                <a:path w="5904" h="5284" extrusionOk="0">
                  <a:moveTo>
                    <a:pt x="5840" y="0"/>
                  </a:moveTo>
                  <a:cubicBezTo>
                    <a:pt x="3402" y="1014"/>
                    <a:pt x="1217" y="2755"/>
                    <a:pt x="45" y="5194"/>
                  </a:cubicBezTo>
                  <a:cubicBezTo>
                    <a:pt x="0" y="5239"/>
                    <a:pt x="50" y="5283"/>
                    <a:pt x="95" y="5283"/>
                  </a:cubicBezTo>
                  <a:cubicBezTo>
                    <a:pt x="113" y="5283"/>
                    <a:pt x="131" y="5276"/>
                    <a:pt x="140" y="5257"/>
                  </a:cubicBezTo>
                  <a:cubicBezTo>
                    <a:pt x="1565" y="2977"/>
                    <a:pt x="3338" y="1140"/>
                    <a:pt x="5872" y="63"/>
                  </a:cubicBezTo>
                  <a:cubicBezTo>
                    <a:pt x="5904" y="63"/>
                    <a:pt x="5872" y="0"/>
                    <a:pt x="584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59;p45">
              <a:extLst>
                <a:ext uri="{FF2B5EF4-FFF2-40B4-BE49-F238E27FC236}">
                  <a16:creationId xmlns:a16="http://schemas.microsoft.com/office/drawing/2014/main" id="{8CBCE265-ADBA-486F-9B6E-91DF1AAD3397}"/>
                </a:ext>
              </a:extLst>
            </p:cNvPr>
            <p:cNvSpPr/>
            <p:nvPr/>
          </p:nvSpPr>
          <p:spPr>
            <a:xfrm>
              <a:off x="7791049" y="1456410"/>
              <a:ext cx="225957" cy="456470"/>
            </a:xfrm>
            <a:custGeom>
              <a:avLst/>
              <a:gdLst/>
              <a:ahLst/>
              <a:cxnLst/>
              <a:rect l="l" t="t" r="r" b="b"/>
              <a:pathLst>
                <a:path w="7043" h="14228" extrusionOk="0">
                  <a:moveTo>
                    <a:pt x="6968" y="1"/>
                  </a:moveTo>
                  <a:cubicBezTo>
                    <a:pt x="6954" y="1"/>
                    <a:pt x="6939" y="7"/>
                    <a:pt x="6924" y="22"/>
                  </a:cubicBezTo>
                  <a:cubicBezTo>
                    <a:pt x="3504" y="4203"/>
                    <a:pt x="3852" y="10125"/>
                    <a:pt x="52" y="14083"/>
                  </a:cubicBezTo>
                  <a:cubicBezTo>
                    <a:pt x="1" y="14134"/>
                    <a:pt x="74" y="14227"/>
                    <a:pt x="137" y="14227"/>
                  </a:cubicBezTo>
                  <a:cubicBezTo>
                    <a:pt x="152" y="14227"/>
                    <a:pt x="166" y="14222"/>
                    <a:pt x="178" y="14210"/>
                  </a:cubicBezTo>
                  <a:cubicBezTo>
                    <a:pt x="4169" y="10410"/>
                    <a:pt x="3662" y="4298"/>
                    <a:pt x="7019" y="86"/>
                  </a:cubicBezTo>
                  <a:cubicBezTo>
                    <a:pt x="7043" y="61"/>
                    <a:pt x="7012" y="1"/>
                    <a:pt x="696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60;p45">
              <a:extLst>
                <a:ext uri="{FF2B5EF4-FFF2-40B4-BE49-F238E27FC236}">
                  <a16:creationId xmlns:a16="http://schemas.microsoft.com/office/drawing/2014/main" id="{899864F8-2C12-454B-9B5E-7CF40F80BF0D}"/>
                </a:ext>
              </a:extLst>
            </p:cNvPr>
            <p:cNvSpPr/>
            <p:nvPr/>
          </p:nvSpPr>
          <p:spPr>
            <a:xfrm>
              <a:off x="7815720" y="1331965"/>
              <a:ext cx="147483" cy="60091"/>
            </a:xfrm>
            <a:custGeom>
              <a:avLst/>
              <a:gdLst/>
              <a:ahLst/>
              <a:cxnLst/>
              <a:rect l="l" t="t" r="r" b="b"/>
              <a:pathLst>
                <a:path w="4597" h="1873" extrusionOk="0">
                  <a:moveTo>
                    <a:pt x="4528" y="1"/>
                  </a:moveTo>
                  <a:cubicBezTo>
                    <a:pt x="4522" y="1"/>
                    <a:pt x="4515" y="2"/>
                    <a:pt x="4508" y="6"/>
                  </a:cubicBezTo>
                  <a:cubicBezTo>
                    <a:pt x="2893" y="133"/>
                    <a:pt x="1373" y="734"/>
                    <a:pt x="74" y="1684"/>
                  </a:cubicBezTo>
                  <a:cubicBezTo>
                    <a:pt x="0" y="1759"/>
                    <a:pt x="42" y="1872"/>
                    <a:pt x="110" y="1872"/>
                  </a:cubicBezTo>
                  <a:cubicBezTo>
                    <a:pt x="128" y="1872"/>
                    <a:pt x="149" y="1863"/>
                    <a:pt x="169" y="1843"/>
                  </a:cubicBezTo>
                  <a:cubicBezTo>
                    <a:pt x="1500" y="956"/>
                    <a:pt x="2925" y="418"/>
                    <a:pt x="4540" y="133"/>
                  </a:cubicBezTo>
                  <a:cubicBezTo>
                    <a:pt x="4596" y="104"/>
                    <a:pt x="4577" y="1"/>
                    <a:pt x="452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1;p45">
              <a:extLst>
                <a:ext uri="{FF2B5EF4-FFF2-40B4-BE49-F238E27FC236}">
                  <a16:creationId xmlns:a16="http://schemas.microsoft.com/office/drawing/2014/main" id="{B05202A6-4343-4B52-925A-541DA7051E32}"/>
                </a:ext>
              </a:extLst>
            </p:cNvPr>
            <p:cNvSpPr/>
            <p:nvPr/>
          </p:nvSpPr>
          <p:spPr>
            <a:xfrm>
              <a:off x="7955628" y="1895160"/>
              <a:ext cx="46070" cy="118834"/>
            </a:xfrm>
            <a:custGeom>
              <a:avLst/>
              <a:gdLst/>
              <a:ahLst/>
              <a:cxnLst/>
              <a:rect l="l" t="t" r="r" b="b"/>
              <a:pathLst>
                <a:path w="1436" h="3704" extrusionOk="0">
                  <a:moveTo>
                    <a:pt x="1361" y="0"/>
                  </a:moveTo>
                  <a:cubicBezTo>
                    <a:pt x="1345" y="0"/>
                    <a:pt x="1329" y="8"/>
                    <a:pt x="1319" y="27"/>
                  </a:cubicBezTo>
                  <a:cubicBezTo>
                    <a:pt x="749" y="1167"/>
                    <a:pt x="306" y="2371"/>
                    <a:pt x="20" y="3637"/>
                  </a:cubicBezTo>
                  <a:cubicBezTo>
                    <a:pt x="1" y="3677"/>
                    <a:pt x="42" y="3704"/>
                    <a:pt x="76" y="3704"/>
                  </a:cubicBezTo>
                  <a:cubicBezTo>
                    <a:pt x="97" y="3704"/>
                    <a:pt x="115" y="3693"/>
                    <a:pt x="115" y="3669"/>
                  </a:cubicBezTo>
                  <a:cubicBezTo>
                    <a:pt x="464" y="2434"/>
                    <a:pt x="876" y="1231"/>
                    <a:pt x="1414" y="59"/>
                  </a:cubicBezTo>
                  <a:cubicBezTo>
                    <a:pt x="1436" y="37"/>
                    <a:pt x="1397" y="0"/>
                    <a:pt x="136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62;p45">
              <a:extLst>
                <a:ext uri="{FF2B5EF4-FFF2-40B4-BE49-F238E27FC236}">
                  <a16:creationId xmlns:a16="http://schemas.microsoft.com/office/drawing/2014/main" id="{DD948550-D47E-442B-A084-AAA3FFECC433}"/>
                </a:ext>
              </a:extLst>
            </p:cNvPr>
            <p:cNvSpPr/>
            <p:nvPr/>
          </p:nvSpPr>
          <p:spPr>
            <a:xfrm>
              <a:off x="8027395" y="1779024"/>
              <a:ext cx="30510" cy="202537"/>
            </a:xfrm>
            <a:custGeom>
              <a:avLst/>
              <a:gdLst/>
              <a:ahLst/>
              <a:cxnLst/>
              <a:rect l="l" t="t" r="r" b="b"/>
              <a:pathLst>
                <a:path w="951" h="6313" extrusionOk="0">
                  <a:moveTo>
                    <a:pt x="911" y="0"/>
                  </a:moveTo>
                  <a:cubicBezTo>
                    <a:pt x="898" y="0"/>
                    <a:pt x="887" y="10"/>
                    <a:pt x="887" y="37"/>
                  </a:cubicBezTo>
                  <a:cubicBezTo>
                    <a:pt x="475" y="2095"/>
                    <a:pt x="190" y="4154"/>
                    <a:pt x="0" y="6276"/>
                  </a:cubicBezTo>
                  <a:cubicBezTo>
                    <a:pt x="0" y="6294"/>
                    <a:pt x="32" y="6312"/>
                    <a:pt x="59" y="6312"/>
                  </a:cubicBezTo>
                  <a:cubicBezTo>
                    <a:pt x="78" y="6312"/>
                    <a:pt x="95" y="6302"/>
                    <a:pt x="95" y="6276"/>
                  </a:cubicBezTo>
                  <a:cubicBezTo>
                    <a:pt x="317" y="4186"/>
                    <a:pt x="602" y="2127"/>
                    <a:pt x="950" y="37"/>
                  </a:cubicBezTo>
                  <a:cubicBezTo>
                    <a:pt x="950" y="19"/>
                    <a:pt x="929" y="0"/>
                    <a:pt x="91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63;p45">
              <a:extLst>
                <a:ext uri="{FF2B5EF4-FFF2-40B4-BE49-F238E27FC236}">
                  <a16:creationId xmlns:a16="http://schemas.microsoft.com/office/drawing/2014/main" id="{C6563841-ADE1-4954-9BD2-5D593FE8B919}"/>
                </a:ext>
              </a:extLst>
            </p:cNvPr>
            <p:cNvSpPr/>
            <p:nvPr/>
          </p:nvSpPr>
          <p:spPr>
            <a:xfrm>
              <a:off x="8339294" y="1144191"/>
              <a:ext cx="95542" cy="28457"/>
            </a:xfrm>
            <a:custGeom>
              <a:avLst/>
              <a:gdLst/>
              <a:ahLst/>
              <a:cxnLst/>
              <a:rect l="l" t="t" r="r" b="b"/>
              <a:pathLst>
                <a:path w="2978" h="887" extrusionOk="0">
                  <a:moveTo>
                    <a:pt x="1" y="0"/>
                  </a:moveTo>
                  <a:lnTo>
                    <a:pt x="2978" y="887"/>
                  </a:lnTo>
                  <a:cubicBezTo>
                    <a:pt x="2091" y="380"/>
                    <a:pt x="1077" y="159"/>
                    <a:pt x="9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64;p45">
              <a:extLst>
                <a:ext uri="{FF2B5EF4-FFF2-40B4-BE49-F238E27FC236}">
                  <a16:creationId xmlns:a16="http://schemas.microsoft.com/office/drawing/2014/main" id="{104E630F-9064-41A8-9505-39B7E80002F9}"/>
                </a:ext>
              </a:extLst>
            </p:cNvPr>
            <p:cNvSpPr/>
            <p:nvPr/>
          </p:nvSpPr>
          <p:spPr>
            <a:xfrm>
              <a:off x="7382649" y="1302514"/>
              <a:ext cx="133495" cy="58294"/>
            </a:xfrm>
            <a:custGeom>
              <a:avLst/>
              <a:gdLst/>
              <a:ahLst/>
              <a:cxnLst/>
              <a:rect l="l" t="t" r="r" b="b"/>
              <a:pathLst>
                <a:path w="4161" h="1817" extrusionOk="0">
                  <a:moveTo>
                    <a:pt x="4070" y="0"/>
                  </a:moveTo>
                  <a:cubicBezTo>
                    <a:pt x="4061" y="0"/>
                    <a:pt x="4052" y="2"/>
                    <a:pt x="4041" y="6"/>
                  </a:cubicBezTo>
                  <a:cubicBezTo>
                    <a:pt x="2648" y="354"/>
                    <a:pt x="1286" y="892"/>
                    <a:pt x="82" y="1684"/>
                  </a:cubicBezTo>
                  <a:cubicBezTo>
                    <a:pt x="0" y="1739"/>
                    <a:pt x="60" y="1817"/>
                    <a:pt x="119" y="1817"/>
                  </a:cubicBezTo>
                  <a:cubicBezTo>
                    <a:pt x="128" y="1817"/>
                    <a:pt x="137" y="1815"/>
                    <a:pt x="146" y="1811"/>
                  </a:cubicBezTo>
                  <a:cubicBezTo>
                    <a:pt x="1413" y="1082"/>
                    <a:pt x="2711" y="512"/>
                    <a:pt x="4104" y="132"/>
                  </a:cubicBezTo>
                  <a:cubicBezTo>
                    <a:pt x="4161" y="104"/>
                    <a:pt x="4142" y="0"/>
                    <a:pt x="407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65;p45">
              <a:extLst>
                <a:ext uri="{FF2B5EF4-FFF2-40B4-BE49-F238E27FC236}">
                  <a16:creationId xmlns:a16="http://schemas.microsoft.com/office/drawing/2014/main" id="{E702A35E-F8FF-4A3F-AF46-3C283268E9F1}"/>
                </a:ext>
              </a:extLst>
            </p:cNvPr>
            <p:cNvSpPr/>
            <p:nvPr/>
          </p:nvSpPr>
          <p:spPr>
            <a:xfrm>
              <a:off x="7432407" y="1433536"/>
              <a:ext cx="41001" cy="34874"/>
            </a:xfrm>
            <a:custGeom>
              <a:avLst/>
              <a:gdLst/>
              <a:ahLst/>
              <a:cxnLst/>
              <a:rect l="l" t="t" r="r" b="b"/>
              <a:pathLst>
                <a:path w="1278" h="1087" extrusionOk="0">
                  <a:moveTo>
                    <a:pt x="1186" y="0"/>
                  </a:moveTo>
                  <a:cubicBezTo>
                    <a:pt x="1178" y="0"/>
                    <a:pt x="1169" y="2"/>
                    <a:pt x="1160" y="7"/>
                  </a:cubicBezTo>
                  <a:cubicBezTo>
                    <a:pt x="685" y="260"/>
                    <a:pt x="305" y="577"/>
                    <a:pt x="20" y="1020"/>
                  </a:cubicBezTo>
                  <a:cubicBezTo>
                    <a:pt x="0" y="1059"/>
                    <a:pt x="29" y="1086"/>
                    <a:pt x="61" y="1086"/>
                  </a:cubicBezTo>
                  <a:cubicBezTo>
                    <a:pt x="81" y="1086"/>
                    <a:pt x="103" y="1076"/>
                    <a:pt x="115" y="1052"/>
                  </a:cubicBezTo>
                  <a:cubicBezTo>
                    <a:pt x="400" y="672"/>
                    <a:pt x="748" y="324"/>
                    <a:pt x="1223" y="102"/>
                  </a:cubicBezTo>
                  <a:cubicBezTo>
                    <a:pt x="1278" y="75"/>
                    <a:pt x="1239" y="0"/>
                    <a:pt x="118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66;p45">
              <a:extLst>
                <a:ext uri="{FF2B5EF4-FFF2-40B4-BE49-F238E27FC236}">
                  <a16:creationId xmlns:a16="http://schemas.microsoft.com/office/drawing/2014/main" id="{E3C0E5F3-DFF0-45D4-AA64-589FB8DE657C}"/>
                </a:ext>
              </a:extLst>
            </p:cNvPr>
            <p:cNvSpPr/>
            <p:nvPr/>
          </p:nvSpPr>
          <p:spPr>
            <a:xfrm>
              <a:off x="7392658" y="1232095"/>
              <a:ext cx="466127" cy="43376"/>
            </a:xfrm>
            <a:custGeom>
              <a:avLst/>
              <a:gdLst/>
              <a:ahLst/>
              <a:cxnLst/>
              <a:rect l="l" t="t" r="r" b="b"/>
              <a:pathLst>
                <a:path w="14529" h="1352" extrusionOk="0">
                  <a:moveTo>
                    <a:pt x="6476" y="0"/>
                  </a:moveTo>
                  <a:cubicBezTo>
                    <a:pt x="4252" y="0"/>
                    <a:pt x="2060" y="334"/>
                    <a:pt x="55" y="1250"/>
                  </a:cubicBezTo>
                  <a:cubicBezTo>
                    <a:pt x="1" y="1278"/>
                    <a:pt x="40" y="1352"/>
                    <a:pt x="72" y="1352"/>
                  </a:cubicBezTo>
                  <a:cubicBezTo>
                    <a:pt x="78" y="1352"/>
                    <a:pt x="83" y="1350"/>
                    <a:pt x="87" y="1345"/>
                  </a:cubicBezTo>
                  <a:cubicBezTo>
                    <a:pt x="2023" y="524"/>
                    <a:pt x="4142" y="229"/>
                    <a:pt x="6297" y="229"/>
                  </a:cubicBezTo>
                  <a:cubicBezTo>
                    <a:pt x="9043" y="229"/>
                    <a:pt x="11846" y="708"/>
                    <a:pt x="14402" y="1187"/>
                  </a:cubicBezTo>
                  <a:cubicBezTo>
                    <a:pt x="14497" y="1187"/>
                    <a:pt x="14528" y="1060"/>
                    <a:pt x="14433" y="1029"/>
                  </a:cubicBezTo>
                  <a:cubicBezTo>
                    <a:pt x="11917" y="491"/>
                    <a:pt x="9173" y="0"/>
                    <a:pt x="647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67;p45">
              <a:extLst>
                <a:ext uri="{FF2B5EF4-FFF2-40B4-BE49-F238E27FC236}">
                  <a16:creationId xmlns:a16="http://schemas.microsoft.com/office/drawing/2014/main" id="{84185B69-1A9E-4F7F-ACD6-533DC0D79600}"/>
                </a:ext>
              </a:extLst>
            </p:cNvPr>
            <p:cNvSpPr/>
            <p:nvPr/>
          </p:nvSpPr>
          <p:spPr>
            <a:xfrm>
              <a:off x="7284703" y="1288174"/>
              <a:ext cx="63844" cy="34842"/>
            </a:xfrm>
            <a:custGeom>
              <a:avLst/>
              <a:gdLst/>
              <a:ahLst/>
              <a:cxnLst/>
              <a:rect l="l" t="t" r="r" b="b"/>
              <a:pathLst>
                <a:path w="1990" h="1086" extrusionOk="0">
                  <a:moveTo>
                    <a:pt x="1950" y="1"/>
                  </a:moveTo>
                  <a:cubicBezTo>
                    <a:pt x="1944" y="1"/>
                    <a:pt x="1938" y="3"/>
                    <a:pt x="1932" y="9"/>
                  </a:cubicBezTo>
                  <a:cubicBezTo>
                    <a:pt x="1362" y="453"/>
                    <a:pt x="729" y="769"/>
                    <a:pt x="32" y="991"/>
                  </a:cubicBezTo>
                  <a:cubicBezTo>
                    <a:pt x="0" y="1023"/>
                    <a:pt x="32" y="1086"/>
                    <a:pt x="64" y="1086"/>
                  </a:cubicBezTo>
                  <a:cubicBezTo>
                    <a:pt x="760" y="896"/>
                    <a:pt x="1425" y="548"/>
                    <a:pt x="1964" y="73"/>
                  </a:cubicBezTo>
                  <a:cubicBezTo>
                    <a:pt x="1989" y="47"/>
                    <a:pt x="1973" y="1"/>
                    <a:pt x="1950"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68;p45">
              <a:extLst>
                <a:ext uri="{FF2B5EF4-FFF2-40B4-BE49-F238E27FC236}">
                  <a16:creationId xmlns:a16="http://schemas.microsoft.com/office/drawing/2014/main" id="{F90AAF9A-0EFA-4142-90BA-3DA11C61C2FF}"/>
                </a:ext>
              </a:extLst>
            </p:cNvPr>
            <p:cNvSpPr/>
            <p:nvPr/>
          </p:nvSpPr>
          <p:spPr>
            <a:xfrm>
              <a:off x="7459677" y="1309637"/>
              <a:ext cx="235486" cy="62336"/>
            </a:xfrm>
            <a:custGeom>
              <a:avLst/>
              <a:gdLst/>
              <a:ahLst/>
              <a:cxnLst/>
              <a:rect l="l" t="t" r="r" b="b"/>
              <a:pathLst>
                <a:path w="7340" h="1943" extrusionOk="0">
                  <a:moveTo>
                    <a:pt x="7273" y="0"/>
                  </a:moveTo>
                  <a:cubicBezTo>
                    <a:pt x="7265" y="0"/>
                    <a:pt x="7256" y="2"/>
                    <a:pt x="7246" y="5"/>
                  </a:cubicBezTo>
                  <a:cubicBezTo>
                    <a:pt x="4775" y="290"/>
                    <a:pt x="2368" y="924"/>
                    <a:pt x="57" y="1810"/>
                  </a:cubicBezTo>
                  <a:cubicBezTo>
                    <a:pt x="0" y="1839"/>
                    <a:pt x="19" y="1942"/>
                    <a:pt x="91" y="1942"/>
                  </a:cubicBezTo>
                  <a:cubicBezTo>
                    <a:pt x="100" y="1942"/>
                    <a:pt x="110" y="1940"/>
                    <a:pt x="120" y="1937"/>
                  </a:cubicBezTo>
                  <a:cubicBezTo>
                    <a:pt x="2432" y="1145"/>
                    <a:pt x="4807" y="544"/>
                    <a:pt x="7246" y="132"/>
                  </a:cubicBezTo>
                  <a:cubicBezTo>
                    <a:pt x="7330" y="104"/>
                    <a:pt x="7339" y="0"/>
                    <a:pt x="727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69;p45">
              <a:extLst>
                <a:ext uri="{FF2B5EF4-FFF2-40B4-BE49-F238E27FC236}">
                  <a16:creationId xmlns:a16="http://schemas.microsoft.com/office/drawing/2014/main" id="{BC041E96-83C1-4C72-B00D-C0F0971CA12E}"/>
                </a:ext>
              </a:extLst>
            </p:cNvPr>
            <p:cNvSpPr/>
            <p:nvPr/>
          </p:nvSpPr>
          <p:spPr>
            <a:xfrm>
              <a:off x="7318549" y="1193918"/>
              <a:ext cx="351239" cy="50017"/>
            </a:xfrm>
            <a:custGeom>
              <a:avLst/>
              <a:gdLst/>
              <a:ahLst/>
              <a:cxnLst/>
              <a:rect l="l" t="t" r="r" b="b"/>
              <a:pathLst>
                <a:path w="10948" h="1559" extrusionOk="0">
                  <a:moveTo>
                    <a:pt x="6941" y="1"/>
                  </a:moveTo>
                  <a:cubicBezTo>
                    <a:pt x="4598" y="1"/>
                    <a:pt x="2277" y="473"/>
                    <a:pt x="85" y="1427"/>
                  </a:cubicBezTo>
                  <a:cubicBezTo>
                    <a:pt x="1" y="1455"/>
                    <a:pt x="17" y="1559"/>
                    <a:pt x="88" y="1559"/>
                  </a:cubicBezTo>
                  <a:cubicBezTo>
                    <a:pt x="97" y="1559"/>
                    <a:pt x="107" y="1557"/>
                    <a:pt x="117" y="1554"/>
                  </a:cubicBezTo>
                  <a:cubicBezTo>
                    <a:pt x="2513" y="690"/>
                    <a:pt x="4909" y="254"/>
                    <a:pt x="7366" y="254"/>
                  </a:cubicBezTo>
                  <a:cubicBezTo>
                    <a:pt x="8513" y="254"/>
                    <a:pt x="9673" y="349"/>
                    <a:pt x="10853" y="540"/>
                  </a:cubicBezTo>
                  <a:cubicBezTo>
                    <a:pt x="10916" y="540"/>
                    <a:pt x="10948" y="445"/>
                    <a:pt x="10884" y="445"/>
                  </a:cubicBezTo>
                  <a:cubicBezTo>
                    <a:pt x="9576" y="149"/>
                    <a:pt x="8255" y="1"/>
                    <a:pt x="6941"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70;p45">
              <a:extLst>
                <a:ext uri="{FF2B5EF4-FFF2-40B4-BE49-F238E27FC236}">
                  <a16:creationId xmlns:a16="http://schemas.microsoft.com/office/drawing/2014/main" id="{3518C9BA-3096-434E-9EB1-EFD5D1B626B1}"/>
                </a:ext>
              </a:extLst>
            </p:cNvPr>
            <p:cNvSpPr/>
            <p:nvPr/>
          </p:nvSpPr>
          <p:spPr>
            <a:xfrm>
              <a:off x="8150332" y="290207"/>
              <a:ext cx="993691" cy="1509353"/>
            </a:xfrm>
            <a:custGeom>
              <a:avLst/>
              <a:gdLst/>
              <a:ahLst/>
              <a:cxnLst/>
              <a:rect l="l" t="t" r="r" b="b"/>
              <a:pathLst>
                <a:path w="30973" h="47046" extrusionOk="0">
                  <a:moveTo>
                    <a:pt x="9221" y="0"/>
                  </a:moveTo>
                  <a:cubicBezTo>
                    <a:pt x="9169" y="0"/>
                    <a:pt x="9114" y="15"/>
                    <a:pt x="9058" y="49"/>
                  </a:cubicBezTo>
                  <a:cubicBezTo>
                    <a:pt x="444" y="5433"/>
                    <a:pt x="0" y="18575"/>
                    <a:pt x="3896" y="26904"/>
                  </a:cubicBezTo>
                  <a:cubicBezTo>
                    <a:pt x="7967" y="35634"/>
                    <a:pt x="16936" y="40818"/>
                    <a:pt x="26384" y="40818"/>
                  </a:cubicBezTo>
                  <a:cubicBezTo>
                    <a:pt x="26636" y="40818"/>
                    <a:pt x="26888" y="40814"/>
                    <a:pt x="27141" y="40807"/>
                  </a:cubicBezTo>
                  <a:cubicBezTo>
                    <a:pt x="27141" y="40839"/>
                    <a:pt x="27172" y="40902"/>
                    <a:pt x="27204" y="40934"/>
                  </a:cubicBezTo>
                  <a:cubicBezTo>
                    <a:pt x="28819" y="42770"/>
                    <a:pt x="29959" y="44860"/>
                    <a:pt x="30973" y="47046"/>
                  </a:cubicBezTo>
                  <a:lnTo>
                    <a:pt x="30973" y="45431"/>
                  </a:lnTo>
                  <a:cubicBezTo>
                    <a:pt x="30054" y="43689"/>
                    <a:pt x="29009" y="42042"/>
                    <a:pt x="27647" y="40617"/>
                  </a:cubicBezTo>
                  <a:cubicBezTo>
                    <a:pt x="27679" y="40490"/>
                    <a:pt x="27616" y="40332"/>
                    <a:pt x="27457" y="40332"/>
                  </a:cubicBezTo>
                  <a:cubicBezTo>
                    <a:pt x="27426" y="33428"/>
                    <a:pt x="28629" y="24687"/>
                    <a:pt x="23309" y="19399"/>
                  </a:cubicBezTo>
                  <a:cubicBezTo>
                    <a:pt x="20680" y="16802"/>
                    <a:pt x="17070" y="15567"/>
                    <a:pt x="14346" y="13128"/>
                  </a:cubicBezTo>
                  <a:cubicBezTo>
                    <a:pt x="10736" y="9930"/>
                    <a:pt x="9089" y="5274"/>
                    <a:pt x="9469" y="524"/>
                  </a:cubicBezTo>
                  <a:cubicBezTo>
                    <a:pt x="9626" y="316"/>
                    <a:pt x="9461" y="0"/>
                    <a:pt x="9221"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71;p45">
              <a:extLst>
                <a:ext uri="{FF2B5EF4-FFF2-40B4-BE49-F238E27FC236}">
                  <a16:creationId xmlns:a16="http://schemas.microsoft.com/office/drawing/2014/main" id="{F7D5C0B9-9269-45A5-96E6-BFC3EB1E84FF}"/>
                </a:ext>
              </a:extLst>
            </p:cNvPr>
            <p:cNvSpPr/>
            <p:nvPr/>
          </p:nvSpPr>
          <p:spPr>
            <a:xfrm>
              <a:off x="7296894" y="2273083"/>
              <a:ext cx="1847150" cy="766900"/>
            </a:xfrm>
            <a:custGeom>
              <a:avLst/>
              <a:gdLst/>
              <a:ahLst/>
              <a:cxnLst/>
              <a:rect l="l" t="t" r="r" b="b"/>
              <a:pathLst>
                <a:path w="57575" h="23904" extrusionOk="0">
                  <a:moveTo>
                    <a:pt x="39695" y="0"/>
                  </a:moveTo>
                  <a:cubicBezTo>
                    <a:pt x="37770" y="0"/>
                    <a:pt x="35867" y="499"/>
                    <a:pt x="33664" y="1200"/>
                  </a:cubicBezTo>
                  <a:cubicBezTo>
                    <a:pt x="32867" y="1444"/>
                    <a:pt x="32126" y="1524"/>
                    <a:pt x="31407" y="1524"/>
                  </a:cubicBezTo>
                  <a:cubicBezTo>
                    <a:pt x="30038" y="1524"/>
                    <a:pt x="28755" y="1233"/>
                    <a:pt x="27334" y="1233"/>
                  </a:cubicBezTo>
                  <a:cubicBezTo>
                    <a:pt x="26983" y="1233"/>
                    <a:pt x="26624" y="1251"/>
                    <a:pt x="26254" y="1295"/>
                  </a:cubicBezTo>
                  <a:cubicBezTo>
                    <a:pt x="23530" y="1643"/>
                    <a:pt x="20775" y="2657"/>
                    <a:pt x="18273" y="3828"/>
                  </a:cubicBezTo>
                  <a:cubicBezTo>
                    <a:pt x="15708" y="5063"/>
                    <a:pt x="13491" y="6710"/>
                    <a:pt x="11179" y="8389"/>
                  </a:cubicBezTo>
                  <a:cubicBezTo>
                    <a:pt x="7759" y="10859"/>
                    <a:pt x="4592" y="11967"/>
                    <a:pt x="349" y="12221"/>
                  </a:cubicBezTo>
                  <a:cubicBezTo>
                    <a:pt x="95" y="12221"/>
                    <a:pt x="0" y="12474"/>
                    <a:pt x="64" y="12664"/>
                  </a:cubicBezTo>
                  <a:cubicBezTo>
                    <a:pt x="0" y="12822"/>
                    <a:pt x="64" y="13044"/>
                    <a:pt x="285" y="13076"/>
                  </a:cubicBezTo>
                  <a:cubicBezTo>
                    <a:pt x="3421" y="13931"/>
                    <a:pt x="5479" y="16274"/>
                    <a:pt x="8266" y="17731"/>
                  </a:cubicBezTo>
                  <a:cubicBezTo>
                    <a:pt x="10008" y="18618"/>
                    <a:pt x="11844" y="18966"/>
                    <a:pt x="13745" y="19188"/>
                  </a:cubicBezTo>
                  <a:cubicBezTo>
                    <a:pt x="17482" y="19631"/>
                    <a:pt x="20142" y="20011"/>
                    <a:pt x="23594" y="21531"/>
                  </a:cubicBezTo>
                  <a:cubicBezTo>
                    <a:pt x="25969" y="22545"/>
                    <a:pt x="28186" y="23558"/>
                    <a:pt x="30783" y="23811"/>
                  </a:cubicBezTo>
                  <a:cubicBezTo>
                    <a:pt x="31348" y="23871"/>
                    <a:pt x="31915" y="23903"/>
                    <a:pt x="32482" y="23903"/>
                  </a:cubicBezTo>
                  <a:cubicBezTo>
                    <a:pt x="34011" y="23903"/>
                    <a:pt x="35534" y="23669"/>
                    <a:pt x="36990" y="23115"/>
                  </a:cubicBezTo>
                  <a:cubicBezTo>
                    <a:pt x="39872" y="22038"/>
                    <a:pt x="41835" y="20138"/>
                    <a:pt x="45129" y="19853"/>
                  </a:cubicBezTo>
                  <a:cubicBezTo>
                    <a:pt x="47282" y="19663"/>
                    <a:pt x="48549" y="19758"/>
                    <a:pt x="50259" y="18364"/>
                  </a:cubicBezTo>
                  <a:cubicBezTo>
                    <a:pt x="52128" y="16844"/>
                    <a:pt x="53268" y="14849"/>
                    <a:pt x="55484" y="13709"/>
                  </a:cubicBezTo>
                  <a:cubicBezTo>
                    <a:pt x="56181" y="13899"/>
                    <a:pt x="56878" y="14089"/>
                    <a:pt x="57575" y="14311"/>
                  </a:cubicBezTo>
                  <a:lnTo>
                    <a:pt x="57575" y="13234"/>
                  </a:lnTo>
                  <a:cubicBezTo>
                    <a:pt x="56846" y="13012"/>
                    <a:pt x="56086" y="12822"/>
                    <a:pt x="55326" y="12632"/>
                  </a:cubicBezTo>
                  <a:cubicBezTo>
                    <a:pt x="55516" y="12601"/>
                    <a:pt x="55674" y="12411"/>
                    <a:pt x="55548" y="12189"/>
                  </a:cubicBezTo>
                  <a:cubicBezTo>
                    <a:pt x="52824" y="8072"/>
                    <a:pt x="49657" y="3733"/>
                    <a:pt x="45160" y="1421"/>
                  </a:cubicBezTo>
                  <a:cubicBezTo>
                    <a:pt x="43167" y="403"/>
                    <a:pt x="41423" y="0"/>
                    <a:pt x="39695"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72;p45">
              <a:extLst>
                <a:ext uri="{FF2B5EF4-FFF2-40B4-BE49-F238E27FC236}">
                  <a16:creationId xmlns:a16="http://schemas.microsoft.com/office/drawing/2014/main" id="{EAA237A6-6EAF-4D92-BA5A-A293C2BA0F93}"/>
                </a:ext>
              </a:extLst>
            </p:cNvPr>
            <p:cNvSpPr/>
            <p:nvPr/>
          </p:nvSpPr>
          <p:spPr>
            <a:xfrm>
              <a:off x="6960581" y="239935"/>
              <a:ext cx="2183471" cy="2228611"/>
            </a:xfrm>
            <a:custGeom>
              <a:avLst/>
              <a:gdLst/>
              <a:ahLst/>
              <a:cxnLst/>
              <a:rect l="l" t="t" r="r" b="b"/>
              <a:pathLst>
                <a:path w="68058" h="69465" extrusionOk="0">
                  <a:moveTo>
                    <a:pt x="16437" y="13017"/>
                  </a:moveTo>
                  <a:cubicBezTo>
                    <a:pt x="18084" y="13650"/>
                    <a:pt x="19794" y="14062"/>
                    <a:pt x="21567" y="14125"/>
                  </a:cubicBezTo>
                  <a:cubicBezTo>
                    <a:pt x="21889" y="14141"/>
                    <a:pt x="22210" y="14147"/>
                    <a:pt x="22530" y="14147"/>
                  </a:cubicBezTo>
                  <a:cubicBezTo>
                    <a:pt x="23393" y="14147"/>
                    <a:pt x="24250" y="14104"/>
                    <a:pt x="25101" y="14104"/>
                  </a:cubicBezTo>
                  <a:cubicBezTo>
                    <a:pt x="26416" y="14104"/>
                    <a:pt x="27717" y="14207"/>
                    <a:pt x="29010" y="14727"/>
                  </a:cubicBezTo>
                  <a:cubicBezTo>
                    <a:pt x="34045" y="16722"/>
                    <a:pt x="35819" y="22074"/>
                    <a:pt x="37402" y="26793"/>
                  </a:cubicBezTo>
                  <a:cubicBezTo>
                    <a:pt x="36389" y="25304"/>
                    <a:pt x="35248" y="23879"/>
                    <a:pt x="33792" y="22866"/>
                  </a:cubicBezTo>
                  <a:cubicBezTo>
                    <a:pt x="32113" y="21694"/>
                    <a:pt x="30245" y="21599"/>
                    <a:pt x="28345" y="21061"/>
                  </a:cubicBezTo>
                  <a:cubicBezTo>
                    <a:pt x="25494" y="20269"/>
                    <a:pt x="24418" y="18210"/>
                    <a:pt x="22201" y="16595"/>
                  </a:cubicBezTo>
                  <a:cubicBezTo>
                    <a:pt x="20491" y="15360"/>
                    <a:pt x="16785" y="15487"/>
                    <a:pt x="16437" y="13017"/>
                  </a:cubicBezTo>
                  <a:close/>
                  <a:moveTo>
                    <a:pt x="15962" y="13618"/>
                  </a:moveTo>
                  <a:lnTo>
                    <a:pt x="15962" y="13618"/>
                  </a:lnTo>
                  <a:cubicBezTo>
                    <a:pt x="16279" y="14505"/>
                    <a:pt x="16912" y="15107"/>
                    <a:pt x="17862" y="15550"/>
                  </a:cubicBezTo>
                  <a:cubicBezTo>
                    <a:pt x="19351" y="16247"/>
                    <a:pt x="20681" y="16120"/>
                    <a:pt x="22106" y="17229"/>
                  </a:cubicBezTo>
                  <a:cubicBezTo>
                    <a:pt x="22993" y="17925"/>
                    <a:pt x="23689" y="18876"/>
                    <a:pt x="24544" y="19636"/>
                  </a:cubicBezTo>
                  <a:cubicBezTo>
                    <a:pt x="26128" y="21124"/>
                    <a:pt x="27838" y="21536"/>
                    <a:pt x="29960" y="21979"/>
                  </a:cubicBezTo>
                  <a:cubicBezTo>
                    <a:pt x="33285" y="22676"/>
                    <a:pt x="35090" y="24608"/>
                    <a:pt x="37149" y="27046"/>
                  </a:cubicBezTo>
                  <a:cubicBezTo>
                    <a:pt x="36373" y="26994"/>
                    <a:pt x="35482" y="26939"/>
                    <a:pt x="34582" y="26939"/>
                  </a:cubicBezTo>
                  <a:cubicBezTo>
                    <a:pt x="32725" y="26939"/>
                    <a:pt x="30825" y="27174"/>
                    <a:pt x="29801" y="28155"/>
                  </a:cubicBezTo>
                  <a:cubicBezTo>
                    <a:pt x="28503" y="29358"/>
                    <a:pt x="29358" y="30783"/>
                    <a:pt x="30530" y="31670"/>
                  </a:cubicBezTo>
                  <a:cubicBezTo>
                    <a:pt x="27711" y="30783"/>
                    <a:pt x="24798" y="29833"/>
                    <a:pt x="21947" y="29231"/>
                  </a:cubicBezTo>
                  <a:cubicBezTo>
                    <a:pt x="19984" y="27109"/>
                    <a:pt x="17609" y="24956"/>
                    <a:pt x="16722" y="22169"/>
                  </a:cubicBezTo>
                  <a:cubicBezTo>
                    <a:pt x="15835" y="19446"/>
                    <a:pt x="15329" y="16405"/>
                    <a:pt x="15962" y="13618"/>
                  </a:cubicBezTo>
                  <a:close/>
                  <a:moveTo>
                    <a:pt x="34868" y="33982"/>
                  </a:moveTo>
                  <a:cubicBezTo>
                    <a:pt x="35343" y="34172"/>
                    <a:pt x="35819" y="34393"/>
                    <a:pt x="36294" y="34583"/>
                  </a:cubicBezTo>
                  <a:cubicBezTo>
                    <a:pt x="38257" y="35375"/>
                    <a:pt x="40949" y="35692"/>
                    <a:pt x="42184" y="37592"/>
                  </a:cubicBezTo>
                  <a:cubicBezTo>
                    <a:pt x="42057" y="37687"/>
                    <a:pt x="41931" y="37782"/>
                    <a:pt x="41804" y="37909"/>
                  </a:cubicBezTo>
                  <a:cubicBezTo>
                    <a:pt x="41788" y="37905"/>
                    <a:pt x="41771" y="37903"/>
                    <a:pt x="41755" y="37903"/>
                  </a:cubicBezTo>
                  <a:cubicBezTo>
                    <a:pt x="41640" y="37903"/>
                    <a:pt x="41519" y="37996"/>
                    <a:pt x="41519" y="38162"/>
                  </a:cubicBezTo>
                  <a:cubicBezTo>
                    <a:pt x="40126" y="39365"/>
                    <a:pt x="38700" y="40822"/>
                    <a:pt x="37054" y="41170"/>
                  </a:cubicBezTo>
                  <a:cubicBezTo>
                    <a:pt x="36740" y="41230"/>
                    <a:pt x="36454" y="41262"/>
                    <a:pt x="36196" y="41262"/>
                  </a:cubicBezTo>
                  <a:cubicBezTo>
                    <a:pt x="35908" y="41262"/>
                    <a:pt x="35656" y="41222"/>
                    <a:pt x="35438" y="41139"/>
                  </a:cubicBezTo>
                  <a:cubicBezTo>
                    <a:pt x="35470" y="41107"/>
                    <a:pt x="35470" y="41075"/>
                    <a:pt x="35470" y="41044"/>
                  </a:cubicBezTo>
                  <a:cubicBezTo>
                    <a:pt x="35490" y="41005"/>
                    <a:pt x="35461" y="40978"/>
                    <a:pt x="35429" y="40978"/>
                  </a:cubicBezTo>
                  <a:cubicBezTo>
                    <a:pt x="35409" y="40978"/>
                    <a:pt x="35387" y="40988"/>
                    <a:pt x="35375" y="41012"/>
                  </a:cubicBezTo>
                  <a:cubicBezTo>
                    <a:pt x="35375" y="41044"/>
                    <a:pt x="35375" y="41075"/>
                    <a:pt x="35343" y="41107"/>
                  </a:cubicBezTo>
                  <a:cubicBezTo>
                    <a:pt x="33253" y="40220"/>
                    <a:pt x="34298" y="35882"/>
                    <a:pt x="34868" y="33982"/>
                  </a:cubicBezTo>
                  <a:close/>
                  <a:moveTo>
                    <a:pt x="42374" y="36927"/>
                  </a:moveTo>
                  <a:lnTo>
                    <a:pt x="42374" y="36927"/>
                  </a:lnTo>
                  <a:cubicBezTo>
                    <a:pt x="43419" y="37338"/>
                    <a:pt x="44496" y="37592"/>
                    <a:pt x="45573" y="38004"/>
                  </a:cubicBezTo>
                  <a:cubicBezTo>
                    <a:pt x="47663" y="38764"/>
                    <a:pt x="51685" y="40252"/>
                    <a:pt x="52318" y="42659"/>
                  </a:cubicBezTo>
                  <a:cubicBezTo>
                    <a:pt x="51805" y="44064"/>
                    <a:pt x="50742" y="45077"/>
                    <a:pt x="49229" y="45077"/>
                  </a:cubicBezTo>
                  <a:cubicBezTo>
                    <a:pt x="48594" y="45077"/>
                    <a:pt x="47879" y="44898"/>
                    <a:pt x="47093" y="44496"/>
                  </a:cubicBezTo>
                  <a:cubicBezTo>
                    <a:pt x="44464" y="43166"/>
                    <a:pt x="43641" y="40062"/>
                    <a:pt x="42881" y="37434"/>
                  </a:cubicBezTo>
                  <a:cubicBezTo>
                    <a:pt x="42849" y="37338"/>
                    <a:pt x="42786" y="37307"/>
                    <a:pt x="42722" y="37307"/>
                  </a:cubicBezTo>
                  <a:cubicBezTo>
                    <a:pt x="42691" y="37275"/>
                    <a:pt x="42659" y="37275"/>
                    <a:pt x="42627" y="37275"/>
                  </a:cubicBezTo>
                  <a:cubicBezTo>
                    <a:pt x="42532" y="37148"/>
                    <a:pt x="42469" y="37022"/>
                    <a:pt x="42374" y="36927"/>
                  </a:cubicBezTo>
                  <a:close/>
                  <a:moveTo>
                    <a:pt x="16045" y="29070"/>
                  </a:moveTo>
                  <a:cubicBezTo>
                    <a:pt x="20761" y="29070"/>
                    <a:pt x="25802" y="30908"/>
                    <a:pt x="30118" y="32271"/>
                  </a:cubicBezTo>
                  <a:lnTo>
                    <a:pt x="29928" y="32335"/>
                  </a:lnTo>
                  <a:cubicBezTo>
                    <a:pt x="28150" y="32212"/>
                    <a:pt x="26372" y="32100"/>
                    <a:pt x="24602" y="32100"/>
                  </a:cubicBezTo>
                  <a:cubicBezTo>
                    <a:pt x="22273" y="32100"/>
                    <a:pt x="19957" y="32293"/>
                    <a:pt x="17672" y="32905"/>
                  </a:cubicBezTo>
                  <a:cubicBezTo>
                    <a:pt x="17577" y="32905"/>
                    <a:pt x="17577" y="33063"/>
                    <a:pt x="17672" y="33063"/>
                  </a:cubicBezTo>
                  <a:cubicBezTo>
                    <a:pt x="20779" y="32616"/>
                    <a:pt x="23729" y="32461"/>
                    <a:pt x="26753" y="32461"/>
                  </a:cubicBezTo>
                  <a:cubicBezTo>
                    <a:pt x="27583" y="32461"/>
                    <a:pt x="28418" y="32473"/>
                    <a:pt x="29263" y="32493"/>
                  </a:cubicBezTo>
                  <a:cubicBezTo>
                    <a:pt x="28376" y="32715"/>
                    <a:pt x="27458" y="32937"/>
                    <a:pt x="26571" y="33222"/>
                  </a:cubicBezTo>
                  <a:cubicBezTo>
                    <a:pt x="26658" y="33193"/>
                    <a:pt x="26639" y="33059"/>
                    <a:pt x="26564" y="33059"/>
                  </a:cubicBezTo>
                  <a:cubicBezTo>
                    <a:pt x="26556" y="33059"/>
                    <a:pt x="26548" y="33060"/>
                    <a:pt x="26539" y="33063"/>
                  </a:cubicBezTo>
                  <a:cubicBezTo>
                    <a:pt x="23214" y="34045"/>
                    <a:pt x="19889" y="35217"/>
                    <a:pt x="16817" y="36768"/>
                  </a:cubicBezTo>
                  <a:cubicBezTo>
                    <a:pt x="16732" y="36797"/>
                    <a:pt x="16773" y="36900"/>
                    <a:pt x="16850" y="36900"/>
                  </a:cubicBezTo>
                  <a:cubicBezTo>
                    <a:pt x="16860" y="36900"/>
                    <a:pt x="16870" y="36899"/>
                    <a:pt x="16880" y="36895"/>
                  </a:cubicBezTo>
                  <a:cubicBezTo>
                    <a:pt x="19446" y="35818"/>
                    <a:pt x="22042" y="34773"/>
                    <a:pt x="24671" y="33855"/>
                  </a:cubicBezTo>
                  <a:lnTo>
                    <a:pt x="24671" y="33855"/>
                  </a:lnTo>
                  <a:cubicBezTo>
                    <a:pt x="23911" y="34140"/>
                    <a:pt x="23183" y="34520"/>
                    <a:pt x="22517" y="34932"/>
                  </a:cubicBezTo>
                  <a:cubicBezTo>
                    <a:pt x="19857" y="36642"/>
                    <a:pt x="18084" y="39872"/>
                    <a:pt x="16247" y="42374"/>
                  </a:cubicBezTo>
                  <a:cubicBezTo>
                    <a:pt x="15234" y="43704"/>
                    <a:pt x="13238" y="46174"/>
                    <a:pt x="12162" y="48549"/>
                  </a:cubicBezTo>
                  <a:cubicBezTo>
                    <a:pt x="11373" y="48768"/>
                    <a:pt x="10756" y="48912"/>
                    <a:pt x="10182" y="48912"/>
                  </a:cubicBezTo>
                  <a:cubicBezTo>
                    <a:pt x="9260" y="48912"/>
                    <a:pt x="8452" y="48539"/>
                    <a:pt x="7221" y="47504"/>
                  </a:cubicBezTo>
                  <a:cubicBezTo>
                    <a:pt x="6778" y="47124"/>
                    <a:pt x="6778" y="46839"/>
                    <a:pt x="6271" y="46522"/>
                  </a:cubicBezTo>
                  <a:cubicBezTo>
                    <a:pt x="4339" y="45351"/>
                    <a:pt x="1268" y="47504"/>
                    <a:pt x="1204" y="43166"/>
                  </a:cubicBezTo>
                  <a:cubicBezTo>
                    <a:pt x="1141" y="39524"/>
                    <a:pt x="4751" y="34615"/>
                    <a:pt x="7285" y="32271"/>
                  </a:cubicBezTo>
                  <a:cubicBezTo>
                    <a:pt x="9845" y="29902"/>
                    <a:pt x="12871" y="29070"/>
                    <a:pt x="16045" y="29070"/>
                  </a:cubicBezTo>
                  <a:close/>
                  <a:moveTo>
                    <a:pt x="53363" y="40379"/>
                  </a:moveTo>
                  <a:lnTo>
                    <a:pt x="53363" y="40379"/>
                  </a:lnTo>
                  <a:cubicBezTo>
                    <a:pt x="56403" y="42089"/>
                    <a:pt x="58652" y="45097"/>
                    <a:pt x="61502" y="47124"/>
                  </a:cubicBezTo>
                  <a:cubicBezTo>
                    <a:pt x="62801" y="48011"/>
                    <a:pt x="65207" y="50259"/>
                    <a:pt x="65682" y="52286"/>
                  </a:cubicBezTo>
                  <a:cubicBezTo>
                    <a:pt x="64352" y="51970"/>
                    <a:pt x="63022" y="51780"/>
                    <a:pt x="61724" y="51463"/>
                  </a:cubicBezTo>
                  <a:cubicBezTo>
                    <a:pt x="59792" y="51019"/>
                    <a:pt x="59222" y="50133"/>
                    <a:pt x="57797" y="49088"/>
                  </a:cubicBezTo>
                  <a:cubicBezTo>
                    <a:pt x="57322" y="48771"/>
                    <a:pt x="56973" y="48676"/>
                    <a:pt x="56435" y="48518"/>
                  </a:cubicBezTo>
                  <a:cubicBezTo>
                    <a:pt x="54060" y="47916"/>
                    <a:pt x="52508" y="47536"/>
                    <a:pt x="51210" y="45192"/>
                  </a:cubicBezTo>
                  <a:cubicBezTo>
                    <a:pt x="51210" y="45161"/>
                    <a:pt x="51210" y="45161"/>
                    <a:pt x="51210" y="45161"/>
                  </a:cubicBezTo>
                  <a:cubicBezTo>
                    <a:pt x="51716" y="44907"/>
                    <a:pt x="52160" y="44527"/>
                    <a:pt x="52540" y="43989"/>
                  </a:cubicBezTo>
                  <a:cubicBezTo>
                    <a:pt x="53268" y="42976"/>
                    <a:pt x="53490" y="41645"/>
                    <a:pt x="53363" y="40379"/>
                  </a:cubicBezTo>
                  <a:close/>
                  <a:moveTo>
                    <a:pt x="42564" y="37845"/>
                  </a:moveTo>
                  <a:cubicBezTo>
                    <a:pt x="43197" y="40569"/>
                    <a:pt x="44179" y="43609"/>
                    <a:pt x="46839" y="45002"/>
                  </a:cubicBezTo>
                  <a:cubicBezTo>
                    <a:pt x="47597" y="45401"/>
                    <a:pt x="48455" y="45624"/>
                    <a:pt x="49294" y="45624"/>
                  </a:cubicBezTo>
                  <a:cubicBezTo>
                    <a:pt x="49789" y="45624"/>
                    <a:pt x="50277" y="45547"/>
                    <a:pt x="50735" y="45382"/>
                  </a:cubicBezTo>
                  <a:cubicBezTo>
                    <a:pt x="50735" y="45414"/>
                    <a:pt x="50735" y="45446"/>
                    <a:pt x="50766" y="45477"/>
                  </a:cubicBezTo>
                  <a:cubicBezTo>
                    <a:pt x="51336" y="46554"/>
                    <a:pt x="52065" y="47409"/>
                    <a:pt x="53110" y="48074"/>
                  </a:cubicBezTo>
                  <a:cubicBezTo>
                    <a:pt x="54598" y="48993"/>
                    <a:pt x="56467" y="48834"/>
                    <a:pt x="57892" y="49943"/>
                  </a:cubicBezTo>
                  <a:cubicBezTo>
                    <a:pt x="58779" y="50608"/>
                    <a:pt x="59032" y="51178"/>
                    <a:pt x="60172" y="51621"/>
                  </a:cubicBezTo>
                  <a:cubicBezTo>
                    <a:pt x="61882" y="52223"/>
                    <a:pt x="63941" y="52413"/>
                    <a:pt x="65746" y="52666"/>
                  </a:cubicBezTo>
                  <a:cubicBezTo>
                    <a:pt x="65872" y="53838"/>
                    <a:pt x="65271" y="54851"/>
                    <a:pt x="63307" y="55485"/>
                  </a:cubicBezTo>
                  <a:cubicBezTo>
                    <a:pt x="62853" y="55631"/>
                    <a:pt x="62384" y="55690"/>
                    <a:pt x="61907" y="55690"/>
                  </a:cubicBezTo>
                  <a:cubicBezTo>
                    <a:pt x="60219" y="55690"/>
                    <a:pt x="58427" y="54954"/>
                    <a:pt x="56847" y="54756"/>
                  </a:cubicBezTo>
                  <a:cubicBezTo>
                    <a:pt x="55042" y="54503"/>
                    <a:pt x="53141" y="54756"/>
                    <a:pt x="51336" y="54408"/>
                  </a:cubicBezTo>
                  <a:cubicBezTo>
                    <a:pt x="50766" y="54281"/>
                    <a:pt x="50260" y="54123"/>
                    <a:pt x="49753" y="53901"/>
                  </a:cubicBezTo>
                  <a:cubicBezTo>
                    <a:pt x="49753" y="53870"/>
                    <a:pt x="49753" y="53806"/>
                    <a:pt x="49753" y="53775"/>
                  </a:cubicBezTo>
                  <a:cubicBezTo>
                    <a:pt x="49736" y="53691"/>
                    <a:pt x="49667" y="53652"/>
                    <a:pt x="49595" y="53652"/>
                  </a:cubicBezTo>
                  <a:cubicBezTo>
                    <a:pt x="49531" y="53652"/>
                    <a:pt x="49466" y="53683"/>
                    <a:pt x="49436" y="53743"/>
                  </a:cubicBezTo>
                  <a:cubicBezTo>
                    <a:pt x="47979" y="52983"/>
                    <a:pt x="46903" y="51716"/>
                    <a:pt x="45984" y="50164"/>
                  </a:cubicBezTo>
                  <a:cubicBezTo>
                    <a:pt x="43736" y="46522"/>
                    <a:pt x="42501" y="42469"/>
                    <a:pt x="42121" y="38225"/>
                  </a:cubicBezTo>
                  <a:cubicBezTo>
                    <a:pt x="42216" y="38099"/>
                    <a:pt x="42342" y="37972"/>
                    <a:pt x="42469" y="37877"/>
                  </a:cubicBezTo>
                  <a:cubicBezTo>
                    <a:pt x="42501" y="37877"/>
                    <a:pt x="42532" y="37877"/>
                    <a:pt x="42564" y="37845"/>
                  </a:cubicBezTo>
                  <a:close/>
                  <a:moveTo>
                    <a:pt x="31702" y="32430"/>
                  </a:moveTo>
                  <a:cubicBezTo>
                    <a:pt x="32557" y="32937"/>
                    <a:pt x="33443" y="33348"/>
                    <a:pt x="34330" y="33760"/>
                  </a:cubicBezTo>
                  <a:cubicBezTo>
                    <a:pt x="33823" y="35533"/>
                    <a:pt x="32810" y="38985"/>
                    <a:pt x="34108" y="40727"/>
                  </a:cubicBezTo>
                  <a:cubicBezTo>
                    <a:pt x="31353" y="44971"/>
                    <a:pt x="32082" y="50766"/>
                    <a:pt x="27806" y="54060"/>
                  </a:cubicBezTo>
                  <a:cubicBezTo>
                    <a:pt x="25843" y="55548"/>
                    <a:pt x="23404" y="56498"/>
                    <a:pt x="21029" y="57100"/>
                  </a:cubicBezTo>
                  <a:cubicBezTo>
                    <a:pt x="20743" y="57171"/>
                    <a:pt x="20449" y="57206"/>
                    <a:pt x="20154" y="57206"/>
                  </a:cubicBezTo>
                  <a:cubicBezTo>
                    <a:pt x="18881" y="57206"/>
                    <a:pt x="17588" y="56564"/>
                    <a:pt x="16817" y="55485"/>
                  </a:cubicBezTo>
                  <a:cubicBezTo>
                    <a:pt x="16564" y="55168"/>
                    <a:pt x="16595" y="54598"/>
                    <a:pt x="16374" y="54218"/>
                  </a:cubicBezTo>
                  <a:cubicBezTo>
                    <a:pt x="16120" y="53870"/>
                    <a:pt x="15899" y="53616"/>
                    <a:pt x="15519" y="53426"/>
                  </a:cubicBezTo>
                  <a:cubicBezTo>
                    <a:pt x="15407" y="53375"/>
                    <a:pt x="15289" y="53358"/>
                    <a:pt x="15169" y="53358"/>
                  </a:cubicBezTo>
                  <a:cubicBezTo>
                    <a:pt x="14953" y="53358"/>
                    <a:pt x="14734" y="53413"/>
                    <a:pt x="14550" y="53413"/>
                  </a:cubicBezTo>
                  <a:cubicBezTo>
                    <a:pt x="14462" y="53413"/>
                    <a:pt x="14383" y="53400"/>
                    <a:pt x="14315" y="53363"/>
                  </a:cubicBezTo>
                  <a:cubicBezTo>
                    <a:pt x="14252" y="53376"/>
                    <a:pt x="14191" y="53382"/>
                    <a:pt x="14133" y="53382"/>
                  </a:cubicBezTo>
                  <a:cubicBezTo>
                    <a:pt x="13614" y="53382"/>
                    <a:pt x="13321" y="52872"/>
                    <a:pt x="13207" y="51875"/>
                  </a:cubicBezTo>
                  <a:cubicBezTo>
                    <a:pt x="12130" y="51241"/>
                    <a:pt x="11877" y="50481"/>
                    <a:pt x="12415" y="49594"/>
                  </a:cubicBezTo>
                  <a:cubicBezTo>
                    <a:pt x="12573" y="48898"/>
                    <a:pt x="12953" y="48201"/>
                    <a:pt x="13302" y="47599"/>
                  </a:cubicBezTo>
                  <a:cubicBezTo>
                    <a:pt x="14727" y="45066"/>
                    <a:pt x="16690" y="42786"/>
                    <a:pt x="18432" y="40474"/>
                  </a:cubicBezTo>
                  <a:cubicBezTo>
                    <a:pt x="19921" y="38479"/>
                    <a:pt x="21282" y="36262"/>
                    <a:pt x="23531" y="35027"/>
                  </a:cubicBezTo>
                  <a:cubicBezTo>
                    <a:pt x="25938" y="33697"/>
                    <a:pt x="29073" y="33190"/>
                    <a:pt x="31702" y="32430"/>
                  </a:cubicBezTo>
                  <a:close/>
                  <a:moveTo>
                    <a:pt x="34330" y="41012"/>
                  </a:moveTo>
                  <a:cubicBezTo>
                    <a:pt x="34552" y="41234"/>
                    <a:pt x="34805" y="41392"/>
                    <a:pt x="35122" y="41550"/>
                  </a:cubicBezTo>
                  <a:lnTo>
                    <a:pt x="35185" y="41550"/>
                  </a:lnTo>
                  <a:cubicBezTo>
                    <a:pt x="34045" y="44464"/>
                    <a:pt x="33190" y="47504"/>
                    <a:pt x="32493" y="50544"/>
                  </a:cubicBezTo>
                  <a:cubicBezTo>
                    <a:pt x="32474" y="50621"/>
                    <a:pt x="32536" y="50663"/>
                    <a:pt x="32595" y="50663"/>
                  </a:cubicBezTo>
                  <a:cubicBezTo>
                    <a:pt x="32634" y="50663"/>
                    <a:pt x="32671" y="50645"/>
                    <a:pt x="32683" y="50608"/>
                  </a:cubicBezTo>
                  <a:cubicBezTo>
                    <a:pt x="33475" y="47568"/>
                    <a:pt x="34362" y="44591"/>
                    <a:pt x="35312" y="41614"/>
                  </a:cubicBezTo>
                  <a:cubicBezTo>
                    <a:pt x="35470" y="41645"/>
                    <a:pt x="35597" y="41677"/>
                    <a:pt x="35755" y="41709"/>
                  </a:cubicBezTo>
                  <a:cubicBezTo>
                    <a:pt x="34552" y="47156"/>
                    <a:pt x="33950" y="53015"/>
                    <a:pt x="34583" y="58588"/>
                  </a:cubicBezTo>
                  <a:cubicBezTo>
                    <a:pt x="32715" y="60457"/>
                    <a:pt x="30910" y="62420"/>
                    <a:pt x="28566" y="63750"/>
                  </a:cubicBezTo>
                  <a:cubicBezTo>
                    <a:pt x="27493" y="64371"/>
                    <a:pt x="26633" y="64592"/>
                    <a:pt x="25746" y="64592"/>
                  </a:cubicBezTo>
                  <a:cubicBezTo>
                    <a:pt x="24958" y="64592"/>
                    <a:pt x="24149" y="64417"/>
                    <a:pt x="23151" y="64194"/>
                  </a:cubicBezTo>
                  <a:cubicBezTo>
                    <a:pt x="22593" y="64077"/>
                    <a:pt x="22120" y="63944"/>
                    <a:pt x="21582" y="63944"/>
                  </a:cubicBezTo>
                  <a:cubicBezTo>
                    <a:pt x="21388" y="63944"/>
                    <a:pt x="21185" y="63962"/>
                    <a:pt x="20966" y="64004"/>
                  </a:cubicBezTo>
                  <a:cubicBezTo>
                    <a:pt x="19834" y="64226"/>
                    <a:pt x="19450" y="64642"/>
                    <a:pt x="18835" y="64642"/>
                  </a:cubicBezTo>
                  <a:cubicBezTo>
                    <a:pt x="18486" y="64642"/>
                    <a:pt x="18063" y="64508"/>
                    <a:pt x="17387" y="64130"/>
                  </a:cubicBezTo>
                  <a:cubicBezTo>
                    <a:pt x="15804" y="63275"/>
                    <a:pt x="15202" y="62135"/>
                    <a:pt x="14347" y="60583"/>
                  </a:cubicBezTo>
                  <a:cubicBezTo>
                    <a:pt x="13048" y="58272"/>
                    <a:pt x="12130" y="55833"/>
                    <a:pt x="12162" y="53173"/>
                  </a:cubicBezTo>
                  <a:lnTo>
                    <a:pt x="12162" y="53173"/>
                  </a:lnTo>
                  <a:cubicBezTo>
                    <a:pt x="12478" y="53553"/>
                    <a:pt x="12953" y="53838"/>
                    <a:pt x="13555" y="54091"/>
                  </a:cubicBezTo>
                  <a:cubicBezTo>
                    <a:pt x="17102" y="55453"/>
                    <a:pt x="15455" y="54598"/>
                    <a:pt x="16659" y="56657"/>
                  </a:cubicBezTo>
                  <a:cubicBezTo>
                    <a:pt x="17070" y="57385"/>
                    <a:pt x="17609" y="57733"/>
                    <a:pt x="18432" y="57892"/>
                  </a:cubicBezTo>
                  <a:cubicBezTo>
                    <a:pt x="18721" y="57944"/>
                    <a:pt x="19020" y="57969"/>
                    <a:pt x="19326" y="57969"/>
                  </a:cubicBezTo>
                  <a:cubicBezTo>
                    <a:pt x="21405" y="57969"/>
                    <a:pt x="23815" y="56855"/>
                    <a:pt x="25526" y="56055"/>
                  </a:cubicBezTo>
                  <a:cubicBezTo>
                    <a:pt x="27806" y="54978"/>
                    <a:pt x="29770" y="53426"/>
                    <a:pt x="30910" y="51146"/>
                  </a:cubicBezTo>
                  <a:cubicBezTo>
                    <a:pt x="32493" y="47884"/>
                    <a:pt x="32493" y="44179"/>
                    <a:pt x="34330" y="41012"/>
                  </a:cubicBezTo>
                  <a:close/>
                  <a:moveTo>
                    <a:pt x="41582" y="38732"/>
                  </a:moveTo>
                  <a:cubicBezTo>
                    <a:pt x="42057" y="43451"/>
                    <a:pt x="43609" y="48359"/>
                    <a:pt x="46586" y="52128"/>
                  </a:cubicBezTo>
                  <a:cubicBezTo>
                    <a:pt x="47409" y="53205"/>
                    <a:pt x="48391" y="53933"/>
                    <a:pt x="49468" y="54440"/>
                  </a:cubicBezTo>
                  <a:cubicBezTo>
                    <a:pt x="49785" y="57892"/>
                    <a:pt x="48961" y="61312"/>
                    <a:pt x="49563" y="64795"/>
                  </a:cubicBezTo>
                  <a:cubicBezTo>
                    <a:pt x="49626" y="65270"/>
                    <a:pt x="49911" y="66031"/>
                    <a:pt x="49911" y="66474"/>
                  </a:cubicBezTo>
                  <a:cubicBezTo>
                    <a:pt x="49828" y="68451"/>
                    <a:pt x="48911" y="68855"/>
                    <a:pt x="47851" y="68855"/>
                  </a:cubicBezTo>
                  <a:cubicBezTo>
                    <a:pt x="47298" y="68855"/>
                    <a:pt x="46706" y="68745"/>
                    <a:pt x="46174" y="68691"/>
                  </a:cubicBezTo>
                  <a:cubicBezTo>
                    <a:pt x="43862" y="68437"/>
                    <a:pt x="41456" y="68406"/>
                    <a:pt x="39429" y="67044"/>
                  </a:cubicBezTo>
                  <a:cubicBezTo>
                    <a:pt x="35502" y="64415"/>
                    <a:pt x="35027" y="59253"/>
                    <a:pt x="34963" y="54915"/>
                  </a:cubicBezTo>
                  <a:cubicBezTo>
                    <a:pt x="34932" y="50513"/>
                    <a:pt x="35438" y="46142"/>
                    <a:pt x="36294" y="41804"/>
                  </a:cubicBezTo>
                  <a:cubicBezTo>
                    <a:pt x="36294" y="41804"/>
                    <a:pt x="36294" y="41772"/>
                    <a:pt x="36294" y="41772"/>
                  </a:cubicBezTo>
                  <a:cubicBezTo>
                    <a:pt x="38194" y="41772"/>
                    <a:pt x="40094" y="40157"/>
                    <a:pt x="41582" y="38732"/>
                  </a:cubicBezTo>
                  <a:close/>
                  <a:moveTo>
                    <a:pt x="68058" y="1"/>
                  </a:moveTo>
                  <a:cubicBezTo>
                    <a:pt x="66474" y="2851"/>
                    <a:pt x="64574" y="5543"/>
                    <a:pt x="62421" y="8045"/>
                  </a:cubicBezTo>
                  <a:cubicBezTo>
                    <a:pt x="58969" y="12035"/>
                    <a:pt x="55073" y="15709"/>
                    <a:pt x="51241" y="19351"/>
                  </a:cubicBezTo>
                  <a:cubicBezTo>
                    <a:pt x="49025" y="21409"/>
                    <a:pt x="46808" y="22929"/>
                    <a:pt x="44052" y="24101"/>
                  </a:cubicBezTo>
                  <a:cubicBezTo>
                    <a:pt x="42311" y="24861"/>
                    <a:pt x="40727" y="25589"/>
                    <a:pt x="39397" y="27014"/>
                  </a:cubicBezTo>
                  <a:cubicBezTo>
                    <a:pt x="39334" y="27046"/>
                    <a:pt x="39334" y="27141"/>
                    <a:pt x="39365" y="27173"/>
                  </a:cubicBezTo>
                  <a:cubicBezTo>
                    <a:pt x="39049" y="27173"/>
                    <a:pt x="38764" y="27173"/>
                    <a:pt x="38479" y="27141"/>
                  </a:cubicBezTo>
                  <a:lnTo>
                    <a:pt x="38067" y="27141"/>
                  </a:lnTo>
                  <a:cubicBezTo>
                    <a:pt x="38067" y="27109"/>
                    <a:pt x="38067" y="27078"/>
                    <a:pt x="38067" y="27078"/>
                  </a:cubicBezTo>
                  <a:cubicBezTo>
                    <a:pt x="36769" y="22771"/>
                    <a:pt x="35153" y="18084"/>
                    <a:pt x="31322" y="15360"/>
                  </a:cubicBezTo>
                  <a:cubicBezTo>
                    <a:pt x="29706" y="14220"/>
                    <a:pt x="27901" y="13650"/>
                    <a:pt x="25906" y="13555"/>
                  </a:cubicBezTo>
                  <a:cubicBezTo>
                    <a:pt x="22422" y="13428"/>
                    <a:pt x="19382" y="13714"/>
                    <a:pt x="15994" y="12447"/>
                  </a:cubicBezTo>
                  <a:cubicBezTo>
                    <a:pt x="15981" y="12443"/>
                    <a:pt x="15969" y="12441"/>
                    <a:pt x="15956" y="12441"/>
                  </a:cubicBezTo>
                  <a:cubicBezTo>
                    <a:pt x="15875" y="12441"/>
                    <a:pt x="15799" y="12527"/>
                    <a:pt x="15772" y="12637"/>
                  </a:cubicBezTo>
                  <a:cubicBezTo>
                    <a:pt x="15740" y="12668"/>
                    <a:pt x="15709" y="12700"/>
                    <a:pt x="15677" y="12763"/>
                  </a:cubicBezTo>
                  <a:cubicBezTo>
                    <a:pt x="14664" y="15867"/>
                    <a:pt x="15297" y="19256"/>
                    <a:pt x="16247" y="22327"/>
                  </a:cubicBezTo>
                  <a:cubicBezTo>
                    <a:pt x="17070" y="24988"/>
                    <a:pt x="19224" y="27268"/>
                    <a:pt x="21346" y="29136"/>
                  </a:cubicBezTo>
                  <a:cubicBezTo>
                    <a:pt x="19604" y="28796"/>
                    <a:pt x="17884" y="28587"/>
                    <a:pt x="16211" y="28587"/>
                  </a:cubicBezTo>
                  <a:cubicBezTo>
                    <a:pt x="11647" y="28587"/>
                    <a:pt x="7440" y="30149"/>
                    <a:pt x="4149" y="34900"/>
                  </a:cubicBezTo>
                  <a:cubicBezTo>
                    <a:pt x="2629" y="37085"/>
                    <a:pt x="1331" y="39524"/>
                    <a:pt x="761" y="42121"/>
                  </a:cubicBezTo>
                  <a:cubicBezTo>
                    <a:pt x="476" y="43387"/>
                    <a:pt x="1" y="45224"/>
                    <a:pt x="1173" y="46174"/>
                  </a:cubicBezTo>
                  <a:cubicBezTo>
                    <a:pt x="1806" y="46712"/>
                    <a:pt x="2598" y="46681"/>
                    <a:pt x="3358" y="46744"/>
                  </a:cubicBezTo>
                  <a:cubicBezTo>
                    <a:pt x="4371" y="46871"/>
                    <a:pt x="5480" y="46839"/>
                    <a:pt x="6366" y="47441"/>
                  </a:cubicBezTo>
                  <a:cubicBezTo>
                    <a:pt x="6936" y="47821"/>
                    <a:pt x="7095" y="48518"/>
                    <a:pt x="7665" y="48898"/>
                  </a:cubicBezTo>
                  <a:cubicBezTo>
                    <a:pt x="8275" y="49314"/>
                    <a:pt x="8904" y="49469"/>
                    <a:pt x="9540" y="49469"/>
                  </a:cubicBezTo>
                  <a:cubicBezTo>
                    <a:pt x="10356" y="49469"/>
                    <a:pt x="11185" y="49214"/>
                    <a:pt x="12003" y="48929"/>
                  </a:cubicBezTo>
                  <a:lnTo>
                    <a:pt x="12003" y="48929"/>
                  </a:lnTo>
                  <a:cubicBezTo>
                    <a:pt x="11497" y="50133"/>
                    <a:pt x="11307" y="51273"/>
                    <a:pt x="11592" y="52255"/>
                  </a:cubicBezTo>
                  <a:cubicBezTo>
                    <a:pt x="11592" y="52286"/>
                    <a:pt x="11592" y="52286"/>
                    <a:pt x="11592" y="52318"/>
                  </a:cubicBezTo>
                  <a:cubicBezTo>
                    <a:pt x="11307" y="55453"/>
                    <a:pt x="12320" y="58240"/>
                    <a:pt x="13840" y="60932"/>
                  </a:cubicBezTo>
                  <a:cubicBezTo>
                    <a:pt x="14775" y="62621"/>
                    <a:pt x="15940" y="65546"/>
                    <a:pt x="18211" y="65546"/>
                  </a:cubicBezTo>
                  <a:cubicBezTo>
                    <a:pt x="18324" y="65546"/>
                    <a:pt x="18440" y="65539"/>
                    <a:pt x="18559" y="65524"/>
                  </a:cubicBezTo>
                  <a:cubicBezTo>
                    <a:pt x="19382" y="65397"/>
                    <a:pt x="20047" y="64764"/>
                    <a:pt x="20839" y="64669"/>
                  </a:cubicBezTo>
                  <a:cubicBezTo>
                    <a:pt x="21034" y="64638"/>
                    <a:pt x="21225" y="64624"/>
                    <a:pt x="21413" y="64624"/>
                  </a:cubicBezTo>
                  <a:cubicBezTo>
                    <a:pt x="22564" y="64624"/>
                    <a:pt x="23591" y="65139"/>
                    <a:pt x="24734" y="65302"/>
                  </a:cubicBezTo>
                  <a:cubicBezTo>
                    <a:pt x="24954" y="65328"/>
                    <a:pt x="25171" y="65341"/>
                    <a:pt x="25386" y="65341"/>
                  </a:cubicBezTo>
                  <a:cubicBezTo>
                    <a:pt x="26225" y="65341"/>
                    <a:pt x="27031" y="65148"/>
                    <a:pt x="27838" y="64795"/>
                  </a:cubicBezTo>
                  <a:cubicBezTo>
                    <a:pt x="30466" y="63687"/>
                    <a:pt x="33032" y="61312"/>
                    <a:pt x="34647" y="58937"/>
                  </a:cubicBezTo>
                  <a:cubicBezTo>
                    <a:pt x="35153" y="62737"/>
                    <a:pt x="36800" y="66791"/>
                    <a:pt x="40632" y="68279"/>
                  </a:cubicBezTo>
                  <a:cubicBezTo>
                    <a:pt x="42640" y="69053"/>
                    <a:pt x="45739" y="69464"/>
                    <a:pt x="48070" y="69464"/>
                  </a:cubicBezTo>
                  <a:cubicBezTo>
                    <a:pt x="48313" y="69464"/>
                    <a:pt x="48547" y="69460"/>
                    <a:pt x="48771" y="69451"/>
                  </a:cubicBezTo>
                  <a:cubicBezTo>
                    <a:pt x="49785" y="69387"/>
                    <a:pt x="50291" y="69229"/>
                    <a:pt x="50513" y="68152"/>
                  </a:cubicBezTo>
                  <a:cubicBezTo>
                    <a:pt x="50925" y="66094"/>
                    <a:pt x="49753" y="63624"/>
                    <a:pt x="49721" y="61502"/>
                  </a:cubicBezTo>
                  <a:cubicBezTo>
                    <a:pt x="49690" y="59190"/>
                    <a:pt x="50101" y="56910"/>
                    <a:pt x="49848" y="54598"/>
                  </a:cubicBezTo>
                  <a:lnTo>
                    <a:pt x="49848" y="54598"/>
                  </a:lnTo>
                  <a:cubicBezTo>
                    <a:pt x="50545" y="54851"/>
                    <a:pt x="51305" y="55041"/>
                    <a:pt x="52128" y="55105"/>
                  </a:cubicBezTo>
                  <a:cubicBezTo>
                    <a:pt x="53775" y="55295"/>
                    <a:pt x="55485" y="55136"/>
                    <a:pt x="57132" y="55390"/>
                  </a:cubicBezTo>
                  <a:cubicBezTo>
                    <a:pt x="58525" y="55611"/>
                    <a:pt x="59887" y="56118"/>
                    <a:pt x="61280" y="56245"/>
                  </a:cubicBezTo>
                  <a:cubicBezTo>
                    <a:pt x="61454" y="56259"/>
                    <a:pt x="61625" y="56266"/>
                    <a:pt x="61793" y="56266"/>
                  </a:cubicBezTo>
                  <a:cubicBezTo>
                    <a:pt x="64258" y="56266"/>
                    <a:pt x="66069" y="54771"/>
                    <a:pt x="66157" y="52666"/>
                  </a:cubicBezTo>
                  <a:cubicBezTo>
                    <a:pt x="66189" y="52603"/>
                    <a:pt x="66221" y="52508"/>
                    <a:pt x="66157" y="52445"/>
                  </a:cubicBezTo>
                  <a:cubicBezTo>
                    <a:pt x="66126" y="51811"/>
                    <a:pt x="65999" y="51114"/>
                    <a:pt x="65651" y="50418"/>
                  </a:cubicBezTo>
                  <a:cubicBezTo>
                    <a:pt x="64479" y="47884"/>
                    <a:pt x="61724" y="46776"/>
                    <a:pt x="59665" y="45129"/>
                  </a:cubicBezTo>
                  <a:cubicBezTo>
                    <a:pt x="57512" y="43387"/>
                    <a:pt x="55897" y="41139"/>
                    <a:pt x="53363" y="39872"/>
                  </a:cubicBezTo>
                  <a:lnTo>
                    <a:pt x="53300" y="39872"/>
                  </a:lnTo>
                  <a:cubicBezTo>
                    <a:pt x="53205" y="39270"/>
                    <a:pt x="53046" y="38700"/>
                    <a:pt x="52825" y="38162"/>
                  </a:cubicBezTo>
                  <a:cubicBezTo>
                    <a:pt x="52128" y="36420"/>
                    <a:pt x="50893" y="34995"/>
                    <a:pt x="49880" y="33475"/>
                  </a:cubicBezTo>
                  <a:cubicBezTo>
                    <a:pt x="49183" y="32430"/>
                    <a:pt x="48676" y="31163"/>
                    <a:pt x="47916" y="30118"/>
                  </a:cubicBezTo>
                  <a:cubicBezTo>
                    <a:pt x="47916" y="30086"/>
                    <a:pt x="47948" y="30055"/>
                    <a:pt x="47948" y="30023"/>
                  </a:cubicBezTo>
                  <a:cubicBezTo>
                    <a:pt x="47726" y="26729"/>
                    <a:pt x="50513" y="24323"/>
                    <a:pt x="52476" y="22042"/>
                  </a:cubicBezTo>
                  <a:cubicBezTo>
                    <a:pt x="54250" y="20016"/>
                    <a:pt x="55992" y="17989"/>
                    <a:pt x="57734" y="15962"/>
                  </a:cubicBezTo>
                  <a:cubicBezTo>
                    <a:pt x="61059" y="12130"/>
                    <a:pt x="64542" y="8393"/>
                    <a:pt x="67646" y="4403"/>
                  </a:cubicBezTo>
                  <a:cubicBezTo>
                    <a:pt x="67773" y="4181"/>
                    <a:pt x="67931" y="3991"/>
                    <a:pt x="68058" y="3801"/>
                  </a:cubicBezTo>
                  <a:lnTo>
                    <a:pt x="68058" y="2661"/>
                  </a:lnTo>
                  <a:cubicBezTo>
                    <a:pt x="66918" y="4340"/>
                    <a:pt x="65619" y="5955"/>
                    <a:pt x="64226" y="7538"/>
                  </a:cubicBezTo>
                  <a:cubicBezTo>
                    <a:pt x="60710" y="11592"/>
                    <a:pt x="57195" y="15645"/>
                    <a:pt x="53680" y="19731"/>
                  </a:cubicBezTo>
                  <a:cubicBezTo>
                    <a:pt x="51368" y="22391"/>
                    <a:pt x="47314" y="25653"/>
                    <a:pt x="47473" y="29548"/>
                  </a:cubicBezTo>
                  <a:lnTo>
                    <a:pt x="45953" y="29073"/>
                  </a:lnTo>
                  <a:lnTo>
                    <a:pt x="45953" y="29073"/>
                  </a:lnTo>
                  <a:cubicBezTo>
                    <a:pt x="46206" y="29231"/>
                    <a:pt x="46459" y="29421"/>
                    <a:pt x="46713" y="29611"/>
                  </a:cubicBezTo>
                  <a:cubicBezTo>
                    <a:pt x="47694" y="30530"/>
                    <a:pt x="48201" y="31986"/>
                    <a:pt x="48898" y="33095"/>
                  </a:cubicBezTo>
                  <a:cubicBezTo>
                    <a:pt x="50006" y="34868"/>
                    <a:pt x="51463" y="36452"/>
                    <a:pt x="52255" y="38415"/>
                  </a:cubicBezTo>
                  <a:cubicBezTo>
                    <a:pt x="52730" y="39619"/>
                    <a:pt x="52793" y="40980"/>
                    <a:pt x="52476" y="42184"/>
                  </a:cubicBezTo>
                  <a:cubicBezTo>
                    <a:pt x="52033" y="40759"/>
                    <a:pt x="50545" y="39999"/>
                    <a:pt x="49278" y="39270"/>
                  </a:cubicBezTo>
                  <a:cubicBezTo>
                    <a:pt x="46744" y="37782"/>
                    <a:pt x="43862" y="37243"/>
                    <a:pt x="41297" y="35977"/>
                  </a:cubicBezTo>
                  <a:cubicBezTo>
                    <a:pt x="40886" y="35723"/>
                    <a:pt x="40411" y="35502"/>
                    <a:pt x="39840" y="35280"/>
                  </a:cubicBezTo>
                  <a:cubicBezTo>
                    <a:pt x="37592" y="34393"/>
                    <a:pt x="35312" y="33633"/>
                    <a:pt x="33127" y="32525"/>
                  </a:cubicBezTo>
                  <a:cubicBezTo>
                    <a:pt x="32177" y="32018"/>
                    <a:pt x="27616" y="29991"/>
                    <a:pt x="31131" y="28123"/>
                  </a:cubicBezTo>
                  <a:cubicBezTo>
                    <a:pt x="31807" y="27785"/>
                    <a:pt x="32863" y="27743"/>
                    <a:pt x="33820" y="27743"/>
                  </a:cubicBezTo>
                  <a:cubicBezTo>
                    <a:pt x="34139" y="27743"/>
                    <a:pt x="34447" y="27748"/>
                    <a:pt x="34726" y="27748"/>
                  </a:cubicBezTo>
                  <a:cubicBezTo>
                    <a:pt x="34866" y="27748"/>
                    <a:pt x="34999" y="27746"/>
                    <a:pt x="35122" y="27743"/>
                  </a:cubicBezTo>
                  <a:cubicBezTo>
                    <a:pt x="35669" y="27723"/>
                    <a:pt x="36217" y="27713"/>
                    <a:pt x="36766" y="27713"/>
                  </a:cubicBezTo>
                  <a:cubicBezTo>
                    <a:pt x="38855" y="27713"/>
                    <a:pt x="40951" y="27860"/>
                    <a:pt x="43007" y="28186"/>
                  </a:cubicBezTo>
                  <a:lnTo>
                    <a:pt x="39682" y="27173"/>
                  </a:lnTo>
                  <a:cubicBezTo>
                    <a:pt x="41646" y="25399"/>
                    <a:pt x="44116" y="24766"/>
                    <a:pt x="46396" y="23594"/>
                  </a:cubicBezTo>
                  <a:cubicBezTo>
                    <a:pt x="48613" y="22486"/>
                    <a:pt x="50481" y="20807"/>
                    <a:pt x="52255" y="19097"/>
                  </a:cubicBezTo>
                  <a:cubicBezTo>
                    <a:pt x="56467" y="15044"/>
                    <a:pt x="60900" y="10990"/>
                    <a:pt x="64511" y="6335"/>
                  </a:cubicBezTo>
                  <a:cubicBezTo>
                    <a:pt x="65809" y="4656"/>
                    <a:pt x="66981" y="2883"/>
                    <a:pt x="68058" y="1046"/>
                  </a:cubicBezTo>
                  <a:lnTo>
                    <a:pt x="68058" y="1"/>
                  </a:ln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73;p45">
              <a:extLst>
                <a:ext uri="{FF2B5EF4-FFF2-40B4-BE49-F238E27FC236}">
                  <a16:creationId xmlns:a16="http://schemas.microsoft.com/office/drawing/2014/main" id="{C42C28EA-EF0F-4111-BA72-188E71704352}"/>
                </a:ext>
              </a:extLst>
            </p:cNvPr>
            <p:cNvSpPr/>
            <p:nvPr/>
          </p:nvSpPr>
          <p:spPr>
            <a:xfrm>
              <a:off x="8815804" y="920678"/>
              <a:ext cx="328204" cy="642388"/>
            </a:xfrm>
            <a:custGeom>
              <a:avLst/>
              <a:gdLst/>
              <a:ahLst/>
              <a:cxnLst/>
              <a:rect l="l" t="t" r="r" b="b"/>
              <a:pathLst>
                <a:path w="10230" h="20023" extrusionOk="0">
                  <a:moveTo>
                    <a:pt x="10230" y="0"/>
                  </a:moveTo>
                  <a:cubicBezTo>
                    <a:pt x="8266" y="2375"/>
                    <a:pt x="5068" y="3674"/>
                    <a:pt x="3516" y="6524"/>
                  </a:cubicBezTo>
                  <a:cubicBezTo>
                    <a:pt x="1331" y="10546"/>
                    <a:pt x="2186" y="15328"/>
                    <a:pt x="412" y="19445"/>
                  </a:cubicBezTo>
                  <a:lnTo>
                    <a:pt x="286" y="19445"/>
                  </a:lnTo>
                  <a:cubicBezTo>
                    <a:pt x="32" y="19476"/>
                    <a:pt x="1" y="19856"/>
                    <a:pt x="254" y="19920"/>
                  </a:cubicBezTo>
                  <a:cubicBezTo>
                    <a:pt x="254" y="19977"/>
                    <a:pt x="311" y="20022"/>
                    <a:pt x="370" y="20022"/>
                  </a:cubicBezTo>
                  <a:cubicBezTo>
                    <a:pt x="410" y="20022"/>
                    <a:pt x="450" y="20002"/>
                    <a:pt x="476" y="19951"/>
                  </a:cubicBezTo>
                  <a:cubicBezTo>
                    <a:pt x="476" y="19951"/>
                    <a:pt x="476" y="19920"/>
                    <a:pt x="507" y="19920"/>
                  </a:cubicBezTo>
                  <a:cubicBezTo>
                    <a:pt x="3484" y="19825"/>
                    <a:pt x="7221" y="19888"/>
                    <a:pt x="10230" y="18780"/>
                  </a:cubicBezTo>
                  <a:lnTo>
                    <a:pt x="10230" y="18115"/>
                  </a:lnTo>
                  <a:cubicBezTo>
                    <a:pt x="7506" y="19191"/>
                    <a:pt x="4054" y="19096"/>
                    <a:pt x="1014" y="19381"/>
                  </a:cubicBezTo>
                  <a:cubicBezTo>
                    <a:pt x="3832" y="16436"/>
                    <a:pt x="8266" y="15454"/>
                    <a:pt x="10230" y="11718"/>
                  </a:cubicBezTo>
                  <a:lnTo>
                    <a:pt x="10230" y="10704"/>
                  </a:lnTo>
                  <a:cubicBezTo>
                    <a:pt x="9755" y="11718"/>
                    <a:pt x="9216" y="12604"/>
                    <a:pt x="8551" y="13301"/>
                  </a:cubicBezTo>
                  <a:cubicBezTo>
                    <a:pt x="6429" y="15644"/>
                    <a:pt x="3199" y="16500"/>
                    <a:pt x="1109" y="18843"/>
                  </a:cubicBezTo>
                  <a:cubicBezTo>
                    <a:pt x="2819" y="15138"/>
                    <a:pt x="1964" y="10482"/>
                    <a:pt x="4022" y="6777"/>
                  </a:cubicBezTo>
                  <a:cubicBezTo>
                    <a:pt x="5448" y="4212"/>
                    <a:pt x="8298" y="2882"/>
                    <a:pt x="10230" y="823"/>
                  </a:cubicBezTo>
                  <a:lnTo>
                    <a:pt x="10230" y="0"/>
                  </a:ln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574;p45">
            <a:extLst>
              <a:ext uri="{FF2B5EF4-FFF2-40B4-BE49-F238E27FC236}">
                <a16:creationId xmlns:a16="http://schemas.microsoft.com/office/drawing/2014/main" id="{4D3302C3-6976-48CE-81AF-CA4AB431D507}"/>
              </a:ext>
            </a:extLst>
          </p:cNvPr>
          <p:cNvGrpSpPr/>
          <p:nvPr/>
        </p:nvGrpSpPr>
        <p:grpSpPr>
          <a:xfrm flipH="1">
            <a:off x="8352142" y="2921027"/>
            <a:ext cx="755030" cy="2190843"/>
            <a:chOff x="0" y="2423867"/>
            <a:chExt cx="755030" cy="2190843"/>
          </a:xfrm>
        </p:grpSpPr>
        <p:sp>
          <p:nvSpPr>
            <p:cNvPr id="70" name="Google Shape;575;p45">
              <a:extLst>
                <a:ext uri="{FF2B5EF4-FFF2-40B4-BE49-F238E27FC236}">
                  <a16:creationId xmlns:a16="http://schemas.microsoft.com/office/drawing/2014/main" id="{FAFFA07B-C2B8-4BE1-AD33-B037788A6B7E}"/>
                </a:ext>
              </a:extLst>
            </p:cNvPr>
            <p:cNvSpPr/>
            <p:nvPr/>
          </p:nvSpPr>
          <p:spPr>
            <a:xfrm>
              <a:off x="0" y="3136531"/>
              <a:ext cx="381012" cy="1250576"/>
            </a:xfrm>
            <a:custGeom>
              <a:avLst/>
              <a:gdLst/>
              <a:ahLst/>
              <a:cxnLst/>
              <a:rect l="l" t="t" r="r" b="b"/>
              <a:pathLst>
                <a:path w="11876" h="38980" extrusionOk="0">
                  <a:moveTo>
                    <a:pt x="0" y="1"/>
                  </a:moveTo>
                  <a:lnTo>
                    <a:pt x="0" y="23024"/>
                  </a:lnTo>
                  <a:cubicBezTo>
                    <a:pt x="380" y="23246"/>
                    <a:pt x="792" y="23468"/>
                    <a:pt x="1172" y="23689"/>
                  </a:cubicBezTo>
                  <a:cubicBezTo>
                    <a:pt x="1267" y="23753"/>
                    <a:pt x="1362" y="23816"/>
                    <a:pt x="1457" y="23848"/>
                  </a:cubicBezTo>
                  <a:cubicBezTo>
                    <a:pt x="5194" y="27014"/>
                    <a:pt x="6270" y="32873"/>
                    <a:pt x="1932" y="36167"/>
                  </a:cubicBezTo>
                  <a:cubicBezTo>
                    <a:pt x="1077" y="36832"/>
                    <a:pt x="190" y="36958"/>
                    <a:pt x="918" y="38004"/>
                  </a:cubicBezTo>
                  <a:cubicBezTo>
                    <a:pt x="1424" y="38742"/>
                    <a:pt x="2574" y="38980"/>
                    <a:pt x="3650" y="38980"/>
                  </a:cubicBezTo>
                  <a:cubicBezTo>
                    <a:pt x="4327" y="38980"/>
                    <a:pt x="4975" y="38886"/>
                    <a:pt x="5415" y="38764"/>
                  </a:cubicBezTo>
                  <a:cubicBezTo>
                    <a:pt x="7791" y="38067"/>
                    <a:pt x="9342" y="36040"/>
                    <a:pt x="10387" y="33950"/>
                  </a:cubicBezTo>
                  <a:cubicBezTo>
                    <a:pt x="10451" y="33855"/>
                    <a:pt x="10419" y="33792"/>
                    <a:pt x="10356" y="33728"/>
                  </a:cubicBezTo>
                  <a:cubicBezTo>
                    <a:pt x="10419" y="33380"/>
                    <a:pt x="10451" y="33032"/>
                    <a:pt x="10451" y="32683"/>
                  </a:cubicBezTo>
                  <a:cubicBezTo>
                    <a:pt x="10704" y="31100"/>
                    <a:pt x="11021" y="29516"/>
                    <a:pt x="11274" y="27901"/>
                  </a:cubicBezTo>
                  <a:cubicBezTo>
                    <a:pt x="11369" y="27838"/>
                    <a:pt x="11401" y="27711"/>
                    <a:pt x="11338" y="27584"/>
                  </a:cubicBezTo>
                  <a:cubicBezTo>
                    <a:pt x="11338" y="27553"/>
                    <a:pt x="11338" y="27521"/>
                    <a:pt x="11306" y="27521"/>
                  </a:cubicBezTo>
                  <a:cubicBezTo>
                    <a:pt x="11623" y="25494"/>
                    <a:pt x="11876" y="23436"/>
                    <a:pt x="11844" y="21441"/>
                  </a:cubicBezTo>
                  <a:cubicBezTo>
                    <a:pt x="11813" y="20111"/>
                    <a:pt x="11591" y="18812"/>
                    <a:pt x="11053" y="17577"/>
                  </a:cubicBezTo>
                  <a:cubicBezTo>
                    <a:pt x="10704" y="16817"/>
                    <a:pt x="8804" y="14822"/>
                    <a:pt x="8234" y="13619"/>
                  </a:cubicBezTo>
                  <a:cubicBezTo>
                    <a:pt x="8297" y="13619"/>
                    <a:pt x="8329" y="13555"/>
                    <a:pt x="8329" y="13492"/>
                  </a:cubicBezTo>
                  <a:cubicBezTo>
                    <a:pt x="8931" y="13207"/>
                    <a:pt x="9501" y="12922"/>
                    <a:pt x="10102" y="12637"/>
                  </a:cubicBezTo>
                  <a:cubicBezTo>
                    <a:pt x="10119" y="12642"/>
                    <a:pt x="10137" y="12645"/>
                    <a:pt x="10155" y="12645"/>
                  </a:cubicBezTo>
                  <a:cubicBezTo>
                    <a:pt x="10240" y="12645"/>
                    <a:pt x="10335" y="12588"/>
                    <a:pt x="10387" y="12510"/>
                  </a:cubicBezTo>
                  <a:cubicBezTo>
                    <a:pt x="11369" y="9913"/>
                    <a:pt x="8202" y="6588"/>
                    <a:pt x="6587" y="4783"/>
                  </a:cubicBezTo>
                  <a:cubicBezTo>
                    <a:pt x="4719" y="2756"/>
                    <a:pt x="2502" y="1078"/>
                    <a:pt x="0"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76;p45">
              <a:extLst>
                <a:ext uri="{FF2B5EF4-FFF2-40B4-BE49-F238E27FC236}">
                  <a16:creationId xmlns:a16="http://schemas.microsoft.com/office/drawing/2014/main" id="{8C3538E7-9B55-4990-B19C-54E4DD4DEEBA}"/>
                </a:ext>
              </a:extLst>
            </p:cNvPr>
            <p:cNvSpPr/>
            <p:nvPr/>
          </p:nvSpPr>
          <p:spPr>
            <a:xfrm>
              <a:off x="0" y="2423867"/>
              <a:ext cx="511459" cy="615759"/>
            </a:xfrm>
            <a:custGeom>
              <a:avLst/>
              <a:gdLst/>
              <a:ahLst/>
              <a:cxnLst/>
              <a:rect l="l" t="t" r="r" b="b"/>
              <a:pathLst>
                <a:path w="15942" h="19193" extrusionOk="0">
                  <a:moveTo>
                    <a:pt x="15651" y="1"/>
                  </a:moveTo>
                  <a:cubicBezTo>
                    <a:pt x="15608" y="1"/>
                    <a:pt x="15563" y="14"/>
                    <a:pt x="15518" y="47"/>
                  </a:cubicBezTo>
                  <a:cubicBezTo>
                    <a:pt x="15423" y="142"/>
                    <a:pt x="15296" y="205"/>
                    <a:pt x="15201" y="300"/>
                  </a:cubicBezTo>
                  <a:cubicBezTo>
                    <a:pt x="11464" y="1060"/>
                    <a:pt x="8202" y="3150"/>
                    <a:pt x="5574" y="5905"/>
                  </a:cubicBezTo>
                  <a:cubicBezTo>
                    <a:pt x="4212" y="7362"/>
                    <a:pt x="3040" y="8977"/>
                    <a:pt x="2058" y="10719"/>
                  </a:cubicBezTo>
                  <a:cubicBezTo>
                    <a:pt x="1298" y="12113"/>
                    <a:pt x="728" y="13633"/>
                    <a:pt x="0" y="14994"/>
                  </a:cubicBezTo>
                  <a:lnTo>
                    <a:pt x="0" y="19016"/>
                  </a:lnTo>
                  <a:cubicBezTo>
                    <a:pt x="690" y="19132"/>
                    <a:pt x="1396" y="19193"/>
                    <a:pt x="2103" y="19193"/>
                  </a:cubicBezTo>
                  <a:cubicBezTo>
                    <a:pt x="4671" y="19193"/>
                    <a:pt x="7244" y="18398"/>
                    <a:pt x="9057" y="16609"/>
                  </a:cubicBezTo>
                  <a:cubicBezTo>
                    <a:pt x="13586" y="12176"/>
                    <a:pt x="10577" y="4512"/>
                    <a:pt x="15771" y="490"/>
                  </a:cubicBezTo>
                  <a:cubicBezTo>
                    <a:pt x="15835" y="458"/>
                    <a:pt x="15866" y="427"/>
                    <a:pt x="15866" y="363"/>
                  </a:cubicBezTo>
                  <a:cubicBezTo>
                    <a:pt x="15942" y="212"/>
                    <a:pt x="15817" y="1"/>
                    <a:pt x="15651"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77;p45">
              <a:extLst>
                <a:ext uri="{FF2B5EF4-FFF2-40B4-BE49-F238E27FC236}">
                  <a16:creationId xmlns:a16="http://schemas.microsoft.com/office/drawing/2014/main" id="{C3A29C19-B253-4D6F-B24D-A102A6030474}"/>
                </a:ext>
              </a:extLst>
            </p:cNvPr>
            <p:cNvSpPr/>
            <p:nvPr/>
          </p:nvSpPr>
          <p:spPr>
            <a:xfrm>
              <a:off x="0" y="2717800"/>
              <a:ext cx="478575" cy="848550"/>
            </a:xfrm>
            <a:custGeom>
              <a:avLst/>
              <a:gdLst/>
              <a:ahLst/>
              <a:cxnLst/>
              <a:rect l="l" t="t" r="r" b="b"/>
              <a:pathLst>
                <a:path w="14917" h="26449" extrusionOk="0">
                  <a:moveTo>
                    <a:pt x="12647" y="0"/>
                  </a:moveTo>
                  <a:cubicBezTo>
                    <a:pt x="12475" y="0"/>
                    <a:pt x="12306" y="142"/>
                    <a:pt x="12383" y="354"/>
                  </a:cubicBezTo>
                  <a:cubicBezTo>
                    <a:pt x="14409" y="7099"/>
                    <a:pt x="10482" y="14446"/>
                    <a:pt x="6302" y="19608"/>
                  </a:cubicBezTo>
                  <a:cubicBezTo>
                    <a:pt x="4465" y="21889"/>
                    <a:pt x="2344" y="23915"/>
                    <a:pt x="0" y="25689"/>
                  </a:cubicBezTo>
                  <a:lnTo>
                    <a:pt x="0" y="26449"/>
                  </a:lnTo>
                  <a:cubicBezTo>
                    <a:pt x="665" y="25974"/>
                    <a:pt x="1330" y="25499"/>
                    <a:pt x="1963" y="24960"/>
                  </a:cubicBezTo>
                  <a:cubicBezTo>
                    <a:pt x="4624" y="22744"/>
                    <a:pt x="6967" y="20083"/>
                    <a:pt x="8867" y="17202"/>
                  </a:cubicBezTo>
                  <a:cubicBezTo>
                    <a:pt x="12034" y="12388"/>
                    <a:pt x="14916" y="5991"/>
                    <a:pt x="12921" y="195"/>
                  </a:cubicBezTo>
                  <a:cubicBezTo>
                    <a:pt x="12871" y="59"/>
                    <a:pt x="12759" y="0"/>
                    <a:pt x="1264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78;p45">
              <a:extLst>
                <a:ext uri="{FF2B5EF4-FFF2-40B4-BE49-F238E27FC236}">
                  <a16:creationId xmlns:a16="http://schemas.microsoft.com/office/drawing/2014/main" id="{69B057EB-A352-4111-8764-AD6E3881A099}"/>
                </a:ext>
              </a:extLst>
            </p:cNvPr>
            <p:cNvSpPr/>
            <p:nvPr/>
          </p:nvSpPr>
          <p:spPr>
            <a:xfrm>
              <a:off x="0" y="2620560"/>
              <a:ext cx="590318" cy="1076881"/>
            </a:xfrm>
            <a:custGeom>
              <a:avLst/>
              <a:gdLst/>
              <a:ahLst/>
              <a:cxnLst/>
              <a:rect l="l" t="t" r="r" b="b"/>
              <a:pathLst>
                <a:path w="18400" h="33566" extrusionOk="0">
                  <a:moveTo>
                    <a:pt x="13013" y="1"/>
                  </a:moveTo>
                  <a:cubicBezTo>
                    <a:pt x="12828" y="1"/>
                    <a:pt x="12636" y="168"/>
                    <a:pt x="12636" y="376"/>
                  </a:cubicBezTo>
                  <a:cubicBezTo>
                    <a:pt x="12573" y="408"/>
                    <a:pt x="12509" y="439"/>
                    <a:pt x="12509" y="534"/>
                  </a:cubicBezTo>
                  <a:cubicBezTo>
                    <a:pt x="11749" y="4651"/>
                    <a:pt x="9976" y="8610"/>
                    <a:pt x="7442" y="11935"/>
                  </a:cubicBezTo>
                  <a:cubicBezTo>
                    <a:pt x="5320" y="14690"/>
                    <a:pt x="2629" y="16686"/>
                    <a:pt x="0" y="18902"/>
                  </a:cubicBezTo>
                  <a:lnTo>
                    <a:pt x="0" y="20169"/>
                  </a:lnTo>
                  <a:cubicBezTo>
                    <a:pt x="792" y="19377"/>
                    <a:pt x="1647" y="18649"/>
                    <a:pt x="2565" y="17921"/>
                  </a:cubicBezTo>
                  <a:cubicBezTo>
                    <a:pt x="8012" y="13550"/>
                    <a:pt x="11274" y="7723"/>
                    <a:pt x="12953" y="1041"/>
                  </a:cubicBezTo>
                  <a:cubicBezTo>
                    <a:pt x="15074" y="5126"/>
                    <a:pt x="17101" y="9940"/>
                    <a:pt x="17260" y="14564"/>
                  </a:cubicBezTo>
                  <a:cubicBezTo>
                    <a:pt x="17418" y="19187"/>
                    <a:pt x="14758" y="23621"/>
                    <a:pt x="11654" y="26851"/>
                  </a:cubicBezTo>
                  <a:cubicBezTo>
                    <a:pt x="8551" y="30113"/>
                    <a:pt x="4497" y="32393"/>
                    <a:pt x="0" y="33058"/>
                  </a:cubicBezTo>
                  <a:lnTo>
                    <a:pt x="0" y="33565"/>
                  </a:lnTo>
                  <a:cubicBezTo>
                    <a:pt x="1837" y="33343"/>
                    <a:pt x="3642" y="33058"/>
                    <a:pt x="5289" y="32362"/>
                  </a:cubicBezTo>
                  <a:cubicBezTo>
                    <a:pt x="9089" y="30683"/>
                    <a:pt x="12319" y="27833"/>
                    <a:pt x="14663" y="24413"/>
                  </a:cubicBezTo>
                  <a:cubicBezTo>
                    <a:pt x="16943" y="21056"/>
                    <a:pt x="18400" y="17446"/>
                    <a:pt x="17861" y="13360"/>
                  </a:cubicBezTo>
                  <a:cubicBezTo>
                    <a:pt x="17260" y="8737"/>
                    <a:pt x="15486" y="4240"/>
                    <a:pt x="13269" y="154"/>
                  </a:cubicBezTo>
                  <a:cubicBezTo>
                    <a:pt x="13204" y="46"/>
                    <a:pt x="13110" y="1"/>
                    <a:pt x="13013"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79;p45">
              <a:extLst>
                <a:ext uri="{FF2B5EF4-FFF2-40B4-BE49-F238E27FC236}">
                  <a16:creationId xmlns:a16="http://schemas.microsoft.com/office/drawing/2014/main" id="{17713514-C9CF-4063-AC92-C176F9CCA57A}"/>
                </a:ext>
              </a:extLst>
            </p:cNvPr>
            <p:cNvSpPr/>
            <p:nvPr/>
          </p:nvSpPr>
          <p:spPr>
            <a:xfrm>
              <a:off x="0" y="4030103"/>
              <a:ext cx="755030" cy="584607"/>
            </a:xfrm>
            <a:custGeom>
              <a:avLst/>
              <a:gdLst/>
              <a:ahLst/>
              <a:cxnLst/>
              <a:rect l="l" t="t" r="r" b="b"/>
              <a:pathLst>
                <a:path w="23534" h="18222" extrusionOk="0">
                  <a:moveTo>
                    <a:pt x="22200" y="12241"/>
                  </a:moveTo>
                  <a:cubicBezTo>
                    <a:pt x="22200" y="12241"/>
                    <a:pt x="22168" y="12272"/>
                    <a:pt x="22168" y="12272"/>
                  </a:cubicBezTo>
                  <a:cubicBezTo>
                    <a:pt x="22168" y="12272"/>
                    <a:pt x="22168" y="12241"/>
                    <a:pt x="22168" y="12241"/>
                  </a:cubicBezTo>
                  <a:close/>
                  <a:moveTo>
                    <a:pt x="871" y="1"/>
                  </a:moveTo>
                  <a:cubicBezTo>
                    <a:pt x="578" y="1"/>
                    <a:pt x="285" y="17"/>
                    <a:pt x="0" y="48"/>
                  </a:cubicBezTo>
                  <a:lnTo>
                    <a:pt x="0" y="713"/>
                  </a:lnTo>
                  <a:cubicBezTo>
                    <a:pt x="236" y="700"/>
                    <a:pt x="472" y="692"/>
                    <a:pt x="708" y="692"/>
                  </a:cubicBezTo>
                  <a:cubicBezTo>
                    <a:pt x="1042" y="692"/>
                    <a:pt x="1376" y="708"/>
                    <a:pt x="1710" y="745"/>
                  </a:cubicBezTo>
                  <a:cubicBezTo>
                    <a:pt x="5099" y="1157"/>
                    <a:pt x="7981" y="3278"/>
                    <a:pt x="10514" y="5432"/>
                  </a:cubicBezTo>
                  <a:cubicBezTo>
                    <a:pt x="13903" y="8250"/>
                    <a:pt x="17133" y="11259"/>
                    <a:pt x="21503" y="12114"/>
                  </a:cubicBezTo>
                  <a:cubicBezTo>
                    <a:pt x="19520" y="12729"/>
                    <a:pt x="17507" y="13026"/>
                    <a:pt x="15502" y="13026"/>
                  </a:cubicBezTo>
                  <a:cubicBezTo>
                    <a:pt x="12448" y="13026"/>
                    <a:pt x="9411" y="12337"/>
                    <a:pt x="6524" y="11037"/>
                  </a:cubicBezTo>
                  <a:cubicBezTo>
                    <a:pt x="3990" y="9929"/>
                    <a:pt x="1995" y="8314"/>
                    <a:pt x="0" y="6635"/>
                  </a:cubicBezTo>
                  <a:lnTo>
                    <a:pt x="0" y="7490"/>
                  </a:lnTo>
                  <a:cubicBezTo>
                    <a:pt x="887" y="8282"/>
                    <a:pt x="1805" y="9042"/>
                    <a:pt x="2755" y="9644"/>
                  </a:cubicBezTo>
                  <a:cubicBezTo>
                    <a:pt x="6627" y="12125"/>
                    <a:pt x="11005" y="13581"/>
                    <a:pt x="15459" y="13581"/>
                  </a:cubicBezTo>
                  <a:cubicBezTo>
                    <a:pt x="17599" y="13581"/>
                    <a:pt x="19756" y="13245"/>
                    <a:pt x="21883" y="12526"/>
                  </a:cubicBezTo>
                  <a:lnTo>
                    <a:pt x="21883" y="12526"/>
                  </a:lnTo>
                  <a:cubicBezTo>
                    <a:pt x="18146" y="15627"/>
                    <a:pt x="13424" y="17545"/>
                    <a:pt x="8737" y="17545"/>
                  </a:cubicBezTo>
                  <a:cubicBezTo>
                    <a:pt x="5719" y="17545"/>
                    <a:pt x="2716" y="16750"/>
                    <a:pt x="0" y="14964"/>
                  </a:cubicBezTo>
                  <a:lnTo>
                    <a:pt x="0" y="15598"/>
                  </a:lnTo>
                  <a:cubicBezTo>
                    <a:pt x="1488" y="16516"/>
                    <a:pt x="3104" y="17213"/>
                    <a:pt x="4782" y="17656"/>
                  </a:cubicBezTo>
                  <a:cubicBezTo>
                    <a:pt x="6227" y="18041"/>
                    <a:pt x="7673" y="18221"/>
                    <a:pt x="9102" y="18221"/>
                  </a:cubicBezTo>
                  <a:cubicBezTo>
                    <a:pt x="14377" y="18221"/>
                    <a:pt x="19421" y="15763"/>
                    <a:pt x="23308" y="12051"/>
                  </a:cubicBezTo>
                  <a:cubicBezTo>
                    <a:pt x="23533" y="11851"/>
                    <a:pt x="23325" y="11572"/>
                    <a:pt x="23087" y="11572"/>
                  </a:cubicBezTo>
                  <a:cubicBezTo>
                    <a:pt x="23023" y="11572"/>
                    <a:pt x="22957" y="11592"/>
                    <a:pt x="22897" y="11639"/>
                  </a:cubicBezTo>
                  <a:lnTo>
                    <a:pt x="22865" y="11639"/>
                  </a:lnTo>
                  <a:cubicBezTo>
                    <a:pt x="16436" y="10911"/>
                    <a:pt x="12636" y="5527"/>
                    <a:pt x="7474" y="2297"/>
                  </a:cubicBezTo>
                  <a:cubicBezTo>
                    <a:pt x="5732" y="1188"/>
                    <a:pt x="3800" y="302"/>
                    <a:pt x="1742" y="48"/>
                  </a:cubicBezTo>
                  <a:cubicBezTo>
                    <a:pt x="1457" y="17"/>
                    <a:pt x="1164" y="1"/>
                    <a:pt x="871"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80;p45">
              <a:extLst>
                <a:ext uri="{FF2B5EF4-FFF2-40B4-BE49-F238E27FC236}">
                  <a16:creationId xmlns:a16="http://schemas.microsoft.com/office/drawing/2014/main" id="{A6B48B9E-7BC3-448C-8F23-9E831D322208}"/>
                </a:ext>
              </a:extLst>
            </p:cNvPr>
            <p:cNvSpPr/>
            <p:nvPr/>
          </p:nvSpPr>
          <p:spPr>
            <a:xfrm>
              <a:off x="0" y="3382502"/>
              <a:ext cx="32692" cy="37537"/>
            </a:xfrm>
            <a:custGeom>
              <a:avLst/>
              <a:gdLst/>
              <a:ahLst/>
              <a:cxnLst/>
              <a:rect l="l" t="t" r="r" b="b"/>
              <a:pathLst>
                <a:path w="1019" h="1170" extrusionOk="0">
                  <a:moveTo>
                    <a:pt x="799" y="0"/>
                  </a:moveTo>
                  <a:cubicBezTo>
                    <a:pt x="766" y="0"/>
                    <a:pt x="730" y="9"/>
                    <a:pt x="697" y="29"/>
                  </a:cubicBezTo>
                  <a:cubicBezTo>
                    <a:pt x="475" y="251"/>
                    <a:pt x="222" y="441"/>
                    <a:pt x="0" y="663"/>
                  </a:cubicBezTo>
                  <a:lnTo>
                    <a:pt x="0" y="1170"/>
                  </a:lnTo>
                  <a:cubicBezTo>
                    <a:pt x="317" y="853"/>
                    <a:pt x="602" y="536"/>
                    <a:pt x="918" y="219"/>
                  </a:cubicBezTo>
                  <a:cubicBezTo>
                    <a:pt x="1018" y="120"/>
                    <a:pt x="922" y="0"/>
                    <a:pt x="79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81;p45">
              <a:extLst>
                <a:ext uri="{FF2B5EF4-FFF2-40B4-BE49-F238E27FC236}">
                  <a16:creationId xmlns:a16="http://schemas.microsoft.com/office/drawing/2014/main" id="{5B56B48B-C820-4717-8ACD-9B797E16ED06}"/>
                </a:ext>
              </a:extLst>
            </p:cNvPr>
            <p:cNvSpPr/>
            <p:nvPr/>
          </p:nvSpPr>
          <p:spPr>
            <a:xfrm>
              <a:off x="0" y="2896431"/>
              <a:ext cx="377290" cy="609985"/>
            </a:xfrm>
            <a:custGeom>
              <a:avLst/>
              <a:gdLst/>
              <a:ahLst/>
              <a:cxnLst/>
              <a:rect l="l" t="t" r="r" b="b"/>
              <a:pathLst>
                <a:path w="11760" h="19013" extrusionOk="0">
                  <a:moveTo>
                    <a:pt x="11596" y="0"/>
                  </a:moveTo>
                  <a:cubicBezTo>
                    <a:pt x="11556" y="0"/>
                    <a:pt x="11517" y="22"/>
                    <a:pt x="11496" y="74"/>
                  </a:cubicBezTo>
                  <a:cubicBezTo>
                    <a:pt x="8804" y="6915"/>
                    <a:pt x="5257" y="13407"/>
                    <a:pt x="0" y="18506"/>
                  </a:cubicBezTo>
                  <a:lnTo>
                    <a:pt x="0" y="19012"/>
                  </a:lnTo>
                  <a:cubicBezTo>
                    <a:pt x="5510" y="13945"/>
                    <a:pt x="9057" y="7232"/>
                    <a:pt x="11718" y="169"/>
                  </a:cubicBezTo>
                  <a:cubicBezTo>
                    <a:pt x="11760" y="85"/>
                    <a:pt x="11675" y="0"/>
                    <a:pt x="1159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82;p45">
              <a:extLst>
                <a:ext uri="{FF2B5EF4-FFF2-40B4-BE49-F238E27FC236}">
                  <a16:creationId xmlns:a16="http://schemas.microsoft.com/office/drawing/2014/main" id="{48C4C69A-0441-4EBE-BB2B-1E486B7ED0FB}"/>
                </a:ext>
              </a:extLst>
            </p:cNvPr>
            <p:cNvSpPr/>
            <p:nvPr/>
          </p:nvSpPr>
          <p:spPr>
            <a:xfrm>
              <a:off x="0" y="2908558"/>
              <a:ext cx="472479" cy="721792"/>
            </a:xfrm>
            <a:custGeom>
              <a:avLst/>
              <a:gdLst/>
              <a:ahLst/>
              <a:cxnLst/>
              <a:rect l="l" t="t" r="r" b="b"/>
              <a:pathLst>
                <a:path w="14727" h="22498" extrusionOk="0">
                  <a:moveTo>
                    <a:pt x="14672" y="1"/>
                  </a:moveTo>
                  <a:cubicBezTo>
                    <a:pt x="14638" y="1"/>
                    <a:pt x="14599" y="24"/>
                    <a:pt x="14599" y="76"/>
                  </a:cubicBezTo>
                  <a:cubicBezTo>
                    <a:pt x="13998" y="9640"/>
                    <a:pt x="8582" y="18064"/>
                    <a:pt x="0" y="22213"/>
                  </a:cubicBezTo>
                  <a:lnTo>
                    <a:pt x="0" y="22498"/>
                  </a:lnTo>
                  <a:cubicBezTo>
                    <a:pt x="8646" y="18539"/>
                    <a:pt x="14694" y="9704"/>
                    <a:pt x="14726" y="45"/>
                  </a:cubicBezTo>
                  <a:cubicBezTo>
                    <a:pt x="14726" y="16"/>
                    <a:pt x="14701" y="1"/>
                    <a:pt x="1467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535;p44">
            <a:extLst>
              <a:ext uri="{FF2B5EF4-FFF2-40B4-BE49-F238E27FC236}">
                <a16:creationId xmlns:a16="http://schemas.microsoft.com/office/drawing/2014/main" id="{F661E906-CAFD-4ED9-AFD9-5D7C9F35C779}"/>
              </a:ext>
            </a:extLst>
          </p:cNvPr>
          <p:cNvSpPr txBox="1">
            <a:spLocks/>
          </p:cNvSpPr>
          <p:nvPr/>
        </p:nvSpPr>
        <p:spPr>
          <a:xfrm>
            <a:off x="5220001" y="368635"/>
            <a:ext cx="2526522" cy="41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1pPr>
            <a:lvl2pPr marR="0" lvl="1"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2pPr>
            <a:lvl3pPr marR="0" lvl="2"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3pPr>
            <a:lvl4pPr marR="0" lvl="3"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4pPr>
            <a:lvl5pPr marR="0" lvl="4"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5pPr>
            <a:lvl6pPr marR="0" lvl="5"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6pPr>
            <a:lvl7pPr marR="0" lvl="6"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7pPr>
            <a:lvl8pPr marR="0" lvl="7"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8pPr>
            <a:lvl9pPr marR="0" lvl="8"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9pPr>
          </a:lstStyle>
          <a:p>
            <a:pPr algn="ctr"/>
            <a:r>
              <a:rPr lang="vi-VN" sz="2800" dirty="0">
                <a:latin typeface="Times New Roman" panose="02020603050405020304" pitchFamily="18" charset="0"/>
                <a:cs typeface="Times New Roman" panose="02020603050405020304" pitchFamily="18" charset="0"/>
              </a:rPr>
              <a:t>3. Đề thi</a:t>
            </a:r>
          </a:p>
        </p:txBody>
      </p:sp>
      <p:sp>
        <p:nvSpPr>
          <p:cNvPr id="78" name="TextBox 77">
            <a:extLst>
              <a:ext uri="{FF2B5EF4-FFF2-40B4-BE49-F238E27FC236}">
                <a16:creationId xmlns:a16="http://schemas.microsoft.com/office/drawing/2014/main" id="{795FCEB8-85B1-49FF-BC54-922AE7969894}"/>
              </a:ext>
            </a:extLst>
          </p:cNvPr>
          <p:cNvSpPr txBox="1"/>
          <p:nvPr/>
        </p:nvSpPr>
        <p:spPr>
          <a:xfrm>
            <a:off x="7632466" y="1401436"/>
            <a:ext cx="1442014" cy="2308324"/>
          </a:xfrm>
          <a:prstGeom prst="rect">
            <a:avLst/>
          </a:prstGeom>
          <a:noFill/>
        </p:spPr>
        <p:txBody>
          <a:bodyPr wrap="square" rtlCol="0">
            <a:spAutoFit/>
          </a:bodyPr>
          <a:lstStyle/>
          <a:p>
            <a:pPr>
              <a:lnSpc>
                <a:spcPct val="80000"/>
              </a:lnSpc>
            </a:pPr>
            <a:r>
              <a:rPr lang="vi-VN" sz="2000" b="1" dirty="0">
                <a:solidFill>
                  <a:schemeClr val="tx1"/>
                </a:solidFill>
                <a:latin typeface="Times New Roman" panose="02020603050405020304" pitchFamily="18" charset="0"/>
                <a:cs typeface="Times New Roman" panose="02020603050405020304" pitchFamily="18" charset="0"/>
              </a:rPr>
              <a:t>Mạch </a:t>
            </a:r>
          </a:p>
          <a:p>
            <a:pPr>
              <a:lnSpc>
                <a:spcPct val="80000"/>
              </a:lnSpc>
            </a:pPr>
            <a:r>
              <a:rPr lang="vi-VN" sz="2000" b="1" dirty="0">
                <a:solidFill>
                  <a:schemeClr val="tx1"/>
                </a:solidFill>
                <a:latin typeface="Times New Roman" panose="02020603050405020304" pitchFamily="18" charset="0"/>
                <a:cs typeface="Times New Roman" panose="02020603050405020304" pitchFamily="18" charset="0"/>
              </a:rPr>
              <a:t>nội dung chính </a:t>
            </a:r>
          </a:p>
          <a:p>
            <a:pPr>
              <a:lnSpc>
                <a:spcPct val="80000"/>
              </a:lnSpc>
            </a:pPr>
            <a:r>
              <a:rPr lang="vi-VN" sz="2000" b="1" dirty="0">
                <a:solidFill>
                  <a:schemeClr val="tx1"/>
                </a:solidFill>
                <a:latin typeface="Times New Roman" panose="02020603050405020304" pitchFamily="18" charset="0"/>
                <a:cs typeface="Times New Roman" panose="02020603050405020304" pitchFamily="18" charset="0"/>
              </a:rPr>
              <a:t>của </a:t>
            </a:r>
          </a:p>
          <a:p>
            <a:pPr>
              <a:lnSpc>
                <a:spcPct val="80000"/>
              </a:lnSpc>
            </a:pPr>
            <a:r>
              <a:rPr lang="vi-VN" sz="2000" b="1" dirty="0">
                <a:solidFill>
                  <a:schemeClr val="tx1"/>
                </a:solidFill>
                <a:latin typeface="Times New Roman" panose="02020603050405020304" pitchFamily="18" charset="0"/>
                <a:cs typeface="Times New Roman" panose="02020603050405020304" pitchFamily="18" charset="0"/>
              </a:rPr>
              <a:t>Hoạt động trải nghiệm, hướng nghiệp</a:t>
            </a:r>
            <a:endParaRPr lang="en-US" sz="20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81" name="Table 4">
            <a:extLst>
              <a:ext uri="{FF2B5EF4-FFF2-40B4-BE49-F238E27FC236}">
                <a16:creationId xmlns:a16="http://schemas.microsoft.com/office/drawing/2014/main" id="{937E616B-27F8-434C-BE3E-36DE4C088CF4}"/>
              </a:ext>
            </a:extLst>
          </p:cNvPr>
          <p:cNvGraphicFramePr>
            <a:graphicFrameLocks noGrp="1"/>
          </p:cNvGraphicFramePr>
          <p:nvPr/>
        </p:nvGraphicFramePr>
        <p:xfrm>
          <a:off x="1131344" y="1007203"/>
          <a:ext cx="6443046" cy="4062641"/>
        </p:xfrm>
        <a:graphic>
          <a:graphicData uri="http://schemas.openxmlformats.org/drawingml/2006/table">
            <a:tbl>
              <a:tblPr firstRow="1" bandRow="1">
                <a:tableStyleId>{BC89EF96-8CEA-46FF-86C4-4CE0E7609802}</a:tableStyleId>
              </a:tblPr>
              <a:tblGrid>
                <a:gridCol w="1296713">
                  <a:extLst>
                    <a:ext uri="{9D8B030D-6E8A-4147-A177-3AD203B41FA5}">
                      <a16:colId xmlns:a16="http://schemas.microsoft.com/office/drawing/2014/main" val="3108995855"/>
                    </a:ext>
                  </a:extLst>
                </a:gridCol>
                <a:gridCol w="5146333">
                  <a:extLst>
                    <a:ext uri="{9D8B030D-6E8A-4147-A177-3AD203B41FA5}">
                      <a16:colId xmlns:a16="http://schemas.microsoft.com/office/drawing/2014/main" val="763235474"/>
                    </a:ext>
                  </a:extLst>
                </a:gridCol>
              </a:tblGrid>
              <a:tr h="436019">
                <a:tc rowSpan="2">
                  <a:txBody>
                    <a:bodyPr/>
                    <a:lstStyle/>
                    <a:p>
                      <a:pPr algn="just">
                        <a:lnSpc>
                          <a:spcPct val="80000"/>
                        </a:lnSpc>
                      </a:pPr>
                      <a:r>
                        <a:rPr lang="vi-VN" sz="2000" b="0" dirty="0">
                          <a:latin typeface="+mj-lt"/>
                        </a:rPr>
                        <a:t>Hoạt động hướng vào bản thân</a:t>
                      </a:r>
                      <a:endParaRPr lang="en-US" sz="2000" b="0" dirty="0">
                        <a:latin typeface="+mj-lt"/>
                        <a:cs typeface="Times New Roman" panose="02020603050405020304" pitchFamily="18" charset="0"/>
                      </a:endParaRPr>
                    </a:p>
                  </a:txBody>
                  <a:tcPr anchor="ctr"/>
                </a:tc>
                <a:tc>
                  <a:txBody>
                    <a:bodyPr/>
                    <a:lstStyle/>
                    <a:p>
                      <a:pPr algn="just">
                        <a:lnSpc>
                          <a:spcPct val="80000"/>
                        </a:lnSpc>
                      </a:pPr>
                      <a:r>
                        <a:rPr lang="vi-VN" sz="2000" b="0" dirty="0">
                          <a:latin typeface="+mj-lt"/>
                        </a:rPr>
                        <a:t>Hoạt động khám phá bản thân (1)</a:t>
                      </a:r>
                      <a:endParaRPr lang="en-US" sz="2000" b="0" dirty="0">
                        <a:latin typeface="+mj-lt"/>
                        <a:cs typeface="Times New Roman" panose="02020603050405020304" pitchFamily="18" charset="0"/>
                      </a:endParaRPr>
                    </a:p>
                  </a:txBody>
                  <a:tcPr anchor="ctr"/>
                </a:tc>
                <a:extLst>
                  <a:ext uri="{0D108BD9-81ED-4DB2-BD59-A6C34878D82A}">
                    <a16:rowId xmlns:a16="http://schemas.microsoft.com/office/drawing/2014/main" val="1623164539"/>
                  </a:ext>
                </a:extLst>
              </a:tr>
              <a:tr h="436019">
                <a:tc vMerge="1">
                  <a:txBody>
                    <a:bodyPr/>
                    <a:lstStyle/>
                    <a:p>
                      <a:endParaRPr lang="en-US" dirty="0"/>
                    </a:p>
                  </a:txBody>
                  <a:tcPr/>
                </a:tc>
                <a:tc>
                  <a:txBody>
                    <a:bodyPr/>
                    <a:lstStyle/>
                    <a:p>
                      <a:pPr algn="just">
                        <a:lnSpc>
                          <a:spcPct val="80000"/>
                        </a:lnSpc>
                      </a:pPr>
                      <a:r>
                        <a:rPr lang="vi-VN" sz="2000" dirty="0">
                          <a:latin typeface="+mj-lt"/>
                        </a:rPr>
                        <a:t>Hoạt động rèn luyện bản thân (2)</a:t>
                      </a:r>
                      <a:endParaRPr lang="en-US" sz="2000" dirty="0">
                        <a:latin typeface="+mj-lt"/>
                        <a:cs typeface="Times New Roman" panose="02020603050405020304" pitchFamily="18" charset="0"/>
                      </a:endParaRPr>
                    </a:p>
                  </a:txBody>
                  <a:tcPr anchor="ctr"/>
                </a:tc>
                <a:extLst>
                  <a:ext uri="{0D108BD9-81ED-4DB2-BD59-A6C34878D82A}">
                    <a16:rowId xmlns:a16="http://schemas.microsoft.com/office/drawing/2014/main" val="3498654797"/>
                  </a:ext>
                </a:extLst>
              </a:tr>
              <a:tr h="436019">
                <a:tc rowSpan="3">
                  <a:txBody>
                    <a:bodyPr/>
                    <a:lstStyle/>
                    <a:p>
                      <a:pPr algn="just">
                        <a:lnSpc>
                          <a:spcPct val="80000"/>
                        </a:lnSpc>
                      </a:pPr>
                      <a:r>
                        <a:rPr lang="vi-VN" sz="2000" dirty="0">
                          <a:latin typeface="+mj-lt"/>
                        </a:rPr>
                        <a:t>Hoạt động hướng đến xã hội</a:t>
                      </a:r>
                      <a:endParaRPr lang="en-US" sz="2000" dirty="0">
                        <a:latin typeface="+mj-lt"/>
                        <a:cs typeface="Times New Roman" panose="02020603050405020304" pitchFamily="18" charset="0"/>
                      </a:endParaRPr>
                    </a:p>
                  </a:txBody>
                  <a:tcPr anchor="ctr"/>
                </a:tc>
                <a:tc>
                  <a:txBody>
                    <a:bodyPr/>
                    <a:lstStyle/>
                    <a:p>
                      <a:pPr algn="just">
                        <a:lnSpc>
                          <a:spcPct val="80000"/>
                        </a:lnSpc>
                      </a:pPr>
                      <a:r>
                        <a:rPr lang="vi-VN" sz="2000" dirty="0">
                          <a:latin typeface="+mj-lt"/>
                        </a:rPr>
                        <a:t>Hoạt động chăm sóc gia đình (3)</a:t>
                      </a:r>
                      <a:endParaRPr lang="en-US" sz="2000" dirty="0">
                        <a:latin typeface="+mj-lt"/>
                        <a:cs typeface="Times New Roman" panose="02020603050405020304" pitchFamily="18" charset="0"/>
                      </a:endParaRPr>
                    </a:p>
                  </a:txBody>
                  <a:tcPr anchor="ctr"/>
                </a:tc>
                <a:extLst>
                  <a:ext uri="{0D108BD9-81ED-4DB2-BD59-A6C34878D82A}">
                    <a16:rowId xmlns:a16="http://schemas.microsoft.com/office/drawing/2014/main" val="1091571775"/>
                  </a:ext>
                </a:extLst>
              </a:tr>
              <a:tr h="436019">
                <a:tc vMerge="1">
                  <a:txBody>
                    <a:bodyPr/>
                    <a:lstStyle/>
                    <a:p>
                      <a:endParaRPr lang="en-US" dirty="0"/>
                    </a:p>
                  </a:txBody>
                  <a:tcPr/>
                </a:tc>
                <a:tc>
                  <a:txBody>
                    <a:bodyPr/>
                    <a:lstStyle/>
                    <a:p>
                      <a:pPr algn="just">
                        <a:lnSpc>
                          <a:spcPct val="80000"/>
                        </a:lnSpc>
                      </a:pPr>
                      <a:r>
                        <a:rPr lang="vi-VN" sz="2000" dirty="0">
                          <a:latin typeface="+mj-lt"/>
                        </a:rPr>
                        <a:t>Hoạt động xây dựng nhà trường (4)</a:t>
                      </a:r>
                      <a:endParaRPr lang="en-US" sz="2000" dirty="0">
                        <a:latin typeface="+mj-lt"/>
                        <a:cs typeface="Times New Roman" panose="02020603050405020304" pitchFamily="18" charset="0"/>
                      </a:endParaRPr>
                    </a:p>
                  </a:txBody>
                  <a:tcPr anchor="ctr"/>
                </a:tc>
                <a:extLst>
                  <a:ext uri="{0D108BD9-81ED-4DB2-BD59-A6C34878D82A}">
                    <a16:rowId xmlns:a16="http://schemas.microsoft.com/office/drawing/2014/main" val="1430094090"/>
                  </a:ext>
                </a:extLst>
              </a:tr>
              <a:tr h="436019">
                <a:tc vMerge="1">
                  <a:txBody>
                    <a:bodyPr/>
                    <a:lstStyle/>
                    <a:p>
                      <a:endParaRPr lang="en-US" dirty="0"/>
                    </a:p>
                  </a:txBody>
                  <a:tcPr/>
                </a:tc>
                <a:tc>
                  <a:txBody>
                    <a:bodyPr/>
                    <a:lstStyle/>
                    <a:p>
                      <a:pPr algn="just">
                        <a:lnSpc>
                          <a:spcPct val="80000"/>
                        </a:lnSpc>
                      </a:pPr>
                      <a:r>
                        <a:rPr lang="vi-VN" sz="2000" dirty="0">
                          <a:latin typeface="+mj-lt"/>
                        </a:rPr>
                        <a:t>Hoạt động xây dựng cộng đồng (5)</a:t>
                      </a:r>
                      <a:endParaRPr lang="en-US" sz="2000" dirty="0">
                        <a:latin typeface="+mj-lt"/>
                        <a:cs typeface="Times New Roman" panose="02020603050405020304" pitchFamily="18" charset="0"/>
                      </a:endParaRPr>
                    </a:p>
                  </a:txBody>
                  <a:tcPr anchor="ctr"/>
                </a:tc>
                <a:extLst>
                  <a:ext uri="{0D108BD9-81ED-4DB2-BD59-A6C34878D82A}">
                    <a16:rowId xmlns:a16="http://schemas.microsoft.com/office/drawing/2014/main" val="2898384883"/>
                  </a:ext>
                </a:extLst>
              </a:tr>
              <a:tr h="436019">
                <a:tc rowSpan="3">
                  <a:txBody>
                    <a:bodyPr/>
                    <a:lstStyle/>
                    <a:p>
                      <a:pPr algn="just">
                        <a:lnSpc>
                          <a:spcPct val="80000"/>
                        </a:lnSpc>
                      </a:pPr>
                      <a:r>
                        <a:rPr lang="vi-VN" sz="2000" dirty="0">
                          <a:latin typeface="+mj-lt"/>
                        </a:rPr>
                        <a:t>Hoạt động hướng nghiệp</a:t>
                      </a:r>
                      <a:endParaRPr lang="en-US" sz="2000" dirty="0">
                        <a:latin typeface="+mj-lt"/>
                        <a:cs typeface="Times New Roman" panose="02020603050405020304" pitchFamily="18" charset="0"/>
                      </a:endParaRPr>
                    </a:p>
                  </a:txBody>
                  <a:tcPr anchor="ctr"/>
                </a:tc>
                <a:tc>
                  <a:txBody>
                    <a:bodyPr/>
                    <a:lstStyle/>
                    <a:p>
                      <a:pPr algn="just">
                        <a:lnSpc>
                          <a:spcPct val="80000"/>
                        </a:lnSpc>
                      </a:pPr>
                      <a:r>
                        <a:rPr lang="vi-VN" sz="2000" u="none" strike="noStrike" cap="none" dirty="0">
                          <a:effectLst/>
                          <a:latin typeface="+mj-lt"/>
                          <a:sym typeface="Arial"/>
                        </a:rPr>
                        <a:t>Hoạt động tìm hiểu nghề nghiệp (6)</a:t>
                      </a:r>
                      <a:endParaRPr lang="en-US" sz="2000" dirty="0">
                        <a:latin typeface="+mj-lt"/>
                        <a:cs typeface="Times New Roman" panose="02020603050405020304" pitchFamily="18" charset="0"/>
                      </a:endParaRPr>
                    </a:p>
                  </a:txBody>
                  <a:tcPr anchor="ctr"/>
                </a:tc>
                <a:extLst>
                  <a:ext uri="{0D108BD9-81ED-4DB2-BD59-A6C34878D82A}">
                    <a16:rowId xmlns:a16="http://schemas.microsoft.com/office/drawing/2014/main" val="1601234746"/>
                  </a:ext>
                </a:extLst>
              </a:tr>
              <a:tr h="623567">
                <a:tc vMerge="1">
                  <a:txBody>
                    <a:bodyPr/>
                    <a:lstStyle/>
                    <a:p>
                      <a:endParaRPr lang="en-US" dirty="0"/>
                    </a:p>
                  </a:txBody>
                  <a:tcPr/>
                </a:tc>
                <a:tc>
                  <a:txBody>
                    <a:bodyPr/>
                    <a:lstStyle/>
                    <a:p>
                      <a:pPr algn="just">
                        <a:lnSpc>
                          <a:spcPct val="80000"/>
                        </a:lnSpc>
                      </a:pPr>
                      <a:r>
                        <a:rPr lang="vi-VN" sz="2000" u="none" strike="noStrike" cap="none" dirty="0">
                          <a:effectLst/>
                          <a:latin typeface="+mj-lt"/>
                          <a:sym typeface="Arial"/>
                        </a:rPr>
                        <a:t>Hoạt động rèn luyện phẩm chất, năng lực phù hợp với định hướng nghề nghiệp (7)</a:t>
                      </a:r>
                      <a:endParaRPr lang="en-US" sz="2000" dirty="0">
                        <a:latin typeface="+mj-lt"/>
                        <a:cs typeface="Times New Roman" panose="02020603050405020304" pitchFamily="18" charset="0"/>
                      </a:endParaRPr>
                    </a:p>
                  </a:txBody>
                  <a:tcPr anchor="ctr"/>
                </a:tc>
                <a:extLst>
                  <a:ext uri="{0D108BD9-81ED-4DB2-BD59-A6C34878D82A}">
                    <a16:rowId xmlns:a16="http://schemas.microsoft.com/office/drawing/2014/main" val="1236865386"/>
                  </a:ext>
                </a:extLst>
              </a:tr>
              <a:tr h="623567">
                <a:tc vMerge="1">
                  <a:txBody>
                    <a:bodyPr/>
                    <a:lstStyle/>
                    <a:p>
                      <a:endParaRPr lang="en-US" dirty="0"/>
                    </a:p>
                  </a:txBody>
                  <a:tcPr/>
                </a:tc>
                <a:tc>
                  <a:txBody>
                    <a:bodyPr/>
                    <a:lstStyle/>
                    <a:p>
                      <a:pPr algn="just">
                        <a:lnSpc>
                          <a:spcPct val="80000"/>
                        </a:lnSpc>
                      </a:pPr>
                      <a:r>
                        <a:rPr lang="vi-VN" sz="2000" u="none" strike="noStrike" cap="none" dirty="0">
                          <a:effectLst/>
                          <a:latin typeface="+mj-lt"/>
                          <a:sym typeface="Arial"/>
                        </a:rPr>
                        <a:t>Hoạt động lựa chọn hướng nghề nghiệp và lập kế hoạch học tập theo định hướng nghề nghiệp (8)</a:t>
                      </a:r>
                      <a:endParaRPr lang="en-US" sz="2000" dirty="0">
                        <a:latin typeface="+mj-lt"/>
                        <a:cs typeface="Times New Roman" panose="02020603050405020304" pitchFamily="18" charset="0"/>
                      </a:endParaRPr>
                    </a:p>
                  </a:txBody>
                  <a:tcPr anchor="ctr"/>
                </a:tc>
                <a:extLst>
                  <a:ext uri="{0D108BD9-81ED-4DB2-BD59-A6C34878D82A}">
                    <a16:rowId xmlns:a16="http://schemas.microsoft.com/office/drawing/2014/main" val="332368561"/>
                  </a:ext>
                </a:extLst>
              </a:tr>
            </a:tbl>
          </a:graphicData>
        </a:graphic>
      </p:graphicFrame>
      <p:sp>
        <p:nvSpPr>
          <p:cNvPr id="2" name="TextBox 1">
            <a:extLst>
              <a:ext uri="{FF2B5EF4-FFF2-40B4-BE49-F238E27FC236}">
                <a16:creationId xmlns:a16="http://schemas.microsoft.com/office/drawing/2014/main" id="{733D057D-796D-466C-8FDC-2F94F0000DA3}"/>
              </a:ext>
            </a:extLst>
          </p:cNvPr>
          <p:cNvSpPr txBox="1"/>
          <p:nvPr/>
        </p:nvSpPr>
        <p:spPr>
          <a:xfrm>
            <a:off x="1333221" y="558752"/>
            <a:ext cx="2799241"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Lớp 8 – 10 - 11</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3705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grpSp>
        <p:nvGrpSpPr>
          <p:cNvPr id="662" name="Google Shape;662;p48"/>
          <p:cNvGrpSpPr/>
          <p:nvPr/>
        </p:nvGrpSpPr>
        <p:grpSpPr>
          <a:xfrm>
            <a:off x="7805250" y="0"/>
            <a:ext cx="1338871" cy="1366550"/>
            <a:chOff x="7805250" y="0"/>
            <a:chExt cx="1338871" cy="1366550"/>
          </a:xfrm>
        </p:grpSpPr>
        <p:sp>
          <p:nvSpPr>
            <p:cNvPr id="663" name="Google Shape;663;p48"/>
            <p:cNvSpPr/>
            <p:nvPr/>
          </p:nvSpPr>
          <p:spPr>
            <a:xfrm>
              <a:off x="8121674" y="674553"/>
              <a:ext cx="334413" cy="376630"/>
            </a:xfrm>
            <a:custGeom>
              <a:avLst/>
              <a:gdLst/>
              <a:ahLst/>
              <a:cxnLst/>
              <a:rect l="l" t="t" r="r" b="b"/>
              <a:pathLst>
                <a:path w="16999" h="19145" extrusionOk="0">
                  <a:moveTo>
                    <a:pt x="16669" y="0"/>
                  </a:moveTo>
                  <a:cubicBezTo>
                    <a:pt x="16627" y="0"/>
                    <a:pt x="16581" y="12"/>
                    <a:pt x="16534" y="38"/>
                  </a:cubicBezTo>
                  <a:cubicBezTo>
                    <a:pt x="13082" y="2065"/>
                    <a:pt x="10073" y="4693"/>
                    <a:pt x="7698" y="7955"/>
                  </a:cubicBezTo>
                  <a:cubicBezTo>
                    <a:pt x="5038" y="11597"/>
                    <a:pt x="3328" y="15714"/>
                    <a:pt x="98" y="18913"/>
                  </a:cubicBezTo>
                  <a:cubicBezTo>
                    <a:pt x="0" y="19010"/>
                    <a:pt x="108" y="19144"/>
                    <a:pt x="221" y="19144"/>
                  </a:cubicBezTo>
                  <a:cubicBezTo>
                    <a:pt x="255" y="19144"/>
                    <a:pt x="290" y="19132"/>
                    <a:pt x="319" y="19103"/>
                  </a:cubicBezTo>
                  <a:cubicBezTo>
                    <a:pt x="3233" y="16601"/>
                    <a:pt x="4880" y="13149"/>
                    <a:pt x="6907" y="9950"/>
                  </a:cubicBezTo>
                  <a:cubicBezTo>
                    <a:pt x="9440" y="5992"/>
                    <a:pt x="12765" y="2856"/>
                    <a:pt x="16787" y="418"/>
                  </a:cubicBezTo>
                  <a:cubicBezTo>
                    <a:pt x="16998" y="286"/>
                    <a:pt x="16880" y="0"/>
                    <a:pt x="1666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8"/>
            <p:cNvSpPr/>
            <p:nvPr/>
          </p:nvSpPr>
          <p:spPr>
            <a:xfrm>
              <a:off x="8630420" y="1189694"/>
              <a:ext cx="120376" cy="139832"/>
            </a:xfrm>
            <a:custGeom>
              <a:avLst/>
              <a:gdLst/>
              <a:ahLst/>
              <a:cxnLst/>
              <a:rect l="l" t="t" r="r" b="b"/>
              <a:pathLst>
                <a:path w="6119" h="7108" extrusionOk="0">
                  <a:moveTo>
                    <a:pt x="156" y="1"/>
                  </a:moveTo>
                  <a:cubicBezTo>
                    <a:pt x="82" y="1"/>
                    <a:pt x="0" y="68"/>
                    <a:pt x="45" y="135"/>
                  </a:cubicBezTo>
                  <a:cubicBezTo>
                    <a:pt x="1217" y="2985"/>
                    <a:pt x="3244" y="5519"/>
                    <a:pt x="5935" y="7102"/>
                  </a:cubicBezTo>
                  <a:cubicBezTo>
                    <a:pt x="5946" y="7106"/>
                    <a:pt x="5956" y="7107"/>
                    <a:pt x="5966" y="7107"/>
                  </a:cubicBezTo>
                  <a:cubicBezTo>
                    <a:pt x="6049" y="7107"/>
                    <a:pt x="6119" y="7000"/>
                    <a:pt x="6062" y="6944"/>
                  </a:cubicBezTo>
                  <a:cubicBezTo>
                    <a:pt x="3560" y="5075"/>
                    <a:pt x="1597" y="2859"/>
                    <a:pt x="235" y="40"/>
                  </a:cubicBezTo>
                  <a:cubicBezTo>
                    <a:pt x="216" y="12"/>
                    <a:pt x="187" y="1"/>
                    <a:pt x="15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8"/>
            <p:cNvSpPr/>
            <p:nvPr/>
          </p:nvSpPr>
          <p:spPr>
            <a:xfrm>
              <a:off x="8563401" y="812879"/>
              <a:ext cx="40879" cy="337305"/>
            </a:xfrm>
            <a:custGeom>
              <a:avLst/>
              <a:gdLst/>
              <a:ahLst/>
              <a:cxnLst/>
              <a:rect l="l" t="t" r="r" b="b"/>
              <a:pathLst>
                <a:path w="2078" h="17146" extrusionOk="0">
                  <a:moveTo>
                    <a:pt x="295" y="0"/>
                  </a:moveTo>
                  <a:cubicBezTo>
                    <a:pt x="245" y="0"/>
                    <a:pt x="190" y="32"/>
                    <a:pt x="190" y="100"/>
                  </a:cubicBezTo>
                  <a:cubicBezTo>
                    <a:pt x="0" y="5832"/>
                    <a:pt x="127" y="11564"/>
                    <a:pt x="1869" y="17074"/>
                  </a:cubicBezTo>
                  <a:cubicBezTo>
                    <a:pt x="1881" y="17125"/>
                    <a:pt x="1919" y="17145"/>
                    <a:pt x="1958" y="17145"/>
                  </a:cubicBezTo>
                  <a:cubicBezTo>
                    <a:pt x="2017" y="17145"/>
                    <a:pt x="2078" y="17100"/>
                    <a:pt x="2059" y="17043"/>
                  </a:cubicBezTo>
                  <a:cubicBezTo>
                    <a:pt x="412" y="11501"/>
                    <a:pt x="475" y="5800"/>
                    <a:pt x="380" y="68"/>
                  </a:cubicBezTo>
                  <a:cubicBezTo>
                    <a:pt x="380" y="24"/>
                    <a:pt x="339" y="0"/>
                    <a:pt x="29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8"/>
            <p:cNvSpPr/>
            <p:nvPr/>
          </p:nvSpPr>
          <p:spPr>
            <a:xfrm>
              <a:off x="8523529" y="850706"/>
              <a:ext cx="14971" cy="136409"/>
            </a:xfrm>
            <a:custGeom>
              <a:avLst/>
              <a:gdLst/>
              <a:ahLst/>
              <a:cxnLst/>
              <a:rect l="l" t="t" r="r" b="b"/>
              <a:pathLst>
                <a:path w="761" h="6934" extrusionOk="0">
                  <a:moveTo>
                    <a:pt x="710" y="0"/>
                  </a:moveTo>
                  <a:cubicBezTo>
                    <a:pt x="702" y="0"/>
                    <a:pt x="697" y="4"/>
                    <a:pt x="697" y="14"/>
                  </a:cubicBezTo>
                  <a:cubicBezTo>
                    <a:pt x="222" y="2294"/>
                    <a:pt x="0" y="4574"/>
                    <a:pt x="64" y="6886"/>
                  </a:cubicBezTo>
                  <a:cubicBezTo>
                    <a:pt x="64" y="6917"/>
                    <a:pt x="87" y="6933"/>
                    <a:pt x="111" y="6933"/>
                  </a:cubicBezTo>
                  <a:cubicBezTo>
                    <a:pt x="135" y="6933"/>
                    <a:pt x="159" y="6917"/>
                    <a:pt x="159" y="6886"/>
                  </a:cubicBezTo>
                  <a:cubicBezTo>
                    <a:pt x="127" y="4574"/>
                    <a:pt x="317" y="2294"/>
                    <a:pt x="760" y="45"/>
                  </a:cubicBezTo>
                  <a:cubicBezTo>
                    <a:pt x="760" y="23"/>
                    <a:pt x="729" y="0"/>
                    <a:pt x="71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8"/>
            <p:cNvSpPr/>
            <p:nvPr/>
          </p:nvSpPr>
          <p:spPr>
            <a:xfrm>
              <a:off x="8605753" y="817639"/>
              <a:ext cx="17804" cy="144495"/>
            </a:xfrm>
            <a:custGeom>
              <a:avLst/>
              <a:gdLst/>
              <a:ahLst/>
              <a:cxnLst/>
              <a:rect l="l" t="t" r="r" b="b"/>
              <a:pathLst>
                <a:path w="905" h="7345" extrusionOk="0">
                  <a:moveTo>
                    <a:pt x="175" y="0"/>
                  </a:moveTo>
                  <a:cubicBezTo>
                    <a:pt x="151" y="0"/>
                    <a:pt x="127" y="16"/>
                    <a:pt x="127" y="48"/>
                  </a:cubicBezTo>
                  <a:cubicBezTo>
                    <a:pt x="1" y="2455"/>
                    <a:pt x="159" y="4956"/>
                    <a:pt x="761" y="7300"/>
                  </a:cubicBezTo>
                  <a:cubicBezTo>
                    <a:pt x="775" y="7328"/>
                    <a:pt x="808" y="7344"/>
                    <a:pt x="838" y="7344"/>
                  </a:cubicBezTo>
                  <a:cubicBezTo>
                    <a:pt x="874" y="7344"/>
                    <a:pt x="905" y="7321"/>
                    <a:pt x="887" y="7268"/>
                  </a:cubicBezTo>
                  <a:cubicBezTo>
                    <a:pt x="476" y="4861"/>
                    <a:pt x="191" y="2486"/>
                    <a:pt x="222" y="48"/>
                  </a:cubicBezTo>
                  <a:cubicBezTo>
                    <a:pt x="222" y="16"/>
                    <a:pt x="198" y="0"/>
                    <a:pt x="17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8"/>
            <p:cNvSpPr/>
            <p:nvPr/>
          </p:nvSpPr>
          <p:spPr>
            <a:xfrm>
              <a:off x="8331404" y="716413"/>
              <a:ext cx="116146" cy="103949"/>
            </a:xfrm>
            <a:custGeom>
              <a:avLst/>
              <a:gdLst/>
              <a:ahLst/>
              <a:cxnLst/>
              <a:rect l="l" t="t" r="r" b="b"/>
              <a:pathLst>
                <a:path w="5904" h="5284" extrusionOk="0">
                  <a:moveTo>
                    <a:pt x="5840" y="0"/>
                  </a:moveTo>
                  <a:cubicBezTo>
                    <a:pt x="3402" y="1014"/>
                    <a:pt x="1217" y="2755"/>
                    <a:pt x="45" y="5194"/>
                  </a:cubicBezTo>
                  <a:cubicBezTo>
                    <a:pt x="0" y="5239"/>
                    <a:pt x="50" y="5283"/>
                    <a:pt x="95" y="5283"/>
                  </a:cubicBezTo>
                  <a:cubicBezTo>
                    <a:pt x="113" y="5283"/>
                    <a:pt x="131" y="5276"/>
                    <a:pt x="140" y="5257"/>
                  </a:cubicBezTo>
                  <a:cubicBezTo>
                    <a:pt x="1565" y="2977"/>
                    <a:pt x="3338" y="1140"/>
                    <a:pt x="5872" y="63"/>
                  </a:cubicBezTo>
                  <a:cubicBezTo>
                    <a:pt x="5904" y="63"/>
                    <a:pt x="5872" y="0"/>
                    <a:pt x="584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8"/>
            <p:cNvSpPr/>
            <p:nvPr/>
          </p:nvSpPr>
          <p:spPr>
            <a:xfrm>
              <a:off x="8314448" y="745880"/>
              <a:ext cx="138553" cy="279900"/>
            </a:xfrm>
            <a:custGeom>
              <a:avLst/>
              <a:gdLst/>
              <a:ahLst/>
              <a:cxnLst/>
              <a:rect l="l" t="t" r="r" b="b"/>
              <a:pathLst>
                <a:path w="7043" h="14228" extrusionOk="0">
                  <a:moveTo>
                    <a:pt x="6968" y="1"/>
                  </a:moveTo>
                  <a:cubicBezTo>
                    <a:pt x="6954" y="1"/>
                    <a:pt x="6939" y="7"/>
                    <a:pt x="6924" y="22"/>
                  </a:cubicBezTo>
                  <a:cubicBezTo>
                    <a:pt x="3504" y="4203"/>
                    <a:pt x="3852" y="10125"/>
                    <a:pt x="52" y="14083"/>
                  </a:cubicBezTo>
                  <a:cubicBezTo>
                    <a:pt x="1" y="14134"/>
                    <a:pt x="74" y="14227"/>
                    <a:pt x="137" y="14227"/>
                  </a:cubicBezTo>
                  <a:cubicBezTo>
                    <a:pt x="152" y="14227"/>
                    <a:pt x="166" y="14222"/>
                    <a:pt x="178" y="14210"/>
                  </a:cubicBezTo>
                  <a:cubicBezTo>
                    <a:pt x="4169" y="10410"/>
                    <a:pt x="3662" y="4298"/>
                    <a:pt x="7019" y="86"/>
                  </a:cubicBezTo>
                  <a:cubicBezTo>
                    <a:pt x="7043" y="61"/>
                    <a:pt x="7012" y="1"/>
                    <a:pt x="696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8"/>
            <p:cNvSpPr/>
            <p:nvPr/>
          </p:nvSpPr>
          <p:spPr>
            <a:xfrm>
              <a:off x="8329575" y="669577"/>
              <a:ext cx="90434" cy="36847"/>
            </a:xfrm>
            <a:custGeom>
              <a:avLst/>
              <a:gdLst/>
              <a:ahLst/>
              <a:cxnLst/>
              <a:rect l="l" t="t" r="r" b="b"/>
              <a:pathLst>
                <a:path w="4597" h="1873" extrusionOk="0">
                  <a:moveTo>
                    <a:pt x="4528" y="1"/>
                  </a:moveTo>
                  <a:cubicBezTo>
                    <a:pt x="4522" y="1"/>
                    <a:pt x="4515" y="2"/>
                    <a:pt x="4508" y="6"/>
                  </a:cubicBezTo>
                  <a:cubicBezTo>
                    <a:pt x="2893" y="133"/>
                    <a:pt x="1373" y="734"/>
                    <a:pt x="74" y="1684"/>
                  </a:cubicBezTo>
                  <a:cubicBezTo>
                    <a:pt x="0" y="1759"/>
                    <a:pt x="42" y="1872"/>
                    <a:pt x="110" y="1872"/>
                  </a:cubicBezTo>
                  <a:cubicBezTo>
                    <a:pt x="128" y="1872"/>
                    <a:pt x="149" y="1863"/>
                    <a:pt x="169" y="1843"/>
                  </a:cubicBezTo>
                  <a:cubicBezTo>
                    <a:pt x="1500" y="956"/>
                    <a:pt x="2925" y="418"/>
                    <a:pt x="4540" y="133"/>
                  </a:cubicBezTo>
                  <a:cubicBezTo>
                    <a:pt x="4596" y="104"/>
                    <a:pt x="4577" y="1"/>
                    <a:pt x="452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8"/>
            <p:cNvSpPr/>
            <p:nvPr/>
          </p:nvSpPr>
          <p:spPr>
            <a:xfrm>
              <a:off x="8415359" y="1014899"/>
              <a:ext cx="28250" cy="72867"/>
            </a:xfrm>
            <a:custGeom>
              <a:avLst/>
              <a:gdLst/>
              <a:ahLst/>
              <a:cxnLst/>
              <a:rect l="l" t="t" r="r" b="b"/>
              <a:pathLst>
                <a:path w="1436" h="3704" extrusionOk="0">
                  <a:moveTo>
                    <a:pt x="1361" y="0"/>
                  </a:moveTo>
                  <a:cubicBezTo>
                    <a:pt x="1345" y="0"/>
                    <a:pt x="1329" y="8"/>
                    <a:pt x="1319" y="27"/>
                  </a:cubicBezTo>
                  <a:cubicBezTo>
                    <a:pt x="749" y="1167"/>
                    <a:pt x="306" y="2371"/>
                    <a:pt x="20" y="3637"/>
                  </a:cubicBezTo>
                  <a:cubicBezTo>
                    <a:pt x="1" y="3677"/>
                    <a:pt x="42" y="3704"/>
                    <a:pt x="76" y="3704"/>
                  </a:cubicBezTo>
                  <a:cubicBezTo>
                    <a:pt x="97" y="3704"/>
                    <a:pt x="115" y="3693"/>
                    <a:pt x="115" y="3669"/>
                  </a:cubicBezTo>
                  <a:cubicBezTo>
                    <a:pt x="464" y="2434"/>
                    <a:pt x="876" y="1231"/>
                    <a:pt x="1414" y="59"/>
                  </a:cubicBezTo>
                  <a:cubicBezTo>
                    <a:pt x="1436" y="37"/>
                    <a:pt x="1397" y="0"/>
                    <a:pt x="136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8"/>
            <p:cNvSpPr/>
            <p:nvPr/>
          </p:nvSpPr>
          <p:spPr>
            <a:xfrm>
              <a:off x="8459363" y="943690"/>
              <a:ext cx="18709" cy="124192"/>
            </a:xfrm>
            <a:custGeom>
              <a:avLst/>
              <a:gdLst/>
              <a:ahLst/>
              <a:cxnLst/>
              <a:rect l="l" t="t" r="r" b="b"/>
              <a:pathLst>
                <a:path w="951" h="6313" extrusionOk="0">
                  <a:moveTo>
                    <a:pt x="911" y="0"/>
                  </a:moveTo>
                  <a:cubicBezTo>
                    <a:pt x="898" y="0"/>
                    <a:pt x="887" y="10"/>
                    <a:pt x="887" y="37"/>
                  </a:cubicBezTo>
                  <a:cubicBezTo>
                    <a:pt x="475" y="2095"/>
                    <a:pt x="190" y="4154"/>
                    <a:pt x="0" y="6276"/>
                  </a:cubicBezTo>
                  <a:cubicBezTo>
                    <a:pt x="0" y="6294"/>
                    <a:pt x="32" y="6312"/>
                    <a:pt x="59" y="6312"/>
                  </a:cubicBezTo>
                  <a:cubicBezTo>
                    <a:pt x="78" y="6312"/>
                    <a:pt x="95" y="6302"/>
                    <a:pt x="95" y="6276"/>
                  </a:cubicBezTo>
                  <a:cubicBezTo>
                    <a:pt x="317" y="4186"/>
                    <a:pt x="602" y="2127"/>
                    <a:pt x="950" y="37"/>
                  </a:cubicBezTo>
                  <a:cubicBezTo>
                    <a:pt x="950" y="19"/>
                    <a:pt x="929" y="0"/>
                    <a:pt x="91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8"/>
            <p:cNvSpPr/>
            <p:nvPr/>
          </p:nvSpPr>
          <p:spPr>
            <a:xfrm>
              <a:off x="8650602" y="554443"/>
              <a:ext cx="58585" cy="17450"/>
            </a:xfrm>
            <a:custGeom>
              <a:avLst/>
              <a:gdLst/>
              <a:ahLst/>
              <a:cxnLst/>
              <a:rect l="l" t="t" r="r" b="b"/>
              <a:pathLst>
                <a:path w="2978" h="887" extrusionOk="0">
                  <a:moveTo>
                    <a:pt x="1" y="0"/>
                  </a:moveTo>
                  <a:lnTo>
                    <a:pt x="2978" y="887"/>
                  </a:lnTo>
                  <a:cubicBezTo>
                    <a:pt x="2091" y="380"/>
                    <a:pt x="1077" y="159"/>
                    <a:pt x="9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8"/>
            <p:cNvSpPr/>
            <p:nvPr/>
          </p:nvSpPr>
          <p:spPr>
            <a:xfrm>
              <a:off x="8064039" y="651519"/>
              <a:ext cx="81857" cy="35745"/>
            </a:xfrm>
            <a:custGeom>
              <a:avLst/>
              <a:gdLst/>
              <a:ahLst/>
              <a:cxnLst/>
              <a:rect l="l" t="t" r="r" b="b"/>
              <a:pathLst>
                <a:path w="4161" h="1817" extrusionOk="0">
                  <a:moveTo>
                    <a:pt x="4070" y="0"/>
                  </a:moveTo>
                  <a:cubicBezTo>
                    <a:pt x="4061" y="0"/>
                    <a:pt x="4052" y="2"/>
                    <a:pt x="4041" y="6"/>
                  </a:cubicBezTo>
                  <a:cubicBezTo>
                    <a:pt x="2648" y="354"/>
                    <a:pt x="1286" y="892"/>
                    <a:pt x="82" y="1684"/>
                  </a:cubicBezTo>
                  <a:cubicBezTo>
                    <a:pt x="0" y="1739"/>
                    <a:pt x="60" y="1817"/>
                    <a:pt x="119" y="1817"/>
                  </a:cubicBezTo>
                  <a:cubicBezTo>
                    <a:pt x="128" y="1817"/>
                    <a:pt x="137" y="1815"/>
                    <a:pt x="146" y="1811"/>
                  </a:cubicBezTo>
                  <a:cubicBezTo>
                    <a:pt x="1413" y="1082"/>
                    <a:pt x="2711" y="512"/>
                    <a:pt x="4104" y="132"/>
                  </a:cubicBezTo>
                  <a:cubicBezTo>
                    <a:pt x="4161" y="104"/>
                    <a:pt x="4142" y="0"/>
                    <a:pt x="407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8"/>
            <p:cNvSpPr/>
            <p:nvPr/>
          </p:nvSpPr>
          <p:spPr>
            <a:xfrm>
              <a:off x="8094548" y="731855"/>
              <a:ext cx="25141" cy="21384"/>
            </a:xfrm>
            <a:custGeom>
              <a:avLst/>
              <a:gdLst/>
              <a:ahLst/>
              <a:cxnLst/>
              <a:rect l="l" t="t" r="r" b="b"/>
              <a:pathLst>
                <a:path w="1278" h="1087" extrusionOk="0">
                  <a:moveTo>
                    <a:pt x="1186" y="0"/>
                  </a:moveTo>
                  <a:cubicBezTo>
                    <a:pt x="1178" y="0"/>
                    <a:pt x="1169" y="2"/>
                    <a:pt x="1160" y="7"/>
                  </a:cubicBezTo>
                  <a:cubicBezTo>
                    <a:pt x="685" y="260"/>
                    <a:pt x="305" y="577"/>
                    <a:pt x="20" y="1020"/>
                  </a:cubicBezTo>
                  <a:cubicBezTo>
                    <a:pt x="0" y="1059"/>
                    <a:pt x="29" y="1086"/>
                    <a:pt x="61" y="1086"/>
                  </a:cubicBezTo>
                  <a:cubicBezTo>
                    <a:pt x="81" y="1086"/>
                    <a:pt x="103" y="1076"/>
                    <a:pt x="115" y="1052"/>
                  </a:cubicBezTo>
                  <a:cubicBezTo>
                    <a:pt x="400" y="672"/>
                    <a:pt x="748" y="324"/>
                    <a:pt x="1223" y="102"/>
                  </a:cubicBezTo>
                  <a:cubicBezTo>
                    <a:pt x="1278" y="75"/>
                    <a:pt x="1239" y="0"/>
                    <a:pt x="118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8"/>
            <p:cNvSpPr/>
            <p:nvPr/>
          </p:nvSpPr>
          <p:spPr>
            <a:xfrm>
              <a:off x="8070176" y="608341"/>
              <a:ext cx="285822" cy="26597"/>
            </a:xfrm>
            <a:custGeom>
              <a:avLst/>
              <a:gdLst/>
              <a:ahLst/>
              <a:cxnLst/>
              <a:rect l="l" t="t" r="r" b="b"/>
              <a:pathLst>
                <a:path w="14529" h="1352" extrusionOk="0">
                  <a:moveTo>
                    <a:pt x="6476" y="0"/>
                  </a:moveTo>
                  <a:cubicBezTo>
                    <a:pt x="4252" y="0"/>
                    <a:pt x="2060" y="334"/>
                    <a:pt x="55" y="1250"/>
                  </a:cubicBezTo>
                  <a:cubicBezTo>
                    <a:pt x="1" y="1278"/>
                    <a:pt x="40" y="1352"/>
                    <a:pt x="72" y="1352"/>
                  </a:cubicBezTo>
                  <a:cubicBezTo>
                    <a:pt x="78" y="1352"/>
                    <a:pt x="83" y="1350"/>
                    <a:pt x="87" y="1345"/>
                  </a:cubicBezTo>
                  <a:cubicBezTo>
                    <a:pt x="2023" y="524"/>
                    <a:pt x="4142" y="229"/>
                    <a:pt x="6297" y="229"/>
                  </a:cubicBezTo>
                  <a:cubicBezTo>
                    <a:pt x="9043" y="229"/>
                    <a:pt x="11846" y="708"/>
                    <a:pt x="14402" y="1187"/>
                  </a:cubicBezTo>
                  <a:cubicBezTo>
                    <a:pt x="14497" y="1187"/>
                    <a:pt x="14528" y="1060"/>
                    <a:pt x="14433" y="1029"/>
                  </a:cubicBezTo>
                  <a:cubicBezTo>
                    <a:pt x="11917" y="491"/>
                    <a:pt x="9173" y="0"/>
                    <a:pt x="647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8"/>
            <p:cNvSpPr/>
            <p:nvPr/>
          </p:nvSpPr>
          <p:spPr>
            <a:xfrm>
              <a:off x="8003984" y="642726"/>
              <a:ext cx="39148" cy="21364"/>
            </a:xfrm>
            <a:custGeom>
              <a:avLst/>
              <a:gdLst/>
              <a:ahLst/>
              <a:cxnLst/>
              <a:rect l="l" t="t" r="r" b="b"/>
              <a:pathLst>
                <a:path w="1990" h="1086" extrusionOk="0">
                  <a:moveTo>
                    <a:pt x="1950" y="1"/>
                  </a:moveTo>
                  <a:cubicBezTo>
                    <a:pt x="1944" y="1"/>
                    <a:pt x="1938" y="3"/>
                    <a:pt x="1932" y="9"/>
                  </a:cubicBezTo>
                  <a:cubicBezTo>
                    <a:pt x="1362" y="453"/>
                    <a:pt x="729" y="769"/>
                    <a:pt x="32" y="991"/>
                  </a:cubicBezTo>
                  <a:cubicBezTo>
                    <a:pt x="0" y="1023"/>
                    <a:pt x="32" y="1086"/>
                    <a:pt x="64" y="1086"/>
                  </a:cubicBezTo>
                  <a:cubicBezTo>
                    <a:pt x="760" y="896"/>
                    <a:pt x="1425" y="548"/>
                    <a:pt x="1964" y="73"/>
                  </a:cubicBezTo>
                  <a:cubicBezTo>
                    <a:pt x="1989" y="47"/>
                    <a:pt x="1973" y="1"/>
                    <a:pt x="1950"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8"/>
            <p:cNvSpPr/>
            <p:nvPr/>
          </p:nvSpPr>
          <p:spPr>
            <a:xfrm>
              <a:off x="8111268" y="655886"/>
              <a:ext cx="144396" cy="38224"/>
            </a:xfrm>
            <a:custGeom>
              <a:avLst/>
              <a:gdLst/>
              <a:ahLst/>
              <a:cxnLst/>
              <a:rect l="l" t="t" r="r" b="b"/>
              <a:pathLst>
                <a:path w="7340" h="1943" extrusionOk="0">
                  <a:moveTo>
                    <a:pt x="7273" y="0"/>
                  </a:moveTo>
                  <a:cubicBezTo>
                    <a:pt x="7265" y="0"/>
                    <a:pt x="7256" y="2"/>
                    <a:pt x="7246" y="5"/>
                  </a:cubicBezTo>
                  <a:cubicBezTo>
                    <a:pt x="4775" y="290"/>
                    <a:pt x="2368" y="924"/>
                    <a:pt x="57" y="1810"/>
                  </a:cubicBezTo>
                  <a:cubicBezTo>
                    <a:pt x="0" y="1839"/>
                    <a:pt x="19" y="1942"/>
                    <a:pt x="91" y="1942"/>
                  </a:cubicBezTo>
                  <a:cubicBezTo>
                    <a:pt x="100" y="1942"/>
                    <a:pt x="110" y="1940"/>
                    <a:pt x="120" y="1937"/>
                  </a:cubicBezTo>
                  <a:cubicBezTo>
                    <a:pt x="2432" y="1145"/>
                    <a:pt x="4807" y="544"/>
                    <a:pt x="7246" y="132"/>
                  </a:cubicBezTo>
                  <a:cubicBezTo>
                    <a:pt x="7330" y="104"/>
                    <a:pt x="7339" y="0"/>
                    <a:pt x="727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8"/>
            <p:cNvSpPr/>
            <p:nvPr/>
          </p:nvSpPr>
          <p:spPr>
            <a:xfrm>
              <a:off x="8024737" y="584933"/>
              <a:ext cx="215375" cy="30669"/>
            </a:xfrm>
            <a:custGeom>
              <a:avLst/>
              <a:gdLst/>
              <a:ahLst/>
              <a:cxnLst/>
              <a:rect l="l" t="t" r="r" b="b"/>
              <a:pathLst>
                <a:path w="10948" h="1559" extrusionOk="0">
                  <a:moveTo>
                    <a:pt x="6941" y="1"/>
                  </a:moveTo>
                  <a:cubicBezTo>
                    <a:pt x="4598" y="1"/>
                    <a:pt x="2277" y="473"/>
                    <a:pt x="85" y="1427"/>
                  </a:cubicBezTo>
                  <a:cubicBezTo>
                    <a:pt x="1" y="1455"/>
                    <a:pt x="17" y="1559"/>
                    <a:pt x="88" y="1559"/>
                  </a:cubicBezTo>
                  <a:cubicBezTo>
                    <a:pt x="97" y="1559"/>
                    <a:pt x="107" y="1557"/>
                    <a:pt x="117" y="1554"/>
                  </a:cubicBezTo>
                  <a:cubicBezTo>
                    <a:pt x="2513" y="690"/>
                    <a:pt x="4909" y="254"/>
                    <a:pt x="7366" y="254"/>
                  </a:cubicBezTo>
                  <a:cubicBezTo>
                    <a:pt x="8513" y="254"/>
                    <a:pt x="9673" y="349"/>
                    <a:pt x="10853" y="540"/>
                  </a:cubicBezTo>
                  <a:cubicBezTo>
                    <a:pt x="10916" y="540"/>
                    <a:pt x="10948" y="445"/>
                    <a:pt x="10884" y="445"/>
                  </a:cubicBezTo>
                  <a:cubicBezTo>
                    <a:pt x="9576" y="149"/>
                    <a:pt x="8255" y="1"/>
                    <a:pt x="6941"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8"/>
            <p:cNvSpPr/>
            <p:nvPr/>
          </p:nvSpPr>
          <p:spPr>
            <a:xfrm>
              <a:off x="8534741" y="30824"/>
              <a:ext cx="609316" cy="925512"/>
            </a:xfrm>
            <a:custGeom>
              <a:avLst/>
              <a:gdLst/>
              <a:ahLst/>
              <a:cxnLst/>
              <a:rect l="l" t="t" r="r" b="b"/>
              <a:pathLst>
                <a:path w="30973" h="47046" extrusionOk="0">
                  <a:moveTo>
                    <a:pt x="9221" y="0"/>
                  </a:moveTo>
                  <a:cubicBezTo>
                    <a:pt x="9169" y="0"/>
                    <a:pt x="9114" y="15"/>
                    <a:pt x="9058" y="49"/>
                  </a:cubicBezTo>
                  <a:cubicBezTo>
                    <a:pt x="444" y="5433"/>
                    <a:pt x="0" y="18575"/>
                    <a:pt x="3896" y="26904"/>
                  </a:cubicBezTo>
                  <a:cubicBezTo>
                    <a:pt x="7967" y="35634"/>
                    <a:pt x="16936" y="40818"/>
                    <a:pt x="26384" y="40818"/>
                  </a:cubicBezTo>
                  <a:cubicBezTo>
                    <a:pt x="26636" y="40818"/>
                    <a:pt x="26888" y="40814"/>
                    <a:pt x="27141" y="40807"/>
                  </a:cubicBezTo>
                  <a:cubicBezTo>
                    <a:pt x="27141" y="40839"/>
                    <a:pt x="27172" y="40902"/>
                    <a:pt x="27204" y="40934"/>
                  </a:cubicBezTo>
                  <a:cubicBezTo>
                    <a:pt x="28819" y="42770"/>
                    <a:pt x="29959" y="44860"/>
                    <a:pt x="30973" y="47046"/>
                  </a:cubicBezTo>
                  <a:lnTo>
                    <a:pt x="30973" y="45431"/>
                  </a:lnTo>
                  <a:cubicBezTo>
                    <a:pt x="30054" y="43689"/>
                    <a:pt x="29009" y="42042"/>
                    <a:pt x="27647" y="40617"/>
                  </a:cubicBezTo>
                  <a:cubicBezTo>
                    <a:pt x="27679" y="40490"/>
                    <a:pt x="27616" y="40332"/>
                    <a:pt x="27457" y="40332"/>
                  </a:cubicBezTo>
                  <a:cubicBezTo>
                    <a:pt x="27426" y="33428"/>
                    <a:pt x="28629" y="24687"/>
                    <a:pt x="23309" y="19399"/>
                  </a:cubicBezTo>
                  <a:cubicBezTo>
                    <a:pt x="20680" y="16802"/>
                    <a:pt x="17070" y="15567"/>
                    <a:pt x="14346" y="13128"/>
                  </a:cubicBezTo>
                  <a:cubicBezTo>
                    <a:pt x="10736" y="9930"/>
                    <a:pt x="9089" y="5274"/>
                    <a:pt x="9469" y="524"/>
                  </a:cubicBezTo>
                  <a:cubicBezTo>
                    <a:pt x="9626" y="316"/>
                    <a:pt x="9461" y="0"/>
                    <a:pt x="9221"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8"/>
            <p:cNvSpPr/>
            <p:nvPr/>
          </p:nvSpPr>
          <p:spPr>
            <a:xfrm>
              <a:off x="7805250" y="0"/>
              <a:ext cx="1338871" cy="1366550"/>
            </a:xfrm>
            <a:custGeom>
              <a:avLst/>
              <a:gdLst/>
              <a:ahLst/>
              <a:cxnLst/>
              <a:rect l="l" t="t" r="r" b="b"/>
              <a:pathLst>
                <a:path w="68058" h="69465" extrusionOk="0">
                  <a:moveTo>
                    <a:pt x="16437" y="13017"/>
                  </a:moveTo>
                  <a:cubicBezTo>
                    <a:pt x="18084" y="13650"/>
                    <a:pt x="19794" y="14062"/>
                    <a:pt x="21567" y="14125"/>
                  </a:cubicBezTo>
                  <a:cubicBezTo>
                    <a:pt x="21889" y="14141"/>
                    <a:pt x="22210" y="14147"/>
                    <a:pt x="22530" y="14147"/>
                  </a:cubicBezTo>
                  <a:cubicBezTo>
                    <a:pt x="23393" y="14147"/>
                    <a:pt x="24250" y="14104"/>
                    <a:pt x="25101" y="14104"/>
                  </a:cubicBezTo>
                  <a:cubicBezTo>
                    <a:pt x="26416" y="14104"/>
                    <a:pt x="27717" y="14207"/>
                    <a:pt x="29010" y="14727"/>
                  </a:cubicBezTo>
                  <a:cubicBezTo>
                    <a:pt x="34045" y="16722"/>
                    <a:pt x="35819" y="22074"/>
                    <a:pt x="37402" y="26793"/>
                  </a:cubicBezTo>
                  <a:cubicBezTo>
                    <a:pt x="36389" y="25304"/>
                    <a:pt x="35248" y="23879"/>
                    <a:pt x="33792" y="22866"/>
                  </a:cubicBezTo>
                  <a:cubicBezTo>
                    <a:pt x="32113" y="21694"/>
                    <a:pt x="30245" y="21599"/>
                    <a:pt x="28345" y="21061"/>
                  </a:cubicBezTo>
                  <a:cubicBezTo>
                    <a:pt x="25494" y="20269"/>
                    <a:pt x="24418" y="18210"/>
                    <a:pt x="22201" y="16595"/>
                  </a:cubicBezTo>
                  <a:cubicBezTo>
                    <a:pt x="20491" y="15360"/>
                    <a:pt x="16785" y="15487"/>
                    <a:pt x="16437" y="13017"/>
                  </a:cubicBezTo>
                  <a:close/>
                  <a:moveTo>
                    <a:pt x="15962" y="13618"/>
                  </a:moveTo>
                  <a:lnTo>
                    <a:pt x="15962" y="13618"/>
                  </a:lnTo>
                  <a:cubicBezTo>
                    <a:pt x="16279" y="14505"/>
                    <a:pt x="16912" y="15107"/>
                    <a:pt x="17862" y="15550"/>
                  </a:cubicBezTo>
                  <a:cubicBezTo>
                    <a:pt x="19351" y="16247"/>
                    <a:pt x="20681" y="16120"/>
                    <a:pt x="22106" y="17229"/>
                  </a:cubicBezTo>
                  <a:cubicBezTo>
                    <a:pt x="22993" y="17925"/>
                    <a:pt x="23689" y="18876"/>
                    <a:pt x="24544" y="19636"/>
                  </a:cubicBezTo>
                  <a:cubicBezTo>
                    <a:pt x="26128" y="21124"/>
                    <a:pt x="27838" y="21536"/>
                    <a:pt x="29960" y="21979"/>
                  </a:cubicBezTo>
                  <a:cubicBezTo>
                    <a:pt x="33285" y="22676"/>
                    <a:pt x="35090" y="24608"/>
                    <a:pt x="37149" y="27046"/>
                  </a:cubicBezTo>
                  <a:cubicBezTo>
                    <a:pt x="36373" y="26994"/>
                    <a:pt x="35482" y="26939"/>
                    <a:pt x="34582" y="26939"/>
                  </a:cubicBezTo>
                  <a:cubicBezTo>
                    <a:pt x="32725" y="26939"/>
                    <a:pt x="30825" y="27174"/>
                    <a:pt x="29801" y="28155"/>
                  </a:cubicBezTo>
                  <a:cubicBezTo>
                    <a:pt x="28503" y="29358"/>
                    <a:pt x="29358" y="30783"/>
                    <a:pt x="30530" y="31670"/>
                  </a:cubicBezTo>
                  <a:cubicBezTo>
                    <a:pt x="27711" y="30783"/>
                    <a:pt x="24798" y="29833"/>
                    <a:pt x="21947" y="29231"/>
                  </a:cubicBezTo>
                  <a:cubicBezTo>
                    <a:pt x="19984" y="27109"/>
                    <a:pt x="17609" y="24956"/>
                    <a:pt x="16722" y="22169"/>
                  </a:cubicBezTo>
                  <a:cubicBezTo>
                    <a:pt x="15835" y="19446"/>
                    <a:pt x="15329" y="16405"/>
                    <a:pt x="15962" y="13618"/>
                  </a:cubicBezTo>
                  <a:close/>
                  <a:moveTo>
                    <a:pt x="34868" y="33982"/>
                  </a:moveTo>
                  <a:cubicBezTo>
                    <a:pt x="35343" y="34172"/>
                    <a:pt x="35819" y="34393"/>
                    <a:pt x="36294" y="34583"/>
                  </a:cubicBezTo>
                  <a:cubicBezTo>
                    <a:pt x="38257" y="35375"/>
                    <a:pt x="40949" y="35692"/>
                    <a:pt x="42184" y="37592"/>
                  </a:cubicBezTo>
                  <a:cubicBezTo>
                    <a:pt x="42057" y="37687"/>
                    <a:pt x="41931" y="37782"/>
                    <a:pt x="41804" y="37909"/>
                  </a:cubicBezTo>
                  <a:cubicBezTo>
                    <a:pt x="41788" y="37905"/>
                    <a:pt x="41771" y="37903"/>
                    <a:pt x="41755" y="37903"/>
                  </a:cubicBezTo>
                  <a:cubicBezTo>
                    <a:pt x="41640" y="37903"/>
                    <a:pt x="41519" y="37996"/>
                    <a:pt x="41519" y="38162"/>
                  </a:cubicBezTo>
                  <a:cubicBezTo>
                    <a:pt x="40126" y="39365"/>
                    <a:pt x="38700" y="40822"/>
                    <a:pt x="37054" y="41170"/>
                  </a:cubicBezTo>
                  <a:cubicBezTo>
                    <a:pt x="36740" y="41230"/>
                    <a:pt x="36454" y="41262"/>
                    <a:pt x="36196" y="41262"/>
                  </a:cubicBezTo>
                  <a:cubicBezTo>
                    <a:pt x="35908" y="41262"/>
                    <a:pt x="35656" y="41222"/>
                    <a:pt x="35438" y="41139"/>
                  </a:cubicBezTo>
                  <a:cubicBezTo>
                    <a:pt x="35470" y="41107"/>
                    <a:pt x="35470" y="41075"/>
                    <a:pt x="35470" y="41044"/>
                  </a:cubicBezTo>
                  <a:cubicBezTo>
                    <a:pt x="35490" y="41005"/>
                    <a:pt x="35461" y="40978"/>
                    <a:pt x="35429" y="40978"/>
                  </a:cubicBezTo>
                  <a:cubicBezTo>
                    <a:pt x="35409" y="40978"/>
                    <a:pt x="35387" y="40988"/>
                    <a:pt x="35375" y="41012"/>
                  </a:cubicBezTo>
                  <a:cubicBezTo>
                    <a:pt x="35375" y="41044"/>
                    <a:pt x="35375" y="41075"/>
                    <a:pt x="35343" y="41107"/>
                  </a:cubicBezTo>
                  <a:cubicBezTo>
                    <a:pt x="33253" y="40220"/>
                    <a:pt x="34298" y="35882"/>
                    <a:pt x="34868" y="33982"/>
                  </a:cubicBezTo>
                  <a:close/>
                  <a:moveTo>
                    <a:pt x="42374" y="36927"/>
                  </a:moveTo>
                  <a:lnTo>
                    <a:pt x="42374" y="36927"/>
                  </a:lnTo>
                  <a:cubicBezTo>
                    <a:pt x="43419" y="37338"/>
                    <a:pt x="44496" y="37592"/>
                    <a:pt x="45573" y="38004"/>
                  </a:cubicBezTo>
                  <a:cubicBezTo>
                    <a:pt x="47663" y="38764"/>
                    <a:pt x="51685" y="40252"/>
                    <a:pt x="52318" y="42659"/>
                  </a:cubicBezTo>
                  <a:cubicBezTo>
                    <a:pt x="51805" y="44064"/>
                    <a:pt x="50742" y="45077"/>
                    <a:pt x="49229" y="45077"/>
                  </a:cubicBezTo>
                  <a:cubicBezTo>
                    <a:pt x="48594" y="45077"/>
                    <a:pt x="47879" y="44898"/>
                    <a:pt x="47093" y="44496"/>
                  </a:cubicBezTo>
                  <a:cubicBezTo>
                    <a:pt x="44464" y="43166"/>
                    <a:pt x="43641" y="40062"/>
                    <a:pt x="42881" y="37434"/>
                  </a:cubicBezTo>
                  <a:cubicBezTo>
                    <a:pt x="42849" y="37338"/>
                    <a:pt x="42786" y="37307"/>
                    <a:pt x="42722" y="37307"/>
                  </a:cubicBezTo>
                  <a:cubicBezTo>
                    <a:pt x="42691" y="37275"/>
                    <a:pt x="42659" y="37275"/>
                    <a:pt x="42627" y="37275"/>
                  </a:cubicBezTo>
                  <a:cubicBezTo>
                    <a:pt x="42532" y="37148"/>
                    <a:pt x="42469" y="37022"/>
                    <a:pt x="42374" y="36927"/>
                  </a:cubicBezTo>
                  <a:close/>
                  <a:moveTo>
                    <a:pt x="16045" y="29070"/>
                  </a:moveTo>
                  <a:cubicBezTo>
                    <a:pt x="20761" y="29070"/>
                    <a:pt x="25802" y="30908"/>
                    <a:pt x="30118" y="32271"/>
                  </a:cubicBezTo>
                  <a:lnTo>
                    <a:pt x="29928" y="32335"/>
                  </a:lnTo>
                  <a:cubicBezTo>
                    <a:pt x="28150" y="32212"/>
                    <a:pt x="26372" y="32100"/>
                    <a:pt x="24602" y="32100"/>
                  </a:cubicBezTo>
                  <a:cubicBezTo>
                    <a:pt x="22273" y="32100"/>
                    <a:pt x="19957" y="32293"/>
                    <a:pt x="17672" y="32905"/>
                  </a:cubicBezTo>
                  <a:cubicBezTo>
                    <a:pt x="17577" y="32905"/>
                    <a:pt x="17577" y="33063"/>
                    <a:pt x="17672" y="33063"/>
                  </a:cubicBezTo>
                  <a:cubicBezTo>
                    <a:pt x="20779" y="32616"/>
                    <a:pt x="23729" y="32461"/>
                    <a:pt x="26753" y="32461"/>
                  </a:cubicBezTo>
                  <a:cubicBezTo>
                    <a:pt x="27583" y="32461"/>
                    <a:pt x="28418" y="32473"/>
                    <a:pt x="29263" y="32493"/>
                  </a:cubicBezTo>
                  <a:cubicBezTo>
                    <a:pt x="28376" y="32715"/>
                    <a:pt x="27458" y="32937"/>
                    <a:pt x="26571" y="33222"/>
                  </a:cubicBezTo>
                  <a:cubicBezTo>
                    <a:pt x="26658" y="33193"/>
                    <a:pt x="26639" y="33059"/>
                    <a:pt x="26564" y="33059"/>
                  </a:cubicBezTo>
                  <a:cubicBezTo>
                    <a:pt x="26556" y="33059"/>
                    <a:pt x="26548" y="33060"/>
                    <a:pt x="26539" y="33063"/>
                  </a:cubicBezTo>
                  <a:cubicBezTo>
                    <a:pt x="23214" y="34045"/>
                    <a:pt x="19889" y="35217"/>
                    <a:pt x="16817" y="36768"/>
                  </a:cubicBezTo>
                  <a:cubicBezTo>
                    <a:pt x="16732" y="36797"/>
                    <a:pt x="16773" y="36900"/>
                    <a:pt x="16850" y="36900"/>
                  </a:cubicBezTo>
                  <a:cubicBezTo>
                    <a:pt x="16860" y="36900"/>
                    <a:pt x="16870" y="36899"/>
                    <a:pt x="16880" y="36895"/>
                  </a:cubicBezTo>
                  <a:cubicBezTo>
                    <a:pt x="19446" y="35818"/>
                    <a:pt x="22042" y="34773"/>
                    <a:pt x="24671" y="33855"/>
                  </a:cubicBezTo>
                  <a:lnTo>
                    <a:pt x="24671" y="33855"/>
                  </a:lnTo>
                  <a:cubicBezTo>
                    <a:pt x="23911" y="34140"/>
                    <a:pt x="23183" y="34520"/>
                    <a:pt x="22517" y="34932"/>
                  </a:cubicBezTo>
                  <a:cubicBezTo>
                    <a:pt x="19857" y="36642"/>
                    <a:pt x="18084" y="39872"/>
                    <a:pt x="16247" y="42374"/>
                  </a:cubicBezTo>
                  <a:cubicBezTo>
                    <a:pt x="15234" y="43704"/>
                    <a:pt x="13238" y="46174"/>
                    <a:pt x="12162" y="48549"/>
                  </a:cubicBezTo>
                  <a:cubicBezTo>
                    <a:pt x="11373" y="48768"/>
                    <a:pt x="10756" y="48912"/>
                    <a:pt x="10182" y="48912"/>
                  </a:cubicBezTo>
                  <a:cubicBezTo>
                    <a:pt x="9260" y="48912"/>
                    <a:pt x="8452" y="48539"/>
                    <a:pt x="7221" y="47504"/>
                  </a:cubicBezTo>
                  <a:cubicBezTo>
                    <a:pt x="6778" y="47124"/>
                    <a:pt x="6778" y="46839"/>
                    <a:pt x="6271" y="46522"/>
                  </a:cubicBezTo>
                  <a:cubicBezTo>
                    <a:pt x="4339" y="45351"/>
                    <a:pt x="1268" y="47504"/>
                    <a:pt x="1204" y="43166"/>
                  </a:cubicBezTo>
                  <a:cubicBezTo>
                    <a:pt x="1141" y="39524"/>
                    <a:pt x="4751" y="34615"/>
                    <a:pt x="7285" y="32271"/>
                  </a:cubicBezTo>
                  <a:cubicBezTo>
                    <a:pt x="9845" y="29902"/>
                    <a:pt x="12871" y="29070"/>
                    <a:pt x="16045" y="29070"/>
                  </a:cubicBezTo>
                  <a:close/>
                  <a:moveTo>
                    <a:pt x="53363" y="40379"/>
                  </a:moveTo>
                  <a:lnTo>
                    <a:pt x="53363" y="40379"/>
                  </a:lnTo>
                  <a:cubicBezTo>
                    <a:pt x="56403" y="42089"/>
                    <a:pt x="58652" y="45097"/>
                    <a:pt x="61502" y="47124"/>
                  </a:cubicBezTo>
                  <a:cubicBezTo>
                    <a:pt x="62801" y="48011"/>
                    <a:pt x="65207" y="50259"/>
                    <a:pt x="65682" y="52286"/>
                  </a:cubicBezTo>
                  <a:cubicBezTo>
                    <a:pt x="64352" y="51970"/>
                    <a:pt x="63022" y="51780"/>
                    <a:pt x="61724" y="51463"/>
                  </a:cubicBezTo>
                  <a:cubicBezTo>
                    <a:pt x="59792" y="51019"/>
                    <a:pt x="59222" y="50133"/>
                    <a:pt x="57797" y="49088"/>
                  </a:cubicBezTo>
                  <a:cubicBezTo>
                    <a:pt x="57322" y="48771"/>
                    <a:pt x="56973" y="48676"/>
                    <a:pt x="56435" y="48518"/>
                  </a:cubicBezTo>
                  <a:cubicBezTo>
                    <a:pt x="54060" y="47916"/>
                    <a:pt x="52508" y="47536"/>
                    <a:pt x="51210" y="45192"/>
                  </a:cubicBezTo>
                  <a:cubicBezTo>
                    <a:pt x="51210" y="45161"/>
                    <a:pt x="51210" y="45161"/>
                    <a:pt x="51210" y="45161"/>
                  </a:cubicBezTo>
                  <a:cubicBezTo>
                    <a:pt x="51716" y="44907"/>
                    <a:pt x="52160" y="44527"/>
                    <a:pt x="52540" y="43989"/>
                  </a:cubicBezTo>
                  <a:cubicBezTo>
                    <a:pt x="53268" y="42976"/>
                    <a:pt x="53490" y="41645"/>
                    <a:pt x="53363" y="40379"/>
                  </a:cubicBezTo>
                  <a:close/>
                  <a:moveTo>
                    <a:pt x="42564" y="37845"/>
                  </a:moveTo>
                  <a:cubicBezTo>
                    <a:pt x="43197" y="40569"/>
                    <a:pt x="44179" y="43609"/>
                    <a:pt x="46839" y="45002"/>
                  </a:cubicBezTo>
                  <a:cubicBezTo>
                    <a:pt x="47597" y="45401"/>
                    <a:pt x="48455" y="45624"/>
                    <a:pt x="49294" y="45624"/>
                  </a:cubicBezTo>
                  <a:cubicBezTo>
                    <a:pt x="49789" y="45624"/>
                    <a:pt x="50277" y="45547"/>
                    <a:pt x="50735" y="45382"/>
                  </a:cubicBezTo>
                  <a:cubicBezTo>
                    <a:pt x="50735" y="45414"/>
                    <a:pt x="50735" y="45446"/>
                    <a:pt x="50766" y="45477"/>
                  </a:cubicBezTo>
                  <a:cubicBezTo>
                    <a:pt x="51336" y="46554"/>
                    <a:pt x="52065" y="47409"/>
                    <a:pt x="53110" y="48074"/>
                  </a:cubicBezTo>
                  <a:cubicBezTo>
                    <a:pt x="54598" y="48993"/>
                    <a:pt x="56467" y="48834"/>
                    <a:pt x="57892" y="49943"/>
                  </a:cubicBezTo>
                  <a:cubicBezTo>
                    <a:pt x="58779" y="50608"/>
                    <a:pt x="59032" y="51178"/>
                    <a:pt x="60172" y="51621"/>
                  </a:cubicBezTo>
                  <a:cubicBezTo>
                    <a:pt x="61882" y="52223"/>
                    <a:pt x="63941" y="52413"/>
                    <a:pt x="65746" y="52666"/>
                  </a:cubicBezTo>
                  <a:cubicBezTo>
                    <a:pt x="65872" y="53838"/>
                    <a:pt x="65271" y="54851"/>
                    <a:pt x="63307" y="55485"/>
                  </a:cubicBezTo>
                  <a:cubicBezTo>
                    <a:pt x="62853" y="55631"/>
                    <a:pt x="62384" y="55690"/>
                    <a:pt x="61907" y="55690"/>
                  </a:cubicBezTo>
                  <a:cubicBezTo>
                    <a:pt x="60219" y="55690"/>
                    <a:pt x="58427" y="54954"/>
                    <a:pt x="56847" y="54756"/>
                  </a:cubicBezTo>
                  <a:cubicBezTo>
                    <a:pt x="55042" y="54503"/>
                    <a:pt x="53141" y="54756"/>
                    <a:pt x="51336" y="54408"/>
                  </a:cubicBezTo>
                  <a:cubicBezTo>
                    <a:pt x="50766" y="54281"/>
                    <a:pt x="50260" y="54123"/>
                    <a:pt x="49753" y="53901"/>
                  </a:cubicBezTo>
                  <a:cubicBezTo>
                    <a:pt x="49753" y="53870"/>
                    <a:pt x="49753" y="53806"/>
                    <a:pt x="49753" y="53775"/>
                  </a:cubicBezTo>
                  <a:cubicBezTo>
                    <a:pt x="49736" y="53691"/>
                    <a:pt x="49667" y="53652"/>
                    <a:pt x="49595" y="53652"/>
                  </a:cubicBezTo>
                  <a:cubicBezTo>
                    <a:pt x="49531" y="53652"/>
                    <a:pt x="49466" y="53683"/>
                    <a:pt x="49436" y="53743"/>
                  </a:cubicBezTo>
                  <a:cubicBezTo>
                    <a:pt x="47979" y="52983"/>
                    <a:pt x="46903" y="51716"/>
                    <a:pt x="45984" y="50164"/>
                  </a:cubicBezTo>
                  <a:cubicBezTo>
                    <a:pt x="43736" y="46522"/>
                    <a:pt x="42501" y="42469"/>
                    <a:pt x="42121" y="38225"/>
                  </a:cubicBezTo>
                  <a:cubicBezTo>
                    <a:pt x="42216" y="38099"/>
                    <a:pt x="42342" y="37972"/>
                    <a:pt x="42469" y="37877"/>
                  </a:cubicBezTo>
                  <a:cubicBezTo>
                    <a:pt x="42501" y="37877"/>
                    <a:pt x="42532" y="37877"/>
                    <a:pt x="42564" y="37845"/>
                  </a:cubicBezTo>
                  <a:close/>
                  <a:moveTo>
                    <a:pt x="31702" y="32430"/>
                  </a:moveTo>
                  <a:cubicBezTo>
                    <a:pt x="32557" y="32937"/>
                    <a:pt x="33443" y="33348"/>
                    <a:pt x="34330" y="33760"/>
                  </a:cubicBezTo>
                  <a:cubicBezTo>
                    <a:pt x="33823" y="35533"/>
                    <a:pt x="32810" y="38985"/>
                    <a:pt x="34108" y="40727"/>
                  </a:cubicBezTo>
                  <a:cubicBezTo>
                    <a:pt x="31353" y="44971"/>
                    <a:pt x="32082" y="50766"/>
                    <a:pt x="27806" y="54060"/>
                  </a:cubicBezTo>
                  <a:cubicBezTo>
                    <a:pt x="25843" y="55548"/>
                    <a:pt x="23404" y="56498"/>
                    <a:pt x="21029" y="57100"/>
                  </a:cubicBezTo>
                  <a:cubicBezTo>
                    <a:pt x="20743" y="57171"/>
                    <a:pt x="20449" y="57206"/>
                    <a:pt x="20154" y="57206"/>
                  </a:cubicBezTo>
                  <a:cubicBezTo>
                    <a:pt x="18881" y="57206"/>
                    <a:pt x="17588" y="56564"/>
                    <a:pt x="16817" y="55485"/>
                  </a:cubicBezTo>
                  <a:cubicBezTo>
                    <a:pt x="16564" y="55168"/>
                    <a:pt x="16595" y="54598"/>
                    <a:pt x="16374" y="54218"/>
                  </a:cubicBezTo>
                  <a:cubicBezTo>
                    <a:pt x="16120" y="53870"/>
                    <a:pt x="15899" y="53616"/>
                    <a:pt x="15519" y="53426"/>
                  </a:cubicBezTo>
                  <a:cubicBezTo>
                    <a:pt x="15407" y="53375"/>
                    <a:pt x="15289" y="53358"/>
                    <a:pt x="15169" y="53358"/>
                  </a:cubicBezTo>
                  <a:cubicBezTo>
                    <a:pt x="14953" y="53358"/>
                    <a:pt x="14734" y="53413"/>
                    <a:pt x="14550" y="53413"/>
                  </a:cubicBezTo>
                  <a:cubicBezTo>
                    <a:pt x="14462" y="53413"/>
                    <a:pt x="14383" y="53400"/>
                    <a:pt x="14315" y="53363"/>
                  </a:cubicBezTo>
                  <a:cubicBezTo>
                    <a:pt x="14252" y="53376"/>
                    <a:pt x="14191" y="53382"/>
                    <a:pt x="14133" y="53382"/>
                  </a:cubicBezTo>
                  <a:cubicBezTo>
                    <a:pt x="13614" y="53382"/>
                    <a:pt x="13321" y="52872"/>
                    <a:pt x="13207" y="51875"/>
                  </a:cubicBezTo>
                  <a:cubicBezTo>
                    <a:pt x="12130" y="51241"/>
                    <a:pt x="11877" y="50481"/>
                    <a:pt x="12415" y="49594"/>
                  </a:cubicBezTo>
                  <a:cubicBezTo>
                    <a:pt x="12573" y="48898"/>
                    <a:pt x="12953" y="48201"/>
                    <a:pt x="13302" y="47599"/>
                  </a:cubicBezTo>
                  <a:cubicBezTo>
                    <a:pt x="14727" y="45066"/>
                    <a:pt x="16690" y="42786"/>
                    <a:pt x="18432" y="40474"/>
                  </a:cubicBezTo>
                  <a:cubicBezTo>
                    <a:pt x="19921" y="38479"/>
                    <a:pt x="21282" y="36262"/>
                    <a:pt x="23531" y="35027"/>
                  </a:cubicBezTo>
                  <a:cubicBezTo>
                    <a:pt x="25938" y="33697"/>
                    <a:pt x="29073" y="33190"/>
                    <a:pt x="31702" y="32430"/>
                  </a:cubicBezTo>
                  <a:close/>
                  <a:moveTo>
                    <a:pt x="34330" y="41012"/>
                  </a:moveTo>
                  <a:cubicBezTo>
                    <a:pt x="34552" y="41234"/>
                    <a:pt x="34805" y="41392"/>
                    <a:pt x="35122" y="41550"/>
                  </a:cubicBezTo>
                  <a:lnTo>
                    <a:pt x="35185" y="41550"/>
                  </a:lnTo>
                  <a:cubicBezTo>
                    <a:pt x="34045" y="44464"/>
                    <a:pt x="33190" y="47504"/>
                    <a:pt x="32493" y="50544"/>
                  </a:cubicBezTo>
                  <a:cubicBezTo>
                    <a:pt x="32474" y="50621"/>
                    <a:pt x="32536" y="50663"/>
                    <a:pt x="32595" y="50663"/>
                  </a:cubicBezTo>
                  <a:cubicBezTo>
                    <a:pt x="32634" y="50663"/>
                    <a:pt x="32671" y="50645"/>
                    <a:pt x="32683" y="50608"/>
                  </a:cubicBezTo>
                  <a:cubicBezTo>
                    <a:pt x="33475" y="47568"/>
                    <a:pt x="34362" y="44591"/>
                    <a:pt x="35312" y="41614"/>
                  </a:cubicBezTo>
                  <a:cubicBezTo>
                    <a:pt x="35470" y="41645"/>
                    <a:pt x="35597" y="41677"/>
                    <a:pt x="35755" y="41709"/>
                  </a:cubicBezTo>
                  <a:cubicBezTo>
                    <a:pt x="34552" y="47156"/>
                    <a:pt x="33950" y="53015"/>
                    <a:pt x="34583" y="58588"/>
                  </a:cubicBezTo>
                  <a:cubicBezTo>
                    <a:pt x="32715" y="60457"/>
                    <a:pt x="30910" y="62420"/>
                    <a:pt x="28566" y="63750"/>
                  </a:cubicBezTo>
                  <a:cubicBezTo>
                    <a:pt x="27493" y="64371"/>
                    <a:pt x="26633" y="64592"/>
                    <a:pt x="25746" y="64592"/>
                  </a:cubicBezTo>
                  <a:cubicBezTo>
                    <a:pt x="24958" y="64592"/>
                    <a:pt x="24149" y="64417"/>
                    <a:pt x="23151" y="64194"/>
                  </a:cubicBezTo>
                  <a:cubicBezTo>
                    <a:pt x="22593" y="64077"/>
                    <a:pt x="22120" y="63944"/>
                    <a:pt x="21582" y="63944"/>
                  </a:cubicBezTo>
                  <a:cubicBezTo>
                    <a:pt x="21388" y="63944"/>
                    <a:pt x="21185" y="63962"/>
                    <a:pt x="20966" y="64004"/>
                  </a:cubicBezTo>
                  <a:cubicBezTo>
                    <a:pt x="19834" y="64226"/>
                    <a:pt x="19450" y="64642"/>
                    <a:pt x="18835" y="64642"/>
                  </a:cubicBezTo>
                  <a:cubicBezTo>
                    <a:pt x="18486" y="64642"/>
                    <a:pt x="18063" y="64508"/>
                    <a:pt x="17387" y="64130"/>
                  </a:cubicBezTo>
                  <a:cubicBezTo>
                    <a:pt x="15804" y="63275"/>
                    <a:pt x="15202" y="62135"/>
                    <a:pt x="14347" y="60583"/>
                  </a:cubicBezTo>
                  <a:cubicBezTo>
                    <a:pt x="13048" y="58272"/>
                    <a:pt x="12130" y="55833"/>
                    <a:pt x="12162" y="53173"/>
                  </a:cubicBezTo>
                  <a:lnTo>
                    <a:pt x="12162" y="53173"/>
                  </a:lnTo>
                  <a:cubicBezTo>
                    <a:pt x="12478" y="53553"/>
                    <a:pt x="12953" y="53838"/>
                    <a:pt x="13555" y="54091"/>
                  </a:cubicBezTo>
                  <a:cubicBezTo>
                    <a:pt x="17102" y="55453"/>
                    <a:pt x="15455" y="54598"/>
                    <a:pt x="16659" y="56657"/>
                  </a:cubicBezTo>
                  <a:cubicBezTo>
                    <a:pt x="17070" y="57385"/>
                    <a:pt x="17609" y="57733"/>
                    <a:pt x="18432" y="57892"/>
                  </a:cubicBezTo>
                  <a:cubicBezTo>
                    <a:pt x="18721" y="57944"/>
                    <a:pt x="19020" y="57969"/>
                    <a:pt x="19326" y="57969"/>
                  </a:cubicBezTo>
                  <a:cubicBezTo>
                    <a:pt x="21405" y="57969"/>
                    <a:pt x="23815" y="56855"/>
                    <a:pt x="25526" y="56055"/>
                  </a:cubicBezTo>
                  <a:cubicBezTo>
                    <a:pt x="27806" y="54978"/>
                    <a:pt x="29770" y="53426"/>
                    <a:pt x="30910" y="51146"/>
                  </a:cubicBezTo>
                  <a:cubicBezTo>
                    <a:pt x="32493" y="47884"/>
                    <a:pt x="32493" y="44179"/>
                    <a:pt x="34330" y="41012"/>
                  </a:cubicBezTo>
                  <a:close/>
                  <a:moveTo>
                    <a:pt x="41582" y="38732"/>
                  </a:moveTo>
                  <a:cubicBezTo>
                    <a:pt x="42057" y="43451"/>
                    <a:pt x="43609" y="48359"/>
                    <a:pt x="46586" y="52128"/>
                  </a:cubicBezTo>
                  <a:cubicBezTo>
                    <a:pt x="47409" y="53205"/>
                    <a:pt x="48391" y="53933"/>
                    <a:pt x="49468" y="54440"/>
                  </a:cubicBezTo>
                  <a:cubicBezTo>
                    <a:pt x="49785" y="57892"/>
                    <a:pt x="48961" y="61312"/>
                    <a:pt x="49563" y="64795"/>
                  </a:cubicBezTo>
                  <a:cubicBezTo>
                    <a:pt x="49626" y="65270"/>
                    <a:pt x="49911" y="66031"/>
                    <a:pt x="49911" y="66474"/>
                  </a:cubicBezTo>
                  <a:cubicBezTo>
                    <a:pt x="49828" y="68451"/>
                    <a:pt x="48911" y="68855"/>
                    <a:pt x="47851" y="68855"/>
                  </a:cubicBezTo>
                  <a:cubicBezTo>
                    <a:pt x="47298" y="68855"/>
                    <a:pt x="46706" y="68745"/>
                    <a:pt x="46174" y="68691"/>
                  </a:cubicBezTo>
                  <a:cubicBezTo>
                    <a:pt x="43862" y="68437"/>
                    <a:pt x="41456" y="68406"/>
                    <a:pt x="39429" y="67044"/>
                  </a:cubicBezTo>
                  <a:cubicBezTo>
                    <a:pt x="35502" y="64415"/>
                    <a:pt x="35027" y="59253"/>
                    <a:pt x="34963" y="54915"/>
                  </a:cubicBezTo>
                  <a:cubicBezTo>
                    <a:pt x="34932" y="50513"/>
                    <a:pt x="35438" y="46142"/>
                    <a:pt x="36294" y="41804"/>
                  </a:cubicBezTo>
                  <a:cubicBezTo>
                    <a:pt x="36294" y="41804"/>
                    <a:pt x="36294" y="41772"/>
                    <a:pt x="36294" y="41772"/>
                  </a:cubicBezTo>
                  <a:cubicBezTo>
                    <a:pt x="38194" y="41772"/>
                    <a:pt x="40094" y="40157"/>
                    <a:pt x="41582" y="38732"/>
                  </a:cubicBezTo>
                  <a:close/>
                  <a:moveTo>
                    <a:pt x="68058" y="1"/>
                  </a:moveTo>
                  <a:cubicBezTo>
                    <a:pt x="66474" y="2851"/>
                    <a:pt x="64574" y="5543"/>
                    <a:pt x="62421" y="8045"/>
                  </a:cubicBezTo>
                  <a:cubicBezTo>
                    <a:pt x="58969" y="12035"/>
                    <a:pt x="55073" y="15709"/>
                    <a:pt x="51241" y="19351"/>
                  </a:cubicBezTo>
                  <a:cubicBezTo>
                    <a:pt x="49025" y="21409"/>
                    <a:pt x="46808" y="22929"/>
                    <a:pt x="44052" y="24101"/>
                  </a:cubicBezTo>
                  <a:cubicBezTo>
                    <a:pt x="42311" y="24861"/>
                    <a:pt x="40727" y="25589"/>
                    <a:pt x="39397" y="27014"/>
                  </a:cubicBezTo>
                  <a:cubicBezTo>
                    <a:pt x="39334" y="27046"/>
                    <a:pt x="39334" y="27141"/>
                    <a:pt x="39365" y="27173"/>
                  </a:cubicBezTo>
                  <a:cubicBezTo>
                    <a:pt x="39049" y="27173"/>
                    <a:pt x="38764" y="27173"/>
                    <a:pt x="38479" y="27141"/>
                  </a:cubicBezTo>
                  <a:lnTo>
                    <a:pt x="38067" y="27141"/>
                  </a:lnTo>
                  <a:cubicBezTo>
                    <a:pt x="38067" y="27109"/>
                    <a:pt x="38067" y="27078"/>
                    <a:pt x="38067" y="27078"/>
                  </a:cubicBezTo>
                  <a:cubicBezTo>
                    <a:pt x="36769" y="22771"/>
                    <a:pt x="35153" y="18084"/>
                    <a:pt x="31322" y="15360"/>
                  </a:cubicBezTo>
                  <a:cubicBezTo>
                    <a:pt x="29706" y="14220"/>
                    <a:pt x="27901" y="13650"/>
                    <a:pt x="25906" y="13555"/>
                  </a:cubicBezTo>
                  <a:cubicBezTo>
                    <a:pt x="22422" y="13428"/>
                    <a:pt x="19382" y="13714"/>
                    <a:pt x="15994" y="12447"/>
                  </a:cubicBezTo>
                  <a:cubicBezTo>
                    <a:pt x="15981" y="12443"/>
                    <a:pt x="15969" y="12441"/>
                    <a:pt x="15956" y="12441"/>
                  </a:cubicBezTo>
                  <a:cubicBezTo>
                    <a:pt x="15875" y="12441"/>
                    <a:pt x="15799" y="12527"/>
                    <a:pt x="15772" y="12637"/>
                  </a:cubicBezTo>
                  <a:cubicBezTo>
                    <a:pt x="15740" y="12668"/>
                    <a:pt x="15709" y="12700"/>
                    <a:pt x="15677" y="12763"/>
                  </a:cubicBezTo>
                  <a:cubicBezTo>
                    <a:pt x="14664" y="15867"/>
                    <a:pt x="15297" y="19256"/>
                    <a:pt x="16247" y="22327"/>
                  </a:cubicBezTo>
                  <a:cubicBezTo>
                    <a:pt x="17070" y="24988"/>
                    <a:pt x="19224" y="27268"/>
                    <a:pt x="21346" y="29136"/>
                  </a:cubicBezTo>
                  <a:cubicBezTo>
                    <a:pt x="19604" y="28796"/>
                    <a:pt x="17884" y="28587"/>
                    <a:pt x="16211" y="28587"/>
                  </a:cubicBezTo>
                  <a:cubicBezTo>
                    <a:pt x="11647" y="28587"/>
                    <a:pt x="7440" y="30149"/>
                    <a:pt x="4149" y="34900"/>
                  </a:cubicBezTo>
                  <a:cubicBezTo>
                    <a:pt x="2629" y="37085"/>
                    <a:pt x="1331" y="39524"/>
                    <a:pt x="761" y="42121"/>
                  </a:cubicBezTo>
                  <a:cubicBezTo>
                    <a:pt x="476" y="43387"/>
                    <a:pt x="1" y="45224"/>
                    <a:pt x="1173" y="46174"/>
                  </a:cubicBezTo>
                  <a:cubicBezTo>
                    <a:pt x="1806" y="46712"/>
                    <a:pt x="2598" y="46681"/>
                    <a:pt x="3358" y="46744"/>
                  </a:cubicBezTo>
                  <a:cubicBezTo>
                    <a:pt x="4371" y="46871"/>
                    <a:pt x="5480" y="46839"/>
                    <a:pt x="6366" y="47441"/>
                  </a:cubicBezTo>
                  <a:cubicBezTo>
                    <a:pt x="6936" y="47821"/>
                    <a:pt x="7095" y="48518"/>
                    <a:pt x="7665" y="48898"/>
                  </a:cubicBezTo>
                  <a:cubicBezTo>
                    <a:pt x="8275" y="49314"/>
                    <a:pt x="8904" y="49469"/>
                    <a:pt x="9540" y="49469"/>
                  </a:cubicBezTo>
                  <a:cubicBezTo>
                    <a:pt x="10356" y="49469"/>
                    <a:pt x="11185" y="49214"/>
                    <a:pt x="12003" y="48929"/>
                  </a:cubicBezTo>
                  <a:lnTo>
                    <a:pt x="12003" y="48929"/>
                  </a:lnTo>
                  <a:cubicBezTo>
                    <a:pt x="11497" y="50133"/>
                    <a:pt x="11307" y="51273"/>
                    <a:pt x="11592" y="52255"/>
                  </a:cubicBezTo>
                  <a:cubicBezTo>
                    <a:pt x="11592" y="52286"/>
                    <a:pt x="11592" y="52286"/>
                    <a:pt x="11592" y="52318"/>
                  </a:cubicBezTo>
                  <a:cubicBezTo>
                    <a:pt x="11307" y="55453"/>
                    <a:pt x="12320" y="58240"/>
                    <a:pt x="13840" y="60932"/>
                  </a:cubicBezTo>
                  <a:cubicBezTo>
                    <a:pt x="14775" y="62621"/>
                    <a:pt x="15940" y="65546"/>
                    <a:pt x="18211" y="65546"/>
                  </a:cubicBezTo>
                  <a:cubicBezTo>
                    <a:pt x="18324" y="65546"/>
                    <a:pt x="18440" y="65539"/>
                    <a:pt x="18559" y="65524"/>
                  </a:cubicBezTo>
                  <a:cubicBezTo>
                    <a:pt x="19382" y="65397"/>
                    <a:pt x="20047" y="64764"/>
                    <a:pt x="20839" y="64669"/>
                  </a:cubicBezTo>
                  <a:cubicBezTo>
                    <a:pt x="21034" y="64638"/>
                    <a:pt x="21225" y="64624"/>
                    <a:pt x="21413" y="64624"/>
                  </a:cubicBezTo>
                  <a:cubicBezTo>
                    <a:pt x="22564" y="64624"/>
                    <a:pt x="23591" y="65139"/>
                    <a:pt x="24734" y="65302"/>
                  </a:cubicBezTo>
                  <a:cubicBezTo>
                    <a:pt x="24954" y="65328"/>
                    <a:pt x="25171" y="65341"/>
                    <a:pt x="25386" y="65341"/>
                  </a:cubicBezTo>
                  <a:cubicBezTo>
                    <a:pt x="26225" y="65341"/>
                    <a:pt x="27031" y="65148"/>
                    <a:pt x="27838" y="64795"/>
                  </a:cubicBezTo>
                  <a:cubicBezTo>
                    <a:pt x="30466" y="63687"/>
                    <a:pt x="33032" y="61312"/>
                    <a:pt x="34647" y="58937"/>
                  </a:cubicBezTo>
                  <a:cubicBezTo>
                    <a:pt x="35153" y="62737"/>
                    <a:pt x="36800" y="66791"/>
                    <a:pt x="40632" y="68279"/>
                  </a:cubicBezTo>
                  <a:cubicBezTo>
                    <a:pt x="42640" y="69053"/>
                    <a:pt x="45739" y="69464"/>
                    <a:pt x="48070" y="69464"/>
                  </a:cubicBezTo>
                  <a:cubicBezTo>
                    <a:pt x="48313" y="69464"/>
                    <a:pt x="48547" y="69460"/>
                    <a:pt x="48771" y="69451"/>
                  </a:cubicBezTo>
                  <a:cubicBezTo>
                    <a:pt x="49785" y="69387"/>
                    <a:pt x="50291" y="69229"/>
                    <a:pt x="50513" y="68152"/>
                  </a:cubicBezTo>
                  <a:cubicBezTo>
                    <a:pt x="50925" y="66094"/>
                    <a:pt x="49753" y="63624"/>
                    <a:pt x="49721" y="61502"/>
                  </a:cubicBezTo>
                  <a:cubicBezTo>
                    <a:pt x="49690" y="59190"/>
                    <a:pt x="50101" y="56910"/>
                    <a:pt x="49848" y="54598"/>
                  </a:cubicBezTo>
                  <a:lnTo>
                    <a:pt x="49848" y="54598"/>
                  </a:lnTo>
                  <a:cubicBezTo>
                    <a:pt x="50545" y="54851"/>
                    <a:pt x="51305" y="55041"/>
                    <a:pt x="52128" y="55105"/>
                  </a:cubicBezTo>
                  <a:cubicBezTo>
                    <a:pt x="53775" y="55295"/>
                    <a:pt x="55485" y="55136"/>
                    <a:pt x="57132" y="55390"/>
                  </a:cubicBezTo>
                  <a:cubicBezTo>
                    <a:pt x="58525" y="55611"/>
                    <a:pt x="59887" y="56118"/>
                    <a:pt x="61280" y="56245"/>
                  </a:cubicBezTo>
                  <a:cubicBezTo>
                    <a:pt x="61454" y="56259"/>
                    <a:pt x="61625" y="56266"/>
                    <a:pt x="61793" y="56266"/>
                  </a:cubicBezTo>
                  <a:cubicBezTo>
                    <a:pt x="64258" y="56266"/>
                    <a:pt x="66069" y="54771"/>
                    <a:pt x="66157" y="52666"/>
                  </a:cubicBezTo>
                  <a:cubicBezTo>
                    <a:pt x="66189" y="52603"/>
                    <a:pt x="66221" y="52508"/>
                    <a:pt x="66157" y="52445"/>
                  </a:cubicBezTo>
                  <a:cubicBezTo>
                    <a:pt x="66126" y="51811"/>
                    <a:pt x="65999" y="51114"/>
                    <a:pt x="65651" y="50418"/>
                  </a:cubicBezTo>
                  <a:cubicBezTo>
                    <a:pt x="64479" y="47884"/>
                    <a:pt x="61724" y="46776"/>
                    <a:pt x="59665" y="45129"/>
                  </a:cubicBezTo>
                  <a:cubicBezTo>
                    <a:pt x="57512" y="43387"/>
                    <a:pt x="55897" y="41139"/>
                    <a:pt x="53363" y="39872"/>
                  </a:cubicBezTo>
                  <a:lnTo>
                    <a:pt x="53300" y="39872"/>
                  </a:lnTo>
                  <a:cubicBezTo>
                    <a:pt x="53205" y="39270"/>
                    <a:pt x="53046" y="38700"/>
                    <a:pt x="52825" y="38162"/>
                  </a:cubicBezTo>
                  <a:cubicBezTo>
                    <a:pt x="52128" y="36420"/>
                    <a:pt x="50893" y="34995"/>
                    <a:pt x="49880" y="33475"/>
                  </a:cubicBezTo>
                  <a:cubicBezTo>
                    <a:pt x="49183" y="32430"/>
                    <a:pt x="48676" y="31163"/>
                    <a:pt x="47916" y="30118"/>
                  </a:cubicBezTo>
                  <a:cubicBezTo>
                    <a:pt x="47916" y="30086"/>
                    <a:pt x="47948" y="30055"/>
                    <a:pt x="47948" y="30023"/>
                  </a:cubicBezTo>
                  <a:cubicBezTo>
                    <a:pt x="47726" y="26729"/>
                    <a:pt x="50513" y="24323"/>
                    <a:pt x="52476" y="22042"/>
                  </a:cubicBezTo>
                  <a:cubicBezTo>
                    <a:pt x="54250" y="20016"/>
                    <a:pt x="55992" y="17989"/>
                    <a:pt x="57734" y="15962"/>
                  </a:cubicBezTo>
                  <a:cubicBezTo>
                    <a:pt x="61059" y="12130"/>
                    <a:pt x="64542" y="8393"/>
                    <a:pt x="67646" y="4403"/>
                  </a:cubicBezTo>
                  <a:cubicBezTo>
                    <a:pt x="67773" y="4181"/>
                    <a:pt x="67931" y="3991"/>
                    <a:pt x="68058" y="3801"/>
                  </a:cubicBezTo>
                  <a:lnTo>
                    <a:pt x="68058" y="2661"/>
                  </a:lnTo>
                  <a:cubicBezTo>
                    <a:pt x="66918" y="4340"/>
                    <a:pt x="65619" y="5955"/>
                    <a:pt x="64226" y="7538"/>
                  </a:cubicBezTo>
                  <a:cubicBezTo>
                    <a:pt x="60710" y="11592"/>
                    <a:pt x="57195" y="15645"/>
                    <a:pt x="53680" y="19731"/>
                  </a:cubicBezTo>
                  <a:cubicBezTo>
                    <a:pt x="51368" y="22391"/>
                    <a:pt x="47314" y="25653"/>
                    <a:pt x="47473" y="29548"/>
                  </a:cubicBezTo>
                  <a:lnTo>
                    <a:pt x="45953" y="29073"/>
                  </a:lnTo>
                  <a:lnTo>
                    <a:pt x="45953" y="29073"/>
                  </a:lnTo>
                  <a:cubicBezTo>
                    <a:pt x="46206" y="29231"/>
                    <a:pt x="46459" y="29421"/>
                    <a:pt x="46713" y="29611"/>
                  </a:cubicBezTo>
                  <a:cubicBezTo>
                    <a:pt x="47694" y="30530"/>
                    <a:pt x="48201" y="31986"/>
                    <a:pt x="48898" y="33095"/>
                  </a:cubicBezTo>
                  <a:cubicBezTo>
                    <a:pt x="50006" y="34868"/>
                    <a:pt x="51463" y="36452"/>
                    <a:pt x="52255" y="38415"/>
                  </a:cubicBezTo>
                  <a:cubicBezTo>
                    <a:pt x="52730" y="39619"/>
                    <a:pt x="52793" y="40980"/>
                    <a:pt x="52476" y="42184"/>
                  </a:cubicBezTo>
                  <a:cubicBezTo>
                    <a:pt x="52033" y="40759"/>
                    <a:pt x="50545" y="39999"/>
                    <a:pt x="49278" y="39270"/>
                  </a:cubicBezTo>
                  <a:cubicBezTo>
                    <a:pt x="46744" y="37782"/>
                    <a:pt x="43862" y="37243"/>
                    <a:pt x="41297" y="35977"/>
                  </a:cubicBezTo>
                  <a:cubicBezTo>
                    <a:pt x="40886" y="35723"/>
                    <a:pt x="40411" y="35502"/>
                    <a:pt x="39840" y="35280"/>
                  </a:cubicBezTo>
                  <a:cubicBezTo>
                    <a:pt x="37592" y="34393"/>
                    <a:pt x="35312" y="33633"/>
                    <a:pt x="33127" y="32525"/>
                  </a:cubicBezTo>
                  <a:cubicBezTo>
                    <a:pt x="32177" y="32018"/>
                    <a:pt x="27616" y="29991"/>
                    <a:pt x="31131" y="28123"/>
                  </a:cubicBezTo>
                  <a:cubicBezTo>
                    <a:pt x="31807" y="27785"/>
                    <a:pt x="32863" y="27743"/>
                    <a:pt x="33820" y="27743"/>
                  </a:cubicBezTo>
                  <a:cubicBezTo>
                    <a:pt x="34139" y="27743"/>
                    <a:pt x="34447" y="27748"/>
                    <a:pt x="34726" y="27748"/>
                  </a:cubicBezTo>
                  <a:cubicBezTo>
                    <a:pt x="34866" y="27748"/>
                    <a:pt x="34999" y="27746"/>
                    <a:pt x="35122" y="27743"/>
                  </a:cubicBezTo>
                  <a:cubicBezTo>
                    <a:pt x="35669" y="27723"/>
                    <a:pt x="36217" y="27713"/>
                    <a:pt x="36766" y="27713"/>
                  </a:cubicBezTo>
                  <a:cubicBezTo>
                    <a:pt x="38855" y="27713"/>
                    <a:pt x="40951" y="27860"/>
                    <a:pt x="43007" y="28186"/>
                  </a:cubicBezTo>
                  <a:lnTo>
                    <a:pt x="39682" y="27173"/>
                  </a:lnTo>
                  <a:cubicBezTo>
                    <a:pt x="41646" y="25399"/>
                    <a:pt x="44116" y="24766"/>
                    <a:pt x="46396" y="23594"/>
                  </a:cubicBezTo>
                  <a:cubicBezTo>
                    <a:pt x="48613" y="22486"/>
                    <a:pt x="50481" y="20807"/>
                    <a:pt x="52255" y="19097"/>
                  </a:cubicBezTo>
                  <a:cubicBezTo>
                    <a:pt x="56467" y="15044"/>
                    <a:pt x="60900" y="10990"/>
                    <a:pt x="64511" y="6335"/>
                  </a:cubicBezTo>
                  <a:cubicBezTo>
                    <a:pt x="65809" y="4656"/>
                    <a:pt x="66981" y="2883"/>
                    <a:pt x="68058" y="1046"/>
                  </a:cubicBezTo>
                  <a:lnTo>
                    <a:pt x="68058" y="1"/>
                  </a:ln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8"/>
            <p:cNvSpPr/>
            <p:nvPr/>
          </p:nvSpPr>
          <p:spPr>
            <a:xfrm>
              <a:off x="8942772" y="417396"/>
              <a:ext cx="201250" cy="393902"/>
            </a:xfrm>
            <a:custGeom>
              <a:avLst/>
              <a:gdLst/>
              <a:ahLst/>
              <a:cxnLst/>
              <a:rect l="l" t="t" r="r" b="b"/>
              <a:pathLst>
                <a:path w="10230" h="20023" extrusionOk="0">
                  <a:moveTo>
                    <a:pt x="10230" y="0"/>
                  </a:moveTo>
                  <a:cubicBezTo>
                    <a:pt x="8266" y="2375"/>
                    <a:pt x="5068" y="3674"/>
                    <a:pt x="3516" y="6524"/>
                  </a:cubicBezTo>
                  <a:cubicBezTo>
                    <a:pt x="1331" y="10546"/>
                    <a:pt x="2186" y="15328"/>
                    <a:pt x="412" y="19445"/>
                  </a:cubicBezTo>
                  <a:lnTo>
                    <a:pt x="286" y="19445"/>
                  </a:lnTo>
                  <a:cubicBezTo>
                    <a:pt x="32" y="19476"/>
                    <a:pt x="1" y="19856"/>
                    <a:pt x="254" y="19920"/>
                  </a:cubicBezTo>
                  <a:cubicBezTo>
                    <a:pt x="254" y="19977"/>
                    <a:pt x="311" y="20022"/>
                    <a:pt x="370" y="20022"/>
                  </a:cubicBezTo>
                  <a:cubicBezTo>
                    <a:pt x="410" y="20022"/>
                    <a:pt x="450" y="20002"/>
                    <a:pt x="476" y="19951"/>
                  </a:cubicBezTo>
                  <a:cubicBezTo>
                    <a:pt x="476" y="19951"/>
                    <a:pt x="476" y="19920"/>
                    <a:pt x="507" y="19920"/>
                  </a:cubicBezTo>
                  <a:cubicBezTo>
                    <a:pt x="3484" y="19825"/>
                    <a:pt x="7221" y="19888"/>
                    <a:pt x="10230" y="18780"/>
                  </a:cubicBezTo>
                  <a:lnTo>
                    <a:pt x="10230" y="18115"/>
                  </a:lnTo>
                  <a:cubicBezTo>
                    <a:pt x="7506" y="19191"/>
                    <a:pt x="4054" y="19096"/>
                    <a:pt x="1014" y="19381"/>
                  </a:cubicBezTo>
                  <a:cubicBezTo>
                    <a:pt x="3832" y="16436"/>
                    <a:pt x="8266" y="15454"/>
                    <a:pt x="10230" y="11718"/>
                  </a:cubicBezTo>
                  <a:lnTo>
                    <a:pt x="10230" y="10704"/>
                  </a:lnTo>
                  <a:cubicBezTo>
                    <a:pt x="9755" y="11718"/>
                    <a:pt x="9216" y="12604"/>
                    <a:pt x="8551" y="13301"/>
                  </a:cubicBezTo>
                  <a:cubicBezTo>
                    <a:pt x="6429" y="15644"/>
                    <a:pt x="3199" y="16500"/>
                    <a:pt x="1109" y="18843"/>
                  </a:cubicBezTo>
                  <a:cubicBezTo>
                    <a:pt x="2819" y="15138"/>
                    <a:pt x="1964" y="10482"/>
                    <a:pt x="4022" y="6777"/>
                  </a:cubicBezTo>
                  <a:cubicBezTo>
                    <a:pt x="5448" y="4212"/>
                    <a:pt x="8298" y="2882"/>
                    <a:pt x="10230" y="823"/>
                  </a:cubicBezTo>
                  <a:lnTo>
                    <a:pt x="10230" y="0"/>
                  </a:ln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48"/>
          <p:cNvGrpSpPr/>
          <p:nvPr/>
        </p:nvGrpSpPr>
        <p:grpSpPr>
          <a:xfrm>
            <a:off x="18921" y="30824"/>
            <a:ext cx="1095855" cy="1518297"/>
            <a:chOff x="3368500" y="3750924"/>
            <a:chExt cx="1095855" cy="1518297"/>
          </a:xfrm>
        </p:grpSpPr>
        <p:sp>
          <p:nvSpPr>
            <p:cNvPr id="684" name="Google Shape;684;p48"/>
            <p:cNvSpPr/>
            <p:nvPr/>
          </p:nvSpPr>
          <p:spPr>
            <a:xfrm>
              <a:off x="3707897" y="4463090"/>
              <a:ext cx="531037" cy="524882"/>
            </a:xfrm>
            <a:custGeom>
              <a:avLst/>
              <a:gdLst/>
              <a:ahLst/>
              <a:cxnLst/>
              <a:rect l="l" t="t" r="r" b="b"/>
              <a:pathLst>
                <a:path w="30371" h="30019" extrusionOk="0">
                  <a:moveTo>
                    <a:pt x="20237" y="26426"/>
                  </a:moveTo>
                  <a:cubicBezTo>
                    <a:pt x="20205" y="26838"/>
                    <a:pt x="20110" y="27249"/>
                    <a:pt x="19952" y="27629"/>
                  </a:cubicBezTo>
                  <a:cubicBezTo>
                    <a:pt x="19952" y="27642"/>
                    <a:pt x="19946" y="27656"/>
                    <a:pt x="19940" y="27671"/>
                  </a:cubicBezTo>
                  <a:lnTo>
                    <a:pt x="19940" y="27671"/>
                  </a:lnTo>
                  <a:cubicBezTo>
                    <a:pt x="20032" y="27280"/>
                    <a:pt x="20148" y="26839"/>
                    <a:pt x="20237" y="26426"/>
                  </a:cubicBezTo>
                  <a:close/>
                  <a:moveTo>
                    <a:pt x="14541" y="1"/>
                  </a:moveTo>
                  <a:cubicBezTo>
                    <a:pt x="13963" y="1"/>
                    <a:pt x="13380" y="72"/>
                    <a:pt x="12763" y="204"/>
                  </a:cubicBezTo>
                  <a:cubicBezTo>
                    <a:pt x="11939" y="426"/>
                    <a:pt x="11148" y="774"/>
                    <a:pt x="10293" y="837"/>
                  </a:cubicBezTo>
                  <a:cubicBezTo>
                    <a:pt x="10157" y="846"/>
                    <a:pt x="10021" y="850"/>
                    <a:pt x="9886" y="850"/>
                  </a:cubicBezTo>
                  <a:cubicBezTo>
                    <a:pt x="9040" y="850"/>
                    <a:pt x="8194" y="698"/>
                    <a:pt x="7347" y="616"/>
                  </a:cubicBezTo>
                  <a:cubicBezTo>
                    <a:pt x="7063" y="590"/>
                    <a:pt x="6770" y="576"/>
                    <a:pt x="6477" y="576"/>
                  </a:cubicBezTo>
                  <a:cubicBezTo>
                    <a:pt x="4944" y="576"/>
                    <a:pt x="3378" y="980"/>
                    <a:pt x="2660" y="2389"/>
                  </a:cubicBezTo>
                  <a:cubicBezTo>
                    <a:pt x="2502" y="2484"/>
                    <a:pt x="2344" y="2643"/>
                    <a:pt x="2059" y="2959"/>
                  </a:cubicBezTo>
                  <a:cubicBezTo>
                    <a:pt x="1964" y="2959"/>
                    <a:pt x="1900" y="3054"/>
                    <a:pt x="1900" y="3149"/>
                  </a:cubicBezTo>
                  <a:cubicBezTo>
                    <a:pt x="665" y="4163"/>
                    <a:pt x="0" y="5588"/>
                    <a:pt x="190" y="7171"/>
                  </a:cubicBezTo>
                  <a:cubicBezTo>
                    <a:pt x="348" y="8406"/>
                    <a:pt x="919" y="9578"/>
                    <a:pt x="1235" y="10781"/>
                  </a:cubicBezTo>
                  <a:cubicBezTo>
                    <a:pt x="1615" y="12207"/>
                    <a:pt x="1869" y="13663"/>
                    <a:pt x="1964" y="15120"/>
                  </a:cubicBezTo>
                  <a:cubicBezTo>
                    <a:pt x="2185" y="17717"/>
                    <a:pt x="760" y="24272"/>
                    <a:pt x="4370" y="25349"/>
                  </a:cubicBezTo>
                  <a:cubicBezTo>
                    <a:pt x="4751" y="25824"/>
                    <a:pt x="5226" y="26204"/>
                    <a:pt x="5796" y="26489"/>
                  </a:cubicBezTo>
                  <a:cubicBezTo>
                    <a:pt x="6411" y="26783"/>
                    <a:pt x="7048" y="26936"/>
                    <a:pt x="7665" y="26936"/>
                  </a:cubicBezTo>
                  <a:cubicBezTo>
                    <a:pt x="8510" y="26936"/>
                    <a:pt x="9317" y="26650"/>
                    <a:pt x="9976" y="26046"/>
                  </a:cubicBezTo>
                  <a:cubicBezTo>
                    <a:pt x="10293" y="26964"/>
                    <a:pt x="10641" y="27819"/>
                    <a:pt x="11623" y="28326"/>
                  </a:cubicBezTo>
                  <a:cubicBezTo>
                    <a:pt x="13048" y="29118"/>
                    <a:pt x="15265" y="29878"/>
                    <a:pt x="16911" y="30004"/>
                  </a:cubicBezTo>
                  <a:cubicBezTo>
                    <a:pt x="17038" y="30014"/>
                    <a:pt x="17160" y="30018"/>
                    <a:pt x="17278" y="30018"/>
                  </a:cubicBezTo>
                  <a:cubicBezTo>
                    <a:pt x="20044" y="30018"/>
                    <a:pt x="20743" y="27590"/>
                    <a:pt x="20743" y="25191"/>
                  </a:cubicBezTo>
                  <a:cubicBezTo>
                    <a:pt x="21413" y="25358"/>
                    <a:pt x="22154" y="25517"/>
                    <a:pt x="22876" y="25517"/>
                  </a:cubicBezTo>
                  <a:cubicBezTo>
                    <a:pt x="23520" y="25517"/>
                    <a:pt x="24150" y="25391"/>
                    <a:pt x="24702" y="25032"/>
                  </a:cubicBezTo>
                  <a:cubicBezTo>
                    <a:pt x="25019" y="24811"/>
                    <a:pt x="25272" y="24557"/>
                    <a:pt x="25494" y="24209"/>
                  </a:cubicBezTo>
                  <a:cubicBezTo>
                    <a:pt x="25684" y="23924"/>
                    <a:pt x="25747" y="23544"/>
                    <a:pt x="25842" y="23196"/>
                  </a:cubicBezTo>
                  <a:cubicBezTo>
                    <a:pt x="26222" y="22087"/>
                    <a:pt x="26254" y="22341"/>
                    <a:pt x="27046" y="21137"/>
                  </a:cubicBezTo>
                  <a:cubicBezTo>
                    <a:pt x="27236" y="20852"/>
                    <a:pt x="27362" y="20631"/>
                    <a:pt x="27426" y="20440"/>
                  </a:cubicBezTo>
                  <a:cubicBezTo>
                    <a:pt x="28004" y="20741"/>
                    <a:pt x="28569" y="20896"/>
                    <a:pt x="29188" y="20896"/>
                  </a:cubicBezTo>
                  <a:cubicBezTo>
                    <a:pt x="29483" y="20896"/>
                    <a:pt x="29790" y="20860"/>
                    <a:pt x="30117" y="20789"/>
                  </a:cubicBezTo>
                  <a:cubicBezTo>
                    <a:pt x="30181" y="20789"/>
                    <a:pt x="30276" y="20726"/>
                    <a:pt x="30276" y="20631"/>
                  </a:cubicBezTo>
                  <a:cubicBezTo>
                    <a:pt x="30371" y="19934"/>
                    <a:pt x="30276" y="19522"/>
                    <a:pt x="29927" y="18920"/>
                  </a:cubicBezTo>
                  <a:cubicBezTo>
                    <a:pt x="29579" y="18319"/>
                    <a:pt x="29041" y="17875"/>
                    <a:pt x="28724" y="17242"/>
                  </a:cubicBezTo>
                  <a:cubicBezTo>
                    <a:pt x="28376" y="16609"/>
                    <a:pt x="28249" y="15880"/>
                    <a:pt x="28059" y="15183"/>
                  </a:cubicBezTo>
                  <a:cubicBezTo>
                    <a:pt x="27869" y="14487"/>
                    <a:pt x="27679" y="13378"/>
                    <a:pt x="27077" y="12777"/>
                  </a:cubicBezTo>
                  <a:cubicBezTo>
                    <a:pt x="27711" y="12618"/>
                    <a:pt x="28344" y="12365"/>
                    <a:pt x="29009" y="12080"/>
                  </a:cubicBezTo>
                  <a:cubicBezTo>
                    <a:pt x="29231" y="12112"/>
                    <a:pt x="29484" y="12143"/>
                    <a:pt x="29737" y="12143"/>
                  </a:cubicBezTo>
                  <a:cubicBezTo>
                    <a:pt x="29864" y="12143"/>
                    <a:pt x="29991" y="11953"/>
                    <a:pt x="29959" y="11858"/>
                  </a:cubicBezTo>
                  <a:cubicBezTo>
                    <a:pt x="29326" y="9008"/>
                    <a:pt x="27331" y="6981"/>
                    <a:pt x="25145" y="5176"/>
                  </a:cubicBezTo>
                  <a:cubicBezTo>
                    <a:pt x="22675" y="3181"/>
                    <a:pt x="19667" y="1186"/>
                    <a:pt x="16563" y="299"/>
                  </a:cubicBezTo>
                  <a:cubicBezTo>
                    <a:pt x="15867" y="95"/>
                    <a:pt x="15208" y="1"/>
                    <a:pt x="14541"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8"/>
            <p:cNvSpPr/>
            <p:nvPr/>
          </p:nvSpPr>
          <p:spPr>
            <a:xfrm>
              <a:off x="3775433" y="4132785"/>
              <a:ext cx="1679" cy="1137"/>
            </a:xfrm>
            <a:custGeom>
              <a:avLst/>
              <a:gdLst/>
              <a:ahLst/>
              <a:cxnLst/>
              <a:rect l="l" t="t" r="r" b="b"/>
              <a:pathLst>
                <a:path w="96" h="65" extrusionOk="0">
                  <a:moveTo>
                    <a:pt x="32" y="1"/>
                  </a:moveTo>
                  <a:cubicBezTo>
                    <a:pt x="1" y="1"/>
                    <a:pt x="32" y="64"/>
                    <a:pt x="64" y="64"/>
                  </a:cubicBezTo>
                  <a:cubicBezTo>
                    <a:pt x="96" y="64"/>
                    <a:pt x="96" y="1"/>
                    <a:pt x="3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8"/>
            <p:cNvSpPr/>
            <p:nvPr/>
          </p:nvSpPr>
          <p:spPr>
            <a:xfrm>
              <a:off x="3368500" y="4501535"/>
              <a:ext cx="215415" cy="495420"/>
            </a:xfrm>
            <a:custGeom>
              <a:avLst/>
              <a:gdLst/>
              <a:ahLst/>
              <a:cxnLst/>
              <a:rect l="l" t="t" r="r" b="b"/>
              <a:pathLst>
                <a:path w="12320" h="28334" extrusionOk="0">
                  <a:moveTo>
                    <a:pt x="0" y="0"/>
                  </a:moveTo>
                  <a:lnTo>
                    <a:pt x="0" y="4497"/>
                  </a:lnTo>
                  <a:cubicBezTo>
                    <a:pt x="475" y="5922"/>
                    <a:pt x="855" y="7411"/>
                    <a:pt x="1077" y="8963"/>
                  </a:cubicBezTo>
                  <a:cubicBezTo>
                    <a:pt x="1108" y="8994"/>
                    <a:pt x="1108" y="8994"/>
                    <a:pt x="1108" y="9026"/>
                  </a:cubicBezTo>
                  <a:lnTo>
                    <a:pt x="1045" y="9026"/>
                  </a:lnTo>
                  <a:cubicBezTo>
                    <a:pt x="823" y="9089"/>
                    <a:pt x="792" y="9374"/>
                    <a:pt x="950" y="9469"/>
                  </a:cubicBezTo>
                  <a:cubicBezTo>
                    <a:pt x="602" y="9786"/>
                    <a:pt x="285" y="10166"/>
                    <a:pt x="0" y="10578"/>
                  </a:cubicBezTo>
                  <a:lnTo>
                    <a:pt x="0" y="19667"/>
                  </a:lnTo>
                  <a:cubicBezTo>
                    <a:pt x="602" y="20743"/>
                    <a:pt x="1393" y="21693"/>
                    <a:pt x="2122" y="22643"/>
                  </a:cubicBezTo>
                  <a:cubicBezTo>
                    <a:pt x="2819" y="23562"/>
                    <a:pt x="3515" y="24829"/>
                    <a:pt x="4434" y="25525"/>
                  </a:cubicBezTo>
                  <a:cubicBezTo>
                    <a:pt x="4807" y="25814"/>
                    <a:pt x="5189" y="25975"/>
                    <a:pt x="5566" y="25975"/>
                  </a:cubicBezTo>
                  <a:cubicBezTo>
                    <a:pt x="5892" y="25975"/>
                    <a:pt x="6215" y="25853"/>
                    <a:pt x="6524" y="25589"/>
                  </a:cubicBezTo>
                  <a:cubicBezTo>
                    <a:pt x="7189" y="26349"/>
                    <a:pt x="7822" y="27140"/>
                    <a:pt x="8107" y="28186"/>
                  </a:cubicBezTo>
                  <a:cubicBezTo>
                    <a:pt x="8127" y="28284"/>
                    <a:pt x="8196" y="28334"/>
                    <a:pt x="8276" y="28334"/>
                  </a:cubicBezTo>
                  <a:cubicBezTo>
                    <a:pt x="8325" y="28334"/>
                    <a:pt x="8376" y="28316"/>
                    <a:pt x="8424" y="28281"/>
                  </a:cubicBezTo>
                  <a:cubicBezTo>
                    <a:pt x="9849" y="26760"/>
                    <a:pt x="10641" y="24924"/>
                    <a:pt x="10609" y="22833"/>
                  </a:cubicBezTo>
                  <a:lnTo>
                    <a:pt x="10609" y="22833"/>
                  </a:lnTo>
                  <a:cubicBezTo>
                    <a:pt x="11021" y="23023"/>
                    <a:pt x="11433" y="23214"/>
                    <a:pt x="11781" y="23530"/>
                  </a:cubicBezTo>
                  <a:cubicBezTo>
                    <a:pt x="11781" y="23625"/>
                    <a:pt x="11813" y="23720"/>
                    <a:pt x="11813" y="23815"/>
                  </a:cubicBezTo>
                  <a:cubicBezTo>
                    <a:pt x="11813" y="23942"/>
                    <a:pt x="11900" y="24000"/>
                    <a:pt x="11995" y="24000"/>
                  </a:cubicBezTo>
                  <a:cubicBezTo>
                    <a:pt x="12113" y="24000"/>
                    <a:pt x="12242" y="23910"/>
                    <a:pt x="12224" y="23752"/>
                  </a:cubicBezTo>
                  <a:cubicBezTo>
                    <a:pt x="12224" y="23752"/>
                    <a:pt x="12224" y="23752"/>
                    <a:pt x="12224" y="23720"/>
                  </a:cubicBezTo>
                  <a:cubicBezTo>
                    <a:pt x="12288" y="23689"/>
                    <a:pt x="12319" y="23594"/>
                    <a:pt x="12224" y="23530"/>
                  </a:cubicBezTo>
                  <a:cubicBezTo>
                    <a:pt x="12224" y="23499"/>
                    <a:pt x="12224" y="23499"/>
                    <a:pt x="12193" y="23467"/>
                  </a:cubicBezTo>
                  <a:cubicBezTo>
                    <a:pt x="11749" y="17640"/>
                    <a:pt x="10736" y="10419"/>
                    <a:pt x="4592" y="7917"/>
                  </a:cubicBezTo>
                  <a:lnTo>
                    <a:pt x="4624" y="7917"/>
                  </a:lnTo>
                  <a:cubicBezTo>
                    <a:pt x="4750" y="7822"/>
                    <a:pt x="4719" y="7632"/>
                    <a:pt x="4624" y="7537"/>
                  </a:cubicBezTo>
                  <a:cubicBezTo>
                    <a:pt x="2375" y="5511"/>
                    <a:pt x="1172" y="2787"/>
                    <a:pt x="0"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8"/>
            <p:cNvSpPr/>
            <p:nvPr/>
          </p:nvSpPr>
          <p:spPr>
            <a:xfrm>
              <a:off x="3368500" y="4012643"/>
              <a:ext cx="143429" cy="174325"/>
            </a:xfrm>
            <a:custGeom>
              <a:avLst/>
              <a:gdLst/>
              <a:ahLst/>
              <a:cxnLst/>
              <a:rect l="l" t="t" r="r" b="b"/>
              <a:pathLst>
                <a:path w="8203" h="9970" extrusionOk="0">
                  <a:moveTo>
                    <a:pt x="0" y="1"/>
                  </a:moveTo>
                  <a:lnTo>
                    <a:pt x="0" y="6619"/>
                  </a:lnTo>
                  <a:cubicBezTo>
                    <a:pt x="158" y="6746"/>
                    <a:pt x="285" y="6873"/>
                    <a:pt x="443" y="6968"/>
                  </a:cubicBezTo>
                  <a:cubicBezTo>
                    <a:pt x="1203" y="7506"/>
                    <a:pt x="2090" y="7854"/>
                    <a:pt x="2977" y="8108"/>
                  </a:cubicBezTo>
                  <a:cubicBezTo>
                    <a:pt x="4497" y="8520"/>
                    <a:pt x="6872" y="8234"/>
                    <a:pt x="7727" y="9850"/>
                  </a:cubicBezTo>
                  <a:cubicBezTo>
                    <a:pt x="7780" y="9934"/>
                    <a:pt x="7854" y="9969"/>
                    <a:pt x="7925" y="9969"/>
                  </a:cubicBezTo>
                  <a:cubicBezTo>
                    <a:pt x="8069" y="9969"/>
                    <a:pt x="8202" y="9828"/>
                    <a:pt x="8139" y="9660"/>
                  </a:cubicBezTo>
                  <a:cubicBezTo>
                    <a:pt x="6302" y="6366"/>
                    <a:pt x="4275" y="2819"/>
                    <a:pt x="1108" y="634"/>
                  </a:cubicBezTo>
                  <a:cubicBezTo>
                    <a:pt x="792" y="381"/>
                    <a:pt x="412" y="191"/>
                    <a:pt x="0"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8"/>
            <p:cNvSpPr/>
            <p:nvPr/>
          </p:nvSpPr>
          <p:spPr>
            <a:xfrm>
              <a:off x="3368500" y="3967764"/>
              <a:ext cx="704191" cy="584454"/>
            </a:xfrm>
            <a:custGeom>
              <a:avLst/>
              <a:gdLst/>
              <a:ahLst/>
              <a:cxnLst/>
              <a:rect l="l" t="t" r="r" b="b"/>
              <a:pathLst>
                <a:path w="40274" h="33426" extrusionOk="0">
                  <a:moveTo>
                    <a:pt x="32400" y="1"/>
                  </a:moveTo>
                  <a:cubicBezTo>
                    <a:pt x="30575" y="1"/>
                    <a:pt x="28769" y="420"/>
                    <a:pt x="27204" y="1332"/>
                  </a:cubicBezTo>
                  <a:cubicBezTo>
                    <a:pt x="25019" y="2599"/>
                    <a:pt x="22042" y="6463"/>
                    <a:pt x="24259" y="8838"/>
                  </a:cubicBezTo>
                  <a:cubicBezTo>
                    <a:pt x="23847" y="9091"/>
                    <a:pt x="23498" y="9408"/>
                    <a:pt x="23213" y="9725"/>
                  </a:cubicBezTo>
                  <a:cubicBezTo>
                    <a:pt x="22105" y="10706"/>
                    <a:pt x="21693" y="12290"/>
                    <a:pt x="21218" y="13652"/>
                  </a:cubicBezTo>
                  <a:cubicBezTo>
                    <a:pt x="20395" y="16249"/>
                    <a:pt x="19286" y="18307"/>
                    <a:pt x="16595" y="19320"/>
                  </a:cubicBezTo>
                  <a:cubicBezTo>
                    <a:pt x="13613" y="20471"/>
                    <a:pt x="10205" y="20903"/>
                    <a:pt x="6838" y="20903"/>
                  </a:cubicBezTo>
                  <a:cubicBezTo>
                    <a:pt x="4554" y="20903"/>
                    <a:pt x="2289" y="20704"/>
                    <a:pt x="190" y="20397"/>
                  </a:cubicBezTo>
                  <a:cubicBezTo>
                    <a:pt x="158" y="20397"/>
                    <a:pt x="127" y="20397"/>
                    <a:pt x="95" y="20429"/>
                  </a:cubicBezTo>
                  <a:cubicBezTo>
                    <a:pt x="63" y="20429"/>
                    <a:pt x="32" y="20429"/>
                    <a:pt x="0" y="20397"/>
                  </a:cubicBezTo>
                  <a:lnTo>
                    <a:pt x="0" y="22931"/>
                  </a:lnTo>
                  <a:cubicBezTo>
                    <a:pt x="475" y="23121"/>
                    <a:pt x="918" y="23342"/>
                    <a:pt x="1393" y="23501"/>
                  </a:cubicBezTo>
                  <a:cubicBezTo>
                    <a:pt x="3325" y="24166"/>
                    <a:pt x="5352" y="24514"/>
                    <a:pt x="7379" y="24926"/>
                  </a:cubicBezTo>
                  <a:cubicBezTo>
                    <a:pt x="12129" y="25876"/>
                    <a:pt x="17798" y="27808"/>
                    <a:pt x="18780" y="33255"/>
                  </a:cubicBezTo>
                  <a:cubicBezTo>
                    <a:pt x="18811" y="33350"/>
                    <a:pt x="18906" y="33381"/>
                    <a:pt x="18970" y="33381"/>
                  </a:cubicBezTo>
                  <a:cubicBezTo>
                    <a:pt x="18998" y="33410"/>
                    <a:pt x="19033" y="33426"/>
                    <a:pt x="19069" y="33426"/>
                  </a:cubicBezTo>
                  <a:cubicBezTo>
                    <a:pt x="19112" y="33426"/>
                    <a:pt x="19157" y="33402"/>
                    <a:pt x="19191" y="33350"/>
                  </a:cubicBezTo>
                  <a:cubicBezTo>
                    <a:pt x="19730" y="32558"/>
                    <a:pt x="20142" y="31703"/>
                    <a:pt x="20807" y="30975"/>
                  </a:cubicBezTo>
                  <a:cubicBezTo>
                    <a:pt x="21503" y="30183"/>
                    <a:pt x="22327" y="29581"/>
                    <a:pt x="23182" y="29011"/>
                  </a:cubicBezTo>
                  <a:cubicBezTo>
                    <a:pt x="23321" y="28928"/>
                    <a:pt x="23216" y="28747"/>
                    <a:pt x="23081" y="28747"/>
                  </a:cubicBezTo>
                  <a:cubicBezTo>
                    <a:pt x="23062" y="28747"/>
                    <a:pt x="23043" y="28750"/>
                    <a:pt x="23023" y="28758"/>
                  </a:cubicBezTo>
                  <a:cubicBezTo>
                    <a:pt x="22992" y="28758"/>
                    <a:pt x="22928" y="28789"/>
                    <a:pt x="22897" y="28821"/>
                  </a:cubicBezTo>
                  <a:lnTo>
                    <a:pt x="22865" y="28789"/>
                  </a:lnTo>
                  <a:cubicBezTo>
                    <a:pt x="22073" y="28283"/>
                    <a:pt x="21313" y="28061"/>
                    <a:pt x="20427" y="27839"/>
                  </a:cubicBezTo>
                  <a:cubicBezTo>
                    <a:pt x="18906" y="27459"/>
                    <a:pt x="17735" y="26889"/>
                    <a:pt x="16468" y="25971"/>
                  </a:cubicBezTo>
                  <a:cubicBezTo>
                    <a:pt x="15169" y="25084"/>
                    <a:pt x="13934" y="24102"/>
                    <a:pt x="12446" y="23722"/>
                  </a:cubicBezTo>
                  <a:cubicBezTo>
                    <a:pt x="16658" y="22677"/>
                    <a:pt x="19793" y="19447"/>
                    <a:pt x="24227" y="19067"/>
                  </a:cubicBezTo>
                  <a:cubicBezTo>
                    <a:pt x="24259" y="19099"/>
                    <a:pt x="24290" y="19162"/>
                    <a:pt x="24385" y="19162"/>
                  </a:cubicBezTo>
                  <a:cubicBezTo>
                    <a:pt x="26824" y="19384"/>
                    <a:pt x="28027" y="21917"/>
                    <a:pt x="30371" y="22456"/>
                  </a:cubicBezTo>
                  <a:cubicBezTo>
                    <a:pt x="30712" y="22529"/>
                    <a:pt x="31049" y="22558"/>
                    <a:pt x="31384" y="22558"/>
                  </a:cubicBezTo>
                  <a:cubicBezTo>
                    <a:pt x="32353" y="22558"/>
                    <a:pt x="33301" y="22312"/>
                    <a:pt x="34266" y="22171"/>
                  </a:cubicBezTo>
                  <a:cubicBezTo>
                    <a:pt x="34814" y="22101"/>
                    <a:pt x="35339" y="22065"/>
                    <a:pt x="35850" y="22065"/>
                  </a:cubicBezTo>
                  <a:cubicBezTo>
                    <a:pt x="37198" y="22065"/>
                    <a:pt x="38453" y="22316"/>
                    <a:pt x="39808" y="22867"/>
                  </a:cubicBezTo>
                  <a:cubicBezTo>
                    <a:pt x="39840" y="22931"/>
                    <a:pt x="39871" y="22962"/>
                    <a:pt x="39903" y="22994"/>
                  </a:cubicBezTo>
                  <a:cubicBezTo>
                    <a:pt x="39936" y="23035"/>
                    <a:pt x="39980" y="23053"/>
                    <a:pt x="40024" y="23053"/>
                  </a:cubicBezTo>
                  <a:cubicBezTo>
                    <a:pt x="40148" y="23053"/>
                    <a:pt x="40273" y="22913"/>
                    <a:pt x="40156" y="22772"/>
                  </a:cubicBezTo>
                  <a:cubicBezTo>
                    <a:pt x="38953" y="21062"/>
                    <a:pt x="37655" y="18940"/>
                    <a:pt x="35944" y="17674"/>
                  </a:cubicBezTo>
                  <a:cubicBezTo>
                    <a:pt x="34614" y="16724"/>
                    <a:pt x="33316" y="17199"/>
                    <a:pt x="31986" y="16597"/>
                  </a:cubicBezTo>
                  <a:cubicBezTo>
                    <a:pt x="31248" y="16278"/>
                    <a:pt x="30697" y="16128"/>
                    <a:pt x="30106" y="16128"/>
                  </a:cubicBezTo>
                  <a:cubicBezTo>
                    <a:pt x="29581" y="16128"/>
                    <a:pt x="29025" y="16247"/>
                    <a:pt x="28280" y="16470"/>
                  </a:cubicBezTo>
                  <a:cubicBezTo>
                    <a:pt x="26792" y="16882"/>
                    <a:pt x="25462" y="17452"/>
                    <a:pt x="24385" y="18560"/>
                  </a:cubicBezTo>
                  <a:cubicBezTo>
                    <a:pt x="22738" y="18624"/>
                    <a:pt x="21155" y="19004"/>
                    <a:pt x="19698" y="19669"/>
                  </a:cubicBezTo>
                  <a:cubicBezTo>
                    <a:pt x="18938" y="19922"/>
                    <a:pt x="18210" y="20175"/>
                    <a:pt x="17450" y="20429"/>
                  </a:cubicBezTo>
                  <a:cubicBezTo>
                    <a:pt x="17070" y="20556"/>
                    <a:pt x="16690" y="20682"/>
                    <a:pt x="16341" y="20777"/>
                  </a:cubicBezTo>
                  <a:cubicBezTo>
                    <a:pt x="17386" y="20334"/>
                    <a:pt x="18400" y="19827"/>
                    <a:pt x="19255" y="19162"/>
                  </a:cubicBezTo>
                  <a:cubicBezTo>
                    <a:pt x="21377" y="17515"/>
                    <a:pt x="21503" y="14728"/>
                    <a:pt x="22295" y="12353"/>
                  </a:cubicBezTo>
                  <a:cubicBezTo>
                    <a:pt x="22422" y="12037"/>
                    <a:pt x="22548" y="11688"/>
                    <a:pt x="22707" y="11340"/>
                  </a:cubicBezTo>
                  <a:cubicBezTo>
                    <a:pt x="23118" y="10485"/>
                    <a:pt x="23720" y="9725"/>
                    <a:pt x="24639" y="9155"/>
                  </a:cubicBezTo>
                  <a:cubicBezTo>
                    <a:pt x="24670" y="9155"/>
                    <a:pt x="24670" y="9123"/>
                    <a:pt x="24702" y="9123"/>
                  </a:cubicBezTo>
                  <a:cubicBezTo>
                    <a:pt x="24734" y="9091"/>
                    <a:pt x="24797" y="9060"/>
                    <a:pt x="24829" y="9028"/>
                  </a:cubicBezTo>
                  <a:cubicBezTo>
                    <a:pt x="27140" y="9028"/>
                    <a:pt x="29294" y="8680"/>
                    <a:pt x="31289" y="7445"/>
                  </a:cubicBezTo>
                  <a:cubicBezTo>
                    <a:pt x="34044" y="5734"/>
                    <a:pt x="36103" y="3074"/>
                    <a:pt x="39555" y="2758"/>
                  </a:cubicBezTo>
                  <a:cubicBezTo>
                    <a:pt x="39776" y="2758"/>
                    <a:pt x="39840" y="2473"/>
                    <a:pt x="39681" y="2346"/>
                  </a:cubicBezTo>
                  <a:cubicBezTo>
                    <a:pt x="37651" y="856"/>
                    <a:pt x="35007" y="1"/>
                    <a:pt x="32400"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8"/>
            <p:cNvSpPr/>
            <p:nvPr/>
          </p:nvSpPr>
          <p:spPr>
            <a:xfrm>
              <a:off x="3368500" y="4216948"/>
              <a:ext cx="120716" cy="796197"/>
            </a:xfrm>
            <a:custGeom>
              <a:avLst/>
              <a:gdLst/>
              <a:ahLst/>
              <a:cxnLst/>
              <a:rect l="l" t="t" r="r" b="b"/>
              <a:pathLst>
                <a:path w="6904" h="45536" extrusionOk="0">
                  <a:moveTo>
                    <a:pt x="0" y="0"/>
                  </a:moveTo>
                  <a:lnTo>
                    <a:pt x="0" y="2186"/>
                  </a:lnTo>
                  <a:cubicBezTo>
                    <a:pt x="63" y="2186"/>
                    <a:pt x="95" y="2186"/>
                    <a:pt x="158" y="2154"/>
                  </a:cubicBezTo>
                  <a:cubicBezTo>
                    <a:pt x="190" y="2217"/>
                    <a:pt x="222" y="2312"/>
                    <a:pt x="285" y="2376"/>
                  </a:cubicBezTo>
                  <a:cubicBezTo>
                    <a:pt x="222" y="2851"/>
                    <a:pt x="127" y="3326"/>
                    <a:pt x="0" y="3769"/>
                  </a:cubicBezTo>
                  <a:lnTo>
                    <a:pt x="0" y="5416"/>
                  </a:lnTo>
                  <a:cubicBezTo>
                    <a:pt x="317" y="4687"/>
                    <a:pt x="538" y="3927"/>
                    <a:pt x="633" y="3104"/>
                  </a:cubicBezTo>
                  <a:cubicBezTo>
                    <a:pt x="1963" y="6144"/>
                    <a:pt x="1710" y="10514"/>
                    <a:pt x="887" y="13428"/>
                  </a:cubicBezTo>
                  <a:cubicBezTo>
                    <a:pt x="665" y="14220"/>
                    <a:pt x="380" y="14980"/>
                    <a:pt x="0" y="15676"/>
                  </a:cubicBezTo>
                  <a:lnTo>
                    <a:pt x="0" y="16753"/>
                  </a:lnTo>
                  <a:cubicBezTo>
                    <a:pt x="602" y="15740"/>
                    <a:pt x="1045" y="14631"/>
                    <a:pt x="1362" y="13491"/>
                  </a:cubicBezTo>
                  <a:lnTo>
                    <a:pt x="1362" y="13491"/>
                  </a:lnTo>
                  <a:cubicBezTo>
                    <a:pt x="1077" y="16120"/>
                    <a:pt x="602" y="18717"/>
                    <a:pt x="63" y="21377"/>
                  </a:cubicBezTo>
                  <a:cubicBezTo>
                    <a:pt x="32" y="21377"/>
                    <a:pt x="32" y="21409"/>
                    <a:pt x="0" y="21409"/>
                  </a:cubicBezTo>
                  <a:lnTo>
                    <a:pt x="0" y="21852"/>
                  </a:lnTo>
                  <a:lnTo>
                    <a:pt x="95" y="21757"/>
                  </a:lnTo>
                  <a:lnTo>
                    <a:pt x="0" y="21947"/>
                  </a:lnTo>
                  <a:lnTo>
                    <a:pt x="0" y="22992"/>
                  </a:lnTo>
                  <a:cubicBezTo>
                    <a:pt x="63" y="22770"/>
                    <a:pt x="127" y="22580"/>
                    <a:pt x="190" y="22359"/>
                  </a:cubicBezTo>
                  <a:cubicBezTo>
                    <a:pt x="443" y="25779"/>
                    <a:pt x="3420" y="28566"/>
                    <a:pt x="4655" y="31701"/>
                  </a:cubicBezTo>
                  <a:cubicBezTo>
                    <a:pt x="6239" y="35755"/>
                    <a:pt x="6429" y="39872"/>
                    <a:pt x="5479" y="44020"/>
                  </a:cubicBezTo>
                  <a:cubicBezTo>
                    <a:pt x="5447" y="43862"/>
                    <a:pt x="5415" y="43703"/>
                    <a:pt x="5352" y="43545"/>
                  </a:cubicBezTo>
                  <a:cubicBezTo>
                    <a:pt x="4845" y="40727"/>
                    <a:pt x="3167" y="38193"/>
                    <a:pt x="1805" y="35691"/>
                  </a:cubicBezTo>
                  <a:cubicBezTo>
                    <a:pt x="1013" y="34266"/>
                    <a:pt x="412" y="32873"/>
                    <a:pt x="0" y="31479"/>
                  </a:cubicBezTo>
                  <a:lnTo>
                    <a:pt x="0" y="32588"/>
                  </a:lnTo>
                  <a:cubicBezTo>
                    <a:pt x="1013" y="35248"/>
                    <a:pt x="2470" y="37845"/>
                    <a:pt x="3642" y="40505"/>
                  </a:cubicBezTo>
                  <a:cubicBezTo>
                    <a:pt x="2597" y="39270"/>
                    <a:pt x="1267" y="38161"/>
                    <a:pt x="0" y="37053"/>
                  </a:cubicBezTo>
                  <a:lnTo>
                    <a:pt x="0" y="37781"/>
                  </a:lnTo>
                  <a:cubicBezTo>
                    <a:pt x="2375" y="39872"/>
                    <a:pt x="4845" y="41867"/>
                    <a:pt x="5162" y="45287"/>
                  </a:cubicBezTo>
                  <a:cubicBezTo>
                    <a:pt x="5130" y="45350"/>
                    <a:pt x="5162" y="45382"/>
                    <a:pt x="5194" y="45414"/>
                  </a:cubicBezTo>
                  <a:cubicBezTo>
                    <a:pt x="5248" y="45495"/>
                    <a:pt x="5337" y="45536"/>
                    <a:pt x="5421" y="45536"/>
                  </a:cubicBezTo>
                  <a:cubicBezTo>
                    <a:pt x="5534" y="45536"/>
                    <a:pt x="5637" y="45463"/>
                    <a:pt x="5637" y="45319"/>
                  </a:cubicBezTo>
                  <a:cubicBezTo>
                    <a:pt x="5637" y="45160"/>
                    <a:pt x="5605" y="45034"/>
                    <a:pt x="5605" y="44907"/>
                  </a:cubicBezTo>
                  <a:cubicBezTo>
                    <a:pt x="6904" y="41518"/>
                    <a:pt x="6904" y="37781"/>
                    <a:pt x="6017" y="34266"/>
                  </a:cubicBezTo>
                  <a:cubicBezTo>
                    <a:pt x="5542" y="32429"/>
                    <a:pt x="4845" y="30624"/>
                    <a:pt x="3927" y="28946"/>
                  </a:cubicBezTo>
                  <a:cubicBezTo>
                    <a:pt x="2660" y="26602"/>
                    <a:pt x="728" y="24607"/>
                    <a:pt x="348" y="21884"/>
                  </a:cubicBezTo>
                  <a:cubicBezTo>
                    <a:pt x="380" y="21820"/>
                    <a:pt x="412" y="21757"/>
                    <a:pt x="412" y="21662"/>
                  </a:cubicBezTo>
                  <a:cubicBezTo>
                    <a:pt x="443" y="21630"/>
                    <a:pt x="475" y="21599"/>
                    <a:pt x="475" y="21567"/>
                  </a:cubicBezTo>
                  <a:cubicBezTo>
                    <a:pt x="1868" y="17418"/>
                    <a:pt x="2312" y="12826"/>
                    <a:pt x="1995" y="8488"/>
                  </a:cubicBezTo>
                  <a:cubicBezTo>
                    <a:pt x="2090" y="6239"/>
                    <a:pt x="1868" y="3927"/>
                    <a:pt x="728" y="2027"/>
                  </a:cubicBezTo>
                  <a:cubicBezTo>
                    <a:pt x="728" y="1901"/>
                    <a:pt x="728" y="1742"/>
                    <a:pt x="728" y="1584"/>
                  </a:cubicBezTo>
                  <a:cubicBezTo>
                    <a:pt x="792" y="1521"/>
                    <a:pt x="823" y="1394"/>
                    <a:pt x="697" y="1330"/>
                  </a:cubicBezTo>
                  <a:cubicBezTo>
                    <a:pt x="697" y="1235"/>
                    <a:pt x="697" y="1172"/>
                    <a:pt x="697" y="1077"/>
                  </a:cubicBezTo>
                  <a:cubicBezTo>
                    <a:pt x="681" y="966"/>
                    <a:pt x="594" y="911"/>
                    <a:pt x="511" y="911"/>
                  </a:cubicBezTo>
                  <a:cubicBezTo>
                    <a:pt x="428" y="911"/>
                    <a:pt x="348" y="966"/>
                    <a:pt x="348" y="1077"/>
                  </a:cubicBezTo>
                  <a:cubicBezTo>
                    <a:pt x="348" y="1109"/>
                    <a:pt x="348" y="1172"/>
                    <a:pt x="348" y="1204"/>
                  </a:cubicBezTo>
                  <a:cubicBezTo>
                    <a:pt x="285" y="1204"/>
                    <a:pt x="222" y="1172"/>
                    <a:pt x="190" y="1172"/>
                  </a:cubicBezTo>
                  <a:cubicBezTo>
                    <a:pt x="158" y="760"/>
                    <a:pt x="63" y="380"/>
                    <a:pt x="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8"/>
            <p:cNvSpPr/>
            <p:nvPr/>
          </p:nvSpPr>
          <p:spPr>
            <a:xfrm>
              <a:off x="3368500" y="4002118"/>
              <a:ext cx="1095855" cy="1267103"/>
            </a:xfrm>
            <a:custGeom>
              <a:avLst/>
              <a:gdLst/>
              <a:ahLst/>
              <a:cxnLst/>
              <a:rect l="l" t="t" r="r" b="b"/>
              <a:pathLst>
                <a:path w="62674" h="72468" extrusionOk="0">
                  <a:moveTo>
                    <a:pt x="35836" y="2112"/>
                  </a:moveTo>
                  <a:cubicBezTo>
                    <a:pt x="37106" y="2112"/>
                    <a:pt x="38387" y="2335"/>
                    <a:pt x="39650" y="2756"/>
                  </a:cubicBezTo>
                  <a:cubicBezTo>
                    <a:pt x="41676" y="3421"/>
                    <a:pt x="43450" y="4593"/>
                    <a:pt x="45382" y="5385"/>
                  </a:cubicBezTo>
                  <a:cubicBezTo>
                    <a:pt x="47060" y="6050"/>
                    <a:pt x="48770" y="6303"/>
                    <a:pt x="50544" y="6525"/>
                  </a:cubicBezTo>
                  <a:cubicBezTo>
                    <a:pt x="53869" y="6968"/>
                    <a:pt x="55769" y="7981"/>
                    <a:pt x="58461" y="9945"/>
                  </a:cubicBezTo>
                  <a:cubicBezTo>
                    <a:pt x="59443" y="10673"/>
                    <a:pt x="60393" y="11307"/>
                    <a:pt x="61501" y="11750"/>
                  </a:cubicBezTo>
                  <a:cubicBezTo>
                    <a:pt x="57891" y="12003"/>
                    <a:pt x="55294" y="13112"/>
                    <a:pt x="52191" y="15202"/>
                  </a:cubicBezTo>
                  <a:cubicBezTo>
                    <a:pt x="48977" y="17398"/>
                    <a:pt x="44428" y="20046"/>
                    <a:pt x="40209" y="20046"/>
                  </a:cubicBezTo>
                  <a:cubicBezTo>
                    <a:pt x="39438" y="20046"/>
                    <a:pt x="38678" y="19958"/>
                    <a:pt x="37940" y="19762"/>
                  </a:cubicBezTo>
                  <a:cubicBezTo>
                    <a:pt x="37131" y="19566"/>
                    <a:pt x="36624" y="19384"/>
                    <a:pt x="35981" y="19384"/>
                  </a:cubicBezTo>
                  <a:cubicBezTo>
                    <a:pt x="35693" y="19384"/>
                    <a:pt x="35377" y="19421"/>
                    <a:pt x="34994" y="19509"/>
                  </a:cubicBezTo>
                  <a:cubicBezTo>
                    <a:pt x="33005" y="19989"/>
                    <a:pt x="31627" y="20634"/>
                    <a:pt x="29894" y="20634"/>
                  </a:cubicBezTo>
                  <a:cubicBezTo>
                    <a:pt x="29227" y="20634"/>
                    <a:pt x="28507" y="20538"/>
                    <a:pt x="27679" y="20301"/>
                  </a:cubicBezTo>
                  <a:cubicBezTo>
                    <a:pt x="22770" y="18876"/>
                    <a:pt x="19920" y="14379"/>
                    <a:pt x="17133" y="10420"/>
                  </a:cubicBezTo>
                  <a:cubicBezTo>
                    <a:pt x="17101" y="10388"/>
                    <a:pt x="17101" y="10388"/>
                    <a:pt x="17070" y="10357"/>
                  </a:cubicBezTo>
                  <a:lnTo>
                    <a:pt x="17070" y="10357"/>
                  </a:lnTo>
                  <a:cubicBezTo>
                    <a:pt x="18970" y="10895"/>
                    <a:pt x="20902" y="11275"/>
                    <a:pt x="22865" y="11528"/>
                  </a:cubicBezTo>
                  <a:cubicBezTo>
                    <a:pt x="24838" y="11778"/>
                    <a:pt x="26807" y="11873"/>
                    <a:pt x="28775" y="11873"/>
                  </a:cubicBezTo>
                  <a:cubicBezTo>
                    <a:pt x="35122" y="11873"/>
                    <a:pt x="41449" y="10882"/>
                    <a:pt x="47793" y="10882"/>
                  </a:cubicBezTo>
                  <a:cubicBezTo>
                    <a:pt x="50469" y="10882"/>
                    <a:pt x="53148" y="11059"/>
                    <a:pt x="55833" y="11560"/>
                  </a:cubicBezTo>
                  <a:cubicBezTo>
                    <a:pt x="55862" y="11566"/>
                    <a:pt x="55890" y="11569"/>
                    <a:pt x="55917" y="11569"/>
                  </a:cubicBezTo>
                  <a:cubicBezTo>
                    <a:pt x="56298" y="11569"/>
                    <a:pt x="56437" y="10982"/>
                    <a:pt x="56023" y="10863"/>
                  </a:cubicBezTo>
                  <a:cubicBezTo>
                    <a:pt x="53234" y="10188"/>
                    <a:pt x="50430" y="9954"/>
                    <a:pt x="47617" y="9954"/>
                  </a:cubicBezTo>
                  <a:cubicBezTo>
                    <a:pt x="41249" y="9954"/>
                    <a:pt x="34836" y="11154"/>
                    <a:pt x="28452" y="11154"/>
                  </a:cubicBezTo>
                  <a:cubicBezTo>
                    <a:pt x="27603" y="11154"/>
                    <a:pt x="26754" y="11133"/>
                    <a:pt x="25905" y="11085"/>
                  </a:cubicBezTo>
                  <a:cubicBezTo>
                    <a:pt x="23087" y="10927"/>
                    <a:pt x="20300" y="10452"/>
                    <a:pt x="17608" y="9660"/>
                  </a:cubicBezTo>
                  <a:cubicBezTo>
                    <a:pt x="18558" y="9248"/>
                    <a:pt x="19286" y="8583"/>
                    <a:pt x="20078" y="7823"/>
                  </a:cubicBezTo>
                  <a:cubicBezTo>
                    <a:pt x="20743" y="7190"/>
                    <a:pt x="21408" y="6398"/>
                    <a:pt x="22200" y="5955"/>
                  </a:cubicBezTo>
                  <a:cubicBezTo>
                    <a:pt x="23060" y="5468"/>
                    <a:pt x="23796" y="5388"/>
                    <a:pt x="24534" y="5388"/>
                  </a:cubicBezTo>
                  <a:cubicBezTo>
                    <a:pt x="24891" y="5388"/>
                    <a:pt x="25249" y="5407"/>
                    <a:pt x="25622" y="5407"/>
                  </a:cubicBezTo>
                  <a:cubicBezTo>
                    <a:pt x="25983" y="5407"/>
                    <a:pt x="26358" y="5390"/>
                    <a:pt x="26760" y="5321"/>
                  </a:cubicBezTo>
                  <a:cubicBezTo>
                    <a:pt x="28312" y="5068"/>
                    <a:pt x="29547" y="4086"/>
                    <a:pt x="30877" y="3358"/>
                  </a:cubicBezTo>
                  <a:cubicBezTo>
                    <a:pt x="32469" y="2508"/>
                    <a:pt x="34144" y="2112"/>
                    <a:pt x="35836" y="2112"/>
                  </a:cubicBezTo>
                  <a:close/>
                  <a:moveTo>
                    <a:pt x="17640" y="38637"/>
                  </a:moveTo>
                  <a:cubicBezTo>
                    <a:pt x="24955" y="38985"/>
                    <a:pt x="31891" y="43071"/>
                    <a:pt x="35121" y="49753"/>
                  </a:cubicBezTo>
                  <a:cubicBezTo>
                    <a:pt x="38415" y="56562"/>
                    <a:pt x="37971" y="67107"/>
                    <a:pt x="31194" y="71699"/>
                  </a:cubicBezTo>
                  <a:cubicBezTo>
                    <a:pt x="31669" y="66601"/>
                    <a:pt x="29326" y="62357"/>
                    <a:pt x="25145" y="59443"/>
                  </a:cubicBezTo>
                  <a:cubicBezTo>
                    <a:pt x="21788" y="57132"/>
                    <a:pt x="18495" y="55168"/>
                    <a:pt x="17545" y="50861"/>
                  </a:cubicBezTo>
                  <a:cubicBezTo>
                    <a:pt x="16690" y="47029"/>
                    <a:pt x="17355" y="42659"/>
                    <a:pt x="17386" y="38764"/>
                  </a:cubicBezTo>
                  <a:lnTo>
                    <a:pt x="17386" y="38764"/>
                  </a:lnTo>
                  <a:cubicBezTo>
                    <a:pt x="18590" y="40632"/>
                    <a:pt x="20268" y="42025"/>
                    <a:pt x="21852" y="43577"/>
                  </a:cubicBezTo>
                  <a:cubicBezTo>
                    <a:pt x="24068" y="45794"/>
                    <a:pt x="26190" y="48138"/>
                    <a:pt x="27995" y="50703"/>
                  </a:cubicBezTo>
                  <a:cubicBezTo>
                    <a:pt x="31606" y="55801"/>
                    <a:pt x="33601" y="61502"/>
                    <a:pt x="33506" y="67804"/>
                  </a:cubicBezTo>
                  <a:cubicBezTo>
                    <a:pt x="33506" y="67883"/>
                    <a:pt x="33569" y="67923"/>
                    <a:pt x="33637" y="67923"/>
                  </a:cubicBezTo>
                  <a:cubicBezTo>
                    <a:pt x="33704" y="67923"/>
                    <a:pt x="33775" y="67883"/>
                    <a:pt x="33791" y="67804"/>
                  </a:cubicBezTo>
                  <a:cubicBezTo>
                    <a:pt x="34361" y="62230"/>
                    <a:pt x="32524" y="56720"/>
                    <a:pt x="29611" y="52065"/>
                  </a:cubicBezTo>
                  <a:cubicBezTo>
                    <a:pt x="28185" y="49784"/>
                    <a:pt x="26475" y="47694"/>
                    <a:pt x="24670" y="45731"/>
                  </a:cubicBezTo>
                  <a:cubicBezTo>
                    <a:pt x="22422" y="43292"/>
                    <a:pt x="19666" y="41265"/>
                    <a:pt x="17640" y="38637"/>
                  </a:cubicBezTo>
                  <a:close/>
                  <a:moveTo>
                    <a:pt x="0" y="1"/>
                  </a:moveTo>
                  <a:lnTo>
                    <a:pt x="0" y="2154"/>
                  </a:lnTo>
                  <a:cubicBezTo>
                    <a:pt x="2819" y="5891"/>
                    <a:pt x="4370" y="10958"/>
                    <a:pt x="5732" y="15139"/>
                  </a:cubicBezTo>
                  <a:cubicBezTo>
                    <a:pt x="9057" y="25399"/>
                    <a:pt x="6334" y="36768"/>
                    <a:pt x="10324" y="46776"/>
                  </a:cubicBezTo>
                  <a:cubicBezTo>
                    <a:pt x="10362" y="46877"/>
                    <a:pt x="10451" y="46923"/>
                    <a:pt x="10537" y="46923"/>
                  </a:cubicBezTo>
                  <a:cubicBezTo>
                    <a:pt x="10667" y="46923"/>
                    <a:pt x="10793" y="46820"/>
                    <a:pt x="10736" y="46649"/>
                  </a:cubicBezTo>
                  <a:cubicBezTo>
                    <a:pt x="8171" y="37782"/>
                    <a:pt x="8804" y="28566"/>
                    <a:pt x="7284" y="19604"/>
                  </a:cubicBezTo>
                  <a:lnTo>
                    <a:pt x="7284" y="19604"/>
                  </a:lnTo>
                  <a:cubicBezTo>
                    <a:pt x="8171" y="21947"/>
                    <a:pt x="9501" y="24133"/>
                    <a:pt x="10736" y="26413"/>
                  </a:cubicBezTo>
                  <a:cubicBezTo>
                    <a:pt x="12889" y="30245"/>
                    <a:pt x="13776" y="35027"/>
                    <a:pt x="16785" y="38320"/>
                  </a:cubicBezTo>
                  <a:cubicBezTo>
                    <a:pt x="16753" y="38447"/>
                    <a:pt x="16816" y="38574"/>
                    <a:pt x="16943" y="38574"/>
                  </a:cubicBezTo>
                  <a:cubicBezTo>
                    <a:pt x="16753" y="44274"/>
                    <a:pt x="15518" y="51463"/>
                    <a:pt x="19761" y="56023"/>
                  </a:cubicBezTo>
                  <a:cubicBezTo>
                    <a:pt x="21852" y="58240"/>
                    <a:pt x="24797" y="59348"/>
                    <a:pt x="26982" y="61470"/>
                  </a:cubicBezTo>
                  <a:cubicBezTo>
                    <a:pt x="29896" y="64225"/>
                    <a:pt x="31131" y="68121"/>
                    <a:pt x="30687" y="72048"/>
                  </a:cubicBezTo>
                  <a:cubicBezTo>
                    <a:pt x="30531" y="72204"/>
                    <a:pt x="30675" y="72468"/>
                    <a:pt x="30872" y="72468"/>
                  </a:cubicBezTo>
                  <a:cubicBezTo>
                    <a:pt x="30914" y="72468"/>
                    <a:pt x="30959" y="72456"/>
                    <a:pt x="31004" y="72428"/>
                  </a:cubicBezTo>
                  <a:cubicBezTo>
                    <a:pt x="38288" y="68247"/>
                    <a:pt x="39048" y="57385"/>
                    <a:pt x="36039" y="50354"/>
                  </a:cubicBezTo>
                  <a:cubicBezTo>
                    <a:pt x="32841" y="42849"/>
                    <a:pt x="25272" y="38225"/>
                    <a:pt x="17196" y="38194"/>
                  </a:cubicBezTo>
                  <a:cubicBezTo>
                    <a:pt x="17196" y="38162"/>
                    <a:pt x="17196" y="38130"/>
                    <a:pt x="17165" y="38099"/>
                  </a:cubicBezTo>
                  <a:cubicBezTo>
                    <a:pt x="14409" y="34710"/>
                    <a:pt x="13491" y="30340"/>
                    <a:pt x="11433" y="26539"/>
                  </a:cubicBezTo>
                  <a:cubicBezTo>
                    <a:pt x="9406" y="22771"/>
                    <a:pt x="7031" y="19224"/>
                    <a:pt x="6397" y="14917"/>
                  </a:cubicBezTo>
                  <a:cubicBezTo>
                    <a:pt x="6377" y="14857"/>
                    <a:pt x="6332" y="14835"/>
                    <a:pt x="6285" y="14835"/>
                  </a:cubicBezTo>
                  <a:cubicBezTo>
                    <a:pt x="6258" y="14835"/>
                    <a:pt x="6230" y="14842"/>
                    <a:pt x="6207" y="14854"/>
                  </a:cubicBezTo>
                  <a:cubicBezTo>
                    <a:pt x="5922" y="13840"/>
                    <a:pt x="5605" y="12795"/>
                    <a:pt x="5225" y="11782"/>
                  </a:cubicBezTo>
                  <a:cubicBezTo>
                    <a:pt x="3864" y="8108"/>
                    <a:pt x="2565" y="4054"/>
                    <a:pt x="63" y="951"/>
                  </a:cubicBezTo>
                  <a:lnTo>
                    <a:pt x="63" y="951"/>
                  </a:lnTo>
                  <a:cubicBezTo>
                    <a:pt x="3452" y="3358"/>
                    <a:pt x="6619" y="6018"/>
                    <a:pt x="10387" y="7886"/>
                  </a:cubicBezTo>
                  <a:cubicBezTo>
                    <a:pt x="12478" y="8900"/>
                    <a:pt x="14631" y="9692"/>
                    <a:pt x="16880" y="10325"/>
                  </a:cubicBezTo>
                  <a:cubicBezTo>
                    <a:pt x="16721" y="10357"/>
                    <a:pt x="16595" y="10515"/>
                    <a:pt x="16690" y="10673"/>
                  </a:cubicBezTo>
                  <a:cubicBezTo>
                    <a:pt x="18811" y="14157"/>
                    <a:pt x="21313" y="17862"/>
                    <a:pt x="24987" y="19889"/>
                  </a:cubicBezTo>
                  <a:cubicBezTo>
                    <a:pt x="26735" y="20860"/>
                    <a:pt x="28260" y="21227"/>
                    <a:pt x="29803" y="21227"/>
                  </a:cubicBezTo>
                  <a:cubicBezTo>
                    <a:pt x="31278" y="21227"/>
                    <a:pt x="32769" y="20892"/>
                    <a:pt x="34488" y="20427"/>
                  </a:cubicBezTo>
                  <a:cubicBezTo>
                    <a:pt x="35067" y="20264"/>
                    <a:pt x="35609" y="20206"/>
                    <a:pt x="36132" y="20206"/>
                  </a:cubicBezTo>
                  <a:cubicBezTo>
                    <a:pt x="37416" y="20206"/>
                    <a:pt x="38582" y="20557"/>
                    <a:pt x="39906" y="20557"/>
                  </a:cubicBezTo>
                  <a:cubicBezTo>
                    <a:pt x="40132" y="20557"/>
                    <a:pt x="40363" y="20546"/>
                    <a:pt x="40600" y="20522"/>
                  </a:cubicBezTo>
                  <a:cubicBezTo>
                    <a:pt x="42880" y="20332"/>
                    <a:pt x="45192" y="19572"/>
                    <a:pt x="47282" y="18654"/>
                  </a:cubicBezTo>
                  <a:cubicBezTo>
                    <a:pt x="49467" y="17735"/>
                    <a:pt x="51336" y="16437"/>
                    <a:pt x="53299" y="15107"/>
                  </a:cubicBezTo>
                  <a:cubicBezTo>
                    <a:pt x="56181" y="13175"/>
                    <a:pt x="58873" y="12320"/>
                    <a:pt x="62388" y="12257"/>
                  </a:cubicBezTo>
                  <a:cubicBezTo>
                    <a:pt x="62578" y="12257"/>
                    <a:pt x="62673" y="12035"/>
                    <a:pt x="62641" y="11877"/>
                  </a:cubicBezTo>
                  <a:cubicBezTo>
                    <a:pt x="62673" y="11750"/>
                    <a:pt x="62610" y="11592"/>
                    <a:pt x="62451" y="11528"/>
                  </a:cubicBezTo>
                  <a:cubicBezTo>
                    <a:pt x="59886" y="10737"/>
                    <a:pt x="58239" y="8741"/>
                    <a:pt x="55959" y="7475"/>
                  </a:cubicBezTo>
                  <a:cubicBezTo>
                    <a:pt x="54566" y="6683"/>
                    <a:pt x="53077" y="6335"/>
                    <a:pt x="51462" y="6113"/>
                  </a:cubicBezTo>
                  <a:cubicBezTo>
                    <a:pt x="48390" y="5638"/>
                    <a:pt x="46205" y="5226"/>
                    <a:pt x="43387" y="3864"/>
                  </a:cubicBezTo>
                  <a:cubicBezTo>
                    <a:pt x="41455" y="2946"/>
                    <a:pt x="39650" y="2059"/>
                    <a:pt x="37528" y="1774"/>
                  </a:cubicBezTo>
                  <a:cubicBezTo>
                    <a:pt x="36899" y="1683"/>
                    <a:pt x="36266" y="1633"/>
                    <a:pt x="35637" y="1633"/>
                  </a:cubicBezTo>
                  <a:cubicBezTo>
                    <a:pt x="34522" y="1633"/>
                    <a:pt x="33418" y="1790"/>
                    <a:pt x="32366" y="2154"/>
                  </a:cubicBezTo>
                  <a:cubicBezTo>
                    <a:pt x="29927" y="2978"/>
                    <a:pt x="28249" y="4498"/>
                    <a:pt x="25525" y="4625"/>
                  </a:cubicBezTo>
                  <a:cubicBezTo>
                    <a:pt x="23720" y="4720"/>
                    <a:pt x="22707" y="4593"/>
                    <a:pt x="21218" y="5701"/>
                  </a:cubicBezTo>
                  <a:cubicBezTo>
                    <a:pt x="19635" y="6905"/>
                    <a:pt x="18621" y="8520"/>
                    <a:pt x="16785" y="9407"/>
                  </a:cubicBezTo>
                  <a:cubicBezTo>
                    <a:pt x="14758" y="8805"/>
                    <a:pt x="12763" y="8013"/>
                    <a:pt x="10862" y="7063"/>
                  </a:cubicBezTo>
                  <a:cubicBezTo>
                    <a:pt x="6967" y="5131"/>
                    <a:pt x="3705" y="2186"/>
                    <a:pt x="0"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8"/>
            <p:cNvSpPr/>
            <p:nvPr/>
          </p:nvSpPr>
          <p:spPr>
            <a:xfrm>
              <a:off x="3368500" y="3750924"/>
              <a:ext cx="293486" cy="222217"/>
            </a:xfrm>
            <a:custGeom>
              <a:avLst/>
              <a:gdLst/>
              <a:ahLst/>
              <a:cxnLst/>
              <a:rect l="l" t="t" r="r" b="b"/>
              <a:pathLst>
                <a:path w="16785" h="12709" extrusionOk="0">
                  <a:moveTo>
                    <a:pt x="13776" y="1543"/>
                  </a:moveTo>
                  <a:cubicBezTo>
                    <a:pt x="14599" y="2683"/>
                    <a:pt x="15264" y="3665"/>
                    <a:pt x="15423" y="5248"/>
                  </a:cubicBezTo>
                  <a:cubicBezTo>
                    <a:pt x="15613" y="6990"/>
                    <a:pt x="14694" y="8985"/>
                    <a:pt x="13428" y="10220"/>
                  </a:cubicBezTo>
                  <a:cubicBezTo>
                    <a:pt x="11876" y="11740"/>
                    <a:pt x="10324" y="11202"/>
                    <a:pt x="8361" y="11614"/>
                  </a:cubicBezTo>
                  <a:cubicBezTo>
                    <a:pt x="7506" y="11772"/>
                    <a:pt x="6682" y="12215"/>
                    <a:pt x="5827" y="12215"/>
                  </a:cubicBezTo>
                  <a:cubicBezTo>
                    <a:pt x="5793" y="12216"/>
                    <a:pt x="5759" y="12217"/>
                    <a:pt x="5726" y="12217"/>
                  </a:cubicBezTo>
                  <a:cubicBezTo>
                    <a:pt x="4558" y="12217"/>
                    <a:pt x="3422" y="11693"/>
                    <a:pt x="2375" y="11139"/>
                  </a:cubicBezTo>
                  <a:cubicBezTo>
                    <a:pt x="2597" y="11107"/>
                    <a:pt x="2819" y="11075"/>
                    <a:pt x="3040" y="11012"/>
                  </a:cubicBezTo>
                  <a:cubicBezTo>
                    <a:pt x="7411" y="10094"/>
                    <a:pt x="14093" y="6705"/>
                    <a:pt x="13776" y="1543"/>
                  </a:cubicBezTo>
                  <a:close/>
                  <a:moveTo>
                    <a:pt x="13288" y="1"/>
                  </a:moveTo>
                  <a:cubicBezTo>
                    <a:pt x="13212" y="1"/>
                    <a:pt x="13134" y="32"/>
                    <a:pt x="13079" y="86"/>
                  </a:cubicBezTo>
                  <a:cubicBezTo>
                    <a:pt x="12953" y="150"/>
                    <a:pt x="12858" y="276"/>
                    <a:pt x="12953" y="403"/>
                  </a:cubicBezTo>
                  <a:cubicBezTo>
                    <a:pt x="12984" y="466"/>
                    <a:pt x="13048" y="530"/>
                    <a:pt x="13079" y="593"/>
                  </a:cubicBezTo>
                  <a:cubicBezTo>
                    <a:pt x="14536" y="6483"/>
                    <a:pt x="6777" y="9840"/>
                    <a:pt x="1425" y="10600"/>
                  </a:cubicBezTo>
                  <a:cubicBezTo>
                    <a:pt x="1362" y="10569"/>
                    <a:pt x="1330" y="10537"/>
                    <a:pt x="1267" y="10505"/>
                  </a:cubicBezTo>
                  <a:cubicBezTo>
                    <a:pt x="1221" y="10483"/>
                    <a:pt x="1176" y="10473"/>
                    <a:pt x="1132" y="10473"/>
                  </a:cubicBezTo>
                  <a:cubicBezTo>
                    <a:pt x="993" y="10473"/>
                    <a:pt x="872" y="10575"/>
                    <a:pt x="823" y="10695"/>
                  </a:cubicBezTo>
                  <a:cubicBezTo>
                    <a:pt x="538" y="10727"/>
                    <a:pt x="253" y="10727"/>
                    <a:pt x="0" y="10759"/>
                  </a:cubicBezTo>
                  <a:lnTo>
                    <a:pt x="0" y="11360"/>
                  </a:lnTo>
                  <a:cubicBezTo>
                    <a:pt x="443" y="11360"/>
                    <a:pt x="887" y="11329"/>
                    <a:pt x="1330" y="11265"/>
                  </a:cubicBezTo>
                  <a:cubicBezTo>
                    <a:pt x="2896" y="12177"/>
                    <a:pt x="4272" y="12709"/>
                    <a:pt x="5891" y="12709"/>
                  </a:cubicBezTo>
                  <a:cubicBezTo>
                    <a:pt x="6466" y="12709"/>
                    <a:pt x="7071" y="12642"/>
                    <a:pt x="7727" y="12500"/>
                  </a:cubicBezTo>
                  <a:cubicBezTo>
                    <a:pt x="9564" y="12120"/>
                    <a:pt x="12636" y="12564"/>
                    <a:pt x="14156" y="11044"/>
                  </a:cubicBezTo>
                  <a:cubicBezTo>
                    <a:pt x="14694" y="10505"/>
                    <a:pt x="14758" y="10030"/>
                    <a:pt x="15011" y="9365"/>
                  </a:cubicBezTo>
                  <a:cubicBezTo>
                    <a:pt x="15359" y="8447"/>
                    <a:pt x="16278" y="7085"/>
                    <a:pt x="16436" y="6103"/>
                  </a:cubicBezTo>
                  <a:cubicBezTo>
                    <a:pt x="16785" y="4045"/>
                    <a:pt x="14884" y="2050"/>
                    <a:pt x="13618" y="530"/>
                  </a:cubicBezTo>
                  <a:cubicBezTo>
                    <a:pt x="13586" y="403"/>
                    <a:pt x="13554" y="308"/>
                    <a:pt x="13523" y="181"/>
                  </a:cubicBezTo>
                  <a:cubicBezTo>
                    <a:pt x="13487" y="55"/>
                    <a:pt x="13389" y="1"/>
                    <a:pt x="1328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552;p45">
            <a:extLst>
              <a:ext uri="{FF2B5EF4-FFF2-40B4-BE49-F238E27FC236}">
                <a16:creationId xmlns:a16="http://schemas.microsoft.com/office/drawing/2014/main" id="{4B0320C9-980A-45D3-9A1B-ED89CECF1C0C}"/>
              </a:ext>
            </a:extLst>
          </p:cNvPr>
          <p:cNvGrpSpPr/>
          <p:nvPr/>
        </p:nvGrpSpPr>
        <p:grpSpPr>
          <a:xfrm rot="-5400000" flipH="1">
            <a:off x="-885291" y="3375424"/>
            <a:ext cx="2183471" cy="1352681"/>
            <a:chOff x="6960581" y="239935"/>
            <a:chExt cx="2183471" cy="2800048"/>
          </a:xfrm>
        </p:grpSpPr>
        <p:sp>
          <p:nvSpPr>
            <p:cNvPr id="48" name="Google Shape;553;p45">
              <a:extLst>
                <a:ext uri="{FF2B5EF4-FFF2-40B4-BE49-F238E27FC236}">
                  <a16:creationId xmlns:a16="http://schemas.microsoft.com/office/drawing/2014/main" id="{ACE0468F-DB6E-4B4A-B96C-2CD4486F3AC8}"/>
                </a:ext>
              </a:extLst>
            </p:cNvPr>
            <p:cNvSpPr/>
            <p:nvPr/>
          </p:nvSpPr>
          <p:spPr>
            <a:xfrm>
              <a:off x="7476648" y="1340082"/>
              <a:ext cx="545370" cy="614219"/>
            </a:xfrm>
            <a:custGeom>
              <a:avLst/>
              <a:gdLst/>
              <a:ahLst/>
              <a:cxnLst/>
              <a:rect l="l" t="t" r="r" b="b"/>
              <a:pathLst>
                <a:path w="16999" h="19145" extrusionOk="0">
                  <a:moveTo>
                    <a:pt x="16669" y="0"/>
                  </a:moveTo>
                  <a:cubicBezTo>
                    <a:pt x="16627" y="0"/>
                    <a:pt x="16581" y="12"/>
                    <a:pt x="16534" y="38"/>
                  </a:cubicBezTo>
                  <a:cubicBezTo>
                    <a:pt x="13082" y="2065"/>
                    <a:pt x="10073" y="4693"/>
                    <a:pt x="7698" y="7955"/>
                  </a:cubicBezTo>
                  <a:cubicBezTo>
                    <a:pt x="5038" y="11597"/>
                    <a:pt x="3328" y="15714"/>
                    <a:pt x="98" y="18913"/>
                  </a:cubicBezTo>
                  <a:cubicBezTo>
                    <a:pt x="0" y="19010"/>
                    <a:pt x="108" y="19144"/>
                    <a:pt x="221" y="19144"/>
                  </a:cubicBezTo>
                  <a:cubicBezTo>
                    <a:pt x="255" y="19144"/>
                    <a:pt x="290" y="19132"/>
                    <a:pt x="319" y="19103"/>
                  </a:cubicBezTo>
                  <a:cubicBezTo>
                    <a:pt x="3233" y="16601"/>
                    <a:pt x="4880" y="13149"/>
                    <a:pt x="6907" y="9950"/>
                  </a:cubicBezTo>
                  <a:cubicBezTo>
                    <a:pt x="9440" y="5992"/>
                    <a:pt x="12765" y="2856"/>
                    <a:pt x="16787" y="418"/>
                  </a:cubicBezTo>
                  <a:cubicBezTo>
                    <a:pt x="16998" y="286"/>
                    <a:pt x="16880" y="0"/>
                    <a:pt x="1666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54;p45">
              <a:extLst>
                <a:ext uri="{FF2B5EF4-FFF2-40B4-BE49-F238E27FC236}">
                  <a16:creationId xmlns:a16="http://schemas.microsoft.com/office/drawing/2014/main" id="{29FF0F0B-68C5-454C-9C55-64233167385A}"/>
                </a:ext>
              </a:extLst>
            </p:cNvPr>
            <p:cNvSpPr/>
            <p:nvPr/>
          </p:nvSpPr>
          <p:spPr>
            <a:xfrm>
              <a:off x="8306378" y="2180239"/>
              <a:ext cx="196313" cy="228042"/>
            </a:xfrm>
            <a:custGeom>
              <a:avLst/>
              <a:gdLst/>
              <a:ahLst/>
              <a:cxnLst/>
              <a:rect l="l" t="t" r="r" b="b"/>
              <a:pathLst>
                <a:path w="6119" h="7108" extrusionOk="0">
                  <a:moveTo>
                    <a:pt x="156" y="1"/>
                  </a:moveTo>
                  <a:cubicBezTo>
                    <a:pt x="82" y="1"/>
                    <a:pt x="0" y="68"/>
                    <a:pt x="45" y="135"/>
                  </a:cubicBezTo>
                  <a:cubicBezTo>
                    <a:pt x="1217" y="2985"/>
                    <a:pt x="3244" y="5519"/>
                    <a:pt x="5935" y="7102"/>
                  </a:cubicBezTo>
                  <a:cubicBezTo>
                    <a:pt x="5946" y="7106"/>
                    <a:pt x="5956" y="7107"/>
                    <a:pt x="5966" y="7107"/>
                  </a:cubicBezTo>
                  <a:cubicBezTo>
                    <a:pt x="6049" y="7107"/>
                    <a:pt x="6119" y="7000"/>
                    <a:pt x="6062" y="6944"/>
                  </a:cubicBezTo>
                  <a:cubicBezTo>
                    <a:pt x="3560" y="5075"/>
                    <a:pt x="1597" y="2859"/>
                    <a:pt x="235" y="40"/>
                  </a:cubicBezTo>
                  <a:cubicBezTo>
                    <a:pt x="216" y="12"/>
                    <a:pt x="187" y="1"/>
                    <a:pt x="15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55;p45">
              <a:extLst>
                <a:ext uri="{FF2B5EF4-FFF2-40B4-BE49-F238E27FC236}">
                  <a16:creationId xmlns:a16="http://schemas.microsoft.com/office/drawing/2014/main" id="{92D72DF2-3594-4A50-9688-50A555D984EE}"/>
                </a:ext>
              </a:extLst>
            </p:cNvPr>
            <p:cNvSpPr/>
            <p:nvPr/>
          </p:nvSpPr>
          <p:spPr>
            <a:xfrm>
              <a:off x="8197076" y="1565681"/>
              <a:ext cx="66667" cy="550087"/>
            </a:xfrm>
            <a:custGeom>
              <a:avLst/>
              <a:gdLst/>
              <a:ahLst/>
              <a:cxnLst/>
              <a:rect l="l" t="t" r="r" b="b"/>
              <a:pathLst>
                <a:path w="2078" h="17146" extrusionOk="0">
                  <a:moveTo>
                    <a:pt x="295" y="0"/>
                  </a:moveTo>
                  <a:cubicBezTo>
                    <a:pt x="245" y="0"/>
                    <a:pt x="190" y="32"/>
                    <a:pt x="190" y="100"/>
                  </a:cubicBezTo>
                  <a:cubicBezTo>
                    <a:pt x="0" y="5832"/>
                    <a:pt x="127" y="11564"/>
                    <a:pt x="1869" y="17074"/>
                  </a:cubicBezTo>
                  <a:cubicBezTo>
                    <a:pt x="1881" y="17125"/>
                    <a:pt x="1919" y="17145"/>
                    <a:pt x="1958" y="17145"/>
                  </a:cubicBezTo>
                  <a:cubicBezTo>
                    <a:pt x="2017" y="17145"/>
                    <a:pt x="2078" y="17100"/>
                    <a:pt x="2059" y="17043"/>
                  </a:cubicBezTo>
                  <a:cubicBezTo>
                    <a:pt x="412" y="11501"/>
                    <a:pt x="475" y="5800"/>
                    <a:pt x="380" y="68"/>
                  </a:cubicBezTo>
                  <a:cubicBezTo>
                    <a:pt x="380" y="24"/>
                    <a:pt x="339" y="0"/>
                    <a:pt x="29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56;p45">
              <a:extLst>
                <a:ext uri="{FF2B5EF4-FFF2-40B4-BE49-F238E27FC236}">
                  <a16:creationId xmlns:a16="http://schemas.microsoft.com/office/drawing/2014/main" id="{08041158-FDBA-4400-82EC-D989F75D222D}"/>
                </a:ext>
              </a:extLst>
            </p:cNvPr>
            <p:cNvSpPr/>
            <p:nvPr/>
          </p:nvSpPr>
          <p:spPr>
            <a:xfrm>
              <a:off x="8132046" y="1627374"/>
              <a:ext cx="24415" cy="222460"/>
            </a:xfrm>
            <a:custGeom>
              <a:avLst/>
              <a:gdLst/>
              <a:ahLst/>
              <a:cxnLst/>
              <a:rect l="l" t="t" r="r" b="b"/>
              <a:pathLst>
                <a:path w="761" h="6934" extrusionOk="0">
                  <a:moveTo>
                    <a:pt x="710" y="0"/>
                  </a:moveTo>
                  <a:cubicBezTo>
                    <a:pt x="702" y="0"/>
                    <a:pt x="697" y="4"/>
                    <a:pt x="697" y="14"/>
                  </a:cubicBezTo>
                  <a:cubicBezTo>
                    <a:pt x="222" y="2294"/>
                    <a:pt x="0" y="4574"/>
                    <a:pt x="64" y="6886"/>
                  </a:cubicBezTo>
                  <a:cubicBezTo>
                    <a:pt x="64" y="6917"/>
                    <a:pt x="87" y="6933"/>
                    <a:pt x="111" y="6933"/>
                  </a:cubicBezTo>
                  <a:cubicBezTo>
                    <a:pt x="135" y="6933"/>
                    <a:pt x="159" y="6917"/>
                    <a:pt x="159" y="6886"/>
                  </a:cubicBezTo>
                  <a:cubicBezTo>
                    <a:pt x="127" y="4574"/>
                    <a:pt x="317" y="2294"/>
                    <a:pt x="760" y="45"/>
                  </a:cubicBezTo>
                  <a:cubicBezTo>
                    <a:pt x="760" y="23"/>
                    <a:pt x="729" y="0"/>
                    <a:pt x="71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7;p45">
              <a:extLst>
                <a:ext uri="{FF2B5EF4-FFF2-40B4-BE49-F238E27FC236}">
                  <a16:creationId xmlns:a16="http://schemas.microsoft.com/office/drawing/2014/main" id="{535DBCF4-D065-474B-ABD9-B0FC3C10B59E}"/>
                </a:ext>
              </a:extLst>
            </p:cNvPr>
            <p:cNvSpPr/>
            <p:nvPr/>
          </p:nvSpPr>
          <p:spPr>
            <a:xfrm>
              <a:off x="8266148" y="1573445"/>
              <a:ext cx="29035" cy="235646"/>
            </a:xfrm>
            <a:custGeom>
              <a:avLst/>
              <a:gdLst/>
              <a:ahLst/>
              <a:cxnLst/>
              <a:rect l="l" t="t" r="r" b="b"/>
              <a:pathLst>
                <a:path w="905" h="7345" extrusionOk="0">
                  <a:moveTo>
                    <a:pt x="175" y="0"/>
                  </a:moveTo>
                  <a:cubicBezTo>
                    <a:pt x="151" y="0"/>
                    <a:pt x="127" y="16"/>
                    <a:pt x="127" y="48"/>
                  </a:cubicBezTo>
                  <a:cubicBezTo>
                    <a:pt x="1" y="2455"/>
                    <a:pt x="159" y="4956"/>
                    <a:pt x="761" y="7300"/>
                  </a:cubicBezTo>
                  <a:cubicBezTo>
                    <a:pt x="775" y="7328"/>
                    <a:pt x="808" y="7344"/>
                    <a:pt x="838" y="7344"/>
                  </a:cubicBezTo>
                  <a:cubicBezTo>
                    <a:pt x="874" y="7344"/>
                    <a:pt x="905" y="7321"/>
                    <a:pt x="887" y="7268"/>
                  </a:cubicBezTo>
                  <a:cubicBezTo>
                    <a:pt x="476" y="4861"/>
                    <a:pt x="191" y="2486"/>
                    <a:pt x="222" y="48"/>
                  </a:cubicBezTo>
                  <a:cubicBezTo>
                    <a:pt x="222" y="16"/>
                    <a:pt x="198" y="0"/>
                    <a:pt x="17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58;p45">
              <a:extLst>
                <a:ext uri="{FF2B5EF4-FFF2-40B4-BE49-F238E27FC236}">
                  <a16:creationId xmlns:a16="http://schemas.microsoft.com/office/drawing/2014/main" id="{6FA912E8-BA2E-417D-B86F-918035834A5A}"/>
                </a:ext>
              </a:extLst>
            </p:cNvPr>
            <p:cNvSpPr/>
            <p:nvPr/>
          </p:nvSpPr>
          <p:spPr>
            <a:xfrm>
              <a:off x="7818704" y="1408352"/>
              <a:ext cx="189415" cy="169524"/>
            </a:xfrm>
            <a:custGeom>
              <a:avLst/>
              <a:gdLst/>
              <a:ahLst/>
              <a:cxnLst/>
              <a:rect l="l" t="t" r="r" b="b"/>
              <a:pathLst>
                <a:path w="5904" h="5284" extrusionOk="0">
                  <a:moveTo>
                    <a:pt x="5840" y="0"/>
                  </a:moveTo>
                  <a:cubicBezTo>
                    <a:pt x="3402" y="1014"/>
                    <a:pt x="1217" y="2755"/>
                    <a:pt x="45" y="5194"/>
                  </a:cubicBezTo>
                  <a:cubicBezTo>
                    <a:pt x="0" y="5239"/>
                    <a:pt x="50" y="5283"/>
                    <a:pt x="95" y="5283"/>
                  </a:cubicBezTo>
                  <a:cubicBezTo>
                    <a:pt x="113" y="5283"/>
                    <a:pt x="131" y="5276"/>
                    <a:pt x="140" y="5257"/>
                  </a:cubicBezTo>
                  <a:cubicBezTo>
                    <a:pt x="1565" y="2977"/>
                    <a:pt x="3338" y="1140"/>
                    <a:pt x="5872" y="63"/>
                  </a:cubicBezTo>
                  <a:cubicBezTo>
                    <a:pt x="5904" y="63"/>
                    <a:pt x="5872" y="0"/>
                    <a:pt x="584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59;p45">
              <a:extLst>
                <a:ext uri="{FF2B5EF4-FFF2-40B4-BE49-F238E27FC236}">
                  <a16:creationId xmlns:a16="http://schemas.microsoft.com/office/drawing/2014/main" id="{8CBCE265-ADBA-486F-9B6E-91DF1AAD3397}"/>
                </a:ext>
              </a:extLst>
            </p:cNvPr>
            <p:cNvSpPr/>
            <p:nvPr/>
          </p:nvSpPr>
          <p:spPr>
            <a:xfrm>
              <a:off x="7791049" y="1456410"/>
              <a:ext cx="225957" cy="456470"/>
            </a:xfrm>
            <a:custGeom>
              <a:avLst/>
              <a:gdLst/>
              <a:ahLst/>
              <a:cxnLst/>
              <a:rect l="l" t="t" r="r" b="b"/>
              <a:pathLst>
                <a:path w="7043" h="14228" extrusionOk="0">
                  <a:moveTo>
                    <a:pt x="6968" y="1"/>
                  </a:moveTo>
                  <a:cubicBezTo>
                    <a:pt x="6954" y="1"/>
                    <a:pt x="6939" y="7"/>
                    <a:pt x="6924" y="22"/>
                  </a:cubicBezTo>
                  <a:cubicBezTo>
                    <a:pt x="3504" y="4203"/>
                    <a:pt x="3852" y="10125"/>
                    <a:pt x="52" y="14083"/>
                  </a:cubicBezTo>
                  <a:cubicBezTo>
                    <a:pt x="1" y="14134"/>
                    <a:pt x="74" y="14227"/>
                    <a:pt x="137" y="14227"/>
                  </a:cubicBezTo>
                  <a:cubicBezTo>
                    <a:pt x="152" y="14227"/>
                    <a:pt x="166" y="14222"/>
                    <a:pt x="178" y="14210"/>
                  </a:cubicBezTo>
                  <a:cubicBezTo>
                    <a:pt x="4169" y="10410"/>
                    <a:pt x="3662" y="4298"/>
                    <a:pt x="7019" y="86"/>
                  </a:cubicBezTo>
                  <a:cubicBezTo>
                    <a:pt x="7043" y="61"/>
                    <a:pt x="7012" y="1"/>
                    <a:pt x="696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60;p45">
              <a:extLst>
                <a:ext uri="{FF2B5EF4-FFF2-40B4-BE49-F238E27FC236}">
                  <a16:creationId xmlns:a16="http://schemas.microsoft.com/office/drawing/2014/main" id="{899864F8-2C12-454B-9B5E-7CF40F80BF0D}"/>
                </a:ext>
              </a:extLst>
            </p:cNvPr>
            <p:cNvSpPr/>
            <p:nvPr/>
          </p:nvSpPr>
          <p:spPr>
            <a:xfrm>
              <a:off x="7815720" y="1331965"/>
              <a:ext cx="147483" cy="60091"/>
            </a:xfrm>
            <a:custGeom>
              <a:avLst/>
              <a:gdLst/>
              <a:ahLst/>
              <a:cxnLst/>
              <a:rect l="l" t="t" r="r" b="b"/>
              <a:pathLst>
                <a:path w="4597" h="1873" extrusionOk="0">
                  <a:moveTo>
                    <a:pt x="4528" y="1"/>
                  </a:moveTo>
                  <a:cubicBezTo>
                    <a:pt x="4522" y="1"/>
                    <a:pt x="4515" y="2"/>
                    <a:pt x="4508" y="6"/>
                  </a:cubicBezTo>
                  <a:cubicBezTo>
                    <a:pt x="2893" y="133"/>
                    <a:pt x="1373" y="734"/>
                    <a:pt x="74" y="1684"/>
                  </a:cubicBezTo>
                  <a:cubicBezTo>
                    <a:pt x="0" y="1759"/>
                    <a:pt x="42" y="1872"/>
                    <a:pt x="110" y="1872"/>
                  </a:cubicBezTo>
                  <a:cubicBezTo>
                    <a:pt x="128" y="1872"/>
                    <a:pt x="149" y="1863"/>
                    <a:pt x="169" y="1843"/>
                  </a:cubicBezTo>
                  <a:cubicBezTo>
                    <a:pt x="1500" y="956"/>
                    <a:pt x="2925" y="418"/>
                    <a:pt x="4540" y="133"/>
                  </a:cubicBezTo>
                  <a:cubicBezTo>
                    <a:pt x="4596" y="104"/>
                    <a:pt x="4577" y="1"/>
                    <a:pt x="452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1;p45">
              <a:extLst>
                <a:ext uri="{FF2B5EF4-FFF2-40B4-BE49-F238E27FC236}">
                  <a16:creationId xmlns:a16="http://schemas.microsoft.com/office/drawing/2014/main" id="{B05202A6-4343-4B52-925A-541DA7051E32}"/>
                </a:ext>
              </a:extLst>
            </p:cNvPr>
            <p:cNvSpPr/>
            <p:nvPr/>
          </p:nvSpPr>
          <p:spPr>
            <a:xfrm>
              <a:off x="7955628" y="1895160"/>
              <a:ext cx="46070" cy="118834"/>
            </a:xfrm>
            <a:custGeom>
              <a:avLst/>
              <a:gdLst/>
              <a:ahLst/>
              <a:cxnLst/>
              <a:rect l="l" t="t" r="r" b="b"/>
              <a:pathLst>
                <a:path w="1436" h="3704" extrusionOk="0">
                  <a:moveTo>
                    <a:pt x="1361" y="0"/>
                  </a:moveTo>
                  <a:cubicBezTo>
                    <a:pt x="1345" y="0"/>
                    <a:pt x="1329" y="8"/>
                    <a:pt x="1319" y="27"/>
                  </a:cubicBezTo>
                  <a:cubicBezTo>
                    <a:pt x="749" y="1167"/>
                    <a:pt x="306" y="2371"/>
                    <a:pt x="20" y="3637"/>
                  </a:cubicBezTo>
                  <a:cubicBezTo>
                    <a:pt x="1" y="3677"/>
                    <a:pt x="42" y="3704"/>
                    <a:pt x="76" y="3704"/>
                  </a:cubicBezTo>
                  <a:cubicBezTo>
                    <a:pt x="97" y="3704"/>
                    <a:pt x="115" y="3693"/>
                    <a:pt x="115" y="3669"/>
                  </a:cubicBezTo>
                  <a:cubicBezTo>
                    <a:pt x="464" y="2434"/>
                    <a:pt x="876" y="1231"/>
                    <a:pt x="1414" y="59"/>
                  </a:cubicBezTo>
                  <a:cubicBezTo>
                    <a:pt x="1436" y="37"/>
                    <a:pt x="1397" y="0"/>
                    <a:pt x="136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62;p45">
              <a:extLst>
                <a:ext uri="{FF2B5EF4-FFF2-40B4-BE49-F238E27FC236}">
                  <a16:creationId xmlns:a16="http://schemas.microsoft.com/office/drawing/2014/main" id="{DD948550-D47E-442B-A084-AAA3FFECC433}"/>
                </a:ext>
              </a:extLst>
            </p:cNvPr>
            <p:cNvSpPr/>
            <p:nvPr/>
          </p:nvSpPr>
          <p:spPr>
            <a:xfrm>
              <a:off x="8027395" y="1779024"/>
              <a:ext cx="30510" cy="202537"/>
            </a:xfrm>
            <a:custGeom>
              <a:avLst/>
              <a:gdLst/>
              <a:ahLst/>
              <a:cxnLst/>
              <a:rect l="l" t="t" r="r" b="b"/>
              <a:pathLst>
                <a:path w="951" h="6313" extrusionOk="0">
                  <a:moveTo>
                    <a:pt x="911" y="0"/>
                  </a:moveTo>
                  <a:cubicBezTo>
                    <a:pt x="898" y="0"/>
                    <a:pt x="887" y="10"/>
                    <a:pt x="887" y="37"/>
                  </a:cubicBezTo>
                  <a:cubicBezTo>
                    <a:pt x="475" y="2095"/>
                    <a:pt x="190" y="4154"/>
                    <a:pt x="0" y="6276"/>
                  </a:cubicBezTo>
                  <a:cubicBezTo>
                    <a:pt x="0" y="6294"/>
                    <a:pt x="32" y="6312"/>
                    <a:pt x="59" y="6312"/>
                  </a:cubicBezTo>
                  <a:cubicBezTo>
                    <a:pt x="78" y="6312"/>
                    <a:pt x="95" y="6302"/>
                    <a:pt x="95" y="6276"/>
                  </a:cubicBezTo>
                  <a:cubicBezTo>
                    <a:pt x="317" y="4186"/>
                    <a:pt x="602" y="2127"/>
                    <a:pt x="950" y="37"/>
                  </a:cubicBezTo>
                  <a:cubicBezTo>
                    <a:pt x="950" y="19"/>
                    <a:pt x="929" y="0"/>
                    <a:pt x="91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63;p45">
              <a:extLst>
                <a:ext uri="{FF2B5EF4-FFF2-40B4-BE49-F238E27FC236}">
                  <a16:creationId xmlns:a16="http://schemas.microsoft.com/office/drawing/2014/main" id="{C6563841-ADE1-4954-9BD2-5D593FE8B919}"/>
                </a:ext>
              </a:extLst>
            </p:cNvPr>
            <p:cNvSpPr/>
            <p:nvPr/>
          </p:nvSpPr>
          <p:spPr>
            <a:xfrm>
              <a:off x="8339294" y="1144191"/>
              <a:ext cx="95542" cy="28457"/>
            </a:xfrm>
            <a:custGeom>
              <a:avLst/>
              <a:gdLst/>
              <a:ahLst/>
              <a:cxnLst/>
              <a:rect l="l" t="t" r="r" b="b"/>
              <a:pathLst>
                <a:path w="2978" h="887" extrusionOk="0">
                  <a:moveTo>
                    <a:pt x="1" y="0"/>
                  </a:moveTo>
                  <a:lnTo>
                    <a:pt x="2978" y="887"/>
                  </a:lnTo>
                  <a:cubicBezTo>
                    <a:pt x="2091" y="380"/>
                    <a:pt x="1077" y="159"/>
                    <a:pt x="9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64;p45">
              <a:extLst>
                <a:ext uri="{FF2B5EF4-FFF2-40B4-BE49-F238E27FC236}">
                  <a16:creationId xmlns:a16="http://schemas.microsoft.com/office/drawing/2014/main" id="{104E630F-9064-41A8-9505-39B7E80002F9}"/>
                </a:ext>
              </a:extLst>
            </p:cNvPr>
            <p:cNvSpPr/>
            <p:nvPr/>
          </p:nvSpPr>
          <p:spPr>
            <a:xfrm>
              <a:off x="7382649" y="1302514"/>
              <a:ext cx="133495" cy="58294"/>
            </a:xfrm>
            <a:custGeom>
              <a:avLst/>
              <a:gdLst/>
              <a:ahLst/>
              <a:cxnLst/>
              <a:rect l="l" t="t" r="r" b="b"/>
              <a:pathLst>
                <a:path w="4161" h="1817" extrusionOk="0">
                  <a:moveTo>
                    <a:pt x="4070" y="0"/>
                  </a:moveTo>
                  <a:cubicBezTo>
                    <a:pt x="4061" y="0"/>
                    <a:pt x="4052" y="2"/>
                    <a:pt x="4041" y="6"/>
                  </a:cubicBezTo>
                  <a:cubicBezTo>
                    <a:pt x="2648" y="354"/>
                    <a:pt x="1286" y="892"/>
                    <a:pt x="82" y="1684"/>
                  </a:cubicBezTo>
                  <a:cubicBezTo>
                    <a:pt x="0" y="1739"/>
                    <a:pt x="60" y="1817"/>
                    <a:pt x="119" y="1817"/>
                  </a:cubicBezTo>
                  <a:cubicBezTo>
                    <a:pt x="128" y="1817"/>
                    <a:pt x="137" y="1815"/>
                    <a:pt x="146" y="1811"/>
                  </a:cubicBezTo>
                  <a:cubicBezTo>
                    <a:pt x="1413" y="1082"/>
                    <a:pt x="2711" y="512"/>
                    <a:pt x="4104" y="132"/>
                  </a:cubicBezTo>
                  <a:cubicBezTo>
                    <a:pt x="4161" y="104"/>
                    <a:pt x="4142" y="0"/>
                    <a:pt x="407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65;p45">
              <a:extLst>
                <a:ext uri="{FF2B5EF4-FFF2-40B4-BE49-F238E27FC236}">
                  <a16:creationId xmlns:a16="http://schemas.microsoft.com/office/drawing/2014/main" id="{E702A35E-F8FF-4A3F-AF46-3C283268E9F1}"/>
                </a:ext>
              </a:extLst>
            </p:cNvPr>
            <p:cNvSpPr/>
            <p:nvPr/>
          </p:nvSpPr>
          <p:spPr>
            <a:xfrm>
              <a:off x="7432407" y="1433536"/>
              <a:ext cx="41001" cy="34874"/>
            </a:xfrm>
            <a:custGeom>
              <a:avLst/>
              <a:gdLst/>
              <a:ahLst/>
              <a:cxnLst/>
              <a:rect l="l" t="t" r="r" b="b"/>
              <a:pathLst>
                <a:path w="1278" h="1087" extrusionOk="0">
                  <a:moveTo>
                    <a:pt x="1186" y="0"/>
                  </a:moveTo>
                  <a:cubicBezTo>
                    <a:pt x="1178" y="0"/>
                    <a:pt x="1169" y="2"/>
                    <a:pt x="1160" y="7"/>
                  </a:cubicBezTo>
                  <a:cubicBezTo>
                    <a:pt x="685" y="260"/>
                    <a:pt x="305" y="577"/>
                    <a:pt x="20" y="1020"/>
                  </a:cubicBezTo>
                  <a:cubicBezTo>
                    <a:pt x="0" y="1059"/>
                    <a:pt x="29" y="1086"/>
                    <a:pt x="61" y="1086"/>
                  </a:cubicBezTo>
                  <a:cubicBezTo>
                    <a:pt x="81" y="1086"/>
                    <a:pt x="103" y="1076"/>
                    <a:pt x="115" y="1052"/>
                  </a:cubicBezTo>
                  <a:cubicBezTo>
                    <a:pt x="400" y="672"/>
                    <a:pt x="748" y="324"/>
                    <a:pt x="1223" y="102"/>
                  </a:cubicBezTo>
                  <a:cubicBezTo>
                    <a:pt x="1278" y="75"/>
                    <a:pt x="1239" y="0"/>
                    <a:pt x="118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66;p45">
              <a:extLst>
                <a:ext uri="{FF2B5EF4-FFF2-40B4-BE49-F238E27FC236}">
                  <a16:creationId xmlns:a16="http://schemas.microsoft.com/office/drawing/2014/main" id="{E3C0E5F3-DFF0-45D4-AA64-589FB8DE657C}"/>
                </a:ext>
              </a:extLst>
            </p:cNvPr>
            <p:cNvSpPr/>
            <p:nvPr/>
          </p:nvSpPr>
          <p:spPr>
            <a:xfrm>
              <a:off x="7392658" y="1232095"/>
              <a:ext cx="466127" cy="43376"/>
            </a:xfrm>
            <a:custGeom>
              <a:avLst/>
              <a:gdLst/>
              <a:ahLst/>
              <a:cxnLst/>
              <a:rect l="l" t="t" r="r" b="b"/>
              <a:pathLst>
                <a:path w="14529" h="1352" extrusionOk="0">
                  <a:moveTo>
                    <a:pt x="6476" y="0"/>
                  </a:moveTo>
                  <a:cubicBezTo>
                    <a:pt x="4252" y="0"/>
                    <a:pt x="2060" y="334"/>
                    <a:pt x="55" y="1250"/>
                  </a:cubicBezTo>
                  <a:cubicBezTo>
                    <a:pt x="1" y="1278"/>
                    <a:pt x="40" y="1352"/>
                    <a:pt x="72" y="1352"/>
                  </a:cubicBezTo>
                  <a:cubicBezTo>
                    <a:pt x="78" y="1352"/>
                    <a:pt x="83" y="1350"/>
                    <a:pt x="87" y="1345"/>
                  </a:cubicBezTo>
                  <a:cubicBezTo>
                    <a:pt x="2023" y="524"/>
                    <a:pt x="4142" y="229"/>
                    <a:pt x="6297" y="229"/>
                  </a:cubicBezTo>
                  <a:cubicBezTo>
                    <a:pt x="9043" y="229"/>
                    <a:pt x="11846" y="708"/>
                    <a:pt x="14402" y="1187"/>
                  </a:cubicBezTo>
                  <a:cubicBezTo>
                    <a:pt x="14497" y="1187"/>
                    <a:pt x="14528" y="1060"/>
                    <a:pt x="14433" y="1029"/>
                  </a:cubicBezTo>
                  <a:cubicBezTo>
                    <a:pt x="11917" y="491"/>
                    <a:pt x="9173" y="0"/>
                    <a:pt x="647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67;p45">
              <a:extLst>
                <a:ext uri="{FF2B5EF4-FFF2-40B4-BE49-F238E27FC236}">
                  <a16:creationId xmlns:a16="http://schemas.microsoft.com/office/drawing/2014/main" id="{84185B69-1A9E-4F7F-ACD6-533DC0D79600}"/>
                </a:ext>
              </a:extLst>
            </p:cNvPr>
            <p:cNvSpPr/>
            <p:nvPr/>
          </p:nvSpPr>
          <p:spPr>
            <a:xfrm>
              <a:off x="7284703" y="1288174"/>
              <a:ext cx="63844" cy="34842"/>
            </a:xfrm>
            <a:custGeom>
              <a:avLst/>
              <a:gdLst/>
              <a:ahLst/>
              <a:cxnLst/>
              <a:rect l="l" t="t" r="r" b="b"/>
              <a:pathLst>
                <a:path w="1990" h="1086" extrusionOk="0">
                  <a:moveTo>
                    <a:pt x="1950" y="1"/>
                  </a:moveTo>
                  <a:cubicBezTo>
                    <a:pt x="1944" y="1"/>
                    <a:pt x="1938" y="3"/>
                    <a:pt x="1932" y="9"/>
                  </a:cubicBezTo>
                  <a:cubicBezTo>
                    <a:pt x="1362" y="453"/>
                    <a:pt x="729" y="769"/>
                    <a:pt x="32" y="991"/>
                  </a:cubicBezTo>
                  <a:cubicBezTo>
                    <a:pt x="0" y="1023"/>
                    <a:pt x="32" y="1086"/>
                    <a:pt x="64" y="1086"/>
                  </a:cubicBezTo>
                  <a:cubicBezTo>
                    <a:pt x="760" y="896"/>
                    <a:pt x="1425" y="548"/>
                    <a:pt x="1964" y="73"/>
                  </a:cubicBezTo>
                  <a:cubicBezTo>
                    <a:pt x="1989" y="47"/>
                    <a:pt x="1973" y="1"/>
                    <a:pt x="1950"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68;p45">
              <a:extLst>
                <a:ext uri="{FF2B5EF4-FFF2-40B4-BE49-F238E27FC236}">
                  <a16:creationId xmlns:a16="http://schemas.microsoft.com/office/drawing/2014/main" id="{F90AAF9A-0EFA-4142-90BA-3DA11C61C2FF}"/>
                </a:ext>
              </a:extLst>
            </p:cNvPr>
            <p:cNvSpPr/>
            <p:nvPr/>
          </p:nvSpPr>
          <p:spPr>
            <a:xfrm>
              <a:off x="7459677" y="1309637"/>
              <a:ext cx="235486" cy="62336"/>
            </a:xfrm>
            <a:custGeom>
              <a:avLst/>
              <a:gdLst/>
              <a:ahLst/>
              <a:cxnLst/>
              <a:rect l="l" t="t" r="r" b="b"/>
              <a:pathLst>
                <a:path w="7340" h="1943" extrusionOk="0">
                  <a:moveTo>
                    <a:pt x="7273" y="0"/>
                  </a:moveTo>
                  <a:cubicBezTo>
                    <a:pt x="7265" y="0"/>
                    <a:pt x="7256" y="2"/>
                    <a:pt x="7246" y="5"/>
                  </a:cubicBezTo>
                  <a:cubicBezTo>
                    <a:pt x="4775" y="290"/>
                    <a:pt x="2368" y="924"/>
                    <a:pt x="57" y="1810"/>
                  </a:cubicBezTo>
                  <a:cubicBezTo>
                    <a:pt x="0" y="1839"/>
                    <a:pt x="19" y="1942"/>
                    <a:pt x="91" y="1942"/>
                  </a:cubicBezTo>
                  <a:cubicBezTo>
                    <a:pt x="100" y="1942"/>
                    <a:pt x="110" y="1940"/>
                    <a:pt x="120" y="1937"/>
                  </a:cubicBezTo>
                  <a:cubicBezTo>
                    <a:pt x="2432" y="1145"/>
                    <a:pt x="4807" y="544"/>
                    <a:pt x="7246" y="132"/>
                  </a:cubicBezTo>
                  <a:cubicBezTo>
                    <a:pt x="7330" y="104"/>
                    <a:pt x="7339" y="0"/>
                    <a:pt x="727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69;p45">
              <a:extLst>
                <a:ext uri="{FF2B5EF4-FFF2-40B4-BE49-F238E27FC236}">
                  <a16:creationId xmlns:a16="http://schemas.microsoft.com/office/drawing/2014/main" id="{BC041E96-83C1-4C72-B00D-C0F0971CA12E}"/>
                </a:ext>
              </a:extLst>
            </p:cNvPr>
            <p:cNvSpPr/>
            <p:nvPr/>
          </p:nvSpPr>
          <p:spPr>
            <a:xfrm>
              <a:off x="7318549" y="1193918"/>
              <a:ext cx="351239" cy="50017"/>
            </a:xfrm>
            <a:custGeom>
              <a:avLst/>
              <a:gdLst/>
              <a:ahLst/>
              <a:cxnLst/>
              <a:rect l="l" t="t" r="r" b="b"/>
              <a:pathLst>
                <a:path w="10948" h="1559" extrusionOk="0">
                  <a:moveTo>
                    <a:pt x="6941" y="1"/>
                  </a:moveTo>
                  <a:cubicBezTo>
                    <a:pt x="4598" y="1"/>
                    <a:pt x="2277" y="473"/>
                    <a:pt x="85" y="1427"/>
                  </a:cubicBezTo>
                  <a:cubicBezTo>
                    <a:pt x="1" y="1455"/>
                    <a:pt x="17" y="1559"/>
                    <a:pt x="88" y="1559"/>
                  </a:cubicBezTo>
                  <a:cubicBezTo>
                    <a:pt x="97" y="1559"/>
                    <a:pt x="107" y="1557"/>
                    <a:pt x="117" y="1554"/>
                  </a:cubicBezTo>
                  <a:cubicBezTo>
                    <a:pt x="2513" y="690"/>
                    <a:pt x="4909" y="254"/>
                    <a:pt x="7366" y="254"/>
                  </a:cubicBezTo>
                  <a:cubicBezTo>
                    <a:pt x="8513" y="254"/>
                    <a:pt x="9673" y="349"/>
                    <a:pt x="10853" y="540"/>
                  </a:cubicBezTo>
                  <a:cubicBezTo>
                    <a:pt x="10916" y="540"/>
                    <a:pt x="10948" y="445"/>
                    <a:pt x="10884" y="445"/>
                  </a:cubicBezTo>
                  <a:cubicBezTo>
                    <a:pt x="9576" y="149"/>
                    <a:pt x="8255" y="1"/>
                    <a:pt x="6941"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70;p45">
              <a:extLst>
                <a:ext uri="{FF2B5EF4-FFF2-40B4-BE49-F238E27FC236}">
                  <a16:creationId xmlns:a16="http://schemas.microsoft.com/office/drawing/2014/main" id="{3518C9BA-3096-434E-9EB1-EFD5D1B626B1}"/>
                </a:ext>
              </a:extLst>
            </p:cNvPr>
            <p:cNvSpPr/>
            <p:nvPr/>
          </p:nvSpPr>
          <p:spPr>
            <a:xfrm>
              <a:off x="8150332" y="290207"/>
              <a:ext cx="993691" cy="1509353"/>
            </a:xfrm>
            <a:custGeom>
              <a:avLst/>
              <a:gdLst/>
              <a:ahLst/>
              <a:cxnLst/>
              <a:rect l="l" t="t" r="r" b="b"/>
              <a:pathLst>
                <a:path w="30973" h="47046" extrusionOk="0">
                  <a:moveTo>
                    <a:pt x="9221" y="0"/>
                  </a:moveTo>
                  <a:cubicBezTo>
                    <a:pt x="9169" y="0"/>
                    <a:pt x="9114" y="15"/>
                    <a:pt x="9058" y="49"/>
                  </a:cubicBezTo>
                  <a:cubicBezTo>
                    <a:pt x="444" y="5433"/>
                    <a:pt x="0" y="18575"/>
                    <a:pt x="3896" y="26904"/>
                  </a:cubicBezTo>
                  <a:cubicBezTo>
                    <a:pt x="7967" y="35634"/>
                    <a:pt x="16936" y="40818"/>
                    <a:pt x="26384" y="40818"/>
                  </a:cubicBezTo>
                  <a:cubicBezTo>
                    <a:pt x="26636" y="40818"/>
                    <a:pt x="26888" y="40814"/>
                    <a:pt x="27141" y="40807"/>
                  </a:cubicBezTo>
                  <a:cubicBezTo>
                    <a:pt x="27141" y="40839"/>
                    <a:pt x="27172" y="40902"/>
                    <a:pt x="27204" y="40934"/>
                  </a:cubicBezTo>
                  <a:cubicBezTo>
                    <a:pt x="28819" y="42770"/>
                    <a:pt x="29959" y="44860"/>
                    <a:pt x="30973" y="47046"/>
                  </a:cubicBezTo>
                  <a:lnTo>
                    <a:pt x="30973" y="45431"/>
                  </a:lnTo>
                  <a:cubicBezTo>
                    <a:pt x="30054" y="43689"/>
                    <a:pt x="29009" y="42042"/>
                    <a:pt x="27647" y="40617"/>
                  </a:cubicBezTo>
                  <a:cubicBezTo>
                    <a:pt x="27679" y="40490"/>
                    <a:pt x="27616" y="40332"/>
                    <a:pt x="27457" y="40332"/>
                  </a:cubicBezTo>
                  <a:cubicBezTo>
                    <a:pt x="27426" y="33428"/>
                    <a:pt x="28629" y="24687"/>
                    <a:pt x="23309" y="19399"/>
                  </a:cubicBezTo>
                  <a:cubicBezTo>
                    <a:pt x="20680" y="16802"/>
                    <a:pt x="17070" y="15567"/>
                    <a:pt x="14346" y="13128"/>
                  </a:cubicBezTo>
                  <a:cubicBezTo>
                    <a:pt x="10736" y="9930"/>
                    <a:pt x="9089" y="5274"/>
                    <a:pt x="9469" y="524"/>
                  </a:cubicBezTo>
                  <a:cubicBezTo>
                    <a:pt x="9626" y="316"/>
                    <a:pt x="9461" y="0"/>
                    <a:pt x="9221"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71;p45">
              <a:extLst>
                <a:ext uri="{FF2B5EF4-FFF2-40B4-BE49-F238E27FC236}">
                  <a16:creationId xmlns:a16="http://schemas.microsoft.com/office/drawing/2014/main" id="{F7D5C0B9-9269-45A5-96E6-BFC3EB1E84FF}"/>
                </a:ext>
              </a:extLst>
            </p:cNvPr>
            <p:cNvSpPr/>
            <p:nvPr/>
          </p:nvSpPr>
          <p:spPr>
            <a:xfrm>
              <a:off x="7296894" y="2273083"/>
              <a:ext cx="1847150" cy="766900"/>
            </a:xfrm>
            <a:custGeom>
              <a:avLst/>
              <a:gdLst/>
              <a:ahLst/>
              <a:cxnLst/>
              <a:rect l="l" t="t" r="r" b="b"/>
              <a:pathLst>
                <a:path w="57575" h="23904" extrusionOk="0">
                  <a:moveTo>
                    <a:pt x="39695" y="0"/>
                  </a:moveTo>
                  <a:cubicBezTo>
                    <a:pt x="37770" y="0"/>
                    <a:pt x="35867" y="499"/>
                    <a:pt x="33664" y="1200"/>
                  </a:cubicBezTo>
                  <a:cubicBezTo>
                    <a:pt x="32867" y="1444"/>
                    <a:pt x="32126" y="1524"/>
                    <a:pt x="31407" y="1524"/>
                  </a:cubicBezTo>
                  <a:cubicBezTo>
                    <a:pt x="30038" y="1524"/>
                    <a:pt x="28755" y="1233"/>
                    <a:pt x="27334" y="1233"/>
                  </a:cubicBezTo>
                  <a:cubicBezTo>
                    <a:pt x="26983" y="1233"/>
                    <a:pt x="26624" y="1251"/>
                    <a:pt x="26254" y="1295"/>
                  </a:cubicBezTo>
                  <a:cubicBezTo>
                    <a:pt x="23530" y="1643"/>
                    <a:pt x="20775" y="2657"/>
                    <a:pt x="18273" y="3828"/>
                  </a:cubicBezTo>
                  <a:cubicBezTo>
                    <a:pt x="15708" y="5063"/>
                    <a:pt x="13491" y="6710"/>
                    <a:pt x="11179" y="8389"/>
                  </a:cubicBezTo>
                  <a:cubicBezTo>
                    <a:pt x="7759" y="10859"/>
                    <a:pt x="4592" y="11967"/>
                    <a:pt x="349" y="12221"/>
                  </a:cubicBezTo>
                  <a:cubicBezTo>
                    <a:pt x="95" y="12221"/>
                    <a:pt x="0" y="12474"/>
                    <a:pt x="64" y="12664"/>
                  </a:cubicBezTo>
                  <a:cubicBezTo>
                    <a:pt x="0" y="12822"/>
                    <a:pt x="64" y="13044"/>
                    <a:pt x="285" y="13076"/>
                  </a:cubicBezTo>
                  <a:cubicBezTo>
                    <a:pt x="3421" y="13931"/>
                    <a:pt x="5479" y="16274"/>
                    <a:pt x="8266" y="17731"/>
                  </a:cubicBezTo>
                  <a:cubicBezTo>
                    <a:pt x="10008" y="18618"/>
                    <a:pt x="11844" y="18966"/>
                    <a:pt x="13745" y="19188"/>
                  </a:cubicBezTo>
                  <a:cubicBezTo>
                    <a:pt x="17482" y="19631"/>
                    <a:pt x="20142" y="20011"/>
                    <a:pt x="23594" y="21531"/>
                  </a:cubicBezTo>
                  <a:cubicBezTo>
                    <a:pt x="25969" y="22545"/>
                    <a:pt x="28186" y="23558"/>
                    <a:pt x="30783" y="23811"/>
                  </a:cubicBezTo>
                  <a:cubicBezTo>
                    <a:pt x="31348" y="23871"/>
                    <a:pt x="31915" y="23903"/>
                    <a:pt x="32482" y="23903"/>
                  </a:cubicBezTo>
                  <a:cubicBezTo>
                    <a:pt x="34011" y="23903"/>
                    <a:pt x="35534" y="23669"/>
                    <a:pt x="36990" y="23115"/>
                  </a:cubicBezTo>
                  <a:cubicBezTo>
                    <a:pt x="39872" y="22038"/>
                    <a:pt x="41835" y="20138"/>
                    <a:pt x="45129" y="19853"/>
                  </a:cubicBezTo>
                  <a:cubicBezTo>
                    <a:pt x="47282" y="19663"/>
                    <a:pt x="48549" y="19758"/>
                    <a:pt x="50259" y="18364"/>
                  </a:cubicBezTo>
                  <a:cubicBezTo>
                    <a:pt x="52128" y="16844"/>
                    <a:pt x="53268" y="14849"/>
                    <a:pt x="55484" y="13709"/>
                  </a:cubicBezTo>
                  <a:cubicBezTo>
                    <a:pt x="56181" y="13899"/>
                    <a:pt x="56878" y="14089"/>
                    <a:pt x="57575" y="14311"/>
                  </a:cubicBezTo>
                  <a:lnTo>
                    <a:pt x="57575" y="13234"/>
                  </a:lnTo>
                  <a:cubicBezTo>
                    <a:pt x="56846" y="13012"/>
                    <a:pt x="56086" y="12822"/>
                    <a:pt x="55326" y="12632"/>
                  </a:cubicBezTo>
                  <a:cubicBezTo>
                    <a:pt x="55516" y="12601"/>
                    <a:pt x="55674" y="12411"/>
                    <a:pt x="55548" y="12189"/>
                  </a:cubicBezTo>
                  <a:cubicBezTo>
                    <a:pt x="52824" y="8072"/>
                    <a:pt x="49657" y="3733"/>
                    <a:pt x="45160" y="1421"/>
                  </a:cubicBezTo>
                  <a:cubicBezTo>
                    <a:pt x="43167" y="403"/>
                    <a:pt x="41423" y="0"/>
                    <a:pt x="39695"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72;p45">
              <a:extLst>
                <a:ext uri="{FF2B5EF4-FFF2-40B4-BE49-F238E27FC236}">
                  <a16:creationId xmlns:a16="http://schemas.microsoft.com/office/drawing/2014/main" id="{EAA237A6-6EAF-4D92-BA5A-A293C2BA0F93}"/>
                </a:ext>
              </a:extLst>
            </p:cNvPr>
            <p:cNvSpPr/>
            <p:nvPr/>
          </p:nvSpPr>
          <p:spPr>
            <a:xfrm>
              <a:off x="6960581" y="239935"/>
              <a:ext cx="2183471" cy="2228611"/>
            </a:xfrm>
            <a:custGeom>
              <a:avLst/>
              <a:gdLst/>
              <a:ahLst/>
              <a:cxnLst/>
              <a:rect l="l" t="t" r="r" b="b"/>
              <a:pathLst>
                <a:path w="68058" h="69465" extrusionOk="0">
                  <a:moveTo>
                    <a:pt x="16437" y="13017"/>
                  </a:moveTo>
                  <a:cubicBezTo>
                    <a:pt x="18084" y="13650"/>
                    <a:pt x="19794" y="14062"/>
                    <a:pt x="21567" y="14125"/>
                  </a:cubicBezTo>
                  <a:cubicBezTo>
                    <a:pt x="21889" y="14141"/>
                    <a:pt x="22210" y="14147"/>
                    <a:pt x="22530" y="14147"/>
                  </a:cubicBezTo>
                  <a:cubicBezTo>
                    <a:pt x="23393" y="14147"/>
                    <a:pt x="24250" y="14104"/>
                    <a:pt x="25101" y="14104"/>
                  </a:cubicBezTo>
                  <a:cubicBezTo>
                    <a:pt x="26416" y="14104"/>
                    <a:pt x="27717" y="14207"/>
                    <a:pt x="29010" y="14727"/>
                  </a:cubicBezTo>
                  <a:cubicBezTo>
                    <a:pt x="34045" y="16722"/>
                    <a:pt x="35819" y="22074"/>
                    <a:pt x="37402" y="26793"/>
                  </a:cubicBezTo>
                  <a:cubicBezTo>
                    <a:pt x="36389" y="25304"/>
                    <a:pt x="35248" y="23879"/>
                    <a:pt x="33792" y="22866"/>
                  </a:cubicBezTo>
                  <a:cubicBezTo>
                    <a:pt x="32113" y="21694"/>
                    <a:pt x="30245" y="21599"/>
                    <a:pt x="28345" y="21061"/>
                  </a:cubicBezTo>
                  <a:cubicBezTo>
                    <a:pt x="25494" y="20269"/>
                    <a:pt x="24418" y="18210"/>
                    <a:pt x="22201" y="16595"/>
                  </a:cubicBezTo>
                  <a:cubicBezTo>
                    <a:pt x="20491" y="15360"/>
                    <a:pt x="16785" y="15487"/>
                    <a:pt x="16437" y="13017"/>
                  </a:cubicBezTo>
                  <a:close/>
                  <a:moveTo>
                    <a:pt x="15962" y="13618"/>
                  </a:moveTo>
                  <a:lnTo>
                    <a:pt x="15962" y="13618"/>
                  </a:lnTo>
                  <a:cubicBezTo>
                    <a:pt x="16279" y="14505"/>
                    <a:pt x="16912" y="15107"/>
                    <a:pt x="17862" y="15550"/>
                  </a:cubicBezTo>
                  <a:cubicBezTo>
                    <a:pt x="19351" y="16247"/>
                    <a:pt x="20681" y="16120"/>
                    <a:pt x="22106" y="17229"/>
                  </a:cubicBezTo>
                  <a:cubicBezTo>
                    <a:pt x="22993" y="17925"/>
                    <a:pt x="23689" y="18876"/>
                    <a:pt x="24544" y="19636"/>
                  </a:cubicBezTo>
                  <a:cubicBezTo>
                    <a:pt x="26128" y="21124"/>
                    <a:pt x="27838" y="21536"/>
                    <a:pt x="29960" y="21979"/>
                  </a:cubicBezTo>
                  <a:cubicBezTo>
                    <a:pt x="33285" y="22676"/>
                    <a:pt x="35090" y="24608"/>
                    <a:pt x="37149" y="27046"/>
                  </a:cubicBezTo>
                  <a:cubicBezTo>
                    <a:pt x="36373" y="26994"/>
                    <a:pt x="35482" y="26939"/>
                    <a:pt x="34582" y="26939"/>
                  </a:cubicBezTo>
                  <a:cubicBezTo>
                    <a:pt x="32725" y="26939"/>
                    <a:pt x="30825" y="27174"/>
                    <a:pt x="29801" y="28155"/>
                  </a:cubicBezTo>
                  <a:cubicBezTo>
                    <a:pt x="28503" y="29358"/>
                    <a:pt x="29358" y="30783"/>
                    <a:pt x="30530" y="31670"/>
                  </a:cubicBezTo>
                  <a:cubicBezTo>
                    <a:pt x="27711" y="30783"/>
                    <a:pt x="24798" y="29833"/>
                    <a:pt x="21947" y="29231"/>
                  </a:cubicBezTo>
                  <a:cubicBezTo>
                    <a:pt x="19984" y="27109"/>
                    <a:pt x="17609" y="24956"/>
                    <a:pt x="16722" y="22169"/>
                  </a:cubicBezTo>
                  <a:cubicBezTo>
                    <a:pt x="15835" y="19446"/>
                    <a:pt x="15329" y="16405"/>
                    <a:pt x="15962" y="13618"/>
                  </a:cubicBezTo>
                  <a:close/>
                  <a:moveTo>
                    <a:pt x="34868" y="33982"/>
                  </a:moveTo>
                  <a:cubicBezTo>
                    <a:pt x="35343" y="34172"/>
                    <a:pt x="35819" y="34393"/>
                    <a:pt x="36294" y="34583"/>
                  </a:cubicBezTo>
                  <a:cubicBezTo>
                    <a:pt x="38257" y="35375"/>
                    <a:pt x="40949" y="35692"/>
                    <a:pt x="42184" y="37592"/>
                  </a:cubicBezTo>
                  <a:cubicBezTo>
                    <a:pt x="42057" y="37687"/>
                    <a:pt x="41931" y="37782"/>
                    <a:pt x="41804" y="37909"/>
                  </a:cubicBezTo>
                  <a:cubicBezTo>
                    <a:pt x="41788" y="37905"/>
                    <a:pt x="41771" y="37903"/>
                    <a:pt x="41755" y="37903"/>
                  </a:cubicBezTo>
                  <a:cubicBezTo>
                    <a:pt x="41640" y="37903"/>
                    <a:pt x="41519" y="37996"/>
                    <a:pt x="41519" y="38162"/>
                  </a:cubicBezTo>
                  <a:cubicBezTo>
                    <a:pt x="40126" y="39365"/>
                    <a:pt x="38700" y="40822"/>
                    <a:pt x="37054" y="41170"/>
                  </a:cubicBezTo>
                  <a:cubicBezTo>
                    <a:pt x="36740" y="41230"/>
                    <a:pt x="36454" y="41262"/>
                    <a:pt x="36196" y="41262"/>
                  </a:cubicBezTo>
                  <a:cubicBezTo>
                    <a:pt x="35908" y="41262"/>
                    <a:pt x="35656" y="41222"/>
                    <a:pt x="35438" y="41139"/>
                  </a:cubicBezTo>
                  <a:cubicBezTo>
                    <a:pt x="35470" y="41107"/>
                    <a:pt x="35470" y="41075"/>
                    <a:pt x="35470" y="41044"/>
                  </a:cubicBezTo>
                  <a:cubicBezTo>
                    <a:pt x="35490" y="41005"/>
                    <a:pt x="35461" y="40978"/>
                    <a:pt x="35429" y="40978"/>
                  </a:cubicBezTo>
                  <a:cubicBezTo>
                    <a:pt x="35409" y="40978"/>
                    <a:pt x="35387" y="40988"/>
                    <a:pt x="35375" y="41012"/>
                  </a:cubicBezTo>
                  <a:cubicBezTo>
                    <a:pt x="35375" y="41044"/>
                    <a:pt x="35375" y="41075"/>
                    <a:pt x="35343" y="41107"/>
                  </a:cubicBezTo>
                  <a:cubicBezTo>
                    <a:pt x="33253" y="40220"/>
                    <a:pt x="34298" y="35882"/>
                    <a:pt x="34868" y="33982"/>
                  </a:cubicBezTo>
                  <a:close/>
                  <a:moveTo>
                    <a:pt x="42374" y="36927"/>
                  </a:moveTo>
                  <a:lnTo>
                    <a:pt x="42374" y="36927"/>
                  </a:lnTo>
                  <a:cubicBezTo>
                    <a:pt x="43419" y="37338"/>
                    <a:pt x="44496" y="37592"/>
                    <a:pt x="45573" y="38004"/>
                  </a:cubicBezTo>
                  <a:cubicBezTo>
                    <a:pt x="47663" y="38764"/>
                    <a:pt x="51685" y="40252"/>
                    <a:pt x="52318" y="42659"/>
                  </a:cubicBezTo>
                  <a:cubicBezTo>
                    <a:pt x="51805" y="44064"/>
                    <a:pt x="50742" y="45077"/>
                    <a:pt x="49229" y="45077"/>
                  </a:cubicBezTo>
                  <a:cubicBezTo>
                    <a:pt x="48594" y="45077"/>
                    <a:pt x="47879" y="44898"/>
                    <a:pt x="47093" y="44496"/>
                  </a:cubicBezTo>
                  <a:cubicBezTo>
                    <a:pt x="44464" y="43166"/>
                    <a:pt x="43641" y="40062"/>
                    <a:pt x="42881" y="37434"/>
                  </a:cubicBezTo>
                  <a:cubicBezTo>
                    <a:pt x="42849" y="37338"/>
                    <a:pt x="42786" y="37307"/>
                    <a:pt x="42722" y="37307"/>
                  </a:cubicBezTo>
                  <a:cubicBezTo>
                    <a:pt x="42691" y="37275"/>
                    <a:pt x="42659" y="37275"/>
                    <a:pt x="42627" y="37275"/>
                  </a:cubicBezTo>
                  <a:cubicBezTo>
                    <a:pt x="42532" y="37148"/>
                    <a:pt x="42469" y="37022"/>
                    <a:pt x="42374" y="36927"/>
                  </a:cubicBezTo>
                  <a:close/>
                  <a:moveTo>
                    <a:pt x="16045" y="29070"/>
                  </a:moveTo>
                  <a:cubicBezTo>
                    <a:pt x="20761" y="29070"/>
                    <a:pt x="25802" y="30908"/>
                    <a:pt x="30118" y="32271"/>
                  </a:cubicBezTo>
                  <a:lnTo>
                    <a:pt x="29928" y="32335"/>
                  </a:lnTo>
                  <a:cubicBezTo>
                    <a:pt x="28150" y="32212"/>
                    <a:pt x="26372" y="32100"/>
                    <a:pt x="24602" y="32100"/>
                  </a:cubicBezTo>
                  <a:cubicBezTo>
                    <a:pt x="22273" y="32100"/>
                    <a:pt x="19957" y="32293"/>
                    <a:pt x="17672" y="32905"/>
                  </a:cubicBezTo>
                  <a:cubicBezTo>
                    <a:pt x="17577" y="32905"/>
                    <a:pt x="17577" y="33063"/>
                    <a:pt x="17672" y="33063"/>
                  </a:cubicBezTo>
                  <a:cubicBezTo>
                    <a:pt x="20779" y="32616"/>
                    <a:pt x="23729" y="32461"/>
                    <a:pt x="26753" y="32461"/>
                  </a:cubicBezTo>
                  <a:cubicBezTo>
                    <a:pt x="27583" y="32461"/>
                    <a:pt x="28418" y="32473"/>
                    <a:pt x="29263" y="32493"/>
                  </a:cubicBezTo>
                  <a:cubicBezTo>
                    <a:pt x="28376" y="32715"/>
                    <a:pt x="27458" y="32937"/>
                    <a:pt x="26571" y="33222"/>
                  </a:cubicBezTo>
                  <a:cubicBezTo>
                    <a:pt x="26658" y="33193"/>
                    <a:pt x="26639" y="33059"/>
                    <a:pt x="26564" y="33059"/>
                  </a:cubicBezTo>
                  <a:cubicBezTo>
                    <a:pt x="26556" y="33059"/>
                    <a:pt x="26548" y="33060"/>
                    <a:pt x="26539" y="33063"/>
                  </a:cubicBezTo>
                  <a:cubicBezTo>
                    <a:pt x="23214" y="34045"/>
                    <a:pt x="19889" y="35217"/>
                    <a:pt x="16817" y="36768"/>
                  </a:cubicBezTo>
                  <a:cubicBezTo>
                    <a:pt x="16732" y="36797"/>
                    <a:pt x="16773" y="36900"/>
                    <a:pt x="16850" y="36900"/>
                  </a:cubicBezTo>
                  <a:cubicBezTo>
                    <a:pt x="16860" y="36900"/>
                    <a:pt x="16870" y="36899"/>
                    <a:pt x="16880" y="36895"/>
                  </a:cubicBezTo>
                  <a:cubicBezTo>
                    <a:pt x="19446" y="35818"/>
                    <a:pt x="22042" y="34773"/>
                    <a:pt x="24671" y="33855"/>
                  </a:cubicBezTo>
                  <a:lnTo>
                    <a:pt x="24671" y="33855"/>
                  </a:lnTo>
                  <a:cubicBezTo>
                    <a:pt x="23911" y="34140"/>
                    <a:pt x="23183" y="34520"/>
                    <a:pt x="22517" y="34932"/>
                  </a:cubicBezTo>
                  <a:cubicBezTo>
                    <a:pt x="19857" y="36642"/>
                    <a:pt x="18084" y="39872"/>
                    <a:pt x="16247" y="42374"/>
                  </a:cubicBezTo>
                  <a:cubicBezTo>
                    <a:pt x="15234" y="43704"/>
                    <a:pt x="13238" y="46174"/>
                    <a:pt x="12162" y="48549"/>
                  </a:cubicBezTo>
                  <a:cubicBezTo>
                    <a:pt x="11373" y="48768"/>
                    <a:pt x="10756" y="48912"/>
                    <a:pt x="10182" y="48912"/>
                  </a:cubicBezTo>
                  <a:cubicBezTo>
                    <a:pt x="9260" y="48912"/>
                    <a:pt x="8452" y="48539"/>
                    <a:pt x="7221" y="47504"/>
                  </a:cubicBezTo>
                  <a:cubicBezTo>
                    <a:pt x="6778" y="47124"/>
                    <a:pt x="6778" y="46839"/>
                    <a:pt x="6271" y="46522"/>
                  </a:cubicBezTo>
                  <a:cubicBezTo>
                    <a:pt x="4339" y="45351"/>
                    <a:pt x="1268" y="47504"/>
                    <a:pt x="1204" y="43166"/>
                  </a:cubicBezTo>
                  <a:cubicBezTo>
                    <a:pt x="1141" y="39524"/>
                    <a:pt x="4751" y="34615"/>
                    <a:pt x="7285" y="32271"/>
                  </a:cubicBezTo>
                  <a:cubicBezTo>
                    <a:pt x="9845" y="29902"/>
                    <a:pt x="12871" y="29070"/>
                    <a:pt x="16045" y="29070"/>
                  </a:cubicBezTo>
                  <a:close/>
                  <a:moveTo>
                    <a:pt x="53363" y="40379"/>
                  </a:moveTo>
                  <a:lnTo>
                    <a:pt x="53363" y="40379"/>
                  </a:lnTo>
                  <a:cubicBezTo>
                    <a:pt x="56403" y="42089"/>
                    <a:pt x="58652" y="45097"/>
                    <a:pt x="61502" y="47124"/>
                  </a:cubicBezTo>
                  <a:cubicBezTo>
                    <a:pt x="62801" y="48011"/>
                    <a:pt x="65207" y="50259"/>
                    <a:pt x="65682" y="52286"/>
                  </a:cubicBezTo>
                  <a:cubicBezTo>
                    <a:pt x="64352" y="51970"/>
                    <a:pt x="63022" y="51780"/>
                    <a:pt x="61724" y="51463"/>
                  </a:cubicBezTo>
                  <a:cubicBezTo>
                    <a:pt x="59792" y="51019"/>
                    <a:pt x="59222" y="50133"/>
                    <a:pt x="57797" y="49088"/>
                  </a:cubicBezTo>
                  <a:cubicBezTo>
                    <a:pt x="57322" y="48771"/>
                    <a:pt x="56973" y="48676"/>
                    <a:pt x="56435" y="48518"/>
                  </a:cubicBezTo>
                  <a:cubicBezTo>
                    <a:pt x="54060" y="47916"/>
                    <a:pt x="52508" y="47536"/>
                    <a:pt x="51210" y="45192"/>
                  </a:cubicBezTo>
                  <a:cubicBezTo>
                    <a:pt x="51210" y="45161"/>
                    <a:pt x="51210" y="45161"/>
                    <a:pt x="51210" y="45161"/>
                  </a:cubicBezTo>
                  <a:cubicBezTo>
                    <a:pt x="51716" y="44907"/>
                    <a:pt x="52160" y="44527"/>
                    <a:pt x="52540" y="43989"/>
                  </a:cubicBezTo>
                  <a:cubicBezTo>
                    <a:pt x="53268" y="42976"/>
                    <a:pt x="53490" y="41645"/>
                    <a:pt x="53363" y="40379"/>
                  </a:cubicBezTo>
                  <a:close/>
                  <a:moveTo>
                    <a:pt x="42564" y="37845"/>
                  </a:moveTo>
                  <a:cubicBezTo>
                    <a:pt x="43197" y="40569"/>
                    <a:pt x="44179" y="43609"/>
                    <a:pt x="46839" y="45002"/>
                  </a:cubicBezTo>
                  <a:cubicBezTo>
                    <a:pt x="47597" y="45401"/>
                    <a:pt x="48455" y="45624"/>
                    <a:pt x="49294" y="45624"/>
                  </a:cubicBezTo>
                  <a:cubicBezTo>
                    <a:pt x="49789" y="45624"/>
                    <a:pt x="50277" y="45547"/>
                    <a:pt x="50735" y="45382"/>
                  </a:cubicBezTo>
                  <a:cubicBezTo>
                    <a:pt x="50735" y="45414"/>
                    <a:pt x="50735" y="45446"/>
                    <a:pt x="50766" y="45477"/>
                  </a:cubicBezTo>
                  <a:cubicBezTo>
                    <a:pt x="51336" y="46554"/>
                    <a:pt x="52065" y="47409"/>
                    <a:pt x="53110" y="48074"/>
                  </a:cubicBezTo>
                  <a:cubicBezTo>
                    <a:pt x="54598" y="48993"/>
                    <a:pt x="56467" y="48834"/>
                    <a:pt x="57892" y="49943"/>
                  </a:cubicBezTo>
                  <a:cubicBezTo>
                    <a:pt x="58779" y="50608"/>
                    <a:pt x="59032" y="51178"/>
                    <a:pt x="60172" y="51621"/>
                  </a:cubicBezTo>
                  <a:cubicBezTo>
                    <a:pt x="61882" y="52223"/>
                    <a:pt x="63941" y="52413"/>
                    <a:pt x="65746" y="52666"/>
                  </a:cubicBezTo>
                  <a:cubicBezTo>
                    <a:pt x="65872" y="53838"/>
                    <a:pt x="65271" y="54851"/>
                    <a:pt x="63307" y="55485"/>
                  </a:cubicBezTo>
                  <a:cubicBezTo>
                    <a:pt x="62853" y="55631"/>
                    <a:pt x="62384" y="55690"/>
                    <a:pt x="61907" y="55690"/>
                  </a:cubicBezTo>
                  <a:cubicBezTo>
                    <a:pt x="60219" y="55690"/>
                    <a:pt x="58427" y="54954"/>
                    <a:pt x="56847" y="54756"/>
                  </a:cubicBezTo>
                  <a:cubicBezTo>
                    <a:pt x="55042" y="54503"/>
                    <a:pt x="53141" y="54756"/>
                    <a:pt x="51336" y="54408"/>
                  </a:cubicBezTo>
                  <a:cubicBezTo>
                    <a:pt x="50766" y="54281"/>
                    <a:pt x="50260" y="54123"/>
                    <a:pt x="49753" y="53901"/>
                  </a:cubicBezTo>
                  <a:cubicBezTo>
                    <a:pt x="49753" y="53870"/>
                    <a:pt x="49753" y="53806"/>
                    <a:pt x="49753" y="53775"/>
                  </a:cubicBezTo>
                  <a:cubicBezTo>
                    <a:pt x="49736" y="53691"/>
                    <a:pt x="49667" y="53652"/>
                    <a:pt x="49595" y="53652"/>
                  </a:cubicBezTo>
                  <a:cubicBezTo>
                    <a:pt x="49531" y="53652"/>
                    <a:pt x="49466" y="53683"/>
                    <a:pt x="49436" y="53743"/>
                  </a:cubicBezTo>
                  <a:cubicBezTo>
                    <a:pt x="47979" y="52983"/>
                    <a:pt x="46903" y="51716"/>
                    <a:pt x="45984" y="50164"/>
                  </a:cubicBezTo>
                  <a:cubicBezTo>
                    <a:pt x="43736" y="46522"/>
                    <a:pt x="42501" y="42469"/>
                    <a:pt x="42121" y="38225"/>
                  </a:cubicBezTo>
                  <a:cubicBezTo>
                    <a:pt x="42216" y="38099"/>
                    <a:pt x="42342" y="37972"/>
                    <a:pt x="42469" y="37877"/>
                  </a:cubicBezTo>
                  <a:cubicBezTo>
                    <a:pt x="42501" y="37877"/>
                    <a:pt x="42532" y="37877"/>
                    <a:pt x="42564" y="37845"/>
                  </a:cubicBezTo>
                  <a:close/>
                  <a:moveTo>
                    <a:pt x="31702" y="32430"/>
                  </a:moveTo>
                  <a:cubicBezTo>
                    <a:pt x="32557" y="32937"/>
                    <a:pt x="33443" y="33348"/>
                    <a:pt x="34330" y="33760"/>
                  </a:cubicBezTo>
                  <a:cubicBezTo>
                    <a:pt x="33823" y="35533"/>
                    <a:pt x="32810" y="38985"/>
                    <a:pt x="34108" y="40727"/>
                  </a:cubicBezTo>
                  <a:cubicBezTo>
                    <a:pt x="31353" y="44971"/>
                    <a:pt x="32082" y="50766"/>
                    <a:pt x="27806" y="54060"/>
                  </a:cubicBezTo>
                  <a:cubicBezTo>
                    <a:pt x="25843" y="55548"/>
                    <a:pt x="23404" y="56498"/>
                    <a:pt x="21029" y="57100"/>
                  </a:cubicBezTo>
                  <a:cubicBezTo>
                    <a:pt x="20743" y="57171"/>
                    <a:pt x="20449" y="57206"/>
                    <a:pt x="20154" y="57206"/>
                  </a:cubicBezTo>
                  <a:cubicBezTo>
                    <a:pt x="18881" y="57206"/>
                    <a:pt x="17588" y="56564"/>
                    <a:pt x="16817" y="55485"/>
                  </a:cubicBezTo>
                  <a:cubicBezTo>
                    <a:pt x="16564" y="55168"/>
                    <a:pt x="16595" y="54598"/>
                    <a:pt x="16374" y="54218"/>
                  </a:cubicBezTo>
                  <a:cubicBezTo>
                    <a:pt x="16120" y="53870"/>
                    <a:pt x="15899" y="53616"/>
                    <a:pt x="15519" y="53426"/>
                  </a:cubicBezTo>
                  <a:cubicBezTo>
                    <a:pt x="15407" y="53375"/>
                    <a:pt x="15289" y="53358"/>
                    <a:pt x="15169" y="53358"/>
                  </a:cubicBezTo>
                  <a:cubicBezTo>
                    <a:pt x="14953" y="53358"/>
                    <a:pt x="14734" y="53413"/>
                    <a:pt x="14550" y="53413"/>
                  </a:cubicBezTo>
                  <a:cubicBezTo>
                    <a:pt x="14462" y="53413"/>
                    <a:pt x="14383" y="53400"/>
                    <a:pt x="14315" y="53363"/>
                  </a:cubicBezTo>
                  <a:cubicBezTo>
                    <a:pt x="14252" y="53376"/>
                    <a:pt x="14191" y="53382"/>
                    <a:pt x="14133" y="53382"/>
                  </a:cubicBezTo>
                  <a:cubicBezTo>
                    <a:pt x="13614" y="53382"/>
                    <a:pt x="13321" y="52872"/>
                    <a:pt x="13207" y="51875"/>
                  </a:cubicBezTo>
                  <a:cubicBezTo>
                    <a:pt x="12130" y="51241"/>
                    <a:pt x="11877" y="50481"/>
                    <a:pt x="12415" y="49594"/>
                  </a:cubicBezTo>
                  <a:cubicBezTo>
                    <a:pt x="12573" y="48898"/>
                    <a:pt x="12953" y="48201"/>
                    <a:pt x="13302" y="47599"/>
                  </a:cubicBezTo>
                  <a:cubicBezTo>
                    <a:pt x="14727" y="45066"/>
                    <a:pt x="16690" y="42786"/>
                    <a:pt x="18432" y="40474"/>
                  </a:cubicBezTo>
                  <a:cubicBezTo>
                    <a:pt x="19921" y="38479"/>
                    <a:pt x="21282" y="36262"/>
                    <a:pt x="23531" y="35027"/>
                  </a:cubicBezTo>
                  <a:cubicBezTo>
                    <a:pt x="25938" y="33697"/>
                    <a:pt x="29073" y="33190"/>
                    <a:pt x="31702" y="32430"/>
                  </a:cubicBezTo>
                  <a:close/>
                  <a:moveTo>
                    <a:pt x="34330" y="41012"/>
                  </a:moveTo>
                  <a:cubicBezTo>
                    <a:pt x="34552" y="41234"/>
                    <a:pt x="34805" y="41392"/>
                    <a:pt x="35122" y="41550"/>
                  </a:cubicBezTo>
                  <a:lnTo>
                    <a:pt x="35185" y="41550"/>
                  </a:lnTo>
                  <a:cubicBezTo>
                    <a:pt x="34045" y="44464"/>
                    <a:pt x="33190" y="47504"/>
                    <a:pt x="32493" y="50544"/>
                  </a:cubicBezTo>
                  <a:cubicBezTo>
                    <a:pt x="32474" y="50621"/>
                    <a:pt x="32536" y="50663"/>
                    <a:pt x="32595" y="50663"/>
                  </a:cubicBezTo>
                  <a:cubicBezTo>
                    <a:pt x="32634" y="50663"/>
                    <a:pt x="32671" y="50645"/>
                    <a:pt x="32683" y="50608"/>
                  </a:cubicBezTo>
                  <a:cubicBezTo>
                    <a:pt x="33475" y="47568"/>
                    <a:pt x="34362" y="44591"/>
                    <a:pt x="35312" y="41614"/>
                  </a:cubicBezTo>
                  <a:cubicBezTo>
                    <a:pt x="35470" y="41645"/>
                    <a:pt x="35597" y="41677"/>
                    <a:pt x="35755" y="41709"/>
                  </a:cubicBezTo>
                  <a:cubicBezTo>
                    <a:pt x="34552" y="47156"/>
                    <a:pt x="33950" y="53015"/>
                    <a:pt x="34583" y="58588"/>
                  </a:cubicBezTo>
                  <a:cubicBezTo>
                    <a:pt x="32715" y="60457"/>
                    <a:pt x="30910" y="62420"/>
                    <a:pt x="28566" y="63750"/>
                  </a:cubicBezTo>
                  <a:cubicBezTo>
                    <a:pt x="27493" y="64371"/>
                    <a:pt x="26633" y="64592"/>
                    <a:pt x="25746" y="64592"/>
                  </a:cubicBezTo>
                  <a:cubicBezTo>
                    <a:pt x="24958" y="64592"/>
                    <a:pt x="24149" y="64417"/>
                    <a:pt x="23151" y="64194"/>
                  </a:cubicBezTo>
                  <a:cubicBezTo>
                    <a:pt x="22593" y="64077"/>
                    <a:pt x="22120" y="63944"/>
                    <a:pt x="21582" y="63944"/>
                  </a:cubicBezTo>
                  <a:cubicBezTo>
                    <a:pt x="21388" y="63944"/>
                    <a:pt x="21185" y="63962"/>
                    <a:pt x="20966" y="64004"/>
                  </a:cubicBezTo>
                  <a:cubicBezTo>
                    <a:pt x="19834" y="64226"/>
                    <a:pt x="19450" y="64642"/>
                    <a:pt x="18835" y="64642"/>
                  </a:cubicBezTo>
                  <a:cubicBezTo>
                    <a:pt x="18486" y="64642"/>
                    <a:pt x="18063" y="64508"/>
                    <a:pt x="17387" y="64130"/>
                  </a:cubicBezTo>
                  <a:cubicBezTo>
                    <a:pt x="15804" y="63275"/>
                    <a:pt x="15202" y="62135"/>
                    <a:pt x="14347" y="60583"/>
                  </a:cubicBezTo>
                  <a:cubicBezTo>
                    <a:pt x="13048" y="58272"/>
                    <a:pt x="12130" y="55833"/>
                    <a:pt x="12162" y="53173"/>
                  </a:cubicBezTo>
                  <a:lnTo>
                    <a:pt x="12162" y="53173"/>
                  </a:lnTo>
                  <a:cubicBezTo>
                    <a:pt x="12478" y="53553"/>
                    <a:pt x="12953" y="53838"/>
                    <a:pt x="13555" y="54091"/>
                  </a:cubicBezTo>
                  <a:cubicBezTo>
                    <a:pt x="17102" y="55453"/>
                    <a:pt x="15455" y="54598"/>
                    <a:pt x="16659" y="56657"/>
                  </a:cubicBezTo>
                  <a:cubicBezTo>
                    <a:pt x="17070" y="57385"/>
                    <a:pt x="17609" y="57733"/>
                    <a:pt x="18432" y="57892"/>
                  </a:cubicBezTo>
                  <a:cubicBezTo>
                    <a:pt x="18721" y="57944"/>
                    <a:pt x="19020" y="57969"/>
                    <a:pt x="19326" y="57969"/>
                  </a:cubicBezTo>
                  <a:cubicBezTo>
                    <a:pt x="21405" y="57969"/>
                    <a:pt x="23815" y="56855"/>
                    <a:pt x="25526" y="56055"/>
                  </a:cubicBezTo>
                  <a:cubicBezTo>
                    <a:pt x="27806" y="54978"/>
                    <a:pt x="29770" y="53426"/>
                    <a:pt x="30910" y="51146"/>
                  </a:cubicBezTo>
                  <a:cubicBezTo>
                    <a:pt x="32493" y="47884"/>
                    <a:pt x="32493" y="44179"/>
                    <a:pt x="34330" y="41012"/>
                  </a:cubicBezTo>
                  <a:close/>
                  <a:moveTo>
                    <a:pt x="41582" y="38732"/>
                  </a:moveTo>
                  <a:cubicBezTo>
                    <a:pt x="42057" y="43451"/>
                    <a:pt x="43609" y="48359"/>
                    <a:pt x="46586" y="52128"/>
                  </a:cubicBezTo>
                  <a:cubicBezTo>
                    <a:pt x="47409" y="53205"/>
                    <a:pt x="48391" y="53933"/>
                    <a:pt x="49468" y="54440"/>
                  </a:cubicBezTo>
                  <a:cubicBezTo>
                    <a:pt x="49785" y="57892"/>
                    <a:pt x="48961" y="61312"/>
                    <a:pt x="49563" y="64795"/>
                  </a:cubicBezTo>
                  <a:cubicBezTo>
                    <a:pt x="49626" y="65270"/>
                    <a:pt x="49911" y="66031"/>
                    <a:pt x="49911" y="66474"/>
                  </a:cubicBezTo>
                  <a:cubicBezTo>
                    <a:pt x="49828" y="68451"/>
                    <a:pt x="48911" y="68855"/>
                    <a:pt x="47851" y="68855"/>
                  </a:cubicBezTo>
                  <a:cubicBezTo>
                    <a:pt x="47298" y="68855"/>
                    <a:pt x="46706" y="68745"/>
                    <a:pt x="46174" y="68691"/>
                  </a:cubicBezTo>
                  <a:cubicBezTo>
                    <a:pt x="43862" y="68437"/>
                    <a:pt x="41456" y="68406"/>
                    <a:pt x="39429" y="67044"/>
                  </a:cubicBezTo>
                  <a:cubicBezTo>
                    <a:pt x="35502" y="64415"/>
                    <a:pt x="35027" y="59253"/>
                    <a:pt x="34963" y="54915"/>
                  </a:cubicBezTo>
                  <a:cubicBezTo>
                    <a:pt x="34932" y="50513"/>
                    <a:pt x="35438" y="46142"/>
                    <a:pt x="36294" y="41804"/>
                  </a:cubicBezTo>
                  <a:cubicBezTo>
                    <a:pt x="36294" y="41804"/>
                    <a:pt x="36294" y="41772"/>
                    <a:pt x="36294" y="41772"/>
                  </a:cubicBezTo>
                  <a:cubicBezTo>
                    <a:pt x="38194" y="41772"/>
                    <a:pt x="40094" y="40157"/>
                    <a:pt x="41582" y="38732"/>
                  </a:cubicBezTo>
                  <a:close/>
                  <a:moveTo>
                    <a:pt x="68058" y="1"/>
                  </a:moveTo>
                  <a:cubicBezTo>
                    <a:pt x="66474" y="2851"/>
                    <a:pt x="64574" y="5543"/>
                    <a:pt x="62421" y="8045"/>
                  </a:cubicBezTo>
                  <a:cubicBezTo>
                    <a:pt x="58969" y="12035"/>
                    <a:pt x="55073" y="15709"/>
                    <a:pt x="51241" y="19351"/>
                  </a:cubicBezTo>
                  <a:cubicBezTo>
                    <a:pt x="49025" y="21409"/>
                    <a:pt x="46808" y="22929"/>
                    <a:pt x="44052" y="24101"/>
                  </a:cubicBezTo>
                  <a:cubicBezTo>
                    <a:pt x="42311" y="24861"/>
                    <a:pt x="40727" y="25589"/>
                    <a:pt x="39397" y="27014"/>
                  </a:cubicBezTo>
                  <a:cubicBezTo>
                    <a:pt x="39334" y="27046"/>
                    <a:pt x="39334" y="27141"/>
                    <a:pt x="39365" y="27173"/>
                  </a:cubicBezTo>
                  <a:cubicBezTo>
                    <a:pt x="39049" y="27173"/>
                    <a:pt x="38764" y="27173"/>
                    <a:pt x="38479" y="27141"/>
                  </a:cubicBezTo>
                  <a:lnTo>
                    <a:pt x="38067" y="27141"/>
                  </a:lnTo>
                  <a:cubicBezTo>
                    <a:pt x="38067" y="27109"/>
                    <a:pt x="38067" y="27078"/>
                    <a:pt x="38067" y="27078"/>
                  </a:cubicBezTo>
                  <a:cubicBezTo>
                    <a:pt x="36769" y="22771"/>
                    <a:pt x="35153" y="18084"/>
                    <a:pt x="31322" y="15360"/>
                  </a:cubicBezTo>
                  <a:cubicBezTo>
                    <a:pt x="29706" y="14220"/>
                    <a:pt x="27901" y="13650"/>
                    <a:pt x="25906" y="13555"/>
                  </a:cubicBezTo>
                  <a:cubicBezTo>
                    <a:pt x="22422" y="13428"/>
                    <a:pt x="19382" y="13714"/>
                    <a:pt x="15994" y="12447"/>
                  </a:cubicBezTo>
                  <a:cubicBezTo>
                    <a:pt x="15981" y="12443"/>
                    <a:pt x="15969" y="12441"/>
                    <a:pt x="15956" y="12441"/>
                  </a:cubicBezTo>
                  <a:cubicBezTo>
                    <a:pt x="15875" y="12441"/>
                    <a:pt x="15799" y="12527"/>
                    <a:pt x="15772" y="12637"/>
                  </a:cubicBezTo>
                  <a:cubicBezTo>
                    <a:pt x="15740" y="12668"/>
                    <a:pt x="15709" y="12700"/>
                    <a:pt x="15677" y="12763"/>
                  </a:cubicBezTo>
                  <a:cubicBezTo>
                    <a:pt x="14664" y="15867"/>
                    <a:pt x="15297" y="19256"/>
                    <a:pt x="16247" y="22327"/>
                  </a:cubicBezTo>
                  <a:cubicBezTo>
                    <a:pt x="17070" y="24988"/>
                    <a:pt x="19224" y="27268"/>
                    <a:pt x="21346" y="29136"/>
                  </a:cubicBezTo>
                  <a:cubicBezTo>
                    <a:pt x="19604" y="28796"/>
                    <a:pt x="17884" y="28587"/>
                    <a:pt x="16211" y="28587"/>
                  </a:cubicBezTo>
                  <a:cubicBezTo>
                    <a:pt x="11647" y="28587"/>
                    <a:pt x="7440" y="30149"/>
                    <a:pt x="4149" y="34900"/>
                  </a:cubicBezTo>
                  <a:cubicBezTo>
                    <a:pt x="2629" y="37085"/>
                    <a:pt x="1331" y="39524"/>
                    <a:pt x="761" y="42121"/>
                  </a:cubicBezTo>
                  <a:cubicBezTo>
                    <a:pt x="476" y="43387"/>
                    <a:pt x="1" y="45224"/>
                    <a:pt x="1173" y="46174"/>
                  </a:cubicBezTo>
                  <a:cubicBezTo>
                    <a:pt x="1806" y="46712"/>
                    <a:pt x="2598" y="46681"/>
                    <a:pt x="3358" y="46744"/>
                  </a:cubicBezTo>
                  <a:cubicBezTo>
                    <a:pt x="4371" y="46871"/>
                    <a:pt x="5480" y="46839"/>
                    <a:pt x="6366" y="47441"/>
                  </a:cubicBezTo>
                  <a:cubicBezTo>
                    <a:pt x="6936" y="47821"/>
                    <a:pt x="7095" y="48518"/>
                    <a:pt x="7665" y="48898"/>
                  </a:cubicBezTo>
                  <a:cubicBezTo>
                    <a:pt x="8275" y="49314"/>
                    <a:pt x="8904" y="49469"/>
                    <a:pt x="9540" y="49469"/>
                  </a:cubicBezTo>
                  <a:cubicBezTo>
                    <a:pt x="10356" y="49469"/>
                    <a:pt x="11185" y="49214"/>
                    <a:pt x="12003" y="48929"/>
                  </a:cubicBezTo>
                  <a:lnTo>
                    <a:pt x="12003" y="48929"/>
                  </a:lnTo>
                  <a:cubicBezTo>
                    <a:pt x="11497" y="50133"/>
                    <a:pt x="11307" y="51273"/>
                    <a:pt x="11592" y="52255"/>
                  </a:cubicBezTo>
                  <a:cubicBezTo>
                    <a:pt x="11592" y="52286"/>
                    <a:pt x="11592" y="52286"/>
                    <a:pt x="11592" y="52318"/>
                  </a:cubicBezTo>
                  <a:cubicBezTo>
                    <a:pt x="11307" y="55453"/>
                    <a:pt x="12320" y="58240"/>
                    <a:pt x="13840" y="60932"/>
                  </a:cubicBezTo>
                  <a:cubicBezTo>
                    <a:pt x="14775" y="62621"/>
                    <a:pt x="15940" y="65546"/>
                    <a:pt x="18211" y="65546"/>
                  </a:cubicBezTo>
                  <a:cubicBezTo>
                    <a:pt x="18324" y="65546"/>
                    <a:pt x="18440" y="65539"/>
                    <a:pt x="18559" y="65524"/>
                  </a:cubicBezTo>
                  <a:cubicBezTo>
                    <a:pt x="19382" y="65397"/>
                    <a:pt x="20047" y="64764"/>
                    <a:pt x="20839" y="64669"/>
                  </a:cubicBezTo>
                  <a:cubicBezTo>
                    <a:pt x="21034" y="64638"/>
                    <a:pt x="21225" y="64624"/>
                    <a:pt x="21413" y="64624"/>
                  </a:cubicBezTo>
                  <a:cubicBezTo>
                    <a:pt x="22564" y="64624"/>
                    <a:pt x="23591" y="65139"/>
                    <a:pt x="24734" y="65302"/>
                  </a:cubicBezTo>
                  <a:cubicBezTo>
                    <a:pt x="24954" y="65328"/>
                    <a:pt x="25171" y="65341"/>
                    <a:pt x="25386" y="65341"/>
                  </a:cubicBezTo>
                  <a:cubicBezTo>
                    <a:pt x="26225" y="65341"/>
                    <a:pt x="27031" y="65148"/>
                    <a:pt x="27838" y="64795"/>
                  </a:cubicBezTo>
                  <a:cubicBezTo>
                    <a:pt x="30466" y="63687"/>
                    <a:pt x="33032" y="61312"/>
                    <a:pt x="34647" y="58937"/>
                  </a:cubicBezTo>
                  <a:cubicBezTo>
                    <a:pt x="35153" y="62737"/>
                    <a:pt x="36800" y="66791"/>
                    <a:pt x="40632" y="68279"/>
                  </a:cubicBezTo>
                  <a:cubicBezTo>
                    <a:pt x="42640" y="69053"/>
                    <a:pt x="45739" y="69464"/>
                    <a:pt x="48070" y="69464"/>
                  </a:cubicBezTo>
                  <a:cubicBezTo>
                    <a:pt x="48313" y="69464"/>
                    <a:pt x="48547" y="69460"/>
                    <a:pt x="48771" y="69451"/>
                  </a:cubicBezTo>
                  <a:cubicBezTo>
                    <a:pt x="49785" y="69387"/>
                    <a:pt x="50291" y="69229"/>
                    <a:pt x="50513" y="68152"/>
                  </a:cubicBezTo>
                  <a:cubicBezTo>
                    <a:pt x="50925" y="66094"/>
                    <a:pt x="49753" y="63624"/>
                    <a:pt x="49721" y="61502"/>
                  </a:cubicBezTo>
                  <a:cubicBezTo>
                    <a:pt x="49690" y="59190"/>
                    <a:pt x="50101" y="56910"/>
                    <a:pt x="49848" y="54598"/>
                  </a:cubicBezTo>
                  <a:lnTo>
                    <a:pt x="49848" y="54598"/>
                  </a:lnTo>
                  <a:cubicBezTo>
                    <a:pt x="50545" y="54851"/>
                    <a:pt x="51305" y="55041"/>
                    <a:pt x="52128" y="55105"/>
                  </a:cubicBezTo>
                  <a:cubicBezTo>
                    <a:pt x="53775" y="55295"/>
                    <a:pt x="55485" y="55136"/>
                    <a:pt x="57132" y="55390"/>
                  </a:cubicBezTo>
                  <a:cubicBezTo>
                    <a:pt x="58525" y="55611"/>
                    <a:pt x="59887" y="56118"/>
                    <a:pt x="61280" y="56245"/>
                  </a:cubicBezTo>
                  <a:cubicBezTo>
                    <a:pt x="61454" y="56259"/>
                    <a:pt x="61625" y="56266"/>
                    <a:pt x="61793" y="56266"/>
                  </a:cubicBezTo>
                  <a:cubicBezTo>
                    <a:pt x="64258" y="56266"/>
                    <a:pt x="66069" y="54771"/>
                    <a:pt x="66157" y="52666"/>
                  </a:cubicBezTo>
                  <a:cubicBezTo>
                    <a:pt x="66189" y="52603"/>
                    <a:pt x="66221" y="52508"/>
                    <a:pt x="66157" y="52445"/>
                  </a:cubicBezTo>
                  <a:cubicBezTo>
                    <a:pt x="66126" y="51811"/>
                    <a:pt x="65999" y="51114"/>
                    <a:pt x="65651" y="50418"/>
                  </a:cubicBezTo>
                  <a:cubicBezTo>
                    <a:pt x="64479" y="47884"/>
                    <a:pt x="61724" y="46776"/>
                    <a:pt x="59665" y="45129"/>
                  </a:cubicBezTo>
                  <a:cubicBezTo>
                    <a:pt x="57512" y="43387"/>
                    <a:pt x="55897" y="41139"/>
                    <a:pt x="53363" y="39872"/>
                  </a:cubicBezTo>
                  <a:lnTo>
                    <a:pt x="53300" y="39872"/>
                  </a:lnTo>
                  <a:cubicBezTo>
                    <a:pt x="53205" y="39270"/>
                    <a:pt x="53046" y="38700"/>
                    <a:pt x="52825" y="38162"/>
                  </a:cubicBezTo>
                  <a:cubicBezTo>
                    <a:pt x="52128" y="36420"/>
                    <a:pt x="50893" y="34995"/>
                    <a:pt x="49880" y="33475"/>
                  </a:cubicBezTo>
                  <a:cubicBezTo>
                    <a:pt x="49183" y="32430"/>
                    <a:pt x="48676" y="31163"/>
                    <a:pt x="47916" y="30118"/>
                  </a:cubicBezTo>
                  <a:cubicBezTo>
                    <a:pt x="47916" y="30086"/>
                    <a:pt x="47948" y="30055"/>
                    <a:pt x="47948" y="30023"/>
                  </a:cubicBezTo>
                  <a:cubicBezTo>
                    <a:pt x="47726" y="26729"/>
                    <a:pt x="50513" y="24323"/>
                    <a:pt x="52476" y="22042"/>
                  </a:cubicBezTo>
                  <a:cubicBezTo>
                    <a:pt x="54250" y="20016"/>
                    <a:pt x="55992" y="17989"/>
                    <a:pt x="57734" y="15962"/>
                  </a:cubicBezTo>
                  <a:cubicBezTo>
                    <a:pt x="61059" y="12130"/>
                    <a:pt x="64542" y="8393"/>
                    <a:pt x="67646" y="4403"/>
                  </a:cubicBezTo>
                  <a:cubicBezTo>
                    <a:pt x="67773" y="4181"/>
                    <a:pt x="67931" y="3991"/>
                    <a:pt x="68058" y="3801"/>
                  </a:cubicBezTo>
                  <a:lnTo>
                    <a:pt x="68058" y="2661"/>
                  </a:lnTo>
                  <a:cubicBezTo>
                    <a:pt x="66918" y="4340"/>
                    <a:pt x="65619" y="5955"/>
                    <a:pt x="64226" y="7538"/>
                  </a:cubicBezTo>
                  <a:cubicBezTo>
                    <a:pt x="60710" y="11592"/>
                    <a:pt x="57195" y="15645"/>
                    <a:pt x="53680" y="19731"/>
                  </a:cubicBezTo>
                  <a:cubicBezTo>
                    <a:pt x="51368" y="22391"/>
                    <a:pt x="47314" y="25653"/>
                    <a:pt x="47473" y="29548"/>
                  </a:cubicBezTo>
                  <a:lnTo>
                    <a:pt x="45953" y="29073"/>
                  </a:lnTo>
                  <a:lnTo>
                    <a:pt x="45953" y="29073"/>
                  </a:lnTo>
                  <a:cubicBezTo>
                    <a:pt x="46206" y="29231"/>
                    <a:pt x="46459" y="29421"/>
                    <a:pt x="46713" y="29611"/>
                  </a:cubicBezTo>
                  <a:cubicBezTo>
                    <a:pt x="47694" y="30530"/>
                    <a:pt x="48201" y="31986"/>
                    <a:pt x="48898" y="33095"/>
                  </a:cubicBezTo>
                  <a:cubicBezTo>
                    <a:pt x="50006" y="34868"/>
                    <a:pt x="51463" y="36452"/>
                    <a:pt x="52255" y="38415"/>
                  </a:cubicBezTo>
                  <a:cubicBezTo>
                    <a:pt x="52730" y="39619"/>
                    <a:pt x="52793" y="40980"/>
                    <a:pt x="52476" y="42184"/>
                  </a:cubicBezTo>
                  <a:cubicBezTo>
                    <a:pt x="52033" y="40759"/>
                    <a:pt x="50545" y="39999"/>
                    <a:pt x="49278" y="39270"/>
                  </a:cubicBezTo>
                  <a:cubicBezTo>
                    <a:pt x="46744" y="37782"/>
                    <a:pt x="43862" y="37243"/>
                    <a:pt x="41297" y="35977"/>
                  </a:cubicBezTo>
                  <a:cubicBezTo>
                    <a:pt x="40886" y="35723"/>
                    <a:pt x="40411" y="35502"/>
                    <a:pt x="39840" y="35280"/>
                  </a:cubicBezTo>
                  <a:cubicBezTo>
                    <a:pt x="37592" y="34393"/>
                    <a:pt x="35312" y="33633"/>
                    <a:pt x="33127" y="32525"/>
                  </a:cubicBezTo>
                  <a:cubicBezTo>
                    <a:pt x="32177" y="32018"/>
                    <a:pt x="27616" y="29991"/>
                    <a:pt x="31131" y="28123"/>
                  </a:cubicBezTo>
                  <a:cubicBezTo>
                    <a:pt x="31807" y="27785"/>
                    <a:pt x="32863" y="27743"/>
                    <a:pt x="33820" y="27743"/>
                  </a:cubicBezTo>
                  <a:cubicBezTo>
                    <a:pt x="34139" y="27743"/>
                    <a:pt x="34447" y="27748"/>
                    <a:pt x="34726" y="27748"/>
                  </a:cubicBezTo>
                  <a:cubicBezTo>
                    <a:pt x="34866" y="27748"/>
                    <a:pt x="34999" y="27746"/>
                    <a:pt x="35122" y="27743"/>
                  </a:cubicBezTo>
                  <a:cubicBezTo>
                    <a:pt x="35669" y="27723"/>
                    <a:pt x="36217" y="27713"/>
                    <a:pt x="36766" y="27713"/>
                  </a:cubicBezTo>
                  <a:cubicBezTo>
                    <a:pt x="38855" y="27713"/>
                    <a:pt x="40951" y="27860"/>
                    <a:pt x="43007" y="28186"/>
                  </a:cubicBezTo>
                  <a:lnTo>
                    <a:pt x="39682" y="27173"/>
                  </a:lnTo>
                  <a:cubicBezTo>
                    <a:pt x="41646" y="25399"/>
                    <a:pt x="44116" y="24766"/>
                    <a:pt x="46396" y="23594"/>
                  </a:cubicBezTo>
                  <a:cubicBezTo>
                    <a:pt x="48613" y="22486"/>
                    <a:pt x="50481" y="20807"/>
                    <a:pt x="52255" y="19097"/>
                  </a:cubicBezTo>
                  <a:cubicBezTo>
                    <a:pt x="56467" y="15044"/>
                    <a:pt x="60900" y="10990"/>
                    <a:pt x="64511" y="6335"/>
                  </a:cubicBezTo>
                  <a:cubicBezTo>
                    <a:pt x="65809" y="4656"/>
                    <a:pt x="66981" y="2883"/>
                    <a:pt x="68058" y="1046"/>
                  </a:cubicBezTo>
                  <a:lnTo>
                    <a:pt x="68058" y="1"/>
                  </a:ln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73;p45">
              <a:extLst>
                <a:ext uri="{FF2B5EF4-FFF2-40B4-BE49-F238E27FC236}">
                  <a16:creationId xmlns:a16="http://schemas.microsoft.com/office/drawing/2014/main" id="{C42C28EA-EF0F-4111-BA72-188E71704352}"/>
                </a:ext>
              </a:extLst>
            </p:cNvPr>
            <p:cNvSpPr/>
            <p:nvPr/>
          </p:nvSpPr>
          <p:spPr>
            <a:xfrm>
              <a:off x="8815804" y="920678"/>
              <a:ext cx="328204" cy="642388"/>
            </a:xfrm>
            <a:custGeom>
              <a:avLst/>
              <a:gdLst/>
              <a:ahLst/>
              <a:cxnLst/>
              <a:rect l="l" t="t" r="r" b="b"/>
              <a:pathLst>
                <a:path w="10230" h="20023" extrusionOk="0">
                  <a:moveTo>
                    <a:pt x="10230" y="0"/>
                  </a:moveTo>
                  <a:cubicBezTo>
                    <a:pt x="8266" y="2375"/>
                    <a:pt x="5068" y="3674"/>
                    <a:pt x="3516" y="6524"/>
                  </a:cubicBezTo>
                  <a:cubicBezTo>
                    <a:pt x="1331" y="10546"/>
                    <a:pt x="2186" y="15328"/>
                    <a:pt x="412" y="19445"/>
                  </a:cubicBezTo>
                  <a:lnTo>
                    <a:pt x="286" y="19445"/>
                  </a:lnTo>
                  <a:cubicBezTo>
                    <a:pt x="32" y="19476"/>
                    <a:pt x="1" y="19856"/>
                    <a:pt x="254" y="19920"/>
                  </a:cubicBezTo>
                  <a:cubicBezTo>
                    <a:pt x="254" y="19977"/>
                    <a:pt x="311" y="20022"/>
                    <a:pt x="370" y="20022"/>
                  </a:cubicBezTo>
                  <a:cubicBezTo>
                    <a:pt x="410" y="20022"/>
                    <a:pt x="450" y="20002"/>
                    <a:pt x="476" y="19951"/>
                  </a:cubicBezTo>
                  <a:cubicBezTo>
                    <a:pt x="476" y="19951"/>
                    <a:pt x="476" y="19920"/>
                    <a:pt x="507" y="19920"/>
                  </a:cubicBezTo>
                  <a:cubicBezTo>
                    <a:pt x="3484" y="19825"/>
                    <a:pt x="7221" y="19888"/>
                    <a:pt x="10230" y="18780"/>
                  </a:cubicBezTo>
                  <a:lnTo>
                    <a:pt x="10230" y="18115"/>
                  </a:lnTo>
                  <a:cubicBezTo>
                    <a:pt x="7506" y="19191"/>
                    <a:pt x="4054" y="19096"/>
                    <a:pt x="1014" y="19381"/>
                  </a:cubicBezTo>
                  <a:cubicBezTo>
                    <a:pt x="3832" y="16436"/>
                    <a:pt x="8266" y="15454"/>
                    <a:pt x="10230" y="11718"/>
                  </a:cubicBezTo>
                  <a:lnTo>
                    <a:pt x="10230" y="10704"/>
                  </a:lnTo>
                  <a:cubicBezTo>
                    <a:pt x="9755" y="11718"/>
                    <a:pt x="9216" y="12604"/>
                    <a:pt x="8551" y="13301"/>
                  </a:cubicBezTo>
                  <a:cubicBezTo>
                    <a:pt x="6429" y="15644"/>
                    <a:pt x="3199" y="16500"/>
                    <a:pt x="1109" y="18843"/>
                  </a:cubicBezTo>
                  <a:cubicBezTo>
                    <a:pt x="2819" y="15138"/>
                    <a:pt x="1964" y="10482"/>
                    <a:pt x="4022" y="6777"/>
                  </a:cubicBezTo>
                  <a:cubicBezTo>
                    <a:pt x="5448" y="4212"/>
                    <a:pt x="8298" y="2882"/>
                    <a:pt x="10230" y="823"/>
                  </a:cubicBezTo>
                  <a:lnTo>
                    <a:pt x="10230" y="0"/>
                  </a:ln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574;p45">
            <a:extLst>
              <a:ext uri="{FF2B5EF4-FFF2-40B4-BE49-F238E27FC236}">
                <a16:creationId xmlns:a16="http://schemas.microsoft.com/office/drawing/2014/main" id="{4D3302C3-6976-48CE-81AF-CA4AB431D507}"/>
              </a:ext>
            </a:extLst>
          </p:cNvPr>
          <p:cNvGrpSpPr/>
          <p:nvPr/>
        </p:nvGrpSpPr>
        <p:grpSpPr>
          <a:xfrm flipH="1">
            <a:off x="8352142" y="2921027"/>
            <a:ext cx="755030" cy="2190843"/>
            <a:chOff x="0" y="2423867"/>
            <a:chExt cx="755030" cy="2190843"/>
          </a:xfrm>
        </p:grpSpPr>
        <p:sp>
          <p:nvSpPr>
            <p:cNvPr id="70" name="Google Shape;575;p45">
              <a:extLst>
                <a:ext uri="{FF2B5EF4-FFF2-40B4-BE49-F238E27FC236}">
                  <a16:creationId xmlns:a16="http://schemas.microsoft.com/office/drawing/2014/main" id="{FAFFA07B-C2B8-4BE1-AD33-B037788A6B7E}"/>
                </a:ext>
              </a:extLst>
            </p:cNvPr>
            <p:cNvSpPr/>
            <p:nvPr/>
          </p:nvSpPr>
          <p:spPr>
            <a:xfrm>
              <a:off x="0" y="3136531"/>
              <a:ext cx="381012" cy="1250576"/>
            </a:xfrm>
            <a:custGeom>
              <a:avLst/>
              <a:gdLst/>
              <a:ahLst/>
              <a:cxnLst/>
              <a:rect l="l" t="t" r="r" b="b"/>
              <a:pathLst>
                <a:path w="11876" h="38980" extrusionOk="0">
                  <a:moveTo>
                    <a:pt x="0" y="1"/>
                  </a:moveTo>
                  <a:lnTo>
                    <a:pt x="0" y="23024"/>
                  </a:lnTo>
                  <a:cubicBezTo>
                    <a:pt x="380" y="23246"/>
                    <a:pt x="792" y="23468"/>
                    <a:pt x="1172" y="23689"/>
                  </a:cubicBezTo>
                  <a:cubicBezTo>
                    <a:pt x="1267" y="23753"/>
                    <a:pt x="1362" y="23816"/>
                    <a:pt x="1457" y="23848"/>
                  </a:cubicBezTo>
                  <a:cubicBezTo>
                    <a:pt x="5194" y="27014"/>
                    <a:pt x="6270" y="32873"/>
                    <a:pt x="1932" y="36167"/>
                  </a:cubicBezTo>
                  <a:cubicBezTo>
                    <a:pt x="1077" y="36832"/>
                    <a:pt x="190" y="36958"/>
                    <a:pt x="918" y="38004"/>
                  </a:cubicBezTo>
                  <a:cubicBezTo>
                    <a:pt x="1424" y="38742"/>
                    <a:pt x="2574" y="38980"/>
                    <a:pt x="3650" y="38980"/>
                  </a:cubicBezTo>
                  <a:cubicBezTo>
                    <a:pt x="4327" y="38980"/>
                    <a:pt x="4975" y="38886"/>
                    <a:pt x="5415" y="38764"/>
                  </a:cubicBezTo>
                  <a:cubicBezTo>
                    <a:pt x="7791" y="38067"/>
                    <a:pt x="9342" y="36040"/>
                    <a:pt x="10387" y="33950"/>
                  </a:cubicBezTo>
                  <a:cubicBezTo>
                    <a:pt x="10451" y="33855"/>
                    <a:pt x="10419" y="33792"/>
                    <a:pt x="10356" y="33728"/>
                  </a:cubicBezTo>
                  <a:cubicBezTo>
                    <a:pt x="10419" y="33380"/>
                    <a:pt x="10451" y="33032"/>
                    <a:pt x="10451" y="32683"/>
                  </a:cubicBezTo>
                  <a:cubicBezTo>
                    <a:pt x="10704" y="31100"/>
                    <a:pt x="11021" y="29516"/>
                    <a:pt x="11274" y="27901"/>
                  </a:cubicBezTo>
                  <a:cubicBezTo>
                    <a:pt x="11369" y="27838"/>
                    <a:pt x="11401" y="27711"/>
                    <a:pt x="11338" y="27584"/>
                  </a:cubicBezTo>
                  <a:cubicBezTo>
                    <a:pt x="11338" y="27553"/>
                    <a:pt x="11338" y="27521"/>
                    <a:pt x="11306" y="27521"/>
                  </a:cubicBezTo>
                  <a:cubicBezTo>
                    <a:pt x="11623" y="25494"/>
                    <a:pt x="11876" y="23436"/>
                    <a:pt x="11844" y="21441"/>
                  </a:cubicBezTo>
                  <a:cubicBezTo>
                    <a:pt x="11813" y="20111"/>
                    <a:pt x="11591" y="18812"/>
                    <a:pt x="11053" y="17577"/>
                  </a:cubicBezTo>
                  <a:cubicBezTo>
                    <a:pt x="10704" y="16817"/>
                    <a:pt x="8804" y="14822"/>
                    <a:pt x="8234" y="13619"/>
                  </a:cubicBezTo>
                  <a:cubicBezTo>
                    <a:pt x="8297" y="13619"/>
                    <a:pt x="8329" y="13555"/>
                    <a:pt x="8329" y="13492"/>
                  </a:cubicBezTo>
                  <a:cubicBezTo>
                    <a:pt x="8931" y="13207"/>
                    <a:pt x="9501" y="12922"/>
                    <a:pt x="10102" y="12637"/>
                  </a:cubicBezTo>
                  <a:cubicBezTo>
                    <a:pt x="10119" y="12642"/>
                    <a:pt x="10137" y="12645"/>
                    <a:pt x="10155" y="12645"/>
                  </a:cubicBezTo>
                  <a:cubicBezTo>
                    <a:pt x="10240" y="12645"/>
                    <a:pt x="10335" y="12588"/>
                    <a:pt x="10387" y="12510"/>
                  </a:cubicBezTo>
                  <a:cubicBezTo>
                    <a:pt x="11369" y="9913"/>
                    <a:pt x="8202" y="6588"/>
                    <a:pt x="6587" y="4783"/>
                  </a:cubicBezTo>
                  <a:cubicBezTo>
                    <a:pt x="4719" y="2756"/>
                    <a:pt x="2502" y="1078"/>
                    <a:pt x="0"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76;p45">
              <a:extLst>
                <a:ext uri="{FF2B5EF4-FFF2-40B4-BE49-F238E27FC236}">
                  <a16:creationId xmlns:a16="http://schemas.microsoft.com/office/drawing/2014/main" id="{8C3538E7-9B55-4990-B19C-54E4DD4DEEBA}"/>
                </a:ext>
              </a:extLst>
            </p:cNvPr>
            <p:cNvSpPr/>
            <p:nvPr/>
          </p:nvSpPr>
          <p:spPr>
            <a:xfrm>
              <a:off x="0" y="2423867"/>
              <a:ext cx="511459" cy="615759"/>
            </a:xfrm>
            <a:custGeom>
              <a:avLst/>
              <a:gdLst/>
              <a:ahLst/>
              <a:cxnLst/>
              <a:rect l="l" t="t" r="r" b="b"/>
              <a:pathLst>
                <a:path w="15942" h="19193" extrusionOk="0">
                  <a:moveTo>
                    <a:pt x="15651" y="1"/>
                  </a:moveTo>
                  <a:cubicBezTo>
                    <a:pt x="15608" y="1"/>
                    <a:pt x="15563" y="14"/>
                    <a:pt x="15518" y="47"/>
                  </a:cubicBezTo>
                  <a:cubicBezTo>
                    <a:pt x="15423" y="142"/>
                    <a:pt x="15296" y="205"/>
                    <a:pt x="15201" y="300"/>
                  </a:cubicBezTo>
                  <a:cubicBezTo>
                    <a:pt x="11464" y="1060"/>
                    <a:pt x="8202" y="3150"/>
                    <a:pt x="5574" y="5905"/>
                  </a:cubicBezTo>
                  <a:cubicBezTo>
                    <a:pt x="4212" y="7362"/>
                    <a:pt x="3040" y="8977"/>
                    <a:pt x="2058" y="10719"/>
                  </a:cubicBezTo>
                  <a:cubicBezTo>
                    <a:pt x="1298" y="12113"/>
                    <a:pt x="728" y="13633"/>
                    <a:pt x="0" y="14994"/>
                  </a:cubicBezTo>
                  <a:lnTo>
                    <a:pt x="0" y="19016"/>
                  </a:lnTo>
                  <a:cubicBezTo>
                    <a:pt x="690" y="19132"/>
                    <a:pt x="1396" y="19193"/>
                    <a:pt x="2103" y="19193"/>
                  </a:cubicBezTo>
                  <a:cubicBezTo>
                    <a:pt x="4671" y="19193"/>
                    <a:pt x="7244" y="18398"/>
                    <a:pt x="9057" y="16609"/>
                  </a:cubicBezTo>
                  <a:cubicBezTo>
                    <a:pt x="13586" y="12176"/>
                    <a:pt x="10577" y="4512"/>
                    <a:pt x="15771" y="490"/>
                  </a:cubicBezTo>
                  <a:cubicBezTo>
                    <a:pt x="15835" y="458"/>
                    <a:pt x="15866" y="427"/>
                    <a:pt x="15866" y="363"/>
                  </a:cubicBezTo>
                  <a:cubicBezTo>
                    <a:pt x="15942" y="212"/>
                    <a:pt x="15817" y="1"/>
                    <a:pt x="15651"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77;p45">
              <a:extLst>
                <a:ext uri="{FF2B5EF4-FFF2-40B4-BE49-F238E27FC236}">
                  <a16:creationId xmlns:a16="http://schemas.microsoft.com/office/drawing/2014/main" id="{C3A29C19-B253-4D6F-B24D-A102A6030474}"/>
                </a:ext>
              </a:extLst>
            </p:cNvPr>
            <p:cNvSpPr/>
            <p:nvPr/>
          </p:nvSpPr>
          <p:spPr>
            <a:xfrm>
              <a:off x="0" y="2717800"/>
              <a:ext cx="478575" cy="848550"/>
            </a:xfrm>
            <a:custGeom>
              <a:avLst/>
              <a:gdLst/>
              <a:ahLst/>
              <a:cxnLst/>
              <a:rect l="l" t="t" r="r" b="b"/>
              <a:pathLst>
                <a:path w="14917" h="26449" extrusionOk="0">
                  <a:moveTo>
                    <a:pt x="12647" y="0"/>
                  </a:moveTo>
                  <a:cubicBezTo>
                    <a:pt x="12475" y="0"/>
                    <a:pt x="12306" y="142"/>
                    <a:pt x="12383" y="354"/>
                  </a:cubicBezTo>
                  <a:cubicBezTo>
                    <a:pt x="14409" y="7099"/>
                    <a:pt x="10482" y="14446"/>
                    <a:pt x="6302" y="19608"/>
                  </a:cubicBezTo>
                  <a:cubicBezTo>
                    <a:pt x="4465" y="21889"/>
                    <a:pt x="2344" y="23915"/>
                    <a:pt x="0" y="25689"/>
                  </a:cubicBezTo>
                  <a:lnTo>
                    <a:pt x="0" y="26449"/>
                  </a:lnTo>
                  <a:cubicBezTo>
                    <a:pt x="665" y="25974"/>
                    <a:pt x="1330" y="25499"/>
                    <a:pt x="1963" y="24960"/>
                  </a:cubicBezTo>
                  <a:cubicBezTo>
                    <a:pt x="4624" y="22744"/>
                    <a:pt x="6967" y="20083"/>
                    <a:pt x="8867" y="17202"/>
                  </a:cubicBezTo>
                  <a:cubicBezTo>
                    <a:pt x="12034" y="12388"/>
                    <a:pt x="14916" y="5991"/>
                    <a:pt x="12921" y="195"/>
                  </a:cubicBezTo>
                  <a:cubicBezTo>
                    <a:pt x="12871" y="59"/>
                    <a:pt x="12759" y="0"/>
                    <a:pt x="1264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78;p45">
              <a:extLst>
                <a:ext uri="{FF2B5EF4-FFF2-40B4-BE49-F238E27FC236}">
                  <a16:creationId xmlns:a16="http://schemas.microsoft.com/office/drawing/2014/main" id="{69B057EB-A352-4111-8764-AD6E3881A099}"/>
                </a:ext>
              </a:extLst>
            </p:cNvPr>
            <p:cNvSpPr/>
            <p:nvPr/>
          </p:nvSpPr>
          <p:spPr>
            <a:xfrm>
              <a:off x="0" y="2620560"/>
              <a:ext cx="590318" cy="1076881"/>
            </a:xfrm>
            <a:custGeom>
              <a:avLst/>
              <a:gdLst/>
              <a:ahLst/>
              <a:cxnLst/>
              <a:rect l="l" t="t" r="r" b="b"/>
              <a:pathLst>
                <a:path w="18400" h="33566" extrusionOk="0">
                  <a:moveTo>
                    <a:pt x="13013" y="1"/>
                  </a:moveTo>
                  <a:cubicBezTo>
                    <a:pt x="12828" y="1"/>
                    <a:pt x="12636" y="168"/>
                    <a:pt x="12636" y="376"/>
                  </a:cubicBezTo>
                  <a:cubicBezTo>
                    <a:pt x="12573" y="408"/>
                    <a:pt x="12509" y="439"/>
                    <a:pt x="12509" y="534"/>
                  </a:cubicBezTo>
                  <a:cubicBezTo>
                    <a:pt x="11749" y="4651"/>
                    <a:pt x="9976" y="8610"/>
                    <a:pt x="7442" y="11935"/>
                  </a:cubicBezTo>
                  <a:cubicBezTo>
                    <a:pt x="5320" y="14690"/>
                    <a:pt x="2629" y="16686"/>
                    <a:pt x="0" y="18902"/>
                  </a:cubicBezTo>
                  <a:lnTo>
                    <a:pt x="0" y="20169"/>
                  </a:lnTo>
                  <a:cubicBezTo>
                    <a:pt x="792" y="19377"/>
                    <a:pt x="1647" y="18649"/>
                    <a:pt x="2565" y="17921"/>
                  </a:cubicBezTo>
                  <a:cubicBezTo>
                    <a:pt x="8012" y="13550"/>
                    <a:pt x="11274" y="7723"/>
                    <a:pt x="12953" y="1041"/>
                  </a:cubicBezTo>
                  <a:cubicBezTo>
                    <a:pt x="15074" y="5126"/>
                    <a:pt x="17101" y="9940"/>
                    <a:pt x="17260" y="14564"/>
                  </a:cubicBezTo>
                  <a:cubicBezTo>
                    <a:pt x="17418" y="19187"/>
                    <a:pt x="14758" y="23621"/>
                    <a:pt x="11654" y="26851"/>
                  </a:cubicBezTo>
                  <a:cubicBezTo>
                    <a:pt x="8551" y="30113"/>
                    <a:pt x="4497" y="32393"/>
                    <a:pt x="0" y="33058"/>
                  </a:cubicBezTo>
                  <a:lnTo>
                    <a:pt x="0" y="33565"/>
                  </a:lnTo>
                  <a:cubicBezTo>
                    <a:pt x="1837" y="33343"/>
                    <a:pt x="3642" y="33058"/>
                    <a:pt x="5289" y="32362"/>
                  </a:cubicBezTo>
                  <a:cubicBezTo>
                    <a:pt x="9089" y="30683"/>
                    <a:pt x="12319" y="27833"/>
                    <a:pt x="14663" y="24413"/>
                  </a:cubicBezTo>
                  <a:cubicBezTo>
                    <a:pt x="16943" y="21056"/>
                    <a:pt x="18400" y="17446"/>
                    <a:pt x="17861" y="13360"/>
                  </a:cubicBezTo>
                  <a:cubicBezTo>
                    <a:pt x="17260" y="8737"/>
                    <a:pt x="15486" y="4240"/>
                    <a:pt x="13269" y="154"/>
                  </a:cubicBezTo>
                  <a:cubicBezTo>
                    <a:pt x="13204" y="46"/>
                    <a:pt x="13110" y="1"/>
                    <a:pt x="13013"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79;p45">
              <a:extLst>
                <a:ext uri="{FF2B5EF4-FFF2-40B4-BE49-F238E27FC236}">
                  <a16:creationId xmlns:a16="http://schemas.microsoft.com/office/drawing/2014/main" id="{17713514-C9CF-4063-AC92-C176F9CCA57A}"/>
                </a:ext>
              </a:extLst>
            </p:cNvPr>
            <p:cNvSpPr/>
            <p:nvPr/>
          </p:nvSpPr>
          <p:spPr>
            <a:xfrm>
              <a:off x="0" y="4030103"/>
              <a:ext cx="755030" cy="584607"/>
            </a:xfrm>
            <a:custGeom>
              <a:avLst/>
              <a:gdLst/>
              <a:ahLst/>
              <a:cxnLst/>
              <a:rect l="l" t="t" r="r" b="b"/>
              <a:pathLst>
                <a:path w="23534" h="18222" extrusionOk="0">
                  <a:moveTo>
                    <a:pt x="22200" y="12241"/>
                  </a:moveTo>
                  <a:cubicBezTo>
                    <a:pt x="22200" y="12241"/>
                    <a:pt x="22168" y="12272"/>
                    <a:pt x="22168" y="12272"/>
                  </a:cubicBezTo>
                  <a:cubicBezTo>
                    <a:pt x="22168" y="12272"/>
                    <a:pt x="22168" y="12241"/>
                    <a:pt x="22168" y="12241"/>
                  </a:cubicBezTo>
                  <a:close/>
                  <a:moveTo>
                    <a:pt x="871" y="1"/>
                  </a:moveTo>
                  <a:cubicBezTo>
                    <a:pt x="578" y="1"/>
                    <a:pt x="285" y="17"/>
                    <a:pt x="0" y="48"/>
                  </a:cubicBezTo>
                  <a:lnTo>
                    <a:pt x="0" y="713"/>
                  </a:lnTo>
                  <a:cubicBezTo>
                    <a:pt x="236" y="700"/>
                    <a:pt x="472" y="692"/>
                    <a:pt x="708" y="692"/>
                  </a:cubicBezTo>
                  <a:cubicBezTo>
                    <a:pt x="1042" y="692"/>
                    <a:pt x="1376" y="708"/>
                    <a:pt x="1710" y="745"/>
                  </a:cubicBezTo>
                  <a:cubicBezTo>
                    <a:pt x="5099" y="1157"/>
                    <a:pt x="7981" y="3278"/>
                    <a:pt x="10514" y="5432"/>
                  </a:cubicBezTo>
                  <a:cubicBezTo>
                    <a:pt x="13903" y="8250"/>
                    <a:pt x="17133" y="11259"/>
                    <a:pt x="21503" y="12114"/>
                  </a:cubicBezTo>
                  <a:cubicBezTo>
                    <a:pt x="19520" y="12729"/>
                    <a:pt x="17507" y="13026"/>
                    <a:pt x="15502" y="13026"/>
                  </a:cubicBezTo>
                  <a:cubicBezTo>
                    <a:pt x="12448" y="13026"/>
                    <a:pt x="9411" y="12337"/>
                    <a:pt x="6524" y="11037"/>
                  </a:cubicBezTo>
                  <a:cubicBezTo>
                    <a:pt x="3990" y="9929"/>
                    <a:pt x="1995" y="8314"/>
                    <a:pt x="0" y="6635"/>
                  </a:cubicBezTo>
                  <a:lnTo>
                    <a:pt x="0" y="7490"/>
                  </a:lnTo>
                  <a:cubicBezTo>
                    <a:pt x="887" y="8282"/>
                    <a:pt x="1805" y="9042"/>
                    <a:pt x="2755" y="9644"/>
                  </a:cubicBezTo>
                  <a:cubicBezTo>
                    <a:pt x="6627" y="12125"/>
                    <a:pt x="11005" y="13581"/>
                    <a:pt x="15459" y="13581"/>
                  </a:cubicBezTo>
                  <a:cubicBezTo>
                    <a:pt x="17599" y="13581"/>
                    <a:pt x="19756" y="13245"/>
                    <a:pt x="21883" y="12526"/>
                  </a:cubicBezTo>
                  <a:lnTo>
                    <a:pt x="21883" y="12526"/>
                  </a:lnTo>
                  <a:cubicBezTo>
                    <a:pt x="18146" y="15627"/>
                    <a:pt x="13424" y="17545"/>
                    <a:pt x="8737" y="17545"/>
                  </a:cubicBezTo>
                  <a:cubicBezTo>
                    <a:pt x="5719" y="17545"/>
                    <a:pt x="2716" y="16750"/>
                    <a:pt x="0" y="14964"/>
                  </a:cubicBezTo>
                  <a:lnTo>
                    <a:pt x="0" y="15598"/>
                  </a:lnTo>
                  <a:cubicBezTo>
                    <a:pt x="1488" y="16516"/>
                    <a:pt x="3104" y="17213"/>
                    <a:pt x="4782" y="17656"/>
                  </a:cubicBezTo>
                  <a:cubicBezTo>
                    <a:pt x="6227" y="18041"/>
                    <a:pt x="7673" y="18221"/>
                    <a:pt x="9102" y="18221"/>
                  </a:cubicBezTo>
                  <a:cubicBezTo>
                    <a:pt x="14377" y="18221"/>
                    <a:pt x="19421" y="15763"/>
                    <a:pt x="23308" y="12051"/>
                  </a:cubicBezTo>
                  <a:cubicBezTo>
                    <a:pt x="23533" y="11851"/>
                    <a:pt x="23325" y="11572"/>
                    <a:pt x="23087" y="11572"/>
                  </a:cubicBezTo>
                  <a:cubicBezTo>
                    <a:pt x="23023" y="11572"/>
                    <a:pt x="22957" y="11592"/>
                    <a:pt x="22897" y="11639"/>
                  </a:cubicBezTo>
                  <a:lnTo>
                    <a:pt x="22865" y="11639"/>
                  </a:lnTo>
                  <a:cubicBezTo>
                    <a:pt x="16436" y="10911"/>
                    <a:pt x="12636" y="5527"/>
                    <a:pt x="7474" y="2297"/>
                  </a:cubicBezTo>
                  <a:cubicBezTo>
                    <a:pt x="5732" y="1188"/>
                    <a:pt x="3800" y="302"/>
                    <a:pt x="1742" y="48"/>
                  </a:cubicBezTo>
                  <a:cubicBezTo>
                    <a:pt x="1457" y="17"/>
                    <a:pt x="1164" y="1"/>
                    <a:pt x="871"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80;p45">
              <a:extLst>
                <a:ext uri="{FF2B5EF4-FFF2-40B4-BE49-F238E27FC236}">
                  <a16:creationId xmlns:a16="http://schemas.microsoft.com/office/drawing/2014/main" id="{A6B48B9E-7BC3-448C-8F23-9E831D322208}"/>
                </a:ext>
              </a:extLst>
            </p:cNvPr>
            <p:cNvSpPr/>
            <p:nvPr/>
          </p:nvSpPr>
          <p:spPr>
            <a:xfrm>
              <a:off x="0" y="3382502"/>
              <a:ext cx="32692" cy="37537"/>
            </a:xfrm>
            <a:custGeom>
              <a:avLst/>
              <a:gdLst/>
              <a:ahLst/>
              <a:cxnLst/>
              <a:rect l="l" t="t" r="r" b="b"/>
              <a:pathLst>
                <a:path w="1019" h="1170" extrusionOk="0">
                  <a:moveTo>
                    <a:pt x="799" y="0"/>
                  </a:moveTo>
                  <a:cubicBezTo>
                    <a:pt x="766" y="0"/>
                    <a:pt x="730" y="9"/>
                    <a:pt x="697" y="29"/>
                  </a:cubicBezTo>
                  <a:cubicBezTo>
                    <a:pt x="475" y="251"/>
                    <a:pt x="222" y="441"/>
                    <a:pt x="0" y="663"/>
                  </a:cubicBezTo>
                  <a:lnTo>
                    <a:pt x="0" y="1170"/>
                  </a:lnTo>
                  <a:cubicBezTo>
                    <a:pt x="317" y="853"/>
                    <a:pt x="602" y="536"/>
                    <a:pt x="918" y="219"/>
                  </a:cubicBezTo>
                  <a:cubicBezTo>
                    <a:pt x="1018" y="120"/>
                    <a:pt x="922" y="0"/>
                    <a:pt x="79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81;p45">
              <a:extLst>
                <a:ext uri="{FF2B5EF4-FFF2-40B4-BE49-F238E27FC236}">
                  <a16:creationId xmlns:a16="http://schemas.microsoft.com/office/drawing/2014/main" id="{5B56B48B-C820-4717-8ACD-9B797E16ED06}"/>
                </a:ext>
              </a:extLst>
            </p:cNvPr>
            <p:cNvSpPr/>
            <p:nvPr/>
          </p:nvSpPr>
          <p:spPr>
            <a:xfrm>
              <a:off x="0" y="2896431"/>
              <a:ext cx="377290" cy="609985"/>
            </a:xfrm>
            <a:custGeom>
              <a:avLst/>
              <a:gdLst/>
              <a:ahLst/>
              <a:cxnLst/>
              <a:rect l="l" t="t" r="r" b="b"/>
              <a:pathLst>
                <a:path w="11760" h="19013" extrusionOk="0">
                  <a:moveTo>
                    <a:pt x="11596" y="0"/>
                  </a:moveTo>
                  <a:cubicBezTo>
                    <a:pt x="11556" y="0"/>
                    <a:pt x="11517" y="22"/>
                    <a:pt x="11496" y="74"/>
                  </a:cubicBezTo>
                  <a:cubicBezTo>
                    <a:pt x="8804" y="6915"/>
                    <a:pt x="5257" y="13407"/>
                    <a:pt x="0" y="18506"/>
                  </a:cubicBezTo>
                  <a:lnTo>
                    <a:pt x="0" y="19012"/>
                  </a:lnTo>
                  <a:cubicBezTo>
                    <a:pt x="5510" y="13945"/>
                    <a:pt x="9057" y="7232"/>
                    <a:pt x="11718" y="169"/>
                  </a:cubicBezTo>
                  <a:cubicBezTo>
                    <a:pt x="11760" y="85"/>
                    <a:pt x="11675" y="0"/>
                    <a:pt x="1159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82;p45">
              <a:extLst>
                <a:ext uri="{FF2B5EF4-FFF2-40B4-BE49-F238E27FC236}">
                  <a16:creationId xmlns:a16="http://schemas.microsoft.com/office/drawing/2014/main" id="{48C4C69A-0441-4EBE-BB2B-1E486B7ED0FB}"/>
                </a:ext>
              </a:extLst>
            </p:cNvPr>
            <p:cNvSpPr/>
            <p:nvPr/>
          </p:nvSpPr>
          <p:spPr>
            <a:xfrm>
              <a:off x="0" y="2908558"/>
              <a:ext cx="472479" cy="721792"/>
            </a:xfrm>
            <a:custGeom>
              <a:avLst/>
              <a:gdLst/>
              <a:ahLst/>
              <a:cxnLst/>
              <a:rect l="l" t="t" r="r" b="b"/>
              <a:pathLst>
                <a:path w="14727" h="22498" extrusionOk="0">
                  <a:moveTo>
                    <a:pt x="14672" y="1"/>
                  </a:moveTo>
                  <a:cubicBezTo>
                    <a:pt x="14638" y="1"/>
                    <a:pt x="14599" y="24"/>
                    <a:pt x="14599" y="76"/>
                  </a:cubicBezTo>
                  <a:cubicBezTo>
                    <a:pt x="13998" y="9640"/>
                    <a:pt x="8582" y="18064"/>
                    <a:pt x="0" y="22213"/>
                  </a:cubicBezTo>
                  <a:lnTo>
                    <a:pt x="0" y="22498"/>
                  </a:lnTo>
                  <a:cubicBezTo>
                    <a:pt x="8646" y="18539"/>
                    <a:pt x="14694" y="9704"/>
                    <a:pt x="14726" y="45"/>
                  </a:cubicBezTo>
                  <a:cubicBezTo>
                    <a:pt x="14726" y="16"/>
                    <a:pt x="14701" y="1"/>
                    <a:pt x="1467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535;p44">
            <a:extLst>
              <a:ext uri="{FF2B5EF4-FFF2-40B4-BE49-F238E27FC236}">
                <a16:creationId xmlns:a16="http://schemas.microsoft.com/office/drawing/2014/main" id="{F661E906-CAFD-4ED9-AFD9-5D7C9F35C779}"/>
              </a:ext>
            </a:extLst>
          </p:cNvPr>
          <p:cNvSpPr txBox="1">
            <a:spLocks/>
          </p:cNvSpPr>
          <p:nvPr/>
        </p:nvSpPr>
        <p:spPr>
          <a:xfrm>
            <a:off x="5220001" y="368635"/>
            <a:ext cx="2526522" cy="41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1pPr>
            <a:lvl2pPr marR="0" lvl="1"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2pPr>
            <a:lvl3pPr marR="0" lvl="2"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3pPr>
            <a:lvl4pPr marR="0" lvl="3"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4pPr>
            <a:lvl5pPr marR="0" lvl="4"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5pPr>
            <a:lvl6pPr marR="0" lvl="5"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6pPr>
            <a:lvl7pPr marR="0" lvl="6"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7pPr>
            <a:lvl8pPr marR="0" lvl="7"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8pPr>
            <a:lvl9pPr marR="0" lvl="8"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9pPr>
          </a:lstStyle>
          <a:p>
            <a:pPr algn="ctr"/>
            <a:r>
              <a:rPr lang="vi-VN" sz="2800" dirty="0">
                <a:latin typeface="Times New Roman" panose="02020603050405020304" pitchFamily="18" charset="0"/>
                <a:cs typeface="Times New Roman" panose="02020603050405020304" pitchFamily="18" charset="0"/>
              </a:rPr>
              <a:t>3. Đề thi</a:t>
            </a:r>
          </a:p>
        </p:txBody>
      </p:sp>
      <p:sp>
        <p:nvSpPr>
          <p:cNvPr id="80" name="Google Shape;1296;p48">
            <a:extLst>
              <a:ext uri="{FF2B5EF4-FFF2-40B4-BE49-F238E27FC236}">
                <a16:creationId xmlns:a16="http://schemas.microsoft.com/office/drawing/2014/main" id="{ADC48499-9BDE-4B3E-A318-6AD012CC4A93}"/>
              </a:ext>
            </a:extLst>
          </p:cNvPr>
          <p:cNvSpPr txBox="1">
            <a:spLocks noGrp="1"/>
          </p:cNvSpPr>
          <p:nvPr>
            <p:ph type="title"/>
          </p:nvPr>
        </p:nvSpPr>
        <p:spPr>
          <a:xfrm>
            <a:off x="1822501" y="2551406"/>
            <a:ext cx="5792259" cy="1842900"/>
          </a:xfrm>
          <a:prstGeom prst="rect">
            <a:avLst/>
          </a:prstGeom>
        </p:spPr>
        <p:txBody>
          <a:bodyPr spcFirstLastPara="1" wrap="square" lIns="91425" tIns="91425" rIns="91425" bIns="91425" anchor="ctr" anchorCtr="0">
            <a:noAutofit/>
          </a:bodyPr>
          <a:lstStyle/>
          <a:p>
            <a:pPr marL="0" lvl="0" indent="0" algn="just" rtl="0">
              <a:lnSpc>
                <a:spcPct val="80000"/>
              </a:lnSpc>
              <a:spcBef>
                <a:spcPts val="0"/>
              </a:spcBef>
              <a:spcAft>
                <a:spcPts val="0"/>
              </a:spcAft>
              <a:buNone/>
            </a:pPr>
            <a:r>
              <a:rPr lang="vi-VN" sz="2800" b="0" dirty="0">
                <a:latin typeface="Times New Roman" panose="02020603050405020304" pitchFamily="18" charset="0"/>
                <a:cs typeface="Times New Roman" panose="02020603050405020304" pitchFamily="18" charset="0"/>
              </a:rPr>
              <a:t>      GV tổ chức Hoạt động trải nghiệm, hướng nghiệp theo Yêu cầu cần đạt cụ thể ở từng nội dung / từng khối lớp được nêu trong Chương trình Giáo dục phổ thông 2018</a:t>
            </a:r>
            <a:endParaRPr sz="2800" b="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87CBE03-08BA-40CB-8483-A201E82D27B6}"/>
              </a:ext>
            </a:extLst>
          </p:cNvPr>
          <p:cNvSpPr txBox="1"/>
          <p:nvPr/>
        </p:nvSpPr>
        <p:spPr>
          <a:xfrm>
            <a:off x="413079" y="956336"/>
            <a:ext cx="8372603" cy="1274195"/>
          </a:xfrm>
          <a:prstGeom prst="rect">
            <a:avLst/>
          </a:prstGeom>
          <a:solidFill>
            <a:schemeClr val="tx2">
              <a:lumMod val="90000"/>
            </a:schemeClr>
          </a:solidFill>
        </p:spPr>
        <p:txBody>
          <a:bodyPr wrap="square" rtlCol="0">
            <a:spAutoFit/>
          </a:bodyPr>
          <a:lstStyle/>
          <a:p>
            <a:pPr algn="just">
              <a:lnSpc>
                <a:spcPct val="80000"/>
              </a:lnSpc>
            </a:pPr>
            <a:r>
              <a:rPr lang="vi-VN" sz="2400" dirty="0">
                <a:latin typeface="Times New Roman" panose="02020603050405020304" pitchFamily="18" charset="0"/>
                <a:cs typeface="Times New Roman" panose="02020603050405020304" pitchFamily="18" charset="0"/>
              </a:rPr>
              <a:t>     VD: Đồng chí hãy chọn yêu cầu cần đạt cụ thể trong nội dung </a:t>
            </a:r>
            <a:r>
              <a:rPr lang="vi-VN" sz="2400" b="1" dirty="0">
                <a:latin typeface="Times New Roman" panose="02020603050405020304" pitchFamily="18" charset="0"/>
                <a:cs typeface="Times New Roman" panose="02020603050405020304" pitchFamily="18" charset="0"/>
              </a:rPr>
              <a:t>hoạt động khám phá bản thân</a:t>
            </a:r>
            <a:r>
              <a:rPr lang="vi-VN" sz="2400" dirty="0">
                <a:latin typeface="Times New Roman" panose="02020603050405020304" pitchFamily="18" charset="0"/>
                <a:cs typeface="Times New Roman" panose="02020603050405020304" pitchFamily="18" charset="0"/>
              </a:rPr>
              <a:t>, được quy định tại Chương trình GDPT 2018 của Hoạt động trải nghiệm, hướng nghiệp để thực hiện một tiết tổ chức hoạt động giáo dục với học sinh lớp 10.</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4404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grpSp>
        <p:nvGrpSpPr>
          <p:cNvPr id="662" name="Google Shape;662;p48"/>
          <p:cNvGrpSpPr/>
          <p:nvPr/>
        </p:nvGrpSpPr>
        <p:grpSpPr>
          <a:xfrm>
            <a:off x="7805250" y="0"/>
            <a:ext cx="1338871" cy="1366550"/>
            <a:chOff x="7805250" y="0"/>
            <a:chExt cx="1338871" cy="1366550"/>
          </a:xfrm>
        </p:grpSpPr>
        <p:sp>
          <p:nvSpPr>
            <p:cNvPr id="663" name="Google Shape;663;p48"/>
            <p:cNvSpPr/>
            <p:nvPr/>
          </p:nvSpPr>
          <p:spPr>
            <a:xfrm>
              <a:off x="8121674" y="674553"/>
              <a:ext cx="334413" cy="376630"/>
            </a:xfrm>
            <a:custGeom>
              <a:avLst/>
              <a:gdLst/>
              <a:ahLst/>
              <a:cxnLst/>
              <a:rect l="l" t="t" r="r" b="b"/>
              <a:pathLst>
                <a:path w="16999" h="19145" extrusionOk="0">
                  <a:moveTo>
                    <a:pt x="16669" y="0"/>
                  </a:moveTo>
                  <a:cubicBezTo>
                    <a:pt x="16627" y="0"/>
                    <a:pt x="16581" y="12"/>
                    <a:pt x="16534" y="38"/>
                  </a:cubicBezTo>
                  <a:cubicBezTo>
                    <a:pt x="13082" y="2065"/>
                    <a:pt x="10073" y="4693"/>
                    <a:pt x="7698" y="7955"/>
                  </a:cubicBezTo>
                  <a:cubicBezTo>
                    <a:pt x="5038" y="11597"/>
                    <a:pt x="3328" y="15714"/>
                    <a:pt x="98" y="18913"/>
                  </a:cubicBezTo>
                  <a:cubicBezTo>
                    <a:pt x="0" y="19010"/>
                    <a:pt x="108" y="19144"/>
                    <a:pt x="221" y="19144"/>
                  </a:cubicBezTo>
                  <a:cubicBezTo>
                    <a:pt x="255" y="19144"/>
                    <a:pt x="290" y="19132"/>
                    <a:pt x="319" y="19103"/>
                  </a:cubicBezTo>
                  <a:cubicBezTo>
                    <a:pt x="3233" y="16601"/>
                    <a:pt x="4880" y="13149"/>
                    <a:pt x="6907" y="9950"/>
                  </a:cubicBezTo>
                  <a:cubicBezTo>
                    <a:pt x="9440" y="5992"/>
                    <a:pt x="12765" y="2856"/>
                    <a:pt x="16787" y="418"/>
                  </a:cubicBezTo>
                  <a:cubicBezTo>
                    <a:pt x="16998" y="286"/>
                    <a:pt x="16880" y="0"/>
                    <a:pt x="1666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8"/>
            <p:cNvSpPr/>
            <p:nvPr/>
          </p:nvSpPr>
          <p:spPr>
            <a:xfrm>
              <a:off x="8630420" y="1189694"/>
              <a:ext cx="120376" cy="139832"/>
            </a:xfrm>
            <a:custGeom>
              <a:avLst/>
              <a:gdLst/>
              <a:ahLst/>
              <a:cxnLst/>
              <a:rect l="l" t="t" r="r" b="b"/>
              <a:pathLst>
                <a:path w="6119" h="7108" extrusionOk="0">
                  <a:moveTo>
                    <a:pt x="156" y="1"/>
                  </a:moveTo>
                  <a:cubicBezTo>
                    <a:pt x="82" y="1"/>
                    <a:pt x="0" y="68"/>
                    <a:pt x="45" y="135"/>
                  </a:cubicBezTo>
                  <a:cubicBezTo>
                    <a:pt x="1217" y="2985"/>
                    <a:pt x="3244" y="5519"/>
                    <a:pt x="5935" y="7102"/>
                  </a:cubicBezTo>
                  <a:cubicBezTo>
                    <a:pt x="5946" y="7106"/>
                    <a:pt x="5956" y="7107"/>
                    <a:pt x="5966" y="7107"/>
                  </a:cubicBezTo>
                  <a:cubicBezTo>
                    <a:pt x="6049" y="7107"/>
                    <a:pt x="6119" y="7000"/>
                    <a:pt x="6062" y="6944"/>
                  </a:cubicBezTo>
                  <a:cubicBezTo>
                    <a:pt x="3560" y="5075"/>
                    <a:pt x="1597" y="2859"/>
                    <a:pt x="235" y="40"/>
                  </a:cubicBezTo>
                  <a:cubicBezTo>
                    <a:pt x="216" y="12"/>
                    <a:pt x="187" y="1"/>
                    <a:pt x="15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8"/>
            <p:cNvSpPr/>
            <p:nvPr/>
          </p:nvSpPr>
          <p:spPr>
            <a:xfrm>
              <a:off x="8563401" y="812879"/>
              <a:ext cx="40879" cy="337305"/>
            </a:xfrm>
            <a:custGeom>
              <a:avLst/>
              <a:gdLst/>
              <a:ahLst/>
              <a:cxnLst/>
              <a:rect l="l" t="t" r="r" b="b"/>
              <a:pathLst>
                <a:path w="2078" h="17146" extrusionOk="0">
                  <a:moveTo>
                    <a:pt x="295" y="0"/>
                  </a:moveTo>
                  <a:cubicBezTo>
                    <a:pt x="245" y="0"/>
                    <a:pt x="190" y="32"/>
                    <a:pt x="190" y="100"/>
                  </a:cubicBezTo>
                  <a:cubicBezTo>
                    <a:pt x="0" y="5832"/>
                    <a:pt x="127" y="11564"/>
                    <a:pt x="1869" y="17074"/>
                  </a:cubicBezTo>
                  <a:cubicBezTo>
                    <a:pt x="1881" y="17125"/>
                    <a:pt x="1919" y="17145"/>
                    <a:pt x="1958" y="17145"/>
                  </a:cubicBezTo>
                  <a:cubicBezTo>
                    <a:pt x="2017" y="17145"/>
                    <a:pt x="2078" y="17100"/>
                    <a:pt x="2059" y="17043"/>
                  </a:cubicBezTo>
                  <a:cubicBezTo>
                    <a:pt x="412" y="11501"/>
                    <a:pt x="475" y="5800"/>
                    <a:pt x="380" y="68"/>
                  </a:cubicBezTo>
                  <a:cubicBezTo>
                    <a:pt x="380" y="24"/>
                    <a:pt x="339" y="0"/>
                    <a:pt x="29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8"/>
            <p:cNvSpPr/>
            <p:nvPr/>
          </p:nvSpPr>
          <p:spPr>
            <a:xfrm>
              <a:off x="8523529" y="850706"/>
              <a:ext cx="14971" cy="136409"/>
            </a:xfrm>
            <a:custGeom>
              <a:avLst/>
              <a:gdLst/>
              <a:ahLst/>
              <a:cxnLst/>
              <a:rect l="l" t="t" r="r" b="b"/>
              <a:pathLst>
                <a:path w="761" h="6934" extrusionOk="0">
                  <a:moveTo>
                    <a:pt x="710" y="0"/>
                  </a:moveTo>
                  <a:cubicBezTo>
                    <a:pt x="702" y="0"/>
                    <a:pt x="697" y="4"/>
                    <a:pt x="697" y="14"/>
                  </a:cubicBezTo>
                  <a:cubicBezTo>
                    <a:pt x="222" y="2294"/>
                    <a:pt x="0" y="4574"/>
                    <a:pt x="64" y="6886"/>
                  </a:cubicBezTo>
                  <a:cubicBezTo>
                    <a:pt x="64" y="6917"/>
                    <a:pt x="87" y="6933"/>
                    <a:pt x="111" y="6933"/>
                  </a:cubicBezTo>
                  <a:cubicBezTo>
                    <a:pt x="135" y="6933"/>
                    <a:pt x="159" y="6917"/>
                    <a:pt x="159" y="6886"/>
                  </a:cubicBezTo>
                  <a:cubicBezTo>
                    <a:pt x="127" y="4574"/>
                    <a:pt x="317" y="2294"/>
                    <a:pt x="760" y="45"/>
                  </a:cubicBezTo>
                  <a:cubicBezTo>
                    <a:pt x="760" y="23"/>
                    <a:pt x="729" y="0"/>
                    <a:pt x="71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8"/>
            <p:cNvSpPr/>
            <p:nvPr/>
          </p:nvSpPr>
          <p:spPr>
            <a:xfrm>
              <a:off x="8605753" y="817639"/>
              <a:ext cx="17804" cy="144495"/>
            </a:xfrm>
            <a:custGeom>
              <a:avLst/>
              <a:gdLst/>
              <a:ahLst/>
              <a:cxnLst/>
              <a:rect l="l" t="t" r="r" b="b"/>
              <a:pathLst>
                <a:path w="905" h="7345" extrusionOk="0">
                  <a:moveTo>
                    <a:pt x="175" y="0"/>
                  </a:moveTo>
                  <a:cubicBezTo>
                    <a:pt x="151" y="0"/>
                    <a:pt x="127" y="16"/>
                    <a:pt x="127" y="48"/>
                  </a:cubicBezTo>
                  <a:cubicBezTo>
                    <a:pt x="1" y="2455"/>
                    <a:pt x="159" y="4956"/>
                    <a:pt x="761" y="7300"/>
                  </a:cubicBezTo>
                  <a:cubicBezTo>
                    <a:pt x="775" y="7328"/>
                    <a:pt x="808" y="7344"/>
                    <a:pt x="838" y="7344"/>
                  </a:cubicBezTo>
                  <a:cubicBezTo>
                    <a:pt x="874" y="7344"/>
                    <a:pt x="905" y="7321"/>
                    <a:pt x="887" y="7268"/>
                  </a:cubicBezTo>
                  <a:cubicBezTo>
                    <a:pt x="476" y="4861"/>
                    <a:pt x="191" y="2486"/>
                    <a:pt x="222" y="48"/>
                  </a:cubicBezTo>
                  <a:cubicBezTo>
                    <a:pt x="222" y="16"/>
                    <a:pt x="198" y="0"/>
                    <a:pt x="17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8"/>
            <p:cNvSpPr/>
            <p:nvPr/>
          </p:nvSpPr>
          <p:spPr>
            <a:xfrm>
              <a:off x="8331404" y="716413"/>
              <a:ext cx="116146" cy="103949"/>
            </a:xfrm>
            <a:custGeom>
              <a:avLst/>
              <a:gdLst/>
              <a:ahLst/>
              <a:cxnLst/>
              <a:rect l="l" t="t" r="r" b="b"/>
              <a:pathLst>
                <a:path w="5904" h="5284" extrusionOk="0">
                  <a:moveTo>
                    <a:pt x="5840" y="0"/>
                  </a:moveTo>
                  <a:cubicBezTo>
                    <a:pt x="3402" y="1014"/>
                    <a:pt x="1217" y="2755"/>
                    <a:pt x="45" y="5194"/>
                  </a:cubicBezTo>
                  <a:cubicBezTo>
                    <a:pt x="0" y="5239"/>
                    <a:pt x="50" y="5283"/>
                    <a:pt x="95" y="5283"/>
                  </a:cubicBezTo>
                  <a:cubicBezTo>
                    <a:pt x="113" y="5283"/>
                    <a:pt x="131" y="5276"/>
                    <a:pt x="140" y="5257"/>
                  </a:cubicBezTo>
                  <a:cubicBezTo>
                    <a:pt x="1565" y="2977"/>
                    <a:pt x="3338" y="1140"/>
                    <a:pt x="5872" y="63"/>
                  </a:cubicBezTo>
                  <a:cubicBezTo>
                    <a:pt x="5904" y="63"/>
                    <a:pt x="5872" y="0"/>
                    <a:pt x="584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8"/>
            <p:cNvSpPr/>
            <p:nvPr/>
          </p:nvSpPr>
          <p:spPr>
            <a:xfrm>
              <a:off x="8314448" y="745880"/>
              <a:ext cx="138553" cy="279900"/>
            </a:xfrm>
            <a:custGeom>
              <a:avLst/>
              <a:gdLst/>
              <a:ahLst/>
              <a:cxnLst/>
              <a:rect l="l" t="t" r="r" b="b"/>
              <a:pathLst>
                <a:path w="7043" h="14228" extrusionOk="0">
                  <a:moveTo>
                    <a:pt x="6968" y="1"/>
                  </a:moveTo>
                  <a:cubicBezTo>
                    <a:pt x="6954" y="1"/>
                    <a:pt x="6939" y="7"/>
                    <a:pt x="6924" y="22"/>
                  </a:cubicBezTo>
                  <a:cubicBezTo>
                    <a:pt x="3504" y="4203"/>
                    <a:pt x="3852" y="10125"/>
                    <a:pt x="52" y="14083"/>
                  </a:cubicBezTo>
                  <a:cubicBezTo>
                    <a:pt x="1" y="14134"/>
                    <a:pt x="74" y="14227"/>
                    <a:pt x="137" y="14227"/>
                  </a:cubicBezTo>
                  <a:cubicBezTo>
                    <a:pt x="152" y="14227"/>
                    <a:pt x="166" y="14222"/>
                    <a:pt x="178" y="14210"/>
                  </a:cubicBezTo>
                  <a:cubicBezTo>
                    <a:pt x="4169" y="10410"/>
                    <a:pt x="3662" y="4298"/>
                    <a:pt x="7019" y="86"/>
                  </a:cubicBezTo>
                  <a:cubicBezTo>
                    <a:pt x="7043" y="61"/>
                    <a:pt x="7012" y="1"/>
                    <a:pt x="696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8"/>
            <p:cNvSpPr/>
            <p:nvPr/>
          </p:nvSpPr>
          <p:spPr>
            <a:xfrm>
              <a:off x="8329575" y="669577"/>
              <a:ext cx="90434" cy="36847"/>
            </a:xfrm>
            <a:custGeom>
              <a:avLst/>
              <a:gdLst/>
              <a:ahLst/>
              <a:cxnLst/>
              <a:rect l="l" t="t" r="r" b="b"/>
              <a:pathLst>
                <a:path w="4597" h="1873" extrusionOk="0">
                  <a:moveTo>
                    <a:pt x="4528" y="1"/>
                  </a:moveTo>
                  <a:cubicBezTo>
                    <a:pt x="4522" y="1"/>
                    <a:pt x="4515" y="2"/>
                    <a:pt x="4508" y="6"/>
                  </a:cubicBezTo>
                  <a:cubicBezTo>
                    <a:pt x="2893" y="133"/>
                    <a:pt x="1373" y="734"/>
                    <a:pt x="74" y="1684"/>
                  </a:cubicBezTo>
                  <a:cubicBezTo>
                    <a:pt x="0" y="1759"/>
                    <a:pt x="42" y="1872"/>
                    <a:pt x="110" y="1872"/>
                  </a:cubicBezTo>
                  <a:cubicBezTo>
                    <a:pt x="128" y="1872"/>
                    <a:pt x="149" y="1863"/>
                    <a:pt x="169" y="1843"/>
                  </a:cubicBezTo>
                  <a:cubicBezTo>
                    <a:pt x="1500" y="956"/>
                    <a:pt x="2925" y="418"/>
                    <a:pt x="4540" y="133"/>
                  </a:cubicBezTo>
                  <a:cubicBezTo>
                    <a:pt x="4596" y="104"/>
                    <a:pt x="4577" y="1"/>
                    <a:pt x="452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8"/>
            <p:cNvSpPr/>
            <p:nvPr/>
          </p:nvSpPr>
          <p:spPr>
            <a:xfrm>
              <a:off x="8415359" y="1014899"/>
              <a:ext cx="28250" cy="72867"/>
            </a:xfrm>
            <a:custGeom>
              <a:avLst/>
              <a:gdLst/>
              <a:ahLst/>
              <a:cxnLst/>
              <a:rect l="l" t="t" r="r" b="b"/>
              <a:pathLst>
                <a:path w="1436" h="3704" extrusionOk="0">
                  <a:moveTo>
                    <a:pt x="1361" y="0"/>
                  </a:moveTo>
                  <a:cubicBezTo>
                    <a:pt x="1345" y="0"/>
                    <a:pt x="1329" y="8"/>
                    <a:pt x="1319" y="27"/>
                  </a:cubicBezTo>
                  <a:cubicBezTo>
                    <a:pt x="749" y="1167"/>
                    <a:pt x="306" y="2371"/>
                    <a:pt x="20" y="3637"/>
                  </a:cubicBezTo>
                  <a:cubicBezTo>
                    <a:pt x="1" y="3677"/>
                    <a:pt x="42" y="3704"/>
                    <a:pt x="76" y="3704"/>
                  </a:cubicBezTo>
                  <a:cubicBezTo>
                    <a:pt x="97" y="3704"/>
                    <a:pt x="115" y="3693"/>
                    <a:pt x="115" y="3669"/>
                  </a:cubicBezTo>
                  <a:cubicBezTo>
                    <a:pt x="464" y="2434"/>
                    <a:pt x="876" y="1231"/>
                    <a:pt x="1414" y="59"/>
                  </a:cubicBezTo>
                  <a:cubicBezTo>
                    <a:pt x="1436" y="37"/>
                    <a:pt x="1397" y="0"/>
                    <a:pt x="136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8"/>
            <p:cNvSpPr/>
            <p:nvPr/>
          </p:nvSpPr>
          <p:spPr>
            <a:xfrm>
              <a:off x="8459363" y="943690"/>
              <a:ext cx="18709" cy="124192"/>
            </a:xfrm>
            <a:custGeom>
              <a:avLst/>
              <a:gdLst/>
              <a:ahLst/>
              <a:cxnLst/>
              <a:rect l="l" t="t" r="r" b="b"/>
              <a:pathLst>
                <a:path w="951" h="6313" extrusionOk="0">
                  <a:moveTo>
                    <a:pt x="911" y="0"/>
                  </a:moveTo>
                  <a:cubicBezTo>
                    <a:pt x="898" y="0"/>
                    <a:pt x="887" y="10"/>
                    <a:pt x="887" y="37"/>
                  </a:cubicBezTo>
                  <a:cubicBezTo>
                    <a:pt x="475" y="2095"/>
                    <a:pt x="190" y="4154"/>
                    <a:pt x="0" y="6276"/>
                  </a:cubicBezTo>
                  <a:cubicBezTo>
                    <a:pt x="0" y="6294"/>
                    <a:pt x="32" y="6312"/>
                    <a:pt x="59" y="6312"/>
                  </a:cubicBezTo>
                  <a:cubicBezTo>
                    <a:pt x="78" y="6312"/>
                    <a:pt x="95" y="6302"/>
                    <a:pt x="95" y="6276"/>
                  </a:cubicBezTo>
                  <a:cubicBezTo>
                    <a:pt x="317" y="4186"/>
                    <a:pt x="602" y="2127"/>
                    <a:pt x="950" y="37"/>
                  </a:cubicBezTo>
                  <a:cubicBezTo>
                    <a:pt x="950" y="19"/>
                    <a:pt x="929" y="0"/>
                    <a:pt x="91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8"/>
            <p:cNvSpPr/>
            <p:nvPr/>
          </p:nvSpPr>
          <p:spPr>
            <a:xfrm>
              <a:off x="8650602" y="554443"/>
              <a:ext cx="58585" cy="17450"/>
            </a:xfrm>
            <a:custGeom>
              <a:avLst/>
              <a:gdLst/>
              <a:ahLst/>
              <a:cxnLst/>
              <a:rect l="l" t="t" r="r" b="b"/>
              <a:pathLst>
                <a:path w="2978" h="887" extrusionOk="0">
                  <a:moveTo>
                    <a:pt x="1" y="0"/>
                  </a:moveTo>
                  <a:lnTo>
                    <a:pt x="2978" y="887"/>
                  </a:lnTo>
                  <a:cubicBezTo>
                    <a:pt x="2091" y="380"/>
                    <a:pt x="1077" y="159"/>
                    <a:pt x="9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8"/>
            <p:cNvSpPr/>
            <p:nvPr/>
          </p:nvSpPr>
          <p:spPr>
            <a:xfrm>
              <a:off x="8064039" y="651519"/>
              <a:ext cx="81857" cy="35745"/>
            </a:xfrm>
            <a:custGeom>
              <a:avLst/>
              <a:gdLst/>
              <a:ahLst/>
              <a:cxnLst/>
              <a:rect l="l" t="t" r="r" b="b"/>
              <a:pathLst>
                <a:path w="4161" h="1817" extrusionOk="0">
                  <a:moveTo>
                    <a:pt x="4070" y="0"/>
                  </a:moveTo>
                  <a:cubicBezTo>
                    <a:pt x="4061" y="0"/>
                    <a:pt x="4052" y="2"/>
                    <a:pt x="4041" y="6"/>
                  </a:cubicBezTo>
                  <a:cubicBezTo>
                    <a:pt x="2648" y="354"/>
                    <a:pt x="1286" y="892"/>
                    <a:pt x="82" y="1684"/>
                  </a:cubicBezTo>
                  <a:cubicBezTo>
                    <a:pt x="0" y="1739"/>
                    <a:pt x="60" y="1817"/>
                    <a:pt x="119" y="1817"/>
                  </a:cubicBezTo>
                  <a:cubicBezTo>
                    <a:pt x="128" y="1817"/>
                    <a:pt x="137" y="1815"/>
                    <a:pt x="146" y="1811"/>
                  </a:cubicBezTo>
                  <a:cubicBezTo>
                    <a:pt x="1413" y="1082"/>
                    <a:pt x="2711" y="512"/>
                    <a:pt x="4104" y="132"/>
                  </a:cubicBezTo>
                  <a:cubicBezTo>
                    <a:pt x="4161" y="104"/>
                    <a:pt x="4142" y="0"/>
                    <a:pt x="407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8"/>
            <p:cNvSpPr/>
            <p:nvPr/>
          </p:nvSpPr>
          <p:spPr>
            <a:xfrm>
              <a:off x="8094548" y="731855"/>
              <a:ext cx="25141" cy="21384"/>
            </a:xfrm>
            <a:custGeom>
              <a:avLst/>
              <a:gdLst/>
              <a:ahLst/>
              <a:cxnLst/>
              <a:rect l="l" t="t" r="r" b="b"/>
              <a:pathLst>
                <a:path w="1278" h="1087" extrusionOk="0">
                  <a:moveTo>
                    <a:pt x="1186" y="0"/>
                  </a:moveTo>
                  <a:cubicBezTo>
                    <a:pt x="1178" y="0"/>
                    <a:pt x="1169" y="2"/>
                    <a:pt x="1160" y="7"/>
                  </a:cubicBezTo>
                  <a:cubicBezTo>
                    <a:pt x="685" y="260"/>
                    <a:pt x="305" y="577"/>
                    <a:pt x="20" y="1020"/>
                  </a:cubicBezTo>
                  <a:cubicBezTo>
                    <a:pt x="0" y="1059"/>
                    <a:pt x="29" y="1086"/>
                    <a:pt x="61" y="1086"/>
                  </a:cubicBezTo>
                  <a:cubicBezTo>
                    <a:pt x="81" y="1086"/>
                    <a:pt x="103" y="1076"/>
                    <a:pt x="115" y="1052"/>
                  </a:cubicBezTo>
                  <a:cubicBezTo>
                    <a:pt x="400" y="672"/>
                    <a:pt x="748" y="324"/>
                    <a:pt x="1223" y="102"/>
                  </a:cubicBezTo>
                  <a:cubicBezTo>
                    <a:pt x="1278" y="75"/>
                    <a:pt x="1239" y="0"/>
                    <a:pt x="118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8"/>
            <p:cNvSpPr/>
            <p:nvPr/>
          </p:nvSpPr>
          <p:spPr>
            <a:xfrm>
              <a:off x="8070176" y="608341"/>
              <a:ext cx="285822" cy="26597"/>
            </a:xfrm>
            <a:custGeom>
              <a:avLst/>
              <a:gdLst/>
              <a:ahLst/>
              <a:cxnLst/>
              <a:rect l="l" t="t" r="r" b="b"/>
              <a:pathLst>
                <a:path w="14529" h="1352" extrusionOk="0">
                  <a:moveTo>
                    <a:pt x="6476" y="0"/>
                  </a:moveTo>
                  <a:cubicBezTo>
                    <a:pt x="4252" y="0"/>
                    <a:pt x="2060" y="334"/>
                    <a:pt x="55" y="1250"/>
                  </a:cubicBezTo>
                  <a:cubicBezTo>
                    <a:pt x="1" y="1278"/>
                    <a:pt x="40" y="1352"/>
                    <a:pt x="72" y="1352"/>
                  </a:cubicBezTo>
                  <a:cubicBezTo>
                    <a:pt x="78" y="1352"/>
                    <a:pt x="83" y="1350"/>
                    <a:pt x="87" y="1345"/>
                  </a:cubicBezTo>
                  <a:cubicBezTo>
                    <a:pt x="2023" y="524"/>
                    <a:pt x="4142" y="229"/>
                    <a:pt x="6297" y="229"/>
                  </a:cubicBezTo>
                  <a:cubicBezTo>
                    <a:pt x="9043" y="229"/>
                    <a:pt x="11846" y="708"/>
                    <a:pt x="14402" y="1187"/>
                  </a:cubicBezTo>
                  <a:cubicBezTo>
                    <a:pt x="14497" y="1187"/>
                    <a:pt x="14528" y="1060"/>
                    <a:pt x="14433" y="1029"/>
                  </a:cubicBezTo>
                  <a:cubicBezTo>
                    <a:pt x="11917" y="491"/>
                    <a:pt x="9173" y="0"/>
                    <a:pt x="647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8"/>
            <p:cNvSpPr/>
            <p:nvPr/>
          </p:nvSpPr>
          <p:spPr>
            <a:xfrm>
              <a:off x="8003984" y="642726"/>
              <a:ext cx="39148" cy="21364"/>
            </a:xfrm>
            <a:custGeom>
              <a:avLst/>
              <a:gdLst/>
              <a:ahLst/>
              <a:cxnLst/>
              <a:rect l="l" t="t" r="r" b="b"/>
              <a:pathLst>
                <a:path w="1990" h="1086" extrusionOk="0">
                  <a:moveTo>
                    <a:pt x="1950" y="1"/>
                  </a:moveTo>
                  <a:cubicBezTo>
                    <a:pt x="1944" y="1"/>
                    <a:pt x="1938" y="3"/>
                    <a:pt x="1932" y="9"/>
                  </a:cubicBezTo>
                  <a:cubicBezTo>
                    <a:pt x="1362" y="453"/>
                    <a:pt x="729" y="769"/>
                    <a:pt x="32" y="991"/>
                  </a:cubicBezTo>
                  <a:cubicBezTo>
                    <a:pt x="0" y="1023"/>
                    <a:pt x="32" y="1086"/>
                    <a:pt x="64" y="1086"/>
                  </a:cubicBezTo>
                  <a:cubicBezTo>
                    <a:pt x="760" y="896"/>
                    <a:pt x="1425" y="548"/>
                    <a:pt x="1964" y="73"/>
                  </a:cubicBezTo>
                  <a:cubicBezTo>
                    <a:pt x="1989" y="47"/>
                    <a:pt x="1973" y="1"/>
                    <a:pt x="1950"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8"/>
            <p:cNvSpPr/>
            <p:nvPr/>
          </p:nvSpPr>
          <p:spPr>
            <a:xfrm>
              <a:off x="8111268" y="655886"/>
              <a:ext cx="144396" cy="38224"/>
            </a:xfrm>
            <a:custGeom>
              <a:avLst/>
              <a:gdLst/>
              <a:ahLst/>
              <a:cxnLst/>
              <a:rect l="l" t="t" r="r" b="b"/>
              <a:pathLst>
                <a:path w="7340" h="1943" extrusionOk="0">
                  <a:moveTo>
                    <a:pt x="7273" y="0"/>
                  </a:moveTo>
                  <a:cubicBezTo>
                    <a:pt x="7265" y="0"/>
                    <a:pt x="7256" y="2"/>
                    <a:pt x="7246" y="5"/>
                  </a:cubicBezTo>
                  <a:cubicBezTo>
                    <a:pt x="4775" y="290"/>
                    <a:pt x="2368" y="924"/>
                    <a:pt x="57" y="1810"/>
                  </a:cubicBezTo>
                  <a:cubicBezTo>
                    <a:pt x="0" y="1839"/>
                    <a:pt x="19" y="1942"/>
                    <a:pt x="91" y="1942"/>
                  </a:cubicBezTo>
                  <a:cubicBezTo>
                    <a:pt x="100" y="1942"/>
                    <a:pt x="110" y="1940"/>
                    <a:pt x="120" y="1937"/>
                  </a:cubicBezTo>
                  <a:cubicBezTo>
                    <a:pt x="2432" y="1145"/>
                    <a:pt x="4807" y="544"/>
                    <a:pt x="7246" y="132"/>
                  </a:cubicBezTo>
                  <a:cubicBezTo>
                    <a:pt x="7330" y="104"/>
                    <a:pt x="7339" y="0"/>
                    <a:pt x="727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8"/>
            <p:cNvSpPr/>
            <p:nvPr/>
          </p:nvSpPr>
          <p:spPr>
            <a:xfrm>
              <a:off x="8024737" y="584933"/>
              <a:ext cx="215375" cy="30669"/>
            </a:xfrm>
            <a:custGeom>
              <a:avLst/>
              <a:gdLst/>
              <a:ahLst/>
              <a:cxnLst/>
              <a:rect l="l" t="t" r="r" b="b"/>
              <a:pathLst>
                <a:path w="10948" h="1559" extrusionOk="0">
                  <a:moveTo>
                    <a:pt x="6941" y="1"/>
                  </a:moveTo>
                  <a:cubicBezTo>
                    <a:pt x="4598" y="1"/>
                    <a:pt x="2277" y="473"/>
                    <a:pt x="85" y="1427"/>
                  </a:cubicBezTo>
                  <a:cubicBezTo>
                    <a:pt x="1" y="1455"/>
                    <a:pt x="17" y="1559"/>
                    <a:pt x="88" y="1559"/>
                  </a:cubicBezTo>
                  <a:cubicBezTo>
                    <a:pt x="97" y="1559"/>
                    <a:pt x="107" y="1557"/>
                    <a:pt x="117" y="1554"/>
                  </a:cubicBezTo>
                  <a:cubicBezTo>
                    <a:pt x="2513" y="690"/>
                    <a:pt x="4909" y="254"/>
                    <a:pt x="7366" y="254"/>
                  </a:cubicBezTo>
                  <a:cubicBezTo>
                    <a:pt x="8513" y="254"/>
                    <a:pt x="9673" y="349"/>
                    <a:pt x="10853" y="540"/>
                  </a:cubicBezTo>
                  <a:cubicBezTo>
                    <a:pt x="10916" y="540"/>
                    <a:pt x="10948" y="445"/>
                    <a:pt x="10884" y="445"/>
                  </a:cubicBezTo>
                  <a:cubicBezTo>
                    <a:pt x="9576" y="149"/>
                    <a:pt x="8255" y="1"/>
                    <a:pt x="6941"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8"/>
            <p:cNvSpPr/>
            <p:nvPr/>
          </p:nvSpPr>
          <p:spPr>
            <a:xfrm>
              <a:off x="8534741" y="30824"/>
              <a:ext cx="609316" cy="925512"/>
            </a:xfrm>
            <a:custGeom>
              <a:avLst/>
              <a:gdLst/>
              <a:ahLst/>
              <a:cxnLst/>
              <a:rect l="l" t="t" r="r" b="b"/>
              <a:pathLst>
                <a:path w="30973" h="47046" extrusionOk="0">
                  <a:moveTo>
                    <a:pt x="9221" y="0"/>
                  </a:moveTo>
                  <a:cubicBezTo>
                    <a:pt x="9169" y="0"/>
                    <a:pt x="9114" y="15"/>
                    <a:pt x="9058" y="49"/>
                  </a:cubicBezTo>
                  <a:cubicBezTo>
                    <a:pt x="444" y="5433"/>
                    <a:pt x="0" y="18575"/>
                    <a:pt x="3896" y="26904"/>
                  </a:cubicBezTo>
                  <a:cubicBezTo>
                    <a:pt x="7967" y="35634"/>
                    <a:pt x="16936" y="40818"/>
                    <a:pt x="26384" y="40818"/>
                  </a:cubicBezTo>
                  <a:cubicBezTo>
                    <a:pt x="26636" y="40818"/>
                    <a:pt x="26888" y="40814"/>
                    <a:pt x="27141" y="40807"/>
                  </a:cubicBezTo>
                  <a:cubicBezTo>
                    <a:pt x="27141" y="40839"/>
                    <a:pt x="27172" y="40902"/>
                    <a:pt x="27204" y="40934"/>
                  </a:cubicBezTo>
                  <a:cubicBezTo>
                    <a:pt x="28819" y="42770"/>
                    <a:pt x="29959" y="44860"/>
                    <a:pt x="30973" y="47046"/>
                  </a:cubicBezTo>
                  <a:lnTo>
                    <a:pt x="30973" y="45431"/>
                  </a:lnTo>
                  <a:cubicBezTo>
                    <a:pt x="30054" y="43689"/>
                    <a:pt x="29009" y="42042"/>
                    <a:pt x="27647" y="40617"/>
                  </a:cubicBezTo>
                  <a:cubicBezTo>
                    <a:pt x="27679" y="40490"/>
                    <a:pt x="27616" y="40332"/>
                    <a:pt x="27457" y="40332"/>
                  </a:cubicBezTo>
                  <a:cubicBezTo>
                    <a:pt x="27426" y="33428"/>
                    <a:pt x="28629" y="24687"/>
                    <a:pt x="23309" y="19399"/>
                  </a:cubicBezTo>
                  <a:cubicBezTo>
                    <a:pt x="20680" y="16802"/>
                    <a:pt x="17070" y="15567"/>
                    <a:pt x="14346" y="13128"/>
                  </a:cubicBezTo>
                  <a:cubicBezTo>
                    <a:pt x="10736" y="9930"/>
                    <a:pt x="9089" y="5274"/>
                    <a:pt x="9469" y="524"/>
                  </a:cubicBezTo>
                  <a:cubicBezTo>
                    <a:pt x="9626" y="316"/>
                    <a:pt x="9461" y="0"/>
                    <a:pt x="9221"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8"/>
            <p:cNvSpPr/>
            <p:nvPr/>
          </p:nvSpPr>
          <p:spPr>
            <a:xfrm>
              <a:off x="7805250" y="0"/>
              <a:ext cx="1338871" cy="1366550"/>
            </a:xfrm>
            <a:custGeom>
              <a:avLst/>
              <a:gdLst/>
              <a:ahLst/>
              <a:cxnLst/>
              <a:rect l="l" t="t" r="r" b="b"/>
              <a:pathLst>
                <a:path w="68058" h="69465" extrusionOk="0">
                  <a:moveTo>
                    <a:pt x="16437" y="13017"/>
                  </a:moveTo>
                  <a:cubicBezTo>
                    <a:pt x="18084" y="13650"/>
                    <a:pt x="19794" y="14062"/>
                    <a:pt x="21567" y="14125"/>
                  </a:cubicBezTo>
                  <a:cubicBezTo>
                    <a:pt x="21889" y="14141"/>
                    <a:pt x="22210" y="14147"/>
                    <a:pt x="22530" y="14147"/>
                  </a:cubicBezTo>
                  <a:cubicBezTo>
                    <a:pt x="23393" y="14147"/>
                    <a:pt x="24250" y="14104"/>
                    <a:pt x="25101" y="14104"/>
                  </a:cubicBezTo>
                  <a:cubicBezTo>
                    <a:pt x="26416" y="14104"/>
                    <a:pt x="27717" y="14207"/>
                    <a:pt x="29010" y="14727"/>
                  </a:cubicBezTo>
                  <a:cubicBezTo>
                    <a:pt x="34045" y="16722"/>
                    <a:pt x="35819" y="22074"/>
                    <a:pt x="37402" y="26793"/>
                  </a:cubicBezTo>
                  <a:cubicBezTo>
                    <a:pt x="36389" y="25304"/>
                    <a:pt x="35248" y="23879"/>
                    <a:pt x="33792" y="22866"/>
                  </a:cubicBezTo>
                  <a:cubicBezTo>
                    <a:pt x="32113" y="21694"/>
                    <a:pt x="30245" y="21599"/>
                    <a:pt x="28345" y="21061"/>
                  </a:cubicBezTo>
                  <a:cubicBezTo>
                    <a:pt x="25494" y="20269"/>
                    <a:pt x="24418" y="18210"/>
                    <a:pt x="22201" y="16595"/>
                  </a:cubicBezTo>
                  <a:cubicBezTo>
                    <a:pt x="20491" y="15360"/>
                    <a:pt x="16785" y="15487"/>
                    <a:pt x="16437" y="13017"/>
                  </a:cubicBezTo>
                  <a:close/>
                  <a:moveTo>
                    <a:pt x="15962" y="13618"/>
                  </a:moveTo>
                  <a:lnTo>
                    <a:pt x="15962" y="13618"/>
                  </a:lnTo>
                  <a:cubicBezTo>
                    <a:pt x="16279" y="14505"/>
                    <a:pt x="16912" y="15107"/>
                    <a:pt x="17862" y="15550"/>
                  </a:cubicBezTo>
                  <a:cubicBezTo>
                    <a:pt x="19351" y="16247"/>
                    <a:pt x="20681" y="16120"/>
                    <a:pt x="22106" y="17229"/>
                  </a:cubicBezTo>
                  <a:cubicBezTo>
                    <a:pt x="22993" y="17925"/>
                    <a:pt x="23689" y="18876"/>
                    <a:pt x="24544" y="19636"/>
                  </a:cubicBezTo>
                  <a:cubicBezTo>
                    <a:pt x="26128" y="21124"/>
                    <a:pt x="27838" y="21536"/>
                    <a:pt x="29960" y="21979"/>
                  </a:cubicBezTo>
                  <a:cubicBezTo>
                    <a:pt x="33285" y="22676"/>
                    <a:pt x="35090" y="24608"/>
                    <a:pt x="37149" y="27046"/>
                  </a:cubicBezTo>
                  <a:cubicBezTo>
                    <a:pt x="36373" y="26994"/>
                    <a:pt x="35482" y="26939"/>
                    <a:pt x="34582" y="26939"/>
                  </a:cubicBezTo>
                  <a:cubicBezTo>
                    <a:pt x="32725" y="26939"/>
                    <a:pt x="30825" y="27174"/>
                    <a:pt x="29801" y="28155"/>
                  </a:cubicBezTo>
                  <a:cubicBezTo>
                    <a:pt x="28503" y="29358"/>
                    <a:pt x="29358" y="30783"/>
                    <a:pt x="30530" y="31670"/>
                  </a:cubicBezTo>
                  <a:cubicBezTo>
                    <a:pt x="27711" y="30783"/>
                    <a:pt x="24798" y="29833"/>
                    <a:pt x="21947" y="29231"/>
                  </a:cubicBezTo>
                  <a:cubicBezTo>
                    <a:pt x="19984" y="27109"/>
                    <a:pt x="17609" y="24956"/>
                    <a:pt x="16722" y="22169"/>
                  </a:cubicBezTo>
                  <a:cubicBezTo>
                    <a:pt x="15835" y="19446"/>
                    <a:pt x="15329" y="16405"/>
                    <a:pt x="15962" y="13618"/>
                  </a:cubicBezTo>
                  <a:close/>
                  <a:moveTo>
                    <a:pt x="34868" y="33982"/>
                  </a:moveTo>
                  <a:cubicBezTo>
                    <a:pt x="35343" y="34172"/>
                    <a:pt x="35819" y="34393"/>
                    <a:pt x="36294" y="34583"/>
                  </a:cubicBezTo>
                  <a:cubicBezTo>
                    <a:pt x="38257" y="35375"/>
                    <a:pt x="40949" y="35692"/>
                    <a:pt x="42184" y="37592"/>
                  </a:cubicBezTo>
                  <a:cubicBezTo>
                    <a:pt x="42057" y="37687"/>
                    <a:pt x="41931" y="37782"/>
                    <a:pt x="41804" y="37909"/>
                  </a:cubicBezTo>
                  <a:cubicBezTo>
                    <a:pt x="41788" y="37905"/>
                    <a:pt x="41771" y="37903"/>
                    <a:pt x="41755" y="37903"/>
                  </a:cubicBezTo>
                  <a:cubicBezTo>
                    <a:pt x="41640" y="37903"/>
                    <a:pt x="41519" y="37996"/>
                    <a:pt x="41519" y="38162"/>
                  </a:cubicBezTo>
                  <a:cubicBezTo>
                    <a:pt x="40126" y="39365"/>
                    <a:pt x="38700" y="40822"/>
                    <a:pt x="37054" y="41170"/>
                  </a:cubicBezTo>
                  <a:cubicBezTo>
                    <a:pt x="36740" y="41230"/>
                    <a:pt x="36454" y="41262"/>
                    <a:pt x="36196" y="41262"/>
                  </a:cubicBezTo>
                  <a:cubicBezTo>
                    <a:pt x="35908" y="41262"/>
                    <a:pt x="35656" y="41222"/>
                    <a:pt x="35438" y="41139"/>
                  </a:cubicBezTo>
                  <a:cubicBezTo>
                    <a:pt x="35470" y="41107"/>
                    <a:pt x="35470" y="41075"/>
                    <a:pt x="35470" y="41044"/>
                  </a:cubicBezTo>
                  <a:cubicBezTo>
                    <a:pt x="35490" y="41005"/>
                    <a:pt x="35461" y="40978"/>
                    <a:pt x="35429" y="40978"/>
                  </a:cubicBezTo>
                  <a:cubicBezTo>
                    <a:pt x="35409" y="40978"/>
                    <a:pt x="35387" y="40988"/>
                    <a:pt x="35375" y="41012"/>
                  </a:cubicBezTo>
                  <a:cubicBezTo>
                    <a:pt x="35375" y="41044"/>
                    <a:pt x="35375" y="41075"/>
                    <a:pt x="35343" y="41107"/>
                  </a:cubicBezTo>
                  <a:cubicBezTo>
                    <a:pt x="33253" y="40220"/>
                    <a:pt x="34298" y="35882"/>
                    <a:pt x="34868" y="33982"/>
                  </a:cubicBezTo>
                  <a:close/>
                  <a:moveTo>
                    <a:pt x="42374" y="36927"/>
                  </a:moveTo>
                  <a:lnTo>
                    <a:pt x="42374" y="36927"/>
                  </a:lnTo>
                  <a:cubicBezTo>
                    <a:pt x="43419" y="37338"/>
                    <a:pt x="44496" y="37592"/>
                    <a:pt x="45573" y="38004"/>
                  </a:cubicBezTo>
                  <a:cubicBezTo>
                    <a:pt x="47663" y="38764"/>
                    <a:pt x="51685" y="40252"/>
                    <a:pt x="52318" y="42659"/>
                  </a:cubicBezTo>
                  <a:cubicBezTo>
                    <a:pt x="51805" y="44064"/>
                    <a:pt x="50742" y="45077"/>
                    <a:pt x="49229" y="45077"/>
                  </a:cubicBezTo>
                  <a:cubicBezTo>
                    <a:pt x="48594" y="45077"/>
                    <a:pt x="47879" y="44898"/>
                    <a:pt x="47093" y="44496"/>
                  </a:cubicBezTo>
                  <a:cubicBezTo>
                    <a:pt x="44464" y="43166"/>
                    <a:pt x="43641" y="40062"/>
                    <a:pt x="42881" y="37434"/>
                  </a:cubicBezTo>
                  <a:cubicBezTo>
                    <a:pt x="42849" y="37338"/>
                    <a:pt x="42786" y="37307"/>
                    <a:pt x="42722" y="37307"/>
                  </a:cubicBezTo>
                  <a:cubicBezTo>
                    <a:pt x="42691" y="37275"/>
                    <a:pt x="42659" y="37275"/>
                    <a:pt x="42627" y="37275"/>
                  </a:cubicBezTo>
                  <a:cubicBezTo>
                    <a:pt x="42532" y="37148"/>
                    <a:pt x="42469" y="37022"/>
                    <a:pt x="42374" y="36927"/>
                  </a:cubicBezTo>
                  <a:close/>
                  <a:moveTo>
                    <a:pt x="16045" y="29070"/>
                  </a:moveTo>
                  <a:cubicBezTo>
                    <a:pt x="20761" y="29070"/>
                    <a:pt x="25802" y="30908"/>
                    <a:pt x="30118" y="32271"/>
                  </a:cubicBezTo>
                  <a:lnTo>
                    <a:pt x="29928" y="32335"/>
                  </a:lnTo>
                  <a:cubicBezTo>
                    <a:pt x="28150" y="32212"/>
                    <a:pt x="26372" y="32100"/>
                    <a:pt x="24602" y="32100"/>
                  </a:cubicBezTo>
                  <a:cubicBezTo>
                    <a:pt x="22273" y="32100"/>
                    <a:pt x="19957" y="32293"/>
                    <a:pt x="17672" y="32905"/>
                  </a:cubicBezTo>
                  <a:cubicBezTo>
                    <a:pt x="17577" y="32905"/>
                    <a:pt x="17577" y="33063"/>
                    <a:pt x="17672" y="33063"/>
                  </a:cubicBezTo>
                  <a:cubicBezTo>
                    <a:pt x="20779" y="32616"/>
                    <a:pt x="23729" y="32461"/>
                    <a:pt x="26753" y="32461"/>
                  </a:cubicBezTo>
                  <a:cubicBezTo>
                    <a:pt x="27583" y="32461"/>
                    <a:pt x="28418" y="32473"/>
                    <a:pt x="29263" y="32493"/>
                  </a:cubicBezTo>
                  <a:cubicBezTo>
                    <a:pt x="28376" y="32715"/>
                    <a:pt x="27458" y="32937"/>
                    <a:pt x="26571" y="33222"/>
                  </a:cubicBezTo>
                  <a:cubicBezTo>
                    <a:pt x="26658" y="33193"/>
                    <a:pt x="26639" y="33059"/>
                    <a:pt x="26564" y="33059"/>
                  </a:cubicBezTo>
                  <a:cubicBezTo>
                    <a:pt x="26556" y="33059"/>
                    <a:pt x="26548" y="33060"/>
                    <a:pt x="26539" y="33063"/>
                  </a:cubicBezTo>
                  <a:cubicBezTo>
                    <a:pt x="23214" y="34045"/>
                    <a:pt x="19889" y="35217"/>
                    <a:pt x="16817" y="36768"/>
                  </a:cubicBezTo>
                  <a:cubicBezTo>
                    <a:pt x="16732" y="36797"/>
                    <a:pt x="16773" y="36900"/>
                    <a:pt x="16850" y="36900"/>
                  </a:cubicBezTo>
                  <a:cubicBezTo>
                    <a:pt x="16860" y="36900"/>
                    <a:pt x="16870" y="36899"/>
                    <a:pt x="16880" y="36895"/>
                  </a:cubicBezTo>
                  <a:cubicBezTo>
                    <a:pt x="19446" y="35818"/>
                    <a:pt x="22042" y="34773"/>
                    <a:pt x="24671" y="33855"/>
                  </a:cubicBezTo>
                  <a:lnTo>
                    <a:pt x="24671" y="33855"/>
                  </a:lnTo>
                  <a:cubicBezTo>
                    <a:pt x="23911" y="34140"/>
                    <a:pt x="23183" y="34520"/>
                    <a:pt x="22517" y="34932"/>
                  </a:cubicBezTo>
                  <a:cubicBezTo>
                    <a:pt x="19857" y="36642"/>
                    <a:pt x="18084" y="39872"/>
                    <a:pt x="16247" y="42374"/>
                  </a:cubicBezTo>
                  <a:cubicBezTo>
                    <a:pt x="15234" y="43704"/>
                    <a:pt x="13238" y="46174"/>
                    <a:pt x="12162" y="48549"/>
                  </a:cubicBezTo>
                  <a:cubicBezTo>
                    <a:pt x="11373" y="48768"/>
                    <a:pt x="10756" y="48912"/>
                    <a:pt x="10182" y="48912"/>
                  </a:cubicBezTo>
                  <a:cubicBezTo>
                    <a:pt x="9260" y="48912"/>
                    <a:pt x="8452" y="48539"/>
                    <a:pt x="7221" y="47504"/>
                  </a:cubicBezTo>
                  <a:cubicBezTo>
                    <a:pt x="6778" y="47124"/>
                    <a:pt x="6778" y="46839"/>
                    <a:pt x="6271" y="46522"/>
                  </a:cubicBezTo>
                  <a:cubicBezTo>
                    <a:pt x="4339" y="45351"/>
                    <a:pt x="1268" y="47504"/>
                    <a:pt x="1204" y="43166"/>
                  </a:cubicBezTo>
                  <a:cubicBezTo>
                    <a:pt x="1141" y="39524"/>
                    <a:pt x="4751" y="34615"/>
                    <a:pt x="7285" y="32271"/>
                  </a:cubicBezTo>
                  <a:cubicBezTo>
                    <a:pt x="9845" y="29902"/>
                    <a:pt x="12871" y="29070"/>
                    <a:pt x="16045" y="29070"/>
                  </a:cubicBezTo>
                  <a:close/>
                  <a:moveTo>
                    <a:pt x="53363" y="40379"/>
                  </a:moveTo>
                  <a:lnTo>
                    <a:pt x="53363" y="40379"/>
                  </a:lnTo>
                  <a:cubicBezTo>
                    <a:pt x="56403" y="42089"/>
                    <a:pt x="58652" y="45097"/>
                    <a:pt x="61502" y="47124"/>
                  </a:cubicBezTo>
                  <a:cubicBezTo>
                    <a:pt x="62801" y="48011"/>
                    <a:pt x="65207" y="50259"/>
                    <a:pt x="65682" y="52286"/>
                  </a:cubicBezTo>
                  <a:cubicBezTo>
                    <a:pt x="64352" y="51970"/>
                    <a:pt x="63022" y="51780"/>
                    <a:pt x="61724" y="51463"/>
                  </a:cubicBezTo>
                  <a:cubicBezTo>
                    <a:pt x="59792" y="51019"/>
                    <a:pt x="59222" y="50133"/>
                    <a:pt x="57797" y="49088"/>
                  </a:cubicBezTo>
                  <a:cubicBezTo>
                    <a:pt x="57322" y="48771"/>
                    <a:pt x="56973" y="48676"/>
                    <a:pt x="56435" y="48518"/>
                  </a:cubicBezTo>
                  <a:cubicBezTo>
                    <a:pt x="54060" y="47916"/>
                    <a:pt x="52508" y="47536"/>
                    <a:pt x="51210" y="45192"/>
                  </a:cubicBezTo>
                  <a:cubicBezTo>
                    <a:pt x="51210" y="45161"/>
                    <a:pt x="51210" y="45161"/>
                    <a:pt x="51210" y="45161"/>
                  </a:cubicBezTo>
                  <a:cubicBezTo>
                    <a:pt x="51716" y="44907"/>
                    <a:pt x="52160" y="44527"/>
                    <a:pt x="52540" y="43989"/>
                  </a:cubicBezTo>
                  <a:cubicBezTo>
                    <a:pt x="53268" y="42976"/>
                    <a:pt x="53490" y="41645"/>
                    <a:pt x="53363" y="40379"/>
                  </a:cubicBezTo>
                  <a:close/>
                  <a:moveTo>
                    <a:pt x="42564" y="37845"/>
                  </a:moveTo>
                  <a:cubicBezTo>
                    <a:pt x="43197" y="40569"/>
                    <a:pt x="44179" y="43609"/>
                    <a:pt x="46839" y="45002"/>
                  </a:cubicBezTo>
                  <a:cubicBezTo>
                    <a:pt x="47597" y="45401"/>
                    <a:pt x="48455" y="45624"/>
                    <a:pt x="49294" y="45624"/>
                  </a:cubicBezTo>
                  <a:cubicBezTo>
                    <a:pt x="49789" y="45624"/>
                    <a:pt x="50277" y="45547"/>
                    <a:pt x="50735" y="45382"/>
                  </a:cubicBezTo>
                  <a:cubicBezTo>
                    <a:pt x="50735" y="45414"/>
                    <a:pt x="50735" y="45446"/>
                    <a:pt x="50766" y="45477"/>
                  </a:cubicBezTo>
                  <a:cubicBezTo>
                    <a:pt x="51336" y="46554"/>
                    <a:pt x="52065" y="47409"/>
                    <a:pt x="53110" y="48074"/>
                  </a:cubicBezTo>
                  <a:cubicBezTo>
                    <a:pt x="54598" y="48993"/>
                    <a:pt x="56467" y="48834"/>
                    <a:pt x="57892" y="49943"/>
                  </a:cubicBezTo>
                  <a:cubicBezTo>
                    <a:pt x="58779" y="50608"/>
                    <a:pt x="59032" y="51178"/>
                    <a:pt x="60172" y="51621"/>
                  </a:cubicBezTo>
                  <a:cubicBezTo>
                    <a:pt x="61882" y="52223"/>
                    <a:pt x="63941" y="52413"/>
                    <a:pt x="65746" y="52666"/>
                  </a:cubicBezTo>
                  <a:cubicBezTo>
                    <a:pt x="65872" y="53838"/>
                    <a:pt x="65271" y="54851"/>
                    <a:pt x="63307" y="55485"/>
                  </a:cubicBezTo>
                  <a:cubicBezTo>
                    <a:pt x="62853" y="55631"/>
                    <a:pt x="62384" y="55690"/>
                    <a:pt x="61907" y="55690"/>
                  </a:cubicBezTo>
                  <a:cubicBezTo>
                    <a:pt x="60219" y="55690"/>
                    <a:pt x="58427" y="54954"/>
                    <a:pt x="56847" y="54756"/>
                  </a:cubicBezTo>
                  <a:cubicBezTo>
                    <a:pt x="55042" y="54503"/>
                    <a:pt x="53141" y="54756"/>
                    <a:pt x="51336" y="54408"/>
                  </a:cubicBezTo>
                  <a:cubicBezTo>
                    <a:pt x="50766" y="54281"/>
                    <a:pt x="50260" y="54123"/>
                    <a:pt x="49753" y="53901"/>
                  </a:cubicBezTo>
                  <a:cubicBezTo>
                    <a:pt x="49753" y="53870"/>
                    <a:pt x="49753" y="53806"/>
                    <a:pt x="49753" y="53775"/>
                  </a:cubicBezTo>
                  <a:cubicBezTo>
                    <a:pt x="49736" y="53691"/>
                    <a:pt x="49667" y="53652"/>
                    <a:pt x="49595" y="53652"/>
                  </a:cubicBezTo>
                  <a:cubicBezTo>
                    <a:pt x="49531" y="53652"/>
                    <a:pt x="49466" y="53683"/>
                    <a:pt x="49436" y="53743"/>
                  </a:cubicBezTo>
                  <a:cubicBezTo>
                    <a:pt x="47979" y="52983"/>
                    <a:pt x="46903" y="51716"/>
                    <a:pt x="45984" y="50164"/>
                  </a:cubicBezTo>
                  <a:cubicBezTo>
                    <a:pt x="43736" y="46522"/>
                    <a:pt x="42501" y="42469"/>
                    <a:pt x="42121" y="38225"/>
                  </a:cubicBezTo>
                  <a:cubicBezTo>
                    <a:pt x="42216" y="38099"/>
                    <a:pt x="42342" y="37972"/>
                    <a:pt x="42469" y="37877"/>
                  </a:cubicBezTo>
                  <a:cubicBezTo>
                    <a:pt x="42501" y="37877"/>
                    <a:pt x="42532" y="37877"/>
                    <a:pt x="42564" y="37845"/>
                  </a:cubicBezTo>
                  <a:close/>
                  <a:moveTo>
                    <a:pt x="31702" y="32430"/>
                  </a:moveTo>
                  <a:cubicBezTo>
                    <a:pt x="32557" y="32937"/>
                    <a:pt x="33443" y="33348"/>
                    <a:pt x="34330" y="33760"/>
                  </a:cubicBezTo>
                  <a:cubicBezTo>
                    <a:pt x="33823" y="35533"/>
                    <a:pt x="32810" y="38985"/>
                    <a:pt x="34108" y="40727"/>
                  </a:cubicBezTo>
                  <a:cubicBezTo>
                    <a:pt x="31353" y="44971"/>
                    <a:pt x="32082" y="50766"/>
                    <a:pt x="27806" y="54060"/>
                  </a:cubicBezTo>
                  <a:cubicBezTo>
                    <a:pt x="25843" y="55548"/>
                    <a:pt x="23404" y="56498"/>
                    <a:pt x="21029" y="57100"/>
                  </a:cubicBezTo>
                  <a:cubicBezTo>
                    <a:pt x="20743" y="57171"/>
                    <a:pt x="20449" y="57206"/>
                    <a:pt x="20154" y="57206"/>
                  </a:cubicBezTo>
                  <a:cubicBezTo>
                    <a:pt x="18881" y="57206"/>
                    <a:pt x="17588" y="56564"/>
                    <a:pt x="16817" y="55485"/>
                  </a:cubicBezTo>
                  <a:cubicBezTo>
                    <a:pt x="16564" y="55168"/>
                    <a:pt x="16595" y="54598"/>
                    <a:pt x="16374" y="54218"/>
                  </a:cubicBezTo>
                  <a:cubicBezTo>
                    <a:pt x="16120" y="53870"/>
                    <a:pt x="15899" y="53616"/>
                    <a:pt x="15519" y="53426"/>
                  </a:cubicBezTo>
                  <a:cubicBezTo>
                    <a:pt x="15407" y="53375"/>
                    <a:pt x="15289" y="53358"/>
                    <a:pt x="15169" y="53358"/>
                  </a:cubicBezTo>
                  <a:cubicBezTo>
                    <a:pt x="14953" y="53358"/>
                    <a:pt x="14734" y="53413"/>
                    <a:pt x="14550" y="53413"/>
                  </a:cubicBezTo>
                  <a:cubicBezTo>
                    <a:pt x="14462" y="53413"/>
                    <a:pt x="14383" y="53400"/>
                    <a:pt x="14315" y="53363"/>
                  </a:cubicBezTo>
                  <a:cubicBezTo>
                    <a:pt x="14252" y="53376"/>
                    <a:pt x="14191" y="53382"/>
                    <a:pt x="14133" y="53382"/>
                  </a:cubicBezTo>
                  <a:cubicBezTo>
                    <a:pt x="13614" y="53382"/>
                    <a:pt x="13321" y="52872"/>
                    <a:pt x="13207" y="51875"/>
                  </a:cubicBezTo>
                  <a:cubicBezTo>
                    <a:pt x="12130" y="51241"/>
                    <a:pt x="11877" y="50481"/>
                    <a:pt x="12415" y="49594"/>
                  </a:cubicBezTo>
                  <a:cubicBezTo>
                    <a:pt x="12573" y="48898"/>
                    <a:pt x="12953" y="48201"/>
                    <a:pt x="13302" y="47599"/>
                  </a:cubicBezTo>
                  <a:cubicBezTo>
                    <a:pt x="14727" y="45066"/>
                    <a:pt x="16690" y="42786"/>
                    <a:pt x="18432" y="40474"/>
                  </a:cubicBezTo>
                  <a:cubicBezTo>
                    <a:pt x="19921" y="38479"/>
                    <a:pt x="21282" y="36262"/>
                    <a:pt x="23531" y="35027"/>
                  </a:cubicBezTo>
                  <a:cubicBezTo>
                    <a:pt x="25938" y="33697"/>
                    <a:pt x="29073" y="33190"/>
                    <a:pt x="31702" y="32430"/>
                  </a:cubicBezTo>
                  <a:close/>
                  <a:moveTo>
                    <a:pt x="34330" y="41012"/>
                  </a:moveTo>
                  <a:cubicBezTo>
                    <a:pt x="34552" y="41234"/>
                    <a:pt x="34805" y="41392"/>
                    <a:pt x="35122" y="41550"/>
                  </a:cubicBezTo>
                  <a:lnTo>
                    <a:pt x="35185" y="41550"/>
                  </a:lnTo>
                  <a:cubicBezTo>
                    <a:pt x="34045" y="44464"/>
                    <a:pt x="33190" y="47504"/>
                    <a:pt x="32493" y="50544"/>
                  </a:cubicBezTo>
                  <a:cubicBezTo>
                    <a:pt x="32474" y="50621"/>
                    <a:pt x="32536" y="50663"/>
                    <a:pt x="32595" y="50663"/>
                  </a:cubicBezTo>
                  <a:cubicBezTo>
                    <a:pt x="32634" y="50663"/>
                    <a:pt x="32671" y="50645"/>
                    <a:pt x="32683" y="50608"/>
                  </a:cubicBezTo>
                  <a:cubicBezTo>
                    <a:pt x="33475" y="47568"/>
                    <a:pt x="34362" y="44591"/>
                    <a:pt x="35312" y="41614"/>
                  </a:cubicBezTo>
                  <a:cubicBezTo>
                    <a:pt x="35470" y="41645"/>
                    <a:pt x="35597" y="41677"/>
                    <a:pt x="35755" y="41709"/>
                  </a:cubicBezTo>
                  <a:cubicBezTo>
                    <a:pt x="34552" y="47156"/>
                    <a:pt x="33950" y="53015"/>
                    <a:pt x="34583" y="58588"/>
                  </a:cubicBezTo>
                  <a:cubicBezTo>
                    <a:pt x="32715" y="60457"/>
                    <a:pt x="30910" y="62420"/>
                    <a:pt x="28566" y="63750"/>
                  </a:cubicBezTo>
                  <a:cubicBezTo>
                    <a:pt x="27493" y="64371"/>
                    <a:pt x="26633" y="64592"/>
                    <a:pt x="25746" y="64592"/>
                  </a:cubicBezTo>
                  <a:cubicBezTo>
                    <a:pt x="24958" y="64592"/>
                    <a:pt x="24149" y="64417"/>
                    <a:pt x="23151" y="64194"/>
                  </a:cubicBezTo>
                  <a:cubicBezTo>
                    <a:pt x="22593" y="64077"/>
                    <a:pt x="22120" y="63944"/>
                    <a:pt x="21582" y="63944"/>
                  </a:cubicBezTo>
                  <a:cubicBezTo>
                    <a:pt x="21388" y="63944"/>
                    <a:pt x="21185" y="63962"/>
                    <a:pt x="20966" y="64004"/>
                  </a:cubicBezTo>
                  <a:cubicBezTo>
                    <a:pt x="19834" y="64226"/>
                    <a:pt x="19450" y="64642"/>
                    <a:pt x="18835" y="64642"/>
                  </a:cubicBezTo>
                  <a:cubicBezTo>
                    <a:pt x="18486" y="64642"/>
                    <a:pt x="18063" y="64508"/>
                    <a:pt x="17387" y="64130"/>
                  </a:cubicBezTo>
                  <a:cubicBezTo>
                    <a:pt x="15804" y="63275"/>
                    <a:pt x="15202" y="62135"/>
                    <a:pt x="14347" y="60583"/>
                  </a:cubicBezTo>
                  <a:cubicBezTo>
                    <a:pt x="13048" y="58272"/>
                    <a:pt x="12130" y="55833"/>
                    <a:pt x="12162" y="53173"/>
                  </a:cubicBezTo>
                  <a:lnTo>
                    <a:pt x="12162" y="53173"/>
                  </a:lnTo>
                  <a:cubicBezTo>
                    <a:pt x="12478" y="53553"/>
                    <a:pt x="12953" y="53838"/>
                    <a:pt x="13555" y="54091"/>
                  </a:cubicBezTo>
                  <a:cubicBezTo>
                    <a:pt x="17102" y="55453"/>
                    <a:pt x="15455" y="54598"/>
                    <a:pt x="16659" y="56657"/>
                  </a:cubicBezTo>
                  <a:cubicBezTo>
                    <a:pt x="17070" y="57385"/>
                    <a:pt x="17609" y="57733"/>
                    <a:pt x="18432" y="57892"/>
                  </a:cubicBezTo>
                  <a:cubicBezTo>
                    <a:pt x="18721" y="57944"/>
                    <a:pt x="19020" y="57969"/>
                    <a:pt x="19326" y="57969"/>
                  </a:cubicBezTo>
                  <a:cubicBezTo>
                    <a:pt x="21405" y="57969"/>
                    <a:pt x="23815" y="56855"/>
                    <a:pt x="25526" y="56055"/>
                  </a:cubicBezTo>
                  <a:cubicBezTo>
                    <a:pt x="27806" y="54978"/>
                    <a:pt x="29770" y="53426"/>
                    <a:pt x="30910" y="51146"/>
                  </a:cubicBezTo>
                  <a:cubicBezTo>
                    <a:pt x="32493" y="47884"/>
                    <a:pt x="32493" y="44179"/>
                    <a:pt x="34330" y="41012"/>
                  </a:cubicBezTo>
                  <a:close/>
                  <a:moveTo>
                    <a:pt x="41582" y="38732"/>
                  </a:moveTo>
                  <a:cubicBezTo>
                    <a:pt x="42057" y="43451"/>
                    <a:pt x="43609" y="48359"/>
                    <a:pt x="46586" y="52128"/>
                  </a:cubicBezTo>
                  <a:cubicBezTo>
                    <a:pt x="47409" y="53205"/>
                    <a:pt x="48391" y="53933"/>
                    <a:pt x="49468" y="54440"/>
                  </a:cubicBezTo>
                  <a:cubicBezTo>
                    <a:pt x="49785" y="57892"/>
                    <a:pt x="48961" y="61312"/>
                    <a:pt x="49563" y="64795"/>
                  </a:cubicBezTo>
                  <a:cubicBezTo>
                    <a:pt x="49626" y="65270"/>
                    <a:pt x="49911" y="66031"/>
                    <a:pt x="49911" y="66474"/>
                  </a:cubicBezTo>
                  <a:cubicBezTo>
                    <a:pt x="49828" y="68451"/>
                    <a:pt x="48911" y="68855"/>
                    <a:pt x="47851" y="68855"/>
                  </a:cubicBezTo>
                  <a:cubicBezTo>
                    <a:pt x="47298" y="68855"/>
                    <a:pt x="46706" y="68745"/>
                    <a:pt x="46174" y="68691"/>
                  </a:cubicBezTo>
                  <a:cubicBezTo>
                    <a:pt x="43862" y="68437"/>
                    <a:pt x="41456" y="68406"/>
                    <a:pt x="39429" y="67044"/>
                  </a:cubicBezTo>
                  <a:cubicBezTo>
                    <a:pt x="35502" y="64415"/>
                    <a:pt x="35027" y="59253"/>
                    <a:pt x="34963" y="54915"/>
                  </a:cubicBezTo>
                  <a:cubicBezTo>
                    <a:pt x="34932" y="50513"/>
                    <a:pt x="35438" y="46142"/>
                    <a:pt x="36294" y="41804"/>
                  </a:cubicBezTo>
                  <a:cubicBezTo>
                    <a:pt x="36294" y="41804"/>
                    <a:pt x="36294" y="41772"/>
                    <a:pt x="36294" y="41772"/>
                  </a:cubicBezTo>
                  <a:cubicBezTo>
                    <a:pt x="38194" y="41772"/>
                    <a:pt x="40094" y="40157"/>
                    <a:pt x="41582" y="38732"/>
                  </a:cubicBezTo>
                  <a:close/>
                  <a:moveTo>
                    <a:pt x="68058" y="1"/>
                  </a:moveTo>
                  <a:cubicBezTo>
                    <a:pt x="66474" y="2851"/>
                    <a:pt x="64574" y="5543"/>
                    <a:pt x="62421" y="8045"/>
                  </a:cubicBezTo>
                  <a:cubicBezTo>
                    <a:pt x="58969" y="12035"/>
                    <a:pt x="55073" y="15709"/>
                    <a:pt x="51241" y="19351"/>
                  </a:cubicBezTo>
                  <a:cubicBezTo>
                    <a:pt x="49025" y="21409"/>
                    <a:pt x="46808" y="22929"/>
                    <a:pt x="44052" y="24101"/>
                  </a:cubicBezTo>
                  <a:cubicBezTo>
                    <a:pt x="42311" y="24861"/>
                    <a:pt x="40727" y="25589"/>
                    <a:pt x="39397" y="27014"/>
                  </a:cubicBezTo>
                  <a:cubicBezTo>
                    <a:pt x="39334" y="27046"/>
                    <a:pt x="39334" y="27141"/>
                    <a:pt x="39365" y="27173"/>
                  </a:cubicBezTo>
                  <a:cubicBezTo>
                    <a:pt x="39049" y="27173"/>
                    <a:pt x="38764" y="27173"/>
                    <a:pt x="38479" y="27141"/>
                  </a:cubicBezTo>
                  <a:lnTo>
                    <a:pt x="38067" y="27141"/>
                  </a:lnTo>
                  <a:cubicBezTo>
                    <a:pt x="38067" y="27109"/>
                    <a:pt x="38067" y="27078"/>
                    <a:pt x="38067" y="27078"/>
                  </a:cubicBezTo>
                  <a:cubicBezTo>
                    <a:pt x="36769" y="22771"/>
                    <a:pt x="35153" y="18084"/>
                    <a:pt x="31322" y="15360"/>
                  </a:cubicBezTo>
                  <a:cubicBezTo>
                    <a:pt x="29706" y="14220"/>
                    <a:pt x="27901" y="13650"/>
                    <a:pt x="25906" y="13555"/>
                  </a:cubicBezTo>
                  <a:cubicBezTo>
                    <a:pt x="22422" y="13428"/>
                    <a:pt x="19382" y="13714"/>
                    <a:pt x="15994" y="12447"/>
                  </a:cubicBezTo>
                  <a:cubicBezTo>
                    <a:pt x="15981" y="12443"/>
                    <a:pt x="15969" y="12441"/>
                    <a:pt x="15956" y="12441"/>
                  </a:cubicBezTo>
                  <a:cubicBezTo>
                    <a:pt x="15875" y="12441"/>
                    <a:pt x="15799" y="12527"/>
                    <a:pt x="15772" y="12637"/>
                  </a:cubicBezTo>
                  <a:cubicBezTo>
                    <a:pt x="15740" y="12668"/>
                    <a:pt x="15709" y="12700"/>
                    <a:pt x="15677" y="12763"/>
                  </a:cubicBezTo>
                  <a:cubicBezTo>
                    <a:pt x="14664" y="15867"/>
                    <a:pt x="15297" y="19256"/>
                    <a:pt x="16247" y="22327"/>
                  </a:cubicBezTo>
                  <a:cubicBezTo>
                    <a:pt x="17070" y="24988"/>
                    <a:pt x="19224" y="27268"/>
                    <a:pt x="21346" y="29136"/>
                  </a:cubicBezTo>
                  <a:cubicBezTo>
                    <a:pt x="19604" y="28796"/>
                    <a:pt x="17884" y="28587"/>
                    <a:pt x="16211" y="28587"/>
                  </a:cubicBezTo>
                  <a:cubicBezTo>
                    <a:pt x="11647" y="28587"/>
                    <a:pt x="7440" y="30149"/>
                    <a:pt x="4149" y="34900"/>
                  </a:cubicBezTo>
                  <a:cubicBezTo>
                    <a:pt x="2629" y="37085"/>
                    <a:pt x="1331" y="39524"/>
                    <a:pt x="761" y="42121"/>
                  </a:cubicBezTo>
                  <a:cubicBezTo>
                    <a:pt x="476" y="43387"/>
                    <a:pt x="1" y="45224"/>
                    <a:pt x="1173" y="46174"/>
                  </a:cubicBezTo>
                  <a:cubicBezTo>
                    <a:pt x="1806" y="46712"/>
                    <a:pt x="2598" y="46681"/>
                    <a:pt x="3358" y="46744"/>
                  </a:cubicBezTo>
                  <a:cubicBezTo>
                    <a:pt x="4371" y="46871"/>
                    <a:pt x="5480" y="46839"/>
                    <a:pt x="6366" y="47441"/>
                  </a:cubicBezTo>
                  <a:cubicBezTo>
                    <a:pt x="6936" y="47821"/>
                    <a:pt x="7095" y="48518"/>
                    <a:pt x="7665" y="48898"/>
                  </a:cubicBezTo>
                  <a:cubicBezTo>
                    <a:pt x="8275" y="49314"/>
                    <a:pt x="8904" y="49469"/>
                    <a:pt x="9540" y="49469"/>
                  </a:cubicBezTo>
                  <a:cubicBezTo>
                    <a:pt x="10356" y="49469"/>
                    <a:pt x="11185" y="49214"/>
                    <a:pt x="12003" y="48929"/>
                  </a:cubicBezTo>
                  <a:lnTo>
                    <a:pt x="12003" y="48929"/>
                  </a:lnTo>
                  <a:cubicBezTo>
                    <a:pt x="11497" y="50133"/>
                    <a:pt x="11307" y="51273"/>
                    <a:pt x="11592" y="52255"/>
                  </a:cubicBezTo>
                  <a:cubicBezTo>
                    <a:pt x="11592" y="52286"/>
                    <a:pt x="11592" y="52286"/>
                    <a:pt x="11592" y="52318"/>
                  </a:cubicBezTo>
                  <a:cubicBezTo>
                    <a:pt x="11307" y="55453"/>
                    <a:pt x="12320" y="58240"/>
                    <a:pt x="13840" y="60932"/>
                  </a:cubicBezTo>
                  <a:cubicBezTo>
                    <a:pt x="14775" y="62621"/>
                    <a:pt x="15940" y="65546"/>
                    <a:pt x="18211" y="65546"/>
                  </a:cubicBezTo>
                  <a:cubicBezTo>
                    <a:pt x="18324" y="65546"/>
                    <a:pt x="18440" y="65539"/>
                    <a:pt x="18559" y="65524"/>
                  </a:cubicBezTo>
                  <a:cubicBezTo>
                    <a:pt x="19382" y="65397"/>
                    <a:pt x="20047" y="64764"/>
                    <a:pt x="20839" y="64669"/>
                  </a:cubicBezTo>
                  <a:cubicBezTo>
                    <a:pt x="21034" y="64638"/>
                    <a:pt x="21225" y="64624"/>
                    <a:pt x="21413" y="64624"/>
                  </a:cubicBezTo>
                  <a:cubicBezTo>
                    <a:pt x="22564" y="64624"/>
                    <a:pt x="23591" y="65139"/>
                    <a:pt x="24734" y="65302"/>
                  </a:cubicBezTo>
                  <a:cubicBezTo>
                    <a:pt x="24954" y="65328"/>
                    <a:pt x="25171" y="65341"/>
                    <a:pt x="25386" y="65341"/>
                  </a:cubicBezTo>
                  <a:cubicBezTo>
                    <a:pt x="26225" y="65341"/>
                    <a:pt x="27031" y="65148"/>
                    <a:pt x="27838" y="64795"/>
                  </a:cubicBezTo>
                  <a:cubicBezTo>
                    <a:pt x="30466" y="63687"/>
                    <a:pt x="33032" y="61312"/>
                    <a:pt x="34647" y="58937"/>
                  </a:cubicBezTo>
                  <a:cubicBezTo>
                    <a:pt x="35153" y="62737"/>
                    <a:pt x="36800" y="66791"/>
                    <a:pt x="40632" y="68279"/>
                  </a:cubicBezTo>
                  <a:cubicBezTo>
                    <a:pt x="42640" y="69053"/>
                    <a:pt x="45739" y="69464"/>
                    <a:pt x="48070" y="69464"/>
                  </a:cubicBezTo>
                  <a:cubicBezTo>
                    <a:pt x="48313" y="69464"/>
                    <a:pt x="48547" y="69460"/>
                    <a:pt x="48771" y="69451"/>
                  </a:cubicBezTo>
                  <a:cubicBezTo>
                    <a:pt x="49785" y="69387"/>
                    <a:pt x="50291" y="69229"/>
                    <a:pt x="50513" y="68152"/>
                  </a:cubicBezTo>
                  <a:cubicBezTo>
                    <a:pt x="50925" y="66094"/>
                    <a:pt x="49753" y="63624"/>
                    <a:pt x="49721" y="61502"/>
                  </a:cubicBezTo>
                  <a:cubicBezTo>
                    <a:pt x="49690" y="59190"/>
                    <a:pt x="50101" y="56910"/>
                    <a:pt x="49848" y="54598"/>
                  </a:cubicBezTo>
                  <a:lnTo>
                    <a:pt x="49848" y="54598"/>
                  </a:lnTo>
                  <a:cubicBezTo>
                    <a:pt x="50545" y="54851"/>
                    <a:pt x="51305" y="55041"/>
                    <a:pt x="52128" y="55105"/>
                  </a:cubicBezTo>
                  <a:cubicBezTo>
                    <a:pt x="53775" y="55295"/>
                    <a:pt x="55485" y="55136"/>
                    <a:pt x="57132" y="55390"/>
                  </a:cubicBezTo>
                  <a:cubicBezTo>
                    <a:pt x="58525" y="55611"/>
                    <a:pt x="59887" y="56118"/>
                    <a:pt x="61280" y="56245"/>
                  </a:cubicBezTo>
                  <a:cubicBezTo>
                    <a:pt x="61454" y="56259"/>
                    <a:pt x="61625" y="56266"/>
                    <a:pt x="61793" y="56266"/>
                  </a:cubicBezTo>
                  <a:cubicBezTo>
                    <a:pt x="64258" y="56266"/>
                    <a:pt x="66069" y="54771"/>
                    <a:pt x="66157" y="52666"/>
                  </a:cubicBezTo>
                  <a:cubicBezTo>
                    <a:pt x="66189" y="52603"/>
                    <a:pt x="66221" y="52508"/>
                    <a:pt x="66157" y="52445"/>
                  </a:cubicBezTo>
                  <a:cubicBezTo>
                    <a:pt x="66126" y="51811"/>
                    <a:pt x="65999" y="51114"/>
                    <a:pt x="65651" y="50418"/>
                  </a:cubicBezTo>
                  <a:cubicBezTo>
                    <a:pt x="64479" y="47884"/>
                    <a:pt x="61724" y="46776"/>
                    <a:pt x="59665" y="45129"/>
                  </a:cubicBezTo>
                  <a:cubicBezTo>
                    <a:pt x="57512" y="43387"/>
                    <a:pt x="55897" y="41139"/>
                    <a:pt x="53363" y="39872"/>
                  </a:cubicBezTo>
                  <a:lnTo>
                    <a:pt x="53300" y="39872"/>
                  </a:lnTo>
                  <a:cubicBezTo>
                    <a:pt x="53205" y="39270"/>
                    <a:pt x="53046" y="38700"/>
                    <a:pt x="52825" y="38162"/>
                  </a:cubicBezTo>
                  <a:cubicBezTo>
                    <a:pt x="52128" y="36420"/>
                    <a:pt x="50893" y="34995"/>
                    <a:pt x="49880" y="33475"/>
                  </a:cubicBezTo>
                  <a:cubicBezTo>
                    <a:pt x="49183" y="32430"/>
                    <a:pt x="48676" y="31163"/>
                    <a:pt x="47916" y="30118"/>
                  </a:cubicBezTo>
                  <a:cubicBezTo>
                    <a:pt x="47916" y="30086"/>
                    <a:pt x="47948" y="30055"/>
                    <a:pt x="47948" y="30023"/>
                  </a:cubicBezTo>
                  <a:cubicBezTo>
                    <a:pt x="47726" y="26729"/>
                    <a:pt x="50513" y="24323"/>
                    <a:pt x="52476" y="22042"/>
                  </a:cubicBezTo>
                  <a:cubicBezTo>
                    <a:pt x="54250" y="20016"/>
                    <a:pt x="55992" y="17989"/>
                    <a:pt x="57734" y="15962"/>
                  </a:cubicBezTo>
                  <a:cubicBezTo>
                    <a:pt x="61059" y="12130"/>
                    <a:pt x="64542" y="8393"/>
                    <a:pt x="67646" y="4403"/>
                  </a:cubicBezTo>
                  <a:cubicBezTo>
                    <a:pt x="67773" y="4181"/>
                    <a:pt x="67931" y="3991"/>
                    <a:pt x="68058" y="3801"/>
                  </a:cubicBezTo>
                  <a:lnTo>
                    <a:pt x="68058" y="2661"/>
                  </a:lnTo>
                  <a:cubicBezTo>
                    <a:pt x="66918" y="4340"/>
                    <a:pt x="65619" y="5955"/>
                    <a:pt x="64226" y="7538"/>
                  </a:cubicBezTo>
                  <a:cubicBezTo>
                    <a:pt x="60710" y="11592"/>
                    <a:pt x="57195" y="15645"/>
                    <a:pt x="53680" y="19731"/>
                  </a:cubicBezTo>
                  <a:cubicBezTo>
                    <a:pt x="51368" y="22391"/>
                    <a:pt x="47314" y="25653"/>
                    <a:pt x="47473" y="29548"/>
                  </a:cubicBezTo>
                  <a:lnTo>
                    <a:pt x="45953" y="29073"/>
                  </a:lnTo>
                  <a:lnTo>
                    <a:pt x="45953" y="29073"/>
                  </a:lnTo>
                  <a:cubicBezTo>
                    <a:pt x="46206" y="29231"/>
                    <a:pt x="46459" y="29421"/>
                    <a:pt x="46713" y="29611"/>
                  </a:cubicBezTo>
                  <a:cubicBezTo>
                    <a:pt x="47694" y="30530"/>
                    <a:pt x="48201" y="31986"/>
                    <a:pt x="48898" y="33095"/>
                  </a:cubicBezTo>
                  <a:cubicBezTo>
                    <a:pt x="50006" y="34868"/>
                    <a:pt x="51463" y="36452"/>
                    <a:pt x="52255" y="38415"/>
                  </a:cubicBezTo>
                  <a:cubicBezTo>
                    <a:pt x="52730" y="39619"/>
                    <a:pt x="52793" y="40980"/>
                    <a:pt x="52476" y="42184"/>
                  </a:cubicBezTo>
                  <a:cubicBezTo>
                    <a:pt x="52033" y="40759"/>
                    <a:pt x="50545" y="39999"/>
                    <a:pt x="49278" y="39270"/>
                  </a:cubicBezTo>
                  <a:cubicBezTo>
                    <a:pt x="46744" y="37782"/>
                    <a:pt x="43862" y="37243"/>
                    <a:pt x="41297" y="35977"/>
                  </a:cubicBezTo>
                  <a:cubicBezTo>
                    <a:pt x="40886" y="35723"/>
                    <a:pt x="40411" y="35502"/>
                    <a:pt x="39840" y="35280"/>
                  </a:cubicBezTo>
                  <a:cubicBezTo>
                    <a:pt x="37592" y="34393"/>
                    <a:pt x="35312" y="33633"/>
                    <a:pt x="33127" y="32525"/>
                  </a:cubicBezTo>
                  <a:cubicBezTo>
                    <a:pt x="32177" y="32018"/>
                    <a:pt x="27616" y="29991"/>
                    <a:pt x="31131" y="28123"/>
                  </a:cubicBezTo>
                  <a:cubicBezTo>
                    <a:pt x="31807" y="27785"/>
                    <a:pt x="32863" y="27743"/>
                    <a:pt x="33820" y="27743"/>
                  </a:cubicBezTo>
                  <a:cubicBezTo>
                    <a:pt x="34139" y="27743"/>
                    <a:pt x="34447" y="27748"/>
                    <a:pt x="34726" y="27748"/>
                  </a:cubicBezTo>
                  <a:cubicBezTo>
                    <a:pt x="34866" y="27748"/>
                    <a:pt x="34999" y="27746"/>
                    <a:pt x="35122" y="27743"/>
                  </a:cubicBezTo>
                  <a:cubicBezTo>
                    <a:pt x="35669" y="27723"/>
                    <a:pt x="36217" y="27713"/>
                    <a:pt x="36766" y="27713"/>
                  </a:cubicBezTo>
                  <a:cubicBezTo>
                    <a:pt x="38855" y="27713"/>
                    <a:pt x="40951" y="27860"/>
                    <a:pt x="43007" y="28186"/>
                  </a:cubicBezTo>
                  <a:lnTo>
                    <a:pt x="39682" y="27173"/>
                  </a:lnTo>
                  <a:cubicBezTo>
                    <a:pt x="41646" y="25399"/>
                    <a:pt x="44116" y="24766"/>
                    <a:pt x="46396" y="23594"/>
                  </a:cubicBezTo>
                  <a:cubicBezTo>
                    <a:pt x="48613" y="22486"/>
                    <a:pt x="50481" y="20807"/>
                    <a:pt x="52255" y="19097"/>
                  </a:cubicBezTo>
                  <a:cubicBezTo>
                    <a:pt x="56467" y="15044"/>
                    <a:pt x="60900" y="10990"/>
                    <a:pt x="64511" y="6335"/>
                  </a:cubicBezTo>
                  <a:cubicBezTo>
                    <a:pt x="65809" y="4656"/>
                    <a:pt x="66981" y="2883"/>
                    <a:pt x="68058" y="1046"/>
                  </a:cubicBezTo>
                  <a:lnTo>
                    <a:pt x="68058" y="1"/>
                  </a:ln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8"/>
            <p:cNvSpPr/>
            <p:nvPr/>
          </p:nvSpPr>
          <p:spPr>
            <a:xfrm>
              <a:off x="8942772" y="417396"/>
              <a:ext cx="201250" cy="393902"/>
            </a:xfrm>
            <a:custGeom>
              <a:avLst/>
              <a:gdLst/>
              <a:ahLst/>
              <a:cxnLst/>
              <a:rect l="l" t="t" r="r" b="b"/>
              <a:pathLst>
                <a:path w="10230" h="20023" extrusionOk="0">
                  <a:moveTo>
                    <a:pt x="10230" y="0"/>
                  </a:moveTo>
                  <a:cubicBezTo>
                    <a:pt x="8266" y="2375"/>
                    <a:pt x="5068" y="3674"/>
                    <a:pt x="3516" y="6524"/>
                  </a:cubicBezTo>
                  <a:cubicBezTo>
                    <a:pt x="1331" y="10546"/>
                    <a:pt x="2186" y="15328"/>
                    <a:pt x="412" y="19445"/>
                  </a:cubicBezTo>
                  <a:lnTo>
                    <a:pt x="286" y="19445"/>
                  </a:lnTo>
                  <a:cubicBezTo>
                    <a:pt x="32" y="19476"/>
                    <a:pt x="1" y="19856"/>
                    <a:pt x="254" y="19920"/>
                  </a:cubicBezTo>
                  <a:cubicBezTo>
                    <a:pt x="254" y="19977"/>
                    <a:pt x="311" y="20022"/>
                    <a:pt x="370" y="20022"/>
                  </a:cubicBezTo>
                  <a:cubicBezTo>
                    <a:pt x="410" y="20022"/>
                    <a:pt x="450" y="20002"/>
                    <a:pt x="476" y="19951"/>
                  </a:cubicBezTo>
                  <a:cubicBezTo>
                    <a:pt x="476" y="19951"/>
                    <a:pt x="476" y="19920"/>
                    <a:pt x="507" y="19920"/>
                  </a:cubicBezTo>
                  <a:cubicBezTo>
                    <a:pt x="3484" y="19825"/>
                    <a:pt x="7221" y="19888"/>
                    <a:pt x="10230" y="18780"/>
                  </a:cubicBezTo>
                  <a:lnTo>
                    <a:pt x="10230" y="18115"/>
                  </a:lnTo>
                  <a:cubicBezTo>
                    <a:pt x="7506" y="19191"/>
                    <a:pt x="4054" y="19096"/>
                    <a:pt x="1014" y="19381"/>
                  </a:cubicBezTo>
                  <a:cubicBezTo>
                    <a:pt x="3832" y="16436"/>
                    <a:pt x="8266" y="15454"/>
                    <a:pt x="10230" y="11718"/>
                  </a:cubicBezTo>
                  <a:lnTo>
                    <a:pt x="10230" y="10704"/>
                  </a:lnTo>
                  <a:cubicBezTo>
                    <a:pt x="9755" y="11718"/>
                    <a:pt x="9216" y="12604"/>
                    <a:pt x="8551" y="13301"/>
                  </a:cubicBezTo>
                  <a:cubicBezTo>
                    <a:pt x="6429" y="15644"/>
                    <a:pt x="3199" y="16500"/>
                    <a:pt x="1109" y="18843"/>
                  </a:cubicBezTo>
                  <a:cubicBezTo>
                    <a:pt x="2819" y="15138"/>
                    <a:pt x="1964" y="10482"/>
                    <a:pt x="4022" y="6777"/>
                  </a:cubicBezTo>
                  <a:cubicBezTo>
                    <a:pt x="5448" y="4212"/>
                    <a:pt x="8298" y="2882"/>
                    <a:pt x="10230" y="823"/>
                  </a:cubicBezTo>
                  <a:lnTo>
                    <a:pt x="10230" y="0"/>
                  </a:ln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48"/>
          <p:cNvGrpSpPr/>
          <p:nvPr/>
        </p:nvGrpSpPr>
        <p:grpSpPr>
          <a:xfrm>
            <a:off x="18921" y="30824"/>
            <a:ext cx="1095855" cy="1518297"/>
            <a:chOff x="3368500" y="3750924"/>
            <a:chExt cx="1095855" cy="1518297"/>
          </a:xfrm>
        </p:grpSpPr>
        <p:sp>
          <p:nvSpPr>
            <p:cNvPr id="684" name="Google Shape;684;p48"/>
            <p:cNvSpPr/>
            <p:nvPr/>
          </p:nvSpPr>
          <p:spPr>
            <a:xfrm>
              <a:off x="3707897" y="4463090"/>
              <a:ext cx="531037" cy="524882"/>
            </a:xfrm>
            <a:custGeom>
              <a:avLst/>
              <a:gdLst/>
              <a:ahLst/>
              <a:cxnLst/>
              <a:rect l="l" t="t" r="r" b="b"/>
              <a:pathLst>
                <a:path w="30371" h="30019" extrusionOk="0">
                  <a:moveTo>
                    <a:pt x="20237" y="26426"/>
                  </a:moveTo>
                  <a:cubicBezTo>
                    <a:pt x="20205" y="26838"/>
                    <a:pt x="20110" y="27249"/>
                    <a:pt x="19952" y="27629"/>
                  </a:cubicBezTo>
                  <a:cubicBezTo>
                    <a:pt x="19952" y="27642"/>
                    <a:pt x="19946" y="27656"/>
                    <a:pt x="19940" y="27671"/>
                  </a:cubicBezTo>
                  <a:lnTo>
                    <a:pt x="19940" y="27671"/>
                  </a:lnTo>
                  <a:cubicBezTo>
                    <a:pt x="20032" y="27280"/>
                    <a:pt x="20148" y="26839"/>
                    <a:pt x="20237" y="26426"/>
                  </a:cubicBezTo>
                  <a:close/>
                  <a:moveTo>
                    <a:pt x="14541" y="1"/>
                  </a:moveTo>
                  <a:cubicBezTo>
                    <a:pt x="13963" y="1"/>
                    <a:pt x="13380" y="72"/>
                    <a:pt x="12763" y="204"/>
                  </a:cubicBezTo>
                  <a:cubicBezTo>
                    <a:pt x="11939" y="426"/>
                    <a:pt x="11148" y="774"/>
                    <a:pt x="10293" y="837"/>
                  </a:cubicBezTo>
                  <a:cubicBezTo>
                    <a:pt x="10157" y="846"/>
                    <a:pt x="10021" y="850"/>
                    <a:pt x="9886" y="850"/>
                  </a:cubicBezTo>
                  <a:cubicBezTo>
                    <a:pt x="9040" y="850"/>
                    <a:pt x="8194" y="698"/>
                    <a:pt x="7347" y="616"/>
                  </a:cubicBezTo>
                  <a:cubicBezTo>
                    <a:pt x="7063" y="590"/>
                    <a:pt x="6770" y="576"/>
                    <a:pt x="6477" y="576"/>
                  </a:cubicBezTo>
                  <a:cubicBezTo>
                    <a:pt x="4944" y="576"/>
                    <a:pt x="3378" y="980"/>
                    <a:pt x="2660" y="2389"/>
                  </a:cubicBezTo>
                  <a:cubicBezTo>
                    <a:pt x="2502" y="2484"/>
                    <a:pt x="2344" y="2643"/>
                    <a:pt x="2059" y="2959"/>
                  </a:cubicBezTo>
                  <a:cubicBezTo>
                    <a:pt x="1964" y="2959"/>
                    <a:pt x="1900" y="3054"/>
                    <a:pt x="1900" y="3149"/>
                  </a:cubicBezTo>
                  <a:cubicBezTo>
                    <a:pt x="665" y="4163"/>
                    <a:pt x="0" y="5588"/>
                    <a:pt x="190" y="7171"/>
                  </a:cubicBezTo>
                  <a:cubicBezTo>
                    <a:pt x="348" y="8406"/>
                    <a:pt x="919" y="9578"/>
                    <a:pt x="1235" y="10781"/>
                  </a:cubicBezTo>
                  <a:cubicBezTo>
                    <a:pt x="1615" y="12207"/>
                    <a:pt x="1869" y="13663"/>
                    <a:pt x="1964" y="15120"/>
                  </a:cubicBezTo>
                  <a:cubicBezTo>
                    <a:pt x="2185" y="17717"/>
                    <a:pt x="760" y="24272"/>
                    <a:pt x="4370" y="25349"/>
                  </a:cubicBezTo>
                  <a:cubicBezTo>
                    <a:pt x="4751" y="25824"/>
                    <a:pt x="5226" y="26204"/>
                    <a:pt x="5796" y="26489"/>
                  </a:cubicBezTo>
                  <a:cubicBezTo>
                    <a:pt x="6411" y="26783"/>
                    <a:pt x="7048" y="26936"/>
                    <a:pt x="7665" y="26936"/>
                  </a:cubicBezTo>
                  <a:cubicBezTo>
                    <a:pt x="8510" y="26936"/>
                    <a:pt x="9317" y="26650"/>
                    <a:pt x="9976" y="26046"/>
                  </a:cubicBezTo>
                  <a:cubicBezTo>
                    <a:pt x="10293" y="26964"/>
                    <a:pt x="10641" y="27819"/>
                    <a:pt x="11623" y="28326"/>
                  </a:cubicBezTo>
                  <a:cubicBezTo>
                    <a:pt x="13048" y="29118"/>
                    <a:pt x="15265" y="29878"/>
                    <a:pt x="16911" y="30004"/>
                  </a:cubicBezTo>
                  <a:cubicBezTo>
                    <a:pt x="17038" y="30014"/>
                    <a:pt x="17160" y="30018"/>
                    <a:pt x="17278" y="30018"/>
                  </a:cubicBezTo>
                  <a:cubicBezTo>
                    <a:pt x="20044" y="30018"/>
                    <a:pt x="20743" y="27590"/>
                    <a:pt x="20743" y="25191"/>
                  </a:cubicBezTo>
                  <a:cubicBezTo>
                    <a:pt x="21413" y="25358"/>
                    <a:pt x="22154" y="25517"/>
                    <a:pt x="22876" y="25517"/>
                  </a:cubicBezTo>
                  <a:cubicBezTo>
                    <a:pt x="23520" y="25517"/>
                    <a:pt x="24150" y="25391"/>
                    <a:pt x="24702" y="25032"/>
                  </a:cubicBezTo>
                  <a:cubicBezTo>
                    <a:pt x="25019" y="24811"/>
                    <a:pt x="25272" y="24557"/>
                    <a:pt x="25494" y="24209"/>
                  </a:cubicBezTo>
                  <a:cubicBezTo>
                    <a:pt x="25684" y="23924"/>
                    <a:pt x="25747" y="23544"/>
                    <a:pt x="25842" y="23196"/>
                  </a:cubicBezTo>
                  <a:cubicBezTo>
                    <a:pt x="26222" y="22087"/>
                    <a:pt x="26254" y="22341"/>
                    <a:pt x="27046" y="21137"/>
                  </a:cubicBezTo>
                  <a:cubicBezTo>
                    <a:pt x="27236" y="20852"/>
                    <a:pt x="27362" y="20631"/>
                    <a:pt x="27426" y="20440"/>
                  </a:cubicBezTo>
                  <a:cubicBezTo>
                    <a:pt x="28004" y="20741"/>
                    <a:pt x="28569" y="20896"/>
                    <a:pt x="29188" y="20896"/>
                  </a:cubicBezTo>
                  <a:cubicBezTo>
                    <a:pt x="29483" y="20896"/>
                    <a:pt x="29790" y="20860"/>
                    <a:pt x="30117" y="20789"/>
                  </a:cubicBezTo>
                  <a:cubicBezTo>
                    <a:pt x="30181" y="20789"/>
                    <a:pt x="30276" y="20726"/>
                    <a:pt x="30276" y="20631"/>
                  </a:cubicBezTo>
                  <a:cubicBezTo>
                    <a:pt x="30371" y="19934"/>
                    <a:pt x="30276" y="19522"/>
                    <a:pt x="29927" y="18920"/>
                  </a:cubicBezTo>
                  <a:cubicBezTo>
                    <a:pt x="29579" y="18319"/>
                    <a:pt x="29041" y="17875"/>
                    <a:pt x="28724" y="17242"/>
                  </a:cubicBezTo>
                  <a:cubicBezTo>
                    <a:pt x="28376" y="16609"/>
                    <a:pt x="28249" y="15880"/>
                    <a:pt x="28059" y="15183"/>
                  </a:cubicBezTo>
                  <a:cubicBezTo>
                    <a:pt x="27869" y="14487"/>
                    <a:pt x="27679" y="13378"/>
                    <a:pt x="27077" y="12777"/>
                  </a:cubicBezTo>
                  <a:cubicBezTo>
                    <a:pt x="27711" y="12618"/>
                    <a:pt x="28344" y="12365"/>
                    <a:pt x="29009" y="12080"/>
                  </a:cubicBezTo>
                  <a:cubicBezTo>
                    <a:pt x="29231" y="12112"/>
                    <a:pt x="29484" y="12143"/>
                    <a:pt x="29737" y="12143"/>
                  </a:cubicBezTo>
                  <a:cubicBezTo>
                    <a:pt x="29864" y="12143"/>
                    <a:pt x="29991" y="11953"/>
                    <a:pt x="29959" y="11858"/>
                  </a:cubicBezTo>
                  <a:cubicBezTo>
                    <a:pt x="29326" y="9008"/>
                    <a:pt x="27331" y="6981"/>
                    <a:pt x="25145" y="5176"/>
                  </a:cubicBezTo>
                  <a:cubicBezTo>
                    <a:pt x="22675" y="3181"/>
                    <a:pt x="19667" y="1186"/>
                    <a:pt x="16563" y="299"/>
                  </a:cubicBezTo>
                  <a:cubicBezTo>
                    <a:pt x="15867" y="95"/>
                    <a:pt x="15208" y="1"/>
                    <a:pt x="14541"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8"/>
            <p:cNvSpPr/>
            <p:nvPr/>
          </p:nvSpPr>
          <p:spPr>
            <a:xfrm>
              <a:off x="3775433" y="4132785"/>
              <a:ext cx="1679" cy="1137"/>
            </a:xfrm>
            <a:custGeom>
              <a:avLst/>
              <a:gdLst/>
              <a:ahLst/>
              <a:cxnLst/>
              <a:rect l="l" t="t" r="r" b="b"/>
              <a:pathLst>
                <a:path w="96" h="65" extrusionOk="0">
                  <a:moveTo>
                    <a:pt x="32" y="1"/>
                  </a:moveTo>
                  <a:cubicBezTo>
                    <a:pt x="1" y="1"/>
                    <a:pt x="32" y="64"/>
                    <a:pt x="64" y="64"/>
                  </a:cubicBezTo>
                  <a:cubicBezTo>
                    <a:pt x="96" y="64"/>
                    <a:pt x="96" y="1"/>
                    <a:pt x="3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8"/>
            <p:cNvSpPr/>
            <p:nvPr/>
          </p:nvSpPr>
          <p:spPr>
            <a:xfrm>
              <a:off x="3368500" y="4501535"/>
              <a:ext cx="215415" cy="495420"/>
            </a:xfrm>
            <a:custGeom>
              <a:avLst/>
              <a:gdLst/>
              <a:ahLst/>
              <a:cxnLst/>
              <a:rect l="l" t="t" r="r" b="b"/>
              <a:pathLst>
                <a:path w="12320" h="28334" extrusionOk="0">
                  <a:moveTo>
                    <a:pt x="0" y="0"/>
                  </a:moveTo>
                  <a:lnTo>
                    <a:pt x="0" y="4497"/>
                  </a:lnTo>
                  <a:cubicBezTo>
                    <a:pt x="475" y="5922"/>
                    <a:pt x="855" y="7411"/>
                    <a:pt x="1077" y="8963"/>
                  </a:cubicBezTo>
                  <a:cubicBezTo>
                    <a:pt x="1108" y="8994"/>
                    <a:pt x="1108" y="8994"/>
                    <a:pt x="1108" y="9026"/>
                  </a:cubicBezTo>
                  <a:lnTo>
                    <a:pt x="1045" y="9026"/>
                  </a:lnTo>
                  <a:cubicBezTo>
                    <a:pt x="823" y="9089"/>
                    <a:pt x="792" y="9374"/>
                    <a:pt x="950" y="9469"/>
                  </a:cubicBezTo>
                  <a:cubicBezTo>
                    <a:pt x="602" y="9786"/>
                    <a:pt x="285" y="10166"/>
                    <a:pt x="0" y="10578"/>
                  </a:cubicBezTo>
                  <a:lnTo>
                    <a:pt x="0" y="19667"/>
                  </a:lnTo>
                  <a:cubicBezTo>
                    <a:pt x="602" y="20743"/>
                    <a:pt x="1393" y="21693"/>
                    <a:pt x="2122" y="22643"/>
                  </a:cubicBezTo>
                  <a:cubicBezTo>
                    <a:pt x="2819" y="23562"/>
                    <a:pt x="3515" y="24829"/>
                    <a:pt x="4434" y="25525"/>
                  </a:cubicBezTo>
                  <a:cubicBezTo>
                    <a:pt x="4807" y="25814"/>
                    <a:pt x="5189" y="25975"/>
                    <a:pt x="5566" y="25975"/>
                  </a:cubicBezTo>
                  <a:cubicBezTo>
                    <a:pt x="5892" y="25975"/>
                    <a:pt x="6215" y="25853"/>
                    <a:pt x="6524" y="25589"/>
                  </a:cubicBezTo>
                  <a:cubicBezTo>
                    <a:pt x="7189" y="26349"/>
                    <a:pt x="7822" y="27140"/>
                    <a:pt x="8107" y="28186"/>
                  </a:cubicBezTo>
                  <a:cubicBezTo>
                    <a:pt x="8127" y="28284"/>
                    <a:pt x="8196" y="28334"/>
                    <a:pt x="8276" y="28334"/>
                  </a:cubicBezTo>
                  <a:cubicBezTo>
                    <a:pt x="8325" y="28334"/>
                    <a:pt x="8376" y="28316"/>
                    <a:pt x="8424" y="28281"/>
                  </a:cubicBezTo>
                  <a:cubicBezTo>
                    <a:pt x="9849" y="26760"/>
                    <a:pt x="10641" y="24924"/>
                    <a:pt x="10609" y="22833"/>
                  </a:cubicBezTo>
                  <a:lnTo>
                    <a:pt x="10609" y="22833"/>
                  </a:lnTo>
                  <a:cubicBezTo>
                    <a:pt x="11021" y="23023"/>
                    <a:pt x="11433" y="23214"/>
                    <a:pt x="11781" y="23530"/>
                  </a:cubicBezTo>
                  <a:cubicBezTo>
                    <a:pt x="11781" y="23625"/>
                    <a:pt x="11813" y="23720"/>
                    <a:pt x="11813" y="23815"/>
                  </a:cubicBezTo>
                  <a:cubicBezTo>
                    <a:pt x="11813" y="23942"/>
                    <a:pt x="11900" y="24000"/>
                    <a:pt x="11995" y="24000"/>
                  </a:cubicBezTo>
                  <a:cubicBezTo>
                    <a:pt x="12113" y="24000"/>
                    <a:pt x="12242" y="23910"/>
                    <a:pt x="12224" y="23752"/>
                  </a:cubicBezTo>
                  <a:cubicBezTo>
                    <a:pt x="12224" y="23752"/>
                    <a:pt x="12224" y="23752"/>
                    <a:pt x="12224" y="23720"/>
                  </a:cubicBezTo>
                  <a:cubicBezTo>
                    <a:pt x="12288" y="23689"/>
                    <a:pt x="12319" y="23594"/>
                    <a:pt x="12224" y="23530"/>
                  </a:cubicBezTo>
                  <a:cubicBezTo>
                    <a:pt x="12224" y="23499"/>
                    <a:pt x="12224" y="23499"/>
                    <a:pt x="12193" y="23467"/>
                  </a:cubicBezTo>
                  <a:cubicBezTo>
                    <a:pt x="11749" y="17640"/>
                    <a:pt x="10736" y="10419"/>
                    <a:pt x="4592" y="7917"/>
                  </a:cubicBezTo>
                  <a:lnTo>
                    <a:pt x="4624" y="7917"/>
                  </a:lnTo>
                  <a:cubicBezTo>
                    <a:pt x="4750" y="7822"/>
                    <a:pt x="4719" y="7632"/>
                    <a:pt x="4624" y="7537"/>
                  </a:cubicBezTo>
                  <a:cubicBezTo>
                    <a:pt x="2375" y="5511"/>
                    <a:pt x="1172" y="2787"/>
                    <a:pt x="0"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8"/>
            <p:cNvSpPr/>
            <p:nvPr/>
          </p:nvSpPr>
          <p:spPr>
            <a:xfrm>
              <a:off x="3368500" y="4012643"/>
              <a:ext cx="143429" cy="174325"/>
            </a:xfrm>
            <a:custGeom>
              <a:avLst/>
              <a:gdLst/>
              <a:ahLst/>
              <a:cxnLst/>
              <a:rect l="l" t="t" r="r" b="b"/>
              <a:pathLst>
                <a:path w="8203" h="9970" extrusionOk="0">
                  <a:moveTo>
                    <a:pt x="0" y="1"/>
                  </a:moveTo>
                  <a:lnTo>
                    <a:pt x="0" y="6619"/>
                  </a:lnTo>
                  <a:cubicBezTo>
                    <a:pt x="158" y="6746"/>
                    <a:pt x="285" y="6873"/>
                    <a:pt x="443" y="6968"/>
                  </a:cubicBezTo>
                  <a:cubicBezTo>
                    <a:pt x="1203" y="7506"/>
                    <a:pt x="2090" y="7854"/>
                    <a:pt x="2977" y="8108"/>
                  </a:cubicBezTo>
                  <a:cubicBezTo>
                    <a:pt x="4497" y="8520"/>
                    <a:pt x="6872" y="8234"/>
                    <a:pt x="7727" y="9850"/>
                  </a:cubicBezTo>
                  <a:cubicBezTo>
                    <a:pt x="7780" y="9934"/>
                    <a:pt x="7854" y="9969"/>
                    <a:pt x="7925" y="9969"/>
                  </a:cubicBezTo>
                  <a:cubicBezTo>
                    <a:pt x="8069" y="9969"/>
                    <a:pt x="8202" y="9828"/>
                    <a:pt x="8139" y="9660"/>
                  </a:cubicBezTo>
                  <a:cubicBezTo>
                    <a:pt x="6302" y="6366"/>
                    <a:pt x="4275" y="2819"/>
                    <a:pt x="1108" y="634"/>
                  </a:cubicBezTo>
                  <a:cubicBezTo>
                    <a:pt x="792" y="381"/>
                    <a:pt x="412" y="191"/>
                    <a:pt x="0"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8"/>
            <p:cNvSpPr/>
            <p:nvPr/>
          </p:nvSpPr>
          <p:spPr>
            <a:xfrm>
              <a:off x="3368500" y="3967764"/>
              <a:ext cx="704191" cy="584454"/>
            </a:xfrm>
            <a:custGeom>
              <a:avLst/>
              <a:gdLst/>
              <a:ahLst/>
              <a:cxnLst/>
              <a:rect l="l" t="t" r="r" b="b"/>
              <a:pathLst>
                <a:path w="40274" h="33426" extrusionOk="0">
                  <a:moveTo>
                    <a:pt x="32400" y="1"/>
                  </a:moveTo>
                  <a:cubicBezTo>
                    <a:pt x="30575" y="1"/>
                    <a:pt x="28769" y="420"/>
                    <a:pt x="27204" y="1332"/>
                  </a:cubicBezTo>
                  <a:cubicBezTo>
                    <a:pt x="25019" y="2599"/>
                    <a:pt x="22042" y="6463"/>
                    <a:pt x="24259" y="8838"/>
                  </a:cubicBezTo>
                  <a:cubicBezTo>
                    <a:pt x="23847" y="9091"/>
                    <a:pt x="23498" y="9408"/>
                    <a:pt x="23213" y="9725"/>
                  </a:cubicBezTo>
                  <a:cubicBezTo>
                    <a:pt x="22105" y="10706"/>
                    <a:pt x="21693" y="12290"/>
                    <a:pt x="21218" y="13652"/>
                  </a:cubicBezTo>
                  <a:cubicBezTo>
                    <a:pt x="20395" y="16249"/>
                    <a:pt x="19286" y="18307"/>
                    <a:pt x="16595" y="19320"/>
                  </a:cubicBezTo>
                  <a:cubicBezTo>
                    <a:pt x="13613" y="20471"/>
                    <a:pt x="10205" y="20903"/>
                    <a:pt x="6838" y="20903"/>
                  </a:cubicBezTo>
                  <a:cubicBezTo>
                    <a:pt x="4554" y="20903"/>
                    <a:pt x="2289" y="20704"/>
                    <a:pt x="190" y="20397"/>
                  </a:cubicBezTo>
                  <a:cubicBezTo>
                    <a:pt x="158" y="20397"/>
                    <a:pt x="127" y="20397"/>
                    <a:pt x="95" y="20429"/>
                  </a:cubicBezTo>
                  <a:cubicBezTo>
                    <a:pt x="63" y="20429"/>
                    <a:pt x="32" y="20429"/>
                    <a:pt x="0" y="20397"/>
                  </a:cubicBezTo>
                  <a:lnTo>
                    <a:pt x="0" y="22931"/>
                  </a:lnTo>
                  <a:cubicBezTo>
                    <a:pt x="475" y="23121"/>
                    <a:pt x="918" y="23342"/>
                    <a:pt x="1393" y="23501"/>
                  </a:cubicBezTo>
                  <a:cubicBezTo>
                    <a:pt x="3325" y="24166"/>
                    <a:pt x="5352" y="24514"/>
                    <a:pt x="7379" y="24926"/>
                  </a:cubicBezTo>
                  <a:cubicBezTo>
                    <a:pt x="12129" y="25876"/>
                    <a:pt x="17798" y="27808"/>
                    <a:pt x="18780" y="33255"/>
                  </a:cubicBezTo>
                  <a:cubicBezTo>
                    <a:pt x="18811" y="33350"/>
                    <a:pt x="18906" y="33381"/>
                    <a:pt x="18970" y="33381"/>
                  </a:cubicBezTo>
                  <a:cubicBezTo>
                    <a:pt x="18998" y="33410"/>
                    <a:pt x="19033" y="33426"/>
                    <a:pt x="19069" y="33426"/>
                  </a:cubicBezTo>
                  <a:cubicBezTo>
                    <a:pt x="19112" y="33426"/>
                    <a:pt x="19157" y="33402"/>
                    <a:pt x="19191" y="33350"/>
                  </a:cubicBezTo>
                  <a:cubicBezTo>
                    <a:pt x="19730" y="32558"/>
                    <a:pt x="20142" y="31703"/>
                    <a:pt x="20807" y="30975"/>
                  </a:cubicBezTo>
                  <a:cubicBezTo>
                    <a:pt x="21503" y="30183"/>
                    <a:pt x="22327" y="29581"/>
                    <a:pt x="23182" y="29011"/>
                  </a:cubicBezTo>
                  <a:cubicBezTo>
                    <a:pt x="23321" y="28928"/>
                    <a:pt x="23216" y="28747"/>
                    <a:pt x="23081" y="28747"/>
                  </a:cubicBezTo>
                  <a:cubicBezTo>
                    <a:pt x="23062" y="28747"/>
                    <a:pt x="23043" y="28750"/>
                    <a:pt x="23023" y="28758"/>
                  </a:cubicBezTo>
                  <a:cubicBezTo>
                    <a:pt x="22992" y="28758"/>
                    <a:pt x="22928" y="28789"/>
                    <a:pt x="22897" y="28821"/>
                  </a:cubicBezTo>
                  <a:lnTo>
                    <a:pt x="22865" y="28789"/>
                  </a:lnTo>
                  <a:cubicBezTo>
                    <a:pt x="22073" y="28283"/>
                    <a:pt x="21313" y="28061"/>
                    <a:pt x="20427" y="27839"/>
                  </a:cubicBezTo>
                  <a:cubicBezTo>
                    <a:pt x="18906" y="27459"/>
                    <a:pt x="17735" y="26889"/>
                    <a:pt x="16468" y="25971"/>
                  </a:cubicBezTo>
                  <a:cubicBezTo>
                    <a:pt x="15169" y="25084"/>
                    <a:pt x="13934" y="24102"/>
                    <a:pt x="12446" y="23722"/>
                  </a:cubicBezTo>
                  <a:cubicBezTo>
                    <a:pt x="16658" y="22677"/>
                    <a:pt x="19793" y="19447"/>
                    <a:pt x="24227" y="19067"/>
                  </a:cubicBezTo>
                  <a:cubicBezTo>
                    <a:pt x="24259" y="19099"/>
                    <a:pt x="24290" y="19162"/>
                    <a:pt x="24385" y="19162"/>
                  </a:cubicBezTo>
                  <a:cubicBezTo>
                    <a:pt x="26824" y="19384"/>
                    <a:pt x="28027" y="21917"/>
                    <a:pt x="30371" y="22456"/>
                  </a:cubicBezTo>
                  <a:cubicBezTo>
                    <a:pt x="30712" y="22529"/>
                    <a:pt x="31049" y="22558"/>
                    <a:pt x="31384" y="22558"/>
                  </a:cubicBezTo>
                  <a:cubicBezTo>
                    <a:pt x="32353" y="22558"/>
                    <a:pt x="33301" y="22312"/>
                    <a:pt x="34266" y="22171"/>
                  </a:cubicBezTo>
                  <a:cubicBezTo>
                    <a:pt x="34814" y="22101"/>
                    <a:pt x="35339" y="22065"/>
                    <a:pt x="35850" y="22065"/>
                  </a:cubicBezTo>
                  <a:cubicBezTo>
                    <a:pt x="37198" y="22065"/>
                    <a:pt x="38453" y="22316"/>
                    <a:pt x="39808" y="22867"/>
                  </a:cubicBezTo>
                  <a:cubicBezTo>
                    <a:pt x="39840" y="22931"/>
                    <a:pt x="39871" y="22962"/>
                    <a:pt x="39903" y="22994"/>
                  </a:cubicBezTo>
                  <a:cubicBezTo>
                    <a:pt x="39936" y="23035"/>
                    <a:pt x="39980" y="23053"/>
                    <a:pt x="40024" y="23053"/>
                  </a:cubicBezTo>
                  <a:cubicBezTo>
                    <a:pt x="40148" y="23053"/>
                    <a:pt x="40273" y="22913"/>
                    <a:pt x="40156" y="22772"/>
                  </a:cubicBezTo>
                  <a:cubicBezTo>
                    <a:pt x="38953" y="21062"/>
                    <a:pt x="37655" y="18940"/>
                    <a:pt x="35944" y="17674"/>
                  </a:cubicBezTo>
                  <a:cubicBezTo>
                    <a:pt x="34614" y="16724"/>
                    <a:pt x="33316" y="17199"/>
                    <a:pt x="31986" y="16597"/>
                  </a:cubicBezTo>
                  <a:cubicBezTo>
                    <a:pt x="31248" y="16278"/>
                    <a:pt x="30697" y="16128"/>
                    <a:pt x="30106" y="16128"/>
                  </a:cubicBezTo>
                  <a:cubicBezTo>
                    <a:pt x="29581" y="16128"/>
                    <a:pt x="29025" y="16247"/>
                    <a:pt x="28280" y="16470"/>
                  </a:cubicBezTo>
                  <a:cubicBezTo>
                    <a:pt x="26792" y="16882"/>
                    <a:pt x="25462" y="17452"/>
                    <a:pt x="24385" y="18560"/>
                  </a:cubicBezTo>
                  <a:cubicBezTo>
                    <a:pt x="22738" y="18624"/>
                    <a:pt x="21155" y="19004"/>
                    <a:pt x="19698" y="19669"/>
                  </a:cubicBezTo>
                  <a:cubicBezTo>
                    <a:pt x="18938" y="19922"/>
                    <a:pt x="18210" y="20175"/>
                    <a:pt x="17450" y="20429"/>
                  </a:cubicBezTo>
                  <a:cubicBezTo>
                    <a:pt x="17070" y="20556"/>
                    <a:pt x="16690" y="20682"/>
                    <a:pt x="16341" y="20777"/>
                  </a:cubicBezTo>
                  <a:cubicBezTo>
                    <a:pt x="17386" y="20334"/>
                    <a:pt x="18400" y="19827"/>
                    <a:pt x="19255" y="19162"/>
                  </a:cubicBezTo>
                  <a:cubicBezTo>
                    <a:pt x="21377" y="17515"/>
                    <a:pt x="21503" y="14728"/>
                    <a:pt x="22295" y="12353"/>
                  </a:cubicBezTo>
                  <a:cubicBezTo>
                    <a:pt x="22422" y="12037"/>
                    <a:pt x="22548" y="11688"/>
                    <a:pt x="22707" y="11340"/>
                  </a:cubicBezTo>
                  <a:cubicBezTo>
                    <a:pt x="23118" y="10485"/>
                    <a:pt x="23720" y="9725"/>
                    <a:pt x="24639" y="9155"/>
                  </a:cubicBezTo>
                  <a:cubicBezTo>
                    <a:pt x="24670" y="9155"/>
                    <a:pt x="24670" y="9123"/>
                    <a:pt x="24702" y="9123"/>
                  </a:cubicBezTo>
                  <a:cubicBezTo>
                    <a:pt x="24734" y="9091"/>
                    <a:pt x="24797" y="9060"/>
                    <a:pt x="24829" y="9028"/>
                  </a:cubicBezTo>
                  <a:cubicBezTo>
                    <a:pt x="27140" y="9028"/>
                    <a:pt x="29294" y="8680"/>
                    <a:pt x="31289" y="7445"/>
                  </a:cubicBezTo>
                  <a:cubicBezTo>
                    <a:pt x="34044" y="5734"/>
                    <a:pt x="36103" y="3074"/>
                    <a:pt x="39555" y="2758"/>
                  </a:cubicBezTo>
                  <a:cubicBezTo>
                    <a:pt x="39776" y="2758"/>
                    <a:pt x="39840" y="2473"/>
                    <a:pt x="39681" y="2346"/>
                  </a:cubicBezTo>
                  <a:cubicBezTo>
                    <a:pt x="37651" y="856"/>
                    <a:pt x="35007" y="1"/>
                    <a:pt x="32400"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8"/>
            <p:cNvSpPr/>
            <p:nvPr/>
          </p:nvSpPr>
          <p:spPr>
            <a:xfrm>
              <a:off x="3368500" y="4216948"/>
              <a:ext cx="120716" cy="796197"/>
            </a:xfrm>
            <a:custGeom>
              <a:avLst/>
              <a:gdLst/>
              <a:ahLst/>
              <a:cxnLst/>
              <a:rect l="l" t="t" r="r" b="b"/>
              <a:pathLst>
                <a:path w="6904" h="45536" extrusionOk="0">
                  <a:moveTo>
                    <a:pt x="0" y="0"/>
                  </a:moveTo>
                  <a:lnTo>
                    <a:pt x="0" y="2186"/>
                  </a:lnTo>
                  <a:cubicBezTo>
                    <a:pt x="63" y="2186"/>
                    <a:pt x="95" y="2186"/>
                    <a:pt x="158" y="2154"/>
                  </a:cubicBezTo>
                  <a:cubicBezTo>
                    <a:pt x="190" y="2217"/>
                    <a:pt x="222" y="2312"/>
                    <a:pt x="285" y="2376"/>
                  </a:cubicBezTo>
                  <a:cubicBezTo>
                    <a:pt x="222" y="2851"/>
                    <a:pt x="127" y="3326"/>
                    <a:pt x="0" y="3769"/>
                  </a:cubicBezTo>
                  <a:lnTo>
                    <a:pt x="0" y="5416"/>
                  </a:lnTo>
                  <a:cubicBezTo>
                    <a:pt x="317" y="4687"/>
                    <a:pt x="538" y="3927"/>
                    <a:pt x="633" y="3104"/>
                  </a:cubicBezTo>
                  <a:cubicBezTo>
                    <a:pt x="1963" y="6144"/>
                    <a:pt x="1710" y="10514"/>
                    <a:pt x="887" y="13428"/>
                  </a:cubicBezTo>
                  <a:cubicBezTo>
                    <a:pt x="665" y="14220"/>
                    <a:pt x="380" y="14980"/>
                    <a:pt x="0" y="15676"/>
                  </a:cubicBezTo>
                  <a:lnTo>
                    <a:pt x="0" y="16753"/>
                  </a:lnTo>
                  <a:cubicBezTo>
                    <a:pt x="602" y="15740"/>
                    <a:pt x="1045" y="14631"/>
                    <a:pt x="1362" y="13491"/>
                  </a:cubicBezTo>
                  <a:lnTo>
                    <a:pt x="1362" y="13491"/>
                  </a:lnTo>
                  <a:cubicBezTo>
                    <a:pt x="1077" y="16120"/>
                    <a:pt x="602" y="18717"/>
                    <a:pt x="63" y="21377"/>
                  </a:cubicBezTo>
                  <a:cubicBezTo>
                    <a:pt x="32" y="21377"/>
                    <a:pt x="32" y="21409"/>
                    <a:pt x="0" y="21409"/>
                  </a:cubicBezTo>
                  <a:lnTo>
                    <a:pt x="0" y="21852"/>
                  </a:lnTo>
                  <a:lnTo>
                    <a:pt x="95" y="21757"/>
                  </a:lnTo>
                  <a:lnTo>
                    <a:pt x="0" y="21947"/>
                  </a:lnTo>
                  <a:lnTo>
                    <a:pt x="0" y="22992"/>
                  </a:lnTo>
                  <a:cubicBezTo>
                    <a:pt x="63" y="22770"/>
                    <a:pt x="127" y="22580"/>
                    <a:pt x="190" y="22359"/>
                  </a:cubicBezTo>
                  <a:cubicBezTo>
                    <a:pt x="443" y="25779"/>
                    <a:pt x="3420" y="28566"/>
                    <a:pt x="4655" y="31701"/>
                  </a:cubicBezTo>
                  <a:cubicBezTo>
                    <a:pt x="6239" y="35755"/>
                    <a:pt x="6429" y="39872"/>
                    <a:pt x="5479" y="44020"/>
                  </a:cubicBezTo>
                  <a:cubicBezTo>
                    <a:pt x="5447" y="43862"/>
                    <a:pt x="5415" y="43703"/>
                    <a:pt x="5352" y="43545"/>
                  </a:cubicBezTo>
                  <a:cubicBezTo>
                    <a:pt x="4845" y="40727"/>
                    <a:pt x="3167" y="38193"/>
                    <a:pt x="1805" y="35691"/>
                  </a:cubicBezTo>
                  <a:cubicBezTo>
                    <a:pt x="1013" y="34266"/>
                    <a:pt x="412" y="32873"/>
                    <a:pt x="0" y="31479"/>
                  </a:cubicBezTo>
                  <a:lnTo>
                    <a:pt x="0" y="32588"/>
                  </a:lnTo>
                  <a:cubicBezTo>
                    <a:pt x="1013" y="35248"/>
                    <a:pt x="2470" y="37845"/>
                    <a:pt x="3642" y="40505"/>
                  </a:cubicBezTo>
                  <a:cubicBezTo>
                    <a:pt x="2597" y="39270"/>
                    <a:pt x="1267" y="38161"/>
                    <a:pt x="0" y="37053"/>
                  </a:cubicBezTo>
                  <a:lnTo>
                    <a:pt x="0" y="37781"/>
                  </a:lnTo>
                  <a:cubicBezTo>
                    <a:pt x="2375" y="39872"/>
                    <a:pt x="4845" y="41867"/>
                    <a:pt x="5162" y="45287"/>
                  </a:cubicBezTo>
                  <a:cubicBezTo>
                    <a:pt x="5130" y="45350"/>
                    <a:pt x="5162" y="45382"/>
                    <a:pt x="5194" y="45414"/>
                  </a:cubicBezTo>
                  <a:cubicBezTo>
                    <a:pt x="5248" y="45495"/>
                    <a:pt x="5337" y="45536"/>
                    <a:pt x="5421" y="45536"/>
                  </a:cubicBezTo>
                  <a:cubicBezTo>
                    <a:pt x="5534" y="45536"/>
                    <a:pt x="5637" y="45463"/>
                    <a:pt x="5637" y="45319"/>
                  </a:cubicBezTo>
                  <a:cubicBezTo>
                    <a:pt x="5637" y="45160"/>
                    <a:pt x="5605" y="45034"/>
                    <a:pt x="5605" y="44907"/>
                  </a:cubicBezTo>
                  <a:cubicBezTo>
                    <a:pt x="6904" y="41518"/>
                    <a:pt x="6904" y="37781"/>
                    <a:pt x="6017" y="34266"/>
                  </a:cubicBezTo>
                  <a:cubicBezTo>
                    <a:pt x="5542" y="32429"/>
                    <a:pt x="4845" y="30624"/>
                    <a:pt x="3927" y="28946"/>
                  </a:cubicBezTo>
                  <a:cubicBezTo>
                    <a:pt x="2660" y="26602"/>
                    <a:pt x="728" y="24607"/>
                    <a:pt x="348" y="21884"/>
                  </a:cubicBezTo>
                  <a:cubicBezTo>
                    <a:pt x="380" y="21820"/>
                    <a:pt x="412" y="21757"/>
                    <a:pt x="412" y="21662"/>
                  </a:cubicBezTo>
                  <a:cubicBezTo>
                    <a:pt x="443" y="21630"/>
                    <a:pt x="475" y="21599"/>
                    <a:pt x="475" y="21567"/>
                  </a:cubicBezTo>
                  <a:cubicBezTo>
                    <a:pt x="1868" y="17418"/>
                    <a:pt x="2312" y="12826"/>
                    <a:pt x="1995" y="8488"/>
                  </a:cubicBezTo>
                  <a:cubicBezTo>
                    <a:pt x="2090" y="6239"/>
                    <a:pt x="1868" y="3927"/>
                    <a:pt x="728" y="2027"/>
                  </a:cubicBezTo>
                  <a:cubicBezTo>
                    <a:pt x="728" y="1901"/>
                    <a:pt x="728" y="1742"/>
                    <a:pt x="728" y="1584"/>
                  </a:cubicBezTo>
                  <a:cubicBezTo>
                    <a:pt x="792" y="1521"/>
                    <a:pt x="823" y="1394"/>
                    <a:pt x="697" y="1330"/>
                  </a:cubicBezTo>
                  <a:cubicBezTo>
                    <a:pt x="697" y="1235"/>
                    <a:pt x="697" y="1172"/>
                    <a:pt x="697" y="1077"/>
                  </a:cubicBezTo>
                  <a:cubicBezTo>
                    <a:pt x="681" y="966"/>
                    <a:pt x="594" y="911"/>
                    <a:pt x="511" y="911"/>
                  </a:cubicBezTo>
                  <a:cubicBezTo>
                    <a:pt x="428" y="911"/>
                    <a:pt x="348" y="966"/>
                    <a:pt x="348" y="1077"/>
                  </a:cubicBezTo>
                  <a:cubicBezTo>
                    <a:pt x="348" y="1109"/>
                    <a:pt x="348" y="1172"/>
                    <a:pt x="348" y="1204"/>
                  </a:cubicBezTo>
                  <a:cubicBezTo>
                    <a:pt x="285" y="1204"/>
                    <a:pt x="222" y="1172"/>
                    <a:pt x="190" y="1172"/>
                  </a:cubicBezTo>
                  <a:cubicBezTo>
                    <a:pt x="158" y="760"/>
                    <a:pt x="63" y="380"/>
                    <a:pt x="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8"/>
            <p:cNvSpPr/>
            <p:nvPr/>
          </p:nvSpPr>
          <p:spPr>
            <a:xfrm>
              <a:off x="3368500" y="4002118"/>
              <a:ext cx="1095855" cy="1267103"/>
            </a:xfrm>
            <a:custGeom>
              <a:avLst/>
              <a:gdLst/>
              <a:ahLst/>
              <a:cxnLst/>
              <a:rect l="l" t="t" r="r" b="b"/>
              <a:pathLst>
                <a:path w="62674" h="72468" extrusionOk="0">
                  <a:moveTo>
                    <a:pt x="35836" y="2112"/>
                  </a:moveTo>
                  <a:cubicBezTo>
                    <a:pt x="37106" y="2112"/>
                    <a:pt x="38387" y="2335"/>
                    <a:pt x="39650" y="2756"/>
                  </a:cubicBezTo>
                  <a:cubicBezTo>
                    <a:pt x="41676" y="3421"/>
                    <a:pt x="43450" y="4593"/>
                    <a:pt x="45382" y="5385"/>
                  </a:cubicBezTo>
                  <a:cubicBezTo>
                    <a:pt x="47060" y="6050"/>
                    <a:pt x="48770" y="6303"/>
                    <a:pt x="50544" y="6525"/>
                  </a:cubicBezTo>
                  <a:cubicBezTo>
                    <a:pt x="53869" y="6968"/>
                    <a:pt x="55769" y="7981"/>
                    <a:pt x="58461" y="9945"/>
                  </a:cubicBezTo>
                  <a:cubicBezTo>
                    <a:pt x="59443" y="10673"/>
                    <a:pt x="60393" y="11307"/>
                    <a:pt x="61501" y="11750"/>
                  </a:cubicBezTo>
                  <a:cubicBezTo>
                    <a:pt x="57891" y="12003"/>
                    <a:pt x="55294" y="13112"/>
                    <a:pt x="52191" y="15202"/>
                  </a:cubicBezTo>
                  <a:cubicBezTo>
                    <a:pt x="48977" y="17398"/>
                    <a:pt x="44428" y="20046"/>
                    <a:pt x="40209" y="20046"/>
                  </a:cubicBezTo>
                  <a:cubicBezTo>
                    <a:pt x="39438" y="20046"/>
                    <a:pt x="38678" y="19958"/>
                    <a:pt x="37940" y="19762"/>
                  </a:cubicBezTo>
                  <a:cubicBezTo>
                    <a:pt x="37131" y="19566"/>
                    <a:pt x="36624" y="19384"/>
                    <a:pt x="35981" y="19384"/>
                  </a:cubicBezTo>
                  <a:cubicBezTo>
                    <a:pt x="35693" y="19384"/>
                    <a:pt x="35377" y="19421"/>
                    <a:pt x="34994" y="19509"/>
                  </a:cubicBezTo>
                  <a:cubicBezTo>
                    <a:pt x="33005" y="19989"/>
                    <a:pt x="31627" y="20634"/>
                    <a:pt x="29894" y="20634"/>
                  </a:cubicBezTo>
                  <a:cubicBezTo>
                    <a:pt x="29227" y="20634"/>
                    <a:pt x="28507" y="20538"/>
                    <a:pt x="27679" y="20301"/>
                  </a:cubicBezTo>
                  <a:cubicBezTo>
                    <a:pt x="22770" y="18876"/>
                    <a:pt x="19920" y="14379"/>
                    <a:pt x="17133" y="10420"/>
                  </a:cubicBezTo>
                  <a:cubicBezTo>
                    <a:pt x="17101" y="10388"/>
                    <a:pt x="17101" y="10388"/>
                    <a:pt x="17070" y="10357"/>
                  </a:cubicBezTo>
                  <a:lnTo>
                    <a:pt x="17070" y="10357"/>
                  </a:lnTo>
                  <a:cubicBezTo>
                    <a:pt x="18970" y="10895"/>
                    <a:pt x="20902" y="11275"/>
                    <a:pt x="22865" y="11528"/>
                  </a:cubicBezTo>
                  <a:cubicBezTo>
                    <a:pt x="24838" y="11778"/>
                    <a:pt x="26807" y="11873"/>
                    <a:pt x="28775" y="11873"/>
                  </a:cubicBezTo>
                  <a:cubicBezTo>
                    <a:pt x="35122" y="11873"/>
                    <a:pt x="41449" y="10882"/>
                    <a:pt x="47793" y="10882"/>
                  </a:cubicBezTo>
                  <a:cubicBezTo>
                    <a:pt x="50469" y="10882"/>
                    <a:pt x="53148" y="11059"/>
                    <a:pt x="55833" y="11560"/>
                  </a:cubicBezTo>
                  <a:cubicBezTo>
                    <a:pt x="55862" y="11566"/>
                    <a:pt x="55890" y="11569"/>
                    <a:pt x="55917" y="11569"/>
                  </a:cubicBezTo>
                  <a:cubicBezTo>
                    <a:pt x="56298" y="11569"/>
                    <a:pt x="56437" y="10982"/>
                    <a:pt x="56023" y="10863"/>
                  </a:cubicBezTo>
                  <a:cubicBezTo>
                    <a:pt x="53234" y="10188"/>
                    <a:pt x="50430" y="9954"/>
                    <a:pt x="47617" y="9954"/>
                  </a:cubicBezTo>
                  <a:cubicBezTo>
                    <a:pt x="41249" y="9954"/>
                    <a:pt x="34836" y="11154"/>
                    <a:pt x="28452" y="11154"/>
                  </a:cubicBezTo>
                  <a:cubicBezTo>
                    <a:pt x="27603" y="11154"/>
                    <a:pt x="26754" y="11133"/>
                    <a:pt x="25905" y="11085"/>
                  </a:cubicBezTo>
                  <a:cubicBezTo>
                    <a:pt x="23087" y="10927"/>
                    <a:pt x="20300" y="10452"/>
                    <a:pt x="17608" y="9660"/>
                  </a:cubicBezTo>
                  <a:cubicBezTo>
                    <a:pt x="18558" y="9248"/>
                    <a:pt x="19286" y="8583"/>
                    <a:pt x="20078" y="7823"/>
                  </a:cubicBezTo>
                  <a:cubicBezTo>
                    <a:pt x="20743" y="7190"/>
                    <a:pt x="21408" y="6398"/>
                    <a:pt x="22200" y="5955"/>
                  </a:cubicBezTo>
                  <a:cubicBezTo>
                    <a:pt x="23060" y="5468"/>
                    <a:pt x="23796" y="5388"/>
                    <a:pt x="24534" y="5388"/>
                  </a:cubicBezTo>
                  <a:cubicBezTo>
                    <a:pt x="24891" y="5388"/>
                    <a:pt x="25249" y="5407"/>
                    <a:pt x="25622" y="5407"/>
                  </a:cubicBezTo>
                  <a:cubicBezTo>
                    <a:pt x="25983" y="5407"/>
                    <a:pt x="26358" y="5390"/>
                    <a:pt x="26760" y="5321"/>
                  </a:cubicBezTo>
                  <a:cubicBezTo>
                    <a:pt x="28312" y="5068"/>
                    <a:pt x="29547" y="4086"/>
                    <a:pt x="30877" y="3358"/>
                  </a:cubicBezTo>
                  <a:cubicBezTo>
                    <a:pt x="32469" y="2508"/>
                    <a:pt x="34144" y="2112"/>
                    <a:pt x="35836" y="2112"/>
                  </a:cubicBezTo>
                  <a:close/>
                  <a:moveTo>
                    <a:pt x="17640" y="38637"/>
                  </a:moveTo>
                  <a:cubicBezTo>
                    <a:pt x="24955" y="38985"/>
                    <a:pt x="31891" y="43071"/>
                    <a:pt x="35121" y="49753"/>
                  </a:cubicBezTo>
                  <a:cubicBezTo>
                    <a:pt x="38415" y="56562"/>
                    <a:pt x="37971" y="67107"/>
                    <a:pt x="31194" y="71699"/>
                  </a:cubicBezTo>
                  <a:cubicBezTo>
                    <a:pt x="31669" y="66601"/>
                    <a:pt x="29326" y="62357"/>
                    <a:pt x="25145" y="59443"/>
                  </a:cubicBezTo>
                  <a:cubicBezTo>
                    <a:pt x="21788" y="57132"/>
                    <a:pt x="18495" y="55168"/>
                    <a:pt x="17545" y="50861"/>
                  </a:cubicBezTo>
                  <a:cubicBezTo>
                    <a:pt x="16690" y="47029"/>
                    <a:pt x="17355" y="42659"/>
                    <a:pt x="17386" y="38764"/>
                  </a:cubicBezTo>
                  <a:lnTo>
                    <a:pt x="17386" y="38764"/>
                  </a:lnTo>
                  <a:cubicBezTo>
                    <a:pt x="18590" y="40632"/>
                    <a:pt x="20268" y="42025"/>
                    <a:pt x="21852" y="43577"/>
                  </a:cubicBezTo>
                  <a:cubicBezTo>
                    <a:pt x="24068" y="45794"/>
                    <a:pt x="26190" y="48138"/>
                    <a:pt x="27995" y="50703"/>
                  </a:cubicBezTo>
                  <a:cubicBezTo>
                    <a:pt x="31606" y="55801"/>
                    <a:pt x="33601" y="61502"/>
                    <a:pt x="33506" y="67804"/>
                  </a:cubicBezTo>
                  <a:cubicBezTo>
                    <a:pt x="33506" y="67883"/>
                    <a:pt x="33569" y="67923"/>
                    <a:pt x="33637" y="67923"/>
                  </a:cubicBezTo>
                  <a:cubicBezTo>
                    <a:pt x="33704" y="67923"/>
                    <a:pt x="33775" y="67883"/>
                    <a:pt x="33791" y="67804"/>
                  </a:cubicBezTo>
                  <a:cubicBezTo>
                    <a:pt x="34361" y="62230"/>
                    <a:pt x="32524" y="56720"/>
                    <a:pt x="29611" y="52065"/>
                  </a:cubicBezTo>
                  <a:cubicBezTo>
                    <a:pt x="28185" y="49784"/>
                    <a:pt x="26475" y="47694"/>
                    <a:pt x="24670" y="45731"/>
                  </a:cubicBezTo>
                  <a:cubicBezTo>
                    <a:pt x="22422" y="43292"/>
                    <a:pt x="19666" y="41265"/>
                    <a:pt x="17640" y="38637"/>
                  </a:cubicBezTo>
                  <a:close/>
                  <a:moveTo>
                    <a:pt x="0" y="1"/>
                  </a:moveTo>
                  <a:lnTo>
                    <a:pt x="0" y="2154"/>
                  </a:lnTo>
                  <a:cubicBezTo>
                    <a:pt x="2819" y="5891"/>
                    <a:pt x="4370" y="10958"/>
                    <a:pt x="5732" y="15139"/>
                  </a:cubicBezTo>
                  <a:cubicBezTo>
                    <a:pt x="9057" y="25399"/>
                    <a:pt x="6334" y="36768"/>
                    <a:pt x="10324" y="46776"/>
                  </a:cubicBezTo>
                  <a:cubicBezTo>
                    <a:pt x="10362" y="46877"/>
                    <a:pt x="10451" y="46923"/>
                    <a:pt x="10537" y="46923"/>
                  </a:cubicBezTo>
                  <a:cubicBezTo>
                    <a:pt x="10667" y="46923"/>
                    <a:pt x="10793" y="46820"/>
                    <a:pt x="10736" y="46649"/>
                  </a:cubicBezTo>
                  <a:cubicBezTo>
                    <a:pt x="8171" y="37782"/>
                    <a:pt x="8804" y="28566"/>
                    <a:pt x="7284" y="19604"/>
                  </a:cubicBezTo>
                  <a:lnTo>
                    <a:pt x="7284" y="19604"/>
                  </a:lnTo>
                  <a:cubicBezTo>
                    <a:pt x="8171" y="21947"/>
                    <a:pt x="9501" y="24133"/>
                    <a:pt x="10736" y="26413"/>
                  </a:cubicBezTo>
                  <a:cubicBezTo>
                    <a:pt x="12889" y="30245"/>
                    <a:pt x="13776" y="35027"/>
                    <a:pt x="16785" y="38320"/>
                  </a:cubicBezTo>
                  <a:cubicBezTo>
                    <a:pt x="16753" y="38447"/>
                    <a:pt x="16816" y="38574"/>
                    <a:pt x="16943" y="38574"/>
                  </a:cubicBezTo>
                  <a:cubicBezTo>
                    <a:pt x="16753" y="44274"/>
                    <a:pt x="15518" y="51463"/>
                    <a:pt x="19761" y="56023"/>
                  </a:cubicBezTo>
                  <a:cubicBezTo>
                    <a:pt x="21852" y="58240"/>
                    <a:pt x="24797" y="59348"/>
                    <a:pt x="26982" y="61470"/>
                  </a:cubicBezTo>
                  <a:cubicBezTo>
                    <a:pt x="29896" y="64225"/>
                    <a:pt x="31131" y="68121"/>
                    <a:pt x="30687" y="72048"/>
                  </a:cubicBezTo>
                  <a:cubicBezTo>
                    <a:pt x="30531" y="72204"/>
                    <a:pt x="30675" y="72468"/>
                    <a:pt x="30872" y="72468"/>
                  </a:cubicBezTo>
                  <a:cubicBezTo>
                    <a:pt x="30914" y="72468"/>
                    <a:pt x="30959" y="72456"/>
                    <a:pt x="31004" y="72428"/>
                  </a:cubicBezTo>
                  <a:cubicBezTo>
                    <a:pt x="38288" y="68247"/>
                    <a:pt x="39048" y="57385"/>
                    <a:pt x="36039" y="50354"/>
                  </a:cubicBezTo>
                  <a:cubicBezTo>
                    <a:pt x="32841" y="42849"/>
                    <a:pt x="25272" y="38225"/>
                    <a:pt x="17196" y="38194"/>
                  </a:cubicBezTo>
                  <a:cubicBezTo>
                    <a:pt x="17196" y="38162"/>
                    <a:pt x="17196" y="38130"/>
                    <a:pt x="17165" y="38099"/>
                  </a:cubicBezTo>
                  <a:cubicBezTo>
                    <a:pt x="14409" y="34710"/>
                    <a:pt x="13491" y="30340"/>
                    <a:pt x="11433" y="26539"/>
                  </a:cubicBezTo>
                  <a:cubicBezTo>
                    <a:pt x="9406" y="22771"/>
                    <a:pt x="7031" y="19224"/>
                    <a:pt x="6397" y="14917"/>
                  </a:cubicBezTo>
                  <a:cubicBezTo>
                    <a:pt x="6377" y="14857"/>
                    <a:pt x="6332" y="14835"/>
                    <a:pt x="6285" y="14835"/>
                  </a:cubicBezTo>
                  <a:cubicBezTo>
                    <a:pt x="6258" y="14835"/>
                    <a:pt x="6230" y="14842"/>
                    <a:pt x="6207" y="14854"/>
                  </a:cubicBezTo>
                  <a:cubicBezTo>
                    <a:pt x="5922" y="13840"/>
                    <a:pt x="5605" y="12795"/>
                    <a:pt x="5225" y="11782"/>
                  </a:cubicBezTo>
                  <a:cubicBezTo>
                    <a:pt x="3864" y="8108"/>
                    <a:pt x="2565" y="4054"/>
                    <a:pt x="63" y="951"/>
                  </a:cubicBezTo>
                  <a:lnTo>
                    <a:pt x="63" y="951"/>
                  </a:lnTo>
                  <a:cubicBezTo>
                    <a:pt x="3452" y="3358"/>
                    <a:pt x="6619" y="6018"/>
                    <a:pt x="10387" y="7886"/>
                  </a:cubicBezTo>
                  <a:cubicBezTo>
                    <a:pt x="12478" y="8900"/>
                    <a:pt x="14631" y="9692"/>
                    <a:pt x="16880" y="10325"/>
                  </a:cubicBezTo>
                  <a:cubicBezTo>
                    <a:pt x="16721" y="10357"/>
                    <a:pt x="16595" y="10515"/>
                    <a:pt x="16690" y="10673"/>
                  </a:cubicBezTo>
                  <a:cubicBezTo>
                    <a:pt x="18811" y="14157"/>
                    <a:pt x="21313" y="17862"/>
                    <a:pt x="24987" y="19889"/>
                  </a:cubicBezTo>
                  <a:cubicBezTo>
                    <a:pt x="26735" y="20860"/>
                    <a:pt x="28260" y="21227"/>
                    <a:pt x="29803" y="21227"/>
                  </a:cubicBezTo>
                  <a:cubicBezTo>
                    <a:pt x="31278" y="21227"/>
                    <a:pt x="32769" y="20892"/>
                    <a:pt x="34488" y="20427"/>
                  </a:cubicBezTo>
                  <a:cubicBezTo>
                    <a:pt x="35067" y="20264"/>
                    <a:pt x="35609" y="20206"/>
                    <a:pt x="36132" y="20206"/>
                  </a:cubicBezTo>
                  <a:cubicBezTo>
                    <a:pt x="37416" y="20206"/>
                    <a:pt x="38582" y="20557"/>
                    <a:pt x="39906" y="20557"/>
                  </a:cubicBezTo>
                  <a:cubicBezTo>
                    <a:pt x="40132" y="20557"/>
                    <a:pt x="40363" y="20546"/>
                    <a:pt x="40600" y="20522"/>
                  </a:cubicBezTo>
                  <a:cubicBezTo>
                    <a:pt x="42880" y="20332"/>
                    <a:pt x="45192" y="19572"/>
                    <a:pt x="47282" y="18654"/>
                  </a:cubicBezTo>
                  <a:cubicBezTo>
                    <a:pt x="49467" y="17735"/>
                    <a:pt x="51336" y="16437"/>
                    <a:pt x="53299" y="15107"/>
                  </a:cubicBezTo>
                  <a:cubicBezTo>
                    <a:pt x="56181" y="13175"/>
                    <a:pt x="58873" y="12320"/>
                    <a:pt x="62388" y="12257"/>
                  </a:cubicBezTo>
                  <a:cubicBezTo>
                    <a:pt x="62578" y="12257"/>
                    <a:pt x="62673" y="12035"/>
                    <a:pt x="62641" y="11877"/>
                  </a:cubicBezTo>
                  <a:cubicBezTo>
                    <a:pt x="62673" y="11750"/>
                    <a:pt x="62610" y="11592"/>
                    <a:pt x="62451" y="11528"/>
                  </a:cubicBezTo>
                  <a:cubicBezTo>
                    <a:pt x="59886" y="10737"/>
                    <a:pt x="58239" y="8741"/>
                    <a:pt x="55959" y="7475"/>
                  </a:cubicBezTo>
                  <a:cubicBezTo>
                    <a:pt x="54566" y="6683"/>
                    <a:pt x="53077" y="6335"/>
                    <a:pt x="51462" y="6113"/>
                  </a:cubicBezTo>
                  <a:cubicBezTo>
                    <a:pt x="48390" y="5638"/>
                    <a:pt x="46205" y="5226"/>
                    <a:pt x="43387" y="3864"/>
                  </a:cubicBezTo>
                  <a:cubicBezTo>
                    <a:pt x="41455" y="2946"/>
                    <a:pt x="39650" y="2059"/>
                    <a:pt x="37528" y="1774"/>
                  </a:cubicBezTo>
                  <a:cubicBezTo>
                    <a:pt x="36899" y="1683"/>
                    <a:pt x="36266" y="1633"/>
                    <a:pt x="35637" y="1633"/>
                  </a:cubicBezTo>
                  <a:cubicBezTo>
                    <a:pt x="34522" y="1633"/>
                    <a:pt x="33418" y="1790"/>
                    <a:pt x="32366" y="2154"/>
                  </a:cubicBezTo>
                  <a:cubicBezTo>
                    <a:pt x="29927" y="2978"/>
                    <a:pt x="28249" y="4498"/>
                    <a:pt x="25525" y="4625"/>
                  </a:cubicBezTo>
                  <a:cubicBezTo>
                    <a:pt x="23720" y="4720"/>
                    <a:pt x="22707" y="4593"/>
                    <a:pt x="21218" y="5701"/>
                  </a:cubicBezTo>
                  <a:cubicBezTo>
                    <a:pt x="19635" y="6905"/>
                    <a:pt x="18621" y="8520"/>
                    <a:pt x="16785" y="9407"/>
                  </a:cubicBezTo>
                  <a:cubicBezTo>
                    <a:pt x="14758" y="8805"/>
                    <a:pt x="12763" y="8013"/>
                    <a:pt x="10862" y="7063"/>
                  </a:cubicBezTo>
                  <a:cubicBezTo>
                    <a:pt x="6967" y="5131"/>
                    <a:pt x="3705" y="2186"/>
                    <a:pt x="0"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8"/>
            <p:cNvSpPr/>
            <p:nvPr/>
          </p:nvSpPr>
          <p:spPr>
            <a:xfrm>
              <a:off x="3368500" y="3750924"/>
              <a:ext cx="293486" cy="222217"/>
            </a:xfrm>
            <a:custGeom>
              <a:avLst/>
              <a:gdLst/>
              <a:ahLst/>
              <a:cxnLst/>
              <a:rect l="l" t="t" r="r" b="b"/>
              <a:pathLst>
                <a:path w="16785" h="12709" extrusionOk="0">
                  <a:moveTo>
                    <a:pt x="13776" y="1543"/>
                  </a:moveTo>
                  <a:cubicBezTo>
                    <a:pt x="14599" y="2683"/>
                    <a:pt x="15264" y="3665"/>
                    <a:pt x="15423" y="5248"/>
                  </a:cubicBezTo>
                  <a:cubicBezTo>
                    <a:pt x="15613" y="6990"/>
                    <a:pt x="14694" y="8985"/>
                    <a:pt x="13428" y="10220"/>
                  </a:cubicBezTo>
                  <a:cubicBezTo>
                    <a:pt x="11876" y="11740"/>
                    <a:pt x="10324" y="11202"/>
                    <a:pt x="8361" y="11614"/>
                  </a:cubicBezTo>
                  <a:cubicBezTo>
                    <a:pt x="7506" y="11772"/>
                    <a:pt x="6682" y="12215"/>
                    <a:pt x="5827" y="12215"/>
                  </a:cubicBezTo>
                  <a:cubicBezTo>
                    <a:pt x="5793" y="12216"/>
                    <a:pt x="5759" y="12217"/>
                    <a:pt x="5726" y="12217"/>
                  </a:cubicBezTo>
                  <a:cubicBezTo>
                    <a:pt x="4558" y="12217"/>
                    <a:pt x="3422" y="11693"/>
                    <a:pt x="2375" y="11139"/>
                  </a:cubicBezTo>
                  <a:cubicBezTo>
                    <a:pt x="2597" y="11107"/>
                    <a:pt x="2819" y="11075"/>
                    <a:pt x="3040" y="11012"/>
                  </a:cubicBezTo>
                  <a:cubicBezTo>
                    <a:pt x="7411" y="10094"/>
                    <a:pt x="14093" y="6705"/>
                    <a:pt x="13776" y="1543"/>
                  </a:cubicBezTo>
                  <a:close/>
                  <a:moveTo>
                    <a:pt x="13288" y="1"/>
                  </a:moveTo>
                  <a:cubicBezTo>
                    <a:pt x="13212" y="1"/>
                    <a:pt x="13134" y="32"/>
                    <a:pt x="13079" y="86"/>
                  </a:cubicBezTo>
                  <a:cubicBezTo>
                    <a:pt x="12953" y="150"/>
                    <a:pt x="12858" y="276"/>
                    <a:pt x="12953" y="403"/>
                  </a:cubicBezTo>
                  <a:cubicBezTo>
                    <a:pt x="12984" y="466"/>
                    <a:pt x="13048" y="530"/>
                    <a:pt x="13079" y="593"/>
                  </a:cubicBezTo>
                  <a:cubicBezTo>
                    <a:pt x="14536" y="6483"/>
                    <a:pt x="6777" y="9840"/>
                    <a:pt x="1425" y="10600"/>
                  </a:cubicBezTo>
                  <a:cubicBezTo>
                    <a:pt x="1362" y="10569"/>
                    <a:pt x="1330" y="10537"/>
                    <a:pt x="1267" y="10505"/>
                  </a:cubicBezTo>
                  <a:cubicBezTo>
                    <a:pt x="1221" y="10483"/>
                    <a:pt x="1176" y="10473"/>
                    <a:pt x="1132" y="10473"/>
                  </a:cubicBezTo>
                  <a:cubicBezTo>
                    <a:pt x="993" y="10473"/>
                    <a:pt x="872" y="10575"/>
                    <a:pt x="823" y="10695"/>
                  </a:cubicBezTo>
                  <a:cubicBezTo>
                    <a:pt x="538" y="10727"/>
                    <a:pt x="253" y="10727"/>
                    <a:pt x="0" y="10759"/>
                  </a:cubicBezTo>
                  <a:lnTo>
                    <a:pt x="0" y="11360"/>
                  </a:lnTo>
                  <a:cubicBezTo>
                    <a:pt x="443" y="11360"/>
                    <a:pt x="887" y="11329"/>
                    <a:pt x="1330" y="11265"/>
                  </a:cubicBezTo>
                  <a:cubicBezTo>
                    <a:pt x="2896" y="12177"/>
                    <a:pt x="4272" y="12709"/>
                    <a:pt x="5891" y="12709"/>
                  </a:cubicBezTo>
                  <a:cubicBezTo>
                    <a:pt x="6466" y="12709"/>
                    <a:pt x="7071" y="12642"/>
                    <a:pt x="7727" y="12500"/>
                  </a:cubicBezTo>
                  <a:cubicBezTo>
                    <a:pt x="9564" y="12120"/>
                    <a:pt x="12636" y="12564"/>
                    <a:pt x="14156" y="11044"/>
                  </a:cubicBezTo>
                  <a:cubicBezTo>
                    <a:pt x="14694" y="10505"/>
                    <a:pt x="14758" y="10030"/>
                    <a:pt x="15011" y="9365"/>
                  </a:cubicBezTo>
                  <a:cubicBezTo>
                    <a:pt x="15359" y="8447"/>
                    <a:pt x="16278" y="7085"/>
                    <a:pt x="16436" y="6103"/>
                  </a:cubicBezTo>
                  <a:cubicBezTo>
                    <a:pt x="16785" y="4045"/>
                    <a:pt x="14884" y="2050"/>
                    <a:pt x="13618" y="530"/>
                  </a:cubicBezTo>
                  <a:cubicBezTo>
                    <a:pt x="13586" y="403"/>
                    <a:pt x="13554" y="308"/>
                    <a:pt x="13523" y="181"/>
                  </a:cubicBezTo>
                  <a:cubicBezTo>
                    <a:pt x="13487" y="55"/>
                    <a:pt x="13389" y="1"/>
                    <a:pt x="1328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552;p45">
            <a:extLst>
              <a:ext uri="{FF2B5EF4-FFF2-40B4-BE49-F238E27FC236}">
                <a16:creationId xmlns:a16="http://schemas.microsoft.com/office/drawing/2014/main" id="{4B0320C9-980A-45D3-9A1B-ED89CECF1C0C}"/>
              </a:ext>
            </a:extLst>
          </p:cNvPr>
          <p:cNvGrpSpPr/>
          <p:nvPr/>
        </p:nvGrpSpPr>
        <p:grpSpPr>
          <a:xfrm rot="-5400000" flipH="1">
            <a:off x="-885291" y="3375424"/>
            <a:ext cx="2183471" cy="1352681"/>
            <a:chOff x="6960581" y="239935"/>
            <a:chExt cx="2183471" cy="2800048"/>
          </a:xfrm>
        </p:grpSpPr>
        <p:sp>
          <p:nvSpPr>
            <p:cNvPr id="48" name="Google Shape;553;p45">
              <a:extLst>
                <a:ext uri="{FF2B5EF4-FFF2-40B4-BE49-F238E27FC236}">
                  <a16:creationId xmlns:a16="http://schemas.microsoft.com/office/drawing/2014/main" id="{ACE0468F-DB6E-4B4A-B96C-2CD4486F3AC8}"/>
                </a:ext>
              </a:extLst>
            </p:cNvPr>
            <p:cNvSpPr/>
            <p:nvPr/>
          </p:nvSpPr>
          <p:spPr>
            <a:xfrm>
              <a:off x="7476648" y="1340082"/>
              <a:ext cx="545370" cy="614219"/>
            </a:xfrm>
            <a:custGeom>
              <a:avLst/>
              <a:gdLst/>
              <a:ahLst/>
              <a:cxnLst/>
              <a:rect l="l" t="t" r="r" b="b"/>
              <a:pathLst>
                <a:path w="16999" h="19145" extrusionOk="0">
                  <a:moveTo>
                    <a:pt x="16669" y="0"/>
                  </a:moveTo>
                  <a:cubicBezTo>
                    <a:pt x="16627" y="0"/>
                    <a:pt x="16581" y="12"/>
                    <a:pt x="16534" y="38"/>
                  </a:cubicBezTo>
                  <a:cubicBezTo>
                    <a:pt x="13082" y="2065"/>
                    <a:pt x="10073" y="4693"/>
                    <a:pt x="7698" y="7955"/>
                  </a:cubicBezTo>
                  <a:cubicBezTo>
                    <a:pt x="5038" y="11597"/>
                    <a:pt x="3328" y="15714"/>
                    <a:pt x="98" y="18913"/>
                  </a:cubicBezTo>
                  <a:cubicBezTo>
                    <a:pt x="0" y="19010"/>
                    <a:pt x="108" y="19144"/>
                    <a:pt x="221" y="19144"/>
                  </a:cubicBezTo>
                  <a:cubicBezTo>
                    <a:pt x="255" y="19144"/>
                    <a:pt x="290" y="19132"/>
                    <a:pt x="319" y="19103"/>
                  </a:cubicBezTo>
                  <a:cubicBezTo>
                    <a:pt x="3233" y="16601"/>
                    <a:pt x="4880" y="13149"/>
                    <a:pt x="6907" y="9950"/>
                  </a:cubicBezTo>
                  <a:cubicBezTo>
                    <a:pt x="9440" y="5992"/>
                    <a:pt x="12765" y="2856"/>
                    <a:pt x="16787" y="418"/>
                  </a:cubicBezTo>
                  <a:cubicBezTo>
                    <a:pt x="16998" y="286"/>
                    <a:pt x="16880" y="0"/>
                    <a:pt x="1666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54;p45">
              <a:extLst>
                <a:ext uri="{FF2B5EF4-FFF2-40B4-BE49-F238E27FC236}">
                  <a16:creationId xmlns:a16="http://schemas.microsoft.com/office/drawing/2014/main" id="{29FF0F0B-68C5-454C-9C55-64233167385A}"/>
                </a:ext>
              </a:extLst>
            </p:cNvPr>
            <p:cNvSpPr/>
            <p:nvPr/>
          </p:nvSpPr>
          <p:spPr>
            <a:xfrm>
              <a:off x="8306378" y="2180239"/>
              <a:ext cx="196313" cy="228042"/>
            </a:xfrm>
            <a:custGeom>
              <a:avLst/>
              <a:gdLst/>
              <a:ahLst/>
              <a:cxnLst/>
              <a:rect l="l" t="t" r="r" b="b"/>
              <a:pathLst>
                <a:path w="6119" h="7108" extrusionOk="0">
                  <a:moveTo>
                    <a:pt x="156" y="1"/>
                  </a:moveTo>
                  <a:cubicBezTo>
                    <a:pt x="82" y="1"/>
                    <a:pt x="0" y="68"/>
                    <a:pt x="45" y="135"/>
                  </a:cubicBezTo>
                  <a:cubicBezTo>
                    <a:pt x="1217" y="2985"/>
                    <a:pt x="3244" y="5519"/>
                    <a:pt x="5935" y="7102"/>
                  </a:cubicBezTo>
                  <a:cubicBezTo>
                    <a:pt x="5946" y="7106"/>
                    <a:pt x="5956" y="7107"/>
                    <a:pt x="5966" y="7107"/>
                  </a:cubicBezTo>
                  <a:cubicBezTo>
                    <a:pt x="6049" y="7107"/>
                    <a:pt x="6119" y="7000"/>
                    <a:pt x="6062" y="6944"/>
                  </a:cubicBezTo>
                  <a:cubicBezTo>
                    <a:pt x="3560" y="5075"/>
                    <a:pt x="1597" y="2859"/>
                    <a:pt x="235" y="40"/>
                  </a:cubicBezTo>
                  <a:cubicBezTo>
                    <a:pt x="216" y="12"/>
                    <a:pt x="187" y="1"/>
                    <a:pt x="15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55;p45">
              <a:extLst>
                <a:ext uri="{FF2B5EF4-FFF2-40B4-BE49-F238E27FC236}">
                  <a16:creationId xmlns:a16="http://schemas.microsoft.com/office/drawing/2014/main" id="{92D72DF2-3594-4A50-9688-50A555D984EE}"/>
                </a:ext>
              </a:extLst>
            </p:cNvPr>
            <p:cNvSpPr/>
            <p:nvPr/>
          </p:nvSpPr>
          <p:spPr>
            <a:xfrm>
              <a:off x="8197076" y="1565681"/>
              <a:ext cx="66667" cy="550087"/>
            </a:xfrm>
            <a:custGeom>
              <a:avLst/>
              <a:gdLst/>
              <a:ahLst/>
              <a:cxnLst/>
              <a:rect l="l" t="t" r="r" b="b"/>
              <a:pathLst>
                <a:path w="2078" h="17146" extrusionOk="0">
                  <a:moveTo>
                    <a:pt x="295" y="0"/>
                  </a:moveTo>
                  <a:cubicBezTo>
                    <a:pt x="245" y="0"/>
                    <a:pt x="190" y="32"/>
                    <a:pt x="190" y="100"/>
                  </a:cubicBezTo>
                  <a:cubicBezTo>
                    <a:pt x="0" y="5832"/>
                    <a:pt x="127" y="11564"/>
                    <a:pt x="1869" y="17074"/>
                  </a:cubicBezTo>
                  <a:cubicBezTo>
                    <a:pt x="1881" y="17125"/>
                    <a:pt x="1919" y="17145"/>
                    <a:pt x="1958" y="17145"/>
                  </a:cubicBezTo>
                  <a:cubicBezTo>
                    <a:pt x="2017" y="17145"/>
                    <a:pt x="2078" y="17100"/>
                    <a:pt x="2059" y="17043"/>
                  </a:cubicBezTo>
                  <a:cubicBezTo>
                    <a:pt x="412" y="11501"/>
                    <a:pt x="475" y="5800"/>
                    <a:pt x="380" y="68"/>
                  </a:cubicBezTo>
                  <a:cubicBezTo>
                    <a:pt x="380" y="24"/>
                    <a:pt x="339" y="0"/>
                    <a:pt x="29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56;p45">
              <a:extLst>
                <a:ext uri="{FF2B5EF4-FFF2-40B4-BE49-F238E27FC236}">
                  <a16:creationId xmlns:a16="http://schemas.microsoft.com/office/drawing/2014/main" id="{08041158-FDBA-4400-82EC-D989F75D222D}"/>
                </a:ext>
              </a:extLst>
            </p:cNvPr>
            <p:cNvSpPr/>
            <p:nvPr/>
          </p:nvSpPr>
          <p:spPr>
            <a:xfrm>
              <a:off x="8132046" y="1627374"/>
              <a:ext cx="24415" cy="222460"/>
            </a:xfrm>
            <a:custGeom>
              <a:avLst/>
              <a:gdLst/>
              <a:ahLst/>
              <a:cxnLst/>
              <a:rect l="l" t="t" r="r" b="b"/>
              <a:pathLst>
                <a:path w="761" h="6934" extrusionOk="0">
                  <a:moveTo>
                    <a:pt x="710" y="0"/>
                  </a:moveTo>
                  <a:cubicBezTo>
                    <a:pt x="702" y="0"/>
                    <a:pt x="697" y="4"/>
                    <a:pt x="697" y="14"/>
                  </a:cubicBezTo>
                  <a:cubicBezTo>
                    <a:pt x="222" y="2294"/>
                    <a:pt x="0" y="4574"/>
                    <a:pt x="64" y="6886"/>
                  </a:cubicBezTo>
                  <a:cubicBezTo>
                    <a:pt x="64" y="6917"/>
                    <a:pt x="87" y="6933"/>
                    <a:pt x="111" y="6933"/>
                  </a:cubicBezTo>
                  <a:cubicBezTo>
                    <a:pt x="135" y="6933"/>
                    <a:pt x="159" y="6917"/>
                    <a:pt x="159" y="6886"/>
                  </a:cubicBezTo>
                  <a:cubicBezTo>
                    <a:pt x="127" y="4574"/>
                    <a:pt x="317" y="2294"/>
                    <a:pt x="760" y="45"/>
                  </a:cubicBezTo>
                  <a:cubicBezTo>
                    <a:pt x="760" y="23"/>
                    <a:pt x="729" y="0"/>
                    <a:pt x="71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7;p45">
              <a:extLst>
                <a:ext uri="{FF2B5EF4-FFF2-40B4-BE49-F238E27FC236}">
                  <a16:creationId xmlns:a16="http://schemas.microsoft.com/office/drawing/2014/main" id="{535DBCF4-D065-474B-ABD9-B0FC3C10B59E}"/>
                </a:ext>
              </a:extLst>
            </p:cNvPr>
            <p:cNvSpPr/>
            <p:nvPr/>
          </p:nvSpPr>
          <p:spPr>
            <a:xfrm>
              <a:off x="8266148" y="1573445"/>
              <a:ext cx="29035" cy="235646"/>
            </a:xfrm>
            <a:custGeom>
              <a:avLst/>
              <a:gdLst/>
              <a:ahLst/>
              <a:cxnLst/>
              <a:rect l="l" t="t" r="r" b="b"/>
              <a:pathLst>
                <a:path w="905" h="7345" extrusionOk="0">
                  <a:moveTo>
                    <a:pt x="175" y="0"/>
                  </a:moveTo>
                  <a:cubicBezTo>
                    <a:pt x="151" y="0"/>
                    <a:pt x="127" y="16"/>
                    <a:pt x="127" y="48"/>
                  </a:cubicBezTo>
                  <a:cubicBezTo>
                    <a:pt x="1" y="2455"/>
                    <a:pt x="159" y="4956"/>
                    <a:pt x="761" y="7300"/>
                  </a:cubicBezTo>
                  <a:cubicBezTo>
                    <a:pt x="775" y="7328"/>
                    <a:pt x="808" y="7344"/>
                    <a:pt x="838" y="7344"/>
                  </a:cubicBezTo>
                  <a:cubicBezTo>
                    <a:pt x="874" y="7344"/>
                    <a:pt x="905" y="7321"/>
                    <a:pt x="887" y="7268"/>
                  </a:cubicBezTo>
                  <a:cubicBezTo>
                    <a:pt x="476" y="4861"/>
                    <a:pt x="191" y="2486"/>
                    <a:pt x="222" y="48"/>
                  </a:cubicBezTo>
                  <a:cubicBezTo>
                    <a:pt x="222" y="16"/>
                    <a:pt x="198" y="0"/>
                    <a:pt x="17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58;p45">
              <a:extLst>
                <a:ext uri="{FF2B5EF4-FFF2-40B4-BE49-F238E27FC236}">
                  <a16:creationId xmlns:a16="http://schemas.microsoft.com/office/drawing/2014/main" id="{6FA912E8-BA2E-417D-B86F-918035834A5A}"/>
                </a:ext>
              </a:extLst>
            </p:cNvPr>
            <p:cNvSpPr/>
            <p:nvPr/>
          </p:nvSpPr>
          <p:spPr>
            <a:xfrm>
              <a:off x="7818704" y="1408352"/>
              <a:ext cx="189415" cy="169524"/>
            </a:xfrm>
            <a:custGeom>
              <a:avLst/>
              <a:gdLst/>
              <a:ahLst/>
              <a:cxnLst/>
              <a:rect l="l" t="t" r="r" b="b"/>
              <a:pathLst>
                <a:path w="5904" h="5284" extrusionOk="0">
                  <a:moveTo>
                    <a:pt x="5840" y="0"/>
                  </a:moveTo>
                  <a:cubicBezTo>
                    <a:pt x="3402" y="1014"/>
                    <a:pt x="1217" y="2755"/>
                    <a:pt x="45" y="5194"/>
                  </a:cubicBezTo>
                  <a:cubicBezTo>
                    <a:pt x="0" y="5239"/>
                    <a:pt x="50" y="5283"/>
                    <a:pt x="95" y="5283"/>
                  </a:cubicBezTo>
                  <a:cubicBezTo>
                    <a:pt x="113" y="5283"/>
                    <a:pt x="131" y="5276"/>
                    <a:pt x="140" y="5257"/>
                  </a:cubicBezTo>
                  <a:cubicBezTo>
                    <a:pt x="1565" y="2977"/>
                    <a:pt x="3338" y="1140"/>
                    <a:pt x="5872" y="63"/>
                  </a:cubicBezTo>
                  <a:cubicBezTo>
                    <a:pt x="5904" y="63"/>
                    <a:pt x="5872" y="0"/>
                    <a:pt x="584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59;p45">
              <a:extLst>
                <a:ext uri="{FF2B5EF4-FFF2-40B4-BE49-F238E27FC236}">
                  <a16:creationId xmlns:a16="http://schemas.microsoft.com/office/drawing/2014/main" id="{8CBCE265-ADBA-486F-9B6E-91DF1AAD3397}"/>
                </a:ext>
              </a:extLst>
            </p:cNvPr>
            <p:cNvSpPr/>
            <p:nvPr/>
          </p:nvSpPr>
          <p:spPr>
            <a:xfrm>
              <a:off x="7791049" y="1456410"/>
              <a:ext cx="225957" cy="456470"/>
            </a:xfrm>
            <a:custGeom>
              <a:avLst/>
              <a:gdLst/>
              <a:ahLst/>
              <a:cxnLst/>
              <a:rect l="l" t="t" r="r" b="b"/>
              <a:pathLst>
                <a:path w="7043" h="14228" extrusionOk="0">
                  <a:moveTo>
                    <a:pt x="6968" y="1"/>
                  </a:moveTo>
                  <a:cubicBezTo>
                    <a:pt x="6954" y="1"/>
                    <a:pt x="6939" y="7"/>
                    <a:pt x="6924" y="22"/>
                  </a:cubicBezTo>
                  <a:cubicBezTo>
                    <a:pt x="3504" y="4203"/>
                    <a:pt x="3852" y="10125"/>
                    <a:pt x="52" y="14083"/>
                  </a:cubicBezTo>
                  <a:cubicBezTo>
                    <a:pt x="1" y="14134"/>
                    <a:pt x="74" y="14227"/>
                    <a:pt x="137" y="14227"/>
                  </a:cubicBezTo>
                  <a:cubicBezTo>
                    <a:pt x="152" y="14227"/>
                    <a:pt x="166" y="14222"/>
                    <a:pt x="178" y="14210"/>
                  </a:cubicBezTo>
                  <a:cubicBezTo>
                    <a:pt x="4169" y="10410"/>
                    <a:pt x="3662" y="4298"/>
                    <a:pt x="7019" y="86"/>
                  </a:cubicBezTo>
                  <a:cubicBezTo>
                    <a:pt x="7043" y="61"/>
                    <a:pt x="7012" y="1"/>
                    <a:pt x="696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60;p45">
              <a:extLst>
                <a:ext uri="{FF2B5EF4-FFF2-40B4-BE49-F238E27FC236}">
                  <a16:creationId xmlns:a16="http://schemas.microsoft.com/office/drawing/2014/main" id="{899864F8-2C12-454B-9B5E-7CF40F80BF0D}"/>
                </a:ext>
              </a:extLst>
            </p:cNvPr>
            <p:cNvSpPr/>
            <p:nvPr/>
          </p:nvSpPr>
          <p:spPr>
            <a:xfrm>
              <a:off x="7815720" y="1331965"/>
              <a:ext cx="147483" cy="60091"/>
            </a:xfrm>
            <a:custGeom>
              <a:avLst/>
              <a:gdLst/>
              <a:ahLst/>
              <a:cxnLst/>
              <a:rect l="l" t="t" r="r" b="b"/>
              <a:pathLst>
                <a:path w="4597" h="1873" extrusionOk="0">
                  <a:moveTo>
                    <a:pt x="4528" y="1"/>
                  </a:moveTo>
                  <a:cubicBezTo>
                    <a:pt x="4522" y="1"/>
                    <a:pt x="4515" y="2"/>
                    <a:pt x="4508" y="6"/>
                  </a:cubicBezTo>
                  <a:cubicBezTo>
                    <a:pt x="2893" y="133"/>
                    <a:pt x="1373" y="734"/>
                    <a:pt x="74" y="1684"/>
                  </a:cubicBezTo>
                  <a:cubicBezTo>
                    <a:pt x="0" y="1759"/>
                    <a:pt x="42" y="1872"/>
                    <a:pt x="110" y="1872"/>
                  </a:cubicBezTo>
                  <a:cubicBezTo>
                    <a:pt x="128" y="1872"/>
                    <a:pt x="149" y="1863"/>
                    <a:pt x="169" y="1843"/>
                  </a:cubicBezTo>
                  <a:cubicBezTo>
                    <a:pt x="1500" y="956"/>
                    <a:pt x="2925" y="418"/>
                    <a:pt x="4540" y="133"/>
                  </a:cubicBezTo>
                  <a:cubicBezTo>
                    <a:pt x="4596" y="104"/>
                    <a:pt x="4577" y="1"/>
                    <a:pt x="452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1;p45">
              <a:extLst>
                <a:ext uri="{FF2B5EF4-FFF2-40B4-BE49-F238E27FC236}">
                  <a16:creationId xmlns:a16="http://schemas.microsoft.com/office/drawing/2014/main" id="{B05202A6-4343-4B52-925A-541DA7051E32}"/>
                </a:ext>
              </a:extLst>
            </p:cNvPr>
            <p:cNvSpPr/>
            <p:nvPr/>
          </p:nvSpPr>
          <p:spPr>
            <a:xfrm>
              <a:off x="7955628" y="1895160"/>
              <a:ext cx="46070" cy="118834"/>
            </a:xfrm>
            <a:custGeom>
              <a:avLst/>
              <a:gdLst/>
              <a:ahLst/>
              <a:cxnLst/>
              <a:rect l="l" t="t" r="r" b="b"/>
              <a:pathLst>
                <a:path w="1436" h="3704" extrusionOk="0">
                  <a:moveTo>
                    <a:pt x="1361" y="0"/>
                  </a:moveTo>
                  <a:cubicBezTo>
                    <a:pt x="1345" y="0"/>
                    <a:pt x="1329" y="8"/>
                    <a:pt x="1319" y="27"/>
                  </a:cubicBezTo>
                  <a:cubicBezTo>
                    <a:pt x="749" y="1167"/>
                    <a:pt x="306" y="2371"/>
                    <a:pt x="20" y="3637"/>
                  </a:cubicBezTo>
                  <a:cubicBezTo>
                    <a:pt x="1" y="3677"/>
                    <a:pt x="42" y="3704"/>
                    <a:pt x="76" y="3704"/>
                  </a:cubicBezTo>
                  <a:cubicBezTo>
                    <a:pt x="97" y="3704"/>
                    <a:pt x="115" y="3693"/>
                    <a:pt x="115" y="3669"/>
                  </a:cubicBezTo>
                  <a:cubicBezTo>
                    <a:pt x="464" y="2434"/>
                    <a:pt x="876" y="1231"/>
                    <a:pt x="1414" y="59"/>
                  </a:cubicBezTo>
                  <a:cubicBezTo>
                    <a:pt x="1436" y="37"/>
                    <a:pt x="1397" y="0"/>
                    <a:pt x="136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62;p45">
              <a:extLst>
                <a:ext uri="{FF2B5EF4-FFF2-40B4-BE49-F238E27FC236}">
                  <a16:creationId xmlns:a16="http://schemas.microsoft.com/office/drawing/2014/main" id="{DD948550-D47E-442B-A084-AAA3FFECC433}"/>
                </a:ext>
              </a:extLst>
            </p:cNvPr>
            <p:cNvSpPr/>
            <p:nvPr/>
          </p:nvSpPr>
          <p:spPr>
            <a:xfrm>
              <a:off x="8027395" y="1779024"/>
              <a:ext cx="30510" cy="202537"/>
            </a:xfrm>
            <a:custGeom>
              <a:avLst/>
              <a:gdLst/>
              <a:ahLst/>
              <a:cxnLst/>
              <a:rect l="l" t="t" r="r" b="b"/>
              <a:pathLst>
                <a:path w="951" h="6313" extrusionOk="0">
                  <a:moveTo>
                    <a:pt x="911" y="0"/>
                  </a:moveTo>
                  <a:cubicBezTo>
                    <a:pt x="898" y="0"/>
                    <a:pt x="887" y="10"/>
                    <a:pt x="887" y="37"/>
                  </a:cubicBezTo>
                  <a:cubicBezTo>
                    <a:pt x="475" y="2095"/>
                    <a:pt x="190" y="4154"/>
                    <a:pt x="0" y="6276"/>
                  </a:cubicBezTo>
                  <a:cubicBezTo>
                    <a:pt x="0" y="6294"/>
                    <a:pt x="32" y="6312"/>
                    <a:pt x="59" y="6312"/>
                  </a:cubicBezTo>
                  <a:cubicBezTo>
                    <a:pt x="78" y="6312"/>
                    <a:pt x="95" y="6302"/>
                    <a:pt x="95" y="6276"/>
                  </a:cubicBezTo>
                  <a:cubicBezTo>
                    <a:pt x="317" y="4186"/>
                    <a:pt x="602" y="2127"/>
                    <a:pt x="950" y="37"/>
                  </a:cubicBezTo>
                  <a:cubicBezTo>
                    <a:pt x="950" y="19"/>
                    <a:pt x="929" y="0"/>
                    <a:pt x="91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63;p45">
              <a:extLst>
                <a:ext uri="{FF2B5EF4-FFF2-40B4-BE49-F238E27FC236}">
                  <a16:creationId xmlns:a16="http://schemas.microsoft.com/office/drawing/2014/main" id="{C6563841-ADE1-4954-9BD2-5D593FE8B919}"/>
                </a:ext>
              </a:extLst>
            </p:cNvPr>
            <p:cNvSpPr/>
            <p:nvPr/>
          </p:nvSpPr>
          <p:spPr>
            <a:xfrm>
              <a:off x="8339294" y="1144191"/>
              <a:ext cx="95542" cy="28457"/>
            </a:xfrm>
            <a:custGeom>
              <a:avLst/>
              <a:gdLst/>
              <a:ahLst/>
              <a:cxnLst/>
              <a:rect l="l" t="t" r="r" b="b"/>
              <a:pathLst>
                <a:path w="2978" h="887" extrusionOk="0">
                  <a:moveTo>
                    <a:pt x="1" y="0"/>
                  </a:moveTo>
                  <a:lnTo>
                    <a:pt x="2978" y="887"/>
                  </a:lnTo>
                  <a:cubicBezTo>
                    <a:pt x="2091" y="380"/>
                    <a:pt x="1077" y="159"/>
                    <a:pt x="9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64;p45">
              <a:extLst>
                <a:ext uri="{FF2B5EF4-FFF2-40B4-BE49-F238E27FC236}">
                  <a16:creationId xmlns:a16="http://schemas.microsoft.com/office/drawing/2014/main" id="{104E630F-9064-41A8-9505-39B7E80002F9}"/>
                </a:ext>
              </a:extLst>
            </p:cNvPr>
            <p:cNvSpPr/>
            <p:nvPr/>
          </p:nvSpPr>
          <p:spPr>
            <a:xfrm>
              <a:off x="7382649" y="1302514"/>
              <a:ext cx="133495" cy="58294"/>
            </a:xfrm>
            <a:custGeom>
              <a:avLst/>
              <a:gdLst/>
              <a:ahLst/>
              <a:cxnLst/>
              <a:rect l="l" t="t" r="r" b="b"/>
              <a:pathLst>
                <a:path w="4161" h="1817" extrusionOk="0">
                  <a:moveTo>
                    <a:pt x="4070" y="0"/>
                  </a:moveTo>
                  <a:cubicBezTo>
                    <a:pt x="4061" y="0"/>
                    <a:pt x="4052" y="2"/>
                    <a:pt x="4041" y="6"/>
                  </a:cubicBezTo>
                  <a:cubicBezTo>
                    <a:pt x="2648" y="354"/>
                    <a:pt x="1286" y="892"/>
                    <a:pt x="82" y="1684"/>
                  </a:cubicBezTo>
                  <a:cubicBezTo>
                    <a:pt x="0" y="1739"/>
                    <a:pt x="60" y="1817"/>
                    <a:pt x="119" y="1817"/>
                  </a:cubicBezTo>
                  <a:cubicBezTo>
                    <a:pt x="128" y="1817"/>
                    <a:pt x="137" y="1815"/>
                    <a:pt x="146" y="1811"/>
                  </a:cubicBezTo>
                  <a:cubicBezTo>
                    <a:pt x="1413" y="1082"/>
                    <a:pt x="2711" y="512"/>
                    <a:pt x="4104" y="132"/>
                  </a:cubicBezTo>
                  <a:cubicBezTo>
                    <a:pt x="4161" y="104"/>
                    <a:pt x="4142" y="0"/>
                    <a:pt x="407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65;p45">
              <a:extLst>
                <a:ext uri="{FF2B5EF4-FFF2-40B4-BE49-F238E27FC236}">
                  <a16:creationId xmlns:a16="http://schemas.microsoft.com/office/drawing/2014/main" id="{E702A35E-F8FF-4A3F-AF46-3C283268E9F1}"/>
                </a:ext>
              </a:extLst>
            </p:cNvPr>
            <p:cNvSpPr/>
            <p:nvPr/>
          </p:nvSpPr>
          <p:spPr>
            <a:xfrm>
              <a:off x="7432407" y="1433536"/>
              <a:ext cx="41001" cy="34874"/>
            </a:xfrm>
            <a:custGeom>
              <a:avLst/>
              <a:gdLst/>
              <a:ahLst/>
              <a:cxnLst/>
              <a:rect l="l" t="t" r="r" b="b"/>
              <a:pathLst>
                <a:path w="1278" h="1087" extrusionOk="0">
                  <a:moveTo>
                    <a:pt x="1186" y="0"/>
                  </a:moveTo>
                  <a:cubicBezTo>
                    <a:pt x="1178" y="0"/>
                    <a:pt x="1169" y="2"/>
                    <a:pt x="1160" y="7"/>
                  </a:cubicBezTo>
                  <a:cubicBezTo>
                    <a:pt x="685" y="260"/>
                    <a:pt x="305" y="577"/>
                    <a:pt x="20" y="1020"/>
                  </a:cubicBezTo>
                  <a:cubicBezTo>
                    <a:pt x="0" y="1059"/>
                    <a:pt x="29" y="1086"/>
                    <a:pt x="61" y="1086"/>
                  </a:cubicBezTo>
                  <a:cubicBezTo>
                    <a:pt x="81" y="1086"/>
                    <a:pt x="103" y="1076"/>
                    <a:pt x="115" y="1052"/>
                  </a:cubicBezTo>
                  <a:cubicBezTo>
                    <a:pt x="400" y="672"/>
                    <a:pt x="748" y="324"/>
                    <a:pt x="1223" y="102"/>
                  </a:cubicBezTo>
                  <a:cubicBezTo>
                    <a:pt x="1278" y="75"/>
                    <a:pt x="1239" y="0"/>
                    <a:pt x="118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66;p45">
              <a:extLst>
                <a:ext uri="{FF2B5EF4-FFF2-40B4-BE49-F238E27FC236}">
                  <a16:creationId xmlns:a16="http://schemas.microsoft.com/office/drawing/2014/main" id="{E3C0E5F3-DFF0-45D4-AA64-589FB8DE657C}"/>
                </a:ext>
              </a:extLst>
            </p:cNvPr>
            <p:cNvSpPr/>
            <p:nvPr/>
          </p:nvSpPr>
          <p:spPr>
            <a:xfrm>
              <a:off x="7392658" y="1232095"/>
              <a:ext cx="466127" cy="43376"/>
            </a:xfrm>
            <a:custGeom>
              <a:avLst/>
              <a:gdLst/>
              <a:ahLst/>
              <a:cxnLst/>
              <a:rect l="l" t="t" r="r" b="b"/>
              <a:pathLst>
                <a:path w="14529" h="1352" extrusionOk="0">
                  <a:moveTo>
                    <a:pt x="6476" y="0"/>
                  </a:moveTo>
                  <a:cubicBezTo>
                    <a:pt x="4252" y="0"/>
                    <a:pt x="2060" y="334"/>
                    <a:pt x="55" y="1250"/>
                  </a:cubicBezTo>
                  <a:cubicBezTo>
                    <a:pt x="1" y="1278"/>
                    <a:pt x="40" y="1352"/>
                    <a:pt x="72" y="1352"/>
                  </a:cubicBezTo>
                  <a:cubicBezTo>
                    <a:pt x="78" y="1352"/>
                    <a:pt x="83" y="1350"/>
                    <a:pt x="87" y="1345"/>
                  </a:cubicBezTo>
                  <a:cubicBezTo>
                    <a:pt x="2023" y="524"/>
                    <a:pt x="4142" y="229"/>
                    <a:pt x="6297" y="229"/>
                  </a:cubicBezTo>
                  <a:cubicBezTo>
                    <a:pt x="9043" y="229"/>
                    <a:pt x="11846" y="708"/>
                    <a:pt x="14402" y="1187"/>
                  </a:cubicBezTo>
                  <a:cubicBezTo>
                    <a:pt x="14497" y="1187"/>
                    <a:pt x="14528" y="1060"/>
                    <a:pt x="14433" y="1029"/>
                  </a:cubicBezTo>
                  <a:cubicBezTo>
                    <a:pt x="11917" y="491"/>
                    <a:pt x="9173" y="0"/>
                    <a:pt x="647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67;p45">
              <a:extLst>
                <a:ext uri="{FF2B5EF4-FFF2-40B4-BE49-F238E27FC236}">
                  <a16:creationId xmlns:a16="http://schemas.microsoft.com/office/drawing/2014/main" id="{84185B69-1A9E-4F7F-ACD6-533DC0D79600}"/>
                </a:ext>
              </a:extLst>
            </p:cNvPr>
            <p:cNvSpPr/>
            <p:nvPr/>
          </p:nvSpPr>
          <p:spPr>
            <a:xfrm>
              <a:off x="7284703" y="1288174"/>
              <a:ext cx="63844" cy="34842"/>
            </a:xfrm>
            <a:custGeom>
              <a:avLst/>
              <a:gdLst/>
              <a:ahLst/>
              <a:cxnLst/>
              <a:rect l="l" t="t" r="r" b="b"/>
              <a:pathLst>
                <a:path w="1990" h="1086" extrusionOk="0">
                  <a:moveTo>
                    <a:pt x="1950" y="1"/>
                  </a:moveTo>
                  <a:cubicBezTo>
                    <a:pt x="1944" y="1"/>
                    <a:pt x="1938" y="3"/>
                    <a:pt x="1932" y="9"/>
                  </a:cubicBezTo>
                  <a:cubicBezTo>
                    <a:pt x="1362" y="453"/>
                    <a:pt x="729" y="769"/>
                    <a:pt x="32" y="991"/>
                  </a:cubicBezTo>
                  <a:cubicBezTo>
                    <a:pt x="0" y="1023"/>
                    <a:pt x="32" y="1086"/>
                    <a:pt x="64" y="1086"/>
                  </a:cubicBezTo>
                  <a:cubicBezTo>
                    <a:pt x="760" y="896"/>
                    <a:pt x="1425" y="548"/>
                    <a:pt x="1964" y="73"/>
                  </a:cubicBezTo>
                  <a:cubicBezTo>
                    <a:pt x="1989" y="47"/>
                    <a:pt x="1973" y="1"/>
                    <a:pt x="1950"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68;p45">
              <a:extLst>
                <a:ext uri="{FF2B5EF4-FFF2-40B4-BE49-F238E27FC236}">
                  <a16:creationId xmlns:a16="http://schemas.microsoft.com/office/drawing/2014/main" id="{F90AAF9A-0EFA-4142-90BA-3DA11C61C2FF}"/>
                </a:ext>
              </a:extLst>
            </p:cNvPr>
            <p:cNvSpPr/>
            <p:nvPr/>
          </p:nvSpPr>
          <p:spPr>
            <a:xfrm>
              <a:off x="7459677" y="1309637"/>
              <a:ext cx="235486" cy="62336"/>
            </a:xfrm>
            <a:custGeom>
              <a:avLst/>
              <a:gdLst/>
              <a:ahLst/>
              <a:cxnLst/>
              <a:rect l="l" t="t" r="r" b="b"/>
              <a:pathLst>
                <a:path w="7340" h="1943" extrusionOk="0">
                  <a:moveTo>
                    <a:pt x="7273" y="0"/>
                  </a:moveTo>
                  <a:cubicBezTo>
                    <a:pt x="7265" y="0"/>
                    <a:pt x="7256" y="2"/>
                    <a:pt x="7246" y="5"/>
                  </a:cubicBezTo>
                  <a:cubicBezTo>
                    <a:pt x="4775" y="290"/>
                    <a:pt x="2368" y="924"/>
                    <a:pt x="57" y="1810"/>
                  </a:cubicBezTo>
                  <a:cubicBezTo>
                    <a:pt x="0" y="1839"/>
                    <a:pt x="19" y="1942"/>
                    <a:pt x="91" y="1942"/>
                  </a:cubicBezTo>
                  <a:cubicBezTo>
                    <a:pt x="100" y="1942"/>
                    <a:pt x="110" y="1940"/>
                    <a:pt x="120" y="1937"/>
                  </a:cubicBezTo>
                  <a:cubicBezTo>
                    <a:pt x="2432" y="1145"/>
                    <a:pt x="4807" y="544"/>
                    <a:pt x="7246" y="132"/>
                  </a:cubicBezTo>
                  <a:cubicBezTo>
                    <a:pt x="7330" y="104"/>
                    <a:pt x="7339" y="0"/>
                    <a:pt x="727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69;p45">
              <a:extLst>
                <a:ext uri="{FF2B5EF4-FFF2-40B4-BE49-F238E27FC236}">
                  <a16:creationId xmlns:a16="http://schemas.microsoft.com/office/drawing/2014/main" id="{BC041E96-83C1-4C72-B00D-C0F0971CA12E}"/>
                </a:ext>
              </a:extLst>
            </p:cNvPr>
            <p:cNvSpPr/>
            <p:nvPr/>
          </p:nvSpPr>
          <p:spPr>
            <a:xfrm>
              <a:off x="7318549" y="1193918"/>
              <a:ext cx="351239" cy="50017"/>
            </a:xfrm>
            <a:custGeom>
              <a:avLst/>
              <a:gdLst/>
              <a:ahLst/>
              <a:cxnLst/>
              <a:rect l="l" t="t" r="r" b="b"/>
              <a:pathLst>
                <a:path w="10948" h="1559" extrusionOk="0">
                  <a:moveTo>
                    <a:pt x="6941" y="1"/>
                  </a:moveTo>
                  <a:cubicBezTo>
                    <a:pt x="4598" y="1"/>
                    <a:pt x="2277" y="473"/>
                    <a:pt x="85" y="1427"/>
                  </a:cubicBezTo>
                  <a:cubicBezTo>
                    <a:pt x="1" y="1455"/>
                    <a:pt x="17" y="1559"/>
                    <a:pt x="88" y="1559"/>
                  </a:cubicBezTo>
                  <a:cubicBezTo>
                    <a:pt x="97" y="1559"/>
                    <a:pt x="107" y="1557"/>
                    <a:pt x="117" y="1554"/>
                  </a:cubicBezTo>
                  <a:cubicBezTo>
                    <a:pt x="2513" y="690"/>
                    <a:pt x="4909" y="254"/>
                    <a:pt x="7366" y="254"/>
                  </a:cubicBezTo>
                  <a:cubicBezTo>
                    <a:pt x="8513" y="254"/>
                    <a:pt x="9673" y="349"/>
                    <a:pt x="10853" y="540"/>
                  </a:cubicBezTo>
                  <a:cubicBezTo>
                    <a:pt x="10916" y="540"/>
                    <a:pt x="10948" y="445"/>
                    <a:pt x="10884" y="445"/>
                  </a:cubicBezTo>
                  <a:cubicBezTo>
                    <a:pt x="9576" y="149"/>
                    <a:pt x="8255" y="1"/>
                    <a:pt x="6941"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70;p45">
              <a:extLst>
                <a:ext uri="{FF2B5EF4-FFF2-40B4-BE49-F238E27FC236}">
                  <a16:creationId xmlns:a16="http://schemas.microsoft.com/office/drawing/2014/main" id="{3518C9BA-3096-434E-9EB1-EFD5D1B626B1}"/>
                </a:ext>
              </a:extLst>
            </p:cNvPr>
            <p:cNvSpPr/>
            <p:nvPr/>
          </p:nvSpPr>
          <p:spPr>
            <a:xfrm>
              <a:off x="8150332" y="290207"/>
              <a:ext cx="993691" cy="1509353"/>
            </a:xfrm>
            <a:custGeom>
              <a:avLst/>
              <a:gdLst/>
              <a:ahLst/>
              <a:cxnLst/>
              <a:rect l="l" t="t" r="r" b="b"/>
              <a:pathLst>
                <a:path w="30973" h="47046" extrusionOk="0">
                  <a:moveTo>
                    <a:pt x="9221" y="0"/>
                  </a:moveTo>
                  <a:cubicBezTo>
                    <a:pt x="9169" y="0"/>
                    <a:pt x="9114" y="15"/>
                    <a:pt x="9058" y="49"/>
                  </a:cubicBezTo>
                  <a:cubicBezTo>
                    <a:pt x="444" y="5433"/>
                    <a:pt x="0" y="18575"/>
                    <a:pt x="3896" y="26904"/>
                  </a:cubicBezTo>
                  <a:cubicBezTo>
                    <a:pt x="7967" y="35634"/>
                    <a:pt x="16936" y="40818"/>
                    <a:pt x="26384" y="40818"/>
                  </a:cubicBezTo>
                  <a:cubicBezTo>
                    <a:pt x="26636" y="40818"/>
                    <a:pt x="26888" y="40814"/>
                    <a:pt x="27141" y="40807"/>
                  </a:cubicBezTo>
                  <a:cubicBezTo>
                    <a:pt x="27141" y="40839"/>
                    <a:pt x="27172" y="40902"/>
                    <a:pt x="27204" y="40934"/>
                  </a:cubicBezTo>
                  <a:cubicBezTo>
                    <a:pt x="28819" y="42770"/>
                    <a:pt x="29959" y="44860"/>
                    <a:pt x="30973" y="47046"/>
                  </a:cubicBezTo>
                  <a:lnTo>
                    <a:pt x="30973" y="45431"/>
                  </a:lnTo>
                  <a:cubicBezTo>
                    <a:pt x="30054" y="43689"/>
                    <a:pt x="29009" y="42042"/>
                    <a:pt x="27647" y="40617"/>
                  </a:cubicBezTo>
                  <a:cubicBezTo>
                    <a:pt x="27679" y="40490"/>
                    <a:pt x="27616" y="40332"/>
                    <a:pt x="27457" y="40332"/>
                  </a:cubicBezTo>
                  <a:cubicBezTo>
                    <a:pt x="27426" y="33428"/>
                    <a:pt x="28629" y="24687"/>
                    <a:pt x="23309" y="19399"/>
                  </a:cubicBezTo>
                  <a:cubicBezTo>
                    <a:pt x="20680" y="16802"/>
                    <a:pt x="17070" y="15567"/>
                    <a:pt x="14346" y="13128"/>
                  </a:cubicBezTo>
                  <a:cubicBezTo>
                    <a:pt x="10736" y="9930"/>
                    <a:pt x="9089" y="5274"/>
                    <a:pt x="9469" y="524"/>
                  </a:cubicBezTo>
                  <a:cubicBezTo>
                    <a:pt x="9626" y="316"/>
                    <a:pt x="9461" y="0"/>
                    <a:pt x="9221"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71;p45">
              <a:extLst>
                <a:ext uri="{FF2B5EF4-FFF2-40B4-BE49-F238E27FC236}">
                  <a16:creationId xmlns:a16="http://schemas.microsoft.com/office/drawing/2014/main" id="{F7D5C0B9-9269-45A5-96E6-BFC3EB1E84FF}"/>
                </a:ext>
              </a:extLst>
            </p:cNvPr>
            <p:cNvSpPr/>
            <p:nvPr/>
          </p:nvSpPr>
          <p:spPr>
            <a:xfrm>
              <a:off x="7296894" y="2273083"/>
              <a:ext cx="1847150" cy="766900"/>
            </a:xfrm>
            <a:custGeom>
              <a:avLst/>
              <a:gdLst/>
              <a:ahLst/>
              <a:cxnLst/>
              <a:rect l="l" t="t" r="r" b="b"/>
              <a:pathLst>
                <a:path w="57575" h="23904" extrusionOk="0">
                  <a:moveTo>
                    <a:pt x="39695" y="0"/>
                  </a:moveTo>
                  <a:cubicBezTo>
                    <a:pt x="37770" y="0"/>
                    <a:pt x="35867" y="499"/>
                    <a:pt x="33664" y="1200"/>
                  </a:cubicBezTo>
                  <a:cubicBezTo>
                    <a:pt x="32867" y="1444"/>
                    <a:pt x="32126" y="1524"/>
                    <a:pt x="31407" y="1524"/>
                  </a:cubicBezTo>
                  <a:cubicBezTo>
                    <a:pt x="30038" y="1524"/>
                    <a:pt x="28755" y="1233"/>
                    <a:pt x="27334" y="1233"/>
                  </a:cubicBezTo>
                  <a:cubicBezTo>
                    <a:pt x="26983" y="1233"/>
                    <a:pt x="26624" y="1251"/>
                    <a:pt x="26254" y="1295"/>
                  </a:cubicBezTo>
                  <a:cubicBezTo>
                    <a:pt x="23530" y="1643"/>
                    <a:pt x="20775" y="2657"/>
                    <a:pt x="18273" y="3828"/>
                  </a:cubicBezTo>
                  <a:cubicBezTo>
                    <a:pt x="15708" y="5063"/>
                    <a:pt x="13491" y="6710"/>
                    <a:pt x="11179" y="8389"/>
                  </a:cubicBezTo>
                  <a:cubicBezTo>
                    <a:pt x="7759" y="10859"/>
                    <a:pt x="4592" y="11967"/>
                    <a:pt x="349" y="12221"/>
                  </a:cubicBezTo>
                  <a:cubicBezTo>
                    <a:pt x="95" y="12221"/>
                    <a:pt x="0" y="12474"/>
                    <a:pt x="64" y="12664"/>
                  </a:cubicBezTo>
                  <a:cubicBezTo>
                    <a:pt x="0" y="12822"/>
                    <a:pt x="64" y="13044"/>
                    <a:pt x="285" y="13076"/>
                  </a:cubicBezTo>
                  <a:cubicBezTo>
                    <a:pt x="3421" y="13931"/>
                    <a:pt x="5479" y="16274"/>
                    <a:pt x="8266" y="17731"/>
                  </a:cubicBezTo>
                  <a:cubicBezTo>
                    <a:pt x="10008" y="18618"/>
                    <a:pt x="11844" y="18966"/>
                    <a:pt x="13745" y="19188"/>
                  </a:cubicBezTo>
                  <a:cubicBezTo>
                    <a:pt x="17482" y="19631"/>
                    <a:pt x="20142" y="20011"/>
                    <a:pt x="23594" y="21531"/>
                  </a:cubicBezTo>
                  <a:cubicBezTo>
                    <a:pt x="25969" y="22545"/>
                    <a:pt x="28186" y="23558"/>
                    <a:pt x="30783" y="23811"/>
                  </a:cubicBezTo>
                  <a:cubicBezTo>
                    <a:pt x="31348" y="23871"/>
                    <a:pt x="31915" y="23903"/>
                    <a:pt x="32482" y="23903"/>
                  </a:cubicBezTo>
                  <a:cubicBezTo>
                    <a:pt x="34011" y="23903"/>
                    <a:pt x="35534" y="23669"/>
                    <a:pt x="36990" y="23115"/>
                  </a:cubicBezTo>
                  <a:cubicBezTo>
                    <a:pt x="39872" y="22038"/>
                    <a:pt x="41835" y="20138"/>
                    <a:pt x="45129" y="19853"/>
                  </a:cubicBezTo>
                  <a:cubicBezTo>
                    <a:pt x="47282" y="19663"/>
                    <a:pt x="48549" y="19758"/>
                    <a:pt x="50259" y="18364"/>
                  </a:cubicBezTo>
                  <a:cubicBezTo>
                    <a:pt x="52128" y="16844"/>
                    <a:pt x="53268" y="14849"/>
                    <a:pt x="55484" y="13709"/>
                  </a:cubicBezTo>
                  <a:cubicBezTo>
                    <a:pt x="56181" y="13899"/>
                    <a:pt x="56878" y="14089"/>
                    <a:pt x="57575" y="14311"/>
                  </a:cubicBezTo>
                  <a:lnTo>
                    <a:pt x="57575" y="13234"/>
                  </a:lnTo>
                  <a:cubicBezTo>
                    <a:pt x="56846" y="13012"/>
                    <a:pt x="56086" y="12822"/>
                    <a:pt x="55326" y="12632"/>
                  </a:cubicBezTo>
                  <a:cubicBezTo>
                    <a:pt x="55516" y="12601"/>
                    <a:pt x="55674" y="12411"/>
                    <a:pt x="55548" y="12189"/>
                  </a:cubicBezTo>
                  <a:cubicBezTo>
                    <a:pt x="52824" y="8072"/>
                    <a:pt x="49657" y="3733"/>
                    <a:pt x="45160" y="1421"/>
                  </a:cubicBezTo>
                  <a:cubicBezTo>
                    <a:pt x="43167" y="403"/>
                    <a:pt x="41423" y="0"/>
                    <a:pt x="39695"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72;p45">
              <a:extLst>
                <a:ext uri="{FF2B5EF4-FFF2-40B4-BE49-F238E27FC236}">
                  <a16:creationId xmlns:a16="http://schemas.microsoft.com/office/drawing/2014/main" id="{EAA237A6-6EAF-4D92-BA5A-A293C2BA0F93}"/>
                </a:ext>
              </a:extLst>
            </p:cNvPr>
            <p:cNvSpPr/>
            <p:nvPr/>
          </p:nvSpPr>
          <p:spPr>
            <a:xfrm>
              <a:off x="6960581" y="239935"/>
              <a:ext cx="2183471" cy="2228611"/>
            </a:xfrm>
            <a:custGeom>
              <a:avLst/>
              <a:gdLst/>
              <a:ahLst/>
              <a:cxnLst/>
              <a:rect l="l" t="t" r="r" b="b"/>
              <a:pathLst>
                <a:path w="68058" h="69465" extrusionOk="0">
                  <a:moveTo>
                    <a:pt x="16437" y="13017"/>
                  </a:moveTo>
                  <a:cubicBezTo>
                    <a:pt x="18084" y="13650"/>
                    <a:pt x="19794" y="14062"/>
                    <a:pt x="21567" y="14125"/>
                  </a:cubicBezTo>
                  <a:cubicBezTo>
                    <a:pt x="21889" y="14141"/>
                    <a:pt x="22210" y="14147"/>
                    <a:pt x="22530" y="14147"/>
                  </a:cubicBezTo>
                  <a:cubicBezTo>
                    <a:pt x="23393" y="14147"/>
                    <a:pt x="24250" y="14104"/>
                    <a:pt x="25101" y="14104"/>
                  </a:cubicBezTo>
                  <a:cubicBezTo>
                    <a:pt x="26416" y="14104"/>
                    <a:pt x="27717" y="14207"/>
                    <a:pt x="29010" y="14727"/>
                  </a:cubicBezTo>
                  <a:cubicBezTo>
                    <a:pt x="34045" y="16722"/>
                    <a:pt x="35819" y="22074"/>
                    <a:pt x="37402" y="26793"/>
                  </a:cubicBezTo>
                  <a:cubicBezTo>
                    <a:pt x="36389" y="25304"/>
                    <a:pt x="35248" y="23879"/>
                    <a:pt x="33792" y="22866"/>
                  </a:cubicBezTo>
                  <a:cubicBezTo>
                    <a:pt x="32113" y="21694"/>
                    <a:pt x="30245" y="21599"/>
                    <a:pt x="28345" y="21061"/>
                  </a:cubicBezTo>
                  <a:cubicBezTo>
                    <a:pt x="25494" y="20269"/>
                    <a:pt x="24418" y="18210"/>
                    <a:pt x="22201" y="16595"/>
                  </a:cubicBezTo>
                  <a:cubicBezTo>
                    <a:pt x="20491" y="15360"/>
                    <a:pt x="16785" y="15487"/>
                    <a:pt x="16437" y="13017"/>
                  </a:cubicBezTo>
                  <a:close/>
                  <a:moveTo>
                    <a:pt x="15962" y="13618"/>
                  </a:moveTo>
                  <a:lnTo>
                    <a:pt x="15962" y="13618"/>
                  </a:lnTo>
                  <a:cubicBezTo>
                    <a:pt x="16279" y="14505"/>
                    <a:pt x="16912" y="15107"/>
                    <a:pt x="17862" y="15550"/>
                  </a:cubicBezTo>
                  <a:cubicBezTo>
                    <a:pt x="19351" y="16247"/>
                    <a:pt x="20681" y="16120"/>
                    <a:pt x="22106" y="17229"/>
                  </a:cubicBezTo>
                  <a:cubicBezTo>
                    <a:pt x="22993" y="17925"/>
                    <a:pt x="23689" y="18876"/>
                    <a:pt x="24544" y="19636"/>
                  </a:cubicBezTo>
                  <a:cubicBezTo>
                    <a:pt x="26128" y="21124"/>
                    <a:pt x="27838" y="21536"/>
                    <a:pt x="29960" y="21979"/>
                  </a:cubicBezTo>
                  <a:cubicBezTo>
                    <a:pt x="33285" y="22676"/>
                    <a:pt x="35090" y="24608"/>
                    <a:pt x="37149" y="27046"/>
                  </a:cubicBezTo>
                  <a:cubicBezTo>
                    <a:pt x="36373" y="26994"/>
                    <a:pt x="35482" y="26939"/>
                    <a:pt x="34582" y="26939"/>
                  </a:cubicBezTo>
                  <a:cubicBezTo>
                    <a:pt x="32725" y="26939"/>
                    <a:pt x="30825" y="27174"/>
                    <a:pt x="29801" y="28155"/>
                  </a:cubicBezTo>
                  <a:cubicBezTo>
                    <a:pt x="28503" y="29358"/>
                    <a:pt x="29358" y="30783"/>
                    <a:pt x="30530" y="31670"/>
                  </a:cubicBezTo>
                  <a:cubicBezTo>
                    <a:pt x="27711" y="30783"/>
                    <a:pt x="24798" y="29833"/>
                    <a:pt x="21947" y="29231"/>
                  </a:cubicBezTo>
                  <a:cubicBezTo>
                    <a:pt x="19984" y="27109"/>
                    <a:pt x="17609" y="24956"/>
                    <a:pt x="16722" y="22169"/>
                  </a:cubicBezTo>
                  <a:cubicBezTo>
                    <a:pt x="15835" y="19446"/>
                    <a:pt x="15329" y="16405"/>
                    <a:pt x="15962" y="13618"/>
                  </a:cubicBezTo>
                  <a:close/>
                  <a:moveTo>
                    <a:pt x="34868" y="33982"/>
                  </a:moveTo>
                  <a:cubicBezTo>
                    <a:pt x="35343" y="34172"/>
                    <a:pt x="35819" y="34393"/>
                    <a:pt x="36294" y="34583"/>
                  </a:cubicBezTo>
                  <a:cubicBezTo>
                    <a:pt x="38257" y="35375"/>
                    <a:pt x="40949" y="35692"/>
                    <a:pt x="42184" y="37592"/>
                  </a:cubicBezTo>
                  <a:cubicBezTo>
                    <a:pt x="42057" y="37687"/>
                    <a:pt x="41931" y="37782"/>
                    <a:pt x="41804" y="37909"/>
                  </a:cubicBezTo>
                  <a:cubicBezTo>
                    <a:pt x="41788" y="37905"/>
                    <a:pt x="41771" y="37903"/>
                    <a:pt x="41755" y="37903"/>
                  </a:cubicBezTo>
                  <a:cubicBezTo>
                    <a:pt x="41640" y="37903"/>
                    <a:pt x="41519" y="37996"/>
                    <a:pt x="41519" y="38162"/>
                  </a:cubicBezTo>
                  <a:cubicBezTo>
                    <a:pt x="40126" y="39365"/>
                    <a:pt x="38700" y="40822"/>
                    <a:pt x="37054" y="41170"/>
                  </a:cubicBezTo>
                  <a:cubicBezTo>
                    <a:pt x="36740" y="41230"/>
                    <a:pt x="36454" y="41262"/>
                    <a:pt x="36196" y="41262"/>
                  </a:cubicBezTo>
                  <a:cubicBezTo>
                    <a:pt x="35908" y="41262"/>
                    <a:pt x="35656" y="41222"/>
                    <a:pt x="35438" y="41139"/>
                  </a:cubicBezTo>
                  <a:cubicBezTo>
                    <a:pt x="35470" y="41107"/>
                    <a:pt x="35470" y="41075"/>
                    <a:pt x="35470" y="41044"/>
                  </a:cubicBezTo>
                  <a:cubicBezTo>
                    <a:pt x="35490" y="41005"/>
                    <a:pt x="35461" y="40978"/>
                    <a:pt x="35429" y="40978"/>
                  </a:cubicBezTo>
                  <a:cubicBezTo>
                    <a:pt x="35409" y="40978"/>
                    <a:pt x="35387" y="40988"/>
                    <a:pt x="35375" y="41012"/>
                  </a:cubicBezTo>
                  <a:cubicBezTo>
                    <a:pt x="35375" y="41044"/>
                    <a:pt x="35375" y="41075"/>
                    <a:pt x="35343" y="41107"/>
                  </a:cubicBezTo>
                  <a:cubicBezTo>
                    <a:pt x="33253" y="40220"/>
                    <a:pt x="34298" y="35882"/>
                    <a:pt x="34868" y="33982"/>
                  </a:cubicBezTo>
                  <a:close/>
                  <a:moveTo>
                    <a:pt x="42374" y="36927"/>
                  </a:moveTo>
                  <a:lnTo>
                    <a:pt x="42374" y="36927"/>
                  </a:lnTo>
                  <a:cubicBezTo>
                    <a:pt x="43419" y="37338"/>
                    <a:pt x="44496" y="37592"/>
                    <a:pt x="45573" y="38004"/>
                  </a:cubicBezTo>
                  <a:cubicBezTo>
                    <a:pt x="47663" y="38764"/>
                    <a:pt x="51685" y="40252"/>
                    <a:pt x="52318" y="42659"/>
                  </a:cubicBezTo>
                  <a:cubicBezTo>
                    <a:pt x="51805" y="44064"/>
                    <a:pt x="50742" y="45077"/>
                    <a:pt x="49229" y="45077"/>
                  </a:cubicBezTo>
                  <a:cubicBezTo>
                    <a:pt x="48594" y="45077"/>
                    <a:pt x="47879" y="44898"/>
                    <a:pt x="47093" y="44496"/>
                  </a:cubicBezTo>
                  <a:cubicBezTo>
                    <a:pt x="44464" y="43166"/>
                    <a:pt x="43641" y="40062"/>
                    <a:pt x="42881" y="37434"/>
                  </a:cubicBezTo>
                  <a:cubicBezTo>
                    <a:pt x="42849" y="37338"/>
                    <a:pt x="42786" y="37307"/>
                    <a:pt x="42722" y="37307"/>
                  </a:cubicBezTo>
                  <a:cubicBezTo>
                    <a:pt x="42691" y="37275"/>
                    <a:pt x="42659" y="37275"/>
                    <a:pt x="42627" y="37275"/>
                  </a:cubicBezTo>
                  <a:cubicBezTo>
                    <a:pt x="42532" y="37148"/>
                    <a:pt x="42469" y="37022"/>
                    <a:pt x="42374" y="36927"/>
                  </a:cubicBezTo>
                  <a:close/>
                  <a:moveTo>
                    <a:pt x="16045" y="29070"/>
                  </a:moveTo>
                  <a:cubicBezTo>
                    <a:pt x="20761" y="29070"/>
                    <a:pt x="25802" y="30908"/>
                    <a:pt x="30118" y="32271"/>
                  </a:cubicBezTo>
                  <a:lnTo>
                    <a:pt x="29928" y="32335"/>
                  </a:lnTo>
                  <a:cubicBezTo>
                    <a:pt x="28150" y="32212"/>
                    <a:pt x="26372" y="32100"/>
                    <a:pt x="24602" y="32100"/>
                  </a:cubicBezTo>
                  <a:cubicBezTo>
                    <a:pt x="22273" y="32100"/>
                    <a:pt x="19957" y="32293"/>
                    <a:pt x="17672" y="32905"/>
                  </a:cubicBezTo>
                  <a:cubicBezTo>
                    <a:pt x="17577" y="32905"/>
                    <a:pt x="17577" y="33063"/>
                    <a:pt x="17672" y="33063"/>
                  </a:cubicBezTo>
                  <a:cubicBezTo>
                    <a:pt x="20779" y="32616"/>
                    <a:pt x="23729" y="32461"/>
                    <a:pt x="26753" y="32461"/>
                  </a:cubicBezTo>
                  <a:cubicBezTo>
                    <a:pt x="27583" y="32461"/>
                    <a:pt x="28418" y="32473"/>
                    <a:pt x="29263" y="32493"/>
                  </a:cubicBezTo>
                  <a:cubicBezTo>
                    <a:pt x="28376" y="32715"/>
                    <a:pt x="27458" y="32937"/>
                    <a:pt x="26571" y="33222"/>
                  </a:cubicBezTo>
                  <a:cubicBezTo>
                    <a:pt x="26658" y="33193"/>
                    <a:pt x="26639" y="33059"/>
                    <a:pt x="26564" y="33059"/>
                  </a:cubicBezTo>
                  <a:cubicBezTo>
                    <a:pt x="26556" y="33059"/>
                    <a:pt x="26548" y="33060"/>
                    <a:pt x="26539" y="33063"/>
                  </a:cubicBezTo>
                  <a:cubicBezTo>
                    <a:pt x="23214" y="34045"/>
                    <a:pt x="19889" y="35217"/>
                    <a:pt x="16817" y="36768"/>
                  </a:cubicBezTo>
                  <a:cubicBezTo>
                    <a:pt x="16732" y="36797"/>
                    <a:pt x="16773" y="36900"/>
                    <a:pt x="16850" y="36900"/>
                  </a:cubicBezTo>
                  <a:cubicBezTo>
                    <a:pt x="16860" y="36900"/>
                    <a:pt x="16870" y="36899"/>
                    <a:pt x="16880" y="36895"/>
                  </a:cubicBezTo>
                  <a:cubicBezTo>
                    <a:pt x="19446" y="35818"/>
                    <a:pt x="22042" y="34773"/>
                    <a:pt x="24671" y="33855"/>
                  </a:cubicBezTo>
                  <a:lnTo>
                    <a:pt x="24671" y="33855"/>
                  </a:lnTo>
                  <a:cubicBezTo>
                    <a:pt x="23911" y="34140"/>
                    <a:pt x="23183" y="34520"/>
                    <a:pt x="22517" y="34932"/>
                  </a:cubicBezTo>
                  <a:cubicBezTo>
                    <a:pt x="19857" y="36642"/>
                    <a:pt x="18084" y="39872"/>
                    <a:pt x="16247" y="42374"/>
                  </a:cubicBezTo>
                  <a:cubicBezTo>
                    <a:pt x="15234" y="43704"/>
                    <a:pt x="13238" y="46174"/>
                    <a:pt x="12162" y="48549"/>
                  </a:cubicBezTo>
                  <a:cubicBezTo>
                    <a:pt x="11373" y="48768"/>
                    <a:pt x="10756" y="48912"/>
                    <a:pt x="10182" y="48912"/>
                  </a:cubicBezTo>
                  <a:cubicBezTo>
                    <a:pt x="9260" y="48912"/>
                    <a:pt x="8452" y="48539"/>
                    <a:pt x="7221" y="47504"/>
                  </a:cubicBezTo>
                  <a:cubicBezTo>
                    <a:pt x="6778" y="47124"/>
                    <a:pt x="6778" y="46839"/>
                    <a:pt x="6271" y="46522"/>
                  </a:cubicBezTo>
                  <a:cubicBezTo>
                    <a:pt x="4339" y="45351"/>
                    <a:pt x="1268" y="47504"/>
                    <a:pt x="1204" y="43166"/>
                  </a:cubicBezTo>
                  <a:cubicBezTo>
                    <a:pt x="1141" y="39524"/>
                    <a:pt x="4751" y="34615"/>
                    <a:pt x="7285" y="32271"/>
                  </a:cubicBezTo>
                  <a:cubicBezTo>
                    <a:pt x="9845" y="29902"/>
                    <a:pt x="12871" y="29070"/>
                    <a:pt x="16045" y="29070"/>
                  </a:cubicBezTo>
                  <a:close/>
                  <a:moveTo>
                    <a:pt x="53363" y="40379"/>
                  </a:moveTo>
                  <a:lnTo>
                    <a:pt x="53363" y="40379"/>
                  </a:lnTo>
                  <a:cubicBezTo>
                    <a:pt x="56403" y="42089"/>
                    <a:pt x="58652" y="45097"/>
                    <a:pt x="61502" y="47124"/>
                  </a:cubicBezTo>
                  <a:cubicBezTo>
                    <a:pt x="62801" y="48011"/>
                    <a:pt x="65207" y="50259"/>
                    <a:pt x="65682" y="52286"/>
                  </a:cubicBezTo>
                  <a:cubicBezTo>
                    <a:pt x="64352" y="51970"/>
                    <a:pt x="63022" y="51780"/>
                    <a:pt x="61724" y="51463"/>
                  </a:cubicBezTo>
                  <a:cubicBezTo>
                    <a:pt x="59792" y="51019"/>
                    <a:pt x="59222" y="50133"/>
                    <a:pt x="57797" y="49088"/>
                  </a:cubicBezTo>
                  <a:cubicBezTo>
                    <a:pt x="57322" y="48771"/>
                    <a:pt x="56973" y="48676"/>
                    <a:pt x="56435" y="48518"/>
                  </a:cubicBezTo>
                  <a:cubicBezTo>
                    <a:pt x="54060" y="47916"/>
                    <a:pt x="52508" y="47536"/>
                    <a:pt x="51210" y="45192"/>
                  </a:cubicBezTo>
                  <a:cubicBezTo>
                    <a:pt x="51210" y="45161"/>
                    <a:pt x="51210" y="45161"/>
                    <a:pt x="51210" y="45161"/>
                  </a:cubicBezTo>
                  <a:cubicBezTo>
                    <a:pt x="51716" y="44907"/>
                    <a:pt x="52160" y="44527"/>
                    <a:pt x="52540" y="43989"/>
                  </a:cubicBezTo>
                  <a:cubicBezTo>
                    <a:pt x="53268" y="42976"/>
                    <a:pt x="53490" y="41645"/>
                    <a:pt x="53363" y="40379"/>
                  </a:cubicBezTo>
                  <a:close/>
                  <a:moveTo>
                    <a:pt x="42564" y="37845"/>
                  </a:moveTo>
                  <a:cubicBezTo>
                    <a:pt x="43197" y="40569"/>
                    <a:pt x="44179" y="43609"/>
                    <a:pt x="46839" y="45002"/>
                  </a:cubicBezTo>
                  <a:cubicBezTo>
                    <a:pt x="47597" y="45401"/>
                    <a:pt x="48455" y="45624"/>
                    <a:pt x="49294" y="45624"/>
                  </a:cubicBezTo>
                  <a:cubicBezTo>
                    <a:pt x="49789" y="45624"/>
                    <a:pt x="50277" y="45547"/>
                    <a:pt x="50735" y="45382"/>
                  </a:cubicBezTo>
                  <a:cubicBezTo>
                    <a:pt x="50735" y="45414"/>
                    <a:pt x="50735" y="45446"/>
                    <a:pt x="50766" y="45477"/>
                  </a:cubicBezTo>
                  <a:cubicBezTo>
                    <a:pt x="51336" y="46554"/>
                    <a:pt x="52065" y="47409"/>
                    <a:pt x="53110" y="48074"/>
                  </a:cubicBezTo>
                  <a:cubicBezTo>
                    <a:pt x="54598" y="48993"/>
                    <a:pt x="56467" y="48834"/>
                    <a:pt x="57892" y="49943"/>
                  </a:cubicBezTo>
                  <a:cubicBezTo>
                    <a:pt x="58779" y="50608"/>
                    <a:pt x="59032" y="51178"/>
                    <a:pt x="60172" y="51621"/>
                  </a:cubicBezTo>
                  <a:cubicBezTo>
                    <a:pt x="61882" y="52223"/>
                    <a:pt x="63941" y="52413"/>
                    <a:pt x="65746" y="52666"/>
                  </a:cubicBezTo>
                  <a:cubicBezTo>
                    <a:pt x="65872" y="53838"/>
                    <a:pt x="65271" y="54851"/>
                    <a:pt x="63307" y="55485"/>
                  </a:cubicBezTo>
                  <a:cubicBezTo>
                    <a:pt x="62853" y="55631"/>
                    <a:pt x="62384" y="55690"/>
                    <a:pt x="61907" y="55690"/>
                  </a:cubicBezTo>
                  <a:cubicBezTo>
                    <a:pt x="60219" y="55690"/>
                    <a:pt x="58427" y="54954"/>
                    <a:pt x="56847" y="54756"/>
                  </a:cubicBezTo>
                  <a:cubicBezTo>
                    <a:pt x="55042" y="54503"/>
                    <a:pt x="53141" y="54756"/>
                    <a:pt x="51336" y="54408"/>
                  </a:cubicBezTo>
                  <a:cubicBezTo>
                    <a:pt x="50766" y="54281"/>
                    <a:pt x="50260" y="54123"/>
                    <a:pt x="49753" y="53901"/>
                  </a:cubicBezTo>
                  <a:cubicBezTo>
                    <a:pt x="49753" y="53870"/>
                    <a:pt x="49753" y="53806"/>
                    <a:pt x="49753" y="53775"/>
                  </a:cubicBezTo>
                  <a:cubicBezTo>
                    <a:pt x="49736" y="53691"/>
                    <a:pt x="49667" y="53652"/>
                    <a:pt x="49595" y="53652"/>
                  </a:cubicBezTo>
                  <a:cubicBezTo>
                    <a:pt x="49531" y="53652"/>
                    <a:pt x="49466" y="53683"/>
                    <a:pt x="49436" y="53743"/>
                  </a:cubicBezTo>
                  <a:cubicBezTo>
                    <a:pt x="47979" y="52983"/>
                    <a:pt x="46903" y="51716"/>
                    <a:pt x="45984" y="50164"/>
                  </a:cubicBezTo>
                  <a:cubicBezTo>
                    <a:pt x="43736" y="46522"/>
                    <a:pt x="42501" y="42469"/>
                    <a:pt x="42121" y="38225"/>
                  </a:cubicBezTo>
                  <a:cubicBezTo>
                    <a:pt x="42216" y="38099"/>
                    <a:pt x="42342" y="37972"/>
                    <a:pt x="42469" y="37877"/>
                  </a:cubicBezTo>
                  <a:cubicBezTo>
                    <a:pt x="42501" y="37877"/>
                    <a:pt x="42532" y="37877"/>
                    <a:pt x="42564" y="37845"/>
                  </a:cubicBezTo>
                  <a:close/>
                  <a:moveTo>
                    <a:pt x="31702" y="32430"/>
                  </a:moveTo>
                  <a:cubicBezTo>
                    <a:pt x="32557" y="32937"/>
                    <a:pt x="33443" y="33348"/>
                    <a:pt x="34330" y="33760"/>
                  </a:cubicBezTo>
                  <a:cubicBezTo>
                    <a:pt x="33823" y="35533"/>
                    <a:pt x="32810" y="38985"/>
                    <a:pt x="34108" y="40727"/>
                  </a:cubicBezTo>
                  <a:cubicBezTo>
                    <a:pt x="31353" y="44971"/>
                    <a:pt x="32082" y="50766"/>
                    <a:pt x="27806" y="54060"/>
                  </a:cubicBezTo>
                  <a:cubicBezTo>
                    <a:pt x="25843" y="55548"/>
                    <a:pt x="23404" y="56498"/>
                    <a:pt x="21029" y="57100"/>
                  </a:cubicBezTo>
                  <a:cubicBezTo>
                    <a:pt x="20743" y="57171"/>
                    <a:pt x="20449" y="57206"/>
                    <a:pt x="20154" y="57206"/>
                  </a:cubicBezTo>
                  <a:cubicBezTo>
                    <a:pt x="18881" y="57206"/>
                    <a:pt x="17588" y="56564"/>
                    <a:pt x="16817" y="55485"/>
                  </a:cubicBezTo>
                  <a:cubicBezTo>
                    <a:pt x="16564" y="55168"/>
                    <a:pt x="16595" y="54598"/>
                    <a:pt x="16374" y="54218"/>
                  </a:cubicBezTo>
                  <a:cubicBezTo>
                    <a:pt x="16120" y="53870"/>
                    <a:pt x="15899" y="53616"/>
                    <a:pt x="15519" y="53426"/>
                  </a:cubicBezTo>
                  <a:cubicBezTo>
                    <a:pt x="15407" y="53375"/>
                    <a:pt x="15289" y="53358"/>
                    <a:pt x="15169" y="53358"/>
                  </a:cubicBezTo>
                  <a:cubicBezTo>
                    <a:pt x="14953" y="53358"/>
                    <a:pt x="14734" y="53413"/>
                    <a:pt x="14550" y="53413"/>
                  </a:cubicBezTo>
                  <a:cubicBezTo>
                    <a:pt x="14462" y="53413"/>
                    <a:pt x="14383" y="53400"/>
                    <a:pt x="14315" y="53363"/>
                  </a:cubicBezTo>
                  <a:cubicBezTo>
                    <a:pt x="14252" y="53376"/>
                    <a:pt x="14191" y="53382"/>
                    <a:pt x="14133" y="53382"/>
                  </a:cubicBezTo>
                  <a:cubicBezTo>
                    <a:pt x="13614" y="53382"/>
                    <a:pt x="13321" y="52872"/>
                    <a:pt x="13207" y="51875"/>
                  </a:cubicBezTo>
                  <a:cubicBezTo>
                    <a:pt x="12130" y="51241"/>
                    <a:pt x="11877" y="50481"/>
                    <a:pt x="12415" y="49594"/>
                  </a:cubicBezTo>
                  <a:cubicBezTo>
                    <a:pt x="12573" y="48898"/>
                    <a:pt x="12953" y="48201"/>
                    <a:pt x="13302" y="47599"/>
                  </a:cubicBezTo>
                  <a:cubicBezTo>
                    <a:pt x="14727" y="45066"/>
                    <a:pt x="16690" y="42786"/>
                    <a:pt x="18432" y="40474"/>
                  </a:cubicBezTo>
                  <a:cubicBezTo>
                    <a:pt x="19921" y="38479"/>
                    <a:pt x="21282" y="36262"/>
                    <a:pt x="23531" y="35027"/>
                  </a:cubicBezTo>
                  <a:cubicBezTo>
                    <a:pt x="25938" y="33697"/>
                    <a:pt x="29073" y="33190"/>
                    <a:pt x="31702" y="32430"/>
                  </a:cubicBezTo>
                  <a:close/>
                  <a:moveTo>
                    <a:pt x="34330" y="41012"/>
                  </a:moveTo>
                  <a:cubicBezTo>
                    <a:pt x="34552" y="41234"/>
                    <a:pt x="34805" y="41392"/>
                    <a:pt x="35122" y="41550"/>
                  </a:cubicBezTo>
                  <a:lnTo>
                    <a:pt x="35185" y="41550"/>
                  </a:lnTo>
                  <a:cubicBezTo>
                    <a:pt x="34045" y="44464"/>
                    <a:pt x="33190" y="47504"/>
                    <a:pt x="32493" y="50544"/>
                  </a:cubicBezTo>
                  <a:cubicBezTo>
                    <a:pt x="32474" y="50621"/>
                    <a:pt x="32536" y="50663"/>
                    <a:pt x="32595" y="50663"/>
                  </a:cubicBezTo>
                  <a:cubicBezTo>
                    <a:pt x="32634" y="50663"/>
                    <a:pt x="32671" y="50645"/>
                    <a:pt x="32683" y="50608"/>
                  </a:cubicBezTo>
                  <a:cubicBezTo>
                    <a:pt x="33475" y="47568"/>
                    <a:pt x="34362" y="44591"/>
                    <a:pt x="35312" y="41614"/>
                  </a:cubicBezTo>
                  <a:cubicBezTo>
                    <a:pt x="35470" y="41645"/>
                    <a:pt x="35597" y="41677"/>
                    <a:pt x="35755" y="41709"/>
                  </a:cubicBezTo>
                  <a:cubicBezTo>
                    <a:pt x="34552" y="47156"/>
                    <a:pt x="33950" y="53015"/>
                    <a:pt x="34583" y="58588"/>
                  </a:cubicBezTo>
                  <a:cubicBezTo>
                    <a:pt x="32715" y="60457"/>
                    <a:pt x="30910" y="62420"/>
                    <a:pt x="28566" y="63750"/>
                  </a:cubicBezTo>
                  <a:cubicBezTo>
                    <a:pt x="27493" y="64371"/>
                    <a:pt x="26633" y="64592"/>
                    <a:pt x="25746" y="64592"/>
                  </a:cubicBezTo>
                  <a:cubicBezTo>
                    <a:pt x="24958" y="64592"/>
                    <a:pt x="24149" y="64417"/>
                    <a:pt x="23151" y="64194"/>
                  </a:cubicBezTo>
                  <a:cubicBezTo>
                    <a:pt x="22593" y="64077"/>
                    <a:pt x="22120" y="63944"/>
                    <a:pt x="21582" y="63944"/>
                  </a:cubicBezTo>
                  <a:cubicBezTo>
                    <a:pt x="21388" y="63944"/>
                    <a:pt x="21185" y="63962"/>
                    <a:pt x="20966" y="64004"/>
                  </a:cubicBezTo>
                  <a:cubicBezTo>
                    <a:pt x="19834" y="64226"/>
                    <a:pt x="19450" y="64642"/>
                    <a:pt x="18835" y="64642"/>
                  </a:cubicBezTo>
                  <a:cubicBezTo>
                    <a:pt x="18486" y="64642"/>
                    <a:pt x="18063" y="64508"/>
                    <a:pt x="17387" y="64130"/>
                  </a:cubicBezTo>
                  <a:cubicBezTo>
                    <a:pt x="15804" y="63275"/>
                    <a:pt x="15202" y="62135"/>
                    <a:pt x="14347" y="60583"/>
                  </a:cubicBezTo>
                  <a:cubicBezTo>
                    <a:pt x="13048" y="58272"/>
                    <a:pt x="12130" y="55833"/>
                    <a:pt x="12162" y="53173"/>
                  </a:cubicBezTo>
                  <a:lnTo>
                    <a:pt x="12162" y="53173"/>
                  </a:lnTo>
                  <a:cubicBezTo>
                    <a:pt x="12478" y="53553"/>
                    <a:pt x="12953" y="53838"/>
                    <a:pt x="13555" y="54091"/>
                  </a:cubicBezTo>
                  <a:cubicBezTo>
                    <a:pt x="17102" y="55453"/>
                    <a:pt x="15455" y="54598"/>
                    <a:pt x="16659" y="56657"/>
                  </a:cubicBezTo>
                  <a:cubicBezTo>
                    <a:pt x="17070" y="57385"/>
                    <a:pt x="17609" y="57733"/>
                    <a:pt x="18432" y="57892"/>
                  </a:cubicBezTo>
                  <a:cubicBezTo>
                    <a:pt x="18721" y="57944"/>
                    <a:pt x="19020" y="57969"/>
                    <a:pt x="19326" y="57969"/>
                  </a:cubicBezTo>
                  <a:cubicBezTo>
                    <a:pt x="21405" y="57969"/>
                    <a:pt x="23815" y="56855"/>
                    <a:pt x="25526" y="56055"/>
                  </a:cubicBezTo>
                  <a:cubicBezTo>
                    <a:pt x="27806" y="54978"/>
                    <a:pt x="29770" y="53426"/>
                    <a:pt x="30910" y="51146"/>
                  </a:cubicBezTo>
                  <a:cubicBezTo>
                    <a:pt x="32493" y="47884"/>
                    <a:pt x="32493" y="44179"/>
                    <a:pt x="34330" y="41012"/>
                  </a:cubicBezTo>
                  <a:close/>
                  <a:moveTo>
                    <a:pt x="41582" y="38732"/>
                  </a:moveTo>
                  <a:cubicBezTo>
                    <a:pt x="42057" y="43451"/>
                    <a:pt x="43609" y="48359"/>
                    <a:pt x="46586" y="52128"/>
                  </a:cubicBezTo>
                  <a:cubicBezTo>
                    <a:pt x="47409" y="53205"/>
                    <a:pt x="48391" y="53933"/>
                    <a:pt x="49468" y="54440"/>
                  </a:cubicBezTo>
                  <a:cubicBezTo>
                    <a:pt x="49785" y="57892"/>
                    <a:pt x="48961" y="61312"/>
                    <a:pt x="49563" y="64795"/>
                  </a:cubicBezTo>
                  <a:cubicBezTo>
                    <a:pt x="49626" y="65270"/>
                    <a:pt x="49911" y="66031"/>
                    <a:pt x="49911" y="66474"/>
                  </a:cubicBezTo>
                  <a:cubicBezTo>
                    <a:pt x="49828" y="68451"/>
                    <a:pt x="48911" y="68855"/>
                    <a:pt x="47851" y="68855"/>
                  </a:cubicBezTo>
                  <a:cubicBezTo>
                    <a:pt x="47298" y="68855"/>
                    <a:pt x="46706" y="68745"/>
                    <a:pt x="46174" y="68691"/>
                  </a:cubicBezTo>
                  <a:cubicBezTo>
                    <a:pt x="43862" y="68437"/>
                    <a:pt x="41456" y="68406"/>
                    <a:pt x="39429" y="67044"/>
                  </a:cubicBezTo>
                  <a:cubicBezTo>
                    <a:pt x="35502" y="64415"/>
                    <a:pt x="35027" y="59253"/>
                    <a:pt x="34963" y="54915"/>
                  </a:cubicBezTo>
                  <a:cubicBezTo>
                    <a:pt x="34932" y="50513"/>
                    <a:pt x="35438" y="46142"/>
                    <a:pt x="36294" y="41804"/>
                  </a:cubicBezTo>
                  <a:cubicBezTo>
                    <a:pt x="36294" y="41804"/>
                    <a:pt x="36294" y="41772"/>
                    <a:pt x="36294" y="41772"/>
                  </a:cubicBezTo>
                  <a:cubicBezTo>
                    <a:pt x="38194" y="41772"/>
                    <a:pt x="40094" y="40157"/>
                    <a:pt x="41582" y="38732"/>
                  </a:cubicBezTo>
                  <a:close/>
                  <a:moveTo>
                    <a:pt x="68058" y="1"/>
                  </a:moveTo>
                  <a:cubicBezTo>
                    <a:pt x="66474" y="2851"/>
                    <a:pt x="64574" y="5543"/>
                    <a:pt x="62421" y="8045"/>
                  </a:cubicBezTo>
                  <a:cubicBezTo>
                    <a:pt x="58969" y="12035"/>
                    <a:pt x="55073" y="15709"/>
                    <a:pt x="51241" y="19351"/>
                  </a:cubicBezTo>
                  <a:cubicBezTo>
                    <a:pt x="49025" y="21409"/>
                    <a:pt x="46808" y="22929"/>
                    <a:pt x="44052" y="24101"/>
                  </a:cubicBezTo>
                  <a:cubicBezTo>
                    <a:pt x="42311" y="24861"/>
                    <a:pt x="40727" y="25589"/>
                    <a:pt x="39397" y="27014"/>
                  </a:cubicBezTo>
                  <a:cubicBezTo>
                    <a:pt x="39334" y="27046"/>
                    <a:pt x="39334" y="27141"/>
                    <a:pt x="39365" y="27173"/>
                  </a:cubicBezTo>
                  <a:cubicBezTo>
                    <a:pt x="39049" y="27173"/>
                    <a:pt x="38764" y="27173"/>
                    <a:pt x="38479" y="27141"/>
                  </a:cubicBezTo>
                  <a:lnTo>
                    <a:pt x="38067" y="27141"/>
                  </a:lnTo>
                  <a:cubicBezTo>
                    <a:pt x="38067" y="27109"/>
                    <a:pt x="38067" y="27078"/>
                    <a:pt x="38067" y="27078"/>
                  </a:cubicBezTo>
                  <a:cubicBezTo>
                    <a:pt x="36769" y="22771"/>
                    <a:pt x="35153" y="18084"/>
                    <a:pt x="31322" y="15360"/>
                  </a:cubicBezTo>
                  <a:cubicBezTo>
                    <a:pt x="29706" y="14220"/>
                    <a:pt x="27901" y="13650"/>
                    <a:pt x="25906" y="13555"/>
                  </a:cubicBezTo>
                  <a:cubicBezTo>
                    <a:pt x="22422" y="13428"/>
                    <a:pt x="19382" y="13714"/>
                    <a:pt x="15994" y="12447"/>
                  </a:cubicBezTo>
                  <a:cubicBezTo>
                    <a:pt x="15981" y="12443"/>
                    <a:pt x="15969" y="12441"/>
                    <a:pt x="15956" y="12441"/>
                  </a:cubicBezTo>
                  <a:cubicBezTo>
                    <a:pt x="15875" y="12441"/>
                    <a:pt x="15799" y="12527"/>
                    <a:pt x="15772" y="12637"/>
                  </a:cubicBezTo>
                  <a:cubicBezTo>
                    <a:pt x="15740" y="12668"/>
                    <a:pt x="15709" y="12700"/>
                    <a:pt x="15677" y="12763"/>
                  </a:cubicBezTo>
                  <a:cubicBezTo>
                    <a:pt x="14664" y="15867"/>
                    <a:pt x="15297" y="19256"/>
                    <a:pt x="16247" y="22327"/>
                  </a:cubicBezTo>
                  <a:cubicBezTo>
                    <a:pt x="17070" y="24988"/>
                    <a:pt x="19224" y="27268"/>
                    <a:pt x="21346" y="29136"/>
                  </a:cubicBezTo>
                  <a:cubicBezTo>
                    <a:pt x="19604" y="28796"/>
                    <a:pt x="17884" y="28587"/>
                    <a:pt x="16211" y="28587"/>
                  </a:cubicBezTo>
                  <a:cubicBezTo>
                    <a:pt x="11647" y="28587"/>
                    <a:pt x="7440" y="30149"/>
                    <a:pt x="4149" y="34900"/>
                  </a:cubicBezTo>
                  <a:cubicBezTo>
                    <a:pt x="2629" y="37085"/>
                    <a:pt x="1331" y="39524"/>
                    <a:pt x="761" y="42121"/>
                  </a:cubicBezTo>
                  <a:cubicBezTo>
                    <a:pt x="476" y="43387"/>
                    <a:pt x="1" y="45224"/>
                    <a:pt x="1173" y="46174"/>
                  </a:cubicBezTo>
                  <a:cubicBezTo>
                    <a:pt x="1806" y="46712"/>
                    <a:pt x="2598" y="46681"/>
                    <a:pt x="3358" y="46744"/>
                  </a:cubicBezTo>
                  <a:cubicBezTo>
                    <a:pt x="4371" y="46871"/>
                    <a:pt x="5480" y="46839"/>
                    <a:pt x="6366" y="47441"/>
                  </a:cubicBezTo>
                  <a:cubicBezTo>
                    <a:pt x="6936" y="47821"/>
                    <a:pt x="7095" y="48518"/>
                    <a:pt x="7665" y="48898"/>
                  </a:cubicBezTo>
                  <a:cubicBezTo>
                    <a:pt x="8275" y="49314"/>
                    <a:pt x="8904" y="49469"/>
                    <a:pt x="9540" y="49469"/>
                  </a:cubicBezTo>
                  <a:cubicBezTo>
                    <a:pt x="10356" y="49469"/>
                    <a:pt x="11185" y="49214"/>
                    <a:pt x="12003" y="48929"/>
                  </a:cubicBezTo>
                  <a:lnTo>
                    <a:pt x="12003" y="48929"/>
                  </a:lnTo>
                  <a:cubicBezTo>
                    <a:pt x="11497" y="50133"/>
                    <a:pt x="11307" y="51273"/>
                    <a:pt x="11592" y="52255"/>
                  </a:cubicBezTo>
                  <a:cubicBezTo>
                    <a:pt x="11592" y="52286"/>
                    <a:pt x="11592" y="52286"/>
                    <a:pt x="11592" y="52318"/>
                  </a:cubicBezTo>
                  <a:cubicBezTo>
                    <a:pt x="11307" y="55453"/>
                    <a:pt x="12320" y="58240"/>
                    <a:pt x="13840" y="60932"/>
                  </a:cubicBezTo>
                  <a:cubicBezTo>
                    <a:pt x="14775" y="62621"/>
                    <a:pt x="15940" y="65546"/>
                    <a:pt x="18211" y="65546"/>
                  </a:cubicBezTo>
                  <a:cubicBezTo>
                    <a:pt x="18324" y="65546"/>
                    <a:pt x="18440" y="65539"/>
                    <a:pt x="18559" y="65524"/>
                  </a:cubicBezTo>
                  <a:cubicBezTo>
                    <a:pt x="19382" y="65397"/>
                    <a:pt x="20047" y="64764"/>
                    <a:pt x="20839" y="64669"/>
                  </a:cubicBezTo>
                  <a:cubicBezTo>
                    <a:pt x="21034" y="64638"/>
                    <a:pt x="21225" y="64624"/>
                    <a:pt x="21413" y="64624"/>
                  </a:cubicBezTo>
                  <a:cubicBezTo>
                    <a:pt x="22564" y="64624"/>
                    <a:pt x="23591" y="65139"/>
                    <a:pt x="24734" y="65302"/>
                  </a:cubicBezTo>
                  <a:cubicBezTo>
                    <a:pt x="24954" y="65328"/>
                    <a:pt x="25171" y="65341"/>
                    <a:pt x="25386" y="65341"/>
                  </a:cubicBezTo>
                  <a:cubicBezTo>
                    <a:pt x="26225" y="65341"/>
                    <a:pt x="27031" y="65148"/>
                    <a:pt x="27838" y="64795"/>
                  </a:cubicBezTo>
                  <a:cubicBezTo>
                    <a:pt x="30466" y="63687"/>
                    <a:pt x="33032" y="61312"/>
                    <a:pt x="34647" y="58937"/>
                  </a:cubicBezTo>
                  <a:cubicBezTo>
                    <a:pt x="35153" y="62737"/>
                    <a:pt x="36800" y="66791"/>
                    <a:pt x="40632" y="68279"/>
                  </a:cubicBezTo>
                  <a:cubicBezTo>
                    <a:pt x="42640" y="69053"/>
                    <a:pt x="45739" y="69464"/>
                    <a:pt x="48070" y="69464"/>
                  </a:cubicBezTo>
                  <a:cubicBezTo>
                    <a:pt x="48313" y="69464"/>
                    <a:pt x="48547" y="69460"/>
                    <a:pt x="48771" y="69451"/>
                  </a:cubicBezTo>
                  <a:cubicBezTo>
                    <a:pt x="49785" y="69387"/>
                    <a:pt x="50291" y="69229"/>
                    <a:pt x="50513" y="68152"/>
                  </a:cubicBezTo>
                  <a:cubicBezTo>
                    <a:pt x="50925" y="66094"/>
                    <a:pt x="49753" y="63624"/>
                    <a:pt x="49721" y="61502"/>
                  </a:cubicBezTo>
                  <a:cubicBezTo>
                    <a:pt x="49690" y="59190"/>
                    <a:pt x="50101" y="56910"/>
                    <a:pt x="49848" y="54598"/>
                  </a:cubicBezTo>
                  <a:lnTo>
                    <a:pt x="49848" y="54598"/>
                  </a:lnTo>
                  <a:cubicBezTo>
                    <a:pt x="50545" y="54851"/>
                    <a:pt x="51305" y="55041"/>
                    <a:pt x="52128" y="55105"/>
                  </a:cubicBezTo>
                  <a:cubicBezTo>
                    <a:pt x="53775" y="55295"/>
                    <a:pt x="55485" y="55136"/>
                    <a:pt x="57132" y="55390"/>
                  </a:cubicBezTo>
                  <a:cubicBezTo>
                    <a:pt x="58525" y="55611"/>
                    <a:pt x="59887" y="56118"/>
                    <a:pt x="61280" y="56245"/>
                  </a:cubicBezTo>
                  <a:cubicBezTo>
                    <a:pt x="61454" y="56259"/>
                    <a:pt x="61625" y="56266"/>
                    <a:pt x="61793" y="56266"/>
                  </a:cubicBezTo>
                  <a:cubicBezTo>
                    <a:pt x="64258" y="56266"/>
                    <a:pt x="66069" y="54771"/>
                    <a:pt x="66157" y="52666"/>
                  </a:cubicBezTo>
                  <a:cubicBezTo>
                    <a:pt x="66189" y="52603"/>
                    <a:pt x="66221" y="52508"/>
                    <a:pt x="66157" y="52445"/>
                  </a:cubicBezTo>
                  <a:cubicBezTo>
                    <a:pt x="66126" y="51811"/>
                    <a:pt x="65999" y="51114"/>
                    <a:pt x="65651" y="50418"/>
                  </a:cubicBezTo>
                  <a:cubicBezTo>
                    <a:pt x="64479" y="47884"/>
                    <a:pt x="61724" y="46776"/>
                    <a:pt x="59665" y="45129"/>
                  </a:cubicBezTo>
                  <a:cubicBezTo>
                    <a:pt x="57512" y="43387"/>
                    <a:pt x="55897" y="41139"/>
                    <a:pt x="53363" y="39872"/>
                  </a:cubicBezTo>
                  <a:lnTo>
                    <a:pt x="53300" y="39872"/>
                  </a:lnTo>
                  <a:cubicBezTo>
                    <a:pt x="53205" y="39270"/>
                    <a:pt x="53046" y="38700"/>
                    <a:pt x="52825" y="38162"/>
                  </a:cubicBezTo>
                  <a:cubicBezTo>
                    <a:pt x="52128" y="36420"/>
                    <a:pt x="50893" y="34995"/>
                    <a:pt x="49880" y="33475"/>
                  </a:cubicBezTo>
                  <a:cubicBezTo>
                    <a:pt x="49183" y="32430"/>
                    <a:pt x="48676" y="31163"/>
                    <a:pt x="47916" y="30118"/>
                  </a:cubicBezTo>
                  <a:cubicBezTo>
                    <a:pt x="47916" y="30086"/>
                    <a:pt x="47948" y="30055"/>
                    <a:pt x="47948" y="30023"/>
                  </a:cubicBezTo>
                  <a:cubicBezTo>
                    <a:pt x="47726" y="26729"/>
                    <a:pt x="50513" y="24323"/>
                    <a:pt x="52476" y="22042"/>
                  </a:cubicBezTo>
                  <a:cubicBezTo>
                    <a:pt x="54250" y="20016"/>
                    <a:pt x="55992" y="17989"/>
                    <a:pt x="57734" y="15962"/>
                  </a:cubicBezTo>
                  <a:cubicBezTo>
                    <a:pt x="61059" y="12130"/>
                    <a:pt x="64542" y="8393"/>
                    <a:pt x="67646" y="4403"/>
                  </a:cubicBezTo>
                  <a:cubicBezTo>
                    <a:pt x="67773" y="4181"/>
                    <a:pt x="67931" y="3991"/>
                    <a:pt x="68058" y="3801"/>
                  </a:cubicBezTo>
                  <a:lnTo>
                    <a:pt x="68058" y="2661"/>
                  </a:lnTo>
                  <a:cubicBezTo>
                    <a:pt x="66918" y="4340"/>
                    <a:pt x="65619" y="5955"/>
                    <a:pt x="64226" y="7538"/>
                  </a:cubicBezTo>
                  <a:cubicBezTo>
                    <a:pt x="60710" y="11592"/>
                    <a:pt x="57195" y="15645"/>
                    <a:pt x="53680" y="19731"/>
                  </a:cubicBezTo>
                  <a:cubicBezTo>
                    <a:pt x="51368" y="22391"/>
                    <a:pt x="47314" y="25653"/>
                    <a:pt x="47473" y="29548"/>
                  </a:cubicBezTo>
                  <a:lnTo>
                    <a:pt x="45953" y="29073"/>
                  </a:lnTo>
                  <a:lnTo>
                    <a:pt x="45953" y="29073"/>
                  </a:lnTo>
                  <a:cubicBezTo>
                    <a:pt x="46206" y="29231"/>
                    <a:pt x="46459" y="29421"/>
                    <a:pt x="46713" y="29611"/>
                  </a:cubicBezTo>
                  <a:cubicBezTo>
                    <a:pt x="47694" y="30530"/>
                    <a:pt x="48201" y="31986"/>
                    <a:pt x="48898" y="33095"/>
                  </a:cubicBezTo>
                  <a:cubicBezTo>
                    <a:pt x="50006" y="34868"/>
                    <a:pt x="51463" y="36452"/>
                    <a:pt x="52255" y="38415"/>
                  </a:cubicBezTo>
                  <a:cubicBezTo>
                    <a:pt x="52730" y="39619"/>
                    <a:pt x="52793" y="40980"/>
                    <a:pt x="52476" y="42184"/>
                  </a:cubicBezTo>
                  <a:cubicBezTo>
                    <a:pt x="52033" y="40759"/>
                    <a:pt x="50545" y="39999"/>
                    <a:pt x="49278" y="39270"/>
                  </a:cubicBezTo>
                  <a:cubicBezTo>
                    <a:pt x="46744" y="37782"/>
                    <a:pt x="43862" y="37243"/>
                    <a:pt x="41297" y="35977"/>
                  </a:cubicBezTo>
                  <a:cubicBezTo>
                    <a:pt x="40886" y="35723"/>
                    <a:pt x="40411" y="35502"/>
                    <a:pt x="39840" y="35280"/>
                  </a:cubicBezTo>
                  <a:cubicBezTo>
                    <a:pt x="37592" y="34393"/>
                    <a:pt x="35312" y="33633"/>
                    <a:pt x="33127" y="32525"/>
                  </a:cubicBezTo>
                  <a:cubicBezTo>
                    <a:pt x="32177" y="32018"/>
                    <a:pt x="27616" y="29991"/>
                    <a:pt x="31131" y="28123"/>
                  </a:cubicBezTo>
                  <a:cubicBezTo>
                    <a:pt x="31807" y="27785"/>
                    <a:pt x="32863" y="27743"/>
                    <a:pt x="33820" y="27743"/>
                  </a:cubicBezTo>
                  <a:cubicBezTo>
                    <a:pt x="34139" y="27743"/>
                    <a:pt x="34447" y="27748"/>
                    <a:pt x="34726" y="27748"/>
                  </a:cubicBezTo>
                  <a:cubicBezTo>
                    <a:pt x="34866" y="27748"/>
                    <a:pt x="34999" y="27746"/>
                    <a:pt x="35122" y="27743"/>
                  </a:cubicBezTo>
                  <a:cubicBezTo>
                    <a:pt x="35669" y="27723"/>
                    <a:pt x="36217" y="27713"/>
                    <a:pt x="36766" y="27713"/>
                  </a:cubicBezTo>
                  <a:cubicBezTo>
                    <a:pt x="38855" y="27713"/>
                    <a:pt x="40951" y="27860"/>
                    <a:pt x="43007" y="28186"/>
                  </a:cubicBezTo>
                  <a:lnTo>
                    <a:pt x="39682" y="27173"/>
                  </a:lnTo>
                  <a:cubicBezTo>
                    <a:pt x="41646" y="25399"/>
                    <a:pt x="44116" y="24766"/>
                    <a:pt x="46396" y="23594"/>
                  </a:cubicBezTo>
                  <a:cubicBezTo>
                    <a:pt x="48613" y="22486"/>
                    <a:pt x="50481" y="20807"/>
                    <a:pt x="52255" y="19097"/>
                  </a:cubicBezTo>
                  <a:cubicBezTo>
                    <a:pt x="56467" y="15044"/>
                    <a:pt x="60900" y="10990"/>
                    <a:pt x="64511" y="6335"/>
                  </a:cubicBezTo>
                  <a:cubicBezTo>
                    <a:pt x="65809" y="4656"/>
                    <a:pt x="66981" y="2883"/>
                    <a:pt x="68058" y="1046"/>
                  </a:cubicBezTo>
                  <a:lnTo>
                    <a:pt x="68058" y="1"/>
                  </a:ln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73;p45">
              <a:extLst>
                <a:ext uri="{FF2B5EF4-FFF2-40B4-BE49-F238E27FC236}">
                  <a16:creationId xmlns:a16="http://schemas.microsoft.com/office/drawing/2014/main" id="{C42C28EA-EF0F-4111-BA72-188E71704352}"/>
                </a:ext>
              </a:extLst>
            </p:cNvPr>
            <p:cNvSpPr/>
            <p:nvPr/>
          </p:nvSpPr>
          <p:spPr>
            <a:xfrm>
              <a:off x="8815804" y="920678"/>
              <a:ext cx="328204" cy="642388"/>
            </a:xfrm>
            <a:custGeom>
              <a:avLst/>
              <a:gdLst/>
              <a:ahLst/>
              <a:cxnLst/>
              <a:rect l="l" t="t" r="r" b="b"/>
              <a:pathLst>
                <a:path w="10230" h="20023" extrusionOk="0">
                  <a:moveTo>
                    <a:pt x="10230" y="0"/>
                  </a:moveTo>
                  <a:cubicBezTo>
                    <a:pt x="8266" y="2375"/>
                    <a:pt x="5068" y="3674"/>
                    <a:pt x="3516" y="6524"/>
                  </a:cubicBezTo>
                  <a:cubicBezTo>
                    <a:pt x="1331" y="10546"/>
                    <a:pt x="2186" y="15328"/>
                    <a:pt x="412" y="19445"/>
                  </a:cubicBezTo>
                  <a:lnTo>
                    <a:pt x="286" y="19445"/>
                  </a:lnTo>
                  <a:cubicBezTo>
                    <a:pt x="32" y="19476"/>
                    <a:pt x="1" y="19856"/>
                    <a:pt x="254" y="19920"/>
                  </a:cubicBezTo>
                  <a:cubicBezTo>
                    <a:pt x="254" y="19977"/>
                    <a:pt x="311" y="20022"/>
                    <a:pt x="370" y="20022"/>
                  </a:cubicBezTo>
                  <a:cubicBezTo>
                    <a:pt x="410" y="20022"/>
                    <a:pt x="450" y="20002"/>
                    <a:pt x="476" y="19951"/>
                  </a:cubicBezTo>
                  <a:cubicBezTo>
                    <a:pt x="476" y="19951"/>
                    <a:pt x="476" y="19920"/>
                    <a:pt x="507" y="19920"/>
                  </a:cubicBezTo>
                  <a:cubicBezTo>
                    <a:pt x="3484" y="19825"/>
                    <a:pt x="7221" y="19888"/>
                    <a:pt x="10230" y="18780"/>
                  </a:cubicBezTo>
                  <a:lnTo>
                    <a:pt x="10230" y="18115"/>
                  </a:lnTo>
                  <a:cubicBezTo>
                    <a:pt x="7506" y="19191"/>
                    <a:pt x="4054" y="19096"/>
                    <a:pt x="1014" y="19381"/>
                  </a:cubicBezTo>
                  <a:cubicBezTo>
                    <a:pt x="3832" y="16436"/>
                    <a:pt x="8266" y="15454"/>
                    <a:pt x="10230" y="11718"/>
                  </a:cubicBezTo>
                  <a:lnTo>
                    <a:pt x="10230" y="10704"/>
                  </a:lnTo>
                  <a:cubicBezTo>
                    <a:pt x="9755" y="11718"/>
                    <a:pt x="9216" y="12604"/>
                    <a:pt x="8551" y="13301"/>
                  </a:cubicBezTo>
                  <a:cubicBezTo>
                    <a:pt x="6429" y="15644"/>
                    <a:pt x="3199" y="16500"/>
                    <a:pt x="1109" y="18843"/>
                  </a:cubicBezTo>
                  <a:cubicBezTo>
                    <a:pt x="2819" y="15138"/>
                    <a:pt x="1964" y="10482"/>
                    <a:pt x="4022" y="6777"/>
                  </a:cubicBezTo>
                  <a:cubicBezTo>
                    <a:pt x="5448" y="4212"/>
                    <a:pt x="8298" y="2882"/>
                    <a:pt x="10230" y="823"/>
                  </a:cubicBezTo>
                  <a:lnTo>
                    <a:pt x="10230" y="0"/>
                  </a:ln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574;p45">
            <a:extLst>
              <a:ext uri="{FF2B5EF4-FFF2-40B4-BE49-F238E27FC236}">
                <a16:creationId xmlns:a16="http://schemas.microsoft.com/office/drawing/2014/main" id="{4D3302C3-6976-48CE-81AF-CA4AB431D507}"/>
              </a:ext>
            </a:extLst>
          </p:cNvPr>
          <p:cNvGrpSpPr/>
          <p:nvPr/>
        </p:nvGrpSpPr>
        <p:grpSpPr>
          <a:xfrm flipH="1">
            <a:off x="8352142" y="2921027"/>
            <a:ext cx="755030" cy="2190843"/>
            <a:chOff x="0" y="2423867"/>
            <a:chExt cx="755030" cy="2190843"/>
          </a:xfrm>
        </p:grpSpPr>
        <p:sp>
          <p:nvSpPr>
            <p:cNvPr id="70" name="Google Shape;575;p45">
              <a:extLst>
                <a:ext uri="{FF2B5EF4-FFF2-40B4-BE49-F238E27FC236}">
                  <a16:creationId xmlns:a16="http://schemas.microsoft.com/office/drawing/2014/main" id="{FAFFA07B-C2B8-4BE1-AD33-B037788A6B7E}"/>
                </a:ext>
              </a:extLst>
            </p:cNvPr>
            <p:cNvSpPr/>
            <p:nvPr/>
          </p:nvSpPr>
          <p:spPr>
            <a:xfrm>
              <a:off x="0" y="3136531"/>
              <a:ext cx="381012" cy="1250576"/>
            </a:xfrm>
            <a:custGeom>
              <a:avLst/>
              <a:gdLst/>
              <a:ahLst/>
              <a:cxnLst/>
              <a:rect l="l" t="t" r="r" b="b"/>
              <a:pathLst>
                <a:path w="11876" h="38980" extrusionOk="0">
                  <a:moveTo>
                    <a:pt x="0" y="1"/>
                  </a:moveTo>
                  <a:lnTo>
                    <a:pt x="0" y="23024"/>
                  </a:lnTo>
                  <a:cubicBezTo>
                    <a:pt x="380" y="23246"/>
                    <a:pt x="792" y="23468"/>
                    <a:pt x="1172" y="23689"/>
                  </a:cubicBezTo>
                  <a:cubicBezTo>
                    <a:pt x="1267" y="23753"/>
                    <a:pt x="1362" y="23816"/>
                    <a:pt x="1457" y="23848"/>
                  </a:cubicBezTo>
                  <a:cubicBezTo>
                    <a:pt x="5194" y="27014"/>
                    <a:pt x="6270" y="32873"/>
                    <a:pt x="1932" y="36167"/>
                  </a:cubicBezTo>
                  <a:cubicBezTo>
                    <a:pt x="1077" y="36832"/>
                    <a:pt x="190" y="36958"/>
                    <a:pt x="918" y="38004"/>
                  </a:cubicBezTo>
                  <a:cubicBezTo>
                    <a:pt x="1424" y="38742"/>
                    <a:pt x="2574" y="38980"/>
                    <a:pt x="3650" y="38980"/>
                  </a:cubicBezTo>
                  <a:cubicBezTo>
                    <a:pt x="4327" y="38980"/>
                    <a:pt x="4975" y="38886"/>
                    <a:pt x="5415" y="38764"/>
                  </a:cubicBezTo>
                  <a:cubicBezTo>
                    <a:pt x="7791" y="38067"/>
                    <a:pt x="9342" y="36040"/>
                    <a:pt x="10387" y="33950"/>
                  </a:cubicBezTo>
                  <a:cubicBezTo>
                    <a:pt x="10451" y="33855"/>
                    <a:pt x="10419" y="33792"/>
                    <a:pt x="10356" y="33728"/>
                  </a:cubicBezTo>
                  <a:cubicBezTo>
                    <a:pt x="10419" y="33380"/>
                    <a:pt x="10451" y="33032"/>
                    <a:pt x="10451" y="32683"/>
                  </a:cubicBezTo>
                  <a:cubicBezTo>
                    <a:pt x="10704" y="31100"/>
                    <a:pt x="11021" y="29516"/>
                    <a:pt x="11274" y="27901"/>
                  </a:cubicBezTo>
                  <a:cubicBezTo>
                    <a:pt x="11369" y="27838"/>
                    <a:pt x="11401" y="27711"/>
                    <a:pt x="11338" y="27584"/>
                  </a:cubicBezTo>
                  <a:cubicBezTo>
                    <a:pt x="11338" y="27553"/>
                    <a:pt x="11338" y="27521"/>
                    <a:pt x="11306" y="27521"/>
                  </a:cubicBezTo>
                  <a:cubicBezTo>
                    <a:pt x="11623" y="25494"/>
                    <a:pt x="11876" y="23436"/>
                    <a:pt x="11844" y="21441"/>
                  </a:cubicBezTo>
                  <a:cubicBezTo>
                    <a:pt x="11813" y="20111"/>
                    <a:pt x="11591" y="18812"/>
                    <a:pt x="11053" y="17577"/>
                  </a:cubicBezTo>
                  <a:cubicBezTo>
                    <a:pt x="10704" y="16817"/>
                    <a:pt x="8804" y="14822"/>
                    <a:pt x="8234" y="13619"/>
                  </a:cubicBezTo>
                  <a:cubicBezTo>
                    <a:pt x="8297" y="13619"/>
                    <a:pt x="8329" y="13555"/>
                    <a:pt x="8329" y="13492"/>
                  </a:cubicBezTo>
                  <a:cubicBezTo>
                    <a:pt x="8931" y="13207"/>
                    <a:pt x="9501" y="12922"/>
                    <a:pt x="10102" y="12637"/>
                  </a:cubicBezTo>
                  <a:cubicBezTo>
                    <a:pt x="10119" y="12642"/>
                    <a:pt x="10137" y="12645"/>
                    <a:pt x="10155" y="12645"/>
                  </a:cubicBezTo>
                  <a:cubicBezTo>
                    <a:pt x="10240" y="12645"/>
                    <a:pt x="10335" y="12588"/>
                    <a:pt x="10387" y="12510"/>
                  </a:cubicBezTo>
                  <a:cubicBezTo>
                    <a:pt x="11369" y="9913"/>
                    <a:pt x="8202" y="6588"/>
                    <a:pt x="6587" y="4783"/>
                  </a:cubicBezTo>
                  <a:cubicBezTo>
                    <a:pt x="4719" y="2756"/>
                    <a:pt x="2502" y="1078"/>
                    <a:pt x="0"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76;p45">
              <a:extLst>
                <a:ext uri="{FF2B5EF4-FFF2-40B4-BE49-F238E27FC236}">
                  <a16:creationId xmlns:a16="http://schemas.microsoft.com/office/drawing/2014/main" id="{8C3538E7-9B55-4990-B19C-54E4DD4DEEBA}"/>
                </a:ext>
              </a:extLst>
            </p:cNvPr>
            <p:cNvSpPr/>
            <p:nvPr/>
          </p:nvSpPr>
          <p:spPr>
            <a:xfrm>
              <a:off x="0" y="2423867"/>
              <a:ext cx="511459" cy="615759"/>
            </a:xfrm>
            <a:custGeom>
              <a:avLst/>
              <a:gdLst/>
              <a:ahLst/>
              <a:cxnLst/>
              <a:rect l="l" t="t" r="r" b="b"/>
              <a:pathLst>
                <a:path w="15942" h="19193" extrusionOk="0">
                  <a:moveTo>
                    <a:pt x="15651" y="1"/>
                  </a:moveTo>
                  <a:cubicBezTo>
                    <a:pt x="15608" y="1"/>
                    <a:pt x="15563" y="14"/>
                    <a:pt x="15518" y="47"/>
                  </a:cubicBezTo>
                  <a:cubicBezTo>
                    <a:pt x="15423" y="142"/>
                    <a:pt x="15296" y="205"/>
                    <a:pt x="15201" y="300"/>
                  </a:cubicBezTo>
                  <a:cubicBezTo>
                    <a:pt x="11464" y="1060"/>
                    <a:pt x="8202" y="3150"/>
                    <a:pt x="5574" y="5905"/>
                  </a:cubicBezTo>
                  <a:cubicBezTo>
                    <a:pt x="4212" y="7362"/>
                    <a:pt x="3040" y="8977"/>
                    <a:pt x="2058" y="10719"/>
                  </a:cubicBezTo>
                  <a:cubicBezTo>
                    <a:pt x="1298" y="12113"/>
                    <a:pt x="728" y="13633"/>
                    <a:pt x="0" y="14994"/>
                  </a:cubicBezTo>
                  <a:lnTo>
                    <a:pt x="0" y="19016"/>
                  </a:lnTo>
                  <a:cubicBezTo>
                    <a:pt x="690" y="19132"/>
                    <a:pt x="1396" y="19193"/>
                    <a:pt x="2103" y="19193"/>
                  </a:cubicBezTo>
                  <a:cubicBezTo>
                    <a:pt x="4671" y="19193"/>
                    <a:pt x="7244" y="18398"/>
                    <a:pt x="9057" y="16609"/>
                  </a:cubicBezTo>
                  <a:cubicBezTo>
                    <a:pt x="13586" y="12176"/>
                    <a:pt x="10577" y="4512"/>
                    <a:pt x="15771" y="490"/>
                  </a:cubicBezTo>
                  <a:cubicBezTo>
                    <a:pt x="15835" y="458"/>
                    <a:pt x="15866" y="427"/>
                    <a:pt x="15866" y="363"/>
                  </a:cubicBezTo>
                  <a:cubicBezTo>
                    <a:pt x="15942" y="212"/>
                    <a:pt x="15817" y="1"/>
                    <a:pt x="15651"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77;p45">
              <a:extLst>
                <a:ext uri="{FF2B5EF4-FFF2-40B4-BE49-F238E27FC236}">
                  <a16:creationId xmlns:a16="http://schemas.microsoft.com/office/drawing/2014/main" id="{C3A29C19-B253-4D6F-B24D-A102A6030474}"/>
                </a:ext>
              </a:extLst>
            </p:cNvPr>
            <p:cNvSpPr/>
            <p:nvPr/>
          </p:nvSpPr>
          <p:spPr>
            <a:xfrm>
              <a:off x="0" y="2717800"/>
              <a:ext cx="478575" cy="848550"/>
            </a:xfrm>
            <a:custGeom>
              <a:avLst/>
              <a:gdLst/>
              <a:ahLst/>
              <a:cxnLst/>
              <a:rect l="l" t="t" r="r" b="b"/>
              <a:pathLst>
                <a:path w="14917" h="26449" extrusionOk="0">
                  <a:moveTo>
                    <a:pt x="12647" y="0"/>
                  </a:moveTo>
                  <a:cubicBezTo>
                    <a:pt x="12475" y="0"/>
                    <a:pt x="12306" y="142"/>
                    <a:pt x="12383" y="354"/>
                  </a:cubicBezTo>
                  <a:cubicBezTo>
                    <a:pt x="14409" y="7099"/>
                    <a:pt x="10482" y="14446"/>
                    <a:pt x="6302" y="19608"/>
                  </a:cubicBezTo>
                  <a:cubicBezTo>
                    <a:pt x="4465" y="21889"/>
                    <a:pt x="2344" y="23915"/>
                    <a:pt x="0" y="25689"/>
                  </a:cubicBezTo>
                  <a:lnTo>
                    <a:pt x="0" y="26449"/>
                  </a:lnTo>
                  <a:cubicBezTo>
                    <a:pt x="665" y="25974"/>
                    <a:pt x="1330" y="25499"/>
                    <a:pt x="1963" y="24960"/>
                  </a:cubicBezTo>
                  <a:cubicBezTo>
                    <a:pt x="4624" y="22744"/>
                    <a:pt x="6967" y="20083"/>
                    <a:pt x="8867" y="17202"/>
                  </a:cubicBezTo>
                  <a:cubicBezTo>
                    <a:pt x="12034" y="12388"/>
                    <a:pt x="14916" y="5991"/>
                    <a:pt x="12921" y="195"/>
                  </a:cubicBezTo>
                  <a:cubicBezTo>
                    <a:pt x="12871" y="59"/>
                    <a:pt x="12759" y="0"/>
                    <a:pt x="1264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78;p45">
              <a:extLst>
                <a:ext uri="{FF2B5EF4-FFF2-40B4-BE49-F238E27FC236}">
                  <a16:creationId xmlns:a16="http://schemas.microsoft.com/office/drawing/2014/main" id="{69B057EB-A352-4111-8764-AD6E3881A099}"/>
                </a:ext>
              </a:extLst>
            </p:cNvPr>
            <p:cNvSpPr/>
            <p:nvPr/>
          </p:nvSpPr>
          <p:spPr>
            <a:xfrm>
              <a:off x="0" y="2620560"/>
              <a:ext cx="590318" cy="1076881"/>
            </a:xfrm>
            <a:custGeom>
              <a:avLst/>
              <a:gdLst/>
              <a:ahLst/>
              <a:cxnLst/>
              <a:rect l="l" t="t" r="r" b="b"/>
              <a:pathLst>
                <a:path w="18400" h="33566" extrusionOk="0">
                  <a:moveTo>
                    <a:pt x="13013" y="1"/>
                  </a:moveTo>
                  <a:cubicBezTo>
                    <a:pt x="12828" y="1"/>
                    <a:pt x="12636" y="168"/>
                    <a:pt x="12636" y="376"/>
                  </a:cubicBezTo>
                  <a:cubicBezTo>
                    <a:pt x="12573" y="408"/>
                    <a:pt x="12509" y="439"/>
                    <a:pt x="12509" y="534"/>
                  </a:cubicBezTo>
                  <a:cubicBezTo>
                    <a:pt x="11749" y="4651"/>
                    <a:pt x="9976" y="8610"/>
                    <a:pt x="7442" y="11935"/>
                  </a:cubicBezTo>
                  <a:cubicBezTo>
                    <a:pt x="5320" y="14690"/>
                    <a:pt x="2629" y="16686"/>
                    <a:pt x="0" y="18902"/>
                  </a:cubicBezTo>
                  <a:lnTo>
                    <a:pt x="0" y="20169"/>
                  </a:lnTo>
                  <a:cubicBezTo>
                    <a:pt x="792" y="19377"/>
                    <a:pt x="1647" y="18649"/>
                    <a:pt x="2565" y="17921"/>
                  </a:cubicBezTo>
                  <a:cubicBezTo>
                    <a:pt x="8012" y="13550"/>
                    <a:pt x="11274" y="7723"/>
                    <a:pt x="12953" y="1041"/>
                  </a:cubicBezTo>
                  <a:cubicBezTo>
                    <a:pt x="15074" y="5126"/>
                    <a:pt x="17101" y="9940"/>
                    <a:pt x="17260" y="14564"/>
                  </a:cubicBezTo>
                  <a:cubicBezTo>
                    <a:pt x="17418" y="19187"/>
                    <a:pt x="14758" y="23621"/>
                    <a:pt x="11654" y="26851"/>
                  </a:cubicBezTo>
                  <a:cubicBezTo>
                    <a:pt x="8551" y="30113"/>
                    <a:pt x="4497" y="32393"/>
                    <a:pt x="0" y="33058"/>
                  </a:cubicBezTo>
                  <a:lnTo>
                    <a:pt x="0" y="33565"/>
                  </a:lnTo>
                  <a:cubicBezTo>
                    <a:pt x="1837" y="33343"/>
                    <a:pt x="3642" y="33058"/>
                    <a:pt x="5289" y="32362"/>
                  </a:cubicBezTo>
                  <a:cubicBezTo>
                    <a:pt x="9089" y="30683"/>
                    <a:pt x="12319" y="27833"/>
                    <a:pt x="14663" y="24413"/>
                  </a:cubicBezTo>
                  <a:cubicBezTo>
                    <a:pt x="16943" y="21056"/>
                    <a:pt x="18400" y="17446"/>
                    <a:pt x="17861" y="13360"/>
                  </a:cubicBezTo>
                  <a:cubicBezTo>
                    <a:pt x="17260" y="8737"/>
                    <a:pt x="15486" y="4240"/>
                    <a:pt x="13269" y="154"/>
                  </a:cubicBezTo>
                  <a:cubicBezTo>
                    <a:pt x="13204" y="46"/>
                    <a:pt x="13110" y="1"/>
                    <a:pt x="13013"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79;p45">
              <a:extLst>
                <a:ext uri="{FF2B5EF4-FFF2-40B4-BE49-F238E27FC236}">
                  <a16:creationId xmlns:a16="http://schemas.microsoft.com/office/drawing/2014/main" id="{17713514-C9CF-4063-AC92-C176F9CCA57A}"/>
                </a:ext>
              </a:extLst>
            </p:cNvPr>
            <p:cNvSpPr/>
            <p:nvPr/>
          </p:nvSpPr>
          <p:spPr>
            <a:xfrm>
              <a:off x="0" y="4030103"/>
              <a:ext cx="755030" cy="584607"/>
            </a:xfrm>
            <a:custGeom>
              <a:avLst/>
              <a:gdLst/>
              <a:ahLst/>
              <a:cxnLst/>
              <a:rect l="l" t="t" r="r" b="b"/>
              <a:pathLst>
                <a:path w="23534" h="18222" extrusionOk="0">
                  <a:moveTo>
                    <a:pt x="22200" y="12241"/>
                  </a:moveTo>
                  <a:cubicBezTo>
                    <a:pt x="22200" y="12241"/>
                    <a:pt x="22168" y="12272"/>
                    <a:pt x="22168" y="12272"/>
                  </a:cubicBezTo>
                  <a:cubicBezTo>
                    <a:pt x="22168" y="12272"/>
                    <a:pt x="22168" y="12241"/>
                    <a:pt x="22168" y="12241"/>
                  </a:cubicBezTo>
                  <a:close/>
                  <a:moveTo>
                    <a:pt x="871" y="1"/>
                  </a:moveTo>
                  <a:cubicBezTo>
                    <a:pt x="578" y="1"/>
                    <a:pt x="285" y="17"/>
                    <a:pt x="0" y="48"/>
                  </a:cubicBezTo>
                  <a:lnTo>
                    <a:pt x="0" y="713"/>
                  </a:lnTo>
                  <a:cubicBezTo>
                    <a:pt x="236" y="700"/>
                    <a:pt x="472" y="692"/>
                    <a:pt x="708" y="692"/>
                  </a:cubicBezTo>
                  <a:cubicBezTo>
                    <a:pt x="1042" y="692"/>
                    <a:pt x="1376" y="708"/>
                    <a:pt x="1710" y="745"/>
                  </a:cubicBezTo>
                  <a:cubicBezTo>
                    <a:pt x="5099" y="1157"/>
                    <a:pt x="7981" y="3278"/>
                    <a:pt x="10514" y="5432"/>
                  </a:cubicBezTo>
                  <a:cubicBezTo>
                    <a:pt x="13903" y="8250"/>
                    <a:pt x="17133" y="11259"/>
                    <a:pt x="21503" y="12114"/>
                  </a:cubicBezTo>
                  <a:cubicBezTo>
                    <a:pt x="19520" y="12729"/>
                    <a:pt x="17507" y="13026"/>
                    <a:pt x="15502" y="13026"/>
                  </a:cubicBezTo>
                  <a:cubicBezTo>
                    <a:pt x="12448" y="13026"/>
                    <a:pt x="9411" y="12337"/>
                    <a:pt x="6524" y="11037"/>
                  </a:cubicBezTo>
                  <a:cubicBezTo>
                    <a:pt x="3990" y="9929"/>
                    <a:pt x="1995" y="8314"/>
                    <a:pt x="0" y="6635"/>
                  </a:cubicBezTo>
                  <a:lnTo>
                    <a:pt x="0" y="7490"/>
                  </a:lnTo>
                  <a:cubicBezTo>
                    <a:pt x="887" y="8282"/>
                    <a:pt x="1805" y="9042"/>
                    <a:pt x="2755" y="9644"/>
                  </a:cubicBezTo>
                  <a:cubicBezTo>
                    <a:pt x="6627" y="12125"/>
                    <a:pt x="11005" y="13581"/>
                    <a:pt x="15459" y="13581"/>
                  </a:cubicBezTo>
                  <a:cubicBezTo>
                    <a:pt x="17599" y="13581"/>
                    <a:pt x="19756" y="13245"/>
                    <a:pt x="21883" y="12526"/>
                  </a:cubicBezTo>
                  <a:lnTo>
                    <a:pt x="21883" y="12526"/>
                  </a:lnTo>
                  <a:cubicBezTo>
                    <a:pt x="18146" y="15627"/>
                    <a:pt x="13424" y="17545"/>
                    <a:pt x="8737" y="17545"/>
                  </a:cubicBezTo>
                  <a:cubicBezTo>
                    <a:pt x="5719" y="17545"/>
                    <a:pt x="2716" y="16750"/>
                    <a:pt x="0" y="14964"/>
                  </a:cubicBezTo>
                  <a:lnTo>
                    <a:pt x="0" y="15598"/>
                  </a:lnTo>
                  <a:cubicBezTo>
                    <a:pt x="1488" y="16516"/>
                    <a:pt x="3104" y="17213"/>
                    <a:pt x="4782" y="17656"/>
                  </a:cubicBezTo>
                  <a:cubicBezTo>
                    <a:pt x="6227" y="18041"/>
                    <a:pt x="7673" y="18221"/>
                    <a:pt x="9102" y="18221"/>
                  </a:cubicBezTo>
                  <a:cubicBezTo>
                    <a:pt x="14377" y="18221"/>
                    <a:pt x="19421" y="15763"/>
                    <a:pt x="23308" y="12051"/>
                  </a:cubicBezTo>
                  <a:cubicBezTo>
                    <a:pt x="23533" y="11851"/>
                    <a:pt x="23325" y="11572"/>
                    <a:pt x="23087" y="11572"/>
                  </a:cubicBezTo>
                  <a:cubicBezTo>
                    <a:pt x="23023" y="11572"/>
                    <a:pt x="22957" y="11592"/>
                    <a:pt x="22897" y="11639"/>
                  </a:cubicBezTo>
                  <a:lnTo>
                    <a:pt x="22865" y="11639"/>
                  </a:lnTo>
                  <a:cubicBezTo>
                    <a:pt x="16436" y="10911"/>
                    <a:pt x="12636" y="5527"/>
                    <a:pt x="7474" y="2297"/>
                  </a:cubicBezTo>
                  <a:cubicBezTo>
                    <a:pt x="5732" y="1188"/>
                    <a:pt x="3800" y="302"/>
                    <a:pt x="1742" y="48"/>
                  </a:cubicBezTo>
                  <a:cubicBezTo>
                    <a:pt x="1457" y="17"/>
                    <a:pt x="1164" y="1"/>
                    <a:pt x="871"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80;p45">
              <a:extLst>
                <a:ext uri="{FF2B5EF4-FFF2-40B4-BE49-F238E27FC236}">
                  <a16:creationId xmlns:a16="http://schemas.microsoft.com/office/drawing/2014/main" id="{A6B48B9E-7BC3-448C-8F23-9E831D322208}"/>
                </a:ext>
              </a:extLst>
            </p:cNvPr>
            <p:cNvSpPr/>
            <p:nvPr/>
          </p:nvSpPr>
          <p:spPr>
            <a:xfrm>
              <a:off x="0" y="3382502"/>
              <a:ext cx="32692" cy="37537"/>
            </a:xfrm>
            <a:custGeom>
              <a:avLst/>
              <a:gdLst/>
              <a:ahLst/>
              <a:cxnLst/>
              <a:rect l="l" t="t" r="r" b="b"/>
              <a:pathLst>
                <a:path w="1019" h="1170" extrusionOk="0">
                  <a:moveTo>
                    <a:pt x="799" y="0"/>
                  </a:moveTo>
                  <a:cubicBezTo>
                    <a:pt x="766" y="0"/>
                    <a:pt x="730" y="9"/>
                    <a:pt x="697" y="29"/>
                  </a:cubicBezTo>
                  <a:cubicBezTo>
                    <a:pt x="475" y="251"/>
                    <a:pt x="222" y="441"/>
                    <a:pt x="0" y="663"/>
                  </a:cubicBezTo>
                  <a:lnTo>
                    <a:pt x="0" y="1170"/>
                  </a:lnTo>
                  <a:cubicBezTo>
                    <a:pt x="317" y="853"/>
                    <a:pt x="602" y="536"/>
                    <a:pt x="918" y="219"/>
                  </a:cubicBezTo>
                  <a:cubicBezTo>
                    <a:pt x="1018" y="120"/>
                    <a:pt x="922" y="0"/>
                    <a:pt x="79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81;p45">
              <a:extLst>
                <a:ext uri="{FF2B5EF4-FFF2-40B4-BE49-F238E27FC236}">
                  <a16:creationId xmlns:a16="http://schemas.microsoft.com/office/drawing/2014/main" id="{5B56B48B-C820-4717-8ACD-9B797E16ED06}"/>
                </a:ext>
              </a:extLst>
            </p:cNvPr>
            <p:cNvSpPr/>
            <p:nvPr/>
          </p:nvSpPr>
          <p:spPr>
            <a:xfrm>
              <a:off x="0" y="2896431"/>
              <a:ext cx="377290" cy="609985"/>
            </a:xfrm>
            <a:custGeom>
              <a:avLst/>
              <a:gdLst/>
              <a:ahLst/>
              <a:cxnLst/>
              <a:rect l="l" t="t" r="r" b="b"/>
              <a:pathLst>
                <a:path w="11760" h="19013" extrusionOk="0">
                  <a:moveTo>
                    <a:pt x="11596" y="0"/>
                  </a:moveTo>
                  <a:cubicBezTo>
                    <a:pt x="11556" y="0"/>
                    <a:pt x="11517" y="22"/>
                    <a:pt x="11496" y="74"/>
                  </a:cubicBezTo>
                  <a:cubicBezTo>
                    <a:pt x="8804" y="6915"/>
                    <a:pt x="5257" y="13407"/>
                    <a:pt x="0" y="18506"/>
                  </a:cubicBezTo>
                  <a:lnTo>
                    <a:pt x="0" y="19012"/>
                  </a:lnTo>
                  <a:cubicBezTo>
                    <a:pt x="5510" y="13945"/>
                    <a:pt x="9057" y="7232"/>
                    <a:pt x="11718" y="169"/>
                  </a:cubicBezTo>
                  <a:cubicBezTo>
                    <a:pt x="11760" y="85"/>
                    <a:pt x="11675" y="0"/>
                    <a:pt x="1159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82;p45">
              <a:extLst>
                <a:ext uri="{FF2B5EF4-FFF2-40B4-BE49-F238E27FC236}">
                  <a16:creationId xmlns:a16="http://schemas.microsoft.com/office/drawing/2014/main" id="{48C4C69A-0441-4EBE-BB2B-1E486B7ED0FB}"/>
                </a:ext>
              </a:extLst>
            </p:cNvPr>
            <p:cNvSpPr/>
            <p:nvPr/>
          </p:nvSpPr>
          <p:spPr>
            <a:xfrm>
              <a:off x="0" y="2908558"/>
              <a:ext cx="472479" cy="721792"/>
            </a:xfrm>
            <a:custGeom>
              <a:avLst/>
              <a:gdLst/>
              <a:ahLst/>
              <a:cxnLst/>
              <a:rect l="l" t="t" r="r" b="b"/>
              <a:pathLst>
                <a:path w="14727" h="22498" extrusionOk="0">
                  <a:moveTo>
                    <a:pt x="14672" y="1"/>
                  </a:moveTo>
                  <a:cubicBezTo>
                    <a:pt x="14638" y="1"/>
                    <a:pt x="14599" y="24"/>
                    <a:pt x="14599" y="76"/>
                  </a:cubicBezTo>
                  <a:cubicBezTo>
                    <a:pt x="13998" y="9640"/>
                    <a:pt x="8582" y="18064"/>
                    <a:pt x="0" y="22213"/>
                  </a:cubicBezTo>
                  <a:lnTo>
                    <a:pt x="0" y="22498"/>
                  </a:lnTo>
                  <a:cubicBezTo>
                    <a:pt x="8646" y="18539"/>
                    <a:pt x="14694" y="9704"/>
                    <a:pt x="14726" y="45"/>
                  </a:cubicBezTo>
                  <a:cubicBezTo>
                    <a:pt x="14726" y="16"/>
                    <a:pt x="14701" y="1"/>
                    <a:pt x="1467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535;p44">
            <a:extLst>
              <a:ext uri="{FF2B5EF4-FFF2-40B4-BE49-F238E27FC236}">
                <a16:creationId xmlns:a16="http://schemas.microsoft.com/office/drawing/2014/main" id="{F661E906-CAFD-4ED9-AFD9-5D7C9F35C779}"/>
              </a:ext>
            </a:extLst>
          </p:cNvPr>
          <p:cNvSpPr txBox="1">
            <a:spLocks/>
          </p:cNvSpPr>
          <p:nvPr/>
        </p:nvSpPr>
        <p:spPr>
          <a:xfrm>
            <a:off x="5220001" y="368635"/>
            <a:ext cx="2526522" cy="41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1pPr>
            <a:lvl2pPr marR="0" lvl="1"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2pPr>
            <a:lvl3pPr marR="0" lvl="2"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3pPr>
            <a:lvl4pPr marR="0" lvl="3"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4pPr>
            <a:lvl5pPr marR="0" lvl="4"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5pPr>
            <a:lvl6pPr marR="0" lvl="5"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6pPr>
            <a:lvl7pPr marR="0" lvl="6"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7pPr>
            <a:lvl8pPr marR="0" lvl="7"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8pPr>
            <a:lvl9pPr marR="0" lvl="8"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9pPr>
          </a:lstStyle>
          <a:p>
            <a:pPr algn="ctr"/>
            <a:r>
              <a:rPr lang="vi-VN" sz="2800" dirty="0">
                <a:latin typeface="Times New Roman" panose="02020603050405020304" pitchFamily="18" charset="0"/>
                <a:cs typeface="Times New Roman" panose="02020603050405020304" pitchFamily="18" charset="0"/>
              </a:rPr>
              <a:t>3. Đề thi</a:t>
            </a:r>
          </a:p>
        </p:txBody>
      </p:sp>
      <p:sp>
        <p:nvSpPr>
          <p:cNvPr id="3" name="TextBox 2">
            <a:extLst>
              <a:ext uri="{FF2B5EF4-FFF2-40B4-BE49-F238E27FC236}">
                <a16:creationId xmlns:a16="http://schemas.microsoft.com/office/drawing/2014/main" id="{A87CBE03-08BA-40CB-8483-A201E82D27B6}"/>
              </a:ext>
            </a:extLst>
          </p:cNvPr>
          <p:cNvSpPr txBox="1"/>
          <p:nvPr/>
        </p:nvSpPr>
        <p:spPr>
          <a:xfrm>
            <a:off x="329730" y="917591"/>
            <a:ext cx="8455952" cy="1274195"/>
          </a:xfrm>
          <a:prstGeom prst="rect">
            <a:avLst/>
          </a:prstGeom>
          <a:solidFill>
            <a:schemeClr val="tx2">
              <a:lumMod val="90000"/>
            </a:schemeClr>
          </a:solidFill>
        </p:spPr>
        <p:txBody>
          <a:bodyPr wrap="square" rtlCol="0">
            <a:spAutoFit/>
          </a:bodyPr>
          <a:lstStyle/>
          <a:p>
            <a:pPr algn="just">
              <a:lnSpc>
                <a:spcPct val="80000"/>
              </a:lnSpc>
            </a:pPr>
            <a:r>
              <a:rPr lang="vi-VN" sz="2400" dirty="0">
                <a:latin typeface="Times New Roman" panose="02020603050405020304" pitchFamily="18" charset="0"/>
                <a:cs typeface="Times New Roman" panose="02020603050405020304" pitchFamily="18" charset="0"/>
              </a:rPr>
              <a:t>     VD: Đồng chí hãy chọn yêu cầu cần đạt cụ thể trong nội dung </a:t>
            </a:r>
            <a:r>
              <a:rPr lang="vi-VN" sz="2400" b="1" dirty="0">
                <a:latin typeface="Times New Roman" panose="02020603050405020304" pitchFamily="18" charset="0"/>
                <a:cs typeface="Times New Roman" panose="02020603050405020304" pitchFamily="18" charset="0"/>
              </a:rPr>
              <a:t>hoạt động khám phá bản thân</a:t>
            </a:r>
            <a:r>
              <a:rPr lang="vi-VN" sz="2400" dirty="0">
                <a:latin typeface="Times New Roman" panose="02020603050405020304" pitchFamily="18" charset="0"/>
                <a:cs typeface="Times New Roman" panose="02020603050405020304" pitchFamily="18" charset="0"/>
              </a:rPr>
              <a:t>, được quy định tại Chương trình GDPT 2018 của Hoạt động trải nghiệm, hướng nghiệp để thực hiện một tiết tổ chức hoạt động giáo dục với học sinh lớp 10.</a:t>
            </a:r>
            <a:endParaRPr lang="en-US" sz="2400" dirty="0">
              <a:latin typeface="Times New Roman" panose="02020603050405020304" pitchFamily="18" charset="0"/>
              <a:cs typeface="Times New Roman" panose="02020603050405020304" pitchFamily="18" charset="0"/>
            </a:endParaRPr>
          </a:p>
        </p:txBody>
      </p:sp>
      <p:graphicFrame>
        <p:nvGraphicFramePr>
          <p:cNvPr id="78" name="Table 2">
            <a:extLst>
              <a:ext uri="{FF2B5EF4-FFF2-40B4-BE49-F238E27FC236}">
                <a16:creationId xmlns:a16="http://schemas.microsoft.com/office/drawing/2014/main" id="{DBAB4C1E-9B68-44A5-88D6-B1C990136FCC}"/>
              </a:ext>
            </a:extLst>
          </p:cNvPr>
          <p:cNvGraphicFramePr>
            <a:graphicFrameLocks noGrp="1"/>
          </p:cNvGraphicFramePr>
          <p:nvPr/>
        </p:nvGraphicFramePr>
        <p:xfrm>
          <a:off x="1062365" y="2363497"/>
          <a:ext cx="7095918" cy="2560320"/>
        </p:xfrm>
        <a:graphic>
          <a:graphicData uri="http://schemas.openxmlformats.org/drawingml/2006/table">
            <a:tbl>
              <a:tblPr firstRow="1" bandRow="1"/>
              <a:tblGrid>
                <a:gridCol w="1517968">
                  <a:extLst>
                    <a:ext uri="{9D8B030D-6E8A-4147-A177-3AD203B41FA5}">
                      <a16:colId xmlns:a16="http://schemas.microsoft.com/office/drawing/2014/main" val="994675088"/>
                    </a:ext>
                  </a:extLst>
                </a:gridCol>
                <a:gridCol w="5577950">
                  <a:extLst>
                    <a:ext uri="{9D8B030D-6E8A-4147-A177-3AD203B41FA5}">
                      <a16:colId xmlns:a16="http://schemas.microsoft.com/office/drawing/2014/main" val="380698954"/>
                    </a:ext>
                  </a:extLst>
                </a:gridCol>
              </a:tblGrid>
              <a:tr h="305550">
                <a:tc>
                  <a:txBody>
                    <a:bodyPr/>
                    <a:lstStyle/>
                    <a:p>
                      <a:pPr algn="ctr">
                        <a:lnSpc>
                          <a:spcPct val="80000"/>
                        </a:lnSpc>
                      </a:pPr>
                      <a:r>
                        <a:rPr lang="vi-VN" sz="1800" b="1" dirty="0">
                          <a:latin typeface="Times New Roman" panose="02020603050405020304" pitchFamily="18" charset="0"/>
                          <a:cs typeface="Times New Roman" panose="02020603050405020304" pitchFamily="18" charset="0"/>
                        </a:rPr>
                        <a:t>Nội dung HĐ</a:t>
                      </a:r>
                      <a:endParaRPr lang="en-US" sz="1800" b="1" dirty="0">
                        <a:latin typeface="Times New Roman" panose="02020603050405020304" pitchFamily="18" charset="0"/>
                        <a:cs typeface="Times New Roman" panose="02020603050405020304" pitchFamily="18" charset="0"/>
                      </a:endParaRPr>
                    </a:p>
                  </a:txBody>
                  <a:tcPr anchor="b"/>
                </a:tc>
                <a:tc>
                  <a:txBody>
                    <a:bodyPr/>
                    <a:lstStyle/>
                    <a:p>
                      <a:pPr algn="ctr">
                        <a:lnSpc>
                          <a:spcPct val="80000"/>
                        </a:lnSpc>
                      </a:pPr>
                      <a:r>
                        <a:rPr lang="vi-VN" sz="1800" b="1" dirty="0">
                          <a:latin typeface="Times New Roman" panose="02020603050405020304" pitchFamily="18" charset="0"/>
                          <a:cs typeface="Times New Roman" panose="02020603050405020304" pitchFamily="18" charset="0"/>
                        </a:rPr>
                        <a:t>Yêu cầu cần đạt</a:t>
                      </a:r>
                      <a:endParaRPr lang="en-US" sz="1800" b="1" dirty="0">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1077426881"/>
                  </a:ext>
                </a:extLst>
              </a:tr>
              <a:tr h="305550">
                <a:tc gridSpan="2">
                  <a:txBody>
                    <a:bodyPr/>
                    <a:lstStyle/>
                    <a:p>
                      <a:pPr algn="just">
                        <a:lnSpc>
                          <a:spcPct val="80000"/>
                        </a:lnSpc>
                      </a:pPr>
                      <a:r>
                        <a:rPr lang="vi-VN" sz="1800" dirty="0">
                          <a:latin typeface="Times New Roman" panose="02020603050405020304" pitchFamily="18" charset="0"/>
                          <a:cs typeface="Times New Roman" panose="02020603050405020304" pitchFamily="18" charset="0"/>
                        </a:rPr>
                        <a:t>HOẠT ĐỘNG HƯỚNG VÀO BẢN THÂN </a:t>
                      </a:r>
                      <a:endParaRPr lang="en-US" sz="1800" dirty="0">
                        <a:latin typeface="Times New Roman" panose="02020603050405020304" pitchFamily="18" charset="0"/>
                        <a:cs typeface="Times New Roman" panose="02020603050405020304" pitchFamily="18" charset="0"/>
                      </a:endParaRPr>
                    </a:p>
                  </a:txBody>
                  <a:tcPr anchor="b"/>
                </a:tc>
                <a:tc hMerge="1">
                  <a:txBody>
                    <a:bodyPr/>
                    <a:lstStyle/>
                    <a:p>
                      <a:endParaRPr lang="en-US"/>
                    </a:p>
                  </a:txBody>
                  <a:tcPr/>
                </a:tc>
                <a:extLst>
                  <a:ext uri="{0D108BD9-81ED-4DB2-BD59-A6C34878D82A}">
                    <a16:rowId xmlns:a16="http://schemas.microsoft.com/office/drawing/2014/main" val="4190855922"/>
                  </a:ext>
                </a:extLst>
              </a:tr>
              <a:tr h="1596535">
                <a:tc>
                  <a:txBody>
                    <a:bodyPr/>
                    <a:lstStyle/>
                    <a:p>
                      <a:pPr algn="just">
                        <a:lnSpc>
                          <a:spcPct val="80000"/>
                        </a:lnSpc>
                      </a:pPr>
                      <a:r>
                        <a:rPr lang="vi-VN" sz="1800" dirty="0">
                          <a:latin typeface="Times New Roman" panose="02020603050405020304" pitchFamily="18" charset="0"/>
                          <a:cs typeface="Times New Roman" panose="02020603050405020304" pitchFamily="18" charset="0"/>
                        </a:rPr>
                        <a:t>Hoạt động khám phá bản thân</a:t>
                      </a:r>
                      <a:endParaRPr lang="en-US" sz="1800" dirty="0">
                        <a:latin typeface="Times New Roman" panose="02020603050405020304" pitchFamily="18" charset="0"/>
                        <a:cs typeface="Times New Roman" panose="02020603050405020304" pitchFamily="18" charset="0"/>
                      </a:endParaRPr>
                    </a:p>
                  </a:txBody>
                  <a:tcPr anchor="ctr"/>
                </a:tc>
                <a:tc>
                  <a:txBody>
                    <a:bodyPr/>
                    <a:lstStyle/>
                    <a:p>
                      <a:pPr algn="just">
                        <a:lnSpc>
                          <a:spcPct val="80000"/>
                        </a:lnSpc>
                      </a:pPr>
                      <a:r>
                        <a:rPr lang="vi-VN" sz="1800" dirty="0">
                          <a:latin typeface="Times New Roman" panose="02020603050405020304" pitchFamily="18" charset="0"/>
                          <a:cs typeface="Times New Roman" panose="02020603050405020304" pitchFamily="18" charset="0"/>
                        </a:rPr>
                        <a:t>– Chỉ ra được những đặc điểm tính cách, quan điểm sống của bản thân và biết cách phát huy điểm mạnh hạn chế điểm yếu.</a:t>
                      </a:r>
                    </a:p>
                    <a:p>
                      <a:pPr algn="just">
                        <a:lnSpc>
                          <a:spcPct val="80000"/>
                        </a:lnSpc>
                      </a:pPr>
                      <a:r>
                        <a:rPr lang="vi-VN" sz="1800" dirty="0">
                          <a:latin typeface="Times New Roman" panose="02020603050405020304" pitchFamily="18" charset="0"/>
                          <a:cs typeface="Times New Roman" panose="02020603050405020304" pitchFamily="18" charset="0"/>
                        </a:rPr>
                        <a:t>- Nhận diện được khả năng điều chỉnh tư duy theo hướng tích cực cho bản thân.</a:t>
                      </a:r>
                    </a:p>
                    <a:p>
                      <a:pPr algn="just">
                        <a:lnSpc>
                          <a:spcPct val="80000"/>
                        </a:lnSpc>
                      </a:pPr>
                      <a:r>
                        <a:rPr lang="vi-VN" sz="1800" dirty="0">
                          <a:solidFill>
                            <a:schemeClr val="tx1"/>
                          </a:solidFill>
                          <a:latin typeface="Times New Roman" panose="02020603050405020304" pitchFamily="18" charset="0"/>
                          <a:cs typeface="Times New Roman" panose="02020603050405020304" pitchFamily="18" charset="0"/>
                        </a:rPr>
                        <a:t>- Thể hiện được sự chủ động của bản thân trong môi trường học tập, giao tiếp khác nhau.</a:t>
                      </a:r>
                      <a:endParaRPr lang="en-US" sz="1800" dirty="0">
                        <a:solidFill>
                          <a:schemeClr val="tx1"/>
                        </a:solidFill>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517558600"/>
                  </a:ext>
                </a:extLst>
              </a:tr>
              <a:tr h="305550">
                <a:tc>
                  <a:txBody>
                    <a:bodyPr/>
                    <a:lstStyle/>
                    <a:p>
                      <a:pPr algn="ctr">
                        <a:lnSpc>
                          <a:spcPct val="80000"/>
                        </a:lnSpc>
                      </a:pPr>
                      <a:r>
                        <a:rPr lang="vi-VN" sz="1800"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nchor="b"/>
                </a:tc>
                <a:tc>
                  <a:txBody>
                    <a:bodyPr/>
                    <a:lstStyle/>
                    <a:p>
                      <a:pPr algn="ctr">
                        <a:lnSpc>
                          <a:spcPct val="80000"/>
                        </a:lnSpc>
                      </a:pPr>
                      <a:r>
                        <a:rPr lang="vi-VN" sz="1800"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3180310175"/>
                  </a:ext>
                </a:extLst>
              </a:tr>
            </a:tbl>
          </a:graphicData>
        </a:graphic>
      </p:graphicFrame>
    </p:spTree>
    <p:extLst>
      <p:ext uri="{BB962C8B-B14F-4D97-AF65-F5344CB8AC3E}">
        <p14:creationId xmlns:p14="http://schemas.microsoft.com/office/powerpoint/2010/main" val="339861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3" name="Google Shape;1023;p57"/>
          <p:cNvSpPr txBox="1">
            <a:spLocks noGrp="1"/>
          </p:cNvSpPr>
          <p:nvPr>
            <p:ph type="ctrTitle"/>
          </p:nvPr>
        </p:nvSpPr>
        <p:spPr>
          <a:xfrm>
            <a:off x="4680775" y="2177325"/>
            <a:ext cx="3750000" cy="776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vi-VN" dirty="0"/>
              <a:t>04</a:t>
            </a:r>
            <a:endParaRPr dirty="0"/>
          </a:p>
        </p:txBody>
      </p:sp>
      <p:sp>
        <p:nvSpPr>
          <p:cNvPr id="1025" name="Google Shape;1025;p57"/>
          <p:cNvSpPr/>
          <p:nvPr/>
        </p:nvSpPr>
        <p:spPr>
          <a:xfrm>
            <a:off x="-1283916" y="422791"/>
            <a:ext cx="2101" cy="2101"/>
          </a:xfrm>
          <a:custGeom>
            <a:avLst/>
            <a:gdLst/>
            <a:ahLst/>
            <a:cxnLst/>
            <a:rect l="l" t="t" r="r" b="b"/>
            <a:pathLst>
              <a:path w="65" h="65" extrusionOk="0">
                <a:moveTo>
                  <a:pt x="32" y="1"/>
                </a:moveTo>
                <a:cubicBezTo>
                  <a:pt x="1" y="1"/>
                  <a:pt x="1" y="64"/>
                  <a:pt x="32" y="64"/>
                </a:cubicBezTo>
                <a:cubicBezTo>
                  <a:pt x="64" y="64"/>
                  <a:pt x="64" y="1"/>
                  <a:pt x="3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7"/>
          <p:cNvSpPr/>
          <p:nvPr/>
        </p:nvSpPr>
        <p:spPr>
          <a:xfrm>
            <a:off x="773805" y="1272200"/>
            <a:ext cx="1447546" cy="1993968"/>
          </a:xfrm>
          <a:custGeom>
            <a:avLst/>
            <a:gdLst/>
            <a:ahLst/>
            <a:cxnLst/>
            <a:rect l="l" t="t" r="r" b="b"/>
            <a:pathLst>
              <a:path w="44781" h="61685" extrusionOk="0">
                <a:moveTo>
                  <a:pt x="3411" y="20587"/>
                </a:moveTo>
                <a:cubicBezTo>
                  <a:pt x="3993" y="20587"/>
                  <a:pt x="4159" y="20926"/>
                  <a:pt x="3927" y="21622"/>
                </a:cubicBezTo>
                <a:cubicBezTo>
                  <a:pt x="4529" y="23015"/>
                  <a:pt x="4402" y="24313"/>
                  <a:pt x="5448" y="25643"/>
                </a:cubicBezTo>
                <a:cubicBezTo>
                  <a:pt x="6927" y="27545"/>
                  <a:pt x="9067" y="28368"/>
                  <a:pt x="11280" y="28368"/>
                </a:cubicBezTo>
                <a:cubicBezTo>
                  <a:pt x="11720" y="28368"/>
                  <a:pt x="12163" y="28335"/>
                  <a:pt x="12605" y="28272"/>
                </a:cubicBezTo>
                <a:lnTo>
                  <a:pt x="12605" y="28272"/>
                </a:lnTo>
                <a:cubicBezTo>
                  <a:pt x="10569" y="29270"/>
                  <a:pt x="8110" y="30293"/>
                  <a:pt x="5909" y="30293"/>
                </a:cubicBezTo>
                <a:cubicBezTo>
                  <a:pt x="4548" y="30293"/>
                  <a:pt x="3285" y="29902"/>
                  <a:pt x="2281" y="28874"/>
                </a:cubicBezTo>
                <a:cubicBezTo>
                  <a:pt x="2217" y="28779"/>
                  <a:pt x="2122" y="28779"/>
                  <a:pt x="2059" y="28779"/>
                </a:cubicBezTo>
                <a:cubicBezTo>
                  <a:pt x="1299" y="27164"/>
                  <a:pt x="634" y="25422"/>
                  <a:pt x="1014" y="23585"/>
                </a:cubicBezTo>
                <a:cubicBezTo>
                  <a:pt x="1267" y="22350"/>
                  <a:pt x="1901" y="21368"/>
                  <a:pt x="2946" y="20640"/>
                </a:cubicBezTo>
                <a:cubicBezTo>
                  <a:pt x="3123" y="20604"/>
                  <a:pt x="3278" y="20587"/>
                  <a:pt x="3411" y="20587"/>
                </a:cubicBezTo>
                <a:close/>
                <a:moveTo>
                  <a:pt x="37782" y="19246"/>
                </a:moveTo>
                <a:cubicBezTo>
                  <a:pt x="37806" y="19414"/>
                  <a:pt x="37957" y="19491"/>
                  <a:pt x="38084" y="19491"/>
                </a:cubicBezTo>
                <a:cubicBezTo>
                  <a:pt x="38124" y="19491"/>
                  <a:pt x="38163" y="19483"/>
                  <a:pt x="38193" y="19468"/>
                </a:cubicBezTo>
                <a:cubicBezTo>
                  <a:pt x="38257" y="19531"/>
                  <a:pt x="38288" y="19595"/>
                  <a:pt x="38320" y="19690"/>
                </a:cubicBezTo>
                <a:cubicBezTo>
                  <a:pt x="37592" y="26055"/>
                  <a:pt x="30751" y="29507"/>
                  <a:pt x="25209" y="31407"/>
                </a:cubicBezTo>
                <a:cubicBezTo>
                  <a:pt x="21356" y="32725"/>
                  <a:pt x="17374" y="33355"/>
                  <a:pt x="13370" y="33355"/>
                </a:cubicBezTo>
                <a:cubicBezTo>
                  <a:pt x="11120" y="33355"/>
                  <a:pt x="8864" y="33156"/>
                  <a:pt x="6619" y="32769"/>
                </a:cubicBezTo>
                <a:lnTo>
                  <a:pt x="6556" y="32769"/>
                </a:lnTo>
                <a:cubicBezTo>
                  <a:pt x="5733" y="32072"/>
                  <a:pt x="4941" y="31344"/>
                  <a:pt x="4149" y="30647"/>
                </a:cubicBezTo>
                <a:lnTo>
                  <a:pt x="4149" y="30647"/>
                </a:lnTo>
                <a:cubicBezTo>
                  <a:pt x="4739" y="30823"/>
                  <a:pt x="5366" y="30903"/>
                  <a:pt x="6017" y="30903"/>
                </a:cubicBezTo>
                <a:cubicBezTo>
                  <a:pt x="10397" y="30903"/>
                  <a:pt x="15881" y="27317"/>
                  <a:pt x="18749" y="25580"/>
                </a:cubicBezTo>
                <a:cubicBezTo>
                  <a:pt x="22512" y="23328"/>
                  <a:pt x="26456" y="20475"/>
                  <a:pt x="31019" y="20475"/>
                </a:cubicBezTo>
                <a:cubicBezTo>
                  <a:pt x="31140" y="20475"/>
                  <a:pt x="31262" y="20477"/>
                  <a:pt x="31385" y="20481"/>
                </a:cubicBezTo>
                <a:cubicBezTo>
                  <a:pt x="32469" y="20534"/>
                  <a:pt x="33620" y="20874"/>
                  <a:pt x="34726" y="20874"/>
                </a:cubicBezTo>
                <a:cubicBezTo>
                  <a:pt x="34944" y="20874"/>
                  <a:pt x="35161" y="20861"/>
                  <a:pt x="35375" y="20830"/>
                </a:cubicBezTo>
                <a:cubicBezTo>
                  <a:pt x="36198" y="20703"/>
                  <a:pt x="37053" y="19753"/>
                  <a:pt x="37782" y="19246"/>
                </a:cubicBezTo>
                <a:close/>
                <a:moveTo>
                  <a:pt x="38700" y="20418"/>
                </a:moveTo>
                <a:cubicBezTo>
                  <a:pt x="39967" y="23363"/>
                  <a:pt x="39713" y="27607"/>
                  <a:pt x="38922" y="30457"/>
                </a:cubicBezTo>
                <a:cubicBezTo>
                  <a:pt x="37845" y="34289"/>
                  <a:pt x="34868" y="37361"/>
                  <a:pt x="31321" y="39039"/>
                </a:cubicBezTo>
                <a:cubicBezTo>
                  <a:pt x="29263" y="39989"/>
                  <a:pt x="27014" y="40528"/>
                  <a:pt x="24766" y="40718"/>
                </a:cubicBezTo>
                <a:cubicBezTo>
                  <a:pt x="24271" y="40759"/>
                  <a:pt x="23480" y="40854"/>
                  <a:pt x="22779" y="40854"/>
                </a:cubicBezTo>
                <a:cubicBezTo>
                  <a:pt x="22404" y="40854"/>
                  <a:pt x="22054" y="40827"/>
                  <a:pt x="21789" y="40750"/>
                </a:cubicBezTo>
                <a:lnTo>
                  <a:pt x="19730" y="39641"/>
                </a:lnTo>
                <a:cubicBezTo>
                  <a:pt x="19889" y="39419"/>
                  <a:pt x="20015" y="39198"/>
                  <a:pt x="20079" y="38944"/>
                </a:cubicBezTo>
                <a:cubicBezTo>
                  <a:pt x="19952" y="38596"/>
                  <a:pt x="19952" y="38343"/>
                  <a:pt x="19857" y="38121"/>
                </a:cubicBezTo>
                <a:cubicBezTo>
                  <a:pt x="19984" y="38058"/>
                  <a:pt x="20047" y="37899"/>
                  <a:pt x="19920" y="37741"/>
                </a:cubicBezTo>
                <a:cubicBezTo>
                  <a:pt x="19414" y="37076"/>
                  <a:pt x="19604" y="37298"/>
                  <a:pt x="18717" y="37171"/>
                </a:cubicBezTo>
                <a:cubicBezTo>
                  <a:pt x="18655" y="37163"/>
                  <a:pt x="18591" y="37159"/>
                  <a:pt x="18526" y="37159"/>
                </a:cubicBezTo>
                <a:cubicBezTo>
                  <a:pt x="17828" y="37159"/>
                  <a:pt x="16976" y="37585"/>
                  <a:pt x="16310" y="37614"/>
                </a:cubicBezTo>
                <a:cubicBezTo>
                  <a:pt x="16178" y="37620"/>
                  <a:pt x="16045" y="37623"/>
                  <a:pt x="15912" y="37623"/>
                </a:cubicBezTo>
                <a:cubicBezTo>
                  <a:pt x="14584" y="37623"/>
                  <a:pt x="13247" y="37335"/>
                  <a:pt x="12066" y="36759"/>
                </a:cubicBezTo>
                <a:cubicBezTo>
                  <a:pt x="10420" y="35936"/>
                  <a:pt x="8868" y="34764"/>
                  <a:pt x="7348" y="33466"/>
                </a:cubicBezTo>
                <a:lnTo>
                  <a:pt x="7348" y="33466"/>
                </a:lnTo>
                <a:cubicBezTo>
                  <a:pt x="9347" y="33779"/>
                  <a:pt x="11357" y="33937"/>
                  <a:pt x="13360" y="33937"/>
                </a:cubicBezTo>
                <a:cubicBezTo>
                  <a:pt x="18244" y="33937"/>
                  <a:pt x="23089" y="32999"/>
                  <a:pt x="27648" y="31091"/>
                </a:cubicBezTo>
                <a:cubicBezTo>
                  <a:pt x="32335" y="29127"/>
                  <a:pt x="37972" y="25770"/>
                  <a:pt x="38700" y="20418"/>
                </a:cubicBezTo>
                <a:close/>
                <a:moveTo>
                  <a:pt x="38162" y="38564"/>
                </a:moveTo>
                <a:cubicBezTo>
                  <a:pt x="34868" y="45278"/>
                  <a:pt x="38985" y="50820"/>
                  <a:pt x="41614" y="56806"/>
                </a:cubicBezTo>
                <a:cubicBezTo>
                  <a:pt x="40569" y="55571"/>
                  <a:pt x="39238" y="54494"/>
                  <a:pt x="37972" y="53354"/>
                </a:cubicBezTo>
                <a:cubicBezTo>
                  <a:pt x="35470" y="51169"/>
                  <a:pt x="33538" y="48477"/>
                  <a:pt x="34266" y="44930"/>
                </a:cubicBezTo>
                <a:cubicBezTo>
                  <a:pt x="34741" y="42523"/>
                  <a:pt x="36388" y="40275"/>
                  <a:pt x="38162" y="38564"/>
                </a:cubicBezTo>
                <a:close/>
                <a:moveTo>
                  <a:pt x="38257" y="39134"/>
                </a:moveTo>
                <a:lnTo>
                  <a:pt x="38257" y="39134"/>
                </a:lnTo>
                <a:cubicBezTo>
                  <a:pt x="38510" y="42491"/>
                  <a:pt x="41392" y="45183"/>
                  <a:pt x="42595" y="48255"/>
                </a:cubicBezTo>
                <a:cubicBezTo>
                  <a:pt x="44147" y="52182"/>
                  <a:pt x="44337" y="56204"/>
                  <a:pt x="43387" y="60226"/>
                </a:cubicBezTo>
                <a:cubicBezTo>
                  <a:pt x="43355" y="60068"/>
                  <a:pt x="43324" y="59909"/>
                  <a:pt x="43292" y="59783"/>
                </a:cubicBezTo>
                <a:cubicBezTo>
                  <a:pt x="42785" y="56996"/>
                  <a:pt x="41139" y="54557"/>
                  <a:pt x="39808" y="52119"/>
                </a:cubicBezTo>
                <a:cubicBezTo>
                  <a:pt x="37465" y="47812"/>
                  <a:pt x="36737" y="43790"/>
                  <a:pt x="38257" y="39134"/>
                </a:cubicBezTo>
                <a:close/>
                <a:moveTo>
                  <a:pt x="26166" y="1"/>
                </a:moveTo>
                <a:cubicBezTo>
                  <a:pt x="26042" y="1"/>
                  <a:pt x="25944" y="157"/>
                  <a:pt x="26064" y="277"/>
                </a:cubicBezTo>
                <a:cubicBezTo>
                  <a:pt x="31226" y="5660"/>
                  <a:pt x="36927" y="11044"/>
                  <a:pt x="37750" y="18835"/>
                </a:cubicBezTo>
                <a:cubicBezTo>
                  <a:pt x="37655" y="18866"/>
                  <a:pt x="37560" y="18898"/>
                  <a:pt x="37433" y="18930"/>
                </a:cubicBezTo>
                <a:cubicBezTo>
                  <a:pt x="37275" y="19151"/>
                  <a:pt x="37085" y="19341"/>
                  <a:pt x="36927" y="19531"/>
                </a:cubicBezTo>
                <a:cubicBezTo>
                  <a:pt x="36188" y="20055"/>
                  <a:pt x="35432" y="20311"/>
                  <a:pt x="34644" y="20311"/>
                </a:cubicBezTo>
                <a:cubicBezTo>
                  <a:pt x="34384" y="20311"/>
                  <a:pt x="34122" y="20283"/>
                  <a:pt x="33855" y="20228"/>
                </a:cubicBezTo>
                <a:cubicBezTo>
                  <a:pt x="33348" y="20196"/>
                  <a:pt x="32841" y="20070"/>
                  <a:pt x="32303" y="20006"/>
                </a:cubicBezTo>
                <a:cubicBezTo>
                  <a:pt x="31944" y="19977"/>
                  <a:pt x="31589" y="19962"/>
                  <a:pt x="31239" y="19962"/>
                </a:cubicBezTo>
                <a:cubicBezTo>
                  <a:pt x="28620" y="19962"/>
                  <a:pt x="26221" y="20769"/>
                  <a:pt x="23847" y="21970"/>
                </a:cubicBezTo>
                <a:cubicBezTo>
                  <a:pt x="20680" y="23585"/>
                  <a:pt x="17798" y="25675"/>
                  <a:pt x="14632" y="27259"/>
                </a:cubicBezTo>
                <a:cubicBezTo>
                  <a:pt x="14537" y="27322"/>
                  <a:pt x="14442" y="27354"/>
                  <a:pt x="14347" y="27385"/>
                </a:cubicBezTo>
                <a:cubicBezTo>
                  <a:pt x="13472" y="27660"/>
                  <a:pt x="12564" y="27795"/>
                  <a:pt x="11669" y="27795"/>
                </a:cubicBezTo>
                <a:cubicBezTo>
                  <a:pt x="8119" y="27795"/>
                  <a:pt x="4756" y="25667"/>
                  <a:pt x="4402" y="21622"/>
                </a:cubicBezTo>
                <a:cubicBezTo>
                  <a:pt x="4311" y="20677"/>
                  <a:pt x="4660" y="19908"/>
                  <a:pt x="3613" y="19908"/>
                </a:cubicBezTo>
                <a:cubicBezTo>
                  <a:pt x="3572" y="19908"/>
                  <a:pt x="3529" y="19909"/>
                  <a:pt x="3484" y="19911"/>
                </a:cubicBezTo>
                <a:cubicBezTo>
                  <a:pt x="2122" y="19943"/>
                  <a:pt x="951" y="22002"/>
                  <a:pt x="634" y="23078"/>
                </a:cubicBezTo>
                <a:cubicBezTo>
                  <a:pt x="0" y="25263"/>
                  <a:pt x="824" y="27512"/>
                  <a:pt x="1932" y="29380"/>
                </a:cubicBezTo>
                <a:cubicBezTo>
                  <a:pt x="1980" y="29452"/>
                  <a:pt x="2027" y="29487"/>
                  <a:pt x="2075" y="29487"/>
                </a:cubicBezTo>
                <a:cubicBezTo>
                  <a:pt x="2091" y="29487"/>
                  <a:pt x="2106" y="29483"/>
                  <a:pt x="2122" y="29475"/>
                </a:cubicBezTo>
                <a:cubicBezTo>
                  <a:pt x="2376" y="29697"/>
                  <a:pt x="2629" y="29919"/>
                  <a:pt x="2914" y="30077"/>
                </a:cubicBezTo>
                <a:cubicBezTo>
                  <a:pt x="4022" y="31059"/>
                  <a:pt x="5131" y="32104"/>
                  <a:pt x="6271" y="33086"/>
                </a:cubicBezTo>
                <a:cubicBezTo>
                  <a:pt x="6271" y="33212"/>
                  <a:pt x="6334" y="33307"/>
                  <a:pt x="6461" y="33339"/>
                </a:cubicBezTo>
                <a:lnTo>
                  <a:pt x="6556" y="33339"/>
                </a:lnTo>
                <a:cubicBezTo>
                  <a:pt x="7981" y="34606"/>
                  <a:pt x="9470" y="35809"/>
                  <a:pt x="11053" y="36759"/>
                </a:cubicBezTo>
                <a:cubicBezTo>
                  <a:pt x="12130" y="37424"/>
                  <a:pt x="13270" y="37899"/>
                  <a:pt x="14505" y="38089"/>
                </a:cubicBezTo>
                <a:cubicBezTo>
                  <a:pt x="14574" y="38098"/>
                  <a:pt x="14656" y="38101"/>
                  <a:pt x="14749" y="38101"/>
                </a:cubicBezTo>
                <a:cubicBezTo>
                  <a:pt x="15552" y="38101"/>
                  <a:pt x="17175" y="37825"/>
                  <a:pt x="18335" y="37825"/>
                </a:cubicBezTo>
                <a:cubicBezTo>
                  <a:pt x="18583" y="37825"/>
                  <a:pt x="18809" y="37837"/>
                  <a:pt x="19002" y="37868"/>
                </a:cubicBezTo>
                <a:cubicBezTo>
                  <a:pt x="19002" y="37899"/>
                  <a:pt x="19002" y="37963"/>
                  <a:pt x="19065" y="37963"/>
                </a:cubicBezTo>
                <a:cubicBezTo>
                  <a:pt x="19002" y="38564"/>
                  <a:pt x="18939" y="39198"/>
                  <a:pt x="18844" y="39799"/>
                </a:cubicBezTo>
                <a:cubicBezTo>
                  <a:pt x="18780" y="39863"/>
                  <a:pt x="18749" y="39989"/>
                  <a:pt x="18812" y="40085"/>
                </a:cubicBezTo>
                <a:cubicBezTo>
                  <a:pt x="19598" y="41143"/>
                  <a:pt x="21066" y="41454"/>
                  <a:pt x="22616" y="41454"/>
                </a:cubicBezTo>
                <a:cubicBezTo>
                  <a:pt x="24126" y="41454"/>
                  <a:pt x="25714" y="41159"/>
                  <a:pt x="26824" y="40971"/>
                </a:cubicBezTo>
                <a:cubicBezTo>
                  <a:pt x="30371" y="40338"/>
                  <a:pt x="33728" y="38786"/>
                  <a:pt x="36198" y="36126"/>
                </a:cubicBezTo>
                <a:cubicBezTo>
                  <a:pt x="37750" y="34511"/>
                  <a:pt x="38827" y="32611"/>
                  <a:pt x="39397" y="30520"/>
                </a:cubicBezTo>
                <a:lnTo>
                  <a:pt x="39397" y="30520"/>
                </a:lnTo>
                <a:cubicBezTo>
                  <a:pt x="39112" y="33086"/>
                  <a:pt x="38668" y="35588"/>
                  <a:pt x="38130" y="38153"/>
                </a:cubicBezTo>
                <a:cubicBezTo>
                  <a:pt x="35153" y="40370"/>
                  <a:pt x="32936" y="44391"/>
                  <a:pt x="33728" y="48097"/>
                </a:cubicBezTo>
                <a:cubicBezTo>
                  <a:pt x="34995" y="53892"/>
                  <a:pt x="42532" y="55349"/>
                  <a:pt x="43102" y="61461"/>
                </a:cubicBezTo>
                <a:cubicBezTo>
                  <a:pt x="43070" y="61493"/>
                  <a:pt x="43102" y="61556"/>
                  <a:pt x="43134" y="61588"/>
                </a:cubicBezTo>
                <a:cubicBezTo>
                  <a:pt x="43172" y="61652"/>
                  <a:pt x="43246" y="61684"/>
                  <a:pt x="43321" y="61684"/>
                </a:cubicBezTo>
                <a:cubicBezTo>
                  <a:pt x="43433" y="61684"/>
                  <a:pt x="43545" y="61612"/>
                  <a:pt x="43545" y="61461"/>
                </a:cubicBezTo>
                <a:cubicBezTo>
                  <a:pt x="43545" y="61334"/>
                  <a:pt x="43545" y="61208"/>
                  <a:pt x="43514" y="61081"/>
                </a:cubicBezTo>
                <a:cubicBezTo>
                  <a:pt x="44781" y="57787"/>
                  <a:pt x="44781" y="54145"/>
                  <a:pt x="43925" y="50725"/>
                </a:cubicBezTo>
                <a:cubicBezTo>
                  <a:pt x="43450" y="48920"/>
                  <a:pt x="42754" y="47178"/>
                  <a:pt x="41899" y="45563"/>
                </a:cubicBezTo>
                <a:cubicBezTo>
                  <a:pt x="40632" y="43283"/>
                  <a:pt x="38763" y="41351"/>
                  <a:pt x="38415" y="38691"/>
                </a:cubicBezTo>
                <a:cubicBezTo>
                  <a:pt x="38447" y="38596"/>
                  <a:pt x="38447" y="38533"/>
                  <a:pt x="38478" y="38469"/>
                </a:cubicBezTo>
                <a:cubicBezTo>
                  <a:pt x="38510" y="38438"/>
                  <a:pt x="38510" y="38406"/>
                  <a:pt x="38510" y="38374"/>
                </a:cubicBezTo>
                <a:cubicBezTo>
                  <a:pt x="39872" y="34352"/>
                  <a:pt x="40315" y="29855"/>
                  <a:pt x="40030" y="25643"/>
                </a:cubicBezTo>
                <a:cubicBezTo>
                  <a:pt x="40094" y="23458"/>
                  <a:pt x="39872" y="21178"/>
                  <a:pt x="38763" y="19373"/>
                </a:cubicBezTo>
                <a:cubicBezTo>
                  <a:pt x="38763" y="19215"/>
                  <a:pt x="38763" y="19088"/>
                  <a:pt x="38763" y="18930"/>
                </a:cubicBezTo>
                <a:cubicBezTo>
                  <a:pt x="38827" y="18866"/>
                  <a:pt x="38858" y="18740"/>
                  <a:pt x="38732" y="18676"/>
                </a:cubicBezTo>
                <a:cubicBezTo>
                  <a:pt x="38732" y="18581"/>
                  <a:pt x="38732" y="18518"/>
                  <a:pt x="38732" y="18423"/>
                </a:cubicBezTo>
                <a:cubicBezTo>
                  <a:pt x="38715" y="18324"/>
                  <a:pt x="38622" y="18268"/>
                  <a:pt x="38536" y="18268"/>
                </a:cubicBezTo>
                <a:cubicBezTo>
                  <a:pt x="38457" y="18268"/>
                  <a:pt x="38383" y="18316"/>
                  <a:pt x="38383" y="18423"/>
                </a:cubicBezTo>
                <a:cubicBezTo>
                  <a:pt x="38383" y="18455"/>
                  <a:pt x="38383" y="18518"/>
                  <a:pt x="38383" y="18550"/>
                </a:cubicBezTo>
                <a:cubicBezTo>
                  <a:pt x="38320" y="18550"/>
                  <a:pt x="38288" y="18518"/>
                  <a:pt x="38257" y="18518"/>
                </a:cubicBezTo>
                <a:cubicBezTo>
                  <a:pt x="37338" y="11076"/>
                  <a:pt x="31891" y="4742"/>
                  <a:pt x="26286" y="55"/>
                </a:cubicBezTo>
                <a:cubicBezTo>
                  <a:pt x="26247" y="17"/>
                  <a:pt x="26205" y="1"/>
                  <a:pt x="2616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7" name="Google Shape;1027;p57"/>
          <p:cNvGrpSpPr/>
          <p:nvPr/>
        </p:nvGrpSpPr>
        <p:grpSpPr>
          <a:xfrm>
            <a:off x="-17549" y="2069"/>
            <a:ext cx="5914086" cy="2442024"/>
            <a:chOff x="-17549" y="2069"/>
            <a:chExt cx="5914086" cy="2442024"/>
          </a:xfrm>
        </p:grpSpPr>
        <p:sp>
          <p:nvSpPr>
            <p:cNvPr id="1028" name="Google Shape;1028;p57"/>
            <p:cNvSpPr/>
            <p:nvPr/>
          </p:nvSpPr>
          <p:spPr>
            <a:xfrm>
              <a:off x="-17549" y="1146568"/>
              <a:ext cx="32" cy="32"/>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6AB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7"/>
            <p:cNvSpPr/>
            <p:nvPr/>
          </p:nvSpPr>
          <p:spPr>
            <a:xfrm>
              <a:off x="1674681" y="2069"/>
              <a:ext cx="236813" cy="777998"/>
            </a:xfrm>
            <a:custGeom>
              <a:avLst/>
              <a:gdLst/>
              <a:ahLst/>
              <a:cxnLst/>
              <a:rect l="l" t="t" r="r" b="b"/>
              <a:pathLst>
                <a:path w="7326" h="24068" extrusionOk="0">
                  <a:moveTo>
                    <a:pt x="0" y="0"/>
                  </a:moveTo>
                  <a:cubicBezTo>
                    <a:pt x="95" y="190"/>
                    <a:pt x="159" y="380"/>
                    <a:pt x="254" y="570"/>
                  </a:cubicBezTo>
                  <a:cubicBezTo>
                    <a:pt x="1299" y="3262"/>
                    <a:pt x="855" y="6144"/>
                    <a:pt x="1425" y="8931"/>
                  </a:cubicBezTo>
                  <a:cubicBezTo>
                    <a:pt x="2407" y="14029"/>
                    <a:pt x="5036" y="19160"/>
                    <a:pt x="6999" y="23973"/>
                  </a:cubicBezTo>
                  <a:cubicBezTo>
                    <a:pt x="7032" y="24040"/>
                    <a:pt x="7085" y="24067"/>
                    <a:pt x="7136" y="24067"/>
                  </a:cubicBezTo>
                  <a:cubicBezTo>
                    <a:pt x="7232" y="24067"/>
                    <a:pt x="7325" y="23970"/>
                    <a:pt x="7284" y="23847"/>
                  </a:cubicBezTo>
                  <a:cubicBezTo>
                    <a:pt x="5289" y="18431"/>
                    <a:pt x="1964" y="12636"/>
                    <a:pt x="1489" y="6840"/>
                  </a:cubicBezTo>
                  <a:cubicBezTo>
                    <a:pt x="1299" y="4687"/>
                    <a:pt x="1330" y="2502"/>
                    <a:pt x="539" y="443"/>
                  </a:cubicBezTo>
                  <a:cubicBezTo>
                    <a:pt x="475" y="317"/>
                    <a:pt x="380" y="158"/>
                    <a:pt x="31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7"/>
            <p:cNvSpPr/>
            <p:nvPr/>
          </p:nvSpPr>
          <p:spPr>
            <a:xfrm>
              <a:off x="1174825" y="524585"/>
              <a:ext cx="117275" cy="269429"/>
            </a:xfrm>
            <a:custGeom>
              <a:avLst/>
              <a:gdLst/>
              <a:ahLst/>
              <a:cxnLst/>
              <a:rect l="l" t="t" r="r" b="b"/>
              <a:pathLst>
                <a:path w="3628" h="8335" extrusionOk="0">
                  <a:moveTo>
                    <a:pt x="3453" y="1"/>
                  </a:moveTo>
                  <a:cubicBezTo>
                    <a:pt x="3405" y="1"/>
                    <a:pt x="3357" y="25"/>
                    <a:pt x="3334" y="82"/>
                  </a:cubicBezTo>
                  <a:cubicBezTo>
                    <a:pt x="2416" y="2869"/>
                    <a:pt x="1276" y="5498"/>
                    <a:pt x="41" y="8158"/>
                  </a:cubicBezTo>
                  <a:cubicBezTo>
                    <a:pt x="0" y="8259"/>
                    <a:pt x="76" y="8334"/>
                    <a:pt x="152" y="8334"/>
                  </a:cubicBezTo>
                  <a:cubicBezTo>
                    <a:pt x="196" y="8334"/>
                    <a:pt x="239" y="8310"/>
                    <a:pt x="262" y="8253"/>
                  </a:cubicBezTo>
                  <a:cubicBezTo>
                    <a:pt x="1719" y="5719"/>
                    <a:pt x="2796" y="2996"/>
                    <a:pt x="3587" y="177"/>
                  </a:cubicBezTo>
                  <a:cubicBezTo>
                    <a:pt x="3628" y="76"/>
                    <a:pt x="3539" y="1"/>
                    <a:pt x="3453"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7"/>
            <p:cNvSpPr/>
            <p:nvPr/>
          </p:nvSpPr>
          <p:spPr>
            <a:xfrm>
              <a:off x="1032785" y="586942"/>
              <a:ext cx="193950" cy="727830"/>
            </a:xfrm>
            <a:custGeom>
              <a:avLst/>
              <a:gdLst/>
              <a:ahLst/>
              <a:cxnLst/>
              <a:rect l="l" t="t" r="r" b="b"/>
              <a:pathLst>
                <a:path w="6000" h="22516" extrusionOk="0">
                  <a:moveTo>
                    <a:pt x="5843" y="1"/>
                  </a:moveTo>
                  <a:cubicBezTo>
                    <a:pt x="5813" y="1"/>
                    <a:pt x="5783" y="16"/>
                    <a:pt x="5765" y="53"/>
                  </a:cubicBezTo>
                  <a:cubicBezTo>
                    <a:pt x="1299" y="6704"/>
                    <a:pt x="96" y="14526"/>
                    <a:pt x="1" y="22380"/>
                  </a:cubicBezTo>
                  <a:cubicBezTo>
                    <a:pt x="1" y="22467"/>
                    <a:pt x="68" y="22516"/>
                    <a:pt x="128" y="22516"/>
                  </a:cubicBezTo>
                  <a:cubicBezTo>
                    <a:pt x="178" y="22516"/>
                    <a:pt x="223" y="22483"/>
                    <a:pt x="223" y="22412"/>
                  </a:cubicBezTo>
                  <a:cubicBezTo>
                    <a:pt x="413" y="14653"/>
                    <a:pt x="1743" y="6894"/>
                    <a:pt x="5955" y="180"/>
                  </a:cubicBezTo>
                  <a:cubicBezTo>
                    <a:pt x="5999" y="90"/>
                    <a:pt x="5918" y="1"/>
                    <a:pt x="5843"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7"/>
            <p:cNvSpPr/>
            <p:nvPr/>
          </p:nvSpPr>
          <p:spPr>
            <a:xfrm>
              <a:off x="846491" y="538970"/>
              <a:ext cx="324155" cy="795841"/>
            </a:xfrm>
            <a:custGeom>
              <a:avLst/>
              <a:gdLst/>
              <a:ahLst/>
              <a:cxnLst/>
              <a:rect l="l" t="t" r="r" b="b"/>
              <a:pathLst>
                <a:path w="10028" h="24620" extrusionOk="0">
                  <a:moveTo>
                    <a:pt x="9901" y="0"/>
                  </a:moveTo>
                  <a:cubicBezTo>
                    <a:pt x="9885" y="0"/>
                    <a:pt x="9867" y="5"/>
                    <a:pt x="9849" y="17"/>
                  </a:cubicBezTo>
                  <a:cubicBezTo>
                    <a:pt x="2914" y="5939"/>
                    <a:pt x="0" y="15947"/>
                    <a:pt x="3135" y="24592"/>
                  </a:cubicBezTo>
                  <a:cubicBezTo>
                    <a:pt x="3145" y="24612"/>
                    <a:pt x="3161" y="24619"/>
                    <a:pt x="3177" y="24619"/>
                  </a:cubicBezTo>
                  <a:cubicBezTo>
                    <a:pt x="3214" y="24619"/>
                    <a:pt x="3252" y="24582"/>
                    <a:pt x="3230" y="24561"/>
                  </a:cubicBezTo>
                  <a:cubicBezTo>
                    <a:pt x="665" y="15725"/>
                    <a:pt x="3072" y="6351"/>
                    <a:pt x="9976" y="176"/>
                  </a:cubicBezTo>
                  <a:cubicBezTo>
                    <a:pt x="10027" y="98"/>
                    <a:pt x="9974" y="0"/>
                    <a:pt x="990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7"/>
            <p:cNvSpPr/>
            <p:nvPr/>
          </p:nvSpPr>
          <p:spPr>
            <a:xfrm>
              <a:off x="1528277" y="2069"/>
              <a:ext cx="429987" cy="822801"/>
            </a:xfrm>
            <a:custGeom>
              <a:avLst/>
              <a:gdLst/>
              <a:ahLst/>
              <a:cxnLst/>
              <a:rect l="l" t="t" r="r" b="b"/>
              <a:pathLst>
                <a:path w="13302" h="25454" extrusionOk="0">
                  <a:moveTo>
                    <a:pt x="539" y="0"/>
                  </a:moveTo>
                  <a:cubicBezTo>
                    <a:pt x="1236" y="1045"/>
                    <a:pt x="1964" y="2027"/>
                    <a:pt x="2724" y="3040"/>
                  </a:cubicBezTo>
                  <a:cubicBezTo>
                    <a:pt x="3041" y="6650"/>
                    <a:pt x="32" y="9501"/>
                    <a:pt x="32" y="13111"/>
                  </a:cubicBezTo>
                  <a:cubicBezTo>
                    <a:pt x="1" y="17355"/>
                    <a:pt x="2756" y="20838"/>
                    <a:pt x="3136" y="24955"/>
                  </a:cubicBezTo>
                  <a:cubicBezTo>
                    <a:pt x="3104" y="24987"/>
                    <a:pt x="3073" y="25018"/>
                    <a:pt x="3041" y="25018"/>
                  </a:cubicBezTo>
                  <a:cubicBezTo>
                    <a:pt x="2841" y="25161"/>
                    <a:pt x="2950" y="25407"/>
                    <a:pt x="3113" y="25407"/>
                  </a:cubicBezTo>
                  <a:cubicBezTo>
                    <a:pt x="3131" y="25407"/>
                    <a:pt x="3149" y="25405"/>
                    <a:pt x="3168" y="25398"/>
                  </a:cubicBezTo>
                  <a:cubicBezTo>
                    <a:pt x="3193" y="25436"/>
                    <a:pt x="3232" y="25454"/>
                    <a:pt x="3271" y="25454"/>
                  </a:cubicBezTo>
                  <a:cubicBezTo>
                    <a:pt x="3331" y="25454"/>
                    <a:pt x="3389" y="25412"/>
                    <a:pt x="3389" y="25335"/>
                  </a:cubicBezTo>
                  <a:lnTo>
                    <a:pt x="3389" y="25303"/>
                  </a:lnTo>
                  <a:cubicBezTo>
                    <a:pt x="7411" y="23023"/>
                    <a:pt x="13302" y="20141"/>
                    <a:pt x="12700" y="14694"/>
                  </a:cubicBezTo>
                  <a:cubicBezTo>
                    <a:pt x="12098" y="9564"/>
                    <a:pt x="7760" y="4940"/>
                    <a:pt x="3199" y="2914"/>
                  </a:cubicBezTo>
                  <a:cubicBezTo>
                    <a:pt x="3168" y="2819"/>
                    <a:pt x="3104" y="2755"/>
                    <a:pt x="3041" y="2724"/>
                  </a:cubicBezTo>
                  <a:cubicBezTo>
                    <a:pt x="2439" y="1805"/>
                    <a:pt x="1774" y="918"/>
                    <a:pt x="1141"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7"/>
            <p:cNvSpPr/>
            <p:nvPr/>
          </p:nvSpPr>
          <p:spPr>
            <a:xfrm>
              <a:off x="119643" y="2069"/>
              <a:ext cx="1914351" cy="2031012"/>
            </a:xfrm>
            <a:custGeom>
              <a:avLst/>
              <a:gdLst/>
              <a:ahLst/>
              <a:cxnLst/>
              <a:rect l="l" t="t" r="r" b="b"/>
              <a:pathLst>
                <a:path w="59222" h="62831" extrusionOk="0">
                  <a:moveTo>
                    <a:pt x="35058" y="0"/>
                  </a:moveTo>
                  <a:cubicBezTo>
                    <a:pt x="34076" y="3610"/>
                    <a:pt x="32873" y="7189"/>
                    <a:pt x="31701" y="10704"/>
                  </a:cubicBezTo>
                  <a:cubicBezTo>
                    <a:pt x="30846" y="13364"/>
                    <a:pt x="29674" y="15549"/>
                    <a:pt x="27964" y="17703"/>
                  </a:cubicBezTo>
                  <a:cubicBezTo>
                    <a:pt x="26887" y="19096"/>
                    <a:pt x="25905" y="20363"/>
                    <a:pt x="25462" y="22073"/>
                  </a:cubicBezTo>
                  <a:cubicBezTo>
                    <a:pt x="25430" y="22137"/>
                    <a:pt x="25462" y="22200"/>
                    <a:pt x="25494" y="22232"/>
                  </a:cubicBezTo>
                  <a:cubicBezTo>
                    <a:pt x="25240" y="22358"/>
                    <a:pt x="24987" y="22485"/>
                    <a:pt x="24765" y="22612"/>
                  </a:cubicBezTo>
                  <a:cubicBezTo>
                    <a:pt x="24670" y="22643"/>
                    <a:pt x="24544" y="22707"/>
                    <a:pt x="24417" y="22770"/>
                  </a:cubicBezTo>
                  <a:cubicBezTo>
                    <a:pt x="24417" y="22738"/>
                    <a:pt x="24417" y="22738"/>
                    <a:pt x="24385" y="22707"/>
                  </a:cubicBezTo>
                  <a:cubicBezTo>
                    <a:pt x="21472" y="19793"/>
                    <a:pt x="18115" y="16721"/>
                    <a:pt x="13839" y="16151"/>
                  </a:cubicBezTo>
                  <a:cubicBezTo>
                    <a:pt x="13480" y="16107"/>
                    <a:pt x="13125" y="16086"/>
                    <a:pt x="12773" y="16086"/>
                  </a:cubicBezTo>
                  <a:cubicBezTo>
                    <a:pt x="11355" y="16086"/>
                    <a:pt x="9990" y="16435"/>
                    <a:pt x="8646" y="17070"/>
                  </a:cubicBezTo>
                  <a:cubicBezTo>
                    <a:pt x="5795" y="18495"/>
                    <a:pt x="3420" y="20046"/>
                    <a:pt x="158" y="20490"/>
                  </a:cubicBezTo>
                  <a:cubicBezTo>
                    <a:pt x="32" y="20490"/>
                    <a:pt x="0" y="20616"/>
                    <a:pt x="32" y="20711"/>
                  </a:cubicBezTo>
                  <a:cubicBezTo>
                    <a:pt x="32" y="20743"/>
                    <a:pt x="0" y="20806"/>
                    <a:pt x="32" y="20838"/>
                  </a:cubicBezTo>
                  <a:cubicBezTo>
                    <a:pt x="570" y="23847"/>
                    <a:pt x="2534" y="26285"/>
                    <a:pt x="4655" y="28375"/>
                  </a:cubicBezTo>
                  <a:cubicBezTo>
                    <a:pt x="6492" y="30180"/>
                    <a:pt x="9216" y="31067"/>
                    <a:pt x="11749" y="31669"/>
                  </a:cubicBezTo>
                  <a:cubicBezTo>
                    <a:pt x="5954" y="33474"/>
                    <a:pt x="1140" y="36609"/>
                    <a:pt x="317" y="43830"/>
                  </a:cubicBezTo>
                  <a:cubicBezTo>
                    <a:pt x="32" y="46268"/>
                    <a:pt x="63" y="48802"/>
                    <a:pt x="697" y="51145"/>
                  </a:cubicBezTo>
                  <a:cubicBezTo>
                    <a:pt x="1013" y="52317"/>
                    <a:pt x="1425" y="53995"/>
                    <a:pt x="2819" y="54280"/>
                  </a:cubicBezTo>
                  <a:cubicBezTo>
                    <a:pt x="2918" y="54298"/>
                    <a:pt x="3016" y="54306"/>
                    <a:pt x="3112" y="54306"/>
                  </a:cubicBezTo>
                  <a:cubicBezTo>
                    <a:pt x="3721" y="54306"/>
                    <a:pt x="4271" y="53993"/>
                    <a:pt x="4845" y="53774"/>
                  </a:cubicBezTo>
                  <a:cubicBezTo>
                    <a:pt x="5629" y="53454"/>
                    <a:pt x="6440" y="53002"/>
                    <a:pt x="7325" y="53002"/>
                  </a:cubicBezTo>
                  <a:cubicBezTo>
                    <a:pt x="7406" y="53002"/>
                    <a:pt x="7487" y="53006"/>
                    <a:pt x="7569" y="53014"/>
                  </a:cubicBezTo>
                  <a:cubicBezTo>
                    <a:pt x="8202" y="53077"/>
                    <a:pt x="8646" y="53584"/>
                    <a:pt x="9279" y="53647"/>
                  </a:cubicBezTo>
                  <a:cubicBezTo>
                    <a:pt x="9391" y="53659"/>
                    <a:pt x="9501" y="53664"/>
                    <a:pt x="9608" y="53664"/>
                  </a:cubicBezTo>
                  <a:cubicBezTo>
                    <a:pt x="10953" y="53664"/>
                    <a:pt x="11914" y="52776"/>
                    <a:pt x="12794" y="51779"/>
                  </a:cubicBezTo>
                  <a:cubicBezTo>
                    <a:pt x="12921" y="52982"/>
                    <a:pt x="13238" y="53995"/>
                    <a:pt x="13934" y="54629"/>
                  </a:cubicBezTo>
                  <a:cubicBezTo>
                    <a:pt x="13934" y="54661"/>
                    <a:pt x="13934" y="54692"/>
                    <a:pt x="13934" y="54724"/>
                  </a:cubicBezTo>
                  <a:cubicBezTo>
                    <a:pt x="15075" y="57384"/>
                    <a:pt x="17133" y="59189"/>
                    <a:pt x="19508" y="60709"/>
                  </a:cubicBezTo>
                  <a:cubicBezTo>
                    <a:pt x="20718" y="61483"/>
                    <a:pt x="22389" y="62830"/>
                    <a:pt x="23944" y="62830"/>
                  </a:cubicBezTo>
                  <a:cubicBezTo>
                    <a:pt x="24425" y="62830"/>
                    <a:pt x="24894" y="62702"/>
                    <a:pt x="25335" y="62388"/>
                  </a:cubicBezTo>
                  <a:cubicBezTo>
                    <a:pt x="25937" y="61944"/>
                    <a:pt x="26222" y="61121"/>
                    <a:pt x="26792" y="60709"/>
                  </a:cubicBezTo>
                  <a:cubicBezTo>
                    <a:pt x="27837" y="59918"/>
                    <a:pt x="29104" y="59949"/>
                    <a:pt x="30244" y="59506"/>
                  </a:cubicBezTo>
                  <a:cubicBezTo>
                    <a:pt x="31194" y="59157"/>
                    <a:pt x="31922" y="58556"/>
                    <a:pt x="32556" y="57764"/>
                  </a:cubicBezTo>
                  <a:cubicBezTo>
                    <a:pt x="34203" y="55706"/>
                    <a:pt x="35216" y="52665"/>
                    <a:pt x="35501" y="50037"/>
                  </a:cubicBezTo>
                  <a:cubicBezTo>
                    <a:pt x="37432" y="52670"/>
                    <a:pt x="40227" y="55059"/>
                    <a:pt x="43587" y="55059"/>
                  </a:cubicBezTo>
                  <a:cubicBezTo>
                    <a:pt x="43865" y="55059"/>
                    <a:pt x="44147" y="55043"/>
                    <a:pt x="44432" y="55009"/>
                  </a:cubicBezTo>
                  <a:cubicBezTo>
                    <a:pt x="46617" y="54756"/>
                    <a:pt x="49657" y="53520"/>
                    <a:pt x="51557" y="52412"/>
                  </a:cubicBezTo>
                  <a:cubicBezTo>
                    <a:pt x="52349" y="51905"/>
                    <a:pt x="52697" y="51557"/>
                    <a:pt x="52381" y="50575"/>
                  </a:cubicBezTo>
                  <a:cubicBezTo>
                    <a:pt x="51842" y="48738"/>
                    <a:pt x="49815" y="47250"/>
                    <a:pt x="48865" y="45540"/>
                  </a:cubicBezTo>
                  <a:cubicBezTo>
                    <a:pt x="47820" y="43671"/>
                    <a:pt x="47155" y="41676"/>
                    <a:pt x="45952" y="39903"/>
                  </a:cubicBezTo>
                  <a:cubicBezTo>
                    <a:pt x="46649" y="39808"/>
                    <a:pt x="47314" y="39618"/>
                    <a:pt x="48010" y="39333"/>
                  </a:cubicBezTo>
                  <a:cubicBezTo>
                    <a:pt x="49435" y="38763"/>
                    <a:pt x="50766" y="37876"/>
                    <a:pt x="52222" y="37369"/>
                  </a:cubicBezTo>
                  <a:cubicBezTo>
                    <a:pt x="53426" y="36926"/>
                    <a:pt x="54756" y="36768"/>
                    <a:pt x="55928" y="36261"/>
                  </a:cubicBezTo>
                  <a:cubicBezTo>
                    <a:pt x="58239" y="35247"/>
                    <a:pt x="59221" y="33094"/>
                    <a:pt x="58334" y="31226"/>
                  </a:cubicBezTo>
                  <a:cubicBezTo>
                    <a:pt x="58334" y="31162"/>
                    <a:pt x="58303" y="31067"/>
                    <a:pt x="58239" y="31067"/>
                  </a:cubicBezTo>
                  <a:cubicBezTo>
                    <a:pt x="57954" y="30529"/>
                    <a:pt x="57511" y="30054"/>
                    <a:pt x="56941" y="29610"/>
                  </a:cubicBezTo>
                  <a:cubicBezTo>
                    <a:pt x="54883" y="28090"/>
                    <a:pt x="52191" y="28407"/>
                    <a:pt x="49784" y="27964"/>
                  </a:cubicBezTo>
                  <a:cubicBezTo>
                    <a:pt x="47381" y="27507"/>
                    <a:pt x="45183" y="26438"/>
                    <a:pt x="42713" y="26438"/>
                  </a:cubicBezTo>
                  <a:cubicBezTo>
                    <a:pt x="42610" y="26438"/>
                    <a:pt x="42508" y="26440"/>
                    <a:pt x="42405" y="26444"/>
                  </a:cubicBezTo>
                  <a:lnTo>
                    <a:pt x="42342" y="26444"/>
                  </a:lnTo>
                  <a:cubicBezTo>
                    <a:pt x="41993" y="26032"/>
                    <a:pt x="41613" y="25620"/>
                    <a:pt x="41201" y="25272"/>
                  </a:cubicBezTo>
                  <a:cubicBezTo>
                    <a:pt x="39871" y="24195"/>
                    <a:pt x="38256" y="23562"/>
                    <a:pt x="36768" y="22770"/>
                  </a:cubicBezTo>
                  <a:cubicBezTo>
                    <a:pt x="35754" y="22232"/>
                    <a:pt x="34773" y="21408"/>
                    <a:pt x="33728" y="20901"/>
                  </a:cubicBezTo>
                  <a:cubicBezTo>
                    <a:pt x="33728" y="20870"/>
                    <a:pt x="33696" y="20838"/>
                    <a:pt x="33696" y="20806"/>
                  </a:cubicBezTo>
                  <a:cubicBezTo>
                    <a:pt x="32081" y="18241"/>
                    <a:pt x="33316" y="15074"/>
                    <a:pt x="33918" y="12383"/>
                  </a:cubicBezTo>
                  <a:cubicBezTo>
                    <a:pt x="34456" y="9944"/>
                    <a:pt x="34994" y="7537"/>
                    <a:pt x="35533" y="5130"/>
                  </a:cubicBezTo>
                  <a:cubicBezTo>
                    <a:pt x="35913" y="3420"/>
                    <a:pt x="36293" y="1710"/>
                    <a:pt x="36704"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7"/>
            <p:cNvSpPr/>
            <p:nvPr/>
          </p:nvSpPr>
          <p:spPr>
            <a:xfrm>
              <a:off x="1795483" y="2069"/>
              <a:ext cx="734036" cy="523277"/>
            </a:xfrm>
            <a:custGeom>
              <a:avLst/>
              <a:gdLst/>
              <a:ahLst/>
              <a:cxnLst/>
              <a:rect l="l" t="t" r="r" b="b"/>
              <a:pathLst>
                <a:path w="22708" h="16188" extrusionOk="0">
                  <a:moveTo>
                    <a:pt x="0" y="0"/>
                  </a:moveTo>
                  <a:cubicBezTo>
                    <a:pt x="1330" y="950"/>
                    <a:pt x="2661" y="1868"/>
                    <a:pt x="4371" y="1995"/>
                  </a:cubicBezTo>
                  <a:cubicBezTo>
                    <a:pt x="4371" y="2027"/>
                    <a:pt x="4371" y="2027"/>
                    <a:pt x="4371" y="2027"/>
                  </a:cubicBezTo>
                  <a:cubicBezTo>
                    <a:pt x="3927" y="3959"/>
                    <a:pt x="5352" y="5510"/>
                    <a:pt x="6967" y="6365"/>
                  </a:cubicBezTo>
                  <a:cubicBezTo>
                    <a:pt x="8013" y="6935"/>
                    <a:pt x="9089" y="6872"/>
                    <a:pt x="10198" y="7126"/>
                  </a:cubicBezTo>
                  <a:cubicBezTo>
                    <a:pt x="11591" y="7442"/>
                    <a:pt x="12795" y="8076"/>
                    <a:pt x="13966" y="8836"/>
                  </a:cubicBezTo>
                  <a:cubicBezTo>
                    <a:pt x="14030" y="9184"/>
                    <a:pt x="14061" y="9501"/>
                    <a:pt x="14125" y="9849"/>
                  </a:cubicBezTo>
                  <a:cubicBezTo>
                    <a:pt x="14283" y="10641"/>
                    <a:pt x="14505" y="11274"/>
                    <a:pt x="15075" y="11844"/>
                  </a:cubicBezTo>
                  <a:cubicBezTo>
                    <a:pt x="15455" y="12161"/>
                    <a:pt x="15930" y="12288"/>
                    <a:pt x="16310" y="12541"/>
                  </a:cubicBezTo>
                  <a:cubicBezTo>
                    <a:pt x="17703" y="13491"/>
                    <a:pt x="18368" y="14346"/>
                    <a:pt x="18748" y="15866"/>
                  </a:cubicBezTo>
                  <a:cubicBezTo>
                    <a:pt x="18717" y="15929"/>
                    <a:pt x="18748" y="15993"/>
                    <a:pt x="18780" y="16024"/>
                  </a:cubicBezTo>
                  <a:cubicBezTo>
                    <a:pt x="18780" y="16056"/>
                    <a:pt x="18780" y="16056"/>
                    <a:pt x="18780" y="16056"/>
                  </a:cubicBezTo>
                  <a:cubicBezTo>
                    <a:pt x="18810" y="16147"/>
                    <a:pt x="18891" y="16187"/>
                    <a:pt x="18967" y="16187"/>
                  </a:cubicBezTo>
                  <a:cubicBezTo>
                    <a:pt x="19051" y="16187"/>
                    <a:pt x="19128" y="16139"/>
                    <a:pt x="19128" y="16056"/>
                  </a:cubicBezTo>
                  <a:cubicBezTo>
                    <a:pt x="19160" y="16056"/>
                    <a:pt x="19160" y="16024"/>
                    <a:pt x="19160" y="16024"/>
                  </a:cubicBezTo>
                  <a:cubicBezTo>
                    <a:pt x="21757" y="11971"/>
                    <a:pt x="22707" y="6492"/>
                    <a:pt x="19318" y="2597"/>
                  </a:cubicBezTo>
                  <a:cubicBezTo>
                    <a:pt x="18052" y="1172"/>
                    <a:pt x="16373" y="348"/>
                    <a:pt x="14536" y="0"/>
                  </a:cubicBezTo>
                  <a:lnTo>
                    <a:pt x="9691" y="0"/>
                  </a:lnTo>
                  <a:cubicBezTo>
                    <a:pt x="7918" y="317"/>
                    <a:pt x="6239" y="887"/>
                    <a:pt x="4814" y="1678"/>
                  </a:cubicBezTo>
                  <a:cubicBezTo>
                    <a:pt x="4782" y="1615"/>
                    <a:pt x="4719" y="1552"/>
                    <a:pt x="4592" y="1520"/>
                  </a:cubicBezTo>
                  <a:cubicBezTo>
                    <a:pt x="3167" y="1457"/>
                    <a:pt x="2090" y="792"/>
                    <a:pt x="1045"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7"/>
            <p:cNvSpPr/>
            <p:nvPr/>
          </p:nvSpPr>
          <p:spPr>
            <a:xfrm>
              <a:off x="3170142" y="1153841"/>
              <a:ext cx="179210" cy="726666"/>
            </a:xfrm>
            <a:custGeom>
              <a:avLst/>
              <a:gdLst/>
              <a:ahLst/>
              <a:cxnLst/>
              <a:rect l="l" t="t" r="r" b="b"/>
              <a:pathLst>
                <a:path w="5544" h="22480" extrusionOk="0">
                  <a:moveTo>
                    <a:pt x="5245" y="1"/>
                  </a:moveTo>
                  <a:cubicBezTo>
                    <a:pt x="5183" y="1"/>
                    <a:pt x="5120" y="28"/>
                    <a:pt x="5074" y="93"/>
                  </a:cubicBezTo>
                  <a:cubicBezTo>
                    <a:pt x="3174" y="3228"/>
                    <a:pt x="1907" y="6648"/>
                    <a:pt x="1400" y="10290"/>
                  </a:cubicBezTo>
                  <a:cubicBezTo>
                    <a:pt x="830" y="14344"/>
                    <a:pt x="1242" y="18365"/>
                    <a:pt x="39" y="22324"/>
                  </a:cubicBezTo>
                  <a:cubicBezTo>
                    <a:pt x="1" y="22418"/>
                    <a:pt x="76" y="22479"/>
                    <a:pt x="156" y="22479"/>
                  </a:cubicBezTo>
                  <a:cubicBezTo>
                    <a:pt x="210" y="22479"/>
                    <a:pt x="266" y="22451"/>
                    <a:pt x="292" y="22387"/>
                  </a:cubicBezTo>
                  <a:cubicBezTo>
                    <a:pt x="1559" y="19126"/>
                    <a:pt x="1400" y="15642"/>
                    <a:pt x="1654" y="12222"/>
                  </a:cubicBezTo>
                  <a:cubicBezTo>
                    <a:pt x="1970" y="7946"/>
                    <a:pt x="3269" y="4019"/>
                    <a:pt x="5454" y="314"/>
                  </a:cubicBezTo>
                  <a:cubicBezTo>
                    <a:pt x="5544" y="157"/>
                    <a:pt x="5396" y="1"/>
                    <a:pt x="5245"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7"/>
            <p:cNvSpPr/>
            <p:nvPr/>
          </p:nvSpPr>
          <p:spPr>
            <a:xfrm>
              <a:off x="3941536" y="1703026"/>
              <a:ext cx="255626" cy="103893"/>
            </a:xfrm>
            <a:custGeom>
              <a:avLst/>
              <a:gdLst/>
              <a:ahLst/>
              <a:cxnLst/>
              <a:rect l="l" t="t" r="r" b="b"/>
              <a:pathLst>
                <a:path w="7908" h="3214" extrusionOk="0">
                  <a:moveTo>
                    <a:pt x="117" y="0"/>
                  </a:moveTo>
                  <a:cubicBezTo>
                    <a:pt x="59" y="0"/>
                    <a:pt x="1" y="120"/>
                    <a:pt x="54" y="173"/>
                  </a:cubicBezTo>
                  <a:cubicBezTo>
                    <a:pt x="2239" y="1978"/>
                    <a:pt x="4963" y="3118"/>
                    <a:pt x="7781" y="3213"/>
                  </a:cubicBezTo>
                  <a:cubicBezTo>
                    <a:pt x="7876" y="3213"/>
                    <a:pt x="7908" y="3055"/>
                    <a:pt x="7813" y="3023"/>
                  </a:cubicBezTo>
                  <a:cubicBezTo>
                    <a:pt x="4994" y="2612"/>
                    <a:pt x="2461" y="1693"/>
                    <a:pt x="149" y="15"/>
                  </a:cubicBezTo>
                  <a:cubicBezTo>
                    <a:pt x="139" y="4"/>
                    <a:pt x="128" y="0"/>
                    <a:pt x="11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7"/>
            <p:cNvSpPr/>
            <p:nvPr/>
          </p:nvSpPr>
          <p:spPr>
            <a:xfrm>
              <a:off x="3590379" y="1251789"/>
              <a:ext cx="286884" cy="422100"/>
            </a:xfrm>
            <a:custGeom>
              <a:avLst/>
              <a:gdLst/>
              <a:ahLst/>
              <a:cxnLst/>
              <a:rect l="l" t="t" r="r" b="b"/>
              <a:pathLst>
                <a:path w="8875" h="13058" extrusionOk="0">
                  <a:moveTo>
                    <a:pt x="115" y="0"/>
                  </a:moveTo>
                  <a:cubicBezTo>
                    <a:pt x="57" y="0"/>
                    <a:pt x="0" y="67"/>
                    <a:pt x="23" y="134"/>
                  </a:cubicBezTo>
                  <a:cubicBezTo>
                    <a:pt x="2366" y="4821"/>
                    <a:pt x="4932" y="9382"/>
                    <a:pt x="8700" y="13024"/>
                  </a:cubicBezTo>
                  <a:cubicBezTo>
                    <a:pt x="8724" y="13047"/>
                    <a:pt x="8748" y="13057"/>
                    <a:pt x="8769" y="13057"/>
                  </a:cubicBezTo>
                  <a:cubicBezTo>
                    <a:pt x="8833" y="13057"/>
                    <a:pt x="8874" y="12968"/>
                    <a:pt x="8827" y="12897"/>
                  </a:cubicBezTo>
                  <a:cubicBezTo>
                    <a:pt x="5122" y="9192"/>
                    <a:pt x="2715" y="4600"/>
                    <a:pt x="181" y="39"/>
                  </a:cubicBezTo>
                  <a:cubicBezTo>
                    <a:pt x="163" y="12"/>
                    <a:pt x="139" y="0"/>
                    <a:pt x="11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7"/>
            <p:cNvSpPr/>
            <p:nvPr/>
          </p:nvSpPr>
          <p:spPr>
            <a:xfrm>
              <a:off x="3577805" y="1324296"/>
              <a:ext cx="82623" cy="188649"/>
            </a:xfrm>
            <a:custGeom>
              <a:avLst/>
              <a:gdLst/>
              <a:ahLst/>
              <a:cxnLst/>
              <a:rect l="l" t="t" r="r" b="b"/>
              <a:pathLst>
                <a:path w="2556" h="5836" extrusionOk="0">
                  <a:moveTo>
                    <a:pt x="36" y="0"/>
                  </a:moveTo>
                  <a:cubicBezTo>
                    <a:pt x="16" y="0"/>
                    <a:pt x="0" y="22"/>
                    <a:pt x="0" y="45"/>
                  </a:cubicBezTo>
                  <a:cubicBezTo>
                    <a:pt x="602" y="2040"/>
                    <a:pt x="1394" y="3972"/>
                    <a:pt x="2439" y="5809"/>
                  </a:cubicBezTo>
                  <a:cubicBezTo>
                    <a:pt x="2448" y="5828"/>
                    <a:pt x="2464" y="5836"/>
                    <a:pt x="2481" y="5836"/>
                  </a:cubicBezTo>
                  <a:cubicBezTo>
                    <a:pt x="2517" y="5836"/>
                    <a:pt x="2556" y="5799"/>
                    <a:pt x="2534" y="5777"/>
                  </a:cubicBezTo>
                  <a:cubicBezTo>
                    <a:pt x="1520" y="3908"/>
                    <a:pt x="665" y="2008"/>
                    <a:pt x="63" y="13"/>
                  </a:cubicBezTo>
                  <a:cubicBezTo>
                    <a:pt x="54" y="4"/>
                    <a:pt x="45" y="0"/>
                    <a:pt x="3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7"/>
            <p:cNvSpPr/>
            <p:nvPr/>
          </p:nvSpPr>
          <p:spPr>
            <a:xfrm>
              <a:off x="3647693" y="1230098"/>
              <a:ext cx="122415" cy="181925"/>
            </a:xfrm>
            <a:custGeom>
              <a:avLst/>
              <a:gdLst/>
              <a:ahLst/>
              <a:cxnLst/>
              <a:rect l="l" t="t" r="r" b="b"/>
              <a:pathLst>
                <a:path w="3787" h="5628" extrusionOk="0">
                  <a:moveTo>
                    <a:pt x="54" y="1"/>
                  </a:moveTo>
                  <a:cubicBezTo>
                    <a:pt x="26" y="1"/>
                    <a:pt x="1" y="23"/>
                    <a:pt x="23" y="45"/>
                  </a:cubicBezTo>
                  <a:cubicBezTo>
                    <a:pt x="973" y="2072"/>
                    <a:pt x="2145" y="3972"/>
                    <a:pt x="3665" y="5619"/>
                  </a:cubicBezTo>
                  <a:cubicBezTo>
                    <a:pt x="3671" y="5625"/>
                    <a:pt x="3679" y="5627"/>
                    <a:pt x="3688" y="5627"/>
                  </a:cubicBezTo>
                  <a:cubicBezTo>
                    <a:pt x="3728" y="5627"/>
                    <a:pt x="3786" y="5576"/>
                    <a:pt x="3760" y="5524"/>
                  </a:cubicBezTo>
                  <a:cubicBezTo>
                    <a:pt x="2367" y="3751"/>
                    <a:pt x="1132" y="2009"/>
                    <a:pt x="87" y="14"/>
                  </a:cubicBezTo>
                  <a:cubicBezTo>
                    <a:pt x="77" y="4"/>
                    <a:pt x="65" y="1"/>
                    <a:pt x="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7"/>
            <p:cNvSpPr/>
            <p:nvPr/>
          </p:nvSpPr>
          <p:spPr>
            <a:xfrm>
              <a:off x="3280923" y="1212707"/>
              <a:ext cx="83657" cy="216965"/>
            </a:xfrm>
            <a:custGeom>
              <a:avLst/>
              <a:gdLst/>
              <a:ahLst/>
              <a:cxnLst/>
              <a:rect l="l" t="t" r="r" b="b"/>
              <a:pathLst>
                <a:path w="2588" h="6712" extrusionOk="0">
                  <a:moveTo>
                    <a:pt x="2560" y="0"/>
                  </a:moveTo>
                  <a:cubicBezTo>
                    <a:pt x="2552" y="0"/>
                    <a:pt x="2543" y="4"/>
                    <a:pt x="2534" y="13"/>
                  </a:cubicBezTo>
                  <a:cubicBezTo>
                    <a:pt x="1014" y="1850"/>
                    <a:pt x="0" y="4225"/>
                    <a:pt x="95" y="6664"/>
                  </a:cubicBezTo>
                  <a:cubicBezTo>
                    <a:pt x="111" y="6695"/>
                    <a:pt x="143" y="6711"/>
                    <a:pt x="170" y="6711"/>
                  </a:cubicBezTo>
                  <a:cubicBezTo>
                    <a:pt x="198" y="6711"/>
                    <a:pt x="222" y="6695"/>
                    <a:pt x="222" y="6664"/>
                  </a:cubicBezTo>
                  <a:cubicBezTo>
                    <a:pt x="380" y="4225"/>
                    <a:pt x="1014" y="1977"/>
                    <a:pt x="2565" y="45"/>
                  </a:cubicBezTo>
                  <a:cubicBezTo>
                    <a:pt x="2588" y="23"/>
                    <a:pt x="2578" y="0"/>
                    <a:pt x="256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7"/>
            <p:cNvSpPr/>
            <p:nvPr/>
          </p:nvSpPr>
          <p:spPr>
            <a:xfrm>
              <a:off x="3358700" y="1247425"/>
              <a:ext cx="104474" cy="464090"/>
            </a:xfrm>
            <a:custGeom>
              <a:avLst/>
              <a:gdLst/>
              <a:ahLst/>
              <a:cxnLst/>
              <a:rect l="l" t="t" r="r" b="b"/>
              <a:pathLst>
                <a:path w="3232" h="14357" extrusionOk="0">
                  <a:moveTo>
                    <a:pt x="1022" y="0"/>
                  </a:moveTo>
                  <a:cubicBezTo>
                    <a:pt x="999" y="0"/>
                    <a:pt x="967" y="16"/>
                    <a:pt x="951" y="48"/>
                  </a:cubicBezTo>
                  <a:cubicBezTo>
                    <a:pt x="1" y="4861"/>
                    <a:pt x="2851" y="9453"/>
                    <a:pt x="1489" y="14267"/>
                  </a:cubicBezTo>
                  <a:cubicBezTo>
                    <a:pt x="1471" y="14322"/>
                    <a:pt x="1517" y="14356"/>
                    <a:pt x="1565" y="14356"/>
                  </a:cubicBezTo>
                  <a:cubicBezTo>
                    <a:pt x="1599" y="14356"/>
                    <a:pt x="1634" y="14339"/>
                    <a:pt x="1648" y="14299"/>
                  </a:cubicBezTo>
                  <a:cubicBezTo>
                    <a:pt x="3231" y="9580"/>
                    <a:pt x="191" y="4861"/>
                    <a:pt x="1046" y="48"/>
                  </a:cubicBezTo>
                  <a:cubicBezTo>
                    <a:pt x="1062" y="16"/>
                    <a:pt x="1046" y="0"/>
                    <a:pt x="1022"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7"/>
            <p:cNvSpPr/>
            <p:nvPr/>
          </p:nvSpPr>
          <p:spPr>
            <a:xfrm>
              <a:off x="3199721" y="1169907"/>
              <a:ext cx="96425" cy="110293"/>
            </a:xfrm>
            <a:custGeom>
              <a:avLst/>
              <a:gdLst/>
              <a:ahLst/>
              <a:cxnLst/>
              <a:rect l="l" t="t" r="r" b="b"/>
              <a:pathLst>
                <a:path w="2983" h="3412" extrusionOk="0">
                  <a:moveTo>
                    <a:pt x="2887" y="1"/>
                  </a:moveTo>
                  <a:cubicBezTo>
                    <a:pt x="2878" y="1"/>
                    <a:pt x="2869" y="3"/>
                    <a:pt x="2860" y="7"/>
                  </a:cubicBezTo>
                  <a:cubicBezTo>
                    <a:pt x="1625" y="831"/>
                    <a:pt x="675" y="1971"/>
                    <a:pt x="42" y="3301"/>
                  </a:cubicBezTo>
                  <a:cubicBezTo>
                    <a:pt x="1" y="3363"/>
                    <a:pt x="53" y="3411"/>
                    <a:pt x="113" y="3411"/>
                  </a:cubicBezTo>
                  <a:cubicBezTo>
                    <a:pt x="145" y="3411"/>
                    <a:pt x="178" y="3397"/>
                    <a:pt x="200" y="3364"/>
                  </a:cubicBezTo>
                  <a:cubicBezTo>
                    <a:pt x="865" y="2066"/>
                    <a:pt x="1784" y="1021"/>
                    <a:pt x="2955" y="102"/>
                  </a:cubicBezTo>
                  <a:cubicBezTo>
                    <a:pt x="2983" y="75"/>
                    <a:pt x="2940" y="1"/>
                    <a:pt x="2887"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7"/>
            <p:cNvSpPr/>
            <p:nvPr/>
          </p:nvSpPr>
          <p:spPr>
            <a:xfrm>
              <a:off x="3568592" y="1608538"/>
              <a:ext cx="19460" cy="114527"/>
            </a:xfrm>
            <a:custGeom>
              <a:avLst/>
              <a:gdLst/>
              <a:ahLst/>
              <a:cxnLst/>
              <a:rect l="l" t="t" r="r" b="b"/>
              <a:pathLst>
                <a:path w="602" h="3543" extrusionOk="0">
                  <a:moveTo>
                    <a:pt x="32" y="0"/>
                  </a:moveTo>
                  <a:cubicBezTo>
                    <a:pt x="16" y="0"/>
                    <a:pt x="0" y="8"/>
                    <a:pt x="0" y="24"/>
                  </a:cubicBezTo>
                  <a:cubicBezTo>
                    <a:pt x="0" y="1228"/>
                    <a:pt x="158" y="2368"/>
                    <a:pt x="475" y="3508"/>
                  </a:cubicBezTo>
                  <a:cubicBezTo>
                    <a:pt x="487" y="3532"/>
                    <a:pt x="509" y="3542"/>
                    <a:pt x="530" y="3542"/>
                  </a:cubicBezTo>
                  <a:cubicBezTo>
                    <a:pt x="566" y="3542"/>
                    <a:pt x="602" y="3515"/>
                    <a:pt x="602" y="3476"/>
                  </a:cubicBezTo>
                  <a:cubicBezTo>
                    <a:pt x="317" y="2336"/>
                    <a:pt x="158" y="1196"/>
                    <a:pt x="63" y="24"/>
                  </a:cubicBezTo>
                  <a:cubicBezTo>
                    <a:pt x="63" y="8"/>
                    <a:pt x="48" y="0"/>
                    <a:pt x="32"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7"/>
            <p:cNvSpPr/>
            <p:nvPr/>
          </p:nvSpPr>
          <p:spPr>
            <a:xfrm>
              <a:off x="3563904" y="1489352"/>
              <a:ext cx="67139" cy="176365"/>
            </a:xfrm>
            <a:custGeom>
              <a:avLst/>
              <a:gdLst/>
              <a:ahLst/>
              <a:cxnLst/>
              <a:rect l="l" t="t" r="r" b="b"/>
              <a:pathLst>
                <a:path w="2077" h="5456" extrusionOk="0">
                  <a:moveTo>
                    <a:pt x="34" y="1"/>
                  </a:moveTo>
                  <a:cubicBezTo>
                    <a:pt x="14" y="1"/>
                    <a:pt x="0" y="19"/>
                    <a:pt x="18" y="38"/>
                  </a:cubicBezTo>
                  <a:cubicBezTo>
                    <a:pt x="557" y="1874"/>
                    <a:pt x="1222" y="3679"/>
                    <a:pt x="1982" y="5421"/>
                  </a:cubicBezTo>
                  <a:cubicBezTo>
                    <a:pt x="1982" y="5445"/>
                    <a:pt x="1996" y="5456"/>
                    <a:pt x="2013" y="5456"/>
                  </a:cubicBezTo>
                  <a:cubicBezTo>
                    <a:pt x="2041" y="5456"/>
                    <a:pt x="2077" y="5429"/>
                    <a:pt x="2077" y="5390"/>
                  </a:cubicBezTo>
                  <a:cubicBezTo>
                    <a:pt x="1349" y="3616"/>
                    <a:pt x="684" y="1843"/>
                    <a:pt x="82" y="38"/>
                  </a:cubicBezTo>
                  <a:cubicBezTo>
                    <a:pt x="68" y="11"/>
                    <a:pt x="49" y="1"/>
                    <a:pt x="3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7"/>
            <p:cNvSpPr/>
            <p:nvPr/>
          </p:nvSpPr>
          <p:spPr>
            <a:xfrm>
              <a:off x="3517387" y="835302"/>
              <a:ext cx="89088" cy="18522"/>
            </a:xfrm>
            <a:custGeom>
              <a:avLst/>
              <a:gdLst/>
              <a:ahLst/>
              <a:cxnLst/>
              <a:rect l="l" t="t" r="r" b="b"/>
              <a:pathLst>
                <a:path w="2756" h="573" extrusionOk="0">
                  <a:moveTo>
                    <a:pt x="2615" y="0"/>
                  </a:moveTo>
                  <a:cubicBezTo>
                    <a:pt x="1746" y="0"/>
                    <a:pt x="905" y="270"/>
                    <a:pt x="64" y="541"/>
                  </a:cubicBezTo>
                  <a:cubicBezTo>
                    <a:pt x="39" y="541"/>
                    <a:pt x="34" y="561"/>
                    <a:pt x="16" y="569"/>
                  </a:cubicBezTo>
                  <a:lnTo>
                    <a:pt x="16" y="569"/>
                  </a:lnTo>
                  <a:lnTo>
                    <a:pt x="2756" y="2"/>
                  </a:lnTo>
                  <a:cubicBezTo>
                    <a:pt x="2709" y="1"/>
                    <a:pt x="2662" y="0"/>
                    <a:pt x="2615" y="0"/>
                  </a:cubicBezTo>
                  <a:close/>
                  <a:moveTo>
                    <a:pt x="16" y="569"/>
                  </a:moveTo>
                  <a:lnTo>
                    <a:pt x="1" y="573"/>
                  </a:lnTo>
                  <a:cubicBezTo>
                    <a:pt x="7" y="573"/>
                    <a:pt x="12" y="571"/>
                    <a:pt x="16" y="569"/>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7"/>
            <p:cNvSpPr/>
            <p:nvPr/>
          </p:nvSpPr>
          <p:spPr>
            <a:xfrm>
              <a:off x="2837218" y="1340394"/>
              <a:ext cx="84918" cy="102923"/>
            </a:xfrm>
            <a:custGeom>
              <a:avLst/>
              <a:gdLst/>
              <a:ahLst/>
              <a:cxnLst/>
              <a:rect l="l" t="t" r="r" b="b"/>
              <a:pathLst>
                <a:path w="2627" h="3184" extrusionOk="0">
                  <a:moveTo>
                    <a:pt x="2546" y="1"/>
                  </a:moveTo>
                  <a:cubicBezTo>
                    <a:pt x="2534" y="1"/>
                    <a:pt x="2523" y="7"/>
                    <a:pt x="2515" y="22"/>
                  </a:cubicBezTo>
                  <a:cubicBezTo>
                    <a:pt x="1534" y="909"/>
                    <a:pt x="678" y="1922"/>
                    <a:pt x="45" y="3094"/>
                  </a:cubicBezTo>
                  <a:cubicBezTo>
                    <a:pt x="0" y="3139"/>
                    <a:pt x="51" y="3183"/>
                    <a:pt x="95" y="3183"/>
                  </a:cubicBezTo>
                  <a:cubicBezTo>
                    <a:pt x="113" y="3183"/>
                    <a:pt x="131" y="3176"/>
                    <a:pt x="140" y="3157"/>
                  </a:cubicBezTo>
                  <a:cubicBezTo>
                    <a:pt x="837" y="2017"/>
                    <a:pt x="1629" y="1004"/>
                    <a:pt x="2579" y="85"/>
                  </a:cubicBezTo>
                  <a:cubicBezTo>
                    <a:pt x="2627" y="61"/>
                    <a:pt x="2583" y="1"/>
                    <a:pt x="254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7"/>
            <p:cNvSpPr/>
            <p:nvPr/>
          </p:nvSpPr>
          <p:spPr>
            <a:xfrm>
              <a:off x="2924659" y="1465592"/>
              <a:ext cx="19201" cy="43154"/>
            </a:xfrm>
            <a:custGeom>
              <a:avLst/>
              <a:gdLst/>
              <a:ahLst/>
              <a:cxnLst/>
              <a:rect l="l" t="t" r="r" b="b"/>
              <a:pathLst>
                <a:path w="594" h="1335" extrusionOk="0">
                  <a:moveTo>
                    <a:pt x="511" y="0"/>
                  </a:moveTo>
                  <a:cubicBezTo>
                    <a:pt x="497" y="0"/>
                    <a:pt x="484" y="4"/>
                    <a:pt x="475" y="13"/>
                  </a:cubicBezTo>
                  <a:cubicBezTo>
                    <a:pt x="222" y="393"/>
                    <a:pt x="32" y="836"/>
                    <a:pt x="0" y="1311"/>
                  </a:cubicBezTo>
                  <a:cubicBezTo>
                    <a:pt x="0" y="1327"/>
                    <a:pt x="24" y="1335"/>
                    <a:pt x="48" y="1335"/>
                  </a:cubicBezTo>
                  <a:cubicBezTo>
                    <a:pt x="72" y="1335"/>
                    <a:pt x="95" y="1327"/>
                    <a:pt x="95" y="1311"/>
                  </a:cubicBezTo>
                  <a:cubicBezTo>
                    <a:pt x="159" y="868"/>
                    <a:pt x="285" y="424"/>
                    <a:pt x="570" y="76"/>
                  </a:cubicBezTo>
                  <a:cubicBezTo>
                    <a:pt x="594" y="29"/>
                    <a:pt x="549" y="0"/>
                    <a:pt x="51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7"/>
            <p:cNvSpPr/>
            <p:nvPr/>
          </p:nvSpPr>
          <p:spPr>
            <a:xfrm>
              <a:off x="2808221" y="1161761"/>
              <a:ext cx="374194" cy="208432"/>
            </a:xfrm>
            <a:custGeom>
              <a:avLst/>
              <a:gdLst/>
              <a:ahLst/>
              <a:cxnLst/>
              <a:rect l="l" t="t" r="r" b="b"/>
              <a:pathLst>
                <a:path w="11576" h="6448" extrusionOk="0">
                  <a:moveTo>
                    <a:pt x="11507" y="1"/>
                  </a:moveTo>
                  <a:cubicBezTo>
                    <a:pt x="11501" y="1"/>
                    <a:pt x="11495" y="2"/>
                    <a:pt x="11488" y="6"/>
                  </a:cubicBezTo>
                  <a:cubicBezTo>
                    <a:pt x="7371" y="1209"/>
                    <a:pt x="2716" y="2824"/>
                    <a:pt x="24" y="6371"/>
                  </a:cubicBezTo>
                  <a:cubicBezTo>
                    <a:pt x="0" y="6418"/>
                    <a:pt x="45" y="6447"/>
                    <a:pt x="83" y="6447"/>
                  </a:cubicBezTo>
                  <a:cubicBezTo>
                    <a:pt x="97" y="6447"/>
                    <a:pt x="110" y="6443"/>
                    <a:pt x="119" y="6435"/>
                  </a:cubicBezTo>
                  <a:cubicBezTo>
                    <a:pt x="2842" y="3046"/>
                    <a:pt x="7498" y="1399"/>
                    <a:pt x="11520" y="133"/>
                  </a:cubicBezTo>
                  <a:cubicBezTo>
                    <a:pt x="11576" y="104"/>
                    <a:pt x="11557" y="1"/>
                    <a:pt x="11507"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7"/>
            <p:cNvSpPr/>
            <p:nvPr/>
          </p:nvSpPr>
          <p:spPr>
            <a:xfrm>
              <a:off x="2741695" y="1401070"/>
              <a:ext cx="38337" cy="54112"/>
            </a:xfrm>
            <a:custGeom>
              <a:avLst/>
              <a:gdLst/>
              <a:ahLst/>
              <a:cxnLst/>
              <a:rect l="l" t="t" r="r" b="b"/>
              <a:pathLst>
                <a:path w="1186" h="1674" extrusionOk="0">
                  <a:moveTo>
                    <a:pt x="1133" y="0"/>
                  </a:moveTo>
                  <a:cubicBezTo>
                    <a:pt x="1121" y="0"/>
                    <a:pt x="1109" y="4"/>
                    <a:pt x="1100" y="13"/>
                  </a:cubicBezTo>
                  <a:cubicBezTo>
                    <a:pt x="847" y="615"/>
                    <a:pt x="467" y="1153"/>
                    <a:pt x="23" y="1628"/>
                  </a:cubicBezTo>
                  <a:cubicBezTo>
                    <a:pt x="1" y="1651"/>
                    <a:pt x="26" y="1673"/>
                    <a:pt x="54" y="1673"/>
                  </a:cubicBezTo>
                  <a:cubicBezTo>
                    <a:pt x="65" y="1673"/>
                    <a:pt x="77" y="1669"/>
                    <a:pt x="87" y="1660"/>
                  </a:cubicBezTo>
                  <a:cubicBezTo>
                    <a:pt x="562" y="1217"/>
                    <a:pt x="910" y="647"/>
                    <a:pt x="1163" y="45"/>
                  </a:cubicBezTo>
                  <a:cubicBezTo>
                    <a:pt x="1186" y="23"/>
                    <a:pt x="1161" y="0"/>
                    <a:pt x="113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7"/>
            <p:cNvSpPr/>
            <p:nvPr/>
          </p:nvSpPr>
          <p:spPr>
            <a:xfrm>
              <a:off x="2904423" y="1268210"/>
              <a:ext cx="165342" cy="151378"/>
            </a:xfrm>
            <a:custGeom>
              <a:avLst/>
              <a:gdLst/>
              <a:ahLst/>
              <a:cxnLst/>
              <a:rect l="l" t="t" r="r" b="b"/>
              <a:pathLst>
                <a:path w="5115" h="4683" extrusionOk="0">
                  <a:moveTo>
                    <a:pt x="5022" y="0"/>
                  </a:moveTo>
                  <a:cubicBezTo>
                    <a:pt x="5014" y="0"/>
                    <a:pt x="5005" y="2"/>
                    <a:pt x="4997" y="6"/>
                  </a:cubicBezTo>
                  <a:cubicBezTo>
                    <a:pt x="3160" y="1337"/>
                    <a:pt x="1481" y="2857"/>
                    <a:pt x="25" y="4567"/>
                  </a:cubicBezTo>
                  <a:cubicBezTo>
                    <a:pt x="0" y="4615"/>
                    <a:pt x="32" y="4683"/>
                    <a:pt x="77" y="4683"/>
                  </a:cubicBezTo>
                  <a:cubicBezTo>
                    <a:pt x="90" y="4683"/>
                    <a:pt x="105" y="4676"/>
                    <a:pt x="120" y="4662"/>
                  </a:cubicBezTo>
                  <a:cubicBezTo>
                    <a:pt x="1640" y="3015"/>
                    <a:pt x="3286" y="1495"/>
                    <a:pt x="5060" y="133"/>
                  </a:cubicBezTo>
                  <a:cubicBezTo>
                    <a:pt x="5115" y="78"/>
                    <a:pt x="5075" y="0"/>
                    <a:pt x="5022"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7"/>
            <p:cNvSpPr/>
            <p:nvPr/>
          </p:nvSpPr>
          <p:spPr>
            <a:xfrm>
              <a:off x="2734615" y="1196738"/>
              <a:ext cx="269914" cy="180470"/>
            </a:xfrm>
            <a:custGeom>
              <a:avLst/>
              <a:gdLst/>
              <a:ahLst/>
              <a:cxnLst/>
              <a:rect l="l" t="t" r="r" b="b"/>
              <a:pathLst>
                <a:path w="8350" h="5583" extrusionOk="0">
                  <a:moveTo>
                    <a:pt x="8254" y="1"/>
                  </a:moveTo>
                  <a:cubicBezTo>
                    <a:pt x="4993" y="919"/>
                    <a:pt x="2142" y="2819"/>
                    <a:pt x="52" y="5479"/>
                  </a:cubicBezTo>
                  <a:cubicBezTo>
                    <a:pt x="0" y="5531"/>
                    <a:pt x="54" y="5583"/>
                    <a:pt x="93" y="5583"/>
                  </a:cubicBezTo>
                  <a:cubicBezTo>
                    <a:pt x="102" y="5583"/>
                    <a:pt x="110" y="5580"/>
                    <a:pt x="116" y="5574"/>
                  </a:cubicBezTo>
                  <a:cubicBezTo>
                    <a:pt x="2396" y="3009"/>
                    <a:pt x="5056" y="1236"/>
                    <a:pt x="8286" y="127"/>
                  </a:cubicBezTo>
                  <a:cubicBezTo>
                    <a:pt x="8349" y="96"/>
                    <a:pt x="8318" y="1"/>
                    <a:pt x="82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7"/>
            <p:cNvSpPr/>
            <p:nvPr/>
          </p:nvSpPr>
          <p:spPr>
            <a:xfrm>
              <a:off x="4088651" y="237499"/>
              <a:ext cx="3103" cy="8986"/>
            </a:xfrm>
            <a:custGeom>
              <a:avLst/>
              <a:gdLst/>
              <a:ahLst/>
              <a:cxnLst/>
              <a:rect l="l" t="t" r="r" b="b"/>
              <a:pathLst>
                <a:path w="96" h="278" extrusionOk="0">
                  <a:moveTo>
                    <a:pt x="32" y="1"/>
                  </a:moveTo>
                  <a:cubicBezTo>
                    <a:pt x="32" y="1"/>
                    <a:pt x="0" y="1"/>
                    <a:pt x="0" y="33"/>
                  </a:cubicBezTo>
                  <a:cubicBezTo>
                    <a:pt x="0" y="96"/>
                    <a:pt x="32" y="191"/>
                    <a:pt x="63" y="254"/>
                  </a:cubicBezTo>
                  <a:cubicBezTo>
                    <a:pt x="63" y="270"/>
                    <a:pt x="71" y="278"/>
                    <a:pt x="79" y="278"/>
                  </a:cubicBezTo>
                  <a:cubicBezTo>
                    <a:pt x="87" y="278"/>
                    <a:pt x="95" y="270"/>
                    <a:pt x="95" y="254"/>
                  </a:cubicBezTo>
                  <a:cubicBezTo>
                    <a:pt x="95" y="191"/>
                    <a:pt x="63" y="96"/>
                    <a:pt x="3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7"/>
            <p:cNvSpPr/>
            <p:nvPr/>
          </p:nvSpPr>
          <p:spPr>
            <a:xfrm>
              <a:off x="3590088" y="2069"/>
              <a:ext cx="900865" cy="2442024"/>
            </a:xfrm>
            <a:custGeom>
              <a:avLst/>
              <a:gdLst/>
              <a:ahLst/>
              <a:cxnLst/>
              <a:rect l="l" t="t" r="r" b="b"/>
              <a:pathLst>
                <a:path w="27869" h="75546" extrusionOk="0">
                  <a:moveTo>
                    <a:pt x="27141" y="0"/>
                  </a:moveTo>
                  <a:cubicBezTo>
                    <a:pt x="26064" y="3579"/>
                    <a:pt x="24385" y="7126"/>
                    <a:pt x="22960" y="10197"/>
                  </a:cubicBezTo>
                  <a:cubicBezTo>
                    <a:pt x="17957" y="20933"/>
                    <a:pt x="7221" y="28027"/>
                    <a:pt x="2945" y="39079"/>
                  </a:cubicBezTo>
                  <a:cubicBezTo>
                    <a:pt x="2860" y="39271"/>
                    <a:pt x="3004" y="39434"/>
                    <a:pt x="3155" y="39434"/>
                  </a:cubicBezTo>
                  <a:cubicBezTo>
                    <a:pt x="3229" y="39434"/>
                    <a:pt x="3305" y="39395"/>
                    <a:pt x="3357" y="39301"/>
                  </a:cubicBezTo>
                  <a:cubicBezTo>
                    <a:pt x="7949" y="30212"/>
                    <a:pt x="15360" y="23308"/>
                    <a:pt x="20838" y="14948"/>
                  </a:cubicBezTo>
                  <a:lnTo>
                    <a:pt x="20838" y="14948"/>
                  </a:lnTo>
                  <a:cubicBezTo>
                    <a:pt x="19825" y="17513"/>
                    <a:pt x="19255" y="20268"/>
                    <a:pt x="18558" y="23023"/>
                  </a:cubicBezTo>
                  <a:cubicBezTo>
                    <a:pt x="17355" y="27710"/>
                    <a:pt x="14505" y="32207"/>
                    <a:pt x="14473" y="37148"/>
                  </a:cubicBezTo>
                  <a:cubicBezTo>
                    <a:pt x="14346" y="37211"/>
                    <a:pt x="14315" y="37338"/>
                    <a:pt x="14378" y="37464"/>
                  </a:cubicBezTo>
                  <a:cubicBezTo>
                    <a:pt x="9976" y="41930"/>
                    <a:pt x="3579" y="46743"/>
                    <a:pt x="3579" y="53615"/>
                  </a:cubicBezTo>
                  <a:cubicBezTo>
                    <a:pt x="3610" y="56941"/>
                    <a:pt x="5131" y="60076"/>
                    <a:pt x="5321" y="63401"/>
                  </a:cubicBezTo>
                  <a:cubicBezTo>
                    <a:pt x="5574" y="67803"/>
                    <a:pt x="3674" y="71857"/>
                    <a:pt x="349" y="74675"/>
                  </a:cubicBezTo>
                  <a:cubicBezTo>
                    <a:pt x="64" y="74675"/>
                    <a:pt x="0" y="75150"/>
                    <a:pt x="317" y="75214"/>
                  </a:cubicBezTo>
                  <a:cubicBezTo>
                    <a:pt x="1287" y="75439"/>
                    <a:pt x="2254" y="75545"/>
                    <a:pt x="3210" y="75545"/>
                  </a:cubicBezTo>
                  <a:cubicBezTo>
                    <a:pt x="11128" y="75545"/>
                    <a:pt x="18362" y="68283"/>
                    <a:pt x="20933" y="61248"/>
                  </a:cubicBezTo>
                  <a:cubicBezTo>
                    <a:pt x="23974" y="52792"/>
                    <a:pt x="21345" y="43418"/>
                    <a:pt x="14885" y="37338"/>
                  </a:cubicBezTo>
                  <a:cubicBezTo>
                    <a:pt x="14916" y="37306"/>
                    <a:pt x="14948" y="37274"/>
                    <a:pt x="14948" y="37211"/>
                  </a:cubicBezTo>
                  <a:cubicBezTo>
                    <a:pt x="15265" y="32429"/>
                    <a:pt x="17798" y="28217"/>
                    <a:pt x="19002" y="23625"/>
                  </a:cubicBezTo>
                  <a:cubicBezTo>
                    <a:pt x="20173" y="19096"/>
                    <a:pt x="20933" y="14441"/>
                    <a:pt x="23657" y="10514"/>
                  </a:cubicBezTo>
                  <a:cubicBezTo>
                    <a:pt x="23689" y="10419"/>
                    <a:pt x="23625" y="10356"/>
                    <a:pt x="23562" y="10356"/>
                  </a:cubicBezTo>
                  <a:cubicBezTo>
                    <a:pt x="24100" y="9311"/>
                    <a:pt x="24607" y="8234"/>
                    <a:pt x="25050" y="7126"/>
                  </a:cubicBezTo>
                  <a:cubicBezTo>
                    <a:pt x="26000" y="4845"/>
                    <a:pt x="27077" y="2439"/>
                    <a:pt x="27869"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7"/>
            <p:cNvSpPr/>
            <p:nvPr/>
          </p:nvSpPr>
          <p:spPr>
            <a:xfrm>
              <a:off x="4562614" y="2069"/>
              <a:ext cx="1333923" cy="1629309"/>
            </a:xfrm>
            <a:custGeom>
              <a:avLst/>
              <a:gdLst/>
              <a:ahLst/>
              <a:cxnLst/>
              <a:rect l="l" t="t" r="r" b="b"/>
              <a:pathLst>
                <a:path w="41266" h="50404" extrusionOk="0">
                  <a:moveTo>
                    <a:pt x="1" y="0"/>
                  </a:moveTo>
                  <a:cubicBezTo>
                    <a:pt x="507" y="2660"/>
                    <a:pt x="1078" y="5289"/>
                    <a:pt x="2059" y="7854"/>
                  </a:cubicBezTo>
                  <a:cubicBezTo>
                    <a:pt x="2978" y="10229"/>
                    <a:pt x="4118" y="12509"/>
                    <a:pt x="5448" y="14663"/>
                  </a:cubicBezTo>
                  <a:cubicBezTo>
                    <a:pt x="5393" y="14630"/>
                    <a:pt x="5331" y="14612"/>
                    <a:pt x="5272" y="14612"/>
                  </a:cubicBezTo>
                  <a:cubicBezTo>
                    <a:pt x="5159" y="14612"/>
                    <a:pt x="5057" y="14676"/>
                    <a:pt x="5036" y="14821"/>
                  </a:cubicBezTo>
                  <a:cubicBezTo>
                    <a:pt x="4118" y="19223"/>
                    <a:pt x="3358" y="24068"/>
                    <a:pt x="4783" y="28439"/>
                  </a:cubicBezTo>
                  <a:cubicBezTo>
                    <a:pt x="6113" y="32524"/>
                    <a:pt x="8488" y="34139"/>
                    <a:pt x="12035" y="35976"/>
                  </a:cubicBezTo>
                  <a:cubicBezTo>
                    <a:pt x="14315" y="37179"/>
                    <a:pt x="14949" y="39174"/>
                    <a:pt x="16849" y="40663"/>
                  </a:cubicBezTo>
                  <a:cubicBezTo>
                    <a:pt x="18844" y="42215"/>
                    <a:pt x="21282" y="43323"/>
                    <a:pt x="23626" y="44178"/>
                  </a:cubicBezTo>
                  <a:cubicBezTo>
                    <a:pt x="26096" y="45033"/>
                    <a:pt x="28566" y="45413"/>
                    <a:pt x="31131" y="45825"/>
                  </a:cubicBezTo>
                  <a:cubicBezTo>
                    <a:pt x="34932" y="46427"/>
                    <a:pt x="37687" y="47757"/>
                    <a:pt x="40569" y="50322"/>
                  </a:cubicBezTo>
                  <a:cubicBezTo>
                    <a:pt x="40638" y="50379"/>
                    <a:pt x="40710" y="50403"/>
                    <a:pt x="40778" y="50403"/>
                  </a:cubicBezTo>
                  <a:cubicBezTo>
                    <a:pt x="40898" y="50403"/>
                    <a:pt x="41003" y="50328"/>
                    <a:pt x="41044" y="50227"/>
                  </a:cubicBezTo>
                  <a:cubicBezTo>
                    <a:pt x="41202" y="50164"/>
                    <a:pt x="41266" y="50005"/>
                    <a:pt x="41171" y="49815"/>
                  </a:cubicBezTo>
                  <a:cubicBezTo>
                    <a:pt x="39714" y="47250"/>
                    <a:pt x="39872" y="44431"/>
                    <a:pt x="39017" y="41676"/>
                  </a:cubicBezTo>
                  <a:cubicBezTo>
                    <a:pt x="38479" y="39998"/>
                    <a:pt x="37529" y="38604"/>
                    <a:pt x="36420" y="37211"/>
                  </a:cubicBezTo>
                  <a:cubicBezTo>
                    <a:pt x="34298" y="34519"/>
                    <a:pt x="32842" y="32556"/>
                    <a:pt x="31575" y="29357"/>
                  </a:cubicBezTo>
                  <a:cubicBezTo>
                    <a:pt x="30751" y="27172"/>
                    <a:pt x="29960" y="25113"/>
                    <a:pt x="28440" y="23277"/>
                  </a:cubicBezTo>
                  <a:cubicBezTo>
                    <a:pt x="27268" y="21788"/>
                    <a:pt x="25779" y="20521"/>
                    <a:pt x="24006" y="19730"/>
                  </a:cubicBezTo>
                  <a:cubicBezTo>
                    <a:pt x="21472" y="18558"/>
                    <a:pt x="18939" y="18526"/>
                    <a:pt x="16659" y="16594"/>
                  </a:cubicBezTo>
                  <a:cubicBezTo>
                    <a:pt x="15139" y="15328"/>
                    <a:pt x="14410" y="14441"/>
                    <a:pt x="12415" y="14251"/>
                  </a:cubicBezTo>
                  <a:cubicBezTo>
                    <a:pt x="11989" y="14208"/>
                    <a:pt x="11569" y="14193"/>
                    <a:pt x="11153" y="14193"/>
                  </a:cubicBezTo>
                  <a:cubicBezTo>
                    <a:pt x="10333" y="14193"/>
                    <a:pt x="9528" y="14249"/>
                    <a:pt x="8721" y="14249"/>
                  </a:cubicBezTo>
                  <a:cubicBezTo>
                    <a:pt x="7839" y="14249"/>
                    <a:pt x="6956" y="14182"/>
                    <a:pt x="6050" y="13903"/>
                  </a:cubicBezTo>
                  <a:cubicBezTo>
                    <a:pt x="4878" y="11844"/>
                    <a:pt x="3864" y="9754"/>
                    <a:pt x="3041" y="7537"/>
                  </a:cubicBezTo>
                  <a:cubicBezTo>
                    <a:pt x="2123" y="5099"/>
                    <a:pt x="1584" y="2534"/>
                    <a:pt x="107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7"/>
            <p:cNvSpPr/>
            <p:nvPr/>
          </p:nvSpPr>
          <p:spPr>
            <a:xfrm>
              <a:off x="3059782" y="2069"/>
              <a:ext cx="1253046" cy="1433905"/>
            </a:xfrm>
            <a:custGeom>
              <a:avLst/>
              <a:gdLst/>
              <a:ahLst/>
              <a:cxnLst/>
              <a:rect l="l" t="t" r="r" b="b"/>
              <a:pathLst>
                <a:path w="38764" h="44359" extrusionOk="0">
                  <a:moveTo>
                    <a:pt x="1" y="0"/>
                  </a:moveTo>
                  <a:cubicBezTo>
                    <a:pt x="381" y="918"/>
                    <a:pt x="824" y="1773"/>
                    <a:pt x="1457" y="2565"/>
                  </a:cubicBezTo>
                  <a:cubicBezTo>
                    <a:pt x="2027" y="3262"/>
                    <a:pt x="4498" y="4782"/>
                    <a:pt x="5353" y="5859"/>
                  </a:cubicBezTo>
                  <a:cubicBezTo>
                    <a:pt x="5321" y="5890"/>
                    <a:pt x="5289" y="5922"/>
                    <a:pt x="5321" y="5985"/>
                  </a:cubicBezTo>
                  <a:cubicBezTo>
                    <a:pt x="4783" y="6429"/>
                    <a:pt x="4276" y="6904"/>
                    <a:pt x="3738" y="7347"/>
                  </a:cubicBezTo>
                  <a:cubicBezTo>
                    <a:pt x="3643" y="7347"/>
                    <a:pt x="3516" y="7442"/>
                    <a:pt x="3484" y="7537"/>
                  </a:cubicBezTo>
                  <a:cubicBezTo>
                    <a:pt x="3168" y="10482"/>
                    <a:pt x="7284" y="13016"/>
                    <a:pt x="9406" y="14409"/>
                  </a:cubicBezTo>
                  <a:cubicBezTo>
                    <a:pt x="12543" y="16471"/>
                    <a:pt x="16159" y="17734"/>
                    <a:pt x="19888" y="17734"/>
                  </a:cubicBezTo>
                  <a:cubicBezTo>
                    <a:pt x="20225" y="17734"/>
                    <a:pt x="20563" y="17724"/>
                    <a:pt x="20902" y="17703"/>
                  </a:cubicBezTo>
                  <a:cubicBezTo>
                    <a:pt x="23436" y="17513"/>
                    <a:pt x="25779" y="16785"/>
                    <a:pt x="27869" y="15486"/>
                  </a:cubicBezTo>
                  <a:lnTo>
                    <a:pt x="27869" y="15486"/>
                  </a:lnTo>
                  <a:cubicBezTo>
                    <a:pt x="25653" y="17386"/>
                    <a:pt x="23341" y="19128"/>
                    <a:pt x="20902" y="20838"/>
                  </a:cubicBezTo>
                  <a:cubicBezTo>
                    <a:pt x="20412" y="20778"/>
                    <a:pt x="19912" y="20749"/>
                    <a:pt x="19407" y="20749"/>
                  </a:cubicBezTo>
                  <a:cubicBezTo>
                    <a:pt x="15632" y="20749"/>
                    <a:pt x="11583" y="22412"/>
                    <a:pt x="9628" y="25652"/>
                  </a:cubicBezTo>
                  <a:cubicBezTo>
                    <a:pt x="6208" y="31384"/>
                    <a:pt x="11306" y="38414"/>
                    <a:pt x="7094" y="43893"/>
                  </a:cubicBezTo>
                  <a:cubicBezTo>
                    <a:pt x="7031" y="43925"/>
                    <a:pt x="6999" y="43988"/>
                    <a:pt x="7031" y="44020"/>
                  </a:cubicBezTo>
                  <a:cubicBezTo>
                    <a:pt x="6985" y="44181"/>
                    <a:pt x="7123" y="44359"/>
                    <a:pt x="7275" y="44359"/>
                  </a:cubicBezTo>
                  <a:cubicBezTo>
                    <a:pt x="7332" y="44359"/>
                    <a:pt x="7391" y="44334"/>
                    <a:pt x="7443" y="44273"/>
                  </a:cubicBezTo>
                  <a:cubicBezTo>
                    <a:pt x="7538" y="44146"/>
                    <a:pt x="7633" y="44020"/>
                    <a:pt x="7728" y="43925"/>
                  </a:cubicBezTo>
                  <a:cubicBezTo>
                    <a:pt x="11306" y="42151"/>
                    <a:pt x="14093" y="39143"/>
                    <a:pt x="16025" y="35659"/>
                  </a:cubicBezTo>
                  <a:cubicBezTo>
                    <a:pt x="17039" y="33822"/>
                    <a:pt x="17799" y="31859"/>
                    <a:pt x="18337" y="29832"/>
                  </a:cubicBezTo>
                  <a:cubicBezTo>
                    <a:pt x="19065" y="26982"/>
                    <a:pt x="19002" y="23942"/>
                    <a:pt x="20744" y="21472"/>
                  </a:cubicBezTo>
                  <a:cubicBezTo>
                    <a:pt x="20839" y="21408"/>
                    <a:pt x="20902" y="21377"/>
                    <a:pt x="20966" y="21345"/>
                  </a:cubicBezTo>
                  <a:cubicBezTo>
                    <a:pt x="20997" y="21345"/>
                    <a:pt x="20997" y="21345"/>
                    <a:pt x="20997" y="21313"/>
                  </a:cubicBezTo>
                  <a:cubicBezTo>
                    <a:pt x="21029" y="21313"/>
                    <a:pt x="21061" y="21313"/>
                    <a:pt x="21092" y="21281"/>
                  </a:cubicBezTo>
                  <a:cubicBezTo>
                    <a:pt x="25336" y="19001"/>
                    <a:pt x="29104" y="15644"/>
                    <a:pt x="32145" y="11908"/>
                  </a:cubicBezTo>
                  <a:cubicBezTo>
                    <a:pt x="33887" y="10166"/>
                    <a:pt x="35438" y="8139"/>
                    <a:pt x="35913" y="5764"/>
                  </a:cubicBezTo>
                  <a:cubicBezTo>
                    <a:pt x="36040" y="5637"/>
                    <a:pt x="36135" y="5542"/>
                    <a:pt x="36262" y="5415"/>
                  </a:cubicBezTo>
                  <a:cubicBezTo>
                    <a:pt x="36275" y="5419"/>
                    <a:pt x="36288" y="5420"/>
                    <a:pt x="36301" y="5420"/>
                  </a:cubicBezTo>
                  <a:cubicBezTo>
                    <a:pt x="36407" y="5420"/>
                    <a:pt x="36480" y="5307"/>
                    <a:pt x="36452" y="5194"/>
                  </a:cubicBezTo>
                  <a:cubicBezTo>
                    <a:pt x="36515" y="5099"/>
                    <a:pt x="36578" y="5035"/>
                    <a:pt x="36642" y="4972"/>
                  </a:cubicBezTo>
                  <a:cubicBezTo>
                    <a:pt x="36737" y="4830"/>
                    <a:pt x="36618" y="4651"/>
                    <a:pt x="36486" y="4651"/>
                  </a:cubicBezTo>
                  <a:cubicBezTo>
                    <a:pt x="36442" y="4651"/>
                    <a:pt x="36396" y="4671"/>
                    <a:pt x="36357" y="4719"/>
                  </a:cubicBezTo>
                  <a:lnTo>
                    <a:pt x="36262" y="4814"/>
                  </a:lnTo>
                  <a:cubicBezTo>
                    <a:pt x="36230" y="4750"/>
                    <a:pt x="36198" y="4719"/>
                    <a:pt x="36167" y="4687"/>
                  </a:cubicBezTo>
                  <a:cubicBezTo>
                    <a:pt x="37243" y="3230"/>
                    <a:pt x="38067" y="1647"/>
                    <a:pt x="38764" y="0"/>
                  </a:cubicBezTo>
                  <a:lnTo>
                    <a:pt x="38067" y="0"/>
                  </a:lnTo>
                  <a:cubicBezTo>
                    <a:pt x="37433" y="1583"/>
                    <a:pt x="36578" y="3104"/>
                    <a:pt x="35502" y="4560"/>
                  </a:cubicBezTo>
                  <a:cubicBezTo>
                    <a:pt x="35407" y="4529"/>
                    <a:pt x="35280" y="4497"/>
                    <a:pt x="35153" y="4402"/>
                  </a:cubicBezTo>
                  <a:cubicBezTo>
                    <a:pt x="34868" y="4434"/>
                    <a:pt x="34583" y="4465"/>
                    <a:pt x="34267" y="4497"/>
                  </a:cubicBezTo>
                  <a:cubicBezTo>
                    <a:pt x="32936" y="4339"/>
                    <a:pt x="31923" y="3737"/>
                    <a:pt x="31195" y="2724"/>
                  </a:cubicBezTo>
                  <a:cubicBezTo>
                    <a:pt x="30783" y="2312"/>
                    <a:pt x="30466" y="1805"/>
                    <a:pt x="30086" y="1362"/>
                  </a:cubicBezTo>
                  <a:cubicBezTo>
                    <a:pt x="29643" y="855"/>
                    <a:pt x="29168" y="412"/>
                    <a:pt x="28693"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7"/>
            <p:cNvSpPr/>
            <p:nvPr/>
          </p:nvSpPr>
          <p:spPr>
            <a:xfrm>
              <a:off x="242190" y="2069"/>
              <a:ext cx="1149930" cy="257081"/>
            </a:xfrm>
            <a:custGeom>
              <a:avLst/>
              <a:gdLst/>
              <a:ahLst/>
              <a:cxnLst/>
              <a:rect l="l" t="t" r="r" b="b"/>
              <a:pathLst>
                <a:path w="35574" h="7953" extrusionOk="0">
                  <a:moveTo>
                    <a:pt x="2828" y="0"/>
                  </a:moveTo>
                  <a:cubicBezTo>
                    <a:pt x="1783" y="1298"/>
                    <a:pt x="864" y="2692"/>
                    <a:pt x="104" y="4212"/>
                  </a:cubicBezTo>
                  <a:cubicBezTo>
                    <a:pt x="1" y="4398"/>
                    <a:pt x="181" y="4557"/>
                    <a:pt x="362" y="4557"/>
                  </a:cubicBezTo>
                  <a:cubicBezTo>
                    <a:pt x="459" y="4557"/>
                    <a:pt x="556" y="4512"/>
                    <a:pt x="611" y="4402"/>
                  </a:cubicBezTo>
                  <a:cubicBezTo>
                    <a:pt x="1534" y="4180"/>
                    <a:pt x="2437" y="4084"/>
                    <a:pt x="3323" y="4084"/>
                  </a:cubicBezTo>
                  <a:cubicBezTo>
                    <a:pt x="7881" y="4084"/>
                    <a:pt x="12029" y="6614"/>
                    <a:pt x="16509" y="7569"/>
                  </a:cubicBezTo>
                  <a:cubicBezTo>
                    <a:pt x="17577" y="7794"/>
                    <a:pt x="18678" y="7952"/>
                    <a:pt x="19773" y="7952"/>
                  </a:cubicBezTo>
                  <a:cubicBezTo>
                    <a:pt x="20529" y="7952"/>
                    <a:pt x="21282" y="7877"/>
                    <a:pt x="22019" y="7696"/>
                  </a:cubicBezTo>
                  <a:cubicBezTo>
                    <a:pt x="24711" y="7030"/>
                    <a:pt x="26738" y="4940"/>
                    <a:pt x="29145" y="3705"/>
                  </a:cubicBezTo>
                  <a:cubicBezTo>
                    <a:pt x="29240" y="3674"/>
                    <a:pt x="29272" y="3610"/>
                    <a:pt x="29272" y="3547"/>
                  </a:cubicBezTo>
                  <a:cubicBezTo>
                    <a:pt x="31773" y="3325"/>
                    <a:pt x="33927" y="1932"/>
                    <a:pt x="35574" y="0"/>
                  </a:cubicBezTo>
                  <a:lnTo>
                    <a:pt x="34275" y="0"/>
                  </a:lnTo>
                  <a:cubicBezTo>
                    <a:pt x="33389" y="887"/>
                    <a:pt x="32375" y="1647"/>
                    <a:pt x="31203" y="2153"/>
                  </a:cubicBezTo>
                  <a:cubicBezTo>
                    <a:pt x="30095" y="1900"/>
                    <a:pt x="28955" y="950"/>
                    <a:pt x="27973" y="0"/>
                  </a:cubicBezTo>
                  <a:lnTo>
                    <a:pt x="27403" y="0"/>
                  </a:lnTo>
                  <a:cubicBezTo>
                    <a:pt x="27656" y="190"/>
                    <a:pt x="27878" y="412"/>
                    <a:pt x="28100" y="602"/>
                  </a:cubicBezTo>
                  <a:cubicBezTo>
                    <a:pt x="28860" y="1235"/>
                    <a:pt x="29683" y="2027"/>
                    <a:pt x="30570" y="2375"/>
                  </a:cubicBezTo>
                  <a:cubicBezTo>
                    <a:pt x="29937" y="2565"/>
                    <a:pt x="29303" y="2724"/>
                    <a:pt x="28575" y="2755"/>
                  </a:cubicBezTo>
                  <a:cubicBezTo>
                    <a:pt x="28394" y="2769"/>
                    <a:pt x="28212" y="2776"/>
                    <a:pt x="28031" y="2776"/>
                  </a:cubicBezTo>
                  <a:cubicBezTo>
                    <a:pt x="24906" y="2776"/>
                    <a:pt x="21683" y="808"/>
                    <a:pt x="18631" y="0"/>
                  </a:cubicBezTo>
                  <a:lnTo>
                    <a:pt x="15749" y="0"/>
                  </a:lnTo>
                  <a:cubicBezTo>
                    <a:pt x="19486" y="538"/>
                    <a:pt x="22684" y="2248"/>
                    <a:pt x="26326" y="3262"/>
                  </a:cubicBezTo>
                  <a:cubicBezTo>
                    <a:pt x="27055" y="3484"/>
                    <a:pt x="27751" y="3547"/>
                    <a:pt x="28448" y="3579"/>
                  </a:cubicBezTo>
                  <a:cubicBezTo>
                    <a:pt x="26168" y="4655"/>
                    <a:pt x="24363" y="6524"/>
                    <a:pt x="21829" y="7094"/>
                  </a:cubicBezTo>
                  <a:cubicBezTo>
                    <a:pt x="21104" y="7264"/>
                    <a:pt x="20373" y="7337"/>
                    <a:pt x="19642" y="7337"/>
                  </a:cubicBezTo>
                  <a:cubicBezTo>
                    <a:pt x="17371" y="7337"/>
                    <a:pt x="15094" y="6625"/>
                    <a:pt x="12962" y="5859"/>
                  </a:cubicBezTo>
                  <a:cubicBezTo>
                    <a:pt x="9822" y="4732"/>
                    <a:pt x="6705" y="3445"/>
                    <a:pt x="3417" y="3445"/>
                  </a:cubicBezTo>
                  <a:cubicBezTo>
                    <a:pt x="2825" y="3445"/>
                    <a:pt x="2228" y="3487"/>
                    <a:pt x="1624" y="3579"/>
                  </a:cubicBezTo>
                  <a:cubicBezTo>
                    <a:pt x="4221" y="1615"/>
                    <a:pt x="7198" y="443"/>
                    <a:pt x="10333" y="0"/>
                  </a:cubicBezTo>
                  <a:lnTo>
                    <a:pt x="7832" y="0"/>
                  </a:lnTo>
                  <a:cubicBezTo>
                    <a:pt x="5456" y="633"/>
                    <a:pt x="3208" y="1742"/>
                    <a:pt x="1181" y="3357"/>
                  </a:cubicBezTo>
                  <a:cubicBezTo>
                    <a:pt x="1878" y="2153"/>
                    <a:pt x="2701" y="1045"/>
                    <a:pt x="36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7"/>
            <p:cNvSpPr/>
            <p:nvPr/>
          </p:nvSpPr>
          <p:spPr>
            <a:xfrm>
              <a:off x="1574341" y="2069"/>
              <a:ext cx="444501" cy="898829"/>
            </a:xfrm>
            <a:custGeom>
              <a:avLst/>
              <a:gdLst/>
              <a:ahLst/>
              <a:cxnLst/>
              <a:rect l="l" t="t" r="r" b="b"/>
              <a:pathLst>
                <a:path w="13751" h="27806" extrusionOk="0">
                  <a:moveTo>
                    <a:pt x="1" y="0"/>
                  </a:moveTo>
                  <a:cubicBezTo>
                    <a:pt x="127" y="1140"/>
                    <a:pt x="317" y="2280"/>
                    <a:pt x="602" y="3420"/>
                  </a:cubicBezTo>
                  <a:cubicBezTo>
                    <a:pt x="1394" y="6777"/>
                    <a:pt x="1014" y="10229"/>
                    <a:pt x="1901" y="13554"/>
                  </a:cubicBezTo>
                  <a:cubicBezTo>
                    <a:pt x="3484" y="19508"/>
                    <a:pt x="8203" y="24227"/>
                    <a:pt x="13112" y="27647"/>
                  </a:cubicBezTo>
                  <a:cubicBezTo>
                    <a:pt x="13143" y="27679"/>
                    <a:pt x="13175" y="27710"/>
                    <a:pt x="13238" y="27742"/>
                  </a:cubicBezTo>
                  <a:cubicBezTo>
                    <a:pt x="13290" y="27787"/>
                    <a:pt x="13344" y="27806"/>
                    <a:pt x="13395" y="27806"/>
                  </a:cubicBezTo>
                  <a:cubicBezTo>
                    <a:pt x="13595" y="27806"/>
                    <a:pt x="13751" y="27513"/>
                    <a:pt x="13523" y="27362"/>
                  </a:cubicBezTo>
                  <a:cubicBezTo>
                    <a:pt x="9882" y="24448"/>
                    <a:pt x="10135" y="19761"/>
                    <a:pt x="9850" y="15549"/>
                  </a:cubicBezTo>
                  <a:cubicBezTo>
                    <a:pt x="9597" y="12478"/>
                    <a:pt x="8805" y="10451"/>
                    <a:pt x="7253" y="7886"/>
                  </a:cubicBezTo>
                  <a:cubicBezTo>
                    <a:pt x="5796" y="5447"/>
                    <a:pt x="7158" y="2850"/>
                    <a:pt x="5733" y="253"/>
                  </a:cubicBezTo>
                  <a:cubicBezTo>
                    <a:pt x="5701" y="190"/>
                    <a:pt x="5638" y="95"/>
                    <a:pt x="5575" y="0"/>
                  </a:cubicBezTo>
                  <a:lnTo>
                    <a:pt x="5195" y="0"/>
                  </a:lnTo>
                  <a:cubicBezTo>
                    <a:pt x="5670" y="855"/>
                    <a:pt x="6018" y="1710"/>
                    <a:pt x="6145" y="2597"/>
                  </a:cubicBezTo>
                  <a:cubicBezTo>
                    <a:pt x="6335" y="3895"/>
                    <a:pt x="5670" y="5004"/>
                    <a:pt x="5860" y="6239"/>
                  </a:cubicBezTo>
                  <a:cubicBezTo>
                    <a:pt x="6050" y="7506"/>
                    <a:pt x="7190" y="8456"/>
                    <a:pt x="7791" y="9501"/>
                  </a:cubicBezTo>
                  <a:cubicBezTo>
                    <a:pt x="10673" y="14346"/>
                    <a:pt x="8425" y="20901"/>
                    <a:pt x="11275" y="25557"/>
                  </a:cubicBezTo>
                  <a:cubicBezTo>
                    <a:pt x="7031" y="21947"/>
                    <a:pt x="3168" y="17798"/>
                    <a:pt x="2186" y="12034"/>
                  </a:cubicBezTo>
                  <a:cubicBezTo>
                    <a:pt x="1774" y="9564"/>
                    <a:pt x="2091" y="7062"/>
                    <a:pt x="1521" y="4624"/>
                  </a:cubicBezTo>
                  <a:cubicBezTo>
                    <a:pt x="1173" y="3009"/>
                    <a:pt x="856" y="1520"/>
                    <a:pt x="66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7"/>
            <p:cNvSpPr/>
            <p:nvPr/>
          </p:nvSpPr>
          <p:spPr>
            <a:xfrm>
              <a:off x="764577" y="2069"/>
              <a:ext cx="720718" cy="1561524"/>
            </a:xfrm>
            <a:custGeom>
              <a:avLst/>
              <a:gdLst/>
              <a:ahLst/>
              <a:cxnLst/>
              <a:rect l="l" t="t" r="r" b="b"/>
              <a:pathLst>
                <a:path w="22296" h="48307" extrusionOk="0">
                  <a:moveTo>
                    <a:pt x="16088" y="13206"/>
                  </a:moveTo>
                  <a:lnTo>
                    <a:pt x="16088" y="13206"/>
                  </a:lnTo>
                  <a:cubicBezTo>
                    <a:pt x="14537" y="16056"/>
                    <a:pt x="12225" y="18431"/>
                    <a:pt x="10610" y="21250"/>
                  </a:cubicBezTo>
                  <a:cubicBezTo>
                    <a:pt x="9026" y="23942"/>
                    <a:pt x="7886" y="26919"/>
                    <a:pt x="7158" y="29959"/>
                  </a:cubicBezTo>
                  <a:cubicBezTo>
                    <a:pt x="5986" y="34994"/>
                    <a:pt x="5511" y="41265"/>
                    <a:pt x="8963" y="45540"/>
                  </a:cubicBezTo>
                  <a:cubicBezTo>
                    <a:pt x="9023" y="45609"/>
                    <a:pt x="9098" y="45638"/>
                    <a:pt x="9170" y="45638"/>
                  </a:cubicBezTo>
                  <a:cubicBezTo>
                    <a:pt x="9364" y="45638"/>
                    <a:pt x="9545" y="45431"/>
                    <a:pt x="9406" y="45223"/>
                  </a:cubicBezTo>
                  <a:cubicBezTo>
                    <a:pt x="5606" y="40156"/>
                    <a:pt x="6651" y="32746"/>
                    <a:pt x="8583" y="27109"/>
                  </a:cubicBezTo>
                  <a:cubicBezTo>
                    <a:pt x="9565" y="24195"/>
                    <a:pt x="11021" y="21440"/>
                    <a:pt x="12795" y="18938"/>
                  </a:cubicBezTo>
                  <a:cubicBezTo>
                    <a:pt x="14062" y="17101"/>
                    <a:pt x="15423" y="15423"/>
                    <a:pt x="16405" y="13459"/>
                  </a:cubicBezTo>
                  <a:lnTo>
                    <a:pt x="16405" y="13459"/>
                  </a:lnTo>
                  <a:cubicBezTo>
                    <a:pt x="16247" y="14188"/>
                    <a:pt x="16120" y="14916"/>
                    <a:pt x="16025" y="15708"/>
                  </a:cubicBezTo>
                  <a:cubicBezTo>
                    <a:pt x="16008" y="15858"/>
                    <a:pt x="16115" y="15938"/>
                    <a:pt x="16229" y="15938"/>
                  </a:cubicBezTo>
                  <a:cubicBezTo>
                    <a:pt x="16331" y="15938"/>
                    <a:pt x="16439" y="15874"/>
                    <a:pt x="16468" y="15739"/>
                  </a:cubicBezTo>
                  <a:cubicBezTo>
                    <a:pt x="16595" y="15043"/>
                    <a:pt x="16753" y="14378"/>
                    <a:pt x="16944" y="13713"/>
                  </a:cubicBezTo>
                  <a:cubicBezTo>
                    <a:pt x="16975" y="14568"/>
                    <a:pt x="17039" y="15454"/>
                    <a:pt x="17070" y="16373"/>
                  </a:cubicBezTo>
                  <a:cubicBezTo>
                    <a:pt x="17324" y="21598"/>
                    <a:pt x="15867" y="25525"/>
                    <a:pt x="13207" y="29959"/>
                  </a:cubicBezTo>
                  <a:cubicBezTo>
                    <a:pt x="9945" y="35311"/>
                    <a:pt x="8995" y="41233"/>
                    <a:pt x="9628" y="47408"/>
                  </a:cubicBezTo>
                  <a:cubicBezTo>
                    <a:pt x="6588" y="44590"/>
                    <a:pt x="3389" y="41170"/>
                    <a:pt x="1837" y="37306"/>
                  </a:cubicBezTo>
                  <a:cubicBezTo>
                    <a:pt x="254" y="33442"/>
                    <a:pt x="1172" y="28882"/>
                    <a:pt x="2787" y="25208"/>
                  </a:cubicBezTo>
                  <a:cubicBezTo>
                    <a:pt x="4403" y="21472"/>
                    <a:pt x="7126" y="18305"/>
                    <a:pt x="10736" y="16373"/>
                  </a:cubicBezTo>
                  <a:cubicBezTo>
                    <a:pt x="12637" y="15359"/>
                    <a:pt x="14663" y="14694"/>
                    <a:pt x="16088" y="13206"/>
                  </a:cubicBezTo>
                  <a:close/>
                  <a:moveTo>
                    <a:pt x="21029" y="0"/>
                  </a:moveTo>
                  <a:cubicBezTo>
                    <a:pt x="19984" y="3895"/>
                    <a:pt x="18115" y="7506"/>
                    <a:pt x="16944" y="11401"/>
                  </a:cubicBezTo>
                  <a:cubicBezTo>
                    <a:pt x="14568" y="14948"/>
                    <a:pt x="9565" y="15644"/>
                    <a:pt x="6461" y="18590"/>
                  </a:cubicBezTo>
                  <a:cubicBezTo>
                    <a:pt x="3769" y="21186"/>
                    <a:pt x="1901" y="24607"/>
                    <a:pt x="982" y="28185"/>
                  </a:cubicBezTo>
                  <a:cubicBezTo>
                    <a:pt x="96" y="31732"/>
                    <a:pt x="1" y="35247"/>
                    <a:pt x="1711" y="38509"/>
                  </a:cubicBezTo>
                  <a:cubicBezTo>
                    <a:pt x="3642" y="42246"/>
                    <a:pt x="6524" y="45477"/>
                    <a:pt x="9660" y="48232"/>
                  </a:cubicBezTo>
                  <a:cubicBezTo>
                    <a:pt x="9720" y="48284"/>
                    <a:pt x="9782" y="48307"/>
                    <a:pt x="9840" y="48307"/>
                  </a:cubicBezTo>
                  <a:cubicBezTo>
                    <a:pt x="10027" y="48307"/>
                    <a:pt x="10175" y="48077"/>
                    <a:pt x="10103" y="47883"/>
                  </a:cubicBezTo>
                  <a:cubicBezTo>
                    <a:pt x="10166" y="47820"/>
                    <a:pt x="10198" y="47757"/>
                    <a:pt x="10166" y="47693"/>
                  </a:cubicBezTo>
                  <a:cubicBezTo>
                    <a:pt x="9533" y="43988"/>
                    <a:pt x="9818" y="40093"/>
                    <a:pt x="10926" y="36514"/>
                  </a:cubicBezTo>
                  <a:cubicBezTo>
                    <a:pt x="11971" y="33189"/>
                    <a:pt x="13935" y="30465"/>
                    <a:pt x="15550" y="27457"/>
                  </a:cubicBezTo>
                  <a:cubicBezTo>
                    <a:pt x="16912" y="24955"/>
                    <a:pt x="17640" y="22263"/>
                    <a:pt x="17799" y="19445"/>
                  </a:cubicBezTo>
                  <a:cubicBezTo>
                    <a:pt x="17925" y="16753"/>
                    <a:pt x="17292" y="13998"/>
                    <a:pt x="17767" y="11369"/>
                  </a:cubicBezTo>
                  <a:cubicBezTo>
                    <a:pt x="19034" y="8139"/>
                    <a:pt x="20744" y="5099"/>
                    <a:pt x="21821" y="1742"/>
                  </a:cubicBezTo>
                  <a:cubicBezTo>
                    <a:pt x="22011" y="1172"/>
                    <a:pt x="22169" y="602"/>
                    <a:pt x="2229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7"/>
            <p:cNvSpPr/>
            <p:nvPr/>
          </p:nvSpPr>
          <p:spPr>
            <a:xfrm>
              <a:off x="3919716" y="2069"/>
              <a:ext cx="1058547" cy="978995"/>
            </a:xfrm>
            <a:custGeom>
              <a:avLst/>
              <a:gdLst/>
              <a:ahLst/>
              <a:cxnLst/>
              <a:rect l="l" t="t" r="r" b="b"/>
              <a:pathLst>
                <a:path w="32747" h="30286" extrusionOk="0">
                  <a:moveTo>
                    <a:pt x="19382" y="5890"/>
                  </a:moveTo>
                  <a:cubicBezTo>
                    <a:pt x="20997" y="6745"/>
                    <a:pt x="22296" y="7917"/>
                    <a:pt x="23151" y="9532"/>
                  </a:cubicBezTo>
                  <a:cubicBezTo>
                    <a:pt x="23847" y="10862"/>
                    <a:pt x="23911" y="12129"/>
                    <a:pt x="24037" y="13459"/>
                  </a:cubicBezTo>
                  <a:cubicBezTo>
                    <a:pt x="23056" y="12668"/>
                    <a:pt x="21947" y="12098"/>
                    <a:pt x="20744" y="11781"/>
                  </a:cubicBezTo>
                  <a:cubicBezTo>
                    <a:pt x="19952" y="11559"/>
                    <a:pt x="19160" y="11559"/>
                    <a:pt x="18369" y="11337"/>
                  </a:cubicBezTo>
                  <a:cubicBezTo>
                    <a:pt x="16659" y="10894"/>
                    <a:pt x="14695" y="9216"/>
                    <a:pt x="15043" y="7252"/>
                  </a:cubicBezTo>
                  <a:cubicBezTo>
                    <a:pt x="15043" y="7221"/>
                    <a:pt x="15043" y="7189"/>
                    <a:pt x="15043" y="7189"/>
                  </a:cubicBezTo>
                  <a:cubicBezTo>
                    <a:pt x="16374" y="6682"/>
                    <a:pt x="17862" y="6207"/>
                    <a:pt x="19382" y="5890"/>
                  </a:cubicBezTo>
                  <a:close/>
                  <a:moveTo>
                    <a:pt x="22716" y="5490"/>
                  </a:moveTo>
                  <a:cubicBezTo>
                    <a:pt x="24951" y="5490"/>
                    <a:pt x="27084" y="6090"/>
                    <a:pt x="28724" y="7822"/>
                  </a:cubicBezTo>
                  <a:cubicBezTo>
                    <a:pt x="32081" y="11369"/>
                    <a:pt x="31226" y="16373"/>
                    <a:pt x="29073" y="20268"/>
                  </a:cubicBezTo>
                  <a:cubicBezTo>
                    <a:pt x="28851" y="19286"/>
                    <a:pt x="28376" y="18400"/>
                    <a:pt x="27521" y="17703"/>
                  </a:cubicBezTo>
                  <a:cubicBezTo>
                    <a:pt x="27014" y="17291"/>
                    <a:pt x="26381" y="17133"/>
                    <a:pt x="25874" y="16753"/>
                  </a:cubicBezTo>
                  <a:cubicBezTo>
                    <a:pt x="24259" y="15486"/>
                    <a:pt x="24734" y="13649"/>
                    <a:pt x="24449" y="12003"/>
                  </a:cubicBezTo>
                  <a:cubicBezTo>
                    <a:pt x="24006" y="9342"/>
                    <a:pt x="22359" y="7094"/>
                    <a:pt x="20079" y="5732"/>
                  </a:cubicBezTo>
                  <a:cubicBezTo>
                    <a:pt x="20958" y="5581"/>
                    <a:pt x="21845" y="5490"/>
                    <a:pt x="22716" y="5490"/>
                  </a:cubicBezTo>
                  <a:close/>
                  <a:moveTo>
                    <a:pt x="5289" y="8772"/>
                  </a:moveTo>
                  <a:cubicBezTo>
                    <a:pt x="8013" y="11686"/>
                    <a:pt x="10040" y="17513"/>
                    <a:pt x="9058" y="21377"/>
                  </a:cubicBezTo>
                  <a:cubicBezTo>
                    <a:pt x="8330" y="24132"/>
                    <a:pt x="6144" y="26222"/>
                    <a:pt x="5448" y="29009"/>
                  </a:cubicBezTo>
                  <a:cubicBezTo>
                    <a:pt x="5226" y="25272"/>
                    <a:pt x="2534" y="21947"/>
                    <a:pt x="2597" y="18083"/>
                  </a:cubicBezTo>
                  <a:cubicBezTo>
                    <a:pt x="2661" y="14726"/>
                    <a:pt x="5289" y="12066"/>
                    <a:pt x="5289" y="8772"/>
                  </a:cubicBezTo>
                  <a:close/>
                  <a:moveTo>
                    <a:pt x="5828" y="8677"/>
                  </a:moveTo>
                  <a:lnTo>
                    <a:pt x="5828" y="8677"/>
                  </a:lnTo>
                  <a:cubicBezTo>
                    <a:pt x="9565" y="10862"/>
                    <a:pt x="12922" y="14283"/>
                    <a:pt x="13903" y="18621"/>
                  </a:cubicBezTo>
                  <a:cubicBezTo>
                    <a:pt x="15265" y="24448"/>
                    <a:pt x="9660" y="26760"/>
                    <a:pt x="5638" y="29484"/>
                  </a:cubicBezTo>
                  <a:cubicBezTo>
                    <a:pt x="6651" y="25810"/>
                    <a:pt x="9976" y="23055"/>
                    <a:pt x="9723" y="19001"/>
                  </a:cubicBezTo>
                  <a:cubicBezTo>
                    <a:pt x="9470" y="15454"/>
                    <a:pt x="8266" y="11401"/>
                    <a:pt x="5828" y="8677"/>
                  </a:cubicBezTo>
                  <a:close/>
                  <a:moveTo>
                    <a:pt x="1" y="0"/>
                  </a:moveTo>
                  <a:cubicBezTo>
                    <a:pt x="951" y="3040"/>
                    <a:pt x="2851" y="5542"/>
                    <a:pt x="4783" y="8107"/>
                  </a:cubicBezTo>
                  <a:cubicBezTo>
                    <a:pt x="5099" y="11654"/>
                    <a:pt x="2122" y="14504"/>
                    <a:pt x="2091" y="18083"/>
                  </a:cubicBezTo>
                  <a:cubicBezTo>
                    <a:pt x="2091" y="22263"/>
                    <a:pt x="4814" y="25715"/>
                    <a:pt x="5163" y="29800"/>
                  </a:cubicBezTo>
                  <a:cubicBezTo>
                    <a:pt x="5131" y="29800"/>
                    <a:pt x="5099" y="29832"/>
                    <a:pt x="5068" y="29864"/>
                  </a:cubicBezTo>
                  <a:cubicBezTo>
                    <a:pt x="4895" y="29979"/>
                    <a:pt x="5010" y="30252"/>
                    <a:pt x="5176" y="30252"/>
                  </a:cubicBezTo>
                  <a:cubicBezTo>
                    <a:pt x="5192" y="30252"/>
                    <a:pt x="5209" y="30249"/>
                    <a:pt x="5226" y="30244"/>
                  </a:cubicBezTo>
                  <a:cubicBezTo>
                    <a:pt x="5252" y="30270"/>
                    <a:pt x="5289" y="30285"/>
                    <a:pt x="5326" y="30285"/>
                  </a:cubicBezTo>
                  <a:cubicBezTo>
                    <a:pt x="5378" y="30285"/>
                    <a:pt x="5429" y="30255"/>
                    <a:pt x="5448" y="30180"/>
                  </a:cubicBezTo>
                  <a:cubicBezTo>
                    <a:pt x="5448" y="30149"/>
                    <a:pt x="5448" y="30149"/>
                    <a:pt x="5448" y="30117"/>
                  </a:cubicBezTo>
                  <a:cubicBezTo>
                    <a:pt x="9406" y="27869"/>
                    <a:pt x="15233" y="25018"/>
                    <a:pt x="14632" y="19635"/>
                  </a:cubicBezTo>
                  <a:cubicBezTo>
                    <a:pt x="14030" y="14536"/>
                    <a:pt x="9755" y="10007"/>
                    <a:pt x="5258" y="7981"/>
                  </a:cubicBezTo>
                  <a:cubicBezTo>
                    <a:pt x="5226" y="7886"/>
                    <a:pt x="5163" y="7822"/>
                    <a:pt x="5068" y="7791"/>
                  </a:cubicBezTo>
                  <a:cubicBezTo>
                    <a:pt x="3769" y="5732"/>
                    <a:pt x="2059" y="3800"/>
                    <a:pt x="1046" y="1583"/>
                  </a:cubicBezTo>
                  <a:lnTo>
                    <a:pt x="1046" y="1583"/>
                  </a:lnTo>
                  <a:cubicBezTo>
                    <a:pt x="2154" y="2597"/>
                    <a:pt x="3991" y="2692"/>
                    <a:pt x="5574" y="2850"/>
                  </a:cubicBezTo>
                  <a:cubicBezTo>
                    <a:pt x="9185" y="3230"/>
                    <a:pt x="11085" y="6777"/>
                    <a:pt x="14600" y="7094"/>
                  </a:cubicBezTo>
                  <a:cubicBezTo>
                    <a:pt x="14600" y="7094"/>
                    <a:pt x="14568" y="7094"/>
                    <a:pt x="14568" y="7126"/>
                  </a:cubicBezTo>
                  <a:cubicBezTo>
                    <a:pt x="14157" y="9026"/>
                    <a:pt x="15550" y="10546"/>
                    <a:pt x="17165" y="11401"/>
                  </a:cubicBezTo>
                  <a:cubicBezTo>
                    <a:pt x="18179" y="11939"/>
                    <a:pt x="19255" y="11876"/>
                    <a:pt x="20364" y="12161"/>
                  </a:cubicBezTo>
                  <a:cubicBezTo>
                    <a:pt x="21726" y="12478"/>
                    <a:pt x="22929" y="13111"/>
                    <a:pt x="24101" y="13839"/>
                  </a:cubicBezTo>
                  <a:cubicBezTo>
                    <a:pt x="24132" y="14188"/>
                    <a:pt x="24196" y="14504"/>
                    <a:pt x="24259" y="14853"/>
                  </a:cubicBezTo>
                  <a:cubicBezTo>
                    <a:pt x="24417" y="15613"/>
                    <a:pt x="24607" y="16246"/>
                    <a:pt x="25178" y="16816"/>
                  </a:cubicBezTo>
                  <a:cubicBezTo>
                    <a:pt x="25558" y="17133"/>
                    <a:pt x="26033" y="17260"/>
                    <a:pt x="26413" y="17513"/>
                  </a:cubicBezTo>
                  <a:cubicBezTo>
                    <a:pt x="27774" y="18463"/>
                    <a:pt x="28439" y="19286"/>
                    <a:pt x="28788" y="20806"/>
                  </a:cubicBezTo>
                  <a:cubicBezTo>
                    <a:pt x="28788" y="20870"/>
                    <a:pt x="28788" y="20933"/>
                    <a:pt x="28851" y="20965"/>
                  </a:cubicBezTo>
                  <a:cubicBezTo>
                    <a:pt x="28851" y="20996"/>
                    <a:pt x="28851" y="20996"/>
                    <a:pt x="28851" y="20996"/>
                  </a:cubicBezTo>
                  <a:cubicBezTo>
                    <a:pt x="28866" y="21087"/>
                    <a:pt x="28946" y="21127"/>
                    <a:pt x="29026" y="21127"/>
                  </a:cubicBezTo>
                  <a:cubicBezTo>
                    <a:pt x="29113" y="21127"/>
                    <a:pt x="29200" y="21079"/>
                    <a:pt x="29200" y="20996"/>
                  </a:cubicBezTo>
                  <a:cubicBezTo>
                    <a:pt x="29200" y="20965"/>
                    <a:pt x="29231" y="20965"/>
                    <a:pt x="29231" y="20965"/>
                  </a:cubicBezTo>
                  <a:cubicBezTo>
                    <a:pt x="31765" y="16943"/>
                    <a:pt x="32746" y="11527"/>
                    <a:pt x="29358" y="7664"/>
                  </a:cubicBezTo>
                  <a:cubicBezTo>
                    <a:pt x="27638" y="5686"/>
                    <a:pt x="25044" y="4892"/>
                    <a:pt x="22360" y="4892"/>
                  </a:cubicBezTo>
                  <a:cubicBezTo>
                    <a:pt x="19757" y="4892"/>
                    <a:pt x="17070" y="5639"/>
                    <a:pt x="15012" y="6777"/>
                  </a:cubicBezTo>
                  <a:cubicBezTo>
                    <a:pt x="14980" y="6682"/>
                    <a:pt x="14917" y="6619"/>
                    <a:pt x="14822" y="6619"/>
                  </a:cubicBezTo>
                  <a:cubicBezTo>
                    <a:pt x="11877" y="6492"/>
                    <a:pt x="10356" y="3737"/>
                    <a:pt x="7760" y="2787"/>
                  </a:cubicBezTo>
                  <a:cubicBezTo>
                    <a:pt x="5384" y="1900"/>
                    <a:pt x="1932" y="3040"/>
                    <a:pt x="539" y="285"/>
                  </a:cubicBezTo>
                  <a:cubicBezTo>
                    <a:pt x="507" y="190"/>
                    <a:pt x="507" y="95"/>
                    <a:pt x="47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7"/>
            <p:cNvSpPr/>
            <p:nvPr/>
          </p:nvSpPr>
          <p:spPr>
            <a:xfrm>
              <a:off x="2590927" y="2069"/>
              <a:ext cx="1895926" cy="2173889"/>
            </a:xfrm>
            <a:custGeom>
              <a:avLst/>
              <a:gdLst/>
              <a:ahLst/>
              <a:cxnLst/>
              <a:rect l="l" t="t" r="r" b="b"/>
              <a:pathLst>
                <a:path w="58652" h="67251" extrusionOk="0">
                  <a:moveTo>
                    <a:pt x="12654" y="21512"/>
                  </a:moveTo>
                  <a:cubicBezTo>
                    <a:pt x="17073" y="21512"/>
                    <a:pt x="20498" y="24758"/>
                    <a:pt x="23594" y="27647"/>
                  </a:cubicBezTo>
                  <a:cubicBezTo>
                    <a:pt x="22137" y="26887"/>
                    <a:pt x="20585" y="26222"/>
                    <a:pt x="19002" y="26063"/>
                  </a:cubicBezTo>
                  <a:cubicBezTo>
                    <a:pt x="18763" y="26035"/>
                    <a:pt x="18530" y="26022"/>
                    <a:pt x="18301" y="26022"/>
                  </a:cubicBezTo>
                  <a:cubicBezTo>
                    <a:pt x="16740" y="26022"/>
                    <a:pt x="15386" y="26619"/>
                    <a:pt x="13840" y="26950"/>
                  </a:cubicBezTo>
                  <a:cubicBezTo>
                    <a:pt x="13333" y="27068"/>
                    <a:pt x="12858" y="27116"/>
                    <a:pt x="12403" y="27116"/>
                  </a:cubicBezTo>
                  <a:cubicBezTo>
                    <a:pt x="10526" y="27116"/>
                    <a:pt x="8994" y="26287"/>
                    <a:pt x="7031" y="26032"/>
                  </a:cubicBezTo>
                  <a:cubicBezTo>
                    <a:pt x="6875" y="26009"/>
                    <a:pt x="6714" y="25999"/>
                    <a:pt x="6547" y="25999"/>
                  </a:cubicBezTo>
                  <a:cubicBezTo>
                    <a:pt x="5388" y="25999"/>
                    <a:pt x="3985" y="26483"/>
                    <a:pt x="2782" y="26483"/>
                  </a:cubicBezTo>
                  <a:cubicBezTo>
                    <a:pt x="2007" y="26483"/>
                    <a:pt x="1314" y="26282"/>
                    <a:pt x="824" y="25620"/>
                  </a:cubicBezTo>
                  <a:cubicBezTo>
                    <a:pt x="2439" y="25430"/>
                    <a:pt x="3959" y="25018"/>
                    <a:pt x="5447" y="24322"/>
                  </a:cubicBezTo>
                  <a:cubicBezTo>
                    <a:pt x="7506" y="23308"/>
                    <a:pt x="9279" y="21852"/>
                    <a:pt x="11654" y="21567"/>
                  </a:cubicBezTo>
                  <a:cubicBezTo>
                    <a:pt x="11993" y="21529"/>
                    <a:pt x="12326" y="21512"/>
                    <a:pt x="12654" y="21512"/>
                  </a:cubicBezTo>
                  <a:close/>
                  <a:moveTo>
                    <a:pt x="729" y="26317"/>
                  </a:moveTo>
                  <a:lnTo>
                    <a:pt x="729" y="26317"/>
                  </a:lnTo>
                  <a:cubicBezTo>
                    <a:pt x="1292" y="26824"/>
                    <a:pt x="1957" y="27056"/>
                    <a:pt x="2766" y="27056"/>
                  </a:cubicBezTo>
                  <a:cubicBezTo>
                    <a:pt x="2866" y="27056"/>
                    <a:pt x="2968" y="27052"/>
                    <a:pt x="3072" y="27045"/>
                  </a:cubicBezTo>
                  <a:cubicBezTo>
                    <a:pt x="4301" y="26967"/>
                    <a:pt x="5206" y="26500"/>
                    <a:pt x="6411" y="26500"/>
                  </a:cubicBezTo>
                  <a:cubicBezTo>
                    <a:pt x="6666" y="26500"/>
                    <a:pt x="6934" y="26521"/>
                    <a:pt x="7221" y="26570"/>
                  </a:cubicBezTo>
                  <a:cubicBezTo>
                    <a:pt x="8234" y="26729"/>
                    <a:pt x="9184" y="27172"/>
                    <a:pt x="10166" y="27457"/>
                  </a:cubicBezTo>
                  <a:cubicBezTo>
                    <a:pt x="10765" y="27614"/>
                    <a:pt x="11327" y="27680"/>
                    <a:pt x="11874" y="27680"/>
                  </a:cubicBezTo>
                  <a:cubicBezTo>
                    <a:pt x="13093" y="27680"/>
                    <a:pt x="14238" y="27353"/>
                    <a:pt x="15550" y="26982"/>
                  </a:cubicBezTo>
                  <a:cubicBezTo>
                    <a:pt x="16443" y="26713"/>
                    <a:pt x="17277" y="26599"/>
                    <a:pt x="18082" y="26599"/>
                  </a:cubicBezTo>
                  <a:cubicBezTo>
                    <a:pt x="19932" y="26599"/>
                    <a:pt x="21623" y="27204"/>
                    <a:pt x="23499" y="27932"/>
                  </a:cubicBezTo>
                  <a:cubicBezTo>
                    <a:pt x="21535" y="28850"/>
                    <a:pt x="18685" y="30180"/>
                    <a:pt x="18052" y="31986"/>
                  </a:cubicBezTo>
                  <a:cubicBezTo>
                    <a:pt x="17545" y="33537"/>
                    <a:pt x="18843" y="34297"/>
                    <a:pt x="20173" y="34519"/>
                  </a:cubicBezTo>
                  <a:cubicBezTo>
                    <a:pt x="17513" y="34994"/>
                    <a:pt x="14790" y="35501"/>
                    <a:pt x="12256" y="36261"/>
                  </a:cubicBezTo>
                  <a:cubicBezTo>
                    <a:pt x="9754" y="35406"/>
                    <a:pt x="6936" y="34709"/>
                    <a:pt x="5004" y="32841"/>
                  </a:cubicBezTo>
                  <a:cubicBezTo>
                    <a:pt x="3135" y="31036"/>
                    <a:pt x="1394" y="28819"/>
                    <a:pt x="729" y="26317"/>
                  </a:cubicBezTo>
                  <a:close/>
                  <a:moveTo>
                    <a:pt x="42247" y="31669"/>
                  </a:moveTo>
                  <a:lnTo>
                    <a:pt x="42247" y="31669"/>
                  </a:lnTo>
                  <a:cubicBezTo>
                    <a:pt x="45414" y="31732"/>
                    <a:pt x="48517" y="33189"/>
                    <a:pt x="51684" y="33569"/>
                  </a:cubicBezTo>
                  <a:cubicBezTo>
                    <a:pt x="53078" y="33727"/>
                    <a:pt x="55991" y="34487"/>
                    <a:pt x="57258" y="35913"/>
                  </a:cubicBezTo>
                  <a:cubicBezTo>
                    <a:pt x="56054" y="36229"/>
                    <a:pt x="54914" y="36641"/>
                    <a:pt x="53711" y="36958"/>
                  </a:cubicBezTo>
                  <a:cubicBezTo>
                    <a:pt x="53171" y="37095"/>
                    <a:pt x="52719" y="37147"/>
                    <a:pt x="52304" y="37147"/>
                  </a:cubicBezTo>
                  <a:cubicBezTo>
                    <a:pt x="51382" y="37147"/>
                    <a:pt x="50645" y="36889"/>
                    <a:pt x="49531" y="36736"/>
                  </a:cubicBezTo>
                  <a:cubicBezTo>
                    <a:pt x="49395" y="36719"/>
                    <a:pt x="49273" y="36711"/>
                    <a:pt x="49157" y="36711"/>
                  </a:cubicBezTo>
                  <a:cubicBezTo>
                    <a:pt x="48841" y="36711"/>
                    <a:pt x="48571" y="36770"/>
                    <a:pt x="48200" y="36863"/>
                  </a:cubicBezTo>
                  <a:cubicBezTo>
                    <a:pt x="47133" y="37129"/>
                    <a:pt x="46252" y="37357"/>
                    <a:pt x="45384" y="37357"/>
                  </a:cubicBezTo>
                  <a:cubicBezTo>
                    <a:pt x="44502" y="37357"/>
                    <a:pt x="43633" y="37122"/>
                    <a:pt x="42595" y="36451"/>
                  </a:cubicBezTo>
                  <a:cubicBezTo>
                    <a:pt x="42595" y="36419"/>
                    <a:pt x="42563" y="36419"/>
                    <a:pt x="42563" y="36419"/>
                  </a:cubicBezTo>
                  <a:cubicBezTo>
                    <a:pt x="42848" y="36008"/>
                    <a:pt x="43070" y="35501"/>
                    <a:pt x="43133" y="34931"/>
                  </a:cubicBezTo>
                  <a:cubicBezTo>
                    <a:pt x="43292" y="33759"/>
                    <a:pt x="42880" y="32619"/>
                    <a:pt x="42247" y="31669"/>
                  </a:cubicBezTo>
                  <a:close/>
                  <a:moveTo>
                    <a:pt x="38470" y="32804"/>
                  </a:moveTo>
                  <a:cubicBezTo>
                    <a:pt x="40015" y="32804"/>
                    <a:pt x="41546" y="33053"/>
                    <a:pt x="42373" y="33949"/>
                  </a:cubicBezTo>
                  <a:cubicBezTo>
                    <a:pt x="42658" y="35849"/>
                    <a:pt x="41708" y="37623"/>
                    <a:pt x="38985" y="37686"/>
                  </a:cubicBezTo>
                  <a:cubicBezTo>
                    <a:pt x="38965" y="37686"/>
                    <a:pt x="38945" y="37686"/>
                    <a:pt x="38925" y="37686"/>
                  </a:cubicBezTo>
                  <a:cubicBezTo>
                    <a:pt x="36263" y="37686"/>
                    <a:pt x="34285" y="35583"/>
                    <a:pt x="32556" y="33822"/>
                  </a:cubicBezTo>
                  <a:cubicBezTo>
                    <a:pt x="32493" y="33759"/>
                    <a:pt x="32429" y="33759"/>
                    <a:pt x="32398" y="33759"/>
                  </a:cubicBezTo>
                  <a:cubicBezTo>
                    <a:pt x="32334" y="33759"/>
                    <a:pt x="32303" y="33791"/>
                    <a:pt x="32271" y="33791"/>
                  </a:cubicBezTo>
                  <a:cubicBezTo>
                    <a:pt x="32176" y="33727"/>
                    <a:pt x="32049" y="33664"/>
                    <a:pt x="31954" y="33632"/>
                  </a:cubicBezTo>
                  <a:cubicBezTo>
                    <a:pt x="32936" y="33506"/>
                    <a:pt x="33949" y="33252"/>
                    <a:pt x="34963" y="33094"/>
                  </a:cubicBezTo>
                  <a:cubicBezTo>
                    <a:pt x="35872" y="32979"/>
                    <a:pt x="37176" y="32804"/>
                    <a:pt x="38470" y="32804"/>
                  </a:cubicBezTo>
                  <a:close/>
                  <a:moveTo>
                    <a:pt x="30037" y="33790"/>
                  </a:moveTo>
                  <a:cubicBezTo>
                    <a:pt x="30747" y="33790"/>
                    <a:pt x="31431" y="33912"/>
                    <a:pt x="32049" y="34266"/>
                  </a:cubicBezTo>
                  <a:cubicBezTo>
                    <a:pt x="32018" y="34392"/>
                    <a:pt x="31954" y="34519"/>
                    <a:pt x="31891" y="34646"/>
                  </a:cubicBezTo>
                  <a:cubicBezTo>
                    <a:pt x="31764" y="34709"/>
                    <a:pt x="31701" y="34836"/>
                    <a:pt x="31764" y="34994"/>
                  </a:cubicBezTo>
                  <a:cubicBezTo>
                    <a:pt x="31194" y="36546"/>
                    <a:pt x="30656" y="38319"/>
                    <a:pt x="29484" y="39333"/>
                  </a:cubicBezTo>
                  <a:cubicBezTo>
                    <a:pt x="29009" y="39713"/>
                    <a:pt x="28597" y="39934"/>
                    <a:pt x="28217" y="39998"/>
                  </a:cubicBezTo>
                  <a:cubicBezTo>
                    <a:pt x="28186" y="39966"/>
                    <a:pt x="28186" y="39934"/>
                    <a:pt x="28186" y="39903"/>
                  </a:cubicBezTo>
                  <a:cubicBezTo>
                    <a:pt x="28186" y="39871"/>
                    <a:pt x="28162" y="39855"/>
                    <a:pt x="28138" y="39855"/>
                  </a:cubicBezTo>
                  <a:cubicBezTo>
                    <a:pt x="28114" y="39855"/>
                    <a:pt x="28091" y="39871"/>
                    <a:pt x="28091" y="39903"/>
                  </a:cubicBezTo>
                  <a:cubicBezTo>
                    <a:pt x="28091" y="39934"/>
                    <a:pt x="28091" y="39966"/>
                    <a:pt x="28122" y="39998"/>
                  </a:cubicBezTo>
                  <a:cubicBezTo>
                    <a:pt x="28074" y="40002"/>
                    <a:pt x="28026" y="40004"/>
                    <a:pt x="27979" y="40004"/>
                  </a:cubicBezTo>
                  <a:cubicBezTo>
                    <a:pt x="26015" y="40004"/>
                    <a:pt x="25010" y="36219"/>
                    <a:pt x="24639" y="34487"/>
                  </a:cubicBezTo>
                  <a:cubicBezTo>
                    <a:pt x="25114" y="34456"/>
                    <a:pt x="25589" y="34392"/>
                    <a:pt x="26064" y="34361"/>
                  </a:cubicBezTo>
                  <a:cubicBezTo>
                    <a:pt x="27301" y="34216"/>
                    <a:pt x="28713" y="33790"/>
                    <a:pt x="30037" y="33790"/>
                  </a:cubicBezTo>
                  <a:close/>
                  <a:moveTo>
                    <a:pt x="32493" y="34297"/>
                  </a:moveTo>
                  <a:cubicBezTo>
                    <a:pt x="34158" y="36183"/>
                    <a:pt x="36229" y="38193"/>
                    <a:pt x="38922" y="38193"/>
                  </a:cubicBezTo>
                  <a:cubicBezTo>
                    <a:pt x="38943" y="38193"/>
                    <a:pt x="38964" y="38193"/>
                    <a:pt x="38985" y="38193"/>
                  </a:cubicBezTo>
                  <a:cubicBezTo>
                    <a:pt x="40252" y="38161"/>
                    <a:pt x="41487" y="37686"/>
                    <a:pt x="42278" y="36799"/>
                  </a:cubicBezTo>
                  <a:cubicBezTo>
                    <a:pt x="42278" y="36831"/>
                    <a:pt x="42310" y="36863"/>
                    <a:pt x="42342" y="36863"/>
                  </a:cubicBezTo>
                  <a:cubicBezTo>
                    <a:pt x="43292" y="37496"/>
                    <a:pt x="44210" y="37876"/>
                    <a:pt x="45350" y="37939"/>
                  </a:cubicBezTo>
                  <a:cubicBezTo>
                    <a:pt x="45429" y="37944"/>
                    <a:pt x="45507" y="37946"/>
                    <a:pt x="45585" y="37946"/>
                  </a:cubicBezTo>
                  <a:cubicBezTo>
                    <a:pt x="46887" y="37946"/>
                    <a:pt x="48110" y="37325"/>
                    <a:pt x="49400" y="37325"/>
                  </a:cubicBezTo>
                  <a:cubicBezTo>
                    <a:pt x="49590" y="37325"/>
                    <a:pt x="49781" y="37338"/>
                    <a:pt x="49974" y="37369"/>
                  </a:cubicBezTo>
                  <a:cubicBezTo>
                    <a:pt x="50818" y="37501"/>
                    <a:pt x="51267" y="37787"/>
                    <a:pt x="52035" y="37787"/>
                  </a:cubicBezTo>
                  <a:cubicBezTo>
                    <a:pt x="52188" y="37787"/>
                    <a:pt x="52354" y="37776"/>
                    <a:pt x="52539" y="37749"/>
                  </a:cubicBezTo>
                  <a:cubicBezTo>
                    <a:pt x="54186" y="37496"/>
                    <a:pt x="55928" y="36768"/>
                    <a:pt x="57480" y="36198"/>
                  </a:cubicBezTo>
                  <a:lnTo>
                    <a:pt x="57480" y="36198"/>
                  </a:lnTo>
                  <a:cubicBezTo>
                    <a:pt x="58050" y="37053"/>
                    <a:pt x="58018" y="38161"/>
                    <a:pt x="56719" y="39491"/>
                  </a:cubicBezTo>
                  <a:cubicBezTo>
                    <a:pt x="55358" y="40916"/>
                    <a:pt x="52983" y="41011"/>
                    <a:pt x="51209" y="41676"/>
                  </a:cubicBezTo>
                  <a:cubicBezTo>
                    <a:pt x="49657" y="42278"/>
                    <a:pt x="48264" y="43291"/>
                    <a:pt x="46649" y="43798"/>
                  </a:cubicBezTo>
                  <a:cubicBezTo>
                    <a:pt x="46142" y="43925"/>
                    <a:pt x="45667" y="44020"/>
                    <a:pt x="45192" y="44051"/>
                  </a:cubicBezTo>
                  <a:cubicBezTo>
                    <a:pt x="45160" y="44020"/>
                    <a:pt x="45129" y="43988"/>
                    <a:pt x="45097" y="43956"/>
                  </a:cubicBezTo>
                  <a:cubicBezTo>
                    <a:pt x="45079" y="43929"/>
                    <a:pt x="45051" y="43918"/>
                    <a:pt x="45020" y="43918"/>
                  </a:cubicBezTo>
                  <a:cubicBezTo>
                    <a:pt x="44941" y="43918"/>
                    <a:pt x="44844" y="43992"/>
                    <a:pt x="44844" y="44083"/>
                  </a:cubicBezTo>
                  <a:cubicBezTo>
                    <a:pt x="43355" y="44083"/>
                    <a:pt x="41962" y="43545"/>
                    <a:pt x="40537" y="42721"/>
                  </a:cubicBezTo>
                  <a:cubicBezTo>
                    <a:pt x="37180" y="40758"/>
                    <a:pt x="34424" y="38003"/>
                    <a:pt x="32271" y="34772"/>
                  </a:cubicBezTo>
                  <a:cubicBezTo>
                    <a:pt x="32334" y="34646"/>
                    <a:pt x="32366" y="34487"/>
                    <a:pt x="32398" y="34361"/>
                  </a:cubicBezTo>
                  <a:cubicBezTo>
                    <a:pt x="32429" y="34329"/>
                    <a:pt x="32461" y="34329"/>
                    <a:pt x="32493" y="34297"/>
                  </a:cubicBezTo>
                  <a:close/>
                  <a:moveTo>
                    <a:pt x="20110" y="35184"/>
                  </a:moveTo>
                  <a:lnTo>
                    <a:pt x="19983" y="35311"/>
                  </a:lnTo>
                  <a:cubicBezTo>
                    <a:pt x="16563" y="36831"/>
                    <a:pt x="13175" y="38446"/>
                    <a:pt x="10388" y="41043"/>
                  </a:cubicBezTo>
                  <a:cubicBezTo>
                    <a:pt x="10333" y="41098"/>
                    <a:pt x="10396" y="41176"/>
                    <a:pt x="10455" y="41176"/>
                  </a:cubicBezTo>
                  <a:cubicBezTo>
                    <a:pt x="10465" y="41176"/>
                    <a:pt x="10474" y="41174"/>
                    <a:pt x="10483" y="41170"/>
                  </a:cubicBezTo>
                  <a:cubicBezTo>
                    <a:pt x="13396" y="39016"/>
                    <a:pt x="16310" y="37338"/>
                    <a:pt x="19508" y="35723"/>
                  </a:cubicBezTo>
                  <a:lnTo>
                    <a:pt x="19508" y="35723"/>
                  </a:lnTo>
                  <a:cubicBezTo>
                    <a:pt x="18907" y="36293"/>
                    <a:pt x="18273" y="36863"/>
                    <a:pt x="17672" y="37464"/>
                  </a:cubicBezTo>
                  <a:cubicBezTo>
                    <a:pt x="17721" y="37391"/>
                    <a:pt x="17675" y="37317"/>
                    <a:pt x="17607" y="37317"/>
                  </a:cubicBezTo>
                  <a:cubicBezTo>
                    <a:pt x="17588" y="37317"/>
                    <a:pt x="17566" y="37323"/>
                    <a:pt x="17545" y="37338"/>
                  </a:cubicBezTo>
                  <a:cubicBezTo>
                    <a:pt x="15328" y="39554"/>
                    <a:pt x="13175" y="41930"/>
                    <a:pt x="11369" y="44495"/>
                  </a:cubicBezTo>
                  <a:cubicBezTo>
                    <a:pt x="11321" y="44543"/>
                    <a:pt x="11384" y="44611"/>
                    <a:pt x="11445" y="44611"/>
                  </a:cubicBezTo>
                  <a:cubicBezTo>
                    <a:pt x="11463" y="44611"/>
                    <a:pt x="11481" y="44605"/>
                    <a:pt x="11496" y="44590"/>
                  </a:cubicBezTo>
                  <a:cubicBezTo>
                    <a:pt x="13079" y="42595"/>
                    <a:pt x="14695" y="40663"/>
                    <a:pt x="16405" y="38794"/>
                  </a:cubicBezTo>
                  <a:lnTo>
                    <a:pt x="16405" y="38794"/>
                  </a:lnTo>
                  <a:cubicBezTo>
                    <a:pt x="15930" y="39364"/>
                    <a:pt x="15518" y="39934"/>
                    <a:pt x="15170" y="40568"/>
                  </a:cubicBezTo>
                  <a:cubicBezTo>
                    <a:pt x="13776" y="43101"/>
                    <a:pt x="13745" y="46458"/>
                    <a:pt x="13333" y="49245"/>
                  </a:cubicBezTo>
                  <a:cubicBezTo>
                    <a:pt x="13111" y="50734"/>
                    <a:pt x="12541" y="53584"/>
                    <a:pt x="12699" y="55959"/>
                  </a:cubicBezTo>
                  <a:cubicBezTo>
                    <a:pt x="11668" y="56943"/>
                    <a:pt x="11036" y="57442"/>
                    <a:pt x="9826" y="57442"/>
                  </a:cubicBezTo>
                  <a:cubicBezTo>
                    <a:pt x="9402" y="57442"/>
                    <a:pt x="8906" y="57381"/>
                    <a:pt x="8297" y="57257"/>
                  </a:cubicBezTo>
                  <a:cubicBezTo>
                    <a:pt x="7791" y="57131"/>
                    <a:pt x="7664" y="56909"/>
                    <a:pt x="7126" y="56877"/>
                  </a:cubicBezTo>
                  <a:cubicBezTo>
                    <a:pt x="7084" y="56875"/>
                    <a:pt x="7042" y="56873"/>
                    <a:pt x="7000" y="56873"/>
                  </a:cubicBezTo>
                  <a:cubicBezTo>
                    <a:pt x="5743" y="56873"/>
                    <a:pt x="4684" y="58016"/>
                    <a:pt x="3599" y="58016"/>
                  </a:cubicBezTo>
                  <a:cubicBezTo>
                    <a:pt x="2962" y="58016"/>
                    <a:pt x="2315" y="57622"/>
                    <a:pt x="1615" y="56371"/>
                  </a:cubicBezTo>
                  <a:cubicBezTo>
                    <a:pt x="0" y="53457"/>
                    <a:pt x="760" y="47978"/>
                    <a:pt x="1774" y="45001"/>
                  </a:cubicBezTo>
                  <a:cubicBezTo>
                    <a:pt x="4339" y="37528"/>
                    <a:pt x="13333" y="36451"/>
                    <a:pt x="20110" y="35184"/>
                  </a:cubicBezTo>
                  <a:close/>
                  <a:moveTo>
                    <a:pt x="32081" y="35437"/>
                  </a:moveTo>
                  <a:cubicBezTo>
                    <a:pt x="34519" y="39016"/>
                    <a:pt x="37845" y="42278"/>
                    <a:pt x="41867" y="44020"/>
                  </a:cubicBezTo>
                  <a:cubicBezTo>
                    <a:pt x="42817" y="44416"/>
                    <a:pt x="43723" y="44614"/>
                    <a:pt x="44622" y="44614"/>
                  </a:cubicBezTo>
                  <a:cubicBezTo>
                    <a:pt x="44801" y="44614"/>
                    <a:pt x="44981" y="44606"/>
                    <a:pt x="45160" y="44590"/>
                  </a:cubicBezTo>
                  <a:cubicBezTo>
                    <a:pt x="46902" y="47250"/>
                    <a:pt x="47725" y="50354"/>
                    <a:pt x="49689" y="52887"/>
                  </a:cubicBezTo>
                  <a:cubicBezTo>
                    <a:pt x="49974" y="53235"/>
                    <a:pt x="50512" y="53710"/>
                    <a:pt x="50702" y="54059"/>
                  </a:cubicBezTo>
                  <a:cubicBezTo>
                    <a:pt x="51906" y="56529"/>
                    <a:pt x="49974" y="56909"/>
                    <a:pt x="48676" y="57447"/>
                  </a:cubicBezTo>
                  <a:cubicBezTo>
                    <a:pt x="46879" y="58201"/>
                    <a:pt x="45083" y="59086"/>
                    <a:pt x="43117" y="59086"/>
                  </a:cubicBezTo>
                  <a:cubicBezTo>
                    <a:pt x="42934" y="59086"/>
                    <a:pt x="42750" y="59079"/>
                    <a:pt x="42563" y="59062"/>
                  </a:cubicBezTo>
                  <a:cubicBezTo>
                    <a:pt x="38256" y="58651"/>
                    <a:pt x="35660" y="54692"/>
                    <a:pt x="33759" y="51240"/>
                  </a:cubicBezTo>
                  <a:cubicBezTo>
                    <a:pt x="31796" y="47725"/>
                    <a:pt x="30339" y="44020"/>
                    <a:pt x="29167" y="40156"/>
                  </a:cubicBezTo>
                  <a:cubicBezTo>
                    <a:pt x="29167" y="40156"/>
                    <a:pt x="29167" y="40156"/>
                    <a:pt x="29136" y="40124"/>
                  </a:cubicBezTo>
                  <a:cubicBezTo>
                    <a:pt x="30656" y="39333"/>
                    <a:pt x="31511" y="37211"/>
                    <a:pt x="32081" y="35437"/>
                  </a:cubicBezTo>
                  <a:close/>
                  <a:moveTo>
                    <a:pt x="24132" y="34551"/>
                  </a:moveTo>
                  <a:cubicBezTo>
                    <a:pt x="24480" y="36198"/>
                    <a:pt x="25177" y="39396"/>
                    <a:pt x="26951" y="40251"/>
                  </a:cubicBezTo>
                  <a:cubicBezTo>
                    <a:pt x="26571" y="44811"/>
                    <a:pt x="29642" y="49150"/>
                    <a:pt x="27616" y="53647"/>
                  </a:cubicBezTo>
                  <a:cubicBezTo>
                    <a:pt x="26697" y="55674"/>
                    <a:pt x="25145" y="57479"/>
                    <a:pt x="23499" y="58999"/>
                  </a:cubicBezTo>
                  <a:cubicBezTo>
                    <a:pt x="22852" y="59587"/>
                    <a:pt x="21962" y="59896"/>
                    <a:pt x="21063" y="59896"/>
                  </a:cubicBezTo>
                  <a:cubicBezTo>
                    <a:pt x="20509" y="59896"/>
                    <a:pt x="19952" y="59779"/>
                    <a:pt x="19445" y="59538"/>
                  </a:cubicBezTo>
                  <a:cubicBezTo>
                    <a:pt x="19097" y="59379"/>
                    <a:pt x="18875" y="58904"/>
                    <a:pt x="18527" y="58682"/>
                  </a:cubicBezTo>
                  <a:cubicBezTo>
                    <a:pt x="18215" y="58541"/>
                    <a:pt x="17953" y="58424"/>
                    <a:pt x="17629" y="58424"/>
                  </a:cubicBezTo>
                  <a:cubicBezTo>
                    <a:pt x="17591" y="58424"/>
                    <a:pt x="17553" y="58426"/>
                    <a:pt x="17513" y="58429"/>
                  </a:cubicBezTo>
                  <a:cubicBezTo>
                    <a:pt x="17101" y="58461"/>
                    <a:pt x="16816" y="58904"/>
                    <a:pt x="16500" y="58904"/>
                  </a:cubicBezTo>
                  <a:cubicBezTo>
                    <a:pt x="16367" y="59009"/>
                    <a:pt x="16228" y="59062"/>
                    <a:pt x="16083" y="59062"/>
                  </a:cubicBezTo>
                  <a:cubicBezTo>
                    <a:pt x="15746" y="59062"/>
                    <a:pt x="15378" y="58774"/>
                    <a:pt x="14980" y="58176"/>
                  </a:cubicBezTo>
                  <a:cubicBezTo>
                    <a:pt x="13840" y="58144"/>
                    <a:pt x="13301" y="57637"/>
                    <a:pt x="13365" y="56687"/>
                  </a:cubicBezTo>
                  <a:cubicBezTo>
                    <a:pt x="13175" y="56054"/>
                    <a:pt x="13206" y="55357"/>
                    <a:pt x="13238" y="54692"/>
                  </a:cubicBezTo>
                  <a:cubicBezTo>
                    <a:pt x="13270" y="52064"/>
                    <a:pt x="13871" y="49403"/>
                    <a:pt x="14251" y="46775"/>
                  </a:cubicBezTo>
                  <a:cubicBezTo>
                    <a:pt x="14600" y="44558"/>
                    <a:pt x="14758" y="42183"/>
                    <a:pt x="16025" y="40219"/>
                  </a:cubicBezTo>
                  <a:cubicBezTo>
                    <a:pt x="17386" y="38129"/>
                    <a:pt x="19667" y="36356"/>
                    <a:pt x="21472" y="34614"/>
                  </a:cubicBezTo>
                  <a:cubicBezTo>
                    <a:pt x="21701" y="34623"/>
                    <a:pt x="21935" y="34627"/>
                    <a:pt x="22171" y="34627"/>
                  </a:cubicBezTo>
                  <a:cubicBezTo>
                    <a:pt x="22817" y="34627"/>
                    <a:pt x="23483" y="34597"/>
                    <a:pt x="24132" y="34551"/>
                  </a:cubicBezTo>
                  <a:close/>
                  <a:moveTo>
                    <a:pt x="28692" y="40314"/>
                  </a:moveTo>
                  <a:cubicBezTo>
                    <a:pt x="30054" y="45192"/>
                    <a:pt x="32113" y="50164"/>
                    <a:pt x="35026" y="54344"/>
                  </a:cubicBezTo>
                  <a:cubicBezTo>
                    <a:pt x="34329" y="56656"/>
                    <a:pt x="33728" y="59031"/>
                    <a:pt x="32429" y="61089"/>
                  </a:cubicBezTo>
                  <a:cubicBezTo>
                    <a:pt x="31289" y="62894"/>
                    <a:pt x="30181" y="63243"/>
                    <a:pt x="28281" y="63781"/>
                  </a:cubicBezTo>
                  <a:cubicBezTo>
                    <a:pt x="27584" y="63971"/>
                    <a:pt x="27014" y="64098"/>
                    <a:pt x="26444" y="64541"/>
                  </a:cubicBezTo>
                  <a:cubicBezTo>
                    <a:pt x="25206" y="65562"/>
                    <a:pt x="25541" y="66221"/>
                    <a:pt x="23754" y="66221"/>
                  </a:cubicBezTo>
                  <a:cubicBezTo>
                    <a:pt x="23712" y="66221"/>
                    <a:pt x="23669" y="66220"/>
                    <a:pt x="23625" y="66220"/>
                  </a:cubicBezTo>
                  <a:cubicBezTo>
                    <a:pt x="21979" y="66188"/>
                    <a:pt x="20997" y="65523"/>
                    <a:pt x="19667" y="64668"/>
                  </a:cubicBezTo>
                  <a:cubicBezTo>
                    <a:pt x="17608" y="63369"/>
                    <a:pt x="15835" y="61818"/>
                    <a:pt x="14726" y="59664"/>
                  </a:cubicBezTo>
                  <a:lnTo>
                    <a:pt x="14726" y="59664"/>
                  </a:lnTo>
                  <a:cubicBezTo>
                    <a:pt x="15008" y="59772"/>
                    <a:pt x="15333" y="59821"/>
                    <a:pt x="15703" y="59821"/>
                  </a:cubicBezTo>
                  <a:cubicBezTo>
                    <a:pt x="15875" y="59821"/>
                    <a:pt x="16056" y="59811"/>
                    <a:pt x="16246" y="59791"/>
                  </a:cubicBezTo>
                  <a:cubicBezTo>
                    <a:pt x="17524" y="59625"/>
                    <a:pt x="18086" y="59526"/>
                    <a:pt x="18384" y="59526"/>
                  </a:cubicBezTo>
                  <a:cubicBezTo>
                    <a:pt x="18884" y="59526"/>
                    <a:pt x="18643" y="59805"/>
                    <a:pt x="19793" y="60519"/>
                  </a:cubicBezTo>
                  <a:cubicBezTo>
                    <a:pt x="20194" y="60767"/>
                    <a:pt x="20560" y="60877"/>
                    <a:pt x="20953" y="60877"/>
                  </a:cubicBezTo>
                  <a:cubicBezTo>
                    <a:pt x="21214" y="60877"/>
                    <a:pt x="21486" y="60829"/>
                    <a:pt x="21788" y="60741"/>
                  </a:cubicBezTo>
                  <a:cubicBezTo>
                    <a:pt x="23752" y="60108"/>
                    <a:pt x="25494" y="57827"/>
                    <a:pt x="26666" y="56244"/>
                  </a:cubicBezTo>
                  <a:cubicBezTo>
                    <a:pt x="28027" y="54375"/>
                    <a:pt x="28946" y="52285"/>
                    <a:pt x="28851" y="49974"/>
                  </a:cubicBezTo>
                  <a:cubicBezTo>
                    <a:pt x="28756" y="46680"/>
                    <a:pt x="27141" y="43671"/>
                    <a:pt x="27236" y="40346"/>
                  </a:cubicBezTo>
                  <a:lnTo>
                    <a:pt x="27236" y="40346"/>
                  </a:lnTo>
                  <a:cubicBezTo>
                    <a:pt x="27449" y="40417"/>
                    <a:pt x="27663" y="40453"/>
                    <a:pt x="27877" y="40453"/>
                  </a:cubicBezTo>
                  <a:cubicBezTo>
                    <a:pt x="27948" y="40453"/>
                    <a:pt x="28019" y="40449"/>
                    <a:pt x="28091" y="40441"/>
                  </a:cubicBezTo>
                  <a:lnTo>
                    <a:pt x="28154" y="40441"/>
                  </a:lnTo>
                  <a:cubicBezTo>
                    <a:pt x="28502" y="43260"/>
                    <a:pt x="29104" y="46078"/>
                    <a:pt x="29896" y="48802"/>
                  </a:cubicBezTo>
                  <a:cubicBezTo>
                    <a:pt x="29908" y="48839"/>
                    <a:pt x="29940" y="48857"/>
                    <a:pt x="29973" y="48857"/>
                  </a:cubicBezTo>
                  <a:cubicBezTo>
                    <a:pt x="30023" y="48857"/>
                    <a:pt x="30073" y="48815"/>
                    <a:pt x="30054" y="48738"/>
                  </a:cubicBezTo>
                  <a:cubicBezTo>
                    <a:pt x="29389" y="45983"/>
                    <a:pt x="28819" y="43196"/>
                    <a:pt x="28281" y="40410"/>
                  </a:cubicBezTo>
                  <a:cubicBezTo>
                    <a:pt x="28407" y="40378"/>
                    <a:pt x="28566" y="40346"/>
                    <a:pt x="28692" y="40314"/>
                  </a:cubicBezTo>
                  <a:close/>
                  <a:moveTo>
                    <a:pt x="35913" y="0"/>
                  </a:moveTo>
                  <a:cubicBezTo>
                    <a:pt x="35818" y="602"/>
                    <a:pt x="35691" y="1203"/>
                    <a:pt x="35565" y="1805"/>
                  </a:cubicBezTo>
                  <a:cubicBezTo>
                    <a:pt x="34519" y="6492"/>
                    <a:pt x="32968" y="11147"/>
                    <a:pt x="31448" y="15708"/>
                  </a:cubicBezTo>
                  <a:cubicBezTo>
                    <a:pt x="30592" y="18305"/>
                    <a:pt x="29452" y="20458"/>
                    <a:pt x="27742" y="22612"/>
                  </a:cubicBezTo>
                  <a:cubicBezTo>
                    <a:pt x="26697" y="23973"/>
                    <a:pt x="25715" y="25240"/>
                    <a:pt x="25272" y="26919"/>
                  </a:cubicBezTo>
                  <a:cubicBezTo>
                    <a:pt x="25240" y="27014"/>
                    <a:pt x="25272" y="27045"/>
                    <a:pt x="25335" y="27077"/>
                  </a:cubicBezTo>
                  <a:cubicBezTo>
                    <a:pt x="25082" y="27204"/>
                    <a:pt x="24829" y="27330"/>
                    <a:pt x="24575" y="27457"/>
                  </a:cubicBezTo>
                  <a:cubicBezTo>
                    <a:pt x="24480" y="27489"/>
                    <a:pt x="24354" y="27552"/>
                    <a:pt x="24259" y="27615"/>
                  </a:cubicBezTo>
                  <a:cubicBezTo>
                    <a:pt x="24227" y="27584"/>
                    <a:pt x="24227" y="27584"/>
                    <a:pt x="24227" y="27552"/>
                  </a:cubicBezTo>
                  <a:cubicBezTo>
                    <a:pt x="21345" y="24670"/>
                    <a:pt x="17988" y="21630"/>
                    <a:pt x="13776" y="21091"/>
                  </a:cubicBezTo>
                  <a:cubicBezTo>
                    <a:pt x="13400" y="21045"/>
                    <a:pt x="13029" y="21022"/>
                    <a:pt x="12663" y="21022"/>
                  </a:cubicBezTo>
                  <a:cubicBezTo>
                    <a:pt x="11273" y="21022"/>
                    <a:pt x="9949" y="21352"/>
                    <a:pt x="8646" y="21978"/>
                  </a:cubicBezTo>
                  <a:cubicBezTo>
                    <a:pt x="5796" y="23372"/>
                    <a:pt x="3484" y="24923"/>
                    <a:pt x="222" y="25367"/>
                  </a:cubicBezTo>
                  <a:cubicBezTo>
                    <a:pt x="127" y="25367"/>
                    <a:pt x="95" y="25493"/>
                    <a:pt x="127" y="25588"/>
                  </a:cubicBezTo>
                  <a:cubicBezTo>
                    <a:pt x="127" y="25620"/>
                    <a:pt x="95" y="25683"/>
                    <a:pt x="95" y="25715"/>
                  </a:cubicBezTo>
                  <a:cubicBezTo>
                    <a:pt x="634" y="28660"/>
                    <a:pt x="2597" y="31099"/>
                    <a:pt x="4687" y="33157"/>
                  </a:cubicBezTo>
                  <a:cubicBezTo>
                    <a:pt x="6492" y="34962"/>
                    <a:pt x="9216" y="35849"/>
                    <a:pt x="11686" y="36419"/>
                  </a:cubicBezTo>
                  <a:cubicBezTo>
                    <a:pt x="5954" y="38224"/>
                    <a:pt x="1204" y="41328"/>
                    <a:pt x="412" y="48485"/>
                  </a:cubicBezTo>
                  <a:cubicBezTo>
                    <a:pt x="127" y="50860"/>
                    <a:pt x="127" y="53362"/>
                    <a:pt x="792" y="55706"/>
                  </a:cubicBezTo>
                  <a:cubicBezTo>
                    <a:pt x="1109" y="56846"/>
                    <a:pt x="1520" y="58524"/>
                    <a:pt x="2882" y="58777"/>
                  </a:cubicBezTo>
                  <a:cubicBezTo>
                    <a:pt x="3001" y="58803"/>
                    <a:pt x="3118" y="58815"/>
                    <a:pt x="3232" y="58815"/>
                  </a:cubicBezTo>
                  <a:cubicBezTo>
                    <a:pt x="3818" y="58815"/>
                    <a:pt x="4347" y="58514"/>
                    <a:pt x="4877" y="58302"/>
                  </a:cubicBezTo>
                  <a:cubicBezTo>
                    <a:pt x="5661" y="57983"/>
                    <a:pt x="6445" y="57531"/>
                    <a:pt x="7326" y="57531"/>
                  </a:cubicBezTo>
                  <a:cubicBezTo>
                    <a:pt x="7406" y="57531"/>
                    <a:pt x="7487" y="57534"/>
                    <a:pt x="7569" y="57542"/>
                  </a:cubicBezTo>
                  <a:cubicBezTo>
                    <a:pt x="8171" y="57606"/>
                    <a:pt x="8646" y="58112"/>
                    <a:pt x="9248" y="58176"/>
                  </a:cubicBezTo>
                  <a:cubicBezTo>
                    <a:pt x="9360" y="58187"/>
                    <a:pt x="9470" y="58193"/>
                    <a:pt x="9577" y="58193"/>
                  </a:cubicBezTo>
                  <a:cubicBezTo>
                    <a:pt x="10917" y="58193"/>
                    <a:pt x="11851" y="57307"/>
                    <a:pt x="12731" y="56339"/>
                  </a:cubicBezTo>
                  <a:cubicBezTo>
                    <a:pt x="12858" y="57511"/>
                    <a:pt x="13175" y="58524"/>
                    <a:pt x="13840" y="59157"/>
                  </a:cubicBezTo>
                  <a:cubicBezTo>
                    <a:pt x="13840" y="59189"/>
                    <a:pt x="13840" y="59221"/>
                    <a:pt x="13871" y="59221"/>
                  </a:cubicBezTo>
                  <a:cubicBezTo>
                    <a:pt x="14980" y="61849"/>
                    <a:pt x="17006" y="63654"/>
                    <a:pt x="19382" y="65175"/>
                  </a:cubicBezTo>
                  <a:cubicBezTo>
                    <a:pt x="20560" y="65920"/>
                    <a:pt x="22196" y="67251"/>
                    <a:pt x="23733" y="67251"/>
                  </a:cubicBezTo>
                  <a:cubicBezTo>
                    <a:pt x="24219" y="67251"/>
                    <a:pt x="24696" y="67117"/>
                    <a:pt x="25145" y="66790"/>
                  </a:cubicBezTo>
                  <a:cubicBezTo>
                    <a:pt x="25747" y="66378"/>
                    <a:pt x="26000" y="65586"/>
                    <a:pt x="26602" y="65143"/>
                  </a:cubicBezTo>
                  <a:cubicBezTo>
                    <a:pt x="27616" y="64383"/>
                    <a:pt x="28851" y="64383"/>
                    <a:pt x="29991" y="63971"/>
                  </a:cubicBezTo>
                  <a:cubicBezTo>
                    <a:pt x="30941" y="63591"/>
                    <a:pt x="31638" y="63021"/>
                    <a:pt x="32271" y="62229"/>
                  </a:cubicBezTo>
                  <a:cubicBezTo>
                    <a:pt x="33918" y="60203"/>
                    <a:pt x="34931" y="57194"/>
                    <a:pt x="35216" y="54597"/>
                  </a:cubicBezTo>
                  <a:cubicBezTo>
                    <a:pt x="37087" y="57198"/>
                    <a:pt x="39847" y="59557"/>
                    <a:pt x="43174" y="59557"/>
                  </a:cubicBezTo>
                  <a:cubicBezTo>
                    <a:pt x="43452" y="59557"/>
                    <a:pt x="43734" y="59540"/>
                    <a:pt x="44020" y="59506"/>
                  </a:cubicBezTo>
                  <a:cubicBezTo>
                    <a:pt x="46174" y="59252"/>
                    <a:pt x="49214" y="58049"/>
                    <a:pt x="51051" y="56941"/>
                  </a:cubicBezTo>
                  <a:cubicBezTo>
                    <a:pt x="51842" y="56466"/>
                    <a:pt x="52191" y="56117"/>
                    <a:pt x="51906" y="55136"/>
                  </a:cubicBezTo>
                  <a:cubicBezTo>
                    <a:pt x="51336" y="53299"/>
                    <a:pt x="49341" y="51842"/>
                    <a:pt x="48391" y="50164"/>
                  </a:cubicBezTo>
                  <a:cubicBezTo>
                    <a:pt x="47377" y="48295"/>
                    <a:pt x="46712" y="46300"/>
                    <a:pt x="45540" y="44558"/>
                  </a:cubicBezTo>
                  <a:cubicBezTo>
                    <a:pt x="46205" y="44463"/>
                    <a:pt x="46870" y="44273"/>
                    <a:pt x="47567" y="43988"/>
                  </a:cubicBezTo>
                  <a:cubicBezTo>
                    <a:pt x="48992" y="43418"/>
                    <a:pt x="50291" y="42563"/>
                    <a:pt x="51716" y="42056"/>
                  </a:cubicBezTo>
                  <a:cubicBezTo>
                    <a:pt x="52919" y="41645"/>
                    <a:pt x="54218" y="41486"/>
                    <a:pt x="55421" y="40948"/>
                  </a:cubicBezTo>
                  <a:cubicBezTo>
                    <a:pt x="57701" y="39966"/>
                    <a:pt x="58651" y="37844"/>
                    <a:pt x="57765" y="35976"/>
                  </a:cubicBezTo>
                  <a:cubicBezTo>
                    <a:pt x="57796" y="35913"/>
                    <a:pt x="57733" y="35849"/>
                    <a:pt x="57670" y="35818"/>
                  </a:cubicBezTo>
                  <a:cubicBezTo>
                    <a:pt x="57385" y="35311"/>
                    <a:pt x="56973" y="34836"/>
                    <a:pt x="56403" y="34392"/>
                  </a:cubicBezTo>
                  <a:cubicBezTo>
                    <a:pt x="54376" y="32872"/>
                    <a:pt x="51684" y="33189"/>
                    <a:pt x="49341" y="32746"/>
                  </a:cubicBezTo>
                  <a:cubicBezTo>
                    <a:pt x="46941" y="32290"/>
                    <a:pt x="44774" y="31251"/>
                    <a:pt x="42337" y="31251"/>
                  </a:cubicBezTo>
                  <a:cubicBezTo>
                    <a:pt x="42234" y="31251"/>
                    <a:pt x="42130" y="31253"/>
                    <a:pt x="42025" y="31257"/>
                  </a:cubicBezTo>
                  <a:lnTo>
                    <a:pt x="41962" y="31257"/>
                  </a:lnTo>
                  <a:cubicBezTo>
                    <a:pt x="41613" y="30845"/>
                    <a:pt x="41233" y="30434"/>
                    <a:pt x="40822" y="30117"/>
                  </a:cubicBezTo>
                  <a:cubicBezTo>
                    <a:pt x="39523" y="29009"/>
                    <a:pt x="37908" y="28407"/>
                    <a:pt x="36451" y="27615"/>
                  </a:cubicBezTo>
                  <a:cubicBezTo>
                    <a:pt x="35438" y="27077"/>
                    <a:pt x="34488" y="26254"/>
                    <a:pt x="33443" y="25747"/>
                  </a:cubicBezTo>
                  <a:cubicBezTo>
                    <a:pt x="33411" y="25715"/>
                    <a:pt x="33411" y="25683"/>
                    <a:pt x="33411" y="25683"/>
                  </a:cubicBezTo>
                  <a:cubicBezTo>
                    <a:pt x="31796" y="23150"/>
                    <a:pt x="32999" y="19983"/>
                    <a:pt x="33601" y="17323"/>
                  </a:cubicBezTo>
                  <a:cubicBezTo>
                    <a:pt x="34139" y="14948"/>
                    <a:pt x="34678" y="12541"/>
                    <a:pt x="35216" y="10166"/>
                  </a:cubicBezTo>
                  <a:cubicBezTo>
                    <a:pt x="35945" y="6777"/>
                    <a:pt x="36831" y="3389"/>
                    <a:pt x="37528" y="0"/>
                  </a:cubicBezTo>
                  <a:lnTo>
                    <a:pt x="36958" y="0"/>
                  </a:lnTo>
                  <a:cubicBezTo>
                    <a:pt x="36895" y="222"/>
                    <a:pt x="36863" y="443"/>
                    <a:pt x="36800" y="633"/>
                  </a:cubicBezTo>
                  <a:cubicBezTo>
                    <a:pt x="35755" y="5415"/>
                    <a:pt x="34646" y="10166"/>
                    <a:pt x="33601" y="14948"/>
                  </a:cubicBezTo>
                  <a:cubicBezTo>
                    <a:pt x="32904" y="18115"/>
                    <a:pt x="31036" y="22453"/>
                    <a:pt x="32873" y="25493"/>
                  </a:cubicBezTo>
                  <a:lnTo>
                    <a:pt x="31416" y="25778"/>
                  </a:lnTo>
                  <a:cubicBezTo>
                    <a:pt x="31701" y="25810"/>
                    <a:pt x="31986" y="25842"/>
                    <a:pt x="32271" y="25905"/>
                  </a:cubicBezTo>
                  <a:cubicBezTo>
                    <a:pt x="33443" y="26222"/>
                    <a:pt x="34488" y="27140"/>
                    <a:pt x="35533" y="27742"/>
                  </a:cubicBezTo>
                  <a:cubicBezTo>
                    <a:pt x="37180" y="28692"/>
                    <a:pt x="39016" y="29325"/>
                    <a:pt x="40473" y="30560"/>
                  </a:cubicBezTo>
                  <a:cubicBezTo>
                    <a:pt x="41392" y="31321"/>
                    <a:pt x="42025" y="32397"/>
                    <a:pt x="42310" y="33474"/>
                  </a:cubicBezTo>
                  <a:cubicBezTo>
                    <a:pt x="41328" y="32556"/>
                    <a:pt x="39808" y="32556"/>
                    <a:pt x="38478" y="32524"/>
                  </a:cubicBezTo>
                  <a:cubicBezTo>
                    <a:pt x="38333" y="32519"/>
                    <a:pt x="38189" y="32516"/>
                    <a:pt x="38045" y="32516"/>
                  </a:cubicBezTo>
                  <a:cubicBezTo>
                    <a:pt x="35542" y="32516"/>
                    <a:pt x="33141" y="33256"/>
                    <a:pt x="30656" y="33316"/>
                  </a:cubicBezTo>
                  <a:cubicBezTo>
                    <a:pt x="30537" y="33307"/>
                    <a:pt x="30416" y="33303"/>
                    <a:pt x="30292" y="33303"/>
                  </a:cubicBezTo>
                  <a:cubicBezTo>
                    <a:pt x="29953" y="33303"/>
                    <a:pt x="29593" y="33333"/>
                    <a:pt x="29199" y="33379"/>
                  </a:cubicBezTo>
                  <a:cubicBezTo>
                    <a:pt x="27014" y="33664"/>
                    <a:pt x="24860" y="34012"/>
                    <a:pt x="22644" y="34076"/>
                  </a:cubicBezTo>
                  <a:cubicBezTo>
                    <a:pt x="22453" y="34076"/>
                    <a:pt x="22139" y="34088"/>
                    <a:pt x="21769" y="34088"/>
                  </a:cubicBezTo>
                  <a:cubicBezTo>
                    <a:pt x="20169" y="34088"/>
                    <a:pt x="17508" y="33858"/>
                    <a:pt x="19128" y="31416"/>
                  </a:cubicBezTo>
                  <a:cubicBezTo>
                    <a:pt x="19698" y="30560"/>
                    <a:pt x="21282" y="29895"/>
                    <a:pt x="22169" y="29389"/>
                  </a:cubicBezTo>
                  <a:cubicBezTo>
                    <a:pt x="24227" y="28185"/>
                    <a:pt x="26412" y="27109"/>
                    <a:pt x="28661" y="26349"/>
                  </a:cubicBezTo>
                  <a:lnTo>
                    <a:pt x="28661" y="26349"/>
                  </a:lnTo>
                  <a:lnTo>
                    <a:pt x="25589" y="26950"/>
                  </a:lnTo>
                  <a:cubicBezTo>
                    <a:pt x="26381" y="24702"/>
                    <a:pt x="28091" y="23118"/>
                    <a:pt x="29421" y="21186"/>
                  </a:cubicBezTo>
                  <a:cubicBezTo>
                    <a:pt x="30719" y="19350"/>
                    <a:pt x="31479" y="17196"/>
                    <a:pt x="32176" y="15074"/>
                  </a:cubicBezTo>
                  <a:cubicBezTo>
                    <a:pt x="33759" y="10134"/>
                    <a:pt x="35501" y="5130"/>
                    <a:pt x="364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624;p46">
            <a:extLst>
              <a:ext uri="{FF2B5EF4-FFF2-40B4-BE49-F238E27FC236}">
                <a16:creationId xmlns:a16="http://schemas.microsoft.com/office/drawing/2014/main" id="{48BB1D44-8EB5-4E3B-837C-17A19453EFFE}"/>
              </a:ext>
            </a:extLst>
          </p:cNvPr>
          <p:cNvSpPr txBox="1">
            <a:spLocks/>
          </p:cNvSpPr>
          <p:nvPr/>
        </p:nvSpPr>
        <p:spPr>
          <a:xfrm>
            <a:off x="1911494" y="2850598"/>
            <a:ext cx="7241605"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rgbClr val="332D29"/>
              </a:buClr>
              <a:buSzPts val="2000"/>
              <a:buFont typeface="Alice"/>
              <a:buNone/>
              <a:defRPr sz="2000" b="1" i="0" u="none" strike="noStrike" cap="none">
                <a:solidFill>
                  <a:srgbClr val="332D29"/>
                </a:solidFill>
                <a:latin typeface="Alice"/>
                <a:ea typeface="Alice"/>
                <a:cs typeface="Alice"/>
                <a:sym typeface="Alice"/>
              </a:defRPr>
            </a:lvl1pPr>
            <a:lvl2pPr marL="914400" marR="0" lvl="1" indent="-317500" algn="r" rtl="0">
              <a:lnSpc>
                <a:spcPct val="100000"/>
              </a:lnSpc>
              <a:spcBef>
                <a:spcPts val="0"/>
              </a:spcBef>
              <a:spcAft>
                <a:spcPts val="0"/>
              </a:spcAft>
              <a:buClr>
                <a:srgbClr val="332D29"/>
              </a:buClr>
              <a:buSzPts val="2000"/>
              <a:buFont typeface="Alice"/>
              <a:buNone/>
              <a:defRPr sz="2000" b="1" i="0" u="none" strike="noStrike" cap="none">
                <a:solidFill>
                  <a:srgbClr val="332D29"/>
                </a:solidFill>
                <a:latin typeface="Alice"/>
                <a:ea typeface="Alice"/>
                <a:cs typeface="Alice"/>
                <a:sym typeface="Alice"/>
              </a:defRPr>
            </a:lvl2pPr>
            <a:lvl3pPr marL="1371600" marR="0" lvl="2" indent="-317500" algn="r" rtl="0">
              <a:lnSpc>
                <a:spcPct val="100000"/>
              </a:lnSpc>
              <a:spcBef>
                <a:spcPts val="0"/>
              </a:spcBef>
              <a:spcAft>
                <a:spcPts val="0"/>
              </a:spcAft>
              <a:buClr>
                <a:srgbClr val="332D29"/>
              </a:buClr>
              <a:buSzPts val="2000"/>
              <a:buFont typeface="Alice"/>
              <a:buNone/>
              <a:defRPr sz="2000" b="1" i="0" u="none" strike="noStrike" cap="none">
                <a:solidFill>
                  <a:srgbClr val="332D29"/>
                </a:solidFill>
                <a:latin typeface="Alice"/>
                <a:ea typeface="Alice"/>
                <a:cs typeface="Alice"/>
                <a:sym typeface="Alice"/>
              </a:defRPr>
            </a:lvl3pPr>
            <a:lvl4pPr marL="1828800" marR="0" lvl="3" indent="-317500" algn="r" rtl="0">
              <a:lnSpc>
                <a:spcPct val="100000"/>
              </a:lnSpc>
              <a:spcBef>
                <a:spcPts val="0"/>
              </a:spcBef>
              <a:spcAft>
                <a:spcPts val="0"/>
              </a:spcAft>
              <a:buClr>
                <a:srgbClr val="332D29"/>
              </a:buClr>
              <a:buSzPts val="2000"/>
              <a:buFont typeface="Alice"/>
              <a:buNone/>
              <a:defRPr sz="2000" b="1" i="0" u="none" strike="noStrike" cap="none">
                <a:solidFill>
                  <a:srgbClr val="332D29"/>
                </a:solidFill>
                <a:latin typeface="Alice"/>
                <a:ea typeface="Alice"/>
                <a:cs typeface="Alice"/>
                <a:sym typeface="Alice"/>
              </a:defRPr>
            </a:lvl4pPr>
            <a:lvl5pPr marL="2286000" marR="0" lvl="4" indent="-317500" algn="r" rtl="0">
              <a:lnSpc>
                <a:spcPct val="100000"/>
              </a:lnSpc>
              <a:spcBef>
                <a:spcPts val="0"/>
              </a:spcBef>
              <a:spcAft>
                <a:spcPts val="0"/>
              </a:spcAft>
              <a:buClr>
                <a:srgbClr val="332D29"/>
              </a:buClr>
              <a:buSzPts val="2000"/>
              <a:buFont typeface="Alice"/>
              <a:buNone/>
              <a:defRPr sz="2000" b="1" i="0" u="none" strike="noStrike" cap="none">
                <a:solidFill>
                  <a:srgbClr val="332D29"/>
                </a:solidFill>
                <a:latin typeface="Alice"/>
                <a:ea typeface="Alice"/>
                <a:cs typeface="Alice"/>
                <a:sym typeface="Alice"/>
              </a:defRPr>
            </a:lvl5pPr>
            <a:lvl6pPr marL="2743200" marR="0" lvl="5" indent="-317500" algn="r" rtl="0">
              <a:lnSpc>
                <a:spcPct val="100000"/>
              </a:lnSpc>
              <a:spcBef>
                <a:spcPts val="0"/>
              </a:spcBef>
              <a:spcAft>
                <a:spcPts val="0"/>
              </a:spcAft>
              <a:buClr>
                <a:srgbClr val="332D29"/>
              </a:buClr>
              <a:buSzPts val="2000"/>
              <a:buFont typeface="Alice"/>
              <a:buNone/>
              <a:defRPr sz="2000" b="1" i="0" u="none" strike="noStrike" cap="none">
                <a:solidFill>
                  <a:srgbClr val="332D29"/>
                </a:solidFill>
                <a:latin typeface="Alice"/>
                <a:ea typeface="Alice"/>
                <a:cs typeface="Alice"/>
                <a:sym typeface="Alice"/>
              </a:defRPr>
            </a:lvl6pPr>
            <a:lvl7pPr marL="3200400" marR="0" lvl="6" indent="-317500" algn="r" rtl="0">
              <a:lnSpc>
                <a:spcPct val="100000"/>
              </a:lnSpc>
              <a:spcBef>
                <a:spcPts val="0"/>
              </a:spcBef>
              <a:spcAft>
                <a:spcPts val="0"/>
              </a:spcAft>
              <a:buClr>
                <a:srgbClr val="332D29"/>
              </a:buClr>
              <a:buSzPts val="2000"/>
              <a:buFont typeface="Alice"/>
              <a:buNone/>
              <a:defRPr sz="2000" b="1" i="0" u="none" strike="noStrike" cap="none">
                <a:solidFill>
                  <a:srgbClr val="332D29"/>
                </a:solidFill>
                <a:latin typeface="Alice"/>
                <a:ea typeface="Alice"/>
                <a:cs typeface="Alice"/>
                <a:sym typeface="Alice"/>
              </a:defRPr>
            </a:lvl7pPr>
            <a:lvl8pPr marL="3657600" marR="0" lvl="7" indent="-317500" algn="r" rtl="0">
              <a:lnSpc>
                <a:spcPct val="100000"/>
              </a:lnSpc>
              <a:spcBef>
                <a:spcPts val="0"/>
              </a:spcBef>
              <a:spcAft>
                <a:spcPts val="0"/>
              </a:spcAft>
              <a:buClr>
                <a:srgbClr val="332D29"/>
              </a:buClr>
              <a:buSzPts val="2000"/>
              <a:buFont typeface="Alice"/>
              <a:buNone/>
              <a:defRPr sz="2000" b="1" i="0" u="none" strike="noStrike" cap="none">
                <a:solidFill>
                  <a:srgbClr val="332D29"/>
                </a:solidFill>
                <a:latin typeface="Alice"/>
                <a:ea typeface="Alice"/>
                <a:cs typeface="Alice"/>
                <a:sym typeface="Alice"/>
              </a:defRPr>
            </a:lvl8pPr>
            <a:lvl9pPr marL="4114800" marR="0" lvl="8" indent="-317500" algn="r" rtl="0">
              <a:lnSpc>
                <a:spcPct val="100000"/>
              </a:lnSpc>
              <a:spcBef>
                <a:spcPts val="0"/>
              </a:spcBef>
              <a:spcAft>
                <a:spcPts val="0"/>
              </a:spcAft>
              <a:buClr>
                <a:srgbClr val="332D29"/>
              </a:buClr>
              <a:buSzPts val="2000"/>
              <a:buFont typeface="Alice"/>
              <a:buNone/>
              <a:defRPr sz="2000" b="1" i="0" u="none" strike="noStrike" cap="none">
                <a:solidFill>
                  <a:srgbClr val="332D29"/>
                </a:solidFill>
                <a:latin typeface="Alice"/>
                <a:ea typeface="Alice"/>
                <a:cs typeface="Alice"/>
                <a:sym typeface="Alice"/>
              </a:defRPr>
            </a:lvl9pPr>
          </a:lstStyle>
          <a:p>
            <a:pPr marL="0" indent="0"/>
            <a:r>
              <a:rPr lang="vi-VN" sz="2800" dirty="0"/>
              <a:t>Một số lỗi  khi tổ chức </a:t>
            </a:r>
          </a:p>
          <a:p>
            <a:pPr marL="0" indent="0"/>
            <a:r>
              <a:rPr lang="vi-VN" sz="2800" dirty="0"/>
              <a:t>Hoạt động trải nghiệm, hướng nghiệp</a:t>
            </a:r>
          </a:p>
        </p:txBody>
      </p:sp>
    </p:spTree>
    <p:extLst>
      <p:ext uri="{BB962C8B-B14F-4D97-AF65-F5344CB8AC3E}">
        <p14:creationId xmlns:p14="http://schemas.microsoft.com/office/powerpoint/2010/main" val="2676543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51"/>
          <p:cNvSpPr/>
          <p:nvPr/>
        </p:nvSpPr>
        <p:spPr>
          <a:xfrm>
            <a:off x="812622" y="1449903"/>
            <a:ext cx="718028" cy="718028"/>
          </a:xfrm>
          <a:custGeom>
            <a:avLst/>
            <a:gdLst/>
            <a:ahLst/>
            <a:cxnLst/>
            <a:rect l="l" t="t" r="r" b="b"/>
            <a:pathLst>
              <a:path w="24481" h="24481" extrusionOk="0">
                <a:moveTo>
                  <a:pt x="12225" y="0"/>
                </a:moveTo>
                <a:cubicBezTo>
                  <a:pt x="5479" y="0"/>
                  <a:pt x="1" y="5479"/>
                  <a:pt x="1" y="12256"/>
                </a:cubicBezTo>
                <a:cubicBezTo>
                  <a:pt x="1" y="19002"/>
                  <a:pt x="5479" y="24480"/>
                  <a:pt x="12225" y="24480"/>
                </a:cubicBezTo>
                <a:cubicBezTo>
                  <a:pt x="19002" y="24480"/>
                  <a:pt x="24481" y="19002"/>
                  <a:pt x="24481" y="12256"/>
                </a:cubicBezTo>
                <a:cubicBezTo>
                  <a:pt x="24481" y="5479"/>
                  <a:pt x="19002" y="0"/>
                  <a:pt x="12225"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1"/>
          <p:cNvSpPr/>
          <p:nvPr/>
        </p:nvSpPr>
        <p:spPr>
          <a:xfrm>
            <a:off x="713225" y="1499500"/>
            <a:ext cx="758063" cy="731138"/>
          </a:xfrm>
          <a:custGeom>
            <a:avLst/>
            <a:gdLst/>
            <a:ahLst/>
            <a:cxnLst/>
            <a:rect l="l" t="t" r="r" b="b"/>
            <a:pathLst>
              <a:path w="25846" h="24928" extrusionOk="0">
                <a:moveTo>
                  <a:pt x="13319" y="481"/>
                </a:moveTo>
                <a:cubicBezTo>
                  <a:pt x="13659" y="481"/>
                  <a:pt x="14002" y="496"/>
                  <a:pt x="14347" y="526"/>
                </a:cubicBezTo>
                <a:cubicBezTo>
                  <a:pt x="20586" y="1065"/>
                  <a:pt x="25241" y="6417"/>
                  <a:pt x="25368" y="12592"/>
                </a:cubicBezTo>
                <a:cubicBezTo>
                  <a:pt x="25218" y="19134"/>
                  <a:pt x="19977" y="24454"/>
                  <a:pt x="13499" y="24454"/>
                </a:cubicBezTo>
                <a:cubicBezTo>
                  <a:pt x="13142" y="24454"/>
                  <a:pt x="12780" y="24438"/>
                  <a:pt x="12415" y="24405"/>
                </a:cubicBezTo>
                <a:cubicBezTo>
                  <a:pt x="6240" y="23866"/>
                  <a:pt x="1394" y="18546"/>
                  <a:pt x="1394" y="12339"/>
                </a:cubicBezTo>
                <a:cubicBezTo>
                  <a:pt x="1394" y="5781"/>
                  <a:pt x="6880" y="481"/>
                  <a:pt x="13319" y="481"/>
                </a:cubicBezTo>
                <a:close/>
                <a:moveTo>
                  <a:pt x="13538" y="1"/>
                </a:moveTo>
                <a:cubicBezTo>
                  <a:pt x="9784" y="1"/>
                  <a:pt x="6132" y="1715"/>
                  <a:pt x="3706" y="4675"/>
                </a:cubicBezTo>
                <a:cubicBezTo>
                  <a:pt x="413" y="8760"/>
                  <a:pt x="1" y="14651"/>
                  <a:pt x="2756" y="19116"/>
                </a:cubicBezTo>
                <a:cubicBezTo>
                  <a:pt x="5054" y="22777"/>
                  <a:pt x="9102" y="24928"/>
                  <a:pt x="13297" y="24928"/>
                </a:cubicBezTo>
                <a:cubicBezTo>
                  <a:pt x="14364" y="24928"/>
                  <a:pt x="15441" y="24789"/>
                  <a:pt x="16501" y="24500"/>
                </a:cubicBezTo>
                <a:cubicBezTo>
                  <a:pt x="21996" y="23047"/>
                  <a:pt x="25727" y="18036"/>
                  <a:pt x="25842" y="12386"/>
                </a:cubicBezTo>
                <a:lnTo>
                  <a:pt x="25842" y="12386"/>
                </a:lnTo>
                <a:cubicBezTo>
                  <a:pt x="25845" y="12370"/>
                  <a:pt x="25845" y="12354"/>
                  <a:pt x="25843" y="12339"/>
                </a:cubicBezTo>
                <a:lnTo>
                  <a:pt x="25843" y="12339"/>
                </a:lnTo>
                <a:cubicBezTo>
                  <a:pt x="25843" y="12339"/>
                  <a:pt x="25843" y="12339"/>
                  <a:pt x="25843" y="12339"/>
                </a:cubicBezTo>
                <a:cubicBezTo>
                  <a:pt x="25845" y="12318"/>
                  <a:pt x="25845" y="12301"/>
                  <a:pt x="25842" y="12287"/>
                </a:cubicBezTo>
                <a:lnTo>
                  <a:pt x="25842" y="12287"/>
                </a:lnTo>
                <a:cubicBezTo>
                  <a:pt x="25726" y="6892"/>
                  <a:pt x="22247" y="2010"/>
                  <a:pt x="16976" y="495"/>
                </a:cubicBezTo>
                <a:cubicBezTo>
                  <a:pt x="15842" y="161"/>
                  <a:pt x="14685" y="1"/>
                  <a:pt x="1353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1"/>
          <p:cNvSpPr/>
          <p:nvPr/>
        </p:nvSpPr>
        <p:spPr>
          <a:xfrm>
            <a:off x="812622" y="2687048"/>
            <a:ext cx="718028" cy="717089"/>
          </a:xfrm>
          <a:custGeom>
            <a:avLst/>
            <a:gdLst/>
            <a:ahLst/>
            <a:cxnLst/>
            <a:rect l="l" t="t" r="r" b="b"/>
            <a:pathLst>
              <a:path w="24481" h="24449" extrusionOk="0">
                <a:moveTo>
                  <a:pt x="12225" y="0"/>
                </a:moveTo>
                <a:cubicBezTo>
                  <a:pt x="5479" y="0"/>
                  <a:pt x="1" y="5479"/>
                  <a:pt x="1" y="12225"/>
                </a:cubicBezTo>
                <a:cubicBezTo>
                  <a:pt x="1" y="18970"/>
                  <a:pt x="5479" y="24449"/>
                  <a:pt x="12225" y="24449"/>
                </a:cubicBezTo>
                <a:cubicBezTo>
                  <a:pt x="19002" y="24449"/>
                  <a:pt x="24481" y="18970"/>
                  <a:pt x="24481" y="12225"/>
                </a:cubicBezTo>
                <a:cubicBezTo>
                  <a:pt x="24481" y="5479"/>
                  <a:pt x="19002" y="0"/>
                  <a:pt x="12225" y="0"/>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1"/>
          <p:cNvSpPr/>
          <p:nvPr/>
        </p:nvSpPr>
        <p:spPr>
          <a:xfrm>
            <a:off x="713225" y="2736117"/>
            <a:ext cx="758063" cy="731226"/>
          </a:xfrm>
          <a:custGeom>
            <a:avLst/>
            <a:gdLst/>
            <a:ahLst/>
            <a:cxnLst/>
            <a:rect l="l" t="t" r="r" b="b"/>
            <a:pathLst>
              <a:path w="25846" h="24931" extrusionOk="0">
                <a:moveTo>
                  <a:pt x="13319" y="468"/>
                </a:moveTo>
                <a:cubicBezTo>
                  <a:pt x="13659" y="468"/>
                  <a:pt x="14002" y="482"/>
                  <a:pt x="14347" y="513"/>
                </a:cubicBezTo>
                <a:cubicBezTo>
                  <a:pt x="20586" y="1083"/>
                  <a:pt x="25241" y="6403"/>
                  <a:pt x="25368" y="12578"/>
                </a:cubicBezTo>
                <a:cubicBezTo>
                  <a:pt x="25217" y="19137"/>
                  <a:pt x="19950" y="24467"/>
                  <a:pt x="13450" y="24467"/>
                </a:cubicBezTo>
                <a:cubicBezTo>
                  <a:pt x="13108" y="24467"/>
                  <a:pt x="12763" y="24453"/>
                  <a:pt x="12415" y="24423"/>
                </a:cubicBezTo>
                <a:cubicBezTo>
                  <a:pt x="6240" y="23853"/>
                  <a:pt x="1394" y="18532"/>
                  <a:pt x="1394" y="12357"/>
                </a:cubicBezTo>
                <a:cubicBezTo>
                  <a:pt x="1394" y="5769"/>
                  <a:pt x="6880" y="468"/>
                  <a:pt x="13319" y="468"/>
                </a:cubicBezTo>
                <a:close/>
                <a:moveTo>
                  <a:pt x="13561" y="1"/>
                </a:moveTo>
                <a:cubicBezTo>
                  <a:pt x="9799" y="1"/>
                  <a:pt x="6137" y="1703"/>
                  <a:pt x="3706" y="4693"/>
                </a:cubicBezTo>
                <a:cubicBezTo>
                  <a:pt x="413" y="8778"/>
                  <a:pt x="1" y="14669"/>
                  <a:pt x="2756" y="19134"/>
                </a:cubicBezTo>
                <a:cubicBezTo>
                  <a:pt x="5062" y="22782"/>
                  <a:pt x="9131" y="24931"/>
                  <a:pt x="13341" y="24931"/>
                </a:cubicBezTo>
                <a:cubicBezTo>
                  <a:pt x="14394" y="24931"/>
                  <a:pt x="15456" y="24796"/>
                  <a:pt x="16501" y="24518"/>
                </a:cubicBezTo>
                <a:cubicBezTo>
                  <a:pt x="21995" y="23033"/>
                  <a:pt x="25727" y="18022"/>
                  <a:pt x="25842" y="12404"/>
                </a:cubicBezTo>
                <a:lnTo>
                  <a:pt x="25842" y="12404"/>
                </a:lnTo>
                <a:cubicBezTo>
                  <a:pt x="25845" y="12388"/>
                  <a:pt x="25845" y="12372"/>
                  <a:pt x="25843" y="12357"/>
                </a:cubicBezTo>
                <a:lnTo>
                  <a:pt x="25843" y="12357"/>
                </a:lnTo>
                <a:cubicBezTo>
                  <a:pt x="25843" y="12357"/>
                  <a:pt x="25843" y="12357"/>
                  <a:pt x="25843" y="12357"/>
                </a:cubicBezTo>
                <a:cubicBezTo>
                  <a:pt x="25845" y="12337"/>
                  <a:pt x="25845" y="12319"/>
                  <a:pt x="25842" y="12304"/>
                </a:cubicBezTo>
                <a:lnTo>
                  <a:pt x="25842" y="12304"/>
                </a:lnTo>
                <a:cubicBezTo>
                  <a:pt x="25726" y="6879"/>
                  <a:pt x="22247" y="2028"/>
                  <a:pt x="16976" y="481"/>
                </a:cubicBezTo>
                <a:cubicBezTo>
                  <a:pt x="15849" y="157"/>
                  <a:pt x="14700" y="1"/>
                  <a:pt x="13561"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1"/>
          <p:cNvSpPr/>
          <p:nvPr/>
        </p:nvSpPr>
        <p:spPr>
          <a:xfrm>
            <a:off x="812622" y="3833954"/>
            <a:ext cx="718028" cy="718028"/>
          </a:xfrm>
          <a:custGeom>
            <a:avLst/>
            <a:gdLst/>
            <a:ahLst/>
            <a:cxnLst/>
            <a:rect l="l" t="t" r="r" b="b"/>
            <a:pathLst>
              <a:path w="24481" h="24481" extrusionOk="0">
                <a:moveTo>
                  <a:pt x="12225" y="1"/>
                </a:moveTo>
                <a:cubicBezTo>
                  <a:pt x="5479" y="1"/>
                  <a:pt x="1" y="5480"/>
                  <a:pt x="1" y="12257"/>
                </a:cubicBezTo>
                <a:cubicBezTo>
                  <a:pt x="1" y="19002"/>
                  <a:pt x="5479" y="24481"/>
                  <a:pt x="12225" y="24481"/>
                </a:cubicBezTo>
                <a:cubicBezTo>
                  <a:pt x="19002" y="24481"/>
                  <a:pt x="24481" y="19002"/>
                  <a:pt x="24481" y="12257"/>
                </a:cubicBezTo>
                <a:cubicBezTo>
                  <a:pt x="24481" y="5480"/>
                  <a:pt x="19002" y="1"/>
                  <a:pt x="12225"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1"/>
          <p:cNvSpPr/>
          <p:nvPr/>
        </p:nvSpPr>
        <p:spPr>
          <a:xfrm>
            <a:off x="713225" y="3883580"/>
            <a:ext cx="758063" cy="731138"/>
          </a:xfrm>
          <a:custGeom>
            <a:avLst/>
            <a:gdLst/>
            <a:ahLst/>
            <a:cxnLst/>
            <a:rect l="l" t="t" r="r" b="b"/>
            <a:pathLst>
              <a:path w="25846" h="24928" extrusionOk="0">
                <a:moveTo>
                  <a:pt x="13319" y="481"/>
                </a:moveTo>
                <a:cubicBezTo>
                  <a:pt x="13659" y="481"/>
                  <a:pt x="14002" y="495"/>
                  <a:pt x="14347" y="526"/>
                </a:cubicBezTo>
                <a:cubicBezTo>
                  <a:pt x="20586" y="1064"/>
                  <a:pt x="25241" y="6384"/>
                  <a:pt x="25368" y="12592"/>
                </a:cubicBezTo>
                <a:cubicBezTo>
                  <a:pt x="25218" y="19134"/>
                  <a:pt x="19977" y="24453"/>
                  <a:pt x="13499" y="24453"/>
                </a:cubicBezTo>
                <a:cubicBezTo>
                  <a:pt x="13142" y="24453"/>
                  <a:pt x="12780" y="24437"/>
                  <a:pt x="12415" y="24404"/>
                </a:cubicBezTo>
                <a:cubicBezTo>
                  <a:pt x="6240" y="23866"/>
                  <a:pt x="1394" y="18514"/>
                  <a:pt x="1394" y="12338"/>
                </a:cubicBezTo>
                <a:cubicBezTo>
                  <a:pt x="1394" y="5781"/>
                  <a:pt x="6880" y="481"/>
                  <a:pt x="13319" y="481"/>
                </a:cubicBezTo>
                <a:close/>
                <a:moveTo>
                  <a:pt x="13538" y="0"/>
                </a:moveTo>
                <a:cubicBezTo>
                  <a:pt x="9784" y="0"/>
                  <a:pt x="6132" y="1715"/>
                  <a:pt x="3706" y="4674"/>
                </a:cubicBezTo>
                <a:cubicBezTo>
                  <a:pt x="413" y="8760"/>
                  <a:pt x="1" y="14650"/>
                  <a:pt x="2756" y="19115"/>
                </a:cubicBezTo>
                <a:cubicBezTo>
                  <a:pt x="5054" y="22776"/>
                  <a:pt x="9102" y="24927"/>
                  <a:pt x="13297" y="24927"/>
                </a:cubicBezTo>
                <a:cubicBezTo>
                  <a:pt x="14364" y="24927"/>
                  <a:pt x="15441" y="24788"/>
                  <a:pt x="16501" y="24499"/>
                </a:cubicBezTo>
                <a:cubicBezTo>
                  <a:pt x="21995" y="23046"/>
                  <a:pt x="25727" y="18004"/>
                  <a:pt x="25842" y="12386"/>
                </a:cubicBezTo>
                <a:lnTo>
                  <a:pt x="25842" y="12386"/>
                </a:lnTo>
                <a:cubicBezTo>
                  <a:pt x="25845" y="12370"/>
                  <a:pt x="25845" y="12354"/>
                  <a:pt x="25843" y="12338"/>
                </a:cubicBezTo>
                <a:lnTo>
                  <a:pt x="25843" y="12338"/>
                </a:lnTo>
                <a:cubicBezTo>
                  <a:pt x="25843" y="12338"/>
                  <a:pt x="25843" y="12338"/>
                  <a:pt x="25843" y="12338"/>
                </a:cubicBezTo>
                <a:cubicBezTo>
                  <a:pt x="25845" y="12318"/>
                  <a:pt x="25845" y="12301"/>
                  <a:pt x="25842" y="12286"/>
                </a:cubicBezTo>
                <a:lnTo>
                  <a:pt x="25842" y="12286"/>
                </a:lnTo>
                <a:cubicBezTo>
                  <a:pt x="25726" y="6891"/>
                  <a:pt x="22247" y="2009"/>
                  <a:pt x="16976" y="494"/>
                </a:cubicBezTo>
                <a:cubicBezTo>
                  <a:pt x="15842" y="160"/>
                  <a:pt x="14685" y="0"/>
                  <a:pt x="13538"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8" name="Google Shape;828;p51"/>
          <p:cNvGrpSpPr/>
          <p:nvPr/>
        </p:nvGrpSpPr>
        <p:grpSpPr>
          <a:xfrm>
            <a:off x="6490875" y="-147094"/>
            <a:ext cx="2781633" cy="1257244"/>
            <a:chOff x="6490875" y="-147094"/>
            <a:chExt cx="2781633" cy="1257244"/>
          </a:xfrm>
        </p:grpSpPr>
        <p:sp>
          <p:nvSpPr>
            <p:cNvPr id="829" name="Google Shape;829;p51"/>
            <p:cNvSpPr/>
            <p:nvPr/>
          </p:nvSpPr>
          <p:spPr>
            <a:xfrm flipH="1">
              <a:off x="7250130" y="79764"/>
              <a:ext cx="1155744" cy="763768"/>
            </a:xfrm>
            <a:custGeom>
              <a:avLst/>
              <a:gdLst/>
              <a:ahLst/>
              <a:cxnLst/>
              <a:rect l="l" t="t" r="r" b="b"/>
              <a:pathLst>
                <a:path w="36270" h="23967" extrusionOk="0">
                  <a:moveTo>
                    <a:pt x="23658" y="0"/>
                  </a:moveTo>
                  <a:cubicBezTo>
                    <a:pt x="23650" y="0"/>
                    <a:pt x="23642" y="2"/>
                    <a:pt x="23633" y="4"/>
                  </a:cubicBezTo>
                  <a:cubicBezTo>
                    <a:pt x="19611" y="796"/>
                    <a:pt x="16540" y="4058"/>
                    <a:pt x="12581" y="5103"/>
                  </a:cubicBezTo>
                  <a:cubicBezTo>
                    <a:pt x="11111" y="5517"/>
                    <a:pt x="9391" y="6013"/>
                    <a:pt x="7771" y="6013"/>
                  </a:cubicBezTo>
                  <a:cubicBezTo>
                    <a:pt x="7158" y="6013"/>
                    <a:pt x="6559" y="5942"/>
                    <a:pt x="5994" y="5768"/>
                  </a:cubicBezTo>
                  <a:cubicBezTo>
                    <a:pt x="4949" y="5452"/>
                    <a:pt x="3967" y="4977"/>
                    <a:pt x="3017" y="4438"/>
                  </a:cubicBezTo>
                  <a:cubicBezTo>
                    <a:pt x="2162" y="3868"/>
                    <a:pt x="1243" y="3393"/>
                    <a:pt x="325" y="2950"/>
                  </a:cubicBezTo>
                  <a:cubicBezTo>
                    <a:pt x="301" y="2938"/>
                    <a:pt x="277" y="2932"/>
                    <a:pt x="255" y="2932"/>
                  </a:cubicBezTo>
                  <a:cubicBezTo>
                    <a:pt x="100" y="2932"/>
                    <a:pt x="1" y="3187"/>
                    <a:pt x="167" y="3298"/>
                  </a:cubicBezTo>
                  <a:cubicBezTo>
                    <a:pt x="610" y="3488"/>
                    <a:pt x="1053" y="3710"/>
                    <a:pt x="1497" y="3963"/>
                  </a:cubicBezTo>
                  <a:cubicBezTo>
                    <a:pt x="2003" y="4248"/>
                    <a:pt x="2510" y="4565"/>
                    <a:pt x="3049" y="4850"/>
                  </a:cubicBezTo>
                  <a:cubicBezTo>
                    <a:pt x="3904" y="5420"/>
                    <a:pt x="4695" y="6085"/>
                    <a:pt x="5265" y="6940"/>
                  </a:cubicBezTo>
                  <a:cubicBezTo>
                    <a:pt x="5360" y="7098"/>
                    <a:pt x="5455" y="7257"/>
                    <a:pt x="5550" y="7478"/>
                  </a:cubicBezTo>
                  <a:cubicBezTo>
                    <a:pt x="5519" y="7510"/>
                    <a:pt x="5519" y="7605"/>
                    <a:pt x="5582" y="7637"/>
                  </a:cubicBezTo>
                  <a:cubicBezTo>
                    <a:pt x="5614" y="7637"/>
                    <a:pt x="5614" y="7668"/>
                    <a:pt x="5645" y="7668"/>
                  </a:cubicBezTo>
                  <a:cubicBezTo>
                    <a:pt x="6532" y="9537"/>
                    <a:pt x="7070" y="12704"/>
                    <a:pt x="4885" y="13464"/>
                  </a:cubicBezTo>
                  <a:lnTo>
                    <a:pt x="4790" y="13464"/>
                  </a:lnTo>
                  <a:cubicBezTo>
                    <a:pt x="4727" y="13464"/>
                    <a:pt x="4695" y="13527"/>
                    <a:pt x="4727" y="13590"/>
                  </a:cubicBezTo>
                  <a:cubicBezTo>
                    <a:pt x="4701" y="13642"/>
                    <a:pt x="4739" y="13694"/>
                    <a:pt x="4805" y="13694"/>
                  </a:cubicBezTo>
                  <a:cubicBezTo>
                    <a:pt x="4820" y="13694"/>
                    <a:pt x="4836" y="13691"/>
                    <a:pt x="4854" y="13685"/>
                  </a:cubicBezTo>
                  <a:cubicBezTo>
                    <a:pt x="4885" y="13685"/>
                    <a:pt x="4917" y="13685"/>
                    <a:pt x="4980" y="13654"/>
                  </a:cubicBezTo>
                  <a:cubicBezTo>
                    <a:pt x="5341" y="13699"/>
                    <a:pt x="5758" y="13765"/>
                    <a:pt x="6158" y="13765"/>
                  </a:cubicBezTo>
                  <a:cubicBezTo>
                    <a:pt x="6602" y="13765"/>
                    <a:pt x="7024" y="13684"/>
                    <a:pt x="7324" y="13400"/>
                  </a:cubicBezTo>
                  <a:cubicBezTo>
                    <a:pt x="7609" y="13147"/>
                    <a:pt x="7862" y="12545"/>
                    <a:pt x="8084" y="12260"/>
                  </a:cubicBezTo>
                  <a:cubicBezTo>
                    <a:pt x="8242" y="12039"/>
                    <a:pt x="8369" y="11944"/>
                    <a:pt x="8432" y="11659"/>
                  </a:cubicBezTo>
                  <a:cubicBezTo>
                    <a:pt x="8622" y="10835"/>
                    <a:pt x="7831" y="9949"/>
                    <a:pt x="7577" y="9283"/>
                  </a:cubicBezTo>
                  <a:cubicBezTo>
                    <a:pt x="7229" y="8365"/>
                    <a:pt x="6690" y="7922"/>
                    <a:pt x="5835" y="7510"/>
                  </a:cubicBezTo>
                  <a:cubicBezTo>
                    <a:pt x="5455" y="6718"/>
                    <a:pt x="4917" y="6053"/>
                    <a:pt x="4315" y="5483"/>
                  </a:cubicBezTo>
                  <a:lnTo>
                    <a:pt x="4315" y="5483"/>
                  </a:lnTo>
                  <a:cubicBezTo>
                    <a:pt x="4822" y="5705"/>
                    <a:pt x="5360" y="5927"/>
                    <a:pt x="5899" y="6085"/>
                  </a:cubicBezTo>
                  <a:cubicBezTo>
                    <a:pt x="7514" y="7035"/>
                    <a:pt x="9414" y="7447"/>
                    <a:pt x="11061" y="8428"/>
                  </a:cubicBezTo>
                  <a:cubicBezTo>
                    <a:pt x="11758" y="8840"/>
                    <a:pt x="12423" y="9315"/>
                    <a:pt x="13056" y="9822"/>
                  </a:cubicBezTo>
                  <a:cubicBezTo>
                    <a:pt x="13151" y="10582"/>
                    <a:pt x="12834" y="11247"/>
                    <a:pt x="12803" y="12007"/>
                  </a:cubicBezTo>
                  <a:cubicBezTo>
                    <a:pt x="12739" y="12704"/>
                    <a:pt x="12993" y="13020"/>
                    <a:pt x="13341" y="13622"/>
                  </a:cubicBezTo>
                  <a:cubicBezTo>
                    <a:pt x="13879" y="14509"/>
                    <a:pt x="13753" y="15364"/>
                    <a:pt x="13974" y="16314"/>
                  </a:cubicBezTo>
                  <a:cubicBezTo>
                    <a:pt x="14164" y="16947"/>
                    <a:pt x="14481" y="17517"/>
                    <a:pt x="14924" y="18024"/>
                  </a:cubicBezTo>
                  <a:cubicBezTo>
                    <a:pt x="15463" y="18657"/>
                    <a:pt x="16128" y="19037"/>
                    <a:pt x="16825" y="19449"/>
                  </a:cubicBezTo>
                  <a:cubicBezTo>
                    <a:pt x="17838" y="20083"/>
                    <a:pt x="18440" y="20684"/>
                    <a:pt x="19231" y="21571"/>
                  </a:cubicBezTo>
                  <a:cubicBezTo>
                    <a:pt x="19611" y="22014"/>
                    <a:pt x="20055" y="22426"/>
                    <a:pt x="20593" y="22711"/>
                  </a:cubicBezTo>
                  <a:cubicBezTo>
                    <a:pt x="21480" y="23186"/>
                    <a:pt x="22462" y="23281"/>
                    <a:pt x="23253" y="23946"/>
                  </a:cubicBezTo>
                  <a:cubicBezTo>
                    <a:pt x="23266" y="23959"/>
                    <a:pt x="23285" y="23967"/>
                    <a:pt x="23305" y="23967"/>
                  </a:cubicBezTo>
                  <a:cubicBezTo>
                    <a:pt x="23332" y="23967"/>
                    <a:pt x="23361" y="23952"/>
                    <a:pt x="23380" y="23915"/>
                  </a:cubicBezTo>
                  <a:cubicBezTo>
                    <a:pt x="23443" y="23915"/>
                    <a:pt x="23507" y="23851"/>
                    <a:pt x="23443" y="23756"/>
                  </a:cubicBezTo>
                  <a:cubicBezTo>
                    <a:pt x="22747" y="22616"/>
                    <a:pt x="22462" y="21603"/>
                    <a:pt x="22462" y="20273"/>
                  </a:cubicBezTo>
                  <a:cubicBezTo>
                    <a:pt x="22493" y="19386"/>
                    <a:pt x="22493" y="18499"/>
                    <a:pt x="22367" y="17612"/>
                  </a:cubicBezTo>
                  <a:cubicBezTo>
                    <a:pt x="22208" y="16757"/>
                    <a:pt x="21955" y="15871"/>
                    <a:pt x="21543" y="15111"/>
                  </a:cubicBezTo>
                  <a:cubicBezTo>
                    <a:pt x="21163" y="14350"/>
                    <a:pt x="20530" y="14034"/>
                    <a:pt x="20245" y="13179"/>
                  </a:cubicBezTo>
                  <a:cubicBezTo>
                    <a:pt x="19833" y="11849"/>
                    <a:pt x="19421" y="10962"/>
                    <a:pt x="18091" y="10265"/>
                  </a:cubicBezTo>
                  <a:cubicBezTo>
                    <a:pt x="16977" y="9657"/>
                    <a:pt x="15659" y="9515"/>
                    <a:pt x="14382" y="9515"/>
                  </a:cubicBezTo>
                  <a:cubicBezTo>
                    <a:pt x="14063" y="9515"/>
                    <a:pt x="13746" y="9524"/>
                    <a:pt x="13436" y="9537"/>
                  </a:cubicBezTo>
                  <a:cubicBezTo>
                    <a:pt x="13373" y="9537"/>
                    <a:pt x="13341" y="9600"/>
                    <a:pt x="13373" y="9664"/>
                  </a:cubicBezTo>
                  <a:cubicBezTo>
                    <a:pt x="12708" y="9093"/>
                    <a:pt x="11979" y="8555"/>
                    <a:pt x="11219" y="8112"/>
                  </a:cubicBezTo>
                  <a:cubicBezTo>
                    <a:pt x="9857" y="7288"/>
                    <a:pt x="8337" y="6845"/>
                    <a:pt x="6880" y="6243"/>
                  </a:cubicBezTo>
                  <a:lnTo>
                    <a:pt x="6880" y="6243"/>
                  </a:lnTo>
                  <a:cubicBezTo>
                    <a:pt x="7106" y="6267"/>
                    <a:pt x="7334" y="6278"/>
                    <a:pt x="7563" y="6278"/>
                  </a:cubicBezTo>
                  <a:cubicBezTo>
                    <a:pt x="8846" y="6278"/>
                    <a:pt x="10173" y="5937"/>
                    <a:pt x="11409" y="5642"/>
                  </a:cubicBezTo>
                  <a:cubicBezTo>
                    <a:pt x="11821" y="5547"/>
                    <a:pt x="12201" y="5452"/>
                    <a:pt x="12581" y="5325"/>
                  </a:cubicBezTo>
                  <a:cubicBezTo>
                    <a:pt x="12581" y="5347"/>
                    <a:pt x="12597" y="5370"/>
                    <a:pt x="12617" y="5370"/>
                  </a:cubicBezTo>
                  <a:cubicBezTo>
                    <a:pt x="12626" y="5370"/>
                    <a:pt x="12635" y="5366"/>
                    <a:pt x="12644" y="5357"/>
                  </a:cubicBezTo>
                  <a:cubicBezTo>
                    <a:pt x="14164" y="4660"/>
                    <a:pt x="15779" y="4691"/>
                    <a:pt x="17395" y="4565"/>
                  </a:cubicBezTo>
                  <a:cubicBezTo>
                    <a:pt x="18853" y="4425"/>
                    <a:pt x="20261" y="3937"/>
                    <a:pt x="21708" y="3937"/>
                  </a:cubicBezTo>
                  <a:cubicBezTo>
                    <a:pt x="21895" y="3937"/>
                    <a:pt x="22083" y="3945"/>
                    <a:pt x="22272" y="3963"/>
                  </a:cubicBezTo>
                  <a:cubicBezTo>
                    <a:pt x="22282" y="3974"/>
                    <a:pt x="22289" y="3977"/>
                    <a:pt x="22295" y="3977"/>
                  </a:cubicBezTo>
                  <a:cubicBezTo>
                    <a:pt x="22307" y="3977"/>
                    <a:pt x="22314" y="3963"/>
                    <a:pt x="22335" y="3963"/>
                  </a:cubicBezTo>
                  <a:cubicBezTo>
                    <a:pt x="23780" y="6171"/>
                    <a:pt x="26233" y="7558"/>
                    <a:pt x="28848" y="7558"/>
                  </a:cubicBezTo>
                  <a:cubicBezTo>
                    <a:pt x="29271" y="7558"/>
                    <a:pt x="29698" y="7522"/>
                    <a:pt x="30126" y="7447"/>
                  </a:cubicBezTo>
                  <a:cubicBezTo>
                    <a:pt x="32976" y="6940"/>
                    <a:pt x="36269" y="4438"/>
                    <a:pt x="36111" y="1240"/>
                  </a:cubicBezTo>
                  <a:cubicBezTo>
                    <a:pt x="36111" y="1172"/>
                    <a:pt x="36066" y="1140"/>
                    <a:pt x="36018" y="1140"/>
                  </a:cubicBezTo>
                  <a:cubicBezTo>
                    <a:pt x="35978" y="1140"/>
                    <a:pt x="35936" y="1164"/>
                    <a:pt x="35921" y="1208"/>
                  </a:cubicBezTo>
                  <a:cubicBezTo>
                    <a:pt x="35026" y="1958"/>
                    <a:pt x="33946" y="2375"/>
                    <a:pt x="32823" y="2375"/>
                  </a:cubicBezTo>
                  <a:cubicBezTo>
                    <a:pt x="32475" y="2375"/>
                    <a:pt x="32124" y="2335"/>
                    <a:pt x="31772" y="2253"/>
                  </a:cubicBezTo>
                  <a:cubicBezTo>
                    <a:pt x="30664" y="1968"/>
                    <a:pt x="29682" y="1271"/>
                    <a:pt x="28542" y="1081"/>
                  </a:cubicBezTo>
                  <a:cubicBezTo>
                    <a:pt x="28320" y="1042"/>
                    <a:pt x="28100" y="1024"/>
                    <a:pt x="27884" y="1024"/>
                  </a:cubicBezTo>
                  <a:cubicBezTo>
                    <a:pt x="25816" y="1024"/>
                    <a:pt x="24004" y="2687"/>
                    <a:pt x="22398" y="3805"/>
                  </a:cubicBezTo>
                  <a:cubicBezTo>
                    <a:pt x="22382" y="3789"/>
                    <a:pt x="22359" y="3781"/>
                    <a:pt x="22335" y="3781"/>
                  </a:cubicBezTo>
                  <a:cubicBezTo>
                    <a:pt x="22311" y="3781"/>
                    <a:pt x="22287" y="3789"/>
                    <a:pt x="22272" y="3805"/>
                  </a:cubicBezTo>
                  <a:cubicBezTo>
                    <a:pt x="22001" y="3759"/>
                    <a:pt x="21729" y="3739"/>
                    <a:pt x="21457" y="3739"/>
                  </a:cubicBezTo>
                  <a:cubicBezTo>
                    <a:pt x="20042" y="3739"/>
                    <a:pt x="18612" y="4269"/>
                    <a:pt x="17205" y="4375"/>
                  </a:cubicBezTo>
                  <a:cubicBezTo>
                    <a:pt x="16223" y="4438"/>
                    <a:pt x="15273" y="4470"/>
                    <a:pt x="14323" y="4691"/>
                  </a:cubicBezTo>
                  <a:cubicBezTo>
                    <a:pt x="17490" y="3298"/>
                    <a:pt x="20308" y="1176"/>
                    <a:pt x="23665" y="131"/>
                  </a:cubicBezTo>
                  <a:cubicBezTo>
                    <a:pt x="23751" y="131"/>
                    <a:pt x="23733" y="0"/>
                    <a:pt x="2365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1"/>
            <p:cNvSpPr/>
            <p:nvPr/>
          </p:nvSpPr>
          <p:spPr>
            <a:xfrm flipH="1">
              <a:off x="6490875" y="12143"/>
              <a:ext cx="917680" cy="687063"/>
            </a:xfrm>
            <a:custGeom>
              <a:avLst/>
              <a:gdLst/>
              <a:ahLst/>
              <a:cxnLst/>
              <a:rect l="l" t="t" r="r" b="b"/>
              <a:pathLst>
                <a:path w="28799" h="21560" extrusionOk="0">
                  <a:moveTo>
                    <a:pt x="4853" y="1"/>
                  </a:moveTo>
                  <a:cubicBezTo>
                    <a:pt x="4778" y="1"/>
                    <a:pt x="4759" y="134"/>
                    <a:pt x="4846" y="163"/>
                  </a:cubicBezTo>
                  <a:cubicBezTo>
                    <a:pt x="8488" y="1050"/>
                    <a:pt x="12351" y="1810"/>
                    <a:pt x="14790" y="4882"/>
                  </a:cubicBezTo>
                  <a:cubicBezTo>
                    <a:pt x="14758" y="4913"/>
                    <a:pt x="14726" y="4945"/>
                    <a:pt x="14695" y="5008"/>
                  </a:cubicBezTo>
                  <a:cubicBezTo>
                    <a:pt x="14663" y="5135"/>
                    <a:pt x="14663" y="5262"/>
                    <a:pt x="14631" y="5388"/>
                  </a:cubicBezTo>
                  <a:cubicBezTo>
                    <a:pt x="14410" y="5958"/>
                    <a:pt x="14030" y="6338"/>
                    <a:pt x="13523" y="6528"/>
                  </a:cubicBezTo>
                  <a:cubicBezTo>
                    <a:pt x="13301" y="6655"/>
                    <a:pt x="13048" y="6718"/>
                    <a:pt x="12795" y="6845"/>
                  </a:cubicBezTo>
                  <a:cubicBezTo>
                    <a:pt x="11433" y="7542"/>
                    <a:pt x="10514" y="8650"/>
                    <a:pt x="9723" y="9949"/>
                  </a:cubicBezTo>
                  <a:cubicBezTo>
                    <a:pt x="8836" y="11500"/>
                    <a:pt x="8171" y="13147"/>
                    <a:pt x="7253" y="14667"/>
                  </a:cubicBezTo>
                  <a:cubicBezTo>
                    <a:pt x="7221" y="14731"/>
                    <a:pt x="7221" y="14762"/>
                    <a:pt x="7189" y="14826"/>
                  </a:cubicBezTo>
                  <a:cubicBezTo>
                    <a:pt x="6374" y="15779"/>
                    <a:pt x="5179" y="16363"/>
                    <a:pt x="4016" y="16363"/>
                  </a:cubicBezTo>
                  <a:cubicBezTo>
                    <a:pt x="3054" y="16363"/>
                    <a:pt x="2113" y="15964"/>
                    <a:pt x="1425" y="15047"/>
                  </a:cubicBezTo>
                  <a:cubicBezTo>
                    <a:pt x="1192" y="14744"/>
                    <a:pt x="1097" y="14441"/>
                    <a:pt x="860" y="14441"/>
                  </a:cubicBezTo>
                  <a:cubicBezTo>
                    <a:pt x="775" y="14441"/>
                    <a:pt x="672" y="14480"/>
                    <a:pt x="539" y="14572"/>
                  </a:cubicBezTo>
                  <a:cubicBezTo>
                    <a:pt x="0" y="14952"/>
                    <a:pt x="64" y="16124"/>
                    <a:pt x="190" y="16663"/>
                  </a:cubicBezTo>
                  <a:cubicBezTo>
                    <a:pt x="507" y="17771"/>
                    <a:pt x="1457" y="18499"/>
                    <a:pt x="2439" y="19006"/>
                  </a:cubicBezTo>
                  <a:cubicBezTo>
                    <a:pt x="2502" y="19006"/>
                    <a:pt x="2534" y="19006"/>
                    <a:pt x="2566" y="18974"/>
                  </a:cubicBezTo>
                  <a:cubicBezTo>
                    <a:pt x="2724" y="19006"/>
                    <a:pt x="2882" y="19038"/>
                    <a:pt x="3041" y="19038"/>
                  </a:cubicBezTo>
                  <a:cubicBezTo>
                    <a:pt x="3769" y="19133"/>
                    <a:pt x="4529" y="19291"/>
                    <a:pt x="5289" y="19418"/>
                  </a:cubicBezTo>
                  <a:cubicBezTo>
                    <a:pt x="5311" y="19440"/>
                    <a:pt x="5334" y="19462"/>
                    <a:pt x="5367" y="19462"/>
                  </a:cubicBezTo>
                  <a:cubicBezTo>
                    <a:pt x="5381" y="19462"/>
                    <a:pt x="5397" y="19459"/>
                    <a:pt x="5416" y="19449"/>
                  </a:cubicBezTo>
                  <a:cubicBezTo>
                    <a:pt x="5447" y="19449"/>
                    <a:pt x="5447" y="19449"/>
                    <a:pt x="5479" y="19418"/>
                  </a:cubicBezTo>
                  <a:cubicBezTo>
                    <a:pt x="6429" y="19576"/>
                    <a:pt x="7379" y="19671"/>
                    <a:pt x="8298" y="19671"/>
                  </a:cubicBezTo>
                  <a:cubicBezTo>
                    <a:pt x="8931" y="19671"/>
                    <a:pt x="9533" y="19544"/>
                    <a:pt x="10103" y="19291"/>
                  </a:cubicBezTo>
                  <a:cubicBezTo>
                    <a:pt x="10483" y="19133"/>
                    <a:pt x="11401" y="18246"/>
                    <a:pt x="11971" y="17993"/>
                  </a:cubicBezTo>
                  <a:cubicBezTo>
                    <a:pt x="11971" y="18024"/>
                    <a:pt x="12003" y="18024"/>
                    <a:pt x="12035" y="18024"/>
                  </a:cubicBezTo>
                  <a:cubicBezTo>
                    <a:pt x="12161" y="18309"/>
                    <a:pt x="12288" y="18563"/>
                    <a:pt x="12446" y="18848"/>
                  </a:cubicBezTo>
                  <a:cubicBezTo>
                    <a:pt x="12415" y="18911"/>
                    <a:pt x="12446" y="18974"/>
                    <a:pt x="12478" y="18974"/>
                  </a:cubicBezTo>
                  <a:cubicBezTo>
                    <a:pt x="12642" y="19038"/>
                    <a:pt x="12812" y="19066"/>
                    <a:pt x="12986" y="19066"/>
                  </a:cubicBezTo>
                  <a:cubicBezTo>
                    <a:pt x="14114" y="19066"/>
                    <a:pt x="15379" y="17860"/>
                    <a:pt x="16120" y="17201"/>
                  </a:cubicBezTo>
                  <a:cubicBezTo>
                    <a:pt x="17450" y="15997"/>
                    <a:pt x="18463" y="14414"/>
                    <a:pt x="18812" y="12641"/>
                  </a:cubicBezTo>
                  <a:cubicBezTo>
                    <a:pt x="19033" y="11532"/>
                    <a:pt x="18970" y="10424"/>
                    <a:pt x="18653" y="9379"/>
                  </a:cubicBezTo>
                  <a:lnTo>
                    <a:pt x="18653" y="9379"/>
                  </a:lnTo>
                  <a:cubicBezTo>
                    <a:pt x="19192" y="10550"/>
                    <a:pt x="19698" y="11754"/>
                    <a:pt x="20174" y="12989"/>
                  </a:cubicBezTo>
                  <a:cubicBezTo>
                    <a:pt x="19477" y="14699"/>
                    <a:pt x="19635" y="17011"/>
                    <a:pt x="20965" y="18373"/>
                  </a:cubicBezTo>
                  <a:cubicBezTo>
                    <a:pt x="23055" y="20494"/>
                    <a:pt x="26666" y="19069"/>
                    <a:pt x="28534" y="21508"/>
                  </a:cubicBezTo>
                  <a:cubicBezTo>
                    <a:pt x="28534" y="21540"/>
                    <a:pt x="28566" y="21540"/>
                    <a:pt x="28597" y="21540"/>
                  </a:cubicBezTo>
                  <a:cubicBezTo>
                    <a:pt x="28618" y="21553"/>
                    <a:pt x="28641" y="21560"/>
                    <a:pt x="28662" y="21560"/>
                  </a:cubicBezTo>
                  <a:cubicBezTo>
                    <a:pt x="28737" y="21560"/>
                    <a:pt x="28798" y="21480"/>
                    <a:pt x="28724" y="21381"/>
                  </a:cubicBezTo>
                  <a:cubicBezTo>
                    <a:pt x="28692" y="21350"/>
                    <a:pt x="28661" y="21286"/>
                    <a:pt x="28629" y="21254"/>
                  </a:cubicBezTo>
                  <a:cubicBezTo>
                    <a:pt x="28249" y="19513"/>
                    <a:pt x="27299" y="17961"/>
                    <a:pt x="26001" y="16726"/>
                  </a:cubicBezTo>
                  <a:cubicBezTo>
                    <a:pt x="25336" y="16092"/>
                    <a:pt x="24544" y="15554"/>
                    <a:pt x="23752" y="15079"/>
                  </a:cubicBezTo>
                  <a:cubicBezTo>
                    <a:pt x="22612" y="14446"/>
                    <a:pt x="21282" y="14129"/>
                    <a:pt x="20427" y="13116"/>
                  </a:cubicBezTo>
                  <a:cubicBezTo>
                    <a:pt x="20395" y="13084"/>
                    <a:pt x="20395" y="13052"/>
                    <a:pt x="20395" y="13021"/>
                  </a:cubicBezTo>
                  <a:cubicBezTo>
                    <a:pt x="20395" y="12989"/>
                    <a:pt x="20395" y="12989"/>
                    <a:pt x="20395" y="12989"/>
                  </a:cubicBezTo>
                  <a:cubicBezTo>
                    <a:pt x="20395" y="12989"/>
                    <a:pt x="20395" y="12957"/>
                    <a:pt x="20395" y="12957"/>
                  </a:cubicBezTo>
                  <a:cubicBezTo>
                    <a:pt x="19888" y="10867"/>
                    <a:pt x="18843" y="8872"/>
                    <a:pt x="17577" y="7162"/>
                  </a:cubicBezTo>
                  <a:cubicBezTo>
                    <a:pt x="17038" y="6212"/>
                    <a:pt x="16342" y="5293"/>
                    <a:pt x="15360" y="4818"/>
                  </a:cubicBezTo>
                  <a:cubicBezTo>
                    <a:pt x="15328" y="4755"/>
                    <a:pt x="15296" y="4692"/>
                    <a:pt x="15265" y="4660"/>
                  </a:cubicBezTo>
                  <a:cubicBezTo>
                    <a:pt x="15265" y="4597"/>
                    <a:pt x="15233" y="4533"/>
                    <a:pt x="15170" y="4533"/>
                  </a:cubicBezTo>
                  <a:cubicBezTo>
                    <a:pt x="15138" y="4502"/>
                    <a:pt x="15138" y="4470"/>
                    <a:pt x="15106" y="4438"/>
                  </a:cubicBezTo>
                  <a:cubicBezTo>
                    <a:pt x="15088" y="4410"/>
                    <a:pt x="15064" y="4399"/>
                    <a:pt x="15040" y="4399"/>
                  </a:cubicBezTo>
                  <a:cubicBezTo>
                    <a:pt x="14983" y="4399"/>
                    <a:pt x="14926" y="4466"/>
                    <a:pt x="14948" y="4533"/>
                  </a:cubicBezTo>
                  <a:lnTo>
                    <a:pt x="14980" y="4597"/>
                  </a:lnTo>
                  <a:lnTo>
                    <a:pt x="14916" y="4597"/>
                  </a:lnTo>
                  <a:cubicBezTo>
                    <a:pt x="12541" y="1683"/>
                    <a:pt x="8519" y="480"/>
                    <a:pt x="4877" y="5"/>
                  </a:cubicBezTo>
                  <a:cubicBezTo>
                    <a:pt x="4869" y="2"/>
                    <a:pt x="4861" y="1"/>
                    <a:pt x="4853"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1"/>
            <p:cNvSpPr/>
            <p:nvPr/>
          </p:nvSpPr>
          <p:spPr>
            <a:xfrm flipH="1">
              <a:off x="7556919" y="154809"/>
              <a:ext cx="682198" cy="640632"/>
            </a:xfrm>
            <a:custGeom>
              <a:avLst/>
              <a:gdLst/>
              <a:ahLst/>
              <a:cxnLst/>
              <a:rect l="l" t="t" r="r" b="b"/>
              <a:pathLst>
                <a:path w="21409" h="20103" extrusionOk="0">
                  <a:moveTo>
                    <a:pt x="16537" y="2431"/>
                  </a:moveTo>
                  <a:cubicBezTo>
                    <a:pt x="17284" y="2431"/>
                    <a:pt x="18027" y="2551"/>
                    <a:pt x="18717" y="2812"/>
                  </a:cubicBezTo>
                  <a:cubicBezTo>
                    <a:pt x="19255" y="2875"/>
                    <a:pt x="19382" y="3192"/>
                    <a:pt x="19097" y="3762"/>
                  </a:cubicBezTo>
                  <a:cubicBezTo>
                    <a:pt x="19002" y="3793"/>
                    <a:pt x="18907" y="3793"/>
                    <a:pt x="18812" y="3825"/>
                  </a:cubicBezTo>
                  <a:cubicBezTo>
                    <a:pt x="18590" y="3952"/>
                    <a:pt x="18210" y="3983"/>
                    <a:pt x="17957" y="4078"/>
                  </a:cubicBezTo>
                  <a:cubicBezTo>
                    <a:pt x="17324" y="4300"/>
                    <a:pt x="16785" y="4617"/>
                    <a:pt x="16247" y="4997"/>
                  </a:cubicBezTo>
                  <a:cubicBezTo>
                    <a:pt x="16189" y="4995"/>
                    <a:pt x="16131" y="4995"/>
                    <a:pt x="16073" y="4995"/>
                  </a:cubicBezTo>
                  <a:cubicBezTo>
                    <a:pt x="14605" y="4995"/>
                    <a:pt x="13073" y="5386"/>
                    <a:pt x="12098" y="6422"/>
                  </a:cubicBezTo>
                  <a:cubicBezTo>
                    <a:pt x="11560" y="6643"/>
                    <a:pt x="11022" y="6865"/>
                    <a:pt x="10483" y="7055"/>
                  </a:cubicBezTo>
                  <a:cubicBezTo>
                    <a:pt x="11402" y="6517"/>
                    <a:pt x="11972" y="5503"/>
                    <a:pt x="12795" y="4807"/>
                  </a:cubicBezTo>
                  <a:cubicBezTo>
                    <a:pt x="13357" y="4349"/>
                    <a:pt x="13918" y="4192"/>
                    <a:pt x="14525" y="4192"/>
                  </a:cubicBezTo>
                  <a:cubicBezTo>
                    <a:pt x="14842" y="4192"/>
                    <a:pt x="15171" y="4235"/>
                    <a:pt x="15519" y="4300"/>
                  </a:cubicBezTo>
                  <a:cubicBezTo>
                    <a:pt x="15883" y="4363"/>
                    <a:pt x="16247" y="4427"/>
                    <a:pt x="16603" y="4427"/>
                  </a:cubicBezTo>
                  <a:cubicBezTo>
                    <a:pt x="16959" y="4427"/>
                    <a:pt x="17308" y="4363"/>
                    <a:pt x="17640" y="4173"/>
                  </a:cubicBezTo>
                  <a:cubicBezTo>
                    <a:pt x="17640" y="4173"/>
                    <a:pt x="17640" y="4110"/>
                    <a:pt x="17609" y="4110"/>
                  </a:cubicBezTo>
                  <a:cubicBezTo>
                    <a:pt x="17327" y="4194"/>
                    <a:pt x="17042" y="4224"/>
                    <a:pt x="16755" y="4224"/>
                  </a:cubicBezTo>
                  <a:cubicBezTo>
                    <a:pt x="15985" y="4224"/>
                    <a:pt x="15206" y="4004"/>
                    <a:pt x="14453" y="4004"/>
                  </a:cubicBezTo>
                  <a:cubicBezTo>
                    <a:pt x="14004" y="4004"/>
                    <a:pt x="13565" y="4082"/>
                    <a:pt x="13143" y="4332"/>
                  </a:cubicBezTo>
                  <a:cubicBezTo>
                    <a:pt x="11813" y="5123"/>
                    <a:pt x="11243" y="6802"/>
                    <a:pt x="9691" y="7213"/>
                  </a:cubicBezTo>
                  <a:cubicBezTo>
                    <a:pt x="8868" y="7055"/>
                    <a:pt x="8076" y="6897"/>
                    <a:pt x="7348" y="6517"/>
                  </a:cubicBezTo>
                  <a:cubicBezTo>
                    <a:pt x="7316" y="6517"/>
                    <a:pt x="7316" y="6485"/>
                    <a:pt x="7285" y="6485"/>
                  </a:cubicBezTo>
                  <a:cubicBezTo>
                    <a:pt x="8045" y="6010"/>
                    <a:pt x="8678" y="5662"/>
                    <a:pt x="9596" y="5630"/>
                  </a:cubicBezTo>
                  <a:cubicBezTo>
                    <a:pt x="9672" y="5630"/>
                    <a:pt x="9745" y="5631"/>
                    <a:pt x="9814" y="5631"/>
                  </a:cubicBezTo>
                  <a:cubicBezTo>
                    <a:pt x="10092" y="5631"/>
                    <a:pt x="10325" y="5611"/>
                    <a:pt x="10578" y="5408"/>
                  </a:cubicBezTo>
                  <a:cubicBezTo>
                    <a:pt x="11117" y="5028"/>
                    <a:pt x="11497" y="4363"/>
                    <a:pt x="12067" y="3920"/>
                  </a:cubicBezTo>
                  <a:cubicBezTo>
                    <a:pt x="12700" y="3445"/>
                    <a:pt x="13428" y="3065"/>
                    <a:pt x="14188" y="2812"/>
                  </a:cubicBezTo>
                  <a:cubicBezTo>
                    <a:pt x="14940" y="2567"/>
                    <a:pt x="15741" y="2431"/>
                    <a:pt x="16537" y="2431"/>
                  </a:cubicBezTo>
                  <a:close/>
                  <a:moveTo>
                    <a:pt x="381" y="373"/>
                  </a:moveTo>
                  <a:lnTo>
                    <a:pt x="381" y="373"/>
                  </a:lnTo>
                  <a:cubicBezTo>
                    <a:pt x="1046" y="1070"/>
                    <a:pt x="1584" y="1893"/>
                    <a:pt x="2344" y="2495"/>
                  </a:cubicBezTo>
                  <a:cubicBezTo>
                    <a:pt x="2819" y="2907"/>
                    <a:pt x="3326" y="3192"/>
                    <a:pt x="3864" y="3477"/>
                  </a:cubicBezTo>
                  <a:cubicBezTo>
                    <a:pt x="4086" y="3572"/>
                    <a:pt x="4308" y="3667"/>
                    <a:pt x="4498" y="3762"/>
                  </a:cubicBezTo>
                  <a:cubicBezTo>
                    <a:pt x="4593" y="3793"/>
                    <a:pt x="4719" y="3825"/>
                    <a:pt x="4814" y="3888"/>
                  </a:cubicBezTo>
                  <a:cubicBezTo>
                    <a:pt x="5163" y="3920"/>
                    <a:pt x="5321" y="4142"/>
                    <a:pt x="5226" y="4522"/>
                  </a:cubicBezTo>
                  <a:cubicBezTo>
                    <a:pt x="5163" y="4522"/>
                    <a:pt x="5163" y="4617"/>
                    <a:pt x="5194" y="4648"/>
                  </a:cubicBezTo>
                  <a:cubicBezTo>
                    <a:pt x="5954" y="5250"/>
                    <a:pt x="6810" y="5725"/>
                    <a:pt x="7760" y="6010"/>
                  </a:cubicBezTo>
                  <a:cubicBezTo>
                    <a:pt x="7538" y="6137"/>
                    <a:pt x="7348" y="6295"/>
                    <a:pt x="7190" y="6453"/>
                  </a:cubicBezTo>
                  <a:cubicBezTo>
                    <a:pt x="7158" y="6485"/>
                    <a:pt x="7095" y="6517"/>
                    <a:pt x="7095" y="6580"/>
                  </a:cubicBezTo>
                  <a:cubicBezTo>
                    <a:pt x="7095" y="6612"/>
                    <a:pt x="7095" y="6675"/>
                    <a:pt x="7095" y="6738"/>
                  </a:cubicBezTo>
                  <a:cubicBezTo>
                    <a:pt x="6873" y="7023"/>
                    <a:pt x="6746" y="7309"/>
                    <a:pt x="6683" y="7657"/>
                  </a:cubicBezTo>
                  <a:cubicBezTo>
                    <a:pt x="6081" y="6137"/>
                    <a:pt x="4561" y="5282"/>
                    <a:pt x="3326" y="4300"/>
                  </a:cubicBezTo>
                  <a:cubicBezTo>
                    <a:pt x="2503" y="3635"/>
                    <a:pt x="1806" y="2907"/>
                    <a:pt x="1172" y="2051"/>
                  </a:cubicBezTo>
                  <a:cubicBezTo>
                    <a:pt x="792" y="1545"/>
                    <a:pt x="666" y="911"/>
                    <a:pt x="381" y="373"/>
                  </a:cubicBezTo>
                  <a:close/>
                  <a:moveTo>
                    <a:pt x="14924" y="5960"/>
                  </a:moveTo>
                  <a:cubicBezTo>
                    <a:pt x="16043" y="5960"/>
                    <a:pt x="17172" y="6245"/>
                    <a:pt x="18147" y="6802"/>
                  </a:cubicBezTo>
                  <a:cubicBezTo>
                    <a:pt x="18844" y="7182"/>
                    <a:pt x="19414" y="7689"/>
                    <a:pt x="19794" y="8385"/>
                  </a:cubicBezTo>
                  <a:cubicBezTo>
                    <a:pt x="20047" y="8829"/>
                    <a:pt x="21061" y="10855"/>
                    <a:pt x="20111" y="11109"/>
                  </a:cubicBezTo>
                  <a:cubicBezTo>
                    <a:pt x="20107" y="11111"/>
                    <a:pt x="20101" y="11112"/>
                    <a:pt x="20094" y="11112"/>
                  </a:cubicBezTo>
                  <a:cubicBezTo>
                    <a:pt x="19982" y="11112"/>
                    <a:pt x="19475" y="10887"/>
                    <a:pt x="19445" y="10887"/>
                  </a:cubicBezTo>
                  <a:cubicBezTo>
                    <a:pt x="19255" y="10855"/>
                    <a:pt x="19065" y="10824"/>
                    <a:pt x="18875" y="10824"/>
                  </a:cubicBezTo>
                  <a:cubicBezTo>
                    <a:pt x="18860" y="10808"/>
                    <a:pt x="18836" y="10800"/>
                    <a:pt x="18812" y="10800"/>
                  </a:cubicBezTo>
                  <a:cubicBezTo>
                    <a:pt x="18788" y="10800"/>
                    <a:pt x="18765" y="10808"/>
                    <a:pt x="18749" y="10824"/>
                  </a:cubicBezTo>
                  <a:cubicBezTo>
                    <a:pt x="18654" y="10824"/>
                    <a:pt x="18559" y="10824"/>
                    <a:pt x="18432" y="10855"/>
                  </a:cubicBezTo>
                  <a:cubicBezTo>
                    <a:pt x="18234" y="10863"/>
                    <a:pt x="18044" y="10868"/>
                    <a:pt x="17860" y="10868"/>
                  </a:cubicBezTo>
                  <a:cubicBezTo>
                    <a:pt x="17247" y="10868"/>
                    <a:pt x="16690" y="10806"/>
                    <a:pt x="16057" y="10539"/>
                  </a:cubicBezTo>
                  <a:cubicBezTo>
                    <a:pt x="15867" y="10254"/>
                    <a:pt x="15645" y="9937"/>
                    <a:pt x="15392" y="9684"/>
                  </a:cubicBezTo>
                  <a:cubicBezTo>
                    <a:pt x="14600" y="8829"/>
                    <a:pt x="13587" y="8195"/>
                    <a:pt x="12510" y="7815"/>
                  </a:cubicBezTo>
                  <a:cubicBezTo>
                    <a:pt x="11782" y="7562"/>
                    <a:pt x="11022" y="7435"/>
                    <a:pt x="10261" y="7309"/>
                  </a:cubicBezTo>
                  <a:cubicBezTo>
                    <a:pt x="10768" y="7213"/>
                    <a:pt x="11275" y="6992"/>
                    <a:pt x="11782" y="6802"/>
                  </a:cubicBezTo>
                  <a:lnTo>
                    <a:pt x="11782" y="6802"/>
                  </a:lnTo>
                  <a:cubicBezTo>
                    <a:pt x="11756" y="6827"/>
                    <a:pt x="11793" y="6874"/>
                    <a:pt x="11824" y="6874"/>
                  </a:cubicBezTo>
                  <a:cubicBezTo>
                    <a:pt x="11832" y="6874"/>
                    <a:pt x="11839" y="6871"/>
                    <a:pt x="11845" y="6865"/>
                  </a:cubicBezTo>
                  <a:cubicBezTo>
                    <a:pt x="11908" y="6802"/>
                    <a:pt x="11972" y="6738"/>
                    <a:pt x="12035" y="6675"/>
                  </a:cubicBezTo>
                  <a:cubicBezTo>
                    <a:pt x="12573" y="6453"/>
                    <a:pt x="13143" y="6200"/>
                    <a:pt x="13713" y="6073"/>
                  </a:cubicBezTo>
                  <a:cubicBezTo>
                    <a:pt x="14110" y="5997"/>
                    <a:pt x="14517" y="5960"/>
                    <a:pt x="14924" y="5960"/>
                  </a:cubicBezTo>
                  <a:close/>
                  <a:moveTo>
                    <a:pt x="16215" y="10824"/>
                  </a:moveTo>
                  <a:cubicBezTo>
                    <a:pt x="17039" y="11077"/>
                    <a:pt x="17894" y="10982"/>
                    <a:pt x="18717" y="11045"/>
                  </a:cubicBezTo>
                  <a:cubicBezTo>
                    <a:pt x="18717" y="11330"/>
                    <a:pt x="18749" y="11615"/>
                    <a:pt x="18812" y="11900"/>
                  </a:cubicBezTo>
                  <a:cubicBezTo>
                    <a:pt x="18907" y="12217"/>
                    <a:pt x="19287" y="12787"/>
                    <a:pt x="19255" y="13041"/>
                  </a:cubicBezTo>
                  <a:cubicBezTo>
                    <a:pt x="19097" y="13294"/>
                    <a:pt x="18907" y="13579"/>
                    <a:pt x="18717" y="13832"/>
                  </a:cubicBezTo>
                  <a:cubicBezTo>
                    <a:pt x="18559" y="13864"/>
                    <a:pt x="18400" y="13896"/>
                    <a:pt x="18242" y="13896"/>
                  </a:cubicBezTo>
                  <a:lnTo>
                    <a:pt x="17894" y="13896"/>
                  </a:lnTo>
                  <a:cubicBezTo>
                    <a:pt x="17640" y="13927"/>
                    <a:pt x="17450" y="13991"/>
                    <a:pt x="17292" y="14117"/>
                  </a:cubicBezTo>
                  <a:cubicBezTo>
                    <a:pt x="17165" y="13674"/>
                    <a:pt x="17070" y="13262"/>
                    <a:pt x="16975" y="12851"/>
                  </a:cubicBezTo>
                  <a:cubicBezTo>
                    <a:pt x="16817" y="12122"/>
                    <a:pt x="16564" y="11425"/>
                    <a:pt x="16215" y="10824"/>
                  </a:cubicBezTo>
                  <a:close/>
                  <a:moveTo>
                    <a:pt x="7316" y="6675"/>
                  </a:moveTo>
                  <a:lnTo>
                    <a:pt x="7316" y="6675"/>
                  </a:lnTo>
                  <a:cubicBezTo>
                    <a:pt x="9311" y="7720"/>
                    <a:pt x="11718" y="7404"/>
                    <a:pt x="13713" y="8607"/>
                  </a:cubicBezTo>
                  <a:cubicBezTo>
                    <a:pt x="14727" y="9209"/>
                    <a:pt x="15614" y="10095"/>
                    <a:pt x="16184" y="11172"/>
                  </a:cubicBezTo>
                  <a:cubicBezTo>
                    <a:pt x="16690" y="12249"/>
                    <a:pt x="16785" y="13452"/>
                    <a:pt x="17102" y="14592"/>
                  </a:cubicBezTo>
                  <a:cubicBezTo>
                    <a:pt x="17229" y="15004"/>
                    <a:pt x="17419" y="15226"/>
                    <a:pt x="16817" y="15542"/>
                  </a:cubicBezTo>
                  <a:cubicBezTo>
                    <a:pt x="16564" y="15669"/>
                    <a:pt x="16089" y="15637"/>
                    <a:pt x="15804" y="15669"/>
                  </a:cubicBezTo>
                  <a:cubicBezTo>
                    <a:pt x="15492" y="15695"/>
                    <a:pt x="15180" y="15716"/>
                    <a:pt x="14868" y="15716"/>
                  </a:cubicBezTo>
                  <a:cubicBezTo>
                    <a:pt x="14420" y="15716"/>
                    <a:pt x="13971" y="15673"/>
                    <a:pt x="13523" y="15542"/>
                  </a:cubicBezTo>
                  <a:cubicBezTo>
                    <a:pt x="12162" y="15131"/>
                    <a:pt x="11338" y="14022"/>
                    <a:pt x="10768" y="12787"/>
                  </a:cubicBezTo>
                  <a:cubicBezTo>
                    <a:pt x="10293" y="11774"/>
                    <a:pt x="9818" y="10950"/>
                    <a:pt x="9090" y="10127"/>
                  </a:cubicBezTo>
                  <a:cubicBezTo>
                    <a:pt x="8171" y="9145"/>
                    <a:pt x="7190" y="8100"/>
                    <a:pt x="7316" y="6675"/>
                  </a:cubicBezTo>
                  <a:close/>
                  <a:moveTo>
                    <a:pt x="8868" y="10254"/>
                  </a:moveTo>
                  <a:lnTo>
                    <a:pt x="8868" y="10254"/>
                  </a:lnTo>
                  <a:cubicBezTo>
                    <a:pt x="9311" y="10760"/>
                    <a:pt x="9723" y="11235"/>
                    <a:pt x="10071" y="11837"/>
                  </a:cubicBezTo>
                  <a:cubicBezTo>
                    <a:pt x="10420" y="12502"/>
                    <a:pt x="10641" y="13262"/>
                    <a:pt x="11085" y="13896"/>
                  </a:cubicBezTo>
                  <a:cubicBezTo>
                    <a:pt x="11687" y="14877"/>
                    <a:pt x="12637" y="15606"/>
                    <a:pt x="13777" y="15859"/>
                  </a:cubicBezTo>
                  <a:cubicBezTo>
                    <a:pt x="13903" y="15891"/>
                    <a:pt x="14062" y="15891"/>
                    <a:pt x="14188" y="15922"/>
                  </a:cubicBezTo>
                  <a:cubicBezTo>
                    <a:pt x="14188" y="15922"/>
                    <a:pt x="14188" y="15922"/>
                    <a:pt x="14188" y="15954"/>
                  </a:cubicBezTo>
                  <a:cubicBezTo>
                    <a:pt x="14442" y="16461"/>
                    <a:pt x="14632" y="17791"/>
                    <a:pt x="14220" y="18329"/>
                  </a:cubicBezTo>
                  <a:cubicBezTo>
                    <a:pt x="13845" y="18793"/>
                    <a:pt x="13578" y="18956"/>
                    <a:pt x="13367" y="18956"/>
                  </a:cubicBezTo>
                  <a:cubicBezTo>
                    <a:pt x="12902" y="18956"/>
                    <a:pt x="12714" y="18163"/>
                    <a:pt x="12257" y="18076"/>
                  </a:cubicBezTo>
                  <a:cubicBezTo>
                    <a:pt x="12193" y="18060"/>
                    <a:pt x="12137" y="18054"/>
                    <a:pt x="12087" y="18054"/>
                  </a:cubicBezTo>
                  <a:cubicBezTo>
                    <a:pt x="11868" y="18054"/>
                    <a:pt x="11750" y="18174"/>
                    <a:pt x="11567" y="18174"/>
                  </a:cubicBezTo>
                  <a:cubicBezTo>
                    <a:pt x="11454" y="18174"/>
                    <a:pt x="11317" y="18129"/>
                    <a:pt x="11117" y="17981"/>
                  </a:cubicBezTo>
                  <a:cubicBezTo>
                    <a:pt x="10610" y="17633"/>
                    <a:pt x="10230" y="16904"/>
                    <a:pt x="9976" y="16366"/>
                  </a:cubicBezTo>
                  <a:cubicBezTo>
                    <a:pt x="9343" y="15162"/>
                    <a:pt x="9216" y="13896"/>
                    <a:pt x="9185" y="12566"/>
                  </a:cubicBezTo>
                  <a:cubicBezTo>
                    <a:pt x="9185" y="11774"/>
                    <a:pt x="9185" y="10982"/>
                    <a:pt x="8868" y="10254"/>
                  </a:cubicBezTo>
                  <a:close/>
                  <a:moveTo>
                    <a:pt x="7031" y="7182"/>
                  </a:moveTo>
                  <a:cubicBezTo>
                    <a:pt x="6968" y="7847"/>
                    <a:pt x="7253" y="8480"/>
                    <a:pt x="7633" y="9082"/>
                  </a:cubicBezTo>
                  <a:cubicBezTo>
                    <a:pt x="7950" y="9620"/>
                    <a:pt x="8361" y="10127"/>
                    <a:pt x="8488" y="10729"/>
                  </a:cubicBezTo>
                  <a:cubicBezTo>
                    <a:pt x="8710" y="11615"/>
                    <a:pt x="8298" y="12439"/>
                    <a:pt x="7950" y="13231"/>
                  </a:cubicBezTo>
                  <a:cubicBezTo>
                    <a:pt x="7095" y="15226"/>
                    <a:pt x="6683" y="17126"/>
                    <a:pt x="7506" y="19058"/>
                  </a:cubicBezTo>
                  <a:cubicBezTo>
                    <a:pt x="7253" y="18583"/>
                    <a:pt x="7063" y="18044"/>
                    <a:pt x="7000" y="17823"/>
                  </a:cubicBezTo>
                  <a:cubicBezTo>
                    <a:pt x="6746" y="17063"/>
                    <a:pt x="6651" y="16271"/>
                    <a:pt x="6683" y="15479"/>
                  </a:cubicBezTo>
                  <a:cubicBezTo>
                    <a:pt x="6746" y="13959"/>
                    <a:pt x="7411" y="12502"/>
                    <a:pt x="7380" y="11014"/>
                  </a:cubicBezTo>
                  <a:cubicBezTo>
                    <a:pt x="7348" y="9715"/>
                    <a:pt x="6493" y="8385"/>
                    <a:pt x="7031" y="7182"/>
                  </a:cubicBezTo>
                  <a:close/>
                  <a:moveTo>
                    <a:pt x="7611" y="8683"/>
                  </a:moveTo>
                  <a:cubicBezTo>
                    <a:pt x="7818" y="9042"/>
                    <a:pt x="8081" y="9380"/>
                    <a:pt x="8361" y="9684"/>
                  </a:cubicBezTo>
                  <a:cubicBezTo>
                    <a:pt x="8425" y="9747"/>
                    <a:pt x="8488" y="9842"/>
                    <a:pt x="8551" y="9905"/>
                  </a:cubicBezTo>
                  <a:cubicBezTo>
                    <a:pt x="8551" y="9937"/>
                    <a:pt x="8551" y="9937"/>
                    <a:pt x="8551" y="9937"/>
                  </a:cubicBezTo>
                  <a:cubicBezTo>
                    <a:pt x="9343" y="11489"/>
                    <a:pt x="8805" y="13294"/>
                    <a:pt x="9216" y="14941"/>
                  </a:cubicBezTo>
                  <a:cubicBezTo>
                    <a:pt x="9280" y="15194"/>
                    <a:pt x="9343" y="15416"/>
                    <a:pt x="9438" y="15637"/>
                  </a:cubicBezTo>
                  <a:cubicBezTo>
                    <a:pt x="9121" y="16239"/>
                    <a:pt x="8868" y="16841"/>
                    <a:pt x="8741" y="17474"/>
                  </a:cubicBezTo>
                  <a:cubicBezTo>
                    <a:pt x="8646" y="17823"/>
                    <a:pt x="8615" y="18171"/>
                    <a:pt x="8583" y="18519"/>
                  </a:cubicBezTo>
                  <a:cubicBezTo>
                    <a:pt x="8551" y="18741"/>
                    <a:pt x="8710" y="19374"/>
                    <a:pt x="8583" y="19533"/>
                  </a:cubicBezTo>
                  <a:cubicBezTo>
                    <a:pt x="8484" y="19692"/>
                    <a:pt x="8372" y="19763"/>
                    <a:pt x="8255" y="19763"/>
                  </a:cubicBezTo>
                  <a:cubicBezTo>
                    <a:pt x="8186" y="19763"/>
                    <a:pt x="8115" y="19738"/>
                    <a:pt x="8045" y="19691"/>
                  </a:cubicBezTo>
                  <a:cubicBezTo>
                    <a:pt x="7380" y="18614"/>
                    <a:pt x="7063" y="17379"/>
                    <a:pt x="7221" y="16112"/>
                  </a:cubicBezTo>
                  <a:cubicBezTo>
                    <a:pt x="7380" y="14751"/>
                    <a:pt x="8076" y="13579"/>
                    <a:pt x="8520" y="12312"/>
                  </a:cubicBezTo>
                  <a:cubicBezTo>
                    <a:pt x="8773" y="11552"/>
                    <a:pt x="8805" y="10919"/>
                    <a:pt x="8456" y="10190"/>
                  </a:cubicBezTo>
                  <a:cubicBezTo>
                    <a:pt x="8231" y="9664"/>
                    <a:pt x="7886" y="9177"/>
                    <a:pt x="7611" y="8683"/>
                  </a:cubicBezTo>
                  <a:close/>
                  <a:moveTo>
                    <a:pt x="159" y="1"/>
                  </a:moveTo>
                  <a:cubicBezTo>
                    <a:pt x="143" y="1"/>
                    <a:pt x="127" y="9"/>
                    <a:pt x="127" y="25"/>
                  </a:cubicBezTo>
                  <a:cubicBezTo>
                    <a:pt x="64" y="25"/>
                    <a:pt x="1" y="88"/>
                    <a:pt x="64" y="151"/>
                  </a:cubicBezTo>
                  <a:cubicBezTo>
                    <a:pt x="444" y="626"/>
                    <a:pt x="507" y="1418"/>
                    <a:pt x="887" y="1956"/>
                  </a:cubicBezTo>
                  <a:cubicBezTo>
                    <a:pt x="1426" y="2685"/>
                    <a:pt x="2027" y="3413"/>
                    <a:pt x="2693" y="3983"/>
                  </a:cubicBezTo>
                  <a:cubicBezTo>
                    <a:pt x="4149" y="5250"/>
                    <a:pt x="5796" y="6042"/>
                    <a:pt x="6651" y="7847"/>
                  </a:cubicBezTo>
                  <a:cubicBezTo>
                    <a:pt x="6651" y="7847"/>
                    <a:pt x="6651" y="7879"/>
                    <a:pt x="6683" y="7879"/>
                  </a:cubicBezTo>
                  <a:cubicBezTo>
                    <a:pt x="6620" y="8892"/>
                    <a:pt x="7190" y="10000"/>
                    <a:pt x="7190" y="11014"/>
                  </a:cubicBezTo>
                  <a:cubicBezTo>
                    <a:pt x="7221" y="11995"/>
                    <a:pt x="6810" y="12977"/>
                    <a:pt x="6651" y="13959"/>
                  </a:cubicBezTo>
                  <a:cubicBezTo>
                    <a:pt x="6493" y="14877"/>
                    <a:pt x="6429" y="15827"/>
                    <a:pt x="6588" y="16777"/>
                  </a:cubicBezTo>
                  <a:cubicBezTo>
                    <a:pt x="6683" y="17506"/>
                    <a:pt x="6905" y="18266"/>
                    <a:pt x="7285" y="18931"/>
                  </a:cubicBezTo>
                  <a:cubicBezTo>
                    <a:pt x="7475" y="19248"/>
                    <a:pt x="7886" y="20103"/>
                    <a:pt x="8330" y="20103"/>
                  </a:cubicBezTo>
                  <a:cubicBezTo>
                    <a:pt x="8710" y="20103"/>
                    <a:pt x="8710" y="19818"/>
                    <a:pt x="8741" y="19533"/>
                  </a:cubicBezTo>
                  <a:cubicBezTo>
                    <a:pt x="8805" y="18836"/>
                    <a:pt x="8710" y="18234"/>
                    <a:pt x="8868" y="17538"/>
                  </a:cubicBezTo>
                  <a:cubicBezTo>
                    <a:pt x="8995" y="16936"/>
                    <a:pt x="9216" y="16366"/>
                    <a:pt x="9501" y="15859"/>
                  </a:cubicBezTo>
                  <a:cubicBezTo>
                    <a:pt x="9660" y="16271"/>
                    <a:pt x="9881" y="16714"/>
                    <a:pt x="10135" y="17094"/>
                  </a:cubicBezTo>
                  <a:cubicBezTo>
                    <a:pt x="10388" y="17506"/>
                    <a:pt x="10831" y="18298"/>
                    <a:pt x="11338" y="18424"/>
                  </a:cubicBezTo>
                  <a:cubicBezTo>
                    <a:pt x="11370" y="18435"/>
                    <a:pt x="11405" y="18438"/>
                    <a:pt x="11441" y="18438"/>
                  </a:cubicBezTo>
                  <a:cubicBezTo>
                    <a:pt x="11514" y="18438"/>
                    <a:pt x="11592" y="18424"/>
                    <a:pt x="11655" y="18424"/>
                  </a:cubicBezTo>
                  <a:cubicBezTo>
                    <a:pt x="11718" y="18424"/>
                    <a:pt x="11782" y="18393"/>
                    <a:pt x="11813" y="18329"/>
                  </a:cubicBezTo>
                  <a:cubicBezTo>
                    <a:pt x="12130" y="18488"/>
                    <a:pt x="12447" y="18646"/>
                    <a:pt x="12732" y="18804"/>
                  </a:cubicBezTo>
                  <a:cubicBezTo>
                    <a:pt x="12827" y="18868"/>
                    <a:pt x="12858" y="18994"/>
                    <a:pt x="12953" y="19058"/>
                  </a:cubicBezTo>
                  <a:cubicBezTo>
                    <a:pt x="13141" y="19170"/>
                    <a:pt x="13306" y="19249"/>
                    <a:pt x="13488" y="19249"/>
                  </a:cubicBezTo>
                  <a:cubicBezTo>
                    <a:pt x="13614" y="19249"/>
                    <a:pt x="13748" y="19212"/>
                    <a:pt x="13903" y="19121"/>
                  </a:cubicBezTo>
                  <a:cubicBezTo>
                    <a:pt x="14758" y="18551"/>
                    <a:pt x="14758" y="16809"/>
                    <a:pt x="14378" y="15922"/>
                  </a:cubicBezTo>
                  <a:lnTo>
                    <a:pt x="14378" y="15922"/>
                  </a:lnTo>
                  <a:cubicBezTo>
                    <a:pt x="14560" y="15947"/>
                    <a:pt x="14746" y="15957"/>
                    <a:pt x="14933" y="15957"/>
                  </a:cubicBezTo>
                  <a:cubicBezTo>
                    <a:pt x="15236" y="15957"/>
                    <a:pt x="15542" y="15930"/>
                    <a:pt x="15835" y="15891"/>
                  </a:cubicBezTo>
                  <a:cubicBezTo>
                    <a:pt x="16247" y="15859"/>
                    <a:pt x="17039" y="15891"/>
                    <a:pt x="17355" y="15606"/>
                  </a:cubicBezTo>
                  <a:cubicBezTo>
                    <a:pt x="17577" y="15384"/>
                    <a:pt x="17514" y="15289"/>
                    <a:pt x="17482" y="14972"/>
                  </a:cubicBezTo>
                  <a:cubicBezTo>
                    <a:pt x="17450" y="14751"/>
                    <a:pt x="17387" y="14529"/>
                    <a:pt x="17324" y="14307"/>
                  </a:cubicBezTo>
                  <a:cubicBezTo>
                    <a:pt x="17894" y="13927"/>
                    <a:pt x="19129" y="14276"/>
                    <a:pt x="19414" y="13484"/>
                  </a:cubicBezTo>
                  <a:cubicBezTo>
                    <a:pt x="19509" y="13231"/>
                    <a:pt x="19445" y="13009"/>
                    <a:pt x="19350" y="12787"/>
                  </a:cubicBezTo>
                  <a:cubicBezTo>
                    <a:pt x="19129" y="12154"/>
                    <a:pt x="18907" y="11710"/>
                    <a:pt x="18875" y="11045"/>
                  </a:cubicBezTo>
                  <a:lnTo>
                    <a:pt x="18875" y="11045"/>
                  </a:lnTo>
                  <a:cubicBezTo>
                    <a:pt x="19382" y="11077"/>
                    <a:pt x="19857" y="11172"/>
                    <a:pt x="20332" y="11457"/>
                  </a:cubicBezTo>
                  <a:cubicBezTo>
                    <a:pt x="20364" y="11457"/>
                    <a:pt x="20427" y="11457"/>
                    <a:pt x="20459" y="11425"/>
                  </a:cubicBezTo>
                  <a:cubicBezTo>
                    <a:pt x="21029" y="10412"/>
                    <a:pt x="20491" y="9209"/>
                    <a:pt x="19984" y="8290"/>
                  </a:cubicBezTo>
                  <a:cubicBezTo>
                    <a:pt x="19445" y="7277"/>
                    <a:pt x="18495" y="6643"/>
                    <a:pt x="17450" y="6232"/>
                  </a:cubicBezTo>
                  <a:cubicBezTo>
                    <a:pt x="16645" y="5910"/>
                    <a:pt x="15790" y="5755"/>
                    <a:pt x="14933" y="5755"/>
                  </a:cubicBezTo>
                  <a:cubicBezTo>
                    <a:pt x="14610" y="5755"/>
                    <a:pt x="14287" y="5777"/>
                    <a:pt x="13967" y="5820"/>
                  </a:cubicBezTo>
                  <a:cubicBezTo>
                    <a:pt x="13492" y="5915"/>
                    <a:pt x="13048" y="6042"/>
                    <a:pt x="12573" y="6232"/>
                  </a:cubicBezTo>
                  <a:cubicBezTo>
                    <a:pt x="13618" y="5503"/>
                    <a:pt x="14885" y="5218"/>
                    <a:pt x="16152" y="5187"/>
                  </a:cubicBezTo>
                  <a:cubicBezTo>
                    <a:pt x="16168" y="5203"/>
                    <a:pt x="16191" y="5210"/>
                    <a:pt x="16215" y="5210"/>
                  </a:cubicBezTo>
                  <a:cubicBezTo>
                    <a:pt x="16239" y="5210"/>
                    <a:pt x="16263" y="5203"/>
                    <a:pt x="16279" y="5187"/>
                  </a:cubicBezTo>
                  <a:lnTo>
                    <a:pt x="16722" y="5187"/>
                  </a:lnTo>
                  <a:cubicBezTo>
                    <a:pt x="17577" y="5250"/>
                    <a:pt x="18432" y="5408"/>
                    <a:pt x="19224" y="5725"/>
                  </a:cubicBezTo>
                  <a:cubicBezTo>
                    <a:pt x="19509" y="5820"/>
                    <a:pt x="20427" y="6105"/>
                    <a:pt x="20586" y="6390"/>
                  </a:cubicBezTo>
                  <a:cubicBezTo>
                    <a:pt x="20902" y="7118"/>
                    <a:pt x="19826" y="7055"/>
                    <a:pt x="19445" y="7118"/>
                  </a:cubicBezTo>
                  <a:cubicBezTo>
                    <a:pt x="19359" y="7147"/>
                    <a:pt x="19377" y="7281"/>
                    <a:pt x="19453" y="7281"/>
                  </a:cubicBezTo>
                  <a:cubicBezTo>
                    <a:pt x="19461" y="7281"/>
                    <a:pt x="19469" y="7280"/>
                    <a:pt x="19477" y="7277"/>
                  </a:cubicBezTo>
                  <a:cubicBezTo>
                    <a:pt x="19889" y="7213"/>
                    <a:pt x="21409" y="7277"/>
                    <a:pt x="21061" y="6580"/>
                  </a:cubicBezTo>
                  <a:cubicBezTo>
                    <a:pt x="20934" y="6232"/>
                    <a:pt x="20142" y="5947"/>
                    <a:pt x="19857" y="5820"/>
                  </a:cubicBezTo>
                  <a:cubicBezTo>
                    <a:pt x="19319" y="5535"/>
                    <a:pt x="18717" y="5345"/>
                    <a:pt x="18115" y="5218"/>
                  </a:cubicBezTo>
                  <a:cubicBezTo>
                    <a:pt x="17640" y="5092"/>
                    <a:pt x="17102" y="5028"/>
                    <a:pt x="16564" y="4997"/>
                  </a:cubicBezTo>
                  <a:cubicBezTo>
                    <a:pt x="16944" y="4743"/>
                    <a:pt x="17355" y="4522"/>
                    <a:pt x="17767" y="4332"/>
                  </a:cubicBezTo>
                  <a:cubicBezTo>
                    <a:pt x="18242" y="4142"/>
                    <a:pt x="18939" y="4142"/>
                    <a:pt x="19382" y="3888"/>
                  </a:cubicBezTo>
                  <a:cubicBezTo>
                    <a:pt x="19635" y="3762"/>
                    <a:pt x="19762" y="3603"/>
                    <a:pt x="19699" y="3318"/>
                  </a:cubicBezTo>
                  <a:cubicBezTo>
                    <a:pt x="19572" y="2748"/>
                    <a:pt x="18717" y="2558"/>
                    <a:pt x="18274" y="2431"/>
                  </a:cubicBezTo>
                  <a:cubicBezTo>
                    <a:pt x="17705" y="2300"/>
                    <a:pt x="17122" y="2229"/>
                    <a:pt x="16544" y="2229"/>
                  </a:cubicBezTo>
                  <a:cubicBezTo>
                    <a:pt x="16285" y="2229"/>
                    <a:pt x="16027" y="2244"/>
                    <a:pt x="15772" y="2273"/>
                  </a:cubicBezTo>
                  <a:cubicBezTo>
                    <a:pt x="14157" y="2431"/>
                    <a:pt x="12605" y="3128"/>
                    <a:pt x="11433" y="4237"/>
                  </a:cubicBezTo>
                  <a:cubicBezTo>
                    <a:pt x="11022" y="4585"/>
                    <a:pt x="10768" y="4933"/>
                    <a:pt x="10293" y="5218"/>
                  </a:cubicBezTo>
                  <a:cubicBezTo>
                    <a:pt x="9786" y="5503"/>
                    <a:pt x="9470" y="5440"/>
                    <a:pt x="8931" y="5535"/>
                  </a:cubicBezTo>
                  <a:cubicBezTo>
                    <a:pt x="8551" y="5598"/>
                    <a:pt x="8203" y="5725"/>
                    <a:pt x="7855" y="5915"/>
                  </a:cubicBezTo>
                  <a:cubicBezTo>
                    <a:pt x="7190" y="5693"/>
                    <a:pt x="6556" y="5408"/>
                    <a:pt x="5954" y="5028"/>
                  </a:cubicBezTo>
                  <a:cubicBezTo>
                    <a:pt x="5606" y="4807"/>
                    <a:pt x="5289" y="4712"/>
                    <a:pt x="5764" y="4522"/>
                  </a:cubicBezTo>
                  <a:cubicBezTo>
                    <a:pt x="5796" y="4522"/>
                    <a:pt x="5796" y="4490"/>
                    <a:pt x="5796" y="4490"/>
                  </a:cubicBezTo>
                  <a:cubicBezTo>
                    <a:pt x="5733" y="4205"/>
                    <a:pt x="5638" y="4110"/>
                    <a:pt x="5384" y="3983"/>
                  </a:cubicBezTo>
                  <a:cubicBezTo>
                    <a:pt x="4688" y="3572"/>
                    <a:pt x="3896" y="3382"/>
                    <a:pt x="3231" y="2970"/>
                  </a:cubicBezTo>
                  <a:cubicBezTo>
                    <a:pt x="1964" y="2178"/>
                    <a:pt x="1331" y="911"/>
                    <a:pt x="191" y="25"/>
                  </a:cubicBezTo>
                  <a:cubicBezTo>
                    <a:pt x="191" y="9"/>
                    <a:pt x="175" y="1"/>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1"/>
            <p:cNvSpPr/>
            <p:nvPr/>
          </p:nvSpPr>
          <p:spPr>
            <a:xfrm flipH="1">
              <a:off x="6581068" y="53601"/>
              <a:ext cx="1207269" cy="758319"/>
            </a:xfrm>
            <a:custGeom>
              <a:avLst/>
              <a:gdLst/>
              <a:ahLst/>
              <a:cxnLst/>
              <a:rect l="l" t="t" r="r" b="b"/>
              <a:pathLst>
                <a:path w="37887" h="23796" extrusionOk="0">
                  <a:moveTo>
                    <a:pt x="18539" y="252"/>
                  </a:moveTo>
                  <a:cubicBezTo>
                    <a:pt x="18777" y="252"/>
                    <a:pt x="19009" y="273"/>
                    <a:pt x="19234" y="319"/>
                  </a:cubicBezTo>
                  <a:cubicBezTo>
                    <a:pt x="19899" y="477"/>
                    <a:pt x="20342" y="984"/>
                    <a:pt x="20976" y="1111"/>
                  </a:cubicBezTo>
                  <a:cubicBezTo>
                    <a:pt x="21082" y="1137"/>
                    <a:pt x="21189" y="1148"/>
                    <a:pt x="21297" y="1148"/>
                  </a:cubicBezTo>
                  <a:cubicBezTo>
                    <a:pt x="21831" y="1148"/>
                    <a:pt x="22380" y="868"/>
                    <a:pt x="22907" y="762"/>
                  </a:cubicBezTo>
                  <a:cubicBezTo>
                    <a:pt x="23216" y="704"/>
                    <a:pt x="23524" y="679"/>
                    <a:pt x="23831" y="679"/>
                  </a:cubicBezTo>
                  <a:cubicBezTo>
                    <a:pt x="26054" y="679"/>
                    <a:pt x="28240" y="2004"/>
                    <a:pt x="30405" y="2004"/>
                  </a:cubicBezTo>
                  <a:cubicBezTo>
                    <a:pt x="30735" y="2004"/>
                    <a:pt x="31065" y="1973"/>
                    <a:pt x="31395" y="1902"/>
                  </a:cubicBezTo>
                  <a:lnTo>
                    <a:pt x="31395" y="1902"/>
                  </a:lnTo>
                  <a:cubicBezTo>
                    <a:pt x="29298" y="3108"/>
                    <a:pt x="27071" y="4096"/>
                    <a:pt x="24679" y="4096"/>
                  </a:cubicBezTo>
                  <a:cubicBezTo>
                    <a:pt x="24180" y="4096"/>
                    <a:pt x="23674" y="4054"/>
                    <a:pt x="23161" y="3961"/>
                  </a:cubicBezTo>
                  <a:cubicBezTo>
                    <a:pt x="21862" y="3739"/>
                    <a:pt x="20691" y="3106"/>
                    <a:pt x="19392" y="2947"/>
                  </a:cubicBezTo>
                  <a:cubicBezTo>
                    <a:pt x="17777" y="2757"/>
                    <a:pt x="16352" y="2504"/>
                    <a:pt x="14864" y="1839"/>
                  </a:cubicBezTo>
                  <a:cubicBezTo>
                    <a:pt x="15149" y="1807"/>
                    <a:pt x="15434" y="1712"/>
                    <a:pt x="15719" y="1649"/>
                  </a:cubicBezTo>
                  <a:cubicBezTo>
                    <a:pt x="15750" y="1617"/>
                    <a:pt x="15750" y="1617"/>
                    <a:pt x="15750" y="1586"/>
                  </a:cubicBezTo>
                  <a:cubicBezTo>
                    <a:pt x="16415" y="1459"/>
                    <a:pt x="17049" y="1332"/>
                    <a:pt x="17745" y="1332"/>
                  </a:cubicBezTo>
                  <a:cubicBezTo>
                    <a:pt x="17777" y="1332"/>
                    <a:pt x="17808" y="1331"/>
                    <a:pt x="17840" y="1331"/>
                  </a:cubicBezTo>
                  <a:cubicBezTo>
                    <a:pt x="19290" y="1331"/>
                    <a:pt x="20596" y="2034"/>
                    <a:pt x="22052" y="2251"/>
                  </a:cubicBezTo>
                  <a:cubicBezTo>
                    <a:pt x="22983" y="2395"/>
                    <a:pt x="23953" y="2446"/>
                    <a:pt x="24937" y="2446"/>
                  </a:cubicBezTo>
                  <a:cubicBezTo>
                    <a:pt x="26765" y="2446"/>
                    <a:pt x="28642" y="2270"/>
                    <a:pt x="30413" y="2187"/>
                  </a:cubicBezTo>
                  <a:cubicBezTo>
                    <a:pt x="30508" y="2187"/>
                    <a:pt x="30508" y="2029"/>
                    <a:pt x="30413" y="2029"/>
                  </a:cubicBezTo>
                  <a:cubicBezTo>
                    <a:pt x="28624" y="2048"/>
                    <a:pt x="26678" y="2257"/>
                    <a:pt x="24782" y="2257"/>
                  </a:cubicBezTo>
                  <a:cubicBezTo>
                    <a:pt x="23489" y="2257"/>
                    <a:pt x="22220" y="2160"/>
                    <a:pt x="21039" y="1839"/>
                  </a:cubicBezTo>
                  <a:cubicBezTo>
                    <a:pt x="19971" y="1564"/>
                    <a:pt x="18962" y="1172"/>
                    <a:pt x="17870" y="1172"/>
                  </a:cubicBezTo>
                  <a:cubicBezTo>
                    <a:pt x="17829" y="1172"/>
                    <a:pt x="17787" y="1173"/>
                    <a:pt x="17745" y="1174"/>
                  </a:cubicBezTo>
                  <a:cubicBezTo>
                    <a:pt x="16479" y="1206"/>
                    <a:pt x="15244" y="1617"/>
                    <a:pt x="13977" y="1649"/>
                  </a:cubicBezTo>
                  <a:cubicBezTo>
                    <a:pt x="13945" y="1649"/>
                    <a:pt x="13945" y="1649"/>
                    <a:pt x="13913" y="1681"/>
                  </a:cubicBezTo>
                  <a:cubicBezTo>
                    <a:pt x="13850" y="1681"/>
                    <a:pt x="13755" y="1681"/>
                    <a:pt x="13692" y="1649"/>
                  </a:cubicBezTo>
                  <a:cubicBezTo>
                    <a:pt x="15150" y="1154"/>
                    <a:pt x="16966" y="252"/>
                    <a:pt x="18539" y="252"/>
                  </a:cubicBezTo>
                  <a:close/>
                  <a:moveTo>
                    <a:pt x="22116" y="9281"/>
                  </a:moveTo>
                  <a:cubicBezTo>
                    <a:pt x="22559" y="9439"/>
                    <a:pt x="23002" y="9566"/>
                    <a:pt x="23446" y="9724"/>
                  </a:cubicBezTo>
                  <a:cubicBezTo>
                    <a:pt x="26043" y="10516"/>
                    <a:pt x="27721" y="11941"/>
                    <a:pt x="29400" y="14031"/>
                  </a:cubicBezTo>
                  <a:cubicBezTo>
                    <a:pt x="31458" y="16597"/>
                    <a:pt x="34182" y="18117"/>
                    <a:pt x="37317" y="18877"/>
                  </a:cubicBezTo>
                  <a:cubicBezTo>
                    <a:pt x="35417" y="19890"/>
                    <a:pt x="33137" y="20840"/>
                    <a:pt x="30983" y="20904"/>
                  </a:cubicBezTo>
                  <a:cubicBezTo>
                    <a:pt x="30907" y="20907"/>
                    <a:pt x="30831" y="20909"/>
                    <a:pt x="30755" y="20909"/>
                  </a:cubicBezTo>
                  <a:cubicBezTo>
                    <a:pt x="28682" y="20909"/>
                    <a:pt x="26686" y="19680"/>
                    <a:pt x="25219" y="18275"/>
                  </a:cubicBezTo>
                  <a:cubicBezTo>
                    <a:pt x="23699" y="16818"/>
                    <a:pt x="22622" y="14918"/>
                    <a:pt x="22306" y="12828"/>
                  </a:cubicBezTo>
                  <a:cubicBezTo>
                    <a:pt x="22147" y="11720"/>
                    <a:pt x="22179" y="10580"/>
                    <a:pt x="21736" y="9629"/>
                  </a:cubicBezTo>
                  <a:lnTo>
                    <a:pt x="21736" y="9629"/>
                  </a:lnTo>
                  <a:cubicBezTo>
                    <a:pt x="22844" y="10896"/>
                    <a:pt x="23604" y="12448"/>
                    <a:pt x="24681" y="13746"/>
                  </a:cubicBezTo>
                  <a:cubicBezTo>
                    <a:pt x="25726" y="15013"/>
                    <a:pt x="26961" y="16090"/>
                    <a:pt x="28323" y="16977"/>
                  </a:cubicBezTo>
                  <a:cubicBezTo>
                    <a:pt x="30053" y="18122"/>
                    <a:pt x="32233" y="19192"/>
                    <a:pt x="34387" y="19192"/>
                  </a:cubicBezTo>
                  <a:cubicBezTo>
                    <a:pt x="35032" y="19192"/>
                    <a:pt x="35675" y="19096"/>
                    <a:pt x="36304" y="18877"/>
                  </a:cubicBezTo>
                  <a:cubicBezTo>
                    <a:pt x="36453" y="18847"/>
                    <a:pt x="36405" y="18621"/>
                    <a:pt x="36241" y="18621"/>
                  </a:cubicBezTo>
                  <a:cubicBezTo>
                    <a:pt x="36230" y="18621"/>
                    <a:pt x="36220" y="18622"/>
                    <a:pt x="36208" y="18623"/>
                  </a:cubicBezTo>
                  <a:cubicBezTo>
                    <a:pt x="35615" y="18801"/>
                    <a:pt x="35013" y="18882"/>
                    <a:pt x="34409" y="18882"/>
                  </a:cubicBezTo>
                  <a:cubicBezTo>
                    <a:pt x="31794" y="18882"/>
                    <a:pt x="29164" y="17375"/>
                    <a:pt x="27183" y="15805"/>
                  </a:cubicBezTo>
                  <a:cubicBezTo>
                    <a:pt x="25948" y="14791"/>
                    <a:pt x="24871" y="13588"/>
                    <a:pt x="23953" y="12258"/>
                  </a:cubicBezTo>
                  <a:cubicBezTo>
                    <a:pt x="23256" y="11308"/>
                    <a:pt x="22686" y="10358"/>
                    <a:pt x="21894" y="9534"/>
                  </a:cubicBezTo>
                  <a:lnTo>
                    <a:pt x="21894" y="9534"/>
                  </a:lnTo>
                  <a:cubicBezTo>
                    <a:pt x="22242" y="9724"/>
                    <a:pt x="22591" y="9914"/>
                    <a:pt x="22939" y="10104"/>
                  </a:cubicBezTo>
                  <a:cubicBezTo>
                    <a:pt x="22957" y="10113"/>
                    <a:pt x="22974" y="10117"/>
                    <a:pt x="22989" y="10117"/>
                  </a:cubicBezTo>
                  <a:cubicBezTo>
                    <a:pt x="23088" y="10117"/>
                    <a:pt x="23143" y="9965"/>
                    <a:pt x="23034" y="9883"/>
                  </a:cubicBezTo>
                  <a:cubicBezTo>
                    <a:pt x="22717" y="9724"/>
                    <a:pt x="22432" y="9503"/>
                    <a:pt x="22116" y="9281"/>
                  </a:cubicBezTo>
                  <a:close/>
                  <a:moveTo>
                    <a:pt x="16320" y="9788"/>
                  </a:moveTo>
                  <a:cubicBezTo>
                    <a:pt x="16447" y="11086"/>
                    <a:pt x="17049" y="12290"/>
                    <a:pt x="16890" y="13620"/>
                  </a:cubicBezTo>
                  <a:cubicBezTo>
                    <a:pt x="16669" y="15235"/>
                    <a:pt x="15687" y="16565"/>
                    <a:pt x="14674" y="17768"/>
                  </a:cubicBezTo>
                  <a:cubicBezTo>
                    <a:pt x="13375" y="19320"/>
                    <a:pt x="11950" y="20872"/>
                    <a:pt x="11538" y="22899"/>
                  </a:cubicBezTo>
                  <a:cubicBezTo>
                    <a:pt x="10810" y="20555"/>
                    <a:pt x="11032" y="18117"/>
                    <a:pt x="12045" y="15900"/>
                  </a:cubicBezTo>
                  <a:cubicBezTo>
                    <a:pt x="12963" y="13873"/>
                    <a:pt x="14547" y="12511"/>
                    <a:pt x="15814" y="10770"/>
                  </a:cubicBezTo>
                  <a:cubicBezTo>
                    <a:pt x="16035" y="10421"/>
                    <a:pt x="16194" y="10104"/>
                    <a:pt x="16320" y="9788"/>
                  </a:cubicBezTo>
                  <a:close/>
                  <a:moveTo>
                    <a:pt x="16130" y="8521"/>
                  </a:moveTo>
                  <a:lnTo>
                    <a:pt x="16130" y="8521"/>
                  </a:lnTo>
                  <a:cubicBezTo>
                    <a:pt x="16099" y="8869"/>
                    <a:pt x="16067" y="9186"/>
                    <a:pt x="15972" y="9566"/>
                  </a:cubicBezTo>
                  <a:cubicBezTo>
                    <a:pt x="15465" y="11308"/>
                    <a:pt x="13660" y="12606"/>
                    <a:pt x="12710" y="14126"/>
                  </a:cubicBezTo>
                  <a:cubicBezTo>
                    <a:pt x="10968" y="16818"/>
                    <a:pt x="10303" y="20017"/>
                    <a:pt x="11348" y="23089"/>
                  </a:cubicBezTo>
                  <a:cubicBezTo>
                    <a:pt x="8846" y="20080"/>
                    <a:pt x="7991" y="15710"/>
                    <a:pt x="10525" y="12385"/>
                  </a:cubicBezTo>
                  <a:cubicBezTo>
                    <a:pt x="11665" y="10928"/>
                    <a:pt x="13248" y="10294"/>
                    <a:pt x="14800" y="9408"/>
                  </a:cubicBezTo>
                  <a:cubicBezTo>
                    <a:pt x="15244" y="9154"/>
                    <a:pt x="15782" y="8901"/>
                    <a:pt x="16130" y="8521"/>
                  </a:cubicBezTo>
                  <a:close/>
                  <a:moveTo>
                    <a:pt x="8854" y="1"/>
                  </a:moveTo>
                  <a:cubicBezTo>
                    <a:pt x="8069" y="1"/>
                    <a:pt x="6440" y="628"/>
                    <a:pt x="6440" y="1617"/>
                  </a:cubicBezTo>
                  <a:cubicBezTo>
                    <a:pt x="6186" y="1617"/>
                    <a:pt x="5901" y="1649"/>
                    <a:pt x="5648" y="1712"/>
                  </a:cubicBezTo>
                  <a:cubicBezTo>
                    <a:pt x="3558" y="2061"/>
                    <a:pt x="1658" y="3359"/>
                    <a:pt x="106" y="4752"/>
                  </a:cubicBezTo>
                  <a:cubicBezTo>
                    <a:pt x="1" y="4831"/>
                    <a:pt x="114" y="4997"/>
                    <a:pt x="227" y="4997"/>
                  </a:cubicBezTo>
                  <a:cubicBezTo>
                    <a:pt x="251" y="4997"/>
                    <a:pt x="274" y="4990"/>
                    <a:pt x="296" y="4974"/>
                  </a:cubicBezTo>
                  <a:cubicBezTo>
                    <a:pt x="2323" y="3707"/>
                    <a:pt x="4159" y="2187"/>
                    <a:pt x="6661" y="2092"/>
                  </a:cubicBezTo>
                  <a:cubicBezTo>
                    <a:pt x="6795" y="2086"/>
                    <a:pt x="6929" y="2083"/>
                    <a:pt x="7064" y="2083"/>
                  </a:cubicBezTo>
                  <a:cubicBezTo>
                    <a:pt x="9006" y="2083"/>
                    <a:pt x="11064" y="2699"/>
                    <a:pt x="12900" y="3232"/>
                  </a:cubicBezTo>
                  <a:cubicBezTo>
                    <a:pt x="13153" y="3296"/>
                    <a:pt x="13343" y="3359"/>
                    <a:pt x="13565" y="3454"/>
                  </a:cubicBezTo>
                  <a:cubicBezTo>
                    <a:pt x="14800" y="4816"/>
                    <a:pt x="16035" y="6336"/>
                    <a:pt x="16130" y="8173"/>
                  </a:cubicBezTo>
                  <a:cubicBezTo>
                    <a:pt x="15529" y="9059"/>
                    <a:pt x="13913" y="9598"/>
                    <a:pt x="13185" y="9978"/>
                  </a:cubicBezTo>
                  <a:cubicBezTo>
                    <a:pt x="12520" y="10326"/>
                    <a:pt x="11887" y="10706"/>
                    <a:pt x="11317" y="11181"/>
                  </a:cubicBezTo>
                  <a:cubicBezTo>
                    <a:pt x="10145" y="12195"/>
                    <a:pt x="9353" y="13588"/>
                    <a:pt x="8941" y="15076"/>
                  </a:cubicBezTo>
                  <a:cubicBezTo>
                    <a:pt x="8118" y="18243"/>
                    <a:pt x="9385" y="21442"/>
                    <a:pt x="11570" y="23754"/>
                  </a:cubicBezTo>
                  <a:cubicBezTo>
                    <a:pt x="11599" y="23783"/>
                    <a:pt x="11632" y="23796"/>
                    <a:pt x="11664" y="23796"/>
                  </a:cubicBezTo>
                  <a:cubicBezTo>
                    <a:pt x="11768" y="23796"/>
                    <a:pt x="11857" y="23661"/>
                    <a:pt x="11760" y="23564"/>
                  </a:cubicBezTo>
                  <a:cubicBezTo>
                    <a:pt x="12108" y="20524"/>
                    <a:pt x="14642" y="18750"/>
                    <a:pt x="16162" y="16343"/>
                  </a:cubicBezTo>
                  <a:cubicBezTo>
                    <a:pt x="16669" y="15520"/>
                    <a:pt x="17080" y="14633"/>
                    <a:pt x="17207" y="13651"/>
                  </a:cubicBezTo>
                  <a:cubicBezTo>
                    <a:pt x="17365" y="12226"/>
                    <a:pt x="16700" y="10865"/>
                    <a:pt x="16510" y="9439"/>
                  </a:cubicBezTo>
                  <a:cubicBezTo>
                    <a:pt x="16510" y="9408"/>
                    <a:pt x="16510" y="9376"/>
                    <a:pt x="16479" y="9376"/>
                  </a:cubicBezTo>
                  <a:cubicBezTo>
                    <a:pt x="16985" y="7413"/>
                    <a:pt x="16004" y="5354"/>
                    <a:pt x="14547" y="3866"/>
                  </a:cubicBezTo>
                  <a:lnTo>
                    <a:pt x="14547" y="3866"/>
                  </a:lnTo>
                  <a:cubicBezTo>
                    <a:pt x="17017" y="5101"/>
                    <a:pt x="18791" y="7254"/>
                    <a:pt x="21007" y="8901"/>
                  </a:cubicBezTo>
                  <a:cubicBezTo>
                    <a:pt x="22306" y="10706"/>
                    <a:pt x="21767" y="13271"/>
                    <a:pt x="22654" y="15298"/>
                  </a:cubicBezTo>
                  <a:cubicBezTo>
                    <a:pt x="23446" y="17103"/>
                    <a:pt x="24776" y="18623"/>
                    <a:pt x="26391" y="19700"/>
                  </a:cubicBezTo>
                  <a:cubicBezTo>
                    <a:pt x="27720" y="20622"/>
                    <a:pt x="29165" y="21242"/>
                    <a:pt x="30746" y="21242"/>
                  </a:cubicBezTo>
                  <a:cubicBezTo>
                    <a:pt x="31011" y="21242"/>
                    <a:pt x="31280" y="21225"/>
                    <a:pt x="31553" y="21189"/>
                  </a:cubicBezTo>
                  <a:cubicBezTo>
                    <a:pt x="33738" y="20904"/>
                    <a:pt x="35828" y="20080"/>
                    <a:pt x="37729" y="19035"/>
                  </a:cubicBezTo>
                  <a:cubicBezTo>
                    <a:pt x="37887" y="18940"/>
                    <a:pt x="37792" y="18750"/>
                    <a:pt x="37634" y="18750"/>
                  </a:cubicBezTo>
                  <a:cubicBezTo>
                    <a:pt x="37634" y="18718"/>
                    <a:pt x="37602" y="18687"/>
                    <a:pt x="37539" y="18687"/>
                  </a:cubicBezTo>
                  <a:cubicBezTo>
                    <a:pt x="35638" y="18338"/>
                    <a:pt x="33770" y="17515"/>
                    <a:pt x="32218" y="16312"/>
                  </a:cubicBezTo>
                  <a:cubicBezTo>
                    <a:pt x="30793" y="15203"/>
                    <a:pt x="29780" y="13778"/>
                    <a:pt x="28608" y="12416"/>
                  </a:cubicBezTo>
                  <a:cubicBezTo>
                    <a:pt x="27626" y="11308"/>
                    <a:pt x="26423" y="10485"/>
                    <a:pt x="25093" y="9914"/>
                  </a:cubicBezTo>
                  <a:cubicBezTo>
                    <a:pt x="23794" y="9344"/>
                    <a:pt x="22306" y="9186"/>
                    <a:pt x="21134" y="8489"/>
                  </a:cubicBezTo>
                  <a:cubicBezTo>
                    <a:pt x="19772" y="7286"/>
                    <a:pt x="18569" y="5893"/>
                    <a:pt x="17144" y="4784"/>
                  </a:cubicBezTo>
                  <a:cubicBezTo>
                    <a:pt x="15529" y="3517"/>
                    <a:pt x="13692" y="2916"/>
                    <a:pt x="11728" y="2409"/>
                  </a:cubicBezTo>
                  <a:cubicBezTo>
                    <a:pt x="10172" y="1982"/>
                    <a:pt x="8557" y="1584"/>
                    <a:pt x="6939" y="1584"/>
                  </a:cubicBezTo>
                  <a:cubicBezTo>
                    <a:pt x="6878" y="1584"/>
                    <a:pt x="6817" y="1584"/>
                    <a:pt x="6756" y="1586"/>
                  </a:cubicBezTo>
                  <a:cubicBezTo>
                    <a:pt x="6883" y="1206"/>
                    <a:pt x="8055" y="699"/>
                    <a:pt x="8181" y="667"/>
                  </a:cubicBezTo>
                  <a:cubicBezTo>
                    <a:pt x="8460" y="574"/>
                    <a:pt x="8718" y="532"/>
                    <a:pt x="8967" y="532"/>
                  </a:cubicBezTo>
                  <a:cubicBezTo>
                    <a:pt x="9396" y="532"/>
                    <a:pt x="9799" y="657"/>
                    <a:pt x="10240" y="857"/>
                  </a:cubicBezTo>
                  <a:cubicBezTo>
                    <a:pt x="10842" y="1111"/>
                    <a:pt x="11443" y="1459"/>
                    <a:pt x="12045" y="1681"/>
                  </a:cubicBezTo>
                  <a:cubicBezTo>
                    <a:pt x="12610" y="1898"/>
                    <a:pt x="13146" y="1981"/>
                    <a:pt x="13682" y="1981"/>
                  </a:cubicBezTo>
                  <a:cubicBezTo>
                    <a:pt x="13927" y="1981"/>
                    <a:pt x="14172" y="1964"/>
                    <a:pt x="14420" y="1934"/>
                  </a:cubicBezTo>
                  <a:cubicBezTo>
                    <a:pt x="14420" y="1966"/>
                    <a:pt x="14452" y="1997"/>
                    <a:pt x="14484" y="1997"/>
                  </a:cubicBezTo>
                  <a:cubicBezTo>
                    <a:pt x="15814" y="2662"/>
                    <a:pt x="17144" y="3042"/>
                    <a:pt x="18632" y="3201"/>
                  </a:cubicBezTo>
                  <a:cubicBezTo>
                    <a:pt x="20437" y="3422"/>
                    <a:pt x="22052" y="4214"/>
                    <a:pt x="23826" y="4372"/>
                  </a:cubicBezTo>
                  <a:cubicBezTo>
                    <a:pt x="24097" y="4397"/>
                    <a:pt x="24367" y="4408"/>
                    <a:pt x="24637" y="4408"/>
                  </a:cubicBezTo>
                  <a:cubicBezTo>
                    <a:pt x="27557" y="4408"/>
                    <a:pt x="30409" y="3048"/>
                    <a:pt x="32757" y="1396"/>
                  </a:cubicBezTo>
                  <a:cubicBezTo>
                    <a:pt x="32757" y="1396"/>
                    <a:pt x="32788" y="1364"/>
                    <a:pt x="32820" y="1364"/>
                  </a:cubicBezTo>
                  <a:cubicBezTo>
                    <a:pt x="32925" y="1285"/>
                    <a:pt x="32856" y="1119"/>
                    <a:pt x="32739" y="1119"/>
                  </a:cubicBezTo>
                  <a:cubicBezTo>
                    <a:pt x="32715" y="1119"/>
                    <a:pt x="32689" y="1126"/>
                    <a:pt x="32662" y="1142"/>
                  </a:cubicBezTo>
                  <a:cubicBezTo>
                    <a:pt x="31930" y="1593"/>
                    <a:pt x="31174" y="1759"/>
                    <a:pt x="30408" y="1759"/>
                  </a:cubicBezTo>
                  <a:cubicBezTo>
                    <a:pt x="29020" y="1759"/>
                    <a:pt x="27600" y="1213"/>
                    <a:pt x="26233" y="825"/>
                  </a:cubicBezTo>
                  <a:cubicBezTo>
                    <a:pt x="25421" y="610"/>
                    <a:pt x="24723" y="516"/>
                    <a:pt x="24023" y="516"/>
                  </a:cubicBezTo>
                  <a:cubicBezTo>
                    <a:pt x="23385" y="516"/>
                    <a:pt x="22746" y="594"/>
                    <a:pt x="22021" y="730"/>
                  </a:cubicBezTo>
                  <a:cubicBezTo>
                    <a:pt x="21853" y="763"/>
                    <a:pt x="21691" y="778"/>
                    <a:pt x="21533" y="778"/>
                  </a:cubicBezTo>
                  <a:cubicBezTo>
                    <a:pt x="20449" y="778"/>
                    <a:pt x="19572" y="99"/>
                    <a:pt x="18414" y="99"/>
                  </a:cubicBezTo>
                  <a:cubicBezTo>
                    <a:pt x="18280" y="99"/>
                    <a:pt x="18142" y="108"/>
                    <a:pt x="17999" y="129"/>
                  </a:cubicBezTo>
                  <a:cubicBezTo>
                    <a:pt x="16415" y="350"/>
                    <a:pt x="14800" y="1047"/>
                    <a:pt x="13312" y="1617"/>
                  </a:cubicBezTo>
                  <a:cubicBezTo>
                    <a:pt x="12647" y="1491"/>
                    <a:pt x="12013" y="1269"/>
                    <a:pt x="11285" y="857"/>
                  </a:cubicBezTo>
                  <a:cubicBezTo>
                    <a:pt x="10557" y="445"/>
                    <a:pt x="9796" y="34"/>
                    <a:pt x="8910" y="2"/>
                  </a:cubicBezTo>
                  <a:cubicBezTo>
                    <a:pt x="8892" y="1"/>
                    <a:pt x="8873" y="1"/>
                    <a:pt x="88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1"/>
            <p:cNvSpPr/>
            <p:nvPr/>
          </p:nvSpPr>
          <p:spPr>
            <a:xfrm flipH="1">
              <a:off x="6937481" y="374911"/>
              <a:ext cx="113376" cy="102295"/>
            </a:xfrm>
            <a:custGeom>
              <a:avLst/>
              <a:gdLst/>
              <a:ahLst/>
              <a:cxnLst/>
              <a:rect l="l" t="t" r="r" b="b"/>
              <a:pathLst>
                <a:path w="3558" h="3210" extrusionOk="0">
                  <a:moveTo>
                    <a:pt x="98" y="1"/>
                  </a:moveTo>
                  <a:cubicBezTo>
                    <a:pt x="46" y="1"/>
                    <a:pt x="1" y="68"/>
                    <a:pt x="50" y="116"/>
                  </a:cubicBezTo>
                  <a:cubicBezTo>
                    <a:pt x="1253" y="1067"/>
                    <a:pt x="2361" y="2112"/>
                    <a:pt x="3438" y="3188"/>
                  </a:cubicBezTo>
                  <a:cubicBezTo>
                    <a:pt x="3453" y="3203"/>
                    <a:pt x="3468" y="3209"/>
                    <a:pt x="3481" y="3209"/>
                  </a:cubicBezTo>
                  <a:cubicBezTo>
                    <a:pt x="3526" y="3209"/>
                    <a:pt x="3557" y="3142"/>
                    <a:pt x="3533" y="3093"/>
                  </a:cubicBezTo>
                  <a:cubicBezTo>
                    <a:pt x="2551" y="1922"/>
                    <a:pt x="1380" y="908"/>
                    <a:pt x="145" y="21"/>
                  </a:cubicBezTo>
                  <a:cubicBezTo>
                    <a:pt x="130" y="7"/>
                    <a:pt x="113" y="1"/>
                    <a:pt x="9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1"/>
            <p:cNvSpPr/>
            <p:nvPr/>
          </p:nvSpPr>
          <p:spPr>
            <a:xfrm flipH="1">
              <a:off x="6711493" y="417135"/>
              <a:ext cx="320339" cy="220077"/>
            </a:xfrm>
            <a:custGeom>
              <a:avLst/>
              <a:gdLst/>
              <a:ahLst/>
              <a:cxnLst/>
              <a:rect l="l" t="t" r="r" b="b"/>
              <a:pathLst>
                <a:path w="10053" h="6906" extrusionOk="0">
                  <a:moveTo>
                    <a:pt x="89" y="0"/>
                  </a:moveTo>
                  <a:cubicBezTo>
                    <a:pt x="41" y="0"/>
                    <a:pt x="0" y="45"/>
                    <a:pt x="23" y="90"/>
                  </a:cubicBezTo>
                  <a:cubicBezTo>
                    <a:pt x="2493" y="3478"/>
                    <a:pt x="6103" y="5474"/>
                    <a:pt x="9967" y="6899"/>
                  </a:cubicBezTo>
                  <a:cubicBezTo>
                    <a:pt x="9975" y="6903"/>
                    <a:pt x="9984" y="6905"/>
                    <a:pt x="9991" y="6905"/>
                  </a:cubicBezTo>
                  <a:cubicBezTo>
                    <a:pt x="10037" y="6905"/>
                    <a:pt x="10053" y="6831"/>
                    <a:pt x="9998" y="6804"/>
                  </a:cubicBezTo>
                  <a:cubicBezTo>
                    <a:pt x="6230" y="5315"/>
                    <a:pt x="2683" y="3288"/>
                    <a:pt x="149" y="27"/>
                  </a:cubicBezTo>
                  <a:cubicBezTo>
                    <a:pt x="131" y="8"/>
                    <a:pt x="109" y="0"/>
                    <a:pt x="8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1"/>
            <p:cNvSpPr/>
            <p:nvPr/>
          </p:nvSpPr>
          <p:spPr>
            <a:xfrm flipH="1">
              <a:off x="6717262" y="436031"/>
              <a:ext cx="346787" cy="246368"/>
            </a:xfrm>
            <a:custGeom>
              <a:avLst/>
              <a:gdLst/>
              <a:ahLst/>
              <a:cxnLst/>
              <a:rect l="l" t="t" r="r" b="b"/>
              <a:pathLst>
                <a:path w="10883" h="7731" extrusionOk="0">
                  <a:moveTo>
                    <a:pt x="62" y="1"/>
                  </a:moveTo>
                  <a:cubicBezTo>
                    <a:pt x="29" y="1"/>
                    <a:pt x="1" y="28"/>
                    <a:pt x="20" y="67"/>
                  </a:cubicBezTo>
                  <a:cubicBezTo>
                    <a:pt x="1667" y="4501"/>
                    <a:pt x="6037" y="7731"/>
                    <a:pt x="10851" y="7731"/>
                  </a:cubicBezTo>
                  <a:cubicBezTo>
                    <a:pt x="10883" y="7731"/>
                    <a:pt x="10883" y="7667"/>
                    <a:pt x="10851" y="7667"/>
                  </a:cubicBezTo>
                  <a:cubicBezTo>
                    <a:pt x="6069" y="7351"/>
                    <a:pt x="1889" y="4501"/>
                    <a:pt x="115" y="35"/>
                  </a:cubicBezTo>
                  <a:cubicBezTo>
                    <a:pt x="103" y="11"/>
                    <a:pt x="82" y="1"/>
                    <a:pt x="6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1"/>
            <p:cNvSpPr/>
            <p:nvPr/>
          </p:nvSpPr>
          <p:spPr>
            <a:xfrm flipH="1">
              <a:off x="8300669" y="650748"/>
              <a:ext cx="461182" cy="459402"/>
            </a:xfrm>
            <a:custGeom>
              <a:avLst/>
              <a:gdLst/>
              <a:ahLst/>
              <a:cxnLst/>
              <a:rect l="l" t="t" r="r" b="b"/>
              <a:pathLst>
                <a:path w="14473" h="14416" extrusionOk="0">
                  <a:moveTo>
                    <a:pt x="7506" y="13344"/>
                  </a:moveTo>
                  <a:cubicBezTo>
                    <a:pt x="7411" y="13502"/>
                    <a:pt x="7316" y="13660"/>
                    <a:pt x="7157" y="13787"/>
                  </a:cubicBezTo>
                  <a:cubicBezTo>
                    <a:pt x="7157" y="13819"/>
                    <a:pt x="7126" y="13819"/>
                    <a:pt x="7126" y="13819"/>
                  </a:cubicBezTo>
                  <a:cubicBezTo>
                    <a:pt x="7252" y="13692"/>
                    <a:pt x="7379" y="13502"/>
                    <a:pt x="7506" y="13344"/>
                  </a:cubicBezTo>
                  <a:close/>
                  <a:moveTo>
                    <a:pt x="5736" y="1"/>
                  </a:moveTo>
                  <a:cubicBezTo>
                    <a:pt x="5432" y="1"/>
                    <a:pt x="5138" y="85"/>
                    <a:pt x="4877" y="296"/>
                  </a:cubicBezTo>
                  <a:cubicBezTo>
                    <a:pt x="4814" y="296"/>
                    <a:pt x="4719" y="328"/>
                    <a:pt x="4529" y="391"/>
                  </a:cubicBezTo>
                  <a:cubicBezTo>
                    <a:pt x="4497" y="391"/>
                    <a:pt x="4465" y="423"/>
                    <a:pt x="4434" y="454"/>
                  </a:cubicBezTo>
                  <a:cubicBezTo>
                    <a:pt x="3737" y="613"/>
                    <a:pt x="3199" y="1088"/>
                    <a:pt x="2977" y="1753"/>
                  </a:cubicBezTo>
                  <a:cubicBezTo>
                    <a:pt x="2819" y="2291"/>
                    <a:pt x="2819" y="2861"/>
                    <a:pt x="2724" y="3431"/>
                  </a:cubicBezTo>
                  <a:cubicBezTo>
                    <a:pt x="2629" y="4065"/>
                    <a:pt x="2439" y="4698"/>
                    <a:pt x="2217" y="5331"/>
                  </a:cubicBezTo>
                  <a:cubicBezTo>
                    <a:pt x="1805" y="6408"/>
                    <a:pt x="0" y="8815"/>
                    <a:pt x="1267" y="9955"/>
                  </a:cubicBezTo>
                  <a:cubicBezTo>
                    <a:pt x="1330" y="10208"/>
                    <a:pt x="1457" y="10430"/>
                    <a:pt x="1647" y="10683"/>
                  </a:cubicBezTo>
                  <a:cubicBezTo>
                    <a:pt x="1991" y="11102"/>
                    <a:pt x="2469" y="11348"/>
                    <a:pt x="2978" y="11348"/>
                  </a:cubicBezTo>
                  <a:cubicBezTo>
                    <a:pt x="3124" y="11348"/>
                    <a:pt x="3272" y="11328"/>
                    <a:pt x="3420" y="11285"/>
                  </a:cubicBezTo>
                  <a:lnTo>
                    <a:pt x="3420" y="11285"/>
                  </a:lnTo>
                  <a:cubicBezTo>
                    <a:pt x="3357" y="11697"/>
                    <a:pt x="3357" y="12109"/>
                    <a:pt x="3642" y="12520"/>
                  </a:cubicBezTo>
                  <a:cubicBezTo>
                    <a:pt x="4085" y="13090"/>
                    <a:pt x="4845" y="13819"/>
                    <a:pt x="5479" y="14167"/>
                  </a:cubicBezTo>
                  <a:cubicBezTo>
                    <a:pt x="5778" y="14340"/>
                    <a:pt x="6051" y="14415"/>
                    <a:pt x="6301" y="14415"/>
                  </a:cubicBezTo>
                  <a:cubicBezTo>
                    <a:pt x="7056" y="14415"/>
                    <a:pt x="7592" y="13725"/>
                    <a:pt x="7949" y="12964"/>
                  </a:cubicBezTo>
                  <a:cubicBezTo>
                    <a:pt x="8377" y="13277"/>
                    <a:pt x="8856" y="13643"/>
                    <a:pt x="9410" y="13643"/>
                  </a:cubicBezTo>
                  <a:cubicBezTo>
                    <a:pt x="9471" y="13643"/>
                    <a:pt x="9533" y="13638"/>
                    <a:pt x="9596" y="13629"/>
                  </a:cubicBezTo>
                  <a:cubicBezTo>
                    <a:pt x="9754" y="13597"/>
                    <a:pt x="9913" y="13534"/>
                    <a:pt x="10071" y="13439"/>
                  </a:cubicBezTo>
                  <a:cubicBezTo>
                    <a:pt x="10198" y="13375"/>
                    <a:pt x="10293" y="13217"/>
                    <a:pt x="10388" y="13122"/>
                  </a:cubicBezTo>
                  <a:cubicBezTo>
                    <a:pt x="10768" y="12710"/>
                    <a:pt x="10736" y="12837"/>
                    <a:pt x="11274" y="12489"/>
                  </a:cubicBezTo>
                  <a:cubicBezTo>
                    <a:pt x="11401" y="12425"/>
                    <a:pt x="11496" y="12362"/>
                    <a:pt x="11559" y="12267"/>
                  </a:cubicBezTo>
                  <a:cubicBezTo>
                    <a:pt x="11813" y="12615"/>
                    <a:pt x="12129" y="12837"/>
                    <a:pt x="12573" y="12932"/>
                  </a:cubicBezTo>
                  <a:cubicBezTo>
                    <a:pt x="12604" y="12932"/>
                    <a:pt x="12668" y="12932"/>
                    <a:pt x="12668" y="12900"/>
                  </a:cubicBezTo>
                  <a:cubicBezTo>
                    <a:pt x="12858" y="12647"/>
                    <a:pt x="12889" y="12457"/>
                    <a:pt x="12858" y="12140"/>
                  </a:cubicBezTo>
                  <a:cubicBezTo>
                    <a:pt x="12826" y="11824"/>
                    <a:pt x="12699" y="11539"/>
                    <a:pt x="12668" y="11222"/>
                  </a:cubicBezTo>
                  <a:cubicBezTo>
                    <a:pt x="12668" y="10905"/>
                    <a:pt x="12731" y="10588"/>
                    <a:pt x="12794" y="10272"/>
                  </a:cubicBezTo>
                  <a:cubicBezTo>
                    <a:pt x="12858" y="9955"/>
                    <a:pt x="12984" y="9448"/>
                    <a:pt x="12858" y="9132"/>
                  </a:cubicBezTo>
                  <a:lnTo>
                    <a:pt x="12858" y="9132"/>
                  </a:lnTo>
                  <a:cubicBezTo>
                    <a:pt x="13143" y="9163"/>
                    <a:pt x="13459" y="9195"/>
                    <a:pt x="13776" y="9195"/>
                  </a:cubicBezTo>
                  <a:cubicBezTo>
                    <a:pt x="13871" y="9258"/>
                    <a:pt x="13966" y="9290"/>
                    <a:pt x="14061" y="9353"/>
                  </a:cubicBezTo>
                  <a:cubicBezTo>
                    <a:pt x="14073" y="9359"/>
                    <a:pt x="14084" y="9362"/>
                    <a:pt x="14096" y="9362"/>
                  </a:cubicBezTo>
                  <a:cubicBezTo>
                    <a:pt x="14146" y="9362"/>
                    <a:pt x="14188" y="9310"/>
                    <a:pt x="14188" y="9258"/>
                  </a:cubicBezTo>
                  <a:cubicBezTo>
                    <a:pt x="14473" y="7992"/>
                    <a:pt x="14061" y="6788"/>
                    <a:pt x="13491" y="5648"/>
                  </a:cubicBezTo>
                  <a:cubicBezTo>
                    <a:pt x="12858" y="4381"/>
                    <a:pt x="12034" y="2988"/>
                    <a:pt x="10926" y="2038"/>
                  </a:cubicBezTo>
                  <a:cubicBezTo>
                    <a:pt x="10483" y="1658"/>
                    <a:pt x="10008" y="1436"/>
                    <a:pt x="9406" y="1310"/>
                  </a:cubicBezTo>
                  <a:cubicBezTo>
                    <a:pt x="9026" y="1214"/>
                    <a:pt x="8646" y="1214"/>
                    <a:pt x="8266" y="1088"/>
                  </a:cubicBezTo>
                  <a:cubicBezTo>
                    <a:pt x="7854" y="929"/>
                    <a:pt x="7506" y="676"/>
                    <a:pt x="7126" y="454"/>
                  </a:cubicBezTo>
                  <a:cubicBezTo>
                    <a:pt x="6702" y="204"/>
                    <a:pt x="6208" y="1"/>
                    <a:pt x="5736"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1"/>
            <p:cNvSpPr/>
            <p:nvPr/>
          </p:nvSpPr>
          <p:spPr>
            <a:xfrm flipH="1">
              <a:off x="8461098" y="391737"/>
              <a:ext cx="2039" cy="1020"/>
            </a:xfrm>
            <a:custGeom>
              <a:avLst/>
              <a:gdLst/>
              <a:ahLst/>
              <a:cxnLst/>
              <a:rect l="l" t="t" r="r" b="b"/>
              <a:pathLst>
                <a:path w="64" h="32" extrusionOk="0">
                  <a:moveTo>
                    <a:pt x="32" y="0"/>
                  </a:moveTo>
                  <a:cubicBezTo>
                    <a:pt x="0" y="0"/>
                    <a:pt x="0" y="32"/>
                    <a:pt x="32" y="32"/>
                  </a:cubicBezTo>
                  <a:cubicBezTo>
                    <a:pt x="32" y="32"/>
                    <a:pt x="63" y="0"/>
                    <a:pt x="32"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1"/>
            <p:cNvSpPr/>
            <p:nvPr/>
          </p:nvSpPr>
          <p:spPr>
            <a:xfrm flipH="1">
              <a:off x="8206938" y="-147094"/>
              <a:ext cx="945466" cy="1089167"/>
            </a:xfrm>
            <a:custGeom>
              <a:avLst/>
              <a:gdLst/>
              <a:ahLst/>
              <a:cxnLst/>
              <a:rect l="l" t="t" r="r" b="b"/>
              <a:pathLst>
                <a:path w="29671" h="34178" extrusionOk="0">
                  <a:moveTo>
                    <a:pt x="3294" y="8232"/>
                  </a:moveTo>
                  <a:cubicBezTo>
                    <a:pt x="4877" y="9562"/>
                    <a:pt x="7759" y="8454"/>
                    <a:pt x="8963" y="10449"/>
                  </a:cubicBezTo>
                  <a:cubicBezTo>
                    <a:pt x="8582" y="11114"/>
                    <a:pt x="8266" y="11874"/>
                    <a:pt x="8139" y="12666"/>
                  </a:cubicBezTo>
                  <a:cubicBezTo>
                    <a:pt x="7981" y="13521"/>
                    <a:pt x="8582" y="14629"/>
                    <a:pt x="8139" y="15389"/>
                  </a:cubicBezTo>
                  <a:cubicBezTo>
                    <a:pt x="8099" y="15429"/>
                    <a:pt x="8110" y="15494"/>
                    <a:pt x="8147" y="15529"/>
                  </a:cubicBezTo>
                  <a:lnTo>
                    <a:pt x="8147" y="15529"/>
                  </a:lnTo>
                  <a:cubicBezTo>
                    <a:pt x="7230" y="14711"/>
                    <a:pt x="6427" y="13771"/>
                    <a:pt x="5669" y="12729"/>
                  </a:cubicBezTo>
                  <a:cubicBezTo>
                    <a:pt x="4656" y="11367"/>
                    <a:pt x="4149" y="9720"/>
                    <a:pt x="3294" y="8232"/>
                  </a:cubicBezTo>
                  <a:close/>
                  <a:moveTo>
                    <a:pt x="514" y="1"/>
                  </a:moveTo>
                  <a:cubicBezTo>
                    <a:pt x="320" y="1"/>
                    <a:pt x="137" y="75"/>
                    <a:pt x="64" y="251"/>
                  </a:cubicBezTo>
                  <a:cubicBezTo>
                    <a:pt x="32" y="283"/>
                    <a:pt x="0" y="315"/>
                    <a:pt x="0" y="346"/>
                  </a:cubicBezTo>
                  <a:cubicBezTo>
                    <a:pt x="475" y="3228"/>
                    <a:pt x="1425" y="5983"/>
                    <a:pt x="2534" y="8675"/>
                  </a:cubicBezTo>
                  <a:cubicBezTo>
                    <a:pt x="3610" y="11399"/>
                    <a:pt x="5226" y="13837"/>
                    <a:pt x="6936" y="16212"/>
                  </a:cubicBezTo>
                  <a:cubicBezTo>
                    <a:pt x="6904" y="16244"/>
                    <a:pt x="6872" y="16307"/>
                    <a:pt x="6872" y="16371"/>
                  </a:cubicBezTo>
                  <a:cubicBezTo>
                    <a:pt x="7094" y="16783"/>
                    <a:pt x="7221" y="17226"/>
                    <a:pt x="7316" y="17669"/>
                  </a:cubicBezTo>
                  <a:cubicBezTo>
                    <a:pt x="7126" y="18461"/>
                    <a:pt x="6936" y="19253"/>
                    <a:pt x="6651" y="20044"/>
                  </a:cubicBezTo>
                  <a:cubicBezTo>
                    <a:pt x="6651" y="20044"/>
                    <a:pt x="6651" y="20076"/>
                    <a:pt x="6651" y="20076"/>
                  </a:cubicBezTo>
                  <a:cubicBezTo>
                    <a:pt x="6489" y="20065"/>
                    <a:pt x="6325" y="20059"/>
                    <a:pt x="6158" y="20059"/>
                  </a:cubicBezTo>
                  <a:cubicBezTo>
                    <a:pt x="4922" y="20059"/>
                    <a:pt x="3589" y="20386"/>
                    <a:pt x="2724" y="21279"/>
                  </a:cubicBezTo>
                  <a:cubicBezTo>
                    <a:pt x="2312" y="21691"/>
                    <a:pt x="2154" y="22230"/>
                    <a:pt x="2059" y="22800"/>
                  </a:cubicBezTo>
                  <a:cubicBezTo>
                    <a:pt x="1932" y="23908"/>
                    <a:pt x="1900" y="25048"/>
                    <a:pt x="1837" y="26188"/>
                  </a:cubicBezTo>
                  <a:cubicBezTo>
                    <a:pt x="1837" y="26256"/>
                    <a:pt x="1882" y="26288"/>
                    <a:pt x="1930" y="26288"/>
                  </a:cubicBezTo>
                  <a:cubicBezTo>
                    <a:pt x="1970" y="26288"/>
                    <a:pt x="2012" y="26264"/>
                    <a:pt x="2027" y="26220"/>
                  </a:cubicBezTo>
                  <a:cubicBezTo>
                    <a:pt x="2439" y="24541"/>
                    <a:pt x="4244" y="24225"/>
                    <a:pt x="5416" y="23275"/>
                  </a:cubicBezTo>
                  <a:cubicBezTo>
                    <a:pt x="6302" y="22515"/>
                    <a:pt x="6714" y="21406"/>
                    <a:pt x="6841" y="20266"/>
                  </a:cubicBezTo>
                  <a:cubicBezTo>
                    <a:pt x="6872" y="20234"/>
                    <a:pt x="6872" y="20171"/>
                    <a:pt x="6841" y="20139"/>
                  </a:cubicBezTo>
                  <a:cubicBezTo>
                    <a:pt x="6841" y="20139"/>
                    <a:pt x="6841" y="20139"/>
                    <a:pt x="6841" y="20108"/>
                  </a:cubicBezTo>
                  <a:cubicBezTo>
                    <a:pt x="6841" y="20108"/>
                    <a:pt x="6841" y="20076"/>
                    <a:pt x="6841" y="20076"/>
                  </a:cubicBezTo>
                  <a:cubicBezTo>
                    <a:pt x="7094" y="19474"/>
                    <a:pt x="7284" y="18778"/>
                    <a:pt x="7379" y="18081"/>
                  </a:cubicBezTo>
                  <a:cubicBezTo>
                    <a:pt x="7506" y="18841"/>
                    <a:pt x="7506" y="19633"/>
                    <a:pt x="7506" y="20393"/>
                  </a:cubicBezTo>
                  <a:cubicBezTo>
                    <a:pt x="7506" y="21945"/>
                    <a:pt x="7411" y="23433"/>
                    <a:pt x="6967" y="24953"/>
                  </a:cubicBezTo>
                  <a:cubicBezTo>
                    <a:pt x="6967" y="24953"/>
                    <a:pt x="6967" y="24953"/>
                    <a:pt x="6967" y="24985"/>
                  </a:cubicBezTo>
                  <a:cubicBezTo>
                    <a:pt x="6967" y="24953"/>
                    <a:pt x="6967" y="24953"/>
                    <a:pt x="6936" y="24953"/>
                  </a:cubicBezTo>
                  <a:cubicBezTo>
                    <a:pt x="6841" y="24953"/>
                    <a:pt x="6777" y="25048"/>
                    <a:pt x="6841" y="25143"/>
                  </a:cubicBezTo>
                  <a:cubicBezTo>
                    <a:pt x="5321" y="25555"/>
                    <a:pt x="4402" y="27613"/>
                    <a:pt x="4529" y="29038"/>
                  </a:cubicBezTo>
                  <a:cubicBezTo>
                    <a:pt x="4561" y="29608"/>
                    <a:pt x="4719" y="30147"/>
                    <a:pt x="4814" y="30717"/>
                  </a:cubicBezTo>
                  <a:cubicBezTo>
                    <a:pt x="4941" y="31192"/>
                    <a:pt x="4972" y="31857"/>
                    <a:pt x="5226" y="32300"/>
                  </a:cubicBezTo>
                  <a:cubicBezTo>
                    <a:pt x="5375" y="32575"/>
                    <a:pt x="5565" y="32751"/>
                    <a:pt x="5825" y="32751"/>
                  </a:cubicBezTo>
                  <a:cubicBezTo>
                    <a:pt x="5894" y="32751"/>
                    <a:pt x="5969" y="32739"/>
                    <a:pt x="6049" y="32712"/>
                  </a:cubicBezTo>
                  <a:cubicBezTo>
                    <a:pt x="6207" y="33155"/>
                    <a:pt x="6302" y="33599"/>
                    <a:pt x="6207" y="34074"/>
                  </a:cubicBezTo>
                  <a:cubicBezTo>
                    <a:pt x="6207" y="34125"/>
                    <a:pt x="6250" y="34177"/>
                    <a:pt x="6300" y="34177"/>
                  </a:cubicBezTo>
                  <a:cubicBezTo>
                    <a:pt x="6311" y="34177"/>
                    <a:pt x="6322" y="34175"/>
                    <a:pt x="6334" y="34169"/>
                  </a:cubicBezTo>
                  <a:cubicBezTo>
                    <a:pt x="7189" y="33820"/>
                    <a:pt x="7854" y="33219"/>
                    <a:pt x="8234" y="32364"/>
                  </a:cubicBezTo>
                  <a:cubicBezTo>
                    <a:pt x="8392" y="32522"/>
                    <a:pt x="8487" y="32680"/>
                    <a:pt x="8582" y="32870"/>
                  </a:cubicBezTo>
                  <a:cubicBezTo>
                    <a:pt x="8582" y="32902"/>
                    <a:pt x="8551" y="32965"/>
                    <a:pt x="8551" y="32997"/>
                  </a:cubicBezTo>
                  <a:cubicBezTo>
                    <a:pt x="8512" y="33074"/>
                    <a:pt x="8567" y="33116"/>
                    <a:pt x="8623" y="33116"/>
                  </a:cubicBezTo>
                  <a:cubicBezTo>
                    <a:pt x="8660" y="33116"/>
                    <a:pt x="8697" y="33098"/>
                    <a:pt x="8709" y="33060"/>
                  </a:cubicBezTo>
                  <a:cubicBezTo>
                    <a:pt x="8709" y="33060"/>
                    <a:pt x="8709" y="33029"/>
                    <a:pt x="8709" y="33029"/>
                  </a:cubicBezTo>
                  <a:cubicBezTo>
                    <a:pt x="8772" y="33029"/>
                    <a:pt x="8772" y="32997"/>
                    <a:pt x="8772" y="32965"/>
                  </a:cubicBezTo>
                  <a:cubicBezTo>
                    <a:pt x="8772" y="32934"/>
                    <a:pt x="8772" y="32934"/>
                    <a:pt x="8772" y="32934"/>
                  </a:cubicBezTo>
                  <a:cubicBezTo>
                    <a:pt x="9691" y="30463"/>
                    <a:pt x="10641" y="27360"/>
                    <a:pt x="8614" y="25175"/>
                  </a:cubicBezTo>
                  <a:cubicBezTo>
                    <a:pt x="8677" y="25175"/>
                    <a:pt x="8709" y="25080"/>
                    <a:pt x="8677" y="25016"/>
                  </a:cubicBezTo>
                  <a:cubicBezTo>
                    <a:pt x="7506" y="22261"/>
                    <a:pt x="9058" y="18999"/>
                    <a:pt x="7506" y="16371"/>
                  </a:cubicBezTo>
                  <a:lnTo>
                    <a:pt x="7506" y="16371"/>
                  </a:lnTo>
                  <a:cubicBezTo>
                    <a:pt x="8677" y="16529"/>
                    <a:pt x="9343" y="17733"/>
                    <a:pt x="10103" y="18493"/>
                  </a:cubicBezTo>
                  <a:cubicBezTo>
                    <a:pt x="10768" y="19126"/>
                    <a:pt x="11559" y="19664"/>
                    <a:pt x="12288" y="20203"/>
                  </a:cubicBezTo>
                  <a:cubicBezTo>
                    <a:pt x="14030" y="21501"/>
                    <a:pt x="15961" y="23338"/>
                    <a:pt x="15328" y="25745"/>
                  </a:cubicBezTo>
                  <a:cubicBezTo>
                    <a:pt x="15328" y="25776"/>
                    <a:pt x="15360" y="25808"/>
                    <a:pt x="15391" y="25840"/>
                  </a:cubicBezTo>
                  <a:cubicBezTo>
                    <a:pt x="15423" y="25871"/>
                    <a:pt x="15455" y="25871"/>
                    <a:pt x="15486" y="25871"/>
                  </a:cubicBezTo>
                  <a:cubicBezTo>
                    <a:pt x="15866" y="25650"/>
                    <a:pt x="16183" y="25365"/>
                    <a:pt x="16595" y="25206"/>
                  </a:cubicBezTo>
                  <a:cubicBezTo>
                    <a:pt x="17038" y="25016"/>
                    <a:pt x="17481" y="24921"/>
                    <a:pt x="17925" y="24858"/>
                  </a:cubicBezTo>
                  <a:cubicBezTo>
                    <a:pt x="18020" y="24826"/>
                    <a:pt x="17988" y="24700"/>
                    <a:pt x="17925" y="24700"/>
                  </a:cubicBezTo>
                  <a:lnTo>
                    <a:pt x="17830" y="24700"/>
                  </a:lnTo>
                  <a:cubicBezTo>
                    <a:pt x="17608" y="24351"/>
                    <a:pt x="17355" y="24098"/>
                    <a:pt x="17038" y="23845"/>
                  </a:cubicBezTo>
                  <a:cubicBezTo>
                    <a:pt x="16500" y="23401"/>
                    <a:pt x="16120" y="22958"/>
                    <a:pt x="15771" y="22356"/>
                  </a:cubicBezTo>
                  <a:cubicBezTo>
                    <a:pt x="15423" y="21755"/>
                    <a:pt x="15106" y="21121"/>
                    <a:pt x="14568" y="20678"/>
                  </a:cubicBezTo>
                  <a:lnTo>
                    <a:pt x="14568" y="20678"/>
                  </a:lnTo>
                  <a:cubicBezTo>
                    <a:pt x="15009" y="20766"/>
                    <a:pt x="15451" y="20795"/>
                    <a:pt x="15892" y="20795"/>
                  </a:cubicBezTo>
                  <a:cubicBezTo>
                    <a:pt x="16692" y="20795"/>
                    <a:pt x="17491" y="20701"/>
                    <a:pt x="18286" y="20701"/>
                  </a:cubicBezTo>
                  <a:cubicBezTo>
                    <a:pt x="18939" y="20701"/>
                    <a:pt x="19590" y="20764"/>
                    <a:pt x="20237" y="20994"/>
                  </a:cubicBezTo>
                  <a:cubicBezTo>
                    <a:pt x="20237" y="21026"/>
                    <a:pt x="20237" y="21058"/>
                    <a:pt x="20268" y="21058"/>
                  </a:cubicBezTo>
                  <a:cubicBezTo>
                    <a:pt x="21218" y="21628"/>
                    <a:pt x="21250" y="22895"/>
                    <a:pt x="22074" y="23528"/>
                  </a:cubicBezTo>
                  <a:cubicBezTo>
                    <a:pt x="22580" y="23908"/>
                    <a:pt x="23150" y="23971"/>
                    <a:pt x="23720" y="24161"/>
                  </a:cubicBezTo>
                  <a:cubicBezTo>
                    <a:pt x="24575" y="24415"/>
                    <a:pt x="25209" y="24826"/>
                    <a:pt x="25842" y="25491"/>
                  </a:cubicBezTo>
                  <a:cubicBezTo>
                    <a:pt x="25842" y="25491"/>
                    <a:pt x="25842" y="25523"/>
                    <a:pt x="25842" y="25523"/>
                  </a:cubicBezTo>
                  <a:cubicBezTo>
                    <a:pt x="25855" y="25574"/>
                    <a:pt x="25888" y="25594"/>
                    <a:pt x="25921" y="25594"/>
                  </a:cubicBezTo>
                  <a:cubicBezTo>
                    <a:pt x="25970" y="25594"/>
                    <a:pt x="26019" y="25548"/>
                    <a:pt x="26000" y="25491"/>
                  </a:cubicBezTo>
                  <a:cubicBezTo>
                    <a:pt x="25842" y="24573"/>
                    <a:pt x="25715" y="23465"/>
                    <a:pt x="25240" y="22641"/>
                  </a:cubicBezTo>
                  <a:cubicBezTo>
                    <a:pt x="24892" y="22008"/>
                    <a:pt x="24259" y="21945"/>
                    <a:pt x="23815" y="21469"/>
                  </a:cubicBezTo>
                  <a:cubicBezTo>
                    <a:pt x="23372" y="20931"/>
                    <a:pt x="23087" y="20804"/>
                    <a:pt x="22359" y="20709"/>
                  </a:cubicBezTo>
                  <a:cubicBezTo>
                    <a:pt x="22040" y="20651"/>
                    <a:pt x="21734" y="20613"/>
                    <a:pt x="21436" y="20613"/>
                  </a:cubicBezTo>
                  <a:cubicBezTo>
                    <a:pt x="21082" y="20613"/>
                    <a:pt x="20739" y="20667"/>
                    <a:pt x="20395" y="20804"/>
                  </a:cubicBezTo>
                  <a:cubicBezTo>
                    <a:pt x="19698" y="20551"/>
                    <a:pt x="19002" y="20393"/>
                    <a:pt x="18273" y="20393"/>
                  </a:cubicBezTo>
                  <a:cubicBezTo>
                    <a:pt x="17925" y="20329"/>
                    <a:pt x="17576" y="20298"/>
                    <a:pt x="17228" y="20266"/>
                  </a:cubicBezTo>
                  <a:cubicBezTo>
                    <a:pt x="17038" y="20266"/>
                    <a:pt x="16848" y="20234"/>
                    <a:pt x="16690" y="20203"/>
                  </a:cubicBezTo>
                  <a:lnTo>
                    <a:pt x="16690" y="20203"/>
                  </a:lnTo>
                  <a:cubicBezTo>
                    <a:pt x="16816" y="20211"/>
                    <a:pt x="16943" y="20215"/>
                    <a:pt x="17069" y="20215"/>
                  </a:cubicBezTo>
                  <a:cubicBezTo>
                    <a:pt x="17448" y="20215"/>
                    <a:pt x="17822" y="20179"/>
                    <a:pt x="18178" y="20108"/>
                  </a:cubicBezTo>
                  <a:cubicBezTo>
                    <a:pt x="19350" y="19823"/>
                    <a:pt x="19920" y="18714"/>
                    <a:pt x="20680" y="17923"/>
                  </a:cubicBezTo>
                  <a:cubicBezTo>
                    <a:pt x="20807" y="17796"/>
                    <a:pt x="20933" y="17701"/>
                    <a:pt x="21060" y="17574"/>
                  </a:cubicBezTo>
                  <a:cubicBezTo>
                    <a:pt x="21377" y="17321"/>
                    <a:pt x="21757" y="17099"/>
                    <a:pt x="22264" y="17068"/>
                  </a:cubicBezTo>
                  <a:cubicBezTo>
                    <a:pt x="22264" y="17068"/>
                    <a:pt x="22264" y="17068"/>
                    <a:pt x="22295" y="17036"/>
                  </a:cubicBezTo>
                  <a:cubicBezTo>
                    <a:pt x="22295" y="17046"/>
                    <a:pt x="22299" y="17050"/>
                    <a:pt x="22305" y="17050"/>
                  </a:cubicBezTo>
                  <a:cubicBezTo>
                    <a:pt x="22316" y="17050"/>
                    <a:pt x="22337" y="17036"/>
                    <a:pt x="22359" y="17036"/>
                  </a:cubicBezTo>
                  <a:cubicBezTo>
                    <a:pt x="23117" y="17402"/>
                    <a:pt x="23897" y="17639"/>
                    <a:pt x="24734" y="17639"/>
                  </a:cubicBezTo>
                  <a:cubicBezTo>
                    <a:pt x="24911" y="17639"/>
                    <a:pt x="25090" y="17628"/>
                    <a:pt x="25272" y="17606"/>
                  </a:cubicBezTo>
                  <a:cubicBezTo>
                    <a:pt x="26335" y="17490"/>
                    <a:pt x="27330" y="17088"/>
                    <a:pt x="28356" y="17088"/>
                  </a:cubicBezTo>
                  <a:cubicBezTo>
                    <a:pt x="28737" y="17088"/>
                    <a:pt x="29122" y="17144"/>
                    <a:pt x="29516" y="17289"/>
                  </a:cubicBezTo>
                  <a:cubicBezTo>
                    <a:pt x="29526" y="17293"/>
                    <a:pt x="29536" y="17294"/>
                    <a:pt x="29545" y="17294"/>
                  </a:cubicBezTo>
                  <a:cubicBezTo>
                    <a:pt x="29623" y="17294"/>
                    <a:pt x="29671" y="17187"/>
                    <a:pt x="29642" y="17131"/>
                  </a:cubicBezTo>
                  <a:cubicBezTo>
                    <a:pt x="28785" y="15565"/>
                    <a:pt x="26991" y="14357"/>
                    <a:pt x="25159" y="14357"/>
                  </a:cubicBezTo>
                  <a:cubicBezTo>
                    <a:pt x="25028" y="14357"/>
                    <a:pt x="24897" y="14363"/>
                    <a:pt x="24765" y="14376"/>
                  </a:cubicBezTo>
                  <a:cubicBezTo>
                    <a:pt x="23657" y="14471"/>
                    <a:pt x="21725" y="15484"/>
                    <a:pt x="22169" y="16846"/>
                  </a:cubicBezTo>
                  <a:cubicBezTo>
                    <a:pt x="21947" y="16878"/>
                    <a:pt x="21757" y="16941"/>
                    <a:pt x="21567" y="17036"/>
                  </a:cubicBezTo>
                  <a:cubicBezTo>
                    <a:pt x="20933" y="17226"/>
                    <a:pt x="20458" y="17764"/>
                    <a:pt x="20015" y="18239"/>
                  </a:cubicBezTo>
                  <a:cubicBezTo>
                    <a:pt x="19247" y="19067"/>
                    <a:pt x="18478" y="19674"/>
                    <a:pt x="17323" y="19674"/>
                  </a:cubicBezTo>
                  <a:cubicBezTo>
                    <a:pt x="17241" y="19674"/>
                    <a:pt x="17156" y="19671"/>
                    <a:pt x="17070" y="19664"/>
                  </a:cubicBezTo>
                  <a:cubicBezTo>
                    <a:pt x="14695" y="19506"/>
                    <a:pt x="12161" y="18303"/>
                    <a:pt x="10229" y="17036"/>
                  </a:cubicBezTo>
                  <a:cubicBezTo>
                    <a:pt x="10198" y="17036"/>
                    <a:pt x="10198" y="17004"/>
                    <a:pt x="10166" y="17004"/>
                  </a:cubicBezTo>
                  <a:cubicBezTo>
                    <a:pt x="9430" y="16572"/>
                    <a:pt x="8764" y="16080"/>
                    <a:pt x="8150" y="15532"/>
                  </a:cubicBezTo>
                  <a:lnTo>
                    <a:pt x="8150" y="15532"/>
                  </a:lnTo>
                  <a:cubicBezTo>
                    <a:pt x="8165" y="15545"/>
                    <a:pt x="8183" y="15552"/>
                    <a:pt x="8205" y="15552"/>
                  </a:cubicBezTo>
                  <a:cubicBezTo>
                    <a:pt x="8214" y="15552"/>
                    <a:pt x="8224" y="15551"/>
                    <a:pt x="8234" y="15547"/>
                  </a:cubicBezTo>
                  <a:cubicBezTo>
                    <a:pt x="10324" y="14977"/>
                    <a:pt x="11116" y="11557"/>
                    <a:pt x="9279" y="10290"/>
                  </a:cubicBezTo>
                  <a:cubicBezTo>
                    <a:pt x="9253" y="10239"/>
                    <a:pt x="9206" y="10187"/>
                    <a:pt x="9173" y="10187"/>
                  </a:cubicBezTo>
                  <a:cubicBezTo>
                    <a:pt x="9165" y="10187"/>
                    <a:pt x="9158" y="10190"/>
                    <a:pt x="9153" y="10195"/>
                  </a:cubicBezTo>
                  <a:cubicBezTo>
                    <a:pt x="8709" y="8960"/>
                    <a:pt x="7284" y="8960"/>
                    <a:pt x="6176" y="8707"/>
                  </a:cubicBezTo>
                  <a:cubicBezTo>
                    <a:pt x="6651" y="8707"/>
                    <a:pt x="7157" y="8580"/>
                    <a:pt x="7664" y="8549"/>
                  </a:cubicBezTo>
                  <a:cubicBezTo>
                    <a:pt x="7766" y="8543"/>
                    <a:pt x="7872" y="8540"/>
                    <a:pt x="7981" y="8540"/>
                  </a:cubicBezTo>
                  <a:cubicBezTo>
                    <a:pt x="9102" y="8540"/>
                    <a:pt x="10590" y="8841"/>
                    <a:pt x="11369" y="9562"/>
                  </a:cubicBezTo>
                  <a:cubicBezTo>
                    <a:pt x="11369" y="9562"/>
                    <a:pt x="11369" y="9562"/>
                    <a:pt x="11369" y="9594"/>
                  </a:cubicBezTo>
                  <a:cubicBezTo>
                    <a:pt x="11844" y="10575"/>
                    <a:pt x="11813" y="11715"/>
                    <a:pt x="12351" y="12666"/>
                  </a:cubicBezTo>
                  <a:cubicBezTo>
                    <a:pt x="12573" y="13014"/>
                    <a:pt x="12858" y="13331"/>
                    <a:pt x="13174" y="13584"/>
                  </a:cubicBezTo>
                  <a:cubicBezTo>
                    <a:pt x="13713" y="14059"/>
                    <a:pt x="14726" y="14376"/>
                    <a:pt x="14758" y="15199"/>
                  </a:cubicBezTo>
                  <a:cubicBezTo>
                    <a:pt x="14774" y="15262"/>
                    <a:pt x="14821" y="15294"/>
                    <a:pt x="14865" y="15294"/>
                  </a:cubicBezTo>
                  <a:cubicBezTo>
                    <a:pt x="14908" y="15294"/>
                    <a:pt x="14948" y="15262"/>
                    <a:pt x="14948" y="15199"/>
                  </a:cubicBezTo>
                  <a:lnTo>
                    <a:pt x="14980" y="15199"/>
                  </a:lnTo>
                  <a:cubicBezTo>
                    <a:pt x="14853" y="13521"/>
                    <a:pt x="14695" y="11715"/>
                    <a:pt x="13808" y="10195"/>
                  </a:cubicBezTo>
                  <a:cubicBezTo>
                    <a:pt x="13495" y="9641"/>
                    <a:pt x="12852" y="9050"/>
                    <a:pt x="12227" y="9050"/>
                  </a:cubicBezTo>
                  <a:cubicBezTo>
                    <a:pt x="12031" y="9050"/>
                    <a:pt x="11836" y="9109"/>
                    <a:pt x="11654" y="9245"/>
                  </a:cubicBezTo>
                  <a:lnTo>
                    <a:pt x="11623" y="9245"/>
                  </a:lnTo>
                  <a:cubicBezTo>
                    <a:pt x="10799" y="8644"/>
                    <a:pt x="9849" y="8264"/>
                    <a:pt x="8836" y="8137"/>
                  </a:cubicBezTo>
                  <a:cubicBezTo>
                    <a:pt x="8626" y="8112"/>
                    <a:pt x="8417" y="8103"/>
                    <a:pt x="8207" y="8103"/>
                  </a:cubicBezTo>
                  <a:cubicBezTo>
                    <a:pt x="7626" y="8103"/>
                    <a:pt x="7046" y="8173"/>
                    <a:pt x="6465" y="8173"/>
                  </a:cubicBezTo>
                  <a:cubicBezTo>
                    <a:pt x="6179" y="8173"/>
                    <a:pt x="5892" y="8156"/>
                    <a:pt x="5606" y="8105"/>
                  </a:cubicBezTo>
                  <a:cubicBezTo>
                    <a:pt x="5986" y="8105"/>
                    <a:pt x="6366" y="7979"/>
                    <a:pt x="6682" y="7694"/>
                  </a:cubicBezTo>
                  <a:cubicBezTo>
                    <a:pt x="7157" y="7282"/>
                    <a:pt x="7506" y="6617"/>
                    <a:pt x="7696" y="6015"/>
                  </a:cubicBezTo>
                  <a:cubicBezTo>
                    <a:pt x="8709" y="5730"/>
                    <a:pt x="9343" y="4210"/>
                    <a:pt x="9343" y="3260"/>
                  </a:cubicBezTo>
                  <a:cubicBezTo>
                    <a:pt x="9406" y="1771"/>
                    <a:pt x="7379" y="568"/>
                    <a:pt x="6112" y="315"/>
                  </a:cubicBezTo>
                  <a:cubicBezTo>
                    <a:pt x="6099" y="311"/>
                    <a:pt x="6086" y="310"/>
                    <a:pt x="6074" y="310"/>
                  </a:cubicBezTo>
                  <a:cubicBezTo>
                    <a:pt x="5974" y="310"/>
                    <a:pt x="5933" y="417"/>
                    <a:pt x="6017" y="473"/>
                  </a:cubicBezTo>
                  <a:cubicBezTo>
                    <a:pt x="6492" y="758"/>
                    <a:pt x="6429" y="695"/>
                    <a:pt x="6651" y="1360"/>
                  </a:cubicBezTo>
                  <a:cubicBezTo>
                    <a:pt x="6872" y="2025"/>
                    <a:pt x="6872" y="2025"/>
                    <a:pt x="6682" y="2563"/>
                  </a:cubicBezTo>
                  <a:cubicBezTo>
                    <a:pt x="6587" y="2912"/>
                    <a:pt x="6429" y="3228"/>
                    <a:pt x="6461" y="3577"/>
                  </a:cubicBezTo>
                  <a:cubicBezTo>
                    <a:pt x="6492" y="4400"/>
                    <a:pt x="7031" y="5255"/>
                    <a:pt x="7379" y="5983"/>
                  </a:cubicBezTo>
                  <a:cubicBezTo>
                    <a:pt x="6912" y="6792"/>
                    <a:pt x="6354" y="7663"/>
                    <a:pt x="5313" y="7663"/>
                  </a:cubicBezTo>
                  <a:cubicBezTo>
                    <a:pt x="5295" y="7663"/>
                    <a:pt x="5276" y="7662"/>
                    <a:pt x="5257" y="7662"/>
                  </a:cubicBezTo>
                  <a:cubicBezTo>
                    <a:pt x="4275" y="7599"/>
                    <a:pt x="3135" y="6712"/>
                    <a:pt x="2502" y="6015"/>
                  </a:cubicBezTo>
                  <a:cubicBezTo>
                    <a:pt x="1204" y="4622"/>
                    <a:pt x="1140" y="2120"/>
                    <a:pt x="1109" y="346"/>
                  </a:cubicBezTo>
                  <a:cubicBezTo>
                    <a:pt x="1109" y="315"/>
                    <a:pt x="1109" y="283"/>
                    <a:pt x="1077" y="251"/>
                  </a:cubicBezTo>
                  <a:cubicBezTo>
                    <a:pt x="975" y="99"/>
                    <a:pt x="737" y="1"/>
                    <a:pt x="514"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1"/>
            <p:cNvSpPr/>
            <p:nvPr/>
          </p:nvSpPr>
          <p:spPr>
            <a:xfrm flipH="1">
              <a:off x="8301046" y="459326"/>
              <a:ext cx="327604" cy="98216"/>
            </a:xfrm>
            <a:custGeom>
              <a:avLst/>
              <a:gdLst/>
              <a:ahLst/>
              <a:cxnLst/>
              <a:rect l="l" t="t" r="r" b="b"/>
              <a:pathLst>
                <a:path w="10281" h="3082" extrusionOk="0">
                  <a:moveTo>
                    <a:pt x="159" y="1"/>
                  </a:moveTo>
                  <a:cubicBezTo>
                    <a:pt x="64" y="1"/>
                    <a:pt x="0" y="159"/>
                    <a:pt x="127" y="159"/>
                  </a:cubicBezTo>
                  <a:cubicBezTo>
                    <a:pt x="3547" y="919"/>
                    <a:pt x="6904" y="1869"/>
                    <a:pt x="10230" y="3073"/>
                  </a:cubicBezTo>
                  <a:cubicBezTo>
                    <a:pt x="10236" y="3079"/>
                    <a:pt x="10242" y="3082"/>
                    <a:pt x="10247" y="3082"/>
                  </a:cubicBezTo>
                  <a:cubicBezTo>
                    <a:pt x="10270" y="3082"/>
                    <a:pt x="10281" y="3035"/>
                    <a:pt x="10230" y="3010"/>
                  </a:cubicBezTo>
                  <a:cubicBezTo>
                    <a:pt x="6999" y="1679"/>
                    <a:pt x="3611" y="634"/>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1"/>
            <p:cNvSpPr/>
            <p:nvPr/>
          </p:nvSpPr>
          <p:spPr>
            <a:xfrm flipH="1">
              <a:off x="8158380" y="253086"/>
              <a:ext cx="1114128" cy="675432"/>
            </a:xfrm>
            <a:custGeom>
              <a:avLst/>
              <a:gdLst/>
              <a:ahLst/>
              <a:cxnLst/>
              <a:rect l="l" t="t" r="r" b="b"/>
              <a:pathLst>
                <a:path w="34964" h="21195" extrusionOk="0">
                  <a:moveTo>
                    <a:pt x="26208" y="2190"/>
                  </a:moveTo>
                  <a:cubicBezTo>
                    <a:pt x="27798" y="2190"/>
                    <a:pt x="29325" y="2683"/>
                    <a:pt x="30688" y="3528"/>
                  </a:cubicBezTo>
                  <a:cubicBezTo>
                    <a:pt x="31416" y="3971"/>
                    <a:pt x="32081" y="4478"/>
                    <a:pt x="32810" y="4890"/>
                  </a:cubicBezTo>
                  <a:cubicBezTo>
                    <a:pt x="33095" y="5048"/>
                    <a:pt x="33443" y="5143"/>
                    <a:pt x="33696" y="5333"/>
                  </a:cubicBezTo>
                  <a:cubicBezTo>
                    <a:pt x="33855" y="5396"/>
                    <a:pt x="33981" y="5460"/>
                    <a:pt x="34140" y="5555"/>
                  </a:cubicBezTo>
                  <a:cubicBezTo>
                    <a:pt x="34045" y="5650"/>
                    <a:pt x="33981" y="5776"/>
                    <a:pt x="33886" y="5871"/>
                  </a:cubicBezTo>
                  <a:cubicBezTo>
                    <a:pt x="32588" y="5428"/>
                    <a:pt x="31543" y="4510"/>
                    <a:pt x="30245" y="4003"/>
                  </a:cubicBezTo>
                  <a:cubicBezTo>
                    <a:pt x="29518" y="3728"/>
                    <a:pt x="28708" y="3627"/>
                    <a:pt x="27892" y="3627"/>
                  </a:cubicBezTo>
                  <a:cubicBezTo>
                    <a:pt x="27108" y="3627"/>
                    <a:pt x="26318" y="3720"/>
                    <a:pt x="25589" y="3844"/>
                  </a:cubicBezTo>
                  <a:cubicBezTo>
                    <a:pt x="25472" y="3874"/>
                    <a:pt x="25490" y="4038"/>
                    <a:pt x="25593" y="4038"/>
                  </a:cubicBezTo>
                  <a:cubicBezTo>
                    <a:pt x="25602" y="4038"/>
                    <a:pt x="25611" y="4037"/>
                    <a:pt x="25621" y="4034"/>
                  </a:cubicBezTo>
                  <a:cubicBezTo>
                    <a:pt x="26318" y="3978"/>
                    <a:pt x="27000" y="3926"/>
                    <a:pt x="27668" y="3926"/>
                  </a:cubicBezTo>
                  <a:cubicBezTo>
                    <a:pt x="28881" y="3926"/>
                    <a:pt x="30051" y="4098"/>
                    <a:pt x="31195" y="4731"/>
                  </a:cubicBezTo>
                  <a:cubicBezTo>
                    <a:pt x="32081" y="5206"/>
                    <a:pt x="32873" y="5745"/>
                    <a:pt x="33791" y="6030"/>
                  </a:cubicBezTo>
                  <a:cubicBezTo>
                    <a:pt x="33760" y="6061"/>
                    <a:pt x="33728" y="6125"/>
                    <a:pt x="33696" y="6156"/>
                  </a:cubicBezTo>
                  <a:cubicBezTo>
                    <a:pt x="33651" y="6175"/>
                    <a:pt x="33592" y="6182"/>
                    <a:pt x="33525" y="6182"/>
                  </a:cubicBezTo>
                  <a:cubicBezTo>
                    <a:pt x="33161" y="6182"/>
                    <a:pt x="32531" y="5959"/>
                    <a:pt x="32155" y="5959"/>
                  </a:cubicBezTo>
                  <a:cubicBezTo>
                    <a:pt x="32117" y="5959"/>
                    <a:pt x="32082" y="5961"/>
                    <a:pt x="32050" y="5966"/>
                  </a:cubicBezTo>
                  <a:cubicBezTo>
                    <a:pt x="31353" y="6061"/>
                    <a:pt x="30751" y="6441"/>
                    <a:pt x="30086" y="6600"/>
                  </a:cubicBezTo>
                  <a:cubicBezTo>
                    <a:pt x="29840" y="6661"/>
                    <a:pt x="29601" y="6689"/>
                    <a:pt x="29369" y="6689"/>
                  </a:cubicBezTo>
                  <a:cubicBezTo>
                    <a:pt x="27930" y="6689"/>
                    <a:pt x="26731" y="5638"/>
                    <a:pt x="25367" y="5175"/>
                  </a:cubicBezTo>
                  <a:cubicBezTo>
                    <a:pt x="24689" y="4959"/>
                    <a:pt x="23984" y="4865"/>
                    <a:pt x="23275" y="4865"/>
                  </a:cubicBezTo>
                  <a:cubicBezTo>
                    <a:pt x="22629" y="4865"/>
                    <a:pt x="21980" y="4944"/>
                    <a:pt x="21345" y="5080"/>
                  </a:cubicBezTo>
                  <a:cubicBezTo>
                    <a:pt x="20395" y="5270"/>
                    <a:pt x="19097" y="5650"/>
                    <a:pt x="17989" y="5650"/>
                  </a:cubicBezTo>
                  <a:lnTo>
                    <a:pt x="17862" y="5650"/>
                  </a:lnTo>
                  <a:cubicBezTo>
                    <a:pt x="16880" y="5650"/>
                    <a:pt x="16025" y="5301"/>
                    <a:pt x="15550" y="4256"/>
                  </a:cubicBezTo>
                  <a:cubicBezTo>
                    <a:pt x="15550" y="4193"/>
                    <a:pt x="15582" y="4129"/>
                    <a:pt x="15613" y="4066"/>
                  </a:cubicBezTo>
                  <a:cubicBezTo>
                    <a:pt x="15613" y="4034"/>
                    <a:pt x="15613" y="4003"/>
                    <a:pt x="15613" y="3971"/>
                  </a:cubicBezTo>
                  <a:cubicBezTo>
                    <a:pt x="16138" y="3519"/>
                    <a:pt x="16762" y="3392"/>
                    <a:pt x="17423" y="3392"/>
                  </a:cubicBezTo>
                  <a:cubicBezTo>
                    <a:pt x="18272" y="3392"/>
                    <a:pt x="19182" y="3602"/>
                    <a:pt x="20023" y="3602"/>
                  </a:cubicBezTo>
                  <a:cubicBezTo>
                    <a:pt x="20225" y="3602"/>
                    <a:pt x="20424" y="3590"/>
                    <a:pt x="20617" y="3559"/>
                  </a:cubicBezTo>
                  <a:cubicBezTo>
                    <a:pt x="22296" y="3306"/>
                    <a:pt x="23752" y="2419"/>
                    <a:pt x="25431" y="2229"/>
                  </a:cubicBezTo>
                  <a:cubicBezTo>
                    <a:pt x="25691" y="2203"/>
                    <a:pt x="25951" y="2190"/>
                    <a:pt x="26208" y="2190"/>
                  </a:cubicBezTo>
                  <a:close/>
                  <a:moveTo>
                    <a:pt x="988" y="501"/>
                  </a:moveTo>
                  <a:cubicBezTo>
                    <a:pt x="1337" y="501"/>
                    <a:pt x="2062" y="975"/>
                    <a:pt x="2376" y="1089"/>
                  </a:cubicBezTo>
                  <a:cubicBezTo>
                    <a:pt x="2845" y="1227"/>
                    <a:pt x="3313" y="1317"/>
                    <a:pt x="3803" y="1317"/>
                  </a:cubicBezTo>
                  <a:cubicBezTo>
                    <a:pt x="3876" y="1317"/>
                    <a:pt x="3949" y="1315"/>
                    <a:pt x="4023" y="1311"/>
                  </a:cubicBezTo>
                  <a:cubicBezTo>
                    <a:pt x="4971" y="1291"/>
                    <a:pt x="5867" y="1129"/>
                    <a:pt x="6778" y="1129"/>
                  </a:cubicBezTo>
                  <a:cubicBezTo>
                    <a:pt x="7297" y="1129"/>
                    <a:pt x="7821" y="1182"/>
                    <a:pt x="8361" y="1343"/>
                  </a:cubicBezTo>
                  <a:cubicBezTo>
                    <a:pt x="9628" y="1723"/>
                    <a:pt x="10800" y="2388"/>
                    <a:pt x="12066" y="2799"/>
                  </a:cubicBezTo>
                  <a:cubicBezTo>
                    <a:pt x="12573" y="2958"/>
                    <a:pt x="13080" y="3084"/>
                    <a:pt x="13618" y="3116"/>
                  </a:cubicBezTo>
                  <a:cubicBezTo>
                    <a:pt x="13714" y="3124"/>
                    <a:pt x="13812" y="3127"/>
                    <a:pt x="13912" y="3127"/>
                  </a:cubicBezTo>
                  <a:cubicBezTo>
                    <a:pt x="14190" y="3127"/>
                    <a:pt x="14478" y="3104"/>
                    <a:pt x="14761" y="3104"/>
                  </a:cubicBezTo>
                  <a:cubicBezTo>
                    <a:pt x="15178" y="3104"/>
                    <a:pt x="15584" y="3154"/>
                    <a:pt x="15930" y="3401"/>
                  </a:cubicBezTo>
                  <a:cubicBezTo>
                    <a:pt x="15677" y="3528"/>
                    <a:pt x="15455" y="3686"/>
                    <a:pt x="15233" y="3939"/>
                  </a:cubicBezTo>
                  <a:cubicBezTo>
                    <a:pt x="15170" y="4003"/>
                    <a:pt x="15202" y="4098"/>
                    <a:pt x="15233" y="4129"/>
                  </a:cubicBezTo>
                  <a:cubicBezTo>
                    <a:pt x="14948" y="4795"/>
                    <a:pt x="14220" y="5270"/>
                    <a:pt x="14062" y="6030"/>
                  </a:cubicBezTo>
                  <a:cubicBezTo>
                    <a:pt x="13998" y="6346"/>
                    <a:pt x="14093" y="6600"/>
                    <a:pt x="14220" y="6885"/>
                  </a:cubicBezTo>
                  <a:cubicBezTo>
                    <a:pt x="14220" y="6916"/>
                    <a:pt x="14220" y="6948"/>
                    <a:pt x="14220" y="6980"/>
                  </a:cubicBezTo>
                  <a:cubicBezTo>
                    <a:pt x="13080" y="6410"/>
                    <a:pt x="12573" y="5238"/>
                    <a:pt x="11718" y="4320"/>
                  </a:cubicBezTo>
                  <a:cubicBezTo>
                    <a:pt x="10990" y="3464"/>
                    <a:pt x="10008" y="2863"/>
                    <a:pt x="8931" y="2514"/>
                  </a:cubicBezTo>
                  <a:cubicBezTo>
                    <a:pt x="7885" y="2174"/>
                    <a:pt x="6817" y="2094"/>
                    <a:pt x="5746" y="2094"/>
                  </a:cubicBezTo>
                  <a:cubicBezTo>
                    <a:pt x="5520" y="2094"/>
                    <a:pt x="5294" y="2097"/>
                    <a:pt x="5068" y="2103"/>
                  </a:cubicBezTo>
                  <a:cubicBezTo>
                    <a:pt x="4726" y="2103"/>
                    <a:pt x="4378" y="2113"/>
                    <a:pt x="4030" y="2113"/>
                  </a:cubicBezTo>
                  <a:cubicBezTo>
                    <a:pt x="3508" y="2113"/>
                    <a:pt x="2984" y="2090"/>
                    <a:pt x="2471" y="1976"/>
                  </a:cubicBezTo>
                  <a:cubicBezTo>
                    <a:pt x="2059" y="1881"/>
                    <a:pt x="1" y="994"/>
                    <a:pt x="887" y="519"/>
                  </a:cubicBezTo>
                  <a:cubicBezTo>
                    <a:pt x="915" y="507"/>
                    <a:pt x="949" y="501"/>
                    <a:pt x="988" y="501"/>
                  </a:cubicBezTo>
                  <a:close/>
                  <a:moveTo>
                    <a:pt x="23355" y="5148"/>
                  </a:moveTo>
                  <a:cubicBezTo>
                    <a:pt x="23784" y="5148"/>
                    <a:pt x="24221" y="5192"/>
                    <a:pt x="24671" y="5301"/>
                  </a:cubicBezTo>
                  <a:cubicBezTo>
                    <a:pt x="26268" y="5656"/>
                    <a:pt x="27671" y="7033"/>
                    <a:pt x="29372" y="7033"/>
                  </a:cubicBezTo>
                  <a:cubicBezTo>
                    <a:pt x="29492" y="7033"/>
                    <a:pt x="29614" y="7026"/>
                    <a:pt x="29738" y="7011"/>
                  </a:cubicBezTo>
                  <a:cubicBezTo>
                    <a:pt x="30371" y="6916"/>
                    <a:pt x="30941" y="6631"/>
                    <a:pt x="31543" y="6410"/>
                  </a:cubicBezTo>
                  <a:cubicBezTo>
                    <a:pt x="31543" y="6441"/>
                    <a:pt x="31543" y="6441"/>
                    <a:pt x="31575" y="6441"/>
                  </a:cubicBezTo>
                  <a:cubicBezTo>
                    <a:pt x="32430" y="6790"/>
                    <a:pt x="33031" y="7075"/>
                    <a:pt x="33348" y="8025"/>
                  </a:cubicBezTo>
                  <a:cubicBezTo>
                    <a:pt x="33475" y="8341"/>
                    <a:pt x="33475" y="8690"/>
                    <a:pt x="33570" y="9038"/>
                  </a:cubicBezTo>
                  <a:cubicBezTo>
                    <a:pt x="33633" y="9292"/>
                    <a:pt x="33728" y="9482"/>
                    <a:pt x="33855" y="9703"/>
                  </a:cubicBezTo>
                  <a:cubicBezTo>
                    <a:pt x="33950" y="9893"/>
                    <a:pt x="34076" y="10083"/>
                    <a:pt x="34203" y="10273"/>
                  </a:cubicBezTo>
                  <a:cubicBezTo>
                    <a:pt x="34583" y="10717"/>
                    <a:pt x="34488" y="11065"/>
                    <a:pt x="33950" y="11318"/>
                  </a:cubicBezTo>
                  <a:lnTo>
                    <a:pt x="33886" y="11382"/>
                  </a:lnTo>
                  <a:cubicBezTo>
                    <a:pt x="33380" y="11097"/>
                    <a:pt x="32841" y="10780"/>
                    <a:pt x="32271" y="10527"/>
                  </a:cubicBezTo>
                  <a:cubicBezTo>
                    <a:pt x="32262" y="10522"/>
                    <a:pt x="32254" y="10520"/>
                    <a:pt x="32247" y="10520"/>
                  </a:cubicBezTo>
                  <a:cubicBezTo>
                    <a:pt x="32201" y="10520"/>
                    <a:pt x="32185" y="10594"/>
                    <a:pt x="32240" y="10622"/>
                  </a:cubicBezTo>
                  <a:cubicBezTo>
                    <a:pt x="32746" y="10907"/>
                    <a:pt x="33285" y="11160"/>
                    <a:pt x="33823" y="11445"/>
                  </a:cubicBezTo>
                  <a:cubicBezTo>
                    <a:pt x="33392" y="11850"/>
                    <a:pt x="33124" y="11891"/>
                    <a:pt x="32628" y="11891"/>
                  </a:cubicBezTo>
                  <a:cubicBezTo>
                    <a:pt x="32504" y="11891"/>
                    <a:pt x="32366" y="11888"/>
                    <a:pt x="32208" y="11888"/>
                  </a:cubicBezTo>
                  <a:cubicBezTo>
                    <a:pt x="31765" y="11888"/>
                    <a:pt x="31353" y="11857"/>
                    <a:pt x="30941" y="11857"/>
                  </a:cubicBezTo>
                  <a:cubicBezTo>
                    <a:pt x="30684" y="11844"/>
                    <a:pt x="30443" y="11826"/>
                    <a:pt x="30209" y="11826"/>
                  </a:cubicBezTo>
                  <a:cubicBezTo>
                    <a:pt x="29866" y="11826"/>
                    <a:pt x="29538" y="11865"/>
                    <a:pt x="29199" y="12015"/>
                  </a:cubicBezTo>
                  <a:cubicBezTo>
                    <a:pt x="29136" y="11857"/>
                    <a:pt x="29041" y="11698"/>
                    <a:pt x="28914" y="11540"/>
                  </a:cubicBezTo>
                  <a:cubicBezTo>
                    <a:pt x="27901" y="10147"/>
                    <a:pt x="25874" y="9893"/>
                    <a:pt x="24322" y="9450"/>
                  </a:cubicBezTo>
                  <a:cubicBezTo>
                    <a:pt x="23151" y="9102"/>
                    <a:pt x="21979" y="8690"/>
                    <a:pt x="20902" y="8151"/>
                  </a:cubicBezTo>
                  <a:cubicBezTo>
                    <a:pt x="19984" y="7676"/>
                    <a:pt x="18527" y="6916"/>
                    <a:pt x="18084" y="5903"/>
                  </a:cubicBezTo>
                  <a:lnTo>
                    <a:pt x="18084" y="5903"/>
                  </a:lnTo>
                  <a:cubicBezTo>
                    <a:pt x="18113" y="5903"/>
                    <a:pt x="18142" y="5904"/>
                    <a:pt x="18171" y="5904"/>
                  </a:cubicBezTo>
                  <a:cubicBezTo>
                    <a:pt x="19954" y="5904"/>
                    <a:pt x="21581" y="5148"/>
                    <a:pt x="23355" y="5148"/>
                  </a:cubicBezTo>
                  <a:close/>
                  <a:moveTo>
                    <a:pt x="15423" y="4478"/>
                  </a:moveTo>
                  <a:cubicBezTo>
                    <a:pt x="15898" y="5396"/>
                    <a:pt x="16848" y="5840"/>
                    <a:pt x="17894" y="5903"/>
                  </a:cubicBezTo>
                  <a:cubicBezTo>
                    <a:pt x="18305" y="7011"/>
                    <a:pt x="19794" y="7835"/>
                    <a:pt x="20775" y="8373"/>
                  </a:cubicBezTo>
                  <a:cubicBezTo>
                    <a:pt x="22169" y="9133"/>
                    <a:pt x="23721" y="9608"/>
                    <a:pt x="25241" y="10020"/>
                  </a:cubicBezTo>
                  <a:cubicBezTo>
                    <a:pt x="26096" y="10242"/>
                    <a:pt x="26983" y="10463"/>
                    <a:pt x="27743" y="10907"/>
                  </a:cubicBezTo>
                  <a:cubicBezTo>
                    <a:pt x="28756" y="11508"/>
                    <a:pt x="28978" y="12363"/>
                    <a:pt x="29231" y="13440"/>
                  </a:cubicBezTo>
                  <a:cubicBezTo>
                    <a:pt x="29358" y="14074"/>
                    <a:pt x="29611" y="14295"/>
                    <a:pt x="29896" y="14802"/>
                  </a:cubicBezTo>
                  <a:cubicBezTo>
                    <a:pt x="30181" y="15340"/>
                    <a:pt x="30213" y="16100"/>
                    <a:pt x="30086" y="16734"/>
                  </a:cubicBezTo>
                  <a:cubicBezTo>
                    <a:pt x="29918" y="17432"/>
                    <a:pt x="29145" y="17668"/>
                    <a:pt x="28179" y="17668"/>
                  </a:cubicBezTo>
                  <a:cubicBezTo>
                    <a:pt x="26604" y="17668"/>
                    <a:pt x="24514" y="17040"/>
                    <a:pt x="23689" y="16765"/>
                  </a:cubicBezTo>
                  <a:cubicBezTo>
                    <a:pt x="21821" y="16100"/>
                    <a:pt x="19794" y="14675"/>
                    <a:pt x="18369" y="13345"/>
                  </a:cubicBezTo>
                  <a:cubicBezTo>
                    <a:pt x="17039" y="12078"/>
                    <a:pt x="16532" y="10590"/>
                    <a:pt x="15835" y="8975"/>
                  </a:cubicBezTo>
                  <a:cubicBezTo>
                    <a:pt x="15835" y="8911"/>
                    <a:pt x="15835" y="8880"/>
                    <a:pt x="15835" y="8816"/>
                  </a:cubicBezTo>
                  <a:cubicBezTo>
                    <a:pt x="15835" y="8753"/>
                    <a:pt x="15772" y="8690"/>
                    <a:pt x="15708" y="8690"/>
                  </a:cubicBezTo>
                  <a:cubicBezTo>
                    <a:pt x="15613" y="8500"/>
                    <a:pt x="15487" y="8278"/>
                    <a:pt x="15360" y="8056"/>
                  </a:cubicBezTo>
                  <a:lnTo>
                    <a:pt x="15392" y="7993"/>
                  </a:lnTo>
                  <a:cubicBezTo>
                    <a:pt x="15443" y="7916"/>
                    <a:pt x="15369" y="7818"/>
                    <a:pt x="15289" y="7818"/>
                  </a:cubicBezTo>
                  <a:cubicBezTo>
                    <a:pt x="15270" y="7818"/>
                    <a:pt x="15251" y="7823"/>
                    <a:pt x="15233" y="7835"/>
                  </a:cubicBezTo>
                  <a:cubicBezTo>
                    <a:pt x="14758" y="7043"/>
                    <a:pt x="14283" y="6251"/>
                    <a:pt x="14790" y="5396"/>
                  </a:cubicBezTo>
                  <a:cubicBezTo>
                    <a:pt x="14980" y="5048"/>
                    <a:pt x="15233" y="4795"/>
                    <a:pt x="15423" y="4478"/>
                  </a:cubicBezTo>
                  <a:close/>
                  <a:moveTo>
                    <a:pt x="12700" y="10083"/>
                  </a:moveTo>
                  <a:lnTo>
                    <a:pt x="12700" y="10083"/>
                  </a:lnTo>
                  <a:cubicBezTo>
                    <a:pt x="12637" y="10780"/>
                    <a:pt x="12668" y="11477"/>
                    <a:pt x="12763" y="12173"/>
                  </a:cubicBezTo>
                  <a:cubicBezTo>
                    <a:pt x="12922" y="13282"/>
                    <a:pt x="13302" y="14105"/>
                    <a:pt x="13048" y="15277"/>
                  </a:cubicBezTo>
                  <a:cubicBezTo>
                    <a:pt x="12922" y="15910"/>
                    <a:pt x="12953" y="16322"/>
                    <a:pt x="13270" y="16924"/>
                  </a:cubicBezTo>
                  <a:cubicBezTo>
                    <a:pt x="13745" y="17969"/>
                    <a:pt x="14093" y="18792"/>
                    <a:pt x="14062" y="19901"/>
                  </a:cubicBezTo>
                  <a:cubicBezTo>
                    <a:pt x="14030" y="19869"/>
                    <a:pt x="13998" y="19869"/>
                    <a:pt x="13967" y="19837"/>
                  </a:cubicBezTo>
                  <a:cubicBezTo>
                    <a:pt x="13080" y="19077"/>
                    <a:pt x="12193" y="18222"/>
                    <a:pt x="11813" y="17082"/>
                  </a:cubicBezTo>
                  <a:cubicBezTo>
                    <a:pt x="11306" y="15657"/>
                    <a:pt x="11465" y="14105"/>
                    <a:pt x="11845" y="12680"/>
                  </a:cubicBezTo>
                  <a:cubicBezTo>
                    <a:pt x="12066" y="11762"/>
                    <a:pt x="12288" y="10875"/>
                    <a:pt x="12700" y="10083"/>
                  </a:cubicBezTo>
                  <a:close/>
                  <a:moveTo>
                    <a:pt x="14062" y="19964"/>
                  </a:moveTo>
                  <a:lnTo>
                    <a:pt x="14062" y="19996"/>
                  </a:lnTo>
                  <a:cubicBezTo>
                    <a:pt x="14030" y="19964"/>
                    <a:pt x="14030" y="19964"/>
                    <a:pt x="13998" y="19964"/>
                  </a:cubicBezTo>
                  <a:close/>
                  <a:moveTo>
                    <a:pt x="14442" y="7233"/>
                  </a:moveTo>
                  <a:cubicBezTo>
                    <a:pt x="14600" y="7423"/>
                    <a:pt x="14758" y="7645"/>
                    <a:pt x="14885" y="7835"/>
                  </a:cubicBezTo>
                  <a:cubicBezTo>
                    <a:pt x="14948" y="7930"/>
                    <a:pt x="14980" y="7993"/>
                    <a:pt x="15012" y="8088"/>
                  </a:cubicBezTo>
                  <a:cubicBezTo>
                    <a:pt x="13872" y="9767"/>
                    <a:pt x="14568" y="11318"/>
                    <a:pt x="15043" y="13187"/>
                  </a:cubicBezTo>
                  <a:cubicBezTo>
                    <a:pt x="15392" y="14612"/>
                    <a:pt x="15265" y="16100"/>
                    <a:pt x="15202" y="17525"/>
                  </a:cubicBezTo>
                  <a:cubicBezTo>
                    <a:pt x="15170" y="18254"/>
                    <a:pt x="15138" y="18982"/>
                    <a:pt x="15107" y="19711"/>
                  </a:cubicBezTo>
                  <a:cubicBezTo>
                    <a:pt x="15084" y="20111"/>
                    <a:pt x="15187" y="20355"/>
                    <a:pt x="15009" y="20355"/>
                  </a:cubicBezTo>
                  <a:cubicBezTo>
                    <a:pt x="14933" y="20355"/>
                    <a:pt x="14807" y="20311"/>
                    <a:pt x="14600" y="20217"/>
                  </a:cubicBezTo>
                  <a:cubicBezTo>
                    <a:pt x="14442" y="20154"/>
                    <a:pt x="14315" y="20091"/>
                    <a:pt x="14220" y="20059"/>
                  </a:cubicBezTo>
                  <a:cubicBezTo>
                    <a:pt x="14505" y="18190"/>
                    <a:pt x="13048" y="16797"/>
                    <a:pt x="13397" y="14992"/>
                  </a:cubicBezTo>
                  <a:cubicBezTo>
                    <a:pt x="13587" y="14232"/>
                    <a:pt x="13397" y="13757"/>
                    <a:pt x="13207" y="12965"/>
                  </a:cubicBezTo>
                  <a:cubicBezTo>
                    <a:pt x="12922" y="11857"/>
                    <a:pt x="12890" y="10717"/>
                    <a:pt x="13017" y="9577"/>
                  </a:cubicBezTo>
                  <a:cubicBezTo>
                    <a:pt x="13175" y="9292"/>
                    <a:pt x="13397" y="9007"/>
                    <a:pt x="13618" y="8753"/>
                  </a:cubicBezTo>
                  <a:cubicBezTo>
                    <a:pt x="14030" y="8310"/>
                    <a:pt x="14283" y="7803"/>
                    <a:pt x="14410" y="7265"/>
                  </a:cubicBezTo>
                  <a:cubicBezTo>
                    <a:pt x="14442" y="7265"/>
                    <a:pt x="14442" y="7233"/>
                    <a:pt x="14442" y="7233"/>
                  </a:cubicBezTo>
                  <a:close/>
                  <a:moveTo>
                    <a:pt x="15898" y="9957"/>
                  </a:moveTo>
                  <a:cubicBezTo>
                    <a:pt x="16405" y="11128"/>
                    <a:pt x="16848" y="12300"/>
                    <a:pt x="17830" y="13282"/>
                  </a:cubicBezTo>
                  <a:cubicBezTo>
                    <a:pt x="19255" y="14739"/>
                    <a:pt x="21282" y="16132"/>
                    <a:pt x="23151" y="16892"/>
                  </a:cubicBezTo>
                  <a:cubicBezTo>
                    <a:pt x="23752" y="17145"/>
                    <a:pt x="24354" y="17304"/>
                    <a:pt x="24987" y="17430"/>
                  </a:cubicBezTo>
                  <a:cubicBezTo>
                    <a:pt x="25082" y="18127"/>
                    <a:pt x="25336" y="19267"/>
                    <a:pt x="25114" y="19901"/>
                  </a:cubicBezTo>
                  <a:cubicBezTo>
                    <a:pt x="25177" y="20154"/>
                    <a:pt x="25051" y="20344"/>
                    <a:pt x="24702" y="20376"/>
                  </a:cubicBezTo>
                  <a:cubicBezTo>
                    <a:pt x="24551" y="20554"/>
                    <a:pt x="24406" y="20643"/>
                    <a:pt x="24267" y="20643"/>
                  </a:cubicBezTo>
                  <a:cubicBezTo>
                    <a:pt x="24086" y="20643"/>
                    <a:pt x="23914" y="20491"/>
                    <a:pt x="23752" y="20186"/>
                  </a:cubicBezTo>
                  <a:cubicBezTo>
                    <a:pt x="23562" y="20027"/>
                    <a:pt x="23372" y="19837"/>
                    <a:pt x="23182" y="19679"/>
                  </a:cubicBezTo>
                  <a:cubicBezTo>
                    <a:pt x="22232" y="18919"/>
                    <a:pt x="21092" y="18507"/>
                    <a:pt x="20079" y="17842"/>
                  </a:cubicBezTo>
                  <a:cubicBezTo>
                    <a:pt x="18685" y="16924"/>
                    <a:pt x="17925" y="15467"/>
                    <a:pt x="17260" y="13979"/>
                  </a:cubicBezTo>
                  <a:cubicBezTo>
                    <a:pt x="16658" y="12680"/>
                    <a:pt x="16088" y="11350"/>
                    <a:pt x="15898" y="9957"/>
                  </a:cubicBezTo>
                  <a:close/>
                  <a:moveTo>
                    <a:pt x="820" y="0"/>
                  </a:moveTo>
                  <a:cubicBezTo>
                    <a:pt x="780" y="0"/>
                    <a:pt x="729" y="30"/>
                    <a:pt x="729" y="76"/>
                  </a:cubicBezTo>
                  <a:cubicBezTo>
                    <a:pt x="571" y="361"/>
                    <a:pt x="412" y="646"/>
                    <a:pt x="254" y="963"/>
                  </a:cubicBezTo>
                  <a:cubicBezTo>
                    <a:pt x="254" y="994"/>
                    <a:pt x="254" y="1058"/>
                    <a:pt x="286" y="1089"/>
                  </a:cubicBezTo>
                  <a:cubicBezTo>
                    <a:pt x="2439" y="3053"/>
                    <a:pt x="5448" y="1976"/>
                    <a:pt x="8044" y="2578"/>
                  </a:cubicBezTo>
                  <a:cubicBezTo>
                    <a:pt x="9913" y="3053"/>
                    <a:pt x="11148" y="4034"/>
                    <a:pt x="12288" y="5523"/>
                  </a:cubicBezTo>
                  <a:cubicBezTo>
                    <a:pt x="12795" y="6251"/>
                    <a:pt x="13333" y="6853"/>
                    <a:pt x="14157" y="7201"/>
                  </a:cubicBezTo>
                  <a:cubicBezTo>
                    <a:pt x="13903" y="8025"/>
                    <a:pt x="13333" y="8690"/>
                    <a:pt x="12827" y="9418"/>
                  </a:cubicBezTo>
                  <a:cubicBezTo>
                    <a:pt x="12795" y="9418"/>
                    <a:pt x="12763" y="9450"/>
                    <a:pt x="12763" y="9482"/>
                  </a:cubicBezTo>
                  <a:cubicBezTo>
                    <a:pt x="12510" y="9862"/>
                    <a:pt x="12288" y="10242"/>
                    <a:pt x="12130" y="10685"/>
                  </a:cubicBezTo>
                  <a:cubicBezTo>
                    <a:pt x="11686" y="12110"/>
                    <a:pt x="11243" y="13598"/>
                    <a:pt x="11243" y="15087"/>
                  </a:cubicBezTo>
                  <a:cubicBezTo>
                    <a:pt x="11243" y="16164"/>
                    <a:pt x="11496" y="17272"/>
                    <a:pt x="12066" y="18190"/>
                  </a:cubicBezTo>
                  <a:cubicBezTo>
                    <a:pt x="12351" y="18634"/>
                    <a:pt x="12668" y="18951"/>
                    <a:pt x="13080" y="19299"/>
                  </a:cubicBezTo>
                  <a:cubicBezTo>
                    <a:pt x="13587" y="19742"/>
                    <a:pt x="13777" y="20376"/>
                    <a:pt x="14220" y="20851"/>
                  </a:cubicBezTo>
                  <a:cubicBezTo>
                    <a:pt x="14446" y="21091"/>
                    <a:pt x="14633" y="21194"/>
                    <a:pt x="14787" y="21194"/>
                  </a:cubicBezTo>
                  <a:cubicBezTo>
                    <a:pt x="15647" y="21194"/>
                    <a:pt x="15492" y="17982"/>
                    <a:pt x="15518" y="17525"/>
                  </a:cubicBezTo>
                  <a:cubicBezTo>
                    <a:pt x="15613" y="16069"/>
                    <a:pt x="15740" y="14549"/>
                    <a:pt x="15360" y="13092"/>
                  </a:cubicBezTo>
                  <a:cubicBezTo>
                    <a:pt x="14885" y="11382"/>
                    <a:pt x="14252" y="9988"/>
                    <a:pt x="15170" y="8341"/>
                  </a:cubicBezTo>
                  <a:lnTo>
                    <a:pt x="15170" y="8341"/>
                  </a:lnTo>
                  <a:cubicBezTo>
                    <a:pt x="15297" y="8595"/>
                    <a:pt x="15423" y="8848"/>
                    <a:pt x="15518" y="9070"/>
                  </a:cubicBezTo>
                  <a:cubicBezTo>
                    <a:pt x="15550" y="11065"/>
                    <a:pt x="16373" y="12933"/>
                    <a:pt x="17229" y="14707"/>
                  </a:cubicBezTo>
                  <a:cubicBezTo>
                    <a:pt x="18084" y="16417"/>
                    <a:pt x="19097" y="17652"/>
                    <a:pt x="20807" y="18539"/>
                  </a:cubicBezTo>
                  <a:cubicBezTo>
                    <a:pt x="21821" y="19077"/>
                    <a:pt x="22676" y="19616"/>
                    <a:pt x="23594" y="20344"/>
                  </a:cubicBezTo>
                  <a:cubicBezTo>
                    <a:pt x="23873" y="20567"/>
                    <a:pt x="24300" y="21036"/>
                    <a:pt x="24744" y="21036"/>
                  </a:cubicBezTo>
                  <a:cubicBezTo>
                    <a:pt x="24804" y="21036"/>
                    <a:pt x="24864" y="21028"/>
                    <a:pt x="24924" y="21009"/>
                  </a:cubicBezTo>
                  <a:cubicBezTo>
                    <a:pt x="25367" y="20882"/>
                    <a:pt x="25177" y="20914"/>
                    <a:pt x="25336" y="20597"/>
                  </a:cubicBezTo>
                  <a:cubicBezTo>
                    <a:pt x="25716" y="19869"/>
                    <a:pt x="25367" y="18349"/>
                    <a:pt x="25146" y="17430"/>
                  </a:cubicBezTo>
                  <a:lnTo>
                    <a:pt x="25146" y="17430"/>
                  </a:lnTo>
                  <a:cubicBezTo>
                    <a:pt x="25494" y="17525"/>
                    <a:pt x="25843" y="17557"/>
                    <a:pt x="26191" y="17620"/>
                  </a:cubicBezTo>
                  <a:cubicBezTo>
                    <a:pt x="27073" y="17763"/>
                    <a:pt x="28083" y="18110"/>
                    <a:pt x="28991" y="18110"/>
                  </a:cubicBezTo>
                  <a:cubicBezTo>
                    <a:pt x="29094" y="18110"/>
                    <a:pt x="29195" y="18105"/>
                    <a:pt x="29294" y="18095"/>
                  </a:cubicBezTo>
                  <a:cubicBezTo>
                    <a:pt x="29706" y="18064"/>
                    <a:pt x="30150" y="17937"/>
                    <a:pt x="30340" y="17525"/>
                  </a:cubicBezTo>
                  <a:cubicBezTo>
                    <a:pt x="30561" y="17019"/>
                    <a:pt x="30308" y="17304"/>
                    <a:pt x="30340" y="16797"/>
                  </a:cubicBezTo>
                  <a:cubicBezTo>
                    <a:pt x="30371" y="16385"/>
                    <a:pt x="30625" y="15847"/>
                    <a:pt x="30625" y="15404"/>
                  </a:cubicBezTo>
                  <a:cubicBezTo>
                    <a:pt x="30593" y="14770"/>
                    <a:pt x="29801" y="14295"/>
                    <a:pt x="29611" y="13725"/>
                  </a:cubicBezTo>
                  <a:cubicBezTo>
                    <a:pt x="29421" y="13218"/>
                    <a:pt x="29389" y="12680"/>
                    <a:pt x="29231" y="12173"/>
                  </a:cubicBezTo>
                  <a:cubicBezTo>
                    <a:pt x="29393" y="12134"/>
                    <a:pt x="29605" y="12119"/>
                    <a:pt x="29850" y="12119"/>
                  </a:cubicBezTo>
                  <a:cubicBezTo>
                    <a:pt x="30585" y="12119"/>
                    <a:pt x="31624" y="12253"/>
                    <a:pt x="32556" y="12253"/>
                  </a:cubicBezTo>
                  <a:cubicBezTo>
                    <a:pt x="33799" y="12253"/>
                    <a:pt x="34852" y="12015"/>
                    <a:pt x="34742" y="10907"/>
                  </a:cubicBezTo>
                  <a:cubicBezTo>
                    <a:pt x="34710" y="10495"/>
                    <a:pt x="34488" y="10178"/>
                    <a:pt x="34298" y="9830"/>
                  </a:cubicBezTo>
                  <a:cubicBezTo>
                    <a:pt x="33918" y="9102"/>
                    <a:pt x="33886" y="8341"/>
                    <a:pt x="33570" y="7613"/>
                  </a:cubicBezTo>
                  <a:cubicBezTo>
                    <a:pt x="33285" y="6916"/>
                    <a:pt x="32683" y="6568"/>
                    <a:pt x="32050" y="6283"/>
                  </a:cubicBezTo>
                  <a:cubicBezTo>
                    <a:pt x="32176" y="6251"/>
                    <a:pt x="32335" y="6251"/>
                    <a:pt x="32461" y="6251"/>
                  </a:cubicBezTo>
                  <a:cubicBezTo>
                    <a:pt x="33169" y="6251"/>
                    <a:pt x="33746" y="6512"/>
                    <a:pt x="34409" y="6512"/>
                  </a:cubicBezTo>
                  <a:cubicBezTo>
                    <a:pt x="34547" y="6512"/>
                    <a:pt x="34689" y="6500"/>
                    <a:pt x="34837" y="6473"/>
                  </a:cubicBezTo>
                  <a:cubicBezTo>
                    <a:pt x="34900" y="6473"/>
                    <a:pt x="34963" y="6378"/>
                    <a:pt x="34963" y="6346"/>
                  </a:cubicBezTo>
                  <a:cubicBezTo>
                    <a:pt x="34900" y="5840"/>
                    <a:pt x="34678" y="5586"/>
                    <a:pt x="34266" y="5333"/>
                  </a:cubicBezTo>
                  <a:cubicBezTo>
                    <a:pt x="33443" y="4795"/>
                    <a:pt x="32525" y="4415"/>
                    <a:pt x="31701" y="3844"/>
                  </a:cubicBezTo>
                  <a:cubicBezTo>
                    <a:pt x="30086" y="2768"/>
                    <a:pt x="28471" y="1944"/>
                    <a:pt x="26508" y="1881"/>
                  </a:cubicBezTo>
                  <a:cubicBezTo>
                    <a:pt x="26458" y="1880"/>
                    <a:pt x="26408" y="1879"/>
                    <a:pt x="26359" y="1879"/>
                  </a:cubicBezTo>
                  <a:cubicBezTo>
                    <a:pt x="24082" y="1879"/>
                    <a:pt x="22183" y="3276"/>
                    <a:pt x="19920" y="3338"/>
                  </a:cubicBezTo>
                  <a:cubicBezTo>
                    <a:pt x="19880" y="3339"/>
                    <a:pt x="19840" y="3339"/>
                    <a:pt x="19799" y="3339"/>
                  </a:cubicBezTo>
                  <a:cubicBezTo>
                    <a:pt x="18957" y="3339"/>
                    <a:pt x="18075" y="3126"/>
                    <a:pt x="17242" y="3126"/>
                  </a:cubicBezTo>
                  <a:cubicBezTo>
                    <a:pt x="16889" y="3126"/>
                    <a:pt x="16544" y="3165"/>
                    <a:pt x="16215" y="3274"/>
                  </a:cubicBezTo>
                  <a:cubicBezTo>
                    <a:pt x="15804" y="2917"/>
                    <a:pt x="15321" y="2852"/>
                    <a:pt x="14814" y="2852"/>
                  </a:cubicBezTo>
                  <a:cubicBezTo>
                    <a:pt x="14527" y="2852"/>
                    <a:pt x="14231" y="2873"/>
                    <a:pt x="13936" y="2873"/>
                  </a:cubicBezTo>
                  <a:cubicBezTo>
                    <a:pt x="13830" y="2873"/>
                    <a:pt x="13724" y="2870"/>
                    <a:pt x="13618" y="2863"/>
                  </a:cubicBezTo>
                  <a:cubicBezTo>
                    <a:pt x="12161" y="2768"/>
                    <a:pt x="10863" y="2039"/>
                    <a:pt x="9533" y="1501"/>
                  </a:cubicBezTo>
                  <a:cubicBezTo>
                    <a:pt x="8500" y="1088"/>
                    <a:pt x="7552" y="864"/>
                    <a:pt x="6499" y="864"/>
                  </a:cubicBezTo>
                  <a:cubicBezTo>
                    <a:pt x="6260" y="864"/>
                    <a:pt x="6016" y="876"/>
                    <a:pt x="5764" y="899"/>
                  </a:cubicBezTo>
                  <a:cubicBezTo>
                    <a:pt x="5158" y="972"/>
                    <a:pt x="4590" y="1028"/>
                    <a:pt x="4044" y="1028"/>
                  </a:cubicBezTo>
                  <a:cubicBezTo>
                    <a:pt x="2935" y="1028"/>
                    <a:pt x="1917" y="798"/>
                    <a:pt x="856" y="13"/>
                  </a:cubicBezTo>
                  <a:cubicBezTo>
                    <a:pt x="847" y="4"/>
                    <a:pt x="834" y="0"/>
                    <a:pt x="8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2" name="Google Shape;842;p51"/>
          <p:cNvSpPr txBox="1"/>
          <p:nvPr/>
        </p:nvSpPr>
        <p:spPr>
          <a:xfrm>
            <a:off x="1530649" y="1069070"/>
            <a:ext cx="7231201" cy="718028"/>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1600"/>
              </a:spcAft>
              <a:buNone/>
            </a:pPr>
            <a:r>
              <a:rPr lang="vi-VN" sz="2800" dirty="0">
                <a:solidFill>
                  <a:srgbClr val="332D29"/>
                </a:solidFill>
                <a:latin typeface="+mj-lt"/>
                <a:ea typeface="Alice"/>
                <a:cs typeface="Alice"/>
                <a:sym typeface="Alice"/>
              </a:rPr>
              <a:t>Lựa chọn / Xác định YCCĐ quá lớn, cần nhiều thời gian. Thiết kế nội dung hoạt động không phù hợp.</a:t>
            </a:r>
            <a:endParaRPr sz="2800" dirty="0">
              <a:solidFill>
                <a:srgbClr val="332D29"/>
              </a:solidFill>
              <a:latin typeface="+mj-lt"/>
              <a:ea typeface="Alice"/>
              <a:cs typeface="Alice"/>
              <a:sym typeface="Alice"/>
            </a:endParaRPr>
          </a:p>
        </p:txBody>
      </p:sp>
      <p:sp>
        <p:nvSpPr>
          <p:cNvPr id="109" name="Google Shape;535;p44">
            <a:extLst>
              <a:ext uri="{FF2B5EF4-FFF2-40B4-BE49-F238E27FC236}">
                <a16:creationId xmlns:a16="http://schemas.microsoft.com/office/drawing/2014/main" id="{97A92835-308F-4DE8-B6AC-EBB5D5ECEE3A}"/>
              </a:ext>
            </a:extLst>
          </p:cNvPr>
          <p:cNvSpPr txBox="1">
            <a:spLocks/>
          </p:cNvSpPr>
          <p:nvPr/>
        </p:nvSpPr>
        <p:spPr>
          <a:xfrm>
            <a:off x="447462" y="288777"/>
            <a:ext cx="5152341" cy="41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1pPr>
            <a:lvl2pPr marR="0" lvl="1"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2pPr>
            <a:lvl3pPr marR="0" lvl="2"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3pPr>
            <a:lvl4pPr marR="0" lvl="3"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4pPr>
            <a:lvl5pPr marR="0" lvl="4"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5pPr>
            <a:lvl6pPr marR="0" lvl="5"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6pPr>
            <a:lvl7pPr marR="0" lvl="6"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7pPr>
            <a:lvl8pPr marR="0" lvl="7"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8pPr>
            <a:lvl9pPr marR="0" lvl="8"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9pPr>
          </a:lstStyle>
          <a:p>
            <a:pPr algn="ctr"/>
            <a:r>
              <a:rPr lang="vi-VN" sz="2800" dirty="0">
                <a:latin typeface="Times New Roman" panose="02020603050405020304" pitchFamily="18" charset="0"/>
                <a:cs typeface="Times New Roman" panose="02020603050405020304" pitchFamily="18" charset="0"/>
              </a:rPr>
              <a:t>4. Một số lỗi thường gặp </a:t>
            </a:r>
          </a:p>
        </p:txBody>
      </p:sp>
      <p:sp>
        <p:nvSpPr>
          <p:cNvPr id="110" name="Google Shape;842;p51">
            <a:extLst>
              <a:ext uri="{FF2B5EF4-FFF2-40B4-BE49-F238E27FC236}">
                <a16:creationId xmlns:a16="http://schemas.microsoft.com/office/drawing/2014/main" id="{9635D919-6895-4990-9FF9-7A5D463ECB97}"/>
              </a:ext>
            </a:extLst>
          </p:cNvPr>
          <p:cNvSpPr txBox="1"/>
          <p:nvPr/>
        </p:nvSpPr>
        <p:spPr>
          <a:xfrm>
            <a:off x="1538467" y="2583503"/>
            <a:ext cx="6018451" cy="718028"/>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1600"/>
              </a:spcAft>
              <a:buNone/>
            </a:pPr>
            <a:r>
              <a:rPr lang="vi-VN" sz="2800" dirty="0">
                <a:solidFill>
                  <a:srgbClr val="332D29"/>
                </a:solidFill>
                <a:latin typeface="+mj-lt"/>
                <a:ea typeface="Alice"/>
                <a:cs typeface="Alice"/>
                <a:sym typeface="Alice"/>
              </a:rPr>
              <a:t>Tổ chức hoạt động không đủ quy trình trải nghiệm </a:t>
            </a:r>
            <a:endParaRPr sz="2800" dirty="0">
              <a:solidFill>
                <a:srgbClr val="332D29"/>
              </a:solidFill>
              <a:latin typeface="+mj-lt"/>
              <a:ea typeface="Alice"/>
              <a:cs typeface="Alice"/>
              <a:sym typeface="Alice"/>
            </a:endParaRPr>
          </a:p>
        </p:txBody>
      </p:sp>
      <p:sp>
        <p:nvSpPr>
          <p:cNvPr id="111" name="Google Shape;842;p51">
            <a:extLst>
              <a:ext uri="{FF2B5EF4-FFF2-40B4-BE49-F238E27FC236}">
                <a16:creationId xmlns:a16="http://schemas.microsoft.com/office/drawing/2014/main" id="{AC8C147E-6A04-4CD4-81DE-5F7B77C176F5}"/>
              </a:ext>
            </a:extLst>
          </p:cNvPr>
          <p:cNvSpPr txBox="1"/>
          <p:nvPr/>
        </p:nvSpPr>
        <p:spPr>
          <a:xfrm>
            <a:off x="1557493" y="3896690"/>
            <a:ext cx="5474339" cy="718028"/>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1600"/>
              </a:spcAft>
              <a:buNone/>
            </a:pPr>
            <a:r>
              <a:rPr lang="vi-VN" sz="2800" dirty="0">
                <a:solidFill>
                  <a:srgbClr val="332D29"/>
                </a:solidFill>
                <a:latin typeface="+mj-lt"/>
                <a:ea typeface="Alice"/>
                <a:cs typeface="Alice"/>
                <a:sym typeface="Alice"/>
              </a:rPr>
              <a:t>Tổ chức hoạt động mang tính áp đặt.</a:t>
            </a:r>
            <a:endParaRPr sz="2800" dirty="0">
              <a:solidFill>
                <a:srgbClr val="332D29"/>
              </a:solidFill>
              <a:latin typeface="+mj-lt"/>
              <a:ea typeface="Alice"/>
              <a:cs typeface="Alice"/>
              <a:sym typeface="Alice"/>
            </a:endParaRPr>
          </a:p>
        </p:txBody>
      </p:sp>
      <p:sp>
        <p:nvSpPr>
          <p:cNvPr id="4" name="TextBox 3">
            <a:extLst>
              <a:ext uri="{FF2B5EF4-FFF2-40B4-BE49-F238E27FC236}">
                <a16:creationId xmlns:a16="http://schemas.microsoft.com/office/drawing/2014/main" id="{4DFCB413-FE25-4BB3-8037-A788BB0C0511}"/>
              </a:ext>
            </a:extLst>
          </p:cNvPr>
          <p:cNvSpPr txBox="1"/>
          <p:nvPr/>
        </p:nvSpPr>
        <p:spPr>
          <a:xfrm>
            <a:off x="873575" y="4573898"/>
            <a:ext cx="1787978" cy="523220"/>
          </a:xfrm>
          <a:prstGeom prst="rect">
            <a:avLst/>
          </a:prstGeom>
          <a:noFill/>
        </p:spPr>
        <p:txBody>
          <a:bodyPr wrap="square" rtlCol="0">
            <a:spAutoFit/>
          </a:bodyPr>
          <a:lstStyle/>
          <a:p>
            <a:r>
              <a:rPr lang="vi-VN" sz="2800" dirty="0">
                <a:latin typeface="+mj-lt"/>
              </a:rPr>
              <a:t>...</a:t>
            </a:r>
            <a:endParaRPr lang="en-US" sz="2800" dirty="0">
              <a:latin typeface="+mj-lt"/>
            </a:endParaRPr>
          </a:p>
        </p:txBody>
      </p:sp>
    </p:spTree>
    <p:extLst>
      <p:ext uri="{BB962C8B-B14F-4D97-AF65-F5344CB8AC3E}">
        <p14:creationId xmlns:p14="http://schemas.microsoft.com/office/powerpoint/2010/main" val="79739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44"/>
                                        </p:tgtEl>
                                        <p:attrNameLst>
                                          <p:attrName>style.visibility</p:attrName>
                                        </p:attrNameLst>
                                      </p:cBhvr>
                                      <p:to>
                                        <p:strVal val="visible"/>
                                      </p:to>
                                    </p:set>
                                    <p:animEffect transition="in" filter="fade">
                                      <p:cBhvr>
                                        <p:cTn id="7" dur="1000"/>
                                        <p:tgtEl>
                                          <p:spTgt spid="744"/>
                                        </p:tgtEl>
                                      </p:cBhvr>
                                    </p:animEffect>
                                    <p:anim calcmode="lin" valueType="num">
                                      <p:cBhvr>
                                        <p:cTn id="8" dur="1000" fill="hold"/>
                                        <p:tgtEl>
                                          <p:spTgt spid="744"/>
                                        </p:tgtEl>
                                        <p:attrNameLst>
                                          <p:attrName>ppt_x</p:attrName>
                                        </p:attrNameLst>
                                      </p:cBhvr>
                                      <p:tavLst>
                                        <p:tav tm="0">
                                          <p:val>
                                            <p:strVal val="#ppt_x"/>
                                          </p:val>
                                        </p:tav>
                                        <p:tav tm="100000">
                                          <p:val>
                                            <p:strVal val="#ppt_x"/>
                                          </p:val>
                                        </p:tav>
                                      </p:tavLst>
                                    </p:anim>
                                    <p:anim calcmode="lin" valueType="num">
                                      <p:cBhvr>
                                        <p:cTn id="9" dur="1000" fill="hold"/>
                                        <p:tgtEl>
                                          <p:spTgt spid="74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43"/>
                                        </p:tgtEl>
                                        <p:attrNameLst>
                                          <p:attrName>style.visibility</p:attrName>
                                        </p:attrNameLst>
                                      </p:cBhvr>
                                      <p:to>
                                        <p:strVal val="visible"/>
                                      </p:to>
                                    </p:set>
                                    <p:animEffect transition="in" filter="fade">
                                      <p:cBhvr>
                                        <p:cTn id="12" dur="1000"/>
                                        <p:tgtEl>
                                          <p:spTgt spid="743"/>
                                        </p:tgtEl>
                                      </p:cBhvr>
                                    </p:animEffect>
                                    <p:anim calcmode="lin" valueType="num">
                                      <p:cBhvr>
                                        <p:cTn id="13" dur="1000" fill="hold"/>
                                        <p:tgtEl>
                                          <p:spTgt spid="743"/>
                                        </p:tgtEl>
                                        <p:attrNameLst>
                                          <p:attrName>ppt_x</p:attrName>
                                        </p:attrNameLst>
                                      </p:cBhvr>
                                      <p:tavLst>
                                        <p:tav tm="0">
                                          <p:val>
                                            <p:strVal val="#ppt_x"/>
                                          </p:val>
                                        </p:tav>
                                        <p:tav tm="100000">
                                          <p:val>
                                            <p:strVal val="#ppt_x"/>
                                          </p:val>
                                        </p:tav>
                                      </p:tavLst>
                                    </p:anim>
                                    <p:anim calcmode="lin" valueType="num">
                                      <p:cBhvr>
                                        <p:cTn id="14" dur="1000" fill="hold"/>
                                        <p:tgtEl>
                                          <p:spTgt spid="74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42"/>
                                        </p:tgtEl>
                                        <p:attrNameLst>
                                          <p:attrName>style.visibility</p:attrName>
                                        </p:attrNameLst>
                                      </p:cBhvr>
                                      <p:to>
                                        <p:strVal val="visible"/>
                                      </p:to>
                                    </p:set>
                                    <p:animEffect transition="in" filter="fade">
                                      <p:cBhvr>
                                        <p:cTn id="17" dur="1000"/>
                                        <p:tgtEl>
                                          <p:spTgt spid="842"/>
                                        </p:tgtEl>
                                      </p:cBhvr>
                                    </p:animEffect>
                                    <p:anim calcmode="lin" valueType="num">
                                      <p:cBhvr>
                                        <p:cTn id="18" dur="1000" fill="hold"/>
                                        <p:tgtEl>
                                          <p:spTgt spid="842"/>
                                        </p:tgtEl>
                                        <p:attrNameLst>
                                          <p:attrName>ppt_x</p:attrName>
                                        </p:attrNameLst>
                                      </p:cBhvr>
                                      <p:tavLst>
                                        <p:tav tm="0">
                                          <p:val>
                                            <p:strVal val="#ppt_x"/>
                                          </p:val>
                                        </p:tav>
                                        <p:tav tm="100000">
                                          <p:val>
                                            <p:strVal val="#ppt_x"/>
                                          </p:val>
                                        </p:tav>
                                      </p:tavLst>
                                    </p:anim>
                                    <p:anim calcmode="lin" valueType="num">
                                      <p:cBhvr>
                                        <p:cTn id="19" dur="1000" fill="hold"/>
                                        <p:tgtEl>
                                          <p:spTgt spid="84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46"/>
                                        </p:tgtEl>
                                        <p:attrNameLst>
                                          <p:attrName>style.visibility</p:attrName>
                                        </p:attrNameLst>
                                      </p:cBhvr>
                                      <p:to>
                                        <p:strVal val="visible"/>
                                      </p:to>
                                    </p:set>
                                    <p:animEffect transition="in" filter="fade">
                                      <p:cBhvr>
                                        <p:cTn id="24" dur="1000"/>
                                        <p:tgtEl>
                                          <p:spTgt spid="746"/>
                                        </p:tgtEl>
                                      </p:cBhvr>
                                    </p:animEffect>
                                    <p:anim calcmode="lin" valueType="num">
                                      <p:cBhvr>
                                        <p:cTn id="25" dur="1000" fill="hold"/>
                                        <p:tgtEl>
                                          <p:spTgt spid="746"/>
                                        </p:tgtEl>
                                        <p:attrNameLst>
                                          <p:attrName>ppt_x</p:attrName>
                                        </p:attrNameLst>
                                      </p:cBhvr>
                                      <p:tavLst>
                                        <p:tav tm="0">
                                          <p:val>
                                            <p:strVal val="#ppt_x"/>
                                          </p:val>
                                        </p:tav>
                                        <p:tav tm="100000">
                                          <p:val>
                                            <p:strVal val="#ppt_x"/>
                                          </p:val>
                                        </p:tav>
                                      </p:tavLst>
                                    </p:anim>
                                    <p:anim calcmode="lin" valueType="num">
                                      <p:cBhvr>
                                        <p:cTn id="26" dur="1000" fill="hold"/>
                                        <p:tgtEl>
                                          <p:spTgt spid="74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45"/>
                                        </p:tgtEl>
                                        <p:attrNameLst>
                                          <p:attrName>style.visibility</p:attrName>
                                        </p:attrNameLst>
                                      </p:cBhvr>
                                      <p:to>
                                        <p:strVal val="visible"/>
                                      </p:to>
                                    </p:set>
                                    <p:animEffect transition="in" filter="fade">
                                      <p:cBhvr>
                                        <p:cTn id="29" dur="1000"/>
                                        <p:tgtEl>
                                          <p:spTgt spid="745"/>
                                        </p:tgtEl>
                                      </p:cBhvr>
                                    </p:animEffect>
                                    <p:anim calcmode="lin" valueType="num">
                                      <p:cBhvr>
                                        <p:cTn id="30" dur="1000" fill="hold"/>
                                        <p:tgtEl>
                                          <p:spTgt spid="745"/>
                                        </p:tgtEl>
                                        <p:attrNameLst>
                                          <p:attrName>ppt_x</p:attrName>
                                        </p:attrNameLst>
                                      </p:cBhvr>
                                      <p:tavLst>
                                        <p:tav tm="0">
                                          <p:val>
                                            <p:strVal val="#ppt_x"/>
                                          </p:val>
                                        </p:tav>
                                        <p:tav tm="100000">
                                          <p:val>
                                            <p:strVal val="#ppt_x"/>
                                          </p:val>
                                        </p:tav>
                                      </p:tavLst>
                                    </p:anim>
                                    <p:anim calcmode="lin" valueType="num">
                                      <p:cBhvr>
                                        <p:cTn id="31" dur="1000" fill="hold"/>
                                        <p:tgtEl>
                                          <p:spTgt spid="74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0"/>
                                        </p:tgtEl>
                                        <p:attrNameLst>
                                          <p:attrName>style.visibility</p:attrName>
                                        </p:attrNameLst>
                                      </p:cBhvr>
                                      <p:to>
                                        <p:strVal val="visible"/>
                                      </p:to>
                                    </p:set>
                                    <p:animEffect transition="in" filter="fade">
                                      <p:cBhvr>
                                        <p:cTn id="34" dur="1000"/>
                                        <p:tgtEl>
                                          <p:spTgt spid="110"/>
                                        </p:tgtEl>
                                      </p:cBhvr>
                                    </p:animEffect>
                                    <p:anim calcmode="lin" valueType="num">
                                      <p:cBhvr>
                                        <p:cTn id="35" dur="1000" fill="hold"/>
                                        <p:tgtEl>
                                          <p:spTgt spid="110"/>
                                        </p:tgtEl>
                                        <p:attrNameLst>
                                          <p:attrName>ppt_x</p:attrName>
                                        </p:attrNameLst>
                                      </p:cBhvr>
                                      <p:tavLst>
                                        <p:tav tm="0">
                                          <p:val>
                                            <p:strVal val="#ppt_x"/>
                                          </p:val>
                                        </p:tav>
                                        <p:tav tm="100000">
                                          <p:val>
                                            <p:strVal val="#ppt_x"/>
                                          </p:val>
                                        </p:tav>
                                      </p:tavLst>
                                    </p:anim>
                                    <p:anim calcmode="lin" valueType="num">
                                      <p:cBhvr>
                                        <p:cTn id="36"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48"/>
                                        </p:tgtEl>
                                        <p:attrNameLst>
                                          <p:attrName>style.visibility</p:attrName>
                                        </p:attrNameLst>
                                      </p:cBhvr>
                                      <p:to>
                                        <p:strVal val="visible"/>
                                      </p:to>
                                    </p:set>
                                    <p:animEffect transition="in" filter="fade">
                                      <p:cBhvr>
                                        <p:cTn id="41" dur="1000"/>
                                        <p:tgtEl>
                                          <p:spTgt spid="748"/>
                                        </p:tgtEl>
                                      </p:cBhvr>
                                    </p:animEffect>
                                    <p:anim calcmode="lin" valueType="num">
                                      <p:cBhvr>
                                        <p:cTn id="42" dur="1000" fill="hold"/>
                                        <p:tgtEl>
                                          <p:spTgt spid="748"/>
                                        </p:tgtEl>
                                        <p:attrNameLst>
                                          <p:attrName>ppt_x</p:attrName>
                                        </p:attrNameLst>
                                      </p:cBhvr>
                                      <p:tavLst>
                                        <p:tav tm="0">
                                          <p:val>
                                            <p:strVal val="#ppt_x"/>
                                          </p:val>
                                        </p:tav>
                                        <p:tav tm="100000">
                                          <p:val>
                                            <p:strVal val="#ppt_x"/>
                                          </p:val>
                                        </p:tav>
                                      </p:tavLst>
                                    </p:anim>
                                    <p:anim calcmode="lin" valueType="num">
                                      <p:cBhvr>
                                        <p:cTn id="43" dur="1000" fill="hold"/>
                                        <p:tgtEl>
                                          <p:spTgt spid="74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47"/>
                                        </p:tgtEl>
                                        <p:attrNameLst>
                                          <p:attrName>style.visibility</p:attrName>
                                        </p:attrNameLst>
                                      </p:cBhvr>
                                      <p:to>
                                        <p:strVal val="visible"/>
                                      </p:to>
                                    </p:set>
                                    <p:animEffect transition="in" filter="fade">
                                      <p:cBhvr>
                                        <p:cTn id="46" dur="1000"/>
                                        <p:tgtEl>
                                          <p:spTgt spid="747"/>
                                        </p:tgtEl>
                                      </p:cBhvr>
                                    </p:animEffect>
                                    <p:anim calcmode="lin" valueType="num">
                                      <p:cBhvr>
                                        <p:cTn id="47" dur="1000" fill="hold"/>
                                        <p:tgtEl>
                                          <p:spTgt spid="747"/>
                                        </p:tgtEl>
                                        <p:attrNameLst>
                                          <p:attrName>ppt_x</p:attrName>
                                        </p:attrNameLst>
                                      </p:cBhvr>
                                      <p:tavLst>
                                        <p:tav tm="0">
                                          <p:val>
                                            <p:strVal val="#ppt_x"/>
                                          </p:val>
                                        </p:tav>
                                        <p:tav tm="100000">
                                          <p:val>
                                            <p:strVal val="#ppt_x"/>
                                          </p:val>
                                        </p:tav>
                                      </p:tavLst>
                                    </p:anim>
                                    <p:anim calcmode="lin" valueType="num">
                                      <p:cBhvr>
                                        <p:cTn id="48" dur="1000" fill="hold"/>
                                        <p:tgtEl>
                                          <p:spTgt spid="74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11"/>
                                        </p:tgtEl>
                                        <p:attrNameLst>
                                          <p:attrName>style.visibility</p:attrName>
                                        </p:attrNameLst>
                                      </p:cBhvr>
                                      <p:to>
                                        <p:strVal val="visible"/>
                                      </p:to>
                                    </p:set>
                                    <p:animEffect transition="in" filter="fade">
                                      <p:cBhvr>
                                        <p:cTn id="51" dur="1000"/>
                                        <p:tgtEl>
                                          <p:spTgt spid="111"/>
                                        </p:tgtEl>
                                      </p:cBhvr>
                                    </p:animEffect>
                                    <p:anim calcmode="lin" valueType="num">
                                      <p:cBhvr>
                                        <p:cTn id="52" dur="1000" fill="hold"/>
                                        <p:tgtEl>
                                          <p:spTgt spid="111"/>
                                        </p:tgtEl>
                                        <p:attrNameLst>
                                          <p:attrName>ppt_x</p:attrName>
                                        </p:attrNameLst>
                                      </p:cBhvr>
                                      <p:tavLst>
                                        <p:tav tm="0">
                                          <p:val>
                                            <p:strVal val="#ppt_x"/>
                                          </p:val>
                                        </p:tav>
                                        <p:tav tm="100000">
                                          <p:val>
                                            <p:strVal val="#ppt_x"/>
                                          </p:val>
                                        </p:tav>
                                      </p:tavLst>
                                    </p:anim>
                                    <p:anim calcmode="lin" valueType="num">
                                      <p:cBhvr>
                                        <p:cTn id="53" dur="1000" fill="hold"/>
                                        <p:tgtEl>
                                          <p:spTgt spid="11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0"/>
                                        <p:tgtEl>
                                          <p:spTgt spid="4"/>
                                        </p:tgtEl>
                                      </p:cBhvr>
                                    </p:animEffect>
                                    <p:anim calcmode="lin" valueType="num">
                                      <p:cBhvr>
                                        <p:cTn id="57" dur="1000" fill="hold"/>
                                        <p:tgtEl>
                                          <p:spTgt spid="4"/>
                                        </p:tgtEl>
                                        <p:attrNameLst>
                                          <p:attrName>ppt_x</p:attrName>
                                        </p:attrNameLst>
                                      </p:cBhvr>
                                      <p:tavLst>
                                        <p:tav tm="0">
                                          <p:val>
                                            <p:strVal val="#ppt_x"/>
                                          </p:val>
                                        </p:tav>
                                        <p:tav tm="100000">
                                          <p:val>
                                            <p:strVal val="#ppt_x"/>
                                          </p:val>
                                        </p:tav>
                                      </p:tavLst>
                                    </p:anim>
                                    <p:anim calcmode="lin" valueType="num">
                                      <p:cBhvr>
                                        <p:cTn id="5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 grpId="0" animBg="1"/>
      <p:bldP spid="744" grpId="0" animBg="1"/>
      <p:bldP spid="745" grpId="0" animBg="1"/>
      <p:bldP spid="746" grpId="0" animBg="1"/>
      <p:bldP spid="747" grpId="0" animBg="1"/>
      <p:bldP spid="748" grpId="0" animBg="1"/>
      <p:bldP spid="842" grpId="0"/>
      <p:bldP spid="110" grpId="0"/>
      <p:bldP spid="111"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E8E7"/>
        </a:solidFill>
        <a:effectLst/>
      </p:bgPr>
    </p:bg>
    <p:spTree>
      <p:nvGrpSpPr>
        <p:cNvPr id="1" name="Shape 449"/>
        <p:cNvGrpSpPr/>
        <p:nvPr/>
      </p:nvGrpSpPr>
      <p:grpSpPr>
        <a:xfrm>
          <a:off x="0" y="0"/>
          <a:ext cx="0" cy="0"/>
          <a:chOff x="0" y="0"/>
          <a:chExt cx="0" cy="0"/>
        </a:xfrm>
      </p:grpSpPr>
      <p:sp>
        <p:nvSpPr>
          <p:cNvPr id="450" name="Google Shape;450;p42"/>
          <p:cNvSpPr/>
          <p:nvPr/>
        </p:nvSpPr>
        <p:spPr>
          <a:xfrm>
            <a:off x="4878078" y="-155349"/>
            <a:ext cx="4138" cy="9439"/>
          </a:xfrm>
          <a:custGeom>
            <a:avLst/>
            <a:gdLst/>
            <a:ahLst/>
            <a:cxnLst/>
            <a:rect l="l" t="t" r="r" b="b"/>
            <a:pathLst>
              <a:path w="128" h="292" extrusionOk="0">
                <a:moveTo>
                  <a:pt x="48" y="1"/>
                </a:moveTo>
                <a:cubicBezTo>
                  <a:pt x="29" y="1"/>
                  <a:pt x="1" y="15"/>
                  <a:pt x="1" y="15"/>
                </a:cubicBezTo>
                <a:cubicBezTo>
                  <a:pt x="32" y="110"/>
                  <a:pt x="64" y="205"/>
                  <a:pt x="64" y="268"/>
                </a:cubicBezTo>
                <a:cubicBezTo>
                  <a:pt x="80" y="284"/>
                  <a:pt x="96" y="292"/>
                  <a:pt x="107" y="292"/>
                </a:cubicBezTo>
                <a:cubicBezTo>
                  <a:pt x="119" y="292"/>
                  <a:pt x="127" y="284"/>
                  <a:pt x="127" y="268"/>
                </a:cubicBezTo>
                <a:cubicBezTo>
                  <a:pt x="96" y="173"/>
                  <a:pt x="64" y="110"/>
                  <a:pt x="64" y="15"/>
                </a:cubicBezTo>
                <a:cubicBezTo>
                  <a:pt x="64" y="4"/>
                  <a:pt x="57" y="1"/>
                  <a:pt x="48" y="1"/>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2"/>
          <p:cNvSpPr/>
          <p:nvPr/>
        </p:nvSpPr>
        <p:spPr>
          <a:xfrm>
            <a:off x="8126380" y="-226531"/>
            <a:ext cx="262091" cy="54306"/>
          </a:xfrm>
          <a:custGeom>
            <a:avLst/>
            <a:gdLst/>
            <a:ahLst/>
            <a:cxnLst/>
            <a:rect l="l" t="t" r="r" b="b"/>
            <a:pathLst>
              <a:path w="8108" h="1680" extrusionOk="0">
                <a:moveTo>
                  <a:pt x="1" y="0"/>
                </a:moveTo>
                <a:cubicBezTo>
                  <a:pt x="1119" y="901"/>
                  <a:pt x="2358" y="1679"/>
                  <a:pt x="3630" y="1679"/>
                </a:cubicBezTo>
                <a:cubicBezTo>
                  <a:pt x="3655" y="1679"/>
                  <a:pt x="3681" y="1679"/>
                  <a:pt x="3706" y="1678"/>
                </a:cubicBezTo>
                <a:cubicBezTo>
                  <a:pt x="4561" y="1647"/>
                  <a:pt x="4941" y="1298"/>
                  <a:pt x="5669" y="950"/>
                </a:cubicBezTo>
                <a:cubicBezTo>
                  <a:pt x="6303" y="633"/>
                  <a:pt x="7253" y="348"/>
                  <a:pt x="810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42"/>
          <p:cNvGrpSpPr/>
          <p:nvPr/>
        </p:nvGrpSpPr>
        <p:grpSpPr>
          <a:xfrm>
            <a:off x="0" y="-228600"/>
            <a:ext cx="9143962" cy="1569203"/>
            <a:chOff x="0" y="-228600"/>
            <a:chExt cx="9143962" cy="2468078"/>
          </a:xfrm>
        </p:grpSpPr>
        <p:sp>
          <p:nvSpPr>
            <p:cNvPr id="453" name="Google Shape;453;p42"/>
            <p:cNvSpPr/>
            <p:nvPr/>
          </p:nvSpPr>
          <p:spPr>
            <a:xfrm>
              <a:off x="1841705" y="788567"/>
              <a:ext cx="955139" cy="944633"/>
            </a:xfrm>
            <a:custGeom>
              <a:avLst/>
              <a:gdLst/>
              <a:ahLst/>
              <a:cxnLst/>
              <a:rect l="l" t="t" r="r" b="b"/>
              <a:pathLst>
                <a:path w="29548" h="29223" extrusionOk="0">
                  <a:moveTo>
                    <a:pt x="19698" y="25697"/>
                  </a:moveTo>
                  <a:cubicBezTo>
                    <a:pt x="19635" y="26109"/>
                    <a:pt x="19572" y="26520"/>
                    <a:pt x="19413" y="26900"/>
                  </a:cubicBezTo>
                  <a:cubicBezTo>
                    <a:pt x="19413" y="26912"/>
                    <a:pt x="19409" y="26924"/>
                    <a:pt x="19404" y="26937"/>
                  </a:cubicBezTo>
                  <a:lnTo>
                    <a:pt x="19404" y="26937"/>
                  </a:lnTo>
                  <a:cubicBezTo>
                    <a:pt x="19491" y="26569"/>
                    <a:pt x="19581" y="26106"/>
                    <a:pt x="19698" y="25697"/>
                  </a:cubicBezTo>
                  <a:close/>
                  <a:moveTo>
                    <a:pt x="14137" y="0"/>
                  </a:moveTo>
                  <a:cubicBezTo>
                    <a:pt x="13579" y="0"/>
                    <a:pt x="13017" y="71"/>
                    <a:pt x="12414" y="204"/>
                  </a:cubicBezTo>
                  <a:cubicBezTo>
                    <a:pt x="11623" y="394"/>
                    <a:pt x="10863" y="742"/>
                    <a:pt x="10008" y="805"/>
                  </a:cubicBezTo>
                  <a:cubicBezTo>
                    <a:pt x="9838" y="822"/>
                    <a:pt x="9671" y="829"/>
                    <a:pt x="9505" y="829"/>
                  </a:cubicBezTo>
                  <a:cubicBezTo>
                    <a:pt x="8708" y="829"/>
                    <a:pt x="7944" y="668"/>
                    <a:pt x="7157" y="615"/>
                  </a:cubicBezTo>
                  <a:cubicBezTo>
                    <a:pt x="6875" y="590"/>
                    <a:pt x="6585" y="575"/>
                    <a:pt x="6295" y="575"/>
                  </a:cubicBezTo>
                  <a:cubicBezTo>
                    <a:pt x="4790" y="575"/>
                    <a:pt x="3255" y="972"/>
                    <a:pt x="2565" y="2325"/>
                  </a:cubicBezTo>
                  <a:cubicBezTo>
                    <a:pt x="2407" y="2420"/>
                    <a:pt x="2249" y="2579"/>
                    <a:pt x="1995" y="2895"/>
                  </a:cubicBezTo>
                  <a:cubicBezTo>
                    <a:pt x="1900" y="2895"/>
                    <a:pt x="1837" y="2959"/>
                    <a:pt x="1837" y="3054"/>
                  </a:cubicBezTo>
                  <a:cubicBezTo>
                    <a:pt x="1837" y="3054"/>
                    <a:pt x="1837" y="3085"/>
                    <a:pt x="1837" y="3085"/>
                  </a:cubicBezTo>
                  <a:cubicBezTo>
                    <a:pt x="602" y="4035"/>
                    <a:pt x="0" y="5429"/>
                    <a:pt x="158" y="6981"/>
                  </a:cubicBezTo>
                  <a:cubicBezTo>
                    <a:pt x="317" y="8184"/>
                    <a:pt x="855" y="9324"/>
                    <a:pt x="1172" y="10496"/>
                  </a:cubicBezTo>
                  <a:cubicBezTo>
                    <a:pt x="1552" y="11889"/>
                    <a:pt x="1805" y="13314"/>
                    <a:pt x="1900" y="14740"/>
                  </a:cubicBezTo>
                  <a:cubicBezTo>
                    <a:pt x="2090" y="17241"/>
                    <a:pt x="697" y="23639"/>
                    <a:pt x="4244" y="24684"/>
                  </a:cubicBezTo>
                  <a:cubicBezTo>
                    <a:pt x="4624" y="25127"/>
                    <a:pt x="5067" y="25507"/>
                    <a:pt x="5637" y="25792"/>
                  </a:cubicBezTo>
                  <a:cubicBezTo>
                    <a:pt x="6221" y="26071"/>
                    <a:pt x="6833" y="26216"/>
                    <a:pt x="7429" y="26216"/>
                  </a:cubicBezTo>
                  <a:cubicBezTo>
                    <a:pt x="8254" y="26216"/>
                    <a:pt x="9047" y="25937"/>
                    <a:pt x="9691" y="25349"/>
                  </a:cubicBezTo>
                  <a:cubicBezTo>
                    <a:pt x="10008" y="26235"/>
                    <a:pt x="10356" y="27059"/>
                    <a:pt x="11306" y="27565"/>
                  </a:cubicBezTo>
                  <a:cubicBezTo>
                    <a:pt x="12699" y="28326"/>
                    <a:pt x="14853" y="29086"/>
                    <a:pt x="16436" y="29212"/>
                  </a:cubicBezTo>
                  <a:cubicBezTo>
                    <a:pt x="16545" y="29219"/>
                    <a:pt x="16650" y="29223"/>
                    <a:pt x="16753" y="29223"/>
                  </a:cubicBezTo>
                  <a:cubicBezTo>
                    <a:pt x="19468" y="29223"/>
                    <a:pt x="20173" y="26845"/>
                    <a:pt x="20173" y="24525"/>
                  </a:cubicBezTo>
                  <a:cubicBezTo>
                    <a:pt x="20818" y="24674"/>
                    <a:pt x="21524" y="24823"/>
                    <a:pt x="22213" y="24823"/>
                  </a:cubicBezTo>
                  <a:cubicBezTo>
                    <a:pt x="22844" y="24823"/>
                    <a:pt x="23461" y="24698"/>
                    <a:pt x="24005" y="24335"/>
                  </a:cubicBezTo>
                  <a:cubicBezTo>
                    <a:pt x="24322" y="24145"/>
                    <a:pt x="24575" y="23892"/>
                    <a:pt x="24765" y="23575"/>
                  </a:cubicBezTo>
                  <a:cubicBezTo>
                    <a:pt x="24955" y="23290"/>
                    <a:pt x="25050" y="22910"/>
                    <a:pt x="25145" y="22593"/>
                  </a:cubicBezTo>
                  <a:cubicBezTo>
                    <a:pt x="25494" y="21517"/>
                    <a:pt x="25525" y="21738"/>
                    <a:pt x="26317" y="20598"/>
                  </a:cubicBezTo>
                  <a:cubicBezTo>
                    <a:pt x="26507" y="20313"/>
                    <a:pt x="26602" y="20092"/>
                    <a:pt x="26665" y="19870"/>
                  </a:cubicBezTo>
                  <a:cubicBezTo>
                    <a:pt x="27242" y="20180"/>
                    <a:pt x="27818" y="20335"/>
                    <a:pt x="28449" y="20335"/>
                  </a:cubicBezTo>
                  <a:cubicBezTo>
                    <a:pt x="28719" y="20335"/>
                    <a:pt x="28999" y="20307"/>
                    <a:pt x="29294" y="20250"/>
                  </a:cubicBezTo>
                  <a:cubicBezTo>
                    <a:pt x="29357" y="20218"/>
                    <a:pt x="29452" y="20155"/>
                    <a:pt x="29452" y="20060"/>
                  </a:cubicBezTo>
                  <a:cubicBezTo>
                    <a:pt x="29547" y="19395"/>
                    <a:pt x="29452" y="19015"/>
                    <a:pt x="29104" y="18413"/>
                  </a:cubicBezTo>
                  <a:cubicBezTo>
                    <a:pt x="28787" y="17843"/>
                    <a:pt x="28249" y="17400"/>
                    <a:pt x="27932" y="16798"/>
                  </a:cubicBezTo>
                  <a:cubicBezTo>
                    <a:pt x="27584" y="16165"/>
                    <a:pt x="27457" y="15468"/>
                    <a:pt x="27299" y="14771"/>
                  </a:cubicBezTo>
                  <a:cubicBezTo>
                    <a:pt x="27109" y="14106"/>
                    <a:pt x="26919" y="13029"/>
                    <a:pt x="26349" y="12459"/>
                  </a:cubicBezTo>
                  <a:cubicBezTo>
                    <a:pt x="26951" y="12269"/>
                    <a:pt x="27584" y="12048"/>
                    <a:pt x="28186" y="11763"/>
                  </a:cubicBezTo>
                  <a:cubicBezTo>
                    <a:pt x="28439" y="11794"/>
                    <a:pt x="28661" y="11826"/>
                    <a:pt x="28914" y="11826"/>
                  </a:cubicBezTo>
                  <a:cubicBezTo>
                    <a:pt x="29072" y="11826"/>
                    <a:pt x="29167" y="11668"/>
                    <a:pt x="29136" y="11541"/>
                  </a:cubicBezTo>
                  <a:cubicBezTo>
                    <a:pt x="28502" y="8786"/>
                    <a:pt x="26602" y="6791"/>
                    <a:pt x="24449" y="5049"/>
                  </a:cubicBezTo>
                  <a:cubicBezTo>
                    <a:pt x="22042" y="3085"/>
                    <a:pt x="19128" y="1154"/>
                    <a:pt x="16120" y="299"/>
                  </a:cubicBezTo>
                  <a:cubicBezTo>
                    <a:pt x="15424" y="95"/>
                    <a:pt x="14783" y="0"/>
                    <a:pt x="14137"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2"/>
            <p:cNvSpPr/>
            <p:nvPr/>
          </p:nvSpPr>
          <p:spPr>
            <a:xfrm>
              <a:off x="1963509" y="194191"/>
              <a:ext cx="2101" cy="2101"/>
            </a:xfrm>
            <a:custGeom>
              <a:avLst/>
              <a:gdLst/>
              <a:ahLst/>
              <a:cxnLst/>
              <a:rect l="l" t="t" r="r" b="b"/>
              <a:pathLst>
                <a:path w="65" h="65" extrusionOk="0">
                  <a:moveTo>
                    <a:pt x="32" y="1"/>
                  </a:moveTo>
                  <a:cubicBezTo>
                    <a:pt x="1" y="1"/>
                    <a:pt x="1" y="64"/>
                    <a:pt x="32" y="64"/>
                  </a:cubicBezTo>
                  <a:cubicBezTo>
                    <a:pt x="64" y="64"/>
                    <a:pt x="64" y="1"/>
                    <a:pt x="3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2"/>
            <p:cNvSpPr/>
            <p:nvPr/>
          </p:nvSpPr>
          <p:spPr>
            <a:xfrm>
              <a:off x="92129" y="-228600"/>
              <a:ext cx="2405691" cy="1977999"/>
            </a:xfrm>
            <a:custGeom>
              <a:avLst/>
              <a:gdLst/>
              <a:ahLst/>
              <a:cxnLst/>
              <a:rect l="l" t="t" r="r" b="b"/>
              <a:pathLst>
                <a:path w="74422" h="61191" extrusionOk="0">
                  <a:moveTo>
                    <a:pt x="15487" y="1"/>
                  </a:moveTo>
                  <a:cubicBezTo>
                    <a:pt x="15550" y="254"/>
                    <a:pt x="15614" y="476"/>
                    <a:pt x="15740" y="697"/>
                  </a:cubicBezTo>
                  <a:cubicBezTo>
                    <a:pt x="16532" y="2281"/>
                    <a:pt x="18400" y="3484"/>
                    <a:pt x="19762" y="4593"/>
                  </a:cubicBezTo>
                  <a:cubicBezTo>
                    <a:pt x="19540" y="6619"/>
                    <a:pt x="19287" y="8900"/>
                    <a:pt x="17102" y="9786"/>
                  </a:cubicBezTo>
                  <a:cubicBezTo>
                    <a:pt x="16492" y="10038"/>
                    <a:pt x="15781" y="10142"/>
                    <a:pt x="15034" y="10142"/>
                  </a:cubicBezTo>
                  <a:cubicBezTo>
                    <a:pt x="13337" y="10142"/>
                    <a:pt x="11454" y="9608"/>
                    <a:pt x="10135" y="9058"/>
                  </a:cubicBezTo>
                  <a:cubicBezTo>
                    <a:pt x="6620" y="7633"/>
                    <a:pt x="4276" y="3421"/>
                    <a:pt x="2661" y="32"/>
                  </a:cubicBezTo>
                  <a:lnTo>
                    <a:pt x="32" y="32"/>
                  </a:lnTo>
                  <a:cubicBezTo>
                    <a:pt x="1" y="64"/>
                    <a:pt x="1" y="159"/>
                    <a:pt x="64" y="222"/>
                  </a:cubicBezTo>
                  <a:cubicBezTo>
                    <a:pt x="3579" y="5479"/>
                    <a:pt x="8045" y="10008"/>
                    <a:pt x="12637" y="14315"/>
                  </a:cubicBezTo>
                  <a:cubicBezTo>
                    <a:pt x="17292" y="18685"/>
                    <a:pt x="22676" y="22042"/>
                    <a:pt x="28218" y="25177"/>
                  </a:cubicBezTo>
                  <a:cubicBezTo>
                    <a:pt x="28186" y="25272"/>
                    <a:pt x="28154" y="25399"/>
                    <a:pt x="28281" y="25494"/>
                  </a:cubicBezTo>
                  <a:cubicBezTo>
                    <a:pt x="29041" y="26159"/>
                    <a:pt x="29706" y="26888"/>
                    <a:pt x="30276" y="27679"/>
                  </a:cubicBezTo>
                  <a:cubicBezTo>
                    <a:pt x="30688" y="29453"/>
                    <a:pt x="30973" y="31163"/>
                    <a:pt x="31195" y="32968"/>
                  </a:cubicBezTo>
                  <a:cubicBezTo>
                    <a:pt x="31195" y="33000"/>
                    <a:pt x="31195" y="33000"/>
                    <a:pt x="31195" y="33031"/>
                  </a:cubicBezTo>
                  <a:cubicBezTo>
                    <a:pt x="31195" y="33031"/>
                    <a:pt x="31195" y="33063"/>
                    <a:pt x="31195" y="33063"/>
                  </a:cubicBezTo>
                  <a:cubicBezTo>
                    <a:pt x="28471" y="34108"/>
                    <a:pt x="25558" y="36135"/>
                    <a:pt x="24513" y="38985"/>
                  </a:cubicBezTo>
                  <a:cubicBezTo>
                    <a:pt x="24069" y="40188"/>
                    <a:pt x="24259" y="41392"/>
                    <a:pt x="24639" y="42564"/>
                  </a:cubicBezTo>
                  <a:cubicBezTo>
                    <a:pt x="25399" y="44907"/>
                    <a:pt x="26413" y="47187"/>
                    <a:pt x="27299" y="49467"/>
                  </a:cubicBezTo>
                  <a:cubicBezTo>
                    <a:pt x="27337" y="49566"/>
                    <a:pt x="27412" y="49607"/>
                    <a:pt x="27489" y="49607"/>
                  </a:cubicBezTo>
                  <a:cubicBezTo>
                    <a:pt x="27609" y="49607"/>
                    <a:pt x="27730" y="49508"/>
                    <a:pt x="27711" y="49372"/>
                  </a:cubicBezTo>
                  <a:cubicBezTo>
                    <a:pt x="26919" y="45667"/>
                    <a:pt x="30213" y="43450"/>
                    <a:pt x="31638" y="40474"/>
                  </a:cubicBezTo>
                  <a:cubicBezTo>
                    <a:pt x="32747" y="38162"/>
                    <a:pt x="32525" y="35565"/>
                    <a:pt x="31701" y="33253"/>
                  </a:cubicBezTo>
                  <a:cubicBezTo>
                    <a:pt x="31765" y="33158"/>
                    <a:pt x="31701" y="33031"/>
                    <a:pt x="31606" y="32968"/>
                  </a:cubicBezTo>
                  <a:cubicBezTo>
                    <a:pt x="31606" y="32968"/>
                    <a:pt x="31606" y="32936"/>
                    <a:pt x="31606" y="32936"/>
                  </a:cubicBezTo>
                  <a:cubicBezTo>
                    <a:pt x="31606" y="32905"/>
                    <a:pt x="31575" y="32873"/>
                    <a:pt x="31543" y="32873"/>
                  </a:cubicBezTo>
                  <a:cubicBezTo>
                    <a:pt x="31511" y="31385"/>
                    <a:pt x="31258" y="29833"/>
                    <a:pt x="30815" y="28408"/>
                  </a:cubicBezTo>
                  <a:lnTo>
                    <a:pt x="30815" y="28408"/>
                  </a:lnTo>
                  <a:cubicBezTo>
                    <a:pt x="31733" y="29801"/>
                    <a:pt x="32461" y="31321"/>
                    <a:pt x="33158" y="32873"/>
                  </a:cubicBezTo>
                  <a:cubicBezTo>
                    <a:pt x="34583" y="35945"/>
                    <a:pt x="35755" y="38953"/>
                    <a:pt x="36262" y="42342"/>
                  </a:cubicBezTo>
                  <a:cubicBezTo>
                    <a:pt x="36262" y="42342"/>
                    <a:pt x="36293" y="42374"/>
                    <a:pt x="36293" y="42374"/>
                  </a:cubicBezTo>
                  <a:cubicBezTo>
                    <a:pt x="36262" y="42374"/>
                    <a:pt x="36262" y="42374"/>
                    <a:pt x="36230" y="42405"/>
                  </a:cubicBezTo>
                  <a:cubicBezTo>
                    <a:pt x="36008" y="42437"/>
                    <a:pt x="36008" y="42722"/>
                    <a:pt x="36167" y="42817"/>
                  </a:cubicBezTo>
                  <a:cubicBezTo>
                    <a:pt x="33570" y="45034"/>
                    <a:pt x="33633" y="49943"/>
                    <a:pt x="35153" y="52666"/>
                  </a:cubicBezTo>
                  <a:cubicBezTo>
                    <a:pt x="35755" y="53743"/>
                    <a:pt x="36547" y="54693"/>
                    <a:pt x="37275" y="55643"/>
                  </a:cubicBezTo>
                  <a:cubicBezTo>
                    <a:pt x="37972" y="56530"/>
                    <a:pt x="38637" y="57765"/>
                    <a:pt x="39524" y="58461"/>
                  </a:cubicBezTo>
                  <a:cubicBezTo>
                    <a:pt x="39892" y="58730"/>
                    <a:pt x="40270" y="58882"/>
                    <a:pt x="40633" y="58882"/>
                  </a:cubicBezTo>
                  <a:cubicBezTo>
                    <a:pt x="40956" y="58882"/>
                    <a:pt x="41267" y="58761"/>
                    <a:pt x="41551" y="58493"/>
                  </a:cubicBezTo>
                  <a:cubicBezTo>
                    <a:pt x="42216" y="59253"/>
                    <a:pt x="42849" y="60013"/>
                    <a:pt x="43102" y="61058"/>
                  </a:cubicBezTo>
                  <a:cubicBezTo>
                    <a:pt x="43141" y="61137"/>
                    <a:pt x="43217" y="61191"/>
                    <a:pt x="43291" y="61191"/>
                  </a:cubicBezTo>
                  <a:cubicBezTo>
                    <a:pt x="43337" y="61191"/>
                    <a:pt x="43383" y="61170"/>
                    <a:pt x="43419" y="61122"/>
                  </a:cubicBezTo>
                  <a:cubicBezTo>
                    <a:pt x="44812" y="59633"/>
                    <a:pt x="45604" y="57860"/>
                    <a:pt x="45572" y="55833"/>
                  </a:cubicBezTo>
                  <a:lnTo>
                    <a:pt x="45572" y="55833"/>
                  </a:lnTo>
                  <a:cubicBezTo>
                    <a:pt x="45953" y="55991"/>
                    <a:pt x="46364" y="56213"/>
                    <a:pt x="46681" y="56498"/>
                  </a:cubicBezTo>
                  <a:cubicBezTo>
                    <a:pt x="46713" y="56593"/>
                    <a:pt x="46713" y="56688"/>
                    <a:pt x="46713" y="56783"/>
                  </a:cubicBezTo>
                  <a:cubicBezTo>
                    <a:pt x="46727" y="56910"/>
                    <a:pt x="46816" y="56968"/>
                    <a:pt x="46908" y="56968"/>
                  </a:cubicBezTo>
                  <a:cubicBezTo>
                    <a:pt x="47023" y="56968"/>
                    <a:pt x="47142" y="56878"/>
                    <a:pt x="47124" y="56720"/>
                  </a:cubicBezTo>
                  <a:cubicBezTo>
                    <a:pt x="47124" y="56720"/>
                    <a:pt x="47124" y="56720"/>
                    <a:pt x="47124" y="56688"/>
                  </a:cubicBezTo>
                  <a:cubicBezTo>
                    <a:pt x="47188" y="56656"/>
                    <a:pt x="47219" y="56561"/>
                    <a:pt x="47124" y="56498"/>
                  </a:cubicBezTo>
                  <a:cubicBezTo>
                    <a:pt x="47124" y="56466"/>
                    <a:pt x="47124" y="56466"/>
                    <a:pt x="47093" y="56435"/>
                  </a:cubicBezTo>
                  <a:cubicBezTo>
                    <a:pt x="46649" y="50766"/>
                    <a:pt x="45699" y="43735"/>
                    <a:pt x="39714" y="41329"/>
                  </a:cubicBezTo>
                  <a:cubicBezTo>
                    <a:pt x="39714" y="41329"/>
                    <a:pt x="39714" y="41297"/>
                    <a:pt x="39745" y="41297"/>
                  </a:cubicBezTo>
                  <a:cubicBezTo>
                    <a:pt x="39872" y="41202"/>
                    <a:pt x="39840" y="41044"/>
                    <a:pt x="39714" y="40949"/>
                  </a:cubicBezTo>
                  <a:cubicBezTo>
                    <a:pt x="34900" y="36578"/>
                    <a:pt x="34932" y="28724"/>
                    <a:pt x="29516" y="24924"/>
                  </a:cubicBezTo>
                  <a:cubicBezTo>
                    <a:pt x="29928" y="24789"/>
                    <a:pt x="30340" y="24730"/>
                    <a:pt x="30751" y="24730"/>
                  </a:cubicBezTo>
                  <a:cubicBezTo>
                    <a:pt x="32742" y="24730"/>
                    <a:pt x="34715" y="26105"/>
                    <a:pt x="36578" y="26761"/>
                  </a:cubicBezTo>
                  <a:cubicBezTo>
                    <a:pt x="38479" y="27394"/>
                    <a:pt x="40442" y="27743"/>
                    <a:pt x="42406" y="28123"/>
                  </a:cubicBezTo>
                  <a:cubicBezTo>
                    <a:pt x="47029" y="29073"/>
                    <a:pt x="52540" y="30941"/>
                    <a:pt x="53521" y="36262"/>
                  </a:cubicBezTo>
                  <a:cubicBezTo>
                    <a:pt x="53521" y="36333"/>
                    <a:pt x="53575" y="36368"/>
                    <a:pt x="53642" y="36368"/>
                  </a:cubicBezTo>
                  <a:cubicBezTo>
                    <a:pt x="53664" y="36368"/>
                    <a:pt x="53688" y="36364"/>
                    <a:pt x="53711" y="36357"/>
                  </a:cubicBezTo>
                  <a:cubicBezTo>
                    <a:pt x="53729" y="36391"/>
                    <a:pt x="53765" y="36417"/>
                    <a:pt x="53805" y="36417"/>
                  </a:cubicBezTo>
                  <a:cubicBezTo>
                    <a:pt x="53838" y="36417"/>
                    <a:pt x="53873" y="36399"/>
                    <a:pt x="53901" y="36357"/>
                  </a:cubicBezTo>
                  <a:cubicBezTo>
                    <a:pt x="54440" y="35565"/>
                    <a:pt x="54852" y="34741"/>
                    <a:pt x="55485" y="34045"/>
                  </a:cubicBezTo>
                  <a:cubicBezTo>
                    <a:pt x="56150" y="33285"/>
                    <a:pt x="56942" y="32683"/>
                    <a:pt x="57797" y="32113"/>
                  </a:cubicBezTo>
                  <a:cubicBezTo>
                    <a:pt x="57936" y="32029"/>
                    <a:pt x="57831" y="31848"/>
                    <a:pt x="57696" y="31848"/>
                  </a:cubicBezTo>
                  <a:cubicBezTo>
                    <a:pt x="57677" y="31848"/>
                    <a:pt x="57658" y="31852"/>
                    <a:pt x="57638" y="31860"/>
                  </a:cubicBezTo>
                  <a:cubicBezTo>
                    <a:pt x="57607" y="31891"/>
                    <a:pt x="57543" y="31923"/>
                    <a:pt x="57512" y="31923"/>
                  </a:cubicBezTo>
                  <a:lnTo>
                    <a:pt x="57480" y="31923"/>
                  </a:lnTo>
                  <a:cubicBezTo>
                    <a:pt x="56720" y="31416"/>
                    <a:pt x="55960" y="31195"/>
                    <a:pt x="55105" y="30973"/>
                  </a:cubicBezTo>
                  <a:cubicBezTo>
                    <a:pt x="53648" y="30593"/>
                    <a:pt x="52476" y="30054"/>
                    <a:pt x="51241" y="29168"/>
                  </a:cubicBezTo>
                  <a:cubicBezTo>
                    <a:pt x="50006" y="28313"/>
                    <a:pt x="48803" y="27363"/>
                    <a:pt x="47346" y="26951"/>
                  </a:cubicBezTo>
                  <a:cubicBezTo>
                    <a:pt x="51463" y="25937"/>
                    <a:pt x="54503" y="22834"/>
                    <a:pt x="58810" y="22422"/>
                  </a:cubicBezTo>
                  <a:cubicBezTo>
                    <a:pt x="58842" y="22486"/>
                    <a:pt x="58873" y="22517"/>
                    <a:pt x="58937" y="22517"/>
                  </a:cubicBezTo>
                  <a:cubicBezTo>
                    <a:pt x="61344" y="22771"/>
                    <a:pt x="62515" y="25209"/>
                    <a:pt x="64796" y="25716"/>
                  </a:cubicBezTo>
                  <a:cubicBezTo>
                    <a:pt x="65147" y="25793"/>
                    <a:pt x="65494" y="25824"/>
                    <a:pt x="65839" y="25824"/>
                  </a:cubicBezTo>
                  <a:cubicBezTo>
                    <a:pt x="66765" y="25824"/>
                    <a:pt x="67672" y="25601"/>
                    <a:pt x="68596" y="25462"/>
                  </a:cubicBezTo>
                  <a:cubicBezTo>
                    <a:pt x="69127" y="25393"/>
                    <a:pt x="69637" y="25357"/>
                    <a:pt x="70134" y="25357"/>
                  </a:cubicBezTo>
                  <a:cubicBezTo>
                    <a:pt x="71445" y="25357"/>
                    <a:pt x="72671" y="25608"/>
                    <a:pt x="73980" y="26159"/>
                  </a:cubicBezTo>
                  <a:cubicBezTo>
                    <a:pt x="74011" y="26191"/>
                    <a:pt x="74043" y="26223"/>
                    <a:pt x="74043" y="26254"/>
                  </a:cubicBezTo>
                  <a:cubicBezTo>
                    <a:pt x="74084" y="26296"/>
                    <a:pt x="74132" y="26313"/>
                    <a:pt x="74178" y="26313"/>
                  </a:cubicBezTo>
                  <a:cubicBezTo>
                    <a:pt x="74308" y="26313"/>
                    <a:pt x="74422" y="26173"/>
                    <a:pt x="74328" y="26032"/>
                  </a:cubicBezTo>
                  <a:cubicBezTo>
                    <a:pt x="73156" y="24386"/>
                    <a:pt x="71889" y="22296"/>
                    <a:pt x="70211" y="21092"/>
                  </a:cubicBezTo>
                  <a:cubicBezTo>
                    <a:pt x="68944" y="20142"/>
                    <a:pt x="67646" y="20617"/>
                    <a:pt x="66347" y="20047"/>
                  </a:cubicBezTo>
                  <a:cubicBezTo>
                    <a:pt x="65632" y="19723"/>
                    <a:pt x="65090" y="19574"/>
                    <a:pt x="64506" y="19574"/>
                  </a:cubicBezTo>
                  <a:cubicBezTo>
                    <a:pt x="64004" y="19574"/>
                    <a:pt x="63471" y="19684"/>
                    <a:pt x="62769" y="19889"/>
                  </a:cubicBezTo>
                  <a:cubicBezTo>
                    <a:pt x="61312" y="20332"/>
                    <a:pt x="60014" y="20839"/>
                    <a:pt x="58968" y="21947"/>
                  </a:cubicBezTo>
                  <a:cubicBezTo>
                    <a:pt x="57353" y="22011"/>
                    <a:pt x="55833" y="22359"/>
                    <a:pt x="54376" y="23024"/>
                  </a:cubicBezTo>
                  <a:cubicBezTo>
                    <a:pt x="53648" y="23246"/>
                    <a:pt x="52951" y="23531"/>
                    <a:pt x="52223" y="23752"/>
                  </a:cubicBezTo>
                  <a:cubicBezTo>
                    <a:pt x="51843" y="23879"/>
                    <a:pt x="51495" y="24006"/>
                    <a:pt x="51115" y="24101"/>
                  </a:cubicBezTo>
                  <a:cubicBezTo>
                    <a:pt x="52128" y="23657"/>
                    <a:pt x="53141" y="23151"/>
                    <a:pt x="53965" y="22517"/>
                  </a:cubicBezTo>
                  <a:cubicBezTo>
                    <a:pt x="56023" y="20934"/>
                    <a:pt x="56150" y="18210"/>
                    <a:pt x="56910" y="15898"/>
                  </a:cubicBezTo>
                  <a:cubicBezTo>
                    <a:pt x="57037" y="15582"/>
                    <a:pt x="57163" y="15265"/>
                    <a:pt x="57322" y="14917"/>
                  </a:cubicBezTo>
                  <a:cubicBezTo>
                    <a:pt x="57733" y="14062"/>
                    <a:pt x="58303" y="13333"/>
                    <a:pt x="59222" y="12795"/>
                  </a:cubicBezTo>
                  <a:cubicBezTo>
                    <a:pt x="59222" y="12795"/>
                    <a:pt x="59254" y="12763"/>
                    <a:pt x="59254" y="12763"/>
                  </a:cubicBezTo>
                  <a:cubicBezTo>
                    <a:pt x="59317" y="12732"/>
                    <a:pt x="59349" y="12700"/>
                    <a:pt x="59380" y="12668"/>
                  </a:cubicBezTo>
                  <a:cubicBezTo>
                    <a:pt x="61629" y="12668"/>
                    <a:pt x="63751" y="12352"/>
                    <a:pt x="65682" y="11116"/>
                  </a:cubicBezTo>
                  <a:cubicBezTo>
                    <a:pt x="68374" y="9438"/>
                    <a:pt x="70369" y="6873"/>
                    <a:pt x="73758" y="6588"/>
                  </a:cubicBezTo>
                  <a:cubicBezTo>
                    <a:pt x="73948" y="6556"/>
                    <a:pt x="74011" y="6271"/>
                    <a:pt x="73853" y="6144"/>
                  </a:cubicBezTo>
                  <a:cubicBezTo>
                    <a:pt x="71877" y="4709"/>
                    <a:pt x="69309" y="3888"/>
                    <a:pt x="66775" y="3888"/>
                  </a:cubicBezTo>
                  <a:cubicBezTo>
                    <a:pt x="65003" y="3888"/>
                    <a:pt x="63248" y="4290"/>
                    <a:pt x="61724" y="5163"/>
                  </a:cubicBezTo>
                  <a:cubicBezTo>
                    <a:pt x="59602" y="6398"/>
                    <a:pt x="56688" y="10166"/>
                    <a:pt x="58842" y="12478"/>
                  </a:cubicBezTo>
                  <a:cubicBezTo>
                    <a:pt x="58430" y="12732"/>
                    <a:pt x="58113" y="13017"/>
                    <a:pt x="57828" y="13333"/>
                  </a:cubicBezTo>
                  <a:cubicBezTo>
                    <a:pt x="56752" y="14315"/>
                    <a:pt x="56340" y="15835"/>
                    <a:pt x="55897" y="17165"/>
                  </a:cubicBezTo>
                  <a:cubicBezTo>
                    <a:pt x="55073" y="19667"/>
                    <a:pt x="53996" y="21694"/>
                    <a:pt x="51368" y="22707"/>
                  </a:cubicBezTo>
                  <a:cubicBezTo>
                    <a:pt x="48479" y="23821"/>
                    <a:pt x="45162" y="24237"/>
                    <a:pt x="41888" y="24237"/>
                  </a:cubicBezTo>
                  <a:cubicBezTo>
                    <a:pt x="39670" y="24237"/>
                    <a:pt x="37472" y="24046"/>
                    <a:pt x="35438" y="23752"/>
                  </a:cubicBezTo>
                  <a:lnTo>
                    <a:pt x="35343" y="23752"/>
                  </a:lnTo>
                  <a:cubicBezTo>
                    <a:pt x="30688" y="23341"/>
                    <a:pt x="26634" y="21662"/>
                    <a:pt x="22549" y="19445"/>
                  </a:cubicBezTo>
                  <a:cubicBezTo>
                    <a:pt x="19255" y="17640"/>
                    <a:pt x="16754" y="14853"/>
                    <a:pt x="13745" y="12732"/>
                  </a:cubicBezTo>
                  <a:lnTo>
                    <a:pt x="13745" y="12732"/>
                  </a:lnTo>
                  <a:cubicBezTo>
                    <a:pt x="14237" y="12869"/>
                    <a:pt x="14734" y="12928"/>
                    <a:pt x="15235" y="12928"/>
                  </a:cubicBezTo>
                  <a:cubicBezTo>
                    <a:pt x="18109" y="12928"/>
                    <a:pt x="21104" y="10998"/>
                    <a:pt x="23980" y="10998"/>
                  </a:cubicBezTo>
                  <a:cubicBezTo>
                    <a:pt x="24989" y="10998"/>
                    <a:pt x="25982" y="11236"/>
                    <a:pt x="26951" y="11876"/>
                  </a:cubicBezTo>
                  <a:cubicBezTo>
                    <a:pt x="26824" y="13587"/>
                    <a:pt x="26888" y="15360"/>
                    <a:pt x="27363" y="17039"/>
                  </a:cubicBezTo>
                  <a:cubicBezTo>
                    <a:pt x="27838" y="18875"/>
                    <a:pt x="29991" y="20490"/>
                    <a:pt x="29833" y="22422"/>
                  </a:cubicBezTo>
                  <a:cubicBezTo>
                    <a:pt x="29809" y="22565"/>
                    <a:pt x="29928" y="22689"/>
                    <a:pt x="30056" y="22689"/>
                  </a:cubicBezTo>
                  <a:cubicBezTo>
                    <a:pt x="30098" y="22689"/>
                    <a:pt x="30142" y="22676"/>
                    <a:pt x="30181" y="22644"/>
                  </a:cubicBezTo>
                  <a:cubicBezTo>
                    <a:pt x="33760" y="19572"/>
                    <a:pt x="32208" y="12162"/>
                    <a:pt x="27394" y="11275"/>
                  </a:cubicBezTo>
                  <a:cubicBezTo>
                    <a:pt x="27358" y="11220"/>
                    <a:pt x="27289" y="11186"/>
                    <a:pt x="27219" y="11186"/>
                  </a:cubicBezTo>
                  <a:cubicBezTo>
                    <a:pt x="27168" y="11186"/>
                    <a:pt x="27118" y="11203"/>
                    <a:pt x="27078" y="11243"/>
                  </a:cubicBezTo>
                  <a:cubicBezTo>
                    <a:pt x="26261" y="10400"/>
                    <a:pt x="25312" y="10120"/>
                    <a:pt x="24308" y="10120"/>
                  </a:cubicBezTo>
                  <a:cubicBezTo>
                    <a:pt x="22859" y="10120"/>
                    <a:pt x="21297" y="10703"/>
                    <a:pt x="19857" y="11021"/>
                  </a:cubicBezTo>
                  <a:cubicBezTo>
                    <a:pt x="20839" y="10578"/>
                    <a:pt x="21694" y="9881"/>
                    <a:pt x="22676" y="9343"/>
                  </a:cubicBezTo>
                  <a:cubicBezTo>
                    <a:pt x="24288" y="8466"/>
                    <a:pt x="26752" y="7695"/>
                    <a:pt x="28885" y="7695"/>
                  </a:cubicBezTo>
                  <a:cubicBezTo>
                    <a:pt x="29602" y="7695"/>
                    <a:pt x="30281" y="7782"/>
                    <a:pt x="30878" y="7981"/>
                  </a:cubicBezTo>
                  <a:lnTo>
                    <a:pt x="30941" y="7981"/>
                  </a:lnTo>
                  <a:cubicBezTo>
                    <a:pt x="32747" y="9501"/>
                    <a:pt x="33697" y="11813"/>
                    <a:pt x="35660" y="13175"/>
                  </a:cubicBezTo>
                  <a:cubicBezTo>
                    <a:pt x="36420" y="13682"/>
                    <a:pt x="37244" y="13998"/>
                    <a:pt x="38130" y="14252"/>
                  </a:cubicBezTo>
                  <a:cubicBezTo>
                    <a:pt x="39587" y="14695"/>
                    <a:pt x="41931" y="14410"/>
                    <a:pt x="42754" y="15962"/>
                  </a:cubicBezTo>
                  <a:cubicBezTo>
                    <a:pt x="42799" y="16052"/>
                    <a:pt x="42872" y="16090"/>
                    <a:pt x="42944" y="16090"/>
                  </a:cubicBezTo>
                  <a:cubicBezTo>
                    <a:pt x="43073" y="16090"/>
                    <a:pt x="43195" y="15966"/>
                    <a:pt x="43134" y="15803"/>
                  </a:cubicBezTo>
                  <a:lnTo>
                    <a:pt x="43166" y="15803"/>
                  </a:lnTo>
                  <a:cubicBezTo>
                    <a:pt x="41360" y="12573"/>
                    <a:pt x="39397" y="9153"/>
                    <a:pt x="36325" y="6999"/>
                  </a:cubicBezTo>
                  <a:cubicBezTo>
                    <a:pt x="35477" y="6394"/>
                    <a:pt x="34308" y="5921"/>
                    <a:pt x="33267" y="5921"/>
                  </a:cubicBezTo>
                  <a:cubicBezTo>
                    <a:pt x="32402" y="5921"/>
                    <a:pt x="31626" y="6247"/>
                    <a:pt x="31195" y="7094"/>
                  </a:cubicBezTo>
                  <a:cubicBezTo>
                    <a:pt x="31163" y="7094"/>
                    <a:pt x="31131" y="7126"/>
                    <a:pt x="31131" y="7126"/>
                  </a:cubicBezTo>
                  <a:cubicBezTo>
                    <a:pt x="30260" y="6937"/>
                    <a:pt x="29383" y="6843"/>
                    <a:pt x="28507" y="6843"/>
                  </a:cubicBezTo>
                  <a:cubicBezTo>
                    <a:pt x="27188" y="6843"/>
                    <a:pt x="25870" y="7056"/>
                    <a:pt x="24576" y="7475"/>
                  </a:cubicBezTo>
                  <a:cubicBezTo>
                    <a:pt x="22359" y="8203"/>
                    <a:pt x="20491" y="9786"/>
                    <a:pt x="18210" y="10356"/>
                  </a:cubicBezTo>
                  <a:cubicBezTo>
                    <a:pt x="18970" y="9976"/>
                    <a:pt x="19572" y="9438"/>
                    <a:pt x="19952" y="8583"/>
                  </a:cubicBezTo>
                  <a:cubicBezTo>
                    <a:pt x="20522" y="7285"/>
                    <a:pt x="20586" y="5701"/>
                    <a:pt x="20427" y="4308"/>
                  </a:cubicBezTo>
                  <a:cubicBezTo>
                    <a:pt x="21504" y="3389"/>
                    <a:pt x="21852" y="1647"/>
                    <a:pt x="21757"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2"/>
            <p:cNvSpPr/>
            <p:nvPr/>
          </p:nvSpPr>
          <p:spPr>
            <a:xfrm>
              <a:off x="3229876" y="917968"/>
              <a:ext cx="32" cy="32"/>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6AB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2"/>
            <p:cNvSpPr/>
            <p:nvPr/>
          </p:nvSpPr>
          <p:spPr>
            <a:xfrm>
              <a:off x="0" y="-216025"/>
              <a:ext cx="1447546" cy="1993968"/>
            </a:xfrm>
            <a:custGeom>
              <a:avLst/>
              <a:gdLst/>
              <a:ahLst/>
              <a:cxnLst/>
              <a:rect l="l" t="t" r="r" b="b"/>
              <a:pathLst>
                <a:path w="44781" h="61685" extrusionOk="0">
                  <a:moveTo>
                    <a:pt x="3411" y="20587"/>
                  </a:moveTo>
                  <a:cubicBezTo>
                    <a:pt x="3993" y="20587"/>
                    <a:pt x="4159" y="20926"/>
                    <a:pt x="3927" y="21622"/>
                  </a:cubicBezTo>
                  <a:cubicBezTo>
                    <a:pt x="4529" y="23015"/>
                    <a:pt x="4402" y="24313"/>
                    <a:pt x="5448" y="25643"/>
                  </a:cubicBezTo>
                  <a:cubicBezTo>
                    <a:pt x="6927" y="27545"/>
                    <a:pt x="9067" y="28368"/>
                    <a:pt x="11280" y="28368"/>
                  </a:cubicBezTo>
                  <a:cubicBezTo>
                    <a:pt x="11720" y="28368"/>
                    <a:pt x="12163" y="28335"/>
                    <a:pt x="12605" y="28272"/>
                  </a:cubicBezTo>
                  <a:lnTo>
                    <a:pt x="12605" y="28272"/>
                  </a:lnTo>
                  <a:cubicBezTo>
                    <a:pt x="10569" y="29270"/>
                    <a:pt x="8110" y="30293"/>
                    <a:pt x="5909" y="30293"/>
                  </a:cubicBezTo>
                  <a:cubicBezTo>
                    <a:pt x="4548" y="30293"/>
                    <a:pt x="3285" y="29902"/>
                    <a:pt x="2281" y="28874"/>
                  </a:cubicBezTo>
                  <a:cubicBezTo>
                    <a:pt x="2217" y="28779"/>
                    <a:pt x="2122" y="28779"/>
                    <a:pt x="2059" y="28779"/>
                  </a:cubicBezTo>
                  <a:cubicBezTo>
                    <a:pt x="1299" y="27164"/>
                    <a:pt x="634" y="25422"/>
                    <a:pt x="1014" y="23585"/>
                  </a:cubicBezTo>
                  <a:cubicBezTo>
                    <a:pt x="1267" y="22350"/>
                    <a:pt x="1901" y="21368"/>
                    <a:pt x="2946" y="20640"/>
                  </a:cubicBezTo>
                  <a:cubicBezTo>
                    <a:pt x="3123" y="20604"/>
                    <a:pt x="3278" y="20587"/>
                    <a:pt x="3411" y="20587"/>
                  </a:cubicBezTo>
                  <a:close/>
                  <a:moveTo>
                    <a:pt x="37782" y="19246"/>
                  </a:moveTo>
                  <a:cubicBezTo>
                    <a:pt x="37806" y="19414"/>
                    <a:pt x="37957" y="19491"/>
                    <a:pt x="38084" y="19491"/>
                  </a:cubicBezTo>
                  <a:cubicBezTo>
                    <a:pt x="38124" y="19491"/>
                    <a:pt x="38163" y="19483"/>
                    <a:pt x="38193" y="19468"/>
                  </a:cubicBezTo>
                  <a:cubicBezTo>
                    <a:pt x="38257" y="19531"/>
                    <a:pt x="38288" y="19595"/>
                    <a:pt x="38320" y="19690"/>
                  </a:cubicBezTo>
                  <a:cubicBezTo>
                    <a:pt x="37592" y="26055"/>
                    <a:pt x="30751" y="29507"/>
                    <a:pt x="25209" y="31407"/>
                  </a:cubicBezTo>
                  <a:cubicBezTo>
                    <a:pt x="21356" y="32725"/>
                    <a:pt x="17374" y="33355"/>
                    <a:pt x="13370" y="33355"/>
                  </a:cubicBezTo>
                  <a:cubicBezTo>
                    <a:pt x="11120" y="33355"/>
                    <a:pt x="8864" y="33156"/>
                    <a:pt x="6619" y="32769"/>
                  </a:cubicBezTo>
                  <a:lnTo>
                    <a:pt x="6556" y="32769"/>
                  </a:lnTo>
                  <a:cubicBezTo>
                    <a:pt x="5733" y="32072"/>
                    <a:pt x="4941" y="31344"/>
                    <a:pt x="4149" y="30647"/>
                  </a:cubicBezTo>
                  <a:lnTo>
                    <a:pt x="4149" y="30647"/>
                  </a:lnTo>
                  <a:cubicBezTo>
                    <a:pt x="4739" y="30823"/>
                    <a:pt x="5366" y="30903"/>
                    <a:pt x="6017" y="30903"/>
                  </a:cubicBezTo>
                  <a:cubicBezTo>
                    <a:pt x="10397" y="30903"/>
                    <a:pt x="15881" y="27317"/>
                    <a:pt x="18749" y="25580"/>
                  </a:cubicBezTo>
                  <a:cubicBezTo>
                    <a:pt x="22512" y="23328"/>
                    <a:pt x="26456" y="20475"/>
                    <a:pt x="31019" y="20475"/>
                  </a:cubicBezTo>
                  <a:cubicBezTo>
                    <a:pt x="31140" y="20475"/>
                    <a:pt x="31262" y="20477"/>
                    <a:pt x="31385" y="20481"/>
                  </a:cubicBezTo>
                  <a:cubicBezTo>
                    <a:pt x="32469" y="20534"/>
                    <a:pt x="33620" y="20874"/>
                    <a:pt x="34726" y="20874"/>
                  </a:cubicBezTo>
                  <a:cubicBezTo>
                    <a:pt x="34944" y="20874"/>
                    <a:pt x="35161" y="20861"/>
                    <a:pt x="35375" y="20830"/>
                  </a:cubicBezTo>
                  <a:cubicBezTo>
                    <a:pt x="36198" y="20703"/>
                    <a:pt x="37053" y="19753"/>
                    <a:pt x="37782" y="19246"/>
                  </a:cubicBezTo>
                  <a:close/>
                  <a:moveTo>
                    <a:pt x="38700" y="20418"/>
                  </a:moveTo>
                  <a:cubicBezTo>
                    <a:pt x="39967" y="23363"/>
                    <a:pt x="39713" y="27607"/>
                    <a:pt x="38922" y="30457"/>
                  </a:cubicBezTo>
                  <a:cubicBezTo>
                    <a:pt x="37845" y="34289"/>
                    <a:pt x="34868" y="37361"/>
                    <a:pt x="31321" y="39039"/>
                  </a:cubicBezTo>
                  <a:cubicBezTo>
                    <a:pt x="29263" y="39989"/>
                    <a:pt x="27014" y="40528"/>
                    <a:pt x="24766" y="40718"/>
                  </a:cubicBezTo>
                  <a:cubicBezTo>
                    <a:pt x="24271" y="40759"/>
                    <a:pt x="23480" y="40854"/>
                    <a:pt x="22779" y="40854"/>
                  </a:cubicBezTo>
                  <a:cubicBezTo>
                    <a:pt x="22404" y="40854"/>
                    <a:pt x="22054" y="40827"/>
                    <a:pt x="21789" y="40750"/>
                  </a:cubicBezTo>
                  <a:lnTo>
                    <a:pt x="19730" y="39641"/>
                  </a:lnTo>
                  <a:cubicBezTo>
                    <a:pt x="19889" y="39419"/>
                    <a:pt x="20015" y="39198"/>
                    <a:pt x="20079" y="38944"/>
                  </a:cubicBezTo>
                  <a:cubicBezTo>
                    <a:pt x="19952" y="38596"/>
                    <a:pt x="19952" y="38343"/>
                    <a:pt x="19857" y="38121"/>
                  </a:cubicBezTo>
                  <a:cubicBezTo>
                    <a:pt x="19984" y="38058"/>
                    <a:pt x="20047" y="37899"/>
                    <a:pt x="19920" y="37741"/>
                  </a:cubicBezTo>
                  <a:cubicBezTo>
                    <a:pt x="19414" y="37076"/>
                    <a:pt x="19604" y="37298"/>
                    <a:pt x="18717" y="37171"/>
                  </a:cubicBezTo>
                  <a:cubicBezTo>
                    <a:pt x="18655" y="37163"/>
                    <a:pt x="18591" y="37159"/>
                    <a:pt x="18526" y="37159"/>
                  </a:cubicBezTo>
                  <a:cubicBezTo>
                    <a:pt x="17828" y="37159"/>
                    <a:pt x="16976" y="37585"/>
                    <a:pt x="16310" y="37614"/>
                  </a:cubicBezTo>
                  <a:cubicBezTo>
                    <a:pt x="16178" y="37620"/>
                    <a:pt x="16045" y="37623"/>
                    <a:pt x="15912" y="37623"/>
                  </a:cubicBezTo>
                  <a:cubicBezTo>
                    <a:pt x="14584" y="37623"/>
                    <a:pt x="13247" y="37335"/>
                    <a:pt x="12066" y="36759"/>
                  </a:cubicBezTo>
                  <a:cubicBezTo>
                    <a:pt x="10420" y="35936"/>
                    <a:pt x="8868" y="34764"/>
                    <a:pt x="7348" y="33466"/>
                  </a:cubicBezTo>
                  <a:lnTo>
                    <a:pt x="7348" y="33466"/>
                  </a:lnTo>
                  <a:cubicBezTo>
                    <a:pt x="9347" y="33779"/>
                    <a:pt x="11357" y="33937"/>
                    <a:pt x="13360" y="33937"/>
                  </a:cubicBezTo>
                  <a:cubicBezTo>
                    <a:pt x="18244" y="33937"/>
                    <a:pt x="23089" y="32999"/>
                    <a:pt x="27648" y="31091"/>
                  </a:cubicBezTo>
                  <a:cubicBezTo>
                    <a:pt x="32335" y="29127"/>
                    <a:pt x="37972" y="25770"/>
                    <a:pt x="38700" y="20418"/>
                  </a:cubicBezTo>
                  <a:close/>
                  <a:moveTo>
                    <a:pt x="38162" y="38564"/>
                  </a:moveTo>
                  <a:cubicBezTo>
                    <a:pt x="34868" y="45278"/>
                    <a:pt x="38985" y="50820"/>
                    <a:pt x="41614" y="56806"/>
                  </a:cubicBezTo>
                  <a:cubicBezTo>
                    <a:pt x="40569" y="55571"/>
                    <a:pt x="39238" y="54494"/>
                    <a:pt x="37972" y="53354"/>
                  </a:cubicBezTo>
                  <a:cubicBezTo>
                    <a:pt x="35470" y="51169"/>
                    <a:pt x="33538" y="48477"/>
                    <a:pt x="34266" y="44930"/>
                  </a:cubicBezTo>
                  <a:cubicBezTo>
                    <a:pt x="34741" y="42523"/>
                    <a:pt x="36388" y="40275"/>
                    <a:pt x="38162" y="38564"/>
                  </a:cubicBezTo>
                  <a:close/>
                  <a:moveTo>
                    <a:pt x="38257" y="39134"/>
                  </a:moveTo>
                  <a:lnTo>
                    <a:pt x="38257" y="39134"/>
                  </a:lnTo>
                  <a:cubicBezTo>
                    <a:pt x="38510" y="42491"/>
                    <a:pt x="41392" y="45183"/>
                    <a:pt x="42595" y="48255"/>
                  </a:cubicBezTo>
                  <a:cubicBezTo>
                    <a:pt x="44147" y="52182"/>
                    <a:pt x="44337" y="56204"/>
                    <a:pt x="43387" y="60226"/>
                  </a:cubicBezTo>
                  <a:cubicBezTo>
                    <a:pt x="43355" y="60068"/>
                    <a:pt x="43324" y="59909"/>
                    <a:pt x="43292" y="59783"/>
                  </a:cubicBezTo>
                  <a:cubicBezTo>
                    <a:pt x="42785" y="56996"/>
                    <a:pt x="41139" y="54557"/>
                    <a:pt x="39808" y="52119"/>
                  </a:cubicBezTo>
                  <a:cubicBezTo>
                    <a:pt x="37465" y="47812"/>
                    <a:pt x="36737" y="43790"/>
                    <a:pt x="38257" y="39134"/>
                  </a:cubicBezTo>
                  <a:close/>
                  <a:moveTo>
                    <a:pt x="26166" y="1"/>
                  </a:moveTo>
                  <a:cubicBezTo>
                    <a:pt x="26042" y="1"/>
                    <a:pt x="25944" y="157"/>
                    <a:pt x="26064" y="277"/>
                  </a:cubicBezTo>
                  <a:cubicBezTo>
                    <a:pt x="31226" y="5660"/>
                    <a:pt x="36927" y="11044"/>
                    <a:pt x="37750" y="18835"/>
                  </a:cubicBezTo>
                  <a:cubicBezTo>
                    <a:pt x="37655" y="18866"/>
                    <a:pt x="37560" y="18898"/>
                    <a:pt x="37433" y="18930"/>
                  </a:cubicBezTo>
                  <a:cubicBezTo>
                    <a:pt x="37275" y="19151"/>
                    <a:pt x="37085" y="19341"/>
                    <a:pt x="36927" y="19531"/>
                  </a:cubicBezTo>
                  <a:cubicBezTo>
                    <a:pt x="36188" y="20055"/>
                    <a:pt x="35432" y="20311"/>
                    <a:pt x="34644" y="20311"/>
                  </a:cubicBezTo>
                  <a:cubicBezTo>
                    <a:pt x="34384" y="20311"/>
                    <a:pt x="34122" y="20283"/>
                    <a:pt x="33855" y="20228"/>
                  </a:cubicBezTo>
                  <a:cubicBezTo>
                    <a:pt x="33348" y="20196"/>
                    <a:pt x="32841" y="20070"/>
                    <a:pt x="32303" y="20006"/>
                  </a:cubicBezTo>
                  <a:cubicBezTo>
                    <a:pt x="31944" y="19977"/>
                    <a:pt x="31589" y="19962"/>
                    <a:pt x="31239" y="19962"/>
                  </a:cubicBezTo>
                  <a:cubicBezTo>
                    <a:pt x="28620" y="19962"/>
                    <a:pt x="26221" y="20769"/>
                    <a:pt x="23847" y="21970"/>
                  </a:cubicBezTo>
                  <a:cubicBezTo>
                    <a:pt x="20680" y="23585"/>
                    <a:pt x="17798" y="25675"/>
                    <a:pt x="14632" y="27259"/>
                  </a:cubicBezTo>
                  <a:cubicBezTo>
                    <a:pt x="14537" y="27322"/>
                    <a:pt x="14442" y="27354"/>
                    <a:pt x="14347" y="27385"/>
                  </a:cubicBezTo>
                  <a:cubicBezTo>
                    <a:pt x="13472" y="27660"/>
                    <a:pt x="12564" y="27795"/>
                    <a:pt x="11669" y="27795"/>
                  </a:cubicBezTo>
                  <a:cubicBezTo>
                    <a:pt x="8119" y="27795"/>
                    <a:pt x="4756" y="25667"/>
                    <a:pt x="4402" y="21622"/>
                  </a:cubicBezTo>
                  <a:cubicBezTo>
                    <a:pt x="4311" y="20677"/>
                    <a:pt x="4660" y="19908"/>
                    <a:pt x="3613" y="19908"/>
                  </a:cubicBezTo>
                  <a:cubicBezTo>
                    <a:pt x="3572" y="19908"/>
                    <a:pt x="3529" y="19909"/>
                    <a:pt x="3484" y="19911"/>
                  </a:cubicBezTo>
                  <a:cubicBezTo>
                    <a:pt x="2122" y="19943"/>
                    <a:pt x="951" y="22002"/>
                    <a:pt x="634" y="23078"/>
                  </a:cubicBezTo>
                  <a:cubicBezTo>
                    <a:pt x="0" y="25263"/>
                    <a:pt x="824" y="27512"/>
                    <a:pt x="1932" y="29380"/>
                  </a:cubicBezTo>
                  <a:cubicBezTo>
                    <a:pt x="1980" y="29452"/>
                    <a:pt x="2027" y="29487"/>
                    <a:pt x="2075" y="29487"/>
                  </a:cubicBezTo>
                  <a:cubicBezTo>
                    <a:pt x="2091" y="29487"/>
                    <a:pt x="2106" y="29483"/>
                    <a:pt x="2122" y="29475"/>
                  </a:cubicBezTo>
                  <a:cubicBezTo>
                    <a:pt x="2376" y="29697"/>
                    <a:pt x="2629" y="29919"/>
                    <a:pt x="2914" y="30077"/>
                  </a:cubicBezTo>
                  <a:cubicBezTo>
                    <a:pt x="4022" y="31059"/>
                    <a:pt x="5131" y="32104"/>
                    <a:pt x="6271" y="33086"/>
                  </a:cubicBezTo>
                  <a:cubicBezTo>
                    <a:pt x="6271" y="33212"/>
                    <a:pt x="6334" y="33307"/>
                    <a:pt x="6461" y="33339"/>
                  </a:cubicBezTo>
                  <a:lnTo>
                    <a:pt x="6556" y="33339"/>
                  </a:lnTo>
                  <a:cubicBezTo>
                    <a:pt x="7981" y="34606"/>
                    <a:pt x="9470" y="35809"/>
                    <a:pt x="11053" y="36759"/>
                  </a:cubicBezTo>
                  <a:cubicBezTo>
                    <a:pt x="12130" y="37424"/>
                    <a:pt x="13270" y="37899"/>
                    <a:pt x="14505" y="38089"/>
                  </a:cubicBezTo>
                  <a:cubicBezTo>
                    <a:pt x="14574" y="38098"/>
                    <a:pt x="14656" y="38101"/>
                    <a:pt x="14749" y="38101"/>
                  </a:cubicBezTo>
                  <a:cubicBezTo>
                    <a:pt x="15552" y="38101"/>
                    <a:pt x="17175" y="37825"/>
                    <a:pt x="18335" y="37825"/>
                  </a:cubicBezTo>
                  <a:cubicBezTo>
                    <a:pt x="18583" y="37825"/>
                    <a:pt x="18809" y="37837"/>
                    <a:pt x="19002" y="37868"/>
                  </a:cubicBezTo>
                  <a:cubicBezTo>
                    <a:pt x="19002" y="37899"/>
                    <a:pt x="19002" y="37963"/>
                    <a:pt x="19065" y="37963"/>
                  </a:cubicBezTo>
                  <a:cubicBezTo>
                    <a:pt x="19002" y="38564"/>
                    <a:pt x="18939" y="39198"/>
                    <a:pt x="18844" y="39799"/>
                  </a:cubicBezTo>
                  <a:cubicBezTo>
                    <a:pt x="18780" y="39863"/>
                    <a:pt x="18749" y="39989"/>
                    <a:pt x="18812" y="40085"/>
                  </a:cubicBezTo>
                  <a:cubicBezTo>
                    <a:pt x="19598" y="41143"/>
                    <a:pt x="21066" y="41454"/>
                    <a:pt x="22616" y="41454"/>
                  </a:cubicBezTo>
                  <a:cubicBezTo>
                    <a:pt x="24126" y="41454"/>
                    <a:pt x="25714" y="41159"/>
                    <a:pt x="26824" y="40971"/>
                  </a:cubicBezTo>
                  <a:cubicBezTo>
                    <a:pt x="30371" y="40338"/>
                    <a:pt x="33728" y="38786"/>
                    <a:pt x="36198" y="36126"/>
                  </a:cubicBezTo>
                  <a:cubicBezTo>
                    <a:pt x="37750" y="34511"/>
                    <a:pt x="38827" y="32611"/>
                    <a:pt x="39397" y="30520"/>
                  </a:cubicBezTo>
                  <a:lnTo>
                    <a:pt x="39397" y="30520"/>
                  </a:lnTo>
                  <a:cubicBezTo>
                    <a:pt x="39112" y="33086"/>
                    <a:pt x="38668" y="35588"/>
                    <a:pt x="38130" y="38153"/>
                  </a:cubicBezTo>
                  <a:cubicBezTo>
                    <a:pt x="35153" y="40370"/>
                    <a:pt x="32936" y="44391"/>
                    <a:pt x="33728" y="48097"/>
                  </a:cubicBezTo>
                  <a:cubicBezTo>
                    <a:pt x="34995" y="53892"/>
                    <a:pt x="42532" y="55349"/>
                    <a:pt x="43102" y="61461"/>
                  </a:cubicBezTo>
                  <a:cubicBezTo>
                    <a:pt x="43070" y="61493"/>
                    <a:pt x="43102" y="61556"/>
                    <a:pt x="43134" y="61588"/>
                  </a:cubicBezTo>
                  <a:cubicBezTo>
                    <a:pt x="43172" y="61652"/>
                    <a:pt x="43246" y="61684"/>
                    <a:pt x="43321" y="61684"/>
                  </a:cubicBezTo>
                  <a:cubicBezTo>
                    <a:pt x="43433" y="61684"/>
                    <a:pt x="43545" y="61612"/>
                    <a:pt x="43545" y="61461"/>
                  </a:cubicBezTo>
                  <a:cubicBezTo>
                    <a:pt x="43545" y="61334"/>
                    <a:pt x="43545" y="61208"/>
                    <a:pt x="43514" y="61081"/>
                  </a:cubicBezTo>
                  <a:cubicBezTo>
                    <a:pt x="44781" y="57787"/>
                    <a:pt x="44781" y="54145"/>
                    <a:pt x="43925" y="50725"/>
                  </a:cubicBezTo>
                  <a:cubicBezTo>
                    <a:pt x="43450" y="48920"/>
                    <a:pt x="42754" y="47178"/>
                    <a:pt x="41899" y="45563"/>
                  </a:cubicBezTo>
                  <a:cubicBezTo>
                    <a:pt x="40632" y="43283"/>
                    <a:pt x="38763" y="41351"/>
                    <a:pt x="38415" y="38691"/>
                  </a:cubicBezTo>
                  <a:cubicBezTo>
                    <a:pt x="38447" y="38596"/>
                    <a:pt x="38447" y="38533"/>
                    <a:pt x="38478" y="38469"/>
                  </a:cubicBezTo>
                  <a:cubicBezTo>
                    <a:pt x="38510" y="38438"/>
                    <a:pt x="38510" y="38406"/>
                    <a:pt x="38510" y="38374"/>
                  </a:cubicBezTo>
                  <a:cubicBezTo>
                    <a:pt x="39872" y="34352"/>
                    <a:pt x="40315" y="29855"/>
                    <a:pt x="40030" y="25643"/>
                  </a:cubicBezTo>
                  <a:cubicBezTo>
                    <a:pt x="40094" y="23458"/>
                    <a:pt x="39872" y="21178"/>
                    <a:pt x="38763" y="19373"/>
                  </a:cubicBezTo>
                  <a:cubicBezTo>
                    <a:pt x="38763" y="19215"/>
                    <a:pt x="38763" y="19088"/>
                    <a:pt x="38763" y="18930"/>
                  </a:cubicBezTo>
                  <a:cubicBezTo>
                    <a:pt x="38827" y="18866"/>
                    <a:pt x="38858" y="18740"/>
                    <a:pt x="38732" y="18676"/>
                  </a:cubicBezTo>
                  <a:cubicBezTo>
                    <a:pt x="38732" y="18581"/>
                    <a:pt x="38732" y="18518"/>
                    <a:pt x="38732" y="18423"/>
                  </a:cubicBezTo>
                  <a:cubicBezTo>
                    <a:pt x="38715" y="18324"/>
                    <a:pt x="38622" y="18268"/>
                    <a:pt x="38536" y="18268"/>
                  </a:cubicBezTo>
                  <a:cubicBezTo>
                    <a:pt x="38457" y="18268"/>
                    <a:pt x="38383" y="18316"/>
                    <a:pt x="38383" y="18423"/>
                  </a:cubicBezTo>
                  <a:cubicBezTo>
                    <a:pt x="38383" y="18455"/>
                    <a:pt x="38383" y="18518"/>
                    <a:pt x="38383" y="18550"/>
                  </a:cubicBezTo>
                  <a:cubicBezTo>
                    <a:pt x="38320" y="18550"/>
                    <a:pt x="38288" y="18518"/>
                    <a:pt x="38257" y="18518"/>
                  </a:cubicBezTo>
                  <a:cubicBezTo>
                    <a:pt x="37338" y="11076"/>
                    <a:pt x="31891" y="4742"/>
                    <a:pt x="26286" y="55"/>
                  </a:cubicBezTo>
                  <a:cubicBezTo>
                    <a:pt x="26247" y="17"/>
                    <a:pt x="26205" y="1"/>
                    <a:pt x="2616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2"/>
            <p:cNvSpPr/>
            <p:nvPr/>
          </p:nvSpPr>
          <p:spPr>
            <a:xfrm>
              <a:off x="865042" y="-226531"/>
              <a:ext cx="2337162" cy="2466010"/>
            </a:xfrm>
            <a:custGeom>
              <a:avLst/>
              <a:gdLst/>
              <a:ahLst/>
              <a:cxnLst/>
              <a:rect l="l" t="t" r="r" b="b"/>
              <a:pathLst>
                <a:path w="72302" h="76288" extrusionOk="0">
                  <a:moveTo>
                    <a:pt x="46176" y="7801"/>
                  </a:moveTo>
                  <a:cubicBezTo>
                    <a:pt x="47419" y="7801"/>
                    <a:pt x="48674" y="8016"/>
                    <a:pt x="49911" y="8424"/>
                  </a:cubicBezTo>
                  <a:cubicBezTo>
                    <a:pt x="51875" y="9057"/>
                    <a:pt x="53585" y="10197"/>
                    <a:pt x="55485" y="10989"/>
                  </a:cubicBezTo>
                  <a:cubicBezTo>
                    <a:pt x="57100" y="11654"/>
                    <a:pt x="58779" y="11876"/>
                    <a:pt x="60489" y="12098"/>
                  </a:cubicBezTo>
                  <a:cubicBezTo>
                    <a:pt x="63751" y="12541"/>
                    <a:pt x="65587" y="13491"/>
                    <a:pt x="68216" y="15423"/>
                  </a:cubicBezTo>
                  <a:cubicBezTo>
                    <a:pt x="69166" y="16119"/>
                    <a:pt x="70084" y="16721"/>
                    <a:pt x="71161" y="17165"/>
                  </a:cubicBezTo>
                  <a:cubicBezTo>
                    <a:pt x="67646" y="17418"/>
                    <a:pt x="65112" y="18463"/>
                    <a:pt x="62104" y="20553"/>
                  </a:cubicBezTo>
                  <a:cubicBezTo>
                    <a:pt x="58988" y="22675"/>
                    <a:pt x="54529" y="25252"/>
                    <a:pt x="50406" y="25252"/>
                  </a:cubicBezTo>
                  <a:cubicBezTo>
                    <a:pt x="49668" y="25252"/>
                    <a:pt x="48940" y="25170"/>
                    <a:pt x="48233" y="24987"/>
                  </a:cubicBezTo>
                  <a:cubicBezTo>
                    <a:pt x="47462" y="24773"/>
                    <a:pt x="46966" y="24602"/>
                    <a:pt x="46354" y="24602"/>
                  </a:cubicBezTo>
                  <a:cubicBezTo>
                    <a:pt x="46061" y="24602"/>
                    <a:pt x="45741" y="24641"/>
                    <a:pt x="45351" y="24733"/>
                  </a:cubicBezTo>
                  <a:cubicBezTo>
                    <a:pt x="43433" y="25190"/>
                    <a:pt x="42108" y="25828"/>
                    <a:pt x="40426" y="25828"/>
                  </a:cubicBezTo>
                  <a:cubicBezTo>
                    <a:pt x="39775" y="25828"/>
                    <a:pt x="39070" y="25732"/>
                    <a:pt x="38257" y="25493"/>
                  </a:cubicBezTo>
                  <a:cubicBezTo>
                    <a:pt x="33475" y="24100"/>
                    <a:pt x="30688" y="19730"/>
                    <a:pt x="27965" y="15866"/>
                  </a:cubicBezTo>
                  <a:cubicBezTo>
                    <a:pt x="27965" y="15866"/>
                    <a:pt x="27951" y="15852"/>
                    <a:pt x="27932" y="15843"/>
                  </a:cubicBezTo>
                  <a:lnTo>
                    <a:pt x="27932" y="15843"/>
                  </a:lnTo>
                  <a:cubicBezTo>
                    <a:pt x="29791" y="16345"/>
                    <a:pt x="31680" y="16722"/>
                    <a:pt x="33570" y="16943"/>
                  </a:cubicBezTo>
                  <a:cubicBezTo>
                    <a:pt x="35512" y="17190"/>
                    <a:pt x="37452" y="17284"/>
                    <a:pt x="39390" y="17284"/>
                  </a:cubicBezTo>
                  <a:cubicBezTo>
                    <a:pt x="45519" y="17284"/>
                    <a:pt x="51636" y="16346"/>
                    <a:pt x="57772" y="16346"/>
                  </a:cubicBezTo>
                  <a:cubicBezTo>
                    <a:pt x="60394" y="16346"/>
                    <a:pt x="63019" y="16517"/>
                    <a:pt x="65651" y="17006"/>
                  </a:cubicBezTo>
                  <a:cubicBezTo>
                    <a:pt x="65680" y="17012"/>
                    <a:pt x="65708" y="17015"/>
                    <a:pt x="65735" y="17015"/>
                  </a:cubicBezTo>
                  <a:cubicBezTo>
                    <a:pt x="66117" y="17015"/>
                    <a:pt x="66255" y="16428"/>
                    <a:pt x="65841" y="16309"/>
                  </a:cubicBezTo>
                  <a:cubicBezTo>
                    <a:pt x="63127" y="15651"/>
                    <a:pt x="60395" y="15423"/>
                    <a:pt x="57654" y="15423"/>
                  </a:cubicBezTo>
                  <a:cubicBezTo>
                    <a:pt x="51443" y="15423"/>
                    <a:pt x="45182" y="16595"/>
                    <a:pt x="38960" y="16595"/>
                  </a:cubicBezTo>
                  <a:cubicBezTo>
                    <a:pt x="38155" y="16595"/>
                    <a:pt x="37350" y="16576"/>
                    <a:pt x="36547" y="16531"/>
                  </a:cubicBezTo>
                  <a:cubicBezTo>
                    <a:pt x="33792" y="16373"/>
                    <a:pt x="31068" y="15898"/>
                    <a:pt x="28440" y="15138"/>
                  </a:cubicBezTo>
                  <a:cubicBezTo>
                    <a:pt x="29358" y="14726"/>
                    <a:pt x="30086" y="14124"/>
                    <a:pt x="30847" y="13364"/>
                  </a:cubicBezTo>
                  <a:cubicBezTo>
                    <a:pt x="31512" y="12763"/>
                    <a:pt x="32145" y="11971"/>
                    <a:pt x="32937" y="11527"/>
                  </a:cubicBezTo>
                  <a:cubicBezTo>
                    <a:pt x="33764" y="11057"/>
                    <a:pt x="34476" y="10977"/>
                    <a:pt x="35190" y="10977"/>
                  </a:cubicBezTo>
                  <a:cubicBezTo>
                    <a:pt x="35556" y="10977"/>
                    <a:pt x="35923" y="10998"/>
                    <a:pt x="36307" y="10998"/>
                  </a:cubicBezTo>
                  <a:cubicBezTo>
                    <a:pt x="36635" y="10998"/>
                    <a:pt x="36976" y="10983"/>
                    <a:pt x="37339" y="10926"/>
                  </a:cubicBezTo>
                  <a:cubicBezTo>
                    <a:pt x="38859" y="10704"/>
                    <a:pt x="40062" y="9691"/>
                    <a:pt x="41361" y="8994"/>
                  </a:cubicBezTo>
                  <a:cubicBezTo>
                    <a:pt x="42897" y="8181"/>
                    <a:pt x="44525" y="7801"/>
                    <a:pt x="46176" y="7801"/>
                  </a:cubicBezTo>
                  <a:close/>
                  <a:moveTo>
                    <a:pt x="28471" y="43355"/>
                  </a:moveTo>
                  <a:cubicBezTo>
                    <a:pt x="35597" y="43671"/>
                    <a:pt x="42342" y="47662"/>
                    <a:pt x="45478" y="54154"/>
                  </a:cubicBezTo>
                  <a:cubicBezTo>
                    <a:pt x="48708" y="60804"/>
                    <a:pt x="48264" y="71065"/>
                    <a:pt x="41677" y="75530"/>
                  </a:cubicBezTo>
                  <a:cubicBezTo>
                    <a:pt x="42121" y="70590"/>
                    <a:pt x="39841" y="66410"/>
                    <a:pt x="35787" y="63591"/>
                  </a:cubicBezTo>
                  <a:cubicBezTo>
                    <a:pt x="32525" y="61343"/>
                    <a:pt x="29295" y="59443"/>
                    <a:pt x="28376" y="55231"/>
                  </a:cubicBezTo>
                  <a:cubicBezTo>
                    <a:pt x="27553" y="51525"/>
                    <a:pt x="28186" y="47250"/>
                    <a:pt x="28250" y="43450"/>
                  </a:cubicBezTo>
                  <a:lnTo>
                    <a:pt x="28250" y="43450"/>
                  </a:lnTo>
                  <a:cubicBezTo>
                    <a:pt x="29390" y="45287"/>
                    <a:pt x="31037" y="46648"/>
                    <a:pt x="32557" y="48168"/>
                  </a:cubicBezTo>
                  <a:cubicBezTo>
                    <a:pt x="34742" y="50322"/>
                    <a:pt x="36800" y="52570"/>
                    <a:pt x="38574" y="55072"/>
                  </a:cubicBezTo>
                  <a:cubicBezTo>
                    <a:pt x="42089" y="60044"/>
                    <a:pt x="44021" y="65618"/>
                    <a:pt x="43926" y="71730"/>
                  </a:cubicBezTo>
                  <a:cubicBezTo>
                    <a:pt x="43926" y="71809"/>
                    <a:pt x="43989" y="71849"/>
                    <a:pt x="44053" y="71849"/>
                  </a:cubicBezTo>
                  <a:cubicBezTo>
                    <a:pt x="44116" y="71849"/>
                    <a:pt x="44179" y="71809"/>
                    <a:pt x="44179" y="71730"/>
                  </a:cubicBezTo>
                  <a:cubicBezTo>
                    <a:pt x="44749" y="66315"/>
                    <a:pt x="42976" y="60963"/>
                    <a:pt x="40126" y="56402"/>
                  </a:cubicBezTo>
                  <a:cubicBezTo>
                    <a:pt x="38732" y="54185"/>
                    <a:pt x="37085" y="52159"/>
                    <a:pt x="35312" y="50227"/>
                  </a:cubicBezTo>
                  <a:cubicBezTo>
                    <a:pt x="33127" y="47883"/>
                    <a:pt x="30435" y="45920"/>
                    <a:pt x="28471" y="43355"/>
                  </a:cubicBezTo>
                  <a:close/>
                  <a:moveTo>
                    <a:pt x="1" y="0"/>
                  </a:moveTo>
                  <a:cubicBezTo>
                    <a:pt x="666" y="348"/>
                    <a:pt x="1363" y="665"/>
                    <a:pt x="2059" y="950"/>
                  </a:cubicBezTo>
                  <a:cubicBezTo>
                    <a:pt x="4530" y="2280"/>
                    <a:pt x="6968" y="3674"/>
                    <a:pt x="9058" y="5447"/>
                  </a:cubicBezTo>
                  <a:cubicBezTo>
                    <a:pt x="13270" y="8994"/>
                    <a:pt x="15234" y="15391"/>
                    <a:pt x="16880" y="20490"/>
                  </a:cubicBezTo>
                  <a:cubicBezTo>
                    <a:pt x="20142" y="30465"/>
                    <a:pt x="17450" y="41550"/>
                    <a:pt x="21377" y="51272"/>
                  </a:cubicBezTo>
                  <a:cubicBezTo>
                    <a:pt x="21415" y="51373"/>
                    <a:pt x="21499" y="51419"/>
                    <a:pt x="21580" y="51419"/>
                  </a:cubicBezTo>
                  <a:cubicBezTo>
                    <a:pt x="21700" y="51419"/>
                    <a:pt x="21814" y="51316"/>
                    <a:pt x="21757" y="51145"/>
                  </a:cubicBezTo>
                  <a:cubicBezTo>
                    <a:pt x="19256" y="42500"/>
                    <a:pt x="19889" y="33537"/>
                    <a:pt x="18401" y="24828"/>
                  </a:cubicBezTo>
                  <a:lnTo>
                    <a:pt x="18401" y="24828"/>
                  </a:lnTo>
                  <a:cubicBezTo>
                    <a:pt x="19256" y="27109"/>
                    <a:pt x="20554" y="29230"/>
                    <a:pt x="21789" y="31447"/>
                  </a:cubicBezTo>
                  <a:cubicBezTo>
                    <a:pt x="23848" y="35184"/>
                    <a:pt x="24703" y="39839"/>
                    <a:pt x="27648" y="43038"/>
                  </a:cubicBezTo>
                  <a:cubicBezTo>
                    <a:pt x="27616" y="43165"/>
                    <a:pt x="27680" y="43291"/>
                    <a:pt x="27806" y="43291"/>
                  </a:cubicBezTo>
                  <a:cubicBezTo>
                    <a:pt x="27648" y="48865"/>
                    <a:pt x="26413" y="55864"/>
                    <a:pt x="30561" y="60266"/>
                  </a:cubicBezTo>
                  <a:cubicBezTo>
                    <a:pt x="32588" y="62451"/>
                    <a:pt x="35470" y="63528"/>
                    <a:pt x="37592" y="65555"/>
                  </a:cubicBezTo>
                  <a:cubicBezTo>
                    <a:pt x="40411" y="68278"/>
                    <a:pt x="41614" y="72047"/>
                    <a:pt x="41171" y="75879"/>
                  </a:cubicBezTo>
                  <a:cubicBezTo>
                    <a:pt x="41037" y="76038"/>
                    <a:pt x="41173" y="76288"/>
                    <a:pt x="41370" y="76288"/>
                  </a:cubicBezTo>
                  <a:cubicBezTo>
                    <a:pt x="41407" y="76288"/>
                    <a:pt x="41447" y="76279"/>
                    <a:pt x="41487" y="76259"/>
                  </a:cubicBezTo>
                  <a:cubicBezTo>
                    <a:pt x="48581" y="72173"/>
                    <a:pt x="49310" y="61596"/>
                    <a:pt x="46396" y="54756"/>
                  </a:cubicBezTo>
                  <a:cubicBezTo>
                    <a:pt x="43292" y="47440"/>
                    <a:pt x="35914" y="42943"/>
                    <a:pt x="28060" y="42911"/>
                  </a:cubicBezTo>
                  <a:cubicBezTo>
                    <a:pt x="28060" y="42880"/>
                    <a:pt x="28060" y="42848"/>
                    <a:pt x="28028" y="42816"/>
                  </a:cubicBezTo>
                  <a:cubicBezTo>
                    <a:pt x="25336" y="39523"/>
                    <a:pt x="24449" y="35279"/>
                    <a:pt x="22423" y="31574"/>
                  </a:cubicBezTo>
                  <a:cubicBezTo>
                    <a:pt x="20459" y="27900"/>
                    <a:pt x="18147" y="24448"/>
                    <a:pt x="17514" y="20236"/>
                  </a:cubicBezTo>
                  <a:cubicBezTo>
                    <a:pt x="17514" y="20199"/>
                    <a:pt x="17481" y="20184"/>
                    <a:pt x="17441" y="20184"/>
                  </a:cubicBezTo>
                  <a:cubicBezTo>
                    <a:pt x="17413" y="20184"/>
                    <a:pt x="17382" y="20192"/>
                    <a:pt x="17355" y="20205"/>
                  </a:cubicBezTo>
                  <a:cubicBezTo>
                    <a:pt x="17102" y="19191"/>
                    <a:pt x="16785" y="18210"/>
                    <a:pt x="16405" y="17228"/>
                  </a:cubicBezTo>
                  <a:cubicBezTo>
                    <a:pt x="15075" y="13618"/>
                    <a:pt x="13809" y="9691"/>
                    <a:pt x="11370" y="6650"/>
                  </a:cubicBezTo>
                  <a:lnTo>
                    <a:pt x="11370" y="6650"/>
                  </a:lnTo>
                  <a:cubicBezTo>
                    <a:pt x="14664" y="8994"/>
                    <a:pt x="17736" y="11591"/>
                    <a:pt x="21409" y="13396"/>
                  </a:cubicBezTo>
                  <a:cubicBezTo>
                    <a:pt x="23436" y="14378"/>
                    <a:pt x="25558" y="15169"/>
                    <a:pt x="27711" y="15771"/>
                  </a:cubicBezTo>
                  <a:cubicBezTo>
                    <a:pt x="27585" y="15803"/>
                    <a:pt x="27458" y="15961"/>
                    <a:pt x="27553" y="16119"/>
                  </a:cubicBezTo>
                  <a:cubicBezTo>
                    <a:pt x="29611" y="19508"/>
                    <a:pt x="32050" y="23118"/>
                    <a:pt x="35597" y="25082"/>
                  </a:cubicBezTo>
                  <a:cubicBezTo>
                    <a:pt x="37288" y="26032"/>
                    <a:pt x="38774" y="26392"/>
                    <a:pt x="40276" y="26392"/>
                  </a:cubicBezTo>
                  <a:cubicBezTo>
                    <a:pt x="41728" y="26392"/>
                    <a:pt x="43195" y="26055"/>
                    <a:pt x="44876" y="25588"/>
                  </a:cubicBezTo>
                  <a:cubicBezTo>
                    <a:pt x="45430" y="25436"/>
                    <a:pt x="45947" y="25381"/>
                    <a:pt x="46446" y="25381"/>
                  </a:cubicBezTo>
                  <a:cubicBezTo>
                    <a:pt x="47724" y="25381"/>
                    <a:pt x="48880" y="25742"/>
                    <a:pt x="50218" y="25742"/>
                  </a:cubicBezTo>
                  <a:cubicBezTo>
                    <a:pt x="50418" y="25742"/>
                    <a:pt x="50621" y="25734"/>
                    <a:pt x="50830" y="25715"/>
                  </a:cubicBezTo>
                  <a:cubicBezTo>
                    <a:pt x="53047" y="25525"/>
                    <a:pt x="55295" y="24797"/>
                    <a:pt x="57322" y="23910"/>
                  </a:cubicBezTo>
                  <a:cubicBezTo>
                    <a:pt x="59444" y="22992"/>
                    <a:pt x="61280" y="21725"/>
                    <a:pt x="63181" y="20426"/>
                  </a:cubicBezTo>
                  <a:cubicBezTo>
                    <a:pt x="65999" y="18558"/>
                    <a:pt x="68596" y="17735"/>
                    <a:pt x="72016" y="17671"/>
                  </a:cubicBezTo>
                  <a:cubicBezTo>
                    <a:pt x="72238" y="17671"/>
                    <a:pt x="72301" y="17450"/>
                    <a:pt x="72270" y="17291"/>
                  </a:cubicBezTo>
                  <a:cubicBezTo>
                    <a:pt x="72301" y="17165"/>
                    <a:pt x="72270" y="17006"/>
                    <a:pt x="72080" y="16943"/>
                  </a:cubicBezTo>
                  <a:cubicBezTo>
                    <a:pt x="69609" y="16183"/>
                    <a:pt x="67994" y="14251"/>
                    <a:pt x="65777" y="12984"/>
                  </a:cubicBezTo>
                  <a:cubicBezTo>
                    <a:pt x="64416" y="12224"/>
                    <a:pt x="62959" y="11908"/>
                    <a:pt x="61407" y="11654"/>
                  </a:cubicBezTo>
                  <a:cubicBezTo>
                    <a:pt x="58399" y="11211"/>
                    <a:pt x="56277" y="10831"/>
                    <a:pt x="53522" y="9501"/>
                  </a:cubicBezTo>
                  <a:cubicBezTo>
                    <a:pt x="51653" y="8614"/>
                    <a:pt x="49911" y="7727"/>
                    <a:pt x="47821" y="7442"/>
                  </a:cubicBezTo>
                  <a:cubicBezTo>
                    <a:pt x="47236" y="7365"/>
                    <a:pt x="46648" y="7322"/>
                    <a:pt x="46061" y="7322"/>
                  </a:cubicBezTo>
                  <a:cubicBezTo>
                    <a:pt x="44963" y="7322"/>
                    <a:pt x="43870" y="7471"/>
                    <a:pt x="42817" y="7822"/>
                  </a:cubicBezTo>
                  <a:cubicBezTo>
                    <a:pt x="40442" y="8614"/>
                    <a:pt x="38795" y="10102"/>
                    <a:pt x="36167" y="10229"/>
                  </a:cubicBezTo>
                  <a:cubicBezTo>
                    <a:pt x="34393" y="10324"/>
                    <a:pt x="33412" y="10197"/>
                    <a:pt x="31987" y="11274"/>
                  </a:cubicBezTo>
                  <a:cubicBezTo>
                    <a:pt x="30435" y="12446"/>
                    <a:pt x="29453" y="14029"/>
                    <a:pt x="27648" y="14916"/>
                  </a:cubicBezTo>
                  <a:cubicBezTo>
                    <a:pt x="25653" y="14283"/>
                    <a:pt x="23753" y="13523"/>
                    <a:pt x="21884" y="12604"/>
                  </a:cubicBezTo>
                  <a:cubicBezTo>
                    <a:pt x="17514" y="10419"/>
                    <a:pt x="13967" y="6935"/>
                    <a:pt x="9597" y="4814"/>
                  </a:cubicBezTo>
                  <a:cubicBezTo>
                    <a:pt x="8551" y="3895"/>
                    <a:pt x="7380" y="3040"/>
                    <a:pt x="6145" y="2280"/>
                  </a:cubicBezTo>
                  <a:lnTo>
                    <a:pt x="6145" y="2280"/>
                  </a:lnTo>
                  <a:cubicBezTo>
                    <a:pt x="7611" y="2636"/>
                    <a:pt x="9109" y="2835"/>
                    <a:pt x="10637" y="2835"/>
                  </a:cubicBezTo>
                  <a:cubicBezTo>
                    <a:pt x="11288" y="2835"/>
                    <a:pt x="11944" y="2799"/>
                    <a:pt x="12605" y="2724"/>
                  </a:cubicBezTo>
                  <a:cubicBezTo>
                    <a:pt x="14122" y="3610"/>
                    <a:pt x="15449" y="4136"/>
                    <a:pt x="17018" y="4136"/>
                  </a:cubicBezTo>
                  <a:cubicBezTo>
                    <a:pt x="17579" y="4136"/>
                    <a:pt x="18170" y="4069"/>
                    <a:pt x="18812" y="3927"/>
                  </a:cubicBezTo>
                  <a:cubicBezTo>
                    <a:pt x="20617" y="3547"/>
                    <a:pt x="23626" y="3959"/>
                    <a:pt x="25083" y="2502"/>
                  </a:cubicBezTo>
                  <a:cubicBezTo>
                    <a:pt x="25621" y="1963"/>
                    <a:pt x="25684" y="1520"/>
                    <a:pt x="25938" y="855"/>
                  </a:cubicBezTo>
                  <a:cubicBezTo>
                    <a:pt x="26033" y="602"/>
                    <a:pt x="26159" y="317"/>
                    <a:pt x="26318" y="0"/>
                  </a:cubicBezTo>
                  <a:lnTo>
                    <a:pt x="25621" y="0"/>
                  </a:lnTo>
                  <a:cubicBezTo>
                    <a:pt x="25273" y="633"/>
                    <a:pt x="24861" y="1235"/>
                    <a:pt x="24386" y="1710"/>
                  </a:cubicBezTo>
                  <a:cubicBezTo>
                    <a:pt x="22866" y="3199"/>
                    <a:pt x="21346" y="2660"/>
                    <a:pt x="19446" y="3040"/>
                  </a:cubicBezTo>
                  <a:cubicBezTo>
                    <a:pt x="18622" y="3199"/>
                    <a:pt x="17831" y="3642"/>
                    <a:pt x="16975" y="3642"/>
                  </a:cubicBezTo>
                  <a:cubicBezTo>
                    <a:pt x="16941" y="3643"/>
                    <a:pt x="16906" y="3643"/>
                    <a:pt x="16871" y="3643"/>
                  </a:cubicBezTo>
                  <a:cubicBezTo>
                    <a:pt x="15736" y="3643"/>
                    <a:pt x="14632" y="3150"/>
                    <a:pt x="13619" y="2597"/>
                  </a:cubicBezTo>
                  <a:cubicBezTo>
                    <a:pt x="13840" y="2565"/>
                    <a:pt x="14062" y="2534"/>
                    <a:pt x="14284" y="2470"/>
                  </a:cubicBezTo>
                  <a:cubicBezTo>
                    <a:pt x="16120" y="2090"/>
                    <a:pt x="18401" y="1235"/>
                    <a:pt x="20332" y="0"/>
                  </a:cubicBezTo>
                  <a:lnTo>
                    <a:pt x="19287" y="0"/>
                  </a:lnTo>
                  <a:cubicBezTo>
                    <a:pt x="17197" y="1077"/>
                    <a:pt x="14759" y="1773"/>
                    <a:pt x="12700" y="2090"/>
                  </a:cubicBezTo>
                  <a:cubicBezTo>
                    <a:pt x="12637" y="2058"/>
                    <a:pt x="12605" y="2027"/>
                    <a:pt x="12542" y="1995"/>
                  </a:cubicBezTo>
                  <a:cubicBezTo>
                    <a:pt x="12489" y="1969"/>
                    <a:pt x="12437" y="1957"/>
                    <a:pt x="12388" y="1957"/>
                  </a:cubicBezTo>
                  <a:cubicBezTo>
                    <a:pt x="12257" y="1957"/>
                    <a:pt x="12144" y="2039"/>
                    <a:pt x="12098" y="2153"/>
                  </a:cubicBezTo>
                  <a:cubicBezTo>
                    <a:pt x="11560" y="2217"/>
                    <a:pt x="11053" y="2248"/>
                    <a:pt x="10578" y="2248"/>
                  </a:cubicBezTo>
                  <a:cubicBezTo>
                    <a:pt x="7950" y="2248"/>
                    <a:pt x="5416" y="1488"/>
                    <a:pt x="2978" y="443"/>
                  </a:cubicBezTo>
                  <a:cubicBezTo>
                    <a:pt x="2693" y="285"/>
                    <a:pt x="2408" y="158"/>
                    <a:pt x="212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2"/>
            <p:cNvSpPr/>
            <p:nvPr/>
          </p:nvSpPr>
          <p:spPr>
            <a:xfrm>
              <a:off x="4922106" y="-226531"/>
              <a:ext cx="236813" cy="777998"/>
            </a:xfrm>
            <a:custGeom>
              <a:avLst/>
              <a:gdLst/>
              <a:ahLst/>
              <a:cxnLst/>
              <a:rect l="l" t="t" r="r" b="b"/>
              <a:pathLst>
                <a:path w="7326" h="24068" extrusionOk="0">
                  <a:moveTo>
                    <a:pt x="0" y="0"/>
                  </a:moveTo>
                  <a:cubicBezTo>
                    <a:pt x="95" y="190"/>
                    <a:pt x="159" y="380"/>
                    <a:pt x="254" y="570"/>
                  </a:cubicBezTo>
                  <a:cubicBezTo>
                    <a:pt x="1299" y="3262"/>
                    <a:pt x="855" y="6144"/>
                    <a:pt x="1425" y="8931"/>
                  </a:cubicBezTo>
                  <a:cubicBezTo>
                    <a:pt x="2407" y="14029"/>
                    <a:pt x="5036" y="19160"/>
                    <a:pt x="6999" y="23973"/>
                  </a:cubicBezTo>
                  <a:cubicBezTo>
                    <a:pt x="7032" y="24040"/>
                    <a:pt x="7085" y="24067"/>
                    <a:pt x="7136" y="24067"/>
                  </a:cubicBezTo>
                  <a:cubicBezTo>
                    <a:pt x="7232" y="24067"/>
                    <a:pt x="7325" y="23970"/>
                    <a:pt x="7284" y="23847"/>
                  </a:cubicBezTo>
                  <a:cubicBezTo>
                    <a:pt x="5289" y="18431"/>
                    <a:pt x="1964" y="12636"/>
                    <a:pt x="1489" y="6840"/>
                  </a:cubicBezTo>
                  <a:cubicBezTo>
                    <a:pt x="1299" y="4687"/>
                    <a:pt x="1330" y="2502"/>
                    <a:pt x="539" y="443"/>
                  </a:cubicBezTo>
                  <a:cubicBezTo>
                    <a:pt x="475" y="317"/>
                    <a:pt x="380" y="158"/>
                    <a:pt x="31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2"/>
            <p:cNvSpPr/>
            <p:nvPr/>
          </p:nvSpPr>
          <p:spPr>
            <a:xfrm>
              <a:off x="4422250" y="295985"/>
              <a:ext cx="117275" cy="269429"/>
            </a:xfrm>
            <a:custGeom>
              <a:avLst/>
              <a:gdLst/>
              <a:ahLst/>
              <a:cxnLst/>
              <a:rect l="l" t="t" r="r" b="b"/>
              <a:pathLst>
                <a:path w="3628" h="8335" extrusionOk="0">
                  <a:moveTo>
                    <a:pt x="3453" y="1"/>
                  </a:moveTo>
                  <a:cubicBezTo>
                    <a:pt x="3405" y="1"/>
                    <a:pt x="3357" y="25"/>
                    <a:pt x="3334" y="82"/>
                  </a:cubicBezTo>
                  <a:cubicBezTo>
                    <a:pt x="2416" y="2869"/>
                    <a:pt x="1276" y="5498"/>
                    <a:pt x="41" y="8158"/>
                  </a:cubicBezTo>
                  <a:cubicBezTo>
                    <a:pt x="0" y="8259"/>
                    <a:pt x="76" y="8334"/>
                    <a:pt x="152" y="8334"/>
                  </a:cubicBezTo>
                  <a:cubicBezTo>
                    <a:pt x="196" y="8334"/>
                    <a:pt x="239" y="8310"/>
                    <a:pt x="262" y="8253"/>
                  </a:cubicBezTo>
                  <a:cubicBezTo>
                    <a:pt x="1719" y="5719"/>
                    <a:pt x="2796" y="2996"/>
                    <a:pt x="3587" y="177"/>
                  </a:cubicBezTo>
                  <a:cubicBezTo>
                    <a:pt x="3628" y="76"/>
                    <a:pt x="3539" y="1"/>
                    <a:pt x="3453"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2"/>
            <p:cNvSpPr/>
            <p:nvPr/>
          </p:nvSpPr>
          <p:spPr>
            <a:xfrm>
              <a:off x="4280210" y="358342"/>
              <a:ext cx="193950" cy="727830"/>
            </a:xfrm>
            <a:custGeom>
              <a:avLst/>
              <a:gdLst/>
              <a:ahLst/>
              <a:cxnLst/>
              <a:rect l="l" t="t" r="r" b="b"/>
              <a:pathLst>
                <a:path w="6000" h="22516" extrusionOk="0">
                  <a:moveTo>
                    <a:pt x="5843" y="1"/>
                  </a:moveTo>
                  <a:cubicBezTo>
                    <a:pt x="5813" y="1"/>
                    <a:pt x="5783" y="16"/>
                    <a:pt x="5765" y="53"/>
                  </a:cubicBezTo>
                  <a:cubicBezTo>
                    <a:pt x="1299" y="6704"/>
                    <a:pt x="96" y="14526"/>
                    <a:pt x="1" y="22380"/>
                  </a:cubicBezTo>
                  <a:cubicBezTo>
                    <a:pt x="1" y="22467"/>
                    <a:pt x="68" y="22516"/>
                    <a:pt x="128" y="22516"/>
                  </a:cubicBezTo>
                  <a:cubicBezTo>
                    <a:pt x="178" y="22516"/>
                    <a:pt x="223" y="22483"/>
                    <a:pt x="223" y="22412"/>
                  </a:cubicBezTo>
                  <a:cubicBezTo>
                    <a:pt x="413" y="14653"/>
                    <a:pt x="1743" y="6894"/>
                    <a:pt x="5955" y="180"/>
                  </a:cubicBezTo>
                  <a:cubicBezTo>
                    <a:pt x="5999" y="90"/>
                    <a:pt x="5918" y="1"/>
                    <a:pt x="5843"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2"/>
            <p:cNvSpPr/>
            <p:nvPr/>
          </p:nvSpPr>
          <p:spPr>
            <a:xfrm>
              <a:off x="4093916" y="310370"/>
              <a:ext cx="324155" cy="795841"/>
            </a:xfrm>
            <a:custGeom>
              <a:avLst/>
              <a:gdLst/>
              <a:ahLst/>
              <a:cxnLst/>
              <a:rect l="l" t="t" r="r" b="b"/>
              <a:pathLst>
                <a:path w="10028" h="24620" extrusionOk="0">
                  <a:moveTo>
                    <a:pt x="9901" y="0"/>
                  </a:moveTo>
                  <a:cubicBezTo>
                    <a:pt x="9885" y="0"/>
                    <a:pt x="9867" y="5"/>
                    <a:pt x="9849" y="17"/>
                  </a:cubicBezTo>
                  <a:cubicBezTo>
                    <a:pt x="2914" y="5939"/>
                    <a:pt x="0" y="15947"/>
                    <a:pt x="3135" y="24592"/>
                  </a:cubicBezTo>
                  <a:cubicBezTo>
                    <a:pt x="3145" y="24612"/>
                    <a:pt x="3161" y="24619"/>
                    <a:pt x="3177" y="24619"/>
                  </a:cubicBezTo>
                  <a:cubicBezTo>
                    <a:pt x="3214" y="24619"/>
                    <a:pt x="3252" y="24582"/>
                    <a:pt x="3230" y="24561"/>
                  </a:cubicBezTo>
                  <a:cubicBezTo>
                    <a:pt x="665" y="15725"/>
                    <a:pt x="3072" y="6351"/>
                    <a:pt x="9976" y="176"/>
                  </a:cubicBezTo>
                  <a:cubicBezTo>
                    <a:pt x="10027" y="98"/>
                    <a:pt x="9974" y="0"/>
                    <a:pt x="990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2"/>
            <p:cNvSpPr/>
            <p:nvPr/>
          </p:nvSpPr>
          <p:spPr>
            <a:xfrm>
              <a:off x="4775702" y="-226531"/>
              <a:ext cx="429987" cy="822801"/>
            </a:xfrm>
            <a:custGeom>
              <a:avLst/>
              <a:gdLst/>
              <a:ahLst/>
              <a:cxnLst/>
              <a:rect l="l" t="t" r="r" b="b"/>
              <a:pathLst>
                <a:path w="13302" h="25454" extrusionOk="0">
                  <a:moveTo>
                    <a:pt x="539" y="0"/>
                  </a:moveTo>
                  <a:cubicBezTo>
                    <a:pt x="1236" y="1045"/>
                    <a:pt x="1964" y="2027"/>
                    <a:pt x="2724" y="3040"/>
                  </a:cubicBezTo>
                  <a:cubicBezTo>
                    <a:pt x="3041" y="6650"/>
                    <a:pt x="32" y="9501"/>
                    <a:pt x="32" y="13111"/>
                  </a:cubicBezTo>
                  <a:cubicBezTo>
                    <a:pt x="1" y="17355"/>
                    <a:pt x="2756" y="20838"/>
                    <a:pt x="3136" y="24955"/>
                  </a:cubicBezTo>
                  <a:cubicBezTo>
                    <a:pt x="3104" y="24987"/>
                    <a:pt x="3073" y="25018"/>
                    <a:pt x="3041" y="25018"/>
                  </a:cubicBezTo>
                  <a:cubicBezTo>
                    <a:pt x="2841" y="25161"/>
                    <a:pt x="2950" y="25407"/>
                    <a:pt x="3113" y="25407"/>
                  </a:cubicBezTo>
                  <a:cubicBezTo>
                    <a:pt x="3131" y="25407"/>
                    <a:pt x="3149" y="25405"/>
                    <a:pt x="3168" y="25398"/>
                  </a:cubicBezTo>
                  <a:cubicBezTo>
                    <a:pt x="3193" y="25436"/>
                    <a:pt x="3232" y="25454"/>
                    <a:pt x="3271" y="25454"/>
                  </a:cubicBezTo>
                  <a:cubicBezTo>
                    <a:pt x="3331" y="25454"/>
                    <a:pt x="3389" y="25412"/>
                    <a:pt x="3389" y="25335"/>
                  </a:cubicBezTo>
                  <a:lnTo>
                    <a:pt x="3389" y="25303"/>
                  </a:lnTo>
                  <a:cubicBezTo>
                    <a:pt x="7411" y="23023"/>
                    <a:pt x="13302" y="20141"/>
                    <a:pt x="12700" y="14694"/>
                  </a:cubicBezTo>
                  <a:cubicBezTo>
                    <a:pt x="12098" y="9564"/>
                    <a:pt x="7760" y="4940"/>
                    <a:pt x="3199" y="2914"/>
                  </a:cubicBezTo>
                  <a:cubicBezTo>
                    <a:pt x="3168" y="2819"/>
                    <a:pt x="3104" y="2755"/>
                    <a:pt x="3041" y="2724"/>
                  </a:cubicBezTo>
                  <a:cubicBezTo>
                    <a:pt x="2439" y="1805"/>
                    <a:pt x="1774" y="918"/>
                    <a:pt x="1141"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2"/>
            <p:cNvSpPr/>
            <p:nvPr/>
          </p:nvSpPr>
          <p:spPr>
            <a:xfrm>
              <a:off x="3367068" y="-226531"/>
              <a:ext cx="1914351" cy="2031012"/>
            </a:xfrm>
            <a:custGeom>
              <a:avLst/>
              <a:gdLst/>
              <a:ahLst/>
              <a:cxnLst/>
              <a:rect l="l" t="t" r="r" b="b"/>
              <a:pathLst>
                <a:path w="59222" h="62831" extrusionOk="0">
                  <a:moveTo>
                    <a:pt x="35058" y="0"/>
                  </a:moveTo>
                  <a:cubicBezTo>
                    <a:pt x="34076" y="3610"/>
                    <a:pt x="32873" y="7189"/>
                    <a:pt x="31701" y="10704"/>
                  </a:cubicBezTo>
                  <a:cubicBezTo>
                    <a:pt x="30846" y="13364"/>
                    <a:pt x="29674" y="15549"/>
                    <a:pt x="27964" y="17703"/>
                  </a:cubicBezTo>
                  <a:cubicBezTo>
                    <a:pt x="26887" y="19096"/>
                    <a:pt x="25905" y="20363"/>
                    <a:pt x="25462" y="22073"/>
                  </a:cubicBezTo>
                  <a:cubicBezTo>
                    <a:pt x="25430" y="22137"/>
                    <a:pt x="25462" y="22200"/>
                    <a:pt x="25494" y="22232"/>
                  </a:cubicBezTo>
                  <a:cubicBezTo>
                    <a:pt x="25240" y="22358"/>
                    <a:pt x="24987" y="22485"/>
                    <a:pt x="24765" y="22612"/>
                  </a:cubicBezTo>
                  <a:cubicBezTo>
                    <a:pt x="24670" y="22643"/>
                    <a:pt x="24544" y="22707"/>
                    <a:pt x="24417" y="22770"/>
                  </a:cubicBezTo>
                  <a:cubicBezTo>
                    <a:pt x="24417" y="22738"/>
                    <a:pt x="24417" y="22738"/>
                    <a:pt x="24385" y="22707"/>
                  </a:cubicBezTo>
                  <a:cubicBezTo>
                    <a:pt x="21472" y="19793"/>
                    <a:pt x="18115" y="16721"/>
                    <a:pt x="13839" y="16151"/>
                  </a:cubicBezTo>
                  <a:cubicBezTo>
                    <a:pt x="13480" y="16107"/>
                    <a:pt x="13125" y="16086"/>
                    <a:pt x="12773" y="16086"/>
                  </a:cubicBezTo>
                  <a:cubicBezTo>
                    <a:pt x="11355" y="16086"/>
                    <a:pt x="9990" y="16435"/>
                    <a:pt x="8646" y="17070"/>
                  </a:cubicBezTo>
                  <a:cubicBezTo>
                    <a:pt x="5795" y="18495"/>
                    <a:pt x="3420" y="20046"/>
                    <a:pt x="158" y="20490"/>
                  </a:cubicBezTo>
                  <a:cubicBezTo>
                    <a:pt x="32" y="20490"/>
                    <a:pt x="0" y="20616"/>
                    <a:pt x="32" y="20711"/>
                  </a:cubicBezTo>
                  <a:cubicBezTo>
                    <a:pt x="32" y="20743"/>
                    <a:pt x="0" y="20806"/>
                    <a:pt x="32" y="20838"/>
                  </a:cubicBezTo>
                  <a:cubicBezTo>
                    <a:pt x="570" y="23847"/>
                    <a:pt x="2534" y="26285"/>
                    <a:pt x="4655" y="28375"/>
                  </a:cubicBezTo>
                  <a:cubicBezTo>
                    <a:pt x="6492" y="30180"/>
                    <a:pt x="9216" y="31067"/>
                    <a:pt x="11749" y="31669"/>
                  </a:cubicBezTo>
                  <a:cubicBezTo>
                    <a:pt x="5954" y="33474"/>
                    <a:pt x="1140" y="36609"/>
                    <a:pt x="317" y="43830"/>
                  </a:cubicBezTo>
                  <a:cubicBezTo>
                    <a:pt x="32" y="46268"/>
                    <a:pt x="63" y="48802"/>
                    <a:pt x="697" y="51145"/>
                  </a:cubicBezTo>
                  <a:cubicBezTo>
                    <a:pt x="1013" y="52317"/>
                    <a:pt x="1425" y="53995"/>
                    <a:pt x="2819" y="54280"/>
                  </a:cubicBezTo>
                  <a:cubicBezTo>
                    <a:pt x="2918" y="54298"/>
                    <a:pt x="3016" y="54306"/>
                    <a:pt x="3112" y="54306"/>
                  </a:cubicBezTo>
                  <a:cubicBezTo>
                    <a:pt x="3721" y="54306"/>
                    <a:pt x="4271" y="53993"/>
                    <a:pt x="4845" y="53774"/>
                  </a:cubicBezTo>
                  <a:cubicBezTo>
                    <a:pt x="5629" y="53454"/>
                    <a:pt x="6440" y="53002"/>
                    <a:pt x="7325" y="53002"/>
                  </a:cubicBezTo>
                  <a:cubicBezTo>
                    <a:pt x="7406" y="53002"/>
                    <a:pt x="7487" y="53006"/>
                    <a:pt x="7569" y="53014"/>
                  </a:cubicBezTo>
                  <a:cubicBezTo>
                    <a:pt x="8202" y="53077"/>
                    <a:pt x="8646" y="53584"/>
                    <a:pt x="9279" y="53647"/>
                  </a:cubicBezTo>
                  <a:cubicBezTo>
                    <a:pt x="9391" y="53659"/>
                    <a:pt x="9501" y="53664"/>
                    <a:pt x="9608" y="53664"/>
                  </a:cubicBezTo>
                  <a:cubicBezTo>
                    <a:pt x="10953" y="53664"/>
                    <a:pt x="11914" y="52776"/>
                    <a:pt x="12794" y="51779"/>
                  </a:cubicBezTo>
                  <a:cubicBezTo>
                    <a:pt x="12921" y="52982"/>
                    <a:pt x="13238" y="53995"/>
                    <a:pt x="13934" y="54629"/>
                  </a:cubicBezTo>
                  <a:cubicBezTo>
                    <a:pt x="13934" y="54661"/>
                    <a:pt x="13934" y="54692"/>
                    <a:pt x="13934" y="54724"/>
                  </a:cubicBezTo>
                  <a:cubicBezTo>
                    <a:pt x="15075" y="57384"/>
                    <a:pt x="17133" y="59189"/>
                    <a:pt x="19508" y="60709"/>
                  </a:cubicBezTo>
                  <a:cubicBezTo>
                    <a:pt x="20718" y="61483"/>
                    <a:pt x="22389" y="62830"/>
                    <a:pt x="23944" y="62830"/>
                  </a:cubicBezTo>
                  <a:cubicBezTo>
                    <a:pt x="24425" y="62830"/>
                    <a:pt x="24894" y="62702"/>
                    <a:pt x="25335" y="62388"/>
                  </a:cubicBezTo>
                  <a:cubicBezTo>
                    <a:pt x="25937" y="61944"/>
                    <a:pt x="26222" y="61121"/>
                    <a:pt x="26792" y="60709"/>
                  </a:cubicBezTo>
                  <a:cubicBezTo>
                    <a:pt x="27837" y="59918"/>
                    <a:pt x="29104" y="59949"/>
                    <a:pt x="30244" y="59506"/>
                  </a:cubicBezTo>
                  <a:cubicBezTo>
                    <a:pt x="31194" y="59157"/>
                    <a:pt x="31922" y="58556"/>
                    <a:pt x="32556" y="57764"/>
                  </a:cubicBezTo>
                  <a:cubicBezTo>
                    <a:pt x="34203" y="55706"/>
                    <a:pt x="35216" y="52665"/>
                    <a:pt x="35501" y="50037"/>
                  </a:cubicBezTo>
                  <a:cubicBezTo>
                    <a:pt x="37432" y="52670"/>
                    <a:pt x="40227" y="55059"/>
                    <a:pt x="43587" y="55059"/>
                  </a:cubicBezTo>
                  <a:cubicBezTo>
                    <a:pt x="43865" y="55059"/>
                    <a:pt x="44147" y="55043"/>
                    <a:pt x="44432" y="55009"/>
                  </a:cubicBezTo>
                  <a:cubicBezTo>
                    <a:pt x="46617" y="54756"/>
                    <a:pt x="49657" y="53520"/>
                    <a:pt x="51557" y="52412"/>
                  </a:cubicBezTo>
                  <a:cubicBezTo>
                    <a:pt x="52349" y="51905"/>
                    <a:pt x="52697" y="51557"/>
                    <a:pt x="52381" y="50575"/>
                  </a:cubicBezTo>
                  <a:cubicBezTo>
                    <a:pt x="51842" y="48738"/>
                    <a:pt x="49815" y="47250"/>
                    <a:pt x="48865" y="45540"/>
                  </a:cubicBezTo>
                  <a:cubicBezTo>
                    <a:pt x="47820" y="43671"/>
                    <a:pt x="47155" y="41676"/>
                    <a:pt x="45952" y="39903"/>
                  </a:cubicBezTo>
                  <a:cubicBezTo>
                    <a:pt x="46649" y="39808"/>
                    <a:pt x="47314" y="39618"/>
                    <a:pt x="48010" y="39333"/>
                  </a:cubicBezTo>
                  <a:cubicBezTo>
                    <a:pt x="49435" y="38763"/>
                    <a:pt x="50766" y="37876"/>
                    <a:pt x="52222" y="37369"/>
                  </a:cubicBezTo>
                  <a:cubicBezTo>
                    <a:pt x="53426" y="36926"/>
                    <a:pt x="54756" y="36768"/>
                    <a:pt x="55928" y="36261"/>
                  </a:cubicBezTo>
                  <a:cubicBezTo>
                    <a:pt x="58239" y="35247"/>
                    <a:pt x="59221" y="33094"/>
                    <a:pt x="58334" y="31226"/>
                  </a:cubicBezTo>
                  <a:cubicBezTo>
                    <a:pt x="58334" y="31162"/>
                    <a:pt x="58303" y="31067"/>
                    <a:pt x="58239" y="31067"/>
                  </a:cubicBezTo>
                  <a:cubicBezTo>
                    <a:pt x="57954" y="30529"/>
                    <a:pt x="57511" y="30054"/>
                    <a:pt x="56941" y="29610"/>
                  </a:cubicBezTo>
                  <a:cubicBezTo>
                    <a:pt x="54883" y="28090"/>
                    <a:pt x="52191" y="28407"/>
                    <a:pt x="49784" y="27964"/>
                  </a:cubicBezTo>
                  <a:cubicBezTo>
                    <a:pt x="47381" y="27507"/>
                    <a:pt x="45183" y="26438"/>
                    <a:pt x="42713" y="26438"/>
                  </a:cubicBezTo>
                  <a:cubicBezTo>
                    <a:pt x="42610" y="26438"/>
                    <a:pt x="42508" y="26440"/>
                    <a:pt x="42405" y="26444"/>
                  </a:cubicBezTo>
                  <a:lnTo>
                    <a:pt x="42342" y="26444"/>
                  </a:lnTo>
                  <a:cubicBezTo>
                    <a:pt x="41993" y="26032"/>
                    <a:pt x="41613" y="25620"/>
                    <a:pt x="41201" y="25272"/>
                  </a:cubicBezTo>
                  <a:cubicBezTo>
                    <a:pt x="39871" y="24195"/>
                    <a:pt x="38256" y="23562"/>
                    <a:pt x="36768" y="22770"/>
                  </a:cubicBezTo>
                  <a:cubicBezTo>
                    <a:pt x="35754" y="22232"/>
                    <a:pt x="34773" y="21408"/>
                    <a:pt x="33728" y="20901"/>
                  </a:cubicBezTo>
                  <a:cubicBezTo>
                    <a:pt x="33728" y="20870"/>
                    <a:pt x="33696" y="20838"/>
                    <a:pt x="33696" y="20806"/>
                  </a:cubicBezTo>
                  <a:cubicBezTo>
                    <a:pt x="32081" y="18241"/>
                    <a:pt x="33316" y="15074"/>
                    <a:pt x="33918" y="12383"/>
                  </a:cubicBezTo>
                  <a:cubicBezTo>
                    <a:pt x="34456" y="9944"/>
                    <a:pt x="34994" y="7537"/>
                    <a:pt x="35533" y="5130"/>
                  </a:cubicBezTo>
                  <a:cubicBezTo>
                    <a:pt x="35913" y="3420"/>
                    <a:pt x="36293" y="1710"/>
                    <a:pt x="36704"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2"/>
            <p:cNvSpPr/>
            <p:nvPr/>
          </p:nvSpPr>
          <p:spPr>
            <a:xfrm>
              <a:off x="5042908" y="-226531"/>
              <a:ext cx="734036" cy="523277"/>
            </a:xfrm>
            <a:custGeom>
              <a:avLst/>
              <a:gdLst/>
              <a:ahLst/>
              <a:cxnLst/>
              <a:rect l="l" t="t" r="r" b="b"/>
              <a:pathLst>
                <a:path w="22708" h="16188" extrusionOk="0">
                  <a:moveTo>
                    <a:pt x="0" y="0"/>
                  </a:moveTo>
                  <a:cubicBezTo>
                    <a:pt x="1330" y="950"/>
                    <a:pt x="2661" y="1868"/>
                    <a:pt x="4371" y="1995"/>
                  </a:cubicBezTo>
                  <a:cubicBezTo>
                    <a:pt x="4371" y="2027"/>
                    <a:pt x="4371" y="2027"/>
                    <a:pt x="4371" y="2027"/>
                  </a:cubicBezTo>
                  <a:cubicBezTo>
                    <a:pt x="3927" y="3959"/>
                    <a:pt x="5352" y="5510"/>
                    <a:pt x="6967" y="6365"/>
                  </a:cubicBezTo>
                  <a:cubicBezTo>
                    <a:pt x="8013" y="6935"/>
                    <a:pt x="9089" y="6872"/>
                    <a:pt x="10198" y="7126"/>
                  </a:cubicBezTo>
                  <a:cubicBezTo>
                    <a:pt x="11591" y="7442"/>
                    <a:pt x="12795" y="8076"/>
                    <a:pt x="13966" y="8836"/>
                  </a:cubicBezTo>
                  <a:cubicBezTo>
                    <a:pt x="14030" y="9184"/>
                    <a:pt x="14061" y="9501"/>
                    <a:pt x="14125" y="9849"/>
                  </a:cubicBezTo>
                  <a:cubicBezTo>
                    <a:pt x="14283" y="10641"/>
                    <a:pt x="14505" y="11274"/>
                    <a:pt x="15075" y="11844"/>
                  </a:cubicBezTo>
                  <a:cubicBezTo>
                    <a:pt x="15455" y="12161"/>
                    <a:pt x="15930" y="12288"/>
                    <a:pt x="16310" y="12541"/>
                  </a:cubicBezTo>
                  <a:cubicBezTo>
                    <a:pt x="17703" y="13491"/>
                    <a:pt x="18368" y="14346"/>
                    <a:pt x="18748" y="15866"/>
                  </a:cubicBezTo>
                  <a:cubicBezTo>
                    <a:pt x="18717" y="15929"/>
                    <a:pt x="18748" y="15993"/>
                    <a:pt x="18780" y="16024"/>
                  </a:cubicBezTo>
                  <a:cubicBezTo>
                    <a:pt x="18780" y="16056"/>
                    <a:pt x="18780" y="16056"/>
                    <a:pt x="18780" y="16056"/>
                  </a:cubicBezTo>
                  <a:cubicBezTo>
                    <a:pt x="18810" y="16147"/>
                    <a:pt x="18891" y="16187"/>
                    <a:pt x="18967" y="16187"/>
                  </a:cubicBezTo>
                  <a:cubicBezTo>
                    <a:pt x="19051" y="16187"/>
                    <a:pt x="19128" y="16139"/>
                    <a:pt x="19128" y="16056"/>
                  </a:cubicBezTo>
                  <a:cubicBezTo>
                    <a:pt x="19160" y="16056"/>
                    <a:pt x="19160" y="16024"/>
                    <a:pt x="19160" y="16024"/>
                  </a:cubicBezTo>
                  <a:cubicBezTo>
                    <a:pt x="21757" y="11971"/>
                    <a:pt x="22707" y="6492"/>
                    <a:pt x="19318" y="2597"/>
                  </a:cubicBezTo>
                  <a:cubicBezTo>
                    <a:pt x="18052" y="1172"/>
                    <a:pt x="16373" y="348"/>
                    <a:pt x="14536" y="0"/>
                  </a:cubicBezTo>
                  <a:lnTo>
                    <a:pt x="9691" y="0"/>
                  </a:lnTo>
                  <a:cubicBezTo>
                    <a:pt x="7918" y="317"/>
                    <a:pt x="6239" y="887"/>
                    <a:pt x="4814" y="1678"/>
                  </a:cubicBezTo>
                  <a:cubicBezTo>
                    <a:pt x="4782" y="1615"/>
                    <a:pt x="4719" y="1552"/>
                    <a:pt x="4592" y="1520"/>
                  </a:cubicBezTo>
                  <a:cubicBezTo>
                    <a:pt x="3167" y="1457"/>
                    <a:pt x="2090" y="792"/>
                    <a:pt x="1045"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2"/>
            <p:cNvSpPr/>
            <p:nvPr/>
          </p:nvSpPr>
          <p:spPr>
            <a:xfrm>
              <a:off x="6417567" y="925241"/>
              <a:ext cx="179210" cy="726666"/>
            </a:xfrm>
            <a:custGeom>
              <a:avLst/>
              <a:gdLst/>
              <a:ahLst/>
              <a:cxnLst/>
              <a:rect l="l" t="t" r="r" b="b"/>
              <a:pathLst>
                <a:path w="5544" h="22480" extrusionOk="0">
                  <a:moveTo>
                    <a:pt x="5245" y="1"/>
                  </a:moveTo>
                  <a:cubicBezTo>
                    <a:pt x="5183" y="1"/>
                    <a:pt x="5120" y="28"/>
                    <a:pt x="5074" y="93"/>
                  </a:cubicBezTo>
                  <a:cubicBezTo>
                    <a:pt x="3174" y="3228"/>
                    <a:pt x="1907" y="6648"/>
                    <a:pt x="1400" y="10290"/>
                  </a:cubicBezTo>
                  <a:cubicBezTo>
                    <a:pt x="830" y="14344"/>
                    <a:pt x="1242" y="18365"/>
                    <a:pt x="39" y="22324"/>
                  </a:cubicBezTo>
                  <a:cubicBezTo>
                    <a:pt x="1" y="22418"/>
                    <a:pt x="76" y="22479"/>
                    <a:pt x="156" y="22479"/>
                  </a:cubicBezTo>
                  <a:cubicBezTo>
                    <a:pt x="210" y="22479"/>
                    <a:pt x="266" y="22451"/>
                    <a:pt x="292" y="22387"/>
                  </a:cubicBezTo>
                  <a:cubicBezTo>
                    <a:pt x="1559" y="19126"/>
                    <a:pt x="1400" y="15642"/>
                    <a:pt x="1654" y="12222"/>
                  </a:cubicBezTo>
                  <a:cubicBezTo>
                    <a:pt x="1970" y="7946"/>
                    <a:pt x="3269" y="4019"/>
                    <a:pt x="5454" y="314"/>
                  </a:cubicBezTo>
                  <a:cubicBezTo>
                    <a:pt x="5544" y="157"/>
                    <a:pt x="5396" y="1"/>
                    <a:pt x="5245"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2"/>
            <p:cNvSpPr/>
            <p:nvPr/>
          </p:nvSpPr>
          <p:spPr>
            <a:xfrm>
              <a:off x="7188961" y="1474426"/>
              <a:ext cx="255626" cy="103893"/>
            </a:xfrm>
            <a:custGeom>
              <a:avLst/>
              <a:gdLst/>
              <a:ahLst/>
              <a:cxnLst/>
              <a:rect l="l" t="t" r="r" b="b"/>
              <a:pathLst>
                <a:path w="7908" h="3214" extrusionOk="0">
                  <a:moveTo>
                    <a:pt x="117" y="0"/>
                  </a:moveTo>
                  <a:cubicBezTo>
                    <a:pt x="59" y="0"/>
                    <a:pt x="1" y="120"/>
                    <a:pt x="54" y="173"/>
                  </a:cubicBezTo>
                  <a:cubicBezTo>
                    <a:pt x="2239" y="1978"/>
                    <a:pt x="4963" y="3118"/>
                    <a:pt x="7781" y="3213"/>
                  </a:cubicBezTo>
                  <a:cubicBezTo>
                    <a:pt x="7876" y="3213"/>
                    <a:pt x="7908" y="3055"/>
                    <a:pt x="7813" y="3023"/>
                  </a:cubicBezTo>
                  <a:cubicBezTo>
                    <a:pt x="4994" y="2612"/>
                    <a:pt x="2461" y="1693"/>
                    <a:pt x="149" y="15"/>
                  </a:cubicBezTo>
                  <a:cubicBezTo>
                    <a:pt x="139" y="4"/>
                    <a:pt x="128" y="0"/>
                    <a:pt x="11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2"/>
            <p:cNvSpPr/>
            <p:nvPr/>
          </p:nvSpPr>
          <p:spPr>
            <a:xfrm>
              <a:off x="6837804" y="1023189"/>
              <a:ext cx="286884" cy="422100"/>
            </a:xfrm>
            <a:custGeom>
              <a:avLst/>
              <a:gdLst/>
              <a:ahLst/>
              <a:cxnLst/>
              <a:rect l="l" t="t" r="r" b="b"/>
              <a:pathLst>
                <a:path w="8875" h="13058" extrusionOk="0">
                  <a:moveTo>
                    <a:pt x="115" y="0"/>
                  </a:moveTo>
                  <a:cubicBezTo>
                    <a:pt x="57" y="0"/>
                    <a:pt x="0" y="67"/>
                    <a:pt x="23" y="134"/>
                  </a:cubicBezTo>
                  <a:cubicBezTo>
                    <a:pt x="2366" y="4821"/>
                    <a:pt x="4932" y="9382"/>
                    <a:pt x="8700" y="13024"/>
                  </a:cubicBezTo>
                  <a:cubicBezTo>
                    <a:pt x="8724" y="13047"/>
                    <a:pt x="8748" y="13057"/>
                    <a:pt x="8769" y="13057"/>
                  </a:cubicBezTo>
                  <a:cubicBezTo>
                    <a:pt x="8833" y="13057"/>
                    <a:pt x="8874" y="12968"/>
                    <a:pt x="8827" y="12897"/>
                  </a:cubicBezTo>
                  <a:cubicBezTo>
                    <a:pt x="5122" y="9192"/>
                    <a:pt x="2715" y="4600"/>
                    <a:pt x="181" y="39"/>
                  </a:cubicBezTo>
                  <a:cubicBezTo>
                    <a:pt x="163" y="12"/>
                    <a:pt x="139" y="0"/>
                    <a:pt x="11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2"/>
            <p:cNvSpPr/>
            <p:nvPr/>
          </p:nvSpPr>
          <p:spPr>
            <a:xfrm>
              <a:off x="6825230" y="1095696"/>
              <a:ext cx="82623" cy="188649"/>
            </a:xfrm>
            <a:custGeom>
              <a:avLst/>
              <a:gdLst/>
              <a:ahLst/>
              <a:cxnLst/>
              <a:rect l="l" t="t" r="r" b="b"/>
              <a:pathLst>
                <a:path w="2556" h="5836" extrusionOk="0">
                  <a:moveTo>
                    <a:pt x="36" y="0"/>
                  </a:moveTo>
                  <a:cubicBezTo>
                    <a:pt x="16" y="0"/>
                    <a:pt x="0" y="22"/>
                    <a:pt x="0" y="45"/>
                  </a:cubicBezTo>
                  <a:cubicBezTo>
                    <a:pt x="602" y="2040"/>
                    <a:pt x="1394" y="3972"/>
                    <a:pt x="2439" y="5809"/>
                  </a:cubicBezTo>
                  <a:cubicBezTo>
                    <a:pt x="2448" y="5828"/>
                    <a:pt x="2464" y="5836"/>
                    <a:pt x="2481" y="5836"/>
                  </a:cubicBezTo>
                  <a:cubicBezTo>
                    <a:pt x="2517" y="5836"/>
                    <a:pt x="2556" y="5799"/>
                    <a:pt x="2534" y="5777"/>
                  </a:cubicBezTo>
                  <a:cubicBezTo>
                    <a:pt x="1520" y="3908"/>
                    <a:pt x="665" y="2008"/>
                    <a:pt x="63" y="13"/>
                  </a:cubicBezTo>
                  <a:cubicBezTo>
                    <a:pt x="54" y="4"/>
                    <a:pt x="45" y="0"/>
                    <a:pt x="3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2"/>
            <p:cNvSpPr/>
            <p:nvPr/>
          </p:nvSpPr>
          <p:spPr>
            <a:xfrm>
              <a:off x="6895118" y="1001498"/>
              <a:ext cx="122415" cy="181925"/>
            </a:xfrm>
            <a:custGeom>
              <a:avLst/>
              <a:gdLst/>
              <a:ahLst/>
              <a:cxnLst/>
              <a:rect l="l" t="t" r="r" b="b"/>
              <a:pathLst>
                <a:path w="3787" h="5628" extrusionOk="0">
                  <a:moveTo>
                    <a:pt x="54" y="1"/>
                  </a:moveTo>
                  <a:cubicBezTo>
                    <a:pt x="26" y="1"/>
                    <a:pt x="1" y="23"/>
                    <a:pt x="23" y="45"/>
                  </a:cubicBezTo>
                  <a:cubicBezTo>
                    <a:pt x="973" y="2072"/>
                    <a:pt x="2145" y="3972"/>
                    <a:pt x="3665" y="5619"/>
                  </a:cubicBezTo>
                  <a:cubicBezTo>
                    <a:pt x="3671" y="5625"/>
                    <a:pt x="3679" y="5627"/>
                    <a:pt x="3688" y="5627"/>
                  </a:cubicBezTo>
                  <a:cubicBezTo>
                    <a:pt x="3728" y="5627"/>
                    <a:pt x="3786" y="5576"/>
                    <a:pt x="3760" y="5524"/>
                  </a:cubicBezTo>
                  <a:cubicBezTo>
                    <a:pt x="2367" y="3751"/>
                    <a:pt x="1132" y="2009"/>
                    <a:pt x="87" y="14"/>
                  </a:cubicBezTo>
                  <a:cubicBezTo>
                    <a:pt x="77" y="4"/>
                    <a:pt x="65" y="1"/>
                    <a:pt x="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2"/>
            <p:cNvSpPr/>
            <p:nvPr/>
          </p:nvSpPr>
          <p:spPr>
            <a:xfrm>
              <a:off x="6528348" y="984107"/>
              <a:ext cx="83657" cy="216965"/>
            </a:xfrm>
            <a:custGeom>
              <a:avLst/>
              <a:gdLst/>
              <a:ahLst/>
              <a:cxnLst/>
              <a:rect l="l" t="t" r="r" b="b"/>
              <a:pathLst>
                <a:path w="2588" h="6712" extrusionOk="0">
                  <a:moveTo>
                    <a:pt x="2560" y="0"/>
                  </a:moveTo>
                  <a:cubicBezTo>
                    <a:pt x="2552" y="0"/>
                    <a:pt x="2543" y="4"/>
                    <a:pt x="2534" y="13"/>
                  </a:cubicBezTo>
                  <a:cubicBezTo>
                    <a:pt x="1014" y="1850"/>
                    <a:pt x="0" y="4225"/>
                    <a:pt x="95" y="6664"/>
                  </a:cubicBezTo>
                  <a:cubicBezTo>
                    <a:pt x="111" y="6695"/>
                    <a:pt x="143" y="6711"/>
                    <a:pt x="170" y="6711"/>
                  </a:cubicBezTo>
                  <a:cubicBezTo>
                    <a:pt x="198" y="6711"/>
                    <a:pt x="222" y="6695"/>
                    <a:pt x="222" y="6664"/>
                  </a:cubicBezTo>
                  <a:cubicBezTo>
                    <a:pt x="380" y="4225"/>
                    <a:pt x="1014" y="1977"/>
                    <a:pt x="2565" y="45"/>
                  </a:cubicBezTo>
                  <a:cubicBezTo>
                    <a:pt x="2588" y="23"/>
                    <a:pt x="2578" y="0"/>
                    <a:pt x="256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2"/>
            <p:cNvSpPr/>
            <p:nvPr/>
          </p:nvSpPr>
          <p:spPr>
            <a:xfrm>
              <a:off x="6606125" y="1018825"/>
              <a:ext cx="104474" cy="464090"/>
            </a:xfrm>
            <a:custGeom>
              <a:avLst/>
              <a:gdLst/>
              <a:ahLst/>
              <a:cxnLst/>
              <a:rect l="l" t="t" r="r" b="b"/>
              <a:pathLst>
                <a:path w="3232" h="14357" extrusionOk="0">
                  <a:moveTo>
                    <a:pt x="1022" y="0"/>
                  </a:moveTo>
                  <a:cubicBezTo>
                    <a:pt x="999" y="0"/>
                    <a:pt x="967" y="16"/>
                    <a:pt x="951" y="48"/>
                  </a:cubicBezTo>
                  <a:cubicBezTo>
                    <a:pt x="1" y="4861"/>
                    <a:pt x="2851" y="9453"/>
                    <a:pt x="1489" y="14267"/>
                  </a:cubicBezTo>
                  <a:cubicBezTo>
                    <a:pt x="1471" y="14322"/>
                    <a:pt x="1517" y="14356"/>
                    <a:pt x="1565" y="14356"/>
                  </a:cubicBezTo>
                  <a:cubicBezTo>
                    <a:pt x="1599" y="14356"/>
                    <a:pt x="1634" y="14339"/>
                    <a:pt x="1648" y="14299"/>
                  </a:cubicBezTo>
                  <a:cubicBezTo>
                    <a:pt x="3231" y="9580"/>
                    <a:pt x="191" y="4861"/>
                    <a:pt x="1046" y="48"/>
                  </a:cubicBezTo>
                  <a:cubicBezTo>
                    <a:pt x="1062" y="16"/>
                    <a:pt x="1046" y="0"/>
                    <a:pt x="1022"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2"/>
            <p:cNvSpPr/>
            <p:nvPr/>
          </p:nvSpPr>
          <p:spPr>
            <a:xfrm>
              <a:off x="6447146" y="941307"/>
              <a:ext cx="96425" cy="110293"/>
            </a:xfrm>
            <a:custGeom>
              <a:avLst/>
              <a:gdLst/>
              <a:ahLst/>
              <a:cxnLst/>
              <a:rect l="l" t="t" r="r" b="b"/>
              <a:pathLst>
                <a:path w="2983" h="3412" extrusionOk="0">
                  <a:moveTo>
                    <a:pt x="2887" y="1"/>
                  </a:moveTo>
                  <a:cubicBezTo>
                    <a:pt x="2878" y="1"/>
                    <a:pt x="2869" y="3"/>
                    <a:pt x="2860" y="7"/>
                  </a:cubicBezTo>
                  <a:cubicBezTo>
                    <a:pt x="1625" y="831"/>
                    <a:pt x="675" y="1971"/>
                    <a:pt x="42" y="3301"/>
                  </a:cubicBezTo>
                  <a:cubicBezTo>
                    <a:pt x="1" y="3363"/>
                    <a:pt x="53" y="3411"/>
                    <a:pt x="113" y="3411"/>
                  </a:cubicBezTo>
                  <a:cubicBezTo>
                    <a:pt x="145" y="3411"/>
                    <a:pt x="178" y="3397"/>
                    <a:pt x="200" y="3364"/>
                  </a:cubicBezTo>
                  <a:cubicBezTo>
                    <a:pt x="865" y="2066"/>
                    <a:pt x="1784" y="1021"/>
                    <a:pt x="2955" y="102"/>
                  </a:cubicBezTo>
                  <a:cubicBezTo>
                    <a:pt x="2983" y="75"/>
                    <a:pt x="2940" y="1"/>
                    <a:pt x="2887"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2"/>
            <p:cNvSpPr/>
            <p:nvPr/>
          </p:nvSpPr>
          <p:spPr>
            <a:xfrm>
              <a:off x="6816017" y="1379938"/>
              <a:ext cx="19460" cy="114527"/>
            </a:xfrm>
            <a:custGeom>
              <a:avLst/>
              <a:gdLst/>
              <a:ahLst/>
              <a:cxnLst/>
              <a:rect l="l" t="t" r="r" b="b"/>
              <a:pathLst>
                <a:path w="602" h="3543" extrusionOk="0">
                  <a:moveTo>
                    <a:pt x="32" y="0"/>
                  </a:moveTo>
                  <a:cubicBezTo>
                    <a:pt x="16" y="0"/>
                    <a:pt x="0" y="8"/>
                    <a:pt x="0" y="24"/>
                  </a:cubicBezTo>
                  <a:cubicBezTo>
                    <a:pt x="0" y="1228"/>
                    <a:pt x="158" y="2368"/>
                    <a:pt x="475" y="3508"/>
                  </a:cubicBezTo>
                  <a:cubicBezTo>
                    <a:pt x="487" y="3532"/>
                    <a:pt x="509" y="3542"/>
                    <a:pt x="530" y="3542"/>
                  </a:cubicBezTo>
                  <a:cubicBezTo>
                    <a:pt x="566" y="3542"/>
                    <a:pt x="602" y="3515"/>
                    <a:pt x="602" y="3476"/>
                  </a:cubicBezTo>
                  <a:cubicBezTo>
                    <a:pt x="317" y="2336"/>
                    <a:pt x="158" y="1196"/>
                    <a:pt x="63" y="24"/>
                  </a:cubicBezTo>
                  <a:cubicBezTo>
                    <a:pt x="63" y="8"/>
                    <a:pt x="48" y="0"/>
                    <a:pt x="32"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2"/>
            <p:cNvSpPr/>
            <p:nvPr/>
          </p:nvSpPr>
          <p:spPr>
            <a:xfrm>
              <a:off x="6811329" y="1260752"/>
              <a:ext cx="67139" cy="176365"/>
            </a:xfrm>
            <a:custGeom>
              <a:avLst/>
              <a:gdLst/>
              <a:ahLst/>
              <a:cxnLst/>
              <a:rect l="l" t="t" r="r" b="b"/>
              <a:pathLst>
                <a:path w="2077" h="5456" extrusionOk="0">
                  <a:moveTo>
                    <a:pt x="34" y="1"/>
                  </a:moveTo>
                  <a:cubicBezTo>
                    <a:pt x="14" y="1"/>
                    <a:pt x="0" y="19"/>
                    <a:pt x="18" y="38"/>
                  </a:cubicBezTo>
                  <a:cubicBezTo>
                    <a:pt x="557" y="1874"/>
                    <a:pt x="1222" y="3679"/>
                    <a:pt x="1982" y="5421"/>
                  </a:cubicBezTo>
                  <a:cubicBezTo>
                    <a:pt x="1982" y="5445"/>
                    <a:pt x="1996" y="5456"/>
                    <a:pt x="2013" y="5456"/>
                  </a:cubicBezTo>
                  <a:cubicBezTo>
                    <a:pt x="2041" y="5456"/>
                    <a:pt x="2077" y="5429"/>
                    <a:pt x="2077" y="5390"/>
                  </a:cubicBezTo>
                  <a:cubicBezTo>
                    <a:pt x="1349" y="3616"/>
                    <a:pt x="684" y="1843"/>
                    <a:pt x="82" y="38"/>
                  </a:cubicBezTo>
                  <a:cubicBezTo>
                    <a:pt x="68" y="11"/>
                    <a:pt x="49" y="1"/>
                    <a:pt x="3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2"/>
            <p:cNvSpPr/>
            <p:nvPr/>
          </p:nvSpPr>
          <p:spPr>
            <a:xfrm>
              <a:off x="6764812" y="606702"/>
              <a:ext cx="89088" cy="18522"/>
            </a:xfrm>
            <a:custGeom>
              <a:avLst/>
              <a:gdLst/>
              <a:ahLst/>
              <a:cxnLst/>
              <a:rect l="l" t="t" r="r" b="b"/>
              <a:pathLst>
                <a:path w="2756" h="573" extrusionOk="0">
                  <a:moveTo>
                    <a:pt x="2615" y="0"/>
                  </a:moveTo>
                  <a:cubicBezTo>
                    <a:pt x="1746" y="0"/>
                    <a:pt x="905" y="270"/>
                    <a:pt x="64" y="541"/>
                  </a:cubicBezTo>
                  <a:cubicBezTo>
                    <a:pt x="39" y="541"/>
                    <a:pt x="34" y="561"/>
                    <a:pt x="16" y="569"/>
                  </a:cubicBezTo>
                  <a:lnTo>
                    <a:pt x="16" y="569"/>
                  </a:lnTo>
                  <a:lnTo>
                    <a:pt x="2756" y="2"/>
                  </a:lnTo>
                  <a:cubicBezTo>
                    <a:pt x="2709" y="1"/>
                    <a:pt x="2662" y="0"/>
                    <a:pt x="2615" y="0"/>
                  </a:cubicBezTo>
                  <a:close/>
                  <a:moveTo>
                    <a:pt x="16" y="569"/>
                  </a:moveTo>
                  <a:lnTo>
                    <a:pt x="1" y="573"/>
                  </a:lnTo>
                  <a:cubicBezTo>
                    <a:pt x="7" y="573"/>
                    <a:pt x="12" y="571"/>
                    <a:pt x="16" y="569"/>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2"/>
            <p:cNvSpPr/>
            <p:nvPr/>
          </p:nvSpPr>
          <p:spPr>
            <a:xfrm>
              <a:off x="6084643" y="1111794"/>
              <a:ext cx="84918" cy="102923"/>
            </a:xfrm>
            <a:custGeom>
              <a:avLst/>
              <a:gdLst/>
              <a:ahLst/>
              <a:cxnLst/>
              <a:rect l="l" t="t" r="r" b="b"/>
              <a:pathLst>
                <a:path w="2627" h="3184" extrusionOk="0">
                  <a:moveTo>
                    <a:pt x="2546" y="1"/>
                  </a:moveTo>
                  <a:cubicBezTo>
                    <a:pt x="2534" y="1"/>
                    <a:pt x="2523" y="7"/>
                    <a:pt x="2515" y="22"/>
                  </a:cubicBezTo>
                  <a:cubicBezTo>
                    <a:pt x="1534" y="909"/>
                    <a:pt x="678" y="1922"/>
                    <a:pt x="45" y="3094"/>
                  </a:cubicBezTo>
                  <a:cubicBezTo>
                    <a:pt x="0" y="3139"/>
                    <a:pt x="51" y="3183"/>
                    <a:pt x="95" y="3183"/>
                  </a:cubicBezTo>
                  <a:cubicBezTo>
                    <a:pt x="113" y="3183"/>
                    <a:pt x="131" y="3176"/>
                    <a:pt x="140" y="3157"/>
                  </a:cubicBezTo>
                  <a:cubicBezTo>
                    <a:pt x="837" y="2017"/>
                    <a:pt x="1629" y="1004"/>
                    <a:pt x="2579" y="85"/>
                  </a:cubicBezTo>
                  <a:cubicBezTo>
                    <a:pt x="2627" y="61"/>
                    <a:pt x="2583" y="1"/>
                    <a:pt x="254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2"/>
            <p:cNvSpPr/>
            <p:nvPr/>
          </p:nvSpPr>
          <p:spPr>
            <a:xfrm>
              <a:off x="6172084" y="1236992"/>
              <a:ext cx="19201" cy="43154"/>
            </a:xfrm>
            <a:custGeom>
              <a:avLst/>
              <a:gdLst/>
              <a:ahLst/>
              <a:cxnLst/>
              <a:rect l="l" t="t" r="r" b="b"/>
              <a:pathLst>
                <a:path w="594" h="1335" extrusionOk="0">
                  <a:moveTo>
                    <a:pt x="511" y="0"/>
                  </a:moveTo>
                  <a:cubicBezTo>
                    <a:pt x="497" y="0"/>
                    <a:pt x="484" y="4"/>
                    <a:pt x="475" y="13"/>
                  </a:cubicBezTo>
                  <a:cubicBezTo>
                    <a:pt x="222" y="393"/>
                    <a:pt x="32" y="836"/>
                    <a:pt x="0" y="1311"/>
                  </a:cubicBezTo>
                  <a:cubicBezTo>
                    <a:pt x="0" y="1327"/>
                    <a:pt x="24" y="1335"/>
                    <a:pt x="48" y="1335"/>
                  </a:cubicBezTo>
                  <a:cubicBezTo>
                    <a:pt x="72" y="1335"/>
                    <a:pt x="95" y="1327"/>
                    <a:pt x="95" y="1311"/>
                  </a:cubicBezTo>
                  <a:cubicBezTo>
                    <a:pt x="159" y="868"/>
                    <a:pt x="285" y="424"/>
                    <a:pt x="570" y="76"/>
                  </a:cubicBezTo>
                  <a:cubicBezTo>
                    <a:pt x="594" y="29"/>
                    <a:pt x="549" y="0"/>
                    <a:pt x="51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2"/>
            <p:cNvSpPr/>
            <p:nvPr/>
          </p:nvSpPr>
          <p:spPr>
            <a:xfrm>
              <a:off x="6055646" y="933161"/>
              <a:ext cx="374194" cy="208432"/>
            </a:xfrm>
            <a:custGeom>
              <a:avLst/>
              <a:gdLst/>
              <a:ahLst/>
              <a:cxnLst/>
              <a:rect l="l" t="t" r="r" b="b"/>
              <a:pathLst>
                <a:path w="11576" h="6448" extrusionOk="0">
                  <a:moveTo>
                    <a:pt x="11507" y="1"/>
                  </a:moveTo>
                  <a:cubicBezTo>
                    <a:pt x="11501" y="1"/>
                    <a:pt x="11495" y="2"/>
                    <a:pt x="11488" y="6"/>
                  </a:cubicBezTo>
                  <a:cubicBezTo>
                    <a:pt x="7371" y="1209"/>
                    <a:pt x="2716" y="2824"/>
                    <a:pt x="24" y="6371"/>
                  </a:cubicBezTo>
                  <a:cubicBezTo>
                    <a:pt x="0" y="6418"/>
                    <a:pt x="45" y="6447"/>
                    <a:pt x="83" y="6447"/>
                  </a:cubicBezTo>
                  <a:cubicBezTo>
                    <a:pt x="97" y="6447"/>
                    <a:pt x="110" y="6443"/>
                    <a:pt x="119" y="6435"/>
                  </a:cubicBezTo>
                  <a:cubicBezTo>
                    <a:pt x="2842" y="3046"/>
                    <a:pt x="7498" y="1399"/>
                    <a:pt x="11520" y="133"/>
                  </a:cubicBezTo>
                  <a:cubicBezTo>
                    <a:pt x="11576" y="104"/>
                    <a:pt x="11557" y="1"/>
                    <a:pt x="11507"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2"/>
            <p:cNvSpPr/>
            <p:nvPr/>
          </p:nvSpPr>
          <p:spPr>
            <a:xfrm>
              <a:off x="5989120" y="1172470"/>
              <a:ext cx="38337" cy="54112"/>
            </a:xfrm>
            <a:custGeom>
              <a:avLst/>
              <a:gdLst/>
              <a:ahLst/>
              <a:cxnLst/>
              <a:rect l="l" t="t" r="r" b="b"/>
              <a:pathLst>
                <a:path w="1186" h="1674" extrusionOk="0">
                  <a:moveTo>
                    <a:pt x="1133" y="0"/>
                  </a:moveTo>
                  <a:cubicBezTo>
                    <a:pt x="1121" y="0"/>
                    <a:pt x="1109" y="4"/>
                    <a:pt x="1100" y="13"/>
                  </a:cubicBezTo>
                  <a:cubicBezTo>
                    <a:pt x="847" y="615"/>
                    <a:pt x="467" y="1153"/>
                    <a:pt x="23" y="1628"/>
                  </a:cubicBezTo>
                  <a:cubicBezTo>
                    <a:pt x="1" y="1651"/>
                    <a:pt x="26" y="1673"/>
                    <a:pt x="54" y="1673"/>
                  </a:cubicBezTo>
                  <a:cubicBezTo>
                    <a:pt x="65" y="1673"/>
                    <a:pt x="77" y="1669"/>
                    <a:pt x="87" y="1660"/>
                  </a:cubicBezTo>
                  <a:cubicBezTo>
                    <a:pt x="562" y="1217"/>
                    <a:pt x="910" y="647"/>
                    <a:pt x="1163" y="45"/>
                  </a:cubicBezTo>
                  <a:cubicBezTo>
                    <a:pt x="1186" y="23"/>
                    <a:pt x="1161" y="0"/>
                    <a:pt x="113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2"/>
            <p:cNvSpPr/>
            <p:nvPr/>
          </p:nvSpPr>
          <p:spPr>
            <a:xfrm>
              <a:off x="6151848" y="1039610"/>
              <a:ext cx="165342" cy="151378"/>
            </a:xfrm>
            <a:custGeom>
              <a:avLst/>
              <a:gdLst/>
              <a:ahLst/>
              <a:cxnLst/>
              <a:rect l="l" t="t" r="r" b="b"/>
              <a:pathLst>
                <a:path w="5115" h="4683" extrusionOk="0">
                  <a:moveTo>
                    <a:pt x="5022" y="0"/>
                  </a:moveTo>
                  <a:cubicBezTo>
                    <a:pt x="5014" y="0"/>
                    <a:pt x="5005" y="2"/>
                    <a:pt x="4997" y="6"/>
                  </a:cubicBezTo>
                  <a:cubicBezTo>
                    <a:pt x="3160" y="1337"/>
                    <a:pt x="1481" y="2857"/>
                    <a:pt x="25" y="4567"/>
                  </a:cubicBezTo>
                  <a:cubicBezTo>
                    <a:pt x="0" y="4615"/>
                    <a:pt x="32" y="4683"/>
                    <a:pt x="77" y="4683"/>
                  </a:cubicBezTo>
                  <a:cubicBezTo>
                    <a:pt x="90" y="4683"/>
                    <a:pt x="105" y="4676"/>
                    <a:pt x="120" y="4662"/>
                  </a:cubicBezTo>
                  <a:cubicBezTo>
                    <a:pt x="1640" y="3015"/>
                    <a:pt x="3286" y="1495"/>
                    <a:pt x="5060" y="133"/>
                  </a:cubicBezTo>
                  <a:cubicBezTo>
                    <a:pt x="5115" y="78"/>
                    <a:pt x="5075" y="0"/>
                    <a:pt x="5022"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2"/>
            <p:cNvSpPr/>
            <p:nvPr/>
          </p:nvSpPr>
          <p:spPr>
            <a:xfrm>
              <a:off x="5982040" y="968138"/>
              <a:ext cx="269914" cy="180470"/>
            </a:xfrm>
            <a:custGeom>
              <a:avLst/>
              <a:gdLst/>
              <a:ahLst/>
              <a:cxnLst/>
              <a:rect l="l" t="t" r="r" b="b"/>
              <a:pathLst>
                <a:path w="8350" h="5583" extrusionOk="0">
                  <a:moveTo>
                    <a:pt x="8254" y="1"/>
                  </a:moveTo>
                  <a:cubicBezTo>
                    <a:pt x="4993" y="919"/>
                    <a:pt x="2142" y="2819"/>
                    <a:pt x="52" y="5479"/>
                  </a:cubicBezTo>
                  <a:cubicBezTo>
                    <a:pt x="0" y="5531"/>
                    <a:pt x="54" y="5583"/>
                    <a:pt x="93" y="5583"/>
                  </a:cubicBezTo>
                  <a:cubicBezTo>
                    <a:pt x="102" y="5583"/>
                    <a:pt x="110" y="5580"/>
                    <a:pt x="116" y="5574"/>
                  </a:cubicBezTo>
                  <a:cubicBezTo>
                    <a:pt x="2396" y="3009"/>
                    <a:pt x="5056" y="1236"/>
                    <a:pt x="8286" y="127"/>
                  </a:cubicBezTo>
                  <a:cubicBezTo>
                    <a:pt x="8349" y="96"/>
                    <a:pt x="8318" y="1"/>
                    <a:pt x="82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2"/>
            <p:cNvSpPr/>
            <p:nvPr/>
          </p:nvSpPr>
          <p:spPr>
            <a:xfrm>
              <a:off x="7336076" y="8899"/>
              <a:ext cx="3103" cy="8986"/>
            </a:xfrm>
            <a:custGeom>
              <a:avLst/>
              <a:gdLst/>
              <a:ahLst/>
              <a:cxnLst/>
              <a:rect l="l" t="t" r="r" b="b"/>
              <a:pathLst>
                <a:path w="96" h="278" extrusionOk="0">
                  <a:moveTo>
                    <a:pt x="32" y="1"/>
                  </a:moveTo>
                  <a:cubicBezTo>
                    <a:pt x="32" y="1"/>
                    <a:pt x="0" y="1"/>
                    <a:pt x="0" y="33"/>
                  </a:cubicBezTo>
                  <a:cubicBezTo>
                    <a:pt x="0" y="96"/>
                    <a:pt x="32" y="191"/>
                    <a:pt x="63" y="254"/>
                  </a:cubicBezTo>
                  <a:cubicBezTo>
                    <a:pt x="63" y="270"/>
                    <a:pt x="71" y="278"/>
                    <a:pt x="79" y="278"/>
                  </a:cubicBezTo>
                  <a:cubicBezTo>
                    <a:pt x="87" y="278"/>
                    <a:pt x="95" y="270"/>
                    <a:pt x="95" y="254"/>
                  </a:cubicBezTo>
                  <a:cubicBezTo>
                    <a:pt x="95" y="191"/>
                    <a:pt x="63" y="96"/>
                    <a:pt x="3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2"/>
            <p:cNvSpPr/>
            <p:nvPr/>
          </p:nvSpPr>
          <p:spPr>
            <a:xfrm>
              <a:off x="6837513" y="-226531"/>
              <a:ext cx="900865" cy="2442024"/>
            </a:xfrm>
            <a:custGeom>
              <a:avLst/>
              <a:gdLst/>
              <a:ahLst/>
              <a:cxnLst/>
              <a:rect l="l" t="t" r="r" b="b"/>
              <a:pathLst>
                <a:path w="27869" h="75546" extrusionOk="0">
                  <a:moveTo>
                    <a:pt x="27141" y="0"/>
                  </a:moveTo>
                  <a:cubicBezTo>
                    <a:pt x="26064" y="3579"/>
                    <a:pt x="24385" y="7126"/>
                    <a:pt x="22960" y="10197"/>
                  </a:cubicBezTo>
                  <a:cubicBezTo>
                    <a:pt x="17957" y="20933"/>
                    <a:pt x="7221" y="28027"/>
                    <a:pt x="2945" y="39079"/>
                  </a:cubicBezTo>
                  <a:cubicBezTo>
                    <a:pt x="2860" y="39271"/>
                    <a:pt x="3004" y="39434"/>
                    <a:pt x="3155" y="39434"/>
                  </a:cubicBezTo>
                  <a:cubicBezTo>
                    <a:pt x="3229" y="39434"/>
                    <a:pt x="3305" y="39395"/>
                    <a:pt x="3357" y="39301"/>
                  </a:cubicBezTo>
                  <a:cubicBezTo>
                    <a:pt x="7949" y="30212"/>
                    <a:pt x="15360" y="23308"/>
                    <a:pt x="20838" y="14948"/>
                  </a:cubicBezTo>
                  <a:lnTo>
                    <a:pt x="20838" y="14948"/>
                  </a:lnTo>
                  <a:cubicBezTo>
                    <a:pt x="19825" y="17513"/>
                    <a:pt x="19255" y="20268"/>
                    <a:pt x="18558" y="23023"/>
                  </a:cubicBezTo>
                  <a:cubicBezTo>
                    <a:pt x="17355" y="27710"/>
                    <a:pt x="14505" y="32207"/>
                    <a:pt x="14473" y="37148"/>
                  </a:cubicBezTo>
                  <a:cubicBezTo>
                    <a:pt x="14346" y="37211"/>
                    <a:pt x="14315" y="37338"/>
                    <a:pt x="14378" y="37464"/>
                  </a:cubicBezTo>
                  <a:cubicBezTo>
                    <a:pt x="9976" y="41930"/>
                    <a:pt x="3579" y="46743"/>
                    <a:pt x="3579" y="53615"/>
                  </a:cubicBezTo>
                  <a:cubicBezTo>
                    <a:pt x="3610" y="56941"/>
                    <a:pt x="5131" y="60076"/>
                    <a:pt x="5321" y="63401"/>
                  </a:cubicBezTo>
                  <a:cubicBezTo>
                    <a:pt x="5574" y="67803"/>
                    <a:pt x="3674" y="71857"/>
                    <a:pt x="349" y="74675"/>
                  </a:cubicBezTo>
                  <a:cubicBezTo>
                    <a:pt x="64" y="74675"/>
                    <a:pt x="0" y="75150"/>
                    <a:pt x="317" y="75214"/>
                  </a:cubicBezTo>
                  <a:cubicBezTo>
                    <a:pt x="1287" y="75439"/>
                    <a:pt x="2254" y="75545"/>
                    <a:pt x="3210" y="75545"/>
                  </a:cubicBezTo>
                  <a:cubicBezTo>
                    <a:pt x="11128" y="75545"/>
                    <a:pt x="18362" y="68283"/>
                    <a:pt x="20933" y="61248"/>
                  </a:cubicBezTo>
                  <a:cubicBezTo>
                    <a:pt x="23974" y="52792"/>
                    <a:pt x="21345" y="43418"/>
                    <a:pt x="14885" y="37338"/>
                  </a:cubicBezTo>
                  <a:cubicBezTo>
                    <a:pt x="14916" y="37306"/>
                    <a:pt x="14948" y="37274"/>
                    <a:pt x="14948" y="37211"/>
                  </a:cubicBezTo>
                  <a:cubicBezTo>
                    <a:pt x="15265" y="32429"/>
                    <a:pt x="17798" y="28217"/>
                    <a:pt x="19002" y="23625"/>
                  </a:cubicBezTo>
                  <a:cubicBezTo>
                    <a:pt x="20173" y="19096"/>
                    <a:pt x="20933" y="14441"/>
                    <a:pt x="23657" y="10514"/>
                  </a:cubicBezTo>
                  <a:cubicBezTo>
                    <a:pt x="23689" y="10419"/>
                    <a:pt x="23625" y="10356"/>
                    <a:pt x="23562" y="10356"/>
                  </a:cubicBezTo>
                  <a:cubicBezTo>
                    <a:pt x="24100" y="9311"/>
                    <a:pt x="24607" y="8234"/>
                    <a:pt x="25050" y="7126"/>
                  </a:cubicBezTo>
                  <a:cubicBezTo>
                    <a:pt x="26000" y="4845"/>
                    <a:pt x="27077" y="2439"/>
                    <a:pt x="27869"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2"/>
            <p:cNvSpPr/>
            <p:nvPr/>
          </p:nvSpPr>
          <p:spPr>
            <a:xfrm>
              <a:off x="7810039" y="-226531"/>
              <a:ext cx="1333923" cy="1629309"/>
            </a:xfrm>
            <a:custGeom>
              <a:avLst/>
              <a:gdLst/>
              <a:ahLst/>
              <a:cxnLst/>
              <a:rect l="l" t="t" r="r" b="b"/>
              <a:pathLst>
                <a:path w="41266" h="50404" extrusionOk="0">
                  <a:moveTo>
                    <a:pt x="1" y="0"/>
                  </a:moveTo>
                  <a:cubicBezTo>
                    <a:pt x="507" y="2660"/>
                    <a:pt x="1078" y="5289"/>
                    <a:pt x="2059" y="7854"/>
                  </a:cubicBezTo>
                  <a:cubicBezTo>
                    <a:pt x="2978" y="10229"/>
                    <a:pt x="4118" y="12509"/>
                    <a:pt x="5448" y="14663"/>
                  </a:cubicBezTo>
                  <a:cubicBezTo>
                    <a:pt x="5393" y="14630"/>
                    <a:pt x="5331" y="14612"/>
                    <a:pt x="5272" y="14612"/>
                  </a:cubicBezTo>
                  <a:cubicBezTo>
                    <a:pt x="5159" y="14612"/>
                    <a:pt x="5057" y="14676"/>
                    <a:pt x="5036" y="14821"/>
                  </a:cubicBezTo>
                  <a:cubicBezTo>
                    <a:pt x="4118" y="19223"/>
                    <a:pt x="3358" y="24068"/>
                    <a:pt x="4783" y="28439"/>
                  </a:cubicBezTo>
                  <a:cubicBezTo>
                    <a:pt x="6113" y="32524"/>
                    <a:pt x="8488" y="34139"/>
                    <a:pt x="12035" y="35976"/>
                  </a:cubicBezTo>
                  <a:cubicBezTo>
                    <a:pt x="14315" y="37179"/>
                    <a:pt x="14949" y="39174"/>
                    <a:pt x="16849" y="40663"/>
                  </a:cubicBezTo>
                  <a:cubicBezTo>
                    <a:pt x="18844" y="42215"/>
                    <a:pt x="21282" y="43323"/>
                    <a:pt x="23626" y="44178"/>
                  </a:cubicBezTo>
                  <a:cubicBezTo>
                    <a:pt x="26096" y="45033"/>
                    <a:pt x="28566" y="45413"/>
                    <a:pt x="31131" y="45825"/>
                  </a:cubicBezTo>
                  <a:cubicBezTo>
                    <a:pt x="34932" y="46427"/>
                    <a:pt x="37687" y="47757"/>
                    <a:pt x="40569" y="50322"/>
                  </a:cubicBezTo>
                  <a:cubicBezTo>
                    <a:pt x="40638" y="50379"/>
                    <a:pt x="40710" y="50403"/>
                    <a:pt x="40778" y="50403"/>
                  </a:cubicBezTo>
                  <a:cubicBezTo>
                    <a:pt x="40898" y="50403"/>
                    <a:pt x="41003" y="50328"/>
                    <a:pt x="41044" y="50227"/>
                  </a:cubicBezTo>
                  <a:cubicBezTo>
                    <a:pt x="41202" y="50164"/>
                    <a:pt x="41266" y="50005"/>
                    <a:pt x="41171" y="49815"/>
                  </a:cubicBezTo>
                  <a:cubicBezTo>
                    <a:pt x="39714" y="47250"/>
                    <a:pt x="39872" y="44431"/>
                    <a:pt x="39017" y="41676"/>
                  </a:cubicBezTo>
                  <a:cubicBezTo>
                    <a:pt x="38479" y="39998"/>
                    <a:pt x="37529" y="38604"/>
                    <a:pt x="36420" y="37211"/>
                  </a:cubicBezTo>
                  <a:cubicBezTo>
                    <a:pt x="34298" y="34519"/>
                    <a:pt x="32842" y="32556"/>
                    <a:pt x="31575" y="29357"/>
                  </a:cubicBezTo>
                  <a:cubicBezTo>
                    <a:pt x="30751" y="27172"/>
                    <a:pt x="29960" y="25113"/>
                    <a:pt x="28440" y="23277"/>
                  </a:cubicBezTo>
                  <a:cubicBezTo>
                    <a:pt x="27268" y="21788"/>
                    <a:pt x="25779" y="20521"/>
                    <a:pt x="24006" y="19730"/>
                  </a:cubicBezTo>
                  <a:cubicBezTo>
                    <a:pt x="21472" y="18558"/>
                    <a:pt x="18939" y="18526"/>
                    <a:pt x="16659" y="16594"/>
                  </a:cubicBezTo>
                  <a:cubicBezTo>
                    <a:pt x="15139" y="15328"/>
                    <a:pt x="14410" y="14441"/>
                    <a:pt x="12415" y="14251"/>
                  </a:cubicBezTo>
                  <a:cubicBezTo>
                    <a:pt x="11989" y="14208"/>
                    <a:pt x="11569" y="14193"/>
                    <a:pt x="11153" y="14193"/>
                  </a:cubicBezTo>
                  <a:cubicBezTo>
                    <a:pt x="10333" y="14193"/>
                    <a:pt x="9528" y="14249"/>
                    <a:pt x="8721" y="14249"/>
                  </a:cubicBezTo>
                  <a:cubicBezTo>
                    <a:pt x="7839" y="14249"/>
                    <a:pt x="6956" y="14182"/>
                    <a:pt x="6050" y="13903"/>
                  </a:cubicBezTo>
                  <a:cubicBezTo>
                    <a:pt x="4878" y="11844"/>
                    <a:pt x="3864" y="9754"/>
                    <a:pt x="3041" y="7537"/>
                  </a:cubicBezTo>
                  <a:cubicBezTo>
                    <a:pt x="2123" y="5099"/>
                    <a:pt x="1584" y="2534"/>
                    <a:pt x="107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2"/>
            <p:cNvSpPr/>
            <p:nvPr/>
          </p:nvSpPr>
          <p:spPr>
            <a:xfrm>
              <a:off x="6307207" y="-226531"/>
              <a:ext cx="1253046" cy="1433905"/>
            </a:xfrm>
            <a:custGeom>
              <a:avLst/>
              <a:gdLst/>
              <a:ahLst/>
              <a:cxnLst/>
              <a:rect l="l" t="t" r="r" b="b"/>
              <a:pathLst>
                <a:path w="38764" h="44359" extrusionOk="0">
                  <a:moveTo>
                    <a:pt x="1" y="0"/>
                  </a:moveTo>
                  <a:cubicBezTo>
                    <a:pt x="381" y="918"/>
                    <a:pt x="824" y="1773"/>
                    <a:pt x="1457" y="2565"/>
                  </a:cubicBezTo>
                  <a:cubicBezTo>
                    <a:pt x="2027" y="3262"/>
                    <a:pt x="4498" y="4782"/>
                    <a:pt x="5353" y="5859"/>
                  </a:cubicBezTo>
                  <a:cubicBezTo>
                    <a:pt x="5321" y="5890"/>
                    <a:pt x="5289" y="5922"/>
                    <a:pt x="5321" y="5985"/>
                  </a:cubicBezTo>
                  <a:cubicBezTo>
                    <a:pt x="4783" y="6429"/>
                    <a:pt x="4276" y="6904"/>
                    <a:pt x="3738" y="7347"/>
                  </a:cubicBezTo>
                  <a:cubicBezTo>
                    <a:pt x="3643" y="7347"/>
                    <a:pt x="3516" y="7442"/>
                    <a:pt x="3484" y="7537"/>
                  </a:cubicBezTo>
                  <a:cubicBezTo>
                    <a:pt x="3168" y="10482"/>
                    <a:pt x="7284" y="13016"/>
                    <a:pt x="9406" y="14409"/>
                  </a:cubicBezTo>
                  <a:cubicBezTo>
                    <a:pt x="12543" y="16471"/>
                    <a:pt x="16159" y="17734"/>
                    <a:pt x="19888" y="17734"/>
                  </a:cubicBezTo>
                  <a:cubicBezTo>
                    <a:pt x="20225" y="17734"/>
                    <a:pt x="20563" y="17724"/>
                    <a:pt x="20902" y="17703"/>
                  </a:cubicBezTo>
                  <a:cubicBezTo>
                    <a:pt x="23436" y="17513"/>
                    <a:pt x="25779" y="16785"/>
                    <a:pt x="27869" y="15486"/>
                  </a:cubicBezTo>
                  <a:lnTo>
                    <a:pt x="27869" y="15486"/>
                  </a:lnTo>
                  <a:cubicBezTo>
                    <a:pt x="25653" y="17386"/>
                    <a:pt x="23341" y="19128"/>
                    <a:pt x="20902" y="20838"/>
                  </a:cubicBezTo>
                  <a:cubicBezTo>
                    <a:pt x="20412" y="20778"/>
                    <a:pt x="19912" y="20749"/>
                    <a:pt x="19407" y="20749"/>
                  </a:cubicBezTo>
                  <a:cubicBezTo>
                    <a:pt x="15632" y="20749"/>
                    <a:pt x="11583" y="22412"/>
                    <a:pt x="9628" y="25652"/>
                  </a:cubicBezTo>
                  <a:cubicBezTo>
                    <a:pt x="6208" y="31384"/>
                    <a:pt x="11306" y="38414"/>
                    <a:pt x="7094" y="43893"/>
                  </a:cubicBezTo>
                  <a:cubicBezTo>
                    <a:pt x="7031" y="43925"/>
                    <a:pt x="6999" y="43988"/>
                    <a:pt x="7031" y="44020"/>
                  </a:cubicBezTo>
                  <a:cubicBezTo>
                    <a:pt x="6985" y="44181"/>
                    <a:pt x="7123" y="44359"/>
                    <a:pt x="7275" y="44359"/>
                  </a:cubicBezTo>
                  <a:cubicBezTo>
                    <a:pt x="7332" y="44359"/>
                    <a:pt x="7391" y="44334"/>
                    <a:pt x="7443" y="44273"/>
                  </a:cubicBezTo>
                  <a:cubicBezTo>
                    <a:pt x="7538" y="44146"/>
                    <a:pt x="7633" y="44020"/>
                    <a:pt x="7728" y="43925"/>
                  </a:cubicBezTo>
                  <a:cubicBezTo>
                    <a:pt x="11306" y="42151"/>
                    <a:pt x="14093" y="39143"/>
                    <a:pt x="16025" y="35659"/>
                  </a:cubicBezTo>
                  <a:cubicBezTo>
                    <a:pt x="17039" y="33822"/>
                    <a:pt x="17799" y="31859"/>
                    <a:pt x="18337" y="29832"/>
                  </a:cubicBezTo>
                  <a:cubicBezTo>
                    <a:pt x="19065" y="26982"/>
                    <a:pt x="19002" y="23942"/>
                    <a:pt x="20744" y="21472"/>
                  </a:cubicBezTo>
                  <a:cubicBezTo>
                    <a:pt x="20839" y="21408"/>
                    <a:pt x="20902" y="21377"/>
                    <a:pt x="20966" y="21345"/>
                  </a:cubicBezTo>
                  <a:cubicBezTo>
                    <a:pt x="20997" y="21345"/>
                    <a:pt x="20997" y="21345"/>
                    <a:pt x="20997" y="21313"/>
                  </a:cubicBezTo>
                  <a:cubicBezTo>
                    <a:pt x="21029" y="21313"/>
                    <a:pt x="21061" y="21313"/>
                    <a:pt x="21092" y="21281"/>
                  </a:cubicBezTo>
                  <a:cubicBezTo>
                    <a:pt x="25336" y="19001"/>
                    <a:pt x="29104" y="15644"/>
                    <a:pt x="32145" y="11908"/>
                  </a:cubicBezTo>
                  <a:cubicBezTo>
                    <a:pt x="33887" y="10166"/>
                    <a:pt x="35438" y="8139"/>
                    <a:pt x="35913" y="5764"/>
                  </a:cubicBezTo>
                  <a:cubicBezTo>
                    <a:pt x="36040" y="5637"/>
                    <a:pt x="36135" y="5542"/>
                    <a:pt x="36262" y="5415"/>
                  </a:cubicBezTo>
                  <a:cubicBezTo>
                    <a:pt x="36275" y="5419"/>
                    <a:pt x="36288" y="5420"/>
                    <a:pt x="36301" y="5420"/>
                  </a:cubicBezTo>
                  <a:cubicBezTo>
                    <a:pt x="36407" y="5420"/>
                    <a:pt x="36480" y="5307"/>
                    <a:pt x="36452" y="5194"/>
                  </a:cubicBezTo>
                  <a:cubicBezTo>
                    <a:pt x="36515" y="5099"/>
                    <a:pt x="36578" y="5035"/>
                    <a:pt x="36642" y="4972"/>
                  </a:cubicBezTo>
                  <a:cubicBezTo>
                    <a:pt x="36737" y="4830"/>
                    <a:pt x="36618" y="4651"/>
                    <a:pt x="36486" y="4651"/>
                  </a:cubicBezTo>
                  <a:cubicBezTo>
                    <a:pt x="36442" y="4651"/>
                    <a:pt x="36396" y="4671"/>
                    <a:pt x="36357" y="4719"/>
                  </a:cubicBezTo>
                  <a:lnTo>
                    <a:pt x="36262" y="4814"/>
                  </a:lnTo>
                  <a:cubicBezTo>
                    <a:pt x="36230" y="4750"/>
                    <a:pt x="36198" y="4719"/>
                    <a:pt x="36167" y="4687"/>
                  </a:cubicBezTo>
                  <a:cubicBezTo>
                    <a:pt x="37243" y="3230"/>
                    <a:pt x="38067" y="1647"/>
                    <a:pt x="38764" y="0"/>
                  </a:cubicBezTo>
                  <a:lnTo>
                    <a:pt x="38067" y="0"/>
                  </a:lnTo>
                  <a:cubicBezTo>
                    <a:pt x="37433" y="1583"/>
                    <a:pt x="36578" y="3104"/>
                    <a:pt x="35502" y="4560"/>
                  </a:cubicBezTo>
                  <a:cubicBezTo>
                    <a:pt x="35407" y="4529"/>
                    <a:pt x="35280" y="4497"/>
                    <a:pt x="35153" y="4402"/>
                  </a:cubicBezTo>
                  <a:cubicBezTo>
                    <a:pt x="34868" y="4434"/>
                    <a:pt x="34583" y="4465"/>
                    <a:pt x="34267" y="4497"/>
                  </a:cubicBezTo>
                  <a:cubicBezTo>
                    <a:pt x="32936" y="4339"/>
                    <a:pt x="31923" y="3737"/>
                    <a:pt x="31195" y="2724"/>
                  </a:cubicBezTo>
                  <a:cubicBezTo>
                    <a:pt x="30783" y="2312"/>
                    <a:pt x="30466" y="1805"/>
                    <a:pt x="30086" y="1362"/>
                  </a:cubicBezTo>
                  <a:cubicBezTo>
                    <a:pt x="29643" y="855"/>
                    <a:pt x="29168" y="412"/>
                    <a:pt x="28693"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2"/>
            <p:cNvSpPr/>
            <p:nvPr/>
          </p:nvSpPr>
          <p:spPr>
            <a:xfrm>
              <a:off x="3489615" y="-226531"/>
              <a:ext cx="1149930" cy="257081"/>
            </a:xfrm>
            <a:custGeom>
              <a:avLst/>
              <a:gdLst/>
              <a:ahLst/>
              <a:cxnLst/>
              <a:rect l="l" t="t" r="r" b="b"/>
              <a:pathLst>
                <a:path w="35574" h="7953" extrusionOk="0">
                  <a:moveTo>
                    <a:pt x="2828" y="0"/>
                  </a:moveTo>
                  <a:cubicBezTo>
                    <a:pt x="1783" y="1298"/>
                    <a:pt x="864" y="2692"/>
                    <a:pt x="104" y="4212"/>
                  </a:cubicBezTo>
                  <a:cubicBezTo>
                    <a:pt x="1" y="4398"/>
                    <a:pt x="181" y="4557"/>
                    <a:pt x="362" y="4557"/>
                  </a:cubicBezTo>
                  <a:cubicBezTo>
                    <a:pt x="459" y="4557"/>
                    <a:pt x="556" y="4512"/>
                    <a:pt x="611" y="4402"/>
                  </a:cubicBezTo>
                  <a:cubicBezTo>
                    <a:pt x="1534" y="4180"/>
                    <a:pt x="2437" y="4084"/>
                    <a:pt x="3323" y="4084"/>
                  </a:cubicBezTo>
                  <a:cubicBezTo>
                    <a:pt x="7881" y="4084"/>
                    <a:pt x="12029" y="6614"/>
                    <a:pt x="16509" y="7569"/>
                  </a:cubicBezTo>
                  <a:cubicBezTo>
                    <a:pt x="17577" y="7794"/>
                    <a:pt x="18678" y="7952"/>
                    <a:pt x="19773" y="7952"/>
                  </a:cubicBezTo>
                  <a:cubicBezTo>
                    <a:pt x="20529" y="7952"/>
                    <a:pt x="21282" y="7877"/>
                    <a:pt x="22019" y="7696"/>
                  </a:cubicBezTo>
                  <a:cubicBezTo>
                    <a:pt x="24711" y="7030"/>
                    <a:pt x="26738" y="4940"/>
                    <a:pt x="29145" y="3705"/>
                  </a:cubicBezTo>
                  <a:cubicBezTo>
                    <a:pt x="29240" y="3674"/>
                    <a:pt x="29272" y="3610"/>
                    <a:pt x="29272" y="3547"/>
                  </a:cubicBezTo>
                  <a:cubicBezTo>
                    <a:pt x="31773" y="3325"/>
                    <a:pt x="33927" y="1932"/>
                    <a:pt x="35574" y="0"/>
                  </a:cubicBezTo>
                  <a:lnTo>
                    <a:pt x="34275" y="0"/>
                  </a:lnTo>
                  <a:cubicBezTo>
                    <a:pt x="33389" y="887"/>
                    <a:pt x="32375" y="1647"/>
                    <a:pt x="31203" y="2153"/>
                  </a:cubicBezTo>
                  <a:cubicBezTo>
                    <a:pt x="30095" y="1900"/>
                    <a:pt x="28955" y="950"/>
                    <a:pt x="27973" y="0"/>
                  </a:cubicBezTo>
                  <a:lnTo>
                    <a:pt x="27403" y="0"/>
                  </a:lnTo>
                  <a:cubicBezTo>
                    <a:pt x="27656" y="190"/>
                    <a:pt x="27878" y="412"/>
                    <a:pt x="28100" y="602"/>
                  </a:cubicBezTo>
                  <a:cubicBezTo>
                    <a:pt x="28860" y="1235"/>
                    <a:pt x="29683" y="2027"/>
                    <a:pt x="30570" y="2375"/>
                  </a:cubicBezTo>
                  <a:cubicBezTo>
                    <a:pt x="29937" y="2565"/>
                    <a:pt x="29303" y="2724"/>
                    <a:pt x="28575" y="2755"/>
                  </a:cubicBezTo>
                  <a:cubicBezTo>
                    <a:pt x="28394" y="2769"/>
                    <a:pt x="28212" y="2776"/>
                    <a:pt x="28031" y="2776"/>
                  </a:cubicBezTo>
                  <a:cubicBezTo>
                    <a:pt x="24906" y="2776"/>
                    <a:pt x="21683" y="808"/>
                    <a:pt x="18631" y="0"/>
                  </a:cubicBezTo>
                  <a:lnTo>
                    <a:pt x="15749" y="0"/>
                  </a:lnTo>
                  <a:cubicBezTo>
                    <a:pt x="19486" y="538"/>
                    <a:pt x="22684" y="2248"/>
                    <a:pt x="26326" y="3262"/>
                  </a:cubicBezTo>
                  <a:cubicBezTo>
                    <a:pt x="27055" y="3484"/>
                    <a:pt x="27751" y="3547"/>
                    <a:pt x="28448" y="3579"/>
                  </a:cubicBezTo>
                  <a:cubicBezTo>
                    <a:pt x="26168" y="4655"/>
                    <a:pt x="24363" y="6524"/>
                    <a:pt x="21829" y="7094"/>
                  </a:cubicBezTo>
                  <a:cubicBezTo>
                    <a:pt x="21104" y="7264"/>
                    <a:pt x="20373" y="7337"/>
                    <a:pt x="19642" y="7337"/>
                  </a:cubicBezTo>
                  <a:cubicBezTo>
                    <a:pt x="17371" y="7337"/>
                    <a:pt x="15094" y="6625"/>
                    <a:pt x="12962" y="5859"/>
                  </a:cubicBezTo>
                  <a:cubicBezTo>
                    <a:pt x="9822" y="4732"/>
                    <a:pt x="6705" y="3445"/>
                    <a:pt x="3417" y="3445"/>
                  </a:cubicBezTo>
                  <a:cubicBezTo>
                    <a:pt x="2825" y="3445"/>
                    <a:pt x="2228" y="3487"/>
                    <a:pt x="1624" y="3579"/>
                  </a:cubicBezTo>
                  <a:cubicBezTo>
                    <a:pt x="4221" y="1615"/>
                    <a:pt x="7198" y="443"/>
                    <a:pt x="10333" y="0"/>
                  </a:cubicBezTo>
                  <a:lnTo>
                    <a:pt x="7832" y="0"/>
                  </a:lnTo>
                  <a:cubicBezTo>
                    <a:pt x="5456" y="633"/>
                    <a:pt x="3208" y="1742"/>
                    <a:pt x="1181" y="3357"/>
                  </a:cubicBezTo>
                  <a:cubicBezTo>
                    <a:pt x="1878" y="2153"/>
                    <a:pt x="2701" y="1045"/>
                    <a:pt x="36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2"/>
            <p:cNvSpPr/>
            <p:nvPr/>
          </p:nvSpPr>
          <p:spPr>
            <a:xfrm>
              <a:off x="4821766" y="-226531"/>
              <a:ext cx="444501" cy="898829"/>
            </a:xfrm>
            <a:custGeom>
              <a:avLst/>
              <a:gdLst/>
              <a:ahLst/>
              <a:cxnLst/>
              <a:rect l="l" t="t" r="r" b="b"/>
              <a:pathLst>
                <a:path w="13751" h="27806" extrusionOk="0">
                  <a:moveTo>
                    <a:pt x="1" y="0"/>
                  </a:moveTo>
                  <a:cubicBezTo>
                    <a:pt x="127" y="1140"/>
                    <a:pt x="317" y="2280"/>
                    <a:pt x="602" y="3420"/>
                  </a:cubicBezTo>
                  <a:cubicBezTo>
                    <a:pt x="1394" y="6777"/>
                    <a:pt x="1014" y="10229"/>
                    <a:pt x="1901" y="13554"/>
                  </a:cubicBezTo>
                  <a:cubicBezTo>
                    <a:pt x="3484" y="19508"/>
                    <a:pt x="8203" y="24227"/>
                    <a:pt x="13112" y="27647"/>
                  </a:cubicBezTo>
                  <a:cubicBezTo>
                    <a:pt x="13143" y="27679"/>
                    <a:pt x="13175" y="27710"/>
                    <a:pt x="13238" y="27742"/>
                  </a:cubicBezTo>
                  <a:cubicBezTo>
                    <a:pt x="13290" y="27787"/>
                    <a:pt x="13344" y="27806"/>
                    <a:pt x="13395" y="27806"/>
                  </a:cubicBezTo>
                  <a:cubicBezTo>
                    <a:pt x="13595" y="27806"/>
                    <a:pt x="13751" y="27513"/>
                    <a:pt x="13523" y="27362"/>
                  </a:cubicBezTo>
                  <a:cubicBezTo>
                    <a:pt x="9882" y="24448"/>
                    <a:pt x="10135" y="19761"/>
                    <a:pt x="9850" y="15549"/>
                  </a:cubicBezTo>
                  <a:cubicBezTo>
                    <a:pt x="9597" y="12478"/>
                    <a:pt x="8805" y="10451"/>
                    <a:pt x="7253" y="7886"/>
                  </a:cubicBezTo>
                  <a:cubicBezTo>
                    <a:pt x="5796" y="5447"/>
                    <a:pt x="7158" y="2850"/>
                    <a:pt x="5733" y="253"/>
                  </a:cubicBezTo>
                  <a:cubicBezTo>
                    <a:pt x="5701" y="190"/>
                    <a:pt x="5638" y="95"/>
                    <a:pt x="5575" y="0"/>
                  </a:cubicBezTo>
                  <a:lnTo>
                    <a:pt x="5195" y="0"/>
                  </a:lnTo>
                  <a:cubicBezTo>
                    <a:pt x="5670" y="855"/>
                    <a:pt x="6018" y="1710"/>
                    <a:pt x="6145" y="2597"/>
                  </a:cubicBezTo>
                  <a:cubicBezTo>
                    <a:pt x="6335" y="3895"/>
                    <a:pt x="5670" y="5004"/>
                    <a:pt x="5860" y="6239"/>
                  </a:cubicBezTo>
                  <a:cubicBezTo>
                    <a:pt x="6050" y="7506"/>
                    <a:pt x="7190" y="8456"/>
                    <a:pt x="7791" y="9501"/>
                  </a:cubicBezTo>
                  <a:cubicBezTo>
                    <a:pt x="10673" y="14346"/>
                    <a:pt x="8425" y="20901"/>
                    <a:pt x="11275" y="25557"/>
                  </a:cubicBezTo>
                  <a:cubicBezTo>
                    <a:pt x="7031" y="21947"/>
                    <a:pt x="3168" y="17798"/>
                    <a:pt x="2186" y="12034"/>
                  </a:cubicBezTo>
                  <a:cubicBezTo>
                    <a:pt x="1774" y="9564"/>
                    <a:pt x="2091" y="7062"/>
                    <a:pt x="1521" y="4624"/>
                  </a:cubicBezTo>
                  <a:cubicBezTo>
                    <a:pt x="1173" y="3009"/>
                    <a:pt x="856" y="1520"/>
                    <a:pt x="66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2"/>
            <p:cNvSpPr/>
            <p:nvPr/>
          </p:nvSpPr>
          <p:spPr>
            <a:xfrm>
              <a:off x="4012002" y="-226531"/>
              <a:ext cx="720718" cy="1561524"/>
            </a:xfrm>
            <a:custGeom>
              <a:avLst/>
              <a:gdLst/>
              <a:ahLst/>
              <a:cxnLst/>
              <a:rect l="l" t="t" r="r" b="b"/>
              <a:pathLst>
                <a:path w="22296" h="48307" extrusionOk="0">
                  <a:moveTo>
                    <a:pt x="16088" y="13206"/>
                  </a:moveTo>
                  <a:lnTo>
                    <a:pt x="16088" y="13206"/>
                  </a:lnTo>
                  <a:cubicBezTo>
                    <a:pt x="14537" y="16056"/>
                    <a:pt x="12225" y="18431"/>
                    <a:pt x="10610" y="21250"/>
                  </a:cubicBezTo>
                  <a:cubicBezTo>
                    <a:pt x="9026" y="23942"/>
                    <a:pt x="7886" y="26919"/>
                    <a:pt x="7158" y="29959"/>
                  </a:cubicBezTo>
                  <a:cubicBezTo>
                    <a:pt x="5986" y="34994"/>
                    <a:pt x="5511" y="41265"/>
                    <a:pt x="8963" y="45540"/>
                  </a:cubicBezTo>
                  <a:cubicBezTo>
                    <a:pt x="9023" y="45609"/>
                    <a:pt x="9098" y="45638"/>
                    <a:pt x="9170" y="45638"/>
                  </a:cubicBezTo>
                  <a:cubicBezTo>
                    <a:pt x="9364" y="45638"/>
                    <a:pt x="9545" y="45431"/>
                    <a:pt x="9406" y="45223"/>
                  </a:cubicBezTo>
                  <a:cubicBezTo>
                    <a:pt x="5606" y="40156"/>
                    <a:pt x="6651" y="32746"/>
                    <a:pt x="8583" y="27109"/>
                  </a:cubicBezTo>
                  <a:cubicBezTo>
                    <a:pt x="9565" y="24195"/>
                    <a:pt x="11021" y="21440"/>
                    <a:pt x="12795" y="18938"/>
                  </a:cubicBezTo>
                  <a:cubicBezTo>
                    <a:pt x="14062" y="17101"/>
                    <a:pt x="15423" y="15423"/>
                    <a:pt x="16405" y="13459"/>
                  </a:cubicBezTo>
                  <a:lnTo>
                    <a:pt x="16405" y="13459"/>
                  </a:lnTo>
                  <a:cubicBezTo>
                    <a:pt x="16247" y="14188"/>
                    <a:pt x="16120" y="14916"/>
                    <a:pt x="16025" y="15708"/>
                  </a:cubicBezTo>
                  <a:cubicBezTo>
                    <a:pt x="16008" y="15858"/>
                    <a:pt x="16115" y="15938"/>
                    <a:pt x="16229" y="15938"/>
                  </a:cubicBezTo>
                  <a:cubicBezTo>
                    <a:pt x="16331" y="15938"/>
                    <a:pt x="16439" y="15874"/>
                    <a:pt x="16468" y="15739"/>
                  </a:cubicBezTo>
                  <a:cubicBezTo>
                    <a:pt x="16595" y="15043"/>
                    <a:pt x="16753" y="14378"/>
                    <a:pt x="16944" y="13713"/>
                  </a:cubicBezTo>
                  <a:cubicBezTo>
                    <a:pt x="16975" y="14568"/>
                    <a:pt x="17039" y="15454"/>
                    <a:pt x="17070" y="16373"/>
                  </a:cubicBezTo>
                  <a:cubicBezTo>
                    <a:pt x="17324" y="21598"/>
                    <a:pt x="15867" y="25525"/>
                    <a:pt x="13207" y="29959"/>
                  </a:cubicBezTo>
                  <a:cubicBezTo>
                    <a:pt x="9945" y="35311"/>
                    <a:pt x="8995" y="41233"/>
                    <a:pt x="9628" y="47408"/>
                  </a:cubicBezTo>
                  <a:cubicBezTo>
                    <a:pt x="6588" y="44590"/>
                    <a:pt x="3389" y="41170"/>
                    <a:pt x="1837" y="37306"/>
                  </a:cubicBezTo>
                  <a:cubicBezTo>
                    <a:pt x="254" y="33442"/>
                    <a:pt x="1172" y="28882"/>
                    <a:pt x="2787" y="25208"/>
                  </a:cubicBezTo>
                  <a:cubicBezTo>
                    <a:pt x="4403" y="21472"/>
                    <a:pt x="7126" y="18305"/>
                    <a:pt x="10736" y="16373"/>
                  </a:cubicBezTo>
                  <a:cubicBezTo>
                    <a:pt x="12637" y="15359"/>
                    <a:pt x="14663" y="14694"/>
                    <a:pt x="16088" y="13206"/>
                  </a:cubicBezTo>
                  <a:close/>
                  <a:moveTo>
                    <a:pt x="21029" y="0"/>
                  </a:moveTo>
                  <a:cubicBezTo>
                    <a:pt x="19984" y="3895"/>
                    <a:pt x="18115" y="7506"/>
                    <a:pt x="16944" y="11401"/>
                  </a:cubicBezTo>
                  <a:cubicBezTo>
                    <a:pt x="14568" y="14948"/>
                    <a:pt x="9565" y="15644"/>
                    <a:pt x="6461" y="18590"/>
                  </a:cubicBezTo>
                  <a:cubicBezTo>
                    <a:pt x="3769" y="21186"/>
                    <a:pt x="1901" y="24607"/>
                    <a:pt x="982" y="28185"/>
                  </a:cubicBezTo>
                  <a:cubicBezTo>
                    <a:pt x="96" y="31732"/>
                    <a:pt x="1" y="35247"/>
                    <a:pt x="1711" y="38509"/>
                  </a:cubicBezTo>
                  <a:cubicBezTo>
                    <a:pt x="3642" y="42246"/>
                    <a:pt x="6524" y="45477"/>
                    <a:pt x="9660" y="48232"/>
                  </a:cubicBezTo>
                  <a:cubicBezTo>
                    <a:pt x="9720" y="48284"/>
                    <a:pt x="9782" y="48307"/>
                    <a:pt x="9840" y="48307"/>
                  </a:cubicBezTo>
                  <a:cubicBezTo>
                    <a:pt x="10027" y="48307"/>
                    <a:pt x="10175" y="48077"/>
                    <a:pt x="10103" y="47883"/>
                  </a:cubicBezTo>
                  <a:cubicBezTo>
                    <a:pt x="10166" y="47820"/>
                    <a:pt x="10198" y="47757"/>
                    <a:pt x="10166" y="47693"/>
                  </a:cubicBezTo>
                  <a:cubicBezTo>
                    <a:pt x="9533" y="43988"/>
                    <a:pt x="9818" y="40093"/>
                    <a:pt x="10926" y="36514"/>
                  </a:cubicBezTo>
                  <a:cubicBezTo>
                    <a:pt x="11971" y="33189"/>
                    <a:pt x="13935" y="30465"/>
                    <a:pt x="15550" y="27457"/>
                  </a:cubicBezTo>
                  <a:cubicBezTo>
                    <a:pt x="16912" y="24955"/>
                    <a:pt x="17640" y="22263"/>
                    <a:pt x="17799" y="19445"/>
                  </a:cubicBezTo>
                  <a:cubicBezTo>
                    <a:pt x="17925" y="16753"/>
                    <a:pt x="17292" y="13998"/>
                    <a:pt x="17767" y="11369"/>
                  </a:cubicBezTo>
                  <a:cubicBezTo>
                    <a:pt x="19034" y="8139"/>
                    <a:pt x="20744" y="5099"/>
                    <a:pt x="21821" y="1742"/>
                  </a:cubicBezTo>
                  <a:cubicBezTo>
                    <a:pt x="22011" y="1172"/>
                    <a:pt x="22169" y="602"/>
                    <a:pt x="2229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2"/>
            <p:cNvSpPr/>
            <p:nvPr/>
          </p:nvSpPr>
          <p:spPr>
            <a:xfrm>
              <a:off x="7167141" y="-226531"/>
              <a:ext cx="1058547" cy="978995"/>
            </a:xfrm>
            <a:custGeom>
              <a:avLst/>
              <a:gdLst/>
              <a:ahLst/>
              <a:cxnLst/>
              <a:rect l="l" t="t" r="r" b="b"/>
              <a:pathLst>
                <a:path w="32747" h="30286" extrusionOk="0">
                  <a:moveTo>
                    <a:pt x="19382" y="5890"/>
                  </a:moveTo>
                  <a:cubicBezTo>
                    <a:pt x="20997" y="6745"/>
                    <a:pt x="22296" y="7917"/>
                    <a:pt x="23151" y="9532"/>
                  </a:cubicBezTo>
                  <a:cubicBezTo>
                    <a:pt x="23847" y="10862"/>
                    <a:pt x="23911" y="12129"/>
                    <a:pt x="24037" y="13459"/>
                  </a:cubicBezTo>
                  <a:cubicBezTo>
                    <a:pt x="23056" y="12668"/>
                    <a:pt x="21947" y="12098"/>
                    <a:pt x="20744" y="11781"/>
                  </a:cubicBezTo>
                  <a:cubicBezTo>
                    <a:pt x="19952" y="11559"/>
                    <a:pt x="19160" y="11559"/>
                    <a:pt x="18369" y="11337"/>
                  </a:cubicBezTo>
                  <a:cubicBezTo>
                    <a:pt x="16659" y="10894"/>
                    <a:pt x="14695" y="9216"/>
                    <a:pt x="15043" y="7252"/>
                  </a:cubicBezTo>
                  <a:cubicBezTo>
                    <a:pt x="15043" y="7221"/>
                    <a:pt x="15043" y="7189"/>
                    <a:pt x="15043" y="7189"/>
                  </a:cubicBezTo>
                  <a:cubicBezTo>
                    <a:pt x="16374" y="6682"/>
                    <a:pt x="17862" y="6207"/>
                    <a:pt x="19382" y="5890"/>
                  </a:cubicBezTo>
                  <a:close/>
                  <a:moveTo>
                    <a:pt x="22716" y="5490"/>
                  </a:moveTo>
                  <a:cubicBezTo>
                    <a:pt x="24951" y="5490"/>
                    <a:pt x="27084" y="6090"/>
                    <a:pt x="28724" y="7822"/>
                  </a:cubicBezTo>
                  <a:cubicBezTo>
                    <a:pt x="32081" y="11369"/>
                    <a:pt x="31226" y="16373"/>
                    <a:pt x="29073" y="20268"/>
                  </a:cubicBezTo>
                  <a:cubicBezTo>
                    <a:pt x="28851" y="19286"/>
                    <a:pt x="28376" y="18400"/>
                    <a:pt x="27521" y="17703"/>
                  </a:cubicBezTo>
                  <a:cubicBezTo>
                    <a:pt x="27014" y="17291"/>
                    <a:pt x="26381" y="17133"/>
                    <a:pt x="25874" y="16753"/>
                  </a:cubicBezTo>
                  <a:cubicBezTo>
                    <a:pt x="24259" y="15486"/>
                    <a:pt x="24734" y="13649"/>
                    <a:pt x="24449" y="12003"/>
                  </a:cubicBezTo>
                  <a:cubicBezTo>
                    <a:pt x="24006" y="9342"/>
                    <a:pt x="22359" y="7094"/>
                    <a:pt x="20079" y="5732"/>
                  </a:cubicBezTo>
                  <a:cubicBezTo>
                    <a:pt x="20958" y="5581"/>
                    <a:pt x="21845" y="5490"/>
                    <a:pt x="22716" y="5490"/>
                  </a:cubicBezTo>
                  <a:close/>
                  <a:moveTo>
                    <a:pt x="5289" y="8772"/>
                  </a:moveTo>
                  <a:cubicBezTo>
                    <a:pt x="8013" y="11686"/>
                    <a:pt x="10040" y="17513"/>
                    <a:pt x="9058" y="21377"/>
                  </a:cubicBezTo>
                  <a:cubicBezTo>
                    <a:pt x="8330" y="24132"/>
                    <a:pt x="6144" y="26222"/>
                    <a:pt x="5448" y="29009"/>
                  </a:cubicBezTo>
                  <a:cubicBezTo>
                    <a:pt x="5226" y="25272"/>
                    <a:pt x="2534" y="21947"/>
                    <a:pt x="2597" y="18083"/>
                  </a:cubicBezTo>
                  <a:cubicBezTo>
                    <a:pt x="2661" y="14726"/>
                    <a:pt x="5289" y="12066"/>
                    <a:pt x="5289" y="8772"/>
                  </a:cubicBezTo>
                  <a:close/>
                  <a:moveTo>
                    <a:pt x="5828" y="8677"/>
                  </a:moveTo>
                  <a:lnTo>
                    <a:pt x="5828" y="8677"/>
                  </a:lnTo>
                  <a:cubicBezTo>
                    <a:pt x="9565" y="10862"/>
                    <a:pt x="12922" y="14283"/>
                    <a:pt x="13903" y="18621"/>
                  </a:cubicBezTo>
                  <a:cubicBezTo>
                    <a:pt x="15265" y="24448"/>
                    <a:pt x="9660" y="26760"/>
                    <a:pt x="5638" y="29484"/>
                  </a:cubicBezTo>
                  <a:cubicBezTo>
                    <a:pt x="6651" y="25810"/>
                    <a:pt x="9976" y="23055"/>
                    <a:pt x="9723" y="19001"/>
                  </a:cubicBezTo>
                  <a:cubicBezTo>
                    <a:pt x="9470" y="15454"/>
                    <a:pt x="8266" y="11401"/>
                    <a:pt x="5828" y="8677"/>
                  </a:cubicBezTo>
                  <a:close/>
                  <a:moveTo>
                    <a:pt x="1" y="0"/>
                  </a:moveTo>
                  <a:cubicBezTo>
                    <a:pt x="951" y="3040"/>
                    <a:pt x="2851" y="5542"/>
                    <a:pt x="4783" y="8107"/>
                  </a:cubicBezTo>
                  <a:cubicBezTo>
                    <a:pt x="5099" y="11654"/>
                    <a:pt x="2122" y="14504"/>
                    <a:pt x="2091" y="18083"/>
                  </a:cubicBezTo>
                  <a:cubicBezTo>
                    <a:pt x="2091" y="22263"/>
                    <a:pt x="4814" y="25715"/>
                    <a:pt x="5163" y="29800"/>
                  </a:cubicBezTo>
                  <a:cubicBezTo>
                    <a:pt x="5131" y="29800"/>
                    <a:pt x="5099" y="29832"/>
                    <a:pt x="5068" y="29864"/>
                  </a:cubicBezTo>
                  <a:cubicBezTo>
                    <a:pt x="4895" y="29979"/>
                    <a:pt x="5010" y="30252"/>
                    <a:pt x="5176" y="30252"/>
                  </a:cubicBezTo>
                  <a:cubicBezTo>
                    <a:pt x="5192" y="30252"/>
                    <a:pt x="5209" y="30249"/>
                    <a:pt x="5226" y="30244"/>
                  </a:cubicBezTo>
                  <a:cubicBezTo>
                    <a:pt x="5252" y="30270"/>
                    <a:pt x="5289" y="30285"/>
                    <a:pt x="5326" y="30285"/>
                  </a:cubicBezTo>
                  <a:cubicBezTo>
                    <a:pt x="5378" y="30285"/>
                    <a:pt x="5429" y="30255"/>
                    <a:pt x="5448" y="30180"/>
                  </a:cubicBezTo>
                  <a:cubicBezTo>
                    <a:pt x="5448" y="30149"/>
                    <a:pt x="5448" y="30149"/>
                    <a:pt x="5448" y="30117"/>
                  </a:cubicBezTo>
                  <a:cubicBezTo>
                    <a:pt x="9406" y="27869"/>
                    <a:pt x="15233" y="25018"/>
                    <a:pt x="14632" y="19635"/>
                  </a:cubicBezTo>
                  <a:cubicBezTo>
                    <a:pt x="14030" y="14536"/>
                    <a:pt x="9755" y="10007"/>
                    <a:pt x="5258" y="7981"/>
                  </a:cubicBezTo>
                  <a:cubicBezTo>
                    <a:pt x="5226" y="7886"/>
                    <a:pt x="5163" y="7822"/>
                    <a:pt x="5068" y="7791"/>
                  </a:cubicBezTo>
                  <a:cubicBezTo>
                    <a:pt x="3769" y="5732"/>
                    <a:pt x="2059" y="3800"/>
                    <a:pt x="1046" y="1583"/>
                  </a:cubicBezTo>
                  <a:lnTo>
                    <a:pt x="1046" y="1583"/>
                  </a:lnTo>
                  <a:cubicBezTo>
                    <a:pt x="2154" y="2597"/>
                    <a:pt x="3991" y="2692"/>
                    <a:pt x="5574" y="2850"/>
                  </a:cubicBezTo>
                  <a:cubicBezTo>
                    <a:pt x="9185" y="3230"/>
                    <a:pt x="11085" y="6777"/>
                    <a:pt x="14600" y="7094"/>
                  </a:cubicBezTo>
                  <a:cubicBezTo>
                    <a:pt x="14600" y="7094"/>
                    <a:pt x="14568" y="7094"/>
                    <a:pt x="14568" y="7126"/>
                  </a:cubicBezTo>
                  <a:cubicBezTo>
                    <a:pt x="14157" y="9026"/>
                    <a:pt x="15550" y="10546"/>
                    <a:pt x="17165" y="11401"/>
                  </a:cubicBezTo>
                  <a:cubicBezTo>
                    <a:pt x="18179" y="11939"/>
                    <a:pt x="19255" y="11876"/>
                    <a:pt x="20364" y="12161"/>
                  </a:cubicBezTo>
                  <a:cubicBezTo>
                    <a:pt x="21726" y="12478"/>
                    <a:pt x="22929" y="13111"/>
                    <a:pt x="24101" y="13839"/>
                  </a:cubicBezTo>
                  <a:cubicBezTo>
                    <a:pt x="24132" y="14188"/>
                    <a:pt x="24196" y="14504"/>
                    <a:pt x="24259" y="14853"/>
                  </a:cubicBezTo>
                  <a:cubicBezTo>
                    <a:pt x="24417" y="15613"/>
                    <a:pt x="24607" y="16246"/>
                    <a:pt x="25178" y="16816"/>
                  </a:cubicBezTo>
                  <a:cubicBezTo>
                    <a:pt x="25558" y="17133"/>
                    <a:pt x="26033" y="17260"/>
                    <a:pt x="26413" y="17513"/>
                  </a:cubicBezTo>
                  <a:cubicBezTo>
                    <a:pt x="27774" y="18463"/>
                    <a:pt x="28439" y="19286"/>
                    <a:pt x="28788" y="20806"/>
                  </a:cubicBezTo>
                  <a:cubicBezTo>
                    <a:pt x="28788" y="20870"/>
                    <a:pt x="28788" y="20933"/>
                    <a:pt x="28851" y="20965"/>
                  </a:cubicBezTo>
                  <a:cubicBezTo>
                    <a:pt x="28851" y="20996"/>
                    <a:pt x="28851" y="20996"/>
                    <a:pt x="28851" y="20996"/>
                  </a:cubicBezTo>
                  <a:cubicBezTo>
                    <a:pt x="28866" y="21087"/>
                    <a:pt x="28946" y="21127"/>
                    <a:pt x="29026" y="21127"/>
                  </a:cubicBezTo>
                  <a:cubicBezTo>
                    <a:pt x="29113" y="21127"/>
                    <a:pt x="29200" y="21079"/>
                    <a:pt x="29200" y="20996"/>
                  </a:cubicBezTo>
                  <a:cubicBezTo>
                    <a:pt x="29200" y="20965"/>
                    <a:pt x="29231" y="20965"/>
                    <a:pt x="29231" y="20965"/>
                  </a:cubicBezTo>
                  <a:cubicBezTo>
                    <a:pt x="31765" y="16943"/>
                    <a:pt x="32746" y="11527"/>
                    <a:pt x="29358" y="7664"/>
                  </a:cubicBezTo>
                  <a:cubicBezTo>
                    <a:pt x="27638" y="5686"/>
                    <a:pt x="25044" y="4892"/>
                    <a:pt x="22360" y="4892"/>
                  </a:cubicBezTo>
                  <a:cubicBezTo>
                    <a:pt x="19757" y="4892"/>
                    <a:pt x="17070" y="5639"/>
                    <a:pt x="15012" y="6777"/>
                  </a:cubicBezTo>
                  <a:cubicBezTo>
                    <a:pt x="14980" y="6682"/>
                    <a:pt x="14917" y="6619"/>
                    <a:pt x="14822" y="6619"/>
                  </a:cubicBezTo>
                  <a:cubicBezTo>
                    <a:pt x="11877" y="6492"/>
                    <a:pt x="10356" y="3737"/>
                    <a:pt x="7760" y="2787"/>
                  </a:cubicBezTo>
                  <a:cubicBezTo>
                    <a:pt x="5384" y="1900"/>
                    <a:pt x="1932" y="3040"/>
                    <a:pt x="539" y="285"/>
                  </a:cubicBezTo>
                  <a:cubicBezTo>
                    <a:pt x="507" y="190"/>
                    <a:pt x="507" y="95"/>
                    <a:pt x="47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2"/>
            <p:cNvSpPr/>
            <p:nvPr/>
          </p:nvSpPr>
          <p:spPr>
            <a:xfrm>
              <a:off x="5838352" y="-226531"/>
              <a:ext cx="1895926" cy="2173889"/>
            </a:xfrm>
            <a:custGeom>
              <a:avLst/>
              <a:gdLst/>
              <a:ahLst/>
              <a:cxnLst/>
              <a:rect l="l" t="t" r="r" b="b"/>
              <a:pathLst>
                <a:path w="58652" h="67251" extrusionOk="0">
                  <a:moveTo>
                    <a:pt x="12654" y="21512"/>
                  </a:moveTo>
                  <a:cubicBezTo>
                    <a:pt x="17073" y="21512"/>
                    <a:pt x="20498" y="24758"/>
                    <a:pt x="23594" y="27647"/>
                  </a:cubicBezTo>
                  <a:cubicBezTo>
                    <a:pt x="22137" y="26887"/>
                    <a:pt x="20585" y="26222"/>
                    <a:pt x="19002" y="26063"/>
                  </a:cubicBezTo>
                  <a:cubicBezTo>
                    <a:pt x="18763" y="26035"/>
                    <a:pt x="18530" y="26022"/>
                    <a:pt x="18301" y="26022"/>
                  </a:cubicBezTo>
                  <a:cubicBezTo>
                    <a:pt x="16740" y="26022"/>
                    <a:pt x="15386" y="26619"/>
                    <a:pt x="13840" y="26950"/>
                  </a:cubicBezTo>
                  <a:cubicBezTo>
                    <a:pt x="13333" y="27068"/>
                    <a:pt x="12858" y="27116"/>
                    <a:pt x="12403" y="27116"/>
                  </a:cubicBezTo>
                  <a:cubicBezTo>
                    <a:pt x="10526" y="27116"/>
                    <a:pt x="8994" y="26287"/>
                    <a:pt x="7031" y="26032"/>
                  </a:cubicBezTo>
                  <a:cubicBezTo>
                    <a:pt x="6875" y="26009"/>
                    <a:pt x="6714" y="25999"/>
                    <a:pt x="6547" y="25999"/>
                  </a:cubicBezTo>
                  <a:cubicBezTo>
                    <a:pt x="5388" y="25999"/>
                    <a:pt x="3985" y="26483"/>
                    <a:pt x="2782" y="26483"/>
                  </a:cubicBezTo>
                  <a:cubicBezTo>
                    <a:pt x="2007" y="26483"/>
                    <a:pt x="1314" y="26282"/>
                    <a:pt x="824" y="25620"/>
                  </a:cubicBezTo>
                  <a:cubicBezTo>
                    <a:pt x="2439" y="25430"/>
                    <a:pt x="3959" y="25018"/>
                    <a:pt x="5447" y="24322"/>
                  </a:cubicBezTo>
                  <a:cubicBezTo>
                    <a:pt x="7506" y="23308"/>
                    <a:pt x="9279" y="21852"/>
                    <a:pt x="11654" y="21567"/>
                  </a:cubicBezTo>
                  <a:cubicBezTo>
                    <a:pt x="11993" y="21529"/>
                    <a:pt x="12326" y="21512"/>
                    <a:pt x="12654" y="21512"/>
                  </a:cubicBezTo>
                  <a:close/>
                  <a:moveTo>
                    <a:pt x="729" y="26317"/>
                  </a:moveTo>
                  <a:lnTo>
                    <a:pt x="729" y="26317"/>
                  </a:lnTo>
                  <a:cubicBezTo>
                    <a:pt x="1292" y="26824"/>
                    <a:pt x="1957" y="27056"/>
                    <a:pt x="2766" y="27056"/>
                  </a:cubicBezTo>
                  <a:cubicBezTo>
                    <a:pt x="2866" y="27056"/>
                    <a:pt x="2968" y="27052"/>
                    <a:pt x="3072" y="27045"/>
                  </a:cubicBezTo>
                  <a:cubicBezTo>
                    <a:pt x="4301" y="26967"/>
                    <a:pt x="5206" y="26500"/>
                    <a:pt x="6411" y="26500"/>
                  </a:cubicBezTo>
                  <a:cubicBezTo>
                    <a:pt x="6666" y="26500"/>
                    <a:pt x="6934" y="26521"/>
                    <a:pt x="7221" y="26570"/>
                  </a:cubicBezTo>
                  <a:cubicBezTo>
                    <a:pt x="8234" y="26729"/>
                    <a:pt x="9184" y="27172"/>
                    <a:pt x="10166" y="27457"/>
                  </a:cubicBezTo>
                  <a:cubicBezTo>
                    <a:pt x="10765" y="27614"/>
                    <a:pt x="11327" y="27680"/>
                    <a:pt x="11874" y="27680"/>
                  </a:cubicBezTo>
                  <a:cubicBezTo>
                    <a:pt x="13093" y="27680"/>
                    <a:pt x="14238" y="27353"/>
                    <a:pt x="15550" y="26982"/>
                  </a:cubicBezTo>
                  <a:cubicBezTo>
                    <a:pt x="16443" y="26713"/>
                    <a:pt x="17277" y="26599"/>
                    <a:pt x="18082" y="26599"/>
                  </a:cubicBezTo>
                  <a:cubicBezTo>
                    <a:pt x="19932" y="26599"/>
                    <a:pt x="21623" y="27204"/>
                    <a:pt x="23499" y="27932"/>
                  </a:cubicBezTo>
                  <a:cubicBezTo>
                    <a:pt x="21535" y="28850"/>
                    <a:pt x="18685" y="30180"/>
                    <a:pt x="18052" y="31986"/>
                  </a:cubicBezTo>
                  <a:cubicBezTo>
                    <a:pt x="17545" y="33537"/>
                    <a:pt x="18843" y="34297"/>
                    <a:pt x="20173" y="34519"/>
                  </a:cubicBezTo>
                  <a:cubicBezTo>
                    <a:pt x="17513" y="34994"/>
                    <a:pt x="14790" y="35501"/>
                    <a:pt x="12256" y="36261"/>
                  </a:cubicBezTo>
                  <a:cubicBezTo>
                    <a:pt x="9754" y="35406"/>
                    <a:pt x="6936" y="34709"/>
                    <a:pt x="5004" y="32841"/>
                  </a:cubicBezTo>
                  <a:cubicBezTo>
                    <a:pt x="3135" y="31036"/>
                    <a:pt x="1394" y="28819"/>
                    <a:pt x="729" y="26317"/>
                  </a:cubicBezTo>
                  <a:close/>
                  <a:moveTo>
                    <a:pt x="42247" y="31669"/>
                  </a:moveTo>
                  <a:lnTo>
                    <a:pt x="42247" y="31669"/>
                  </a:lnTo>
                  <a:cubicBezTo>
                    <a:pt x="45414" y="31732"/>
                    <a:pt x="48517" y="33189"/>
                    <a:pt x="51684" y="33569"/>
                  </a:cubicBezTo>
                  <a:cubicBezTo>
                    <a:pt x="53078" y="33727"/>
                    <a:pt x="55991" y="34487"/>
                    <a:pt x="57258" y="35913"/>
                  </a:cubicBezTo>
                  <a:cubicBezTo>
                    <a:pt x="56054" y="36229"/>
                    <a:pt x="54914" y="36641"/>
                    <a:pt x="53711" y="36958"/>
                  </a:cubicBezTo>
                  <a:cubicBezTo>
                    <a:pt x="53171" y="37095"/>
                    <a:pt x="52719" y="37147"/>
                    <a:pt x="52304" y="37147"/>
                  </a:cubicBezTo>
                  <a:cubicBezTo>
                    <a:pt x="51382" y="37147"/>
                    <a:pt x="50645" y="36889"/>
                    <a:pt x="49531" y="36736"/>
                  </a:cubicBezTo>
                  <a:cubicBezTo>
                    <a:pt x="49395" y="36719"/>
                    <a:pt x="49273" y="36711"/>
                    <a:pt x="49157" y="36711"/>
                  </a:cubicBezTo>
                  <a:cubicBezTo>
                    <a:pt x="48841" y="36711"/>
                    <a:pt x="48571" y="36770"/>
                    <a:pt x="48200" y="36863"/>
                  </a:cubicBezTo>
                  <a:cubicBezTo>
                    <a:pt x="47133" y="37129"/>
                    <a:pt x="46252" y="37357"/>
                    <a:pt x="45384" y="37357"/>
                  </a:cubicBezTo>
                  <a:cubicBezTo>
                    <a:pt x="44502" y="37357"/>
                    <a:pt x="43633" y="37122"/>
                    <a:pt x="42595" y="36451"/>
                  </a:cubicBezTo>
                  <a:cubicBezTo>
                    <a:pt x="42595" y="36419"/>
                    <a:pt x="42563" y="36419"/>
                    <a:pt x="42563" y="36419"/>
                  </a:cubicBezTo>
                  <a:cubicBezTo>
                    <a:pt x="42848" y="36008"/>
                    <a:pt x="43070" y="35501"/>
                    <a:pt x="43133" y="34931"/>
                  </a:cubicBezTo>
                  <a:cubicBezTo>
                    <a:pt x="43292" y="33759"/>
                    <a:pt x="42880" y="32619"/>
                    <a:pt x="42247" y="31669"/>
                  </a:cubicBezTo>
                  <a:close/>
                  <a:moveTo>
                    <a:pt x="38470" y="32804"/>
                  </a:moveTo>
                  <a:cubicBezTo>
                    <a:pt x="40015" y="32804"/>
                    <a:pt x="41546" y="33053"/>
                    <a:pt x="42373" y="33949"/>
                  </a:cubicBezTo>
                  <a:cubicBezTo>
                    <a:pt x="42658" y="35849"/>
                    <a:pt x="41708" y="37623"/>
                    <a:pt x="38985" y="37686"/>
                  </a:cubicBezTo>
                  <a:cubicBezTo>
                    <a:pt x="38965" y="37686"/>
                    <a:pt x="38945" y="37686"/>
                    <a:pt x="38925" y="37686"/>
                  </a:cubicBezTo>
                  <a:cubicBezTo>
                    <a:pt x="36263" y="37686"/>
                    <a:pt x="34285" y="35583"/>
                    <a:pt x="32556" y="33822"/>
                  </a:cubicBezTo>
                  <a:cubicBezTo>
                    <a:pt x="32493" y="33759"/>
                    <a:pt x="32429" y="33759"/>
                    <a:pt x="32398" y="33759"/>
                  </a:cubicBezTo>
                  <a:cubicBezTo>
                    <a:pt x="32334" y="33759"/>
                    <a:pt x="32303" y="33791"/>
                    <a:pt x="32271" y="33791"/>
                  </a:cubicBezTo>
                  <a:cubicBezTo>
                    <a:pt x="32176" y="33727"/>
                    <a:pt x="32049" y="33664"/>
                    <a:pt x="31954" y="33632"/>
                  </a:cubicBezTo>
                  <a:cubicBezTo>
                    <a:pt x="32936" y="33506"/>
                    <a:pt x="33949" y="33252"/>
                    <a:pt x="34963" y="33094"/>
                  </a:cubicBezTo>
                  <a:cubicBezTo>
                    <a:pt x="35872" y="32979"/>
                    <a:pt x="37176" y="32804"/>
                    <a:pt x="38470" y="32804"/>
                  </a:cubicBezTo>
                  <a:close/>
                  <a:moveTo>
                    <a:pt x="30037" y="33790"/>
                  </a:moveTo>
                  <a:cubicBezTo>
                    <a:pt x="30747" y="33790"/>
                    <a:pt x="31431" y="33912"/>
                    <a:pt x="32049" y="34266"/>
                  </a:cubicBezTo>
                  <a:cubicBezTo>
                    <a:pt x="32018" y="34392"/>
                    <a:pt x="31954" y="34519"/>
                    <a:pt x="31891" y="34646"/>
                  </a:cubicBezTo>
                  <a:cubicBezTo>
                    <a:pt x="31764" y="34709"/>
                    <a:pt x="31701" y="34836"/>
                    <a:pt x="31764" y="34994"/>
                  </a:cubicBezTo>
                  <a:cubicBezTo>
                    <a:pt x="31194" y="36546"/>
                    <a:pt x="30656" y="38319"/>
                    <a:pt x="29484" y="39333"/>
                  </a:cubicBezTo>
                  <a:cubicBezTo>
                    <a:pt x="29009" y="39713"/>
                    <a:pt x="28597" y="39934"/>
                    <a:pt x="28217" y="39998"/>
                  </a:cubicBezTo>
                  <a:cubicBezTo>
                    <a:pt x="28186" y="39966"/>
                    <a:pt x="28186" y="39934"/>
                    <a:pt x="28186" y="39903"/>
                  </a:cubicBezTo>
                  <a:cubicBezTo>
                    <a:pt x="28186" y="39871"/>
                    <a:pt x="28162" y="39855"/>
                    <a:pt x="28138" y="39855"/>
                  </a:cubicBezTo>
                  <a:cubicBezTo>
                    <a:pt x="28114" y="39855"/>
                    <a:pt x="28091" y="39871"/>
                    <a:pt x="28091" y="39903"/>
                  </a:cubicBezTo>
                  <a:cubicBezTo>
                    <a:pt x="28091" y="39934"/>
                    <a:pt x="28091" y="39966"/>
                    <a:pt x="28122" y="39998"/>
                  </a:cubicBezTo>
                  <a:cubicBezTo>
                    <a:pt x="28074" y="40002"/>
                    <a:pt x="28026" y="40004"/>
                    <a:pt x="27979" y="40004"/>
                  </a:cubicBezTo>
                  <a:cubicBezTo>
                    <a:pt x="26015" y="40004"/>
                    <a:pt x="25010" y="36219"/>
                    <a:pt x="24639" y="34487"/>
                  </a:cubicBezTo>
                  <a:cubicBezTo>
                    <a:pt x="25114" y="34456"/>
                    <a:pt x="25589" y="34392"/>
                    <a:pt x="26064" y="34361"/>
                  </a:cubicBezTo>
                  <a:cubicBezTo>
                    <a:pt x="27301" y="34216"/>
                    <a:pt x="28713" y="33790"/>
                    <a:pt x="30037" y="33790"/>
                  </a:cubicBezTo>
                  <a:close/>
                  <a:moveTo>
                    <a:pt x="32493" y="34297"/>
                  </a:moveTo>
                  <a:cubicBezTo>
                    <a:pt x="34158" y="36183"/>
                    <a:pt x="36229" y="38193"/>
                    <a:pt x="38922" y="38193"/>
                  </a:cubicBezTo>
                  <a:cubicBezTo>
                    <a:pt x="38943" y="38193"/>
                    <a:pt x="38964" y="38193"/>
                    <a:pt x="38985" y="38193"/>
                  </a:cubicBezTo>
                  <a:cubicBezTo>
                    <a:pt x="40252" y="38161"/>
                    <a:pt x="41487" y="37686"/>
                    <a:pt x="42278" y="36799"/>
                  </a:cubicBezTo>
                  <a:cubicBezTo>
                    <a:pt x="42278" y="36831"/>
                    <a:pt x="42310" y="36863"/>
                    <a:pt x="42342" y="36863"/>
                  </a:cubicBezTo>
                  <a:cubicBezTo>
                    <a:pt x="43292" y="37496"/>
                    <a:pt x="44210" y="37876"/>
                    <a:pt x="45350" y="37939"/>
                  </a:cubicBezTo>
                  <a:cubicBezTo>
                    <a:pt x="45429" y="37944"/>
                    <a:pt x="45507" y="37946"/>
                    <a:pt x="45585" y="37946"/>
                  </a:cubicBezTo>
                  <a:cubicBezTo>
                    <a:pt x="46887" y="37946"/>
                    <a:pt x="48110" y="37325"/>
                    <a:pt x="49400" y="37325"/>
                  </a:cubicBezTo>
                  <a:cubicBezTo>
                    <a:pt x="49590" y="37325"/>
                    <a:pt x="49781" y="37338"/>
                    <a:pt x="49974" y="37369"/>
                  </a:cubicBezTo>
                  <a:cubicBezTo>
                    <a:pt x="50818" y="37501"/>
                    <a:pt x="51267" y="37787"/>
                    <a:pt x="52035" y="37787"/>
                  </a:cubicBezTo>
                  <a:cubicBezTo>
                    <a:pt x="52188" y="37787"/>
                    <a:pt x="52354" y="37776"/>
                    <a:pt x="52539" y="37749"/>
                  </a:cubicBezTo>
                  <a:cubicBezTo>
                    <a:pt x="54186" y="37496"/>
                    <a:pt x="55928" y="36768"/>
                    <a:pt x="57480" y="36198"/>
                  </a:cubicBezTo>
                  <a:lnTo>
                    <a:pt x="57480" y="36198"/>
                  </a:lnTo>
                  <a:cubicBezTo>
                    <a:pt x="58050" y="37053"/>
                    <a:pt x="58018" y="38161"/>
                    <a:pt x="56719" y="39491"/>
                  </a:cubicBezTo>
                  <a:cubicBezTo>
                    <a:pt x="55358" y="40916"/>
                    <a:pt x="52983" y="41011"/>
                    <a:pt x="51209" y="41676"/>
                  </a:cubicBezTo>
                  <a:cubicBezTo>
                    <a:pt x="49657" y="42278"/>
                    <a:pt x="48264" y="43291"/>
                    <a:pt x="46649" y="43798"/>
                  </a:cubicBezTo>
                  <a:cubicBezTo>
                    <a:pt x="46142" y="43925"/>
                    <a:pt x="45667" y="44020"/>
                    <a:pt x="45192" y="44051"/>
                  </a:cubicBezTo>
                  <a:cubicBezTo>
                    <a:pt x="45160" y="44020"/>
                    <a:pt x="45129" y="43988"/>
                    <a:pt x="45097" y="43956"/>
                  </a:cubicBezTo>
                  <a:cubicBezTo>
                    <a:pt x="45079" y="43929"/>
                    <a:pt x="45051" y="43918"/>
                    <a:pt x="45020" y="43918"/>
                  </a:cubicBezTo>
                  <a:cubicBezTo>
                    <a:pt x="44941" y="43918"/>
                    <a:pt x="44844" y="43992"/>
                    <a:pt x="44844" y="44083"/>
                  </a:cubicBezTo>
                  <a:cubicBezTo>
                    <a:pt x="43355" y="44083"/>
                    <a:pt x="41962" y="43545"/>
                    <a:pt x="40537" y="42721"/>
                  </a:cubicBezTo>
                  <a:cubicBezTo>
                    <a:pt x="37180" y="40758"/>
                    <a:pt x="34424" y="38003"/>
                    <a:pt x="32271" y="34772"/>
                  </a:cubicBezTo>
                  <a:cubicBezTo>
                    <a:pt x="32334" y="34646"/>
                    <a:pt x="32366" y="34487"/>
                    <a:pt x="32398" y="34361"/>
                  </a:cubicBezTo>
                  <a:cubicBezTo>
                    <a:pt x="32429" y="34329"/>
                    <a:pt x="32461" y="34329"/>
                    <a:pt x="32493" y="34297"/>
                  </a:cubicBezTo>
                  <a:close/>
                  <a:moveTo>
                    <a:pt x="20110" y="35184"/>
                  </a:moveTo>
                  <a:lnTo>
                    <a:pt x="19983" y="35311"/>
                  </a:lnTo>
                  <a:cubicBezTo>
                    <a:pt x="16563" y="36831"/>
                    <a:pt x="13175" y="38446"/>
                    <a:pt x="10388" y="41043"/>
                  </a:cubicBezTo>
                  <a:cubicBezTo>
                    <a:pt x="10333" y="41098"/>
                    <a:pt x="10396" y="41176"/>
                    <a:pt x="10455" y="41176"/>
                  </a:cubicBezTo>
                  <a:cubicBezTo>
                    <a:pt x="10465" y="41176"/>
                    <a:pt x="10474" y="41174"/>
                    <a:pt x="10483" y="41170"/>
                  </a:cubicBezTo>
                  <a:cubicBezTo>
                    <a:pt x="13396" y="39016"/>
                    <a:pt x="16310" y="37338"/>
                    <a:pt x="19508" y="35723"/>
                  </a:cubicBezTo>
                  <a:lnTo>
                    <a:pt x="19508" y="35723"/>
                  </a:lnTo>
                  <a:cubicBezTo>
                    <a:pt x="18907" y="36293"/>
                    <a:pt x="18273" y="36863"/>
                    <a:pt x="17672" y="37464"/>
                  </a:cubicBezTo>
                  <a:cubicBezTo>
                    <a:pt x="17721" y="37391"/>
                    <a:pt x="17675" y="37317"/>
                    <a:pt x="17607" y="37317"/>
                  </a:cubicBezTo>
                  <a:cubicBezTo>
                    <a:pt x="17588" y="37317"/>
                    <a:pt x="17566" y="37323"/>
                    <a:pt x="17545" y="37338"/>
                  </a:cubicBezTo>
                  <a:cubicBezTo>
                    <a:pt x="15328" y="39554"/>
                    <a:pt x="13175" y="41930"/>
                    <a:pt x="11369" y="44495"/>
                  </a:cubicBezTo>
                  <a:cubicBezTo>
                    <a:pt x="11321" y="44543"/>
                    <a:pt x="11384" y="44611"/>
                    <a:pt x="11445" y="44611"/>
                  </a:cubicBezTo>
                  <a:cubicBezTo>
                    <a:pt x="11463" y="44611"/>
                    <a:pt x="11481" y="44605"/>
                    <a:pt x="11496" y="44590"/>
                  </a:cubicBezTo>
                  <a:cubicBezTo>
                    <a:pt x="13079" y="42595"/>
                    <a:pt x="14695" y="40663"/>
                    <a:pt x="16405" y="38794"/>
                  </a:cubicBezTo>
                  <a:lnTo>
                    <a:pt x="16405" y="38794"/>
                  </a:lnTo>
                  <a:cubicBezTo>
                    <a:pt x="15930" y="39364"/>
                    <a:pt x="15518" y="39934"/>
                    <a:pt x="15170" y="40568"/>
                  </a:cubicBezTo>
                  <a:cubicBezTo>
                    <a:pt x="13776" y="43101"/>
                    <a:pt x="13745" y="46458"/>
                    <a:pt x="13333" y="49245"/>
                  </a:cubicBezTo>
                  <a:cubicBezTo>
                    <a:pt x="13111" y="50734"/>
                    <a:pt x="12541" y="53584"/>
                    <a:pt x="12699" y="55959"/>
                  </a:cubicBezTo>
                  <a:cubicBezTo>
                    <a:pt x="11668" y="56943"/>
                    <a:pt x="11036" y="57442"/>
                    <a:pt x="9826" y="57442"/>
                  </a:cubicBezTo>
                  <a:cubicBezTo>
                    <a:pt x="9402" y="57442"/>
                    <a:pt x="8906" y="57381"/>
                    <a:pt x="8297" y="57257"/>
                  </a:cubicBezTo>
                  <a:cubicBezTo>
                    <a:pt x="7791" y="57131"/>
                    <a:pt x="7664" y="56909"/>
                    <a:pt x="7126" y="56877"/>
                  </a:cubicBezTo>
                  <a:cubicBezTo>
                    <a:pt x="7084" y="56875"/>
                    <a:pt x="7042" y="56873"/>
                    <a:pt x="7000" y="56873"/>
                  </a:cubicBezTo>
                  <a:cubicBezTo>
                    <a:pt x="5743" y="56873"/>
                    <a:pt x="4684" y="58016"/>
                    <a:pt x="3599" y="58016"/>
                  </a:cubicBezTo>
                  <a:cubicBezTo>
                    <a:pt x="2962" y="58016"/>
                    <a:pt x="2315" y="57622"/>
                    <a:pt x="1615" y="56371"/>
                  </a:cubicBezTo>
                  <a:cubicBezTo>
                    <a:pt x="0" y="53457"/>
                    <a:pt x="760" y="47978"/>
                    <a:pt x="1774" y="45001"/>
                  </a:cubicBezTo>
                  <a:cubicBezTo>
                    <a:pt x="4339" y="37528"/>
                    <a:pt x="13333" y="36451"/>
                    <a:pt x="20110" y="35184"/>
                  </a:cubicBezTo>
                  <a:close/>
                  <a:moveTo>
                    <a:pt x="32081" y="35437"/>
                  </a:moveTo>
                  <a:cubicBezTo>
                    <a:pt x="34519" y="39016"/>
                    <a:pt x="37845" y="42278"/>
                    <a:pt x="41867" y="44020"/>
                  </a:cubicBezTo>
                  <a:cubicBezTo>
                    <a:pt x="42817" y="44416"/>
                    <a:pt x="43723" y="44614"/>
                    <a:pt x="44622" y="44614"/>
                  </a:cubicBezTo>
                  <a:cubicBezTo>
                    <a:pt x="44801" y="44614"/>
                    <a:pt x="44981" y="44606"/>
                    <a:pt x="45160" y="44590"/>
                  </a:cubicBezTo>
                  <a:cubicBezTo>
                    <a:pt x="46902" y="47250"/>
                    <a:pt x="47725" y="50354"/>
                    <a:pt x="49689" y="52887"/>
                  </a:cubicBezTo>
                  <a:cubicBezTo>
                    <a:pt x="49974" y="53235"/>
                    <a:pt x="50512" y="53710"/>
                    <a:pt x="50702" y="54059"/>
                  </a:cubicBezTo>
                  <a:cubicBezTo>
                    <a:pt x="51906" y="56529"/>
                    <a:pt x="49974" y="56909"/>
                    <a:pt x="48676" y="57447"/>
                  </a:cubicBezTo>
                  <a:cubicBezTo>
                    <a:pt x="46879" y="58201"/>
                    <a:pt x="45083" y="59086"/>
                    <a:pt x="43117" y="59086"/>
                  </a:cubicBezTo>
                  <a:cubicBezTo>
                    <a:pt x="42934" y="59086"/>
                    <a:pt x="42750" y="59079"/>
                    <a:pt x="42563" y="59062"/>
                  </a:cubicBezTo>
                  <a:cubicBezTo>
                    <a:pt x="38256" y="58651"/>
                    <a:pt x="35660" y="54692"/>
                    <a:pt x="33759" y="51240"/>
                  </a:cubicBezTo>
                  <a:cubicBezTo>
                    <a:pt x="31796" y="47725"/>
                    <a:pt x="30339" y="44020"/>
                    <a:pt x="29167" y="40156"/>
                  </a:cubicBezTo>
                  <a:cubicBezTo>
                    <a:pt x="29167" y="40156"/>
                    <a:pt x="29167" y="40156"/>
                    <a:pt x="29136" y="40124"/>
                  </a:cubicBezTo>
                  <a:cubicBezTo>
                    <a:pt x="30656" y="39333"/>
                    <a:pt x="31511" y="37211"/>
                    <a:pt x="32081" y="35437"/>
                  </a:cubicBezTo>
                  <a:close/>
                  <a:moveTo>
                    <a:pt x="24132" y="34551"/>
                  </a:moveTo>
                  <a:cubicBezTo>
                    <a:pt x="24480" y="36198"/>
                    <a:pt x="25177" y="39396"/>
                    <a:pt x="26951" y="40251"/>
                  </a:cubicBezTo>
                  <a:cubicBezTo>
                    <a:pt x="26571" y="44811"/>
                    <a:pt x="29642" y="49150"/>
                    <a:pt x="27616" y="53647"/>
                  </a:cubicBezTo>
                  <a:cubicBezTo>
                    <a:pt x="26697" y="55674"/>
                    <a:pt x="25145" y="57479"/>
                    <a:pt x="23499" y="58999"/>
                  </a:cubicBezTo>
                  <a:cubicBezTo>
                    <a:pt x="22852" y="59587"/>
                    <a:pt x="21962" y="59896"/>
                    <a:pt x="21063" y="59896"/>
                  </a:cubicBezTo>
                  <a:cubicBezTo>
                    <a:pt x="20509" y="59896"/>
                    <a:pt x="19952" y="59779"/>
                    <a:pt x="19445" y="59538"/>
                  </a:cubicBezTo>
                  <a:cubicBezTo>
                    <a:pt x="19097" y="59379"/>
                    <a:pt x="18875" y="58904"/>
                    <a:pt x="18527" y="58682"/>
                  </a:cubicBezTo>
                  <a:cubicBezTo>
                    <a:pt x="18215" y="58541"/>
                    <a:pt x="17953" y="58424"/>
                    <a:pt x="17629" y="58424"/>
                  </a:cubicBezTo>
                  <a:cubicBezTo>
                    <a:pt x="17591" y="58424"/>
                    <a:pt x="17553" y="58426"/>
                    <a:pt x="17513" y="58429"/>
                  </a:cubicBezTo>
                  <a:cubicBezTo>
                    <a:pt x="17101" y="58461"/>
                    <a:pt x="16816" y="58904"/>
                    <a:pt x="16500" y="58904"/>
                  </a:cubicBezTo>
                  <a:cubicBezTo>
                    <a:pt x="16367" y="59009"/>
                    <a:pt x="16228" y="59062"/>
                    <a:pt x="16083" y="59062"/>
                  </a:cubicBezTo>
                  <a:cubicBezTo>
                    <a:pt x="15746" y="59062"/>
                    <a:pt x="15378" y="58774"/>
                    <a:pt x="14980" y="58176"/>
                  </a:cubicBezTo>
                  <a:cubicBezTo>
                    <a:pt x="13840" y="58144"/>
                    <a:pt x="13301" y="57637"/>
                    <a:pt x="13365" y="56687"/>
                  </a:cubicBezTo>
                  <a:cubicBezTo>
                    <a:pt x="13175" y="56054"/>
                    <a:pt x="13206" y="55357"/>
                    <a:pt x="13238" y="54692"/>
                  </a:cubicBezTo>
                  <a:cubicBezTo>
                    <a:pt x="13270" y="52064"/>
                    <a:pt x="13871" y="49403"/>
                    <a:pt x="14251" y="46775"/>
                  </a:cubicBezTo>
                  <a:cubicBezTo>
                    <a:pt x="14600" y="44558"/>
                    <a:pt x="14758" y="42183"/>
                    <a:pt x="16025" y="40219"/>
                  </a:cubicBezTo>
                  <a:cubicBezTo>
                    <a:pt x="17386" y="38129"/>
                    <a:pt x="19667" y="36356"/>
                    <a:pt x="21472" y="34614"/>
                  </a:cubicBezTo>
                  <a:cubicBezTo>
                    <a:pt x="21701" y="34623"/>
                    <a:pt x="21935" y="34627"/>
                    <a:pt x="22171" y="34627"/>
                  </a:cubicBezTo>
                  <a:cubicBezTo>
                    <a:pt x="22817" y="34627"/>
                    <a:pt x="23483" y="34597"/>
                    <a:pt x="24132" y="34551"/>
                  </a:cubicBezTo>
                  <a:close/>
                  <a:moveTo>
                    <a:pt x="28692" y="40314"/>
                  </a:moveTo>
                  <a:cubicBezTo>
                    <a:pt x="30054" y="45192"/>
                    <a:pt x="32113" y="50164"/>
                    <a:pt x="35026" y="54344"/>
                  </a:cubicBezTo>
                  <a:cubicBezTo>
                    <a:pt x="34329" y="56656"/>
                    <a:pt x="33728" y="59031"/>
                    <a:pt x="32429" y="61089"/>
                  </a:cubicBezTo>
                  <a:cubicBezTo>
                    <a:pt x="31289" y="62894"/>
                    <a:pt x="30181" y="63243"/>
                    <a:pt x="28281" y="63781"/>
                  </a:cubicBezTo>
                  <a:cubicBezTo>
                    <a:pt x="27584" y="63971"/>
                    <a:pt x="27014" y="64098"/>
                    <a:pt x="26444" y="64541"/>
                  </a:cubicBezTo>
                  <a:cubicBezTo>
                    <a:pt x="25206" y="65562"/>
                    <a:pt x="25541" y="66221"/>
                    <a:pt x="23754" y="66221"/>
                  </a:cubicBezTo>
                  <a:cubicBezTo>
                    <a:pt x="23712" y="66221"/>
                    <a:pt x="23669" y="66220"/>
                    <a:pt x="23625" y="66220"/>
                  </a:cubicBezTo>
                  <a:cubicBezTo>
                    <a:pt x="21979" y="66188"/>
                    <a:pt x="20997" y="65523"/>
                    <a:pt x="19667" y="64668"/>
                  </a:cubicBezTo>
                  <a:cubicBezTo>
                    <a:pt x="17608" y="63369"/>
                    <a:pt x="15835" y="61818"/>
                    <a:pt x="14726" y="59664"/>
                  </a:cubicBezTo>
                  <a:lnTo>
                    <a:pt x="14726" y="59664"/>
                  </a:lnTo>
                  <a:cubicBezTo>
                    <a:pt x="15008" y="59772"/>
                    <a:pt x="15333" y="59821"/>
                    <a:pt x="15703" y="59821"/>
                  </a:cubicBezTo>
                  <a:cubicBezTo>
                    <a:pt x="15875" y="59821"/>
                    <a:pt x="16056" y="59811"/>
                    <a:pt x="16246" y="59791"/>
                  </a:cubicBezTo>
                  <a:cubicBezTo>
                    <a:pt x="17524" y="59625"/>
                    <a:pt x="18086" y="59526"/>
                    <a:pt x="18384" y="59526"/>
                  </a:cubicBezTo>
                  <a:cubicBezTo>
                    <a:pt x="18884" y="59526"/>
                    <a:pt x="18643" y="59805"/>
                    <a:pt x="19793" y="60519"/>
                  </a:cubicBezTo>
                  <a:cubicBezTo>
                    <a:pt x="20194" y="60767"/>
                    <a:pt x="20560" y="60877"/>
                    <a:pt x="20953" y="60877"/>
                  </a:cubicBezTo>
                  <a:cubicBezTo>
                    <a:pt x="21214" y="60877"/>
                    <a:pt x="21486" y="60829"/>
                    <a:pt x="21788" y="60741"/>
                  </a:cubicBezTo>
                  <a:cubicBezTo>
                    <a:pt x="23752" y="60108"/>
                    <a:pt x="25494" y="57827"/>
                    <a:pt x="26666" y="56244"/>
                  </a:cubicBezTo>
                  <a:cubicBezTo>
                    <a:pt x="28027" y="54375"/>
                    <a:pt x="28946" y="52285"/>
                    <a:pt x="28851" y="49974"/>
                  </a:cubicBezTo>
                  <a:cubicBezTo>
                    <a:pt x="28756" y="46680"/>
                    <a:pt x="27141" y="43671"/>
                    <a:pt x="27236" y="40346"/>
                  </a:cubicBezTo>
                  <a:lnTo>
                    <a:pt x="27236" y="40346"/>
                  </a:lnTo>
                  <a:cubicBezTo>
                    <a:pt x="27449" y="40417"/>
                    <a:pt x="27663" y="40453"/>
                    <a:pt x="27877" y="40453"/>
                  </a:cubicBezTo>
                  <a:cubicBezTo>
                    <a:pt x="27948" y="40453"/>
                    <a:pt x="28019" y="40449"/>
                    <a:pt x="28091" y="40441"/>
                  </a:cubicBezTo>
                  <a:lnTo>
                    <a:pt x="28154" y="40441"/>
                  </a:lnTo>
                  <a:cubicBezTo>
                    <a:pt x="28502" y="43260"/>
                    <a:pt x="29104" y="46078"/>
                    <a:pt x="29896" y="48802"/>
                  </a:cubicBezTo>
                  <a:cubicBezTo>
                    <a:pt x="29908" y="48839"/>
                    <a:pt x="29940" y="48857"/>
                    <a:pt x="29973" y="48857"/>
                  </a:cubicBezTo>
                  <a:cubicBezTo>
                    <a:pt x="30023" y="48857"/>
                    <a:pt x="30073" y="48815"/>
                    <a:pt x="30054" y="48738"/>
                  </a:cubicBezTo>
                  <a:cubicBezTo>
                    <a:pt x="29389" y="45983"/>
                    <a:pt x="28819" y="43196"/>
                    <a:pt x="28281" y="40410"/>
                  </a:cubicBezTo>
                  <a:cubicBezTo>
                    <a:pt x="28407" y="40378"/>
                    <a:pt x="28566" y="40346"/>
                    <a:pt x="28692" y="40314"/>
                  </a:cubicBezTo>
                  <a:close/>
                  <a:moveTo>
                    <a:pt x="35913" y="0"/>
                  </a:moveTo>
                  <a:cubicBezTo>
                    <a:pt x="35818" y="602"/>
                    <a:pt x="35691" y="1203"/>
                    <a:pt x="35565" y="1805"/>
                  </a:cubicBezTo>
                  <a:cubicBezTo>
                    <a:pt x="34519" y="6492"/>
                    <a:pt x="32968" y="11147"/>
                    <a:pt x="31448" y="15708"/>
                  </a:cubicBezTo>
                  <a:cubicBezTo>
                    <a:pt x="30592" y="18305"/>
                    <a:pt x="29452" y="20458"/>
                    <a:pt x="27742" y="22612"/>
                  </a:cubicBezTo>
                  <a:cubicBezTo>
                    <a:pt x="26697" y="23973"/>
                    <a:pt x="25715" y="25240"/>
                    <a:pt x="25272" y="26919"/>
                  </a:cubicBezTo>
                  <a:cubicBezTo>
                    <a:pt x="25240" y="27014"/>
                    <a:pt x="25272" y="27045"/>
                    <a:pt x="25335" y="27077"/>
                  </a:cubicBezTo>
                  <a:cubicBezTo>
                    <a:pt x="25082" y="27204"/>
                    <a:pt x="24829" y="27330"/>
                    <a:pt x="24575" y="27457"/>
                  </a:cubicBezTo>
                  <a:cubicBezTo>
                    <a:pt x="24480" y="27489"/>
                    <a:pt x="24354" y="27552"/>
                    <a:pt x="24259" y="27615"/>
                  </a:cubicBezTo>
                  <a:cubicBezTo>
                    <a:pt x="24227" y="27584"/>
                    <a:pt x="24227" y="27584"/>
                    <a:pt x="24227" y="27552"/>
                  </a:cubicBezTo>
                  <a:cubicBezTo>
                    <a:pt x="21345" y="24670"/>
                    <a:pt x="17988" y="21630"/>
                    <a:pt x="13776" y="21091"/>
                  </a:cubicBezTo>
                  <a:cubicBezTo>
                    <a:pt x="13400" y="21045"/>
                    <a:pt x="13029" y="21022"/>
                    <a:pt x="12663" y="21022"/>
                  </a:cubicBezTo>
                  <a:cubicBezTo>
                    <a:pt x="11273" y="21022"/>
                    <a:pt x="9949" y="21352"/>
                    <a:pt x="8646" y="21978"/>
                  </a:cubicBezTo>
                  <a:cubicBezTo>
                    <a:pt x="5796" y="23372"/>
                    <a:pt x="3484" y="24923"/>
                    <a:pt x="222" y="25367"/>
                  </a:cubicBezTo>
                  <a:cubicBezTo>
                    <a:pt x="127" y="25367"/>
                    <a:pt x="95" y="25493"/>
                    <a:pt x="127" y="25588"/>
                  </a:cubicBezTo>
                  <a:cubicBezTo>
                    <a:pt x="127" y="25620"/>
                    <a:pt x="95" y="25683"/>
                    <a:pt x="95" y="25715"/>
                  </a:cubicBezTo>
                  <a:cubicBezTo>
                    <a:pt x="634" y="28660"/>
                    <a:pt x="2597" y="31099"/>
                    <a:pt x="4687" y="33157"/>
                  </a:cubicBezTo>
                  <a:cubicBezTo>
                    <a:pt x="6492" y="34962"/>
                    <a:pt x="9216" y="35849"/>
                    <a:pt x="11686" y="36419"/>
                  </a:cubicBezTo>
                  <a:cubicBezTo>
                    <a:pt x="5954" y="38224"/>
                    <a:pt x="1204" y="41328"/>
                    <a:pt x="412" y="48485"/>
                  </a:cubicBezTo>
                  <a:cubicBezTo>
                    <a:pt x="127" y="50860"/>
                    <a:pt x="127" y="53362"/>
                    <a:pt x="792" y="55706"/>
                  </a:cubicBezTo>
                  <a:cubicBezTo>
                    <a:pt x="1109" y="56846"/>
                    <a:pt x="1520" y="58524"/>
                    <a:pt x="2882" y="58777"/>
                  </a:cubicBezTo>
                  <a:cubicBezTo>
                    <a:pt x="3001" y="58803"/>
                    <a:pt x="3118" y="58815"/>
                    <a:pt x="3232" y="58815"/>
                  </a:cubicBezTo>
                  <a:cubicBezTo>
                    <a:pt x="3818" y="58815"/>
                    <a:pt x="4347" y="58514"/>
                    <a:pt x="4877" y="58302"/>
                  </a:cubicBezTo>
                  <a:cubicBezTo>
                    <a:pt x="5661" y="57983"/>
                    <a:pt x="6445" y="57531"/>
                    <a:pt x="7326" y="57531"/>
                  </a:cubicBezTo>
                  <a:cubicBezTo>
                    <a:pt x="7406" y="57531"/>
                    <a:pt x="7487" y="57534"/>
                    <a:pt x="7569" y="57542"/>
                  </a:cubicBezTo>
                  <a:cubicBezTo>
                    <a:pt x="8171" y="57606"/>
                    <a:pt x="8646" y="58112"/>
                    <a:pt x="9248" y="58176"/>
                  </a:cubicBezTo>
                  <a:cubicBezTo>
                    <a:pt x="9360" y="58187"/>
                    <a:pt x="9470" y="58193"/>
                    <a:pt x="9577" y="58193"/>
                  </a:cubicBezTo>
                  <a:cubicBezTo>
                    <a:pt x="10917" y="58193"/>
                    <a:pt x="11851" y="57307"/>
                    <a:pt x="12731" y="56339"/>
                  </a:cubicBezTo>
                  <a:cubicBezTo>
                    <a:pt x="12858" y="57511"/>
                    <a:pt x="13175" y="58524"/>
                    <a:pt x="13840" y="59157"/>
                  </a:cubicBezTo>
                  <a:cubicBezTo>
                    <a:pt x="13840" y="59189"/>
                    <a:pt x="13840" y="59221"/>
                    <a:pt x="13871" y="59221"/>
                  </a:cubicBezTo>
                  <a:cubicBezTo>
                    <a:pt x="14980" y="61849"/>
                    <a:pt x="17006" y="63654"/>
                    <a:pt x="19382" y="65175"/>
                  </a:cubicBezTo>
                  <a:cubicBezTo>
                    <a:pt x="20560" y="65920"/>
                    <a:pt x="22196" y="67251"/>
                    <a:pt x="23733" y="67251"/>
                  </a:cubicBezTo>
                  <a:cubicBezTo>
                    <a:pt x="24219" y="67251"/>
                    <a:pt x="24696" y="67117"/>
                    <a:pt x="25145" y="66790"/>
                  </a:cubicBezTo>
                  <a:cubicBezTo>
                    <a:pt x="25747" y="66378"/>
                    <a:pt x="26000" y="65586"/>
                    <a:pt x="26602" y="65143"/>
                  </a:cubicBezTo>
                  <a:cubicBezTo>
                    <a:pt x="27616" y="64383"/>
                    <a:pt x="28851" y="64383"/>
                    <a:pt x="29991" y="63971"/>
                  </a:cubicBezTo>
                  <a:cubicBezTo>
                    <a:pt x="30941" y="63591"/>
                    <a:pt x="31638" y="63021"/>
                    <a:pt x="32271" y="62229"/>
                  </a:cubicBezTo>
                  <a:cubicBezTo>
                    <a:pt x="33918" y="60203"/>
                    <a:pt x="34931" y="57194"/>
                    <a:pt x="35216" y="54597"/>
                  </a:cubicBezTo>
                  <a:cubicBezTo>
                    <a:pt x="37087" y="57198"/>
                    <a:pt x="39847" y="59557"/>
                    <a:pt x="43174" y="59557"/>
                  </a:cubicBezTo>
                  <a:cubicBezTo>
                    <a:pt x="43452" y="59557"/>
                    <a:pt x="43734" y="59540"/>
                    <a:pt x="44020" y="59506"/>
                  </a:cubicBezTo>
                  <a:cubicBezTo>
                    <a:pt x="46174" y="59252"/>
                    <a:pt x="49214" y="58049"/>
                    <a:pt x="51051" y="56941"/>
                  </a:cubicBezTo>
                  <a:cubicBezTo>
                    <a:pt x="51842" y="56466"/>
                    <a:pt x="52191" y="56117"/>
                    <a:pt x="51906" y="55136"/>
                  </a:cubicBezTo>
                  <a:cubicBezTo>
                    <a:pt x="51336" y="53299"/>
                    <a:pt x="49341" y="51842"/>
                    <a:pt x="48391" y="50164"/>
                  </a:cubicBezTo>
                  <a:cubicBezTo>
                    <a:pt x="47377" y="48295"/>
                    <a:pt x="46712" y="46300"/>
                    <a:pt x="45540" y="44558"/>
                  </a:cubicBezTo>
                  <a:cubicBezTo>
                    <a:pt x="46205" y="44463"/>
                    <a:pt x="46870" y="44273"/>
                    <a:pt x="47567" y="43988"/>
                  </a:cubicBezTo>
                  <a:cubicBezTo>
                    <a:pt x="48992" y="43418"/>
                    <a:pt x="50291" y="42563"/>
                    <a:pt x="51716" y="42056"/>
                  </a:cubicBezTo>
                  <a:cubicBezTo>
                    <a:pt x="52919" y="41645"/>
                    <a:pt x="54218" y="41486"/>
                    <a:pt x="55421" y="40948"/>
                  </a:cubicBezTo>
                  <a:cubicBezTo>
                    <a:pt x="57701" y="39966"/>
                    <a:pt x="58651" y="37844"/>
                    <a:pt x="57765" y="35976"/>
                  </a:cubicBezTo>
                  <a:cubicBezTo>
                    <a:pt x="57796" y="35913"/>
                    <a:pt x="57733" y="35849"/>
                    <a:pt x="57670" y="35818"/>
                  </a:cubicBezTo>
                  <a:cubicBezTo>
                    <a:pt x="57385" y="35311"/>
                    <a:pt x="56973" y="34836"/>
                    <a:pt x="56403" y="34392"/>
                  </a:cubicBezTo>
                  <a:cubicBezTo>
                    <a:pt x="54376" y="32872"/>
                    <a:pt x="51684" y="33189"/>
                    <a:pt x="49341" y="32746"/>
                  </a:cubicBezTo>
                  <a:cubicBezTo>
                    <a:pt x="46941" y="32290"/>
                    <a:pt x="44774" y="31251"/>
                    <a:pt x="42337" y="31251"/>
                  </a:cubicBezTo>
                  <a:cubicBezTo>
                    <a:pt x="42234" y="31251"/>
                    <a:pt x="42130" y="31253"/>
                    <a:pt x="42025" y="31257"/>
                  </a:cubicBezTo>
                  <a:lnTo>
                    <a:pt x="41962" y="31257"/>
                  </a:lnTo>
                  <a:cubicBezTo>
                    <a:pt x="41613" y="30845"/>
                    <a:pt x="41233" y="30434"/>
                    <a:pt x="40822" y="30117"/>
                  </a:cubicBezTo>
                  <a:cubicBezTo>
                    <a:pt x="39523" y="29009"/>
                    <a:pt x="37908" y="28407"/>
                    <a:pt x="36451" y="27615"/>
                  </a:cubicBezTo>
                  <a:cubicBezTo>
                    <a:pt x="35438" y="27077"/>
                    <a:pt x="34488" y="26254"/>
                    <a:pt x="33443" y="25747"/>
                  </a:cubicBezTo>
                  <a:cubicBezTo>
                    <a:pt x="33411" y="25715"/>
                    <a:pt x="33411" y="25683"/>
                    <a:pt x="33411" y="25683"/>
                  </a:cubicBezTo>
                  <a:cubicBezTo>
                    <a:pt x="31796" y="23150"/>
                    <a:pt x="32999" y="19983"/>
                    <a:pt x="33601" y="17323"/>
                  </a:cubicBezTo>
                  <a:cubicBezTo>
                    <a:pt x="34139" y="14948"/>
                    <a:pt x="34678" y="12541"/>
                    <a:pt x="35216" y="10166"/>
                  </a:cubicBezTo>
                  <a:cubicBezTo>
                    <a:pt x="35945" y="6777"/>
                    <a:pt x="36831" y="3389"/>
                    <a:pt x="37528" y="0"/>
                  </a:cubicBezTo>
                  <a:lnTo>
                    <a:pt x="36958" y="0"/>
                  </a:lnTo>
                  <a:cubicBezTo>
                    <a:pt x="36895" y="222"/>
                    <a:pt x="36863" y="443"/>
                    <a:pt x="36800" y="633"/>
                  </a:cubicBezTo>
                  <a:cubicBezTo>
                    <a:pt x="35755" y="5415"/>
                    <a:pt x="34646" y="10166"/>
                    <a:pt x="33601" y="14948"/>
                  </a:cubicBezTo>
                  <a:cubicBezTo>
                    <a:pt x="32904" y="18115"/>
                    <a:pt x="31036" y="22453"/>
                    <a:pt x="32873" y="25493"/>
                  </a:cubicBezTo>
                  <a:lnTo>
                    <a:pt x="31416" y="25778"/>
                  </a:lnTo>
                  <a:cubicBezTo>
                    <a:pt x="31701" y="25810"/>
                    <a:pt x="31986" y="25842"/>
                    <a:pt x="32271" y="25905"/>
                  </a:cubicBezTo>
                  <a:cubicBezTo>
                    <a:pt x="33443" y="26222"/>
                    <a:pt x="34488" y="27140"/>
                    <a:pt x="35533" y="27742"/>
                  </a:cubicBezTo>
                  <a:cubicBezTo>
                    <a:pt x="37180" y="28692"/>
                    <a:pt x="39016" y="29325"/>
                    <a:pt x="40473" y="30560"/>
                  </a:cubicBezTo>
                  <a:cubicBezTo>
                    <a:pt x="41392" y="31321"/>
                    <a:pt x="42025" y="32397"/>
                    <a:pt x="42310" y="33474"/>
                  </a:cubicBezTo>
                  <a:cubicBezTo>
                    <a:pt x="41328" y="32556"/>
                    <a:pt x="39808" y="32556"/>
                    <a:pt x="38478" y="32524"/>
                  </a:cubicBezTo>
                  <a:cubicBezTo>
                    <a:pt x="38333" y="32519"/>
                    <a:pt x="38189" y="32516"/>
                    <a:pt x="38045" y="32516"/>
                  </a:cubicBezTo>
                  <a:cubicBezTo>
                    <a:pt x="35542" y="32516"/>
                    <a:pt x="33141" y="33256"/>
                    <a:pt x="30656" y="33316"/>
                  </a:cubicBezTo>
                  <a:cubicBezTo>
                    <a:pt x="30537" y="33307"/>
                    <a:pt x="30416" y="33303"/>
                    <a:pt x="30292" y="33303"/>
                  </a:cubicBezTo>
                  <a:cubicBezTo>
                    <a:pt x="29953" y="33303"/>
                    <a:pt x="29593" y="33333"/>
                    <a:pt x="29199" y="33379"/>
                  </a:cubicBezTo>
                  <a:cubicBezTo>
                    <a:pt x="27014" y="33664"/>
                    <a:pt x="24860" y="34012"/>
                    <a:pt x="22644" y="34076"/>
                  </a:cubicBezTo>
                  <a:cubicBezTo>
                    <a:pt x="22453" y="34076"/>
                    <a:pt x="22139" y="34088"/>
                    <a:pt x="21769" y="34088"/>
                  </a:cubicBezTo>
                  <a:cubicBezTo>
                    <a:pt x="20169" y="34088"/>
                    <a:pt x="17508" y="33858"/>
                    <a:pt x="19128" y="31416"/>
                  </a:cubicBezTo>
                  <a:cubicBezTo>
                    <a:pt x="19698" y="30560"/>
                    <a:pt x="21282" y="29895"/>
                    <a:pt x="22169" y="29389"/>
                  </a:cubicBezTo>
                  <a:cubicBezTo>
                    <a:pt x="24227" y="28185"/>
                    <a:pt x="26412" y="27109"/>
                    <a:pt x="28661" y="26349"/>
                  </a:cubicBezTo>
                  <a:lnTo>
                    <a:pt x="28661" y="26349"/>
                  </a:lnTo>
                  <a:lnTo>
                    <a:pt x="25589" y="26950"/>
                  </a:lnTo>
                  <a:cubicBezTo>
                    <a:pt x="26381" y="24702"/>
                    <a:pt x="28091" y="23118"/>
                    <a:pt x="29421" y="21186"/>
                  </a:cubicBezTo>
                  <a:cubicBezTo>
                    <a:pt x="30719" y="19350"/>
                    <a:pt x="31479" y="17196"/>
                    <a:pt x="32176" y="15074"/>
                  </a:cubicBezTo>
                  <a:cubicBezTo>
                    <a:pt x="33759" y="10134"/>
                    <a:pt x="35501" y="5130"/>
                    <a:pt x="364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2" name="Google Shape;492;p42"/>
          <p:cNvSpPr txBox="1">
            <a:spLocks noGrp="1"/>
          </p:cNvSpPr>
          <p:nvPr>
            <p:ph type="ctrTitle"/>
          </p:nvPr>
        </p:nvSpPr>
        <p:spPr>
          <a:xfrm>
            <a:off x="-14052" y="2614654"/>
            <a:ext cx="8989878" cy="102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5400" dirty="0">
                <a:latin typeface="Times New Roman" panose="02020603050405020304" pitchFamily="18" charset="0"/>
                <a:cs typeface="Times New Roman" panose="02020603050405020304" pitchFamily="18" charset="0"/>
              </a:rPr>
              <a:t> I.</a:t>
            </a:r>
            <a:br>
              <a:rPr lang="vi-VN" sz="5400" dirty="0">
                <a:latin typeface="Times New Roman" panose="02020603050405020304" pitchFamily="18" charset="0"/>
                <a:cs typeface="Times New Roman" panose="02020603050405020304" pitchFamily="18" charset="0"/>
              </a:rPr>
            </a:br>
            <a:r>
              <a:rPr lang="vi-VN" sz="5400" dirty="0">
                <a:latin typeface="Times New Roman" panose="02020603050405020304" pitchFamily="18" charset="0"/>
                <a:cs typeface="Times New Roman" panose="02020603050405020304" pitchFamily="18" charset="0"/>
              </a:rPr>
              <a:t>Hoạt động trải nghiệm, hướng nghiệp</a:t>
            </a:r>
            <a:endParaRPr sz="5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42"/>
          <p:cNvSpPr/>
          <p:nvPr/>
        </p:nvSpPr>
        <p:spPr>
          <a:xfrm>
            <a:off x="4878078" y="-155349"/>
            <a:ext cx="4138" cy="9439"/>
          </a:xfrm>
          <a:custGeom>
            <a:avLst/>
            <a:gdLst/>
            <a:ahLst/>
            <a:cxnLst/>
            <a:rect l="l" t="t" r="r" b="b"/>
            <a:pathLst>
              <a:path w="128" h="292" extrusionOk="0">
                <a:moveTo>
                  <a:pt x="48" y="1"/>
                </a:moveTo>
                <a:cubicBezTo>
                  <a:pt x="29" y="1"/>
                  <a:pt x="1" y="15"/>
                  <a:pt x="1" y="15"/>
                </a:cubicBezTo>
                <a:cubicBezTo>
                  <a:pt x="32" y="110"/>
                  <a:pt x="64" y="205"/>
                  <a:pt x="64" y="268"/>
                </a:cubicBezTo>
                <a:cubicBezTo>
                  <a:pt x="80" y="284"/>
                  <a:pt x="96" y="292"/>
                  <a:pt x="107" y="292"/>
                </a:cubicBezTo>
                <a:cubicBezTo>
                  <a:pt x="119" y="292"/>
                  <a:pt x="127" y="284"/>
                  <a:pt x="127" y="268"/>
                </a:cubicBezTo>
                <a:cubicBezTo>
                  <a:pt x="96" y="173"/>
                  <a:pt x="64" y="110"/>
                  <a:pt x="64" y="15"/>
                </a:cubicBezTo>
                <a:cubicBezTo>
                  <a:pt x="64" y="4"/>
                  <a:pt x="57" y="1"/>
                  <a:pt x="48" y="1"/>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2"/>
          <p:cNvSpPr/>
          <p:nvPr/>
        </p:nvSpPr>
        <p:spPr>
          <a:xfrm>
            <a:off x="8126380" y="-226531"/>
            <a:ext cx="262091" cy="54306"/>
          </a:xfrm>
          <a:custGeom>
            <a:avLst/>
            <a:gdLst/>
            <a:ahLst/>
            <a:cxnLst/>
            <a:rect l="l" t="t" r="r" b="b"/>
            <a:pathLst>
              <a:path w="8108" h="1680" extrusionOk="0">
                <a:moveTo>
                  <a:pt x="1" y="0"/>
                </a:moveTo>
                <a:cubicBezTo>
                  <a:pt x="1119" y="901"/>
                  <a:pt x="2358" y="1679"/>
                  <a:pt x="3630" y="1679"/>
                </a:cubicBezTo>
                <a:cubicBezTo>
                  <a:pt x="3655" y="1679"/>
                  <a:pt x="3681" y="1679"/>
                  <a:pt x="3706" y="1678"/>
                </a:cubicBezTo>
                <a:cubicBezTo>
                  <a:pt x="4561" y="1647"/>
                  <a:pt x="4941" y="1298"/>
                  <a:pt x="5669" y="950"/>
                </a:cubicBezTo>
                <a:cubicBezTo>
                  <a:pt x="6303" y="633"/>
                  <a:pt x="7253" y="348"/>
                  <a:pt x="810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42"/>
          <p:cNvGrpSpPr/>
          <p:nvPr/>
        </p:nvGrpSpPr>
        <p:grpSpPr>
          <a:xfrm>
            <a:off x="0" y="-228600"/>
            <a:ext cx="9143962" cy="1569203"/>
            <a:chOff x="0" y="-228600"/>
            <a:chExt cx="9143962" cy="2468078"/>
          </a:xfrm>
        </p:grpSpPr>
        <p:sp>
          <p:nvSpPr>
            <p:cNvPr id="453" name="Google Shape;453;p42"/>
            <p:cNvSpPr/>
            <p:nvPr/>
          </p:nvSpPr>
          <p:spPr>
            <a:xfrm>
              <a:off x="1841705" y="788567"/>
              <a:ext cx="955139" cy="944633"/>
            </a:xfrm>
            <a:custGeom>
              <a:avLst/>
              <a:gdLst/>
              <a:ahLst/>
              <a:cxnLst/>
              <a:rect l="l" t="t" r="r" b="b"/>
              <a:pathLst>
                <a:path w="29548" h="29223" extrusionOk="0">
                  <a:moveTo>
                    <a:pt x="19698" y="25697"/>
                  </a:moveTo>
                  <a:cubicBezTo>
                    <a:pt x="19635" y="26109"/>
                    <a:pt x="19572" y="26520"/>
                    <a:pt x="19413" y="26900"/>
                  </a:cubicBezTo>
                  <a:cubicBezTo>
                    <a:pt x="19413" y="26912"/>
                    <a:pt x="19409" y="26924"/>
                    <a:pt x="19404" y="26937"/>
                  </a:cubicBezTo>
                  <a:lnTo>
                    <a:pt x="19404" y="26937"/>
                  </a:lnTo>
                  <a:cubicBezTo>
                    <a:pt x="19491" y="26569"/>
                    <a:pt x="19581" y="26106"/>
                    <a:pt x="19698" y="25697"/>
                  </a:cubicBezTo>
                  <a:close/>
                  <a:moveTo>
                    <a:pt x="14137" y="0"/>
                  </a:moveTo>
                  <a:cubicBezTo>
                    <a:pt x="13579" y="0"/>
                    <a:pt x="13017" y="71"/>
                    <a:pt x="12414" y="204"/>
                  </a:cubicBezTo>
                  <a:cubicBezTo>
                    <a:pt x="11623" y="394"/>
                    <a:pt x="10863" y="742"/>
                    <a:pt x="10008" y="805"/>
                  </a:cubicBezTo>
                  <a:cubicBezTo>
                    <a:pt x="9838" y="822"/>
                    <a:pt x="9671" y="829"/>
                    <a:pt x="9505" y="829"/>
                  </a:cubicBezTo>
                  <a:cubicBezTo>
                    <a:pt x="8708" y="829"/>
                    <a:pt x="7944" y="668"/>
                    <a:pt x="7157" y="615"/>
                  </a:cubicBezTo>
                  <a:cubicBezTo>
                    <a:pt x="6875" y="590"/>
                    <a:pt x="6585" y="575"/>
                    <a:pt x="6295" y="575"/>
                  </a:cubicBezTo>
                  <a:cubicBezTo>
                    <a:pt x="4790" y="575"/>
                    <a:pt x="3255" y="972"/>
                    <a:pt x="2565" y="2325"/>
                  </a:cubicBezTo>
                  <a:cubicBezTo>
                    <a:pt x="2407" y="2420"/>
                    <a:pt x="2249" y="2579"/>
                    <a:pt x="1995" y="2895"/>
                  </a:cubicBezTo>
                  <a:cubicBezTo>
                    <a:pt x="1900" y="2895"/>
                    <a:pt x="1837" y="2959"/>
                    <a:pt x="1837" y="3054"/>
                  </a:cubicBezTo>
                  <a:cubicBezTo>
                    <a:pt x="1837" y="3054"/>
                    <a:pt x="1837" y="3085"/>
                    <a:pt x="1837" y="3085"/>
                  </a:cubicBezTo>
                  <a:cubicBezTo>
                    <a:pt x="602" y="4035"/>
                    <a:pt x="0" y="5429"/>
                    <a:pt x="158" y="6981"/>
                  </a:cubicBezTo>
                  <a:cubicBezTo>
                    <a:pt x="317" y="8184"/>
                    <a:pt x="855" y="9324"/>
                    <a:pt x="1172" y="10496"/>
                  </a:cubicBezTo>
                  <a:cubicBezTo>
                    <a:pt x="1552" y="11889"/>
                    <a:pt x="1805" y="13314"/>
                    <a:pt x="1900" y="14740"/>
                  </a:cubicBezTo>
                  <a:cubicBezTo>
                    <a:pt x="2090" y="17241"/>
                    <a:pt x="697" y="23639"/>
                    <a:pt x="4244" y="24684"/>
                  </a:cubicBezTo>
                  <a:cubicBezTo>
                    <a:pt x="4624" y="25127"/>
                    <a:pt x="5067" y="25507"/>
                    <a:pt x="5637" y="25792"/>
                  </a:cubicBezTo>
                  <a:cubicBezTo>
                    <a:pt x="6221" y="26071"/>
                    <a:pt x="6833" y="26216"/>
                    <a:pt x="7429" y="26216"/>
                  </a:cubicBezTo>
                  <a:cubicBezTo>
                    <a:pt x="8254" y="26216"/>
                    <a:pt x="9047" y="25937"/>
                    <a:pt x="9691" y="25349"/>
                  </a:cubicBezTo>
                  <a:cubicBezTo>
                    <a:pt x="10008" y="26235"/>
                    <a:pt x="10356" y="27059"/>
                    <a:pt x="11306" y="27565"/>
                  </a:cubicBezTo>
                  <a:cubicBezTo>
                    <a:pt x="12699" y="28326"/>
                    <a:pt x="14853" y="29086"/>
                    <a:pt x="16436" y="29212"/>
                  </a:cubicBezTo>
                  <a:cubicBezTo>
                    <a:pt x="16545" y="29219"/>
                    <a:pt x="16650" y="29223"/>
                    <a:pt x="16753" y="29223"/>
                  </a:cubicBezTo>
                  <a:cubicBezTo>
                    <a:pt x="19468" y="29223"/>
                    <a:pt x="20173" y="26845"/>
                    <a:pt x="20173" y="24525"/>
                  </a:cubicBezTo>
                  <a:cubicBezTo>
                    <a:pt x="20818" y="24674"/>
                    <a:pt x="21524" y="24823"/>
                    <a:pt x="22213" y="24823"/>
                  </a:cubicBezTo>
                  <a:cubicBezTo>
                    <a:pt x="22844" y="24823"/>
                    <a:pt x="23461" y="24698"/>
                    <a:pt x="24005" y="24335"/>
                  </a:cubicBezTo>
                  <a:cubicBezTo>
                    <a:pt x="24322" y="24145"/>
                    <a:pt x="24575" y="23892"/>
                    <a:pt x="24765" y="23575"/>
                  </a:cubicBezTo>
                  <a:cubicBezTo>
                    <a:pt x="24955" y="23290"/>
                    <a:pt x="25050" y="22910"/>
                    <a:pt x="25145" y="22593"/>
                  </a:cubicBezTo>
                  <a:cubicBezTo>
                    <a:pt x="25494" y="21517"/>
                    <a:pt x="25525" y="21738"/>
                    <a:pt x="26317" y="20598"/>
                  </a:cubicBezTo>
                  <a:cubicBezTo>
                    <a:pt x="26507" y="20313"/>
                    <a:pt x="26602" y="20092"/>
                    <a:pt x="26665" y="19870"/>
                  </a:cubicBezTo>
                  <a:cubicBezTo>
                    <a:pt x="27242" y="20180"/>
                    <a:pt x="27818" y="20335"/>
                    <a:pt x="28449" y="20335"/>
                  </a:cubicBezTo>
                  <a:cubicBezTo>
                    <a:pt x="28719" y="20335"/>
                    <a:pt x="28999" y="20307"/>
                    <a:pt x="29294" y="20250"/>
                  </a:cubicBezTo>
                  <a:cubicBezTo>
                    <a:pt x="29357" y="20218"/>
                    <a:pt x="29452" y="20155"/>
                    <a:pt x="29452" y="20060"/>
                  </a:cubicBezTo>
                  <a:cubicBezTo>
                    <a:pt x="29547" y="19395"/>
                    <a:pt x="29452" y="19015"/>
                    <a:pt x="29104" y="18413"/>
                  </a:cubicBezTo>
                  <a:cubicBezTo>
                    <a:pt x="28787" y="17843"/>
                    <a:pt x="28249" y="17400"/>
                    <a:pt x="27932" y="16798"/>
                  </a:cubicBezTo>
                  <a:cubicBezTo>
                    <a:pt x="27584" y="16165"/>
                    <a:pt x="27457" y="15468"/>
                    <a:pt x="27299" y="14771"/>
                  </a:cubicBezTo>
                  <a:cubicBezTo>
                    <a:pt x="27109" y="14106"/>
                    <a:pt x="26919" y="13029"/>
                    <a:pt x="26349" y="12459"/>
                  </a:cubicBezTo>
                  <a:cubicBezTo>
                    <a:pt x="26951" y="12269"/>
                    <a:pt x="27584" y="12048"/>
                    <a:pt x="28186" y="11763"/>
                  </a:cubicBezTo>
                  <a:cubicBezTo>
                    <a:pt x="28439" y="11794"/>
                    <a:pt x="28661" y="11826"/>
                    <a:pt x="28914" y="11826"/>
                  </a:cubicBezTo>
                  <a:cubicBezTo>
                    <a:pt x="29072" y="11826"/>
                    <a:pt x="29167" y="11668"/>
                    <a:pt x="29136" y="11541"/>
                  </a:cubicBezTo>
                  <a:cubicBezTo>
                    <a:pt x="28502" y="8786"/>
                    <a:pt x="26602" y="6791"/>
                    <a:pt x="24449" y="5049"/>
                  </a:cubicBezTo>
                  <a:cubicBezTo>
                    <a:pt x="22042" y="3085"/>
                    <a:pt x="19128" y="1154"/>
                    <a:pt x="16120" y="299"/>
                  </a:cubicBezTo>
                  <a:cubicBezTo>
                    <a:pt x="15424" y="95"/>
                    <a:pt x="14783" y="0"/>
                    <a:pt x="14137"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2"/>
            <p:cNvSpPr/>
            <p:nvPr/>
          </p:nvSpPr>
          <p:spPr>
            <a:xfrm>
              <a:off x="1963509" y="194191"/>
              <a:ext cx="2101" cy="2101"/>
            </a:xfrm>
            <a:custGeom>
              <a:avLst/>
              <a:gdLst/>
              <a:ahLst/>
              <a:cxnLst/>
              <a:rect l="l" t="t" r="r" b="b"/>
              <a:pathLst>
                <a:path w="65" h="65" extrusionOk="0">
                  <a:moveTo>
                    <a:pt x="32" y="1"/>
                  </a:moveTo>
                  <a:cubicBezTo>
                    <a:pt x="1" y="1"/>
                    <a:pt x="1" y="64"/>
                    <a:pt x="32" y="64"/>
                  </a:cubicBezTo>
                  <a:cubicBezTo>
                    <a:pt x="64" y="64"/>
                    <a:pt x="64" y="1"/>
                    <a:pt x="3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2"/>
            <p:cNvSpPr/>
            <p:nvPr/>
          </p:nvSpPr>
          <p:spPr>
            <a:xfrm>
              <a:off x="92129" y="-228600"/>
              <a:ext cx="2405691" cy="1977999"/>
            </a:xfrm>
            <a:custGeom>
              <a:avLst/>
              <a:gdLst/>
              <a:ahLst/>
              <a:cxnLst/>
              <a:rect l="l" t="t" r="r" b="b"/>
              <a:pathLst>
                <a:path w="74422" h="61191" extrusionOk="0">
                  <a:moveTo>
                    <a:pt x="15487" y="1"/>
                  </a:moveTo>
                  <a:cubicBezTo>
                    <a:pt x="15550" y="254"/>
                    <a:pt x="15614" y="476"/>
                    <a:pt x="15740" y="697"/>
                  </a:cubicBezTo>
                  <a:cubicBezTo>
                    <a:pt x="16532" y="2281"/>
                    <a:pt x="18400" y="3484"/>
                    <a:pt x="19762" y="4593"/>
                  </a:cubicBezTo>
                  <a:cubicBezTo>
                    <a:pt x="19540" y="6619"/>
                    <a:pt x="19287" y="8900"/>
                    <a:pt x="17102" y="9786"/>
                  </a:cubicBezTo>
                  <a:cubicBezTo>
                    <a:pt x="16492" y="10038"/>
                    <a:pt x="15781" y="10142"/>
                    <a:pt x="15034" y="10142"/>
                  </a:cubicBezTo>
                  <a:cubicBezTo>
                    <a:pt x="13337" y="10142"/>
                    <a:pt x="11454" y="9608"/>
                    <a:pt x="10135" y="9058"/>
                  </a:cubicBezTo>
                  <a:cubicBezTo>
                    <a:pt x="6620" y="7633"/>
                    <a:pt x="4276" y="3421"/>
                    <a:pt x="2661" y="32"/>
                  </a:cubicBezTo>
                  <a:lnTo>
                    <a:pt x="32" y="32"/>
                  </a:lnTo>
                  <a:cubicBezTo>
                    <a:pt x="1" y="64"/>
                    <a:pt x="1" y="159"/>
                    <a:pt x="64" y="222"/>
                  </a:cubicBezTo>
                  <a:cubicBezTo>
                    <a:pt x="3579" y="5479"/>
                    <a:pt x="8045" y="10008"/>
                    <a:pt x="12637" y="14315"/>
                  </a:cubicBezTo>
                  <a:cubicBezTo>
                    <a:pt x="17292" y="18685"/>
                    <a:pt x="22676" y="22042"/>
                    <a:pt x="28218" y="25177"/>
                  </a:cubicBezTo>
                  <a:cubicBezTo>
                    <a:pt x="28186" y="25272"/>
                    <a:pt x="28154" y="25399"/>
                    <a:pt x="28281" y="25494"/>
                  </a:cubicBezTo>
                  <a:cubicBezTo>
                    <a:pt x="29041" y="26159"/>
                    <a:pt x="29706" y="26888"/>
                    <a:pt x="30276" y="27679"/>
                  </a:cubicBezTo>
                  <a:cubicBezTo>
                    <a:pt x="30688" y="29453"/>
                    <a:pt x="30973" y="31163"/>
                    <a:pt x="31195" y="32968"/>
                  </a:cubicBezTo>
                  <a:cubicBezTo>
                    <a:pt x="31195" y="33000"/>
                    <a:pt x="31195" y="33000"/>
                    <a:pt x="31195" y="33031"/>
                  </a:cubicBezTo>
                  <a:cubicBezTo>
                    <a:pt x="31195" y="33031"/>
                    <a:pt x="31195" y="33063"/>
                    <a:pt x="31195" y="33063"/>
                  </a:cubicBezTo>
                  <a:cubicBezTo>
                    <a:pt x="28471" y="34108"/>
                    <a:pt x="25558" y="36135"/>
                    <a:pt x="24513" y="38985"/>
                  </a:cubicBezTo>
                  <a:cubicBezTo>
                    <a:pt x="24069" y="40188"/>
                    <a:pt x="24259" y="41392"/>
                    <a:pt x="24639" y="42564"/>
                  </a:cubicBezTo>
                  <a:cubicBezTo>
                    <a:pt x="25399" y="44907"/>
                    <a:pt x="26413" y="47187"/>
                    <a:pt x="27299" y="49467"/>
                  </a:cubicBezTo>
                  <a:cubicBezTo>
                    <a:pt x="27337" y="49566"/>
                    <a:pt x="27412" y="49607"/>
                    <a:pt x="27489" y="49607"/>
                  </a:cubicBezTo>
                  <a:cubicBezTo>
                    <a:pt x="27609" y="49607"/>
                    <a:pt x="27730" y="49508"/>
                    <a:pt x="27711" y="49372"/>
                  </a:cubicBezTo>
                  <a:cubicBezTo>
                    <a:pt x="26919" y="45667"/>
                    <a:pt x="30213" y="43450"/>
                    <a:pt x="31638" y="40474"/>
                  </a:cubicBezTo>
                  <a:cubicBezTo>
                    <a:pt x="32747" y="38162"/>
                    <a:pt x="32525" y="35565"/>
                    <a:pt x="31701" y="33253"/>
                  </a:cubicBezTo>
                  <a:cubicBezTo>
                    <a:pt x="31765" y="33158"/>
                    <a:pt x="31701" y="33031"/>
                    <a:pt x="31606" y="32968"/>
                  </a:cubicBezTo>
                  <a:cubicBezTo>
                    <a:pt x="31606" y="32968"/>
                    <a:pt x="31606" y="32936"/>
                    <a:pt x="31606" y="32936"/>
                  </a:cubicBezTo>
                  <a:cubicBezTo>
                    <a:pt x="31606" y="32905"/>
                    <a:pt x="31575" y="32873"/>
                    <a:pt x="31543" y="32873"/>
                  </a:cubicBezTo>
                  <a:cubicBezTo>
                    <a:pt x="31511" y="31385"/>
                    <a:pt x="31258" y="29833"/>
                    <a:pt x="30815" y="28408"/>
                  </a:cubicBezTo>
                  <a:lnTo>
                    <a:pt x="30815" y="28408"/>
                  </a:lnTo>
                  <a:cubicBezTo>
                    <a:pt x="31733" y="29801"/>
                    <a:pt x="32461" y="31321"/>
                    <a:pt x="33158" y="32873"/>
                  </a:cubicBezTo>
                  <a:cubicBezTo>
                    <a:pt x="34583" y="35945"/>
                    <a:pt x="35755" y="38953"/>
                    <a:pt x="36262" y="42342"/>
                  </a:cubicBezTo>
                  <a:cubicBezTo>
                    <a:pt x="36262" y="42342"/>
                    <a:pt x="36293" y="42374"/>
                    <a:pt x="36293" y="42374"/>
                  </a:cubicBezTo>
                  <a:cubicBezTo>
                    <a:pt x="36262" y="42374"/>
                    <a:pt x="36262" y="42374"/>
                    <a:pt x="36230" y="42405"/>
                  </a:cubicBezTo>
                  <a:cubicBezTo>
                    <a:pt x="36008" y="42437"/>
                    <a:pt x="36008" y="42722"/>
                    <a:pt x="36167" y="42817"/>
                  </a:cubicBezTo>
                  <a:cubicBezTo>
                    <a:pt x="33570" y="45034"/>
                    <a:pt x="33633" y="49943"/>
                    <a:pt x="35153" y="52666"/>
                  </a:cubicBezTo>
                  <a:cubicBezTo>
                    <a:pt x="35755" y="53743"/>
                    <a:pt x="36547" y="54693"/>
                    <a:pt x="37275" y="55643"/>
                  </a:cubicBezTo>
                  <a:cubicBezTo>
                    <a:pt x="37972" y="56530"/>
                    <a:pt x="38637" y="57765"/>
                    <a:pt x="39524" y="58461"/>
                  </a:cubicBezTo>
                  <a:cubicBezTo>
                    <a:pt x="39892" y="58730"/>
                    <a:pt x="40270" y="58882"/>
                    <a:pt x="40633" y="58882"/>
                  </a:cubicBezTo>
                  <a:cubicBezTo>
                    <a:pt x="40956" y="58882"/>
                    <a:pt x="41267" y="58761"/>
                    <a:pt x="41551" y="58493"/>
                  </a:cubicBezTo>
                  <a:cubicBezTo>
                    <a:pt x="42216" y="59253"/>
                    <a:pt x="42849" y="60013"/>
                    <a:pt x="43102" y="61058"/>
                  </a:cubicBezTo>
                  <a:cubicBezTo>
                    <a:pt x="43141" y="61137"/>
                    <a:pt x="43217" y="61191"/>
                    <a:pt x="43291" y="61191"/>
                  </a:cubicBezTo>
                  <a:cubicBezTo>
                    <a:pt x="43337" y="61191"/>
                    <a:pt x="43383" y="61170"/>
                    <a:pt x="43419" y="61122"/>
                  </a:cubicBezTo>
                  <a:cubicBezTo>
                    <a:pt x="44812" y="59633"/>
                    <a:pt x="45604" y="57860"/>
                    <a:pt x="45572" y="55833"/>
                  </a:cubicBezTo>
                  <a:lnTo>
                    <a:pt x="45572" y="55833"/>
                  </a:lnTo>
                  <a:cubicBezTo>
                    <a:pt x="45953" y="55991"/>
                    <a:pt x="46364" y="56213"/>
                    <a:pt x="46681" y="56498"/>
                  </a:cubicBezTo>
                  <a:cubicBezTo>
                    <a:pt x="46713" y="56593"/>
                    <a:pt x="46713" y="56688"/>
                    <a:pt x="46713" y="56783"/>
                  </a:cubicBezTo>
                  <a:cubicBezTo>
                    <a:pt x="46727" y="56910"/>
                    <a:pt x="46816" y="56968"/>
                    <a:pt x="46908" y="56968"/>
                  </a:cubicBezTo>
                  <a:cubicBezTo>
                    <a:pt x="47023" y="56968"/>
                    <a:pt x="47142" y="56878"/>
                    <a:pt x="47124" y="56720"/>
                  </a:cubicBezTo>
                  <a:cubicBezTo>
                    <a:pt x="47124" y="56720"/>
                    <a:pt x="47124" y="56720"/>
                    <a:pt x="47124" y="56688"/>
                  </a:cubicBezTo>
                  <a:cubicBezTo>
                    <a:pt x="47188" y="56656"/>
                    <a:pt x="47219" y="56561"/>
                    <a:pt x="47124" y="56498"/>
                  </a:cubicBezTo>
                  <a:cubicBezTo>
                    <a:pt x="47124" y="56466"/>
                    <a:pt x="47124" y="56466"/>
                    <a:pt x="47093" y="56435"/>
                  </a:cubicBezTo>
                  <a:cubicBezTo>
                    <a:pt x="46649" y="50766"/>
                    <a:pt x="45699" y="43735"/>
                    <a:pt x="39714" y="41329"/>
                  </a:cubicBezTo>
                  <a:cubicBezTo>
                    <a:pt x="39714" y="41329"/>
                    <a:pt x="39714" y="41297"/>
                    <a:pt x="39745" y="41297"/>
                  </a:cubicBezTo>
                  <a:cubicBezTo>
                    <a:pt x="39872" y="41202"/>
                    <a:pt x="39840" y="41044"/>
                    <a:pt x="39714" y="40949"/>
                  </a:cubicBezTo>
                  <a:cubicBezTo>
                    <a:pt x="34900" y="36578"/>
                    <a:pt x="34932" y="28724"/>
                    <a:pt x="29516" y="24924"/>
                  </a:cubicBezTo>
                  <a:cubicBezTo>
                    <a:pt x="29928" y="24789"/>
                    <a:pt x="30340" y="24730"/>
                    <a:pt x="30751" y="24730"/>
                  </a:cubicBezTo>
                  <a:cubicBezTo>
                    <a:pt x="32742" y="24730"/>
                    <a:pt x="34715" y="26105"/>
                    <a:pt x="36578" y="26761"/>
                  </a:cubicBezTo>
                  <a:cubicBezTo>
                    <a:pt x="38479" y="27394"/>
                    <a:pt x="40442" y="27743"/>
                    <a:pt x="42406" y="28123"/>
                  </a:cubicBezTo>
                  <a:cubicBezTo>
                    <a:pt x="47029" y="29073"/>
                    <a:pt x="52540" y="30941"/>
                    <a:pt x="53521" y="36262"/>
                  </a:cubicBezTo>
                  <a:cubicBezTo>
                    <a:pt x="53521" y="36333"/>
                    <a:pt x="53575" y="36368"/>
                    <a:pt x="53642" y="36368"/>
                  </a:cubicBezTo>
                  <a:cubicBezTo>
                    <a:pt x="53664" y="36368"/>
                    <a:pt x="53688" y="36364"/>
                    <a:pt x="53711" y="36357"/>
                  </a:cubicBezTo>
                  <a:cubicBezTo>
                    <a:pt x="53729" y="36391"/>
                    <a:pt x="53765" y="36417"/>
                    <a:pt x="53805" y="36417"/>
                  </a:cubicBezTo>
                  <a:cubicBezTo>
                    <a:pt x="53838" y="36417"/>
                    <a:pt x="53873" y="36399"/>
                    <a:pt x="53901" y="36357"/>
                  </a:cubicBezTo>
                  <a:cubicBezTo>
                    <a:pt x="54440" y="35565"/>
                    <a:pt x="54852" y="34741"/>
                    <a:pt x="55485" y="34045"/>
                  </a:cubicBezTo>
                  <a:cubicBezTo>
                    <a:pt x="56150" y="33285"/>
                    <a:pt x="56942" y="32683"/>
                    <a:pt x="57797" y="32113"/>
                  </a:cubicBezTo>
                  <a:cubicBezTo>
                    <a:pt x="57936" y="32029"/>
                    <a:pt x="57831" y="31848"/>
                    <a:pt x="57696" y="31848"/>
                  </a:cubicBezTo>
                  <a:cubicBezTo>
                    <a:pt x="57677" y="31848"/>
                    <a:pt x="57658" y="31852"/>
                    <a:pt x="57638" y="31860"/>
                  </a:cubicBezTo>
                  <a:cubicBezTo>
                    <a:pt x="57607" y="31891"/>
                    <a:pt x="57543" y="31923"/>
                    <a:pt x="57512" y="31923"/>
                  </a:cubicBezTo>
                  <a:lnTo>
                    <a:pt x="57480" y="31923"/>
                  </a:lnTo>
                  <a:cubicBezTo>
                    <a:pt x="56720" y="31416"/>
                    <a:pt x="55960" y="31195"/>
                    <a:pt x="55105" y="30973"/>
                  </a:cubicBezTo>
                  <a:cubicBezTo>
                    <a:pt x="53648" y="30593"/>
                    <a:pt x="52476" y="30054"/>
                    <a:pt x="51241" y="29168"/>
                  </a:cubicBezTo>
                  <a:cubicBezTo>
                    <a:pt x="50006" y="28313"/>
                    <a:pt x="48803" y="27363"/>
                    <a:pt x="47346" y="26951"/>
                  </a:cubicBezTo>
                  <a:cubicBezTo>
                    <a:pt x="51463" y="25937"/>
                    <a:pt x="54503" y="22834"/>
                    <a:pt x="58810" y="22422"/>
                  </a:cubicBezTo>
                  <a:cubicBezTo>
                    <a:pt x="58842" y="22486"/>
                    <a:pt x="58873" y="22517"/>
                    <a:pt x="58937" y="22517"/>
                  </a:cubicBezTo>
                  <a:cubicBezTo>
                    <a:pt x="61344" y="22771"/>
                    <a:pt x="62515" y="25209"/>
                    <a:pt x="64796" y="25716"/>
                  </a:cubicBezTo>
                  <a:cubicBezTo>
                    <a:pt x="65147" y="25793"/>
                    <a:pt x="65494" y="25824"/>
                    <a:pt x="65839" y="25824"/>
                  </a:cubicBezTo>
                  <a:cubicBezTo>
                    <a:pt x="66765" y="25824"/>
                    <a:pt x="67672" y="25601"/>
                    <a:pt x="68596" y="25462"/>
                  </a:cubicBezTo>
                  <a:cubicBezTo>
                    <a:pt x="69127" y="25393"/>
                    <a:pt x="69637" y="25357"/>
                    <a:pt x="70134" y="25357"/>
                  </a:cubicBezTo>
                  <a:cubicBezTo>
                    <a:pt x="71445" y="25357"/>
                    <a:pt x="72671" y="25608"/>
                    <a:pt x="73980" y="26159"/>
                  </a:cubicBezTo>
                  <a:cubicBezTo>
                    <a:pt x="74011" y="26191"/>
                    <a:pt x="74043" y="26223"/>
                    <a:pt x="74043" y="26254"/>
                  </a:cubicBezTo>
                  <a:cubicBezTo>
                    <a:pt x="74084" y="26296"/>
                    <a:pt x="74132" y="26313"/>
                    <a:pt x="74178" y="26313"/>
                  </a:cubicBezTo>
                  <a:cubicBezTo>
                    <a:pt x="74308" y="26313"/>
                    <a:pt x="74422" y="26173"/>
                    <a:pt x="74328" y="26032"/>
                  </a:cubicBezTo>
                  <a:cubicBezTo>
                    <a:pt x="73156" y="24386"/>
                    <a:pt x="71889" y="22296"/>
                    <a:pt x="70211" y="21092"/>
                  </a:cubicBezTo>
                  <a:cubicBezTo>
                    <a:pt x="68944" y="20142"/>
                    <a:pt x="67646" y="20617"/>
                    <a:pt x="66347" y="20047"/>
                  </a:cubicBezTo>
                  <a:cubicBezTo>
                    <a:pt x="65632" y="19723"/>
                    <a:pt x="65090" y="19574"/>
                    <a:pt x="64506" y="19574"/>
                  </a:cubicBezTo>
                  <a:cubicBezTo>
                    <a:pt x="64004" y="19574"/>
                    <a:pt x="63471" y="19684"/>
                    <a:pt x="62769" y="19889"/>
                  </a:cubicBezTo>
                  <a:cubicBezTo>
                    <a:pt x="61312" y="20332"/>
                    <a:pt x="60014" y="20839"/>
                    <a:pt x="58968" y="21947"/>
                  </a:cubicBezTo>
                  <a:cubicBezTo>
                    <a:pt x="57353" y="22011"/>
                    <a:pt x="55833" y="22359"/>
                    <a:pt x="54376" y="23024"/>
                  </a:cubicBezTo>
                  <a:cubicBezTo>
                    <a:pt x="53648" y="23246"/>
                    <a:pt x="52951" y="23531"/>
                    <a:pt x="52223" y="23752"/>
                  </a:cubicBezTo>
                  <a:cubicBezTo>
                    <a:pt x="51843" y="23879"/>
                    <a:pt x="51495" y="24006"/>
                    <a:pt x="51115" y="24101"/>
                  </a:cubicBezTo>
                  <a:cubicBezTo>
                    <a:pt x="52128" y="23657"/>
                    <a:pt x="53141" y="23151"/>
                    <a:pt x="53965" y="22517"/>
                  </a:cubicBezTo>
                  <a:cubicBezTo>
                    <a:pt x="56023" y="20934"/>
                    <a:pt x="56150" y="18210"/>
                    <a:pt x="56910" y="15898"/>
                  </a:cubicBezTo>
                  <a:cubicBezTo>
                    <a:pt x="57037" y="15582"/>
                    <a:pt x="57163" y="15265"/>
                    <a:pt x="57322" y="14917"/>
                  </a:cubicBezTo>
                  <a:cubicBezTo>
                    <a:pt x="57733" y="14062"/>
                    <a:pt x="58303" y="13333"/>
                    <a:pt x="59222" y="12795"/>
                  </a:cubicBezTo>
                  <a:cubicBezTo>
                    <a:pt x="59222" y="12795"/>
                    <a:pt x="59254" y="12763"/>
                    <a:pt x="59254" y="12763"/>
                  </a:cubicBezTo>
                  <a:cubicBezTo>
                    <a:pt x="59317" y="12732"/>
                    <a:pt x="59349" y="12700"/>
                    <a:pt x="59380" y="12668"/>
                  </a:cubicBezTo>
                  <a:cubicBezTo>
                    <a:pt x="61629" y="12668"/>
                    <a:pt x="63751" y="12352"/>
                    <a:pt x="65682" y="11116"/>
                  </a:cubicBezTo>
                  <a:cubicBezTo>
                    <a:pt x="68374" y="9438"/>
                    <a:pt x="70369" y="6873"/>
                    <a:pt x="73758" y="6588"/>
                  </a:cubicBezTo>
                  <a:cubicBezTo>
                    <a:pt x="73948" y="6556"/>
                    <a:pt x="74011" y="6271"/>
                    <a:pt x="73853" y="6144"/>
                  </a:cubicBezTo>
                  <a:cubicBezTo>
                    <a:pt x="71877" y="4709"/>
                    <a:pt x="69309" y="3888"/>
                    <a:pt x="66775" y="3888"/>
                  </a:cubicBezTo>
                  <a:cubicBezTo>
                    <a:pt x="65003" y="3888"/>
                    <a:pt x="63248" y="4290"/>
                    <a:pt x="61724" y="5163"/>
                  </a:cubicBezTo>
                  <a:cubicBezTo>
                    <a:pt x="59602" y="6398"/>
                    <a:pt x="56688" y="10166"/>
                    <a:pt x="58842" y="12478"/>
                  </a:cubicBezTo>
                  <a:cubicBezTo>
                    <a:pt x="58430" y="12732"/>
                    <a:pt x="58113" y="13017"/>
                    <a:pt x="57828" y="13333"/>
                  </a:cubicBezTo>
                  <a:cubicBezTo>
                    <a:pt x="56752" y="14315"/>
                    <a:pt x="56340" y="15835"/>
                    <a:pt x="55897" y="17165"/>
                  </a:cubicBezTo>
                  <a:cubicBezTo>
                    <a:pt x="55073" y="19667"/>
                    <a:pt x="53996" y="21694"/>
                    <a:pt x="51368" y="22707"/>
                  </a:cubicBezTo>
                  <a:cubicBezTo>
                    <a:pt x="48479" y="23821"/>
                    <a:pt x="45162" y="24237"/>
                    <a:pt x="41888" y="24237"/>
                  </a:cubicBezTo>
                  <a:cubicBezTo>
                    <a:pt x="39670" y="24237"/>
                    <a:pt x="37472" y="24046"/>
                    <a:pt x="35438" y="23752"/>
                  </a:cubicBezTo>
                  <a:lnTo>
                    <a:pt x="35343" y="23752"/>
                  </a:lnTo>
                  <a:cubicBezTo>
                    <a:pt x="30688" y="23341"/>
                    <a:pt x="26634" y="21662"/>
                    <a:pt x="22549" y="19445"/>
                  </a:cubicBezTo>
                  <a:cubicBezTo>
                    <a:pt x="19255" y="17640"/>
                    <a:pt x="16754" y="14853"/>
                    <a:pt x="13745" y="12732"/>
                  </a:cubicBezTo>
                  <a:lnTo>
                    <a:pt x="13745" y="12732"/>
                  </a:lnTo>
                  <a:cubicBezTo>
                    <a:pt x="14237" y="12869"/>
                    <a:pt x="14734" y="12928"/>
                    <a:pt x="15235" y="12928"/>
                  </a:cubicBezTo>
                  <a:cubicBezTo>
                    <a:pt x="18109" y="12928"/>
                    <a:pt x="21104" y="10998"/>
                    <a:pt x="23980" y="10998"/>
                  </a:cubicBezTo>
                  <a:cubicBezTo>
                    <a:pt x="24989" y="10998"/>
                    <a:pt x="25982" y="11236"/>
                    <a:pt x="26951" y="11876"/>
                  </a:cubicBezTo>
                  <a:cubicBezTo>
                    <a:pt x="26824" y="13587"/>
                    <a:pt x="26888" y="15360"/>
                    <a:pt x="27363" y="17039"/>
                  </a:cubicBezTo>
                  <a:cubicBezTo>
                    <a:pt x="27838" y="18875"/>
                    <a:pt x="29991" y="20490"/>
                    <a:pt x="29833" y="22422"/>
                  </a:cubicBezTo>
                  <a:cubicBezTo>
                    <a:pt x="29809" y="22565"/>
                    <a:pt x="29928" y="22689"/>
                    <a:pt x="30056" y="22689"/>
                  </a:cubicBezTo>
                  <a:cubicBezTo>
                    <a:pt x="30098" y="22689"/>
                    <a:pt x="30142" y="22676"/>
                    <a:pt x="30181" y="22644"/>
                  </a:cubicBezTo>
                  <a:cubicBezTo>
                    <a:pt x="33760" y="19572"/>
                    <a:pt x="32208" y="12162"/>
                    <a:pt x="27394" y="11275"/>
                  </a:cubicBezTo>
                  <a:cubicBezTo>
                    <a:pt x="27358" y="11220"/>
                    <a:pt x="27289" y="11186"/>
                    <a:pt x="27219" y="11186"/>
                  </a:cubicBezTo>
                  <a:cubicBezTo>
                    <a:pt x="27168" y="11186"/>
                    <a:pt x="27118" y="11203"/>
                    <a:pt x="27078" y="11243"/>
                  </a:cubicBezTo>
                  <a:cubicBezTo>
                    <a:pt x="26261" y="10400"/>
                    <a:pt x="25312" y="10120"/>
                    <a:pt x="24308" y="10120"/>
                  </a:cubicBezTo>
                  <a:cubicBezTo>
                    <a:pt x="22859" y="10120"/>
                    <a:pt x="21297" y="10703"/>
                    <a:pt x="19857" y="11021"/>
                  </a:cubicBezTo>
                  <a:cubicBezTo>
                    <a:pt x="20839" y="10578"/>
                    <a:pt x="21694" y="9881"/>
                    <a:pt x="22676" y="9343"/>
                  </a:cubicBezTo>
                  <a:cubicBezTo>
                    <a:pt x="24288" y="8466"/>
                    <a:pt x="26752" y="7695"/>
                    <a:pt x="28885" y="7695"/>
                  </a:cubicBezTo>
                  <a:cubicBezTo>
                    <a:pt x="29602" y="7695"/>
                    <a:pt x="30281" y="7782"/>
                    <a:pt x="30878" y="7981"/>
                  </a:cubicBezTo>
                  <a:lnTo>
                    <a:pt x="30941" y="7981"/>
                  </a:lnTo>
                  <a:cubicBezTo>
                    <a:pt x="32747" y="9501"/>
                    <a:pt x="33697" y="11813"/>
                    <a:pt x="35660" y="13175"/>
                  </a:cubicBezTo>
                  <a:cubicBezTo>
                    <a:pt x="36420" y="13682"/>
                    <a:pt x="37244" y="13998"/>
                    <a:pt x="38130" y="14252"/>
                  </a:cubicBezTo>
                  <a:cubicBezTo>
                    <a:pt x="39587" y="14695"/>
                    <a:pt x="41931" y="14410"/>
                    <a:pt x="42754" y="15962"/>
                  </a:cubicBezTo>
                  <a:cubicBezTo>
                    <a:pt x="42799" y="16052"/>
                    <a:pt x="42872" y="16090"/>
                    <a:pt x="42944" y="16090"/>
                  </a:cubicBezTo>
                  <a:cubicBezTo>
                    <a:pt x="43073" y="16090"/>
                    <a:pt x="43195" y="15966"/>
                    <a:pt x="43134" y="15803"/>
                  </a:cubicBezTo>
                  <a:lnTo>
                    <a:pt x="43166" y="15803"/>
                  </a:lnTo>
                  <a:cubicBezTo>
                    <a:pt x="41360" y="12573"/>
                    <a:pt x="39397" y="9153"/>
                    <a:pt x="36325" y="6999"/>
                  </a:cubicBezTo>
                  <a:cubicBezTo>
                    <a:pt x="35477" y="6394"/>
                    <a:pt x="34308" y="5921"/>
                    <a:pt x="33267" y="5921"/>
                  </a:cubicBezTo>
                  <a:cubicBezTo>
                    <a:pt x="32402" y="5921"/>
                    <a:pt x="31626" y="6247"/>
                    <a:pt x="31195" y="7094"/>
                  </a:cubicBezTo>
                  <a:cubicBezTo>
                    <a:pt x="31163" y="7094"/>
                    <a:pt x="31131" y="7126"/>
                    <a:pt x="31131" y="7126"/>
                  </a:cubicBezTo>
                  <a:cubicBezTo>
                    <a:pt x="30260" y="6937"/>
                    <a:pt x="29383" y="6843"/>
                    <a:pt x="28507" y="6843"/>
                  </a:cubicBezTo>
                  <a:cubicBezTo>
                    <a:pt x="27188" y="6843"/>
                    <a:pt x="25870" y="7056"/>
                    <a:pt x="24576" y="7475"/>
                  </a:cubicBezTo>
                  <a:cubicBezTo>
                    <a:pt x="22359" y="8203"/>
                    <a:pt x="20491" y="9786"/>
                    <a:pt x="18210" y="10356"/>
                  </a:cubicBezTo>
                  <a:cubicBezTo>
                    <a:pt x="18970" y="9976"/>
                    <a:pt x="19572" y="9438"/>
                    <a:pt x="19952" y="8583"/>
                  </a:cubicBezTo>
                  <a:cubicBezTo>
                    <a:pt x="20522" y="7285"/>
                    <a:pt x="20586" y="5701"/>
                    <a:pt x="20427" y="4308"/>
                  </a:cubicBezTo>
                  <a:cubicBezTo>
                    <a:pt x="21504" y="3389"/>
                    <a:pt x="21852" y="1647"/>
                    <a:pt x="21757"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2"/>
            <p:cNvSpPr/>
            <p:nvPr/>
          </p:nvSpPr>
          <p:spPr>
            <a:xfrm>
              <a:off x="3229876" y="917968"/>
              <a:ext cx="32" cy="32"/>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6AB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2"/>
            <p:cNvSpPr/>
            <p:nvPr/>
          </p:nvSpPr>
          <p:spPr>
            <a:xfrm>
              <a:off x="0" y="-216025"/>
              <a:ext cx="1447546" cy="1993968"/>
            </a:xfrm>
            <a:custGeom>
              <a:avLst/>
              <a:gdLst/>
              <a:ahLst/>
              <a:cxnLst/>
              <a:rect l="l" t="t" r="r" b="b"/>
              <a:pathLst>
                <a:path w="44781" h="61685" extrusionOk="0">
                  <a:moveTo>
                    <a:pt x="3411" y="20587"/>
                  </a:moveTo>
                  <a:cubicBezTo>
                    <a:pt x="3993" y="20587"/>
                    <a:pt x="4159" y="20926"/>
                    <a:pt x="3927" y="21622"/>
                  </a:cubicBezTo>
                  <a:cubicBezTo>
                    <a:pt x="4529" y="23015"/>
                    <a:pt x="4402" y="24313"/>
                    <a:pt x="5448" y="25643"/>
                  </a:cubicBezTo>
                  <a:cubicBezTo>
                    <a:pt x="6927" y="27545"/>
                    <a:pt x="9067" y="28368"/>
                    <a:pt x="11280" y="28368"/>
                  </a:cubicBezTo>
                  <a:cubicBezTo>
                    <a:pt x="11720" y="28368"/>
                    <a:pt x="12163" y="28335"/>
                    <a:pt x="12605" y="28272"/>
                  </a:cubicBezTo>
                  <a:lnTo>
                    <a:pt x="12605" y="28272"/>
                  </a:lnTo>
                  <a:cubicBezTo>
                    <a:pt x="10569" y="29270"/>
                    <a:pt x="8110" y="30293"/>
                    <a:pt x="5909" y="30293"/>
                  </a:cubicBezTo>
                  <a:cubicBezTo>
                    <a:pt x="4548" y="30293"/>
                    <a:pt x="3285" y="29902"/>
                    <a:pt x="2281" y="28874"/>
                  </a:cubicBezTo>
                  <a:cubicBezTo>
                    <a:pt x="2217" y="28779"/>
                    <a:pt x="2122" y="28779"/>
                    <a:pt x="2059" y="28779"/>
                  </a:cubicBezTo>
                  <a:cubicBezTo>
                    <a:pt x="1299" y="27164"/>
                    <a:pt x="634" y="25422"/>
                    <a:pt x="1014" y="23585"/>
                  </a:cubicBezTo>
                  <a:cubicBezTo>
                    <a:pt x="1267" y="22350"/>
                    <a:pt x="1901" y="21368"/>
                    <a:pt x="2946" y="20640"/>
                  </a:cubicBezTo>
                  <a:cubicBezTo>
                    <a:pt x="3123" y="20604"/>
                    <a:pt x="3278" y="20587"/>
                    <a:pt x="3411" y="20587"/>
                  </a:cubicBezTo>
                  <a:close/>
                  <a:moveTo>
                    <a:pt x="37782" y="19246"/>
                  </a:moveTo>
                  <a:cubicBezTo>
                    <a:pt x="37806" y="19414"/>
                    <a:pt x="37957" y="19491"/>
                    <a:pt x="38084" y="19491"/>
                  </a:cubicBezTo>
                  <a:cubicBezTo>
                    <a:pt x="38124" y="19491"/>
                    <a:pt x="38163" y="19483"/>
                    <a:pt x="38193" y="19468"/>
                  </a:cubicBezTo>
                  <a:cubicBezTo>
                    <a:pt x="38257" y="19531"/>
                    <a:pt x="38288" y="19595"/>
                    <a:pt x="38320" y="19690"/>
                  </a:cubicBezTo>
                  <a:cubicBezTo>
                    <a:pt x="37592" y="26055"/>
                    <a:pt x="30751" y="29507"/>
                    <a:pt x="25209" y="31407"/>
                  </a:cubicBezTo>
                  <a:cubicBezTo>
                    <a:pt x="21356" y="32725"/>
                    <a:pt x="17374" y="33355"/>
                    <a:pt x="13370" y="33355"/>
                  </a:cubicBezTo>
                  <a:cubicBezTo>
                    <a:pt x="11120" y="33355"/>
                    <a:pt x="8864" y="33156"/>
                    <a:pt x="6619" y="32769"/>
                  </a:cubicBezTo>
                  <a:lnTo>
                    <a:pt x="6556" y="32769"/>
                  </a:lnTo>
                  <a:cubicBezTo>
                    <a:pt x="5733" y="32072"/>
                    <a:pt x="4941" y="31344"/>
                    <a:pt x="4149" y="30647"/>
                  </a:cubicBezTo>
                  <a:lnTo>
                    <a:pt x="4149" y="30647"/>
                  </a:lnTo>
                  <a:cubicBezTo>
                    <a:pt x="4739" y="30823"/>
                    <a:pt x="5366" y="30903"/>
                    <a:pt x="6017" y="30903"/>
                  </a:cubicBezTo>
                  <a:cubicBezTo>
                    <a:pt x="10397" y="30903"/>
                    <a:pt x="15881" y="27317"/>
                    <a:pt x="18749" y="25580"/>
                  </a:cubicBezTo>
                  <a:cubicBezTo>
                    <a:pt x="22512" y="23328"/>
                    <a:pt x="26456" y="20475"/>
                    <a:pt x="31019" y="20475"/>
                  </a:cubicBezTo>
                  <a:cubicBezTo>
                    <a:pt x="31140" y="20475"/>
                    <a:pt x="31262" y="20477"/>
                    <a:pt x="31385" y="20481"/>
                  </a:cubicBezTo>
                  <a:cubicBezTo>
                    <a:pt x="32469" y="20534"/>
                    <a:pt x="33620" y="20874"/>
                    <a:pt x="34726" y="20874"/>
                  </a:cubicBezTo>
                  <a:cubicBezTo>
                    <a:pt x="34944" y="20874"/>
                    <a:pt x="35161" y="20861"/>
                    <a:pt x="35375" y="20830"/>
                  </a:cubicBezTo>
                  <a:cubicBezTo>
                    <a:pt x="36198" y="20703"/>
                    <a:pt x="37053" y="19753"/>
                    <a:pt x="37782" y="19246"/>
                  </a:cubicBezTo>
                  <a:close/>
                  <a:moveTo>
                    <a:pt x="38700" y="20418"/>
                  </a:moveTo>
                  <a:cubicBezTo>
                    <a:pt x="39967" y="23363"/>
                    <a:pt x="39713" y="27607"/>
                    <a:pt x="38922" y="30457"/>
                  </a:cubicBezTo>
                  <a:cubicBezTo>
                    <a:pt x="37845" y="34289"/>
                    <a:pt x="34868" y="37361"/>
                    <a:pt x="31321" y="39039"/>
                  </a:cubicBezTo>
                  <a:cubicBezTo>
                    <a:pt x="29263" y="39989"/>
                    <a:pt x="27014" y="40528"/>
                    <a:pt x="24766" y="40718"/>
                  </a:cubicBezTo>
                  <a:cubicBezTo>
                    <a:pt x="24271" y="40759"/>
                    <a:pt x="23480" y="40854"/>
                    <a:pt x="22779" y="40854"/>
                  </a:cubicBezTo>
                  <a:cubicBezTo>
                    <a:pt x="22404" y="40854"/>
                    <a:pt x="22054" y="40827"/>
                    <a:pt x="21789" y="40750"/>
                  </a:cubicBezTo>
                  <a:lnTo>
                    <a:pt x="19730" y="39641"/>
                  </a:lnTo>
                  <a:cubicBezTo>
                    <a:pt x="19889" y="39419"/>
                    <a:pt x="20015" y="39198"/>
                    <a:pt x="20079" y="38944"/>
                  </a:cubicBezTo>
                  <a:cubicBezTo>
                    <a:pt x="19952" y="38596"/>
                    <a:pt x="19952" y="38343"/>
                    <a:pt x="19857" y="38121"/>
                  </a:cubicBezTo>
                  <a:cubicBezTo>
                    <a:pt x="19984" y="38058"/>
                    <a:pt x="20047" y="37899"/>
                    <a:pt x="19920" y="37741"/>
                  </a:cubicBezTo>
                  <a:cubicBezTo>
                    <a:pt x="19414" y="37076"/>
                    <a:pt x="19604" y="37298"/>
                    <a:pt x="18717" y="37171"/>
                  </a:cubicBezTo>
                  <a:cubicBezTo>
                    <a:pt x="18655" y="37163"/>
                    <a:pt x="18591" y="37159"/>
                    <a:pt x="18526" y="37159"/>
                  </a:cubicBezTo>
                  <a:cubicBezTo>
                    <a:pt x="17828" y="37159"/>
                    <a:pt x="16976" y="37585"/>
                    <a:pt x="16310" y="37614"/>
                  </a:cubicBezTo>
                  <a:cubicBezTo>
                    <a:pt x="16178" y="37620"/>
                    <a:pt x="16045" y="37623"/>
                    <a:pt x="15912" y="37623"/>
                  </a:cubicBezTo>
                  <a:cubicBezTo>
                    <a:pt x="14584" y="37623"/>
                    <a:pt x="13247" y="37335"/>
                    <a:pt x="12066" y="36759"/>
                  </a:cubicBezTo>
                  <a:cubicBezTo>
                    <a:pt x="10420" y="35936"/>
                    <a:pt x="8868" y="34764"/>
                    <a:pt x="7348" y="33466"/>
                  </a:cubicBezTo>
                  <a:lnTo>
                    <a:pt x="7348" y="33466"/>
                  </a:lnTo>
                  <a:cubicBezTo>
                    <a:pt x="9347" y="33779"/>
                    <a:pt x="11357" y="33937"/>
                    <a:pt x="13360" y="33937"/>
                  </a:cubicBezTo>
                  <a:cubicBezTo>
                    <a:pt x="18244" y="33937"/>
                    <a:pt x="23089" y="32999"/>
                    <a:pt x="27648" y="31091"/>
                  </a:cubicBezTo>
                  <a:cubicBezTo>
                    <a:pt x="32335" y="29127"/>
                    <a:pt x="37972" y="25770"/>
                    <a:pt x="38700" y="20418"/>
                  </a:cubicBezTo>
                  <a:close/>
                  <a:moveTo>
                    <a:pt x="38162" y="38564"/>
                  </a:moveTo>
                  <a:cubicBezTo>
                    <a:pt x="34868" y="45278"/>
                    <a:pt x="38985" y="50820"/>
                    <a:pt x="41614" y="56806"/>
                  </a:cubicBezTo>
                  <a:cubicBezTo>
                    <a:pt x="40569" y="55571"/>
                    <a:pt x="39238" y="54494"/>
                    <a:pt x="37972" y="53354"/>
                  </a:cubicBezTo>
                  <a:cubicBezTo>
                    <a:pt x="35470" y="51169"/>
                    <a:pt x="33538" y="48477"/>
                    <a:pt x="34266" y="44930"/>
                  </a:cubicBezTo>
                  <a:cubicBezTo>
                    <a:pt x="34741" y="42523"/>
                    <a:pt x="36388" y="40275"/>
                    <a:pt x="38162" y="38564"/>
                  </a:cubicBezTo>
                  <a:close/>
                  <a:moveTo>
                    <a:pt x="38257" y="39134"/>
                  </a:moveTo>
                  <a:lnTo>
                    <a:pt x="38257" y="39134"/>
                  </a:lnTo>
                  <a:cubicBezTo>
                    <a:pt x="38510" y="42491"/>
                    <a:pt x="41392" y="45183"/>
                    <a:pt x="42595" y="48255"/>
                  </a:cubicBezTo>
                  <a:cubicBezTo>
                    <a:pt x="44147" y="52182"/>
                    <a:pt x="44337" y="56204"/>
                    <a:pt x="43387" y="60226"/>
                  </a:cubicBezTo>
                  <a:cubicBezTo>
                    <a:pt x="43355" y="60068"/>
                    <a:pt x="43324" y="59909"/>
                    <a:pt x="43292" y="59783"/>
                  </a:cubicBezTo>
                  <a:cubicBezTo>
                    <a:pt x="42785" y="56996"/>
                    <a:pt x="41139" y="54557"/>
                    <a:pt x="39808" y="52119"/>
                  </a:cubicBezTo>
                  <a:cubicBezTo>
                    <a:pt x="37465" y="47812"/>
                    <a:pt x="36737" y="43790"/>
                    <a:pt x="38257" y="39134"/>
                  </a:cubicBezTo>
                  <a:close/>
                  <a:moveTo>
                    <a:pt x="26166" y="1"/>
                  </a:moveTo>
                  <a:cubicBezTo>
                    <a:pt x="26042" y="1"/>
                    <a:pt x="25944" y="157"/>
                    <a:pt x="26064" y="277"/>
                  </a:cubicBezTo>
                  <a:cubicBezTo>
                    <a:pt x="31226" y="5660"/>
                    <a:pt x="36927" y="11044"/>
                    <a:pt x="37750" y="18835"/>
                  </a:cubicBezTo>
                  <a:cubicBezTo>
                    <a:pt x="37655" y="18866"/>
                    <a:pt x="37560" y="18898"/>
                    <a:pt x="37433" y="18930"/>
                  </a:cubicBezTo>
                  <a:cubicBezTo>
                    <a:pt x="37275" y="19151"/>
                    <a:pt x="37085" y="19341"/>
                    <a:pt x="36927" y="19531"/>
                  </a:cubicBezTo>
                  <a:cubicBezTo>
                    <a:pt x="36188" y="20055"/>
                    <a:pt x="35432" y="20311"/>
                    <a:pt x="34644" y="20311"/>
                  </a:cubicBezTo>
                  <a:cubicBezTo>
                    <a:pt x="34384" y="20311"/>
                    <a:pt x="34122" y="20283"/>
                    <a:pt x="33855" y="20228"/>
                  </a:cubicBezTo>
                  <a:cubicBezTo>
                    <a:pt x="33348" y="20196"/>
                    <a:pt x="32841" y="20070"/>
                    <a:pt x="32303" y="20006"/>
                  </a:cubicBezTo>
                  <a:cubicBezTo>
                    <a:pt x="31944" y="19977"/>
                    <a:pt x="31589" y="19962"/>
                    <a:pt x="31239" y="19962"/>
                  </a:cubicBezTo>
                  <a:cubicBezTo>
                    <a:pt x="28620" y="19962"/>
                    <a:pt x="26221" y="20769"/>
                    <a:pt x="23847" y="21970"/>
                  </a:cubicBezTo>
                  <a:cubicBezTo>
                    <a:pt x="20680" y="23585"/>
                    <a:pt x="17798" y="25675"/>
                    <a:pt x="14632" y="27259"/>
                  </a:cubicBezTo>
                  <a:cubicBezTo>
                    <a:pt x="14537" y="27322"/>
                    <a:pt x="14442" y="27354"/>
                    <a:pt x="14347" y="27385"/>
                  </a:cubicBezTo>
                  <a:cubicBezTo>
                    <a:pt x="13472" y="27660"/>
                    <a:pt x="12564" y="27795"/>
                    <a:pt x="11669" y="27795"/>
                  </a:cubicBezTo>
                  <a:cubicBezTo>
                    <a:pt x="8119" y="27795"/>
                    <a:pt x="4756" y="25667"/>
                    <a:pt x="4402" y="21622"/>
                  </a:cubicBezTo>
                  <a:cubicBezTo>
                    <a:pt x="4311" y="20677"/>
                    <a:pt x="4660" y="19908"/>
                    <a:pt x="3613" y="19908"/>
                  </a:cubicBezTo>
                  <a:cubicBezTo>
                    <a:pt x="3572" y="19908"/>
                    <a:pt x="3529" y="19909"/>
                    <a:pt x="3484" y="19911"/>
                  </a:cubicBezTo>
                  <a:cubicBezTo>
                    <a:pt x="2122" y="19943"/>
                    <a:pt x="951" y="22002"/>
                    <a:pt x="634" y="23078"/>
                  </a:cubicBezTo>
                  <a:cubicBezTo>
                    <a:pt x="0" y="25263"/>
                    <a:pt x="824" y="27512"/>
                    <a:pt x="1932" y="29380"/>
                  </a:cubicBezTo>
                  <a:cubicBezTo>
                    <a:pt x="1980" y="29452"/>
                    <a:pt x="2027" y="29487"/>
                    <a:pt x="2075" y="29487"/>
                  </a:cubicBezTo>
                  <a:cubicBezTo>
                    <a:pt x="2091" y="29487"/>
                    <a:pt x="2106" y="29483"/>
                    <a:pt x="2122" y="29475"/>
                  </a:cubicBezTo>
                  <a:cubicBezTo>
                    <a:pt x="2376" y="29697"/>
                    <a:pt x="2629" y="29919"/>
                    <a:pt x="2914" y="30077"/>
                  </a:cubicBezTo>
                  <a:cubicBezTo>
                    <a:pt x="4022" y="31059"/>
                    <a:pt x="5131" y="32104"/>
                    <a:pt x="6271" y="33086"/>
                  </a:cubicBezTo>
                  <a:cubicBezTo>
                    <a:pt x="6271" y="33212"/>
                    <a:pt x="6334" y="33307"/>
                    <a:pt x="6461" y="33339"/>
                  </a:cubicBezTo>
                  <a:lnTo>
                    <a:pt x="6556" y="33339"/>
                  </a:lnTo>
                  <a:cubicBezTo>
                    <a:pt x="7981" y="34606"/>
                    <a:pt x="9470" y="35809"/>
                    <a:pt x="11053" y="36759"/>
                  </a:cubicBezTo>
                  <a:cubicBezTo>
                    <a:pt x="12130" y="37424"/>
                    <a:pt x="13270" y="37899"/>
                    <a:pt x="14505" y="38089"/>
                  </a:cubicBezTo>
                  <a:cubicBezTo>
                    <a:pt x="14574" y="38098"/>
                    <a:pt x="14656" y="38101"/>
                    <a:pt x="14749" y="38101"/>
                  </a:cubicBezTo>
                  <a:cubicBezTo>
                    <a:pt x="15552" y="38101"/>
                    <a:pt x="17175" y="37825"/>
                    <a:pt x="18335" y="37825"/>
                  </a:cubicBezTo>
                  <a:cubicBezTo>
                    <a:pt x="18583" y="37825"/>
                    <a:pt x="18809" y="37837"/>
                    <a:pt x="19002" y="37868"/>
                  </a:cubicBezTo>
                  <a:cubicBezTo>
                    <a:pt x="19002" y="37899"/>
                    <a:pt x="19002" y="37963"/>
                    <a:pt x="19065" y="37963"/>
                  </a:cubicBezTo>
                  <a:cubicBezTo>
                    <a:pt x="19002" y="38564"/>
                    <a:pt x="18939" y="39198"/>
                    <a:pt x="18844" y="39799"/>
                  </a:cubicBezTo>
                  <a:cubicBezTo>
                    <a:pt x="18780" y="39863"/>
                    <a:pt x="18749" y="39989"/>
                    <a:pt x="18812" y="40085"/>
                  </a:cubicBezTo>
                  <a:cubicBezTo>
                    <a:pt x="19598" y="41143"/>
                    <a:pt x="21066" y="41454"/>
                    <a:pt x="22616" y="41454"/>
                  </a:cubicBezTo>
                  <a:cubicBezTo>
                    <a:pt x="24126" y="41454"/>
                    <a:pt x="25714" y="41159"/>
                    <a:pt x="26824" y="40971"/>
                  </a:cubicBezTo>
                  <a:cubicBezTo>
                    <a:pt x="30371" y="40338"/>
                    <a:pt x="33728" y="38786"/>
                    <a:pt x="36198" y="36126"/>
                  </a:cubicBezTo>
                  <a:cubicBezTo>
                    <a:pt x="37750" y="34511"/>
                    <a:pt x="38827" y="32611"/>
                    <a:pt x="39397" y="30520"/>
                  </a:cubicBezTo>
                  <a:lnTo>
                    <a:pt x="39397" y="30520"/>
                  </a:lnTo>
                  <a:cubicBezTo>
                    <a:pt x="39112" y="33086"/>
                    <a:pt x="38668" y="35588"/>
                    <a:pt x="38130" y="38153"/>
                  </a:cubicBezTo>
                  <a:cubicBezTo>
                    <a:pt x="35153" y="40370"/>
                    <a:pt x="32936" y="44391"/>
                    <a:pt x="33728" y="48097"/>
                  </a:cubicBezTo>
                  <a:cubicBezTo>
                    <a:pt x="34995" y="53892"/>
                    <a:pt x="42532" y="55349"/>
                    <a:pt x="43102" y="61461"/>
                  </a:cubicBezTo>
                  <a:cubicBezTo>
                    <a:pt x="43070" y="61493"/>
                    <a:pt x="43102" y="61556"/>
                    <a:pt x="43134" y="61588"/>
                  </a:cubicBezTo>
                  <a:cubicBezTo>
                    <a:pt x="43172" y="61652"/>
                    <a:pt x="43246" y="61684"/>
                    <a:pt x="43321" y="61684"/>
                  </a:cubicBezTo>
                  <a:cubicBezTo>
                    <a:pt x="43433" y="61684"/>
                    <a:pt x="43545" y="61612"/>
                    <a:pt x="43545" y="61461"/>
                  </a:cubicBezTo>
                  <a:cubicBezTo>
                    <a:pt x="43545" y="61334"/>
                    <a:pt x="43545" y="61208"/>
                    <a:pt x="43514" y="61081"/>
                  </a:cubicBezTo>
                  <a:cubicBezTo>
                    <a:pt x="44781" y="57787"/>
                    <a:pt x="44781" y="54145"/>
                    <a:pt x="43925" y="50725"/>
                  </a:cubicBezTo>
                  <a:cubicBezTo>
                    <a:pt x="43450" y="48920"/>
                    <a:pt x="42754" y="47178"/>
                    <a:pt x="41899" y="45563"/>
                  </a:cubicBezTo>
                  <a:cubicBezTo>
                    <a:pt x="40632" y="43283"/>
                    <a:pt x="38763" y="41351"/>
                    <a:pt x="38415" y="38691"/>
                  </a:cubicBezTo>
                  <a:cubicBezTo>
                    <a:pt x="38447" y="38596"/>
                    <a:pt x="38447" y="38533"/>
                    <a:pt x="38478" y="38469"/>
                  </a:cubicBezTo>
                  <a:cubicBezTo>
                    <a:pt x="38510" y="38438"/>
                    <a:pt x="38510" y="38406"/>
                    <a:pt x="38510" y="38374"/>
                  </a:cubicBezTo>
                  <a:cubicBezTo>
                    <a:pt x="39872" y="34352"/>
                    <a:pt x="40315" y="29855"/>
                    <a:pt x="40030" y="25643"/>
                  </a:cubicBezTo>
                  <a:cubicBezTo>
                    <a:pt x="40094" y="23458"/>
                    <a:pt x="39872" y="21178"/>
                    <a:pt x="38763" y="19373"/>
                  </a:cubicBezTo>
                  <a:cubicBezTo>
                    <a:pt x="38763" y="19215"/>
                    <a:pt x="38763" y="19088"/>
                    <a:pt x="38763" y="18930"/>
                  </a:cubicBezTo>
                  <a:cubicBezTo>
                    <a:pt x="38827" y="18866"/>
                    <a:pt x="38858" y="18740"/>
                    <a:pt x="38732" y="18676"/>
                  </a:cubicBezTo>
                  <a:cubicBezTo>
                    <a:pt x="38732" y="18581"/>
                    <a:pt x="38732" y="18518"/>
                    <a:pt x="38732" y="18423"/>
                  </a:cubicBezTo>
                  <a:cubicBezTo>
                    <a:pt x="38715" y="18324"/>
                    <a:pt x="38622" y="18268"/>
                    <a:pt x="38536" y="18268"/>
                  </a:cubicBezTo>
                  <a:cubicBezTo>
                    <a:pt x="38457" y="18268"/>
                    <a:pt x="38383" y="18316"/>
                    <a:pt x="38383" y="18423"/>
                  </a:cubicBezTo>
                  <a:cubicBezTo>
                    <a:pt x="38383" y="18455"/>
                    <a:pt x="38383" y="18518"/>
                    <a:pt x="38383" y="18550"/>
                  </a:cubicBezTo>
                  <a:cubicBezTo>
                    <a:pt x="38320" y="18550"/>
                    <a:pt x="38288" y="18518"/>
                    <a:pt x="38257" y="18518"/>
                  </a:cubicBezTo>
                  <a:cubicBezTo>
                    <a:pt x="37338" y="11076"/>
                    <a:pt x="31891" y="4742"/>
                    <a:pt x="26286" y="55"/>
                  </a:cubicBezTo>
                  <a:cubicBezTo>
                    <a:pt x="26247" y="17"/>
                    <a:pt x="26205" y="1"/>
                    <a:pt x="2616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2"/>
            <p:cNvSpPr/>
            <p:nvPr/>
          </p:nvSpPr>
          <p:spPr>
            <a:xfrm>
              <a:off x="865042" y="-226531"/>
              <a:ext cx="2337162" cy="2466010"/>
            </a:xfrm>
            <a:custGeom>
              <a:avLst/>
              <a:gdLst/>
              <a:ahLst/>
              <a:cxnLst/>
              <a:rect l="l" t="t" r="r" b="b"/>
              <a:pathLst>
                <a:path w="72302" h="76288" extrusionOk="0">
                  <a:moveTo>
                    <a:pt x="46176" y="7801"/>
                  </a:moveTo>
                  <a:cubicBezTo>
                    <a:pt x="47419" y="7801"/>
                    <a:pt x="48674" y="8016"/>
                    <a:pt x="49911" y="8424"/>
                  </a:cubicBezTo>
                  <a:cubicBezTo>
                    <a:pt x="51875" y="9057"/>
                    <a:pt x="53585" y="10197"/>
                    <a:pt x="55485" y="10989"/>
                  </a:cubicBezTo>
                  <a:cubicBezTo>
                    <a:pt x="57100" y="11654"/>
                    <a:pt x="58779" y="11876"/>
                    <a:pt x="60489" y="12098"/>
                  </a:cubicBezTo>
                  <a:cubicBezTo>
                    <a:pt x="63751" y="12541"/>
                    <a:pt x="65587" y="13491"/>
                    <a:pt x="68216" y="15423"/>
                  </a:cubicBezTo>
                  <a:cubicBezTo>
                    <a:pt x="69166" y="16119"/>
                    <a:pt x="70084" y="16721"/>
                    <a:pt x="71161" y="17165"/>
                  </a:cubicBezTo>
                  <a:cubicBezTo>
                    <a:pt x="67646" y="17418"/>
                    <a:pt x="65112" y="18463"/>
                    <a:pt x="62104" y="20553"/>
                  </a:cubicBezTo>
                  <a:cubicBezTo>
                    <a:pt x="58988" y="22675"/>
                    <a:pt x="54529" y="25252"/>
                    <a:pt x="50406" y="25252"/>
                  </a:cubicBezTo>
                  <a:cubicBezTo>
                    <a:pt x="49668" y="25252"/>
                    <a:pt x="48940" y="25170"/>
                    <a:pt x="48233" y="24987"/>
                  </a:cubicBezTo>
                  <a:cubicBezTo>
                    <a:pt x="47462" y="24773"/>
                    <a:pt x="46966" y="24602"/>
                    <a:pt x="46354" y="24602"/>
                  </a:cubicBezTo>
                  <a:cubicBezTo>
                    <a:pt x="46061" y="24602"/>
                    <a:pt x="45741" y="24641"/>
                    <a:pt x="45351" y="24733"/>
                  </a:cubicBezTo>
                  <a:cubicBezTo>
                    <a:pt x="43433" y="25190"/>
                    <a:pt x="42108" y="25828"/>
                    <a:pt x="40426" y="25828"/>
                  </a:cubicBezTo>
                  <a:cubicBezTo>
                    <a:pt x="39775" y="25828"/>
                    <a:pt x="39070" y="25732"/>
                    <a:pt x="38257" y="25493"/>
                  </a:cubicBezTo>
                  <a:cubicBezTo>
                    <a:pt x="33475" y="24100"/>
                    <a:pt x="30688" y="19730"/>
                    <a:pt x="27965" y="15866"/>
                  </a:cubicBezTo>
                  <a:cubicBezTo>
                    <a:pt x="27965" y="15866"/>
                    <a:pt x="27951" y="15852"/>
                    <a:pt x="27932" y="15843"/>
                  </a:cubicBezTo>
                  <a:lnTo>
                    <a:pt x="27932" y="15843"/>
                  </a:lnTo>
                  <a:cubicBezTo>
                    <a:pt x="29791" y="16345"/>
                    <a:pt x="31680" y="16722"/>
                    <a:pt x="33570" y="16943"/>
                  </a:cubicBezTo>
                  <a:cubicBezTo>
                    <a:pt x="35512" y="17190"/>
                    <a:pt x="37452" y="17284"/>
                    <a:pt x="39390" y="17284"/>
                  </a:cubicBezTo>
                  <a:cubicBezTo>
                    <a:pt x="45519" y="17284"/>
                    <a:pt x="51636" y="16346"/>
                    <a:pt x="57772" y="16346"/>
                  </a:cubicBezTo>
                  <a:cubicBezTo>
                    <a:pt x="60394" y="16346"/>
                    <a:pt x="63019" y="16517"/>
                    <a:pt x="65651" y="17006"/>
                  </a:cubicBezTo>
                  <a:cubicBezTo>
                    <a:pt x="65680" y="17012"/>
                    <a:pt x="65708" y="17015"/>
                    <a:pt x="65735" y="17015"/>
                  </a:cubicBezTo>
                  <a:cubicBezTo>
                    <a:pt x="66117" y="17015"/>
                    <a:pt x="66255" y="16428"/>
                    <a:pt x="65841" y="16309"/>
                  </a:cubicBezTo>
                  <a:cubicBezTo>
                    <a:pt x="63127" y="15651"/>
                    <a:pt x="60395" y="15423"/>
                    <a:pt x="57654" y="15423"/>
                  </a:cubicBezTo>
                  <a:cubicBezTo>
                    <a:pt x="51443" y="15423"/>
                    <a:pt x="45182" y="16595"/>
                    <a:pt x="38960" y="16595"/>
                  </a:cubicBezTo>
                  <a:cubicBezTo>
                    <a:pt x="38155" y="16595"/>
                    <a:pt x="37350" y="16576"/>
                    <a:pt x="36547" y="16531"/>
                  </a:cubicBezTo>
                  <a:cubicBezTo>
                    <a:pt x="33792" y="16373"/>
                    <a:pt x="31068" y="15898"/>
                    <a:pt x="28440" y="15138"/>
                  </a:cubicBezTo>
                  <a:cubicBezTo>
                    <a:pt x="29358" y="14726"/>
                    <a:pt x="30086" y="14124"/>
                    <a:pt x="30847" y="13364"/>
                  </a:cubicBezTo>
                  <a:cubicBezTo>
                    <a:pt x="31512" y="12763"/>
                    <a:pt x="32145" y="11971"/>
                    <a:pt x="32937" y="11527"/>
                  </a:cubicBezTo>
                  <a:cubicBezTo>
                    <a:pt x="33764" y="11057"/>
                    <a:pt x="34476" y="10977"/>
                    <a:pt x="35190" y="10977"/>
                  </a:cubicBezTo>
                  <a:cubicBezTo>
                    <a:pt x="35556" y="10977"/>
                    <a:pt x="35923" y="10998"/>
                    <a:pt x="36307" y="10998"/>
                  </a:cubicBezTo>
                  <a:cubicBezTo>
                    <a:pt x="36635" y="10998"/>
                    <a:pt x="36976" y="10983"/>
                    <a:pt x="37339" y="10926"/>
                  </a:cubicBezTo>
                  <a:cubicBezTo>
                    <a:pt x="38859" y="10704"/>
                    <a:pt x="40062" y="9691"/>
                    <a:pt x="41361" y="8994"/>
                  </a:cubicBezTo>
                  <a:cubicBezTo>
                    <a:pt x="42897" y="8181"/>
                    <a:pt x="44525" y="7801"/>
                    <a:pt x="46176" y="7801"/>
                  </a:cubicBezTo>
                  <a:close/>
                  <a:moveTo>
                    <a:pt x="28471" y="43355"/>
                  </a:moveTo>
                  <a:cubicBezTo>
                    <a:pt x="35597" y="43671"/>
                    <a:pt x="42342" y="47662"/>
                    <a:pt x="45478" y="54154"/>
                  </a:cubicBezTo>
                  <a:cubicBezTo>
                    <a:pt x="48708" y="60804"/>
                    <a:pt x="48264" y="71065"/>
                    <a:pt x="41677" y="75530"/>
                  </a:cubicBezTo>
                  <a:cubicBezTo>
                    <a:pt x="42121" y="70590"/>
                    <a:pt x="39841" y="66410"/>
                    <a:pt x="35787" y="63591"/>
                  </a:cubicBezTo>
                  <a:cubicBezTo>
                    <a:pt x="32525" y="61343"/>
                    <a:pt x="29295" y="59443"/>
                    <a:pt x="28376" y="55231"/>
                  </a:cubicBezTo>
                  <a:cubicBezTo>
                    <a:pt x="27553" y="51525"/>
                    <a:pt x="28186" y="47250"/>
                    <a:pt x="28250" y="43450"/>
                  </a:cubicBezTo>
                  <a:lnTo>
                    <a:pt x="28250" y="43450"/>
                  </a:lnTo>
                  <a:cubicBezTo>
                    <a:pt x="29390" y="45287"/>
                    <a:pt x="31037" y="46648"/>
                    <a:pt x="32557" y="48168"/>
                  </a:cubicBezTo>
                  <a:cubicBezTo>
                    <a:pt x="34742" y="50322"/>
                    <a:pt x="36800" y="52570"/>
                    <a:pt x="38574" y="55072"/>
                  </a:cubicBezTo>
                  <a:cubicBezTo>
                    <a:pt x="42089" y="60044"/>
                    <a:pt x="44021" y="65618"/>
                    <a:pt x="43926" y="71730"/>
                  </a:cubicBezTo>
                  <a:cubicBezTo>
                    <a:pt x="43926" y="71809"/>
                    <a:pt x="43989" y="71849"/>
                    <a:pt x="44053" y="71849"/>
                  </a:cubicBezTo>
                  <a:cubicBezTo>
                    <a:pt x="44116" y="71849"/>
                    <a:pt x="44179" y="71809"/>
                    <a:pt x="44179" y="71730"/>
                  </a:cubicBezTo>
                  <a:cubicBezTo>
                    <a:pt x="44749" y="66315"/>
                    <a:pt x="42976" y="60963"/>
                    <a:pt x="40126" y="56402"/>
                  </a:cubicBezTo>
                  <a:cubicBezTo>
                    <a:pt x="38732" y="54185"/>
                    <a:pt x="37085" y="52159"/>
                    <a:pt x="35312" y="50227"/>
                  </a:cubicBezTo>
                  <a:cubicBezTo>
                    <a:pt x="33127" y="47883"/>
                    <a:pt x="30435" y="45920"/>
                    <a:pt x="28471" y="43355"/>
                  </a:cubicBezTo>
                  <a:close/>
                  <a:moveTo>
                    <a:pt x="1" y="0"/>
                  </a:moveTo>
                  <a:cubicBezTo>
                    <a:pt x="666" y="348"/>
                    <a:pt x="1363" y="665"/>
                    <a:pt x="2059" y="950"/>
                  </a:cubicBezTo>
                  <a:cubicBezTo>
                    <a:pt x="4530" y="2280"/>
                    <a:pt x="6968" y="3674"/>
                    <a:pt x="9058" y="5447"/>
                  </a:cubicBezTo>
                  <a:cubicBezTo>
                    <a:pt x="13270" y="8994"/>
                    <a:pt x="15234" y="15391"/>
                    <a:pt x="16880" y="20490"/>
                  </a:cubicBezTo>
                  <a:cubicBezTo>
                    <a:pt x="20142" y="30465"/>
                    <a:pt x="17450" y="41550"/>
                    <a:pt x="21377" y="51272"/>
                  </a:cubicBezTo>
                  <a:cubicBezTo>
                    <a:pt x="21415" y="51373"/>
                    <a:pt x="21499" y="51419"/>
                    <a:pt x="21580" y="51419"/>
                  </a:cubicBezTo>
                  <a:cubicBezTo>
                    <a:pt x="21700" y="51419"/>
                    <a:pt x="21814" y="51316"/>
                    <a:pt x="21757" y="51145"/>
                  </a:cubicBezTo>
                  <a:cubicBezTo>
                    <a:pt x="19256" y="42500"/>
                    <a:pt x="19889" y="33537"/>
                    <a:pt x="18401" y="24828"/>
                  </a:cubicBezTo>
                  <a:lnTo>
                    <a:pt x="18401" y="24828"/>
                  </a:lnTo>
                  <a:cubicBezTo>
                    <a:pt x="19256" y="27109"/>
                    <a:pt x="20554" y="29230"/>
                    <a:pt x="21789" y="31447"/>
                  </a:cubicBezTo>
                  <a:cubicBezTo>
                    <a:pt x="23848" y="35184"/>
                    <a:pt x="24703" y="39839"/>
                    <a:pt x="27648" y="43038"/>
                  </a:cubicBezTo>
                  <a:cubicBezTo>
                    <a:pt x="27616" y="43165"/>
                    <a:pt x="27680" y="43291"/>
                    <a:pt x="27806" y="43291"/>
                  </a:cubicBezTo>
                  <a:cubicBezTo>
                    <a:pt x="27648" y="48865"/>
                    <a:pt x="26413" y="55864"/>
                    <a:pt x="30561" y="60266"/>
                  </a:cubicBezTo>
                  <a:cubicBezTo>
                    <a:pt x="32588" y="62451"/>
                    <a:pt x="35470" y="63528"/>
                    <a:pt x="37592" y="65555"/>
                  </a:cubicBezTo>
                  <a:cubicBezTo>
                    <a:pt x="40411" y="68278"/>
                    <a:pt x="41614" y="72047"/>
                    <a:pt x="41171" y="75879"/>
                  </a:cubicBezTo>
                  <a:cubicBezTo>
                    <a:pt x="41037" y="76038"/>
                    <a:pt x="41173" y="76288"/>
                    <a:pt x="41370" y="76288"/>
                  </a:cubicBezTo>
                  <a:cubicBezTo>
                    <a:pt x="41407" y="76288"/>
                    <a:pt x="41447" y="76279"/>
                    <a:pt x="41487" y="76259"/>
                  </a:cubicBezTo>
                  <a:cubicBezTo>
                    <a:pt x="48581" y="72173"/>
                    <a:pt x="49310" y="61596"/>
                    <a:pt x="46396" y="54756"/>
                  </a:cubicBezTo>
                  <a:cubicBezTo>
                    <a:pt x="43292" y="47440"/>
                    <a:pt x="35914" y="42943"/>
                    <a:pt x="28060" y="42911"/>
                  </a:cubicBezTo>
                  <a:cubicBezTo>
                    <a:pt x="28060" y="42880"/>
                    <a:pt x="28060" y="42848"/>
                    <a:pt x="28028" y="42816"/>
                  </a:cubicBezTo>
                  <a:cubicBezTo>
                    <a:pt x="25336" y="39523"/>
                    <a:pt x="24449" y="35279"/>
                    <a:pt x="22423" y="31574"/>
                  </a:cubicBezTo>
                  <a:cubicBezTo>
                    <a:pt x="20459" y="27900"/>
                    <a:pt x="18147" y="24448"/>
                    <a:pt x="17514" y="20236"/>
                  </a:cubicBezTo>
                  <a:cubicBezTo>
                    <a:pt x="17514" y="20199"/>
                    <a:pt x="17481" y="20184"/>
                    <a:pt x="17441" y="20184"/>
                  </a:cubicBezTo>
                  <a:cubicBezTo>
                    <a:pt x="17413" y="20184"/>
                    <a:pt x="17382" y="20192"/>
                    <a:pt x="17355" y="20205"/>
                  </a:cubicBezTo>
                  <a:cubicBezTo>
                    <a:pt x="17102" y="19191"/>
                    <a:pt x="16785" y="18210"/>
                    <a:pt x="16405" y="17228"/>
                  </a:cubicBezTo>
                  <a:cubicBezTo>
                    <a:pt x="15075" y="13618"/>
                    <a:pt x="13809" y="9691"/>
                    <a:pt x="11370" y="6650"/>
                  </a:cubicBezTo>
                  <a:lnTo>
                    <a:pt x="11370" y="6650"/>
                  </a:lnTo>
                  <a:cubicBezTo>
                    <a:pt x="14664" y="8994"/>
                    <a:pt x="17736" y="11591"/>
                    <a:pt x="21409" y="13396"/>
                  </a:cubicBezTo>
                  <a:cubicBezTo>
                    <a:pt x="23436" y="14378"/>
                    <a:pt x="25558" y="15169"/>
                    <a:pt x="27711" y="15771"/>
                  </a:cubicBezTo>
                  <a:cubicBezTo>
                    <a:pt x="27585" y="15803"/>
                    <a:pt x="27458" y="15961"/>
                    <a:pt x="27553" y="16119"/>
                  </a:cubicBezTo>
                  <a:cubicBezTo>
                    <a:pt x="29611" y="19508"/>
                    <a:pt x="32050" y="23118"/>
                    <a:pt x="35597" y="25082"/>
                  </a:cubicBezTo>
                  <a:cubicBezTo>
                    <a:pt x="37288" y="26032"/>
                    <a:pt x="38774" y="26392"/>
                    <a:pt x="40276" y="26392"/>
                  </a:cubicBezTo>
                  <a:cubicBezTo>
                    <a:pt x="41728" y="26392"/>
                    <a:pt x="43195" y="26055"/>
                    <a:pt x="44876" y="25588"/>
                  </a:cubicBezTo>
                  <a:cubicBezTo>
                    <a:pt x="45430" y="25436"/>
                    <a:pt x="45947" y="25381"/>
                    <a:pt x="46446" y="25381"/>
                  </a:cubicBezTo>
                  <a:cubicBezTo>
                    <a:pt x="47724" y="25381"/>
                    <a:pt x="48880" y="25742"/>
                    <a:pt x="50218" y="25742"/>
                  </a:cubicBezTo>
                  <a:cubicBezTo>
                    <a:pt x="50418" y="25742"/>
                    <a:pt x="50621" y="25734"/>
                    <a:pt x="50830" y="25715"/>
                  </a:cubicBezTo>
                  <a:cubicBezTo>
                    <a:pt x="53047" y="25525"/>
                    <a:pt x="55295" y="24797"/>
                    <a:pt x="57322" y="23910"/>
                  </a:cubicBezTo>
                  <a:cubicBezTo>
                    <a:pt x="59444" y="22992"/>
                    <a:pt x="61280" y="21725"/>
                    <a:pt x="63181" y="20426"/>
                  </a:cubicBezTo>
                  <a:cubicBezTo>
                    <a:pt x="65999" y="18558"/>
                    <a:pt x="68596" y="17735"/>
                    <a:pt x="72016" y="17671"/>
                  </a:cubicBezTo>
                  <a:cubicBezTo>
                    <a:pt x="72238" y="17671"/>
                    <a:pt x="72301" y="17450"/>
                    <a:pt x="72270" y="17291"/>
                  </a:cubicBezTo>
                  <a:cubicBezTo>
                    <a:pt x="72301" y="17165"/>
                    <a:pt x="72270" y="17006"/>
                    <a:pt x="72080" y="16943"/>
                  </a:cubicBezTo>
                  <a:cubicBezTo>
                    <a:pt x="69609" y="16183"/>
                    <a:pt x="67994" y="14251"/>
                    <a:pt x="65777" y="12984"/>
                  </a:cubicBezTo>
                  <a:cubicBezTo>
                    <a:pt x="64416" y="12224"/>
                    <a:pt x="62959" y="11908"/>
                    <a:pt x="61407" y="11654"/>
                  </a:cubicBezTo>
                  <a:cubicBezTo>
                    <a:pt x="58399" y="11211"/>
                    <a:pt x="56277" y="10831"/>
                    <a:pt x="53522" y="9501"/>
                  </a:cubicBezTo>
                  <a:cubicBezTo>
                    <a:pt x="51653" y="8614"/>
                    <a:pt x="49911" y="7727"/>
                    <a:pt x="47821" y="7442"/>
                  </a:cubicBezTo>
                  <a:cubicBezTo>
                    <a:pt x="47236" y="7365"/>
                    <a:pt x="46648" y="7322"/>
                    <a:pt x="46061" y="7322"/>
                  </a:cubicBezTo>
                  <a:cubicBezTo>
                    <a:pt x="44963" y="7322"/>
                    <a:pt x="43870" y="7471"/>
                    <a:pt x="42817" y="7822"/>
                  </a:cubicBezTo>
                  <a:cubicBezTo>
                    <a:pt x="40442" y="8614"/>
                    <a:pt x="38795" y="10102"/>
                    <a:pt x="36167" y="10229"/>
                  </a:cubicBezTo>
                  <a:cubicBezTo>
                    <a:pt x="34393" y="10324"/>
                    <a:pt x="33412" y="10197"/>
                    <a:pt x="31987" y="11274"/>
                  </a:cubicBezTo>
                  <a:cubicBezTo>
                    <a:pt x="30435" y="12446"/>
                    <a:pt x="29453" y="14029"/>
                    <a:pt x="27648" y="14916"/>
                  </a:cubicBezTo>
                  <a:cubicBezTo>
                    <a:pt x="25653" y="14283"/>
                    <a:pt x="23753" y="13523"/>
                    <a:pt x="21884" y="12604"/>
                  </a:cubicBezTo>
                  <a:cubicBezTo>
                    <a:pt x="17514" y="10419"/>
                    <a:pt x="13967" y="6935"/>
                    <a:pt x="9597" y="4814"/>
                  </a:cubicBezTo>
                  <a:cubicBezTo>
                    <a:pt x="8551" y="3895"/>
                    <a:pt x="7380" y="3040"/>
                    <a:pt x="6145" y="2280"/>
                  </a:cubicBezTo>
                  <a:lnTo>
                    <a:pt x="6145" y="2280"/>
                  </a:lnTo>
                  <a:cubicBezTo>
                    <a:pt x="7611" y="2636"/>
                    <a:pt x="9109" y="2835"/>
                    <a:pt x="10637" y="2835"/>
                  </a:cubicBezTo>
                  <a:cubicBezTo>
                    <a:pt x="11288" y="2835"/>
                    <a:pt x="11944" y="2799"/>
                    <a:pt x="12605" y="2724"/>
                  </a:cubicBezTo>
                  <a:cubicBezTo>
                    <a:pt x="14122" y="3610"/>
                    <a:pt x="15449" y="4136"/>
                    <a:pt x="17018" y="4136"/>
                  </a:cubicBezTo>
                  <a:cubicBezTo>
                    <a:pt x="17579" y="4136"/>
                    <a:pt x="18170" y="4069"/>
                    <a:pt x="18812" y="3927"/>
                  </a:cubicBezTo>
                  <a:cubicBezTo>
                    <a:pt x="20617" y="3547"/>
                    <a:pt x="23626" y="3959"/>
                    <a:pt x="25083" y="2502"/>
                  </a:cubicBezTo>
                  <a:cubicBezTo>
                    <a:pt x="25621" y="1963"/>
                    <a:pt x="25684" y="1520"/>
                    <a:pt x="25938" y="855"/>
                  </a:cubicBezTo>
                  <a:cubicBezTo>
                    <a:pt x="26033" y="602"/>
                    <a:pt x="26159" y="317"/>
                    <a:pt x="26318" y="0"/>
                  </a:cubicBezTo>
                  <a:lnTo>
                    <a:pt x="25621" y="0"/>
                  </a:lnTo>
                  <a:cubicBezTo>
                    <a:pt x="25273" y="633"/>
                    <a:pt x="24861" y="1235"/>
                    <a:pt x="24386" y="1710"/>
                  </a:cubicBezTo>
                  <a:cubicBezTo>
                    <a:pt x="22866" y="3199"/>
                    <a:pt x="21346" y="2660"/>
                    <a:pt x="19446" y="3040"/>
                  </a:cubicBezTo>
                  <a:cubicBezTo>
                    <a:pt x="18622" y="3199"/>
                    <a:pt x="17831" y="3642"/>
                    <a:pt x="16975" y="3642"/>
                  </a:cubicBezTo>
                  <a:cubicBezTo>
                    <a:pt x="16941" y="3643"/>
                    <a:pt x="16906" y="3643"/>
                    <a:pt x="16871" y="3643"/>
                  </a:cubicBezTo>
                  <a:cubicBezTo>
                    <a:pt x="15736" y="3643"/>
                    <a:pt x="14632" y="3150"/>
                    <a:pt x="13619" y="2597"/>
                  </a:cubicBezTo>
                  <a:cubicBezTo>
                    <a:pt x="13840" y="2565"/>
                    <a:pt x="14062" y="2534"/>
                    <a:pt x="14284" y="2470"/>
                  </a:cubicBezTo>
                  <a:cubicBezTo>
                    <a:pt x="16120" y="2090"/>
                    <a:pt x="18401" y="1235"/>
                    <a:pt x="20332" y="0"/>
                  </a:cubicBezTo>
                  <a:lnTo>
                    <a:pt x="19287" y="0"/>
                  </a:lnTo>
                  <a:cubicBezTo>
                    <a:pt x="17197" y="1077"/>
                    <a:pt x="14759" y="1773"/>
                    <a:pt x="12700" y="2090"/>
                  </a:cubicBezTo>
                  <a:cubicBezTo>
                    <a:pt x="12637" y="2058"/>
                    <a:pt x="12605" y="2027"/>
                    <a:pt x="12542" y="1995"/>
                  </a:cubicBezTo>
                  <a:cubicBezTo>
                    <a:pt x="12489" y="1969"/>
                    <a:pt x="12437" y="1957"/>
                    <a:pt x="12388" y="1957"/>
                  </a:cubicBezTo>
                  <a:cubicBezTo>
                    <a:pt x="12257" y="1957"/>
                    <a:pt x="12144" y="2039"/>
                    <a:pt x="12098" y="2153"/>
                  </a:cubicBezTo>
                  <a:cubicBezTo>
                    <a:pt x="11560" y="2217"/>
                    <a:pt x="11053" y="2248"/>
                    <a:pt x="10578" y="2248"/>
                  </a:cubicBezTo>
                  <a:cubicBezTo>
                    <a:pt x="7950" y="2248"/>
                    <a:pt x="5416" y="1488"/>
                    <a:pt x="2978" y="443"/>
                  </a:cubicBezTo>
                  <a:cubicBezTo>
                    <a:pt x="2693" y="285"/>
                    <a:pt x="2408" y="158"/>
                    <a:pt x="212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2"/>
            <p:cNvSpPr/>
            <p:nvPr/>
          </p:nvSpPr>
          <p:spPr>
            <a:xfrm>
              <a:off x="4922106" y="-226531"/>
              <a:ext cx="236813" cy="777998"/>
            </a:xfrm>
            <a:custGeom>
              <a:avLst/>
              <a:gdLst/>
              <a:ahLst/>
              <a:cxnLst/>
              <a:rect l="l" t="t" r="r" b="b"/>
              <a:pathLst>
                <a:path w="7326" h="24068" extrusionOk="0">
                  <a:moveTo>
                    <a:pt x="0" y="0"/>
                  </a:moveTo>
                  <a:cubicBezTo>
                    <a:pt x="95" y="190"/>
                    <a:pt x="159" y="380"/>
                    <a:pt x="254" y="570"/>
                  </a:cubicBezTo>
                  <a:cubicBezTo>
                    <a:pt x="1299" y="3262"/>
                    <a:pt x="855" y="6144"/>
                    <a:pt x="1425" y="8931"/>
                  </a:cubicBezTo>
                  <a:cubicBezTo>
                    <a:pt x="2407" y="14029"/>
                    <a:pt x="5036" y="19160"/>
                    <a:pt x="6999" y="23973"/>
                  </a:cubicBezTo>
                  <a:cubicBezTo>
                    <a:pt x="7032" y="24040"/>
                    <a:pt x="7085" y="24067"/>
                    <a:pt x="7136" y="24067"/>
                  </a:cubicBezTo>
                  <a:cubicBezTo>
                    <a:pt x="7232" y="24067"/>
                    <a:pt x="7325" y="23970"/>
                    <a:pt x="7284" y="23847"/>
                  </a:cubicBezTo>
                  <a:cubicBezTo>
                    <a:pt x="5289" y="18431"/>
                    <a:pt x="1964" y="12636"/>
                    <a:pt x="1489" y="6840"/>
                  </a:cubicBezTo>
                  <a:cubicBezTo>
                    <a:pt x="1299" y="4687"/>
                    <a:pt x="1330" y="2502"/>
                    <a:pt x="539" y="443"/>
                  </a:cubicBezTo>
                  <a:cubicBezTo>
                    <a:pt x="475" y="317"/>
                    <a:pt x="380" y="158"/>
                    <a:pt x="31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2"/>
            <p:cNvSpPr/>
            <p:nvPr/>
          </p:nvSpPr>
          <p:spPr>
            <a:xfrm>
              <a:off x="4422250" y="295985"/>
              <a:ext cx="117275" cy="269429"/>
            </a:xfrm>
            <a:custGeom>
              <a:avLst/>
              <a:gdLst/>
              <a:ahLst/>
              <a:cxnLst/>
              <a:rect l="l" t="t" r="r" b="b"/>
              <a:pathLst>
                <a:path w="3628" h="8335" extrusionOk="0">
                  <a:moveTo>
                    <a:pt x="3453" y="1"/>
                  </a:moveTo>
                  <a:cubicBezTo>
                    <a:pt x="3405" y="1"/>
                    <a:pt x="3357" y="25"/>
                    <a:pt x="3334" y="82"/>
                  </a:cubicBezTo>
                  <a:cubicBezTo>
                    <a:pt x="2416" y="2869"/>
                    <a:pt x="1276" y="5498"/>
                    <a:pt x="41" y="8158"/>
                  </a:cubicBezTo>
                  <a:cubicBezTo>
                    <a:pt x="0" y="8259"/>
                    <a:pt x="76" y="8334"/>
                    <a:pt x="152" y="8334"/>
                  </a:cubicBezTo>
                  <a:cubicBezTo>
                    <a:pt x="196" y="8334"/>
                    <a:pt x="239" y="8310"/>
                    <a:pt x="262" y="8253"/>
                  </a:cubicBezTo>
                  <a:cubicBezTo>
                    <a:pt x="1719" y="5719"/>
                    <a:pt x="2796" y="2996"/>
                    <a:pt x="3587" y="177"/>
                  </a:cubicBezTo>
                  <a:cubicBezTo>
                    <a:pt x="3628" y="76"/>
                    <a:pt x="3539" y="1"/>
                    <a:pt x="3453"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2"/>
            <p:cNvSpPr/>
            <p:nvPr/>
          </p:nvSpPr>
          <p:spPr>
            <a:xfrm>
              <a:off x="4280210" y="358342"/>
              <a:ext cx="193950" cy="727830"/>
            </a:xfrm>
            <a:custGeom>
              <a:avLst/>
              <a:gdLst/>
              <a:ahLst/>
              <a:cxnLst/>
              <a:rect l="l" t="t" r="r" b="b"/>
              <a:pathLst>
                <a:path w="6000" h="22516" extrusionOk="0">
                  <a:moveTo>
                    <a:pt x="5843" y="1"/>
                  </a:moveTo>
                  <a:cubicBezTo>
                    <a:pt x="5813" y="1"/>
                    <a:pt x="5783" y="16"/>
                    <a:pt x="5765" y="53"/>
                  </a:cubicBezTo>
                  <a:cubicBezTo>
                    <a:pt x="1299" y="6704"/>
                    <a:pt x="96" y="14526"/>
                    <a:pt x="1" y="22380"/>
                  </a:cubicBezTo>
                  <a:cubicBezTo>
                    <a:pt x="1" y="22467"/>
                    <a:pt x="68" y="22516"/>
                    <a:pt x="128" y="22516"/>
                  </a:cubicBezTo>
                  <a:cubicBezTo>
                    <a:pt x="178" y="22516"/>
                    <a:pt x="223" y="22483"/>
                    <a:pt x="223" y="22412"/>
                  </a:cubicBezTo>
                  <a:cubicBezTo>
                    <a:pt x="413" y="14653"/>
                    <a:pt x="1743" y="6894"/>
                    <a:pt x="5955" y="180"/>
                  </a:cubicBezTo>
                  <a:cubicBezTo>
                    <a:pt x="5999" y="90"/>
                    <a:pt x="5918" y="1"/>
                    <a:pt x="5843"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2"/>
            <p:cNvSpPr/>
            <p:nvPr/>
          </p:nvSpPr>
          <p:spPr>
            <a:xfrm>
              <a:off x="4093916" y="310370"/>
              <a:ext cx="324155" cy="795841"/>
            </a:xfrm>
            <a:custGeom>
              <a:avLst/>
              <a:gdLst/>
              <a:ahLst/>
              <a:cxnLst/>
              <a:rect l="l" t="t" r="r" b="b"/>
              <a:pathLst>
                <a:path w="10028" h="24620" extrusionOk="0">
                  <a:moveTo>
                    <a:pt x="9901" y="0"/>
                  </a:moveTo>
                  <a:cubicBezTo>
                    <a:pt x="9885" y="0"/>
                    <a:pt x="9867" y="5"/>
                    <a:pt x="9849" y="17"/>
                  </a:cubicBezTo>
                  <a:cubicBezTo>
                    <a:pt x="2914" y="5939"/>
                    <a:pt x="0" y="15947"/>
                    <a:pt x="3135" y="24592"/>
                  </a:cubicBezTo>
                  <a:cubicBezTo>
                    <a:pt x="3145" y="24612"/>
                    <a:pt x="3161" y="24619"/>
                    <a:pt x="3177" y="24619"/>
                  </a:cubicBezTo>
                  <a:cubicBezTo>
                    <a:pt x="3214" y="24619"/>
                    <a:pt x="3252" y="24582"/>
                    <a:pt x="3230" y="24561"/>
                  </a:cubicBezTo>
                  <a:cubicBezTo>
                    <a:pt x="665" y="15725"/>
                    <a:pt x="3072" y="6351"/>
                    <a:pt x="9976" y="176"/>
                  </a:cubicBezTo>
                  <a:cubicBezTo>
                    <a:pt x="10027" y="98"/>
                    <a:pt x="9974" y="0"/>
                    <a:pt x="990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2"/>
            <p:cNvSpPr/>
            <p:nvPr/>
          </p:nvSpPr>
          <p:spPr>
            <a:xfrm>
              <a:off x="4775702" y="-226531"/>
              <a:ext cx="429987" cy="822801"/>
            </a:xfrm>
            <a:custGeom>
              <a:avLst/>
              <a:gdLst/>
              <a:ahLst/>
              <a:cxnLst/>
              <a:rect l="l" t="t" r="r" b="b"/>
              <a:pathLst>
                <a:path w="13302" h="25454" extrusionOk="0">
                  <a:moveTo>
                    <a:pt x="539" y="0"/>
                  </a:moveTo>
                  <a:cubicBezTo>
                    <a:pt x="1236" y="1045"/>
                    <a:pt x="1964" y="2027"/>
                    <a:pt x="2724" y="3040"/>
                  </a:cubicBezTo>
                  <a:cubicBezTo>
                    <a:pt x="3041" y="6650"/>
                    <a:pt x="32" y="9501"/>
                    <a:pt x="32" y="13111"/>
                  </a:cubicBezTo>
                  <a:cubicBezTo>
                    <a:pt x="1" y="17355"/>
                    <a:pt x="2756" y="20838"/>
                    <a:pt x="3136" y="24955"/>
                  </a:cubicBezTo>
                  <a:cubicBezTo>
                    <a:pt x="3104" y="24987"/>
                    <a:pt x="3073" y="25018"/>
                    <a:pt x="3041" y="25018"/>
                  </a:cubicBezTo>
                  <a:cubicBezTo>
                    <a:pt x="2841" y="25161"/>
                    <a:pt x="2950" y="25407"/>
                    <a:pt x="3113" y="25407"/>
                  </a:cubicBezTo>
                  <a:cubicBezTo>
                    <a:pt x="3131" y="25407"/>
                    <a:pt x="3149" y="25405"/>
                    <a:pt x="3168" y="25398"/>
                  </a:cubicBezTo>
                  <a:cubicBezTo>
                    <a:pt x="3193" y="25436"/>
                    <a:pt x="3232" y="25454"/>
                    <a:pt x="3271" y="25454"/>
                  </a:cubicBezTo>
                  <a:cubicBezTo>
                    <a:pt x="3331" y="25454"/>
                    <a:pt x="3389" y="25412"/>
                    <a:pt x="3389" y="25335"/>
                  </a:cubicBezTo>
                  <a:lnTo>
                    <a:pt x="3389" y="25303"/>
                  </a:lnTo>
                  <a:cubicBezTo>
                    <a:pt x="7411" y="23023"/>
                    <a:pt x="13302" y="20141"/>
                    <a:pt x="12700" y="14694"/>
                  </a:cubicBezTo>
                  <a:cubicBezTo>
                    <a:pt x="12098" y="9564"/>
                    <a:pt x="7760" y="4940"/>
                    <a:pt x="3199" y="2914"/>
                  </a:cubicBezTo>
                  <a:cubicBezTo>
                    <a:pt x="3168" y="2819"/>
                    <a:pt x="3104" y="2755"/>
                    <a:pt x="3041" y="2724"/>
                  </a:cubicBezTo>
                  <a:cubicBezTo>
                    <a:pt x="2439" y="1805"/>
                    <a:pt x="1774" y="918"/>
                    <a:pt x="1141"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2"/>
            <p:cNvSpPr/>
            <p:nvPr/>
          </p:nvSpPr>
          <p:spPr>
            <a:xfrm>
              <a:off x="3367068" y="-226531"/>
              <a:ext cx="1914351" cy="2031012"/>
            </a:xfrm>
            <a:custGeom>
              <a:avLst/>
              <a:gdLst/>
              <a:ahLst/>
              <a:cxnLst/>
              <a:rect l="l" t="t" r="r" b="b"/>
              <a:pathLst>
                <a:path w="59222" h="62831" extrusionOk="0">
                  <a:moveTo>
                    <a:pt x="35058" y="0"/>
                  </a:moveTo>
                  <a:cubicBezTo>
                    <a:pt x="34076" y="3610"/>
                    <a:pt x="32873" y="7189"/>
                    <a:pt x="31701" y="10704"/>
                  </a:cubicBezTo>
                  <a:cubicBezTo>
                    <a:pt x="30846" y="13364"/>
                    <a:pt x="29674" y="15549"/>
                    <a:pt x="27964" y="17703"/>
                  </a:cubicBezTo>
                  <a:cubicBezTo>
                    <a:pt x="26887" y="19096"/>
                    <a:pt x="25905" y="20363"/>
                    <a:pt x="25462" y="22073"/>
                  </a:cubicBezTo>
                  <a:cubicBezTo>
                    <a:pt x="25430" y="22137"/>
                    <a:pt x="25462" y="22200"/>
                    <a:pt x="25494" y="22232"/>
                  </a:cubicBezTo>
                  <a:cubicBezTo>
                    <a:pt x="25240" y="22358"/>
                    <a:pt x="24987" y="22485"/>
                    <a:pt x="24765" y="22612"/>
                  </a:cubicBezTo>
                  <a:cubicBezTo>
                    <a:pt x="24670" y="22643"/>
                    <a:pt x="24544" y="22707"/>
                    <a:pt x="24417" y="22770"/>
                  </a:cubicBezTo>
                  <a:cubicBezTo>
                    <a:pt x="24417" y="22738"/>
                    <a:pt x="24417" y="22738"/>
                    <a:pt x="24385" y="22707"/>
                  </a:cubicBezTo>
                  <a:cubicBezTo>
                    <a:pt x="21472" y="19793"/>
                    <a:pt x="18115" y="16721"/>
                    <a:pt x="13839" y="16151"/>
                  </a:cubicBezTo>
                  <a:cubicBezTo>
                    <a:pt x="13480" y="16107"/>
                    <a:pt x="13125" y="16086"/>
                    <a:pt x="12773" y="16086"/>
                  </a:cubicBezTo>
                  <a:cubicBezTo>
                    <a:pt x="11355" y="16086"/>
                    <a:pt x="9990" y="16435"/>
                    <a:pt x="8646" y="17070"/>
                  </a:cubicBezTo>
                  <a:cubicBezTo>
                    <a:pt x="5795" y="18495"/>
                    <a:pt x="3420" y="20046"/>
                    <a:pt x="158" y="20490"/>
                  </a:cubicBezTo>
                  <a:cubicBezTo>
                    <a:pt x="32" y="20490"/>
                    <a:pt x="0" y="20616"/>
                    <a:pt x="32" y="20711"/>
                  </a:cubicBezTo>
                  <a:cubicBezTo>
                    <a:pt x="32" y="20743"/>
                    <a:pt x="0" y="20806"/>
                    <a:pt x="32" y="20838"/>
                  </a:cubicBezTo>
                  <a:cubicBezTo>
                    <a:pt x="570" y="23847"/>
                    <a:pt x="2534" y="26285"/>
                    <a:pt x="4655" y="28375"/>
                  </a:cubicBezTo>
                  <a:cubicBezTo>
                    <a:pt x="6492" y="30180"/>
                    <a:pt x="9216" y="31067"/>
                    <a:pt x="11749" y="31669"/>
                  </a:cubicBezTo>
                  <a:cubicBezTo>
                    <a:pt x="5954" y="33474"/>
                    <a:pt x="1140" y="36609"/>
                    <a:pt x="317" y="43830"/>
                  </a:cubicBezTo>
                  <a:cubicBezTo>
                    <a:pt x="32" y="46268"/>
                    <a:pt x="63" y="48802"/>
                    <a:pt x="697" y="51145"/>
                  </a:cubicBezTo>
                  <a:cubicBezTo>
                    <a:pt x="1013" y="52317"/>
                    <a:pt x="1425" y="53995"/>
                    <a:pt x="2819" y="54280"/>
                  </a:cubicBezTo>
                  <a:cubicBezTo>
                    <a:pt x="2918" y="54298"/>
                    <a:pt x="3016" y="54306"/>
                    <a:pt x="3112" y="54306"/>
                  </a:cubicBezTo>
                  <a:cubicBezTo>
                    <a:pt x="3721" y="54306"/>
                    <a:pt x="4271" y="53993"/>
                    <a:pt x="4845" y="53774"/>
                  </a:cubicBezTo>
                  <a:cubicBezTo>
                    <a:pt x="5629" y="53454"/>
                    <a:pt x="6440" y="53002"/>
                    <a:pt x="7325" y="53002"/>
                  </a:cubicBezTo>
                  <a:cubicBezTo>
                    <a:pt x="7406" y="53002"/>
                    <a:pt x="7487" y="53006"/>
                    <a:pt x="7569" y="53014"/>
                  </a:cubicBezTo>
                  <a:cubicBezTo>
                    <a:pt x="8202" y="53077"/>
                    <a:pt x="8646" y="53584"/>
                    <a:pt x="9279" y="53647"/>
                  </a:cubicBezTo>
                  <a:cubicBezTo>
                    <a:pt x="9391" y="53659"/>
                    <a:pt x="9501" y="53664"/>
                    <a:pt x="9608" y="53664"/>
                  </a:cubicBezTo>
                  <a:cubicBezTo>
                    <a:pt x="10953" y="53664"/>
                    <a:pt x="11914" y="52776"/>
                    <a:pt x="12794" y="51779"/>
                  </a:cubicBezTo>
                  <a:cubicBezTo>
                    <a:pt x="12921" y="52982"/>
                    <a:pt x="13238" y="53995"/>
                    <a:pt x="13934" y="54629"/>
                  </a:cubicBezTo>
                  <a:cubicBezTo>
                    <a:pt x="13934" y="54661"/>
                    <a:pt x="13934" y="54692"/>
                    <a:pt x="13934" y="54724"/>
                  </a:cubicBezTo>
                  <a:cubicBezTo>
                    <a:pt x="15075" y="57384"/>
                    <a:pt x="17133" y="59189"/>
                    <a:pt x="19508" y="60709"/>
                  </a:cubicBezTo>
                  <a:cubicBezTo>
                    <a:pt x="20718" y="61483"/>
                    <a:pt x="22389" y="62830"/>
                    <a:pt x="23944" y="62830"/>
                  </a:cubicBezTo>
                  <a:cubicBezTo>
                    <a:pt x="24425" y="62830"/>
                    <a:pt x="24894" y="62702"/>
                    <a:pt x="25335" y="62388"/>
                  </a:cubicBezTo>
                  <a:cubicBezTo>
                    <a:pt x="25937" y="61944"/>
                    <a:pt x="26222" y="61121"/>
                    <a:pt x="26792" y="60709"/>
                  </a:cubicBezTo>
                  <a:cubicBezTo>
                    <a:pt x="27837" y="59918"/>
                    <a:pt x="29104" y="59949"/>
                    <a:pt x="30244" y="59506"/>
                  </a:cubicBezTo>
                  <a:cubicBezTo>
                    <a:pt x="31194" y="59157"/>
                    <a:pt x="31922" y="58556"/>
                    <a:pt x="32556" y="57764"/>
                  </a:cubicBezTo>
                  <a:cubicBezTo>
                    <a:pt x="34203" y="55706"/>
                    <a:pt x="35216" y="52665"/>
                    <a:pt x="35501" y="50037"/>
                  </a:cubicBezTo>
                  <a:cubicBezTo>
                    <a:pt x="37432" y="52670"/>
                    <a:pt x="40227" y="55059"/>
                    <a:pt x="43587" y="55059"/>
                  </a:cubicBezTo>
                  <a:cubicBezTo>
                    <a:pt x="43865" y="55059"/>
                    <a:pt x="44147" y="55043"/>
                    <a:pt x="44432" y="55009"/>
                  </a:cubicBezTo>
                  <a:cubicBezTo>
                    <a:pt x="46617" y="54756"/>
                    <a:pt x="49657" y="53520"/>
                    <a:pt x="51557" y="52412"/>
                  </a:cubicBezTo>
                  <a:cubicBezTo>
                    <a:pt x="52349" y="51905"/>
                    <a:pt x="52697" y="51557"/>
                    <a:pt x="52381" y="50575"/>
                  </a:cubicBezTo>
                  <a:cubicBezTo>
                    <a:pt x="51842" y="48738"/>
                    <a:pt x="49815" y="47250"/>
                    <a:pt x="48865" y="45540"/>
                  </a:cubicBezTo>
                  <a:cubicBezTo>
                    <a:pt x="47820" y="43671"/>
                    <a:pt x="47155" y="41676"/>
                    <a:pt x="45952" y="39903"/>
                  </a:cubicBezTo>
                  <a:cubicBezTo>
                    <a:pt x="46649" y="39808"/>
                    <a:pt x="47314" y="39618"/>
                    <a:pt x="48010" y="39333"/>
                  </a:cubicBezTo>
                  <a:cubicBezTo>
                    <a:pt x="49435" y="38763"/>
                    <a:pt x="50766" y="37876"/>
                    <a:pt x="52222" y="37369"/>
                  </a:cubicBezTo>
                  <a:cubicBezTo>
                    <a:pt x="53426" y="36926"/>
                    <a:pt x="54756" y="36768"/>
                    <a:pt x="55928" y="36261"/>
                  </a:cubicBezTo>
                  <a:cubicBezTo>
                    <a:pt x="58239" y="35247"/>
                    <a:pt x="59221" y="33094"/>
                    <a:pt x="58334" y="31226"/>
                  </a:cubicBezTo>
                  <a:cubicBezTo>
                    <a:pt x="58334" y="31162"/>
                    <a:pt x="58303" y="31067"/>
                    <a:pt x="58239" y="31067"/>
                  </a:cubicBezTo>
                  <a:cubicBezTo>
                    <a:pt x="57954" y="30529"/>
                    <a:pt x="57511" y="30054"/>
                    <a:pt x="56941" y="29610"/>
                  </a:cubicBezTo>
                  <a:cubicBezTo>
                    <a:pt x="54883" y="28090"/>
                    <a:pt x="52191" y="28407"/>
                    <a:pt x="49784" y="27964"/>
                  </a:cubicBezTo>
                  <a:cubicBezTo>
                    <a:pt x="47381" y="27507"/>
                    <a:pt x="45183" y="26438"/>
                    <a:pt x="42713" y="26438"/>
                  </a:cubicBezTo>
                  <a:cubicBezTo>
                    <a:pt x="42610" y="26438"/>
                    <a:pt x="42508" y="26440"/>
                    <a:pt x="42405" y="26444"/>
                  </a:cubicBezTo>
                  <a:lnTo>
                    <a:pt x="42342" y="26444"/>
                  </a:lnTo>
                  <a:cubicBezTo>
                    <a:pt x="41993" y="26032"/>
                    <a:pt x="41613" y="25620"/>
                    <a:pt x="41201" y="25272"/>
                  </a:cubicBezTo>
                  <a:cubicBezTo>
                    <a:pt x="39871" y="24195"/>
                    <a:pt x="38256" y="23562"/>
                    <a:pt x="36768" y="22770"/>
                  </a:cubicBezTo>
                  <a:cubicBezTo>
                    <a:pt x="35754" y="22232"/>
                    <a:pt x="34773" y="21408"/>
                    <a:pt x="33728" y="20901"/>
                  </a:cubicBezTo>
                  <a:cubicBezTo>
                    <a:pt x="33728" y="20870"/>
                    <a:pt x="33696" y="20838"/>
                    <a:pt x="33696" y="20806"/>
                  </a:cubicBezTo>
                  <a:cubicBezTo>
                    <a:pt x="32081" y="18241"/>
                    <a:pt x="33316" y="15074"/>
                    <a:pt x="33918" y="12383"/>
                  </a:cubicBezTo>
                  <a:cubicBezTo>
                    <a:pt x="34456" y="9944"/>
                    <a:pt x="34994" y="7537"/>
                    <a:pt x="35533" y="5130"/>
                  </a:cubicBezTo>
                  <a:cubicBezTo>
                    <a:pt x="35913" y="3420"/>
                    <a:pt x="36293" y="1710"/>
                    <a:pt x="36704"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2"/>
            <p:cNvSpPr/>
            <p:nvPr/>
          </p:nvSpPr>
          <p:spPr>
            <a:xfrm>
              <a:off x="5042908" y="-226531"/>
              <a:ext cx="734036" cy="523277"/>
            </a:xfrm>
            <a:custGeom>
              <a:avLst/>
              <a:gdLst/>
              <a:ahLst/>
              <a:cxnLst/>
              <a:rect l="l" t="t" r="r" b="b"/>
              <a:pathLst>
                <a:path w="22708" h="16188" extrusionOk="0">
                  <a:moveTo>
                    <a:pt x="0" y="0"/>
                  </a:moveTo>
                  <a:cubicBezTo>
                    <a:pt x="1330" y="950"/>
                    <a:pt x="2661" y="1868"/>
                    <a:pt x="4371" y="1995"/>
                  </a:cubicBezTo>
                  <a:cubicBezTo>
                    <a:pt x="4371" y="2027"/>
                    <a:pt x="4371" y="2027"/>
                    <a:pt x="4371" y="2027"/>
                  </a:cubicBezTo>
                  <a:cubicBezTo>
                    <a:pt x="3927" y="3959"/>
                    <a:pt x="5352" y="5510"/>
                    <a:pt x="6967" y="6365"/>
                  </a:cubicBezTo>
                  <a:cubicBezTo>
                    <a:pt x="8013" y="6935"/>
                    <a:pt x="9089" y="6872"/>
                    <a:pt x="10198" y="7126"/>
                  </a:cubicBezTo>
                  <a:cubicBezTo>
                    <a:pt x="11591" y="7442"/>
                    <a:pt x="12795" y="8076"/>
                    <a:pt x="13966" y="8836"/>
                  </a:cubicBezTo>
                  <a:cubicBezTo>
                    <a:pt x="14030" y="9184"/>
                    <a:pt x="14061" y="9501"/>
                    <a:pt x="14125" y="9849"/>
                  </a:cubicBezTo>
                  <a:cubicBezTo>
                    <a:pt x="14283" y="10641"/>
                    <a:pt x="14505" y="11274"/>
                    <a:pt x="15075" y="11844"/>
                  </a:cubicBezTo>
                  <a:cubicBezTo>
                    <a:pt x="15455" y="12161"/>
                    <a:pt x="15930" y="12288"/>
                    <a:pt x="16310" y="12541"/>
                  </a:cubicBezTo>
                  <a:cubicBezTo>
                    <a:pt x="17703" y="13491"/>
                    <a:pt x="18368" y="14346"/>
                    <a:pt x="18748" y="15866"/>
                  </a:cubicBezTo>
                  <a:cubicBezTo>
                    <a:pt x="18717" y="15929"/>
                    <a:pt x="18748" y="15993"/>
                    <a:pt x="18780" y="16024"/>
                  </a:cubicBezTo>
                  <a:cubicBezTo>
                    <a:pt x="18780" y="16056"/>
                    <a:pt x="18780" y="16056"/>
                    <a:pt x="18780" y="16056"/>
                  </a:cubicBezTo>
                  <a:cubicBezTo>
                    <a:pt x="18810" y="16147"/>
                    <a:pt x="18891" y="16187"/>
                    <a:pt x="18967" y="16187"/>
                  </a:cubicBezTo>
                  <a:cubicBezTo>
                    <a:pt x="19051" y="16187"/>
                    <a:pt x="19128" y="16139"/>
                    <a:pt x="19128" y="16056"/>
                  </a:cubicBezTo>
                  <a:cubicBezTo>
                    <a:pt x="19160" y="16056"/>
                    <a:pt x="19160" y="16024"/>
                    <a:pt x="19160" y="16024"/>
                  </a:cubicBezTo>
                  <a:cubicBezTo>
                    <a:pt x="21757" y="11971"/>
                    <a:pt x="22707" y="6492"/>
                    <a:pt x="19318" y="2597"/>
                  </a:cubicBezTo>
                  <a:cubicBezTo>
                    <a:pt x="18052" y="1172"/>
                    <a:pt x="16373" y="348"/>
                    <a:pt x="14536" y="0"/>
                  </a:cubicBezTo>
                  <a:lnTo>
                    <a:pt x="9691" y="0"/>
                  </a:lnTo>
                  <a:cubicBezTo>
                    <a:pt x="7918" y="317"/>
                    <a:pt x="6239" y="887"/>
                    <a:pt x="4814" y="1678"/>
                  </a:cubicBezTo>
                  <a:cubicBezTo>
                    <a:pt x="4782" y="1615"/>
                    <a:pt x="4719" y="1552"/>
                    <a:pt x="4592" y="1520"/>
                  </a:cubicBezTo>
                  <a:cubicBezTo>
                    <a:pt x="3167" y="1457"/>
                    <a:pt x="2090" y="792"/>
                    <a:pt x="1045"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2"/>
            <p:cNvSpPr/>
            <p:nvPr/>
          </p:nvSpPr>
          <p:spPr>
            <a:xfrm>
              <a:off x="6417567" y="925241"/>
              <a:ext cx="179210" cy="726666"/>
            </a:xfrm>
            <a:custGeom>
              <a:avLst/>
              <a:gdLst/>
              <a:ahLst/>
              <a:cxnLst/>
              <a:rect l="l" t="t" r="r" b="b"/>
              <a:pathLst>
                <a:path w="5544" h="22480" extrusionOk="0">
                  <a:moveTo>
                    <a:pt x="5245" y="1"/>
                  </a:moveTo>
                  <a:cubicBezTo>
                    <a:pt x="5183" y="1"/>
                    <a:pt x="5120" y="28"/>
                    <a:pt x="5074" y="93"/>
                  </a:cubicBezTo>
                  <a:cubicBezTo>
                    <a:pt x="3174" y="3228"/>
                    <a:pt x="1907" y="6648"/>
                    <a:pt x="1400" y="10290"/>
                  </a:cubicBezTo>
                  <a:cubicBezTo>
                    <a:pt x="830" y="14344"/>
                    <a:pt x="1242" y="18365"/>
                    <a:pt x="39" y="22324"/>
                  </a:cubicBezTo>
                  <a:cubicBezTo>
                    <a:pt x="1" y="22418"/>
                    <a:pt x="76" y="22479"/>
                    <a:pt x="156" y="22479"/>
                  </a:cubicBezTo>
                  <a:cubicBezTo>
                    <a:pt x="210" y="22479"/>
                    <a:pt x="266" y="22451"/>
                    <a:pt x="292" y="22387"/>
                  </a:cubicBezTo>
                  <a:cubicBezTo>
                    <a:pt x="1559" y="19126"/>
                    <a:pt x="1400" y="15642"/>
                    <a:pt x="1654" y="12222"/>
                  </a:cubicBezTo>
                  <a:cubicBezTo>
                    <a:pt x="1970" y="7946"/>
                    <a:pt x="3269" y="4019"/>
                    <a:pt x="5454" y="314"/>
                  </a:cubicBezTo>
                  <a:cubicBezTo>
                    <a:pt x="5544" y="157"/>
                    <a:pt x="5396" y="1"/>
                    <a:pt x="5245"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2"/>
            <p:cNvSpPr/>
            <p:nvPr/>
          </p:nvSpPr>
          <p:spPr>
            <a:xfrm>
              <a:off x="7188961" y="1474426"/>
              <a:ext cx="255626" cy="103893"/>
            </a:xfrm>
            <a:custGeom>
              <a:avLst/>
              <a:gdLst/>
              <a:ahLst/>
              <a:cxnLst/>
              <a:rect l="l" t="t" r="r" b="b"/>
              <a:pathLst>
                <a:path w="7908" h="3214" extrusionOk="0">
                  <a:moveTo>
                    <a:pt x="117" y="0"/>
                  </a:moveTo>
                  <a:cubicBezTo>
                    <a:pt x="59" y="0"/>
                    <a:pt x="1" y="120"/>
                    <a:pt x="54" y="173"/>
                  </a:cubicBezTo>
                  <a:cubicBezTo>
                    <a:pt x="2239" y="1978"/>
                    <a:pt x="4963" y="3118"/>
                    <a:pt x="7781" y="3213"/>
                  </a:cubicBezTo>
                  <a:cubicBezTo>
                    <a:pt x="7876" y="3213"/>
                    <a:pt x="7908" y="3055"/>
                    <a:pt x="7813" y="3023"/>
                  </a:cubicBezTo>
                  <a:cubicBezTo>
                    <a:pt x="4994" y="2612"/>
                    <a:pt x="2461" y="1693"/>
                    <a:pt x="149" y="15"/>
                  </a:cubicBezTo>
                  <a:cubicBezTo>
                    <a:pt x="139" y="4"/>
                    <a:pt x="128" y="0"/>
                    <a:pt x="11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2"/>
            <p:cNvSpPr/>
            <p:nvPr/>
          </p:nvSpPr>
          <p:spPr>
            <a:xfrm>
              <a:off x="6837804" y="1023189"/>
              <a:ext cx="286884" cy="422100"/>
            </a:xfrm>
            <a:custGeom>
              <a:avLst/>
              <a:gdLst/>
              <a:ahLst/>
              <a:cxnLst/>
              <a:rect l="l" t="t" r="r" b="b"/>
              <a:pathLst>
                <a:path w="8875" h="13058" extrusionOk="0">
                  <a:moveTo>
                    <a:pt x="115" y="0"/>
                  </a:moveTo>
                  <a:cubicBezTo>
                    <a:pt x="57" y="0"/>
                    <a:pt x="0" y="67"/>
                    <a:pt x="23" y="134"/>
                  </a:cubicBezTo>
                  <a:cubicBezTo>
                    <a:pt x="2366" y="4821"/>
                    <a:pt x="4932" y="9382"/>
                    <a:pt x="8700" y="13024"/>
                  </a:cubicBezTo>
                  <a:cubicBezTo>
                    <a:pt x="8724" y="13047"/>
                    <a:pt x="8748" y="13057"/>
                    <a:pt x="8769" y="13057"/>
                  </a:cubicBezTo>
                  <a:cubicBezTo>
                    <a:pt x="8833" y="13057"/>
                    <a:pt x="8874" y="12968"/>
                    <a:pt x="8827" y="12897"/>
                  </a:cubicBezTo>
                  <a:cubicBezTo>
                    <a:pt x="5122" y="9192"/>
                    <a:pt x="2715" y="4600"/>
                    <a:pt x="181" y="39"/>
                  </a:cubicBezTo>
                  <a:cubicBezTo>
                    <a:pt x="163" y="12"/>
                    <a:pt x="139" y="0"/>
                    <a:pt x="11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2"/>
            <p:cNvSpPr/>
            <p:nvPr/>
          </p:nvSpPr>
          <p:spPr>
            <a:xfrm>
              <a:off x="6825230" y="1095696"/>
              <a:ext cx="82623" cy="188649"/>
            </a:xfrm>
            <a:custGeom>
              <a:avLst/>
              <a:gdLst/>
              <a:ahLst/>
              <a:cxnLst/>
              <a:rect l="l" t="t" r="r" b="b"/>
              <a:pathLst>
                <a:path w="2556" h="5836" extrusionOk="0">
                  <a:moveTo>
                    <a:pt x="36" y="0"/>
                  </a:moveTo>
                  <a:cubicBezTo>
                    <a:pt x="16" y="0"/>
                    <a:pt x="0" y="22"/>
                    <a:pt x="0" y="45"/>
                  </a:cubicBezTo>
                  <a:cubicBezTo>
                    <a:pt x="602" y="2040"/>
                    <a:pt x="1394" y="3972"/>
                    <a:pt x="2439" y="5809"/>
                  </a:cubicBezTo>
                  <a:cubicBezTo>
                    <a:pt x="2448" y="5828"/>
                    <a:pt x="2464" y="5836"/>
                    <a:pt x="2481" y="5836"/>
                  </a:cubicBezTo>
                  <a:cubicBezTo>
                    <a:pt x="2517" y="5836"/>
                    <a:pt x="2556" y="5799"/>
                    <a:pt x="2534" y="5777"/>
                  </a:cubicBezTo>
                  <a:cubicBezTo>
                    <a:pt x="1520" y="3908"/>
                    <a:pt x="665" y="2008"/>
                    <a:pt x="63" y="13"/>
                  </a:cubicBezTo>
                  <a:cubicBezTo>
                    <a:pt x="54" y="4"/>
                    <a:pt x="45" y="0"/>
                    <a:pt x="3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2"/>
            <p:cNvSpPr/>
            <p:nvPr/>
          </p:nvSpPr>
          <p:spPr>
            <a:xfrm>
              <a:off x="6895118" y="1001498"/>
              <a:ext cx="122415" cy="181925"/>
            </a:xfrm>
            <a:custGeom>
              <a:avLst/>
              <a:gdLst/>
              <a:ahLst/>
              <a:cxnLst/>
              <a:rect l="l" t="t" r="r" b="b"/>
              <a:pathLst>
                <a:path w="3787" h="5628" extrusionOk="0">
                  <a:moveTo>
                    <a:pt x="54" y="1"/>
                  </a:moveTo>
                  <a:cubicBezTo>
                    <a:pt x="26" y="1"/>
                    <a:pt x="1" y="23"/>
                    <a:pt x="23" y="45"/>
                  </a:cubicBezTo>
                  <a:cubicBezTo>
                    <a:pt x="973" y="2072"/>
                    <a:pt x="2145" y="3972"/>
                    <a:pt x="3665" y="5619"/>
                  </a:cubicBezTo>
                  <a:cubicBezTo>
                    <a:pt x="3671" y="5625"/>
                    <a:pt x="3679" y="5627"/>
                    <a:pt x="3688" y="5627"/>
                  </a:cubicBezTo>
                  <a:cubicBezTo>
                    <a:pt x="3728" y="5627"/>
                    <a:pt x="3786" y="5576"/>
                    <a:pt x="3760" y="5524"/>
                  </a:cubicBezTo>
                  <a:cubicBezTo>
                    <a:pt x="2367" y="3751"/>
                    <a:pt x="1132" y="2009"/>
                    <a:pt x="87" y="14"/>
                  </a:cubicBezTo>
                  <a:cubicBezTo>
                    <a:pt x="77" y="4"/>
                    <a:pt x="65" y="1"/>
                    <a:pt x="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2"/>
            <p:cNvSpPr/>
            <p:nvPr/>
          </p:nvSpPr>
          <p:spPr>
            <a:xfrm>
              <a:off x="6528348" y="984107"/>
              <a:ext cx="83657" cy="216965"/>
            </a:xfrm>
            <a:custGeom>
              <a:avLst/>
              <a:gdLst/>
              <a:ahLst/>
              <a:cxnLst/>
              <a:rect l="l" t="t" r="r" b="b"/>
              <a:pathLst>
                <a:path w="2588" h="6712" extrusionOk="0">
                  <a:moveTo>
                    <a:pt x="2560" y="0"/>
                  </a:moveTo>
                  <a:cubicBezTo>
                    <a:pt x="2552" y="0"/>
                    <a:pt x="2543" y="4"/>
                    <a:pt x="2534" y="13"/>
                  </a:cubicBezTo>
                  <a:cubicBezTo>
                    <a:pt x="1014" y="1850"/>
                    <a:pt x="0" y="4225"/>
                    <a:pt x="95" y="6664"/>
                  </a:cubicBezTo>
                  <a:cubicBezTo>
                    <a:pt x="111" y="6695"/>
                    <a:pt x="143" y="6711"/>
                    <a:pt x="170" y="6711"/>
                  </a:cubicBezTo>
                  <a:cubicBezTo>
                    <a:pt x="198" y="6711"/>
                    <a:pt x="222" y="6695"/>
                    <a:pt x="222" y="6664"/>
                  </a:cubicBezTo>
                  <a:cubicBezTo>
                    <a:pt x="380" y="4225"/>
                    <a:pt x="1014" y="1977"/>
                    <a:pt x="2565" y="45"/>
                  </a:cubicBezTo>
                  <a:cubicBezTo>
                    <a:pt x="2588" y="23"/>
                    <a:pt x="2578" y="0"/>
                    <a:pt x="256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2"/>
            <p:cNvSpPr/>
            <p:nvPr/>
          </p:nvSpPr>
          <p:spPr>
            <a:xfrm>
              <a:off x="6606125" y="1018825"/>
              <a:ext cx="104474" cy="464090"/>
            </a:xfrm>
            <a:custGeom>
              <a:avLst/>
              <a:gdLst/>
              <a:ahLst/>
              <a:cxnLst/>
              <a:rect l="l" t="t" r="r" b="b"/>
              <a:pathLst>
                <a:path w="3232" h="14357" extrusionOk="0">
                  <a:moveTo>
                    <a:pt x="1022" y="0"/>
                  </a:moveTo>
                  <a:cubicBezTo>
                    <a:pt x="999" y="0"/>
                    <a:pt x="967" y="16"/>
                    <a:pt x="951" y="48"/>
                  </a:cubicBezTo>
                  <a:cubicBezTo>
                    <a:pt x="1" y="4861"/>
                    <a:pt x="2851" y="9453"/>
                    <a:pt x="1489" y="14267"/>
                  </a:cubicBezTo>
                  <a:cubicBezTo>
                    <a:pt x="1471" y="14322"/>
                    <a:pt x="1517" y="14356"/>
                    <a:pt x="1565" y="14356"/>
                  </a:cubicBezTo>
                  <a:cubicBezTo>
                    <a:pt x="1599" y="14356"/>
                    <a:pt x="1634" y="14339"/>
                    <a:pt x="1648" y="14299"/>
                  </a:cubicBezTo>
                  <a:cubicBezTo>
                    <a:pt x="3231" y="9580"/>
                    <a:pt x="191" y="4861"/>
                    <a:pt x="1046" y="48"/>
                  </a:cubicBezTo>
                  <a:cubicBezTo>
                    <a:pt x="1062" y="16"/>
                    <a:pt x="1046" y="0"/>
                    <a:pt x="1022"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2"/>
            <p:cNvSpPr/>
            <p:nvPr/>
          </p:nvSpPr>
          <p:spPr>
            <a:xfrm>
              <a:off x="6447146" y="941307"/>
              <a:ext cx="96425" cy="110293"/>
            </a:xfrm>
            <a:custGeom>
              <a:avLst/>
              <a:gdLst/>
              <a:ahLst/>
              <a:cxnLst/>
              <a:rect l="l" t="t" r="r" b="b"/>
              <a:pathLst>
                <a:path w="2983" h="3412" extrusionOk="0">
                  <a:moveTo>
                    <a:pt x="2887" y="1"/>
                  </a:moveTo>
                  <a:cubicBezTo>
                    <a:pt x="2878" y="1"/>
                    <a:pt x="2869" y="3"/>
                    <a:pt x="2860" y="7"/>
                  </a:cubicBezTo>
                  <a:cubicBezTo>
                    <a:pt x="1625" y="831"/>
                    <a:pt x="675" y="1971"/>
                    <a:pt x="42" y="3301"/>
                  </a:cubicBezTo>
                  <a:cubicBezTo>
                    <a:pt x="1" y="3363"/>
                    <a:pt x="53" y="3411"/>
                    <a:pt x="113" y="3411"/>
                  </a:cubicBezTo>
                  <a:cubicBezTo>
                    <a:pt x="145" y="3411"/>
                    <a:pt x="178" y="3397"/>
                    <a:pt x="200" y="3364"/>
                  </a:cubicBezTo>
                  <a:cubicBezTo>
                    <a:pt x="865" y="2066"/>
                    <a:pt x="1784" y="1021"/>
                    <a:pt x="2955" y="102"/>
                  </a:cubicBezTo>
                  <a:cubicBezTo>
                    <a:pt x="2983" y="75"/>
                    <a:pt x="2940" y="1"/>
                    <a:pt x="2887"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2"/>
            <p:cNvSpPr/>
            <p:nvPr/>
          </p:nvSpPr>
          <p:spPr>
            <a:xfrm>
              <a:off x="6816017" y="1379938"/>
              <a:ext cx="19460" cy="114527"/>
            </a:xfrm>
            <a:custGeom>
              <a:avLst/>
              <a:gdLst/>
              <a:ahLst/>
              <a:cxnLst/>
              <a:rect l="l" t="t" r="r" b="b"/>
              <a:pathLst>
                <a:path w="602" h="3543" extrusionOk="0">
                  <a:moveTo>
                    <a:pt x="32" y="0"/>
                  </a:moveTo>
                  <a:cubicBezTo>
                    <a:pt x="16" y="0"/>
                    <a:pt x="0" y="8"/>
                    <a:pt x="0" y="24"/>
                  </a:cubicBezTo>
                  <a:cubicBezTo>
                    <a:pt x="0" y="1228"/>
                    <a:pt x="158" y="2368"/>
                    <a:pt x="475" y="3508"/>
                  </a:cubicBezTo>
                  <a:cubicBezTo>
                    <a:pt x="487" y="3532"/>
                    <a:pt x="509" y="3542"/>
                    <a:pt x="530" y="3542"/>
                  </a:cubicBezTo>
                  <a:cubicBezTo>
                    <a:pt x="566" y="3542"/>
                    <a:pt x="602" y="3515"/>
                    <a:pt x="602" y="3476"/>
                  </a:cubicBezTo>
                  <a:cubicBezTo>
                    <a:pt x="317" y="2336"/>
                    <a:pt x="158" y="1196"/>
                    <a:pt x="63" y="24"/>
                  </a:cubicBezTo>
                  <a:cubicBezTo>
                    <a:pt x="63" y="8"/>
                    <a:pt x="48" y="0"/>
                    <a:pt x="32"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2"/>
            <p:cNvSpPr/>
            <p:nvPr/>
          </p:nvSpPr>
          <p:spPr>
            <a:xfrm>
              <a:off x="6811329" y="1260752"/>
              <a:ext cx="67139" cy="176365"/>
            </a:xfrm>
            <a:custGeom>
              <a:avLst/>
              <a:gdLst/>
              <a:ahLst/>
              <a:cxnLst/>
              <a:rect l="l" t="t" r="r" b="b"/>
              <a:pathLst>
                <a:path w="2077" h="5456" extrusionOk="0">
                  <a:moveTo>
                    <a:pt x="34" y="1"/>
                  </a:moveTo>
                  <a:cubicBezTo>
                    <a:pt x="14" y="1"/>
                    <a:pt x="0" y="19"/>
                    <a:pt x="18" y="38"/>
                  </a:cubicBezTo>
                  <a:cubicBezTo>
                    <a:pt x="557" y="1874"/>
                    <a:pt x="1222" y="3679"/>
                    <a:pt x="1982" y="5421"/>
                  </a:cubicBezTo>
                  <a:cubicBezTo>
                    <a:pt x="1982" y="5445"/>
                    <a:pt x="1996" y="5456"/>
                    <a:pt x="2013" y="5456"/>
                  </a:cubicBezTo>
                  <a:cubicBezTo>
                    <a:pt x="2041" y="5456"/>
                    <a:pt x="2077" y="5429"/>
                    <a:pt x="2077" y="5390"/>
                  </a:cubicBezTo>
                  <a:cubicBezTo>
                    <a:pt x="1349" y="3616"/>
                    <a:pt x="684" y="1843"/>
                    <a:pt x="82" y="38"/>
                  </a:cubicBezTo>
                  <a:cubicBezTo>
                    <a:pt x="68" y="11"/>
                    <a:pt x="49" y="1"/>
                    <a:pt x="3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2"/>
            <p:cNvSpPr/>
            <p:nvPr/>
          </p:nvSpPr>
          <p:spPr>
            <a:xfrm>
              <a:off x="6764812" y="606702"/>
              <a:ext cx="89088" cy="18522"/>
            </a:xfrm>
            <a:custGeom>
              <a:avLst/>
              <a:gdLst/>
              <a:ahLst/>
              <a:cxnLst/>
              <a:rect l="l" t="t" r="r" b="b"/>
              <a:pathLst>
                <a:path w="2756" h="573" extrusionOk="0">
                  <a:moveTo>
                    <a:pt x="2615" y="0"/>
                  </a:moveTo>
                  <a:cubicBezTo>
                    <a:pt x="1746" y="0"/>
                    <a:pt x="905" y="270"/>
                    <a:pt x="64" y="541"/>
                  </a:cubicBezTo>
                  <a:cubicBezTo>
                    <a:pt x="39" y="541"/>
                    <a:pt x="34" y="561"/>
                    <a:pt x="16" y="569"/>
                  </a:cubicBezTo>
                  <a:lnTo>
                    <a:pt x="16" y="569"/>
                  </a:lnTo>
                  <a:lnTo>
                    <a:pt x="2756" y="2"/>
                  </a:lnTo>
                  <a:cubicBezTo>
                    <a:pt x="2709" y="1"/>
                    <a:pt x="2662" y="0"/>
                    <a:pt x="2615" y="0"/>
                  </a:cubicBezTo>
                  <a:close/>
                  <a:moveTo>
                    <a:pt x="16" y="569"/>
                  </a:moveTo>
                  <a:lnTo>
                    <a:pt x="1" y="573"/>
                  </a:lnTo>
                  <a:cubicBezTo>
                    <a:pt x="7" y="573"/>
                    <a:pt x="12" y="571"/>
                    <a:pt x="16" y="569"/>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2"/>
            <p:cNvSpPr/>
            <p:nvPr/>
          </p:nvSpPr>
          <p:spPr>
            <a:xfrm>
              <a:off x="6084643" y="1111794"/>
              <a:ext cx="84918" cy="102923"/>
            </a:xfrm>
            <a:custGeom>
              <a:avLst/>
              <a:gdLst/>
              <a:ahLst/>
              <a:cxnLst/>
              <a:rect l="l" t="t" r="r" b="b"/>
              <a:pathLst>
                <a:path w="2627" h="3184" extrusionOk="0">
                  <a:moveTo>
                    <a:pt x="2546" y="1"/>
                  </a:moveTo>
                  <a:cubicBezTo>
                    <a:pt x="2534" y="1"/>
                    <a:pt x="2523" y="7"/>
                    <a:pt x="2515" y="22"/>
                  </a:cubicBezTo>
                  <a:cubicBezTo>
                    <a:pt x="1534" y="909"/>
                    <a:pt x="678" y="1922"/>
                    <a:pt x="45" y="3094"/>
                  </a:cubicBezTo>
                  <a:cubicBezTo>
                    <a:pt x="0" y="3139"/>
                    <a:pt x="51" y="3183"/>
                    <a:pt x="95" y="3183"/>
                  </a:cubicBezTo>
                  <a:cubicBezTo>
                    <a:pt x="113" y="3183"/>
                    <a:pt x="131" y="3176"/>
                    <a:pt x="140" y="3157"/>
                  </a:cubicBezTo>
                  <a:cubicBezTo>
                    <a:pt x="837" y="2017"/>
                    <a:pt x="1629" y="1004"/>
                    <a:pt x="2579" y="85"/>
                  </a:cubicBezTo>
                  <a:cubicBezTo>
                    <a:pt x="2627" y="61"/>
                    <a:pt x="2583" y="1"/>
                    <a:pt x="254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2"/>
            <p:cNvSpPr/>
            <p:nvPr/>
          </p:nvSpPr>
          <p:spPr>
            <a:xfrm>
              <a:off x="6172084" y="1236992"/>
              <a:ext cx="19201" cy="43154"/>
            </a:xfrm>
            <a:custGeom>
              <a:avLst/>
              <a:gdLst/>
              <a:ahLst/>
              <a:cxnLst/>
              <a:rect l="l" t="t" r="r" b="b"/>
              <a:pathLst>
                <a:path w="594" h="1335" extrusionOk="0">
                  <a:moveTo>
                    <a:pt x="511" y="0"/>
                  </a:moveTo>
                  <a:cubicBezTo>
                    <a:pt x="497" y="0"/>
                    <a:pt x="484" y="4"/>
                    <a:pt x="475" y="13"/>
                  </a:cubicBezTo>
                  <a:cubicBezTo>
                    <a:pt x="222" y="393"/>
                    <a:pt x="32" y="836"/>
                    <a:pt x="0" y="1311"/>
                  </a:cubicBezTo>
                  <a:cubicBezTo>
                    <a:pt x="0" y="1327"/>
                    <a:pt x="24" y="1335"/>
                    <a:pt x="48" y="1335"/>
                  </a:cubicBezTo>
                  <a:cubicBezTo>
                    <a:pt x="72" y="1335"/>
                    <a:pt x="95" y="1327"/>
                    <a:pt x="95" y="1311"/>
                  </a:cubicBezTo>
                  <a:cubicBezTo>
                    <a:pt x="159" y="868"/>
                    <a:pt x="285" y="424"/>
                    <a:pt x="570" y="76"/>
                  </a:cubicBezTo>
                  <a:cubicBezTo>
                    <a:pt x="594" y="29"/>
                    <a:pt x="549" y="0"/>
                    <a:pt x="51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2"/>
            <p:cNvSpPr/>
            <p:nvPr/>
          </p:nvSpPr>
          <p:spPr>
            <a:xfrm>
              <a:off x="6055646" y="933161"/>
              <a:ext cx="374194" cy="208432"/>
            </a:xfrm>
            <a:custGeom>
              <a:avLst/>
              <a:gdLst/>
              <a:ahLst/>
              <a:cxnLst/>
              <a:rect l="l" t="t" r="r" b="b"/>
              <a:pathLst>
                <a:path w="11576" h="6448" extrusionOk="0">
                  <a:moveTo>
                    <a:pt x="11507" y="1"/>
                  </a:moveTo>
                  <a:cubicBezTo>
                    <a:pt x="11501" y="1"/>
                    <a:pt x="11495" y="2"/>
                    <a:pt x="11488" y="6"/>
                  </a:cubicBezTo>
                  <a:cubicBezTo>
                    <a:pt x="7371" y="1209"/>
                    <a:pt x="2716" y="2824"/>
                    <a:pt x="24" y="6371"/>
                  </a:cubicBezTo>
                  <a:cubicBezTo>
                    <a:pt x="0" y="6418"/>
                    <a:pt x="45" y="6447"/>
                    <a:pt x="83" y="6447"/>
                  </a:cubicBezTo>
                  <a:cubicBezTo>
                    <a:pt x="97" y="6447"/>
                    <a:pt x="110" y="6443"/>
                    <a:pt x="119" y="6435"/>
                  </a:cubicBezTo>
                  <a:cubicBezTo>
                    <a:pt x="2842" y="3046"/>
                    <a:pt x="7498" y="1399"/>
                    <a:pt x="11520" y="133"/>
                  </a:cubicBezTo>
                  <a:cubicBezTo>
                    <a:pt x="11576" y="104"/>
                    <a:pt x="11557" y="1"/>
                    <a:pt x="11507"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2"/>
            <p:cNvSpPr/>
            <p:nvPr/>
          </p:nvSpPr>
          <p:spPr>
            <a:xfrm>
              <a:off x="5989120" y="1172470"/>
              <a:ext cx="38337" cy="54112"/>
            </a:xfrm>
            <a:custGeom>
              <a:avLst/>
              <a:gdLst/>
              <a:ahLst/>
              <a:cxnLst/>
              <a:rect l="l" t="t" r="r" b="b"/>
              <a:pathLst>
                <a:path w="1186" h="1674" extrusionOk="0">
                  <a:moveTo>
                    <a:pt x="1133" y="0"/>
                  </a:moveTo>
                  <a:cubicBezTo>
                    <a:pt x="1121" y="0"/>
                    <a:pt x="1109" y="4"/>
                    <a:pt x="1100" y="13"/>
                  </a:cubicBezTo>
                  <a:cubicBezTo>
                    <a:pt x="847" y="615"/>
                    <a:pt x="467" y="1153"/>
                    <a:pt x="23" y="1628"/>
                  </a:cubicBezTo>
                  <a:cubicBezTo>
                    <a:pt x="1" y="1651"/>
                    <a:pt x="26" y="1673"/>
                    <a:pt x="54" y="1673"/>
                  </a:cubicBezTo>
                  <a:cubicBezTo>
                    <a:pt x="65" y="1673"/>
                    <a:pt x="77" y="1669"/>
                    <a:pt x="87" y="1660"/>
                  </a:cubicBezTo>
                  <a:cubicBezTo>
                    <a:pt x="562" y="1217"/>
                    <a:pt x="910" y="647"/>
                    <a:pt x="1163" y="45"/>
                  </a:cubicBezTo>
                  <a:cubicBezTo>
                    <a:pt x="1186" y="23"/>
                    <a:pt x="1161" y="0"/>
                    <a:pt x="113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2"/>
            <p:cNvSpPr/>
            <p:nvPr/>
          </p:nvSpPr>
          <p:spPr>
            <a:xfrm>
              <a:off x="6151848" y="1039610"/>
              <a:ext cx="165342" cy="151378"/>
            </a:xfrm>
            <a:custGeom>
              <a:avLst/>
              <a:gdLst/>
              <a:ahLst/>
              <a:cxnLst/>
              <a:rect l="l" t="t" r="r" b="b"/>
              <a:pathLst>
                <a:path w="5115" h="4683" extrusionOk="0">
                  <a:moveTo>
                    <a:pt x="5022" y="0"/>
                  </a:moveTo>
                  <a:cubicBezTo>
                    <a:pt x="5014" y="0"/>
                    <a:pt x="5005" y="2"/>
                    <a:pt x="4997" y="6"/>
                  </a:cubicBezTo>
                  <a:cubicBezTo>
                    <a:pt x="3160" y="1337"/>
                    <a:pt x="1481" y="2857"/>
                    <a:pt x="25" y="4567"/>
                  </a:cubicBezTo>
                  <a:cubicBezTo>
                    <a:pt x="0" y="4615"/>
                    <a:pt x="32" y="4683"/>
                    <a:pt x="77" y="4683"/>
                  </a:cubicBezTo>
                  <a:cubicBezTo>
                    <a:pt x="90" y="4683"/>
                    <a:pt x="105" y="4676"/>
                    <a:pt x="120" y="4662"/>
                  </a:cubicBezTo>
                  <a:cubicBezTo>
                    <a:pt x="1640" y="3015"/>
                    <a:pt x="3286" y="1495"/>
                    <a:pt x="5060" y="133"/>
                  </a:cubicBezTo>
                  <a:cubicBezTo>
                    <a:pt x="5115" y="78"/>
                    <a:pt x="5075" y="0"/>
                    <a:pt x="5022"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2"/>
            <p:cNvSpPr/>
            <p:nvPr/>
          </p:nvSpPr>
          <p:spPr>
            <a:xfrm>
              <a:off x="5982040" y="968138"/>
              <a:ext cx="269914" cy="180470"/>
            </a:xfrm>
            <a:custGeom>
              <a:avLst/>
              <a:gdLst/>
              <a:ahLst/>
              <a:cxnLst/>
              <a:rect l="l" t="t" r="r" b="b"/>
              <a:pathLst>
                <a:path w="8350" h="5583" extrusionOk="0">
                  <a:moveTo>
                    <a:pt x="8254" y="1"/>
                  </a:moveTo>
                  <a:cubicBezTo>
                    <a:pt x="4993" y="919"/>
                    <a:pt x="2142" y="2819"/>
                    <a:pt x="52" y="5479"/>
                  </a:cubicBezTo>
                  <a:cubicBezTo>
                    <a:pt x="0" y="5531"/>
                    <a:pt x="54" y="5583"/>
                    <a:pt x="93" y="5583"/>
                  </a:cubicBezTo>
                  <a:cubicBezTo>
                    <a:pt x="102" y="5583"/>
                    <a:pt x="110" y="5580"/>
                    <a:pt x="116" y="5574"/>
                  </a:cubicBezTo>
                  <a:cubicBezTo>
                    <a:pt x="2396" y="3009"/>
                    <a:pt x="5056" y="1236"/>
                    <a:pt x="8286" y="127"/>
                  </a:cubicBezTo>
                  <a:cubicBezTo>
                    <a:pt x="8349" y="96"/>
                    <a:pt x="8318" y="1"/>
                    <a:pt x="82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2"/>
            <p:cNvSpPr/>
            <p:nvPr/>
          </p:nvSpPr>
          <p:spPr>
            <a:xfrm>
              <a:off x="7336076" y="8899"/>
              <a:ext cx="3103" cy="8986"/>
            </a:xfrm>
            <a:custGeom>
              <a:avLst/>
              <a:gdLst/>
              <a:ahLst/>
              <a:cxnLst/>
              <a:rect l="l" t="t" r="r" b="b"/>
              <a:pathLst>
                <a:path w="96" h="278" extrusionOk="0">
                  <a:moveTo>
                    <a:pt x="32" y="1"/>
                  </a:moveTo>
                  <a:cubicBezTo>
                    <a:pt x="32" y="1"/>
                    <a:pt x="0" y="1"/>
                    <a:pt x="0" y="33"/>
                  </a:cubicBezTo>
                  <a:cubicBezTo>
                    <a:pt x="0" y="96"/>
                    <a:pt x="32" y="191"/>
                    <a:pt x="63" y="254"/>
                  </a:cubicBezTo>
                  <a:cubicBezTo>
                    <a:pt x="63" y="270"/>
                    <a:pt x="71" y="278"/>
                    <a:pt x="79" y="278"/>
                  </a:cubicBezTo>
                  <a:cubicBezTo>
                    <a:pt x="87" y="278"/>
                    <a:pt x="95" y="270"/>
                    <a:pt x="95" y="254"/>
                  </a:cubicBezTo>
                  <a:cubicBezTo>
                    <a:pt x="95" y="191"/>
                    <a:pt x="63" y="96"/>
                    <a:pt x="3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2"/>
            <p:cNvSpPr/>
            <p:nvPr/>
          </p:nvSpPr>
          <p:spPr>
            <a:xfrm>
              <a:off x="6837513" y="-226531"/>
              <a:ext cx="900865" cy="2442024"/>
            </a:xfrm>
            <a:custGeom>
              <a:avLst/>
              <a:gdLst/>
              <a:ahLst/>
              <a:cxnLst/>
              <a:rect l="l" t="t" r="r" b="b"/>
              <a:pathLst>
                <a:path w="27869" h="75546" extrusionOk="0">
                  <a:moveTo>
                    <a:pt x="27141" y="0"/>
                  </a:moveTo>
                  <a:cubicBezTo>
                    <a:pt x="26064" y="3579"/>
                    <a:pt x="24385" y="7126"/>
                    <a:pt x="22960" y="10197"/>
                  </a:cubicBezTo>
                  <a:cubicBezTo>
                    <a:pt x="17957" y="20933"/>
                    <a:pt x="7221" y="28027"/>
                    <a:pt x="2945" y="39079"/>
                  </a:cubicBezTo>
                  <a:cubicBezTo>
                    <a:pt x="2860" y="39271"/>
                    <a:pt x="3004" y="39434"/>
                    <a:pt x="3155" y="39434"/>
                  </a:cubicBezTo>
                  <a:cubicBezTo>
                    <a:pt x="3229" y="39434"/>
                    <a:pt x="3305" y="39395"/>
                    <a:pt x="3357" y="39301"/>
                  </a:cubicBezTo>
                  <a:cubicBezTo>
                    <a:pt x="7949" y="30212"/>
                    <a:pt x="15360" y="23308"/>
                    <a:pt x="20838" y="14948"/>
                  </a:cubicBezTo>
                  <a:lnTo>
                    <a:pt x="20838" y="14948"/>
                  </a:lnTo>
                  <a:cubicBezTo>
                    <a:pt x="19825" y="17513"/>
                    <a:pt x="19255" y="20268"/>
                    <a:pt x="18558" y="23023"/>
                  </a:cubicBezTo>
                  <a:cubicBezTo>
                    <a:pt x="17355" y="27710"/>
                    <a:pt x="14505" y="32207"/>
                    <a:pt x="14473" y="37148"/>
                  </a:cubicBezTo>
                  <a:cubicBezTo>
                    <a:pt x="14346" y="37211"/>
                    <a:pt x="14315" y="37338"/>
                    <a:pt x="14378" y="37464"/>
                  </a:cubicBezTo>
                  <a:cubicBezTo>
                    <a:pt x="9976" y="41930"/>
                    <a:pt x="3579" y="46743"/>
                    <a:pt x="3579" y="53615"/>
                  </a:cubicBezTo>
                  <a:cubicBezTo>
                    <a:pt x="3610" y="56941"/>
                    <a:pt x="5131" y="60076"/>
                    <a:pt x="5321" y="63401"/>
                  </a:cubicBezTo>
                  <a:cubicBezTo>
                    <a:pt x="5574" y="67803"/>
                    <a:pt x="3674" y="71857"/>
                    <a:pt x="349" y="74675"/>
                  </a:cubicBezTo>
                  <a:cubicBezTo>
                    <a:pt x="64" y="74675"/>
                    <a:pt x="0" y="75150"/>
                    <a:pt x="317" y="75214"/>
                  </a:cubicBezTo>
                  <a:cubicBezTo>
                    <a:pt x="1287" y="75439"/>
                    <a:pt x="2254" y="75545"/>
                    <a:pt x="3210" y="75545"/>
                  </a:cubicBezTo>
                  <a:cubicBezTo>
                    <a:pt x="11128" y="75545"/>
                    <a:pt x="18362" y="68283"/>
                    <a:pt x="20933" y="61248"/>
                  </a:cubicBezTo>
                  <a:cubicBezTo>
                    <a:pt x="23974" y="52792"/>
                    <a:pt x="21345" y="43418"/>
                    <a:pt x="14885" y="37338"/>
                  </a:cubicBezTo>
                  <a:cubicBezTo>
                    <a:pt x="14916" y="37306"/>
                    <a:pt x="14948" y="37274"/>
                    <a:pt x="14948" y="37211"/>
                  </a:cubicBezTo>
                  <a:cubicBezTo>
                    <a:pt x="15265" y="32429"/>
                    <a:pt x="17798" y="28217"/>
                    <a:pt x="19002" y="23625"/>
                  </a:cubicBezTo>
                  <a:cubicBezTo>
                    <a:pt x="20173" y="19096"/>
                    <a:pt x="20933" y="14441"/>
                    <a:pt x="23657" y="10514"/>
                  </a:cubicBezTo>
                  <a:cubicBezTo>
                    <a:pt x="23689" y="10419"/>
                    <a:pt x="23625" y="10356"/>
                    <a:pt x="23562" y="10356"/>
                  </a:cubicBezTo>
                  <a:cubicBezTo>
                    <a:pt x="24100" y="9311"/>
                    <a:pt x="24607" y="8234"/>
                    <a:pt x="25050" y="7126"/>
                  </a:cubicBezTo>
                  <a:cubicBezTo>
                    <a:pt x="26000" y="4845"/>
                    <a:pt x="27077" y="2439"/>
                    <a:pt x="27869"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2"/>
            <p:cNvSpPr/>
            <p:nvPr/>
          </p:nvSpPr>
          <p:spPr>
            <a:xfrm>
              <a:off x="7810039" y="-226531"/>
              <a:ext cx="1333923" cy="1629309"/>
            </a:xfrm>
            <a:custGeom>
              <a:avLst/>
              <a:gdLst/>
              <a:ahLst/>
              <a:cxnLst/>
              <a:rect l="l" t="t" r="r" b="b"/>
              <a:pathLst>
                <a:path w="41266" h="50404" extrusionOk="0">
                  <a:moveTo>
                    <a:pt x="1" y="0"/>
                  </a:moveTo>
                  <a:cubicBezTo>
                    <a:pt x="507" y="2660"/>
                    <a:pt x="1078" y="5289"/>
                    <a:pt x="2059" y="7854"/>
                  </a:cubicBezTo>
                  <a:cubicBezTo>
                    <a:pt x="2978" y="10229"/>
                    <a:pt x="4118" y="12509"/>
                    <a:pt x="5448" y="14663"/>
                  </a:cubicBezTo>
                  <a:cubicBezTo>
                    <a:pt x="5393" y="14630"/>
                    <a:pt x="5331" y="14612"/>
                    <a:pt x="5272" y="14612"/>
                  </a:cubicBezTo>
                  <a:cubicBezTo>
                    <a:pt x="5159" y="14612"/>
                    <a:pt x="5057" y="14676"/>
                    <a:pt x="5036" y="14821"/>
                  </a:cubicBezTo>
                  <a:cubicBezTo>
                    <a:pt x="4118" y="19223"/>
                    <a:pt x="3358" y="24068"/>
                    <a:pt x="4783" y="28439"/>
                  </a:cubicBezTo>
                  <a:cubicBezTo>
                    <a:pt x="6113" y="32524"/>
                    <a:pt x="8488" y="34139"/>
                    <a:pt x="12035" y="35976"/>
                  </a:cubicBezTo>
                  <a:cubicBezTo>
                    <a:pt x="14315" y="37179"/>
                    <a:pt x="14949" y="39174"/>
                    <a:pt x="16849" y="40663"/>
                  </a:cubicBezTo>
                  <a:cubicBezTo>
                    <a:pt x="18844" y="42215"/>
                    <a:pt x="21282" y="43323"/>
                    <a:pt x="23626" y="44178"/>
                  </a:cubicBezTo>
                  <a:cubicBezTo>
                    <a:pt x="26096" y="45033"/>
                    <a:pt x="28566" y="45413"/>
                    <a:pt x="31131" y="45825"/>
                  </a:cubicBezTo>
                  <a:cubicBezTo>
                    <a:pt x="34932" y="46427"/>
                    <a:pt x="37687" y="47757"/>
                    <a:pt x="40569" y="50322"/>
                  </a:cubicBezTo>
                  <a:cubicBezTo>
                    <a:pt x="40638" y="50379"/>
                    <a:pt x="40710" y="50403"/>
                    <a:pt x="40778" y="50403"/>
                  </a:cubicBezTo>
                  <a:cubicBezTo>
                    <a:pt x="40898" y="50403"/>
                    <a:pt x="41003" y="50328"/>
                    <a:pt x="41044" y="50227"/>
                  </a:cubicBezTo>
                  <a:cubicBezTo>
                    <a:pt x="41202" y="50164"/>
                    <a:pt x="41266" y="50005"/>
                    <a:pt x="41171" y="49815"/>
                  </a:cubicBezTo>
                  <a:cubicBezTo>
                    <a:pt x="39714" y="47250"/>
                    <a:pt x="39872" y="44431"/>
                    <a:pt x="39017" y="41676"/>
                  </a:cubicBezTo>
                  <a:cubicBezTo>
                    <a:pt x="38479" y="39998"/>
                    <a:pt x="37529" y="38604"/>
                    <a:pt x="36420" y="37211"/>
                  </a:cubicBezTo>
                  <a:cubicBezTo>
                    <a:pt x="34298" y="34519"/>
                    <a:pt x="32842" y="32556"/>
                    <a:pt x="31575" y="29357"/>
                  </a:cubicBezTo>
                  <a:cubicBezTo>
                    <a:pt x="30751" y="27172"/>
                    <a:pt x="29960" y="25113"/>
                    <a:pt x="28440" y="23277"/>
                  </a:cubicBezTo>
                  <a:cubicBezTo>
                    <a:pt x="27268" y="21788"/>
                    <a:pt x="25779" y="20521"/>
                    <a:pt x="24006" y="19730"/>
                  </a:cubicBezTo>
                  <a:cubicBezTo>
                    <a:pt x="21472" y="18558"/>
                    <a:pt x="18939" y="18526"/>
                    <a:pt x="16659" y="16594"/>
                  </a:cubicBezTo>
                  <a:cubicBezTo>
                    <a:pt x="15139" y="15328"/>
                    <a:pt x="14410" y="14441"/>
                    <a:pt x="12415" y="14251"/>
                  </a:cubicBezTo>
                  <a:cubicBezTo>
                    <a:pt x="11989" y="14208"/>
                    <a:pt x="11569" y="14193"/>
                    <a:pt x="11153" y="14193"/>
                  </a:cubicBezTo>
                  <a:cubicBezTo>
                    <a:pt x="10333" y="14193"/>
                    <a:pt x="9528" y="14249"/>
                    <a:pt x="8721" y="14249"/>
                  </a:cubicBezTo>
                  <a:cubicBezTo>
                    <a:pt x="7839" y="14249"/>
                    <a:pt x="6956" y="14182"/>
                    <a:pt x="6050" y="13903"/>
                  </a:cubicBezTo>
                  <a:cubicBezTo>
                    <a:pt x="4878" y="11844"/>
                    <a:pt x="3864" y="9754"/>
                    <a:pt x="3041" y="7537"/>
                  </a:cubicBezTo>
                  <a:cubicBezTo>
                    <a:pt x="2123" y="5099"/>
                    <a:pt x="1584" y="2534"/>
                    <a:pt x="107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2"/>
            <p:cNvSpPr/>
            <p:nvPr/>
          </p:nvSpPr>
          <p:spPr>
            <a:xfrm>
              <a:off x="6307207" y="-226531"/>
              <a:ext cx="1253046" cy="1433905"/>
            </a:xfrm>
            <a:custGeom>
              <a:avLst/>
              <a:gdLst/>
              <a:ahLst/>
              <a:cxnLst/>
              <a:rect l="l" t="t" r="r" b="b"/>
              <a:pathLst>
                <a:path w="38764" h="44359" extrusionOk="0">
                  <a:moveTo>
                    <a:pt x="1" y="0"/>
                  </a:moveTo>
                  <a:cubicBezTo>
                    <a:pt x="381" y="918"/>
                    <a:pt x="824" y="1773"/>
                    <a:pt x="1457" y="2565"/>
                  </a:cubicBezTo>
                  <a:cubicBezTo>
                    <a:pt x="2027" y="3262"/>
                    <a:pt x="4498" y="4782"/>
                    <a:pt x="5353" y="5859"/>
                  </a:cubicBezTo>
                  <a:cubicBezTo>
                    <a:pt x="5321" y="5890"/>
                    <a:pt x="5289" y="5922"/>
                    <a:pt x="5321" y="5985"/>
                  </a:cubicBezTo>
                  <a:cubicBezTo>
                    <a:pt x="4783" y="6429"/>
                    <a:pt x="4276" y="6904"/>
                    <a:pt x="3738" y="7347"/>
                  </a:cubicBezTo>
                  <a:cubicBezTo>
                    <a:pt x="3643" y="7347"/>
                    <a:pt x="3516" y="7442"/>
                    <a:pt x="3484" y="7537"/>
                  </a:cubicBezTo>
                  <a:cubicBezTo>
                    <a:pt x="3168" y="10482"/>
                    <a:pt x="7284" y="13016"/>
                    <a:pt x="9406" y="14409"/>
                  </a:cubicBezTo>
                  <a:cubicBezTo>
                    <a:pt x="12543" y="16471"/>
                    <a:pt x="16159" y="17734"/>
                    <a:pt x="19888" y="17734"/>
                  </a:cubicBezTo>
                  <a:cubicBezTo>
                    <a:pt x="20225" y="17734"/>
                    <a:pt x="20563" y="17724"/>
                    <a:pt x="20902" y="17703"/>
                  </a:cubicBezTo>
                  <a:cubicBezTo>
                    <a:pt x="23436" y="17513"/>
                    <a:pt x="25779" y="16785"/>
                    <a:pt x="27869" y="15486"/>
                  </a:cubicBezTo>
                  <a:lnTo>
                    <a:pt x="27869" y="15486"/>
                  </a:lnTo>
                  <a:cubicBezTo>
                    <a:pt x="25653" y="17386"/>
                    <a:pt x="23341" y="19128"/>
                    <a:pt x="20902" y="20838"/>
                  </a:cubicBezTo>
                  <a:cubicBezTo>
                    <a:pt x="20412" y="20778"/>
                    <a:pt x="19912" y="20749"/>
                    <a:pt x="19407" y="20749"/>
                  </a:cubicBezTo>
                  <a:cubicBezTo>
                    <a:pt x="15632" y="20749"/>
                    <a:pt x="11583" y="22412"/>
                    <a:pt x="9628" y="25652"/>
                  </a:cubicBezTo>
                  <a:cubicBezTo>
                    <a:pt x="6208" y="31384"/>
                    <a:pt x="11306" y="38414"/>
                    <a:pt x="7094" y="43893"/>
                  </a:cubicBezTo>
                  <a:cubicBezTo>
                    <a:pt x="7031" y="43925"/>
                    <a:pt x="6999" y="43988"/>
                    <a:pt x="7031" y="44020"/>
                  </a:cubicBezTo>
                  <a:cubicBezTo>
                    <a:pt x="6985" y="44181"/>
                    <a:pt x="7123" y="44359"/>
                    <a:pt x="7275" y="44359"/>
                  </a:cubicBezTo>
                  <a:cubicBezTo>
                    <a:pt x="7332" y="44359"/>
                    <a:pt x="7391" y="44334"/>
                    <a:pt x="7443" y="44273"/>
                  </a:cubicBezTo>
                  <a:cubicBezTo>
                    <a:pt x="7538" y="44146"/>
                    <a:pt x="7633" y="44020"/>
                    <a:pt x="7728" y="43925"/>
                  </a:cubicBezTo>
                  <a:cubicBezTo>
                    <a:pt x="11306" y="42151"/>
                    <a:pt x="14093" y="39143"/>
                    <a:pt x="16025" y="35659"/>
                  </a:cubicBezTo>
                  <a:cubicBezTo>
                    <a:pt x="17039" y="33822"/>
                    <a:pt x="17799" y="31859"/>
                    <a:pt x="18337" y="29832"/>
                  </a:cubicBezTo>
                  <a:cubicBezTo>
                    <a:pt x="19065" y="26982"/>
                    <a:pt x="19002" y="23942"/>
                    <a:pt x="20744" y="21472"/>
                  </a:cubicBezTo>
                  <a:cubicBezTo>
                    <a:pt x="20839" y="21408"/>
                    <a:pt x="20902" y="21377"/>
                    <a:pt x="20966" y="21345"/>
                  </a:cubicBezTo>
                  <a:cubicBezTo>
                    <a:pt x="20997" y="21345"/>
                    <a:pt x="20997" y="21345"/>
                    <a:pt x="20997" y="21313"/>
                  </a:cubicBezTo>
                  <a:cubicBezTo>
                    <a:pt x="21029" y="21313"/>
                    <a:pt x="21061" y="21313"/>
                    <a:pt x="21092" y="21281"/>
                  </a:cubicBezTo>
                  <a:cubicBezTo>
                    <a:pt x="25336" y="19001"/>
                    <a:pt x="29104" y="15644"/>
                    <a:pt x="32145" y="11908"/>
                  </a:cubicBezTo>
                  <a:cubicBezTo>
                    <a:pt x="33887" y="10166"/>
                    <a:pt x="35438" y="8139"/>
                    <a:pt x="35913" y="5764"/>
                  </a:cubicBezTo>
                  <a:cubicBezTo>
                    <a:pt x="36040" y="5637"/>
                    <a:pt x="36135" y="5542"/>
                    <a:pt x="36262" y="5415"/>
                  </a:cubicBezTo>
                  <a:cubicBezTo>
                    <a:pt x="36275" y="5419"/>
                    <a:pt x="36288" y="5420"/>
                    <a:pt x="36301" y="5420"/>
                  </a:cubicBezTo>
                  <a:cubicBezTo>
                    <a:pt x="36407" y="5420"/>
                    <a:pt x="36480" y="5307"/>
                    <a:pt x="36452" y="5194"/>
                  </a:cubicBezTo>
                  <a:cubicBezTo>
                    <a:pt x="36515" y="5099"/>
                    <a:pt x="36578" y="5035"/>
                    <a:pt x="36642" y="4972"/>
                  </a:cubicBezTo>
                  <a:cubicBezTo>
                    <a:pt x="36737" y="4830"/>
                    <a:pt x="36618" y="4651"/>
                    <a:pt x="36486" y="4651"/>
                  </a:cubicBezTo>
                  <a:cubicBezTo>
                    <a:pt x="36442" y="4651"/>
                    <a:pt x="36396" y="4671"/>
                    <a:pt x="36357" y="4719"/>
                  </a:cubicBezTo>
                  <a:lnTo>
                    <a:pt x="36262" y="4814"/>
                  </a:lnTo>
                  <a:cubicBezTo>
                    <a:pt x="36230" y="4750"/>
                    <a:pt x="36198" y="4719"/>
                    <a:pt x="36167" y="4687"/>
                  </a:cubicBezTo>
                  <a:cubicBezTo>
                    <a:pt x="37243" y="3230"/>
                    <a:pt x="38067" y="1647"/>
                    <a:pt x="38764" y="0"/>
                  </a:cubicBezTo>
                  <a:lnTo>
                    <a:pt x="38067" y="0"/>
                  </a:lnTo>
                  <a:cubicBezTo>
                    <a:pt x="37433" y="1583"/>
                    <a:pt x="36578" y="3104"/>
                    <a:pt x="35502" y="4560"/>
                  </a:cubicBezTo>
                  <a:cubicBezTo>
                    <a:pt x="35407" y="4529"/>
                    <a:pt x="35280" y="4497"/>
                    <a:pt x="35153" y="4402"/>
                  </a:cubicBezTo>
                  <a:cubicBezTo>
                    <a:pt x="34868" y="4434"/>
                    <a:pt x="34583" y="4465"/>
                    <a:pt x="34267" y="4497"/>
                  </a:cubicBezTo>
                  <a:cubicBezTo>
                    <a:pt x="32936" y="4339"/>
                    <a:pt x="31923" y="3737"/>
                    <a:pt x="31195" y="2724"/>
                  </a:cubicBezTo>
                  <a:cubicBezTo>
                    <a:pt x="30783" y="2312"/>
                    <a:pt x="30466" y="1805"/>
                    <a:pt x="30086" y="1362"/>
                  </a:cubicBezTo>
                  <a:cubicBezTo>
                    <a:pt x="29643" y="855"/>
                    <a:pt x="29168" y="412"/>
                    <a:pt x="28693"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2"/>
            <p:cNvSpPr/>
            <p:nvPr/>
          </p:nvSpPr>
          <p:spPr>
            <a:xfrm>
              <a:off x="3489615" y="-226531"/>
              <a:ext cx="1149930" cy="257081"/>
            </a:xfrm>
            <a:custGeom>
              <a:avLst/>
              <a:gdLst/>
              <a:ahLst/>
              <a:cxnLst/>
              <a:rect l="l" t="t" r="r" b="b"/>
              <a:pathLst>
                <a:path w="35574" h="7953" extrusionOk="0">
                  <a:moveTo>
                    <a:pt x="2828" y="0"/>
                  </a:moveTo>
                  <a:cubicBezTo>
                    <a:pt x="1783" y="1298"/>
                    <a:pt x="864" y="2692"/>
                    <a:pt x="104" y="4212"/>
                  </a:cubicBezTo>
                  <a:cubicBezTo>
                    <a:pt x="1" y="4398"/>
                    <a:pt x="181" y="4557"/>
                    <a:pt x="362" y="4557"/>
                  </a:cubicBezTo>
                  <a:cubicBezTo>
                    <a:pt x="459" y="4557"/>
                    <a:pt x="556" y="4512"/>
                    <a:pt x="611" y="4402"/>
                  </a:cubicBezTo>
                  <a:cubicBezTo>
                    <a:pt x="1534" y="4180"/>
                    <a:pt x="2437" y="4084"/>
                    <a:pt x="3323" y="4084"/>
                  </a:cubicBezTo>
                  <a:cubicBezTo>
                    <a:pt x="7881" y="4084"/>
                    <a:pt x="12029" y="6614"/>
                    <a:pt x="16509" y="7569"/>
                  </a:cubicBezTo>
                  <a:cubicBezTo>
                    <a:pt x="17577" y="7794"/>
                    <a:pt x="18678" y="7952"/>
                    <a:pt x="19773" y="7952"/>
                  </a:cubicBezTo>
                  <a:cubicBezTo>
                    <a:pt x="20529" y="7952"/>
                    <a:pt x="21282" y="7877"/>
                    <a:pt x="22019" y="7696"/>
                  </a:cubicBezTo>
                  <a:cubicBezTo>
                    <a:pt x="24711" y="7030"/>
                    <a:pt x="26738" y="4940"/>
                    <a:pt x="29145" y="3705"/>
                  </a:cubicBezTo>
                  <a:cubicBezTo>
                    <a:pt x="29240" y="3674"/>
                    <a:pt x="29272" y="3610"/>
                    <a:pt x="29272" y="3547"/>
                  </a:cubicBezTo>
                  <a:cubicBezTo>
                    <a:pt x="31773" y="3325"/>
                    <a:pt x="33927" y="1932"/>
                    <a:pt x="35574" y="0"/>
                  </a:cubicBezTo>
                  <a:lnTo>
                    <a:pt x="34275" y="0"/>
                  </a:lnTo>
                  <a:cubicBezTo>
                    <a:pt x="33389" y="887"/>
                    <a:pt x="32375" y="1647"/>
                    <a:pt x="31203" y="2153"/>
                  </a:cubicBezTo>
                  <a:cubicBezTo>
                    <a:pt x="30095" y="1900"/>
                    <a:pt x="28955" y="950"/>
                    <a:pt x="27973" y="0"/>
                  </a:cubicBezTo>
                  <a:lnTo>
                    <a:pt x="27403" y="0"/>
                  </a:lnTo>
                  <a:cubicBezTo>
                    <a:pt x="27656" y="190"/>
                    <a:pt x="27878" y="412"/>
                    <a:pt x="28100" y="602"/>
                  </a:cubicBezTo>
                  <a:cubicBezTo>
                    <a:pt x="28860" y="1235"/>
                    <a:pt x="29683" y="2027"/>
                    <a:pt x="30570" y="2375"/>
                  </a:cubicBezTo>
                  <a:cubicBezTo>
                    <a:pt x="29937" y="2565"/>
                    <a:pt x="29303" y="2724"/>
                    <a:pt x="28575" y="2755"/>
                  </a:cubicBezTo>
                  <a:cubicBezTo>
                    <a:pt x="28394" y="2769"/>
                    <a:pt x="28212" y="2776"/>
                    <a:pt x="28031" y="2776"/>
                  </a:cubicBezTo>
                  <a:cubicBezTo>
                    <a:pt x="24906" y="2776"/>
                    <a:pt x="21683" y="808"/>
                    <a:pt x="18631" y="0"/>
                  </a:cubicBezTo>
                  <a:lnTo>
                    <a:pt x="15749" y="0"/>
                  </a:lnTo>
                  <a:cubicBezTo>
                    <a:pt x="19486" y="538"/>
                    <a:pt x="22684" y="2248"/>
                    <a:pt x="26326" y="3262"/>
                  </a:cubicBezTo>
                  <a:cubicBezTo>
                    <a:pt x="27055" y="3484"/>
                    <a:pt x="27751" y="3547"/>
                    <a:pt x="28448" y="3579"/>
                  </a:cubicBezTo>
                  <a:cubicBezTo>
                    <a:pt x="26168" y="4655"/>
                    <a:pt x="24363" y="6524"/>
                    <a:pt x="21829" y="7094"/>
                  </a:cubicBezTo>
                  <a:cubicBezTo>
                    <a:pt x="21104" y="7264"/>
                    <a:pt x="20373" y="7337"/>
                    <a:pt x="19642" y="7337"/>
                  </a:cubicBezTo>
                  <a:cubicBezTo>
                    <a:pt x="17371" y="7337"/>
                    <a:pt x="15094" y="6625"/>
                    <a:pt x="12962" y="5859"/>
                  </a:cubicBezTo>
                  <a:cubicBezTo>
                    <a:pt x="9822" y="4732"/>
                    <a:pt x="6705" y="3445"/>
                    <a:pt x="3417" y="3445"/>
                  </a:cubicBezTo>
                  <a:cubicBezTo>
                    <a:pt x="2825" y="3445"/>
                    <a:pt x="2228" y="3487"/>
                    <a:pt x="1624" y="3579"/>
                  </a:cubicBezTo>
                  <a:cubicBezTo>
                    <a:pt x="4221" y="1615"/>
                    <a:pt x="7198" y="443"/>
                    <a:pt x="10333" y="0"/>
                  </a:cubicBezTo>
                  <a:lnTo>
                    <a:pt x="7832" y="0"/>
                  </a:lnTo>
                  <a:cubicBezTo>
                    <a:pt x="5456" y="633"/>
                    <a:pt x="3208" y="1742"/>
                    <a:pt x="1181" y="3357"/>
                  </a:cubicBezTo>
                  <a:cubicBezTo>
                    <a:pt x="1878" y="2153"/>
                    <a:pt x="2701" y="1045"/>
                    <a:pt x="36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2"/>
            <p:cNvSpPr/>
            <p:nvPr/>
          </p:nvSpPr>
          <p:spPr>
            <a:xfrm>
              <a:off x="4821766" y="-226531"/>
              <a:ext cx="444501" cy="898829"/>
            </a:xfrm>
            <a:custGeom>
              <a:avLst/>
              <a:gdLst/>
              <a:ahLst/>
              <a:cxnLst/>
              <a:rect l="l" t="t" r="r" b="b"/>
              <a:pathLst>
                <a:path w="13751" h="27806" extrusionOk="0">
                  <a:moveTo>
                    <a:pt x="1" y="0"/>
                  </a:moveTo>
                  <a:cubicBezTo>
                    <a:pt x="127" y="1140"/>
                    <a:pt x="317" y="2280"/>
                    <a:pt x="602" y="3420"/>
                  </a:cubicBezTo>
                  <a:cubicBezTo>
                    <a:pt x="1394" y="6777"/>
                    <a:pt x="1014" y="10229"/>
                    <a:pt x="1901" y="13554"/>
                  </a:cubicBezTo>
                  <a:cubicBezTo>
                    <a:pt x="3484" y="19508"/>
                    <a:pt x="8203" y="24227"/>
                    <a:pt x="13112" y="27647"/>
                  </a:cubicBezTo>
                  <a:cubicBezTo>
                    <a:pt x="13143" y="27679"/>
                    <a:pt x="13175" y="27710"/>
                    <a:pt x="13238" y="27742"/>
                  </a:cubicBezTo>
                  <a:cubicBezTo>
                    <a:pt x="13290" y="27787"/>
                    <a:pt x="13344" y="27806"/>
                    <a:pt x="13395" y="27806"/>
                  </a:cubicBezTo>
                  <a:cubicBezTo>
                    <a:pt x="13595" y="27806"/>
                    <a:pt x="13751" y="27513"/>
                    <a:pt x="13523" y="27362"/>
                  </a:cubicBezTo>
                  <a:cubicBezTo>
                    <a:pt x="9882" y="24448"/>
                    <a:pt x="10135" y="19761"/>
                    <a:pt x="9850" y="15549"/>
                  </a:cubicBezTo>
                  <a:cubicBezTo>
                    <a:pt x="9597" y="12478"/>
                    <a:pt x="8805" y="10451"/>
                    <a:pt x="7253" y="7886"/>
                  </a:cubicBezTo>
                  <a:cubicBezTo>
                    <a:pt x="5796" y="5447"/>
                    <a:pt x="7158" y="2850"/>
                    <a:pt x="5733" y="253"/>
                  </a:cubicBezTo>
                  <a:cubicBezTo>
                    <a:pt x="5701" y="190"/>
                    <a:pt x="5638" y="95"/>
                    <a:pt x="5575" y="0"/>
                  </a:cubicBezTo>
                  <a:lnTo>
                    <a:pt x="5195" y="0"/>
                  </a:lnTo>
                  <a:cubicBezTo>
                    <a:pt x="5670" y="855"/>
                    <a:pt x="6018" y="1710"/>
                    <a:pt x="6145" y="2597"/>
                  </a:cubicBezTo>
                  <a:cubicBezTo>
                    <a:pt x="6335" y="3895"/>
                    <a:pt x="5670" y="5004"/>
                    <a:pt x="5860" y="6239"/>
                  </a:cubicBezTo>
                  <a:cubicBezTo>
                    <a:pt x="6050" y="7506"/>
                    <a:pt x="7190" y="8456"/>
                    <a:pt x="7791" y="9501"/>
                  </a:cubicBezTo>
                  <a:cubicBezTo>
                    <a:pt x="10673" y="14346"/>
                    <a:pt x="8425" y="20901"/>
                    <a:pt x="11275" y="25557"/>
                  </a:cubicBezTo>
                  <a:cubicBezTo>
                    <a:pt x="7031" y="21947"/>
                    <a:pt x="3168" y="17798"/>
                    <a:pt x="2186" y="12034"/>
                  </a:cubicBezTo>
                  <a:cubicBezTo>
                    <a:pt x="1774" y="9564"/>
                    <a:pt x="2091" y="7062"/>
                    <a:pt x="1521" y="4624"/>
                  </a:cubicBezTo>
                  <a:cubicBezTo>
                    <a:pt x="1173" y="3009"/>
                    <a:pt x="856" y="1520"/>
                    <a:pt x="66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2"/>
            <p:cNvSpPr/>
            <p:nvPr/>
          </p:nvSpPr>
          <p:spPr>
            <a:xfrm>
              <a:off x="4012002" y="-226531"/>
              <a:ext cx="720718" cy="1561524"/>
            </a:xfrm>
            <a:custGeom>
              <a:avLst/>
              <a:gdLst/>
              <a:ahLst/>
              <a:cxnLst/>
              <a:rect l="l" t="t" r="r" b="b"/>
              <a:pathLst>
                <a:path w="22296" h="48307" extrusionOk="0">
                  <a:moveTo>
                    <a:pt x="16088" y="13206"/>
                  </a:moveTo>
                  <a:lnTo>
                    <a:pt x="16088" y="13206"/>
                  </a:lnTo>
                  <a:cubicBezTo>
                    <a:pt x="14537" y="16056"/>
                    <a:pt x="12225" y="18431"/>
                    <a:pt x="10610" y="21250"/>
                  </a:cubicBezTo>
                  <a:cubicBezTo>
                    <a:pt x="9026" y="23942"/>
                    <a:pt x="7886" y="26919"/>
                    <a:pt x="7158" y="29959"/>
                  </a:cubicBezTo>
                  <a:cubicBezTo>
                    <a:pt x="5986" y="34994"/>
                    <a:pt x="5511" y="41265"/>
                    <a:pt x="8963" y="45540"/>
                  </a:cubicBezTo>
                  <a:cubicBezTo>
                    <a:pt x="9023" y="45609"/>
                    <a:pt x="9098" y="45638"/>
                    <a:pt x="9170" y="45638"/>
                  </a:cubicBezTo>
                  <a:cubicBezTo>
                    <a:pt x="9364" y="45638"/>
                    <a:pt x="9545" y="45431"/>
                    <a:pt x="9406" y="45223"/>
                  </a:cubicBezTo>
                  <a:cubicBezTo>
                    <a:pt x="5606" y="40156"/>
                    <a:pt x="6651" y="32746"/>
                    <a:pt x="8583" y="27109"/>
                  </a:cubicBezTo>
                  <a:cubicBezTo>
                    <a:pt x="9565" y="24195"/>
                    <a:pt x="11021" y="21440"/>
                    <a:pt x="12795" y="18938"/>
                  </a:cubicBezTo>
                  <a:cubicBezTo>
                    <a:pt x="14062" y="17101"/>
                    <a:pt x="15423" y="15423"/>
                    <a:pt x="16405" y="13459"/>
                  </a:cubicBezTo>
                  <a:lnTo>
                    <a:pt x="16405" y="13459"/>
                  </a:lnTo>
                  <a:cubicBezTo>
                    <a:pt x="16247" y="14188"/>
                    <a:pt x="16120" y="14916"/>
                    <a:pt x="16025" y="15708"/>
                  </a:cubicBezTo>
                  <a:cubicBezTo>
                    <a:pt x="16008" y="15858"/>
                    <a:pt x="16115" y="15938"/>
                    <a:pt x="16229" y="15938"/>
                  </a:cubicBezTo>
                  <a:cubicBezTo>
                    <a:pt x="16331" y="15938"/>
                    <a:pt x="16439" y="15874"/>
                    <a:pt x="16468" y="15739"/>
                  </a:cubicBezTo>
                  <a:cubicBezTo>
                    <a:pt x="16595" y="15043"/>
                    <a:pt x="16753" y="14378"/>
                    <a:pt x="16944" y="13713"/>
                  </a:cubicBezTo>
                  <a:cubicBezTo>
                    <a:pt x="16975" y="14568"/>
                    <a:pt x="17039" y="15454"/>
                    <a:pt x="17070" y="16373"/>
                  </a:cubicBezTo>
                  <a:cubicBezTo>
                    <a:pt x="17324" y="21598"/>
                    <a:pt x="15867" y="25525"/>
                    <a:pt x="13207" y="29959"/>
                  </a:cubicBezTo>
                  <a:cubicBezTo>
                    <a:pt x="9945" y="35311"/>
                    <a:pt x="8995" y="41233"/>
                    <a:pt x="9628" y="47408"/>
                  </a:cubicBezTo>
                  <a:cubicBezTo>
                    <a:pt x="6588" y="44590"/>
                    <a:pt x="3389" y="41170"/>
                    <a:pt x="1837" y="37306"/>
                  </a:cubicBezTo>
                  <a:cubicBezTo>
                    <a:pt x="254" y="33442"/>
                    <a:pt x="1172" y="28882"/>
                    <a:pt x="2787" y="25208"/>
                  </a:cubicBezTo>
                  <a:cubicBezTo>
                    <a:pt x="4403" y="21472"/>
                    <a:pt x="7126" y="18305"/>
                    <a:pt x="10736" y="16373"/>
                  </a:cubicBezTo>
                  <a:cubicBezTo>
                    <a:pt x="12637" y="15359"/>
                    <a:pt x="14663" y="14694"/>
                    <a:pt x="16088" y="13206"/>
                  </a:cubicBezTo>
                  <a:close/>
                  <a:moveTo>
                    <a:pt x="21029" y="0"/>
                  </a:moveTo>
                  <a:cubicBezTo>
                    <a:pt x="19984" y="3895"/>
                    <a:pt x="18115" y="7506"/>
                    <a:pt x="16944" y="11401"/>
                  </a:cubicBezTo>
                  <a:cubicBezTo>
                    <a:pt x="14568" y="14948"/>
                    <a:pt x="9565" y="15644"/>
                    <a:pt x="6461" y="18590"/>
                  </a:cubicBezTo>
                  <a:cubicBezTo>
                    <a:pt x="3769" y="21186"/>
                    <a:pt x="1901" y="24607"/>
                    <a:pt x="982" y="28185"/>
                  </a:cubicBezTo>
                  <a:cubicBezTo>
                    <a:pt x="96" y="31732"/>
                    <a:pt x="1" y="35247"/>
                    <a:pt x="1711" y="38509"/>
                  </a:cubicBezTo>
                  <a:cubicBezTo>
                    <a:pt x="3642" y="42246"/>
                    <a:pt x="6524" y="45477"/>
                    <a:pt x="9660" y="48232"/>
                  </a:cubicBezTo>
                  <a:cubicBezTo>
                    <a:pt x="9720" y="48284"/>
                    <a:pt x="9782" y="48307"/>
                    <a:pt x="9840" y="48307"/>
                  </a:cubicBezTo>
                  <a:cubicBezTo>
                    <a:pt x="10027" y="48307"/>
                    <a:pt x="10175" y="48077"/>
                    <a:pt x="10103" y="47883"/>
                  </a:cubicBezTo>
                  <a:cubicBezTo>
                    <a:pt x="10166" y="47820"/>
                    <a:pt x="10198" y="47757"/>
                    <a:pt x="10166" y="47693"/>
                  </a:cubicBezTo>
                  <a:cubicBezTo>
                    <a:pt x="9533" y="43988"/>
                    <a:pt x="9818" y="40093"/>
                    <a:pt x="10926" y="36514"/>
                  </a:cubicBezTo>
                  <a:cubicBezTo>
                    <a:pt x="11971" y="33189"/>
                    <a:pt x="13935" y="30465"/>
                    <a:pt x="15550" y="27457"/>
                  </a:cubicBezTo>
                  <a:cubicBezTo>
                    <a:pt x="16912" y="24955"/>
                    <a:pt x="17640" y="22263"/>
                    <a:pt x="17799" y="19445"/>
                  </a:cubicBezTo>
                  <a:cubicBezTo>
                    <a:pt x="17925" y="16753"/>
                    <a:pt x="17292" y="13998"/>
                    <a:pt x="17767" y="11369"/>
                  </a:cubicBezTo>
                  <a:cubicBezTo>
                    <a:pt x="19034" y="8139"/>
                    <a:pt x="20744" y="5099"/>
                    <a:pt x="21821" y="1742"/>
                  </a:cubicBezTo>
                  <a:cubicBezTo>
                    <a:pt x="22011" y="1172"/>
                    <a:pt x="22169" y="602"/>
                    <a:pt x="2229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2"/>
            <p:cNvSpPr/>
            <p:nvPr/>
          </p:nvSpPr>
          <p:spPr>
            <a:xfrm>
              <a:off x="7167141" y="-226531"/>
              <a:ext cx="1058547" cy="978995"/>
            </a:xfrm>
            <a:custGeom>
              <a:avLst/>
              <a:gdLst/>
              <a:ahLst/>
              <a:cxnLst/>
              <a:rect l="l" t="t" r="r" b="b"/>
              <a:pathLst>
                <a:path w="32747" h="30286" extrusionOk="0">
                  <a:moveTo>
                    <a:pt x="19382" y="5890"/>
                  </a:moveTo>
                  <a:cubicBezTo>
                    <a:pt x="20997" y="6745"/>
                    <a:pt x="22296" y="7917"/>
                    <a:pt x="23151" y="9532"/>
                  </a:cubicBezTo>
                  <a:cubicBezTo>
                    <a:pt x="23847" y="10862"/>
                    <a:pt x="23911" y="12129"/>
                    <a:pt x="24037" y="13459"/>
                  </a:cubicBezTo>
                  <a:cubicBezTo>
                    <a:pt x="23056" y="12668"/>
                    <a:pt x="21947" y="12098"/>
                    <a:pt x="20744" y="11781"/>
                  </a:cubicBezTo>
                  <a:cubicBezTo>
                    <a:pt x="19952" y="11559"/>
                    <a:pt x="19160" y="11559"/>
                    <a:pt x="18369" y="11337"/>
                  </a:cubicBezTo>
                  <a:cubicBezTo>
                    <a:pt x="16659" y="10894"/>
                    <a:pt x="14695" y="9216"/>
                    <a:pt x="15043" y="7252"/>
                  </a:cubicBezTo>
                  <a:cubicBezTo>
                    <a:pt x="15043" y="7221"/>
                    <a:pt x="15043" y="7189"/>
                    <a:pt x="15043" y="7189"/>
                  </a:cubicBezTo>
                  <a:cubicBezTo>
                    <a:pt x="16374" y="6682"/>
                    <a:pt x="17862" y="6207"/>
                    <a:pt x="19382" y="5890"/>
                  </a:cubicBezTo>
                  <a:close/>
                  <a:moveTo>
                    <a:pt x="22716" y="5490"/>
                  </a:moveTo>
                  <a:cubicBezTo>
                    <a:pt x="24951" y="5490"/>
                    <a:pt x="27084" y="6090"/>
                    <a:pt x="28724" y="7822"/>
                  </a:cubicBezTo>
                  <a:cubicBezTo>
                    <a:pt x="32081" y="11369"/>
                    <a:pt x="31226" y="16373"/>
                    <a:pt x="29073" y="20268"/>
                  </a:cubicBezTo>
                  <a:cubicBezTo>
                    <a:pt x="28851" y="19286"/>
                    <a:pt x="28376" y="18400"/>
                    <a:pt x="27521" y="17703"/>
                  </a:cubicBezTo>
                  <a:cubicBezTo>
                    <a:pt x="27014" y="17291"/>
                    <a:pt x="26381" y="17133"/>
                    <a:pt x="25874" y="16753"/>
                  </a:cubicBezTo>
                  <a:cubicBezTo>
                    <a:pt x="24259" y="15486"/>
                    <a:pt x="24734" y="13649"/>
                    <a:pt x="24449" y="12003"/>
                  </a:cubicBezTo>
                  <a:cubicBezTo>
                    <a:pt x="24006" y="9342"/>
                    <a:pt x="22359" y="7094"/>
                    <a:pt x="20079" y="5732"/>
                  </a:cubicBezTo>
                  <a:cubicBezTo>
                    <a:pt x="20958" y="5581"/>
                    <a:pt x="21845" y="5490"/>
                    <a:pt x="22716" y="5490"/>
                  </a:cubicBezTo>
                  <a:close/>
                  <a:moveTo>
                    <a:pt x="5289" y="8772"/>
                  </a:moveTo>
                  <a:cubicBezTo>
                    <a:pt x="8013" y="11686"/>
                    <a:pt x="10040" y="17513"/>
                    <a:pt x="9058" y="21377"/>
                  </a:cubicBezTo>
                  <a:cubicBezTo>
                    <a:pt x="8330" y="24132"/>
                    <a:pt x="6144" y="26222"/>
                    <a:pt x="5448" y="29009"/>
                  </a:cubicBezTo>
                  <a:cubicBezTo>
                    <a:pt x="5226" y="25272"/>
                    <a:pt x="2534" y="21947"/>
                    <a:pt x="2597" y="18083"/>
                  </a:cubicBezTo>
                  <a:cubicBezTo>
                    <a:pt x="2661" y="14726"/>
                    <a:pt x="5289" y="12066"/>
                    <a:pt x="5289" y="8772"/>
                  </a:cubicBezTo>
                  <a:close/>
                  <a:moveTo>
                    <a:pt x="5828" y="8677"/>
                  </a:moveTo>
                  <a:lnTo>
                    <a:pt x="5828" y="8677"/>
                  </a:lnTo>
                  <a:cubicBezTo>
                    <a:pt x="9565" y="10862"/>
                    <a:pt x="12922" y="14283"/>
                    <a:pt x="13903" y="18621"/>
                  </a:cubicBezTo>
                  <a:cubicBezTo>
                    <a:pt x="15265" y="24448"/>
                    <a:pt x="9660" y="26760"/>
                    <a:pt x="5638" y="29484"/>
                  </a:cubicBezTo>
                  <a:cubicBezTo>
                    <a:pt x="6651" y="25810"/>
                    <a:pt x="9976" y="23055"/>
                    <a:pt x="9723" y="19001"/>
                  </a:cubicBezTo>
                  <a:cubicBezTo>
                    <a:pt x="9470" y="15454"/>
                    <a:pt x="8266" y="11401"/>
                    <a:pt x="5828" y="8677"/>
                  </a:cubicBezTo>
                  <a:close/>
                  <a:moveTo>
                    <a:pt x="1" y="0"/>
                  </a:moveTo>
                  <a:cubicBezTo>
                    <a:pt x="951" y="3040"/>
                    <a:pt x="2851" y="5542"/>
                    <a:pt x="4783" y="8107"/>
                  </a:cubicBezTo>
                  <a:cubicBezTo>
                    <a:pt x="5099" y="11654"/>
                    <a:pt x="2122" y="14504"/>
                    <a:pt x="2091" y="18083"/>
                  </a:cubicBezTo>
                  <a:cubicBezTo>
                    <a:pt x="2091" y="22263"/>
                    <a:pt x="4814" y="25715"/>
                    <a:pt x="5163" y="29800"/>
                  </a:cubicBezTo>
                  <a:cubicBezTo>
                    <a:pt x="5131" y="29800"/>
                    <a:pt x="5099" y="29832"/>
                    <a:pt x="5068" y="29864"/>
                  </a:cubicBezTo>
                  <a:cubicBezTo>
                    <a:pt x="4895" y="29979"/>
                    <a:pt x="5010" y="30252"/>
                    <a:pt x="5176" y="30252"/>
                  </a:cubicBezTo>
                  <a:cubicBezTo>
                    <a:pt x="5192" y="30252"/>
                    <a:pt x="5209" y="30249"/>
                    <a:pt x="5226" y="30244"/>
                  </a:cubicBezTo>
                  <a:cubicBezTo>
                    <a:pt x="5252" y="30270"/>
                    <a:pt x="5289" y="30285"/>
                    <a:pt x="5326" y="30285"/>
                  </a:cubicBezTo>
                  <a:cubicBezTo>
                    <a:pt x="5378" y="30285"/>
                    <a:pt x="5429" y="30255"/>
                    <a:pt x="5448" y="30180"/>
                  </a:cubicBezTo>
                  <a:cubicBezTo>
                    <a:pt x="5448" y="30149"/>
                    <a:pt x="5448" y="30149"/>
                    <a:pt x="5448" y="30117"/>
                  </a:cubicBezTo>
                  <a:cubicBezTo>
                    <a:pt x="9406" y="27869"/>
                    <a:pt x="15233" y="25018"/>
                    <a:pt x="14632" y="19635"/>
                  </a:cubicBezTo>
                  <a:cubicBezTo>
                    <a:pt x="14030" y="14536"/>
                    <a:pt x="9755" y="10007"/>
                    <a:pt x="5258" y="7981"/>
                  </a:cubicBezTo>
                  <a:cubicBezTo>
                    <a:pt x="5226" y="7886"/>
                    <a:pt x="5163" y="7822"/>
                    <a:pt x="5068" y="7791"/>
                  </a:cubicBezTo>
                  <a:cubicBezTo>
                    <a:pt x="3769" y="5732"/>
                    <a:pt x="2059" y="3800"/>
                    <a:pt x="1046" y="1583"/>
                  </a:cubicBezTo>
                  <a:lnTo>
                    <a:pt x="1046" y="1583"/>
                  </a:lnTo>
                  <a:cubicBezTo>
                    <a:pt x="2154" y="2597"/>
                    <a:pt x="3991" y="2692"/>
                    <a:pt x="5574" y="2850"/>
                  </a:cubicBezTo>
                  <a:cubicBezTo>
                    <a:pt x="9185" y="3230"/>
                    <a:pt x="11085" y="6777"/>
                    <a:pt x="14600" y="7094"/>
                  </a:cubicBezTo>
                  <a:cubicBezTo>
                    <a:pt x="14600" y="7094"/>
                    <a:pt x="14568" y="7094"/>
                    <a:pt x="14568" y="7126"/>
                  </a:cubicBezTo>
                  <a:cubicBezTo>
                    <a:pt x="14157" y="9026"/>
                    <a:pt x="15550" y="10546"/>
                    <a:pt x="17165" y="11401"/>
                  </a:cubicBezTo>
                  <a:cubicBezTo>
                    <a:pt x="18179" y="11939"/>
                    <a:pt x="19255" y="11876"/>
                    <a:pt x="20364" y="12161"/>
                  </a:cubicBezTo>
                  <a:cubicBezTo>
                    <a:pt x="21726" y="12478"/>
                    <a:pt x="22929" y="13111"/>
                    <a:pt x="24101" y="13839"/>
                  </a:cubicBezTo>
                  <a:cubicBezTo>
                    <a:pt x="24132" y="14188"/>
                    <a:pt x="24196" y="14504"/>
                    <a:pt x="24259" y="14853"/>
                  </a:cubicBezTo>
                  <a:cubicBezTo>
                    <a:pt x="24417" y="15613"/>
                    <a:pt x="24607" y="16246"/>
                    <a:pt x="25178" y="16816"/>
                  </a:cubicBezTo>
                  <a:cubicBezTo>
                    <a:pt x="25558" y="17133"/>
                    <a:pt x="26033" y="17260"/>
                    <a:pt x="26413" y="17513"/>
                  </a:cubicBezTo>
                  <a:cubicBezTo>
                    <a:pt x="27774" y="18463"/>
                    <a:pt x="28439" y="19286"/>
                    <a:pt x="28788" y="20806"/>
                  </a:cubicBezTo>
                  <a:cubicBezTo>
                    <a:pt x="28788" y="20870"/>
                    <a:pt x="28788" y="20933"/>
                    <a:pt x="28851" y="20965"/>
                  </a:cubicBezTo>
                  <a:cubicBezTo>
                    <a:pt x="28851" y="20996"/>
                    <a:pt x="28851" y="20996"/>
                    <a:pt x="28851" y="20996"/>
                  </a:cubicBezTo>
                  <a:cubicBezTo>
                    <a:pt x="28866" y="21087"/>
                    <a:pt x="28946" y="21127"/>
                    <a:pt x="29026" y="21127"/>
                  </a:cubicBezTo>
                  <a:cubicBezTo>
                    <a:pt x="29113" y="21127"/>
                    <a:pt x="29200" y="21079"/>
                    <a:pt x="29200" y="20996"/>
                  </a:cubicBezTo>
                  <a:cubicBezTo>
                    <a:pt x="29200" y="20965"/>
                    <a:pt x="29231" y="20965"/>
                    <a:pt x="29231" y="20965"/>
                  </a:cubicBezTo>
                  <a:cubicBezTo>
                    <a:pt x="31765" y="16943"/>
                    <a:pt x="32746" y="11527"/>
                    <a:pt x="29358" y="7664"/>
                  </a:cubicBezTo>
                  <a:cubicBezTo>
                    <a:pt x="27638" y="5686"/>
                    <a:pt x="25044" y="4892"/>
                    <a:pt x="22360" y="4892"/>
                  </a:cubicBezTo>
                  <a:cubicBezTo>
                    <a:pt x="19757" y="4892"/>
                    <a:pt x="17070" y="5639"/>
                    <a:pt x="15012" y="6777"/>
                  </a:cubicBezTo>
                  <a:cubicBezTo>
                    <a:pt x="14980" y="6682"/>
                    <a:pt x="14917" y="6619"/>
                    <a:pt x="14822" y="6619"/>
                  </a:cubicBezTo>
                  <a:cubicBezTo>
                    <a:pt x="11877" y="6492"/>
                    <a:pt x="10356" y="3737"/>
                    <a:pt x="7760" y="2787"/>
                  </a:cubicBezTo>
                  <a:cubicBezTo>
                    <a:pt x="5384" y="1900"/>
                    <a:pt x="1932" y="3040"/>
                    <a:pt x="539" y="285"/>
                  </a:cubicBezTo>
                  <a:cubicBezTo>
                    <a:pt x="507" y="190"/>
                    <a:pt x="507" y="95"/>
                    <a:pt x="47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2"/>
            <p:cNvSpPr/>
            <p:nvPr/>
          </p:nvSpPr>
          <p:spPr>
            <a:xfrm>
              <a:off x="5838352" y="-226531"/>
              <a:ext cx="1895926" cy="2173889"/>
            </a:xfrm>
            <a:custGeom>
              <a:avLst/>
              <a:gdLst/>
              <a:ahLst/>
              <a:cxnLst/>
              <a:rect l="l" t="t" r="r" b="b"/>
              <a:pathLst>
                <a:path w="58652" h="67251" extrusionOk="0">
                  <a:moveTo>
                    <a:pt x="12654" y="21512"/>
                  </a:moveTo>
                  <a:cubicBezTo>
                    <a:pt x="17073" y="21512"/>
                    <a:pt x="20498" y="24758"/>
                    <a:pt x="23594" y="27647"/>
                  </a:cubicBezTo>
                  <a:cubicBezTo>
                    <a:pt x="22137" y="26887"/>
                    <a:pt x="20585" y="26222"/>
                    <a:pt x="19002" y="26063"/>
                  </a:cubicBezTo>
                  <a:cubicBezTo>
                    <a:pt x="18763" y="26035"/>
                    <a:pt x="18530" y="26022"/>
                    <a:pt x="18301" y="26022"/>
                  </a:cubicBezTo>
                  <a:cubicBezTo>
                    <a:pt x="16740" y="26022"/>
                    <a:pt x="15386" y="26619"/>
                    <a:pt x="13840" y="26950"/>
                  </a:cubicBezTo>
                  <a:cubicBezTo>
                    <a:pt x="13333" y="27068"/>
                    <a:pt x="12858" y="27116"/>
                    <a:pt x="12403" y="27116"/>
                  </a:cubicBezTo>
                  <a:cubicBezTo>
                    <a:pt x="10526" y="27116"/>
                    <a:pt x="8994" y="26287"/>
                    <a:pt x="7031" y="26032"/>
                  </a:cubicBezTo>
                  <a:cubicBezTo>
                    <a:pt x="6875" y="26009"/>
                    <a:pt x="6714" y="25999"/>
                    <a:pt x="6547" y="25999"/>
                  </a:cubicBezTo>
                  <a:cubicBezTo>
                    <a:pt x="5388" y="25999"/>
                    <a:pt x="3985" y="26483"/>
                    <a:pt x="2782" y="26483"/>
                  </a:cubicBezTo>
                  <a:cubicBezTo>
                    <a:pt x="2007" y="26483"/>
                    <a:pt x="1314" y="26282"/>
                    <a:pt x="824" y="25620"/>
                  </a:cubicBezTo>
                  <a:cubicBezTo>
                    <a:pt x="2439" y="25430"/>
                    <a:pt x="3959" y="25018"/>
                    <a:pt x="5447" y="24322"/>
                  </a:cubicBezTo>
                  <a:cubicBezTo>
                    <a:pt x="7506" y="23308"/>
                    <a:pt x="9279" y="21852"/>
                    <a:pt x="11654" y="21567"/>
                  </a:cubicBezTo>
                  <a:cubicBezTo>
                    <a:pt x="11993" y="21529"/>
                    <a:pt x="12326" y="21512"/>
                    <a:pt x="12654" y="21512"/>
                  </a:cubicBezTo>
                  <a:close/>
                  <a:moveTo>
                    <a:pt x="729" y="26317"/>
                  </a:moveTo>
                  <a:lnTo>
                    <a:pt x="729" y="26317"/>
                  </a:lnTo>
                  <a:cubicBezTo>
                    <a:pt x="1292" y="26824"/>
                    <a:pt x="1957" y="27056"/>
                    <a:pt x="2766" y="27056"/>
                  </a:cubicBezTo>
                  <a:cubicBezTo>
                    <a:pt x="2866" y="27056"/>
                    <a:pt x="2968" y="27052"/>
                    <a:pt x="3072" y="27045"/>
                  </a:cubicBezTo>
                  <a:cubicBezTo>
                    <a:pt x="4301" y="26967"/>
                    <a:pt x="5206" y="26500"/>
                    <a:pt x="6411" y="26500"/>
                  </a:cubicBezTo>
                  <a:cubicBezTo>
                    <a:pt x="6666" y="26500"/>
                    <a:pt x="6934" y="26521"/>
                    <a:pt x="7221" y="26570"/>
                  </a:cubicBezTo>
                  <a:cubicBezTo>
                    <a:pt x="8234" y="26729"/>
                    <a:pt x="9184" y="27172"/>
                    <a:pt x="10166" y="27457"/>
                  </a:cubicBezTo>
                  <a:cubicBezTo>
                    <a:pt x="10765" y="27614"/>
                    <a:pt x="11327" y="27680"/>
                    <a:pt x="11874" y="27680"/>
                  </a:cubicBezTo>
                  <a:cubicBezTo>
                    <a:pt x="13093" y="27680"/>
                    <a:pt x="14238" y="27353"/>
                    <a:pt x="15550" y="26982"/>
                  </a:cubicBezTo>
                  <a:cubicBezTo>
                    <a:pt x="16443" y="26713"/>
                    <a:pt x="17277" y="26599"/>
                    <a:pt x="18082" y="26599"/>
                  </a:cubicBezTo>
                  <a:cubicBezTo>
                    <a:pt x="19932" y="26599"/>
                    <a:pt x="21623" y="27204"/>
                    <a:pt x="23499" y="27932"/>
                  </a:cubicBezTo>
                  <a:cubicBezTo>
                    <a:pt x="21535" y="28850"/>
                    <a:pt x="18685" y="30180"/>
                    <a:pt x="18052" y="31986"/>
                  </a:cubicBezTo>
                  <a:cubicBezTo>
                    <a:pt x="17545" y="33537"/>
                    <a:pt x="18843" y="34297"/>
                    <a:pt x="20173" y="34519"/>
                  </a:cubicBezTo>
                  <a:cubicBezTo>
                    <a:pt x="17513" y="34994"/>
                    <a:pt x="14790" y="35501"/>
                    <a:pt x="12256" y="36261"/>
                  </a:cubicBezTo>
                  <a:cubicBezTo>
                    <a:pt x="9754" y="35406"/>
                    <a:pt x="6936" y="34709"/>
                    <a:pt x="5004" y="32841"/>
                  </a:cubicBezTo>
                  <a:cubicBezTo>
                    <a:pt x="3135" y="31036"/>
                    <a:pt x="1394" y="28819"/>
                    <a:pt x="729" y="26317"/>
                  </a:cubicBezTo>
                  <a:close/>
                  <a:moveTo>
                    <a:pt x="42247" y="31669"/>
                  </a:moveTo>
                  <a:lnTo>
                    <a:pt x="42247" y="31669"/>
                  </a:lnTo>
                  <a:cubicBezTo>
                    <a:pt x="45414" y="31732"/>
                    <a:pt x="48517" y="33189"/>
                    <a:pt x="51684" y="33569"/>
                  </a:cubicBezTo>
                  <a:cubicBezTo>
                    <a:pt x="53078" y="33727"/>
                    <a:pt x="55991" y="34487"/>
                    <a:pt x="57258" y="35913"/>
                  </a:cubicBezTo>
                  <a:cubicBezTo>
                    <a:pt x="56054" y="36229"/>
                    <a:pt x="54914" y="36641"/>
                    <a:pt x="53711" y="36958"/>
                  </a:cubicBezTo>
                  <a:cubicBezTo>
                    <a:pt x="53171" y="37095"/>
                    <a:pt x="52719" y="37147"/>
                    <a:pt x="52304" y="37147"/>
                  </a:cubicBezTo>
                  <a:cubicBezTo>
                    <a:pt x="51382" y="37147"/>
                    <a:pt x="50645" y="36889"/>
                    <a:pt x="49531" y="36736"/>
                  </a:cubicBezTo>
                  <a:cubicBezTo>
                    <a:pt x="49395" y="36719"/>
                    <a:pt x="49273" y="36711"/>
                    <a:pt x="49157" y="36711"/>
                  </a:cubicBezTo>
                  <a:cubicBezTo>
                    <a:pt x="48841" y="36711"/>
                    <a:pt x="48571" y="36770"/>
                    <a:pt x="48200" y="36863"/>
                  </a:cubicBezTo>
                  <a:cubicBezTo>
                    <a:pt x="47133" y="37129"/>
                    <a:pt x="46252" y="37357"/>
                    <a:pt x="45384" y="37357"/>
                  </a:cubicBezTo>
                  <a:cubicBezTo>
                    <a:pt x="44502" y="37357"/>
                    <a:pt x="43633" y="37122"/>
                    <a:pt x="42595" y="36451"/>
                  </a:cubicBezTo>
                  <a:cubicBezTo>
                    <a:pt x="42595" y="36419"/>
                    <a:pt x="42563" y="36419"/>
                    <a:pt x="42563" y="36419"/>
                  </a:cubicBezTo>
                  <a:cubicBezTo>
                    <a:pt x="42848" y="36008"/>
                    <a:pt x="43070" y="35501"/>
                    <a:pt x="43133" y="34931"/>
                  </a:cubicBezTo>
                  <a:cubicBezTo>
                    <a:pt x="43292" y="33759"/>
                    <a:pt x="42880" y="32619"/>
                    <a:pt x="42247" y="31669"/>
                  </a:cubicBezTo>
                  <a:close/>
                  <a:moveTo>
                    <a:pt x="38470" y="32804"/>
                  </a:moveTo>
                  <a:cubicBezTo>
                    <a:pt x="40015" y="32804"/>
                    <a:pt x="41546" y="33053"/>
                    <a:pt x="42373" y="33949"/>
                  </a:cubicBezTo>
                  <a:cubicBezTo>
                    <a:pt x="42658" y="35849"/>
                    <a:pt x="41708" y="37623"/>
                    <a:pt x="38985" y="37686"/>
                  </a:cubicBezTo>
                  <a:cubicBezTo>
                    <a:pt x="38965" y="37686"/>
                    <a:pt x="38945" y="37686"/>
                    <a:pt x="38925" y="37686"/>
                  </a:cubicBezTo>
                  <a:cubicBezTo>
                    <a:pt x="36263" y="37686"/>
                    <a:pt x="34285" y="35583"/>
                    <a:pt x="32556" y="33822"/>
                  </a:cubicBezTo>
                  <a:cubicBezTo>
                    <a:pt x="32493" y="33759"/>
                    <a:pt x="32429" y="33759"/>
                    <a:pt x="32398" y="33759"/>
                  </a:cubicBezTo>
                  <a:cubicBezTo>
                    <a:pt x="32334" y="33759"/>
                    <a:pt x="32303" y="33791"/>
                    <a:pt x="32271" y="33791"/>
                  </a:cubicBezTo>
                  <a:cubicBezTo>
                    <a:pt x="32176" y="33727"/>
                    <a:pt x="32049" y="33664"/>
                    <a:pt x="31954" y="33632"/>
                  </a:cubicBezTo>
                  <a:cubicBezTo>
                    <a:pt x="32936" y="33506"/>
                    <a:pt x="33949" y="33252"/>
                    <a:pt x="34963" y="33094"/>
                  </a:cubicBezTo>
                  <a:cubicBezTo>
                    <a:pt x="35872" y="32979"/>
                    <a:pt x="37176" y="32804"/>
                    <a:pt x="38470" y="32804"/>
                  </a:cubicBezTo>
                  <a:close/>
                  <a:moveTo>
                    <a:pt x="30037" y="33790"/>
                  </a:moveTo>
                  <a:cubicBezTo>
                    <a:pt x="30747" y="33790"/>
                    <a:pt x="31431" y="33912"/>
                    <a:pt x="32049" y="34266"/>
                  </a:cubicBezTo>
                  <a:cubicBezTo>
                    <a:pt x="32018" y="34392"/>
                    <a:pt x="31954" y="34519"/>
                    <a:pt x="31891" y="34646"/>
                  </a:cubicBezTo>
                  <a:cubicBezTo>
                    <a:pt x="31764" y="34709"/>
                    <a:pt x="31701" y="34836"/>
                    <a:pt x="31764" y="34994"/>
                  </a:cubicBezTo>
                  <a:cubicBezTo>
                    <a:pt x="31194" y="36546"/>
                    <a:pt x="30656" y="38319"/>
                    <a:pt x="29484" y="39333"/>
                  </a:cubicBezTo>
                  <a:cubicBezTo>
                    <a:pt x="29009" y="39713"/>
                    <a:pt x="28597" y="39934"/>
                    <a:pt x="28217" y="39998"/>
                  </a:cubicBezTo>
                  <a:cubicBezTo>
                    <a:pt x="28186" y="39966"/>
                    <a:pt x="28186" y="39934"/>
                    <a:pt x="28186" y="39903"/>
                  </a:cubicBezTo>
                  <a:cubicBezTo>
                    <a:pt x="28186" y="39871"/>
                    <a:pt x="28162" y="39855"/>
                    <a:pt x="28138" y="39855"/>
                  </a:cubicBezTo>
                  <a:cubicBezTo>
                    <a:pt x="28114" y="39855"/>
                    <a:pt x="28091" y="39871"/>
                    <a:pt x="28091" y="39903"/>
                  </a:cubicBezTo>
                  <a:cubicBezTo>
                    <a:pt x="28091" y="39934"/>
                    <a:pt x="28091" y="39966"/>
                    <a:pt x="28122" y="39998"/>
                  </a:cubicBezTo>
                  <a:cubicBezTo>
                    <a:pt x="28074" y="40002"/>
                    <a:pt x="28026" y="40004"/>
                    <a:pt x="27979" y="40004"/>
                  </a:cubicBezTo>
                  <a:cubicBezTo>
                    <a:pt x="26015" y="40004"/>
                    <a:pt x="25010" y="36219"/>
                    <a:pt x="24639" y="34487"/>
                  </a:cubicBezTo>
                  <a:cubicBezTo>
                    <a:pt x="25114" y="34456"/>
                    <a:pt x="25589" y="34392"/>
                    <a:pt x="26064" y="34361"/>
                  </a:cubicBezTo>
                  <a:cubicBezTo>
                    <a:pt x="27301" y="34216"/>
                    <a:pt x="28713" y="33790"/>
                    <a:pt x="30037" y="33790"/>
                  </a:cubicBezTo>
                  <a:close/>
                  <a:moveTo>
                    <a:pt x="32493" y="34297"/>
                  </a:moveTo>
                  <a:cubicBezTo>
                    <a:pt x="34158" y="36183"/>
                    <a:pt x="36229" y="38193"/>
                    <a:pt x="38922" y="38193"/>
                  </a:cubicBezTo>
                  <a:cubicBezTo>
                    <a:pt x="38943" y="38193"/>
                    <a:pt x="38964" y="38193"/>
                    <a:pt x="38985" y="38193"/>
                  </a:cubicBezTo>
                  <a:cubicBezTo>
                    <a:pt x="40252" y="38161"/>
                    <a:pt x="41487" y="37686"/>
                    <a:pt x="42278" y="36799"/>
                  </a:cubicBezTo>
                  <a:cubicBezTo>
                    <a:pt x="42278" y="36831"/>
                    <a:pt x="42310" y="36863"/>
                    <a:pt x="42342" y="36863"/>
                  </a:cubicBezTo>
                  <a:cubicBezTo>
                    <a:pt x="43292" y="37496"/>
                    <a:pt x="44210" y="37876"/>
                    <a:pt x="45350" y="37939"/>
                  </a:cubicBezTo>
                  <a:cubicBezTo>
                    <a:pt x="45429" y="37944"/>
                    <a:pt x="45507" y="37946"/>
                    <a:pt x="45585" y="37946"/>
                  </a:cubicBezTo>
                  <a:cubicBezTo>
                    <a:pt x="46887" y="37946"/>
                    <a:pt x="48110" y="37325"/>
                    <a:pt x="49400" y="37325"/>
                  </a:cubicBezTo>
                  <a:cubicBezTo>
                    <a:pt x="49590" y="37325"/>
                    <a:pt x="49781" y="37338"/>
                    <a:pt x="49974" y="37369"/>
                  </a:cubicBezTo>
                  <a:cubicBezTo>
                    <a:pt x="50818" y="37501"/>
                    <a:pt x="51267" y="37787"/>
                    <a:pt x="52035" y="37787"/>
                  </a:cubicBezTo>
                  <a:cubicBezTo>
                    <a:pt x="52188" y="37787"/>
                    <a:pt x="52354" y="37776"/>
                    <a:pt x="52539" y="37749"/>
                  </a:cubicBezTo>
                  <a:cubicBezTo>
                    <a:pt x="54186" y="37496"/>
                    <a:pt x="55928" y="36768"/>
                    <a:pt x="57480" y="36198"/>
                  </a:cubicBezTo>
                  <a:lnTo>
                    <a:pt x="57480" y="36198"/>
                  </a:lnTo>
                  <a:cubicBezTo>
                    <a:pt x="58050" y="37053"/>
                    <a:pt x="58018" y="38161"/>
                    <a:pt x="56719" y="39491"/>
                  </a:cubicBezTo>
                  <a:cubicBezTo>
                    <a:pt x="55358" y="40916"/>
                    <a:pt x="52983" y="41011"/>
                    <a:pt x="51209" y="41676"/>
                  </a:cubicBezTo>
                  <a:cubicBezTo>
                    <a:pt x="49657" y="42278"/>
                    <a:pt x="48264" y="43291"/>
                    <a:pt x="46649" y="43798"/>
                  </a:cubicBezTo>
                  <a:cubicBezTo>
                    <a:pt x="46142" y="43925"/>
                    <a:pt x="45667" y="44020"/>
                    <a:pt x="45192" y="44051"/>
                  </a:cubicBezTo>
                  <a:cubicBezTo>
                    <a:pt x="45160" y="44020"/>
                    <a:pt x="45129" y="43988"/>
                    <a:pt x="45097" y="43956"/>
                  </a:cubicBezTo>
                  <a:cubicBezTo>
                    <a:pt x="45079" y="43929"/>
                    <a:pt x="45051" y="43918"/>
                    <a:pt x="45020" y="43918"/>
                  </a:cubicBezTo>
                  <a:cubicBezTo>
                    <a:pt x="44941" y="43918"/>
                    <a:pt x="44844" y="43992"/>
                    <a:pt x="44844" y="44083"/>
                  </a:cubicBezTo>
                  <a:cubicBezTo>
                    <a:pt x="43355" y="44083"/>
                    <a:pt x="41962" y="43545"/>
                    <a:pt x="40537" y="42721"/>
                  </a:cubicBezTo>
                  <a:cubicBezTo>
                    <a:pt x="37180" y="40758"/>
                    <a:pt x="34424" y="38003"/>
                    <a:pt x="32271" y="34772"/>
                  </a:cubicBezTo>
                  <a:cubicBezTo>
                    <a:pt x="32334" y="34646"/>
                    <a:pt x="32366" y="34487"/>
                    <a:pt x="32398" y="34361"/>
                  </a:cubicBezTo>
                  <a:cubicBezTo>
                    <a:pt x="32429" y="34329"/>
                    <a:pt x="32461" y="34329"/>
                    <a:pt x="32493" y="34297"/>
                  </a:cubicBezTo>
                  <a:close/>
                  <a:moveTo>
                    <a:pt x="20110" y="35184"/>
                  </a:moveTo>
                  <a:lnTo>
                    <a:pt x="19983" y="35311"/>
                  </a:lnTo>
                  <a:cubicBezTo>
                    <a:pt x="16563" y="36831"/>
                    <a:pt x="13175" y="38446"/>
                    <a:pt x="10388" y="41043"/>
                  </a:cubicBezTo>
                  <a:cubicBezTo>
                    <a:pt x="10333" y="41098"/>
                    <a:pt x="10396" y="41176"/>
                    <a:pt x="10455" y="41176"/>
                  </a:cubicBezTo>
                  <a:cubicBezTo>
                    <a:pt x="10465" y="41176"/>
                    <a:pt x="10474" y="41174"/>
                    <a:pt x="10483" y="41170"/>
                  </a:cubicBezTo>
                  <a:cubicBezTo>
                    <a:pt x="13396" y="39016"/>
                    <a:pt x="16310" y="37338"/>
                    <a:pt x="19508" y="35723"/>
                  </a:cubicBezTo>
                  <a:lnTo>
                    <a:pt x="19508" y="35723"/>
                  </a:lnTo>
                  <a:cubicBezTo>
                    <a:pt x="18907" y="36293"/>
                    <a:pt x="18273" y="36863"/>
                    <a:pt x="17672" y="37464"/>
                  </a:cubicBezTo>
                  <a:cubicBezTo>
                    <a:pt x="17721" y="37391"/>
                    <a:pt x="17675" y="37317"/>
                    <a:pt x="17607" y="37317"/>
                  </a:cubicBezTo>
                  <a:cubicBezTo>
                    <a:pt x="17588" y="37317"/>
                    <a:pt x="17566" y="37323"/>
                    <a:pt x="17545" y="37338"/>
                  </a:cubicBezTo>
                  <a:cubicBezTo>
                    <a:pt x="15328" y="39554"/>
                    <a:pt x="13175" y="41930"/>
                    <a:pt x="11369" y="44495"/>
                  </a:cubicBezTo>
                  <a:cubicBezTo>
                    <a:pt x="11321" y="44543"/>
                    <a:pt x="11384" y="44611"/>
                    <a:pt x="11445" y="44611"/>
                  </a:cubicBezTo>
                  <a:cubicBezTo>
                    <a:pt x="11463" y="44611"/>
                    <a:pt x="11481" y="44605"/>
                    <a:pt x="11496" y="44590"/>
                  </a:cubicBezTo>
                  <a:cubicBezTo>
                    <a:pt x="13079" y="42595"/>
                    <a:pt x="14695" y="40663"/>
                    <a:pt x="16405" y="38794"/>
                  </a:cubicBezTo>
                  <a:lnTo>
                    <a:pt x="16405" y="38794"/>
                  </a:lnTo>
                  <a:cubicBezTo>
                    <a:pt x="15930" y="39364"/>
                    <a:pt x="15518" y="39934"/>
                    <a:pt x="15170" y="40568"/>
                  </a:cubicBezTo>
                  <a:cubicBezTo>
                    <a:pt x="13776" y="43101"/>
                    <a:pt x="13745" y="46458"/>
                    <a:pt x="13333" y="49245"/>
                  </a:cubicBezTo>
                  <a:cubicBezTo>
                    <a:pt x="13111" y="50734"/>
                    <a:pt x="12541" y="53584"/>
                    <a:pt x="12699" y="55959"/>
                  </a:cubicBezTo>
                  <a:cubicBezTo>
                    <a:pt x="11668" y="56943"/>
                    <a:pt x="11036" y="57442"/>
                    <a:pt x="9826" y="57442"/>
                  </a:cubicBezTo>
                  <a:cubicBezTo>
                    <a:pt x="9402" y="57442"/>
                    <a:pt x="8906" y="57381"/>
                    <a:pt x="8297" y="57257"/>
                  </a:cubicBezTo>
                  <a:cubicBezTo>
                    <a:pt x="7791" y="57131"/>
                    <a:pt x="7664" y="56909"/>
                    <a:pt x="7126" y="56877"/>
                  </a:cubicBezTo>
                  <a:cubicBezTo>
                    <a:pt x="7084" y="56875"/>
                    <a:pt x="7042" y="56873"/>
                    <a:pt x="7000" y="56873"/>
                  </a:cubicBezTo>
                  <a:cubicBezTo>
                    <a:pt x="5743" y="56873"/>
                    <a:pt x="4684" y="58016"/>
                    <a:pt x="3599" y="58016"/>
                  </a:cubicBezTo>
                  <a:cubicBezTo>
                    <a:pt x="2962" y="58016"/>
                    <a:pt x="2315" y="57622"/>
                    <a:pt x="1615" y="56371"/>
                  </a:cubicBezTo>
                  <a:cubicBezTo>
                    <a:pt x="0" y="53457"/>
                    <a:pt x="760" y="47978"/>
                    <a:pt x="1774" y="45001"/>
                  </a:cubicBezTo>
                  <a:cubicBezTo>
                    <a:pt x="4339" y="37528"/>
                    <a:pt x="13333" y="36451"/>
                    <a:pt x="20110" y="35184"/>
                  </a:cubicBezTo>
                  <a:close/>
                  <a:moveTo>
                    <a:pt x="32081" y="35437"/>
                  </a:moveTo>
                  <a:cubicBezTo>
                    <a:pt x="34519" y="39016"/>
                    <a:pt x="37845" y="42278"/>
                    <a:pt x="41867" y="44020"/>
                  </a:cubicBezTo>
                  <a:cubicBezTo>
                    <a:pt x="42817" y="44416"/>
                    <a:pt x="43723" y="44614"/>
                    <a:pt x="44622" y="44614"/>
                  </a:cubicBezTo>
                  <a:cubicBezTo>
                    <a:pt x="44801" y="44614"/>
                    <a:pt x="44981" y="44606"/>
                    <a:pt x="45160" y="44590"/>
                  </a:cubicBezTo>
                  <a:cubicBezTo>
                    <a:pt x="46902" y="47250"/>
                    <a:pt x="47725" y="50354"/>
                    <a:pt x="49689" y="52887"/>
                  </a:cubicBezTo>
                  <a:cubicBezTo>
                    <a:pt x="49974" y="53235"/>
                    <a:pt x="50512" y="53710"/>
                    <a:pt x="50702" y="54059"/>
                  </a:cubicBezTo>
                  <a:cubicBezTo>
                    <a:pt x="51906" y="56529"/>
                    <a:pt x="49974" y="56909"/>
                    <a:pt x="48676" y="57447"/>
                  </a:cubicBezTo>
                  <a:cubicBezTo>
                    <a:pt x="46879" y="58201"/>
                    <a:pt x="45083" y="59086"/>
                    <a:pt x="43117" y="59086"/>
                  </a:cubicBezTo>
                  <a:cubicBezTo>
                    <a:pt x="42934" y="59086"/>
                    <a:pt x="42750" y="59079"/>
                    <a:pt x="42563" y="59062"/>
                  </a:cubicBezTo>
                  <a:cubicBezTo>
                    <a:pt x="38256" y="58651"/>
                    <a:pt x="35660" y="54692"/>
                    <a:pt x="33759" y="51240"/>
                  </a:cubicBezTo>
                  <a:cubicBezTo>
                    <a:pt x="31796" y="47725"/>
                    <a:pt x="30339" y="44020"/>
                    <a:pt x="29167" y="40156"/>
                  </a:cubicBezTo>
                  <a:cubicBezTo>
                    <a:pt x="29167" y="40156"/>
                    <a:pt x="29167" y="40156"/>
                    <a:pt x="29136" y="40124"/>
                  </a:cubicBezTo>
                  <a:cubicBezTo>
                    <a:pt x="30656" y="39333"/>
                    <a:pt x="31511" y="37211"/>
                    <a:pt x="32081" y="35437"/>
                  </a:cubicBezTo>
                  <a:close/>
                  <a:moveTo>
                    <a:pt x="24132" y="34551"/>
                  </a:moveTo>
                  <a:cubicBezTo>
                    <a:pt x="24480" y="36198"/>
                    <a:pt x="25177" y="39396"/>
                    <a:pt x="26951" y="40251"/>
                  </a:cubicBezTo>
                  <a:cubicBezTo>
                    <a:pt x="26571" y="44811"/>
                    <a:pt x="29642" y="49150"/>
                    <a:pt x="27616" y="53647"/>
                  </a:cubicBezTo>
                  <a:cubicBezTo>
                    <a:pt x="26697" y="55674"/>
                    <a:pt x="25145" y="57479"/>
                    <a:pt x="23499" y="58999"/>
                  </a:cubicBezTo>
                  <a:cubicBezTo>
                    <a:pt x="22852" y="59587"/>
                    <a:pt x="21962" y="59896"/>
                    <a:pt x="21063" y="59896"/>
                  </a:cubicBezTo>
                  <a:cubicBezTo>
                    <a:pt x="20509" y="59896"/>
                    <a:pt x="19952" y="59779"/>
                    <a:pt x="19445" y="59538"/>
                  </a:cubicBezTo>
                  <a:cubicBezTo>
                    <a:pt x="19097" y="59379"/>
                    <a:pt x="18875" y="58904"/>
                    <a:pt x="18527" y="58682"/>
                  </a:cubicBezTo>
                  <a:cubicBezTo>
                    <a:pt x="18215" y="58541"/>
                    <a:pt x="17953" y="58424"/>
                    <a:pt x="17629" y="58424"/>
                  </a:cubicBezTo>
                  <a:cubicBezTo>
                    <a:pt x="17591" y="58424"/>
                    <a:pt x="17553" y="58426"/>
                    <a:pt x="17513" y="58429"/>
                  </a:cubicBezTo>
                  <a:cubicBezTo>
                    <a:pt x="17101" y="58461"/>
                    <a:pt x="16816" y="58904"/>
                    <a:pt x="16500" y="58904"/>
                  </a:cubicBezTo>
                  <a:cubicBezTo>
                    <a:pt x="16367" y="59009"/>
                    <a:pt x="16228" y="59062"/>
                    <a:pt x="16083" y="59062"/>
                  </a:cubicBezTo>
                  <a:cubicBezTo>
                    <a:pt x="15746" y="59062"/>
                    <a:pt x="15378" y="58774"/>
                    <a:pt x="14980" y="58176"/>
                  </a:cubicBezTo>
                  <a:cubicBezTo>
                    <a:pt x="13840" y="58144"/>
                    <a:pt x="13301" y="57637"/>
                    <a:pt x="13365" y="56687"/>
                  </a:cubicBezTo>
                  <a:cubicBezTo>
                    <a:pt x="13175" y="56054"/>
                    <a:pt x="13206" y="55357"/>
                    <a:pt x="13238" y="54692"/>
                  </a:cubicBezTo>
                  <a:cubicBezTo>
                    <a:pt x="13270" y="52064"/>
                    <a:pt x="13871" y="49403"/>
                    <a:pt x="14251" y="46775"/>
                  </a:cubicBezTo>
                  <a:cubicBezTo>
                    <a:pt x="14600" y="44558"/>
                    <a:pt x="14758" y="42183"/>
                    <a:pt x="16025" y="40219"/>
                  </a:cubicBezTo>
                  <a:cubicBezTo>
                    <a:pt x="17386" y="38129"/>
                    <a:pt x="19667" y="36356"/>
                    <a:pt x="21472" y="34614"/>
                  </a:cubicBezTo>
                  <a:cubicBezTo>
                    <a:pt x="21701" y="34623"/>
                    <a:pt x="21935" y="34627"/>
                    <a:pt x="22171" y="34627"/>
                  </a:cubicBezTo>
                  <a:cubicBezTo>
                    <a:pt x="22817" y="34627"/>
                    <a:pt x="23483" y="34597"/>
                    <a:pt x="24132" y="34551"/>
                  </a:cubicBezTo>
                  <a:close/>
                  <a:moveTo>
                    <a:pt x="28692" y="40314"/>
                  </a:moveTo>
                  <a:cubicBezTo>
                    <a:pt x="30054" y="45192"/>
                    <a:pt x="32113" y="50164"/>
                    <a:pt x="35026" y="54344"/>
                  </a:cubicBezTo>
                  <a:cubicBezTo>
                    <a:pt x="34329" y="56656"/>
                    <a:pt x="33728" y="59031"/>
                    <a:pt x="32429" y="61089"/>
                  </a:cubicBezTo>
                  <a:cubicBezTo>
                    <a:pt x="31289" y="62894"/>
                    <a:pt x="30181" y="63243"/>
                    <a:pt x="28281" y="63781"/>
                  </a:cubicBezTo>
                  <a:cubicBezTo>
                    <a:pt x="27584" y="63971"/>
                    <a:pt x="27014" y="64098"/>
                    <a:pt x="26444" y="64541"/>
                  </a:cubicBezTo>
                  <a:cubicBezTo>
                    <a:pt x="25206" y="65562"/>
                    <a:pt x="25541" y="66221"/>
                    <a:pt x="23754" y="66221"/>
                  </a:cubicBezTo>
                  <a:cubicBezTo>
                    <a:pt x="23712" y="66221"/>
                    <a:pt x="23669" y="66220"/>
                    <a:pt x="23625" y="66220"/>
                  </a:cubicBezTo>
                  <a:cubicBezTo>
                    <a:pt x="21979" y="66188"/>
                    <a:pt x="20997" y="65523"/>
                    <a:pt x="19667" y="64668"/>
                  </a:cubicBezTo>
                  <a:cubicBezTo>
                    <a:pt x="17608" y="63369"/>
                    <a:pt x="15835" y="61818"/>
                    <a:pt x="14726" y="59664"/>
                  </a:cubicBezTo>
                  <a:lnTo>
                    <a:pt x="14726" y="59664"/>
                  </a:lnTo>
                  <a:cubicBezTo>
                    <a:pt x="15008" y="59772"/>
                    <a:pt x="15333" y="59821"/>
                    <a:pt x="15703" y="59821"/>
                  </a:cubicBezTo>
                  <a:cubicBezTo>
                    <a:pt x="15875" y="59821"/>
                    <a:pt x="16056" y="59811"/>
                    <a:pt x="16246" y="59791"/>
                  </a:cubicBezTo>
                  <a:cubicBezTo>
                    <a:pt x="17524" y="59625"/>
                    <a:pt x="18086" y="59526"/>
                    <a:pt x="18384" y="59526"/>
                  </a:cubicBezTo>
                  <a:cubicBezTo>
                    <a:pt x="18884" y="59526"/>
                    <a:pt x="18643" y="59805"/>
                    <a:pt x="19793" y="60519"/>
                  </a:cubicBezTo>
                  <a:cubicBezTo>
                    <a:pt x="20194" y="60767"/>
                    <a:pt x="20560" y="60877"/>
                    <a:pt x="20953" y="60877"/>
                  </a:cubicBezTo>
                  <a:cubicBezTo>
                    <a:pt x="21214" y="60877"/>
                    <a:pt x="21486" y="60829"/>
                    <a:pt x="21788" y="60741"/>
                  </a:cubicBezTo>
                  <a:cubicBezTo>
                    <a:pt x="23752" y="60108"/>
                    <a:pt x="25494" y="57827"/>
                    <a:pt x="26666" y="56244"/>
                  </a:cubicBezTo>
                  <a:cubicBezTo>
                    <a:pt x="28027" y="54375"/>
                    <a:pt x="28946" y="52285"/>
                    <a:pt x="28851" y="49974"/>
                  </a:cubicBezTo>
                  <a:cubicBezTo>
                    <a:pt x="28756" y="46680"/>
                    <a:pt x="27141" y="43671"/>
                    <a:pt x="27236" y="40346"/>
                  </a:cubicBezTo>
                  <a:lnTo>
                    <a:pt x="27236" y="40346"/>
                  </a:lnTo>
                  <a:cubicBezTo>
                    <a:pt x="27449" y="40417"/>
                    <a:pt x="27663" y="40453"/>
                    <a:pt x="27877" y="40453"/>
                  </a:cubicBezTo>
                  <a:cubicBezTo>
                    <a:pt x="27948" y="40453"/>
                    <a:pt x="28019" y="40449"/>
                    <a:pt x="28091" y="40441"/>
                  </a:cubicBezTo>
                  <a:lnTo>
                    <a:pt x="28154" y="40441"/>
                  </a:lnTo>
                  <a:cubicBezTo>
                    <a:pt x="28502" y="43260"/>
                    <a:pt x="29104" y="46078"/>
                    <a:pt x="29896" y="48802"/>
                  </a:cubicBezTo>
                  <a:cubicBezTo>
                    <a:pt x="29908" y="48839"/>
                    <a:pt x="29940" y="48857"/>
                    <a:pt x="29973" y="48857"/>
                  </a:cubicBezTo>
                  <a:cubicBezTo>
                    <a:pt x="30023" y="48857"/>
                    <a:pt x="30073" y="48815"/>
                    <a:pt x="30054" y="48738"/>
                  </a:cubicBezTo>
                  <a:cubicBezTo>
                    <a:pt x="29389" y="45983"/>
                    <a:pt x="28819" y="43196"/>
                    <a:pt x="28281" y="40410"/>
                  </a:cubicBezTo>
                  <a:cubicBezTo>
                    <a:pt x="28407" y="40378"/>
                    <a:pt x="28566" y="40346"/>
                    <a:pt x="28692" y="40314"/>
                  </a:cubicBezTo>
                  <a:close/>
                  <a:moveTo>
                    <a:pt x="35913" y="0"/>
                  </a:moveTo>
                  <a:cubicBezTo>
                    <a:pt x="35818" y="602"/>
                    <a:pt x="35691" y="1203"/>
                    <a:pt x="35565" y="1805"/>
                  </a:cubicBezTo>
                  <a:cubicBezTo>
                    <a:pt x="34519" y="6492"/>
                    <a:pt x="32968" y="11147"/>
                    <a:pt x="31448" y="15708"/>
                  </a:cubicBezTo>
                  <a:cubicBezTo>
                    <a:pt x="30592" y="18305"/>
                    <a:pt x="29452" y="20458"/>
                    <a:pt x="27742" y="22612"/>
                  </a:cubicBezTo>
                  <a:cubicBezTo>
                    <a:pt x="26697" y="23973"/>
                    <a:pt x="25715" y="25240"/>
                    <a:pt x="25272" y="26919"/>
                  </a:cubicBezTo>
                  <a:cubicBezTo>
                    <a:pt x="25240" y="27014"/>
                    <a:pt x="25272" y="27045"/>
                    <a:pt x="25335" y="27077"/>
                  </a:cubicBezTo>
                  <a:cubicBezTo>
                    <a:pt x="25082" y="27204"/>
                    <a:pt x="24829" y="27330"/>
                    <a:pt x="24575" y="27457"/>
                  </a:cubicBezTo>
                  <a:cubicBezTo>
                    <a:pt x="24480" y="27489"/>
                    <a:pt x="24354" y="27552"/>
                    <a:pt x="24259" y="27615"/>
                  </a:cubicBezTo>
                  <a:cubicBezTo>
                    <a:pt x="24227" y="27584"/>
                    <a:pt x="24227" y="27584"/>
                    <a:pt x="24227" y="27552"/>
                  </a:cubicBezTo>
                  <a:cubicBezTo>
                    <a:pt x="21345" y="24670"/>
                    <a:pt x="17988" y="21630"/>
                    <a:pt x="13776" y="21091"/>
                  </a:cubicBezTo>
                  <a:cubicBezTo>
                    <a:pt x="13400" y="21045"/>
                    <a:pt x="13029" y="21022"/>
                    <a:pt x="12663" y="21022"/>
                  </a:cubicBezTo>
                  <a:cubicBezTo>
                    <a:pt x="11273" y="21022"/>
                    <a:pt x="9949" y="21352"/>
                    <a:pt x="8646" y="21978"/>
                  </a:cubicBezTo>
                  <a:cubicBezTo>
                    <a:pt x="5796" y="23372"/>
                    <a:pt x="3484" y="24923"/>
                    <a:pt x="222" y="25367"/>
                  </a:cubicBezTo>
                  <a:cubicBezTo>
                    <a:pt x="127" y="25367"/>
                    <a:pt x="95" y="25493"/>
                    <a:pt x="127" y="25588"/>
                  </a:cubicBezTo>
                  <a:cubicBezTo>
                    <a:pt x="127" y="25620"/>
                    <a:pt x="95" y="25683"/>
                    <a:pt x="95" y="25715"/>
                  </a:cubicBezTo>
                  <a:cubicBezTo>
                    <a:pt x="634" y="28660"/>
                    <a:pt x="2597" y="31099"/>
                    <a:pt x="4687" y="33157"/>
                  </a:cubicBezTo>
                  <a:cubicBezTo>
                    <a:pt x="6492" y="34962"/>
                    <a:pt x="9216" y="35849"/>
                    <a:pt x="11686" y="36419"/>
                  </a:cubicBezTo>
                  <a:cubicBezTo>
                    <a:pt x="5954" y="38224"/>
                    <a:pt x="1204" y="41328"/>
                    <a:pt x="412" y="48485"/>
                  </a:cubicBezTo>
                  <a:cubicBezTo>
                    <a:pt x="127" y="50860"/>
                    <a:pt x="127" y="53362"/>
                    <a:pt x="792" y="55706"/>
                  </a:cubicBezTo>
                  <a:cubicBezTo>
                    <a:pt x="1109" y="56846"/>
                    <a:pt x="1520" y="58524"/>
                    <a:pt x="2882" y="58777"/>
                  </a:cubicBezTo>
                  <a:cubicBezTo>
                    <a:pt x="3001" y="58803"/>
                    <a:pt x="3118" y="58815"/>
                    <a:pt x="3232" y="58815"/>
                  </a:cubicBezTo>
                  <a:cubicBezTo>
                    <a:pt x="3818" y="58815"/>
                    <a:pt x="4347" y="58514"/>
                    <a:pt x="4877" y="58302"/>
                  </a:cubicBezTo>
                  <a:cubicBezTo>
                    <a:pt x="5661" y="57983"/>
                    <a:pt x="6445" y="57531"/>
                    <a:pt x="7326" y="57531"/>
                  </a:cubicBezTo>
                  <a:cubicBezTo>
                    <a:pt x="7406" y="57531"/>
                    <a:pt x="7487" y="57534"/>
                    <a:pt x="7569" y="57542"/>
                  </a:cubicBezTo>
                  <a:cubicBezTo>
                    <a:pt x="8171" y="57606"/>
                    <a:pt x="8646" y="58112"/>
                    <a:pt x="9248" y="58176"/>
                  </a:cubicBezTo>
                  <a:cubicBezTo>
                    <a:pt x="9360" y="58187"/>
                    <a:pt x="9470" y="58193"/>
                    <a:pt x="9577" y="58193"/>
                  </a:cubicBezTo>
                  <a:cubicBezTo>
                    <a:pt x="10917" y="58193"/>
                    <a:pt x="11851" y="57307"/>
                    <a:pt x="12731" y="56339"/>
                  </a:cubicBezTo>
                  <a:cubicBezTo>
                    <a:pt x="12858" y="57511"/>
                    <a:pt x="13175" y="58524"/>
                    <a:pt x="13840" y="59157"/>
                  </a:cubicBezTo>
                  <a:cubicBezTo>
                    <a:pt x="13840" y="59189"/>
                    <a:pt x="13840" y="59221"/>
                    <a:pt x="13871" y="59221"/>
                  </a:cubicBezTo>
                  <a:cubicBezTo>
                    <a:pt x="14980" y="61849"/>
                    <a:pt x="17006" y="63654"/>
                    <a:pt x="19382" y="65175"/>
                  </a:cubicBezTo>
                  <a:cubicBezTo>
                    <a:pt x="20560" y="65920"/>
                    <a:pt x="22196" y="67251"/>
                    <a:pt x="23733" y="67251"/>
                  </a:cubicBezTo>
                  <a:cubicBezTo>
                    <a:pt x="24219" y="67251"/>
                    <a:pt x="24696" y="67117"/>
                    <a:pt x="25145" y="66790"/>
                  </a:cubicBezTo>
                  <a:cubicBezTo>
                    <a:pt x="25747" y="66378"/>
                    <a:pt x="26000" y="65586"/>
                    <a:pt x="26602" y="65143"/>
                  </a:cubicBezTo>
                  <a:cubicBezTo>
                    <a:pt x="27616" y="64383"/>
                    <a:pt x="28851" y="64383"/>
                    <a:pt x="29991" y="63971"/>
                  </a:cubicBezTo>
                  <a:cubicBezTo>
                    <a:pt x="30941" y="63591"/>
                    <a:pt x="31638" y="63021"/>
                    <a:pt x="32271" y="62229"/>
                  </a:cubicBezTo>
                  <a:cubicBezTo>
                    <a:pt x="33918" y="60203"/>
                    <a:pt x="34931" y="57194"/>
                    <a:pt x="35216" y="54597"/>
                  </a:cubicBezTo>
                  <a:cubicBezTo>
                    <a:pt x="37087" y="57198"/>
                    <a:pt x="39847" y="59557"/>
                    <a:pt x="43174" y="59557"/>
                  </a:cubicBezTo>
                  <a:cubicBezTo>
                    <a:pt x="43452" y="59557"/>
                    <a:pt x="43734" y="59540"/>
                    <a:pt x="44020" y="59506"/>
                  </a:cubicBezTo>
                  <a:cubicBezTo>
                    <a:pt x="46174" y="59252"/>
                    <a:pt x="49214" y="58049"/>
                    <a:pt x="51051" y="56941"/>
                  </a:cubicBezTo>
                  <a:cubicBezTo>
                    <a:pt x="51842" y="56466"/>
                    <a:pt x="52191" y="56117"/>
                    <a:pt x="51906" y="55136"/>
                  </a:cubicBezTo>
                  <a:cubicBezTo>
                    <a:pt x="51336" y="53299"/>
                    <a:pt x="49341" y="51842"/>
                    <a:pt x="48391" y="50164"/>
                  </a:cubicBezTo>
                  <a:cubicBezTo>
                    <a:pt x="47377" y="48295"/>
                    <a:pt x="46712" y="46300"/>
                    <a:pt x="45540" y="44558"/>
                  </a:cubicBezTo>
                  <a:cubicBezTo>
                    <a:pt x="46205" y="44463"/>
                    <a:pt x="46870" y="44273"/>
                    <a:pt x="47567" y="43988"/>
                  </a:cubicBezTo>
                  <a:cubicBezTo>
                    <a:pt x="48992" y="43418"/>
                    <a:pt x="50291" y="42563"/>
                    <a:pt x="51716" y="42056"/>
                  </a:cubicBezTo>
                  <a:cubicBezTo>
                    <a:pt x="52919" y="41645"/>
                    <a:pt x="54218" y="41486"/>
                    <a:pt x="55421" y="40948"/>
                  </a:cubicBezTo>
                  <a:cubicBezTo>
                    <a:pt x="57701" y="39966"/>
                    <a:pt x="58651" y="37844"/>
                    <a:pt x="57765" y="35976"/>
                  </a:cubicBezTo>
                  <a:cubicBezTo>
                    <a:pt x="57796" y="35913"/>
                    <a:pt x="57733" y="35849"/>
                    <a:pt x="57670" y="35818"/>
                  </a:cubicBezTo>
                  <a:cubicBezTo>
                    <a:pt x="57385" y="35311"/>
                    <a:pt x="56973" y="34836"/>
                    <a:pt x="56403" y="34392"/>
                  </a:cubicBezTo>
                  <a:cubicBezTo>
                    <a:pt x="54376" y="32872"/>
                    <a:pt x="51684" y="33189"/>
                    <a:pt x="49341" y="32746"/>
                  </a:cubicBezTo>
                  <a:cubicBezTo>
                    <a:pt x="46941" y="32290"/>
                    <a:pt x="44774" y="31251"/>
                    <a:pt x="42337" y="31251"/>
                  </a:cubicBezTo>
                  <a:cubicBezTo>
                    <a:pt x="42234" y="31251"/>
                    <a:pt x="42130" y="31253"/>
                    <a:pt x="42025" y="31257"/>
                  </a:cubicBezTo>
                  <a:lnTo>
                    <a:pt x="41962" y="31257"/>
                  </a:lnTo>
                  <a:cubicBezTo>
                    <a:pt x="41613" y="30845"/>
                    <a:pt x="41233" y="30434"/>
                    <a:pt x="40822" y="30117"/>
                  </a:cubicBezTo>
                  <a:cubicBezTo>
                    <a:pt x="39523" y="29009"/>
                    <a:pt x="37908" y="28407"/>
                    <a:pt x="36451" y="27615"/>
                  </a:cubicBezTo>
                  <a:cubicBezTo>
                    <a:pt x="35438" y="27077"/>
                    <a:pt x="34488" y="26254"/>
                    <a:pt x="33443" y="25747"/>
                  </a:cubicBezTo>
                  <a:cubicBezTo>
                    <a:pt x="33411" y="25715"/>
                    <a:pt x="33411" y="25683"/>
                    <a:pt x="33411" y="25683"/>
                  </a:cubicBezTo>
                  <a:cubicBezTo>
                    <a:pt x="31796" y="23150"/>
                    <a:pt x="32999" y="19983"/>
                    <a:pt x="33601" y="17323"/>
                  </a:cubicBezTo>
                  <a:cubicBezTo>
                    <a:pt x="34139" y="14948"/>
                    <a:pt x="34678" y="12541"/>
                    <a:pt x="35216" y="10166"/>
                  </a:cubicBezTo>
                  <a:cubicBezTo>
                    <a:pt x="35945" y="6777"/>
                    <a:pt x="36831" y="3389"/>
                    <a:pt x="37528" y="0"/>
                  </a:cubicBezTo>
                  <a:lnTo>
                    <a:pt x="36958" y="0"/>
                  </a:lnTo>
                  <a:cubicBezTo>
                    <a:pt x="36895" y="222"/>
                    <a:pt x="36863" y="443"/>
                    <a:pt x="36800" y="633"/>
                  </a:cubicBezTo>
                  <a:cubicBezTo>
                    <a:pt x="35755" y="5415"/>
                    <a:pt x="34646" y="10166"/>
                    <a:pt x="33601" y="14948"/>
                  </a:cubicBezTo>
                  <a:cubicBezTo>
                    <a:pt x="32904" y="18115"/>
                    <a:pt x="31036" y="22453"/>
                    <a:pt x="32873" y="25493"/>
                  </a:cubicBezTo>
                  <a:lnTo>
                    <a:pt x="31416" y="25778"/>
                  </a:lnTo>
                  <a:cubicBezTo>
                    <a:pt x="31701" y="25810"/>
                    <a:pt x="31986" y="25842"/>
                    <a:pt x="32271" y="25905"/>
                  </a:cubicBezTo>
                  <a:cubicBezTo>
                    <a:pt x="33443" y="26222"/>
                    <a:pt x="34488" y="27140"/>
                    <a:pt x="35533" y="27742"/>
                  </a:cubicBezTo>
                  <a:cubicBezTo>
                    <a:pt x="37180" y="28692"/>
                    <a:pt x="39016" y="29325"/>
                    <a:pt x="40473" y="30560"/>
                  </a:cubicBezTo>
                  <a:cubicBezTo>
                    <a:pt x="41392" y="31321"/>
                    <a:pt x="42025" y="32397"/>
                    <a:pt x="42310" y="33474"/>
                  </a:cubicBezTo>
                  <a:cubicBezTo>
                    <a:pt x="41328" y="32556"/>
                    <a:pt x="39808" y="32556"/>
                    <a:pt x="38478" y="32524"/>
                  </a:cubicBezTo>
                  <a:cubicBezTo>
                    <a:pt x="38333" y="32519"/>
                    <a:pt x="38189" y="32516"/>
                    <a:pt x="38045" y="32516"/>
                  </a:cubicBezTo>
                  <a:cubicBezTo>
                    <a:pt x="35542" y="32516"/>
                    <a:pt x="33141" y="33256"/>
                    <a:pt x="30656" y="33316"/>
                  </a:cubicBezTo>
                  <a:cubicBezTo>
                    <a:pt x="30537" y="33307"/>
                    <a:pt x="30416" y="33303"/>
                    <a:pt x="30292" y="33303"/>
                  </a:cubicBezTo>
                  <a:cubicBezTo>
                    <a:pt x="29953" y="33303"/>
                    <a:pt x="29593" y="33333"/>
                    <a:pt x="29199" y="33379"/>
                  </a:cubicBezTo>
                  <a:cubicBezTo>
                    <a:pt x="27014" y="33664"/>
                    <a:pt x="24860" y="34012"/>
                    <a:pt x="22644" y="34076"/>
                  </a:cubicBezTo>
                  <a:cubicBezTo>
                    <a:pt x="22453" y="34076"/>
                    <a:pt x="22139" y="34088"/>
                    <a:pt x="21769" y="34088"/>
                  </a:cubicBezTo>
                  <a:cubicBezTo>
                    <a:pt x="20169" y="34088"/>
                    <a:pt x="17508" y="33858"/>
                    <a:pt x="19128" y="31416"/>
                  </a:cubicBezTo>
                  <a:cubicBezTo>
                    <a:pt x="19698" y="30560"/>
                    <a:pt x="21282" y="29895"/>
                    <a:pt x="22169" y="29389"/>
                  </a:cubicBezTo>
                  <a:cubicBezTo>
                    <a:pt x="24227" y="28185"/>
                    <a:pt x="26412" y="27109"/>
                    <a:pt x="28661" y="26349"/>
                  </a:cubicBezTo>
                  <a:lnTo>
                    <a:pt x="28661" y="26349"/>
                  </a:lnTo>
                  <a:lnTo>
                    <a:pt x="25589" y="26950"/>
                  </a:lnTo>
                  <a:cubicBezTo>
                    <a:pt x="26381" y="24702"/>
                    <a:pt x="28091" y="23118"/>
                    <a:pt x="29421" y="21186"/>
                  </a:cubicBezTo>
                  <a:cubicBezTo>
                    <a:pt x="30719" y="19350"/>
                    <a:pt x="31479" y="17196"/>
                    <a:pt x="32176" y="15074"/>
                  </a:cubicBezTo>
                  <a:cubicBezTo>
                    <a:pt x="33759" y="10134"/>
                    <a:pt x="35501" y="5130"/>
                    <a:pt x="364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2" name="Google Shape;492;p42"/>
          <p:cNvSpPr txBox="1">
            <a:spLocks noGrp="1"/>
          </p:cNvSpPr>
          <p:nvPr>
            <p:ph type="ctrTitle"/>
          </p:nvPr>
        </p:nvSpPr>
        <p:spPr>
          <a:xfrm>
            <a:off x="-14052" y="2614654"/>
            <a:ext cx="8989878" cy="102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5400" dirty="0">
                <a:latin typeface="Times New Roman" panose="02020603050405020304" pitchFamily="18" charset="0"/>
                <a:cs typeface="Times New Roman" panose="02020603050405020304" pitchFamily="18" charset="0"/>
              </a:rPr>
              <a:t> II.</a:t>
            </a:r>
            <a:br>
              <a:rPr lang="vi-VN" sz="5400" dirty="0">
                <a:latin typeface="Times New Roman" panose="02020603050405020304" pitchFamily="18" charset="0"/>
                <a:cs typeface="Times New Roman" panose="02020603050405020304" pitchFamily="18" charset="0"/>
              </a:rPr>
            </a:br>
            <a:r>
              <a:rPr lang="vi-VN" sz="5400" dirty="0">
                <a:latin typeface="Times New Roman" panose="02020603050405020304" pitchFamily="18" charset="0"/>
                <a:cs typeface="Times New Roman" panose="02020603050405020304" pitchFamily="18" charset="0"/>
              </a:rPr>
              <a:t>Sinh hoạt lớp </a:t>
            </a:r>
            <a:br>
              <a:rPr lang="vi-VN" sz="5400" dirty="0">
                <a:latin typeface="Times New Roman" panose="02020603050405020304" pitchFamily="18" charset="0"/>
                <a:cs typeface="Times New Roman" panose="02020603050405020304" pitchFamily="18" charset="0"/>
              </a:rPr>
            </a:br>
            <a:r>
              <a:rPr lang="vi-VN" sz="5400" dirty="0">
                <a:latin typeface="Times New Roman" panose="02020603050405020304" pitchFamily="18" charset="0"/>
                <a:cs typeface="Times New Roman" panose="02020603050405020304" pitchFamily="18" charset="0"/>
              </a:rPr>
              <a:t>theo hướng trải nghiệm</a:t>
            </a:r>
            <a:endParaRPr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3859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7E8E7"/>
        </a:solidFill>
        <a:effectLst/>
      </p:bgPr>
    </p:bg>
    <p:spTree>
      <p:nvGrpSpPr>
        <p:cNvPr id="1" name="Shape 701"/>
        <p:cNvGrpSpPr/>
        <p:nvPr/>
      </p:nvGrpSpPr>
      <p:grpSpPr>
        <a:xfrm>
          <a:off x="0" y="0"/>
          <a:ext cx="0" cy="0"/>
          <a:chOff x="0" y="0"/>
          <a:chExt cx="0" cy="0"/>
        </a:xfrm>
      </p:grpSpPr>
      <p:grpSp>
        <p:nvGrpSpPr>
          <p:cNvPr id="702" name="Google Shape;702;p49"/>
          <p:cNvGrpSpPr/>
          <p:nvPr/>
        </p:nvGrpSpPr>
        <p:grpSpPr>
          <a:xfrm>
            <a:off x="5652294" y="1994976"/>
            <a:ext cx="3906262" cy="3849551"/>
            <a:chOff x="5652294" y="1994976"/>
            <a:chExt cx="3906262" cy="3849551"/>
          </a:xfrm>
        </p:grpSpPr>
        <p:sp>
          <p:nvSpPr>
            <p:cNvPr id="703" name="Google Shape;703;p49"/>
            <p:cNvSpPr/>
            <p:nvPr/>
          </p:nvSpPr>
          <p:spPr>
            <a:xfrm>
              <a:off x="5652294" y="1994976"/>
              <a:ext cx="3906262" cy="3849551"/>
            </a:xfrm>
            <a:custGeom>
              <a:avLst/>
              <a:gdLst/>
              <a:ahLst/>
              <a:cxnLst/>
              <a:rect l="l" t="t" r="r" b="b"/>
              <a:pathLst>
                <a:path w="132663" h="130737" extrusionOk="0">
                  <a:moveTo>
                    <a:pt x="64904" y="1"/>
                  </a:moveTo>
                  <a:cubicBezTo>
                    <a:pt x="64077" y="1"/>
                    <a:pt x="63291" y="31"/>
                    <a:pt x="62578" y="92"/>
                  </a:cubicBezTo>
                  <a:cubicBezTo>
                    <a:pt x="61153" y="219"/>
                    <a:pt x="60457" y="472"/>
                    <a:pt x="60203" y="2024"/>
                  </a:cubicBezTo>
                  <a:cubicBezTo>
                    <a:pt x="59728" y="4937"/>
                    <a:pt x="61533" y="8357"/>
                    <a:pt x="61692" y="11334"/>
                  </a:cubicBezTo>
                  <a:cubicBezTo>
                    <a:pt x="61850" y="14596"/>
                    <a:pt x="61407" y="17826"/>
                    <a:pt x="61850" y="21088"/>
                  </a:cubicBezTo>
                  <a:cubicBezTo>
                    <a:pt x="60868" y="20740"/>
                    <a:pt x="59823" y="20550"/>
                    <a:pt x="58652" y="20455"/>
                  </a:cubicBezTo>
                  <a:cubicBezTo>
                    <a:pt x="58129" y="20420"/>
                    <a:pt x="57609" y="20408"/>
                    <a:pt x="57089" y="20408"/>
                  </a:cubicBezTo>
                  <a:cubicBezTo>
                    <a:pt x="55979" y="20408"/>
                    <a:pt x="54873" y="20462"/>
                    <a:pt x="53764" y="20462"/>
                  </a:cubicBezTo>
                  <a:cubicBezTo>
                    <a:pt x="53031" y="20462"/>
                    <a:pt x="52296" y="20439"/>
                    <a:pt x="51558" y="20360"/>
                  </a:cubicBezTo>
                  <a:cubicBezTo>
                    <a:pt x="49594" y="20138"/>
                    <a:pt x="47662" y="19473"/>
                    <a:pt x="45667" y="19378"/>
                  </a:cubicBezTo>
                  <a:cubicBezTo>
                    <a:pt x="45542" y="19373"/>
                    <a:pt x="45417" y="19370"/>
                    <a:pt x="45293" y="19370"/>
                  </a:cubicBezTo>
                  <a:cubicBezTo>
                    <a:pt x="41653" y="19370"/>
                    <a:pt x="39017" y="21605"/>
                    <a:pt x="39017" y="24699"/>
                  </a:cubicBezTo>
                  <a:cubicBezTo>
                    <a:pt x="38953" y="24794"/>
                    <a:pt x="38953" y="24920"/>
                    <a:pt x="39017" y="25015"/>
                  </a:cubicBezTo>
                  <a:cubicBezTo>
                    <a:pt x="39048" y="25902"/>
                    <a:pt x="39302" y="26852"/>
                    <a:pt x="39840" y="27834"/>
                  </a:cubicBezTo>
                  <a:cubicBezTo>
                    <a:pt x="41645" y="31317"/>
                    <a:pt x="45541" y="32711"/>
                    <a:pt x="48549" y="34959"/>
                  </a:cubicBezTo>
                  <a:cubicBezTo>
                    <a:pt x="51684" y="37303"/>
                    <a:pt x="54091" y="40375"/>
                    <a:pt x="57733" y="41990"/>
                  </a:cubicBezTo>
                  <a:cubicBezTo>
                    <a:pt x="57765" y="42021"/>
                    <a:pt x="57765" y="42021"/>
                    <a:pt x="57796" y="42021"/>
                  </a:cubicBezTo>
                  <a:cubicBezTo>
                    <a:pt x="57986" y="42845"/>
                    <a:pt x="58240" y="43668"/>
                    <a:pt x="58588" y="44397"/>
                  </a:cubicBezTo>
                  <a:cubicBezTo>
                    <a:pt x="59665" y="46803"/>
                    <a:pt x="61470" y="48767"/>
                    <a:pt x="62990" y="50857"/>
                  </a:cubicBezTo>
                  <a:cubicBezTo>
                    <a:pt x="64004" y="52282"/>
                    <a:pt x="64827" y="54056"/>
                    <a:pt x="65935" y="55512"/>
                  </a:cubicBezTo>
                  <a:cubicBezTo>
                    <a:pt x="65904" y="55544"/>
                    <a:pt x="65904" y="55576"/>
                    <a:pt x="65904" y="55639"/>
                  </a:cubicBezTo>
                  <a:cubicBezTo>
                    <a:pt x="66410" y="60231"/>
                    <a:pt x="62578" y="63778"/>
                    <a:pt x="59950" y="67103"/>
                  </a:cubicBezTo>
                  <a:cubicBezTo>
                    <a:pt x="57575" y="70048"/>
                    <a:pt x="55200" y="72994"/>
                    <a:pt x="52856" y="75971"/>
                  </a:cubicBezTo>
                  <a:cubicBezTo>
                    <a:pt x="48391" y="81544"/>
                    <a:pt x="43672" y="86991"/>
                    <a:pt x="39523" y="92818"/>
                  </a:cubicBezTo>
                  <a:cubicBezTo>
                    <a:pt x="38542" y="94212"/>
                    <a:pt x="37623" y="95669"/>
                    <a:pt x="36800" y="97157"/>
                  </a:cubicBezTo>
                  <a:cubicBezTo>
                    <a:pt x="37402" y="93958"/>
                    <a:pt x="36832" y="90507"/>
                    <a:pt x="37497" y="87245"/>
                  </a:cubicBezTo>
                  <a:cubicBezTo>
                    <a:pt x="38605" y="82019"/>
                    <a:pt x="37560" y="76857"/>
                    <a:pt x="36610" y="71569"/>
                  </a:cubicBezTo>
                  <a:cubicBezTo>
                    <a:pt x="38573" y="66438"/>
                    <a:pt x="44622" y="64506"/>
                    <a:pt x="47092" y="59534"/>
                  </a:cubicBezTo>
                  <a:cubicBezTo>
                    <a:pt x="49974" y="53739"/>
                    <a:pt x="48549" y="47057"/>
                    <a:pt x="50798" y="41135"/>
                  </a:cubicBezTo>
                  <a:lnTo>
                    <a:pt x="50956" y="41135"/>
                  </a:lnTo>
                  <a:cubicBezTo>
                    <a:pt x="51336" y="41071"/>
                    <a:pt x="51336" y="40533"/>
                    <a:pt x="51019" y="40470"/>
                  </a:cubicBezTo>
                  <a:cubicBezTo>
                    <a:pt x="51000" y="40395"/>
                    <a:pt x="50926" y="40331"/>
                    <a:pt x="50842" y="40331"/>
                  </a:cubicBezTo>
                  <a:cubicBezTo>
                    <a:pt x="50785" y="40331"/>
                    <a:pt x="50722" y="40361"/>
                    <a:pt x="50671" y="40438"/>
                  </a:cubicBezTo>
                  <a:lnTo>
                    <a:pt x="50639" y="40470"/>
                  </a:lnTo>
                  <a:cubicBezTo>
                    <a:pt x="43609" y="40945"/>
                    <a:pt x="33506" y="40945"/>
                    <a:pt x="30719" y="48830"/>
                  </a:cubicBezTo>
                  <a:cubicBezTo>
                    <a:pt x="28059" y="56304"/>
                    <a:pt x="30941" y="65583"/>
                    <a:pt x="35850" y="71442"/>
                  </a:cubicBezTo>
                  <a:cubicBezTo>
                    <a:pt x="35818" y="71600"/>
                    <a:pt x="35881" y="71727"/>
                    <a:pt x="35945" y="71822"/>
                  </a:cubicBezTo>
                  <a:cubicBezTo>
                    <a:pt x="36388" y="75591"/>
                    <a:pt x="37433" y="79454"/>
                    <a:pt x="37338" y="83254"/>
                  </a:cubicBezTo>
                  <a:cubicBezTo>
                    <a:pt x="36483" y="81038"/>
                    <a:pt x="34013" y="79676"/>
                    <a:pt x="31891" y="78346"/>
                  </a:cubicBezTo>
                  <a:cubicBezTo>
                    <a:pt x="27141" y="75369"/>
                    <a:pt x="26887" y="69162"/>
                    <a:pt x="22232" y="66343"/>
                  </a:cubicBezTo>
                  <a:cubicBezTo>
                    <a:pt x="22232" y="66343"/>
                    <a:pt x="22264" y="66312"/>
                    <a:pt x="22264" y="66312"/>
                  </a:cubicBezTo>
                  <a:cubicBezTo>
                    <a:pt x="24164" y="63936"/>
                    <a:pt x="23246" y="60864"/>
                    <a:pt x="21567" y="58584"/>
                  </a:cubicBezTo>
                  <a:cubicBezTo>
                    <a:pt x="20554" y="57128"/>
                    <a:pt x="19002" y="56463"/>
                    <a:pt x="17640" y="55354"/>
                  </a:cubicBezTo>
                  <a:cubicBezTo>
                    <a:pt x="15962" y="53992"/>
                    <a:pt x="14727" y="52282"/>
                    <a:pt x="13618" y="50477"/>
                  </a:cubicBezTo>
                  <a:cubicBezTo>
                    <a:pt x="13776" y="49970"/>
                    <a:pt x="13935" y="49495"/>
                    <a:pt x="14061" y="48957"/>
                  </a:cubicBezTo>
                  <a:cubicBezTo>
                    <a:pt x="14378" y="47785"/>
                    <a:pt x="14537" y="46772"/>
                    <a:pt x="14093" y="45600"/>
                  </a:cubicBezTo>
                  <a:cubicBezTo>
                    <a:pt x="13808" y="44903"/>
                    <a:pt x="13238" y="44428"/>
                    <a:pt x="12858" y="43763"/>
                  </a:cubicBezTo>
                  <a:cubicBezTo>
                    <a:pt x="11623" y="41546"/>
                    <a:pt x="11243" y="39931"/>
                    <a:pt x="11781" y="37588"/>
                  </a:cubicBezTo>
                  <a:cubicBezTo>
                    <a:pt x="11845" y="37493"/>
                    <a:pt x="11876" y="37430"/>
                    <a:pt x="11845" y="37334"/>
                  </a:cubicBezTo>
                  <a:cubicBezTo>
                    <a:pt x="11845" y="37303"/>
                    <a:pt x="11845" y="37303"/>
                    <a:pt x="11845" y="37271"/>
                  </a:cubicBezTo>
                  <a:cubicBezTo>
                    <a:pt x="11887" y="37079"/>
                    <a:pt x="11715" y="36945"/>
                    <a:pt x="11559" y="36945"/>
                  </a:cubicBezTo>
                  <a:cubicBezTo>
                    <a:pt x="11483" y="36945"/>
                    <a:pt x="11411" y="36977"/>
                    <a:pt x="11370" y="37049"/>
                  </a:cubicBezTo>
                  <a:cubicBezTo>
                    <a:pt x="11338" y="37049"/>
                    <a:pt x="11306" y="37081"/>
                    <a:pt x="11275" y="37081"/>
                  </a:cubicBezTo>
                  <a:cubicBezTo>
                    <a:pt x="5036" y="40913"/>
                    <a:pt x="0" y="47817"/>
                    <a:pt x="2059" y="55481"/>
                  </a:cubicBezTo>
                  <a:cubicBezTo>
                    <a:pt x="4051" y="62846"/>
                    <a:pt x="13121" y="66528"/>
                    <a:pt x="20356" y="66528"/>
                  </a:cubicBezTo>
                  <a:cubicBezTo>
                    <a:pt x="20711" y="66528"/>
                    <a:pt x="21063" y="66519"/>
                    <a:pt x="21409" y="66502"/>
                  </a:cubicBezTo>
                  <a:cubicBezTo>
                    <a:pt x="21409" y="66628"/>
                    <a:pt x="21472" y="66755"/>
                    <a:pt x="21599" y="66850"/>
                  </a:cubicBezTo>
                  <a:cubicBezTo>
                    <a:pt x="25621" y="69067"/>
                    <a:pt x="25811" y="73880"/>
                    <a:pt x="28788" y="76984"/>
                  </a:cubicBezTo>
                  <a:cubicBezTo>
                    <a:pt x="31511" y="79834"/>
                    <a:pt x="37117" y="80563"/>
                    <a:pt x="37148" y="85376"/>
                  </a:cubicBezTo>
                  <a:cubicBezTo>
                    <a:pt x="37085" y="85788"/>
                    <a:pt x="37022" y="86168"/>
                    <a:pt x="36927" y="86580"/>
                  </a:cubicBezTo>
                  <a:cubicBezTo>
                    <a:pt x="35723" y="91298"/>
                    <a:pt x="37307" y="96302"/>
                    <a:pt x="34995" y="100736"/>
                  </a:cubicBezTo>
                  <a:cubicBezTo>
                    <a:pt x="34963" y="100767"/>
                    <a:pt x="34963" y="100799"/>
                    <a:pt x="34963" y="100831"/>
                  </a:cubicBezTo>
                  <a:cubicBezTo>
                    <a:pt x="30909" y="109825"/>
                    <a:pt x="29484" y="119895"/>
                    <a:pt x="28756" y="129744"/>
                  </a:cubicBezTo>
                  <a:cubicBezTo>
                    <a:pt x="28756" y="129839"/>
                    <a:pt x="28788" y="129903"/>
                    <a:pt x="28819" y="129934"/>
                  </a:cubicBezTo>
                  <a:cubicBezTo>
                    <a:pt x="28788" y="130029"/>
                    <a:pt x="28788" y="130156"/>
                    <a:pt x="28883" y="130219"/>
                  </a:cubicBezTo>
                  <a:cubicBezTo>
                    <a:pt x="29227" y="130564"/>
                    <a:pt x="29687" y="130737"/>
                    <a:pt x="30158" y="130737"/>
                  </a:cubicBezTo>
                  <a:cubicBezTo>
                    <a:pt x="30292" y="130737"/>
                    <a:pt x="30427" y="130723"/>
                    <a:pt x="30561" y="130694"/>
                  </a:cubicBezTo>
                  <a:cubicBezTo>
                    <a:pt x="30719" y="130663"/>
                    <a:pt x="30783" y="130599"/>
                    <a:pt x="30814" y="130473"/>
                  </a:cubicBezTo>
                  <a:cubicBezTo>
                    <a:pt x="30973" y="130473"/>
                    <a:pt x="31131" y="130378"/>
                    <a:pt x="31163" y="130188"/>
                  </a:cubicBezTo>
                  <a:cubicBezTo>
                    <a:pt x="31701" y="114638"/>
                    <a:pt x="36958" y="99532"/>
                    <a:pt x="46712" y="87371"/>
                  </a:cubicBezTo>
                  <a:cubicBezTo>
                    <a:pt x="51336" y="81576"/>
                    <a:pt x="56656" y="76161"/>
                    <a:pt x="61850" y="70840"/>
                  </a:cubicBezTo>
                  <a:cubicBezTo>
                    <a:pt x="64827" y="67800"/>
                    <a:pt x="67867" y="65551"/>
                    <a:pt x="71699" y="63715"/>
                  </a:cubicBezTo>
                  <a:cubicBezTo>
                    <a:pt x="74138" y="62575"/>
                    <a:pt x="76323" y="61466"/>
                    <a:pt x="78096" y="59408"/>
                  </a:cubicBezTo>
                  <a:cubicBezTo>
                    <a:pt x="78160" y="59313"/>
                    <a:pt x="78160" y="59218"/>
                    <a:pt x="78128" y="59154"/>
                  </a:cubicBezTo>
                  <a:lnTo>
                    <a:pt x="79996" y="59154"/>
                  </a:lnTo>
                  <a:cubicBezTo>
                    <a:pt x="79965" y="59186"/>
                    <a:pt x="79965" y="59218"/>
                    <a:pt x="79996" y="59249"/>
                  </a:cubicBezTo>
                  <a:cubicBezTo>
                    <a:pt x="82023" y="65203"/>
                    <a:pt x="84588" y="71727"/>
                    <a:pt x="90099" y="75337"/>
                  </a:cubicBezTo>
                  <a:cubicBezTo>
                    <a:pt x="92474" y="76889"/>
                    <a:pt x="95039" y="77617"/>
                    <a:pt x="97858" y="77617"/>
                  </a:cubicBezTo>
                  <a:cubicBezTo>
                    <a:pt x="99893" y="77604"/>
                    <a:pt x="101825" y="77504"/>
                    <a:pt x="103732" y="77504"/>
                  </a:cubicBezTo>
                  <a:cubicBezTo>
                    <a:pt x="106425" y="77504"/>
                    <a:pt x="109069" y="77704"/>
                    <a:pt x="111887" y="78631"/>
                  </a:cubicBezTo>
                  <a:cubicBezTo>
                    <a:pt x="111912" y="78641"/>
                    <a:pt x="111936" y="78645"/>
                    <a:pt x="111958" y="78645"/>
                  </a:cubicBezTo>
                  <a:cubicBezTo>
                    <a:pt x="112082" y="78645"/>
                    <a:pt x="112172" y="78511"/>
                    <a:pt x="112172" y="78377"/>
                  </a:cubicBezTo>
                  <a:cubicBezTo>
                    <a:pt x="112236" y="78346"/>
                    <a:pt x="112267" y="78282"/>
                    <a:pt x="112299" y="78187"/>
                  </a:cubicBezTo>
                  <a:cubicBezTo>
                    <a:pt x="113566" y="73754"/>
                    <a:pt x="112489" y="69003"/>
                    <a:pt x="110969" y="64728"/>
                  </a:cubicBezTo>
                  <a:cubicBezTo>
                    <a:pt x="109670" y="61023"/>
                    <a:pt x="106503" y="57951"/>
                    <a:pt x="103463" y="55417"/>
                  </a:cubicBezTo>
                  <a:lnTo>
                    <a:pt x="103463" y="55417"/>
                  </a:lnTo>
                  <a:cubicBezTo>
                    <a:pt x="105535" y="55739"/>
                    <a:pt x="107584" y="55933"/>
                    <a:pt x="109583" y="55933"/>
                  </a:cubicBezTo>
                  <a:cubicBezTo>
                    <a:pt x="116449" y="55933"/>
                    <a:pt x="122731" y="53644"/>
                    <a:pt x="127342" y="46360"/>
                  </a:cubicBezTo>
                  <a:cubicBezTo>
                    <a:pt x="129369" y="43193"/>
                    <a:pt x="131047" y="39710"/>
                    <a:pt x="131744" y="36004"/>
                  </a:cubicBezTo>
                  <a:cubicBezTo>
                    <a:pt x="132092" y="34199"/>
                    <a:pt x="132662" y="31602"/>
                    <a:pt x="130920" y="30304"/>
                  </a:cubicBezTo>
                  <a:cubicBezTo>
                    <a:pt x="130002" y="29607"/>
                    <a:pt x="128894" y="29702"/>
                    <a:pt x="127817" y="29607"/>
                  </a:cubicBezTo>
                  <a:cubicBezTo>
                    <a:pt x="126423" y="29512"/>
                    <a:pt x="124840" y="29639"/>
                    <a:pt x="123541" y="28816"/>
                  </a:cubicBezTo>
                  <a:cubicBezTo>
                    <a:pt x="122750" y="28341"/>
                    <a:pt x="122465" y="27327"/>
                    <a:pt x="121641" y="26820"/>
                  </a:cubicBezTo>
                  <a:cubicBezTo>
                    <a:pt x="120814" y="26317"/>
                    <a:pt x="119982" y="26118"/>
                    <a:pt x="119149" y="26118"/>
                  </a:cubicBezTo>
                  <a:cubicBezTo>
                    <a:pt x="117940" y="26118"/>
                    <a:pt x="116729" y="26536"/>
                    <a:pt x="115529" y="27042"/>
                  </a:cubicBezTo>
                  <a:cubicBezTo>
                    <a:pt x="116163" y="25300"/>
                    <a:pt x="116416" y="23654"/>
                    <a:pt x="115909" y="22323"/>
                  </a:cubicBezTo>
                  <a:cubicBezTo>
                    <a:pt x="115909" y="22292"/>
                    <a:pt x="115941" y="22260"/>
                    <a:pt x="115941" y="22197"/>
                  </a:cubicBezTo>
                  <a:cubicBezTo>
                    <a:pt x="116163" y="17795"/>
                    <a:pt x="114547" y="13900"/>
                    <a:pt x="112299" y="10194"/>
                  </a:cubicBezTo>
                  <a:cubicBezTo>
                    <a:pt x="110909" y="7918"/>
                    <a:pt x="109133" y="3957"/>
                    <a:pt x="106068" y="3957"/>
                  </a:cubicBezTo>
                  <a:cubicBezTo>
                    <a:pt x="105850" y="3957"/>
                    <a:pt x="105626" y="3977"/>
                    <a:pt x="105395" y="4019"/>
                  </a:cubicBezTo>
                  <a:cubicBezTo>
                    <a:pt x="104255" y="4209"/>
                    <a:pt x="103337" y="5127"/>
                    <a:pt x="102228" y="5317"/>
                  </a:cubicBezTo>
                  <a:cubicBezTo>
                    <a:pt x="101884" y="5385"/>
                    <a:pt x="101545" y="5413"/>
                    <a:pt x="101211" y="5413"/>
                  </a:cubicBezTo>
                  <a:cubicBezTo>
                    <a:pt x="99671" y="5413"/>
                    <a:pt x="98221" y="4808"/>
                    <a:pt x="96686" y="4652"/>
                  </a:cubicBezTo>
                  <a:cubicBezTo>
                    <a:pt x="96441" y="4627"/>
                    <a:pt x="96200" y="4614"/>
                    <a:pt x="95961" y="4614"/>
                  </a:cubicBezTo>
                  <a:cubicBezTo>
                    <a:pt x="94716" y="4614"/>
                    <a:pt x="93543" y="4949"/>
                    <a:pt x="92347" y="5507"/>
                  </a:cubicBezTo>
                  <a:cubicBezTo>
                    <a:pt x="88705" y="7217"/>
                    <a:pt x="85254" y="10701"/>
                    <a:pt x="83068" y="14153"/>
                  </a:cubicBezTo>
                  <a:cubicBezTo>
                    <a:pt x="82150" y="8832"/>
                    <a:pt x="79585" y="3195"/>
                    <a:pt x="74138" y="1295"/>
                  </a:cubicBezTo>
                  <a:cubicBezTo>
                    <a:pt x="71618" y="422"/>
                    <a:pt x="67977" y="1"/>
                    <a:pt x="64904" y="1"/>
                  </a:cubicBezTo>
                  <a:close/>
                </a:path>
              </a:pathLst>
            </a:custGeom>
            <a:solidFill>
              <a:srgbClr val="F2D8D5">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9"/>
            <p:cNvSpPr/>
            <p:nvPr/>
          </p:nvSpPr>
          <p:spPr>
            <a:xfrm>
              <a:off x="6393604" y="2593600"/>
              <a:ext cx="2087356" cy="3121906"/>
            </a:xfrm>
            <a:custGeom>
              <a:avLst/>
              <a:gdLst/>
              <a:ahLst/>
              <a:cxnLst/>
              <a:rect l="l" t="t" r="r" b="b"/>
              <a:pathLst>
                <a:path w="70890" h="106025" extrusionOk="0">
                  <a:moveTo>
                    <a:pt x="64257" y="1422"/>
                  </a:moveTo>
                  <a:cubicBezTo>
                    <a:pt x="66569" y="7344"/>
                    <a:pt x="68659" y="14217"/>
                    <a:pt x="68215" y="20582"/>
                  </a:cubicBezTo>
                  <a:cubicBezTo>
                    <a:pt x="67772" y="26948"/>
                    <a:pt x="63465" y="32616"/>
                    <a:pt x="58778" y="36607"/>
                  </a:cubicBezTo>
                  <a:cubicBezTo>
                    <a:pt x="54028" y="40660"/>
                    <a:pt x="48137" y="43162"/>
                    <a:pt x="41898" y="43415"/>
                  </a:cubicBezTo>
                  <a:cubicBezTo>
                    <a:pt x="41387" y="43435"/>
                    <a:pt x="40878" y="43441"/>
                    <a:pt x="40371" y="43441"/>
                  </a:cubicBezTo>
                  <a:cubicBezTo>
                    <a:pt x="39561" y="43441"/>
                    <a:pt x="38758" y="43425"/>
                    <a:pt x="37964" y="43425"/>
                  </a:cubicBezTo>
                  <a:cubicBezTo>
                    <a:pt x="36030" y="43425"/>
                    <a:pt x="34152" y="43517"/>
                    <a:pt x="32366" y="44144"/>
                  </a:cubicBezTo>
                  <a:cubicBezTo>
                    <a:pt x="36451" y="41262"/>
                    <a:pt x="41202" y="39552"/>
                    <a:pt x="45350" y="36797"/>
                  </a:cubicBezTo>
                  <a:cubicBezTo>
                    <a:pt x="49341" y="34136"/>
                    <a:pt x="52888" y="30843"/>
                    <a:pt x="55928" y="27106"/>
                  </a:cubicBezTo>
                  <a:cubicBezTo>
                    <a:pt x="60932" y="20962"/>
                    <a:pt x="65809" y="12633"/>
                    <a:pt x="63908" y="4431"/>
                  </a:cubicBezTo>
                  <a:cubicBezTo>
                    <a:pt x="63867" y="4209"/>
                    <a:pt x="63697" y="4108"/>
                    <a:pt x="63528" y="4108"/>
                  </a:cubicBezTo>
                  <a:cubicBezTo>
                    <a:pt x="63311" y="4108"/>
                    <a:pt x="63095" y="4273"/>
                    <a:pt x="63148" y="4558"/>
                  </a:cubicBezTo>
                  <a:cubicBezTo>
                    <a:pt x="64954" y="14122"/>
                    <a:pt x="58493" y="23591"/>
                    <a:pt x="52064" y="30051"/>
                  </a:cubicBezTo>
                  <a:cubicBezTo>
                    <a:pt x="48739" y="33408"/>
                    <a:pt x="44907" y="36227"/>
                    <a:pt x="40790" y="38507"/>
                  </a:cubicBezTo>
                  <a:cubicBezTo>
                    <a:pt x="37782" y="40153"/>
                    <a:pt x="34805" y="41579"/>
                    <a:pt x="32113" y="43605"/>
                  </a:cubicBezTo>
                  <a:cubicBezTo>
                    <a:pt x="32809" y="42719"/>
                    <a:pt x="33506" y="41769"/>
                    <a:pt x="34140" y="40787"/>
                  </a:cubicBezTo>
                  <a:cubicBezTo>
                    <a:pt x="34319" y="40518"/>
                    <a:pt x="34086" y="40249"/>
                    <a:pt x="33845" y="40249"/>
                  </a:cubicBezTo>
                  <a:cubicBezTo>
                    <a:pt x="33745" y="40249"/>
                    <a:pt x="33644" y="40295"/>
                    <a:pt x="33570" y="40407"/>
                  </a:cubicBezTo>
                  <a:cubicBezTo>
                    <a:pt x="32936" y="41262"/>
                    <a:pt x="32239" y="42085"/>
                    <a:pt x="31511" y="42877"/>
                  </a:cubicBezTo>
                  <a:cubicBezTo>
                    <a:pt x="32081" y="41674"/>
                    <a:pt x="32588" y="40407"/>
                    <a:pt x="33158" y="39140"/>
                  </a:cubicBezTo>
                  <a:cubicBezTo>
                    <a:pt x="36325" y="31793"/>
                    <a:pt x="40980" y="27328"/>
                    <a:pt x="47631" y="23052"/>
                  </a:cubicBezTo>
                  <a:cubicBezTo>
                    <a:pt x="55706" y="17859"/>
                    <a:pt x="61027" y="10321"/>
                    <a:pt x="64257" y="1422"/>
                  </a:cubicBezTo>
                  <a:close/>
                  <a:moveTo>
                    <a:pt x="12826" y="13520"/>
                  </a:moveTo>
                  <a:lnTo>
                    <a:pt x="12826" y="13520"/>
                  </a:lnTo>
                  <a:cubicBezTo>
                    <a:pt x="16215" y="21374"/>
                    <a:pt x="18748" y="29671"/>
                    <a:pt x="16247" y="38285"/>
                  </a:cubicBezTo>
                  <a:cubicBezTo>
                    <a:pt x="15170" y="41959"/>
                    <a:pt x="13048" y="45189"/>
                    <a:pt x="12161" y="48926"/>
                  </a:cubicBezTo>
                  <a:cubicBezTo>
                    <a:pt x="11053" y="53613"/>
                    <a:pt x="9913" y="57698"/>
                    <a:pt x="7538" y="61847"/>
                  </a:cubicBezTo>
                  <a:cubicBezTo>
                    <a:pt x="7474" y="61023"/>
                    <a:pt x="7348" y="60168"/>
                    <a:pt x="7189" y="59281"/>
                  </a:cubicBezTo>
                  <a:cubicBezTo>
                    <a:pt x="7189" y="59218"/>
                    <a:pt x="7126" y="59186"/>
                    <a:pt x="7063" y="59155"/>
                  </a:cubicBezTo>
                  <a:cubicBezTo>
                    <a:pt x="6936" y="57223"/>
                    <a:pt x="6777" y="55260"/>
                    <a:pt x="6936" y="53296"/>
                  </a:cubicBezTo>
                  <a:cubicBezTo>
                    <a:pt x="7316" y="48862"/>
                    <a:pt x="9818" y="45189"/>
                    <a:pt x="10958" y="41009"/>
                  </a:cubicBezTo>
                  <a:cubicBezTo>
                    <a:pt x="13016" y="33250"/>
                    <a:pt x="12858" y="24477"/>
                    <a:pt x="13365" y="16497"/>
                  </a:cubicBezTo>
                  <a:cubicBezTo>
                    <a:pt x="13381" y="16346"/>
                    <a:pt x="13257" y="16267"/>
                    <a:pt x="13131" y="16267"/>
                  </a:cubicBezTo>
                  <a:cubicBezTo>
                    <a:pt x="13018" y="16267"/>
                    <a:pt x="12905" y="16331"/>
                    <a:pt x="12890" y="16465"/>
                  </a:cubicBezTo>
                  <a:cubicBezTo>
                    <a:pt x="12035" y="25301"/>
                    <a:pt x="12668" y="35498"/>
                    <a:pt x="9469" y="43827"/>
                  </a:cubicBezTo>
                  <a:cubicBezTo>
                    <a:pt x="8266" y="46931"/>
                    <a:pt x="6746" y="49876"/>
                    <a:pt x="6492" y="53233"/>
                  </a:cubicBezTo>
                  <a:cubicBezTo>
                    <a:pt x="6176" y="56970"/>
                    <a:pt x="6999" y="60675"/>
                    <a:pt x="6714" y="64412"/>
                  </a:cubicBezTo>
                  <a:cubicBezTo>
                    <a:pt x="6714" y="64475"/>
                    <a:pt x="6746" y="64507"/>
                    <a:pt x="6746" y="64538"/>
                  </a:cubicBezTo>
                  <a:cubicBezTo>
                    <a:pt x="6714" y="64792"/>
                    <a:pt x="6682" y="65014"/>
                    <a:pt x="6619" y="65235"/>
                  </a:cubicBezTo>
                  <a:cubicBezTo>
                    <a:pt x="5447" y="60073"/>
                    <a:pt x="2914" y="53518"/>
                    <a:pt x="4434" y="48577"/>
                  </a:cubicBezTo>
                  <a:cubicBezTo>
                    <a:pt x="5036" y="46677"/>
                    <a:pt x="6714" y="45601"/>
                    <a:pt x="7284" y="43764"/>
                  </a:cubicBezTo>
                  <a:cubicBezTo>
                    <a:pt x="7854" y="41895"/>
                    <a:pt x="6968" y="39868"/>
                    <a:pt x="6809" y="38000"/>
                  </a:cubicBezTo>
                  <a:cubicBezTo>
                    <a:pt x="6112" y="29386"/>
                    <a:pt x="13650" y="21881"/>
                    <a:pt x="12826" y="13520"/>
                  </a:cubicBezTo>
                  <a:close/>
                  <a:moveTo>
                    <a:pt x="69007" y="78283"/>
                  </a:moveTo>
                  <a:cubicBezTo>
                    <a:pt x="68976" y="78283"/>
                    <a:pt x="68976" y="78314"/>
                    <a:pt x="68944" y="78314"/>
                  </a:cubicBezTo>
                  <a:cubicBezTo>
                    <a:pt x="68976" y="78314"/>
                    <a:pt x="68944" y="78283"/>
                    <a:pt x="68944" y="78283"/>
                  </a:cubicBezTo>
                  <a:close/>
                  <a:moveTo>
                    <a:pt x="39773" y="59266"/>
                  </a:moveTo>
                  <a:cubicBezTo>
                    <a:pt x="40711" y="59266"/>
                    <a:pt x="41651" y="59348"/>
                    <a:pt x="42595" y="59566"/>
                  </a:cubicBezTo>
                  <a:cubicBezTo>
                    <a:pt x="47187" y="60643"/>
                    <a:pt x="50798" y="63968"/>
                    <a:pt x="53996" y="67262"/>
                  </a:cubicBezTo>
                  <a:cubicBezTo>
                    <a:pt x="58208" y="71601"/>
                    <a:pt x="62230" y="76224"/>
                    <a:pt x="68057" y="78029"/>
                  </a:cubicBezTo>
                  <a:cubicBezTo>
                    <a:pt x="66239" y="78387"/>
                    <a:pt x="64424" y="78561"/>
                    <a:pt x="62626" y="78561"/>
                  </a:cubicBezTo>
                  <a:cubicBezTo>
                    <a:pt x="57411" y="78561"/>
                    <a:pt x="52333" y="77096"/>
                    <a:pt x="47694" y="74388"/>
                  </a:cubicBezTo>
                  <a:cubicBezTo>
                    <a:pt x="42057" y="71094"/>
                    <a:pt x="38605" y="66059"/>
                    <a:pt x="33855" y="61847"/>
                  </a:cubicBezTo>
                  <a:cubicBezTo>
                    <a:pt x="32968" y="61087"/>
                    <a:pt x="32081" y="60485"/>
                    <a:pt x="31131" y="60010"/>
                  </a:cubicBezTo>
                  <a:lnTo>
                    <a:pt x="31131" y="60010"/>
                  </a:lnTo>
                  <a:cubicBezTo>
                    <a:pt x="31176" y="60010"/>
                    <a:pt x="31220" y="60010"/>
                    <a:pt x="31265" y="60010"/>
                  </a:cubicBezTo>
                  <a:cubicBezTo>
                    <a:pt x="34130" y="60010"/>
                    <a:pt x="36945" y="59266"/>
                    <a:pt x="39773" y="59266"/>
                  </a:cubicBezTo>
                  <a:close/>
                  <a:moveTo>
                    <a:pt x="27426" y="60200"/>
                  </a:moveTo>
                  <a:cubicBezTo>
                    <a:pt x="28407" y="60358"/>
                    <a:pt x="29389" y="60612"/>
                    <a:pt x="30403" y="60992"/>
                  </a:cubicBezTo>
                  <a:cubicBezTo>
                    <a:pt x="35343" y="62955"/>
                    <a:pt x="38637" y="68624"/>
                    <a:pt x="42722" y="71917"/>
                  </a:cubicBezTo>
                  <a:cubicBezTo>
                    <a:pt x="48471" y="76502"/>
                    <a:pt x="55325" y="79302"/>
                    <a:pt x="62481" y="79302"/>
                  </a:cubicBezTo>
                  <a:cubicBezTo>
                    <a:pt x="64470" y="79302"/>
                    <a:pt x="66482" y="79086"/>
                    <a:pt x="68501" y="78631"/>
                  </a:cubicBezTo>
                  <a:lnTo>
                    <a:pt x="68501" y="78631"/>
                  </a:lnTo>
                  <a:cubicBezTo>
                    <a:pt x="63699" y="81848"/>
                    <a:pt x="57984" y="83738"/>
                    <a:pt x="52360" y="83738"/>
                  </a:cubicBezTo>
                  <a:cubicBezTo>
                    <a:pt x="46856" y="83738"/>
                    <a:pt x="41439" y="81927"/>
                    <a:pt x="37053" y="77776"/>
                  </a:cubicBezTo>
                  <a:cubicBezTo>
                    <a:pt x="33063" y="74007"/>
                    <a:pt x="31701" y="69162"/>
                    <a:pt x="29611" y="64285"/>
                  </a:cubicBezTo>
                  <a:cubicBezTo>
                    <a:pt x="29009" y="62923"/>
                    <a:pt x="28407" y="61308"/>
                    <a:pt x="27426" y="60200"/>
                  </a:cubicBezTo>
                  <a:close/>
                  <a:moveTo>
                    <a:pt x="64434" y="1"/>
                  </a:moveTo>
                  <a:cubicBezTo>
                    <a:pt x="64199" y="1"/>
                    <a:pt x="63959" y="192"/>
                    <a:pt x="63940" y="441"/>
                  </a:cubicBezTo>
                  <a:cubicBezTo>
                    <a:pt x="63845" y="472"/>
                    <a:pt x="63750" y="567"/>
                    <a:pt x="63718" y="694"/>
                  </a:cubicBezTo>
                  <a:cubicBezTo>
                    <a:pt x="62103" y="6204"/>
                    <a:pt x="59095" y="11366"/>
                    <a:pt x="55168" y="15547"/>
                  </a:cubicBezTo>
                  <a:cubicBezTo>
                    <a:pt x="51494" y="19410"/>
                    <a:pt x="46997" y="21849"/>
                    <a:pt x="42690" y="24921"/>
                  </a:cubicBezTo>
                  <a:cubicBezTo>
                    <a:pt x="39143" y="27423"/>
                    <a:pt x="36356" y="30653"/>
                    <a:pt x="34235" y="34453"/>
                  </a:cubicBezTo>
                  <a:cubicBezTo>
                    <a:pt x="32239" y="38032"/>
                    <a:pt x="31258" y="42307"/>
                    <a:pt x="28851" y="45601"/>
                  </a:cubicBezTo>
                  <a:cubicBezTo>
                    <a:pt x="24924" y="49211"/>
                    <a:pt x="20490" y="52219"/>
                    <a:pt x="16785" y="56083"/>
                  </a:cubicBezTo>
                  <a:cubicBezTo>
                    <a:pt x="12636" y="60422"/>
                    <a:pt x="10261" y="65615"/>
                    <a:pt x="8171" y="71126"/>
                  </a:cubicBezTo>
                  <a:cubicBezTo>
                    <a:pt x="6461" y="75718"/>
                    <a:pt x="4656" y="80500"/>
                    <a:pt x="4276" y="85440"/>
                  </a:cubicBezTo>
                  <a:cubicBezTo>
                    <a:pt x="3231" y="84965"/>
                    <a:pt x="2059" y="81386"/>
                    <a:pt x="1995" y="81006"/>
                  </a:cubicBezTo>
                  <a:cubicBezTo>
                    <a:pt x="1489" y="78726"/>
                    <a:pt x="2090" y="77016"/>
                    <a:pt x="3167" y="75021"/>
                  </a:cubicBezTo>
                  <a:cubicBezTo>
                    <a:pt x="4117" y="73311"/>
                    <a:pt x="5352" y="71727"/>
                    <a:pt x="6207" y="69954"/>
                  </a:cubicBezTo>
                  <a:cubicBezTo>
                    <a:pt x="7316" y="67705"/>
                    <a:pt x="7664" y="65489"/>
                    <a:pt x="7633" y="63177"/>
                  </a:cubicBezTo>
                  <a:cubicBezTo>
                    <a:pt x="7696" y="63145"/>
                    <a:pt x="7791" y="63113"/>
                    <a:pt x="7854" y="63018"/>
                  </a:cubicBezTo>
                  <a:cubicBezTo>
                    <a:pt x="10229" y="59313"/>
                    <a:pt x="11686" y="55481"/>
                    <a:pt x="12636" y="51174"/>
                  </a:cubicBezTo>
                  <a:cubicBezTo>
                    <a:pt x="13808" y="46044"/>
                    <a:pt x="16627" y="41515"/>
                    <a:pt x="17640" y="36353"/>
                  </a:cubicBezTo>
                  <a:cubicBezTo>
                    <a:pt x="19477" y="27106"/>
                    <a:pt x="16183" y="17447"/>
                    <a:pt x="11718" y="9403"/>
                  </a:cubicBezTo>
                  <a:cubicBezTo>
                    <a:pt x="11686" y="9340"/>
                    <a:pt x="11655" y="9276"/>
                    <a:pt x="11623" y="9213"/>
                  </a:cubicBezTo>
                  <a:cubicBezTo>
                    <a:pt x="11548" y="9053"/>
                    <a:pt x="11420" y="8987"/>
                    <a:pt x="11291" y="8987"/>
                  </a:cubicBezTo>
                  <a:cubicBezTo>
                    <a:pt x="11036" y="8987"/>
                    <a:pt x="10779" y="9246"/>
                    <a:pt x="10926" y="9561"/>
                  </a:cubicBezTo>
                  <a:cubicBezTo>
                    <a:pt x="13998" y="16022"/>
                    <a:pt x="10483" y="22292"/>
                    <a:pt x="8076" y="28278"/>
                  </a:cubicBezTo>
                  <a:cubicBezTo>
                    <a:pt x="6302" y="32680"/>
                    <a:pt x="6081" y="36005"/>
                    <a:pt x="6461" y="40565"/>
                  </a:cubicBezTo>
                  <a:cubicBezTo>
                    <a:pt x="6841" y="44904"/>
                    <a:pt x="3262" y="47564"/>
                    <a:pt x="3421" y="52093"/>
                  </a:cubicBezTo>
                  <a:cubicBezTo>
                    <a:pt x="3611" y="56811"/>
                    <a:pt x="5131" y="61783"/>
                    <a:pt x="6366" y="66344"/>
                  </a:cubicBezTo>
                  <a:cubicBezTo>
                    <a:pt x="5859" y="68180"/>
                    <a:pt x="4941" y="69954"/>
                    <a:pt x="3516" y="71981"/>
                  </a:cubicBezTo>
                  <a:cubicBezTo>
                    <a:pt x="2090" y="74007"/>
                    <a:pt x="634" y="76098"/>
                    <a:pt x="285" y="78663"/>
                  </a:cubicBezTo>
                  <a:cubicBezTo>
                    <a:pt x="0" y="80880"/>
                    <a:pt x="1330" y="86073"/>
                    <a:pt x="4212" y="86358"/>
                  </a:cubicBezTo>
                  <a:cubicBezTo>
                    <a:pt x="4181" y="87150"/>
                    <a:pt x="4212" y="87942"/>
                    <a:pt x="4244" y="88734"/>
                  </a:cubicBezTo>
                  <a:cubicBezTo>
                    <a:pt x="4656" y="94941"/>
                    <a:pt x="7886" y="100926"/>
                    <a:pt x="11433" y="105866"/>
                  </a:cubicBezTo>
                  <a:cubicBezTo>
                    <a:pt x="11519" y="105978"/>
                    <a:pt x="11628" y="106025"/>
                    <a:pt x="11738" y="106025"/>
                  </a:cubicBezTo>
                  <a:cubicBezTo>
                    <a:pt x="12031" y="106025"/>
                    <a:pt x="12323" y="105691"/>
                    <a:pt x="12161" y="105391"/>
                  </a:cubicBezTo>
                  <a:cubicBezTo>
                    <a:pt x="9089" y="99058"/>
                    <a:pt x="5257" y="93262"/>
                    <a:pt x="5701" y="85883"/>
                  </a:cubicBezTo>
                  <a:cubicBezTo>
                    <a:pt x="6081" y="79835"/>
                    <a:pt x="8678" y="73564"/>
                    <a:pt x="10958" y="67959"/>
                  </a:cubicBezTo>
                  <a:cubicBezTo>
                    <a:pt x="11211" y="67325"/>
                    <a:pt x="11496" y="66724"/>
                    <a:pt x="11781" y="66122"/>
                  </a:cubicBezTo>
                  <a:cubicBezTo>
                    <a:pt x="15946" y="63074"/>
                    <a:pt x="20600" y="60083"/>
                    <a:pt x="25634" y="60083"/>
                  </a:cubicBezTo>
                  <a:cubicBezTo>
                    <a:pt x="25882" y="60083"/>
                    <a:pt x="26131" y="60090"/>
                    <a:pt x="26381" y="60105"/>
                  </a:cubicBezTo>
                  <a:cubicBezTo>
                    <a:pt x="28819" y="62068"/>
                    <a:pt x="29896" y="67040"/>
                    <a:pt x="30814" y="69289"/>
                  </a:cubicBezTo>
                  <a:cubicBezTo>
                    <a:pt x="31606" y="71316"/>
                    <a:pt x="32493" y="73311"/>
                    <a:pt x="33760" y="75116"/>
                  </a:cubicBezTo>
                  <a:cubicBezTo>
                    <a:pt x="36325" y="78821"/>
                    <a:pt x="40157" y="81576"/>
                    <a:pt x="44369" y="83191"/>
                  </a:cubicBezTo>
                  <a:cubicBezTo>
                    <a:pt x="47102" y="84227"/>
                    <a:pt x="49899" y="84702"/>
                    <a:pt x="52678" y="84702"/>
                  </a:cubicBezTo>
                  <a:cubicBezTo>
                    <a:pt x="59074" y="84702"/>
                    <a:pt x="65371" y="82184"/>
                    <a:pt x="70559" y="78188"/>
                  </a:cubicBezTo>
                  <a:cubicBezTo>
                    <a:pt x="70889" y="77934"/>
                    <a:pt x="70608" y="77497"/>
                    <a:pt x="70272" y="77497"/>
                  </a:cubicBezTo>
                  <a:cubicBezTo>
                    <a:pt x="70189" y="77497"/>
                    <a:pt x="70102" y="77523"/>
                    <a:pt x="70021" y="77586"/>
                  </a:cubicBezTo>
                  <a:cubicBezTo>
                    <a:pt x="70021" y="77586"/>
                    <a:pt x="70021" y="77554"/>
                    <a:pt x="69989" y="77554"/>
                  </a:cubicBezTo>
                  <a:cubicBezTo>
                    <a:pt x="61280" y="75623"/>
                    <a:pt x="56878" y="67705"/>
                    <a:pt x="50259" y="62512"/>
                  </a:cubicBezTo>
                  <a:cubicBezTo>
                    <a:pt x="48042" y="60770"/>
                    <a:pt x="45540" y="59250"/>
                    <a:pt x="42722" y="58648"/>
                  </a:cubicBezTo>
                  <a:cubicBezTo>
                    <a:pt x="41766" y="58437"/>
                    <a:pt x="40809" y="58354"/>
                    <a:pt x="39850" y="58354"/>
                  </a:cubicBezTo>
                  <a:cubicBezTo>
                    <a:pt x="36647" y="58354"/>
                    <a:pt x="33430" y="59272"/>
                    <a:pt x="30213" y="59345"/>
                  </a:cubicBezTo>
                  <a:cubicBezTo>
                    <a:pt x="30118" y="59345"/>
                    <a:pt x="30023" y="59408"/>
                    <a:pt x="29959" y="59471"/>
                  </a:cubicBezTo>
                  <a:cubicBezTo>
                    <a:pt x="28497" y="58912"/>
                    <a:pt x="26983" y="58658"/>
                    <a:pt x="25457" y="58658"/>
                  </a:cubicBezTo>
                  <a:cubicBezTo>
                    <a:pt x="21198" y="58658"/>
                    <a:pt x="16854" y="60632"/>
                    <a:pt x="13333" y="63430"/>
                  </a:cubicBezTo>
                  <a:cubicBezTo>
                    <a:pt x="17703" y="56526"/>
                    <a:pt x="24481" y="52029"/>
                    <a:pt x="29991" y="46076"/>
                  </a:cubicBezTo>
                  <a:cubicBezTo>
                    <a:pt x="35660" y="42782"/>
                    <a:pt x="43007" y="45189"/>
                    <a:pt x="49246" y="43225"/>
                  </a:cubicBezTo>
                  <a:cubicBezTo>
                    <a:pt x="54724" y="41484"/>
                    <a:pt x="59570" y="38032"/>
                    <a:pt x="63243" y="33661"/>
                  </a:cubicBezTo>
                  <a:cubicBezTo>
                    <a:pt x="66854" y="29418"/>
                    <a:pt x="69387" y="24667"/>
                    <a:pt x="69229" y="18999"/>
                  </a:cubicBezTo>
                  <a:cubicBezTo>
                    <a:pt x="69071" y="12570"/>
                    <a:pt x="67297" y="6173"/>
                    <a:pt x="64827" y="282"/>
                  </a:cubicBezTo>
                  <a:cubicBezTo>
                    <a:pt x="64739" y="82"/>
                    <a:pt x="64587" y="1"/>
                    <a:pt x="64434" y="1"/>
                  </a:cubicBezTo>
                  <a:close/>
                </a:path>
              </a:pathLst>
            </a:custGeom>
            <a:solidFill>
              <a:srgbClr val="E2C5C3">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49"/>
          <p:cNvGrpSpPr/>
          <p:nvPr/>
        </p:nvGrpSpPr>
        <p:grpSpPr>
          <a:xfrm>
            <a:off x="-14642" y="-8"/>
            <a:ext cx="5202533" cy="1826099"/>
            <a:chOff x="-14642" y="-8"/>
            <a:chExt cx="5202533" cy="1826099"/>
          </a:xfrm>
        </p:grpSpPr>
        <p:sp>
          <p:nvSpPr>
            <p:cNvPr id="706" name="Google Shape;706;p49"/>
            <p:cNvSpPr/>
            <p:nvPr/>
          </p:nvSpPr>
          <p:spPr>
            <a:xfrm rot="5400000">
              <a:off x="4190377" y="1125397"/>
              <a:ext cx="578319" cy="517624"/>
            </a:xfrm>
            <a:custGeom>
              <a:avLst/>
              <a:gdLst/>
              <a:ahLst/>
              <a:cxnLst/>
              <a:rect l="l" t="t" r="r" b="b"/>
              <a:pathLst>
                <a:path w="19066" h="17065" extrusionOk="0">
                  <a:moveTo>
                    <a:pt x="17450" y="9989"/>
                  </a:moveTo>
                  <a:lnTo>
                    <a:pt x="17450" y="9989"/>
                  </a:lnTo>
                  <a:cubicBezTo>
                    <a:pt x="17626" y="10165"/>
                    <a:pt x="17775" y="10341"/>
                    <a:pt x="17872" y="10517"/>
                  </a:cubicBezTo>
                  <a:lnTo>
                    <a:pt x="17872" y="10517"/>
                  </a:lnTo>
                  <a:cubicBezTo>
                    <a:pt x="17741" y="10353"/>
                    <a:pt x="17606" y="10171"/>
                    <a:pt x="17450" y="9989"/>
                  </a:cubicBezTo>
                  <a:close/>
                  <a:moveTo>
                    <a:pt x="11979" y="1"/>
                  </a:moveTo>
                  <a:cubicBezTo>
                    <a:pt x="11203" y="1"/>
                    <a:pt x="10424" y="126"/>
                    <a:pt x="9660" y="298"/>
                  </a:cubicBezTo>
                  <a:cubicBezTo>
                    <a:pt x="7886" y="710"/>
                    <a:pt x="5923" y="1343"/>
                    <a:pt x="4434" y="2451"/>
                  </a:cubicBezTo>
                  <a:cubicBezTo>
                    <a:pt x="3801" y="2895"/>
                    <a:pt x="3389" y="3401"/>
                    <a:pt x="3072" y="4098"/>
                  </a:cubicBezTo>
                  <a:cubicBezTo>
                    <a:pt x="2851" y="4541"/>
                    <a:pt x="2724" y="5017"/>
                    <a:pt x="2439" y="5460"/>
                  </a:cubicBezTo>
                  <a:cubicBezTo>
                    <a:pt x="2154" y="5903"/>
                    <a:pt x="1711" y="6283"/>
                    <a:pt x="1331" y="6695"/>
                  </a:cubicBezTo>
                  <a:cubicBezTo>
                    <a:pt x="634" y="7423"/>
                    <a:pt x="0" y="8437"/>
                    <a:pt x="444" y="9418"/>
                  </a:cubicBezTo>
                  <a:cubicBezTo>
                    <a:pt x="444" y="9514"/>
                    <a:pt x="444" y="9672"/>
                    <a:pt x="507" y="9894"/>
                  </a:cubicBezTo>
                  <a:cubicBezTo>
                    <a:pt x="475" y="9925"/>
                    <a:pt x="475" y="9989"/>
                    <a:pt x="539" y="10020"/>
                  </a:cubicBezTo>
                  <a:cubicBezTo>
                    <a:pt x="539" y="10020"/>
                    <a:pt x="539" y="10020"/>
                    <a:pt x="539" y="10052"/>
                  </a:cubicBezTo>
                  <a:cubicBezTo>
                    <a:pt x="539" y="10939"/>
                    <a:pt x="951" y="11730"/>
                    <a:pt x="1742" y="12205"/>
                  </a:cubicBezTo>
                  <a:cubicBezTo>
                    <a:pt x="2344" y="12585"/>
                    <a:pt x="3072" y="12744"/>
                    <a:pt x="3706" y="13029"/>
                  </a:cubicBezTo>
                  <a:cubicBezTo>
                    <a:pt x="4497" y="13345"/>
                    <a:pt x="5226" y="13757"/>
                    <a:pt x="5954" y="14232"/>
                  </a:cubicBezTo>
                  <a:cubicBezTo>
                    <a:pt x="6954" y="14916"/>
                    <a:pt x="8828" y="17064"/>
                    <a:pt x="10432" y="17064"/>
                  </a:cubicBezTo>
                  <a:cubicBezTo>
                    <a:pt x="10759" y="17064"/>
                    <a:pt x="11075" y="16975"/>
                    <a:pt x="11370" y="16766"/>
                  </a:cubicBezTo>
                  <a:cubicBezTo>
                    <a:pt x="11718" y="16766"/>
                    <a:pt x="12066" y="16671"/>
                    <a:pt x="12415" y="16512"/>
                  </a:cubicBezTo>
                  <a:cubicBezTo>
                    <a:pt x="13206" y="16101"/>
                    <a:pt x="13713" y="15372"/>
                    <a:pt x="13681" y="14486"/>
                  </a:cubicBezTo>
                  <a:lnTo>
                    <a:pt x="13681" y="14486"/>
                  </a:lnTo>
                  <a:cubicBezTo>
                    <a:pt x="13986" y="14600"/>
                    <a:pt x="14290" y="14691"/>
                    <a:pt x="14607" y="14691"/>
                  </a:cubicBezTo>
                  <a:cubicBezTo>
                    <a:pt x="14819" y="14691"/>
                    <a:pt x="15037" y="14650"/>
                    <a:pt x="15265" y="14549"/>
                  </a:cubicBezTo>
                  <a:cubicBezTo>
                    <a:pt x="16120" y="14169"/>
                    <a:pt x="17260" y="13472"/>
                    <a:pt x="17893" y="12775"/>
                  </a:cubicBezTo>
                  <a:cubicBezTo>
                    <a:pt x="19065" y="11477"/>
                    <a:pt x="18210" y="10210"/>
                    <a:pt x="17070" y="9355"/>
                  </a:cubicBezTo>
                  <a:cubicBezTo>
                    <a:pt x="17672" y="8880"/>
                    <a:pt x="18337" y="8310"/>
                    <a:pt x="18400" y="7518"/>
                  </a:cubicBezTo>
                  <a:cubicBezTo>
                    <a:pt x="18400" y="7297"/>
                    <a:pt x="18400" y="7075"/>
                    <a:pt x="18305" y="6885"/>
                  </a:cubicBezTo>
                  <a:cubicBezTo>
                    <a:pt x="18242" y="6695"/>
                    <a:pt x="18115" y="6505"/>
                    <a:pt x="17988" y="6347"/>
                  </a:cubicBezTo>
                  <a:cubicBezTo>
                    <a:pt x="17608" y="5808"/>
                    <a:pt x="17735" y="5872"/>
                    <a:pt x="17482" y="5080"/>
                  </a:cubicBezTo>
                  <a:cubicBezTo>
                    <a:pt x="17418" y="4890"/>
                    <a:pt x="17387" y="4763"/>
                    <a:pt x="17292" y="4668"/>
                  </a:cubicBezTo>
                  <a:cubicBezTo>
                    <a:pt x="17798" y="4446"/>
                    <a:pt x="18147" y="4098"/>
                    <a:pt x="18400" y="3591"/>
                  </a:cubicBezTo>
                  <a:cubicBezTo>
                    <a:pt x="18432" y="3528"/>
                    <a:pt x="18432" y="3496"/>
                    <a:pt x="18400" y="3465"/>
                  </a:cubicBezTo>
                  <a:cubicBezTo>
                    <a:pt x="18115" y="3180"/>
                    <a:pt x="17893" y="3053"/>
                    <a:pt x="17513" y="3021"/>
                  </a:cubicBezTo>
                  <a:cubicBezTo>
                    <a:pt x="17401" y="3003"/>
                    <a:pt x="17285" y="2998"/>
                    <a:pt x="17167" y="2998"/>
                  </a:cubicBezTo>
                  <a:cubicBezTo>
                    <a:pt x="17042" y="2998"/>
                    <a:pt x="16916" y="3003"/>
                    <a:pt x="16787" y="3003"/>
                  </a:cubicBezTo>
                  <a:cubicBezTo>
                    <a:pt x="16630" y="3003"/>
                    <a:pt x="16470" y="2995"/>
                    <a:pt x="16310" y="2958"/>
                  </a:cubicBezTo>
                  <a:cubicBezTo>
                    <a:pt x="15930" y="2895"/>
                    <a:pt x="15550" y="2705"/>
                    <a:pt x="15170" y="2515"/>
                  </a:cubicBezTo>
                  <a:cubicBezTo>
                    <a:pt x="14827" y="2372"/>
                    <a:pt x="14329" y="2126"/>
                    <a:pt x="13886" y="2126"/>
                  </a:cubicBezTo>
                  <a:cubicBezTo>
                    <a:pt x="13838" y="2126"/>
                    <a:pt x="13791" y="2128"/>
                    <a:pt x="13745" y="2135"/>
                  </a:cubicBezTo>
                  <a:cubicBezTo>
                    <a:pt x="13903" y="1786"/>
                    <a:pt x="13998" y="1406"/>
                    <a:pt x="14093" y="1026"/>
                  </a:cubicBezTo>
                  <a:cubicBezTo>
                    <a:pt x="14220" y="931"/>
                    <a:pt x="14315" y="836"/>
                    <a:pt x="14378" y="710"/>
                  </a:cubicBezTo>
                  <a:cubicBezTo>
                    <a:pt x="14442" y="646"/>
                    <a:pt x="14410" y="520"/>
                    <a:pt x="14347" y="488"/>
                  </a:cubicBezTo>
                  <a:cubicBezTo>
                    <a:pt x="13575" y="134"/>
                    <a:pt x="12779" y="1"/>
                    <a:pt x="11979"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9"/>
            <p:cNvSpPr/>
            <p:nvPr/>
          </p:nvSpPr>
          <p:spPr>
            <a:xfrm rot="5400000">
              <a:off x="4696173" y="832333"/>
              <a:ext cx="1941" cy="1001"/>
            </a:xfrm>
            <a:custGeom>
              <a:avLst/>
              <a:gdLst/>
              <a:ahLst/>
              <a:cxnLst/>
              <a:rect l="l" t="t" r="r" b="b"/>
              <a:pathLst>
                <a:path w="64" h="33" extrusionOk="0">
                  <a:moveTo>
                    <a:pt x="32" y="1"/>
                  </a:moveTo>
                  <a:lnTo>
                    <a:pt x="32" y="1"/>
                  </a:lnTo>
                  <a:cubicBezTo>
                    <a:pt x="0" y="33"/>
                    <a:pt x="32" y="33"/>
                    <a:pt x="63" y="33"/>
                  </a:cubicBezTo>
                  <a:cubicBezTo>
                    <a:pt x="63" y="1"/>
                    <a:pt x="32" y="1"/>
                    <a:pt x="3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9"/>
            <p:cNvSpPr/>
            <p:nvPr/>
          </p:nvSpPr>
          <p:spPr>
            <a:xfrm rot="5400000">
              <a:off x="3759465" y="108779"/>
              <a:ext cx="1345853" cy="1128278"/>
            </a:xfrm>
            <a:custGeom>
              <a:avLst/>
              <a:gdLst/>
              <a:ahLst/>
              <a:cxnLst/>
              <a:rect l="l" t="t" r="r" b="b"/>
              <a:pathLst>
                <a:path w="44370" h="37197" extrusionOk="0">
                  <a:moveTo>
                    <a:pt x="30062" y="1"/>
                  </a:moveTo>
                  <a:cubicBezTo>
                    <a:pt x="30050" y="1"/>
                    <a:pt x="30037" y="3"/>
                    <a:pt x="30023" y="6"/>
                  </a:cubicBezTo>
                  <a:cubicBezTo>
                    <a:pt x="27679" y="671"/>
                    <a:pt x="25526" y="2761"/>
                    <a:pt x="25178" y="5231"/>
                  </a:cubicBezTo>
                  <a:cubicBezTo>
                    <a:pt x="24993" y="6647"/>
                    <a:pt x="25616" y="9228"/>
                    <a:pt x="27336" y="9228"/>
                  </a:cubicBezTo>
                  <a:cubicBezTo>
                    <a:pt x="27386" y="9228"/>
                    <a:pt x="27437" y="9226"/>
                    <a:pt x="27489" y="9222"/>
                  </a:cubicBezTo>
                  <a:cubicBezTo>
                    <a:pt x="27489" y="9507"/>
                    <a:pt x="27489" y="9760"/>
                    <a:pt x="27553" y="10013"/>
                  </a:cubicBezTo>
                  <a:cubicBezTo>
                    <a:pt x="27584" y="10868"/>
                    <a:pt x="28155" y="11597"/>
                    <a:pt x="28598" y="12293"/>
                  </a:cubicBezTo>
                  <a:cubicBezTo>
                    <a:pt x="29485" y="13592"/>
                    <a:pt x="29991" y="14795"/>
                    <a:pt x="29516" y="16379"/>
                  </a:cubicBezTo>
                  <a:cubicBezTo>
                    <a:pt x="28630" y="19292"/>
                    <a:pt x="26381" y="22047"/>
                    <a:pt x="24228" y="24106"/>
                  </a:cubicBezTo>
                  <a:cubicBezTo>
                    <a:pt x="24196" y="24138"/>
                    <a:pt x="24196" y="24138"/>
                    <a:pt x="24196" y="24169"/>
                  </a:cubicBezTo>
                  <a:cubicBezTo>
                    <a:pt x="22296" y="26164"/>
                    <a:pt x="20079" y="27431"/>
                    <a:pt x="17577" y="28508"/>
                  </a:cubicBezTo>
                  <a:cubicBezTo>
                    <a:pt x="15550" y="29363"/>
                    <a:pt x="13365" y="29521"/>
                    <a:pt x="11275" y="30155"/>
                  </a:cubicBezTo>
                  <a:cubicBezTo>
                    <a:pt x="13397" y="28571"/>
                    <a:pt x="12858" y="24644"/>
                    <a:pt x="15677" y="23726"/>
                  </a:cubicBezTo>
                  <a:cubicBezTo>
                    <a:pt x="16405" y="24423"/>
                    <a:pt x="17260" y="25024"/>
                    <a:pt x="18210" y="25404"/>
                  </a:cubicBezTo>
                  <a:cubicBezTo>
                    <a:pt x="19224" y="25848"/>
                    <a:pt x="20744" y="25436"/>
                    <a:pt x="21567" y="26228"/>
                  </a:cubicBezTo>
                  <a:cubicBezTo>
                    <a:pt x="21599" y="26249"/>
                    <a:pt x="21638" y="26259"/>
                    <a:pt x="21675" y="26259"/>
                  </a:cubicBezTo>
                  <a:cubicBezTo>
                    <a:pt x="21750" y="26259"/>
                    <a:pt x="21821" y="26217"/>
                    <a:pt x="21821" y="26133"/>
                  </a:cubicBezTo>
                  <a:cubicBezTo>
                    <a:pt x="21729" y="24139"/>
                    <a:pt x="19613" y="22559"/>
                    <a:pt x="17635" y="22559"/>
                  </a:cubicBezTo>
                  <a:cubicBezTo>
                    <a:pt x="16880" y="22559"/>
                    <a:pt x="16145" y="22789"/>
                    <a:pt x="15550" y="23314"/>
                  </a:cubicBezTo>
                  <a:cubicBezTo>
                    <a:pt x="15542" y="23310"/>
                    <a:pt x="15533" y="23308"/>
                    <a:pt x="15524" y="23308"/>
                  </a:cubicBezTo>
                  <a:cubicBezTo>
                    <a:pt x="15471" y="23308"/>
                    <a:pt x="15424" y="23386"/>
                    <a:pt x="15424" y="23441"/>
                  </a:cubicBezTo>
                  <a:cubicBezTo>
                    <a:pt x="13745" y="23631"/>
                    <a:pt x="13333" y="25373"/>
                    <a:pt x="12700" y="26703"/>
                  </a:cubicBezTo>
                  <a:cubicBezTo>
                    <a:pt x="12858" y="26101"/>
                    <a:pt x="12827" y="25436"/>
                    <a:pt x="12953" y="24771"/>
                  </a:cubicBezTo>
                  <a:cubicBezTo>
                    <a:pt x="13175" y="23378"/>
                    <a:pt x="14062" y="21319"/>
                    <a:pt x="15297" y="20496"/>
                  </a:cubicBezTo>
                  <a:lnTo>
                    <a:pt x="15297" y="20464"/>
                  </a:lnTo>
                  <a:cubicBezTo>
                    <a:pt x="15716" y="20376"/>
                    <a:pt x="16142" y="20355"/>
                    <a:pt x="16569" y="20355"/>
                  </a:cubicBezTo>
                  <a:cubicBezTo>
                    <a:pt x="16985" y="20355"/>
                    <a:pt x="17403" y="20375"/>
                    <a:pt x="17818" y="20375"/>
                  </a:cubicBezTo>
                  <a:cubicBezTo>
                    <a:pt x="18358" y="20375"/>
                    <a:pt x="18893" y="20340"/>
                    <a:pt x="19414" y="20179"/>
                  </a:cubicBezTo>
                  <a:cubicBezTo>
                    <a:pt x="19921" y="20021"/>
                    <a:pt x="20396" y="19736"/>
                    <a:pt x="20807" y="19451"/>
                  </a:cubicBezTo>
                  <a:cubicBezTo>
                    <a:pt x="21482" y="18952"/>
                    <a:pt x="22157" y="17910"/>
                    <a:pt x="23058" y="17910"/>
                  </a:cubicBezTo>
                  <a:cubicBezTo>
                    <a:pt x="23130" y="17910"/>
                    <a:pt x="23203" y="17916"/>
                    <a:pt x="23277" y="17930"/>
                  </a:cubicBezTo>
                  <a:cubicBezTo>
                    <a:pt x="23289" y="17932"/>
                    <a:pt x="23299" y="17933"/>
                    <a:pt x="23309" y="17933"/>
                  </a:cubicBezTo>
                  <a:cubicBezTo>
                    <a:pt x="23471" y="17933"/>
                    <a:pt x="23490" y="17707"/>
                    <a:pt x="23341" y="17677"/>
                  </a:cubicBezTo>
                  <a:cubicBezTo>
                    <a:pt x="22077" y="17470"/>
                    <a:pt x="20746" y="17262"/>
                    <a:pt x="19434" y="17262"/>
                  </a:cubicBezTo>
                  <a:cubicBezTo>
                    <a:pt x="18543" y="17262"/>
                    <a:pt x="17662" y="17358"/>
                    <a:pt x="16817" y="17614"/>
                  </a:cubicBezTo>
                  <a:cubicBezTo>
                    <a:pt x="15740" y="17962"/>
                    <a:pt x="14473" y="18912"/>
                    <a:pt x="15012" y="20021"/>
                  </a:cubicBezTo>
                  <a:cubicBezTo>
                    <a:pt x="14980" y="20052"/>
                    <a:pt x="14980" y="20052"/>
                    <a:pt x="14980" y="20084"/>
                  </a:cubicBezTo>
                  <a:cubicBezTo>
                    <a:pt x="13967" y="20907"/>
                    <a:pt x="13238" y="21984"/>
                    <a:pt x="12763" y="23219"/>
                  </a:cubicBezTo>
                  <a:cubicBezTo>
                    <a:pt x="12288" y="24518"/>
                    <a:pt x="12352" y="25943"/>
                    <a:pt x="11813" y="27209"/>
                  </a:cubicBezTo>
                  <a:cubicBezTo>
                    <a:pt x="11877" y="26703"/>
                    <a:pt x="11877" y="26228"/>
                    <a:pt x="11623" y="25753"/>
                  </a:cubicBezTo>
                  <a:cubicBezTo>
                    <a:pt x="11212" y="25024"/>
                    <a:pt x="10515" y="24423"/>
                    <a:pt x="9818" y="23979"/>
                  </a:cubicBezTo>
                  <a:cubicBezTo>
                    <a:pt x="9755" y="22649"/>
                    <a:pt x="8045" y="21414"/>
                    <a:pt x="6905" y="21129"/>
                  </a:cubicBezTo>
                  <a:cubicBezTo>
                    <a:pt x="6725" y="21083"/>
                    <a:pt x="6543" y="21062"/>
                    <a:pt x="6361" y="21062"/>
                  </a:cubicBezTo>
                  <a:cubicBezTo>
                    <a:pt x="4647" y="21062"/>
                    <a:pt x="2879" y="22951"/>
                    <a:pt x="2249" y="24296"/>
                  </a:cubicBezTo>
                  <a:cubicBezTo>
                    <a:pt x="2202" y="24390"/>
                    <a:pt x="2277" y="24501"/>
                    <a:pt x="2370" y="24501"/>
                  </a:cubicBezTo>
                  <a:cubicBezTo>
                    <a:pt x="2403" y="24501"/>
                    <a:pt x="2438" y="24487"/>
                    <a:pt x="2471" y="24454"/>
                  </a:cubicBezTo>
                  <a:cubicBezTo>
                    <a:pt x="2946" y="23948"/>
                    <a:pt x="2851" y="24011"/>
                    <a:pt x="3738" y="23916"/>
                  </a:cubicBezTo>
                  <a:cubicBezTo>
                    <a:pt x="3973" y="23891"/>
                    <a:pt x="4145" y="23877"/>
                    <a:pt x="4283" y="23877"/>
                  </a:cubicBezTo>
                  <a:cubicBezTo>
                    <a:pt x="4667" y="23877"/>
                    <a:pt x="4784" y="23985"/>
                    <a:pt x="5226" y="24264"/>
                  </a:cubicBezTo>
                  <a:cubicBezTo>
                    <a:pt x="5638" y="24486"/>
                    <a:pt x="5986" y="24739"/>
                    <a:pt x="6430" y="24834"/>
                  </a:cubicBezTo>
                  <a:cubicBezTo>
                    <a:pt x="6623" y="24877"/>
                    <a:pt x="6825" y="24895"/>
                    <a:pt x="7031" y="24895"/>
                  </a:cubicBezTo>
                  <a:cubicBezTo>
                    <a:pt x="7907" y="24895"/>
                    <a:pt x="8872" y="24570"/>
                    <a:pt x="9691" y="24391"/>
                  </a:cubicBezTo>
                  <a:cubicBezTo>
                    <a:pt x="10547" y="25214"/>
                    <a:pt x="11497" y="26164"/>
                    <a:pt x="11117" y="27495"/>
                  </a:cubicBezTo>
                  <a:cubicBezTo>
                    <a:pt x="10800" y="28698"/>
                    <a:pt x="9311" y="29870"/>
                    <a:pt x="8266" y="30471"/>
                  </a:cubicBezTo>
                  <a:cubicBezTo>
                    <a:pt x="7392" y="30961"/>
                    <a:pt x="6336" y="31136"/>
                    <a:pt x="5240" y="31136"/>
                  </a:cubicBezTo>
                  <a:cubicBezTo>
                    <a:pt x="3715" y="31136"/>
                    <a:pt x="2114" y="30798"/>
                    <a:pt x="824" y="30503"/>
                  </a:cubicBezTo>
                  <a:cubicBezTo>
                    <a:pt x="792" y="30503"/>
                    <a:pt x="761" y="30503"/>
                    <a:pt x="729" y="30535"/>
                  </a:cubicBezTo>
                  <a:cubicBezTo>
                    <a:pt x="317" y="30693"/>
                    <a:pt x="1" y="31485"/>
                    <a:pt x="444" y="31770"/>
                  </a:cubicBezTo>
                  <a:cubicBezTo>
                    <a:pt x="444" y="31833"/>
                    <a:pt x="476" y="31896"/>
                    <a:pt x="539" y="31896"/>
                  </a:cubicBezTo>
                  <a:cubicBezTo>
                    <a:pt x="1310" y="31949"/>
                    <a:pt x="2080" y="31973"/>
                    <a:pt x="2850" y="31973"/>
                  </a:cubicBezTo>
                  <a:cubicBezTo>
                    <a:pt x="5783" y="31973"/>
                    <a:pt x="8707" y="31626"/>
                    <a:pt x="11592" y="31200"/>
                  </a:cubicBezTo>
                  <a:cubicBezTo>
                    <a:pt x="15329" y="30630"/>
                    <a:pt x="18812" y="29363"/>
                    <a:pt x="22264" y="27938"/>
                  </a:cubicBezTo>
                  <a:cubicBezTo>
                    <a:pt x="22290" y="27990"/>
                    <a:pt x="22337" y="28041"/>
                    <a:pt x="22388" y="28041"/>
                  </a:cubicBezTo>
                  <a:cubicBezTo>
                    <a:pt x="22399" y="28041"/>
                    <a:pt x="22411" y="28039"/>
                    <a:pt x="22422" y="28033"/>
                  </a:cubicBezTo>
                  <a:cubicBezTo>
                    <a:pt x="22882" y="27936"/>
                    <a:pt x="23323" y="27895"/>
                    <a:pt x="23760" y="27895"/>
                  </a:cubicBezTo>
                  <a:cubicBezTo>
                    <a:pt x="23895" y="27895"/>
                    <a:pt x="24030" y="27899"/>
                    <a:pt x="24164" y="27906"/>
                  </a:cubicBezTo>
                  <a:cubicBezTo>
                    <a:pt x="25114" y="28350"/>
                    <a:pt x="26033" y="28856"/>
                    <a:pt x="26951" y="29395"/>
                  </a:cubicBezTo>
                  <a:cubicBezTo>
                    <a:pt x="26951" y="29395"/>
                    <a:pt x="26951" y="29395"/>
                    <a:pt x="26983" y="29426"/>
                  </a:cubicBezTo>
                  <a:cubicBezTo>
                    <a:pt x="26476" y="31073"/>
                    <a:pt x="26349" y="33163"/>
                    <a:pt x="27299" y="34652"/>
                  </a:cubicBezTo>
                  <a:cubicBezTo>
                    <a:pt x="27711" y="35285"/>
                    <a:pt x="28313" y="35633"/>
                    <a:pt x="29010" y="35887"/>
                  </a:cubicBezTo>
                  <a:cubicBezTo>
                    <a:pt x="30340" y="36393"/>
                    <a:pt x="31765" y="36742"/>
                    <a:pt x="33158" y="37185"/>
                  </a:cubicBezTo>
                  <a:cubicBezTo>
                    <a:pt x="33174" y="37193"/>
                    <a:pt x="33189" y="37196"/>
                    <a:pt x="33203" y="37196"/>
                  </a:cubicBezTo>
                  <a:cubicBezTo>
                    <a:pt x="33305" y="37196"/>
                    <a:pt x="33364" y="37019"/>
                    <a:pt x="33253" y="36964"/>
                  </a:cubicBezTo>
                  <a:cubicBezTo>
                    <a:pt x="31258" y="35982"/>
                    <a:pt x="31416" y="33670"/>
                    <a:pt x="30561" y="31928"/>
                  </a:cubicBezTo>
                  <a:cubicBezTo>
                    <a:pt x="29896" y="30566"/>
                    <a:pt x="28630" y="29743"/>
                    <a:pt x="27236" y="29268"/>
                  </a:cubicBezTo>
                  <a:cubicBezTo>
                    <a:pt x="27236" y="29222"/>
                    <a:pt x="27185" y="29192"/>
                    <a:pt x="27133" y="29192"/>
                  </a:cubicBezTo>
                  <a:cubicBezTo>
                    <a:pt x="27114" y="29192"/>
                    <a:pt x="27095" y="29196"/>
                    <a:pt x="27078" y="29205"/>
                  </a:cubicBezTo>
                  <a:lnTo>
                    <a:pt x="27014" y="29205"/>
                  </a:lnTo>
                  <a:cubicBezTo>
                    <a:pt x="26318" y="28698"/>
                    <a:pt x="25526" y="28223"/>
                    <a:pt x="24703" y="27938"/>
                  </a:cubicBezTo>
                  <a:lnTo>
                    <a:pt x="24703" y="27938"/>
                  </a:lnTo>
                  <a:cubicBezTo>
                    <a:pt x="25653" y="28001"/>
                    <a:pt x="26634" y="28223"/>
                    <a:pt x="27616" y="28445"/>
                  </a:cubicBezTo>
                  <a:cubicBezTo>
                    <a:pt x="29548" y="28920"/>
                    <a:pt x="31353" y="29458"/>
                    <a:pt x="33095" y="30440"/>
                  </a:cubicBezTo>
                  <a:cubicBezTo>
                    <a:pt x="33127" y="30471"/>
                    <a:pt x="33127" y="30471"/>
                    <a:pt x="33127" y="30471"/>
                  </a:cubicBezTo>
                  <a:cubicBezTo>
                    <a:pt x="33127" y="30471"/>
                    <a:pt x="33127" y="30471"/>
                    <a:pt x="33127" y="30503"/>
                  </a:cubicBezTo>
                  <a:cubicBezTo>
                    <a:pt x="33072" y="30613"/>
                    <a:pt x="33160" y="30699"/>
                    <a:pt x="33246" y="30699"/>
                  </a:cubicBezTo>
                  <a:cubicBezTo>
                    <a:pt x="33259" y="30699"/>
                    <a:pt x="33272" y="30697"/>
                    <a:pt x="33285" y="30693"/>
                  </a:cubicBezTo>
                  <a:cubicBezTo>
                    <a:pt x="33348" y="32688"/>
                    <a:pt x="35660" y="34430"/>
                    <a:pt x="37465" y="34715"/>
                  </a:cubicBezTo>
                  <a:cubicBezTo>
                    <a:pt x="38162" y="34810"/>
                    <a:pt x="38890" y="34810"/>
                    <a:pt x="39619" y="34810"/>
                  </a:cubicBezTo>
                  <a:cubicBezTo>
                    <a:pt x="40019" y="34830"/>
                    <a:pt x="40495" y="34888"/>
                    <a:pt x="40951" y="34888"/>
                  </a:cubicBezTo>
                  <a:cubicBezTo>
                    <a:pt x="41217" y="34888"/>
                    <a:pt x="41476" y="34868"/>
                    <a:pt x="41709" y="34810"/>
                  </a:cubicBezTo>
                  <a:cubicBezTo>
                    <a:pt x="42216" y="34652"/>
                    <a:pt x="42501" y="34367"/>
                    <a:pt x="42469" y="33892"/>
                  </a:cubicBezTo>
                  <a:cubicBezTo>
                    <a:pt x="42670" y="33871"/>
                    <a:pt x="42867" y="33856"/>
                    <a:pt x="43061" y="33856"/>
                  </a:cubicBezTo>
                  <a:cubicBezTo>
                    <a:pt x="43451" y="33856"/>
                    <a:pt x="43831" y="33913"/>
                    <a:pt x="44211" y="34082"/>
                  </a:cubicBezTo>
                  <a:cubicBezTo>
                    <a:pt x="44228" y="34087"/>
                    <a:pt x="44245" y="34090"/>
                    <a:pt x="44260" y="34090"/>
                  </a:cubicBezTo>
                  <a:cubicBezTo>
                    <a:pt x="44327" y="34090"/>
                    <a:pt x="44369" y="34038"/>
                    <a:pt x="44369" y="33987"/>
                  </a:cubicBezTo>
                  <a:cubicBezTo>
                    <a:pt x="44179" y="32815"/>
                    <a:pt x="43641" y="31770"/>
                    <a:pt x="42691" y="31073"/>
                  </a:cubicBezTo>
                  <a:cubicBezTo>
                    <a:pt x="42912" y="30946"/>
                    <a:pt x="43166" y="30851"/>
                    <a:pt x="43419" y="30788"/>
                  </a:cubicBezTo>
                  <a:cubicBezTo>
                    <a:pt x="43451" y="30820"/>
                    <a:pt x="43514" y="30851"/>
                    <a:pt x="43577" y="30883"/>
                  </a:cubicBezTo>
                  <a:cubicBezTo>
                    <a:pt x="43599" y="30899"/>
                    <a:pt x="43620" y="30906"/>
                    <a:pt x="43638" y="30906"/>
                  </a:cubicBezTo>
                  <a:cubicBezTo>
                    <a:pt x="43730" y="30906"/>
                    <a:pt x="43777" y="30740"/>
                    <a:pt x="43672" y="30661"/>
                  </a:cubicBezTo>
                  <a:cubicBezTo>
                    <a:pt x="43672" y="30598"/>
                    <a:pt x="43641" y="30566"/>
                    <a:pt x="43577" y="30566"/>
                  </a:cubicBezTo>
                  <a:cubicBezTo>
                    <a:pt x="43546" y="30566"/>
                    <a:pt x="43546" y="30566"/>
                    <a:pt x="43546" y="30598"/>
                  </a:cubicBezTo>
                  <a:cubicBezTo>
                    <a:pt x="41529" y="29246"/>
                    <a:pt x="39081" y="27778"/>
                    <a:pt x="36646" y="27778"/>
                  </a:cubicBezTo>
                  <a:cubicBezTo>
                    <a:pt x="35716" y="27778"/>
                    <a:pt x="34788" y="27992"/>
                    <a:pt x="33887" y="28508"/>
                  </a:cubicBezTo>
                  <a:cubicBezTo>
                    <a:pt x="33887" y="28413"/>
                    <a:pt x="33792" y="28350"/>
                    <a:pt x="33697" y="28350"/>
                  </a:cubicBezTo>
                  <a:cubicBezTo>
                    <a:pt x="33298" y="28420"/>
                    <a:pt x="32902" y="28451"/>
                    <a:pt x="32507" y="28451"/>
                  </a:cubicBezTo>
                  <a:cubicBezTo>
                    <a:pt x="29794" y="28451"/>
                    <a:pt x="27149" y="27003"/>
                    <a:pt x="24478" y="27003"/>
                  </a:cubicBezTo>
                  <a:cubicBezTo>
                    <a:pt x="23858" y="27003"/>
                    <a:pt x="23236" y="27081"/>
                    <a:pt x="22612" y="27273"/>
                  </a:cubicBezTo>
                  <a:cubicBezTo>
                    <a:pt x="23119" y="25879"/>
                    <a:pt x="24861" y="25436"/>
                    <a:pt x="26033" y="24676"/>
                  </a:cubicBezTo>
                  <a:cubicBezTo>
                    <a:pt x="27014" y="24043"/>
                    <a:pt x="27869" y="23251"/>
                    <a:pt x="28788" y="22491"/>
                  </a:cubicBezTo>
                  <a:cubicBezTo>
                    <a:pt x="30346" y="21146"/>
                    <a:pt x="32343" y="19765"/>
                    <a:pt x="34413" y="19765"/>
                  </a:cubicBezTo>
                  <a:cubicBezTo>
                    <a:pt x="35121" y="19765"/>
                    <a:pt x="35837" y="19926"/>
                    <a:pt x="36547" y="20306"/>
                  </a:cubicBezTo>
                  <a:cubicBezTo>
                    <a:pt x="36565" y="20315"/>
                    <a:pt x="36581" y="20319"/>
                    <a:pt x="36595" y="20319"/>
                  </a:cubicBezTo>
                  <a:cubicBezTo>
                    <a:pt x="36629" y="20319"/>
                    <a:pt x="36651" y="20296"/>
                    <a:pt x="36674" y="20274"/>
                  </a:cubicBezTo>
                  <a:cubicBezTo>
                    <a:pt x="36705" y="20242"/>
                    <a:pt x="36769" y="20211"/>
                    <a:pt x="36737" y="20147"/>
                  </a:cubicBezTo>
                  <a:cubicBezTo>
                    <a:pt x="36578" y="19641"/>
                    <a:pt x="36325" y="19134"/>
                    <a:pt x="36230" y="18596"/>
                  </a:cubicBezTo>
                  <a:cubicBezTo>
                    <a:pt x="36135" y="17994"/>
                    <a:pt x="36135" y="17424"/>
                    <a:pt x="36198" y="16822"/>
                  </a:cubicBezTo>
                  <a:cubicBezTo>
                    <a:pt x="36198" y="16775"/>
                    <a:pt x="36159" y="16751"/>
                    <a:pt x="36119" y="16751"/>
                  </a:cubicBezTo>
                  <a:cubicBezTo>
                    <a:pt x="36080" y="16751"/>
                    <a:pt x="36040" y="16775"/>
                    <a:pt x="36040" y="16822"/>
                  </a:cubicBezTo>
                  <a:cubicBezTo>
                    <a:pt x="36008" y="16854"/>
                    <a:pt x="36008" y="16885"/>
                    <a:pt x="36008" y="16917"/>
                  </a:cubicBezTo>
                  <a:lnTo>
                    <a:pt x="35977" y="16917"/>
                  </a:lnTo>
                  <a:cubicBezTo>
                    <a:pt x="35502" y="17075"/>
                    <a:pt x="35122" y="17360"/>
                    <a:pt x="34710" y="17677"/>
                  </a:cubicBezTo>
                  <a:cubicBezTo>
                    <a:pt x="33982" y="18184"/>
                    <a:pt x="33317" y="18532"/>
                    <a:pt x="32462" y="18786"/>
                  </a:cubicBezTo>
                  <a:cubicBezTo>
                    <a:pt x="31606" y="19039"/>
                    <a:pt x="30751" y="19261"/>
                    <a:pt x="30023" y="19799"/>
                  </a:cubicBezTo>
                  <a:cubicBezTo>
                    <a:pt x="31036" y="17519"/>
                    <a:pt x="30720" y="14985"/>
                    <a:pt x="32081" y="12863"/>
                  </a:cubicBezTo>
                  <a:cubicBezTo>
                    <a:pt x="32113" y="12863"/>
                    <a:pt x="32176" y="12863"/>
                    <a:pt x="32176" y="12832"/>
                  </a:cubicBezTo>
                  <a:cubicBezTo>
                    <a:pt x="33158" y="11818"/>
                    <a:pt x="34742" y="12167"/>
                    <a:pt x="35787" y="11280"/>
                  </a:cubicBezTo>
                  <a:cubicBezTo>
                    <a:pt x="36388" y="10805"/>
                    <a:pt x="36674" y="10108"/>
                    <a:pt x="37054" y="9443"/>
                  </a:cubicBezTo>
                  <a:cubicBezTo>
                    <a:pt x="37624" y="8462"/>
                    <a:pt x="38320" y="7765"/>
                    <a:pt x="39302" y="7195"/>
                  </a:cubicBezTo>
                  <a:lnTo>
                    <a:pt x="39397" y="7195"/>
                  </a:lnTo>
                  <a:cubicBezTo>
                    <a:pt x="39524" y="7195"/>
                    <a:pt x="39524" y="7005"/>
                    <a:pt x="39397" y="7005"/>
                  </a:cubicBezTo>
                  <a:cubicBezTo>
                    <a:pt x="38748" y="6971"/>
                    <a:pt x="38034" y="6909"/>
                    <a:pt x="37336" y="6909"/>
                  </a:cubicBezTo>
                  <a:cubicBezTo>
                    <a:pt x="36739" y="6909"/>
                    <a:pt x="36154" y="6954"/>
                    <a:pt x="35628" y="7100"/>
                  </a:cubicBezTo>
                  <a:cubicBezTo>
                    <a:pt x="34710" y="7353"/>
                    <a:pt x="34457" y="8113"/>
                    <a:pt x="33728" y="8525"/>
                  </a:cubicBezTo>
                  <a:cubicBezTo>
                    <a:pt x="32968" y="8905"/>
                    <a:pt x="32715" y="9253"/>
                    <a:pt x="32367" y="10108"/>
                  </a:cubicBezTo>
                  <a:cubicBezTo>
                    <a:pt x="32018" y="10932"/>
                    <a:pt x="31796" y="11723"/>
                    <a:pt x="31923" y="12610"/>
                  </a:cubicBezTo>
                  <a:cubicBezTo>
                    <a:pt x="31385" y="13370"/>
                    <a:pt x="30973" y="14194"/>
                    <a:pt x="30751" y="15112"/>
                  </a:cubicBezTo>
                  <a:cubicBezTo>
                    <a:pt x="30625" y="15524"/>
                    <a:pt x="30466" y="15967"/>
                    <a:pt x="30308" y="16379"/>
                  </a:cubicBezTo>
                  <a:cubicBezTo>
                    <a:pt x="30245" y="16600"/>
                    <a:pt x="30150" y="16790"/>
                    <a:pt x="30086" y="17012"/>
                  </a:cubicBezTo>
                  <a:cubicBezTo>
                    <a:pt x="30245" y="16379"/>
                    <a:pt x="30371" y="15745"/>
                    <a:pt x="30371" y="15112"/>
                  </a:cubicBezTo>
                  <a:cubicBezTo>
                    <a:pt x="30403" y="13592"/>
                    <a:pt x="29168" y="12547"/>
                    <a:pt x="28408" y="11375"/>
                  </a:cubicBezTo>
                  <a:cubicBezTo>
                    <a:pt x="28281" y="11185"/>
                    <a:pt x="28186" y="10995"/>
                    <a:pt x="28091" y="10805"/>
                  </a:cubicBezTo>
                  <a:cubicBezTo>
                    <a:pt x="27838" y="10330"/>
                    <a:pt x="27711" y="9792"/>
                    <a:pt x="27806" y="9158"/>
                  </a:cubicBezTo>
                  <a:cubicBezTo>
                    <a:pt x="27806" y="9158"/>
                    <a:pt x="27806" y="9158"/>
                    <a:pt x="27774" y="9127"/>
                  </a:cubicBezTo>
                  <a:cubicBezTo>
                    <a:pt x="27806" y="9095"/>
                    <a:pt x="27806" y="9063"/>
                    <a:pt x="27806" y="9032"/>
                  </a:cubicBezTo>
                  <a:cubicBezTo>
                    <a:pt x="28598" y="8018"/>
                    <a:pt x="29231" y="6910"/>
                    <a:pt x="29358" y="5580"/>
                  </a:cubicBezTo>
                  <a:cubicBezTo>
                    <a:pt x="29580" y="3711"/>
                    <a:pt x="29105" y="1874"/>
                    <a:pt x="30181" y="196"/>
                  </a:cubicBezTo>
                  <a:cubicBezTo>
                    <a:pt x="30238" y="111"/>
                    <a:pt x="30168" y="1"/>
                    <a:pt x="3006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9"/>
            <p:cNvSpPr/>
            <p:nvPr/>
          </p:nvSpPr>
          <p:spPr>
            <a:xfrm rot="5400000">
              <a:off x="1461354" y="92737"/>
              <a:ext cx="1072679" cy="1610231"/>
            </a:xfrm>
            <a:custGeom>
              <a:avLst/>
              <a:gdLst/>
              <a:ahLst/>
              <a:cxnLst/>
              <a:rect l="l" t="t" r="r" b="b"/>
              <a:pathLst>
                <a:path w="35364" h="53086" extrusionOk="0">
                  <a:moveTo>
                    <a:pt x="2252" y="1"/>
                  </a:moveTo>
                  <a:cubicBezTo>
                    <a:pt x="2122" y="1"/>
                    <a:pt x="1990" y="5"/>
                    <a:pt x="1858" y="13"/>
                  </a:cubicBezTo>
                  <a:cubicBezTo>
                    <a:pt x="1699" y="13"/>
                    <a:pt x="1668" y="234"/>
                    <a:pt x="1826" y="266"/>
                  </a:cubicBezTo>
                  <a:cubicBezTo>
                    <a:pt x="3251" y="1976"/>
                    <a:pt x="3853" y="4193"/>
                    <a:pt x="3346" y="6378"/>
                  </a:cubicBezTo>
                  <a:cubicBezTo>
                    <a:pt x="2966" y="8057"/>
                    <a:pt x="1921" y="9482"/>
                    <a:pt x="1604" y="11160"/>
                  </a:cubicBezTo>
                  <a:cubicBezTo>
                    <a:pt x="1003" y="14612"/>
                    <a:pt x="3790" y="17589"/>
                    <a:pt x="5626" y="20217"/>
                  </a:cubicBezTo>
                  <a:cubicBezTo>
                    <a:pt x="5595" y="20249"/>
                    <a:pt x="5595" y="20344"/>
                    <a:pt x="5658" y="20376"/>
                  </a:cubicBezTo>
                  <a:cubicBezTo>
                    <a:pt x="5246" y="22846"/>
                    <a:pt x="6291" y="25379"/>
                    <a:pt x="6481" y="27850"/>
                  </a:cubicBezTo>
                  <a:cubicBezTo>
                    <a:pt x="6576" y="29275"/>
                    <a:pt x="6640" y="30731"/>
                    <a:pt x="6925" y="32093"/>
                  </a:cubicBezTo>
                  <a:cubicBezTo>
                    <a:pt x="4898" y="27406"/>
                    <a:pt x="1763" y="23289"/>
                    <a:pt x="243" y="18317"/>
                  </a:cubicBezTo>
                  <a:cubicBezTo>
                    <a:pt x="231" y="18260"/>
                    <a:pt x="195" y="18236"/>
                    <a:pt x="155" y="18236"/>
                  </a:cubicBezTo>
                  <a:cubicBezTo>
                    <a:pt x="84" y="18236"/>
                    <a:pt x="1" y="18311"/>
                    <a:pt x="21" y="18412"/>
                  </a:cubicBezTo>
                  <a:cubicBezTo>
                    <a:pt x="1193" y="24334"/>
                    <a:pt x="5975" y="28831"/>
                    <a:pt x="7558" y="34658"/>
                  </a:cubicBezTo>
                  <a:cubicBezTo>
                    <a:pt x="8350" y="37635"/>
                    <a:pt x="9427" y="41341"/>
                    <a:pt x="8508" y="44381"/>
                  </a:cubicBezTo>
                  <a:cubicBezTo>
                    <a:pt x="8065" y="45901"/>
                    <a:pt x="7337" y="47358"/>
                    <a:pt x="6576" y="48783"/>
                  </a:cubicBezTo>
                  <a:cubicBezTo>
                    <a:pt x="5721" y="50018"/>
                    <a:pt x="5025" y="51380"/>
                    <a:pt x="4391" y="52710"/>
                  </a:cubicBezTo>
                  <a:cubicBezTo>
                    <a:pt x="4287" y="52918"/>
                    <a:pt x="4457" y="53085"/>
                    <a:pt x="4630" y="53085"/>
                  </a:cubicBezTo>
                  <a:cubicBezTo>
                    <a:pt x="4721" y="53085"/>
                    <a:pt x="4812" y="53040"/>
                    <a:pt x="4866" y="52931"/>
                  </a:cubicBezTo>
                  <a:cubicBezTo>
                    <a:pt x="5183" y="52298"/>
                    <a:pt x="5500" y="51633"/>
                    <a:pt x="5848" y="51000"/>
                  </a:cubicBezTo>
                  <a:cubicBezTo>
                    <a:pt x="6291" y="50240"/>
                    <a:pt x="6735" y="49479"/>
                    <a:pt x="7178" y="48719"/>
                  </a:cubicBezTo>
                  <a:cubicBezTo>
                    <a:pt x="8002" y="47421"/>
                    <a:pt x="8983" y="46281"/>
                    <a:pt x="10282" y="45458"/>
                  </a:cubicBezTo>
                  <a:cubicBezTo>
                    <a:pt x="10503" y="45299"/>
                    <a:pt x="10757" y="45141"/>
                    <a:pt x="11042" y="45014"/>
                  </a:cubicBezTo>
                  <a:cubicBezTo>
                    <a:pt x="11065" y="45026"/>
                    <a:pt x="11097" y="45033"/>
                    <a:pt x="11131" y="45033"/>
                  </a:cubicBezTo>
                  <a:cubicBezTo>
                    <a:pt x="11189" y="45033"/>
                    <a:pt x="11255" y="45011"/>
                    <a:pt x="11295" y="44951"/>
                  </a:cubicBezTo>
                  <a:cubicBezTo>
                    <a:pt x="11295" y="44919"/>
                    <a:pt x="11327" y="44887"/>
                    <a:pt x="11327" y="44856"/>
                  </a:cubicBezTo>
                  <a:cubicBezTo>
                    <a:pt x="12655" y="44230"/>
                    <a:pt x="14433" y="43722"/>
                    <a:pt x="16042" y="43722"/>
                  </a:cubicBezTo>
                  <a:cubicBezTo>
                    <a:pt x="17770" y="43722"/>
                    <a:pt x="19303" y="44308"/>
                    <a:pt x="19877" y="45964"/>
                  </a:cubicBezTo>
                  <a:cubicBezTo>
                    <a:pt x="19877" y="46028"/>
                    <a:pt x="19877" y="46059"/>
                    <a:pt x="19877" y="46091"/>
                  </a:cubicBezTo>
                  <a:cubicBezTo>
                    <a:pt x="19877" y="46169"/>
                    <a:pt x="19942" y="46226"/>
                    <a:pt x="20000" y="46226"/>
                  </a:cubicBezTo>
                  <a:cubicBezTo>
                    <a:pt x="20012" y="46226"/>
                    <a:pt x="20025" y="46223"/>
                    <a:pt x="20036" y="46218"/>
                  </a:cubicBezTo>
                  <a:cubicBezTo>
                    <a:pt x="20048" y="46222"/>
                    <a:pt x="20061" y="46224"/>
                    <a:pt x="20074" y="46224"/>
                  </a:cubicBezTo>
                  <a:cubicBezTo>
                    <a:pt x="20161" y="46224"/>
                    <a:pt x="20253" y="46138"/>
                    <a:pt x="20226" y="46028"/>
                  </a:cubicBezTo>
                  <a:cubicBezTo>
                    <a:pt x="20194" y="45964"/>
                    <a:pt x="20162" y="45901"/>
                    <a:pt x="20162" y="45838"/>
                  </a:cubicBezTo>
                  <a:cubicBezTo>
                    <a:pt x="20289" y="44729"/>
                    <a:pt x="20574" y="43241"/>
                    <a:pt x="19782" y="42354"/>
                  </a:cubicBezTo>
                  <a:cubicBezTo>
                    <a:pt x="19402" y="41974"/>
                    <a:pt x="18547" y="41594"/>
                    <a:pt x="18104" y="41277"/>
                  </a:cubicBezTo>
                  <a:cubicBezTo>
                    <a:pt x="17787" y="41056"/>
                    <a:pt x="17597" y="40834"/>
                    <a:pt x="17186" y="40739"/>
                  </a:cubicBezTo>
                  <a:cubicBezTo>
                    <a:pt x="17083" y="40719"/>
                    <a:pt x="16980" y="40711"/>
                    <a:pt x="16875" y="40711"/>
                  </a:cubicBezTo>
                  <a:cubicBezTo>
                    <a:pt x="15784" y="40711"/>
                    <a:pt x="14598" y="41690"/>
                    <a:pt x="13702" y="42037"/>
                  </a:cubicBezTo>
                  <a:cubicBezTo>
                    <a:pt x="12372" y="42544"/>
                    <a:pt x="11707" y="43336"/>
                    <a:pt x="11073" y="44571"/>
                  </a:cubicBezTo>
                  <a:cubicBezTo>
                    <a:pt x="9933" y="45141"/>
                    <a:pt x="8983" y="45933"/>
                    <a:pt x="8097" y="46819"/>
                  </a:cubicBezTo>
                  <a:cubicBezTo>
                    <a:pt x="8445" y="46059"/>
                    <a:pt x="8762" y="45299"/>
                    <a:pt x="8983" y="44507"/>
                  </a:cubicBezTo>
                  <a:cubicBezTo>
                    <a:pt x="10408" y="42101"/>
                    <a:pt x="11010" y="39314"/>
                    <a:pt x="12435" y="36875"/>
                  </a:cubicBezTo>
                  <a:cubicBezTo>
                    <a:pt x="13069" y="35862"/>
                    <a:pt x="13734" y="34880"/>
                    <a:pt x="14494" y="33962"/>
                  </a:cubicBezTo>
                  <a:cubicBezTo>
                    <a:pt x="14660" y="33939"/>
                    <a:pt x="14821" y="33930"/>
                    <a:pt x="14979" y="33930"/>
                  </a:cubicBezTo>
                  <a:cubicBezTo>
                    <a:pt x="15938" y="33930"/>
                    <a:pt x="16772" y="34287"/>
                    <a:pt x="17724" y="34342"/>
                  </a:cubicBezTo>
                  <a:cubicBezTo>
                    <a:pt x="17801" y="34346"/>
                    <a:pt x="17874" y="34349"/>
                    <a:pt x="17945" y="34349"/>
                  </a:cubicBezTo>
                  <a:cubicBezTo>
                    <a:pt x="18836" y="34349"/>
                    <a:pt x="19277" y="33988"/>
                    <a:pt x="20099" y="33518"/>
                  </a:cubicBezTo>
                  <a:cubicBezTo>
                    <a:pt x="21398" y="32758"/>
                    <a:pt x="22664" y="32948"/>
                    <a:pt x="24058" y="32600"/>
                  </a:cubicBezTo>
                  <a:cubicBezTo>
                    <a:pt x="25008" y="32347"/>
                    <a:pt x="25863" y="31840"/>
                    <a:pt x="26591" y="31207"/>
                  </a:cubicBezTo>
                  <a:cubicBezTo>
                    <a:pt x="27510" y="30383"/>
                    <a:pt x="28080" y="29433"/>
                    <a:pt x="28713" y="28388"/>
                  </a:cubicBezTo>
                  <a:cubicBezTo>
                    <a:pt x="29600" y="26900"/>
                    <a:pt x="30518" y="26044"/>
                    <a:pt x="31817" y="24873"/>
                  </a:cubicBezTo>
                  <a:cubicBezTo>
                    <a:pt x="32482" y="24271"/>
                    <a:pt x="33115" y="23669"/>
                    <a:pt x="33527" y="22846"/>
                  </a:cubicBezTo>
                  <a:cubicBezTo>
                    <a:pt x="34192" y="21547"/>
                    <a:pt x="34350" y="20122"/>
                    <a:pt x="35300" y="18951"/>
                  </a:cubicBezTo>
                  <a:cubicBezTo>
                    <a:pt x="35364" y="18887"/>
                    <a:pt x="35364" y="18792"/>
                    <a:pt x="35300" y="18729"/>
                  </a:cubicBezTo>
                  <a:cubicBezTo>
                    <a:pt x="35277" y="18660"/>
                    <a:pt x="35222" y="18608"/>
                    <a:pt x="35145" y="18608"/>
                  </a:cubicBezTo>
                  <a:cubicBezTo>
                    <a:pt x="35115" y="18608"/>
                    <a:pt x="35082" y="18616"/>
                    <a:pt x="35047" y="18634"/>
                  </a:cubicBezTo>
                  <a:cubicBezTo>
                    <a:pt x="33455" y="19644"/>
                    <a:pt x="31981" y="20092"/>
                    <a:pt x="30111" y="20092"/>
                  </a:cubicBezTo>
                  <a:cubicBezTo>
                    <a:pt x="30046" y="20092"/>
                    <a:pt x="29982" y="20092"/>
                    <a:pt x="29917" y="20091"/>
                  </a:cubicBezTo>
                  <a:cubicBezTo>
                    <a:pt x="29446" y="20080"/>
                    <a:pt x="28984" y="20068"/>
                    <a:pt x="28524" y="20068"/>
                  </a:cubicBezTo>
                  <a:cubicBezTo>
                    <a:pt x="27683" y="20068"/>
                    <a:pt x="26849" y="20106"/>
                    <a:pt x="25990" y="20249"/>
                  </a:cubicBezTo>
                  <a:cubicBezTo>
                    <a:pt x="24754" y="20471"/>
                    <a:pt x="23424" y="20819"/>
                    <a:pt x="22284" y="21421"/>
                  </a:cubicBezTo>
                  <a:cubicBezTo>
                    <a:pt x="21208" y="22023"/>
                    <a:pt x="20701" y="22973"/>
                    <a:pt x="19466" y="23384"/>
                  </a:cubicBezTo>
                  <a:cubicBezTo>
                    <a:pt x="17502" y="23986"/>
                    <a:pt x="16172" y="24588"/>
                    <a:pt x="15159" y="26551"/>
                  </a:cubicBezTo>
                  <a:cubicBezTo>
                    <a:pt x="14050" y="28610"/>
                    <a:pt x="14019" y="31112"/>
                    <a:pt x="14082" y="33392"/>
                  </a:cubicBezTo>
                  <a:cubicBezTo>
                    <a:pt x="14082" y="33488"/>
                    <a:pt x="14156" y="33530"/>
                    <a:pt x="14219" y="33530"/>
                  </a:cubicBezTo>
                  <a:cubicBezTo>
                    <a:pt x="14239" y="33530"/>
                    <a:pt x="14257" y="33526"/>
                    <a:pt x="14272" y="33518"/>
                  </a:cubicBezTo>
                  <a:lnTo>
                    <a:pt x="14272" y="33518"/>
                  </a:lnTo>
                  <a:cubicBezTo>
                    <a:pt x="13417" y="34500"/>
                    <a:pt x="12657" y="35545"/>
                    <a:pt x="11992" y="36654"/>
                  </a:cubicBezTo>
                  <a:cubicBezTo>
                    <a:pt x="10788" y="38680"/>
                    <a:pt x="10123" y="40929"/>
                    <a:pt x="9268" y="43082"/>
                  </a:cubicBezTo>
                  <a:cubicBezTo>
                    <a:pt x="9490" y="40834"/>
                    <a:pt x="8857" y="38554"/>
                    <a:pt x="8350" y="36400"/>
                  </a:cubicBezTo>
                  <a:cubicBezTo>
                    <a:pt x="8223" y="35798"/>
                    <a:pt x="8065" y="35228"/>
                    <a:pt x="7875" y="34627"/>
                  </a:cubicBezTo>
                  <a:lnTo>
                    <a:pt x="7875" y="34627"/>
                  </a:lnTo>
                  <a:cubicBezTo>
                    <a:pt x="7892" y="34635"/>
                    <a:pt x="7907" y="34639"/>
                    <a:pt x="7918" y="34639"/>
                  </a:cubicBezTo>
                  <a:cubicBezTo>
                    <a:pt x="7951" y="34639"/>
                    <a:pt x="7961" y="34610"/>
                    <a:pt x="7938" y="34563"/>
                  </a:cubicBezTo>
                  <a:cubicBezTo>
                    <a:pt x="6925" y="32347"/>
                    <a:pt x="6956" y="29940"/>
                    <a:pt x="6735" y="27565"/>
                  </a:cubicBezTo>
                  <a:cubicBezTo>
                    <a:pt x="6545" y="25158"/>
                    <a:pt x="5626" y="22814"/>
                    <a:pt x="5911" y="20376"/>
                  </a:cubicBezTo>
                  <a:cubicBezTo>
                    <a:pt x="5911" y="20344"/>
                    <a:pt x="5880" y="20344"/>
                    <a:pt x="5880" y="20312"/>
                  </a:cubicBezTo>
                  <a:cubicBezTo>
                    <a:pt x="9648" y="17842"/>
                    <a:pt x="11802" y="13345"/>
                    <a:pt x="11010" y="8817"/>
                  </a:cubicBezTo>
                  <a:cubicBezTo>
                    <a:pt x="10271" y="4723"/>
                    <a:pt x="6780" y="1"/>
                    <a:pt x="2252" y="1"/>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9"/>
            <p:cNvSpPr/>
            <p:nvPr/>
          </p:nvSpPr>
          <p:spPr>
            <a:xfrm rot="5400000">
              <a:off x="2749219" y="109013"/>
              <a:ext cx="965089" cy="1281123"/>
            </a:xfrm>
            <a:custGeom>
              <a:avLst/>
              <a:gdLst/>
              <a:ahLst/>
              <a:cxnLst/>
              <a:rect l="l" t="t" r="r" b="b"/>
              <a:pathLst>
                <a:path w="31817" h="42236" extrusionOk="0">
                  <a:moveTo>
                    <a:pt x="31628" y="1"/>
                  </a:moveTo>
                  <a:cubicBezTo>
                    <a:pt x="31602" y="1"/>
                    <a:pt x="31573" y="8"/>
                    <a:pt x="31543" y="26"/>
                  </a:cubicBezTo>
                  <a:cubicBezTo>
                    <a:pt x="31448" y="90"/>
                    <a:pt x="31385" y="153"/>
                    <a:pt x="31321" y="185"/>
                  </a:cubicBezTo>
                  <a:cubicBezTo>
                    <a:pt x="28756" y="723"/>
                    <a:pt x="26476" y="2180"/>
                    <a:pt x="24671" y="4048"/>
                  </a:cubicBezTo>
                  <a:cubicBezTo>
                    <a:pt x="23721" y="5062"/>
                    <a:pt x="22929" y="6170"/>
                    <a:pt x="22264" y="7373"/>
                  </a:cubicBezTo>
                  <a:cubicBezTo>
                    <a:pt x="21314" y="9083"/>
                    <a:pt x="20839" y="11015"/>
                    <a:pt x="19351" y="12282"/>
                  </a:cubicBezTo>
                  <a:cubicBezTo>
                    <a:pt x="19287" y="12282"/>
                    <a:pt x="19224" y="12314"/>
                    <a:pt x="19192" y="12314"/>
                  </a:cubicBezTo>
                  <a:cubicBezTo>
                    <a:pt x="19161" y="12314"/>
                    <a:pt x="19161" y="12314"/>
                    <a:pt x="19161" y="12345"/>
                  </a:cubicBezTo>
                  <a:cubicBezTo>
                    <a:pt x="19145" y="12330"/>
                    <a:pt x="19137" y="12322"/>
                    <a:pt x="19129" y="12322"/>
                  </a:cubicBezTo>
                  <a:cubicBezTo>
                    <a:pt x="19121" y="12322"/>
                    <a:pt x="19113" y="12330"/>
                    <a:pt x="19097" y="12345"/>
                  </a:cubicBezTo>
                  <a:cubicBezTo>
                    <a:pt x="16025" y="13074"/>
                    <a:pt x="13080" y="14594"/>
                    <a:pt x="10547" y="16462"/>
                  </a:cubicBezTo>
                  <a:cubicBezTo>
                    <a:pt x="9153" y="17286"/>
                    <a:pt x="7823" y="18299"/>
                    <a:pt x="7126" y="19724"/>
                  </a:cubicBezTo>
                  <a:cubicBezTo>
                    <a:pt x="7031" y="19788"/>
                    <a:pt x="6936" y="19851"/>
                    <a:pt x="6873" y="19914"/>
                  </a:cubicBezTo>
                  <a:cubicBezTo>
                    <a:pt x="6846" y="19897"/>
                    <a:pt x="6822" y="19889"/>
                    <a:pt x="6801" y="19889"/>
                  </a:cubicBezTo>
                  <a:cubicBezTo>
                    <a:pt x="6747" y="19889"/>
                    <a:pt x="6715" y="19941"/>
                    <a:pt x="6715" y="20009"/>
                  </a:cubicBezTo>
                  <a:cubicBezTo>
                    <a:pt x="6651" y="20041"/>
                    <a:pt x="6620" y="20073"/>
                    <a:pt x="6556" y="20136"/>
                  </a:cubicBezTo>
                  <a:cubicBezTo>
                    <a:pt x="6454" y="20213"/>
                    <a:pt x="6517" y="20352"/>
                    <a:pt x="6612" y="20352"/>
                  </a:cubicBezTo>
                  <a:cubicBezTo>
                    <a:pt x="6635" y="20352"/>
                    <a:pt x="6659" y="20344"/>
                    <a:pt x="6683" y="20326"/>
                  </a:cubicBezTo>
                  <a:lnTo>
                    <a:pt x="6746" y="20294"/>
                  </a:lnTo>
                  <a:cubicBezTo>
                    <a:pt x="6778" y="20326"/>
                    <a:pt x="6778" y="20358"/>
                    <a:pt x="6810" y="20389"/>
                  </a:cubicBezTo>
                  <a:cubicBezTo>
                    <a:pt x="2503" y="23905"/>
                    <a:pt x="729" y="29827"/>
                    <a:pt x="1" y="35179"/>
                  </a:cubicBezTo>
                  <a:cubicBezTo>
                    <a:pt x="1" y="35273"/>
                    <a:pt x="80" y="35334"/>
                    <a:pt x="150" y="35334"/>
                  </a:cubicBezTo>
                  <a:cubicBezTo>
                    <a:pt x="198" y="35334"/>
                    <a:pt x="241" y="35306"/>
                    <a:pt x="254" y="35242"/>
                  </a:cubicBezTo>
                  <a:cubicBezTo>
                    <a:pt x="1553" y="29858"/>
                    <a:pt x="2661" y="24190"/>
                    <a:pt x="7190" y="20579"/>
                  </a:cubicBezTo>
                  <a:cubicBezTo>
                    <a:pt x="7253" y="20611"/>
                    <a:pt x="7316" y="20643"/>
                    <a:pt x="7380" y="20738"/>
                  </a:cubicBezTo>
                  <a:cubicBezTo>
                    <a:pt x="7570" y="20738"/>
                    <a:pt x="7760" y="20769"/>
                    <a:pt x="7950" y="20801"/>
                  </a:cubicBezTo>
                  <a:cubicBezTo>
                    <a:pt x="8773" y="21149"/>
                    <a:pt x="9343" y="21688"/>
                    <a:pt x="9628" y="22448"/>
                  </a:cubicBezTo>
                  <a:cubicBezTo>
                    <a:pt x="9818" y="22796"/>
                    <a:pt x="9913" y="23144"/>
                    <a:pt x="10103" y="23493"/>
                  </a:cubicBezTo>
                  <a:cubicBezTo>
                    <a:pt x="11117" y="25520"/>
                    <a:pt x="12763" y="26881"/>
                    <a:pt x="14695" y="28021"/>
                  </a:cubicBezTo>
                  <a:cubicBezTo>
                    <a:pt x="16944" y="29352"/>
                    <a:pt x="19382" y="30333"/>
                    <a:pt x="21631" y="31663"/>
                  </a:cubicBezTo>
                  <a:cubicBezTo>
                    <a:pt x="21694" y="31695"/>
                    <a:pt x="21757" y="31758"/>
                    <a:pt x="21821" y="31790"/>
                  </a:cubicBezTo>
                  <a:cubicBezTo>
                    <a:pt x="24418" y="33975"/>
                    <a:pt x="25146" y="38029"/>
                    <a:pt x="22169" y="40309"/>
                  </a:cubicBezTo>
                  <a:cubicBezTo>
                    <a:pt x="21567" y="40752"/>
                    <a:pt x="20966" y="40816"/>
                    <a:pt x="21472" y="41544"/>
                  </a:cubicBezTo>
                  <a:cubicBezTo>
                    <a:pt x="21802" y="42068"/>
                    <a:pt x="22596" y="42235"/>
                    <a:pt x="23343" y="42235"/>
                  </a:cubicBezTo>
                  <a:cubicBezTo>
                    <a:pt x="23815" y="42235"/>
                    <a:pt x="24269" y="42168"/>
                    <a:pt x="24576" y="42082"/>
                  </a:cubicBezTo>
                  <a:cubicBezTo>
                    <a:pt x="26191" y="41607"/>
                    <a:pt x="27268" y="40182"/>
                    <a:pt x="27996" y="38757"/>
                  </a:cubicBezTo>
                  <a:cubicBezTo>
                    <a:pt x="28028" y="38694"/>
                    <a:pt x="28028" y="38631"/>
                    <a:pt x="27965" y="38599"/>
                  </a:cubicBezTo>
                  <a:cubicBezTo>
                    <a:pt x="28028" y="38346"/>
                    <a:pt x="28060" y="38124"/>
                    <a:pt x="28060" y="37871"/>
                  </a:cubicBezTo>
                  <a:cubicBezTo>
                    <a:pt x="28218" y="36794"/>
                    <a:pt x="28440" y="35685"/>
                    <a:pt x="28598" y="34577"/>
                  </a:cubicBezTo>
                  <a:cubicBezTo>
                    <a:pt x="28661" y="34545"/>
                    <a:pt x="28693" y="34450"/>
                    <a:pt x="28661" y="34355"/>
                  </a:cubicBezTo>
                  <a:cubicBezTo>
                    <a:pt x="28661" y="34355"/>
                    <a:pt x="28661" y="34324"/>
                    <a:pt x="28630" y="34324"/>
                  </a:cubicBezTo>
                  <a:cubicBezTo>
                    <a:pt x="28851" y="32898"/>
                    <a:pt x="29010" y="31505"/>
                    <a:pt x="28978" y="30143"/>
                  </a:cubicBezTo>
                  <a:cubicBezTo>
                    <a:pt x="28978" y="29193"/>
                    <a:pt x="28820" y="28306"/>
                    <a:pt x="28440" y="27451"/>
                  </a:cubicBezTo>
                  <a:cubicBezTo>
                    <a:pt x="28218" y="26913"/>
                    <a:pt x="26888" y="25551"/>
                    <a:pt x="26508" y="24728"/>
                  </a:cubicBezTo>
                  <a:cubicBezTo>
                    <a:pt x="26539" y="24728"/>
                    <a:pt x="26571" y="24696"/>
                    <a:pt x="26571" y="24633"/>
                  </a:cubicBezTo>
                  <a:cubicBezTo>
                    <a:pt x="26983" y="24443"/>
                    <a:pt x="27394" y="24253"/>
                    <a:pt x="27774" y="24063"/>
                  </a:cubicBezTo>
                  <a:cubicBezTo>
                    <a:pt x="27869" y="24063"/>
                    <a:pt x="27965" y="24031"/>
                    <a:pt x="27996" y="23968"/>
                  </a:cubicBezTo>
                  <a:cubicBezTo>
                    <a:pt x="28693" y="22163"/>
                    <a:pt x="26476" y="19851"/>
                    <a:pt x="25368" y="18616"/>
                  </a:cubicBezTo>
                  <a:cubicBezTo>
                    <a:pt x="23563" y="16652"/>
                    <a:pt x="21251" y="15164"/>
                    <a:pt x="18622" y="14657"/>
                  </a:cubicBezTo>
                  <a:cubicBezTo>
                    <a:pt x="17979" y="14534"/>
                    <a:pt x="17346" y="14473"/>
                    <a:pt x="16720" y="14473"/>
                  </a:cubicBezTo>
                  <a:cubicBezTo>
                    <a:pt x="15744" y="14473"/>
                    <a:pt x="14786" y="14621"/>
                    <a:pt x="13840" y="14911"/>
                  </a:cubicBezTo>
                  <a:cubicBezTo>
                    <a:pt x="15550" y="14055"/>
                    <a:pt x="17324" y="13359"/>
                    <a:pt x="19129" y="12662"/>
                  </a:cubicBezTo>
                  <a:cubicBezTo>
                    <a:pt x="20094" y="13031"/>
                    <a:pt x="21176" y="13230"/>
                    <a:pt x="22256" y="13230"/>
                  </a:cubicBezTo>
                  <a:cubicBezTo>
                    <a:pt x="24047" y="13230"/>
                    <a:pt x="25833" y="12683"/>
                    <a:pt x="27078" y="11459"/>
                  </a:cubicBezTo>
                  <a:cubicBezTo>
                    <a:pt x="30213" y="8387"/>
                    <a:pt x="28123" y="3098"/>
                    <a:pt x="31701" y="311"/>
                  </a:cubicBezTo>
                  <a:cubicBezTo>
                    <a:pt x="31765" y="311"/>
                    <a:pt x="31765" y="280"/>
                    <a:pt x="31765" y="248"/>
                  </a:cubicBezTo>
                  <a:cubicBezTo>
                    <a:pt x="31816" y="145"/>
                    <a:pt x="31742" y="1"/>
                    <a:pt x="31628"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9"/>
            <p:cNvSpPr/>
            <p:nvPr/>
          </p:nvSpPr>
          <p:spPr>
            <a:xfrm rot="5400000">
              <a:off x="690581" y="1188608"/>
              <a:ext cx="673412" cy="601554"/>
            </a:xfrm>
            <a:custGeom>
              <a:avLst/>
              <a:gdLst/>
              <a:ahLst/>
              <a:cxnLst/>
              <a:rect l="l" t="t" r="r" b="b"/>
              <a:pathLst>
                <a:path w="22201" h="19832" extrusionOk="0">
                  <a:moveTo>
                    <a:pt x="20015" y="9979"/>
                  </a:moveTo>
                  <a:lnTo>
                    <a:pt x="20015" y="9979"/>
                  </a:lnTo>
                  <a:cubicBezTo>
                    <a:pt x="20237" y="10106"/>
                    <a:pt x="20459" y="10296"/>
                    <a:pt x="20649" y="10486"/>
                  </a:cubicBezTo>
                  <a:cubicBezTo>
                    <a:pt x="20681" y="10486"/>
                    <a:pt x="20681" y="10517"/>
                    <a:pt x="20712" y="10549"/>
                  </a:cubicBezTo>
                  <a:cubicBezTo>
                    <a:pt x="20522" y="10391"/>
                    <a:pt x="20237" y="10169"/>
                    <a:pt x="20015" y="9979"/>
                  </a:cubicBezTo>
                  <a:close/>
                  <a:moveTo>
                    <a:pt x="12769" y="1"/>
                  </a:moveTo>
                  <a:cubicBezTo>
                    <a:pt x="11338" y="1"/>
                    <a:pt x="9969" y="530"/>
                    <a:pt x="8678" y="1175"/>
                  </a:cubicBezTo>
                  <a:cubicBezTo>
                    <a:pt x="6778" y="2094"/>
                    <a:pt x="4751" y="3329"/>
                    <a:pt x="3358" y="4944"/>
                  </a:cubicBezTo>
                  <a:cubicBezTo>
                    <a:pt x="2787" y="5609"/>
                    <a:pt x="2439" y="6306"/>
                    <a:pt x="2281" y="7192"/>
                  </a:cubicBezTo>
                  <a:cubicBezTo>
                    <a:pt x="2154" y="7731"/>
                    <a:pt x="2154" y="8301"/>
                    <a:pt x="1932" y="8839"/>
                  </a:cubicBezTo>
                  <a:cubicBezTo>
                    <a:pt x="1711" y="9441"/>
                    <a:pt x="1331" y="9979"/>
                    <a:pt x="1014" y="10517"/>
                  </a:cubicBezTo>
                  <a:cubicBezTo>
                    <a:pt x="412" y="11563"/>
                    <a:pt x="1" y="12861"/>
                    <a:pt x="761" y="13843"/>
                  </a:cubicBezTo>
                  <a:cubicBezTo>
                    <a:pt x="761" y="13969"/>
                    <a:pt x="824" y="14096"/>
                    <a:pt x="919" y="14349"/>
                  </a:cubicBezTo>
                  <a:cubicBezTo>
                    <a:pt x="919" y="14413"/>
                    <a:pt x="951" y="14476"/>
                    <a:pt x="982" y="14476"/>
                  </a:cubicBezTo>
                  <a:cubicBezTo>
                    <a:pt x="982" y="14508"/>
                    <a:pt x="982" y="14508"/>
                    <a:pt x="1014" y="14508"/>
                  </a:cubicBezTo>
                  <a:cubicBezTo>
                    <a:pt x="1267" y="15521"/>
                    <a:pt x="1932" y="16313"/>
                    <a:pt x="2946" y="16630"/>
                  </a:cubicBezTo>
                  <a:cubicBezTo>
                    <a:pt x="3706" y="16915"/>
                    <a:pt x="4561" y="16883"/>
                    <a:pt x="5384" y="17010"/>
                  </a:cubicBezTo>
                  <a:cubicBezTo>
                    <a:pt x="6334" y="17200"/>
                    <a:pt x="7284" y="17453"/>
                    <a:pt x="8171" y="17770"/>
                  </a:cubicBezTo>
                  <a:cubicBezTo>
                    <a:pt x="9377" y="18219"/>
                    <a:pt x="11640" y="19832"/>
                    <a:pt x="13409" y="19832"/>
                  </a:cubicBezTo>
                  <a:cubicBezTo>
                    <a:pt x="14010" y="19832"/>
                    <a:pt x="14554" y="19645"/>
                    <a:pt x="14980" y="19163"/>
                  </a:cubicBezTo>
                  <a:cubicBezTo>
                    <a:pt x="15360" y="19068"/>
                    <a:pt x="15708" y="18910"/>
                    <a:pt x="16057" y="18625"/>
                  </a:cubicBezTo>
                  <a:cubicBezTo>
                    <a:pt x="16849" y="17960"/>
                    <a:pt x="17229" y="16978"/>
                    <a:pt x="16944" y="16028"/>
                  </a:cubicBezTo>
                  <a:lnTo>
                    <a:pt x="16944" y="16028"/>
                  </a:lnTo>
                  <a:cubicBezTo>
                    <a:pt x="17122" y="16046"/>
                    <a:pt x="17298" y="16059"/>
                    <a:pt x="17471" y="16059"/>
                  </a:cubicBezTo>
                  <a:cubicBezTo>
                    <a:pt x="17913" y="16059"/>
                    <a:pt x="18339" y="15975"/>
                    <a:pt x="18749" y="15679"/>
                  </a:cubicBezTo>
                  <a:cubicBezTo>
                    <a:pt x="19604" y="15014"/>
                    <a:pt x="20712" y="13906"/>
                    <a:pt x="21219" y="12956"/>
                  </a:cubicBezTo>
                  <a:cubicBezTo>
                    <a:pt x="22201" y="11183"/>
                    <a:pt x="20902" y="10042"/>
                    <a:pt x="19414" y="9346"/>
                  </a:cubicBezTo>
                  <a:cubicBezTo>
                    <a:pt x="19952" y="8649"/>
                    <a:pt x="20522" y="7857"/>
                    <a:pt x="20395" y="6939"/>
                  </a:cubicBezTo>
                  <a:cubicBezTo>
                    <a:pt x="20364" y="6686"/>
                    <a:pt x="20269" y="6432"/>
                    <a:pt x="20142" y="6242"/>
                  </a:cubicBezTo>
                  <a:cubicBezTo>
                    <a:pt x="20015" y="6020"/>
                    <a:pt x="19825" y="5894"/>
                    <a:pt x="19635" y="5735"/>
                  </a:cubicBezTo>
                  <a:cubicBezTo>
                    <a:pt x="19065" y="5197"/>
                    <a:pt x="19224" y="5260"/>
                    <a:pt x="18749" y="4437"/>
                  </a:cubicBezTo>
                  <a:cubicBezTo>
                    <a:pt x="18622" y="4247"/>
                    <a:pt x="18527" y="4120"/>
                    <a:pt x="18400" y="4025"/>
                  </a:cubicBezTo>
                  <a:cubicBezTo>
                    <a:pt x="18907" y="3645"/>
                    <a:pt x="19224" y="3170"/>
                    <a:pt x="19382" y="2505"/>
                  </a:cubicBezTo>
                  <a:cubicBezTo>
                    <a:pt x="19382" y="2474"/>
                    <a:pt x="19382" y="2410"/>
                    <a:pt x="19319" y="2379"/>
                  </a:cubicBezTo>
                  <a:cubicBezTo>
                    <a:pt x="18997" y="2164"/>
                    <a:pt x="18744" y="2086"/>
                    <a:pt x="18406" y="2086"/>
                  </a:cubicBezTo>
                  <a:cubicBezTo>
                    <a:pt x="18344" y="2086"/>
                    <a:pt x="18279" y="2089"/>
                    <a:pt x="18210" y="2094"/>
                  </a:cubicBezTo>
                  <a:cubicBezTo>
                    <a:pt x="17767" y="2157"/>
                    <a:pt x="17324" y="2347"/>
                    <a:pt x="16880" y="2379"/>
                  </a:cubicBezTo>
                  <a:cubicBezTo>
                    <a:pt x="16826" y="2382"/>
                    <a:pt x="16772" y="2384"/>
                    <a:pt x="16719" y="2384"/>
                  </a:cubicBezTo>
                  <a:cubicBezTo>
                    <a:pt x="16272" y="2384"/>
                    <a:pt x="15851" y="2273"/>
                    <a:pt x="15455" y="2189"/>
                  </a:cubicBezTo>
                  <a:cubicBezTo>
                    <a:pt x="15126" y="2123"/>
                    <a:pt x="14674" y="2026"/>
                    <a:pt x="14259" y="2026"/>
                  </a:cubicBezTo>
                  <a:cubicBezTo>
                    <a:pt x="14076" y="2026"/>
                    <a:pt x="13900" y="2045"/>
                    <a:pt x="13745" y="2094"/>
                  </a:cubicBezTo>
                  <a:cubicBezTo>
                    <a:pt x="13808" y="1682"/>
                    <a:pt x="13840" y="1238"/>
                    <a:pt x="13840" y="763"/>
                  </a:cubicBezTo>
                  <a:cubicBezTo>
                    <a:pt x="13935" y="637"/>
                    <a:pt x="14030" y="510"/>
                    <a:pt x="14093" y="352"/>
                  </a:cubicBezTo>
                  <a:cubicBezTo>
                    <a:pt x="14125" y="257"/>
                    <a:pt x="14062" y="162"/>
                    <a:pt x="13967" y="130"/>
                  </a:cubicBezTo>
                  <a:cubicBezTo>
                    <a:pt x="13563" y="41"/>
                    <a:pt x="13164" y="1"/>
                    <a:pt x="12769" y="1"/>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9"/>
            <p:cNvSpPr/>
            <p:nvPr/>
          </p:nvSpPr>
          <p:spPr>
            <a:xfrm rot="5400000">
              <a:off x="1109435" y="799924"/>
              <a:ext cx="971" cy="1456"/>
            </a:xfrm>
            <a:custGeom>
              <a:avLst/>
              <a:gdLst/>
              <a:ahLst/>
              <a:cxnLst/>
              <a:rect l="l" t="t" r="r" b="b"/>
              <a:pathLst>
                <a:path w="32" h="48" extrusionOk="0">
                  <a:moveTo>
                    <a:pt x="16" y="0"/>
                  </a:moveTo>
                  <a:cubicBezTo>
                    <a:pt x="8" y="0"/>
                    <a:pt x="0" y="8"/>
                    <a:pt x="0" y="24"/>
                  </a:cubicBezTo>
                  <a:cubicBezTo>
                    <a:pt x="0" y="40"/>
                    <a:pt x="8" y="48"/>
                    <a:pt x="16" y="48"/>
                  </a:cubicBezTo>
                  <a:cubicBezTo>
                    <a:pt x="24" y="48"/>
                    <a:pt x="32" y="40"/>
                    <a:pt x="32" y="24"/>
                  </a:cubicBezTo>
                  <a:cubicBezTo>
                    <a:pt x="32" y="8"/>
                    <a:pt x="24" y="0"/>
                    <a:pt x="16"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9"/>
            <p:cNvSpPr/>
            <p:nvPr/>
          </p:nvSpPr>
          <p:spPr>
            <a:xfrm rot="5400000">
              <a:off x="38018" y="142705"/>
              <a:ext cx="1533156" cy="1324590"/>
            </a:xfrm>
            <a:custGeom>
              <a:avLst/>
              <a:gdLst/>
              <a:ahLst/>
              <a:cxnLst/>
              <a:rect l="l" t="t" r="r" b="b"/>
              <a:pathLst>
                <a:path w="50545" h="43669" extrusionOk="0">
                  <a:moveTo>
                    <a:pt x="25482" y="0"/>
                  </a:moveTo>
                  <a:cubicBezTo>
                    <a:pt x="25455" y="0"/>
                    <a:pt x="25426" y="7"/>
                    <a:pt x="25399" y="20"/>
                  </a:cubicBezTo>
                  <a:cubicBezTo>
                    <a:pt x="22929" y="1382"/>
                    <a:pt x="21060" y="4295"/>
                    <a:pt x="21345" y="7177"/>
                  </a:cubicBezTo>
                  <a:cubicBezTo>
                    <a:pt x="21459" y="8685"/>
                    <a:pt x="22673" y="11140"/>
                    <a:pt x="24388" y="11140"/>
                  </a:cubicBezTo>
                  <a:cubicBezTo>
                    <a:pt x="24582" y="11140"/>
                    <a:pt x="24782" y="11108"/>
                    <a:pt x="24987" y="11041"/>
                  </a:cubicBezTo>
                  <a:cubicBezTo>
                    <a:pt x="25051" y="11358"/>
                    <a:pt x="25114" y="11643"/>
                    <a:pt x="25241" y="11896"/>
                  </a:cubicBezTo>
                  <a:cubicBezTo>
                    <a:pt x="25526" y="12846"/>
                    <a:pt x="26349" y="13543"/>
                    <a:pt x="27046" y="14176"/>
                  </a:cubicBezTo>
                  <a:cubicBezTo>
                    <a:pt x="28376" y="15411"/>
                    <a:pt x="29294" y="16646"/>
                    <a:pt x="29168" y="18546"/>
                  </a:cubicBezTo>
                  <a:cubicBezTo>
                    <a:pt x="28914" y="22062"/>
                    <a:pt x="27141" y="25767"/>
                    <a:pt x="25272" y="28649"/>
                  </a:cubicBezTo>
                  <a:cubicBezTo>
                    <a:pt x="25241" y="28649"/>
                    <a:pt x="25241" y="28680"/>
                    <a:pt x="25241" y="28712"/>
                  </a:cubicBezTo>
                  <a:cubicBezTo>
                    <a:pt x="23657" y="31436"/>
                    <a:pt x="21472" y="33462"/>
                    <a:pt x="18939" y="35331"/>
                  </a:cubicBezTo>
                  <a:cubicBezTo>
                    <a:pt x="16912" y="36819"/>
                    <a:pt x="14473" y="37579"/>
                    <a:pt x="12320" y="38846"/>
                  </a:cubicBezTo>
                  <a:cubicBezTo>
                    <a:pt x="14283" y="36503"/>
                    <a:pt x="12636" y="32259"/>
                    <a:pt x="15550" y="30454"/>
                  </a:cubicBezTo>
                  <a:cubicBezTo>
                    <a:pt x="16563" y="31056"/>
                    <a:pt x="17672" y="31499"/>
                    <a:pt x="18844" y="31689"/>
                  </a:cubicBezTo>
                  <a:cubicBezTo>
                    <a:pt x="18996" y="31716"/>
                    <a:pt x="19154" y="31727"/>
                    <a:pt x="19315" y="31727"/>
                  </a:cubicBezTo>
                  <a:cubicBezTo>
                    <a:pt x="20103" y="31727"/>
                    <a:pt x="20977" y="31462"/>
                    <a:pt x="21769" y="31462"/>
                  </a:cubicBezTo>
                  <a:cubicBezTo>
                    <a:pt x="22161" y="31462"/>
                    <a:pt x="22534" y="31527"/>
                    <a:pt x="22866" y="31721"/>
                  </a:cubicBezTo>
                  <a:cubicBezTo>
                    <a:pt x="22886" y="31734"/>
                    <a:pt x="22909" y="31740"/>
                    <a:pt x="22933" y="31740"/>
                  </a:cubicBezTo>
                  <a:cubicBezTo>
                    <a:pt x="23020" y="31740"/>
                    <a:pt x="23112" y="31655"/>
                    <a:pt x="23087" y="31531"/>
                  </a:cubicBezTo>
                  <a:cubicBezTo>
                    <a:pt x="22566" y="29659"/>
                    <a:pt x="20504" y="28504"/>
                    <a:pt x="18543" y="28504"/>
                  </a:cubicBezTo>
                  <a:cubicBezTo>
                    <a:pt x="17286" y="28504"/>
                    <a:pt x="16071" y="28978"/>
                    <a:pt x="15328" y="30042"/>
                  </a:cubicBezTo>
                  <a:cubicBezTo>
                    <a:pt x="15233" y="30042"/>
                    <a:pt x="15170" y="30137"/>
                    <a:pt x="15202" y="30201"/>
                  </a:cubicBezTo>
                  <a:cubicBezTo>
                    <a:pt x="13365" y="30866"/>
                    <a:pt x="13365" y="32924"/>
                    <a:pt x="12985" y="34603"/>
                  </a:cubicBezTo>
                  <a:cubicBezTo>
                    <a:pt x="13016" y="33874"/>
                    <a:pt x="12826" y="33146"/>
                    <a:pt x="12763" y="32386"/>
                  </a:cubicBezTo>
                  <a:cubicBezTo>
                    <a:pt x="12668" y="30739"/>
                    <a:pt x="13111" y="28174"/>
                    <a:pt x="14283" y="26939"/>
                  </a:cubicBezTo>
                  <a:cubicBezTo>
                    <a:pt x="14283" y="26939"/>
                    <a:pt x="14283" y="26907"/>
                    <a:pt x="14283" y="26907"/>
                  </a:cubicBezTo>
                  <a:cubicBezTo>
                    <a:pt x="15740" y="26210"/>
                    <a:pt x="17418" y="26305"/>
                    <a:pt x="18812" y="25482"/>
                  </a:cubicBezTo>
                  <a:cubicBezTo>
                    <a:pt x="19350" y="25165"/>
                    <a:pt x="19794" y="24753"/>
                    <a:pt x="20205" y="24278"/>
                  </a:cubicBezTo>
                  <a:cubicBezTo>
                    <a:pt x="20870" y="23487"/>
                    <a:pt x="21377" y="21967"/>
                    <a:pt x="22549" y="21935"/>
                  </a:cubicBezTo>
                  <a:cubicBezTo>
                    <a:pt x="22771" y="21903"/>
                    <a:pt x="22739" y="21650"/>
                    <a:pt x="22581" y="21650"/>
                  </a:cubicBezTo>
                  <a:lnTo>
                    <a:pt x="22581" y="21618"/>
                  </a:lnTo>
                  <a:cubicBezTo>
                    <a:pt x="20079" y="21808"/>
                    <a:pt x="17418" y="22030"/>
                    <a:pt x="15202" y="23328"/>
                  </a:cubicBezTo>
                  <a:cubicBezTo>
                    <a:pt x="14093" y="23962"/>
                    <a:pt x="12953" y="25387"/>
                    <a:pt x="13808" y="26495"/>
                  </a:cubicBezTo>
                  <a:cubicBezTo>
                    <a:pt x="13808" y="26527"/>
                    <a:pt x="13808" y="26527"/>
                    <a:pt x="13808" y="26559"/>
                  </a:cubicBezTo>
                  <a:cubicBezTo>
                    <a:pt x="12890" y="27762"/>
                    <a:pt x="12351" y="29155"/>
                    <a:pt x="12161" y="30676"/>
                  </a:cubicBezTo>
                  <a:cubicBezTo>
                    <a:pt x="11971" y="32259"/>
                    <a:pt x="12415" y="33842"/>
                    <a:pt x="12130" y="35426"/>
                  </a:cubicBezTo>
                  <a:cubicBezTo>
                    <a:pt x="12098" y="34856"/>
                    <a:pt x="11940" y="34317"/>
                    <a:pt x="11528" y="33842"/>
                  </a:cubicBezTo>
                  <a:cubicBezTo>
                    <a:pt x="10895" y="33114"/>
                    <a:pt x="9945" y="32639"/>
                    <a:pt x="9026" y="32322"/>
                  </a:cubicBezTo>
                  <a:cubicBezTo>
                    <a:pt x="8614" y="30834"/>
                    <a:pt x="6366" y="29916"/>
                    <a:pt x="5004" y="29884"/>
                  </a:cubicBezTo>
                  <a:cubicBezTo>
                    <a:pt x="4992" y="29884"/>
                    <a:pt x="4981" y="29884"/>
                    <a:pt x="4969" y="29884"/>
                  </a:cubicBezTo>
                  <a:cubicBezTo>
                    <a:pt x="2768" y="29884"/>
                    <a:pt x="1012" y="32808"/>
                    <a:pt x="634" y="34698"/>
                  </a:cubicBezTo>
                  <a:cubicBezTo>
                    <a:pt x="612" y="34805"/>
                    <a:pt x="693" y="34883"/>
                    <a:pt x="776" y="34883"/>
                  </a:cubicBezTo>
                  <a:cubicBezTo>
                    <a:pt x="816" y="34883"/>
                    <a:pt x="857" y="34865"/>
                    <a:pt x="887" y="34824"/>
                  </a:cubicBezTo>
                  <a:cubicBezTo>
                    <a:pt x="1299" y="34127"/>
                    <a:pt x="1204" y="34222"/>
                    <a:pt x="2186" y="33874"/>
                  </a:cubicBezTo>
                  <a:cubicBezTo>
                    <a:pt x="2664" y="33705"/>
                    <a:pt x="2909" y="33632"/>
                    <a:pt x="3126" y="33632"/>
                  </a:cubicBezTo>
                  <a:cubicBezTo>
                    <a:pt x="3355" y="33632"/>
                    <a:pt x="3553" y="33712"/>
                    <a:pt x="3959" y="33842"/>
                  </a:cubicBezTo>
                  <a:cubicBezTo>
                    <a:pt x="4428" y="33989"/>
                    <a:pt x="4870" y="34163"/>
                    <a:pt x="5360" y="34163"/>
                  </a:cubicBezTo>
                  <a:cubicBezTo>
                    <a:pt x="5399" y="34163"/>
                    <a:pt x="5439" y="34162"/>
                    <a:pt x="5479" y="34159"/>
                  </a:cubicBezTo>
                  <a:cubicBezTo>
                    <a:pt x="6683" y="34127"/>
                    <a:pt x="7949" y="33304"/>
                    <a:pt x="9026" y="32797"/>
                  </a:cubicBezTo>
                  <a:cubicBezTo>
                    <a:pt x="10198" y="33526"/>
                    <a:pt x="11528" y="34317"/>
                    <a:pt x="11465" y="35933"/>
                  </a:cubicBezTo>
                  <a:cubicBezTo>
                    <a:pt x="11401" y="37358"/>
                    <a:pt x="10040" y="39068"/>
                    <a:pt x="9026" y="40018"/>
                  </a:cubicBezTo>
                  <a:cubicBezTo>
                    <a:pt x="6968" y="41886"/>
                    <a:pt x="3326" y="42013"/>
                    <a:pt x="697" y="42045"/>
                  </a:cubicBezTo>
                  <a:cubicBezTo>
                    <a:pt x="634" y="42045"/>
                    <a:pt x="602" y="42045"/>
                    <a:pt x="571" y="42076"/>
                  </a:cubicBezTo>
                  <a:cubicBezTo>
                    <a:pt x="159" y="42393"/>
                    <a:pt x="0" y="43375"/>
                    <a:pt x="571" y="43565"/>
                  </a:cubicBezTo>
                  <a:cubicBezTo>
                    <a:pt x="571" y="43617"/>
                    <a:pt x="613" y="43668"/>
                    <a:pt x="663" y="43668"/>
                  </a:cubicBezTo>
                  <a:cubicBezTo>
                    <a:pt x="674" y="43668"/>
                    <a:pt x="686" y="43666"/>
                    <a:pt x="697" y="43660"/>
                  </a:cubicBezTo>
                  <a:cubicBezTo>
                    <a:pt x="4941" y="42995"/>
                    <a:pt x="8994" y="41538"/>
                    <a:pt x="12953" y="39955"/>
                  </a:cubicBezTo>
                  <a:cubicBezTo>
                    <a:pt x="16975" y="38339"/>
                    <a:pt x="20585" y="35996"/>
                    <a:pt x="24101" y="33462"/>
                  </a:cubicBezTo>
                  <a:cubicBezTo>
                    <a:pt x="24123" y="33507"/>
                    <a:pt x="24161" y="33552"/>
                    <a:pt x="24215" y="33552"/>
                  </a:cubicBezTo>
                  <a:cubicBezTo>
                    <a:pt x="24238" y="33552"/>
                    <a:pt x="24263" y="33544"/>
                    <a:pt x="24291" y="33526"/>
                  </a:cubicBezTo>
                  <a:cubicBezTo>
                    <a:pt x="24892" y="33241"/>
                    <a:pt x="25557" y="33051"/>
                    <a:pt x="26191" y="32924"/>
                  </a:cubicBezTo>
                  <a:cubicBezTo>
                    <a:pt x="27394" y="33177"/>
                    <a:pt x="28534" y="33494"/>
                    <a:pt x="29706" y="33874"/>
                  </a:cubicBezTo>
                  <a:lnTo>
                    <a:pt x="29738" y="33874"/>
                  </a:lnTo>
                  <a:cubicBezTo>
                    <a:pt x="29769" y="33874"/>
                    <a:pt x="29769" y="33874"/>
                    <a:pt x="29769" y="33906"/>
                  </a:cubicBezTo>
                  <a:cubicBezTo>
                    <a:pt x="29643" y="35869"/>
                    <a:pt x="30054" y="38244"/>
                    <a:pt x="31511" y="39701"/>
                  </a:cubicBezTo>
                  <a:cubicBezTo>
                    <a:pt x="32113" y="40303"/>
                    <a:pt x="32905" y="40525"/>
                    <a:pt x="33760" y="40620"/>
                  </a:cubicBezTo>
                  <a:cubicBezTo>
                    <a:pt x="35407" y="40810"/>
                    <a:pt x="37085" y="40841"/>
                    <a:pt x="38763" y="40968"/>
                  </a:cubicBezTo>
                  <a:cubicBezTo>
                    <a:pt x="38922" y="40968"/>
                    <a:pt x="38985" y="40715"/>
                    <a:pt x="38827" y="40683"/>
                  </a:cubicBezTo>
                  <a:cubicBezTo>
                    <a:pt x="36325" y="40081"/>
                    <a:pt x="35882" y="37453"/>
                    <a:pt x="34456" y="35711"/>
                  </a:cubicBezTo>
                  <a:cubicBezTo>
                    <a:pt x="33380" y="34381"/>
                    <a:pt x="31701" y="33779"/>
                    <a:pt x="30054" y="33621"/>
                  </a:cubicBezTo>
                  <a:cubicBezTo>
                    <a:pt x="30017" y="33584"/>
                    <a:pt x="29969" y="33568"/>
                    <a:pt x="29923" y="33568"/>
                  </a:cubicBezTo>
                  <a:cubicBezTo>
                    <a:pt x="29891" y="33568"/>
                    <a:pt x="29859" y="33576"/>
                    <a:pt x="29833" y="33589"/>
                  </a:cubicBezTo>
                  <a:lnTo>
                    <a:pt x="29801" y="33589"/>
                  </a:lnTo>
                  <a:cubicBezTo>
                    <a:pt x="29801" y="33589"/>
                    <a:pt x="29769" y="33589"/>
                    <a:pt x="29769" y="33621"/>
                  </a:cubicBezTo>
                  <a:cubicBezTo>
                    <a:pt x="28851" y="33209"/>
                    <a:pt x="27806" y="32924"/>
                    <a:pt x="26793" y="32797"/>
                  </a:cubicBezTo>
                  <a:cubicBezTo>
                    <a:pt x="27933" y="32607"/>
                    <a:pt x="29073" y="32607"/>
                    <a:pt x="30213" y="32607"/>
                  </a:cubicBezTo>
                  <a:cubicBezTo>
                    <a:pt x="32525" y="32607"/>
                    <a:pt x="34710" y="32734"/>
                    <a:pt x="36927" y="33399"/>
                  </a:cubicBezTo>
                  <a:lnTo>
                    <a:pt x="36958" y="33399"/>
                  </a:lnTo>
                  <a:cubicBezTo>
                    <a:pt x="36958" y="33399"/>
                    <a:pt x="36958" y="33431"/>
                    <a:pt x="36958" y="33431"/>
                  </a:cubicBezTo>
                  <a:cubicBezTo>
                    <a:pt x="36908" y="33555"/>
                    <a:pt x="37015" y="33641"/>
                    <a:pt x="37109" y="33641"/>
                  </a:cubicBezTo>
                  <a:cubicBezTo>
                    <a:pt x="37135" y="33641"/>
                    <a:pt x="37160" y="33634"/>
                    <a:pt x="37180" y="33621"/>
                  </a:cubicBezTo>
                  <a:cubicBezTo>
                    <a:pt x="37780" y="35721"/>
                    <a:pt x="40511" y="37053"/>
                    <a:pt x="42601" y="37053"/>
                  </a:cubicBezTo>
                  <a:cubicBezTo>
                    <a:pt x="42718" y="37053"/>
                    <a:pt x="42832" y="37049"/>
                    <a:pt x="42944" y="37041"/>
                  </a:cubicBezTo>
                  <a:cubicBezTo>
                    <a:pt x="43767" y="36978"/>
                    <a:pt x="44591" y="36756"/>
                    <a:pt x="45414" y="36566"/>
                  </a:cubicBezTo>
                  <a:cubicBezTo>
                    <a:pt x="46142" y="36408"/>
                    <a:pt x="47092" y="36344"/>
                    <a:pt x="47757" y="35996"/>
                  </a:cubicBezTo>
                  <a:cubicBezTo>
                    <a:pt x="48264" y="35711"/>
                    <a:pt x="48549" y="35299"/>
                    <a:pt x="48359" y="34761"/>
                  </a:cubicBezTo>
                  <a:cubicBezTo>
                    <a:pt x="48858" y="34618"/>
                    <a:pt x="49339" y="34494"/>
                    <a:pt x="49856" y="34494"/>
                  </a:cubicBezTo>
                  <a:cubicBezTo>
                    <a:pt x="50028" y="34494"/>
                    <a:pt x="50204" y="34507"/>
                    <a:pt x="50386" y="34539"/>
                  </a:cubicBezTo>
                  <a:cubicBezTo>
                    <a:pt x="50481" y="34539"/>
                    <a:pt x="50544" y="34476"/>
                    <a:pt x="50513" y="34381"/>
                  </a:cubicBezTo>
                  <a:cubicBezTo>
                    <a:pt x="50006" y="33114"/>
                    <a:pt x="49119" y="32101"/>
                    <a:pt x="47852" y="31531"/>
                  </a:cubicBezTo>
                  <a:cubicBezTo>
                    <a:pt x="48074" y="31341"/>
                    <a:pt x="48327" y="31151"/>
                    <a:pt x="48613" y="31024"/>
                  </a:cubicBezTo>
                  <a:cubicBezTo>
                    <a:pt x="48676" y="31056"/>
                    <a:pt x="48708" y="31087"/>
                    <a:pt x="48803" y="31119"/>
                  </a:cubicBezTo>
                  <a:cubicBezTo>
                    <a:pt x="48818" y="31125"/>
                    <a:pt x="48833" y="31128"/>
                    <a:pt x="48847" y="31128"/>
                  </a:cubicBezTo>
                  <a:cubicBezTo>
                    <a:pt x="48971" y="31128"/>
                    <a:pt x="49009" y="30891"/>
                    <a:pt x="48866" y="30834"/>
                  </a:cubicBezTo>
                  <a:lnTo>
                    <a:pt x="48834" y="30834"/>
                  </a:lnTo>
                  <a:cubicBezTo>
                    <a:pt x="48834" y="30788"/>
                    <a:pt x="48800" y="30758"/>
                    <a:pt x="48757" y="30758"/>
                  </a:cubicBezTo>
                  <a:cubicBezTo>
                    <a:pt x="48741" y="30758"/>
                    <a:pt x="48724" y="30762"/>
                    <a:pt x="48708" y="30771"/>
                  </a:cubicBezTo>
                  <a:lnTo>
                    <a:pt x="48676" y="30771"/>
                  </a:lnTo>
                  <a:cubicBezTo>
                    <a:pt x="46649" y="30006"/>
                    <a:pt x="44313" y="29232"/>
                    <a:pt x="42088" y="29232"/>
                  </a:cubicBezTo>
                  <a:cubicBezTo>
                    <a:pt x="40349" y="29232"/>
                    <a:pt x="38678" y="29704"/>
                    <a:pt x="37275" y="31024"/>
                  </a:cubicBezTo>
                  <a:cubicBezTo>
                    <a:pt x="37275" y="30992"/>
                    <a:pt x="37275" y="30992"/>
                    <a:pt x="37275" y="30992"/>
                  </a:cubicBezTo>
                  <a:cubicBezTo>
                    <a:pt x="37254" y="30908"/>
                    <a:pt x="37205" y="30866"/>
                    <a:pt x="37146" y="30866"/>
                  </a:cubicBezTo>
                  <a:cubicBezTo>
                    <a:pt x="37117" y="30866"/>
                    <a:pt x="37085" y="30876"/>
                    <a:pt x="37053" y="30897"/>
                  </a:cubicBezTo>
                  <a:cubicBezTo>
                    <a:pt x="35683" y="31475"/>
                    <a:pt x="34222" y="31601"/>
                    <a:pt x="32739" y="31601"/>
                  </a:cubicBezTo>
                  <a:cubicBezTo>
                    <a:pt x="31598" y="31601"/>
                    <a:pt x="30443" y="31527"/>
                    <a:pt x="29307" y="31527"/>
                  </a:cubicBezTo>
                  <a:cubicBezTo>
                    <a:pt x="27553" y="31527"/>
                    <a:pt x="25843" y="31704"/>
                    <a:pt x="24291" y="32607"/>
                  </a:cubicBezTo>
                  <a:cubicBezTo>
                    <a:pt x="24512" y="30897"/>
                    <a:pt x="26317" y="29947"/>
                    <a:pt x="27426" y="28775"/>
                  </a:cubicBezTo>
                  <a:cubicBezTo>
                    <a:pt x="28376" y="27794"/>
                    <a:pt x="29136" y="26685"/>
                    <a:pt x="29959" y="25577"/>
                  </a:cubicBezTo>
                  <a:cubicBezTo>
                    <a:pt x="31610" y="23348"/>
                    <a:pt x="33883" y="20904"/>
                    <a:pt x="36757" y="20904"/>
                  </a:cubicBezTo>
                  <a:cubicBezTo>
                    <a:pt x="37190" y="20904"/>
                    <a:pt x="37638" y="20959"/>
                    <a:pt x="38098" y="21080"/>
                  </a:cubicBezTo>
                  <a:cubicBezTo>
                    <a:pt x="38110" y="21086"/>
                    <a:pt x="38122" y="21088"/>
                    <a:pt x="38133" y="21088"/>
                  </a:cubicBezTo>
                  <a:cubicBezTo>
                    <a:pt x="38183" y="21088"/>
                    <a:pt x="38225" y="21037"/>
                    <a:pt x="38225" y="20985"/>
                  </a:cubicBezTo>
                  <a:cubicBezTo>
                    <a:pt x="38288" y="20985"/>
                    <a:pt x="38320" y="20922"/>
                    <a:pt x="38257" y="20858"/>
                  </a:cubicBezTo>
                  <a:cubicBezTo>
                    <a:pt x="37940" y="20320"/>
                    <a:pt x="37560" y="19845"/>
                    <a:pt x="37307" y="19243"/>
                  </a:cubicBezTo>
                  <a:cubicBezTo>
                    <a:pt x="37022" y="18610"/>
                    <a:pt x="36895" y="17945"/>
                    <a:pt x="36768" y="17280"/>
                  </a:cubicBezTo>
                  <a:cubicBezTo>
                    <a:pt x="36768" y="17221"/>
                    <a:pt x="36727" y="17196"/>
                    <a:pt x="36683" y="17196"/>
                  </a:cubicBezTo>
                  <a:cubicBezTo>
                    <a:pt x="36633" y="17196"/>
                    <a:pt x="36578" y="17229"/>
                    <a:pt x="36578" y="17280"/>
                  </a:cubicBezTo>
                  <a:cubicBezTo>
                    <a:pt x="36578" y="17311"/>
                    <a:pt x="36578" y="17375"/>
                    <a:pt x="36578" y="17406"/>
                  </a:cubicBezTo>
                  <a:cubicBezTo>
                    <a:pt x="36040" y="17723"/>
                    <a:pt x="35692" y="18135"/>
                    <a:pt x="35311" y="18610"/>
                  </a:cubicBezTo>
                  <a:cubicBezTo>
                    <a:pt x="34646" y="19401"/>
                    <a:pt x="33981" y="19940"/>
                    <a:pt x="33095" y="20447"/>
                  </a:cubicBezTo>
                  <a:cubicBezTo>
                    <a:pt x="32208" y="20985"/>
                    <a:pt x="31290" y="21428"/>
                    <a:pt x="30624" y="22220"/>
                  </a:cubicBezTo>
                  <a:cubicBezTo>
                    <a:pt x="31195" y="19401"/>
                    <a:pt x="30118" y="16646"/>
                    <a:pt x="31131" y="13891"/>
                  </a:cubicBezTo>
                  <a:cubicBezTo>
                    <a:pt x="31163" y="13891"/>
                    <a:pt x="31195" y="13859"/>
                    <a:pt x="31226" y="13828"/>
                  </a:cubicBezTo>
                  <a:cubicBezTo>
                    <a:pt x="32050" y="12434"/>
                    <a:pt x="33886" y="12403"/>
                    <a:pt x="34836" y="11136"/>
                  </a:cubicBezTo>
                  <a:cubicBezTo>
                    <a:pt x="35407" y="10439"/>
                    <a:pt x="35502" y="9584"/>
                    <a:pt x="35755" y="8729"/>
                  </a:cubicBezTo>
                  <a:cubicBezTo>
                    <a:pt x="36167" y="7494"/>
                    <a:pt x="36768" y="6512"/>
                    <a:pt x="37718" y="5625"/>
                  </a:cubicBezTo>
                  <a:lnTo>
                    <a:pt x="37813" y="5594"/>
                  </a:lnTo>
                  <a:cubicBezTo>
                    <a:pt x="37932" y="5564"/>
                    <a:pt x="37912" y="5369"/>
                    <a:pt x="37780" y="5369"/>
                  </a:cubicBezTo>
                  <a:cubicBezTo>
                    <a:pt x="37770" y="5369"/>
                    <a:pt x="37761" y="5370"/>
                    <a:pt x="37750" y="5372"/>
                  </a:cubicBezTo>
                  <a:cubicBezTo>
                    <a:pt x="36388" y="5625"/>
                    <a:pt x="34773" y="5815"/>
                    <a:pt x="33538" y="6481"/>
                  </a:cubicBezTo>
                  <a:cubicBezTo>
                    <a:pt x="32588" y="7019"/>
                    <a:pt x="32525" y="7937"/>
                    <a:pt x="31796" y="8571"/>
                  </a:cubicBezTo>
                  <a:cubicBezTo>
                    <a:pt x="31036" y="9236"/>
                    <a:pt x="30846" y="9679"/>
                    <a:pt x="30688" y="10756"/>
                  </a:cubicBezTo>
                  <a:cubicBezTo>
                    <a:pt x="30529" y="11738"/>
                    <a:pt x="30498" y="12688"/>
                    <a:pt x="30846" y="13638"/>
                  </a:cubicBezTo>
                  <a:cubicBezTo>
                    <a:pt x="30434" y="14651"/>
                    <a:pt x="30213" y="15696"/>
                    <a:pt x="30213" y="16773"/>
                  </a:cubicBezTo>
                  <a:cubicBezTo>
                    <a:pt x="30149" y="17280"/>
                    <a:pt x="30118" y="17818"/>
                    <a:pt x="30054" y="18325"/>
                  </a:cubicBezTo>
                  <a:cubicBezTo>
                    <a:pt x="30023" y="18578"/>
                    <a:pt x="29991" y="18831"/>
                    <a:pt x="29959" y="19085"/>
                  </a:cubicBezTo>
                  <a:cubicBezTo>
                    <a:pt x="29959" y="18356"/>
                    <a:pt x="29959" y="17596"/>
                    <a:pt x="29801" y="16868"/>
                  </a:cubicBezTo>
                  <a:cubicBezTo>
                    <a:pt x="29389" y="15158"/>
                    <a:pt x="27774" y="14334"/>
                    <a:pt x="26571" y="13194"/>
                  </a:cubicBezTo>
                  <a:cubicBezTo>
                    <a:pt x="26412" y="13004"/>
                    <a:pt x="26254" y="12846"/>
                    <a:pt x="26096" y="12656"/>
                  </a:cubicBezTo>
                  <a:cubicBezTo>
                    <a:pt x="25684" y="12181"/>
                    <a:pt x="25367" y="11611"/>
                    <a:pt x="25304" y="10883"/>
                  </a:cubicBezTo>
                  <a:cubicBezTo>
                    <a:pt x="25304" y="10883"/>
                    <a:pt x="25304" y="10883"/>
                    <a:pt x="25304" y="10851"/>
                  </a:cubicBezTo>
                  <a:cubicBezTo>
                    <a:pt x="25304" y="10819"/>
                    <a:pt x="25304" y="10788"/>
                    <a:pt x="25272" y="10756"/>
                  </a:cubicBezTo>
                  <a:cubicBezTo>
                    <a:pt x="25906" y="9362"/>
                    <a:pt x="26317" y="7969"/>
                    <a:pt x="26127" y="6449"/>
                  </a:cubicBezTo>
                  <a:cubicBezTo>
                    <a:pt x="25842" y="4295"/>
                    <a:pt x="24861" y="2332"/>
                    <a:pt x="25621" y="210"/>
                  </a:cubicBezTo>
                  <a:cubicBezTo>
                    <a:pt x="25671" y="86"/>
                    <a:pt x="25583" y="0"/>
                    <a:pt x="25482"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9"/>
            <p:cNvSpPr/>
            <p:nvPr/>
          </p:nvSpPr>
          <p:spPr>
            <a:xfrm rot="5400000">
              <a:off x="3503055" y="459717"/>
              <a:ext cx="1056663" cy="682876"/>
            </a:xfrm>
            <a:custGeom>
              <a:avLst/>
              <a:gdLst/>
              <a:ahLst/>
              <a:cxnLst/>
              <a:rect l="l" t="t" r="r" b="b"/>
              <a:pathLst>
                <a:path w="34836" h="22513" extrusionOk="0">
                  <a:moveTo>
                    <a:pt x="22485" y="9275"/>
                  </a:moveTo>
                  <a:lnTo>
                    <a:pt x="22485" y="9275"/>
                  </a:lnTo>
                  <a:cubicBezTo>
                    <a:pt x="24132" y="10383"/>
                    <a:pt x="26412" y="10003"/>
                    <a:pt x="28280" y="10573"/>
                  </a:cubicBezTo>
                  <a:cubicBezTo>
                    <a:pt x="30655" y="11302"/>
                    <a:pt x="32556" y="12664"/>
                    <a:pt x="34107" y="14564"/>
                  </a:cubicBezTo>
                  <a:cubicBezTo>
                    <a:pt x="34012" y="14500"/>
                    <a:pt x="33917" y="14469"/>
                    <a:pt x="33854" y="14437"/>
                  </a:cubicBezTo>
                  <a:cubicBezTo>
                    <a:pt x="32397" y="13677"/>
                    <a:pt x="30655" y="13550"/>
                    <a:pt x="29040" y="13265"/>
                  </a:cubicBezTo>
                  <a:cubicBezTo>
                    <a:pt x="26190" y="12790"/>
                    <a:pt x="24100" y="11650"/>
                    <a:pt x="22485" y="9275"/>
                  </a:cubicBezTo>
                  <a:close/>
                  <a:moveTo>
                    <a:pt x="22200" y="9117"/>
                  </a:moveTo>
                  <a:lnTo>
                    <a:pt x="22200" y="9117"/>
                  </a:lnTo>
                  <a:cubicBezTo>
                    <a:pt x="24100" y="13075"/>
                    <a:pt x="28154" y="13170"/>
                    <a:pt x="31859" y="14120"/>
                  </a:cubicBezTo>
                  <a:cubicBezTo>
                    <a:pt x="30909" y="14152"/>
                    <a:pt x="29927" y="14405"/>
                    <a:pt x="28945" y="14564"/>
                  </a:cubicBezTo>
                  <a:cubicBezTo>
                    <a:pt x="28377" y="14668"/>
                    <a:pt x="27806" y="14735"/>
                    <a:pt x="27247" y="14735"/>
                  </a:cubicBezTo>
                  <a:cubicBezTo>
                    <a:pt x="25937" y="14735"/>
                    <a:pt x="24696" y="14366"/>
                    <a:pt x="23720" y="13234"/>
                  </a:cubicBezTo>
                  <a:cubicBezTo>
                    <a:pt x="22770" y="12125"/>
                    <a:pt x="22358" y="10542"/>
                    <a:pt x="22200" y="9117"/>
                  </a:cubicBezTo>
                  <a:close/>
                  <a:moveTo>
                    <a:pt x="13997" y="2276"/>
                  </a:moveTo>
                  <a:cubicBezTo>
                    <a:pt x="15834" y="2783"/>
                    <a:pt x="17703" y="4430"/>
                    <a:pt x="18748" y="5823"/>
                  </a:cubicBezTo>
                  <a:cubicBezTo>
                    <a:pt x="20110" y="7692"/>
                    <a:pt x="20458" y="10193"/>
                    <a:pt x="19951" y="12442"/>
                  </a:cubicBezTo>
                  <a:cubicBezTo>
                    <a:pt x="19635" y="13740"/>
                    <a:pt x="19065" y="14975"/>
                    <a:pt x="18336" y="16084"/>
                  </a:cubicBezTo>
                  <a:cubicBezTo>
                    <a:pt x="18083" y="16432"/>
                    <a:pt x="17639" y="17192"/>
                    <a:pt x="17259" y="17446"/>
                  </a:cubicBezTo>
                  <a:cubicBezTo>
                    <a:pt x="16848" y="17636"/>
                    <a:pt x="16436" y="17826"/>
                    <a:pt x="15993" y="17984"/>
                  </a:cubicBezTo>
                  <a:cubicBezTo>
                    <a:pt x="15961" y="17857"/>
                    <a:pt x="15898" y="17699"/>
                    <a:pt x="15803" y="17572"/>
                  </a:cubicBezTo>
                  <a:cubicBezTo>
                    <a:pt x="15613" y="17541"/>
                    <a:pt x="15486" y="17446"/>
                    <a:pt x="15359" y="17414"/>
                  </a:cubicBezTo>
                  <a:cubicBezTo>
                    <a:pt x="15359" y="17319"/>
                    <a:pt x="15328" y="17224"/>
                    <a:pt x="15201" y="17224"/>
                  </a:cubicBezTo>
                  <a:cubicBezTo>
                    <a:pt x="14726" y="17224"/>
                    <a:pt x="14884" y="17224"/>
                    <a:pt x="14504" y="17572"/>
                  </a:cubicBezTo>
                  <a:cubicBezTo>
                    <a:pt x="14187" y="17889"/>
                    <a:pt x="14061" y="18491"/>
                    <a:pt x="13807" y="18871"/>
                  </a:cubicBezTo>
                  <a:cubicBezTo>
                    <a:pt x="13332" y="19536"/>
                    <a:pt x="12667" y="20137"/>
                    <a:pt x="11907" y="20486"/>
                  </a:cubicBezTo>
                  <a:cubicBezTo>
                    <a:pt x="10926" y="20961"/>
                    <a:pt x="9817" y="21246"/>
                    <a:pt x="8677" y="21468"/>
                  </a:cubicBezTo>
                  <a:cubicBezTo>
                    <a:pt x="11654" y="18681"/>
                    <a:pt x="13839" y="15197"/>
                    <a:pt x="14916" y="11238"/>
                  </a:cubicBezTo>
                  <a:cubicBezTo>
                    <a:pt x="15708" y="8388"/>
                    <a:pt x="16214" y="4556"/>
                    <a:pt x="13997" y="2276"/>
                  </a:cubicBezTo>
                  <a:close/>
                  <a:moveTo>
                    <a:pt x="13554" y="2181"/>
                  </a:moveTo>
                  <a:cubicBezTo>
                    <a:pt x="16214" y="4841"/>
                    <a:pt x="15328" y="9243"/>
                    <a:pt x="14187" y="12505"/>
                  </a:cubicBezTo>
                  <a:cubicBezTo>
                    <a:pt x="12952" y="16020"/>
                    <a:pt x="10831" y="19092"/>
                    <a:pt x="8107" y="21563"/>
                  </a:cubicBezTo>
                  <a:cubicBezTo>
                    <a:pt x="8075" y="21563"/>
                    <a:pt x="8075" y="21594"/>
                    <a:pt x="8075" y="21594"/>
                  </a:cubicBezTo>
                  <a:cubicBezTo>
                    <a:pt x="7442" y="21721"/>
                    <a:pt x="6809" y="21816"/>
                    <a:pt x="6207" y="21943"/>
                  </a:cubicBezTo>
                  <a:cubicBezTo>
                    <a:pt x="8487" y="20327"/>
                    <a:pt x="8899" y="15609"/>
                    <a:pt x="9184" y="13360"/>
                  </a:cubicBezTo>
                  <a:cubicBezTo>
                    <a:pt x="9500" y="10732"/>
                    <a:pt x="9627" y="7787"/>
                    <a:pt x="11401" y="5696"/>
                  </a:cubicBezTo>
                  <a:cubicBezTo>
                    <a:pt x="11907" y="5095"/>
                    <a:pt x="12604" y="4651"/>
                    <a:pt x="12984" y="3955"/>
                  </a:cubicBezTo>
                  <a:cubicBezTo>
                    <a:pt x="13237" y="3543"/>
                    <a:pt x="13111" y="2815"/>
                    <a:pt x="13142" y="2276"/>
                  </a:cubicBezTo>
                  <a:lnTo>
                    <a:pt x="13142" y="2276"/>
                  </a:lnTo>
                  <a:cubicBezTo>
                    <a:pt x="13178" y="2294"/>
                    <a:pt x="13211" y="2302"/>
                    <a:pt x="13240" y="2302"/>
                  </a:cubicBezTo>
                  <a:cubicBezTo>
                    <a:pt x="13317" y="2302"/>
                    <a:pt x="13373" y="2250"/>
                    <a:pt x="13396" y="2181"/>
                  </a:cubicBezTo>
                  <a:close/>
                  <a:moveTo>
                    <a:pt x="8170" y="17161"/>
                  </a:moveTo>
                  <a:lnTo>
                    <a:pt x="8170" y="17161"/>
                  </a:lnTo>
                  <a:cubicBezTo>
                    <a:pt x="7727" y="19282"/>
                    <a:pt x="6904" y="21911"/>
                    <a:pt x="4718" y="22133"/>
                  </a:cubicBezTo>
                  <a:cubicBezTo>
                    <a:pt x="4655" y="22164"/>
                    <a:pt x="4623" y="22196"/>
                    <a:pt x="4592" y="22228"/>
                  </a:cubicBezTo>
                  <a:cubicBezTo>
                    <a:pt x="3547" y="22006"/>
                    <a:pt x="2533" y="21658"/>
                    <a:pt x="1805" y="20802"/>
                  </a:cubicBezTo>
                  <a:cubicBezTo>
                    <a:pt x="1330" y="20264"/>
                    <a:pt x="1108" y="19599"/>
                    <a:pt x="1171" y="18871"/>
                  </a:cubicBezTo>
                  <a:cubicBezTo>
                    <a:pt x="1307" y="18600"/>
                    <a:pt x="1442" y="18465"/>
                    <a:pt x="1582" y="18465"/>
                  </a:cubicBezTo>
                  <a:cubicBezTo>
                    <a:pt x="1704" y="18465"/>
                    <a:pt x="1830" y="18569"/>
                    <a:pt x="1963" y="18776"/>
                  </a:cubicBezTo>
                  <a:cubicBezTo>
                    <a:pt x="2818" y="18997"/>
                    <a:pt x="3388" y="19536"/>
                    <a:pt x="4370" y="19536"/>
                  </a:cubicBezTo>
                  <a:cubicBezTo>
                    <a:pt x="6080" y="19536"/>
                    <a:pt x="7379" y="18554"/>
                    <a:pt x="8170" y="17161"/>
                  </a:cubicBezTo>
                  <a:close/>
                  <a:moveTo>
                    <a:pt x="5660" y="0"/>
                  </a:moveTo>
                  <a:cubicBezTo>
                    <a:pt x="3779" y="0"/>
                    <a:pt x="1888" y="256"/>
                    <a:pt x="126" y="629"/>
                  </a:cubicBezTo>
                  <a:cubicBezTo>
                    <a:pt x="9" y="659"/>
                    <a:pt x="0" y="823"/>
                    <a:pt x="100" y="823"/>
                  </a:cubicBezTo>
                  <a:cubicBezTo>
                    <a:pt x="108" y="823"/>
                    <a:pt x="117" y="822"/>
                    <a:pt x="126" y="819"/>
                  </a:cubicBezTo>
                  <a:cubicBezTo>
                    <a:pt x="2040" y="625"/>
                    <a:pt x="3990" y="389"/>
                    <a:pt x="5905" y="389"/>
                  </a:cubicBezTo>
                  <a:cubicBezTo>
                    <a:pt x="8363" y="389"/>
                    <a:pt x="10763" y="779"/>
                    <a:pt x="12952" y="2150"/>
                  </a:cubicBezTo>
                  <a:cubicBezTo>
                    <a:pt x="12921" y="2213"/>
                    <a:pt x="12921" y="2276"/>
                    <a:pt x="12889" y="2340"/>
                  </a:cubicBezTo>
                  <a:cubicBezTo>
                    <a:pt x="12921" y="2498"/>
                    <a:pt x="12952" y="2625"/>
                    <a:pt x="12952" y="2783"/>
                  </a:cubicBezTo>
                  <a:cubicBezTo>
                    <a:pt x="12921" y="3480"/>
                    <a:pt x="12667" y="4050"/>
                    <a:pt x="12161" y="4461"/>
                  </a:cubicBezTo>
                  <a:cubicBezTo>
                    <a:pt x="11971" y="4683"/>
                    <a:pt x="11717" y="4873"/>
                    <a:pt x="11527" y="5095"/>
                  </a:cubicBezTo>
                  <a:cubicBezTo>
                    <a:pt x="10292" y="6393"/>
                    <a:pt x="9690" y="7977"/>
                    <a:pt x="9342" y="9718"/>
                  </a:cubicBezTo>
                  <a:cubicBezTo>
                    <a:pt x="8962" y="11745"/>
                    <a:pt x="8867" y="13835"/>
                    <a:pt x="8455" y="15862"/>
                  </a:cubicBezTo>
                  <a:lnTo>
                    <a:pt x="8424" y="16052"/>
                  </a:lnTo>
                  <a:cubicBezTo>
                    <a:pt x="7738" y="17858"/>
                    <a:pt x="6061" y="19202"/>
                    <a:pt x="4253" y="19202"/>
                  </a:cubicBezTo>
                  <a:cubicBezTo>
                    <a:pt x="3556" y="19202"/>
                    <a:pt x="2840" y="19003"/>
                    <a:pt x="2153" y="18554"/>
                  </a:cubicBezTo>
                  <a:cubicBezTo>
                    <a:pt x="1818" y="18345"/>
                    <a:pt x="1608" y="18066"/>
                    <a:pt x="1385" y="18066"/>
                  </a:cubicBezTo>
                  <a:cubicBezTo>
                    <a:pt x="1270" y="18066"/>
                    <a:pt x="1153" y="18139"/>
                    <a:pt x="1013" y="18332"/>
                  </a:cubicBezTo>
                  <a:cubicBezTo>
                    <a:pt x="538" y="18997"/>
                    <a:pt x="1076" y="20264"/>
                    <a:pt x="1457" y="20802"/>
                  </a:cubicBezTo>
                  <a:cubicBezTo>
                    <a:pt x="2217" y="21911"/>
                    <a:pt x="3547" y="22323"/>
                    <a:pt x="4845" y="22513"/>
                  </a:cubicBezTo>
                  <a:cubicBezTo>
                    <a:pt x="4877" y="22513"/>
                    <a:pt x="4908" y="22481"/>
                    <a:pt x="4940" y="22449"/>
                  </a:cubicBezTo>
                  <a:cubicBezTo>
                    <a:pt x="5130" y="22418"/>
                    <a:pt x="5320" y="22354"/>
                    <a:pt x="5510" y="22291"/>
                  </a:cubicBezTo>
                  <a:cubicBezTo>
                    <a:pt x="6365" y="22164"/>
                    <a:pt x="7252" y="22006"/>
                    <a:pt x="8107" y="21848"/>
                  </a:cubicBezTo>
                  <a:cubicBezTo>
                    <a:pt x="8139" y="21863"/>
                    <a:pt x="8170" y="21871"/>
                    <a:pt x="8202" y="21871"/>
                  </a:cubicBezTo>
                  <a:cubicBezTo>
                    <a:pt x="8234" y="21871"/>
                    <a:pt x="8265" y="21863"/>
                    <a:pt x="8297" y="21848"/>
                  </a:cubicBezTo>
                  <a:cubicBezTo>
                    <a:pt x="8297" y="21816"/>
                    <a:pt x="8297" y="21816"/>
                    <a:pt x="8329" y="21816"/>
                  </a:cubicBezTo>
                  <a:cubicBezTo>
                    <a:pt x="9437" y="21594"/>
                    <a:pt x="10514" y="21341"/>
                    <a:pt x="11559" y="20961"/>
                  </a:cubicBezTo>
                  <a:cubicBezTo>
                    <a:pt x="12224" y="20707"/>
                    <a:pt x="12857" y="20359"/>
                    <a:pt x="13396" y="19852"/>
                  </a:cubicBezTo>
                  <a:cubicBezTo>
                    <a:pt x="13744" y="19536"/>
                    <a:pt x="14409" y="18206"/>
                    <a:pt x="14916" y="17699"/>
                  </a:cubicBezTo>
                  <a:cubicBezTo>
                    <a:pt x="14932" y="17715"/>
                    <a:pt x="14948" y="17723"/>
                    <a:pt x="14963" y="17723"/>
                  </a:cubicBezTo>
                  <a:cubicBezTo>
                    <a:pt x="14979" y="17723"/>
                    <a:pt x="14995" y="17715"/>
                    <a:pt x="15011" y="17699"/>
                  </a:cubicBezTo>
                  <a:cubicBezTo>
                    <a:pt x="15264" y="17952"/>
                    <a:pt x="15518" y="18206"/>
                    <a:pt x="15771" y="18459"/>
                  </a:cubicBezTo>
                  <a:cubicBezTo>
                    <a:pt x="15771" y="18522"/>
                    <a:pt x="15834" y="18586"/>
                    <a:pt x="15898" y="18586"/>
                  </a:cubicBezTo>
                  <a:cubicBezTo>
                    <a:pt x="15919" y="18587"/>
                    <a:pt x="15940" y="18587"/>
                    <a:pt x="15960" y="18587"/>
                  </a:cubicBezTo>
                  <a:cubicBezTo>
                    <a:pt x="17449" y="18587"/>
                    <a:pt x="18567" y="16384"/>
                    <a:pt x="19191" y="15229"/>
                  </a:cubicBezTo>
                  <a:cubicBezTo>
                    <a:pt x="20205" y="13360"/>
                    <a:pt x="20680" y="11238"/>
                    <a:pt x="20395" y="9148"/>
                  </a:cubicBezTo>
                  <a:cubicBezTo>
                    <a:pt x="20173" y="7818"/>
                    <a:pt x="19698" y="6646"/>
                    <a:pt x="18938" y="5633"/>
                  </a:cubicBezTo>
                  <a:lnTo>
                    <a:pt x="18938" y="5633"/>
                  </a:lnTo>
                  <a:cubicBezTo>
                    <a:pt x="20015" y="6678"/>
                    <a:pt x="21028" y="7818"/>
                    <a:pt x="22010" y="8990"/>
                  </a:cubicBezTo>
                  <a:cubicBezTo>
                    <a:pt x="21946" y="11175"/>
                    <a:pt x="22991" y="13645"/>
                    <a:pt x="25018" y="14627"/>
                  </a:cubicBezTo>
                  <a:cubicBezTo>
                    <a:pt x="25706" y="14964"/>
                    <a:pt x="26409" y="15081"/>
                    <a:pt x="27120" y="15081"/>
                  </a:cubicBezTo>
                  <a:cubicBezTo>
                    <a:pt x="28765" y="15081"/>
                    <a:pt x="30451" y="14452"/>
                    <a:pt x="32080" y="14452"/>
                  </a:cubicBezTo>
                  <a:cubicBezTo>
                    <a:pt x="32923" y="14452"/>
                    <a:pt x="33752" y="14621"/>
                    <a:pt x="34551" y="15134"/>
                  </a:cubicBezTo>
                  <a:cubicBezTo>
                    <a:pt x="34582" y="15165"/>
                    <a:pt x="34582" y="15165"/>
                    <a:pt x="34614" y="15165"/>
                  </a:cubicBezTo>
                  <a:cubicBezTo>
                    <a:pt x="34741" y="15165"/>
                    <a:pt x="34836" y="15039"/>
                    <a:pt x="34741" y="14944"/>
                  </a:cubicBezTo>
                  <a:cubicBezTo>
                    <a:pt x="34677" y="14880"/>
                    <a:pt x="34614" y="14849"/>
                    <a:pt x="34551" y="14817"/>
                  </a:cubicBezTo>
                  <a:cubicBezTo>
                    <a:pt x="33474" y="13012"/>
                    <a:pt x="31795" y="11714"/>
                    <a:pt x="29895" y="10858"/>
                  </a:cubicBezTo>
                  <a:cubicBezTo>
                    <a:pt x="28914" y="10415"/>
                    <a:pt x="27837" y="10098"/>
                    <a:pt x="26792" y="9940"/>
                  </a:cubicBezTo>
                  <a:cubicBezTo>
                    <a:pt x="25272" y="9687"/>
                    <a:pt x="23688" y="9845"/>
                    <a:pt x="22326" y="9053"/>
                  </a:cubicBezTo>
                  <a:cubicBezTo>
                    <a:pt x="22326" y="8990"/>
                    <a:pt x="22295" y="8958"/>
                    <a:pt x="22263" y="8927"/>
                  </a:cubicBezTo>
                  <a:cubicBezTo>
                    <a:pt x="22263" y="8895"/>
                    <a:pt x="22263" y="8895"/>
                    <a:pt x="22231" y="8863"/>
                  </a:cubicBezTo>
                  <a:cubicBezTo>
                    <a:pt x="20870" y="6773"/>
                    <a:pt x="18970" y="4968"/>
                    <a:pt x="16911" y="3575"/>
                  </a:cubicBezTo>
                  <a:cubicBezTo>
                    <a:pt x="15929" y="2751"/>
                    <a:pt x="14789" y="2023"/>
                    <a:pt x="13554" y="1864"/>
                  </a:cubicBezTo>
                  <a:cubicBezTo>
                    <a:pt x="13491" y="1833"/>
                    <a:pt x="13427" y="1769"/>
                    <a:pt x="13364" y="1706"/>
                  </a:cubicBezTo>
                  <a:cubicBezTo>
                    <a:pt x="13364" y="1681"/>
                    <a:pt x="13323" y="1634"/>
                    <a:pt x="13273" y="1634"/>
                  </a:cubicBezTo>
                  <a:cubicBezTo>
                    <a:pt x="13262" y="1634"/>
                    <a:pt x="13250" y="1637"/>
                    <a:pt x="13237" y="1643"/>
                  </a:cubicBezTo>
                  <a:cubicBezTo>
                    <a:pt x="13206" y="1611"/>
                    <a:pt x="13142" y="1579"/>
                    <a:pt x="13111" y="1548"/>
                  </a:cubicBezTo>
                  <a:cubicBezTo>
                    <a:pt x="13093" y="1536"/>
                    <a:pt x="13074" y="1531"/>
                    <a:pt x="13056" y="1531"/>
                  </a:cubicBezTo>
                  <a:cubicBezTo>
                    <a:pt x="12976" y="1531"/>
                    <a:pt x="12907" y="1629"/>
                    <a:pt x="12984" y="1706"/>
                  </a:cubicBezTo>
                  <a:cubicBezTo>
                    <a:pt x="13016" y="1706"/>
                    <a:pt x="13016" y="1738"/>
                    <a:pt x="13047" y="1738"/>
                  </a:cubicBezTo>
                  <a:cubicBezTo>
                    <a:pt x="13016" y="1769"/>
                    <a:pt x="12984" y="1801"/>
                    <a:pt x="12984" y="1801"/>
                  </a:cubicBezTo>
                  <a:cubicBezTo>
                    <a:pt x="10804" y="482"/>
                    <a:pt x="8241" y="0"/>
                    <a:pt x="566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9"/>
            <p:cNvSpPr/>
            <p:nvPr/>
          </p:nvSpPr>
          <p:spPr>
            <a:xfrm rot="5400000">
              <a:off x="3818212" y="451652"/>
              <a:ext cx="1651210" cy="1088148"/>
            </a:xfrm>
            <a:custGeom>
              <a:avLst/>
              <a:gdLst/>
              <a:ahLst/>
              <a:cxnLst/>
              <a:rect l="l" t="t" r="r" b="b"/>
              <a:pathLst>
                <a:path w="54437" h="35874" extrusionOk="0">
                  <a:moveTo>
                    <a:pt x="37240" y="520"/>
                  </a:moveTo>
                  <a:lnTo>
                    <a:pt x="37240" y="520"/>
                  </a:lnTo>
                  <a:cubicBezTo>
                    <a:pt x="36068" y="2230"/>
                    <a:pt x="35657" y="3781"/>
                    <a:pt x="35498" y="5935"/>
                  </a:cubicBezTo>
                  <a:cubicBezTo>
                    <a:pt x="35340" y="8532"/>
                    <a:pt x="34770" y="12237"/>
                    <a:pt x="32521" y="13947"/>
                  </a:cubicBezTo>
                  <a:cubicBezTo>
                    <a:pt x="31983" y="14359"/>
                    <a:pt x="31666" y="14517"/>
                    <a:pt x="31381" y="15182"/>
                  </a:cubicBezTo>
                  <a:cubicBezTo>
                    <a:pt x="30684" y="16639"/>
                    <a:pt x="30589" y="17716"/>
                    <a:pt x="29133" y="18729"/>
                  </a:cubicBezTo>
                  <a:cubicBezTo>
                    <a:pt x="27564" y="19858"/>
                    <a:pt x="25706" y="20104"/>
                    <a:pt x="23831" y="20104"/>
                  </a:cubicBezTo>
                  <a:cubicBezTo>
                    <a:pt x="22867" y="20104"/>
                    <a:pt x="21898" y="20039"/>
                    <a:pt x="20962" y="19996"/>
                  </a:cubicBezTo>
                  <a:lnTo>
                    <a:pt x="20930" y="19996"/>
                  </a:lnTo>
                  <a:cubicBezTo>
                    <a:pt x="21849" y="19331"/>
                    <a:pt x="22704" y="18602"/>
                    <a:pt x="23496" y="17811"/>
                  </a:cubicBezTo>
                  <a:cubicBezTo>
                    <a:pt x="28024" y="13345"/>
                    <a:pt x="30336" y="7233"/>
                    <a:pt x="35150" y="3021"/>
                  </a:cubicBezTo>
                  <a:cubicBezTo>
                    <a:pt x="35304" y="2867"/>
                    <a:pt x="35187" y="2630"/>
                    <a:pt x="35020" y="2630"/>
                  </a:cubicBezTo>
                  <a:cubicBezTo>
                    <a:pt x="34980" y="2630"/>
                    <a:pt x="34938" y="2643"/>
                    <a:pt x="34896" y="2673"/>
                  </a:cubicBezTo>
                  <a:cubicBezTo>
                    <a:pt x="30336" y="6283"/>
                    <a:pt x="28183" y="11984"/>
                    <a:pt x="24382" y="16291"/>
                  </a:cubicBezTo>
                  <a:cubicBezTo>
                    <a:pt x="23306" y="17494"/>
                    <a:pt x="22102" y="18571"/>
                    <a:pt x="20804" y="19521"/>
                  </a:cubicBezTo>
                  <a:cubicBezTo>
                    <a:pt x="20962" y="18919"/>
                    <a:pt x="20930" y="18381"/>
                    <a:pt x="20867" y="17747"/>
                  </a:cubicBezTo>
                  <a:cubicBezTo>
                    <a:pt x="20804" y="17241"/>
                    <a:pt x="20677" y="16671"/>
                    <a:pt x="20772" y="16132"/>
                  </a:cubicBezTo>
                  <a:cubicBezTo>
                    <a:pt x="20930" y="15056"/>
                    <a:pt x="21627" y="14707"/>
                    <a:pt x="22102" y="13884"/>
                  </a:cubicBezTo>
                  <a:cubicBezTo>
                    <a:pt x="22546" y="13092"/>
                    <a:pt x="22514" y="12174"/>
                    <a:pt x="22672" y="11319"/>
                  </a:cubicBezTo>
                  <a:cubicBezTo>
                    <a:pt x="22989" y="9545"/>
                    <a:pt x="24002" y="8152"/>
                    <a:pt x="25491" y="7170"/>
                  </a:cubicBezTo>
                  <a:cubicBezTo>
                    <a:pt x="26504" y="6473"/>
                    <a:pt x="27644" y="6093"/>
                    <a:pt x="28689" y="5523"/>
                  </a:cubicBezTo>
                  <a:cubicBezTo>
                    <a:pt x="29608" y="5016"/>
                    <a:pt x="30304" y="4320"/>
                    <a:pt x="31033" y="3591"/>
                  </a:cubicBezTo>
                  <a:cubicBezTo>
                    <a:pt x="32395" y="2261"/>
                    <a:pt x="33535" y="1755"/>
                    <a:pt x="35371" y="1248"/>
                  </a:cubicBezTo>
                  <a:cubicBezTo>
                    <a:pt x="36037" y="1058"/>
                    <a:pt x="36638" y="868"/>
                    <a:pt x="37240" y="520"/>
                  </a:cubicBezTo>
                  <a:close/>
                  <a:moveTo>
                    <a:pt x="9340" y="13314"/>
                  </a:moveTo>
                  <a:cubicBezTo>
                    <a:pt x="10131" y="13314"/>
                    <a:pt x="10828" y="13377"/>
                    <a:pt x="11588" y="13852"/>
                  </a:cubicBezTo>
                  <a:cubicBezTo>
                    <a:pt x="12443" y="14390"/>
                    <a:pt x="13013" y="15531"/>
                    <a:pt x="13140" y="16512"/>
                  </a:cubicBezTo>
                  <a:cubicBezTo>
                    <a:pt x="13266" y="17747"/>
                    <a:pt x="12475" y="18254"/>
                    <a:pt x="11968" y="19267"/>
                  </a:cubicBezTo>
                  <a:cubicBezTo>
                    <a:pt x="11746" y="19711"/>
                    <a:pt x="11651" y="20249"/>
                    <a:pt x="11335" y="20629"/>
                  </a:cubicBezTo>
                  <a:cubicBezTo>
                    <a:pt x="10923" y="21168"/>
                    <a:pt x="10258" y="21516"/>
                    <a:pt x="9625" y="21801"/>
                  </a:cubicBezTo>
                  <a:cubicBezTo>
                    <a:pt x="9688" y="21674"/>
                    <a:pt x="9751" y="21579"/>
                    <a:pt x="9815" y="21453"/>
                  </a:cubicBezTo>
                  <a:cubicBezTo>
                    <a:pt x="10955" y="19172"/>
                    <a:pt x="11778" y="14961"/>
                    <a:pt x="9340" y="13314"/>
                  </a:cubicBezTo>
                  <a:close/>
                  <a:moveTo>
                    <a:pt x="42706" y="25541"/>
                  </a:moveTo>
                  <a:cubicBezTo>
                    <a:pt x="43467" y="25541"/>
                    <a:pt x="44235" y="25622"/>
                    <a:pt x="44999" y="25791"/>
                  </a:cubicBezTo>
                  <a:cubicBezTo>
                    <a:pt x="49211" y="26710"/>
                    <a:pt x="53803" y="30637"/>
                    <a:pt x="53486" y="35292"/>
                  </a:cubicBezTo>
                  <a:cubicBezTo>
                    <a:pt x="52020" y="33934"/>
                    <a:pt x="50290" y="33295"/>
                    <a:pt x="48456" y="33295"/>
                  </a:cubicBezTo>
                  <a:cubicBezTo>
                    <a:pt x="47596" y="33295"/>
                    <a:pt x="46712" y="33435"/>
                    <a:pt x="45822" y="33708"/>
                  </a:cubicBezTo>
                  <a:cubicBezTo>
                    <a:pt x="44394" y="34137"/>
                    <a:pt x="43031" y="34618"/>
                    <a:pt x="41633" y="34618"/>
                  </a:cubicBezTo>
                  <a:cubicBezTo>
                    <a:pt x="40861" y="34618"/>
                    <a:pt x="40078" y="34471"/>
                    <a:pt x="39267" y="34089"/>
                  </a:cubicBezTo>
                  <a:cubicBezTo>
                    <a:pt x="37272" y="33107"/>
                    <a:pt x="35530" y="31270"/>
                    <a:pt x="33788" y="29877"/>
                  </a:cubicBezTo>
                  <a:lnTo>
                    <a:pt x="33788" y="29877"/>
                  </a:lnTo>
                  <a:cubicBezTo>
                    <a:pt x="34027" y="29901"/>
                    <a:pt x="34266" y="29911"/>
                    <a:pt x="34503" y="29911"/>
                  </a:cubicBezTo>
                  <a:cubicBezTo>
                    <a:pt x="35522" y="29911"/>
                    <a:pt x="36523" y="29720"/>
                    <a:pt x="37525" y="29592"/>
                  </a:cubicBezTo>
                  <a:cubicBezTo>
                    <a:pt x="38989" y="29408"/>
                    <a:pt x="40475" y="29290"/>
                    <a:pt x="41965" y="29290"/>
                  </a:cubicBezTo>
                  <a:cubicBezTo>
                    <a:pt x="42280" y="29290"/>
                    <a:pt x="42594" y="29295"/>
                    <a:pt x="42909" y="29307"/>
                  </a:cubicBezTo>
                  <a:cubicBezTo>
                    <a:pt x="46487" y="29497"/>
                    <a:pt x="49749" y="30637"/>
                    <a:pt x="52536" y="32885"/>
                  </a:cubicBezTo>
                  <a:cubicBezTo>
                    <a:pt x="52548" y="32897"/>
                    <a:pt x="52561" y="32902"/>
                    <a:pt x="52575" y="32902"/>
                  </a:cubicBezTo>
                  <a:cubicBezTo>
                    <a:pt x="52630" y="32902"/>
                    <a:pt x="52682" y="32810"/>
                    <a:pt x="52631" y="32758"/>
                  </a:cubicBezTo>
                  <a:cubicBezTo>
                    <a:pt x="50351" y="30542"/>
                    <a:pt x="47216" y="29433"/>
                    <a:pt x="44080" y="29085"/>
                  </a:cubicBezTo>
                  <a:cubicBezTo>
                    <a:pt x="43278" y="29001"/>
                    <a:pt x="42467" y="28962"/>
                    <a:pt x="41656" y="28962"/>
                  </a:cubicBezTo>
                  <a:cubicBezTo>
                    <a:pt x="40931" y="28962"/>
                    <a:pt x="40206" y="28993"/>
                    <a:pt x="39488" y="29053"/>
                  </a:cubicBezTo>
                  <a:cubicBezTo>
                    <a:pt x="37673" y="29207"/>
                    <a:pt x="35828" y="29720"/>
                    <a:pt x="34011" y="29720"/>
                  </a:cubicBezTo>
                  <a:cubicBezTo>
                    <a:pt x="33958" y="29720"/>
                    <a:pt x="33905" y="29719"/>
                    <a:pt x="33851" y="29718"/>
                  </a:cubicBezTo>
                  <a:cubicBezTo>
                    <a:pt x="36074" y="27134"/>
                    <a:pt x="39329" y="25541"/>
                    <a:pt x="42706" y="25541"/>
                  </a:cubicBezTo>
                  <a:close/>
                  <a:moveTo>
                    <a:pt x="37537" y="0"/>
                  </a:moveTo>
                  <a:cubicBezTo>
                    <a:pt x="37513" y="0"/>
                    <a:pt x="37487" y="4"/>
                    <a:pt x="37462" y="13"/>
                  </a:cubicBezTo>
                  <a:cubicBezTo>
                    <a:pt x="36227" y="900"/>
                    <a:pt x="34738" y="931"/>
                    <a:pt x="33376" y="1501"/>
                  </a:cubicBezTo>
                  <a:cubicBezTo>
                    <a:pt x="32521" y="1850"/>
                    <a:pt x="31825" y="2420"/>
                    <a:pt x="31160" y="3053"/>
                  </a:cubicBezTo>
                  <a:cubicBezTo>
                    <a:pt x="29861" y="4256"/>
                    <a:pt x="28911" y="5111"/>
                    <a:pt x="27296" y="5903"/>
                  </a:cubicBezTo>
                  <a:cubicBezTo>
                    <a:pt x="26219" y="6442"/>
                    <a:pt x="25174" y="6917"/>
                    <a:pt x="24287" y="7772"/>
                  </a:cubicBezTo>
                  <a:cubicBezTo>
                    <a:pt x="23559" y="8468"/>
                    <a:pt x="22989" y="9292"/>
                    <a:pt x="22641" y="10242"/>
                  </a:cubicBezTo>
                  <a:cubicBezTo>
                    <a:pt x="22134" y="11604"/>
                    <a:pt x="22229" y="12902"/>
                    <a:pt x="21342" y="14169"/>
                  </a:cubicBezTo>
                  <a:cubicBezTo>
                    <a:pt x="20740" y="15024"/>
                    <a:pt x="20329" y="15436"/>
                    <a:pt x="20297" y="16481"/>
                  </a:cubicBezTo>
                  <a:cubicBezTo>
                    <a:pt x="20265" y="17621"/>
                    <a:pt x="20645" y="18666"/>
                    <a:pt x="20392" y="19806"/>
                  </a:cubicBezTo>
                  <a:cubicBezTo>
                    <a:pt x="19410" y="20503"/>
                    <a:pt x="18334" y="21104"/>
                    <a:pt x="17257" y="21643"/>
                  </a:cubicBezTo>
                  <a:cubicBezTo>
                    <a:pt x="14660" y="22846"/>
                    <a:pt x="11778" y="23226"/>
                    <a:pt x="9213" y="24461"/>
                  </a:cubicBezTo>
                  <a:cubicBezTo>
                    <a:pt x="8389" y="24620"/>
                    <a:pt x="7598" y="24841"/>
                    <a:pt x="6774" y="25126"/>
                  </a:cubicBezTo>
                  <a:cubicBezTo>
                    <a:pt x="7756" y="24335"/>
                    <a:pt x="8643" y="23416"/>
                    <a:pt x="9340" y="22308"/>
                  </a:cubicBezTo>
                  <a:cubicBezTo>
                    <a:pt x="10638" y="21801"/>
                    <a:pt x="11493" y="21199"/>
                    <a:pt x="12126" y="19869"/>
                  </a:cubicBezTo>
                  <a:cubicBezTo>
                    <a:pt x="12601" y="18919"/>
                    <a:pt x="13900" y="17684"/>
                    <a:pt x="13742" y="16449"/>
                  </a:cubicBezTo>
                  <a:cubicBezTo>
                    <a:pt x="13710" y="16037"/>
                    <a:pt x="13520" y="15847"/>
                    <a:pt x="13298" y="15499"/>
                  </a:cubicBezTo>
                  <a:cubicBezTo>
                    <a:pt x="13013" y="15024"/>
                    <a:pt x="12728" y="14137"/>
                    <a:pt x="12348" y="13694"/>
                  </a:cubicBezTo>
                  <a:cubicBezTo>
                    <a:pt x="11798" y="13077"/>
                    <a:pt x="10865" y="12966"/>
                    <a:pt x="9964" y="12966"/>
                  </a:cubicBezTo>
                  <a:cubicBezTo>
                    <a:pt x="9569" y="12966"/>
                    <a:pt x="9180" y="12987"/>
                    <a:pt x="8833" y="12997"/>
                  </a:cubicBezTo>
                  <a:lnTo>
                    <a:pt x="8674" y="12934"/>
                  </a:lnTo>
                  <a:cubicBezTo>
                    <a:pt x="8645" y="12922"/>
                    <a:pt x="8619" y="12917"/>
                    <a:pt x="8595" y="12917"/>
                  </a:cubicBezTo>
                  <a:cubicBezTo>
                    <a:pt x="8495" y="12917"/>
                    <a:pt x="8453" y="13015"/>
                    <a:pt x="8453" y="13092"/>
                  </a:cubicBezTo>
                  <a:cubicBezTo>
                    <a:pt x="8421" y="13155"/>
                    <a:pt x="8453" y="13250"/>
                    <a:pt x="8548" y="13282"/>
                  </a:cubicBezTo>
                  <a:lnTo>
                    <a:pt x="8674" y="13282"/>
                  </a:lnTo>
                  <a:cubicBezTo>
                    <a:pt x="11841" y="14707"/>
                    <a:pt x="10606" y="19362"/>
                    <a:pt x="9054" y="22054"/>
                  </a:cubicBezTo>
                  <a:cubicBezTo>
                    <a:pt x="9023" y="22054"/>
                    <a:pt x="8991" y="22086"/>
                    <a:pt x="8959" y="22086"/>
                  </a:cubicBezTo>
                  <a:cubicBezTo>
                    <a:pt x="8833" y="22118"/>
                    <a:pt x="8833" y="22244"/>
                    <a:pt x="8896" y="22339"/>
                  </a:cubicBezTo>
                  <a:cubicBezTo>
                    <a:pt x="8706" y="22624"/>
                    <a:pt x="8548" y="22846"/>
                    <a:pt x="8389" y="23068"/>
                  </a:cubicBezTo>
                  <a:cubicBezTo>
                    <a:pt x="7408" y="24303"/>
                    <a:pt x="6173" y="25190"/>
                    <a:pt x="4779" y="25918"/>
                  </a:cubicBezTo>
                  <a:cubicBezTo>
                    <a:pt x="3987" y="26298"/>
                    <a:pt x="3164" y="26678"/>
                    <a:pt x="2372" y="27058"/>
                  </a:cubicBezTo>
                  <a:cubicBezTo>
                    <a:pt x="1676" y="27343"/>
                    <a:pt x="979" y="27628"/>
                    <a:pt x="282" y="27881"/>
                  </a:cubicBezTo>
                  <a:cubicBezTo>
                    <a:pt x="0" y="27994"/>
                    <a:pt x="120" y="28408"/>
                    <a:pt x="373" y="28408"/>
                  </a:cubicBezTo>
                  <a:cubicBezTo>
                    <a:pt x="404" y="28408"/>
                    <a:pt x="437" y="28402"/>
                    <a:pt x="472" y="28388"/>
                  </a:cubicBezTo>
                  <a:cubicBezTo>
                    <a:pt x="1929" y="27881"/>
                    <a:pt x="3354" y="27280"/>
                    <a:pt x="4684" y="26551"/>
                  </a:cubicBezTo>
                  <a:cubicBezTo>
                    <a:pt x="6204" y="25886"/>
                    <a:pt x="7724" y="25285"/>
                    <a:pt x="9308" y="24936"/>
                  </a:cubicBezTo>
                  <a:cubicBezTo>
                    <a:pt x="9870" y="24818"/>
                    <a:pt x="10448" y="24766"/>
                    <a:pt x="11035" y="24766"/>
                  </a:cubicBezTo>
                  <a:cubicBezTo>
                    <a:pt x="13756" y="24766"/>
                    <a:pt x="16671" y="25887"/>
                    <a:pt x="19094" y="26773"/>
                  </a:cubicBezTo>
                  <a:cubicBezTo>
                    <a:pt x="24857" y="28895"/>
                    <a:pt x="29006" y="34152"/>
                    <a:pt x="34928" y="35862"/>
                  </a:cubicBezTo>
                  <a:cubicBezTo>
                    <a:pt x="34944" y="35870"/>
                    <a:pt x="34959" y="35873"/>
                    <a:pt x="34973" y="35873"/>
                  </a:cubicBezTo>
                  <a:cubicBezTo>
                    <a:pt x="35075" y="35873"/>
                    <a:pt x="35134" y="35696"/>
                    <a:pt x="35023" y="35640"/>
                  </a:cubicBezTo>
                  <a:cubicBezTo>
                    <a:pt x="30114" y="33677"/>
                    <a:pt x="26187" y="30130"/>
                    <a:pt x="21627" y="27660"/>
                  </a:cubicBezTo>
                  <a:lnTo>
                    <a:pt x="21627" y="27660"/>
                  </a:lnTo>
                  <a:cubicBezTo>
                    <a:pt x="22989" y="28071"/>
                    <a:pt x="24446" y="28261"/>
                    <a:pt x="25902" y="28515"/>
                  </a:cubicBezTo>
                  <a:cubicBezTo>
                    <a:pt x="28235" y="28869"/>
                    <a:pt x="30513" y="30022"/>
                    <a:pt x="32890" y="30022"/>
                  </a:cubicBezTo>
                  <a:cubicBezTo>
                    <a:pt x="33062" y="30022"/>
                    <a:pt x="33235" y="30016"/>
                    <a:pt x="33408" y="30003"/>
                  </a:cubicBezTo>
                  <a:cubicBezTo>
                    <a:pt x="33430" y="30026"/>
                    <a:pt x="33469" y="30048"/>
                    <a:pt x="33511" y="30048"/>
                  </a:cubicBezTo>
                  <a:cubicBezTo>
                    <a:pt x="33529" y="30048"/>
                    <a:pt x="33548" y="30044"/>
                    <a:pt x="33566" y="30035"/>
                  </a:cubicBezTo>
                  <a:cubicBezTo>
                    <a:pt x="35949" y="32025"/>
                    <a:pt x="38589" y="34934"/>
                    <a:pt x="41899" y="34934"/>
                  </a:cubicBezTo>
                  <a:cubicBezTo>
                    <a:pt x="42065" y="34934"/>
                    <a:pt x="42233" y="34927"/>
                    <a:pt x="42402" y="34912"/>
                  </a:cubicBezTo>
                  <a:cubicBezTo>
                    <a:pt x="44144" y="34754"/>
                    <a:pt x="45696" y="33835"/>
                    <a:pt x="47406" y="33582"/>
                  </a:cubicBezTo>
                  <a:cubicBezTo>
                    <a:pt x="47733" y="33536"/>
                    <a:pt x="48059" y="33513"/>
                    <a:pt x="48382" y="33513"/>
                  </a:cubicBezTo>
                  <a:cubicBezTo>
                    <a:pt x="50278" y="33513"/>
                    <a:pt x="52075" y="34292"/>
                    <a:pt x="53455" y="35672"/>
                  </a:cubicBezTo>
                  <a:cubicBezTo>
                    <a:pt x="53471" y="35739"/>
                    <a:pt x="53541" y="35779"/>
                    <a:pt x="53607" y="35779"/>
                  </a:cubicBezTo>
                  <a:cubicBezTo>
                    <a:pt x="53667" y="35779"/>
                    <a:pt x="53725" y="35747"/>
                    <a:pt x="53740" y="35672"/>
                  </a:cubicBezTo>
                  <a:cubicBezTo>
                    <a:pt x="54436" y="30922"/>
                    <a:pt x="49813" y="26741"/>
                    <a:pt x="45601" y="25601"/>
                  </a:cubicBezTo>
                  <a:cubicBezTo>
                    <a:pt x="44645" y="25339"/>
                    <a:pt x="43678" y="25214"/>
                    <a:pt x="42720" y="25214"/>
                  </a:cubicBezTo>
                  <a:cubicBezTo>
                    <a:pt x="39170" y="25214"/>
                    <a:pt x="35747" y="26932"/>
                    <a:pt x="33503" y="29750"/>
                  </a:cubicBezTo>
                  <a:lnTo>
                    <a:pt x="33440" y="29750"/>
                  </a:lnTo>
                  <a:cubicBezTo>
                    <a:pt x="33405" y="29750"/>
                    <a:pt x="33369" y="29751"/>
                    <a:pt x="33334" y="29751"/>
                  </a:cubicBezTo>
                  <a:cubicBezTo>
                    <a:pt x="30874" y="29751"/>
                    <a:pt x="28623" y="28667"/>
                    <a:pt x="26219" y="28230"/>
                  </a:cubicBezTo>
                  <a:cubicBezTo>
                    <a:pt x="23812" y="27818"/>
                    <a:pt x="21374" y="27628"/>
                    <a:pt x="19220" y="26393"/>
                  </a:cubicBezTo>
                  <a:cubicBezTo>
                    <a:pt x="19157" y="26393"/>
                    <a:pt x="19125" y="26425"/>
                    <a:pt x="19125" y="26456"/>
                  </a:cubicBezTo>
                  <a:cubicBezTo>
                    <a:pt x="18587" y="26235"/>
                    <a:pt x="17985" y="26013"/>
                    <a:pt x="17415" y="25823"/>
                  </a:cubicBezTo>
                  <a:cubicBezTo>
                    <a:pt x="15302" y="25139"/>
                    <a:pt x="13067" y="24334"/>
                    <a:pt x="10829" y="24334"/>
                  </a:cubicBezTo>
                  <a:cubicBezTo>
                    <a:pt x="10787" y="24334"/>
                    <a:pt x="10744" y="24334"/>
                    <a:pt x="10701" y="24335"/>
                  </a:cubicBezTo>
                  <a:cubicBezTo>
                    <a:pt x="12981" y="23638"/>
                    <a:pt x="15293" y="23163"/>
                    <a:pt x="17447" y="22118"/>
                  </a:cubicBezTo>
                  <a:cubicBezTo>
                    <a:pt x="18650" y="21548"/>
                    <a:pt x="19790" y="20851"/>
                    <a:pt x="20835" y="20091"/>
                  </a:cubicBezTo>
                  <a:lnTo>
                    <a:pt x="20835" y="20091"/>
                  </a:lnTo>
                  <a:cubicBezTo>
                    <a:pt x="20804" y="20154"/>
                    <a:pt x="20835" y="20281"/>
                    <a:pt x="20930" y="20281"/>
                  </a:cubicBezTo>
                  <a:cubicBezTo>
                    <a:pt x="21939" y="20404"/>
                    <a:pt x="22983" y="20503"/>
                    <a:pt x="24019" y="20503"/>
                  </a:cubicBezTo>
                  <a:cubicBezTo>
                    <a:pt x="25390" y="20503"/>
                    <a:pt x="26748" y="20329"/>
                    <a:pt x="27993" y="19806"/>
                  </a:cubicBezTo>
                  <a:cubicBezTo>
                    <a:pt x="30051" y="18951"/>
                    <a:pt x="30779" y="17652"/>
                    <a:pt x="31603" y="15721"/>
                  </a:cubicBezTo>
                  <a:cubicBezTo>
                    <a:pt x="32110" y="14485"/>
                    <a:pt x="33123" y="14074"/>
                    <a:pt x="33820" y="13029"/>
                  </a:cubicBezTo>
                  <a:cubicBezTo>
                    <a:pt x="34516" y="11920"/>
                    <a:pt x="34991" y="10622"/>
                    <a:pt x="35340" y="9355"/>
                  </a:cubicBezTo>
                  <a:cubicBezTo>
                    <a:pt x="35688" y="8057"/>
                    <a:pt x="35752" y="6758"/>
                    <a:pt x="35847" y="5397"/>
                  </a:cubicBezTo>
                  <a:cubicBezTo>
                    <a:pt x="36005" y="3401"/>
                    <a:pt x="36575" y="1913"/>
                    <a:pt x="37778" y="329"/>
                  </a:cubicBezTo>
                  <a:cubicBezTo>
                    <a:pt x="37842" y="203"/>
                    <a:pt x="37778" y="108"/>
                    <a:pt x="37715" y="76"/>
                  </a:cubicBezTo>
                  <a:cubicBezTo>
                    <a:pt x="37669" y="30"/>
                    <a:pt x="37605" y="0"/>
                    <a:pt x="3753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9"/>
            <p:cNvSpPr/>
            <p:nvPr/>
          </p:nvSpPr>
          <p:spPr>
            <a:xfrm rot="5400000">
              <a:off x="1445778" y="445348"/>
              <a:ext cx="899177" cy="942127"/>
            </a:xfrm>
            <a:custGeom>
              <a:avLst/>
              <a:gdLst/>
              <a:ahLst/>
              <a:cxnLst/>
              <a:rect l="l" t="t" r="r" b="b"/>
              <a:pathLst>
                <a:path w="29644" h="31060" extrusionOk="0">
                  <a:moveTo>
                    <a:pt x="19223" y="2694"/>
                  </a:moveTo>
                  <a:cubicBezTo>
                    <a:pt x="19234" y="2694"/>
                    <a:pt x="19245" y="2694"/>
                    <a:pt x="19256" y="2695"/>
                  </a:cubicBezTo>
                  <a:cubicBezTo>
                    <a:pt x="19636" y="2980"/>
                    <a:pt x="20016" y="3234"/>
                    <a:pt x="20396" y="3519"/>
                  </a:cubicBezTo>
                  <a:cubicBezTo>
                    <a:pt x="20427" y="3740"/>
                    <a:pt x="20459" y="3994"/>
                    <a:pt x="20459" y="4247"/>
                  </a:cubicBezTo>
                  <a:cubicBezTo>
                    <a:pt x="20491" y="4405"/>
                    <a:pt x="20491" y="4564"/>
                    <a:pt x="20491" y="4722"/>
                  </a:cubicBezTo>
                  <a:cubicBezTo>
                    <a:pt x="20554" y="5102"/>
                    <a:pt x="20617" y="5355"/>
                    <a:pt x="20807" y="5640"/>
                  </a:cubicBezTo>
                  <a:cubicBezTo>
                    <a:pt x="20174" y="5799"/>
                    <a:pt x="19541" y="5957"/>
                    <a:pt x="18939" y="6115"/>
                  </a:cubicBezTo>
                  <a:cubicBezTo>
                    <a:pt x="17862" y="6337"/>
                    <a:pt x="16880" y="6685"/>
                    <a:pt x="15962" y="7192"/>
                  </a:cubicBezTo>
                  <a:cubicBezTo>
                    <a:pt x="16342" y="5989"/>
                    <a:pt x="16215" y="4722"/>
                    <a:pt x="16279" y="3487"/>
                  </a:cubicBezTo>
                  <a:lnTo>
                    <a:pt x="16279" y="3487"/>
                  </a:lnTo>
                  <a:cubicBezTo>
                    <a:pt x="16390" y="3495"/>
                    <a:pt x="16498" y="3499"/>
                    <a:pt x="16606" y="3499"/>
                  </a:cubicBezTo>
                  <a:cubicBezTo>
                    <a:pt x="16928" y="3499"/>
                    <a:pt x="17237" y="3463"/>
                    <a:pt x="17546" y="3392"/>
                  </a:cubicBezTo>
                  <a:cubicBezTo>
                    <a:pt x="17978" y="3268"/>
                    <a:pt x="18801" y="2694"/>
                    <a:pt x="19223" y="2694"/>
                  </a:cubicBezTo>
                  <a:close/>
                  <a:moveTo>
                    <a:pt x="15463" y="896"/>
                  </a:moveTo>
                  <a:cubicBezTo>
                    <a:pt x="15918" y="896"/>
                    <a:pt x="16268" y="1047"/>
                    <a:pt x="16374" y="1460"/>
                  </a:cubicBezTo>
                  <a:cubicBezTo>
                    <a:pt x="16405" y="1587"/>
                    <a:pt x="16057" y="2410"/>
                    <a:pt x="16057" y="2442"/>
                  </a:cubicBezTo>
                  <a:cubicBezTo>
                    <a:pt x="15994" y="2727"/>
                    <a:pt x="15962" y="3012"/>
                    <a:pt x="15962" y="3297"/>
                  </a:cubicBezTo>
                  <a:cubicBezTo>
                    <a:pt x="15899" y="3329"/>
                    <a:pt x="15899" y="3424"/>
                    <a:pt x="15962" y="3455"/>
                  </a:cubicBezTo>
                  <a:cubicBezTo>
                    <a:pt x="15962" y="3614"/>
                    <a:pt x="15994" y="3772"/>
                    <a:pt x="15994" y="3930"/>
                  </a:cubicBezTo>
                  <a:cubicBezTo>
                    <a:pt x="16057" y="5197"/>
                    <a:pt x="16057" y="6210"/>
                    <a:pt x="15550" y="7446"/>
                  </a:cubicBezTo>
                  <a:cubicBezTo>
                    <a:pt x="15107" y="7699"/>
                    <a:pt x="14664" y="8016"/>
                    <a:pt x="14252" y="8396"/>
                  </a:cubicBezTo>
                  <a:cubicBezTo>
                    <a:pt x="13017" y="9567"/>
                    <a:pt x="12067" y="11056"/>
                    <a:pt x="11497" y="12671"/>
                  </a:cubicBezTo>
                  <a:cubicBezTo>
                    <a:pt x="11148" y="13748"/>
                    <a:pt x="10958" y="14888"/>
                    <a:pt x="10768" y="15996"/>
                  </a:cubicBezTo>
                  <a:cubicBezTo>
                    <a:pt x="10610" y="15204"/>
                    <a:pt x="10325" y="14476"/>
                    <a:pt x="10008" y="13748"/>
                  </a:cubicBezTo>
                  <a:lnTo>
                    <a:pt x="10008" y="13748"/>
                  </a:lnTo>
                  <a:cubicBezTo>
                    <a:pt x="10026" y="13760"/>
                    <a:pt x="10043" y="13765"/>
                    <a:pt x="10059" y="13765"/>
                  </a:cubicBezTo>
                  <a:cubicBezTo>
                    <a:pt x="10123" y="13765"/>
                    <a:pt x="10155" y="13672"/>
                    <a:pt x="10103" y="13621"/>
                  </a:cubicBezTo>
                  <a:cubicBezTo>
                    <a:pt x="10040" y="13558"/>
                    <a:pt x="9945" y="13463"/>
                    <a:pt x="9850" y="13368"/>
                  </a:cubicBezTo>
                  <a:cubicBezTo>
                    <a:pt x="9502" y="12576"/>
                    <a:pt x="9153" y="11752"/>
                    <a:pt x="8995" y="10897"/>
                  </a:cubicBezTo>
                  <a:cubicBezTo>
                    <a:pt x="8552" y="8712"/>
                    <a:pt x="8900" y="6305"/>
                    <a:pt x="10008" y="4374"/>
                  </a:cubicBezTo>
                  <a:cubicBezTo>
                    <a:pt x="10578" y="3360"/>
                    <a:pt x="11338" y="2505"/>
                    <a:pt x="12383" y="1935"/>
                  </a:cubicBezTo>
                  <a:cubicBezTo>
                    <a:pt x="12825" y="1692"/>
                    <a:pt x="14419" y="896"/>
                    <a:pt x="15463" y="896"/>
                  </a:cubicBezTo>
                  <a:close/>
                  <a:moveTo>
                    <a:pt x="25606" y="9806"/>
                  </a:moveTo>
                  <a:cubicBezTo>
                    <a:pt x="26170" y="9806"/>
                    <a:pt x="26697" y="9905"/>
                    <a:pt x="27015" y="10169"/>
                  </a:cubicBezTo>
                  <a:cubicBezTo>
                    <a:pt x="29231" y="11942"/>
                    <a:pt x="26856" y="12069"/>
                    <a:pt x="26635" y="13051"/>
                  </a:cubicBezTo>
                  <a:cubicBezTo>
                    <a:pt x="26476" y="13811"/>
                    <a:pt x="27141" y="13843"/>
                    <a:pt x="26508" y="14761"/>
                  </a:cubicBezTo>
                  <a:cubicBezTo>
                    <a:pt x="26001" y="15489"/>
                    <a:pt x="24924" y="16028"/>
                    <a:pt x="24133" y="16439"/>
                  </a:cubicBezTo>
                  <a:cubicBezTo>
                    <a:pt x="22328" y="17358"/>
                    <a:pt x="20491" y="17548"/>
                    <a:pt x="18496" y="17548"/>
                  </a:cubicBezTo>
                  <a:cubicBezTo>
                    <a:pt x="17324" y="17548"/>
                    <a:pt x="16184" y="17580"/>
                    <a:pt x="15139" y="18055"/>
                  </a:cubicBezTo>
                  <a:cubicBezTo>
                    <a:pt x="15835" y="17390"/>
                    <a:pt x="16564" y="16756"/>
                    <a:pt x="17451" y="16281"/>
                  </a:cubicBezTo>
                  <a:cubicBezTo>
                    <a:pt x="18432" y="15743"/>
                    <a:pt x="19541" y="15426"/>
                    <a:pt x="20491" y="14793"/>
                  </a:cubicBezTo>
                  <a:cubicBezTo>
                    <a:pt x="21948" y="13874"/>
                    <a:pt x="23024" y="12481"/>
                    <a:pt x="23373" y="10802"/>
                  </a:cubicBezTo>
                  <a:cubicBezTo>
                    <a:pt x="23404" y="10612"/>
                    <a:pt x="23436" y="10422"/>
                    <a:pt x="23468" y="10232"/>
                  </a:cubicBezTo>
                  <a:cubicBezTo>
                    <a:pt x="23468" y="10201"/>
                    <a:pt x="23499" y="10201"/>
                    <a:pt x="23499" y="10201"/>
                  </a:cubicBezTo>
                  <a:cubicBezTo>
                    <a:pt x="23960" y="9998"/>
                    <a:pt x="24819" y="9806"/>
                    <a:pt x="25606" y="9806"/>
                  </a:cubicBezTo>
                  <a:close/>
                  <a:moveTo>
                    <a:pt x="22213" y="5721"/>
                  </a:moveTo>
                  <a:cubicBezTo>
                    <a:pt x="22447" y="5721"/>
                    <a:pt x="22656" y="5858"/>
                    <a:pt x="22929" y="6337"/>
                  </a:cubicBezTo>
                  <a:cubicBezTo>
                    <a:pt x="23119" y="6685"/>
                    <a:pt x="23088" y="7414"/>
                    <a:pt x="23119" y="7794"/>
                  </a:cubicBezTo>
                  <a:cubicBezTo>
                    <a:pt x="23214" y="8902"/>
                    <a:pt x="23246" y="10074"/>
                    <a:pt x="22929" y="11151"/>
                  </a:cubicBezTo>
                  <a:cubicBezTo>
                    <a:pt x="22328" y="13178"/>
                    <a:pt x="20681" y="14413"/>
                    <a:pt x="18844" y="15236"/>
                  </a:cubicBezTo>
                  <a:cubicBezTo>
                    <a:pt x="17356" y="15933"/>
                    <a:pt x="16152" y="16629"/>
                    <a:pt x="14949" y="17706"/>
                  </a:cubicBezTo>
                  <a:cubicBezTo>
                    <a:pt x="13579" y="18957"/>
                    <a:pt x="12153" y="20320"/>
                    <a:pt x="10223" y="20320"/>
                  </a:cubicBezTo>
                  <a:cubicBezTo>
                    <a:pt x="10101" y="20320"/>
                    <a:pt x="9976" y="20314"/>
                    <a:pt x="9850" y="20303"/>
                  </a:cubicBezTo>
                  <a:cubicBezTo>
                    <a:pt x="11402" y="17358"/>
                    <a:pt x="10958" y="13811"/>
                    <a:pt x="12669" y="10897"/>
                  </a:cubicBezTo>
                  <a:cubicBezTo>
                    <a:pt x="13587" y="9377"/>
                    <a:pt x="14885" y="8047"/>
                    <a:pt x="16500" y="7256"/>
                  </a:cubicBezTo>
                  <a:cubicBezTo>
                    <a:pt x="18084" y="6495"/>
                    <a:pt x="19826" y="6369"/>
                    <a:pt x="21504" y="5894"/>
                  </a:cubicBezTo>
                  <a:cubicBezTo>
                    <a:pt x="21796" y="5821"/>
                    <a:pt x="22013" y="5721"/>
                    <a:pt x="22213" y="5721"/>
                  </a:cubicBezTo>
                  <a:close/>
                  <a:moveTo>
                    <a:pt x="4825" y="2768"/>
                  </a:moveTo>
                  <a:cubicBezTo>
                    <a:pt x="5030" y="2768"/>
                    <a:pt x="5279" y="2838"/>
                    <a:pt x="5575" y="2980"/>
                  </a:cubicBezTo>
                  <a:cubicBezTo>
                    <a:pt x="5606" y="3107"/>
                    <a:pt x="5638" y="3265"/>
                    <a:pt x="5638" y="3392"/>
                  </a:cubicBezTo>
                  <a:cubicBezTo>
                    <a:pt x="5828" y="3740"/>
                    <a:pt x="5891" y="4279"/>
                    <a:pt x="6018" y="4659"/>
                  </a:cubicBezTo>
                  <a:cubicBezTo>
                    <a:pt x="6335" y="5577"/>
                    <a:pt x="6810" y="6400"/>
                    <a:pt x="7348" y="7160"/>
                  </a:cubicBezTo>
                  <a:cubicBezTo>
                    <a:pt x="7348" y="9409"/>
                    <a:pt x="7918" y="11784"/>
                    <a:pt x="9470" y="13304"/>
                  </a:cubicBezTo>
                  <a:cubicBezTo>
                    <a:pt x="9787" y="14064"/>
                    <a:pt x="10135" y="14856"/>
                    <a:pt x="10420" y="15648"/>
                  </a:cubicBezTo>
                  <a:cubicBezTo>
                    <a:pt x="9628" y="14318"/>
                    <a:pt x="8140" y="13463"/>
                    <a:pt x="7095" y="12228"/>
                  </a:cubicBezTo>
                  <a:cubicBezTo>
                    <a:pt x="6081" y="11024"/>
                    <a:pt x="6081" y="9726"/>
                    <a:pt x="6335" y="8237"/>
                  </a:cubicBezTo>
                  <a:cubicBezTo>
                    <a:pt x="6525" y="7160"/>
                    <a:pt x="6715" y="6115"/>
                    <a:pt x="6176" y="5134"/>
                  </a:cubicBezTo>
                  <a:cubicBezTo>
                    <a:pt x="6163" y="5121"/>
                    <a:pt x="6145" y="5113"/>
                    <a:pt x="6127" y="5113"/>
                  </a:cubicBezTo>
                  <a:cubicBezTo>
                    <a:pt x="6103" y="5113"/>
                    <a:pt x="6081" y="5128"/>
                    <a:pt x="6081" y="5165"/>
                  </a:cubicBezTo>
                  <a:cubicBezTo>
                    <a:pt x="6715" y="7351"/>
                    <a:pt x="5163" y="9662"/>
                    <a:pt x="6398" y="11752"/>
                  </a:cubicBezTo>
                  <a:cubicBezTo>
                    <a:pt x="7538" y="13684"/>
                    <a:pt x="10040" y="14539"/>
                    <a:pt x="10610" y="16851"/>
                  </a:cubicBezTo>
                  <a:cubicBezTo>
                    <a:pt x="10420" y="18023"/>
                    <a:pt x="10167" y="19195"/>
                    <a:pt x="9628" y="20303"/>
                  </a:cubicBezTo>
                  <a:cubicBezTo>
                    <a:pt x="9597" y="20303"/>
                    <a:pt x="9565" y="20335"/>
                    <a:pt x="9565" y="20366"/>
                  </a:cubicBezTo>
                  <a:cubicBezTo>
                    <a:pt x="8868" y="19290"/>
                    <a:pt x="8362" y="18308"/>
                    <a:pt x="8330" y="16978"/>
                  </a:cubicBezTo>
                  <a:cubicBezTo>
                    <a:pt x="8298" y="16408"/>
                    <a:pt x="8362" y="15996"/>
                    <a:pt x="8013" y="15521"/>
                  </a:cubicBezTo>
                  <a:cubicBezTo>
                    <a:pt x="7411" y="14729"/>
                    <a:pt x="6430" y="14159"/>
                    <a:pt x="5796" y="13336"/>
                  </a:cubicBezTo>
                  <a:cubicBezTo>
                    <a:pt x="5100" y="12386"/>
                    <a:pt x="4530" y="11309"/>
                    <a:pt x="4150" y="10201"/>
                  </a:cubicBezTo>
                  <a:cubicBezTo>
                    <a:pt x="3484" y="8079"/>
                    <a:pt x="3389" y="5640"/>
                    <a:pt x="4150" y="3519"/>
                  </a:cubicBezTo>
                  <a:cubicBezTo>
                    <a:pt x="4212" y="3021"/>
                    <a:pt x="4437" y="2768"/>
                    <a:pt x="4825" y="2768"/>
                  </a:cubicBezTo>
                  <a:close/>
                  <a:moveTo>
                    <a:pt x="23056" y="17231"/>
                  </a:moveTo>
                  <a:cubicBezTo>
                    <a:pt x="23943" y="17675"/>
                    <a:pt x="24829" y="18023"/>
                    <a:pt x="25780" y="18245"/>
                  </a:cubicBezTo>
                  <a:cubicBezTo>
                    <a:pt x="26255" y="18340"/>
                    <a:pt x="26761" y="18435"/>
                    <a:pt x="27268" y="18466"/>
                  </a:cubicBezTo>
                  <a:cubicBezTo>
                    <a:pt x="27296" y="18469"/>
                    <a:pt x="27327" y="18470"/>
                    <a:pt x="27362" y="18470"/>
                  </a:cubicBezTo>
                  <a:cubicBezTo>
                    <a:pt x="27631" y="18470"/>
                    <a:pt x="28091" y="18402"/>
                    <a:pt x="28425" y="18402"/>
                  </a:cubicBezTo>
                  <a:cubicBezTo>
                    <a:pt x="28588" y="18402"/>
                    <a:pt x="28721" y="18419"/>
                    <a:pt x="28788" y="18466"/>
                  </a:cubicBezTo>
                  <a:cubicBezTo>
                    <a:pt x="29168" y="18720"/>
                    <a:pt x="29200" y="19005"/>
                    <a:pt x="29010" y="19258"/>
                  </a:cubicBezTo>
                  <a:cubicBezTo>
                    <a:pt x="27684" y="20080"/>
                    <a:pt x="26180" y="20547"/>
                    <a:pt x="24648" y="20547"/>
                  </a:cubicBezTo>
                  <a:cubicBezTo>
                    <a:pt x="24350" y="20547"/>
                    <a:pt x="24052" y="20529"/>
                    <a:pt x="23753" y="20493"/>
                  </a:cubicBezTo>
                  <a:cubicBezTo>
                    <a:pt x="21758" y="20240"/>
                    <a:pt x="20016" y="19195"/>
                    <a:pt x="18147" y="18561"/>
                  </a:cubicBezTo>
                  <a:cubicBezTo>
                    <a:pt x="17619" y="18375"/>
                    <a:pt x="17113" y="18272"/>
                    <a:pt x="16608" y="18272"/>
                  </a:cubicBezTo>
                  <a:cubicBezTo>
                    <a:pt x="16084" y="18272"/>
                    <a:pt x="15560" y="18383"/>
                    <a:pt x="15012" y="18625"/>
                  </a:cubicBezTo>
                  <a:cubicBezTo>
                    <a:pt x="14196" y="19005"/>
                    <a:pt x="13427" y="19573"/>
                    <a:pt x="12624" y="20007"/>
                  </a:cubicBezTo>
                  <a:lnTo>
                    <a:pt x="12624" y="20007"/>
                  </a:lnTo>
                  <a:cubicBezTo>
                    <a:pt x="13222" y="19677"/>
                    <a:pt x="13763" y="19251"/>
                    <a:pt x="14284" y="18783"/>
                  </a:cubicBezTo>
                  <a:lnTo>
                    <a:pt x="14600" y="18498"/>
                  </a:lnTo>
                  <a:lnTo>
                    <a:pt x="14664" y="18498"/>
                  </a:lnTo>
                  <a:cubicBezTo>
                    <a:pt x="16976" y="17358"/>
                    <a:pt x="19604" y="18150"/>
                    <a:pt x="22043" y="17548"/>
                  </a:cubicBezTo>
                  <a:cubicBezTo>
                    <a:pt x="22391" y="17453"/>
                    <a:pt x="22739" y="17358"/>
                    <a:pt x="23056" y="17231"/>
                  </a:cubicBezTo>
                  <a:close/>
                  <a:moveTo>
                    <a:pt x="16502" y="18490"/>
                  </a:moveTo>
                  <a:cubicBezTo>
                    <a:pt x="17557" y="18490"/>
                    <a:pt x="18566" y="18992"/>
                    <a:pt x="19509" y="19385"/>
                  </a:cubicBezTo>
                  <a:cubicBezTo>
                    <a:pt x="21340" y="20153"/>
                    <a:pt x="23110" y="20700"/>
                    <a:pt x="24872" y="20700"/>
                  </a:cubicBezTo>
                  <a:cubicBezTo>
                    <a:pt x="25944" y="20700"/>
                    <a:pt x="27013" y="20497"/>
                    <a:pt x="28091" y="20018"/>
                  </a:cubicBezTo>
                  <a:lnTo>
                    <a:pt x="28091" y="20018"/>
                  </a:lnTo>
                  <a:cubicBezTo>
                    <a:pt x="27395" y="20430"/>
                    <a:pt x="26571" y="20715"/>
                    <a:pt x="26286" y="20810"/>
                  </a:cubicBezTo>
                  <a:cubicBezTo>
                    <a:pt x="25287" y="21124"/>
                    <a:pt x="24210" y="21258"/>
                    <a:pt x="23148" y="21258"/>
                  </a:cubicBezTo>
                  <a:cubicBezTo>
                    <a:pt x="23033" y="21258"/>
                    <a:pt x="22918" y="21256"/>
                    <a:pt x="22803" y="21253"/>
                  </a:cubicBezTo>
                  <a:cubicBezTo>
                    <a:pt x="20653" y="21192"/>
                    <a:pt x="18563" y="20237"/>
                    <a:pt x="16445" y="20237"/>
                  </a:cubicBezTo>
                  <a:cubicBezTo>
                    <a:pt x="16379" y="20237"/>
                    <a:pt x="16313" y="20238"/>
                    <a:pt x="16247" y="20240"/>
                  </a:cubicBezTo>
                  <a:cubicBezTo>
                    <a:pt x="14774" y="20264"/>
                    <a:pt x="13301" y="21006"/>
                    <a:pt x="11884" y="21006"/>
                  </a:cubicBezTo>
                  <a:cubicBezTo>
                    <a:pt x="11443" y="21006"/>
                    <a:pt x="11007" y="20934"/>
                    <a:pt x="10578" y="20746"/>
                  </a:cubicBezTo>
                  <a:lnTo>
                    <a:pt x="10578" y="20746"/>
                  </a:lnTo>
                  <a:cubicBezTo>
                    <a:pt x="10671" y="20755"/>
                    <a:pt x="10763" y="20759"/>
                    <a:pt x="10855" y="20759"/>
                  </a:cubicBezTo>
                  <a:cubicBezTo>
                    <a:pt x="11760" y="20759"/>
                    <a:pt x="12591" y="20349"/>
                    <a:pt x="13397" y="19860"/>
                  </a:cubicBezTo>
                  <a:cubicBezTo>
                    <a:pt x="14189" y="19385"/>
                    <a:pt x="14949" y="18783"/>
                    <a:pt x="15835" y="18561"/>
                  </a:cubicBezTo>
                  <a:cubicBezTo>
                    <a:pt x="16060" y="18512"/>
                    <a:pt x="16282" y="18490"/>
                    <a:pt x="16502" y="18490"/>
                  </a:cubicBezTo>
                  <a:close/>
                  <a:moveTo>
                    <a:pt x="8837" y="19701"/>
                  </a:moveTo>
                  <a:cubicBezTo>
                    <a:pt x="9027" y="19986"/>
                    <a:pt x="9280" y="20271"/>
                    <a:pt x="9533" y="20493"/>
                  </a:cubicBezTo>
                  <a:cubicBezTo>
                    <a:pt x="9533" y="20556"/>
                    <a:pt x="9597" y="20620"/>
                    <a:pt x="9692" y="20651"/>
                  </a:cubicBezTo>
                  <a:lnTo>
                    <a:pt x="9913" y="20651"/>
                  </a:lnTo>
                  <a:cubicBezTo>
                    <a:pt x="10357" y="21000"/>
                    <a:pt x="10800" y="21158"/>
                    <a:pt x="11275" y="21253"/>
                  </a:cubicBezTo>
                  <a:cubicBezTo>
                    <a:pt x="9058" y="22172"/>
                    <a:pt x="7791" y="24357"/>
                    <a:pt x="6366" y="26194"/>
                  </a:cubicBezTo>
                  <a:cubicBezTo>
                    <a:pt x="5385" y="27429"/>
                    <a:pt x="4276" y="28442"/>
                    <a:pt x="3041" y="29392"/>
                  </a:cubicBezTo>
                  <a:cubicBezTo>
                    <a:pt x="2281" y="29962"/>
                    <a:pt x="1331" y="30120"/>
                    <a:pt x="571" y="30532"/>
                  </a:cubicBezTo>
                  <a:cubicBezTo>
                    <a:pt x="1584" y="29550"/>
                    <a:pt x="2788" y="28759"/>
                    <a:pt x="3706" y="27650"/>
                  </a:cubicBezTo>
                  <a:cubicBezTo>
                    <a:pt x="4276" y="26954"/>
                    <a:pt x="4720" y="26194"/>
                    <a:pt x="5131" y="25402"/>
                  </a:cubicBezTo>
                  <a:cubicBezTo>
                    <a:pt x="5290" y="25085"/>
                    <a:pt x="5416" y="24768"/>
                    <a:pt x="5543" y="24483"/>
                  </a:cubicBezTo>
                  <a:cubicBezTo>
                    <a:pt x="5606" y="24325"/>
                    <a:pt x="5670" y="24167"/>
                    <a:pt x="5733" y="24008"/>
                  </a:cubicBezTo>
                  <a:cubicBezTo>
                    <a:pt x="5760" y="23578"/>
                    <a:pt x="6015" y="23353"/>
                    <a:pt x="6440" y="23353"/>
                  </a:cubicBezTo>
                  <a:cubicBezTo>
                    <a:pt x="6516" y="23353"/>
                    <a:pt x="6597" y="23361"/>
                    <a:pt x="6683" y="23375"/>
                  </a:cubicBezTo>
                  <a:cubicBezTo>
                    <a:pt x="6683" y="23436"/>
                    <a:pt x="6736" y="23471"/>
                    <a:pt x="6790" y="23471"/>
                  </a:cubicBezTo>
                  <a:cubicBezTo>
                    <a:pt x="6820" y="23471"/>
                    <a:pt x="6851" y="23461"/>
                    <a:pt x="6873" y="23438"/>
                  </a:cubicBezTo>
                  <a:cubicBezTo>
                    <a:pt x="7760" y="22298"/>
                    <a:pt x="8457" y="21063"/>
                    <a:pt x="8837" y="19701"/>
                  </a:cubicBezTo>
                  <a:close/>
                  <a:moveTo>
                    <a:pt x="9961" y="0"/>
                  </a:moveTo>
                  <a:cubicBezTo>
                    <a:pt x="9881" y="0"/>
                    <a:pt x="9792" y="21"/>
                    <a:pt x="9692" y="67"/>
                  </a:cubicBezTo>
                  <a:cubicBezTo>
                    <a:pt x="9217" y="257"/>
                    <a:pt x="8773" y="1397"/>
                    <a:pt x="8583" y="1840"/>
                  </a:cubicBezTo>
                  <a:cubicBezTo>
                    <a:pt x="8172" y="2664"/>
                    <a:pt x="7886" y="3519"/>
                    <a:pt x="7665" y="4405"/>
                  </a:cubicBezTo>
                  <a:cubicBezTo>
                    <a:pt x="7506" y="5102"/>
                    <a:pt x="7411" y="5894"/>
                    <a:pt x="7380" y="6685"/>
                  </a:cubicBezTo>
                  <a:cubicBezTo>
                    <a:pt x="7000" y="6147"/>
                    <a:pt x="6651" y="5545"/>
                    <a:pt x="6398" y="4912"/>
                  </a:cubicBezTo>
                  <a:cubicBezTo>
                    <a:pt x="6113" y="4215"/>
                    <a:pt x="6081" y="3202"/>
                    <a:pt x="5765" y="2569"/>
                  </a:cubicBezTo>
                  <a:cubicBezTo>
                    <a:pt x="5604" y="2248"/>
                    <a:pt x="5421" y="2040"/>
                    <a:pt x="5102" y="2040"/>
                  </a:cubicBezTo>
                  <a:cubicBezTo>
                    <a:pt x="5043" y="2040"/>
                    <a:pt x="4979" y="2047"/>
                    <a:pt x="4910" y="2062"/>
                  </a:cubicBezTo>
                  <a:cubicBezTo>
                    <a:pt x="4086" y="2283"/>
                    <a:pt x="3801" y="3550"/>
                    <a:pt x="3611" y="4184"/>
                  </a:cubicBezTo>
                  <a:cubicBezTo>
                    <a:pt x="3326" y="5387"/>
                    <a:pt x="3231" y="6622"/>
                    <a:pt x="3358" y="7857"/>
                  </a:cubicBezTo>
                  <a:cubicBezTo>
                    <a:pt x="3579" y="10232"/>
                    <a:pt x="4593" y="12544"/>
                    <a:pt x="6240" y="14286"/>
                  </a:cubicBezTo>
                  <a:cubicBezTo>
                    <a:pt x="6810" y="14856"/>
                    <a:pt x="7316" y="15236"/>
                    <a:pt x="7696" y="15933"/>
                  </a:cubicBezTo>
                  <a:cubicBezTo>
                    <a:pt x="8140" y="16661"/>
                    <a:pt x="8045" y="17168"/>
                    <a:pt x="8172" y="17960"/>
                  </a:cubicBezTo>
                  <a:cubicBezTo>
                    <a:pt x="8298" y="18498"/>
                    <a:pt x="8488" y="19036"/>
                    <a:pt x="8742" y="19511"/>
                  </a:cubicBezTo>
                  <a:cubicBezTo>
                    <a:pt x="8393" y="20493"/>
                    <a:pt x="7981" y="21443"/>
                    <a:pt x="7411" y="22330"/>
                  </a:cubicBezTo>
                  <a:cubicBezTo>
                    <a:pt x="7209" y="22653"/>
                    <a:pt x="7085" y="22951"/>
                    <a:pt x="6955" y="22951"/>
                  </a:cubicBezTo>
                  <a:cubicBezTo>
                    <a:pt x="6881" y="22951"/>
                    <a:pt x="6806" y="22855"/>
                    <a:pt x="6715" y="22615"/>
                  </a:cubicBezTo>
                  <a:cubicBezTo>
                    <a:pt x="6715" y="22583"/>
                    <a:pt x="6651" y="22552"/>
                    <a:pt x="6651" y="22552"/>
                  </a:cubicBezTo>
                  <a:cubicBezTo>
                    <a:pt x="6240" y="22678"/>
                    <a:pt x="6081" y="22837"/>
                    <a:pt x="5891" y="23185"/>
                  </a:cubicBezTo>
                  <a:cubicBezTo>
                    <a:pt x="5290" y="24198"/>
                    <a:pt x="5005" y="25338"/>
                    <a:pt x="4403" y="26352"/>
                  </a:cubicBezTo>
                  <a:cubicBezTo>
                    <a:pt x="3231" y="28220"/>
                    <a:pt x="1363" y="29139"/>
                    <a:pt x="33" y="30817"/>
                  </a:cubicBezTo>
                  <a:cubicBezTo>
                    <a:pt x="1" y="30849"/>
                    <a:pt x="33" y="30880"/>
                    <a:pt x="64" y="30912"/>
                  </a:cubicBezTo>
                  <a:cubicBezTo>
                    <a:pt x="64" y="30986"/>
                    <a:pt x="121" y="31059"/>
                    <a:pt x="191" y="31059"/>
                  </a:cubicBezTo>
                  <a:cubicBezTo>
                    <a:pt x="211" y="31059"/>
                    <a:pt x="233" y="31053"/>
                    <a:pt x="254" y="31039"/>
                  </a:cubicBezTo>
                  <a:cubicBezTo>
                    <a:pt x="951" y="30437"/>
                    <a:pt x="2123" y="30342"/>
                    <a:pt x="2914" y="29772"/>
                  </a:cubicBezTo>
                  <a:cubicBezTo>
                    <a:pt x="3991" y="29012"/>
                    <a:pt x="5036" y="28125"/>
                    <a:pt x="5923" y="27112"/>
                  </a:cubicBezTo>
                  <a:cubicBezTo>
                    <a:pt x="7728" y="24990"/>
                    <a:pt x="8932" y="22583"/>
                    <a:pt x="11560" y="21316"/>
                  </a:cubicBezTo>
                  <a:cubicBezTo>
                    <a:pt x="11592" y="21316"/>
                    <a:pt x="11623" y="21285"/>
                    <a:pt x="11623" y="21253"/>
                  </a:cubicBezTo>
                  <a:cubicBezTo>
                    <a:pt x="11705" y="21258"/>
                    <a:pt x="11786" y="21261"/>
                    <a:pt x="11868" y="21261"/>
                  </a:cubicBezTo>
                  <a:cubicBezTo>
                    <a:pt x="13288" y="21261"/>
                    <a:pt x="14810" y="20523"/>
                    <a:pt x="16247" y="20493"/>
                  </a:cubicBezTo>
                  <a:cubicBezTo>
                    <a:pt x="16284" y="20492"/>
                    <a:pt x="16321" y="20492"/>
                    <a:pt x="16359" y="20492"/>
                  </a:cubicBezTo>
                  <a:cubicBezTo>
                    <a:pt x="17778" y="20492"/>
                    <a:pt x="19197" y="21069"/>
                    <a:pt x="20586" y="21285"/>
                  </a:cubicBezTo>
                  <a:cubicBezTo>
                    <a:pt x="21410" y="21438"/>
                    <a:pt x="22247" y="21522"/>
                    <a:pt x="23087" y="21522"/>
                  </a:cubicBezTo>
                  <a:cubicBezTo>
                    <a:pt x="23635" y="21522"/>
                    <a:pt x="24185" y="21486"/>
                    <a:pt x="24734" y="21411"/>
                  </a:cubicBezTo>
                  <a:cubicBezTo>
                    <a:pt x="25843" y="21253"/>
                    <a:pt x="26951" y="20936"/>
                    <a:pt x="27933" y="20366"/>
                  </a:cubicBezTo>
                  <a:cubicBezTo>
                    <a:pt x="28408" y="20113"/>
                    <a:pt x="29643" y="19480"/>
                    <a:pt x="29643" y="18815"/>
                  </a:cubicBezTo>
                  <a:cubicBezTo>
                    <a:pt x="29643" y="18276"/>
                    <a:pt x="29200" y="18276"/>
                    <a:pt x="28788" y="18245"/>
                  </a:cubicBezTo>
                  <a:cubicBezTo>
                    <a:pt x="27775" y="18118"/>
                    <a:pt x="26856" y="18245"/>
                    <a:pt x="25843" y="18023"/>
                  </a:cubicBezTo>
                  <a:cubicBezTo>
                    <a:pt x="24988" y="17833"/>
                    <a:pt x="24164" y="17516"/>
                    <a:pt x="23373" y="17105"/>
                  </a:cubicBezTo>
                  <a:cubicBezTo>
                    <a:pt x="24006" y="16851"/>
                    <a:pt x="24608" y="16566"/>
                    <a:pt x="25209" y="16186"/>
                  </a:cubicBezTo>
                  <a:cubicBezTo>
                    <a:pt x="25811" y="15806"/>
                    <a:pt x="26951" y="15141"/>
                    <a:pt x="27173" y="14381"/>
                  </a:cubicBezTo>
                  <a:cubicBezTo>
                    <a:pt x="27205" y="14254"/>
                    <a:pt x="27141" y="14096"/>
                    <a:pt x="27173" y="13969"/>
                  </a:cubicBezTo>
                  <a:cubicBezTo>
                    <a:pt x="27141" y="13874"/>
                    <a:pt x="27078" y="13779"/>
                    <a:pt x="27046" y="13684"/>
                  </a:cubicBezTo>
                  <a:cubicBezTo>
                    <a:pt x="27268" y="13241"/>
                    <a:pt x="27490" y="12798"/>
                    <a:pt x="27711" y="12323"/>
                  </a:cubicBezTo>
                  <a:cubicBezTo>
                    <a:pt x="27806" y="12228"/>
                    <a:pt x="27996" y="12164"/>
                    <a:pt x="28091" y="12038"/>
                  </a:cubicBezTo>
                  <a:cubicBezTo>
                    <a:pt x="28376" y="11531"/>
                    <a:pt x="28535" y="11182"/>
                    <a:pt x="28155" y="10612"/>
                  </a:cubicBezTo>
                  <a:cubicBezTo>
                    <a:pt x="27662" y="9854"/>
                    <a:pt x="26545" y="9550"/>
                    <a:pt x="25456" y="9550"/>
                  </a:cubicBezTo>
                  <a:cubicBezTo>
                    <a:pt x="24726" y="9550"/>
                    <a:pt x="24008" y="9687"/>
                    <a:pt x="23499" y="9916"/>
                  </a:cubicBezTo>
                  <a:cubicBezTo>
                    <a:pt x="23531" y="9187"/>
                    <a:pt x="23499" y="8491"/>
                    <a:pt x="23436" y="7794"/>
                  </a:cubicBezTo>
                  <a:cubicBezTo>
                    <a:pt x="23373" y="7192"/>
                    <a:pt x="23436" y="6020"/>
                    <a:pt x="22993" y="5545"/>
                  </a:cubicBezTo>
                  <a:cubicBezTo>
                    <a:pt x="22815" y="5350"/>
                    <a:pt x="22687" y="5294"/>
                    <a:pt x="22536" y="5294"/>
                  </a:cubicBezTo>
                  <a:cubicBezTo>
                    <a:pt x="22418" y="5294"/>
                    <a:pt x="22286" y="5328"/>
                    <a:pt x="22106" y="5355"/>
                  </a:cubicBezTo>
                  <a:cubicBezTo>
                    <a:pt x="21758" y="5419"/>
                    <a:pt x="21441" y="5482"/>
                    <a:pt x="21092" y="5577"/>
                  </a:cubicBezTo>
                  <a:cubicBezTo>
                    <a:pt x="20522" y="4722"/>
                    <a:pt x="21061" y="2917"/>
                    <a:pt x="19889" y="2474"/>
                  </a:cubicBezTo>
                  <a:cubicBezTo>
                    <a:pt x="19787" y="2436"/>
                    <a:pt x="19685" y="2421"/>
                    <a:pt x="19584" y="2421"/>
                  </a:cubicBezTo>
                  <a:cubicBezTo>
                    <a:pt x="19339" y="2421"/>
                    <a:pt x="19100" y="2511"/>
                    <a:pt x="18876" y="2600"/>
                  </a:cubicBezTo>
                  <a:cubicBezTo>
                    <a:pt x="17926" y="2949"/>
                    <a:pt x="17261" y="3265"/>
                    <a:pt x="16279" y="3297"/>
                  </a:cubicBezTo>
                  <a:cubicBezTo>
                    <a:pt x="16342" y="2537"/>
                    <a:pt x="16500" y="1840"/>
                    <a:pt x="16880" y="1143"/>
                  </a:cubicBezTo>
                  <a:cubicBezTo>
                    <a:pt x="16912" y="1080"/>
                    <a:pt x="16912" y="985"/>
                    <a:pt x="16849" y="953"/>
                  </a:cubicBezTo>
                  <a:cubicBezTo>
                    <a:pt x="16399" y="704"/>
                    <a:pt x="15922" y="603"/>
                    <a:pt x="15439" y="603"/>
                  </a:cubicBezTo>
                  <a:cubicBezTo>
                    <a:pt x="14325" y="603"/>
                    <a:pt x="13175" y="1142"/>
                    <a:pt x="12225" y="1650"/>
                  </a:cubicBezTo>
                  <a:cubicBezTo>
                    <a:pt x="10737" y="2474"/>
                    <a:pt x="9787" y="3835"/>
                    <a:pt x="9185" y="5387"/>
                  </a:cubicBezTo>
                  <a:cubicBezTo>
                    <a:pt x="8552" y="7002"/>
                    <a:pt x="8330" y="8807"/>
                    <a:pt x="8615" y="10517"/>
                  </a:cubicBezTo>
                  <a:cubicBezTo>
                    <a:pt x="8710" y="11246"/>
                    <a:pt x="8932" y="11911"/>
                    <a:pt x="9185" y="12576"/>
                  </a:cubicBezTo>
                  <a:cubicBezTo>
                    <a:pt x="8108" y="11056"/>
                    <a:pt x="7696" y="9156"/>
                    <a:pt x="7665" y="7287"/>
                  </a:cubicBezTo>
                  <a:cubicBezTo>
                    <a:pt x="7696" y="7256"/>
                    <a:pt x="7696" y="7192"/>
                    <a:pt x="7665" y="7129"/>
                  </a:cubicBezTo>
                  <a:cubicBezTo>
                    <a:pt x="7665" y="6907"/>
                    <a:pt x="7665" y="6685"/>
                    <a:pt x="7665" y="6464"/>
                  </a:cubicBezTo>
                  <a:cubicBezTo>
                    <a:pt x="7728" y="5197"/>
                    <a:pt x="7981" y="3930"/>
                    <a:pt x="8457" y="2759"/>
                  </a:cubicBezTo>
                  <a:cubicBezTo>
                    <a:pt x="8583" y="2347"/>
                    <a:pt x="8995" y="985"/>
                    <a:pt x="9438" y="795"/>
                  </a:cubicBezTo>
                  <a:cubicBezTo>
                    <a:pt x="9579" y="727"/>
                    <a:pt x="9700" y="696"/>
                    <a:pt x="9803" y="696"/>
                  </a:cubicBezTo>
                  <a:cubicBezTo>
                    <a:pt x="10469" y="696"/>
                    <a:pt x="10433" y="1949"/>
                    <a:pt x="10515" y="2442"/>
                  </a:cubicBezTo>
                  <a:cubicBezTo>
                    <a:pt x="10528" y="2495"/>
                    <a:pt x="10575" y="2520"/>
                    <a:pt x="10622" y="2520"/>
                  </a:cubicBezTo>
                  <a:cubicBezTo>
                    <a:pt x="10688" y="2520"/>
                    <a:pt x="10755" y="2471"/>
                    <a:pt x="10737" y="2378"/>
                  </a:cubicBezTo>
                  <a:cubicBezTo>
                    <a:pt x="10651" y="1863"/>
                    <a:pt x="10720" y="0"/>
                    <a:pt x="996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9"/>
            <p:cNvSpPr/>
            <p:nvPr/>
          </p:nvSpPr>
          <p:spPr>
            <a:xfrm rot="5400000">
              <a:off x="2366412" y="12235"/>
              <a:ext cx="1069827" cy="1687033"/>
            </a:xfrm>
            <a:custGeom>
              <a:avLst/>
              <a:gdLst/>
              <a:ahLst/>
              <a:cxnLst/>
              <a:rect l="l" t="t" r="r" b="b"/>
              <a:pathLst>
                <a:path w="35270" h="55618" extrusionOk="0">
                  <a:moveTo>
                    <a:pt x="27964" y="732"/>
                  </a:moveTo>
                  <a:cubicBezTo>
                    <a:pt x="29452" y="3550"/>
                    <a:pt x="30846" y="6876"/>
                    <a:pt x="30973" y="10074"/>
                  </a:cubicBezTo>
                  <a:cubicBezTo>
                    <a:pt x="31068" y="13273"/>
                    <a:pt x="29231" y="16313"/>
                    <a:pt x="27109" y="18561"/>
                  </a:cubicBezTo>
                  <a:cubicBezTo>
                    <a:pt x="24955" y="20810"/>
                    <a:pt x="22137" y="22393"/>
                    <a:pt x="19033" y="22837"/>
                  </a:cubicBezTo>
                  <a:cubicBezTo>
                    <a:pt x="17387" y="23058"/>
                    <a:pt x="15740" y="22995"/>
                    <a:pt x="14315" y="23692"/>
                  </a:cubicBezTo>
                  <a:cubicBezTo>
                    <a:pt x="16215" y="22045"/>
                    <a:pt x="18495" y="20937"/>
                    <a:pt x="20395" y="19353"/>
                  </a:cubicBezTo>
                  <a:cubicBezTo>
                    <a:pt x="22264" y="17801"/>
                    <a:pt x="23847" y="15965"/>
                    <a:pt x="25177" y="13969"/>
                  </a:cubicBezTo>
                  <a:cubicBezTo>
                    <a:pt x="27331" y="10644"/>
                    <a:pt x="29326" y="6211"/>
                    <a:pt x="27964" y="2220"/>
                  </a:cubicBezTo>
                  <a:cubicBezTo>
                    <a:pt x="27927" y="2134"/>
                    <a:pt x="27852" y="2096"/>
                    <a:pt x="27778" y="2096"/>
                  </a:cubicBezTo>
                  <a:cubicBezTo>
                    <a:pt x="27661" y="2096"/>
                    <a:pt x="27545" y="2192"/>
                    <a:pt x="27584" y="2347"/>
                  </a:cubicBezTo>
                  <a:cubicBezTo>
                    <a:pt x="28977" y="7002"/>
                    <a:pt x="26286" y="12069"/>
                    <a:pt x="23404" y="15616"/>
                  </a:cubicBezTo>
                  <a:cubicBezTo>
                    <a:pt x="21915" y="17485"/>
                    <a:pt x="20173" y="19068"/>
                    <a:pt x="18210" y="20430"/>
                  </a:cubicBezTo>
                  <a:cubicBezTo>
                    <a:pt x="16816" y="21412"/>
                    <a:pt x="15391" y="22267"/>
                    <a:pt x="14156" y="23438"/>
                  </a:cubicBezTo>
                  <a:cubicBezTo>
                    <a:pt x="14473" y="22932"/>
                    <a:pt x="14758" y="22457"/>
                    <a:pt x="15043" y="21918"/>
                  </a:cubicBezTo>
                  <a:cubicBezTo>
                    <a:pt x="15108" y="21789"/>
                    <a:pt x="14996" y="21674"/>
                    <a:pt x="14878" y="21674"/>
                  </a:cubicBezTo>
                  <a:cubicBezTo>
                    <a:pt x="14823" y="21674"/>
                    <a:pt x="14767" y="21699"/>
                    <a:pt x="14726" y="21760"/>
                  </a:cubicBezTo>
                  <a:cubicBezTo>
                    <a:pt x="14441" y="22235"/>
                    <a:pt x="14156" y="22678"/>
                    <a:pt x="13840" y="23090"/>
                  </a:cubicBezTo>
                  <a:cubicBezTo>
                    <a:pt x="14061" y="22457"/>
                    <a:pt x="14251" y="21823"/>
                    <a:pt x="14441" y="21158"/>
                  </a:cubicBezTo>
                  <a:cubicBezTo>
                    <a:pt x="15645" y="17326"/>
                    <a:pt x="17735" y="14856"/>
                    <a:pt x="20807" y="12386"/>
                  </a:cubicBezTo>
                  <a:cubicBezTo>
                    <a:pt x="24575" y="9377"/>
                    <a:pt x="26824" y="5324"/>
                    <a:pt x="27964" y="732"/>
                  </a:cubicBezTo>
                  <a:close/>
                  <a:moveTo>
                    <a:pt x="2977" y="9441"/>
                  </a:moveTo>
                  <a:lnTo>
                    <a:pt x="2977" y="9441"/>
                  </a:lnTo>
                  <a:cubicBezTo>
                    <a:pt x="5067" y="13178"/>
                    <a:pt x="6777" y="17200"/>
                    <a:pt x="5986" y="21602"/>
                  </a:cubicBezTo>
                  <a:cubicBezTo>
                    <a:pt x="5637" y="23502"/>
                    <a:pt x="4751" y="25212"/>
                    <a:pt x="4497" y="27144"/>
                  </a:cubicBezTo>
                  <a:cubicBezTo>
                    <a:pt x="4181" y="29551"/>
                    <a:pt x="3832" y="31609"/>
                    <a:pt x="2882" y="33826"/>
                  </a:cubicBezTo>
                  <a:cubicBezTo>
                    <a:pt x="2787" y="33414"/>
                    <a:pt x="2692" y="32971"/>
                    <a:pt x="2565" y="32559"/>
                  </a:cubicBezTo>
                  <a:cubicBezTo>
                    <a:pt x="2565" y="32527"/>
                    <a:pt x="2534" y="32496"/>
                    <a:pt x="2502" y="32496"/>
                  </a:cubicBezTo>
                  <a:cubicBezTo>
                    <a:pt x="2344" y="31546"/>
                    <a:pt x="2154" y="30564"/>
                    <a:pt x="2122" y="29582"/>
                  </a:cubicBezTo>
                  <a:cubicBezTo>
                    <a:pt x="2090" y="27365"/>
                    <a:pt x="3135" y="25402"/>
                    <a:pt x="3484" y="23248"/>
                  </a:cubicBezTo>
                  <a:cubicBezTo>
                    <a:pt x="4117" y="19290"/>
                    <a:pt x="3579" y="14920"/>
                    <a:pt x="3389" y="10898"/>
                  </a:cubicBezTo>
                  <a:cubicBezTo>
                    <a:pt x="3389" y="10838"/>
                    <a:pt x="3339" y="10806"/>
                    <a:pt x="3287" y="10806"/>
                  </a:cubicBezTo>
                  <a:cubicBezTo>
                    <a:pt x="3229" y="10806"/>
                    <a:pt x="3167" y="10846"/>
                    <a:pt x="3167" y="10929"/>
                  </a:cubicBezTo>
                  <a:cubicBezTo>
                    <a:pt x="3199" y="15363"/>
                    <a:pt x="4054" y="20398"/>
                    <a:pt x="2882" y="24737"/>
                  </a:cubicBezTo>
                  <a:cubicBezTo>
                    <a:pt x="2470" y="26352"/>
                    <a:pt x="1869" y="27904"/>
                    <a:pt x="1900" y="29582"/>
                  </a:cubicBezTo>
                  <a:cubicBezTo>
                    <a:pt x="1932" y="31451"/>
                    <a:pt x="2534" y="33256"/>
                    <a:pt x="2597" y="35156"/>
                  </a:cubicBezTo>
                  <a:cubicBezTo>
                    <a:pt x="2597" y="35156"/>
                    <a:pt x="2629" y="35188"/>
                    <a:pt x="2629" y="35188"/>
                  </a:cubicBezTo>
                  <a:cubicBezTo>
                    <a:pt x="2629" y="35314"/>
                    <a:pt x="2629" y="35441"/>
                    <a:pt x="2597" y="35568"/>
                  </a:cubicBezTo>
                  <a:cubicBezTo>
                    <a:pt x="1742" y="33066"/>
                    <a:pt x="127" y="29899"/>
                    <a:pt x="634" y="27365"/>
                  </a:cubicBezTo>
                  <a:cubicBezTo>
                    <a:pt x="824" y="26384"/>
                    <a:pt x="1615" y="25750"/>
                    <a:pt x="1805" y="24832"/>
                  </a:cubicBezTo>
                  <a:cubicBezTo>
                    <a:pt x="1995" y="23850"/>
                    <a:pt x="1425" y="22900"/>
                    <a:pt x="1267" y="21982"/>
                  </a:cubicBezTo>
                  <a:cubicBezTo>
                    <a:pt x="475" y="17706"/>
                    <a:pt x="3832" y="13589"/>
                    <a:pt x="2977" y="9441"/>
                  </a:cubicBezTo>
                  <a:close/>
                  <a:moveTo>
                    <a:pt x="19515" y="30804"/>
                  </a:moveTo>
                  <a:cubicBezTo>
                    <a:pt x="19754" y="30804"/>
                    <a:pt x="19994" y="30818"/>
                    <a:pt x="20237" y="30849"/>
                  </a:cubicBezTo>
                  <a:cubicBezTo>
                    <a:pt x="22580" y="31134"/>
                    <a:pt x="24544" y="32591"/>
                    <a:pt x="26317" y="34079"/>
                  </a:cubicBezTo>
                  <a:cubicBezTo>
                    <a:pt x="28629" y="36011"/>
                    <a:pt x="30878" y="38101"/>
                    <a:pt x="33886" y="38703"/>
                  </a:cubicBezTo>
                  <a:cubicBezTo>
                    <a:pt x="32522" y="39128"/>
                    <a:pt x="31138" y="39331"/>
                    <a:pt x="29760" y="39331"/>
                  </a:cubicBezTo>
                  <a:cubicBezTo>
                    <a:pt x="27651" y="39331"/>
                    <a:pt x="25554" y="38856"/>
                    <a:pt x="23562" y="37974"/>
                  </a:cubicBezTo>
                  <a:cubicBezTo>
                    <a:pt x="20553" y="36613"/>
                    <a:pt x="18590" y="34269"/>
                    <a:pt x="15993" y="32432"/>
                  </a:cubicBezTo>
                  <a:cubicBezTo>
                    <a:pt x="15518" y="32084"/>
                    <a:pt x="15043" y="31831"/>
                    <a:pt x="14536" y="31641"/>
                  </a:cubicBezTo>
                  <a:cubicBezTo>
                    <a:pt x="16229" y="31502"/>
                    <a:pt x="17825" y="30804"/>
                    <a:pt x="19515" y="30804"/>
                  </a:cubicBezTo>
                  <a:close/>
                  <a:moveTo>
                    <a:pt x="12699" y="31957"/>
                  </a:moveTo>
                  <a:cubicBezTo>
                    <a:pt x="13206" y="31989"/>
                    <a:pt x="13713" y="32052"/>
                    <a:pt x="14220" y="32211"/>
                  </a:cubicBezTo>
                  <a:cubicBezTo>
                    <a:pt x="16785" y="32907"/>
                    <a:pt x="18717" y="35568"/>
                    <a:pt x="20933" y="36993"/>
                  </a:cubicBezTo>
                  <a:cubicBezTo>
                    <a:pt x="23611" y="38706"/>
                    <a:pt x="26650" y="39710"/>
                    <a:pt x="29728" y="39710"/>
                  </a:cubicBezTo>
                  <a:cubicBezTo>
                    <a:pt x="31202" y="39710"/>
                    <a:pt x="32684" y="39480"/>
                    <a:pt x="34139" y="38988"/>
                  </a:cubicBezTo>
                  <a:lnTo>
                    <a:pt x="34139" y="38988"/>
                  </a:lnTo>
                  <a:cubicBezTo>
                    <a:pt x="31576" y="41127"/>
                    <a:pt x="28314" y="42451"/>
                    <a:pt x="25079" y="42451"/>
                  </a:cubicBezTo>
                  <a:cubicBezTo>
                    <a:pt x="22760" y="42451"/>
                    <a:pt x="20455" y="41770"/>
                    <a:pt x="18432" y="40223"/>
                  </a:cubicBezTo>
                  <a:cubicBezTo>
                    <a:pt x="16246" y="38545"/>
                    <a:pt x="15296" y="36201"/>
                    <a:pt x="13998" y="33889"/>
                  </a:cubicBezTo>
                  <a:cubicBezTo>
                    <a:pt x="13650" y="33224"/>
                    <a:pt x="13238" y="32464"/>
                    <a:pt x="12699" y="31957"/>
                  </a:cubicBezTo>
                  <a:close/>
                  <a:moveTo>
                    <a:pt x="28006" y="0"/>
                  </a:moveTo>
                  <a:cubicBezTo>
                    <a:pt x="27889" y="0"/>
                    <a:pt x="27774" y="116"/>
                    <a:pt x="27774" y="257"/>
                  </a:cubicBezTo>
                  <a:cubicBezTo>
                    <a:pt x="27711" y="288"/>
                    <a:pt x="27679" y="320"/>
                    <a:pt x="27679" y="383"/>
                  </a:cubicBezTo>
                  <a:cubicBezTo>
                    <a:pt x="27172" y="3202"/>
                    <a:pt x="25937" y="5957"/>
                    <a:pt x="24195" y="8237"/>
                  </a:cubicBezTo>
                  <a:cubicBezTo>
                    <a:pt x="22549" y="10359"/>
                    <a:pt x="20427" y="11816"/>
                    <a:pt x="18463" y="13558"/>
                  </a:cubicBezTo>
                  <a:cubicBezTo>
                    <a:pt x="16816" y="15015"/>
                    <a:pt x="15613" y="16756"/>
                    <a:pt x="14758" y="18751"/>
                  </a:cubicBezTo>
                  <a:cubicBezTo>
                    <a:pt x="13935" y="20652"/>
                    <a:pt x="13681" y="22837"/>
                    <a:pt x="12636" y="24610"/>
                  </a:cubicBezTo>
                  <a:cubicBezTo>
                    <a:pt x="10894" y="26605"/>
                    <a:pt x="8836" y="28347"/>
                    <a:pt x="7157" y="30469"/>
                  </a:cubicBezTo>
                  <a:cubicBezTo>
                    <a:pt x="5352" y="32844"/>
                    <a:pt x="4434" y="35536"/>
                    <a:pt x="3674" y="38418"/>
                  </a:cubicBezTo>
                  <a:cubicBezTo>
                    <a:pt x="3072" y="40793"/>
                    <a:pt x="2407" y="43263"/>
                    <a:pt x="2470" y="45733"/>
                  </a:cubicBezTo>
                  <a:cubicBezTo>
                    <a:pt x="1932" y="45575"/>
                    <a:pt x="1172" y="43865"/>
                    <a:pt x="1109" y="43643"/>
                  </a:cubicBezTo>
                  <a:cubicBezTo>
                    <a:pt x="729" y="42566"/>
                    <a:pt x="950" y="41680"/>
                    <a:pt x="1394" y="40635"/>
                  </a:cubicBezTo>
                  <a:cubicBezTo>
                    <a:pt x="1774" y="39716"/>
                    <a:pt x="2280" y="38861"/>
                    <a:pt x="2629" y="37943"/>
                  </a:cubicBezTo>
                  <a:cubicBezTo>
                    <a:pt x="3072" y="36771"/>
                    <a:pt x="3135" y="35631"/>
                    <a:pt x="2977" y="34491"/>
                  </a:cubicBezTo>
                  <a:cubicBezTo>
                    <a:pt x="3009" y="34459"/>
                    <a:pt x="3072" y="34428"/>
                    <a:pt x="3072" y="34396"/>
                  </a:cubicBezTo>
                  <a:cubicBezTo>
                    <a:pt x="4085" y="32432"/>
                    <a:pt x="4592" y="30437"/>
                    <a:pt x="4846" y="28252"/>
                  </a:cubicBezTo>
                  <a:cubicBezTo>
                    <a:pt x="5162" y="25624"/>
                    <a:pt x="6334" y="23217"/>
                    <a:pt x="6587" y="20588"/>
                  </a:cubicBezTo>
                  <a:cubicBezTo>
                    <a:pt x="6999" y="15870"/>
                    <a:pt x="4846" y="11246"/>
                    <a:pt x="2217" y="7477"/>
                  </a:cubicBezTo>
                  <a:cubicBezTo>
                    <a:pt x="2185" y="7446"/>
                    <a:pt x="2154" y="7414"/>
                    <a:pt x="2154" y="7382"/>
                  </a:cubicBezTo>
                  <a:cubicBezTo>
                    <a:pt x="2114" y="7312"/>
                    <a:pt x="2052" y="7284"/>
                    <a:pt x="1990" y="7284"/>
                  </a:cubicBezTo>
                  <a:cubicBezTo>
                    <a:pt x="1855" y="7284"/>
                    <a:pt x="1719" y="7420"/>
                    <a:pt x="1805" y="7572"/>
                  </a:cubicBezTo>
                  <a:cubicBezTo>
                    <a:pt x="3674" y="10644"/>
                    <a:pt x="2280" y="13969"/>
                    <a:pt x="1394" y="17073"/>
                  </a:cubicBezTo>
                  <a:cubicBezTo>
                    <a:pt x="729" y="19353"/>
                    <a:pt x="792" y="21032"/>
                    <a:pt x="1235" y="23280"/>
                  </a:cubicBezTo>
                  <a:cubicBezTo>
                    <a:pt x="1647" y="25434"/>
                    <a:pt x="0" y="26922"/>
                    <a:pt x="317" y="29171"/>
                  </a:cubicBezTo>
                  <a:cubicBezTo>
                    <a:pt x="665" y="31514"/>
                    <a:pt x="1679" y="33921"/>
                    <a:pt x="2534" y="36138"/>
                  </a:cubicBezTo>
                  <a:cubicBezTo>
                    <a:pt x="2375" y="37088"/>
                    <a:pt x="1995" y="38006"/>
                    <a:pt x="1394" y="39083"/>
                  </a:cubicBezTo>
                  <a:cubicBezTo>
                    <a:pt x="792" y="40191"/>
                    <a:pt x="159" y="41300"/>
                    <a:pt x="127" y="42598"/>
                  </a:cubicBezTo>
                  <a:cubicBezTo>
                    <a:pt x="95" y="43707"/>
                    <a:pt x="1045" y="46208"/>
                    <a:pt x="2502" y="46208"/>
                  </a:cubicBezTo>
                  <a:cubicBezTo>
                    <a:pt x="2534" y="46620"/>
                    <a:pt x="2565" y="47000"/>
                    <a:pt x="2629" y="47412"/>
                  </a:cubicBezTo>
                  <a:cubicBezTo>
                    <a:pt x="3167" y="50484"/>
                    <a:pt x="5099" y="53271"/>
                    <a:pt x="7126" y="55551"/>
                  </a:cubicBezTo>
                  <a:cubicBezTo>
                    <a:pt x="7165" y="55598"/>
                    <a:pt x="7215" y="55618"/>
                    <a:pt x="7265" y="55618"/>
                  </a:cubicBezTo>
                  <a:cubicBezTo>
                    <a:pt x="7415" y="55618"/>
                    <a:pt x="7569" y="55440"/>
                    <a:pt x="7474" y="55297"/>
                  </a:cubicBezTo>
                  <a:cubicBezTo>
                    <a:pt x="5606" y="52289"/>
                    <a:pt x="3389" y="49597"/>
                    <a:pt x="3230" y="45892"/>
                  </a:cubicBezTo>
                  <a:cubicBezTo>
                    <a:pt x="3072" y="42851"/>
                    <a:pt x="4054" y="39590"/>
                    <a:pt x="4877" y="36708"/>
                  </a:cubicBezTo>
                  <a:cubicBezTo>
                    <a:pt x="4972" y="36359"/>
                    <a:pt x="5099" y="36043"/>
                    <a:pt x="5226" y="35726"/>
                  </a:cubicBezTo>
                  <a:cubicBezTo>
                    <a:pt x="7221" y="33921"/>
                    <a:pt x="9501" y="32084"/>
                    <a:pt x="12161" y="31957"/>
                  </a:cubicBezTo>
                  <a:cubicBezTo>
                    <a:pt x="13491" y="32812"/>
                    <a:pt x="14283" y="35251"/>
                    <a:pt x="14853" y="36328"/>
                  </a:cubicBezTo>
                  <a:cubicBezTo>
                    <a:pt x="15360" y="37278"/>
                    <a:pt x="15898" y="38228"/>
                    <a:pt x="16626" y="39051"/>
                  </a:cubicBezTo>
                  <a:cubicBezTo>
                    <a:pt x="18115" y="40793"/>
                    <a:pt x="20142" y="41965"/>
                    <a:pt x="22359" y="42535"/>
                  </a:cubicBezTo>
                  <a:cubicBezTo>
                    <a:pt x="23350" y="42796"/>
                    <a:pt x="24342" y="42918"/>
                    <a:pt x="25321" y="42918"/>
                  </a:cubicBezTo>
                  <a:cubicBezTo>
                    <a:pt x="28970" y="42918"/>
                    <a:pt x="32449" y="41218"/>
                    <a:pt x="35121" y="38671"/>
                  </a:cubicBezTo>
                  <a:cubicBezTo>
                    <a:pt x="35269" y="38523"/>
                    <a:pt x="35129" y="38336"/>
                    <a:pt x="34969" y="38336"/>
                  </a:cubicBezTo>
                  <a:cubicBezTo>
                    <a:pt x="34924" y="38336"/>
                    <a:pt x="34878" y="38351"/>
                    <a:pt x="34836" y="38386"/>
                  </a:cubicBezTo>
                  <a:cubicBezTo>
                    <a:pt x="30371" y="37879"/>
                    <a:pt x="27774" y="34143"/>
                    <a:pt x="24195" y="31926"/>
                  </a:cubicBezTo>
                  <a:cubicBezTo>
                    <a:pt x="22992" y="31166"/>
                    <a:pt x="21662" y="30532"/>
                    <a:pt x="20237" y="30374"/>
                  </a:cubicBezTo>
                  <a:cubicBezTo>
                    <a:pt x="20024" y="30352"/>
                    <a:pt x="19813" y="30342"/>
                    <a:pt x="19603" y="30342"/>
                  </a:cubicBezTo>
                  <a:cubicBezTo>
                    <a:pt x="17714" y="30342"/>
                    <a:pt x="15910" y="31159"/>
                    <a:pt x="14030" y="31387"/>
                  </a:cubicBezTo>
                  <a:cubicBezTo>
                    <a:pt x="13966" y="31387"/>
                    <a:pt x="13935" y="31419"/>
                    <a:pt x="13903" y="31482"/>
                  </a:cubicBezTo>
                  <a:cubicBezTo>
                    <a:pt x="13367" y="31335"/>
                    <a:pt x="12826" y="31267"/>
                    <a:pt x="12287" y="31267"/>
                  </a:cubicBezTo>
                  <a:cubicBezTo>
                    <a:pt x="9930" y="31267"/>
                    <a:pt x="7606" y="32574"/>
                    <a:pt x="5827" y="34301"/>
                  </a:cubicBezTo>
                  <a:cubicBezTo>
                    <a:pt x="7664" y="30659"/>
                    <a:pt x="10799" y="28030"/>
                    <a:pt x="13238" y="24800"/>
                  </a:cubicBezTo>
                  <a:cubicBezTo>
                    <a:pt x="15898" y="22837"/>
                    <a:pt x="19667" y="23660"/>
                    <a:pt x="22675" y="22362"/>
                  </a:cubicBezTo>
                  <a:cubicBezTo>
                    <a:pt x="25304" y="21222"/>
                    <a:pt x="27552" y="19226"/>
                    <a:pt x="29167" y="16851"/>
                  </a:cubicBezTo>
                  <a:cubicBezTo>
                    <a:pt x="30719" y="14571"/>
                    <a:pt x="31733" y="12038"/>
                    <a:pt x="31353" y="9251"/>
                  </a:cubicBezTo>
                  <a:cubicBezTo>
                    <a:pt x="30941" y="6052"/>
                    <a:pt x="29737" y="2949"/>
                    <a:pt x="28186" y="130"/>
                  </a:cubicBezTo>
                  <a:cubicBezTo>
                    <a:pt x="28140" y="38"/>
                    <a:pt x="28073" y="0"/>
                    <a:pt x="2800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9"/>
            <p:cNvSpPr/>
            <p:nvPr/>
          </p:nvSpPr>
          <p:spPr>
            <a:xfrm rot="5400000">
              <a:off x="3096275" y="769517"/>
              <a:ext cx="145778" cy="156182"/>
            </a:xfrm>
            <a:custGeom>
              <a:avLst/>
              <a:gdLst/>
              <a:ahLst/>
              <a:cxnLst/>
              <a:rect l="l" t="t" r="r" b="b"/>
              <a:pathLst>
                <a:path w="4806" h="5149" extrusionOk="0">
                  <a:moveTo>
                    <a:pt x="4654" y="1"/>
                  </a:moveTo>
                  <a:cubicBezTo>
                    <a:pt x="4627" y="1"/>
                    <a:pt x="4600" y="11"/>
                    <a:pt x="4576" y="35"/>
                  </a:cubicBezTo>
                  <a:cubicBezTo>
                    <a:pt x="2866" y="1460"/>
                    <a:pt x="1377" y="3170"/>
                    <a:pt x="47" y="4975"/>
                  </a:cubicBezTo>
                  <a:cubicBezTo>
                    <a:pt x="1" y="5045"/>
                    <a:pt x="57" y="5149"/>
                    <a:pt x="128" y="5149"/>
                  </a:cubicBezTo>
                  <a:cubicBezTo>
                    <a:pt x="153" y="5149"/>
                    <a:pt x="180" y="5135"/>
                    <a:pt x="206" y="5102"/>
                  </a:cubicBezTo>
                  <a:cubicBezTo>
                    <a:pt x="1599" y="3360"/>
                    <a:pt x="3119" y="1745"/>
                    <a:pt x="4734" y="161"/>
                  </a:cubicBezTo>
                  <a:cubicBezTo>
                    <a:pt x="4806" y="90"/>
                    <a:pt x="4734" y="1"/>
                    <a:pt x="46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9"/>
            <p:cNvSpPr/>
            <p:nvPr/>
          </p:nvSpPr>
          <p:spPr>
            <a:xfrm rot="5400000">
              <a:off x="3185593" y="765662"/>
              <a:ext cx="310483" cy="447617"/>
            </a:xfrm>
            <a:custGeom>
              <a:avLst/>
              <a:gdLst/>
              <a:ahLst/>
              <a:cxnLst/>
              <a:rect l="l" t="t" r="r" b="b"/>
              <a:pathLst>
                <a:path w="10236" h="14757" extrusionOk="0">
                  <a:moveTo>
                    <a:pt x="10136" y="1"/>
                  </a:moveTo>
                  <a:cubicBezTo>
                    <a:pt x="10108" y="1"/>
                    <a:pt x="10078" y="15"/>
                    <a:pt x="10056" y="48"/>
                  </a:cubicBezTo>
                  <a:cubicBezTo>
                    <a:pt x="7871" y="5622"/>
                    <a:pt x="4863" y="10847"/>
                    <a:pt x="80" y="14584"/>
                  </a:cubicBezTo>
                  <a:cubicBezTo>
                    <a:pt x="1" y="14637"/>
                    <a:pt x="55" y="14757"/>
                    <a:pt x="130" y="14757"/>
                  </a:cubicBezTo>
                  <a:cubicBezTo>
                    <a:pt x="145" y="14757"/>
                    <a:pt x="160" y="14752"/>
                    <a:pt x="175" y="14742"/>
                  </a:cubicBezTo>
                  <a:cubicBezTo>
                    <a:pt x="5148" y="11100"/>
                    <a:pt x="8061" y="5780"/>
                    <a:pt x="10215" y="111"/>
                  </a:cubicBezTo>
                  <a:cubicBezTo>
                    <a:pt x="10235" y="49"/>
                    <a:pt x="10189" y="1"/>
                    <a:pt x="1013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9"/>
            <p:cNvSpPr/>
            <p:nvPr/>
          </p:nvSpPr>
          <p:spPr>
            <a:xfrm rot="5400000">
              <a:off x="3140459" y="790747"/>
              <a:ext cx="346518" cy="485047"/>
            </a:xfrm>
            <a:custGeom>
              <a:avLst/>
              <a:gdLst/>
              <a:ahLst/>
              <a:cxnLst/>
              <a:rect l="l" t="t" r="r" b="b"/>
              <a:pathLst>
                <a:path w="11424" h="15991" extrusionOk="0">
                  <a:moveTo>
                    <a:pt x="11391" y="0"/>
                  </a:moveTo>
                  <a:cubicBezTo>
                    <a:pt x="11376" y="0"/>
                    <a:pt x="11360" y="8"/>
                    <a:pt x="11360" y="24"/>
                  </a:cubicBezTo>
                  <a:cubicBezTo>
                    <a:pt x="10916" y="7055"/>
                    <a:pt x="6704" y="13199"/>
                    <a:pt x="86" y="15859"/>
                  </a:cubicBezTo>
                  <a:cubicBezTo>
                    <a:pt x="1" y="15887"/>
                    <a:pt x="42" y="15990"/>
                    <a:pt x="119" y="15990"/>
                  </a:cubicBezTo>
                  <a:cubicBezTo>
                    <a:pt x="128" y="15990"/>
                    <a:pt x="138" y="15989"/>
                    <a:pt x="149" y="15985"/>
                  </a:cubicBezTo>
                  <a:cubicBezTo>
                    <a:pt x="6704" y="13547"/>
                    <a:pt x="11423" y="7086"/>
                    <a:pt x="11423" y="24"/>
                  </a:cubicBezTo>
                  <a:cubicBezTo>
                    <a:pt x="11423" y="8"/>
                    <a:pt x="11407" y="0"/>
                    <a:pt x="1139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9"/>
            <p:cNvSpPr/>
            <p:nvPr/>
          </p:nvSpPr>
          <p:spPr>
            <a:xfrm rot="5400000">
              <a:off x="1038252" y="735874"/>
              <a:ext cx="138498" cy="456110"/>
            </a:xfrm>
            <a:custGeom>
              <a:avLst/>
              <a:gdLst/>
              <a:ahLst/>
              <a:cxnLst/>
              <a:rect l="l" t="t" r="r" b="b"/>
              <a:pathLst>
                <a:path w="4566" h="15037" extrusionOk="0">
                  <a:moveTo>
                    <a:pt x="4499" y="0"/>
                  </a:moveTo>
                  <a:cubicBezTo>
                    <a:pt x="4469" y="0"/>
                    <a:pt x="4436" y="17"/>
                    <a:pt x="4421" y="60"/>
                  </a:cubicBezTo>
                  <a:cubicBezTo>
                    <a:pt x="2426" y="4811"/>
                    <a:pt x="938" y="9814"/>
                    <a:pt x="19" y="14881"/>
                  </a:cubicBezTo>
                  <a:cubicBezTo>
                    <a:pt x="0" y="14976"/>
                    <a:pt x="72" y="15036"/>
                    <a:pt x="139" y="15036"/>
                  </a:cubicBezTo>
                  <a:cubicBezTo>
                    <a:pt x="184" y="15036"/>
                    <a:pt x="228" y="15009"/>
                    <a:pt x="241" y="14945"/>
                  </a:cubicBezTo>
                  <a:cubicBezTo>
                    <a:pt x="1349" y="9878"/>
                    <a:pt x="2743" y="4937"/>
                    <a:pt x="4548" y="60"/>
                  </a:cubicBezTo>
                  <a:cubicBezTo>
                    <a:pt x="4565" y="26"/>
                    <a:pt x="4535" y="0"/>
                    <a:pt x="449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9"/>
            <p:cNvSpPr/>
            <p:nvPr/>
          </p:nvSpPr>
          <p:spPr>
            <a:xfrm rot="5400000">
              <a:off x="265479" y="325045"/>
              <a:ext cx="990811" cy="1551052"/>
            </a:xfrm>
            <a:custGeom>
              <a:avLst/>
              <a:gdLst/>
              <a:ahLst/>
              <a:cxnLst/>
              <a:rect l="l" t="t" r="r" b="b"/>
              <a:pathLst>
                <a:path w="32665" h="51135" extrusionOk="0">
                  <a:moveTo>
                    <a:pt x="15847" y="782"/>
                  </a:moveTo>
                  <a:cubicBezTo>
                    <a:pt x="16166" y="782"/>
                    <a:pt x="16445" y="1017"/>
                    <a:pt x="16690" y="1489"/>
                  </a:cubicBezTo>
                  <a:cubicBezTo>
                    <a:pt x="16721" y="1520"/>
                    <a:pt x="16721" y="1552"/>
                    <a:pt x="16753" y="1552"/>
                  </a:cubicBezTo>
                  <a:cubicBezTo>
                    <a:pt x="16341" y="2344"/>
                    <a:pt x="15898" y="3135"/>
                    <a:pt x="15518" y="3959"/>
                  </a:cubicBezTo>
                  <a:cubicBezTo>
                    <a:pt x="15496" y="4003"/>
                    <a:pt x="15535" y="4062"/>
                    <a:pt x="15583" y="4062"/>
                  </a:cubicBezTo>
                  <a:cubicBezTo>
                    <a:pt x="15603" y="4062"/>
                    <a:pt x="15626" y="4051"/>
                    <a:pt x="15645" y="4022"/>
                  </a:cubicBezTo>
                  <a:cubicBezTo>
                    <a:pt x="16088" y="3262"/>
                    <a:pt x="16468" y="2470"/>
                    <a:pt x="16880" y="1679"/>
                  </a:cubicBezTo>
                  <a:cubicBezTo>
                    <a:pt x="17640" y="2470"/>
                    <a:pt x="17513" y="2914"/>
                    <a:pt x="17513" y="4086"/>
                  </a:cubicBezTo>
                  <a:cubicBezTo>
                    <a:pt x="17513" y="4687"/>
                    <a:pt x="17482" y="5289"/>
                    <a:pt x="17450" y="5922"/>
                  </a:cubicBezTo>
                  <a:cubicBezTo>
                    <a:pt x="17418" y="6872"/>
                    <a:pt x="17323" y="7632"/>
                    <a:pt x="17672" y="8519"/>
                  </a:cubicBezTo>
                  <a:cubicBezTo>
                    <a:pt x="17450" y="8614"/>
                    <a:pt x="17228" y="8741"/>
                    <a:pt x="16975" y="8899"/>
                  </a:cubicBezTo>
                  <a:cubicBezTo>
                    <a:pt x="14948" y="10388"/>
                    <a:pt x="14568" y="13396"/>
                    <a:pt x="13903" y="15645"/>
                  </a:cubicBezTo>
                  <a:cubicBezTo>
                    <a:pt x="13396" y="17386"/>
                    <a:pt x="12826" y="19128"/>
                    <a:pt x="12003" y="20743"/>
                  </a:cubicBezTo>
                  <a:cubicBezTo>
                    <a:pt x="11306" y="22105"/>
                    <a:pt x="10198" y="24227"/>
                    <a:pt x="8709" y="24892"/>
                  </a:cubicBezTo>
                  <a:cubicBezTo>
                    <a:pt x="8741" y="21535"/>
                    <a:pt x="6999" y="18590"/>
                    <a:pt x="7791" y="15170"/>
                  </a:cubicBezTo>
                  <a:cubicBezTo>
                    <a:pt x="8361" y="12668"/>
                    <a:pt x="10641" y="10451"/>
                    <a:pt x="10324" y="7727"/>
                  </a:cubicBezTo>
                  <a:cubicBezTo>
                    <a:pt x="10198" y="6777"/>
                    <a:pt x="9754" y="5954"/>
                    <a:pt x="9469" y="5067"/>
                  </a:cubicBezTo>
                  <a:cubicBezTo>
                    <a:pt x="9469" y="5036"/>
                    <a:pt x="9501" y="5036"/>
                    <a:pt x="9501" y="5004"/>
                  </a:cubicBezTo>
                  <a:cubicBezTo>
                    <a:pt x="10008" y="3737"/>
                    <a:pt x="10419" y="2850"/>
                    <a:pt x="11844" y="2375"/>
                  </a:cubicBezTo>
                  <a:cubicBezTo>
                    <a:pt x="12319" y="2217"/>
                    <a:pt x="12826" y="2185"/>
                    <a:pt x="13301" y="2059"/>
                  </a:cubicBezTo>
                  <a:cubicBezTo>
                    <a:pt x="13681" y="1932"/>
                    <a:pt x="13966" y="1805"/>
                    <a:pt x="14283" y="1647"/>
                  </a:cubicBezTo>
                  <a:cubicBezTo>
                    <a:pt x="14568" y="1457"/>
                    <a:pt x="14853" y="1299"/>
                    <a:pt x="15138" y="1109"/>
                  </a:cubicBezTo>
                  <a:cubicBezTo>
                    <a:pt x="15394" y="891"/>
                    <a:pt x="15630" y="782"/>
                    <a:pt x="15847" y="782"/>
                  </a:cubicBezTo>
                  <a:close/>
                  <a:moveTo>
                    <a:pt x="28370" y="14382"/>
                  </a:moveTo>
                  <a:cubicBezTo>
                    <a:pt x="28718" y="14382"/>
                    <a:pt x="29036" y="14416"/>
                    <a:pt x="29294" y="14505"/>
                  </a:cubicBezTo>
                  <a:cubicBezTo>
                    <a:pt x="29357" y="14490"/>
                    <a:pt x="29416" y="14483"/>
                    <a:pt x="29471" y="14483"/>
                  </a:cubicBezTo>
                  <a:cubicBezTo>
                    <a:pt x="29779" y="14483"/>
                    <a:pt x="29974" y="14704"/>
                    <a:pt x="30054" y="15106"/>
                  </a:cubicBezTo>
                  <a:cubicBezTo>
                    <a:pt x="30624" y="15645"/>
                    <a:pt x="30561" y="16120"/>
                    <a:pt x="29769" y="16531"/>
                  </a:cubicBezTo>
                  <a:cubicBezTo>
                    <a:pt x="29516" y="16816"/>
                    <a:pt x="29231" y="17070"/>
                    <a:pt x="28977" y="17386"/>
                  </a:cubicBezTo>
                  <a:cubicBezTo>
                    <a:pt x="27869" y="18748"/>
                    <a:pt x="27267" y="20458"/>
                    <a:pt x="26286" y="21915"/>
                  </a:cubicBezTo>
                  <a:cubicBezTo>
                    <a:pt x="24924" y="23974"/>
                    <a:pt x="22802" y="25114"/>
                    <a:pt x="20617" y="26095"/>
                  </a:cubicBezTo>
                  <a:cubicBezTo>
                    <a:pt x="18685" y="26982"/>
                    <a:pt x="16753" y="27806"/>
                    <a:pt x="14663" y="28091"/>
                  </a:cubicBezTo>
                  <a:cubicBezTo>
                    <a:pt x="16405" y="27362"/>
                    <a:pt x="18115" y="26665"/>
                    <a:pt x="19572" y="25272"/>
                  </a:cubicBezTo>
                  <a:cubicBezTo>
                    <a:pt x="21694" y="23182"/>
                    <a:pt x="23752" y="20173"/>
                    <a:pt x="24892" y="17386"/>
                  </a:cubicBezTo>
                  <a:cubicBezTo>
                    <a:pt x="25240" y="16531"/>
                    <a:pt x="25494" y="15613"/>
                    <a:pt x="25652" y="14695"/>
                  </a:cubicBezTo>
                  <a:cubicBezTo>
                    <a:pt x="26403" y="14604"/>
                    <a:pt x="27482" y="14382"/>
                    <a:pt x="28370" y="14382"/>
                  </a:cubicBezTo>
                  <a:close/>
                  <a:moveTo>
                    <a:pt x="8203" y="1235"/>
                  </a:moveTo>
                  <a:cubicBezTo>
                    <a:pt x="8361" y="1330"/>
                    <a:pt x="8519" y="1457"/>
                    <a:pt x="8678" y="1552"/>
                  </a:cubicBezTo>
                  <a:cubicBezTo>
                    <a:pt x="8013" y="3484"/>
                    <a:pt x="6651" y="5004"/>
                    <a:pt x="5922" y="6936"/>
                  </a:cubicBezTo>
                  <a:cubicBezTo>
                    <a:pt x="5099" y="9058"/>
                    <a:pt x="5321" y="11591"/>
                    <a:pt x="5669" y="13808"/>
                  </a:cubicBezTo>
                  <a:cubicBezTo>
                    <a:pt x="5683" y="13879"/>
                    <a:pt x="5749" y="13912"/>
                    <a:pt x="5817" y="13912"/>
                  </a:cubicBezTo>
                  <a:cubicBezTo>
                    <a:pt x="5900" y="13912"/>
                    <a:pt x="5986" y="13863"/>
                    <a:pt x="5986" y="13776"/>
                  </a:cubicBezTo>
                  <a:cubicBezTo>
                    <a:pt x="5732" y="10863"/>
                    <a:pt x="5542" y="8139"/>
                    <a:pt x="6999" y="5542"/>
                  </a:cubicBezTo>
                  <a:cubicBezTo>
                    <a:pt x="7696" y="4244"/>
                    <a:pt x="8456" y="3072"/>
                    <a:pt x="8868" y="1710"/>
                  </a:cubicBezTo>
                  <a:cubicBezTo>
                    <a:pt x="8963" y="1774"/>
                    <a:pt x="9026" y="1805"/>
                    <a:pt x="9089" y="1869"/>
                  </a:cubicBezTo>
                  <a:cubicBezTo>
                    <a:pt x="9248" y="2344"/>
                    <a:pt x="8709" y="3706"/>
                    <a:pt x="8804" y="4307"/>
                  </a:cubicBezTo>
                  <a:cubicBezTo>
                    <a:pt x="8931" y="5321"/>
                    <a:pt x="9501" y="6207"/>
                    <a:pt x="9754" y="7189"/>
                  </a:cubicBezTo>
                  <a:cubicBezTo>
                    <a:pt x="10356" y="9786"/>
                    <a:pt x="8424" y="11813"/>
                    <a:pt x="7664" y="14125"/>
                  </a:cubicBezTo>
                  <a:cubicBezTo>
                    <a:pt x="6999" y="16056"/>
                    <a:pt x="7094" y="18083"/>
                    <a:pt x="7474" y="20047"/>
                  </a:cubicBezTo>
                  <a:cubicBezTo>
                    <a:pt x="7759" y="21503"/>
                    <a:pt x="8361" y="23340"/>
                    <a:pt x="8361" y="25019"/>
                  </a:cubicBezTo>
                  <a:cubicBezTo>
                    <a:pt x="8298" y="25082"/>
                    <a:pt x="8298" y="25145"/>
                    <a:pt x="8361" y="25177"/>
                  </a:cubicBezTo>
                  <a:cubicBezTo>
                    <a:pt x="8329" y="26634"/>
                    <a:pt x="7822" y="27932"/>
                    <a:pt x="6271" y="28597"/>
                  </a:cubicBezTo>
                  <a:cubicBezTo>
                    <a:pt x="6176" y="28566"/>
                    <a:pt x="6112" y="28534"/>
                    <a:pt x="6017" y="28502"/>
                  </a:cubicBezTo>
                  <a:lnTo>
                    <a:pt x="5891" y="28502"/>
                  </a:lnTo>
                  <a:cubicBezTo>
                    <a:pt x="4149" y="26507"/>
                    <a:pt x="5637" y="23530"/>
                    <a:pt x="5289" y="21123"/>
                  </a:cubicBezTo>
                  <a:cubicBezTo>
                    <a:pt x="4909" y="18685"/>
                    <a:pt x="3579" y="16531"/>
                    <a:pt x="3325" y="14061"/>
                  </a:cubicBezTo>
                  <a:cubicBezTo>
                    <a:pt x="3009" y="11306"/>
                    <a:pt x="3737" y="8614"/>
                    <a:pt x="5194" y="6302"/>
                  </a:cubicBezTo>
                  <a:cubicBezTo>
                    <a:pt x="5859" y="5226"/>
                    <a:pt x="6619" y="4244"/>
                    <a:pt x="7221" y="3167"/>
                  </a:cubicBezTo>
                  <a:cubicBezTo>
                    <a:pt x="7442" y="2755"/>
                    <a:pt x="7601" y="2217"/>
                    <a:pt x="7886" y="1837"/>
                  </a:cubicBezTo>
                  <a:cubicBezTo>
                    <a:pt x="7981" y="1647"/>
                    <a:pt x="8076" y="1425"/>
                    <a:pt x="8203" y="1235"/>
                  </a:cubicBezTo>
                  <a:close/>
                  <a:moveTo>
                    <a:pt x="23497" y="7086"/>
                  </a:moveTo>
                  <a:cubicBezTo>
                    <a:pt x="23889" y="7086"/>
                    <a:pt x="24281" y="7134"/>
                    <a:pt x="24639" y="7221"/>
                  </a:cubicBezTo>
                  <a:cubicBezTo>
                    <a:pt x="27362" y="7822"/>
                    <a:pt x="25367" y="14695"/>
                    <a:pt x="24670" y="16595"/>
                  </a:cubicBezTo>
                  <a:cubicBezTo>
                    <a:pt x="23689" y="19382"/>
                    <a:pt x="21630" y="22327"/>
                    <a:pt x="19635" y="24449"/>
                  </a:cubicBezTo>
                  <a:cubicBezTo>
                    <a:pt x="17798" y="26412"/>
                    <a:pt x="15581" y="27172"/>
                    <a:pt x="13206" y="28186"/>
                  </a:cubicBezTo>
                  <a:lnTo>
                    <a:pt x="12985" y="28186"/>
                  </a:lnTo>
                  <a:cubicBezTo>
                    <a:pt x="12858" y="28186"/>
                    <a:pt x="12795" y="28281"/>
                    <a:pt x="12795" y="28376"/>
                  </a:cubicBezTo>
                  <a:cubicBezTo>
                    <a:pt x="12510" y="28534"/>
                    <a:pt x="12193" y="28724"/>
                    <a:pt x="11876" y="28882"/>
                  </a:cubicBezTo>
                  <a:cubicBezTo>
                    <a:pt x="11844" y="28882"/>
                    <a:pt x="11813" y="28851"/>
                    <a:pt x="11781" y="28851"/>
                  </a:cubicBezTo>
                  <a:cubicBezTo>
                    <a:pt x="11751" y="28826"/>
                    <a:pt x="11719" y="28816"/>
                    <a:pt x="11689" y="28816"/>
                  </a:cubicBezTo>
                  <a:cubicBezTo>
                    <a:pt x="11561" y="28816"/>
                    <a:pt x="11451" y="29001"/>
                    <a:pt x="11528" y="29104"/>
                  </a:cubicBezTo>
                  <a:cubicBezTo>
                    <a:pt x="10738" y="29586"/>
                    <a:pt x="9919" y="30054"/>
                    <a:pt x="9079" y="30054"/>
                  </a:cubicBezTo>
                  <a:cubicBezTo>
                    <a:pt x="8706" y="30054"/>
                    <a:pt x="8329" y="29961"/>
                    <a:pt x="7949" y="29737"/>
                  </a:cubicBezTo>
                  <a:cubicBezTo>
                    <a:pt x="7442" y="29421"/>
                    <a:pt x="7062" y="29072"/>
                    <a:pt x="6587" y="28787"/>
                  </a:cubicBezTo>
                  <a:cubicBezTo>
                    <a:pt x="7917" y="28091"/>
                    <a:pt x="8614" y="26697"/>
                    <a:pt x="8678" y="25145"/>
                  </a:cubicBezTo>
                  <a:cubicBezTo>
                    <a:pt x="10324" y="24575"/>
                    <a:pt x="11559" y="22358"/>
                    <a:pt x="12319" y="20933"/>
                  </a:cubicBezTo>
                  <a:cubicBezTo>
                    <a:pt x="13428" y="18843"/>
                    <a:pt x="14125" y="16595"/>
                    <a:pt x="14758" y="14315"/>
                  </a:cubicBezTo>
                  <a:cubicBezTo>
                    <a:pt x="15106" y="13080"/>
                    <a:pt x="15423" y="11781"/>
                    <a:pt x="16088" y="10641"/>
                  </a:cubicBezTo>
                  <a:cubicBezTo>
                    <a:pt x="16975" y="9153"/>
                    <a:pt x="18210" y="8804"/>
                    <a:pt x="19793" y="8456"/>
                  </a:cubicBezTo>
                  <a:cubicBezTo>
                    <a:pt x="20743" y="8266"/>
                    <a:pt x="21028" y="7917"/>
                    <a:pt x="21789" y="7474"/>
                  </a:cubicBezTo>
                  <a:cubicBezTo>
                    <a:pt x="22272" y="7204"/>
                    <a:pt x="22884" y="7086"/>
                    <a:pt x="23497" y="7086"/>
                  </a:cubicBezTo>
                  <a:close/>
                  <a:moveTo>
                    <a:pt x="29452" y="30814"/>
                  </a:moveTo>
                  <a:lnTo>
                    <a:pt x="29421" y="30877"/>
                  </a:lnTo>
                  <a:cubicBezTo>
                    <a:pt x="29421" y="30846"/>
                    <a:pt x="29421" y="30814"/>
                    <a:pt x="29421" y="30814"/>
                  </a:cubicBezTo>
                  <a:close/>
                  <a:moveTo>
                    <a:pt x="22718" y="29021"/>
                  </a:moveTo>
                  <a:cubicBezTo>
                    <a:pt x="23762" y="29021"/>
                    <a:pt x="24810" y="29089"/>
                    <a:pt x="25842" y="29136"/>
                  </a:cubicBezTo>
                  <a:cubicBezTo>
                    <a:pt x="26919" y="29199"/>
                    <a:pt x="27996" y="29231"/>
                    <a:pt x="29041" y="29262"/>
                  </a:cubicBezTo>
                  <a:cubicBezTo>
                    <a:pt x="29085" y="29264"/>
                    <a:pt x="29129" y="29265"/>
                    <a:pt x="29171" y="29265"/>
                  </a:cubicBezTo>
                  <a:cubicBezTo>
                    <a:pt x="29414" y="29265"/>
                    <a:pt x="29613" y="29241"/>
                    <a:pt x="29755" y="29241"/>
                  </a:cubicBezTo>
                  <a:cubicBezTo>
                    <a:pt x="30058" y="29241"/>
                    <a:pt x="30107" y="29349"/>
                    <a:pt x="29801" y="30022"/>
                  </a:cubicBezTo>
                  <a:cubicBezTo>
                    <a:pt x="29706" y="30244"/>
                    <a:pt x="29611" y="30434"/>
                    <a:pt x="29547" y="30561"/>
                  </a:cubicBezTo>
                  <a:cubicBezTo>
                    <a:pt x="29321" y="30529"/>
                    <a:pt x="29099" y="30515"/>
                    <a:pt x="28881" y="30515"/>
                  </a:cubicBezTo>
                  <a:cubicBezTo>
                    <a:pt x="26772" y="30515"/>
                    <a:pt x="25008" y="31852"/>
                    <a:pt x="22983" y="31852"/>
                  </a:cubicBezTo>
                  <a:cubicBezTo>
                    <a:pt x="22696" y="31852"/>
                    <a:pt x="22404" y="31825"/>
                    <a:pt x="22105" y="31764"/>
                  </a:cubicBezTo>
                  <a:cubicBezTo>
                    <a:pt x="21786" y="31695"/>
                    <a:pt x="21504" y="31666"/>
                    <a:pt x="21241" y="31666"/>
                  </a:cubicBezTo>
                  <a:cubicBezTo>
                    <a:pt x="20536" y="31666"/>
                    <a:pt x="19958" y="31873"/>
                    <a:pt x="19128" y="32081"/>
                  </a:cubicBezTo>
                  <a:cubicBezTo>
                    <a:pt x="18044" y="32347"/>
                    <a:pt x="16973" y="32454"/>
                    <a:pt x="15890" y="32454"/>
                  </a:cubicBezTo>
                  <a:cubicBezTo>
                    <a:pt x="15296" y="32454"/>
                    <a:pt x="14698" y="32422"/>
                    <a:pt x="14093" y="32366"/>
                  </a:cubicBezTo>
                  <a:cubicBezTo>
                    <a:pt x="13681" y="32081"/>
                    <a:pt x="13270" y="31796"/>
                    <a:pt x="12890" y="31447"/>
                  </a:cubicBezTo>
                  <a:cubicBezTo>
                    <a:pt x="12224" y="30846"/>
                    <a:pt x="11528" y="30466"/>
                    <a:pt x="10704" y="30276"/>
                  </a:cubicBezTo>
                  <a:cubicBezTo>
                    <a:pt x="10704" y="30276"/>
                    <a:pt x="10673" y="30244"/>
                    <a:pt x="10641" y="30244"/>
                  </a:cubicBezTo>
                  <a:cubicBezTo>
                    <a:pt x="10958" y="30022"/>
                    <a:pt x="11243" y="29801"/>
                    <a:pt x="11559" y="29611"/>
                  </a:cubicBezTo>
                  <a:cubicBezTo>
                    <a:pt x="11686" y="29516"/>
                    <a:pt x="11813" y="29452"/>
                    <a:pt x="11908" y="29389"/>
                  </a:cubicBezTo>
                  <a:cubicBezTo>
                    <a:pt x="12911" y="30074"/>
                    <a:pt x="13878" y="30317"/>
                    <a:pt x="14854" y="30317"/>
                  </a:cubicBezTo>
                  <a:cubicBezTo>
                    <a:pt x="16314" y="30317"/>
                    <a:pt x="17794" y="29775"/>
                    <a:pt x="19445" y="29357"/>
                  </a:cubicBezTo>
                  <a:cubicBezTo>
                    <a:pt x="20518" y="29097"/>
                    <a:pt x="21616" y="29021"/>
                    <a:pt x="22718" y="29021"/>
                  </a:cubicBezTo>
                  <a:close/>
                  <a:moveTo>
                    <a:pt x="29050" y="30809"/>
                  </a:moveTo>
                  <a:cubicBezTo>
                    <a:pt x="29141" y="30809"/>
                    <a:pt x="29233" y="30810"/>
                    <a:pt x="29326" y="30814"/>
                  </a:cubicBezTo>
                  <a:cubicBezTo>
                    <a:pt x="29294" y="30846"/>
                    <a:pt x="29262" y="30877"/>
                    <a:pt x="29231" y="30909"/>
                  </a:cubicBezTo>
                  <a:cubicBezTo>
                    <a:pt x="28122" y="32271"/>
                    <a:pt x="26856" y="33538"/>
                    <a:pt x="25177" y="34139"/>
                  </a:cubicBezTo>
                  <a:cubicBezTo>
                    <a:pt x="24258" y="34459"/>
                    <a:pt x="23303" y="34590"/>
                    <a:pt x="22341" y="34590"/>
                  </a:cubicBezTo>
                  <a:cubicBezTo>
                    <a:pt x="21113" y="34590"/>
                    <a:pt x="19874" y="34378"/>
                    <a:pt x="18685" y="34076"/>
                  </a:cubicBezTo>
                  <a:cubicBezTo>
                    <a:pt x="17292" y="33728"/>
                    <a:pt x="16025" y="33379"/>
                    <a:pt x="14853" y="32809"/>
                  </a:cubicBezTo>
                  <a:lnTo>
                    <a:pt x="14853" y="32809"/>
                  </a:lnTo>
                  <a:cubicBezTo>
                    <a:pt x="15246" y="32834"/>
                    <a:pt x="15643" y="32849"/>
                    <a:pt x="16041" y="32849"/>
                  </a:cubicBezTo>
                  <a:cubicBezTo>
                    <a:pt x="16671" y="32849"/>
                    <a:pt x="17304" y="32811"/>
                    <a:pt x="17925" y="32714"/>
                  </a:cubicBezTo>
                  <a:cubicBezTo>
                    <a:pt x="19190" y="32520"/>
                    <a:pt x="20212" y="32157"/>
                    <a:pt x="21378" y="32157"/>
                  </a:cubicBezTo>
                  <a:cubicBezTo>
                    <a:pt x="21730" y="32157"/>
                    <a:pt x="22096" y="32190"/>
                    <a:pt x="22485" y="32271"/>
                  </a:cubicBezTo>
                  <a:cubicBezTo>
                    <a:pt x="22829" y="32348"/>
                    <a:pt x="23122" y="32387"/>
                    <a:pt x="23396" y="32387"/>
                  </a:cubicBezTo>
                  <a:cubicBezTo>
                    <a:pt x="23905" y="32387"/>
                    <a:pt x="24347" y="32253"/>
                    <a:pt x="24924" y="31986"/>
                  </a:cubicBezTo>
                  <a:cubicBezTo>
                    <a:pt x="26358" y="31299"/>
                    <a:pt x="27538" y="30809"/>
                    <a:pt x="29050" y="30809"/>
                  </a:cubicBezTo>
                  <a:close/>
                  <a:moveTo>
                    <a:pt x="5036" y="28059"/>
                  </a:moveTo>
                  <a:cubicBezTo>
                    <a:pt x="5226" y="28407"/>
                    <a:pt x="5447" y="28756"/>
                    <a:pt x="5796" y="29072"/>
                  </a:cubicBezTo>
                  <a:cubicBezTo>
                    <a:pt x="5853" y="29115"/>
                    <a:pt x="5910" y="29132"/>
                    <a:pt x="5961" y="29132"/>
                  </a:cubicBezTo>
                  <a:cubicBezTo>
                    <a:pt x="6024" y="29132"/>
                    <a:pt x="6078" y="29107"/>
                    <a:pt x="6112" y="29072"/>
                  </a:cubicBezTo>
                  <a:cubicBezTo>
                    <a:pt x="7094" y="29516"/>
                    <a:pt x="7791" y="30592"/>
                    <a:pt x="8868" y="30782"/>
                  </a:cubicBezTo>
                  <a:cubicBezTo>
                    <a:pt x="8979" y="30805"/>
                    <a:pt x="9086" y="30815"/>
                    <a:pt x="9191" y="30815"/>
                  </a:cubicBezTo>
                  <a:cubicBezTo>
                    <a:pt x="9533" y="30815"/>
                    <a:pt x="9843" y="30706"/>
                    <a:pt x="10134" y="30561"/>
                  </a:cubicBezTo>
                  <a:lnTo>
                    <a:pt x="10324" y="30592"/>
                  </a:lnTo>
                  <a:cubicBezTo>
                    <a:pt x="9469" y="32271"/>
                    <a:pt x="7727" y="32999"/>
                    <a:pt x="6366" y="34234"/>
                  </a:cubicBezTo>
                  <a:cubicBezTo>
                    <a:pt x="5131" y="35343"/>
                    <a:pt x="4244" y="36799"/>
                    <a:pt x="3737" y="38383"/>
                  </a:cubicBezTo>
                  <a:cubicBezTo>
                    <a:pt x="3104" y="40220"/>
                    <a:pt x="3072" y="42120"/>
                    <a:pt x="3104" y="44052"/>
                  </a:cubicBezTo>
                  <a:cubicBezTo>
                    <a:pt x="3104" y="45318"/>
                    <a:pt x="3199" y="46617"/>
                    <a:pt x="2914" y="47884"/>
                  </a:cubicBezTo>
                  <a:cubicBezTo>
                    <a:pt x="2783" y="48381"/>
                    <a:pt x="1894" y="50547"/>
                    <a:pt x="1196" y="50547"/>
                  </a:cubicBezTo>
                  <a:cubicBezTo>
                    <a:pt x="1050" y="50547"/>
                    <a:pt x="912" y="50452"/>
                    <a:pt x="792" y="50227"/>
                  </a:cubicBezTo>
                  <a:cubicBezTo>
                    <a:pt x="570" y="49815"/>
                    <a:pt x="1425" y="48549"/>
                    <a:pt x="1584" y="48010"/>
                  </a:cubicBezTo>
                  <a:cubicBezTo>
                    <a:pt x="1837" y="47219"/>
                    <a:pt x="1964" y="46427"/>
                    <a:pt x="1932" y="45603"/>
                  </a:cubicBezTo>
                  <a:cubicBezTo>
                    <a:pt x="1900" y="43387"/>
                    <a:pt x="1299" y="41423"/>
                    <a:pt x="1964" y="39206"/>
                  </a:cubicBezTo>
                  <a:cubicBezTo>
                    <a:pt x="2534" y="37338"/>
                    <a:pt x="3547" y="35628"/>
                    <a:pt x="4117" y="33759"/>
                  </a:cubicBezTo>
                  <a:cubicBezTo>
                    <a:pt x="4371" y="32999"/>
                    <a:pt x="4561" y="32239"/>
                    <a:pt x="4592" y="31447"/>
                  </a:cubicBezTo>
                  <a:cubicBezTo>
                    <a:pt x="4687" y="30339"/>
                    <a:pt x="4307" y="29041"/>
                    <a:pt x="5036" y="28059"/>
                  </a:cubicBezTo>
                  <a:close/>
                  <a:moveTo>
                    <a:pt x="9343" y="0"/>
                  </a:moveTo>
                  <a:cubicBezTo>
                    <a:pt x="8614" y="95"/>
                    <a:pt x="8234" y="412"/>
                    <a:pt x="7854" y="1014"/>
                  </a:cubicBezTo>
                  <a:cubicBezTo>
                    <a:pt x="7062" y="2249"/>
                    <a:pt x="6524" y="3579"/>
                    <a:pt x="5701" y="4782"/>
                  </a:cubicBezTo>
                  <a:cubicBezTo>
                    <a:pt x="4086" y="7157"/>
                    <a:pt x="2882" y="9533"/>
                    <a:pt x="2787" y="12478"/>
                  </a:cubicBezTo>
                  <a:cubicBezTo>
                    <a:pt x="2692" y="15930"/>
                    <a:pt x="4814" y="18780"/>
                    <a:pt x="4909" y="22137"/>
                  </a:cubicBezTo>
                  <a:cubicBezTo>
                    <a:pt x="4972" y="24005"/>
                    <a:pt x="4276" y="25937"/>
                    <a:pt x="4846" y="27616"/>
                  </a:cubicBezTo>
                  <a:cubicBezTo>
                    <a:pt x="3896" y="28724"/>
                    <a:pt x="4307" y="30086"/>
                    <a:pt x="4212" y="31447"/>
                  </a:cubicBezTo>
                  <a:cubicBezTo>
                    <a:pt x="4086" y="33601"/>
                    <a:pt x="3009" y="35533"/>
                    <a:pt x="2217" y="37465"/>
                  </a:cubicBezTo>
                  <a:cubicBezTo>
                    <a:pt x="1489" y="39333"/>
                    <a:pt x="1109" y="41043"/>
                    <a:pt x="1330" y="43038"/>
                  </a:cubicBezTo>
                  <a:cubicBezTo>
                    <a:pt x="1647" y="45762"/>
                    <a:pt x="1742" y="47947"/>
                    <a:pt x="32" y="50227"/>
                  </a:cubicBezTo>
                  <a:cubicBezTo>
                    <a:pt x="0" y="50322"/>
                    <a:pt x="32" y="50417"/>
                    <a:pt x="95" y="50449"/>
                  </a:cubicBezTo>
                  <a:cubicBezTo>
                    <a:pt x="539" y="50670"/>
                    <a:pt x="982" y="50892"/>
                    <a:pt x="1394" y="51114"/>
                  </a:cubicBezTo>
                  <a:cubicBezTo>
                    <a:pt x="1420" y="51127"/>
                    <a:pt x="1452" y="51135"/>
                    <a:pt x="1482" y="51135"/>
                  </a:cubicBezTo>
                  <a:cubicBezTo>
                    <a:pt x="1525" y="51135"/>
                    <a:pt x="1565" y="51119"/>
                    <a:pt x="1584" y="51082"/>
                  </a:cubicBezTo>
                  <a:cubicBezTo>
                    <a:pt x="4466" y="47947"/>
                    <a:pt x="2882" y="43482"/>
                    <a:pt x="3832" y="39681"/>
                  </a:cubicBezTo>
                  <a:cubicBezTo>
                    <a:pt x="4497" y="36926"/>
                    <a:pt x="5922" y="35089"/>
                    <a:pt x="8139" y="33443"/>
                  </a:cubicBezTo>
                  <a:cubicBezTo>
                    <a:pt x="9184" y="32651"/>
                    <a:pt x="10071" y="31859"/>
                    <a:pt x="10609" y="30656"/>
                  </a:cubicBezTo>
                  <a:cubicBezTo>
                    <a:pt x="11813" y="31004"/>
                    <a:pt x="12795" y="31891"/>
                    <a:pt x="13871" y="32619"/>
                  </a:cubicBezTo>
                  <a:cubicBezTo>
                    <a:pt x="13871" y="32651"/>
                    <a:pt x="13903" y="32683"/>
                    <a:pt x="13966" y="32714"/>
                  </a:cubicBezTo>
                  <a:cubicBezTo>
                    <a:pt x="14536" y="33063"/>
                    <a:pt x="15106" y="33411"/>
                    <a:pt x="15740" y="33633"/>
                  </a:cubicBezTo>
                  <a:cubicBezTo>
                    <a:pt x="17830" y="34298"/>
                    <a:pt x="20015" y="34963"/>
                    <a:pt x="22232" y="34963"/>
                  </a:cubicBezTo>
                  <a:cubicBezTo>
                    <a:pt x="23815" y="34963"/>
                    <a:pt x="25430" y="34583"/>
                    <a:pt x="26792" y="33728"/>
                  </a:cubicBezTo>
                  <a:cubicBezTo>
                    <a:pt x="27457" y="33316"/>
                    <a:pt x="27901" y="32809"/>
                    <a:pt x="28439" y="32239"/>
                  </a:cubicBezTo>
                  <a:cubicBezTo>
                    <a:pt x="29104" y="31511"/>
                    <a:pt x="30054" y="31194"/>
                    <a:pt x="30719" y="30561"/>
                  </a:cubicBezTo>
                  <a:cubicBezTo>
                    <a:pt x="32664" y="28745"/>
                    <a:pt x="28684" y="28629"/>
                    <a:pt x="26744" y="28629"/>
                  </a:cubicBezTo>
                  <a:cubicBezTo>
                    <a:pt x="26459" y="28629"/>
                    <a:pt x="26217" y="28631"/>
                    <a:pt x="26046" y="28631"/>
                  </a:cubicBezTo>
                  <a:cubicBezTo>
                    <a:pt x="25959" y="28631"/>
                    <a:pt x="25890" y="28631"/>
                    <a:pt x="25842" y="28629"/>
                  </a:cubicBezTo>
                  <a:cubicBezTo>
                    <a:pt x="24801" y="28569"/>
                    <a:pt x="23752" y="28494"/>
                    <a:pt x="22710" y="28494"/>
                  </a:cubicBezTo>
                  <a:cubicBezTo>
                    <a:pt x="21565" y="28494"/>
                    <a:pt x="20429" y="28584"/>
                    <a:pt x="19318" y="28882"/>
                  </a:cubicBezTo>
                  <a:cubicBezTo>
                    <a:pt x="17707" y="29320"/>
                    <a:pt x="16307" y="29845"/>
                    <a:pt x="14893" y="29845"/>
                  </a:cubicBezTo>
                  <a:cubicBezTo>
                    <a:pt x="14056" y="29845"/>
                    <a:pt x="13214" y="29662"/>
                    <a:pt x="12319" y="29167"/>
                  </a:cubicBezTo>
                  <a:cubicBezTo>
                    <a:pt x="12668" y="28977"/>
                    <a:pt x="13048" y="28787"/>
                    <a:pt x="13396" y="28629"/>
                  </a:cubicBezTo>
                  <a:cubicBezTo>
                    <a:pt x="16310" y="28597"/>
                    <a:pt x="19065" y="27362"/>
                    <a:pt x="21662" y="26095"/>
                  </a:cubicBezTo>
                  <a:cubicBezTo>
                    <a:pt x="24195" y="24860"/>
                    <a:pt x="26001" y="23340"/>
                    <a:pt x="27362" y="20838"/>
                  </a:cubicBezTo>
                  <a:cubicBezTo>
                    <a:pt x="28154" y="19350"/>
                    <a:pt x="28914" y="18052"/>
                    <a:pt x="29991" y="16753"/>
                  </a:cubicBezTo>
                  <a:cubicBezTo>
                    <a:pt x="30371" y="16278"/>
                    <a:pt x="31194" y="15518"/>
                    <a:pt x="30973" y="14758"/>
                  </a:cubicBezTo>
                  <a:cubicBezTo>
                    <a:pt x="30783" y="14125"/>
                    <a:pt x="30814" y="14410"/>
                    <a:pt x="30371" y="14156"/>
                  </a:cubicBezTo>
                  <a:cubicBezTo>
                    <a:pt x="30030" y="13986"/>
                    <a:pt x="29571" y="13920"/>
                    <a:pt x="29061" y="13920"/>
                  </a:cubicBezTo>
                  <a:cubicBezTo>
                    <a:pt x="27961" y="13920"/>
                    <a:pt x="26624" y="14225"/>
                    <a:pt x="25716" y="14441"/>
                  </a:cubicBezTo>
                  <a:cubicBezTo>
                    <a:pt x="25811" y="13935"/>
                    <a:pt x="25906" y="13396"/>
                    <a:pt x="26001" y="12889"/>
                  </a:cubicBezTo>
                  <a:cubicBezTo>
                    <a:pt x="26222" y="11496"/>
                    <a:pt x="26792" y="9786"/>
                    <a:pt x="26666" y="8329"/>
                  </a:cubicBezTo>
                  <a:cubicBezTo>
                    <a:pt x="26602" y="7727"/>
                    <a:pt x="26444" y="7094"/>
                    <a:pt x="25842" y="6809"/>
                  </a:cubicBezTo>
                  <a:cubicBezTo>
                    <a:pt x="25600" y="6698"/>
                    <a:pt x="25477" y="6661"/>
                    <a:pt x="25398" y="6661"/>
                  </a:cubicBezTo>
                  <a:cubicBezTo>
                    <a:pt x="25239" y="6661"/>
                    <a:pt x="25259" y="6811"/>
                    <a:pt x="24849" y="6811"/>
                  </a:cubicBezTo>
                  <a:cubicBezTo>
                    <a:pt x="24823" y="6811"/>
                    <a:pt x="24795" y="6810"/>
                    <a:pt x="24765" y="6809"/>
                  </a:cubicBezTo>
                  <a:cubicBezTo>
                    <a:pt x="24188" y="6748"/>
                    <a:pt x="23435" y="6395"/>
                    <a:pt x="22787" y="6395"/>
                  </a:cubicBezTo>
                  <a:cubicBezTo>
                    <a:pt x="22760" y="6395"/>
                    <a:pt x="22733" y="6396"/>
                    <a:pt x="22707" y="6397"/>
                  </a:cubicBezTo>
                  <a:cubicBezTo>
                    <a:pt x="21789" y="6461"/>
                    <a:pt x="21060" y="7569"/>
                    <a:pt x="20237" y="7886"/>
                  </a:cubicBezTo>
                  <a:cubicBezTo>
                    <a:pt x="19477" y="8171"/>
                    <a:pt x="18685" y="8202"/>
                    <a:pt x="17925" y="8424"/>
                  </a:cubicBezTo>
                  <a:cubicBezTo>
                    <a:pt x="17492" y="6600"/>
                    <a:pt x="19233" y="306"/>
                    <a:pt x="16278" y="306"/>
                  </a:cubicBezTo>
                  <a:cubicBezTo>
                    <a:pt x="16207" y="306"/>
                    <a:pt x="16133" y="309"/>
                    <a:pt x="16056" y="317"/>
                  </a:cubicBezTo>
                  <a:cubicBezTo>
                    <a:pt x="15455" y="380"/>
                    <a:pt x="15011" y="697"/>
                    <a:pt x="14473" y="982"/>
                  </a:cubicBezTo>
                  <a:cubicBezTo>
                    <a:pt x="13396" y="1552"/>
                    <a:pt x="12319" y="1584"/>
                    <a:pt x="11211" y="2059"/>
                  </a:cubicBezTo>
                  <a:cubicBezTo>
                    <a:pt x="10198" y="2470"/>
                    <a:pt x="9659" y="3325"/>
                    <a:pt x="9248" y="4307"/>
                  </a:cubicBezTo>
                  <a:cubicBezTo>
                    <a:pt x="9216" y="4086"/>
                    <a:pt x="9184" y="3896"/>
                    <a:pt x="9184" y="3674"/>
                  </a:cubicBezTo>
                  <a:cubicBezTo>
                    <a:pt x="9216" y="2439"/>
                    <a:pt x="9786" y="1425"/>
                    <a:pt x="9533" y="159"/>
                  </a:cubicBezTo>
                  <a:cubicBezTo>
                    <a:pt x="9533" y="64"/>
                    <a:pt x="9438" y="0"/>
                    <a:pt x="934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535;p44">
            <a:extLst>
              <a:ext uri="{FF2B5EF4-FFF2-40B4-BE49-F238E27FC236}">
                <a16:creationId xmlns:a16="http://schemas.microsoft.com/office/drawing/2014/main" id="{07CEA7B6-6B45-4CC6-90DA-D3D161ECE1E3}"/>
              </a:ext>
            </a:extLst>
          </p:cNvPr>
          <p:cNvSpPr txBox="1">
            <a:spLocks/>
          </p:cNvSpPr>
          <p:nvPr/>
        </p:nvSpPr>
        <p:spPr>
          <a:xfrm>
            <a:off x="5366141" y="503611"/>
            <a:ext cx="2526522" cy="41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1pPr>
            <a:lvl2pPr marR="0" lvl="1"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2pPr>
            <a:lvl3pPr marR="0" lvl="2"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3pPr>
            <a:lvl4pPr marR="0" lvl="3"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4pPr>
            <a:lvl5pPr marR="0" lvl="4"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5pPr>
            <a:lvl6pPr marR="0" lvl="5"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6pPr>
            <a:lvl7pPr marR="0" lvl="6"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7pPr>
            <a:lvl8pPr marR="0" lvl="7"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8pPr>
            <a:lvl9pPr marR="0" lvl="8"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9pPr>
          </a:lstStyle>
          <a:p>
            <a:pPr algn="ctr"/>
            <a:r>
              <a:rPr lang="vi-VN" sz="2800" dirty="0">
                <a:latin typeface="Times New Roman" panose="02020603050405020304" pitchFamily="18" charset="0"/>
                <a:cs typeface="Times New Roman" panose="02020603050405020304" pitchFamily="18" charset="0"/>
              </a:rPr>
              <a:t>1. Quy trình</a:t>
            </a:r>
          </a:p>
        </p:txBody>
      </p:sp>
      <p:graphicFrame>
        <p:nvGraphicFramePr>
          <p:cNvPr id="30" name="Diagram 29">
            <a:extLst>
              <a:ext uri="{FF2B5EF4-FFF2-40B4-BE49-F238E27FC236}">
                <a16:creationId xmlns:a16="http://schemas.microsoft.com/office/drawing/2014/main" id="{16B228CF-5505-402F-BF02-3C0D49B4330F}"/>
              </a:ext>
            </a:extLst>
          </p:cNvPr>
          <p:cNvGraphicFramePr/>
          <p:nvPr>
            <p:extLst>
              <p:ext uri="{D42A27DB-BD31-4B8C-83A1-F6EECF244321}">
                <p14:modId xmlns:p14="http://schemas.microsoft.com/office/powerpoint/2010/main" val="2027551544"/>
              </p:ext>
            </p:extLst>
          </p:nvPr>
        </p:nvGraphicFramePr>
        <p:xfrm>
          <a:off x="1536411" y="2027742"/>
          <a:ext cx="6968628" cy="3007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graphicEl>
                                              <a:dgm id="{68C4D6B0-1AF9-417F-B479-B5EC885AB451}"/>
                                            </p:graphicEl>
                                          </p:spTgt>
                                        </p:tgtEl>
                                        <p:attrNameLst>
                                          <p:attrName>style.visibility</p:attrName>
                                        </p:attrNameLst>
                                      </p:cBhvr>
                                      <p:to>
                                        <p:strVal val="visible"/>
                                      </p:to>
                                    </p:set>
                                    <p:animEffect transition="in" filter="wipe(left)">
                                      <p:cBhvr>
                                        <p:cTn id="7" dur="500"/>
                                        <p:tgtEl>
                                          <p:spTgt spid="30">
                                            <p:graphicEl>
                                              <a:dgm id="{68C4D6B0-1AF9-417F-B479-B5EC885AB451}"/>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
                                            <p:graphicEl>
                                              <a:dgm id="{2841CAD1-0ECB-4A07-A20A-BFD379BB709A}"/>
                                            </p:graphicEl>
                                          </p:spTgt>
                                        </p:tgtEl>
                                        <p:attrNameLst>
                                          <p:attrName>style.visibility</p:attrName>
                                        </p:attrNameLst>
                                      </p:cBhvr>
                                      <p:to>
                                        <p:strVal val="visible"/>
                                      </p:to>
                                    </p:set>
                                    <p:animEffect transition="in" filter="wipe(left)">
                                      <p:cBhvr>
                                        <p:cTn id="10" dur="500"/>
                                        <p:tgtEl>
                                          <p:spTgt spid="30">
                                            <p:graphicEl>
                                              <a:dgm id="{2841CAD1-0ECB-4A07-A20A-BFD379BB709A}"/>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
                                            <p:graphicEl>
                                              <a:dgm id="{6B787916-0686-4EB5-85DB-9FC89CF7855A}"/>
                                            </p:graphicEl>
                                          </p:spTgt>
                                        </p:tgtEl>
                                        <p:attrNameLst>
                                          <p:attrName>style.visibility</p:attrName>
                                        </p:attrNameLst>
                                      </p:cBhvr>
                                      <p:to>
                                        <p:strVal val="visible"/>
                                      </p:to>
                                    </p:set>
                                    <p:animEffect transition="in" filter="wipe(left)">
                                      <p:cBhvr>
                                        <p:cTn id="13" dur="500"/>
                                        <p:tgtEl>
                                          <p:spTgt spid="30">
                                            <p:graphicEl>
                                              <a:dgm id="{6B787916-0686-4EB5-85DB-9FC89CF7855A}"/>
                                            </p:graphic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0">
                                            <p:graphicEl>
                                              <a:dgm id="{F3FFE711-58A5-4602-8118-CB866165D2B9}"/>
                                            </p:graphicEl>
                                          </p:spTgt>
                                        </p:tgtEl>
                                        <p:attrNameLst>
                                          <p:attrName>style.visibility</p:attrName>
                                        </p:attrNameLst>
                                      </p:cBhvr>
                                      <p:to>
                                        <p:strVal val="visible"/>
                                      </p:to>
                                    </p:set>
                                    <p:animEffect transition="in" filter="wipe(left)">
                                      <p:cBhvr>
                                        <p:cTn id="16" dur="500"/>
                                        <p:tgtEl>
                                          <p:spTgt spid="30">
                                            <p:graphicEl>
                                              <a:dgm id="{F3FFE711-58A5-4602-8118-CB866165D2B9}"/>
                                            </p:graphic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0">
                                            <p:graphicEl>
                                              <a:dgm id="{E99FB259-1BE1-43F8-88C7-E59F9E13665B}"/>
                                            </p:graphicEl>
                                          </p:spTgt>
                                        </p:tgtEl>
                                        <p:attrNameLst>
                                          <p:attrName>style.visibility</p:attrName>
                                        </p:attrNameLst>
                                      </p:cBhvr>
                                      <p:to>
                                        <p:strVal val="visible"/>
                                      </p:to>
                                    </p:set>
                                    <p:animEffect transition="in" filter="wipe(left)">
                                      <p:cBhvr>
                                        <p:cTn id="19" dur="500"/>
                                        <p:tgtEl>
                                          <p:spTgt spid="30">
                                            <p:graphicEl>
                                              <a:dgm id="{E99FB259-1BE1-43F8-88C7-E59F9E13665B}"/>
                                            </p:graphic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0">
                                            <p:graphicEl>
                                              <a:dgm id="{DDD0A9A9-464D-424E-B596-E553B9F20845}"/>
                                            </p:graphicEl>
                                          </p:spTgt>
                                        </p:tgtEl>
                                        <p:attrNameLst>
                                          <p:attrName>style.visibility</p:attrName>
                                        </p:attrNameLst>
                                      </p:cBhvr>
                                      <p:to>
                                        <p:strVal val="visible"/>
                                      </p:to>
                                    </p:set>
                                    <p:animEffect transition="in" filter="wipe(left)">
                                      <p:cBhvr>
                                        <p:cTn id="22" dur="500"/>
                                        <p:tgtEl>
                                          <p:spTgt spid="30">
                                            <p:graphicEl>
                                              <a:dgm id="{DDD0A9A9-464D-424E-B596-E553B9F20845}"/>
                                            </p:graphic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0">
                                            <p:graphicEl>
                                              <a:dgm id="{9E080B44-AEEB-4A62-BC66-92377441EAF7}"/>
                                            </p:graphicEl>
                                          </p:spTgt>
                                        </p:tgtEl>
                                        <p:attrNameLst>
                                          <p:attrName>style.visibility</p:attrName>
                                        </p:attrNameLst>
                                      </p:cBhvr>
                                      <p:to>
                                        <p:strVal val="visible"/>
                                      </p:to>
                                    </p:set>
                                    <p:animEffect transition="in" filter="wipe(left)">
                                      <p:cBhvr>
                                        <p:cTn id="25" dur="500"/>
                                        <p:tgtEl>
                                          <p:spTgt spid="30">
                                            <p:graphicEl>
                                              <a:dgm id="{9E080B44-AEEB-4A62-BC66-92377441EAF7}"/>
                                            </p:graphic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0">
                                            <p:graphicEl>
                                              <a:dgm id="{3B8AD310-D63A-4618-A57C-1F0B1C72F5CE}"/>
                                            </p:graphicEl>
                                          </p:spTgt>
                                        </p:tgtEl>
                                        <p:attrNameLst>
                                          <p:attrName>style.visibility</p:attrName>
                                        </p:attrNameLst>
                                      </p:cBhvr>
                                      <p:to>
                                        <p:strVal val="visible"/>
                                      </p:to>
                                    </p:set>
                                    <p:animEffect transition="in" filter="wipe(left)">
                                      <p:cBhvr>
                                        <p:cTn id="28" dur="500"/>
                                        <p:tgtEl>
                                          <p:spTgt spid="30">
                                            <p:graphicEl>
                                              <a:dgm id="{3B8AD310-D63A-4618-A57C-1F0B1C72F5CE}"/>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0">
                                            <p:graphicEl>
                                              <a:dgm id="{A65962F1-67D6-42B7-B9AA-74146C2BCABF}"/>
                                            </p:graphicEl>
                                          </p:spTgt>
                                        </p:tgtEl>
                                        <p:attrNameLst>
                                          <p:attrName>style.visibility</p:attrName>
                                        </p:attrNameLst>
                                      </p:cBhvr>
                                      <p:to>
                                        <p:strVal val="visible"/>
                                      </p:to>
                                    </p:set>
                                    <p:animEffect transition="in" filter="wipe(left)">
                                      <p:cBhvr>
                                        <p:cTn id="31" dur="500"/>
                                        <p:tgtEl>
                                          <p:spTgt spid="30">
                                            <p:graphicEl>
                                              <a:dgm id="{A65962F1-67D6-42B7-B9AA-74146C2BCABF}"/>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0">
                                            <p:graphicEl>
                                              <a:dgm id="{5A6A2C3D-F4A4-42FB-B4FA-5CA30ACED152}"/>
                                            </p:graphicEl>
                                          </p:spTgt>
                                        </p:tgtEl>
                                        <p:attrNameLst>
                                          <p:attrName>style.visibility</p:attrName>
                                        </p:attrNameLst>
                                      </p:cBhvr>
                                      <p:to>
                                        <p:strVal val="visible"/>
                                      </p:to>
                                    </p:set>
                                    <p:animEffect transition="in" filter="wipe(left)">
                                      <p:cBhvr>
                                        <p:cTn id="34" dur="500"/>
                                        <p:tgtEl>
                                          <p:spTgt spid="30">
                                            <p:graphicEl>
                                              <a:dgm id="{5A6A2C3D-F4A4-42FB-B4FA-5CA30ACED152}"/>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0">
                                            <p:graphicEl>
                                              <a:dgm id="{AE7C24AF-2011-4264-A29B-C4416AE9FC8E}"/>
                                            </p:graphicEl>
                                          </p:spTgt>
                                        </p:tgtEl>
                                        <p:attrNameLst>
                                          <p:attrName>style.visibility</p:attrName>
                                        </p:attrNameLst>
                                      </p:cBhvr>
                                      <p:to>
                                        <p:strVal val="visible"/>
                                      </p:to>
                                    </p:set>
                                    <p:animEffect transition="in" filter="wipe(left)">
                                      <p:cBhvr>
                                        <p:cTn id="37" dur="500"/>
                                        <p:tgtEl>
                                          <p:spTgt spid="30">
                                            <p:graphicEl>
                                              <a:dgm id="{AE7C24AF-2011-4264-A29B-C4416AE9FC8E}"/>
                                            </p:graphic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0">
                                            <p:graphicEl>
                                              <a:dgm id="{8996ADB4-E841-439F-89E1-960FF463762F}"/>
                                            </p:graphicEl>
                                          </p:spTgt>
                                        </p:tgtEl>
                                        <p:attrNameLst>
                                          <p:attrName>style.visibility</p:attrName>
                                        </p:attrNameLst>
                                      </p:cBhvr>
                                      <p:to>
                                        <p:strVal val="visible"/>
                                      </p:to>
                                    </p:set>
                                    <p:animEffect transition="in" filter="wipe(left)">
                                      <p:cBhvr>
                                        <p:cTn id="40" dur="500"/>
                                        <p:tgtEl>
                                          <p:spTgt spid="30">
                                            <p:graphicEl>
                                              <a:dgm id="{8996ADB4-E841-439F-89E1-960FF463762F}"/>
                                            </p:graphic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0">
                                            <p:graphicEl>
                                              <a:dgm id="{79B75962-06A4-48E2-B0C9-87B1778CE162}"/>
                                            </p:graphicEl>
                                          </p:spTgt>
                                        </p:tgtEl>
                                        <p:attrNameLst>
                                          <p:attrName>style.visibility</p:attrName>
                                        </p:attrNameLst>
                                      </p:cBhvr>
                                      <p:to>
                                        <p:strVal val="visible"/>
                                      </p:to>
                                    </p:set>
                                    <p:animEffect transition="in" filter="wipe(left)">
                                      <p:cBhvr>
                                        <p:cTn id="43" dur="500"/>
                                        <p:tgtEl>
                                          <p:spTgt spid="30">
                                            <p:graphicEl>
                                              <a:dgm id="{79B75962-06A4-48E2-B0C9-87B1778CE162}"/>
                                            </p:graphic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0">
                                            <p:graphicEl>
                                              <a:dgm id="{01A76A63-24F9-4B64-B9A3-075A68F21052}"/>
                                            </p:graphicEl>
                                          </p:spTgt>
                                        </p:tgtEl>
                                        <p:attrNameLst>
                                          <p:attrName>style.visibility</p:attrName>
                                        </p:attrNameLst>
                                      </p:cBhvr>
                                      <p:to>
                                        <p:strVal val="visible"/>
                                      </p:to>
                                    </p:set>
                                    <p:animEffect transition="in" filter="wipe(left)">
                                      <p:cBhvr>
                                        <p:cTn id="46" dur="500"/>
                                        <p:tgtEl>
                                          <p:spTgt spid="30">
                                            <p:graphicEl>
                                              <a:dgm id="{01A76A63-24F9-4B64-B9A3-075A68F21052}"/>
                                            </p:graphic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0">
                                            <p:graphicEl>
                                              <a:dgm id="{6AF73224-6830-4517-B8BD-5E38E680AB6C}"/>
                                            </p:graphicEl>
                                          </p:spTgt>
                                        </p:tgtEl>
                                        <p:attrNameLst>
                                          <p:attrName>style.visibility</p:attrName>
                                        </p:attrNameLst>
                                      </p:cBhvr>
                                      <p:to>
                                        <p:strVal val="visible"/>
                                      </p:to>
                                    </p:set>
                                    <p:animEffect transition="in" filter="wipe(left)">
                                      <p:cBhvr>
                                        <p:cTn id="49" dur="500"/>
                                        <p:tgtEl>
                                          <p:spTgt spid="30">
                                            <p:graphicEl>
                                              <a:dgm id="{6AF73224-6830-4517-B8BD-5E38E680AB6C}"/>
                                            </p:graphic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0">
                                            <p:graphicEl>
                                              <a:dgm id="{19A3CDA5-4FCF-401C-B276-81CA7F4F8800}"/>
                                            </p:graphicEl>
                                          </p:spTgt>
                                        </p:tgtEl>
                                        <p:attrNameLst>
                                          <p:attrName>style.visibility</p:attrName>
                                        </p:attrNameLst>
                                      </p:cBhvr>
                                      <p:to>
                                        <p:strVal val="visible"/>
                                      </p:to>
                                    </p:set>
                                    <p:animEffect transition="in" filter="wipe(left)">
                                      <p:cBhvr>
                                        <p:cTn id="52" dur="500"/>
                                        <p:tgtEl>
                                          <p:spTgt spid="30">
                                            <p:graphicEl>
                                              <a:dgm id="{19A3CDA5-4FCF-401C-B276-81CA7F4F8800}"/>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0">
                                            <p:graphicEl>
                                              <a:dgm id="{E6F47A6F-E375-4E1C-A2A1-B0D971779128}"/>
                                            </p:graphicEl>
                                          </p:spTgt>
                                        </p:tgtEl>
                                        <p:attrNameLst>
                                          <p:attrName>style.visibility</p:attrName>
                                        </p:attrNameLst>
                                      </p:cBhvr>
                                      <p:to>
                                        <p:strVal val="visible"/>
                                      </p:to>
                                    </p:set>
                                    <p:animEffect transition="in" filter="wipe(left)">
                                      <p:cBhvr>
                                        <p:cTn id="55" dur="500"/>
                                        <p:tgtEl>
                                          <p:spTgt spid="30">
                                            <p:graphicEl>
                                              <a:dgm id="{E6F47A6F-E375-4E1C-A2A1-B0D971779128}"/>
                                            </p:graphicEl>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0">
                                            <p:graphicEl>
                                              <a:dgm id="{397B0EC8-7B34-4378-9CFF-D651D0D7CB9D}"/>
                                            </p:graphicEl>
                                          </p:spTgt>
                                        </p:tgtEl>
                                        <p:attrNameLst>
                                          <p:attrName>style.visibility</p:attrName>
                                        </p:attrNameLst>
                                      </p:cBhvr>
                                      <p:to>
                                        <p:strVal val="visible"/>
                                      </p:to>
                                    </p:set>
                                    <p:animEffect transition="in" filter="wipe(left)">
                                      <p:cBhvr>
                                        <p:cTn id="58" dur="500"/>
                                        <p:tgtEl>
                                          <p:spTgt spid="30">
                                            <p:graphicEl>
                                              <a:dgm id="{397B0EC8-7B34-4378-9CFF-D651D0D7CB9D}"/>
                                            </p:graphicEl>
                                          </p:spTgt>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0">
                                            <p:graphicEl>
                                              <a:dgm id="{B154272B-5522-4393-919D-0EE59808760B}"/>
                                            </p:graphicEl>
                                          </p:spTgt>
                                        </p:tgtEl>
                                        <p:attrNameLst>
                                          <p:attrName>style.visibility</p:attrName>
                                        </p:attrNameLst>
                                      </p:cBhvr>
                                      <p:to>
                                        <p:strVal val="visible"/>
                                      </p:to>
                                    </p:set>
                                    <p:animEffect transition="in" filter="wipe(left)">
                                      <p:cBhvr>
                                        <p:cTn id="61" dur="500"/>
                                        <p:tgtEl>
                                          <p:spTgt spid="30">
                                            <p:graphicEl>
                                              <a:dgm id="{B154272B-5522-4393-919D-0EE59808760B}"/>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0">
                                            <p:graphicEl>
                                              <a:dgm id="{1B05EF54-2B28-4482-A8F0-950E731112CC}"/>
                                            </p:graphicEl>
                                          </p:spTgt>
                                        </p:tgtEl>
                                        <p:attrNameLst>
                                          <p:attrName>style.visibility</p:attrName>
                                        </p:attrNameLst>
                                      </p:cBhvr>
                                      <p:to>
                                        <p:strVal val="visible"/>
                                      </p:to>
                                    </p:set>
                                    <p:animEffect transition="in" filter="wipe(left)">
                                      <p:cBhvr>
                                        <p:cTn id="66" dur="500"/>
                                        <p:tgtEl>
                                          <p:spTgt spid="30">
                                            <p:graphicEl>
                                              <a:dgm id="{1B05EF54-2B28-4482-A8F0-950E731112CC}"/>
                                            </p:graphicEl>
                                          </p:spTgt>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30">
                                            <p:graphicEl>
                                              <a:dgm id="{29E97474-6903-4E79-A9BB-343B705FE001}"/>
                                            </p:graphicEl>
                                          </p:spTgt>
                                        </p:tgtEl>
                                        <p:attrNameLst>
                                          <p:attrName>style.visibility</p:attrName>
                                        </p:attrNameLst>
                                      </p:cBhvr>
                                      <p:to>
                                        <p:strVal val="visible"/>
                                      </p:to>
                                    </p:set>
                                    <p:animEffect transition="in" filter="wipe(left)">
                                      <p:cBhvr>
                                        <p:cTn id="69" dur="500"/>
                                        <p:tgtEl>
                                          <p:spTgt spid="30">
                                            <p:graphicEl>
                                              <a:dgm id="{29E97474-6903-4E79-A9BB-343B705FE001}"/>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30">
                                            <p:graphicEl>
                                              <a:dgm id="{8E506BC4-FCAB-49E4-9E4F-3DBFEC635D42}"/>
                                            </p:graphicEl>
                                          </p:spTgt>
                                        </p:tgtEl>
                                        <p:attrNameLst>
                                          <p:attrName>style.visibility</p:attrName>
                                        </p:attrNameLst>
                                      </p:cBhvr>
                                      <p:to>
                                        <p:strVal val="visible"/>
                                      </p:to>
                                    </p:set>
                                    <p:animEffect transition="in" filter="wipe(left)">
                                      <p:cBhvr>
                                        <p:cTn id="72" dur="500"/>
                                        <p:tgtEl>
                                          <p:spTgt spid="30">
                                            <p:graphicEl>
                                              <a:dgm id="{8E506BC4-FCAB-49E4-9E4F-3DBFEC635D42}"/>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0">
                                            <p:graphicEl>
                                              <a:dgm id="{2295EEA4-8FAF-4559-A775-A0EB22641AEE}"/>
                                            </p:graphicEl>
                                          </p:spTgt>
                                        </p:tgtEl>
                                        <p:attrNameLst>
                                          <p:attrName>style.visibility</p:attrName>
                                        </p:attrNameLst>
                                      </p:cBhvr>
                                      <p:to>
                                        <p:strVal val="visible"/>
                                      </p:to>
                                    </p:set>
                                    <p:animEffect transition="in" filter="wipe(left)">
                                      <p:cBhvr>
                                        <p:cTn id="77" dur="500"/>
                                        <p:tgtEl>
                                          <p:spTgt spid="30">
                                            <p:graphicEl>
                                              <a:dgm id="{2295EEA4-8FAF-4559-A775-A0EB22641AEE}"/>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0">
                                            <p:graphicEl>
                                              <a:dgm id="{EF0C5E7D-6ACC-4E27-A6B5-A04D9C71AA6D}"/>
                                            </p:graphicEl>
                                          </p:spTgt>
                                        </p:tgtEl>
                                        <p:attrNameLst>
                                          <p:attrName>style.visibility</p:attrName>
                                        </p:attrNameLst>
                                      </p:cBhvr>
                                      <p:to>
                                        <p:strVal val="visible"/>
                                      </p:to>
                                    </p:set>
                                    <p:animEffect transition="in" filter="wipe(left)">
                                      <p:cBhvr>
                                        <p:cTn id="82" dur="500"/>
                                        <p:tgtEl>
                                          <p:spTgt spid="30">
                                            <p:graphicEl>
                                              <a:dgm id="{EF0C5E7D-6ACC-4E27-A6B5-A04D9C71AA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0" grpId="0">
        <p:bldSub>
          <a:bldDgm bld="lvl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grpSp>
        <p:nvGrpSpPr>
          <p:cNvPr id="702" name="Google Shape;702;p49"/>
          <p:cNvGrpSpPr/>
          <p:nvPr/>
        </p:nvGrpSpPr>
        <p:grpSpPr>
          <a:xfrm>
            <a:off x="5652294" y="1994976"/>
            <a:ext cx="3906262" cy="3849551"/>
            <a:chOff x="5652294" y="1994976"/>
            <a:chExt cx="3906262" cy="3849551"/>
          </a:xfrm>
        </p:grpSpPr>
        <p:sp>
          <p:nvSpPr>
            <p:cNvPr id="703" name="Google Shape;703;p49"/>
            <p:cNvSpPr/>
            <p:nvPr/>
          </p:nvSpPr>
          <p:spPr>
            <a:xfrm>
              <a:off x="5652294" y="1994976"/>
              <a:ext cx="3906262" cy="3849551"/>
            </a:xfrm>
            <a:custGeom>
              <a:avLst/>
              <a:gdLst/>
              <a:ahLst/>
              <a:cxnLst/>
              <a:rect l="l" t="t" r="r" b="b"/>
              <a:pathLst>
                <a:path w="132663" h="130737" extrusionOk="0">
                  <a:moveTo>
                    <a:pt x="64904" y="1"/>
                  </a:moveTo>
                  <a:cubicBezTo>
                    <a:pt x="64077" y="1"/>
                    <a:pt x="63291" y="31"/>
                    <a:pt x="62578" y="92"/>
                  </a:cubicBezTo>
                  <a:cubicBezTo>
                    <a:pt x="61153" y="219"/>
                    <a:pt x="60457" y="472"/>
                    <a:pt x="60203" y="2024"/>
                  </a:cubicBezTo>
                  <a:cubicBezTo>
                    <a:pt x="59728" y="4937"/>
                    <a:pt x="61533" y="8357"/>
                    <a:pt x="61692" y="11334"/>
                  </a:cubicBezTo>
                  <a:cubicBezTo>
                    <a:pt x="61850" y="14596"/>
                    <a:pt x="61407" y="17826"/>
                    <a:pt x="61850" y="21088"/>
                  </a:cubicBezTo>
                  <a:cubicBezTo>
                    <a:pt x="60868" y="20740"/>
                    <a:pt x="59823" y="20550"/>
                    <a:pt x="58652" y="20455"/>
                  </a:cubicBezTo>
                  <a:cubicBezTo>
                    <a:pt x="58129" y="20420"/>
                    <a:pt x="57609" y="20408"/>
                    <a:pt x="57089" y="20408"/>
                  </a:cubicBezTo>
                  <a:cubicBezTo>
                    <a:pt x="55979" y="20408"/>
                    <a:pt x="54873" y="20462"/>
                    <a:pt x="53764" y="20462"/>
                  </a:cubicBezTo>
                  <a:cubicBezTo>
                    <a:pt x="53031" y="20462"/>
                    <a:pt x="52296" y="20439"/>
                    <a:pt x="51558" y="20360"/>
                  </a:cubicBezTo>
                  <a:cubicBezTo>
                    <a:pt x="49594" y="20138"/>
                    <a:pt x="47662" y="19473"/>
                    <a:pt x="45667" y="19378"/>
                  </a:cubicBezTo>
                  <a:cubicBezTo>
                    <a:pt x="45542" y="19373"/>
                    <a:pt x="45417" y="19370"/>
                    <a:pt x="45293" y="19370"/>
                  </a:cubicBezTo>
                  <a:cubicBezTo>
                    <a:pt x="41653" y="19370"/>
                    <a:pt x="39017" y="21605"/>
                    <a:pt x="39017" y="24699"/>
                  </a:cubicBezTo>
                  <a:cubicBezTo>
                    <a:pt x="38953" y="24794"/>
                    <a:pt x="38953" y="24920"/>
                    <a:pt x="39017" y="25015"/>
                  </a:cubicBezTo>
                  <a:cubicBezTo>
                    <a:pt x="39048" y="25902"/>
                    <a:pt x="39302" y="26852"/>
                    <a:pt x="39840" y="27834"/>
                  </a:cubicBezTo>
                  <a:cubicBezTo>
                    <a:pt x="41645" y="31317"/>
                    <a:pt x="45541" y="32711"/>
                    <a:pt x="48549" y="34959"/>
                  </a:cubicBezTo>
                  <a:cubicBezTo>
                    <a:pt x="51684" y="37303"/>
                    <a:pt x="54091" y="40375"/>
                    <a:pt x="57733" y="41990"/>
                  </a:cubicBezTo>
                  <a:cubicBezTo>
                    <a:pt x="57765" y="42021"/>
                    <a:pt x="57765" y="42021"/>
                    <a:pt x="57796" y="42021"/>
                  </a:cubicBezTo>
                  <a:cubicBezTo>
                    <a:pt x="57986" y="42845"/>
                    <a:pt x="58240" y="43668"/>
                    <a:pt x="58588" y="44397"/>
                  </a:cubicBezTo>
                  <a:cubicBezTo>
                    <a:pt x="59665" y="46803"/>
                    <a:pt x="61470" y="48767"/>
                    <a:pt x="62990" y="50857"/>
                  </a:cubicBezTo>
                  <a:cubicBezTo>
                    <a:pt x="64004" y="52282"/>
                    <a:pt x="64827" y="54056"/>
                    <a:pt x="65935" y="55512"/>
                  </a:cubicBezTo>
                  <a:cubicBezTo>
                    <a:pt x="65904" y="55544"/>
                    <a:pt x="65904" y="55576"/>
                    <a:pt x="65904" y="55639"/>
                  </a:cubicBezTo>
                  <a:cubicBezTo>
                    <a:pt x="66410" y="60231"/>
                    <a:pt x="62578" y="63778"/>
                    <a:pt x="59950" y="67103"/>
                  </a:cubicBezTo>
                  <a:cubicBezTo>
                    <a:pt x="57575" y="70048"/>
                    <a:pt x="55200" y="72994"/>
                    <a:pt x="52856" y="75971"/>
                  </a:cubicBezTo>
                  <a:cubicBezTo>
                    <a:pt x="48391" y="81544"/>
                    <a:pt x="43672" y="86991"/>
                    <a:pt x="39523" y="92818"/>
                  </a:cubicBezTo>
                  <a:cubicBezTo>
                    <a:pt x="38542" y="94212"/>
                    <a:pt x="37623" y="95669"/>
                    <a:pt x="36800" y="97157"/>
                  </a:cubicBezTo>
                  <a:cubicBezTo>
                    <a:pt x="37402" y="93958"/>
                    <a:pt x="36832" y="90507"/>
                    <a:pt x="37497" y="87245"/>
                  </a:cubicBezTo>
                  <a:cubicBezTo>
                    <a:pt x="38605" y="82019"/>
                    <a:pt x="37560" y="76857"/>
                    <a:pt x="36610" y="71569"/>
                  </a:cubicBezTo>
                  <a:cubicBezTo>
                    <a:pt x="38573" y="66438"/>
                    <a:pt x="44622" y="64506"/>
                    <a:pt x="47092" y="59534"/>
                  </a:cubicBezTo>
                  <a:cubicBezTo>
                    <a:pt x="49974" y="53739"/>
                    <a:pt x="48549" y="47057"/>
                    <a:pt x="50798" y="41135"/>
                  </a:cubicBezTo>
                  <a:lnTo>
                    <a:pt x="50956" y="41135"/>
                  </a:lnTo>
                  <a:cubicBezTo>
                    <a:pt x="51336" y="41071"/>
                    <a:pt x="51336" y="40533"/>
                    <a:pt x="51019" y="40470"/>
                  </a:cubicBezTo>
                  <a:cubicBezTo>
                    <a:pt x="51000" y="40395"/>
                    <a:pt x="50926" y="40331"/>
                    <a:pt x="50842" y="40331"/>
                  </a:cubicBezTo>
                  <a:cubicBezTo>
                    <a:pt x="50785" y="40331"/>
                    <a:pt x="50722" y="40361"/>
                    <a:pt x="50671" y="40438"/>
                  </a:cubicBezTo>
                  <a:lnTo>
                    <a:pt x="50639" y="40470"/>
                  </a:lnTo>
                  <a:cubicBezTo>
                    <a:pt x="43609" y="40945"/>
                    <a:pt x="33506" y="40945"/>
                    <a:pt x="30719" y="48830"/>
                  </a:cubicBezTo>
                  <a:cubicBezTo>
                    <a:pt x="28059" y="56304"/>
                    <a:pt x="30941" y="65583"/>
                    <a:pt x="35850" y="71442"/>
                  </a:cubicBezTo>
                  <a:cubicBezTo>
                    <a:pt x="35818" y="71600"/>
                    <a:pt x="35881" y="71727"/>
                    <a:pt x="35945" y="71822"/>
                  </a:cubicBezTo>
                  <a:cubicBezTo>
                    <a:pt x="36388" y="75591"/>
                    <a:pt x="37433" y="79454"/>
                    <a:pt x="37338" y="83254"/>
                  </a:cubicBezTo>
                  <a:cubicBezTo>
                    <a:pt x="36483" y="81038"/>
                    <a:pt x="34013" y="79676"/>
                    <a:pt x="31891" y="78346"/>
                  </a:cubicBezTo>
                  <a:cubicBezTo>
                    <a:pt x="27141" y="75369"/>
                    <a:pt x="26887" y="69162"/>
                    <a:pt x="22232" y="66343"/>
                  </a:cubicBezTo>
                  <a:cubicBezTo>
                    <a:pt x="22232" y="66343"/>
                    <a:pt x="22264" y="66312"/>
                    <a:pt x="22264" y="66312"/>
                  </a:cubicBezTo>
                  <a:cubicBezTo>
                    <a:pt x="24164" y="63936"/>
                    <a:pt x="23246" y="60864"/>
                    <a:pt x="21567" y="58584"/>
                  </a:cubicBezTo>
                  <a:cubicBezTo>
                    <a:pt x="20554" y="57128"/>
                    <a:pt x="19002" y="56463"/>
                    <a:pt x="17640" y="55354"/>
                  </a:cubicBezTo>
                  <a:cubicBezTo>
                    <a:pt x="15962" y="53992"/>
                    <a:pt x="14727" y="52282"/>
                    <a:pt x="13618" y="50477"/>
                  </a:cubicBezTo>
                  <a:cubicBezTo>
                    <a:pt x="13776" y="49970"/>
                    <a:pt x="13935" y="49495"/>
                    <a:pt x="14061" y="48957"/>
                  </a:cubicBezTo>
                  <a:cubicBezTo>
                    <a:pt x="14378" y="47785"/>
                    <a:pt x="14537" y="46772"/>
                    <a:pt x="14093" y="45600"/>
                  </a:cubicBezTo>
                  <a:cubicBezTo>
                    <a:pt x="13808" y="44903"/>
                    <a:pt x="13238" y="44428"/>
                    <a:pt x="12858" y="43763"/>
                  </a:cubicBezTo>
                  <a:cubicBezTo>
                    <a:pt x="11623" y="41546"/>
                    <a:pt x="11243" y="39931"/>
                    <a:pt x="11781" y="37588"/>
                  </a:cubicBezTo>
                  <a:cubicBezTo>
                    <a:pt x="11845" y="37493"/>
                    <a:pt x="11876" y="37430"/>
                    <a:pt x="11845" y="37334"/>
                  </a:cubicBezTo>
                  <a:cubicBezTo>
                    <a:pt x="11845" y="37303"/>
                    <a:pt x="11845" y="37303"/>
                    <a:pt x="11845" y="37271"/>
                  </a:cubicBezTo>
                  <a:cubicBezTo>
                    <a:pt x="11887" y="37079"/>
                    <a:pt x="11715" y="36945"/>
                    <a:pt x="11559" y="36945"/>
                  </a:cubicBezTo>
                  <a:cubicBezTo>
                    <a:pt x="11483" y="36945"/>
                    <a:pt x="11411" y="36977"/>
                    <a:pt x="11370" y="37049"/>
                  </a:cubicBezTo>
                  <a:cubicBezTo>
                    <a:pt x="11338" y="37049"/>
                    <a:pt x="11306" y="37081"/>
                    <a:pt x="11275" y="37081"/>
                  </a:cubicBezTo>
                  <a:cubicBezTo>
                    <a:pt x="5036" y="40913"/>
                    <a:pt x="0" y="47817"/>
                    <a:pt x="2059" y="55481"/>
                  </a:cubicBezTo>
                  <a:cubicBezTo>
                    <a:pt x="4051" y="62846"/>
                    <a:pt x="13121" y="66528"/>
                    <a:pt x="20356" y="66528"/>
                  </a:cubicBezTo>
                  <a:cubicBezTo>
                    <a:pt x="20711" y="66528"/>
                    <a:pt x="21063" y="66519"/>
                    <a:pt x="21409" y="66502"/>
                  </a:cubicBezTo>
                  <a:cubicBezTo>
                    <a:pt x="21409" y="66628"/>
                    <a:pt x="21472" y="66755"/>
                    <a:pt x="21599" y="66850"/>
                  </a:cubicBezTo>
                  <a:cubicBezTo>
                    <a:pt x="25621" y="69067"/>
                    <a:pt x="25811" y="73880"/>
                    <a:pt x="28788" y="76984"/>
                  </a:cubicBezTo>
                  <a:cubicBezTo>
                    <a:pt x="31511" y="79834"/>
                    <a:pt x="37117" y="80563"/>
                    <a:pt x="37148" y="85376"/>
                  </a:cubicBezTo>
                  <a:cubicBezTo>
                    <a:pt x="37085" y="85788"/>
                    <a:pt x="37022" y="86168"/>
                    <a:pt x="36927" y="86580"/>
                  </a:cubicBezTo>
                  <a:cubicBezTo>
                    <a:pt x="35723" y="91298"/>
                    <a:pt x="37307" y="96302"/>
                    <a:pt x="34995" y="100736"/>
                  </a:cubicBezTo>
                  <a:cubicBezTo>
                    <a:pt x="34963" y="100767"/>
                    <a:pt x="34963" y="100799"/>
                    <a:pt x="34963" y="100831"/>
                  </a:cubicBezTo>
                  <a:cubicBezTo>
                    <a:pt x="30909" y="109825"/>
                    <a:pt x="29484" y="119895"/>
                    <a:pt x="28756" y="129744"/>
                  </a:cubicBezTo>
                  <a:cubicBezTo>
                    <a:pt x="28756" y="129839"/>
                    <a:pt x="28788" y="129903"/>
                    <a:pt x="28819" y="129934"/>
                  </a:cubicBezTo>
                  <a:cubicBezTo>
                    <a:pt x="28788" y="130029"/>
                    <a:pt x="28788" y="130156"/>
                    <a:pt x="28883" y="130219"/>
                  </a:cubicBezTo>
                  <a:cubicBezTo>
                    <a:pt x="29227" y="130564"/>
                    <a:pt x="29687" y="130737"/>
                    <a:pt x="30158" y="130737"/>
                  </a:cubicBezTo>
                  <a:cubicBezTo>
                    <a:pt x="30292" y="130737"/>
                    <a:pt x="30427" y="130723"/>
                    <a:pt x="30561" y="130694"/>
                  </a:cubicBezTo>
                  <a:cubicBezTo>
                    <a:pt x="30719" y="130663"/>
                    <a:pt x="30783" y="130599"/>
                    <a:pt x="30814" y="130473"/>
                  </a:cubicBezTo>
                  <a:cubicBezTo>
                    <a:pt x="30973" y="130473"/>
                    <a:pt x="31131" y="130378"/>
                    <a:pt x="31163" y="130188"/>
                  </a:cubicBezTo>
                  <a:cubicBezTo>
                    <a:pt x="31701" y="114638"/>
                    <a:pt x="36958" y="99532"/>
                    <a:pt x="46712" y="87371"/>
                  </a:cubicBezTo>
                  <a:cubicBezTo>
                    <a:pt x="51336" y="81576"/>
                    <a:pt x="56656" y="76161"/>
                    <a:pt x="61850" y="70840"/>
                  </a:cubicBezTo>
                  <a:cubicBezTo>
                    <a:pt x="64827" y="67800"/>
                    <a:pt x="67867" y="65551"/>
                    <a:pt x="71699" y="63715"/>
                  </a:cubicBezTo>
                  <a:cubicBezTo>
                    <a:pt x="74138" y="62575"/>
                    <a:pt x="76323" y="61466"/>
                    <a:pt x="78096" y="59408"/>
                  </a:cubicBezTo>
                  <a:cubicBezTo>
                    <a:pt x="78160" y="59313"/>
                    <a:pt x="78160" y="59218"/>
                    <a:pt x="78128" y="59154"/>
                  </a:cubicBezTo>
                  <a:lnTo>
                    <a:pt x="79996" y="59154"/>
                  </a:lnTo>
                  <a:cubicBezTo>
                    <a:pt x="79965" y="59186"/>
                    <a:pt x="79965" y="59218"/>
                    <a:pt x="79996" y="59249"/>
                  </a:cubicBezTo>
                  <a:cubicBezTo>
                    <a:pt x="82023" y="65203"/>
                    <a:pt x="84588" y="71727"/>
                    <a:pt x="90099" y="75337"/>
                  </a:cubicBezTo>
                  <a:cubicBezTo>
                    <a:pt x="92474" y="76889"/>
                    <a:pt x="95039" y="77617"/>
                    <a:pt x="97858" y="77617"/>
                  </a:cubicBezTo>
                  <a:cubicBezTo>
                    <a:pt x="99893" y="77604"/>
                    <a:pt x="101825" y="77504"/>
                    <a:pt x="103732" y="77504"/>
                  </a:cubicBezTo>
                  <a:cubicBezTo>
                    <a:pt x="106425" y="77504"/>
                    <a:pt x="109069" y="77704"/>
                    <a:pt x="111887" y="78631"/>
                  </a:cubicBezTo>
                  <a:cubicBezTo>
                    <a:pt x="111912" y="78641"/>
                    <a:pt x="111936" y="78645"/>
                    <a:pt x="111958" y="78645"/>
                  </a:cubicBezTo>
                  <a:cubicBezTo>
                    <a:pt x="112082" y="78645"/>
                    <a:pt x="112172" y="78511"/>
                    <a:pt x="112172" y="78377"/>
                  </a:cubicBezTo>
                  <a:cubicBezTo>
                    <a:pt x="112236" y="78346"/>
                    <a:pt x="112267" y="78282"/>
                    <a:pt x="112299" y="78187"/>
                  </a:cubicBezTo>
                  <a:cubicBezTo>
                    <a:pt x="113566" y="73754"/>
                    <a:pt x="112489" y="69003"/>
                    <a:pt x="110969" y="64728"/>
                  </a:cubicBezTo>
                  <a:cubicBezTo>
                    <a:pt x="109670" y="61023"/>
                    <a:pt x="106503" y="57951"/>
                    <a:pt x="103463" y="55417"/>
                  </a:cubicBezTo>
                  <a:lnTo>
                    <a:pt x="103463" y="55417"/>
                  </a:lnTo>
                  <a:cubicBezTo>
                    <a:pt x="105535" y="55739"/>
                    <a:pt x="107584" y="55933"/>
                    <a:pt x="109583" y="55933"/>
                  </a:cubicBezTo>
                  <a:cubicBezTo>
                    <a:pt x="116449" y="55933"/>
                    <a:pt x="122731" y="53644"/>
                    <a:pt x="127342" y="46360"/>
                  </a:cubicBezTo>
                  <a:cubicBezTo>
                    <a:pt x="129369" y="43193"/>
                    <a:pt x="131047" y="39710"/>
                    <a:pt x="131744" y="36004"/>
                  </a:cubicBezTo>
                  <a:cubicBezTo>
                    <a:pt x="132092" y="34199"/>
                    <a:pt x="132662" y="31602"/>
                    <a:pt x="130920" y="30304"/>
                  </a:cubicBezTo>
                  <a:cubicBezTo>
                    <a:pt x="130002" y="29607"/>
                    <a:pt x="128894" y="29702"/>
                    <a:pt x="127817" y="29607"/>
                  </a:cubicBezTo>
                  <a:cubicBezTo>
                    <a:pt x="126423" y="29512"/>
                    <a:pt x="124840" y="29639"/>
                    <a:pt x="123541" y="28816"/>
                  </a:cubicBezTo>
                  <a:cubicBezTo>
                    <a:pt x="122750" y="28341"/>
                    <a:pt x="122465" y="27327"/>
                    <a:pt x="121641" y="26820"/>
                  </a:cubicBezTo>
                  <a:cubicBezTo>
                    <a:pt x="120814" y="26317"/>
                    <a:pt x="119982" y="26118"/>
                    <a:pt x="119149" y="26118"/>
                  </a:cubicBezTo>
                  <a:cubicBezTo>
                    <a:pt x="117940" y="26118"/>
                    <a:pt x="116729" y="26536"/>
                    <a:pt x="115529" y="27042"/>
                  </a:cubicBezTo>
                  <a:cubicBezTo>
                    <a:pt x="116163" y="25300"/>
                    <a:pt x="116416" y="23654"/>
                    <a:pt x="115909" y="22323"/>
                  </a:cubicBezTo>
                  <a:cubicBezTo>
                    <a:pt x="115909" y="22292"/>
                    <a:pt x="115941" y="22260"/>
                    <a:pt x="115941" y="22197"/>
                  </a:cubicBezTo>
                  <a:cubicBezTo>
                    <a:pt x="116163" y="17795"/>
                    <a:pt x="114547" y="13900"/>
                    <a:pt x="112299" y="10194"/>
                  </a:cubicBezTo>
                  <a:cubicBezTo>
                    <a:pt x="110909" y="7918"/>
                    <a:pt x="109133" y="3957"/>
                    <a:pt x="106068" y="3957"/>
                  </a:cubicBezTo>
                  <a:cubicBezTo>
                    <a:pt x="105850" y="3957"/>
                    <a:pt x="105626" y="3977"/>
                    <a:pt x="105395" y="4019"/>
                  </a:cubicBezTo>
                  <a:cubicBezTo>
                    <a:pt x="104255" y="4209"/>
                    <a:pt x="103337" y="5127"/>
                    <a:pt x="102228" y="5317"/>
                  </a:cubicBezTo>
                  <a:cubicBezTo>
                    <a:pt x="101884" y="5385"/>
                    <a:pt x="101545" y="5413"/>
                    <a:pt x="101211" y="5413"/>
                  </a:cubicBezTo>
                  <a:cubicBezTo>
                    <a:pt x="99671" y="5413"/>
                    <a:pt x="98221" y="4808"/>
                    <a:pt x="96686" y="4652"/>
                  </a:cubicBezTo>
                  <a:cubicBezTo>
                    <a:pt x="96441" y="4627"/>
                    <a:pt x="96200" y="4614"/>
                    <a:pt x="95961" y="4614"/>
                  </a:cubicBezTo>
                  <a:cubicBezTo>
                    <a:pt x="94716" y="4614"/>
                    <a:pt x="93543" y="4949"/>
                    <a:pt x="92347" y="5507"/>
                  </a:cubicBezTo>
                  <a:cubicBezTo>
                    <a:pt x="88705" y="7217"/>
                    <a:pt x="85254" y="10701"/>
                    <a:pt x="83068" y="14153"/>
                  </a:cubicBezTo>
                  <a:cubicBezTo>
                    <a:pt x="82150" y="8832"/>
                    <a:pt x="79585" y="3195"/>
                    <a:pt x="74138" y="1295"/>
                  </a:cubicBezTo>
                  <a:cubicBezTo>
                    <a:pt x="71618" y="422"/>
                    <a:pt x="67977" y="1"/>
                    <a:pt x="64904" y="1"/>
                  </a:cubicBezTo>
                  <a:close/>
                </a:path>
              </a:pathLst>
            </a:custGeom>
            <a:solidFill>
              <a:srgbClr val="F2D8D5">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9"/>
            <p:cNvSpPr/>
            <p:nvPr/>
          </p:nvSpPr>
          <p:spPr>
            <a:xfrm>
              <a:off x="6393604" y="2593600"/>
              <a:ext cx="2087356" cy="3121906"/>
            </a:xfrm>
            <a:custGeom>
              <a:avLst/>
              <a:gdLst/>
              <a:ahLst/>
              <a:cxnLst/>
              <a:rect l="l" t="t" r="r" b="b"/>
              <a:pathLst>
                <a:path w="70890" h="106025" extrusionOk="0">
                  <a:moveTo>
                    <a:pt x="64257" y="1422"/>
                  </a:moveTo>
                  <a:cubicBezTo>
                    <a:pt x="66569" y="7344"/>
                    <a:pt x="68659" y="14217"/>
                    <a:pt x="68215" y="20582"/>
                  </a:cubicBezTo>
                  <a:cubicBezTo>
                    <a:pt x="67772" y="26948"/>
                    <a:pt x="63465" y="32616"/>
                    <a:pt x="58778" y="36607"/>
                  </a:cubicBezTo>
                  <a:cubicBezTo>
                    <a:pt x="54028" y="40660"/>
                    <a:pt x="48137" y="43162"/>
                    <a:pt x="41898" y="43415"/>
                  </a:cubicBezTo>
                  <a:cubicBezTo>
                    <a:pt x="41387" y="43435"/>
                    <a:pt x="40878" y="43441"/>
                    <a:pt x="40371" y="43441"/>
                  </a:cubicBezTo>
                  <a:cubicBezTo>
                    <a:pt x="39561" y="43441"/>
                    <a:pt x="38758" y="43425"/>
                    <a:pt x="37964" y="43425"/>
                  </a:cubicBezTo>
                  <a:cubicBezTo>
                    <a:pt x="36030" y="43425"/>
                    <a:pt x="34152" y="43517"/>
                    <a:pt x="32366" y="44144"/>
                  </a:cubicBezTo>
                  <a:cubicBezTo>
                    <a:pt x="36451" y="41262"/>
                    <a:pt x="41202" y="39552"/>
                    <a:pt x="45350" y="36797"/>
                  </a:cubicBezTo>
                  <a:cubicBezTo>
                    <a:pt x="49341" y="34136"/>
                    <a:pt x="52888" y="30843"/>
                    <a:pt x="55928" y="27106"/>
                  </a:cubicBezTo>
                  <a:cubicBezTo>
                    <a:pt x="60932" y="20962"/>
                    <a:pt x="65809" y="12633"/>
                    <a:pt x="63908" y="4431"/>
                  </a:cubicBezTo>
                  <a:cubicBezTo>
                    <a:pt x="63867" y="4209"/>
                    <a:pt x="63697" y="4108"/>
                    <a:pt x="63528" y="4108"/>
                  </a:cubicBezTo>
                  <a:cubicBezTo>
                    <a:pt x="63311" y="4108"/>
                    <a:pt x="63095" y="4273"/>
                    <a:pt x="63148" y="4558"/>
                  </a:cubicBezTo>
                  <a:cubicBezTo>
                    <a:pt x="64954" y="14122"/>
                    <a:pt x="58493" y="23591"/>
                    <a:pt x="52064" y="30051"/>
                  </a:cubicBezTo>
                  <a:cubicBezTo>
                    <a:pt x="48739" y="33408"/>
                    <a:pt x="44907" y="36227"/>
                    <a:pt x="40790" y="38507"/>
                  </a:cubicBezTo>
                  <a:cubicBezTo>
                    <a:pt x="37782" y="40153"/>
                    <a:pt x="34805" y="41579"/>
                    <a:pt x="32113" y="43605"/>
                  </a:cubicBezTo>
                  <a:cubicBezTo>
                    <a:pt x="32809" y="42719"/>
                    <a:pt x="33506" y="41769"/>
                    <a:pt x="34140" y="40787"/>
                  </a:cubicBezTo>
                  <a:cubicBezTo>
                    <a:pt x="34319" y="40518"/>
                    <a:pt x="34086" y="40249"/>
                    <a:pt x="33845" y="40249"/>
                  </a:cubicBezTo>
                  <a:cubicBezTo>
                    <a:pt x="33745" y="40249"/>
                    <a:pt x="33644" y="40295"/>
                    <a:pt x="33570" y="40407"/>
                  </a:cubicBezTo>
                  <a:cubicBezTo>
                    <a:pt x="32936" y="41262"/>
                    <a:pt x="32239" y="42085"/>
                    <a:pt x="31511" y="42877"/>
                  </a:cubicBezTo>
                  <a:cubicBezTo>
                    <a:pt x="32081" y="41674"/>
                    <a:pt x="32588" y="40407"/>
                    <a:pt x="33158" y="39140"/>
                  </a:cubicBezTo>
                  <a:cubicBezTo>
                    <a:pt x="36325" y="31793"/>
                    <a:pt x="40980" y="27328"/>
                    <a:pt x="47631" y="23052"/>
                  </a:cubicBezTo>
                  <a:cubicBezTo>
                    <a:pt x="55706" y="17859"/>
                    <a:pt x="61027" y="10321"/>
                    <a:pt x="64257" y="1422"/>
                  </a:cubicBezTo>
                  <a:close/>
                  <a:moveTo>
                    <a:pt x="12826" y="13520"/>
                  </a:moveTo>
                  <a:lnTo>
                    <a:pt x="12826" y="13520"/>
                  </a:lnTo>
                  <a:cubicBezTo>
                    <a:pt x="16215" y="21374"/>
                    <a:pt x="18748" y="29671"/>
                    <a:pt x="16247" y="38285"/>
                  </a:cubicBezTo>
                  <a:cubicBezTo>
                    <a:pt x="15170" y="41959"/>
                    <a:pt x="13048" y="45189"/>
                    <a:pt x="12161" y="48926"/>
                  </a:cubicBezTo>
                  <a:cubicBezTo>
                    <a:pt x="11053" y="53613"/>
                    <a:pt x="9913" y="57698"/>
                    <a:pt x="7538" y="61847"/>
                  </a:cubicBezTo>
                  <a:cubicBezTo>
                    <a:pt x="7474" y="61023"/>
                    <a:pt x="7348" y="60168"/>
                    <a:pt x="7189" y="59281"/>
                  </a:cubicBezTo>
                  <a:cubicBezTo>
                    <a:pt x="7189" y="59218"/>
                    <a:pt x="7126" y="59186"/>
                    <a:pt x="7063" y="59155"/>
                  </a:cubicBezTo>
                  <a:cubicBezTo>
                    <a:pt x="6936" y="57223"/>
                    <a:pt x="6777" y="55260"/>
                    <a:pt x="6936" y="53296"/>
                  </a:cubicBezTo>
                  <a:cubicBezTo>
                    <a:pt x="7316" y="48862"/>
                    <a:pt x="9818" y="45189"/>
                    <a:pt x="10958" y="41009"/>
                  </a:cubicBezTo>
                  <a:cubicBezTo>
                    <a:pt x="13016" y="33250"/>
                    <a:pt x="12858" y="24477"/>
                    <a:pt x="13365" y="16497"/>
                  </a:cubicBezTo>
                  <a:cubicBezTo>
                    <a:pt x="13381" y="16346"/>
                    <a:pt x="13257" y="16267"/>
                    <a:pt x="13131" y="16267"/>
                  </a:cubicBezTo>
                  <a:cubicBezTo>
                    <a:pt x="13018" y="16267"/>
                    <a:pt x="12905" y="16331"/>
                    <a:pt x="12890" y="16465"/>
                  </a:cubicBezTo>
                  <a:cubicBezTo>
                    <a:pt x="12035" y="25301"/>
                    <a:pt x="12668" y="35498"/>
                    <a:pt x="9469" y="43827"/>
                  </a:cubicBezTo>
                  <a:cubicBezTo>
                    <a:pt x="8266" y="46931"/>
                    <a:pt x="6746" y="49876"/>
                    <a:pt x="6492" y="53233"/>
                  </a:cubicBezTo>
                  <a:cubicBezTo>
                    <a:pt x="6176" y="56970"/>
                    <a:pt x="6999" y="60675"/>
                    <a:pt x="6714" y="64412"/>
                  </a:cubicBezTo>
                  <a:cubicBezTo>
                    <a:pt x="6714" y="64475"/>
                    <a:pt x="6746" y="64507"/>
                    <a:pt x="6746" y="64538"/>
                  </a:cubicBezTo>
                  <a:cubicBezTo>
                    <a:pt x="6714" y="64792"/>
                    <a:pt x="6682" y="65014"/>
                    <a:pt x="6619" y="65235"/>
                  </a:cubicBezTo>
                  <a:cubicBezTo>
                    <a:pt x="5447" y="60073"/>
                    <a:pt x="2914" y="53518"/>
                    <a:pt x="4434" y="48577"/>
                  </a:cubicBezTo>
                  <a:cubicBezTo>
                    <a:pt x="5036" y="46677"/>
                    <a:pt x="6714" y="45601"/>
                    <a:pt x="7284" y="43764"/>
                  </a:cubicBezTo>
                  <a:cubicBezTo>
                    <a:pt x="7854" y="41895"/>
                    <a:pt x="6968" y="39868"/>
                    <a:pt x="6809" y="38000"/>
                  </a:cubicBezTo>
                  <a:cubicBezTo>
                    <a:pt x="6112" y="29386"/>
                    <a:pt x="13650" y="21881"/>
                    <a:pt x="12826" y="13520"/>
                  </a:cubicBezTo>
                  <a:close/>
                  <a:moveTo>
                    <a:pt x="69007" y="78283"/>
                  </a:moveTo>
                  <a:cubicBezTo>
                    <a:pt x="68976" y="78283"/>
                    <a:pt x="68976" y="78314"/>
                    <a:pt x="68944" y="78314"/>
                  </a:cubicBezTo>
                  <a:cubicBezTo>
                    <a:pt x="68976" y="78314"/>
                    <a:pt x="68944" y="78283"/>
                    <a:pt x="68944" y="78283"/>
                  </a:cubicBezTo>
                  <a:close/>
                  <a:moveTo>
                    <a:pt x="39773" y="59266"/>
                  </a:moveTo>
                  <a:cubicBezTo>
                    <a:pt x="40711" y="59266"/>
                    <a:pt x="41651" y="59348"/>
                    <a:pt x="42595" y="59566"/>
                  </a:cubicBezTo>
                  <a:cubicBezTo>
                    <a:pt x="47187" y="60643"/>
                    <a:pt x="50798" y="63968"/>
                    <a:pt x="53996" y="67262"/>
                  </a:cubicBezTo>
                  <a:cubicBezTo>
                    <a:pt x="58208" y="71601"/>
                    <a:pt x="62230" y="76224"/>
                    <a:pt x="68057" y="78029"/>
                  </a:cubicBezTo>
                  <a:cubicBezTo>
                    <a:pt x="66239" y="78387"/>
                    <a:pt x="64424" y="78561"/>
                    <a:pt x="62626" y="78561"/>
                  </a:cubicBezTo>
                  <a:cubicBezTo>
                    <a:pt x="57411" y="78561"/>
                    <a:pt x="52333" y="77096"/>
                    <a:pt x="47694" y="74388"/>
                  </a:cubicBezTo>
                  <a:cubicBezTo>
                    <a:pt x="42057" y="71094"/>
                    <a:pt x="38605" y="66059"/>
                    <a:pt x="33855" y="61847"/>
                  </a:cubicBezTo>
                  <a:cubicBezTo>
                    <a:pt x="32968" y="61087"/>
                    <a:pt x="32081" y="60485"/>
                    <a:pt x="31131" y="60010"/>
                  </a:cubicBezTo>
                  <a:lnTo>
                    <a:pt x="31131" y="60010"/>
                  </a:lnTo>
                  <a:cubicBezTo>
                    <a:pt x="31176" y="60010"/>
                    <a:pt x="31220" y="60010"/>
                    <a:pt x="31265" y="60010"/>
                  </a:cubicBezTo>
                  <a:cubicBezTo>
                    <a:pt x="34130" y="60010"/>
                    <a:pt x="36945" y="59266"/>
                    <a:pt x="39773" y="59266"/>
                  </a:cubicBezTo>
                  <a:close/>
                  <a:moveTo>
                    <a:pt x="27426" y="60200"/>
                  </a:moveTo>
                  <a:cubicBezTo>
                    <a:pt x="28407" y="60358"/>
                    <a:pt x="29389" y="60612"/>
                    <a:pt x="30403" y="60992"/>
                  </a:cubicBezTo>
                  <a:cubicBezTo>
                    <a:pt x="35343" y="62955"/>
                    <a:pt x="38637" y="68624"/>
                    <a:pt x="42722" y="71917"/>
                  </a:cubicBezTo>
                  <a:cubicBezTo>
                    <a:pt x="48471" y="76502"/>
                    <a:pt x="55325" y="79302"/>
                    <a:pt x="62481" y="79302"/>
                  </a:cubicBezTo>
                  <a:cubicBezTo>
                    <a:pt x="64470" y="79302"/>
                    <a:pt x="66482" y="79086"/>
                    <a:pt x="68501" y="78631"/>
                  </a:cubicBezTo>
                  <a:lnTo>
                    <a:pt x="68501" y="78631"/>
                  </a:lnTo>
                  <a:cubicBezTo>
                    <a:pt x="63699" y="81848"/>
                    <a:pt x="57984" y="83738"/>
                    <a:pt x="52360" y="83738"/>
                  </a:cubicBezTo>
                  <a:cubicBezTo>
                    <a:pt x="46856" y="83738"/>
                    <a:pt x="41439" y="81927"/>
                    <a:pt x="37053" y="77776"/>
                  </a:cubicBezTo>
                  <a:cubicBezTo>
                    <a:pt x="33063" y="74007"/>
                    <a:pt x="31701" y="69162"/>
                    <a:pt x="29611" y="64285"/>
                  </a:cubicBezTo>
                  <a:cubicBezTo>
                    <a:pt x="29009" y="62923"/>
                    <a:pt x="28407" y="61308"/>
                    <a:pt x="27426" y="60200"/>
                  </a:cubicBezTo>
                  <a:close/>
                  <a:moveTo>
                    <a:pt x="64434" y="1"/>
                  </a:moveTo>
                  <a:cubicBezTo>
                    <a:pt x="64199" y="1"/>
                    <a:pt x="63959" y="192"/>
                    <a:pt x="63940" y="441"/>
                  </a:cubicBezTo>
                  <a:cubicBezTo>
                    <a:pt x="63845" y="472"/>
                    <a:pt x="63750" y="567"/>
                    <a:pt x="63718" y="694"/>
                  </a:cubicBezTo>
                  <a:cubicBezTo>
                    <a:pt x="62103" y="6204"/>
                    <a:pt x="59095" y="11366"/>
                    <a:pt x="55168" y="15547"/>
                  </a:cubicBezTo>
                  <a:cubicBezTo>
                    <a:pt x="51494" y="19410"/>
                    <a:pt x="46997" y="21849"/>
                    <a:pt x="42690" y="24921"/>
                  </a:cubicBezTo>
                  <a:cubicBezTo>
                    <a:pt x="39143" y="27423"/>
                    <a:pt x="36356" y="30653"/>
                    <a:pt x="34235" y="34453"/>
                  </a:cubicBezTo>
                  <a:cubicBezTo>
                    <a:pt x="32239" y="38032"/>
                    <a:pt x="31258" y="42307"/>
                    <a:pt x="28851" y="45601"/>
                  </a:cubicBezTo>
                  <a:cubicBezTo>
                    <a:pt x="24924" y="49211"/>
                    <a:pt x="20490" y="52219"/>
                    <a:pt x="16785" y="56083"/>
                  </a:cubicBezTo>
                  <a:cubicBezTo>
                    <a:pt x="12636" y="60422"/>
                    <a:pt x="10261" y="65615"/>
                    <a:pt x="8171" y="71126"/>
                  </a:cubicBezTo>
                  <a:cubicBezTo>
                    <a:pt x="6461" y="75718"/>
                    <a:pt x="4656" y="80500"/>
                    <a:pt x="4276" y="85440"/>
                  </a:cubicBezTo>
                  <a:cubicBezTo>
                    <a:pt x="3231" y="84965"/>
                    <a:pt x="2059" y="81386"/>
                    <a:pt x="1995" y="81006"/>
                  </a:cubicBezTo>
                  <a:cubicBezTo>
                    <a:pt x="1489" y="78726"/>
                    <a:pt x="2090" y="77016"/>
                    <a:pt x="3167" y="75021"/>
                  </a:cubicBezTo>
                  <a:cubicBezTo>
                    <a:pt x="4117" y="73311"/>
                    <a:pt x="5352" y="71727"/>
                    <a:pt x="6207" y="69954"/>
                  </a:cubicBezTo>
                  <a:cubicBezTo>
                    <a:pt x="7316" y="67705"/>
                    <a:pt x="7664" y="65489"/>
                    <a:pt x="7633" y="63177"/>
                  </a:cubicBezTo>
                  <a:cubicBezTo>
                    <a:pt x="7696" y="63145"/>
                    <a:pt x="7791" y="63113"/>
                    <a:pt x="7854" y="63018"/>
                  </a:cubicBezTo>
                  <a:cubicBezTo>
                    <a:pt x="10229" y="59313"/>
                    <a:pt x="11686" y="55481"/>
                    <a:pt x="12636" y="51174"/>
                  </a:cubicBezTo>
                  <a:cubicBezTo>
                    <a:pt x="13808" y="46044"/>
                    <a:pt x="16627" y="41515"/>
                    <a:pt x="17640" y="36353"/>
                  </a:cubicBezTo>
                  <a:cubicBezTo>
                    <a:pt x="19477" y="27106"/>
                    <a:pt x="16183" y="17447"/>
                    <a:pt x="11718" y="9403"/>
                  </a:cubicBezTo>
                  <a:cubicBezTo>
                    <a:pt x="11686" y="9340"/>
                    <a:pt x="11655" y="9276"/>
                    <a:pt x="11623" y="9213"/>
                  </a:cubicBezTo>
                  <a:cubicBezTo>
                    <a:pt x="11548" y="9053"/>
                    <a:pt x="11420" y="8987"/>
                    <a:pt x="11291" y="8987"/>
                  </a:cubicBezTo>
                  <a:cubicBezTo>
                    <a:pt x="11036" y="8987"/>
                    <a:pt x="10779" y="9246"/>
                    <a:pt x="10926" y="9561"/>
                  </a:cubicBezTo>
                  <a:cubicBezTo>
                    <a:pt x="13998" y="16022"/>
                    <a:pt x="10483" y="22292"/>
                    <a:pt x="8076" y="28278"/>
                  </a:cubicBezTo>
                  <a:cubicBezTo>
                    <a:pt x="6302" y="32680"/>
                    <a:pt x="6081" y="36005"/>
                    <a:pt x="6461" y="40565"/>
                  </a:cubicBezTo>
                  <a:cubicBezTo>
                    <a:pt x="6841" y="44904"/>
                    <a:pt x="3262" y="47564"/>
                    <a:pt x="3421" y="52093"/>
                  </a:cubicBezTo>
                  <a:cubicBezTo>
                    <a:pt x="3611" y="56811"/>
                    <a:pt x="5131" y="61783"/>
                    <a:pt x="6366" y="66344"/>
                  </a:cubicBezTo>
                  <a:cubicBezTo>
                    <a:pt x="5859" y="68180"/>
                    <a:pt x="4941" y="69954"/>
                    <a:pt x="3516" y="71981"/>
                  </a:cubicBezTo>
                  <a:cubicBezTo>
                    <a:pt x="2090" y="74007"/>
                    <a:pt x="634" y="76098"/>
                    <a:pt x="285" y="78663"/>
                  </a:cubicBezTo>
                  <a:cubicBezTo>
                    <a:pt x="0" y="80880"/>
                    <a:pt x="1330" y="86073"/>
                    <a:pt x="4212" y="86358"/>
                  </a:cubicBezTo>
                  <a:cubicBezTo>
                    <a:pt x="4181" y="87150"/>
                    <a:pt x="4212" y="87942"/>
                    <a:pt x="4244" y="88734"/>
                  </a:cubicBezTo>
                  <a:cubicBezTo>
                    <a:pt x="4656" y="94941"/>
                    <a:pt x="7886" y="100926"/>
                    <a:pt x="11433" y="105866"/>
                  </a:cubicBezTo>
                  <a:cubicBezTo>
                    <a:pt x="11519" y="105978"/>
                    <a:pt x="11628" y="106025"/>
                    <a:pt x="11738" y="106025"/>
                  </a:cubicBezTo>
                  <a:cubicBezTo>
                    <a:pt x="12031" y="106025"/>
                    <a:pt x="12323" y="105691"/>
                    <a:pt x="12161" y="105391"/>
                  </a:cubicBezTo>
                  <a:cubicBezTo>
                    <a:pt x="9089" y="99058"/>
                    <a:pt x="5257" y="93262"/>
                    <a:pt x="5701" y="85883"/>
                  </a:cubicBezTo>
                  <a:cubicBezTo>
                    <a:pt x="6081" y="79835"/>
                    <a:pt x="8678" y="73564"/>
                    <a:pt x="10958" y="67959"/>
                  </a:cubicBezTo>
                  <a:cubicBezTo>
                    <a:pt x="11211" y="67325"/>
                    <a:pt x="11496" y="66724"/>
                    <a:pt x="11781" y="66122"/>
                  </a:cubicBezTo>
                  <a:cubicBezTo>
                    <a:pt x="15946" y="63074"/>
                    <a:pt x="20600" y="60083"/>
                    <a:pt x="25634" y="60083"/>
                  </a:cubicBezTo>
                  <a:cubicBezTo>
                    <a:pt x="25882" y="60083"/>
                    <a:pt x="26131" y="60090"/>
                    <a:pt x="26381" y="60105"/>
                  </a:cubicBezTo>
                  <a:cubicBezTo>
                    <a:pt x="28819" y="62068"/>
                    <a:pt x="29896" y="67040"/>
                    <a:pt x="30814" y="69289"/>
                  </a:cubicBezTo>
                  <a:cubicBezTo>
                    <a:pt x="31606" y="71316"/>
                    <a:pt x="32493" y="73311"/>
                    <a:pt x="33760" y="75116"/>
                  </a:cubicBezTo>
                  <a:cubicBezTo>
                    <a:pt x="36325" y="78821"/>
                    <a:pt x="40157" y="81576"/>
                    <a:pt x="44369" y="83191"/>
                  </a:cubicBezTo>
                  <a:cubicBezTo>
                    <a:pt x="47102" y="84227"/>
                    <a:pt x="49899" y="84702"/>
                    <a:pt x="52678" y="84702"/>
                  </a:cubicBezTo>
                  <a:cubicBezTo>
                    <a:pt x="59074" y="84702"/>
                    <a:pt x="65371" y="82184"/>
                    <a:pt x="70559" y="78188"/>
                  </a:cubicBezTo>
                  <a:cubicBezTo>
                    <a:pt x="70889" y="77934"/>
                    <a:pt x="70608" y="77497"/>
                    <a:pt x="70272" y="77497"/>
                  </a:cubicBezTo>
                  <a:cubicBezTo>
                    <a:pt x="70189" y="77497"/>
                    <a:pt x="70102" y="77523"/>
                    <a:pt x="70021" y="77586"/>
                  </a:cubicBezTo>
                  <a:cubicBezTo>
                    <a:pt x="70021" y="77586"/>
                    <a:pt x="70021" y="77554"/>
                    <a:pt x="69989" y="77554"/>
                  </a:cubicBezTo>
                  <a:cubicBezTo>
                    <a:pt x="61280" y="75623"/>
                    <a:pt x="56878" y="67705"/>
                    <a:pt x="50259" y="62512"/>
                  </a:cubicBezTo>
                  <a:cubicBezTo>
                    <a:pt x="48042" y="60770"/>
                    <a:pt x="45540" y="59250"/>
                    <a:pt x="42722" y="58648"/>
                  </a:cubicBezTo>
                  <a:cubicBezTo>
                    <a:pt x="41766" y="58437"/>
                    <a:pt x="40809" y="58354"/>
                    <a:pt x="39850" y="58354"/>
                  </a:cubicBezTo>
                  <a:cubicBezTo>
                    <a:pt x="36647" y="58354"/>
                    <a:pt x="33430" y="59272"/>
                    <a:pt x="30213" y="59345"/>
                  </a:cubicBezTo>
                  <a:cubicBezTo>
                    <a:pt x="30118" y="59345"/>
                    <a:pt x="30023" y="59408"/>
                    <a:pt x="29959" y="59471"/>
                  </a:cubicBezTo>
                  <a:cubicBezTo>
                    <a:pt x="28497" y="58912"/>
                    <a:pt x="26983" y="58658"/>
                    <a:pt x="25457" y="58658"/>
                  </a:cubicBezTo>
                  <a:cubicBezTo>
                    <a:pt x="21198" y="58658"/>
                    <a:pt x="16854" y="60632"/>
                    <a:pt x="13333" y="63430"/>
                  </a:cubicBezTo>
                  <a:cubicBezTo>
                    <a:pt x="17703" y="56526"/>
                    <a:pt x="24481" y="52029"/>
                    <a:pt x="29991" y="46076"/>
                  </a:cubicBezTo>
                  <a:cubicBezTo>
                    <a:pt x="35660" y="42782"/>
                    <a:pt x="43007" y="45189"/>
                    <a:pt x="49246" y="43225"/>
                  </a:cubicBezTo>
                  <a:cubicBezTo>
                    <a:pt x="54724" y="41484"/>
                    <a:pt x="59570" y="38032"/>
                    <a:pt x="63243" y="33661"/>
                  </a:cubicBezTo>
                  <a:cubicBezTo>
                    <a:pt x="66854" y="29418"/>
                    <a:pt x="69387" y="24667"/>
                    <a:pt x="69229" y="18999"/>
                  </a:cubicBezTo>
                  <a:cubicBezTo>
                    <a:pt x="69071" y="12570"/>
                    <a:pt x="67297" y="6173"/>
                    <a:pt x="64827" y="282"/>
                  </a:cubicBezTo>
                  <a:cubicBezTo>
                    <a:pt x="64739" y="82"/>
                    <a:pt x="64587" y="1"/>
                    <a:pt x="64434" y="1"/>
                  </a:cubicBezTo>
                  <a:close/>
                </a:path>
              </a:pathLst>
            </a:custGeom>
            <a:solidFill>
              <a:srgbClr val="E2C5C3">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49"/>
          <p:cNvGrpSpPr/>
          <p:nvPr/>
        </p:nvGrpSpPr>
        <p:grpSpPr>
          <a:xfrm>
            <a:off x="-14642" y="-7"/>
            <a:ext cx="5202533" cy="1436922"/>
            <a:chOff x="-14642" y="-8"/>
            <a:chExt cx="5202533" cy="1826099"/>
          </a:xfrm>
        </p:grpSpPr>
        <p:sp>
          <p:nvSpPr>
            <p:cNvPr id="706" name="Google Shape;706;p49"/>
            <p:cNvSpPr/>
            <p:nvPr/>
          </p:nvSpPr>
          <p:spPr>
            <a:xfrm rot="5400000">
              <a:off x="4190377" y="1125397"/>
              <a:ext cx="578319" cy="517624"/>
            </a:xfrm>
            <a:custGeom>
              <a:avLst/>
              <a:gdLst/>
              <a:ahLst/>
              <a:cxnLst/>
              <a:rect l="l" t="t" r="r" b="b"/>
              <a:pathLst>
                <a:path w="19066" h="17065" extrusionOk="0">
                  <a:moveTo>
                    <a:pt x="17450" y="9989"/>
                  </a:moveTo>
                  <a:lnTo>
                    <a:pt x="17450" y="9989"/>
                  </a:lnTo>
                  <a:cubicBezTo>
                    <a:pt x="17626" y="10165"/>
                    <a:pt x="17775" y="10341"/>
                    <a:pt x="17872" y="10517"/>
                  </a:cubicBezTo>
                  <a:lnTo>
                    <a:pt x="17872" y="10517"/>
                  </a:lnTo>
                  <a:cubicBezTo>
                    <a:pt x="17741" y="10353"/>
                    <a:pt x="17606" y="10171"/>
                    <a:pt x="17450" y="9989"/>
                  </a:cubicBezTo>
                  <a:close/>
                  <a:moveTo>
                    <a:pt x="11979" y="1"/>
                  </a:moveTo>
                  <a:cubicBezTo>
                    <a:pt x="11203" y="1"/>
                    <a:pt x="10424" y="126"/>
                    <a:pt x="9660" y="298"/>
                  </a:cubicBezTo>
                  <a:cubicBezTo>
                    <a:pt x="7886" y="710"/>
                    <a:pt x="5923" y="1343"/>
                    <a:pt x="4434" y="2451"/>
                  </a:cubicBezTo>
                  <a:cubicBezTo>
                    <a:pt x="3801" y="2895"/>
                    <a:pt x="3389" y="3401"/>
                    <a:pt x="3072" y="4098"/>
                  </a:cubicBezTo>
                  <a:cubicBezTo>
                    <a:pt x="2851" y="4541"/>
                    <a:pt x="2724" y="5017"/>
                    <a:pt x="2439" y="5460"/>
                  </a:cubicBezTo>
                  <a:cubicBezTo>
                    <a:pt x="2154" y="5903"/>
                    <a:pt x="1711" y="6283"/>
                    <a:pt x="1331" y="6695"/>
                  </a:cubicBezTo>
                  <a:cubicBezTo>
                    <a:pt x="634" y="7423"/>
                    <a:pt x="0" y="8437"/>
                    <a:pt x="444" y="9418"/>
                  </a:cubicBezTo>
                  <a:cubicBezTo>
                    <a:pt x="444" y="9514"/>
                    <a:pt x="444" y="9672"/>
                    <a:pt x="507" y="9894"/>
                  </a:cubicBezTo>
                  <a:cubicBezTo>
                    <a:pt x="475" y="9925"/>
                    <a:pt x="475" y="9989"/>
                    <a:pt x="539" y="10020"/>
                  </a:cubicBezTo>
                  <a:cubicBezTo>
                    <a:pt x="539" y="10020"/>
                    <a:pt x="539" y="10020"/>
                    <a:pt x="539" y="10052"/>
                  </a:cubicBezTo>
                  <a:cubicBezTo>
                    <a:pt x="539" y="10939"/>
                    <a:pt x="951" y="11730"/>
                    <a:pt x="1742" y="12205"/>
                  </a:cubicBezTo>
                  <a:cubicBezTo>
                    <a:pt x="2344" y="12585"/>
                    <a:pt x="3072" y="12744"/>
                    <a:pt x="3706" y="13029"/>
                  </a:cubicBezTo>
                  <a:cubicBezTo>
                    <a:pt x="4497" y="13345"/>
                    <a:pt x="5226" y="13757"/>
                    <a:pt x="5954" y="14232"/>
                  </a:cubicBezTo>
                  <a:cubicBezTo>
                    <a:pt x="6954" y="14916"/>
                    <a:pt x="8828" y="17064"/>
                    <a:pt x="10432" y="17064"/>
                  </a:cubicBezTo>
                  <a:cubicBezTo>
                    <a:pt x="10759" y="17064"/>
                    <a:pt x="11075" y="16975"/>
                    <a:pt x="11370" y="16766"/>
                  </a:cubicBezTo>
                  <a:cubicBezTo>
                    <a:pt x="11718" y="16766"/>
                    <a:pt x="12066" y="16671"/>
                    <a:pt x="12415" y="16512"/>
                  </a:cubicBezTo>
                  <a:cubicBezTo>
                    <a:pt x="13206" y="16101"/>
                    <a:pt x="13713" y="15372"/>
                    <a:pt x="13681" y="14486"/>
                  </a:cubicBezTo>
                  <a:lnTo>
                    <a:pt x="13681" y="14486"/>
                  </a:lnTo>
                  <a:cubicBezTo>
                    <a:pt x="13986" y="14600"/>
                    <a:pt x="14290" y="14691"/>
                    <a:pt x="14607" y="14691"/>
                  </a:cubicBezTo>
                  <a:cubicBezTo>
                    <a:pt x="14819" y="14691"/>
                    <a:pt x="15037" y="14650"/>
                    <a:pt x="15265" y="14549"/>
                  </a:cubicBezTo>
                  <a:cubicBezTo>
                    <a:pt x="16120" y="14169"/>
                    <a:pt x="17260" y="13472"/>
                    <a:pt x="17893" y="12775"/>
                  </a:cubicBezTo>
                  <a:cubicBezTo>
                    <a:pt x="19065" y="11477"/>
                    <a:pt x="18210" y="10210"/>
                    <a:pt x="17070" y="9355"/>
                  </a:cubicBezTo>
                  <a:cubicBezTo>
                    <a:pt x="17672" y="8880"/>
                    <a:pt x="18337" y="8310"/>
                    <a:pt x="18400" y="7518"/>
                  </a:cubicBezTo>
                  <a:cubicBezTo>
                    <a:pt x="18400" y="7297"/>
                    <a:pt x="18400" y="7075"/>
                    <a:pt x="18305" y="6885"/>
                  </a:cubicBezTo>
                  <a:cubicBezTo>
                    <a:pt x="18242" y="6695"/>
                    <a:pt x="18115" y="6505"/>
                    <a:pt x="17988" y="6347"/>
                  </a:cubicBezTo>
                  <a:cubicBezTo>
                    <a:pt x="17608" y="5808"/>
                    <a:pt x="17735" y="5872"/>
                    <a:pt x="17482" y="5080"/>
                  </a:cubicBezTo>
                  <a:cubicBezTo>
                    <a:pt x="17418" y="4890"/>
                    <a:pt x="17387" y="4763"/>
                    <a:pt x="17292" y="4668"/>
                  </a:cubicBezTo>
                  <a:cubicBezTo>
                    <a:pt x="17798" y="4446"/>
                    <a:pt x="18147" y="4098"/>
                    <a:pt x="18400" y="3591"/>
                  </a:cubicBezTo>
                  <a:cubicBezTo>
                    <a:pt x="18432" y="3528"/>
                    <a:pt x="18432" y="3496"/>
                    <a:pt x="18400" y="3465"/>
                  </a:cubicBezTo>
                  <a:cubicBezTo>
                    <a:pt x="18115" y="3180"/>
                    <a:pt x="17893" y="3053"/>
                    <a:pt x="17513" y="3021"/>
                  </a:cubicBezTo>
                  <a:cubicBezTo>
                    <a:pt x="17401" y="3003"/>
                    <a:pt x="17285" y="2998"/>
                    <a:pt x="17167" y="2998"/>
                  </a:cubicBezTo>
                  <a:cubicBezTo>
                    <a:pt x="17042" y="2998"/>
                    <a:pt x="16916" y="3003"/>
                    <a:pt x="16787" y="3003"/>
                  </a:cubicBezTo>
                  <a:cubicBezTo>
                    <a:pt x="16630" y="3003"/>
                    <a:pt x="16470" y="2995"/>
                    <a:pt x="16310" y="2958"/>
                  </a:cubicBezTo>
                  <a:cubicBezTo>
                    <a:pt x="15930" y="2895"/>
                    <a:pt x="15550" y="2705"/>
                    <a:pt x="15170" y="2515"/>
                  </a:cubicBezTo>
                  <a:cubicBezTo>
                    <a:pt x="14827" y="2372"/>
                    <a:pt x="14329" y="2126"/>
                    <a:pt x="13886" y="2126"/>
                  </a:cubicBezTo>
                  <a:cubicBezTo>
                    <a:pt x="13838" y="2126"/>
                    <a:pt x="13791" y="2128"/>
                    <a:pt x="13745" y="2135"/>
                  </a:cubicBezTo>
                  <a:cubicBezTo>
                    <a:pt x="13903" y="1786"/>
                    <a:pt x="13998" y="1406"/>
                    <a:pt x="14093" y="1026"/>
                  </a:cubicBezTo>
                  <a:cubicBezTo>
                    <a:pt x="14220" y="931"/>
                    <a:pt x="14315" y="836"/>
                    <a:pt x="14378" y="710"/>
                  </a:cubicBezTo>
                  <a:cubicBezTo>
                    <a:pt x="14442" y="646"/>
                    <a:pt x="14410" y="520"/>
                    <a:pt x="14347" y="488"/>
                  </a:cubicBezTo>
                  <a:cubicBezTo>
                    <a:pt x="13575" y="134"/>
                    <a:pt x="12779" y="1"/>
                    <a:pt x="11979"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9"/>
            <p:cNvSpPr/>
            <p:nvPr/>
          </p:nvSpPr>
          <p:spPr>
            <a:xfrm rot="5400000">
              <a:off x="4696173" y="832333"/>
              <a:ext cx="1941" cy="1001"/>
            </a:xfrm>
            <a:custGeom>
              <a:avLst/>
              <a:gdLst/>
              <a:ahLst/>
              <a:cxnLst/>
              <a:rect l="l" t="t" r="r" b="b"/>
              <a:pathLst>
                <a:path w="64" h="33" extrusionOk="0">
                  <a:moveTo>
                    <a:pt x="32" y="1"/>
                  </a:moveTo>
                  <a:lnTo>
                    <a:pt x="32" y="1"/>
                  </a:lnTo>
                  <a:cubicBezTo>
                    <a:pt x="0" y="33"/>
                    <a:pt x="32" y="33"/>
                    <a:pt x="63" y="33"/>
                  </a:cubicBezTo>
                  <a:cubicBezTo>
                    <a:pt x="63" y="1"/>
                    <a:pt x="32" y="1"/>
                    <a:pt x="3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9"/>
            <p:cNvSpPr/>
            <p:nvPr/>
          </p:nvSpPr>
          <p:spPr>
            <a:xfrm rot="5400000">
              <a:off x="3759465" y="108779"/>
              <a:ext cx="1345853" cy="1128278"/>
            </a:xfrm>
            <a:custGeom>
              <a:avLst/>
              <a:gdLst/>
              <a:ahLst/>
              <a:cxnLst/>
              <a:rect l="l" t="t" r="r" b="b"/>
              <a:pathLst>
                <a:path w="44370" h="37197" extrusionOk="0">
                  <a:moveTo>
                    <a:pt x="30062" y="1"/>
                  </a:moveTo>
                  <a:cubicBezTo>
                    <a:pt x="30050" y="1"/>
                    <a:pt x="30037" y="3"/>
                    <a:pt x="30023" y="6"/>
                  </a:cubicBezTo>
                  <a:cubicBezTo>
                    <a:pt x="27679" y="671"/>
                    <a:pt x="25526" y="2761"/>
                    <a:pt x="25178" y="5231"/>
                  </a:cubicBezTo>
                  <a:cubicBezTo>
                    <a:pt x="24993" y="6647"/>
                    <a:pt x="25616" y="9228"/>
                    <a:pt x="27336" y="9228"/>
                  </a:cubicBezTo>
                  <a:cubicBezTo>
                    <a:pt x="27386" y="9228"/>
                    <a:pt x="27437" y="9226"/>
                    <a:pt x="27489" y="9222"/>
                  </a:cubicBezTo>
                  <a:cubicBezTo>
                    <a:pt x="27489" y="9507"/>
                    <a:pt x="27489" y="9760"/>
                    <a:pt x="27553" y="10013"/>
                  </a:cubicBezTo>
                  <a:cubicBezTo>
                    <a:pt x="27584" y="10868"/>
                    <a:pt x="28155" y="11597"/>
                    <a:pt x="28598" y="12293"/>
                  </a:cubicBezTo>
                  <a:cubicBezTo>
                    <a:pt x="29485" y="13592"/>
                    <a:pt x="29991" y="14795"/>
                    <a:pt x="29516" y="16379"/>
                  </a:cubicBezTo>
                  <a:cubicBezTo>
                    <a:pt x="28630" y="19292"/>
                    <a:pt x="26381" y="22047"/>
                    <a:pt x="24228" y="24106"/>
                  </a:cubicBezTo>
                  <a:cubicBezTo>
                    <a:pt x="24196" y="24138"/>
                    <a:pt x="24196" y="24138"/>
                    <a:pt x="24196" y="24169"/>
                  </a:cubicBezTo>
                  <a:cubicBezTo>
                    <a:pt x="22296" y="26164"/>
                    <a:pt x="20079" y="27431"/>
                    <a:pt x="17577" y="28508"/>
                  </a:cubicBezTo>
                  <a:cubicBezTo>
                    <a:pt x="15550" y="29363"/>
                    <a:pt x="13365" y="29521"/>
                    <a:pt x="11275" y="30155"/>
                  </a:cubicBezTo>
                  <a:cubicBezTo>
                    <a:pt x="13397" y="28571"/>
                    <a:pt x="12858" y="24644"/>
                    <a:pt x="15677" y="23726"/>
                  </a:cubicBezTo>
                  <a:cubicBezTo>
                    <a:pt x="16405" y="24423"/>
                    <a:pt x="17260" y="25024"/>
                    <a:pt x="18210" y="25404"/>
                  </a:cubicBezTo>
                  <a:cubicBezTo>
                    <a:pt x="19224" y="25848"/>
                    <a:pt x="20744" y="25436"/>
                    <a:pt x="21567" y="26228"/>
                  </a:cubicBezTo>
                  <a:cubicBezTo>
                    <a:pt x="21599" y="26249"/>
                    <a:pt x="21638" y="26259"/>
                    <a:pt x="21675" y="26259"/>
                  </a:cubicBezTo>
                  <a:cubicBezTo>
                    <a:pt x="21750" y="26259"/>
                    <a:pt x="21821" y="26217"/>
                    <a:pt x="21821" y="26133"/>
                  </a:cubicBezTo>
                  <a:cubicBezTo>
                    <a:pt x="21729" y="24139"/>
                    <a:pt x="19613" y="22559"/>
                    <a:pt x="17635" y="22559"/>
                  </a:cubicBezTo>
                  <a:cubicBezTo>
                    <a:pt x="16880" y="22559"/>
                    <a:pt x="16145" y="22789"/>
                    <a:pt x="15550" y="23314"/>
                  </a:cubicBezTo>
                  <a:cubicBezTo>
                    <a:pt x="15542" y="23310"/>
                    <a:pt x="15533" y="23308"/>
                    <a:pt x="15524" y="23308"/>
                  </a:cubicBezTo>
                  <a:cubicBezTo>
                    <a:pt x="15471" y="23308"/>
                    <a:pt x="15424" y="23386"/>
                    <a:pt x="15424" y="23441"/>
                  </a:cubicBezTo>
                  <a:cubicBezTo>
                    <a:pt x="13745" y="23631"/>
                    <a:pt x="13333" y="25373"/>
                    <a:pt x="12700" y="26703"/>
                  </a:cubicBezTo>
                  <a:cubicBezTo>
                    <a:pt x="12858" y="26101"/>
                    <a:pt x="12827" y="25436"/>
                    <a:pt x="12953" y="24771"/>
                  </a:cubicBezTo>
                  <a:cubicBezTo>
                    <a:pt x="13175" y="23378"/>
                    <a:pt x="14062" y="21319"/>
                    <a:pt x="15297" y="20496"/>
                  </a:cubicBezTo>
                  <a:lnTo>
                    <a:pt x="15297" y="20464"/>
                  </a:lnTo>
                  <a:cubicBezTo>
                    <a:pt x="15716" y="20376"/>
                    <a:pt x="16142" y="20355"/>
                    <a:pt x="16569" y="20355"/>
                  </a:cubicBezTo>
                  <a:cubicBezTo>
                    <a:pt x="16985" y="20355"/>
                    <a:pt x="17403" y="20375"/>
                    <a:pt x="17818" y="20375"/>
                  </a:cubicBezTo>
                  <a:cubicBezTo>
                    <a:pt x="18358" y="20375"/>
                    <a:pt x="18893" y="20340"/>
                    <a:pt x="19414" y="20179"/>
                  </a:cubicBezTo>
                  <a:cubicBezTo>
                    <a:pt x="19921" y="20021"/>
                    <a:pt x="20396" y="19736"/>
                    <a:pt x="20807" y="19451"/>
                  </a:cubicBezTo>
                  <a:cubicBezTo>
                    <a:pt x="21482" y="18952"/>
                    <a:pt x="22157" y="17910"/>
                    <a:pt x="23058" y="17910"/>
                  </a:cubicBezTo>
                  <a:cubicBezTo>
                    <a:pt x="23130" y="17910"/>
                    <a:pt x="23203" y="17916"/>
                    <a:pt x="23277" y="17930"/>
                  </a:cubicBezTo>
                  <a:cubicBezTo>
                    <a:pt x="23289" y="17932"/>
                    <a:pt x="23299" y="17933"/>
                    <a:pt x="23309" y="17933"/>
                  </a:cubicBezTo>
                  <a:cubicBezTo>
                    <a:pt x="23471" y="17933"/>
                    <a:pt x="23490" y="17707"/>
                    <a:pt x="23341" y="17677"/>
                  </a:cubicBezTo>
                  <a:cubicBezTo>
                    <a:pt x="22077" y="17470"/>
                    <a:pt x="20746" y="17262"/>
                    <a:pt x="19434" y="17262"/>
                  </a:cubicBezTo>
                  <a:cubicBezTo>
                    <a:pt x="18543" y="17262"/>
                    <a:pt x="17662" y="17358"/>
                    <a:pt x="16817" y="17614"/>
                  </a:cubicBezTo>
                  <a:cubicBezTo>
                    <a:pt x="15740" y="17962"/>
                    <a:pt x="14473" y="18912"/>
                    <a:pt x="15012" y="20021"/>
                  </a:cubicBezTo>
                  <a:cubicBezTo>
                    <a:pt x="14980" y="20052"/>
                    <a:pt x="14980" y="20052"/>
                    <a:pt x="14980" y="20084"/>
                  </a:cubicBezTo>
                  <a:cubicBezTo>
                    <a:pt x="13967" y="20907"/>
                    <a:pt x="13238" y="21984"/>
                    <a:pt x="12763" y="23219"/>
                  </a:cubicBezTo>
                  <a:cubicBezTo>
                    <a:pt x="12288" y="24518"/>
                    <a:pt x="12352" y="25943"/>
                    <a:pt x="11813" y="27209"/>
                  </a:cubicBezTo>
                  <a:cubicBezTo>
                    <a:pt x="11877" y="26703"/>
                    <a:pt x="11877" y="26228"/>
                    <a:pt x="11623" y="25753"/>
                  </a:cubicBezTo>
                  <a:cubicBezTo>
                    <a:pt x="11212" y="25024"/>
                    <a:pt x="10515" y="24423"/>
                    <a:pt x="9818" y="23979"/>
                  </a:cubicBezTo>
                  <a:cubicBezTo>
                    <a:pt x="9755" y="22649"/>
                    <a:pt x="8045" y="21414"/>
                    <a:pt x="6905" y="21129"/>
                  </a:cubicBezTo>
                  <a:cubicBezTo>
                    <a:pt x="6725" y="21083"/>
                    <a:pt x="6543" y="21062"/>
                    <a:pt x="6361" y="21062"/>
                  </a:cubicBezTo>
                  <a:cubicBezTo>
                    <a:pt x="4647" y="21062"/>
                    <a:pt x="2879" y="22951"/>
                    <a:pt x="2249" y="24296"/>
                  </a:cubicBezTo>
                  <a:cubicBezTo>
                    <a:pt x="2202" y="24390"/>
                    <a:pt x="2277" y="24501"/>
                    <a:pt x="2370" y="24501"/>
                  </a:cubicBezTo>
                  <a:cubicBezTo>
                    <a:pt x="2403" y="24501"/>
                    <a:pt x="2438" y="24487"/>
                    <a:pt x="2471" y="24454"/>
                  </a:cubicBezTo>
                  <a:cubicBezTo>
                    <a:pt x="2946" y="23948"/>
                    <a:pt x="2851" y="24011"/>
                    <a:pt x="3738" y="23916"/>
                  </a:cubicBezTo>
                  <a:cubicBezTo>
                    <a:pt x="3973" y="23891"/>
                    <a:pt x="4145" y="23877"/>
                    <a:pt x="4283" y="23877"/>
                  </a:cubicBezTo>
                  <a:cubicBezTo>
                    <a:pt x="4667" y="23877"/>
                    <a:pt x="4784" y="23985"/>
                    <a:pt x="5226" y="24264"/>
                  </a:cubicBezTo>
                  <a:cubicBezTo>
                    <a:pt x="5638" y="24486"/>
                    <a:pt x="5986" y="24739"/>
                    <a:pt x="6430" y="24834"/>
                  </a:cubicBezTo>
                  <a:cubicBezTo>
                    <a:pt x="6623" y="24877"/>
                    <a:pt x="6825" y="24895"/>
                    <a:pt x="7031" y="24895"/>
                  </a:cubicBezTo>
                  <a:cubicBezTo>
                    <a:pt x="7907" y="24895"/>
                    <a:pt x="8872" y="24570"/>
                    <a:pt x="9691" y="24391"/>
                  </a:cubicBezTo>
                  <a:cubicBezTo>
                    <a:pt x="10547" y="25214"/>
                    <a:pt x="11497" y="26164"/>
                    <a:pt x="11117" y="27495"/>
                  </a:cubicBezTo>
                  <a:cubicBezTo>
                    <a:pt x="10800" y="28698"/>
                    <a:pt x="9311" y="29870"/>
                    <a:pt x="8266" y="30471"/>
                  </a:cubicBezTo>
                  <a:cubicBezTo>
                    <a:pt x="7392" y="30961"/>
                    <a:pt x="6336" y="31136"/>
                    <a:pt x="5240" y="31136"/>
                  </a:cubicBezTo>
                  <a:cubicBezTo>
                    <a:pt x="3715" y="31136"/>
                    <a:pt x="2114" y="30798"/>
                    <a:pt x="824" y="30503"/>
                  </a:cubicBezTo>
                  <a:cubicBezTo>
                    <a:pt x="792" y="30503"/>
                    <a:pt x="761" y="30503"/>
                    <a:pt x="729" y="30535"/>
                  </a:cubicBezTo>
                  <a:cubicBezTo>
                    <a:pt x="317" y="30693"/>
                    <a:pt x="1" y="31485"/>
                    <a:pt x="444" y="31770"/>
                  </a:cubicBezTo>
                  <a:cubicBezTo>
                    <a:pt x="444" y="31833"/>
                    <a:pt x="476" y="31896"/>
                    <a:pt x="539" y="31896"/>
                  </a:cubicBezTo>
                  <a:cubicBezTo>
                    <a:pt x="1310" y="31949"/>
                    <a:pt x="2080" y="31973"/>
                    <a:pt x="2850" y="31973"/>
                  </a:cubicBezTo>
                  <a:cubicBezTo>
                    <a:pt x="5783" y="31973"/>
                    <a:pt x="8707" y="31626"/>
                    <a:pt x="11592" y="31200"/>
                  </a:cubicBezTo>
                  <a:cubicBezTo>
                    <a:pt x="15329" y="30630"/>
                    <a:pt x="18812" y="29363"/>
                    <a:pt x="22264" y="27938"/>
                  </a:cubicBezTo>
                  <a:cubicBezTo>
                    <a:pt x="22290" y="27990"/>
                    <a:pt x="22337" y="28041"/>
                    <a:pt x="22388" y="28041"/>
                  </a:cubicBezTo>
                  <a:cubicBezTo>
                    <a:pt x="22399" y="28041"/>
                    <a:pt x="22411" y="28039"/>
                    <a:pt x="22422" y="28033"/>
                  </a:cubicBezTo>
                  <a:cubicBezTo>
                    <a:pt x="22882" y="27936"/>
                    <a:pt x="23323" y="27895"/>
                    <a:pt x="23760" y="27895"/>
                  </a:cubicBezTo>
                  <a:cubicBezTo>
                    <a:pt x="23895" y="27895"/>
                    <a:pt x="24030" y="27899"/>
                    <a:pt x="24164" y="27906"/>
                  </a:cubicBezTo>
                  <a:cubicBezTo>
                    <a:pt x="25114" y="28350"/>
                    <a:pt x="26033" y="28856"/>
                    <a:pt x="26951" y="29395"/>
                  </a:cubicBezTo>
                  <a:cubicBezTo>
                    <a:pt x="26951" y="29395"/>
                    <a:pt x="26951" y="29395"/>
                    <a:pt x="26983" y="29426"/>
                  </a:cubicBezTo>
                  <a:cubicBezTo>
                    <a:pt x="26476" y="31073"/>
                    <a:pt x="26349" y="33163"/>
                    <a:pt x="27299" y="34652"/>
                  </a:cubicBezTo>
                  <a:cubicBezTo>
                    <a:pt x="27711" y="35285"/>
                    <a:pt x="28313" y="35633"/>
                    <a:pt x="29010" y="35887"/>
                  </a:cubicBezTo>
                  <a:cubicBezTo>
                    <a:pt x="30340" y="36393"/>
                    <a:pt x="31765" y="36742"/>
                    <a:pt x="33158" y="37185"/>
                  </a:cubicBezTo>
                  <a:cubicBezTo>
                    <a:pt x="33174" y="37193"/>
                    <a:pt x="33189" y="37196"/>
                    <a:pt x="33203" y="37196"/>
                  </a:cubicBezTo>
                  <a:cubicBezTo>
                    <a:pt x="33305" y="37196"/>
                    <a:pt x="33364" y="37019"/>
                    <a:pt x="33253" y="36964"/>
                  </a:cubicBezTo>
                  <a:cubicBezTo>
                    <a:pt x="31258" y="35982"/>
                    <a:pt x="31416" y="33670"/>
                    <a:pt x="30561" y="31928"/>
                  </a:cubicBezTo>
                  <a:cubicBezTo>
                    <a:pt x="29896" y="30566"/>
                    <a:pt x="28630" y="29743"/>
                    <a:pt x="27236" y="29268"/>
                  </a:cubicBezTo>
                  <a:cubicBezTo>
                    <a:pt x="27236" y="29222"/>
                    <a:pt x="27185" y="29192"/>
                    <a:pt x="27133" y="29192"/>
                  </a:cubicBezTo>
                  <a:cubicBezTo>
                    <a:pt x="27114" y="29192"/>
                    <a:pt x="27095" y="29196"/>
                    <a:pt x="27078" y="29205"/>
                  </a:cubicBezTo>
                  <a:lnTo>
                    <a:pt x="27014" y="29205"/>
                  </a:lnTo>
                  <a:cubicBezTo>
                    <a:pt x="26318" y="28698"/>
                    <a:pt x="25526" y="28223"/>
                    <a:pt x="24703" y="27938"/>
                  </a:cubicBezTo>
                  <a:lnTo>
                    <a:pt x="24703" y="27938"/>
                  </a:lnTo>
                  <a:cubicBezTo>
                    <a:pt x="25653" y="28001"/>
                    <a:pt x="26634" y="28223"/>
                    <a:pt x="27616" y="28445"/>
                  </a:cubicBezTo>
                  <a:cubicBezTo>
                    <a:pt x="29548" y="28920"/>
                    <a:pt x="31353" y="29458"/>
                    <a:pt x="33095" y="30440"/>
                  </a:cubicBezTo>
                  <a:cubicBezTo>
                    <a:pt x="33127" y="30471"/>
                    <a:pt x="33127" y="30471"/>
                    <a:pt x="33127" y="30471"/>
                  </a:cubicBezTo>
                  <a:cubicBezTo>
                    <a:pt x="33127" y="30471"/>
                    <a:pt x="33127" y="30471"/>
                    <a:pt x="33127" y="30503"/>
                  </a:cubicBezTo>
                  <a:cubicBezTo>
                    <a:pt x="33072" y="30613"/>
                    <a:pt x="33160" y="30699"/>
                    <a:pt x="33246" y="30699"/>
                  </a:cubicBezTo>
                  <a:cubicBezTo>
                    <a:pt x="33259" y="30699"/>
                    <a:pt x="33272" y="30697"/>
                    <a:pt x="33285" y="30693"/>
                  </a:cubicBezTo>
                  <a:cubicBezTo>
                    <a:pt x="33348" y="32688"/>
                    <a:pt x="35660" y="34430"/>
                    <a:pt x="37465" y="34715"/>
                  </a:cubicBezTo>
                  <a:cubicBezTo>
                    <a:pt x="38162" y="34810"/>
                    <a:pt x="38890" y="34810"/>
                    <a:pt x="39619" y="34810"/>
                  </a:cubicBezTo>
                  <a:cubicBezTo>
                    <a:pt x="40019" y="34830"/>
                    <a:pt x="40495" y="34888"/>
                    <a:pt x="40951" y="34888"/>
                  </a:cubicBezTo>
                  <a:cubicBezTo>
                    <a:pt x="41217" y="34888"/>
                    <a:pt x="41476" y="34868"/>
                    <a:pt x="41709" y="34810"/>
                  </a:cubicBezTo>
                  <a:cubicBezTo>
                    <a:pt x="42216" y="34652"/>
                    <a:pt x="42501" y="34367"/>
                    <a:pt x="42469" y="33892"/>
                  </a:cubicBezTo>
                  <a:cubicBezTo>
                    <a:pt x="42670" y="33871"/>
                    <a:pt x="42867" y="33856"/>
                    <a:pt x="43061" y="33856"/>
                  </a:cubicBezTo>
                  <a:cubicBezTo>
                    <a:pt x="43451" y="33856"/>
                    <a:pt x="43831" y="33913"/>
                    <a:pt x="44211" y="34082"/>
                  </a:cubicBezTo>
                  <a:cubicBezTo>
                    <a:pt x="44228" y="34087"/>
                    <a:pt x="44245" y="34090"/>
                    <a:pt x="44260" y="34090"/>
                  </a:cubicBezTo>
                  <a:cubicBezTo>
                    <a:pt x="44327" y="34090"/>
                    <a:pt x="44369" y="34038"/>
                    <a:pt x="44369" y="33987"/>
                  </a:cubicBezTo>
                  <a:cubicBezTo>
                    <a:pt x="44179" y="32815"/>
                    <a:pt x="43641" y="31770"/>
                    <a:pt x="42691" y="31073"/>
                  </a:cubicBezTo>
                  <a:cubicBezTo>
                    <a:pt x="42912" y="30946"/>
                    <a:pt x="43166" y="30851"/>
                    <a:pt x="43419" y="30788"/>
                  </a:cubicBezTo>
                  <a:cubicBezTo>
                    <a:pt x="43451" y="30820"/>
                    <a:pt x="43514" y="30851"/>
                    <a:pt x="43577" y="30883"/>
                  </a:cubicBezTo>
                  <a:cubicBezTo>
                    <a:pt x="43599" y="30899"/>
                    <a:pt x="43620" y="30906"/>
                    <a:pt x="43638" y="30906"/>
                  </a:cubicBezTo>
                  <a:cubicBezTo>
                    <a:pt x="43730" y="30906"/>
                    <a:pt x="43777" y="30740"/>
                    <a:pt x="43672" y="30661"/>
                  </a:cubicBezTo>
                  <a:cubicBezTo>
                    <a:pt x="43672" y="30598"/>
                    <a:pt x="43641" y="30566"/>
                    <a:pt x="43577" y="30566"/>
                  </a:cubicBezTo>
                  <a:cubicBezTo>
                    <a:pt x="43546" y="30566"/>
                    <a:pt x="43546" y="30566"/>
                    <a:pt x="43546" y="30598"/>
                  </a:cubicBezTo>
                  <a:cubicBezTo>
                    <a:pt x="41529" y="29246"/>
                    <a:pt x="39081" y="27778"/>
                    <a:pt x="36646" y="27778"/>
                  </a:cubicBezTo>
                  <a:cubicBezTo>
                    <a:pt x="35716" y="27778"/>
                    <a:pt x="34788" y="27992"/>
                    <a:pt x="33887" y="28508"/>
                  </a:cubicBezTo>
                  <a:cubicBezTo>
                    <a:pt x="33887" y="28413"/>
                    <a:pt x="33792" y="28350"/>
                    <a:pt x="33697" y="28350"/>
                  </a:cubicBezTo>
                  <a:cubicBezTo>
                    <a:pt x="33298" y="28420"/>
                    <a:pt x="32902" y="28451"/>
                    <a:pt x="32507" y="28451"/>
                  </a:cubicBezTo>
                  <a:cubicBezTo>
                    <a:pt x="29794" y="28451"/>
                    <a:pt x="27149" y="27003"/>
                    <a:pt x="24478" y="27003"/>
                  </a:cubicBezTo>
                  <a:cubicBezTo>
                    <a:pt x="23858" y="27003"/>
                    <a:pt x="23236" y="27081"/>
                    <a:pt x="22612" y="27273"/>
                  </a:cubicBezTo>
                  <a:cubicBezTo>
                    <a:pt x="23119" y="25879"/>
                    <a:pt x="24861" y="25436"/>
                    <a:pt x="26033" y="24676"/>
                  </a:cubicBezTo>
                  <a:cubicBezTo>
                    <a:pt x="27014" y="24043"/>
                    <a:pt x="27869" y="23251"/>
                    <a:pt x="28788" y="22491"/>
                  </a:cubicBezTo>
                  <a:cubicBezTo>
                    <a:pt x="30346" y="21146"/>
                    <a:pt x="32343" y="19765"/>
                    <a:pt x="34413" y="19765"/>
                  </a:cubicBezTo>
                  <a:cubicBezTo>
                    <a:pt x="35121" y="19765"/>
                    <a:pt x="35837" y="19926"/>
                    <a:pt x="36547" y="20306"/>
                  </a:cubicBezTo>
                  <a:cubicBezTo>
                    <a:pt x="36565" y="20315"/>
                    <a:pt x="36581" y="20319"/>
                    <a:pt x="36595" y="20319"/>
                  </a:cubicBezTo>
                  <a:cubicBezTo>
                    <a:pt x="36629" y="20319"/>
                    <a:pt x="36651" y="20296"/>
                    <a:pt x="36674" y="20274"/>
                  </a:cubicBezTo>
                  <a:cubicBezTo>
                    <a:pt x="36705" y="20242"/>
                    <a:pt x="36769" y="20211"/>
                    <a:pt x="36737" y="20147"/>
                  </a:cubicBezTo>
                  <a:cubicBezTo>
                    <a:pt x="36578" y="19641"/>
                    <a:pt x="36325" y="19134"/>
                    <a:pt x="36230" y="18596"/>
                  </a:cubicBezTo>
                  <a:cubicBezTo>
                    <a:pt x="36135" y="17994"/>
                    <a:pt x="36135" y="17424"/>
                    <a:pt x="36198" y="16822"/>
                  </a:cubicBezTo>
                  <a:cubicBezTo>
                    <a:pt x="36198" y="16775"/>
                    <a:pt x="36159" y="16751"/>
                    <a:pt x="36119" y="16751"/>
                  </a:cubicBezTo>
                  <a:cubicBezTo>
                    <a:pt x="36080" y="16751"/>
                    <a:pt x="36040" y="16775"/>
                    <a:pt x="36040" y="16822"/>
                  </a:cubicBezTo>
                  <a:cubicBezTo>
                    <a:pt x="36008" y="16854"/>
                    <a:pt x="36008" y="16885"/>
                    <a:pt x="36008" y="16917"/>
                  </a:cubicBezTo>
                  <a:lnTo>
                    <a:pt x="35977" y="16917"/>
                  </a:lnTo>
                  <a:cubicBezTo>
                    <a:pt x="35502" y="17075"/>
                    <a:pt x="35122" y="17360"/>
                    <a:pt x="34710" y="17677"/>
                  </a:cubicBezTo>
                  <a:cubicBezTo>
                    <a:pt x="33982" y="18184"/>
                    <a:pt x="33317" y="18532"/>
                    <a:pt x="32462" y="18786"/>
                  </a:cubicBezTo>
                  <a:cubicBezTo>
                    <a:pt x="31606" y="19039"/>
                    <a:pt x="30751" y="19261"/>
                    <a:pt x="30023" y="19799"/>
                  </a:cubicBezTo>
                  <a:cubicBezTo>
                    <a:pt x="31036" y="17519"/>
                    <a:pt x="30720" y="14985"/>
                    <a:pt x="32081" y="12863"/>
                  </a:cubicBezTo>
                  <a:cubicBezTo>
                    <a:pt x="32113" y="12863"/>
                    <a:pt x="32176" y="12863"/>
                    <a:pt x="32176" y="12832"/>
                  </a:cubicBezTo>
                  <a:cubicBezTo>
                    <a:pt x="33158" y="11818"/>
                    <a:pt x="34742" y="12167"/>
                    <a:pt x="35787" y="11280"/>
                  </a:cubicBezTo>
                  <a:cubicBezTo>
                    <a:pt x="36388" y="10805"/>
                    <a:pt x="36674" y="10108"/>
                    <a:pt x="37054" y="9443"/>
                  </a:cubicBezTo>
                  <a:cubicBezTo>
                    <a:pt x="37624" y="8462"/>
                    <a:pt x="38320" y="7765"/>
                    <a:pt x="39302" y="7195"/>
                  </a:cubicBezTo>
                  <a:lnTo>
                    <a:pt x="39397" y="7195"/>
                  </a:lnTo>
                  <a:cubicBezTo>
                    <a:pt x="39524" y="7195"/>
                    <a:pt x="39524" y="7005"/>
                    <a:pt x="39397" y="7005"/>
                  </a:cubicBezTo>
                  <a:cubicBezTo>
                    <a:pt x="38748" y="6971"/>
                    <a:pt x="38034" y="6909"/>
                    <a:pt x="37336" y="6909"/>
                  </a:cubicBezTo>
                  <a:cubicBezTo>
                    <a:pt x="36739" y="6909"/>
                    <a:pt x="36154" y="6954"/>
                    <a:pt x="35628" y="7100"/>
                  </a:cubicBezTo>
                  <a:cubicBezTo>
                    <a:pt x="34710" y="7353"/>
                    <a:pt x="34457" y="8113"/>
                    <a:pt x="33728" y="8525"/>
                  </a:cubicBezTo>
                  <a:cubicBezTo>
                    <a:pt x="32968" y="8905"/>
                    <a:pt x="32715" y="9253"/>
                    <a:pt x="32367" y="10108"/>
                  </a:cubicBezTo>
                  <a:cubicBezTo>
                    <a:pt x="32018" y="10932"/>
                    <a:pt x="31796" y="11723"/>
                    <a:pt x="31923" y="12610"/>
                  </a:cubicBezTo>
                  <a:cubicBezTo>
                    <a:pt x="31385" y="13370"/>
                    <a:pt x="30973" y="14194"/>
                    <a:pt x="30751" y="15112"/>
                  </a:cubicBezTo>
                  <a:cubicBezTo>
                    <a:pt x="30625" y="15524"/>
                    <a:pt x="30466" y="15967"/>
                    <a:pt x="30308" y="16379"/>
                  </a:cubicBezTo>
                  <a:cubicBezTo>
                    <a:pt x="30245" y="16600"/>
                    <a:pt x="30150" y="16790"/>
                    <a:pt x="30086" y="17012"/>
                  </a:cubicBezTo>
                  <a:cubicBezTo>
                    <a:pt x="30245" y="16379"/>
                    <a:pt x="30371" y="15745"/>
                    <a:pt x="30371" y="15112"/>
                  </a:cubicBezTo>
                  <a:cubicBezTo>
                    <a:pt x="30403" y="13592"/>
                    <a:pt x="29168" y="12547"/>
                    <a:pt x="28408" y="11375"/>
                  </a:cubicBezTo>
                  <a:cubicBezTo>
                    <a:pt x="28281" y="11185"/>
                    <a:pt x="28186" y="10995"/>
                    <a:pt x="28091" y="10805"/>
                  </a:cubicBezTo>
                  <a:cubicBezTo>
                    <a:pt x="27838" y="10330"/>
                    <a:pt x="27711" y="9792"/>
                    <a:pt x="27806" y="9158"/>
                  </a:cubicBezTo>
                  <a:cubicBezTo>
                    <a:pt x="27806" y="9158"/>
                    <a:pt x="27806" y="9158"/>
                    <a:pt x="27774" y="9127"/>
                  </a:cubicBezTo>
                  <a:cubicBezTo>
                    <a:pt x="27806" y="9095"/>
                    <a:pt x="27806" y="9063"/>
                    <a:pt x="27806" y="9032"/>
                  </a:cubicBezTo>
                  <a:cubicBezTo>
                    <a:pt x="28598" y="8018"/>
                    <a:pt x="29231" y="6910"/>
                    <a:pt x="29358" y="5580"/>
                  </a:cubicBezTo>
                  <a:cubicBezTo>
                    <a:pt x="29580" y="3711"/>
                    <a:pt x="29105" y="1874"/>
                    <a:pt x="30181" y="196"/>
                  </a:cubicBezTo>
                  <a:cubicBezTo>
                    <a:pt x="30238" y="111"/>
                    <a:pt x="30168" y="1"/>
                    <a:pt x="3006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9"/>
            <p:cNvSpPr/>
            <p:nvPr/>
          </p:nvSpPr>
          <p:spPr>
            <a:xfrm rot="5400000">
              <a:off x="1461354" y="92737"/>
              <a:ext cx="1072679" cy="1610231"/>
            </a:xfrm>
            <a:custGeom>
              <a:avLst/>
              <a:gdLst/>
              <a:ahLst/>
              <a:cxnLst/>
              <a:rect l="l" t="t" r="r" b="b"/>
              <a:pathLst>
                <a:path w="35364" h="53086" extrusionOk="0">
                  <a:moveTo>
                    <a:pt x="2252" y="1"/>
                  </a:moveTo>
                  <a:cubicBezTo>
                    <a:pt x="2122" y="1"/>
                    <a:pt x="1990" y="5"/>
                    <a:pt x="1858" y="13"/>
                  </a:cubicBezTo>
                  <a:cubicBezTo>
                    <a:pt x="1699" y="13"/>
                    <a:pt x="1668" y="234"/>
                    <a:pt x="1826" y="266"/>
                  </a:cubicBezTo>
                  <a:cubicBezTo>
                    <a:pt x="3251" y="1976"/>
                    <a:pt x="3853" y="4193"/>
                    <a:pt x="3346" y="6378"/>
                  </a:cubicBezTo>
                  <a:cubicBezTo>
                    <a:pt x="2966" y="8057"/>
                    <a:pt x="1921" y="9482"/>
                    <a:pt x="1604" y="11160"/>
                  </a:cubicBezTo>
                  <a:cubicBezTo>
                    <a:pt x="1003" y="14612"/>
                    <a:pt x="3790" y="17589"/>
                    <a:pt x="5626" y="20217"/>
                  </a:cubicBezTo>
                  <a:cubicBezTo>
                    <a:pt x="5595" y="20249"/>
                    <a:pt x="5595" y="20344"/>
                    <a:pt x="5658" y="20376"/>
                  </a:cubicBezTo>
                  <a:cubicBezTo>
                    <a:pt x="5246" y="22846"/>
                    <a:pt x="6291" y="25379"/>
                    <a:pt x="6481" y="27850"/>
                  </a:cubicBezTo>
                  <a:cubicBezTo>
                    <a:pt x="6576" y="29275"/>
                    <a:pt x="6640" y="30731"/>
                    <a:pt x="6925" y="32093"/>
                  </a:cubicBezTo>
                  <a:cubicBezTo>
                    <a:pt x="4898" y="27406"/>
                    <a:pt x="1763" y="23289"/>
                    <a:pt x="243" y="18317"/>
                  </a:cubicBezTo>
                  <a:cubicBezTo>
                    <a:pt x="231" y="18260"/>
                    <a:pt x="195" y="18236"/>
                    <a:pt x="155" y="18236"/>
                  </a:cubicBezTo>
                  <a:cubicBezTo>
                    <a:pt x="84" y="18236"/>
                    <a:pt x="1" y="18311"/>
                    <a:pt x="21" y="18412"/>
                  </a:cubicBezTo>
                  <a:cubicBezTo>
                    <a:pt x="1193" y="24334"/>
                    <a:pt x="5975" y="28831"/>
                    <a:pt x="7558" y="34658"/>
                  </a:cubicBezTo>
                  <a:cubicBezTo>
                    <a:pt x="8350" y="37635"/>
                    <a:pt x="9427" y="41341"/>
                    <a:pt x="8508" y="44381"/>
                  </a:cubicBezTo>
                  <a:cubicBezTo>
                    <a:pt x="8065" y="45901"/>
                    <a:pt x="7337" y="47358"/>
                    <a:pt x="6576" y="48783"/>
                  </a:cubicBezTo>
                  <a:cubicBezTo>
                    <a:pt x="5721" y="50018"/>
                    <a:pt x="5025" y="51380"/>
                    <a:pt x="4391" y="52710"/>
                  </a:cubicBezTo>
                  <a:cubicBezTo>
                    <a:pt x="4287" y="52918"/>
                    <a:pt x="4457" y="53085"/>
                    <a:pt x="4630" y="53085"/>
                  </a:cubicBezTo>
                  <a:cubicBezTo>
                    <a:pt x="4721" y="53085"/>
                    <a:pt x="4812" y="53040"/>
                    <a:pt x="4866" y="52931"/>
                  </a:cubicBezTo>
                  <a:cubicBezTo>
                    <a:pt x="5183" y="52298"/>
                    <a:pt x="5500" y="51633"/>
                    <a:pt x="5848" y="51000"/>
                  </a:cubicBezTo>
                  <a:cubicBezTo>
                    <a:pt x="6291" y="50240"/>
                    <a:pt x="6735" y="49479"/>
                    <a:pt x="7178" y="48719"/>
                  </a:cubicBezTo>
                  <a:cubicBezTo>
                    <a:pt x="8002" y="47421"/>
                    <a:pt x="8983" y="46281"/>
                    <a:pt x="10282" y="45458"/>
                  </a:cubicBezTo>
                  <a:cubicBezTo>
                    <a:pt x="10503" y="45299"/>
                    <a:pt x="10757" y="45141"/>
                    <a:pt x="11042" y="45014"/>
                  </a:cubicBezTo>
                  <a:cubicBezTo>
                    <a:pt x="11065" y="45026"/>
                    <a:pt x="11097" y="45033"/>
                    <a:pt x="11131" y="45033"/>
                  </a:cubicBezTo>
                  <a:cubicBezTo>
                    <a:pt x="11189" y="45033"/>
                    <a:pt x="11255" y="45011"/>
                    <a:pt x="11295" y="44951"/>
                  </a:cubicBezTo>
                  <a:cubicBezTo>
                    <a:pt x="11295" y="44919"/>
                    <a:pt x="11327" y="44887"/>
                    <a:pt x="11327" y="44856"/>
                  </a:cubicBezTo>
                  <a:cubicBezTo>
                    <a:pt x="12655" y="44230"/>
                    <a:pt x="14433" y="43722"/>
                    <a:pt x="16042" y="43722"/>
                  </a:cubicBezTo>
                  <a:cubicBezTo>
                    <a:pt x="17770" y="43722"/>
                    <a:pt x="19303" y="44308"/>
                    <a:pt x="19877" y="45964"/>
                  </a:cubicBezTo>
                  <a:cubicBezTo>
                    <a:pt x="19877" y="46028"/>
                    <a:pt x="19877" y="46059"/>
                    <a:pt x="19877" y="46091"/>
                  </a:cubicBezTo>
                  <a:cubicBezTo>
                    <a:pt x="19877" y="46169"/>
                    <a:pt x="19942" y="46226"/>
                    <a:pt x="20000" y="46226"/>
                  </a:cubicBezTo>
                  <a:cubicBezTo>
                    <a:pt x="20012" y="46226"/>
                    <a:pt x="20025" y="46223"/>
                    <a:pt x="20036" y="46218"/>
                  </a:cubicBezTo>
                  <a:cubicBezTo>
                    <a:pt x="20048" y="46222"/>
                    <a:pt x="20061" y="46224"/>
                    <a:pt x="20074" y="46224"/>
                  </a:cubicBezTo>
                  <a:cubicBezTo>
                    <a:pt x="20161" y="46224"/>
                    <a:pt x="20253" y="46138"/>
                    <a:pt x="20226" y="46028"/>
                  </a:cubicBezTo>
                  <a:cubicBezTo>
                    <a:pt x="20194" y="45964"/>
                    <a:pt x="20162" y="45901"/>
                    <a:pt x="20162" y="45838"/>
                  </a:cubicBezTo>
                  <a:cubicBezTo>
                    <a:pt x="20289" y="44729"/>
                    <a:pt x="20574" y="43241"/>
                    <a:pt x="19782" y="42354"/>
                  </a:cubicBezTo>
                  <a:cubicBezTo>
                    <a:pt x="19402" y="41974"/>
                    <a:pt x="18547" y="41594"/>
                    <a:pt x="18104" y="41277"/>
                  </a:cubicBezTo>
                  <a:cubicBezTo>
                    <a:pt x="17787" y="41056"/>
                    <a:pt x="17597" y="40834"/>
                    <a:pt x="17186" y="40739"/>
                  </a:cubicBezTo>
                  <a:cubicBezTo>
                    <a:pt x="17083" y="40719"/>
                    <a:pt x="16980" y="40711"/>
                    <a:pt x="16875" y="40711"/>
                  </a:cubicBezTo>
                  <a:cubicBezTo>
                    <a:pt x="15784" y="40711"/>
                    <a:pt x="14598" y="41690"/>
                    <a:pt x="13702" y="42037"/>
                  </a:cubicBezTo>
                  <a:cubicBezTo>
                    <a:pt x="12372" y="42544"/>
                    <a:pt x="11707" y="43336"/>
                    <a:pt x="11073" y="44571"/>
                  </a:cubicBezTo>
                  <a:cubicBezTo>
                    <a:pt x="9933" y="45141"/>
                    <a:pt x="8983" y="45933"/>
                    <a:pt x="8097" y="46819"/>
                  </a:cubicBezTo>
                  <a:cubicBezTo>
                    <a:pt x="8445" y="46059"/>
                    <a:pt x="8762" y="45299"/>
                    <a:pt x="8983" y="44507"/>
                  </a:cubicBezTo>
                  <a:cubicBezTo>
                    <a:pt x="10408" y="42101"/>
                    <a:pt x="11010" y="39314"/>
                    <a:pt x="12435" y="36875"/>
                  </a:cubicBezTo>
                  <a:cubicBezTo>
                    <a:pt x="13069" y="35862"/>
                    <a:pt x="13734" y="34880"/>
                    <a:pt x="14494" y="33962"/>
                  </a:cubicBezTo>
                  <a:cubicBezTo>
                    <a:pt x="14660" y="33939"/>
                    <a:pt x="14821" y="33930"/>
                    <a:pt x="14979" y="33930"/>
                  </a:cubicBezTo>
                  <a:cubicBezTo>
                    <a:pt x="15938" y="33930"/>
                    <a:pt x="16772" y="34287"/>
                    <a:pt x="17724" y="34342"/>
                  </a:cubicBezTo>
                  <a:cubicBezTo>
                    <a:pt x="17801" y="34346"/>
                    <a:pt x="17874" y="34349"/>
                    <a:pt x="17945" y="34349"/>
                  </a:cubicBezTo>
                  <a:cubicBezTo>
                    <a:pt x="18836" y="34349"/>
                    <a:pt x="19277" y="33988"/>
                    <a:pt x="20099" y="33518"/>
                  </a:cubicBezTo>
                  <a:cubicBezTo>
                    <a:pt x="21398" y="32758"/>
                    <a:pt x="22664" y="32948"/>
                    <a:pt x="24058" y="32600"/>
                  </a:cubicBezTo>
                  <a:cubicBezTo>
                    <a:pt x="25008" y="32347"/>
                    <a:pt x="25863" y="31840"/>
                    <a:pt x="26591" y="31207"/>
                  </a:cubicBezTo>
                  <a:cubicBezTo>
                    <a:pt x="27510" y="30383"/>
                    <a:pt x="28080" y="29433"/>
                    <a:pt x="28713" y="28388"/>
                  </a:cubicBezTo>
                  <a:cubicBezTo>
                    <a:pt x="29600" y="26900"/>
                    <a:pt x="30518" y="26044"/>
                    <a:pt x="31817" y="24873"/>
                  </a:cubicBezTo>
                  <a:cubicBezTo>
                    <a:pt x="32482" y="24271"/>
                    <a:pt x="33115" y="23669"/>
                    <a:pt x="33527" y="22846"/>
                  </a:cubicBezTo>
                  <a:cubicBezTo>
                    <a:pt x="34192" y="21547"/>
                    <a:pt x="34350" y="20122"/>
                    <a:pt x="35300" y="18951"/>
                  </a:cubicBezTo>
                  <a:cubicBezTo>
                    <a:pt x="35364" y="18887"/>
                    <a:pt x="35364" y="18792"/>
                    <a:pt x="35300" y="18729"/>
                  </a:cubicBezTo>
                  <a:cubicBezTo>
                    <a:pt x="35277" y="18660"/>
                    <a:pt x="35222" y="18608"/>
                    <a:pt x="35145" y="18608"/>
                  </a:cubicBezTo>
                  <a:cubicBezTo>
                    <a:pt x="35115" y="18608"/>
                    <a:pt x="35082" y="18616"/>
                    <a:pt x="35047" y="18634"/>
                  </a:cubicBezTo>
                  <a:cubicBezTo>
                    <a:pt x="33455" y="19644"/>
                    <a:pt x="31981" y="20092"/>
                    <a:pt x="30111" y="20092"/>
                  </a:cubicBezTo>
                  <a:cubicBezTo>
                    <a:pt x="30046" y="20092"/>
                    <a:pt x="29982" y="20092"/>
                    <a:pt x="29917" y="20091"/>
                  </a:cubicBezTo>
                  <a:cubicBezTo>
                    <a:pt x="29446" y="20080"/>
                    <a:pt x="28984" y="20068"/>
                    <a:pt x="28524" y="20068"/>
                  </a:cubicBezTo>
                  <a:cubicBezTo>
                    <a:pt x="27683" y="20068"/>
                    <a:pt x="26849" y="20106"/>
                    <a:pt x="25990" y="20249"/>
                  </a:cubicBezTo>
                  <a:cubicBezTo>
                    <a:pt x="24754" y="20471"/>
                    <a:pt x="23424" y="20819"/>
                    <a:pt x="22284" y="21421"/>
                  </a:cubicBezTo>
                  <a:cubicBezTo>
                    <a:pt x="21208" y="22023"/>
                    <a:pt x="20701" y="22973"/>
                    <a:pt x="19466" y="23384"/>
                  </a:cubicBezTo>
                  <a:cubicBezTo>
                    <a:pt x="17502" y="23986"/>
                    <a:pt x="16172" y="24588"/>
                    <a:pt x="15159" y="26551"/>
                  </a:cubicBezTo>
                  <a:cubicBezTo>
                    <a:pt x="14050" y="28610"/>
                    <a:pt x="14019" y="31112"/>
                    <a:pt x="14082" y="33392"/>
                  </a:cubicBezTo>
                  <a:cubicBezTo>
                    <a:pt x="14082" y="33488"/>
                    <a:pt x="14156" y="33530"/>
                    <a:pt x="14219" y="33530"/>
                  </a:cubicBezTo>
                  <a:cubicBezTo>
                    <a:pt x="14239" y="33530"/>
                    <a:pt x="14257" y="33526"/>
                    <a:pt x="14272" y="33518"/>
                  </a:cubicBezTo>
                  <a:lnTo>
                    <a:pt x="14272" y="33518"/>
                  </a:lnTo>
                  <a:cubicBezTo>
                    <a:pt x="13417" y="34500"/>
                    <a:pt x="12657" y="35545"/>
                    <a:pt x="11992" y="36654"/>
                  </a:cubicBezTo>
                  <a:cubicBezTo>
                    <a:pt x="10788" y="38680"/>
                    <a:pt x="10123" y="40929"/>
                    <a:pt x="9268" y="43082"/>
                  </a:cubicBezTo>
                  <a:cubicBezTo>
                    <a:pt x="9490" y="40834"/>
                    <a:pt x="8857" y="38554"/>
                    <a:pt x="8350" y="36400"/>
                  </a:cubicBezTo>
                  <a:cubicBezTo>
                    <a:pt x="8223" y="35798"/>
                    <a:pt x="8065" y="35228"/>
                    <a:pt x="7875" y="34627"/>
                  </a:cubicBezTo>
                  <a:lnTo>
                    <a:pt x="7875" y="34627"/>
                  </a:lnTo>
                  <a:cubicBezTo>
                    <a:pt x="7892" y="34635"/>
                    <a:pt x="7907" y="34639"/>
                    <a:pt x="7918" y="34639"/>
                  </a:cubicBezTo>
                  <a:cubicBezTo>
                    <a:pt x="7951" y="34639"/>
                    <a:pt x="7961" y="34610"/>
                    <a:pt x="7938" y="34563"/>
                  </a:cubicBezTo>
                  <a:cubicBezTo>
                    <a:pt x="6925" y="32347"/>
                    <a:pt x="6956" y="29940"/>
                    <a:pt x="6735" y="27565"/>
                  </a:cubicBezTo>
                  <a:cubicBezTo>
                    <a:pt x="6545" y="25158"/>
                    <a:pt x="5626" y="22814"/>
                    <a:pt x="5911" y="20376"/>
                  </a:cubicBezTo>
                  <a:cubicBezTo>
                    <a:pt x="5911" y="20344"/>
                    <a:pt x="5880" y="20344"/>
                    <a:pt x="5880" y="20312"/>
                  </a:cubicBezTo>
                  <a:cubicBezTo>
                    <a:pt x="9648" y="17842"/>
                    <a:pt x="11802" y="13345"/>
                    <a:pt x="11010" y="8817"/>
                  </a:cubicBezTo>
                  <a:cubicBezTo>
                    <a:pt x="10271" y="4723"/>
                    <a:pt x="6780" y="1"/>
                    <a:pt x="2252" y="1"/>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9"/>
            <p:cNvSpPr/>
            <p:nvPr/>
          </p:nvSpPr>
          <p:spPr>
            <a:xfrm rot="5400000">
              <a:off x="2749219" y="109013"/>
              <a:ext cx="965089" cy="1281123"/>
            </a:xfrm>
            <a:custGeom>
              <a:avLst/>
              <a:gdLst/>
              <a:ahLst/>
              <a:cxnLst/>
              <a:rect l="l" t="t" r="r" b="b"/>
              <a:pathLst>
                <a:path w="31817" h="42236" extrusionOk="0">
                  <a:moveTo>
                    <a:pt x="31628" y="1"/>
                  </a:moveTo>
                  <a:cubicBezTo>
                    <a:pt x="31602" y="1"/>
                    <a:pt x="31573" y="8"/>
                    <a:pt x="31543" y="26"/>
                  </a:cubicBezTo>
                  <a:cubicBezTo>
                    <a:pt x="31448" y="90"/>
                    <a:pt x="31385" y="153"/>
                    <a:pt x="31321" y="185"/>
                  </a:cubicBezTo>
                  <a:cubicBezTo>
                    <a:pt x="28756" y="723"/>
                    <a:pt x="26476" y="2180"/>
                    <a:pt x="24671" y="4048"/>
                  </a:cubicBezTo>
                  <a:cubicBezTo>
                    <a:pt x="23721" y="5062"/>
                    <a:pt x="22929" y="6170"/>
                    <a:pt x="22264" y="7373"/>
                  </a:cubicBezTo>
                  <a:cubicBezTo>
                    <a:pt x="21314" y="9083"/>
                    <a:pt x="20839" y="11015"/>
                    <a:pt x="19351" y="12282"/>
                  </a:cubicBezTo>
                  <a:cubicBezTo>
                    <a:pt x="19287" y="12282"/>
                    <a:pt x="19224" y="12314"/>
                    <a:pt x="19192" y="12314"/>
                  </a:cubicBezTo>
                  <a:cubicBezTo>
                    <a:pt x="19161" y="12314"/>
                    <a:pt x="19161" y="12314"/>
                    <a:pt x="19161" y="12345"/>
                  </a:cubicBezTo>
                  <a:cubicBezTo>
                    <a:pt x="19145" y="12330"/>
                    <a:pt x="19137" y="12322"/>
                    <a:pt x="19129" y="12322"/>
                  </a:cubicBezTo>
                  <a:cubicBezTo>
                    <a:pt x="19121" y="12322"/>
                    <a:pt x="19113" y="12330"/>
                    <a:pt x="19097" y="12345"/>
                  </a:cubicBezTo>
                  <a:cubicBezTo>
                    <a:pt x="16025" y="13074"/>
                    <a:pt x="13080" y="14594"/>
                    <a:pt x="10547" y="16462"/>
                  </a:cubicBezTo>
                  <a:cubicBezTo>
                    <a:pt x="9153" y="17286"/>
                    <a:pt x="7823" y="18299"/>
                    <a:pt x="7126" y="19724"/>
                  </a:cubicBezTo>
                  <a:cubicBezTo>
                    <a:pt x="7031" y="19788"/>
                    <a:pt x="6936" y="19851"/>
                    <a:pt x="6873" y="19914"/>
                  </a:cubicBezTo>
                  <a:cubicBezTo>
                    <a:pt x="6846" y="19897"/>
                    <a:pt x="6822" y="19889"/>
                    <a:pt x="6801" y="19889"/>
                  </a:cubicBezTo>
                  <a:cubicBezTo>
                    <a:pt x="6747" y="19889"/>
                    <a:pt x="6715" y="19941"/>
                    <a:pt x="6715" y="20009"/>
                  </a:cubicBezTo>
                  <a:cubicBezTo>
                    <a:pt x="6651" y="20041"/>
                    <a:pt x="6620" y="20073"/>
                    <a:pt x="6556" y="20136"/>
                  </a:cubicBezTo>
                  <a:cubicBezTo>
                    <a:pt x="6454" y="20213"/>
                    <a:pt x="6517" y="20352"/>
                    <a:pt x="6612" y="20352"/>
                  </a:cubicBezTo>
                  <a:cubicBezTo>
                    <a:pt x="6635" y="20352"/>
                    <a:pt x="6659" y="20344"/>
                    <a:pt x="6683" y="20326"/>
                  </a:cubicBezTo>
                  <a:lnTo>
                    <a:pt x="6746" y="20294"/>
                  </a:lnTo>
                  <a:cubicBezTo>
                    <a:pt x="6778" y="20326"/>
                    <a:pt x="6778" y="20358"/>
                    <a:pt x="6810" y="20389"/>
                  </a:cubicBezTo>
                  <a:cubicBezTo>
                    <a:pt x="2503" y="23905"/>
                    <a:pt x="729" y="29827"/>
                    <a:pt x="1" y="35179"/>
                  </a:cubicBezTo>
                  <a:cubicBezTo>
                    <a:pt x="1" y="35273"/>
                    <a:pt x="80" y="35334"/>
                    <a:pt x="150" y="35334"/>
                  </a:cubicBezTo>
                  <a:cubicBezTo>
                    <a:pt x="198" y="35334"/>
                    <a:pt x="241" y="35306"/>
                    <a:pt x="254" y="35242"/>
                  </a:cubicBezTo>
                  <a:cubicBezTo>
                    <a:pt x="1553" y="29858"/>
                    <a:pt x="2661" y="24190"/>
                    <a:pt x="7190" y="20579"/>
                  </a:cubicBezTo>
                  <a:cubicBezTo>
                    <a:pt x="7253" y="20611"/>
                    <a:pt x="7316" y="20643"/>
                    <a:pt x="7380" y="20738"/>
                  </a:cubicBezTo>
                  <a:cubicBezTo>
                    <a:pt x="7570" y="20738"/>
                    <a:pt x="7760" y="20769"/>
                    <a:pt x="7950" y="20801"/>
                  </a:cubicBezTo>
                  <a:cubicBezTo>
                    <a:pt x="8773" y="21149"/>
                    <a:pt x="9343" y="21688"/>
                    <a:pt x="9628" y="22448"/>
                  </a:cubicBezTo>
                  <a:cubicBezTo>
                    <a:pt x="9818" y="22796"/>
                    <a:pt x="9913" y="23144"/>
                    <a:pt x="10103" y="23493"/>
                  </a:cubicBezTo>
                  <a:cubicBezTo>
                    <a:pt x="11117" y="25520"/>
                    <a:pt x="12763" y="26881"/>
                    <a:pt x="14695" y="28021"/>
                  </a:cubicBezTo>
                  <a:cubicBezTo>
                    <a:pt x="16944" y="29352"/>
                    <a:pt x="19382" y="30333"/>
                    <a:pt x="21631" y="31663"/>
                  </a:cubicBezTo>
                  <a:cubicBezTo>
                    <a:pt x="21694" y="31695"/>
                    <a:pt x="21757" y="31758"/>
                    <a:pt x="21821" y="31790"/>
                  </a:cubicBezTo>
                  <a:cubicBezTo>
                    <a:pt x="24418" y="33975"/>
                    <a:pt x="25146" y="38029"/>
                    <a:pt x="22169" y="40309"/>
                  </a:cubicBezTo>
                  <a:cubicBezTo>
                    <a:pt x="21567" y="40752"/>
                    <a:pt x="20966" y="40816"/>
                    <a:pt x="21472" y="41544"/>
                  </a:cubicBezTo>
                  <a:cubicBezTo>
                    <a:pt x="21802" y="42068"/>
                    <a:pt x="22596" y="42235"/>
                    <a:pt x="23343" y="42235"/>
                  </a:cubicBezTo>
                  <a:cubicBezTo>
                    <a:pt x="23815" y="42235"/>
                    <a:pt x="24269" y="42168"/>
                    <a:pt x="24576" y="42082"/>
                  </a:cubicBezTo>
                  <a:cubicBezTo>
                    <a:pt x="26191" y="41607"/>
                    <a:pt x="27268" y="40182"/>
                    <a:pt x="27996" y="38757"/>
                  </a:cubicBezTo>
                  <a:cubicBezTo>
                    <a:pt x="28028" y="38694"/>
                    <a:pt x="28028" y="38631"/>
                    <a:pt x="27965" y="38599"/>
                  </a:cubicBezTo>
                  <a:cubicBezTo>
                    <a:pt x="28028" y="38346"/>
                    <a:pt x="28060" y="38124"/>
                    <a:pt x="28060" y="37871"/>
                  </a:cubicBezTo>
                  <a:cubicBezTo>
                    <a:pt x="28218" y="36794"/>
                    <a:pt x="28440" y="35685"/>
                    <a:pt x="28598" y="34577"/>
                  </a:cubicBezTo>
                  <a:cubicBezTo>
                    <a:pt x="28661" y="34545"/>
                    <a:pt x="28693" y="34450"/>
                    <a:pt x="28661" y="34355"/>
                  </a:cubicBezTo>
                  <a:cubicBezTo>
                    <a:pt x="28661" y="34355"/>
                    <a:pt x="28661" y="34324"/>
                    <a:pt x="28630" y="34324"/>
                  </a:cubicBezTo>
                  <a:cubicBezTo>
                    <a:pt x="28851" y="32898"/>
                    <a:pt x="29010" y="31505"/>
                    <a:pt x="28978" y="30143"/>
                  </a:cubicBezTo>
                  <a:cubicBezTo>
                    <a:pt x="28978" y="29193"/>
                    <a:pt x="28820" y="28306"/>
                    <a:pt x="28440" y="27451"/>
                  </a:cubicBezTo>
                  <a:cubicBezTo>
                    <a:pt x="28218" y="26913"/>
                    <a:pt x="26888" y="25551"/>
                    <a:pt x="26508" y="24728"/>
                  </a:cubicBezTo>
                  <a:cubicBezTo>
                    <a:pt x="26539" y="24728"/>
                    <a:pt x="26571" y="24696"/>
                    <a:pt x="26571" y="24633"/>
                  </a:cubicBezTo>
                  <a:cubicBezTo>
                    <a:pt x="26983" y="24443"/>
                    <a:pt x="27394" y="24253"/>
                    <a:pt x="27774" y="24063"/>
                  </a:cubicBezTo>
                  <a:cubicBezTo>
                    <a:pt x="27869" y="24063"/>
                    <a:pt x="27965" y="24031"/>
                    <a:pt x="27996" y="23968"/>
                  </a:cubicBezTo>
                  <a:cubicBezTo>
                    <a:pt x="28693" y="22163"/>
                    <a:pt x="26476" y="19851"/>
                    <a:pt x="25368" y="18616"/>
                  </a:cubicBezTo>
                  <a:cubicBezTo>
                    <a:pt x="23563" y="16652"/>
                    <a:pt x="21251" y="15164"/>
                    <a:pt x="18622" y="14657"/>
                  </a:cubicBezTo>
                  <a:cubicBezTo>
                    <a:pt x="17979" y="14534"/>
                    <a:pt x="17346" y="14473"/>
                    <a:pt x="16720" y="14473"/>
                  </a:cubicBezTo>
                  <a:cubicBezTo>
                    <a:pt x="15744" y="14473"/>
                    <a:pt x="14786" y="14621"/>
                    <a:pt x="13840" y="14911"/>
                  </a:cubicBezTo>
                  <a:cubicBezTo>
                    <a:pt x="15550" y="14055"/>
                    <a:pt x="17324" y="13359"/>
                    <a:pt x="19129" y="12662"/>
                  </a:cubicBezTo>
                  <a:cubicBezTo>
                    <a:pt x="20094" y="13031"/>
                    <a:pt x="21176" y="13230"/>
                    <a:pt x="22256" y="13230"/>
                  </a:cubicBezTo>
                  <a:cubicBezTo>
                    <a:pt x="24047" y="13230"/>
                    <a:pt x="25833" y="12683"/>
                    <a:pt x="27078" y="11459"/>
                  </a:cubicBezTo>
                  <a:cubicBezTo>
                    <a:pt x="30213" y="8387"/>
                    <a:pt x="28123" y="3098"/>
                    <a:pt x="31701" y="311"/>
                  </a:cubicBezTo>
                  <a:cubicBezTo>
                    <a:pt x="31765" y="311"/>
                    <a:pt x="31765" y="280"/>
                    <a:pt x="31765" y="248"/>
                  </a:cubicBezTo>
                  <a:cubicBezTo>
                    <a:pt x="31816" y="145"/>
                    <a:pt x="31742" y="1"/>
                    <a:pt x="31628"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9"/>
            <p:cNvSpPr/>
            <p:nvPr/>
          </p:nvSpPr>
          <p:spPr>
            <a:xfrm rot="5400000">
              <a:off x="690581" y="1188608"/>
              <a:ext cx="673412" cy="601554"/>
            </a:xfrm>
            <a:custGeom>
              <a:avLst/>
              <a:gdLst/>
              <a:ahLst/>
              <a:cxnLst/>
              <a:rect l="l" t="t" r="r" b="b"/>
              <a:pathLst>
                <a:path w="22201" h="19832" extrusionOk="0">
                  <a:moveTo>
                    <a:pt x="20015" y="9979"/>
                  </a:moveTo>
                  <a:lnTo>
                    <a:pt x="20015" y="9979"/>
                  </a:lnTo>
                  <a:cubicBezTo>
                    <a:pt x="20237" y="10106"/>
                    <a:pt x="20459" y="10296"/>
                    <a:pt x="20649" y="10486"/>
                  </a:cubicBezTo>
                  <a:cubicBezTo>
                    <a:pt x="20681" y="10486"/>
                    <a:pt x="20681" y="10517"/>
                    <a:pt x="20712" y="10549"/>
                  </a:cubicBezTo>
                  <a:cubicBezTo>
                    <a:pt x="20522" y="10391"/>
                    <a:pt x="20237" y="10169"/>
                    <a:pt x="20015" y="9979"/>
                  </a:cubicBezTo>
                  <a:close/>
                  <a:moveTo>
                    <a:pt x="12769" y="1"/>
                  </a:moveTo>
                  <a:cubicBezTo>
                    <a:pt x="11338" y="1"/>
                    <a:pt x="9969" y="530"/>
                    <a:pt x="8678" y="1175"/>
                  </a:cubicBezTo>
                  <a:cubicBezTo>
                    <a:pt x="6778" y="2094"/>
                    <a:pt x="4751" y="3329"/>
                    <a:pt x="3358" y="4944"/>
                  </a:cubicBezTo>
                  <a:cubicBezTo>
                    <a:pt x="2787" y="5609"/>
                    <a:pt x="2439" y="6306"/>
                    <a:pt x="2281" y="7192"/>
                  </a:cubicBezTo>
                  <a:cubicBezTo>
                    <a:pt x="2154" y="7731"/>
                    <a:pt x="2154" y="8301"/>
                    <a:pt x="1932" y="8839"/>
                  </a:cubicBezTo>
                  <a:cubicBezTo>
                    <a:pt x="1711" y="9441"/>
                    <a:pt x="1331" y="9979"/>
                    <a:pt x="1014" y="10517"/>
                  </a:cubicBezTo>
                  <a:cubicBezTo>
                    <a:pt x="412" y="11563"/>
                    <a:pt x="1" y="12861"/>
                    <a:pt x="761" y="13843"/>
                  </a:cubicBezTo>
                  <a:cubicBezTo>
                    <a:pt x="761" y="13969"/>
                    <a:pt x="824" y="14096"/>
                    <a:pt x="919" y="14349"/>
                  </a:cubicBezTo>
                  <a:cubicBezTo>
                    <a:pt x="919" y="14413"/>
                    <a:pt x="951" y="14476"/>
                    <a:pt x="982" y="14476"/>
                  </a:cubicBezTo>
                  <a:cubicBezTo>
                    <a:pt x="982" y="14508"/>
                    <a:pt x="982" y="14508"/>
                    <a:pt x="1014" y="14508"/>
                  </a:cubicBezTo>
                  <a:cubicBezTo>
                    <a:pt x="1267" y="15521"/>
                    <a:pt x="1932" y="16313"/>
                    <a:pt x="2946" y="16630"/>
                  </a:cubicBezTo>
                  <a:cubicBezTo>
                    <a:pt x="3706" y="16915"/>
                    <a:pt x="4561" y="16883"/>
                    <a:pt x="5384" y="17010"/>
                  </a:cubicBezTo>
                  <a:cubicBezTo>
                    <a:pt x="6334" y="17200"/>
                    <a:pt x="7284" y="17453"/>
                    <a:pt x="8171" y="17770"/>
                  </a:cubicBezTo>
                  <a:cubicBezTo>
                    <a:pt x="9377" y="18219"/>
                    <a:pt x="11640" y="19832"/>
                    <a:pt x="13409" y="19832"/>
                  </a:cubicBezTo>
                  <a:cubicBezTo>
                    <a:pt x="14010" y="19832"/>
                    <a:pt x="14554" y="19645"/>
                    <a:pt x="14980" y="19163"/>
                  </a:cubicBezTo>
                  <a:cubicBezTo>
                    <a:pt x="15360" y="19068"/>
                    <a:pt x="15708" y="18910"/>
                    <a:pt x="16057" y="18625"/>
                  </a:cubicBezTo>
                  <a:cubicBezTo>
                    <a:pt x="16849" y="17960"/>
                    <a:pt x="17229" y="16978"/>
                    <a:pt x="16944" y="16028"/>
                  </a:cubicBezTo>
                  <a:lnTo>
                    <a:pt x="16944" y="16028"/>
                  </a:lnTo>
                  <a:cubicBezTo>
                    <a:pt x="17122" y="16046"/>
                    <a:pt x="17298" y="16059"/>
                    <a:pt x="17471" y="16059"/>
                  </a:cubicBezTo>
                  <a:cubicBezTo>
                    <a:pt x="17913" y="16059"/>
                    <a:pt x="18339" y="15975"/>
                    <a:pt x="18749" y="15679"/>
                  </a:cubicBezTo>
                  <a:cubicBezTo>
                    <a:pt x="19604" y="15014"/>
                    <a:pt x="20712" y="13906"/>
                    <a:pt x="21219" y="12956"/>
                  </a:cubicBezTo>
                  <a:cubicBezTo>
                    <a:pt x="22201" y="11183"/>
                    <a:pt x="20902" y="10042"/>
                    <a:pt x="19414" y="9346"/>
                  </a:cubicBezTo>
                  <a:cubicBezTo>
                    <a:pt x="19952" y="8649"/>
                    <a:pt x="20522" y="7857"/>
                    <a:pt x="20395" y="6939"/>
                  </a:cubicBezTo>
                  <a:cubicBezTo>
                    <a:pt x="20364" y="6686"/>
                    <a:pt x="20269" y="6432"/>
                    <a:pt x="20142" y="6242"/>
                  </a:cubicBezTo>
                  <a:cubicBezTo>
                    <a:pt x="20015" y="6020"/>
                    <a:pt x="19825" y="5894"/>
                    <a:pt x="19635" y="5735"/>
                  </a:cubicBezTo>
                  <a:cubicBezTo>
                    <a:pt x="19065" y="5197"/>
                    <a:pt x="19224" y="5260"/>
                    <a:pt x="18749" y="4437"/>
                  </a:cubicBezTo>
                  <a:cubicBezTo>
                    <a:pt x="18622" y="4247"/>
                    <a:pt x="18527" y="4120"/>
                    <a:pt x="18400" y="4025"/>
                  </a:cubicBezTo>
                  <a:cubicBezTo>
                    <a:pt x="18907" y="3645"/>
                    <a:pt x="19224" y="3170"/>
                    <a:pt x="19382" y="2505"/>
                  </a:cubicBezTo>
                  <a:cubicBezTo>
                    <a:pt x="19382" y="2474"/>
                    <a:pt x="19382" y="2410"/>
                    <a:pt x="19319" y="2379"/>
                  </a:cubicBezTo>
                  <a:cubicBezTo>
                    <a:pt x="18997" y="2164"/>
                    <a:pt x="18744" y="2086"/>
                    <a:pt x="18406" y="2086"/>
                  </a:cubicBezTo>
                  <a:cubicBezTo>
                    <a:pt x="18344" y="2086"/>
                    <a:pt x="18279" y="2089"/>
                    <a:pt x="18210" y="2094"/>
                  </a:cubicBezTo>
                  <a:cubicBezTo>
                    <a:pt x="17767" y="2157"/>
                    <a:pt x="17324" y="2347"/>
                    <a:pt x="16880" y="2379"/>
                  </a:cubicBezTo>
                  <a:cubicBezTo>
                    <a:pt x="16826" y="2382"/>
                    <a:pt x="16772" y="2384"/>
                    <a:pt x="16719" y="2384"/>
                  </a:cubicBezTo>
                  <a:cubicBezTo>
                    <a:pt x="16272" y="2384"/>
                    <a:pt x="15851" y="2273"/>
                    <a:pt x="15455" y="2189"/>
                  </a:cubicBezTo>
                  <a:cubicBezTo>
                    <a:pt x="15126" y="2123"/>
                    <a:pt x="14674" y="2026"/>
                    <a:pt x="14259" y="2026"/>
                  </a:cubicBezTo>
                  <a:cubicBezTo>
                    <a:pt x="14076" y="2026"/>
                    <a:pt x="13900" y="2045"/>
                    <a:pt x="13745" y="2094"/>
                  </a:cubicBezTo>
                  <a:cubicBezTo>
                    <a:pt x="13808" y="1682"/>
                    <a:pt x="13840" y="1238"/>
                    <a:pt x="13840" y="763"/>
                  </a:cubicBezTo>
                  <a:cubicBezTo>
                    <a:pt x="13935" y="637"/>
                    <a:pt x="14030" y="510"/>
                    <a:pt x="14093" y="352"/>
                  </a:cubicBezTo>
                  <a:cubicBezTo>
                    <a:pt x="14125" y="257"/>
                    <a:pt x="14062" y="162"/>
                    <a:pt x="13967" y="130"/>
                  </a:cubicBezTo>
                  <a:cubicBezTo>
                    <a:pt x="13563" y="41"/>
                    <a:pt x="13164" y="1"/>
                    <a:pt x="12769" y="1"/>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9"/>
            <p:cNvSpPr/>
            <p:nvPr/>
          </p:nvSpPr>
          <p:spPr>
            <a:xfrm rot="5400000">
              <a:off x="1109435" y="799924"/>
              <a:ext cx="971" cy="1456"/>
            </a:xfrm>
            <a:custGeom>
              <a:avLst/>
              <a:gdLst/>
              <a:ahLst/>
              <a:cxnLst/>
              <a:rect l="l" t="t" r="r" b="b"/>
              <a:pathLst>
                <a:path w="32" h="48" extrusionOk="0">
                  <a:moveTo>
                    <a:pt x="16" y="0"/>
                  </a:moveTo>
                  <a:cubicBezTo>
                    <a:pt x="8" y="0"/>
                    <a:pt x="0" y="8"/>
                    <a:pt x="0" y="24"/>
                  </a:cubicBezTo>
                  <a:cubicBezTo>
                    <a:pt x="0" y="40"/>
                    <a:pt x="8" y="48"/>
                    <a:pt x="16" y="48"/>
                  </a:cubicBezTo>
                  <a:cubicBezTo>
                    <a:pt x="24" y="48"/>
                    <a:pt x="32" y="40"/>
                    <a:pt x="32" y="24"/>
                  </a:cubicBezTo>
                  <a:cubicBezTo>
                    <a:pt x="32" y="8"/>
                    <a:pt x="24" y="0"/>
                    <a:pt x="16"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9"/>
            <p:cNvSpPr/>
            <p:nvPr/>
          </p:nvSpPr>
          <p:spPr>
            <a:xfrm rot="5400000">
              <a:off x="38018" y="142705"/>
              <a:ext cx="1533156" cy="1324590"/>
            </a:xfrm>
            <a:custGeom>
              <a:avLst/>
              <a:gdLst/>
              <a:ahLst/>
              <a:cxnLst/>
              <a:rect l="l" t="t" r="r" b="b"/>
              <a:pathLst>
                <a:path w="50545" h="43669" extrusionOk="0">
                  <a:moveTo>
                    <a:pt x="25482" y="0"/>
                  </a:moveTo>
                  <a:cubicBezTo>
                    <a:pt x="25455" y="0"/>
                    <a:pt x="25426" y="7"/>
                    <a:pt x="25399" y="20"/>
                  </a:cubicBezTo>
                  <a:cubicBezTo>
                    <a:pt x="22929" y="1382"/>
                    <a:pt x="21060" y="4295"/>
                    <a:pt x="21345" y="7177"/>
                  </a:cubicBezTo>
                  <a:cubicBezTo>
                    <a:pt x="21459" y="8685"/>
                    <a:pt x="22673" y="11140"/>
                    <a:pt x="24388" y="11140"/>
                  </a:cubicBezTo>
                  <a:cubicBezTo>
                    <a:pt x="24582" y="11140"/>
                    <a:pt x="24782" y="11108"/>
                    <a:pt x="24987" y="11041"/>
                  </a:cubicBezTo>
                  <a:cubicBezTo>
                    <a:pt x="25051" y="11358"/>
                    <a:pt x="25114" y="11643"/>
                    <a:pt x="25241" y="11896"/>
                  </a:cubicBezTo>
                  <a:cubicBezTo>
                    <a:pt x="25526" y="12846"/>
                    <a:pt x="26349" y="13543"/>
                    <a:pt x="27046" y="14176"/>
                  </a:cubicBezTo>
                  <a:cubicBezTo>
                    <a:pt x="28376" y="15411"/>
                    <a:pt x="29294" y="16646"/>
                    <a:pt x="29168" y="18546"/>
                  </a:cubicBezTo>
                  <a:cubicBezTo>
                    <a:pt x="28914" y="22062"/>
                    <a:pt x="27141" y="25767"/>
                    <a:pt x="25272" y="28649"/>
                  </a:cubicBezTo>
                  <a:cubicBezTo>
                    <a:pt x="25241" y="28649"/>
                    <a:pt x="25241" y="28680"/>
                    <a:pt x="25241" y="28712"/>
                  </a:cubicBezTo>
                  <a:cubicBezTo>
                    <a:pt x="23657" y="31436"/>
                    <a:pt x="21472" y="33462"/>
                    <a:pt x="18939" y="35331"/>
                  </a:cubicBezTo>
                  <a:cubicBezTo>
                    <a:pt x="16912" y="36819"/>
                    <a:pt x="14473" y="37579"/>
                    <a:pt x="12320" y="38846"/>
                  </a:cubicBezTo>
                  <a:cubicBezTo>
                    <a:pt x="14283" y="36503"/>
                    <a:pt x="12636" y="32259"/>
                    <a:pt x="15550" y="30454"/>
                  </a:cubicBezTo>
                  <a:cubicBezTo>
                    <a:pt x="16563" y="31056"/>
                    <a:pt x="17672" y="31499"/>
                    <a:pt x="18844" y="31689"/>
                  </a:cubicBezTo>
                  <a:cubicBezTo>
                    <a:pt x="18996" y="31716"/>
                    <a:pt x="19154" y="31727"/>
                    <a:pt x="19315" y="31727"/>
                  </a:cubicBezTo>
                  <a:cubicBezTo>
                    <a:pt x="20103" y="31727"/>
                    <a:pt x="20977" y="31462"/>
                    <a:pt x="21769" y="31462"/>
                  </a:cubicBezTo>
                  <a:cubicBezTo>
                    <a:pt x="22161" y="31462"/>
                    <a:pt x="22534" y="31527"/>
                    <a:pt x="22866" y="31721"/>
                  </a:cubicBezTo>
                  <a:cubicBezTo>
                    <a:pt x="22886" y="31734"/>
                    <a:pt x="22909" y="31740"/>
                    <a:pt x="22933" y="31740"/>
                  </a:cubicBezTo>
                  <a:cubicBezTo>
                    <a:pt x="23020" y="31740"/>
                    <a:pt x="23112" y="31655"/>
                    <a:pt x="23087" y="31531"/>
                  </a:cubicBezTo>
                  <a:cubicBezTo>
                    <a:pt x="22566" y="29659"/>
                    <a:pt x="20504" y="28504"/>
                    <a:pt x="18543" y="28504"/>
                  </a:cubicBezTo>
                  <a:cubicBezTo>
                    <a:pt x="17286" y="28504"/>
                    <a:pt x="16071" y="28978"/>
                    <a:pt x="15328" y="30042"/>
                  </a:cubicBezTo>
                  <a:cubicBezTo>
                    <a:pt x="15233" y="30042"/>
                    <a:pt x="15170" y="30137"/>
                    <a:pt x="15202" y="30201"/>
                  </a:cubicBezTo>
                  <a:cubicBezTo>
                    <a:pt x="13365" y="30866"/>
                    <a:pt x="13365" y="32924"/>
                    <a:pt x="12985" y="34603"/>
                  </a:cubicBezTo>
                  <a:cubicBezTo>
                    <a:pt x="13016" y="33874"/>
                    <a:pt x="12826" y="33146"/>
                    <a:pt x="12763" y="32386"/>
                  </a:cubicBezTo>
                  <a:cubicBezTo>
                    <a:pt x="12668" y="30739"/>
                    <a:pt x="13111" y="28174"/>
                    <a:pt x="14283" y="26939"/>
                  </a:cubicBezTo>
                  <a:cubicBezTo>
                    <a:pt x="14283" y="26939"/>
                    <a:pt x="14283" y="26907"/>
                    <a:pt x="14283" y="26907"/>
                  </a:cubicBezTo>
                  <a:cubicBezTo>
                    <a:pt x="15740" y="26210"/>
                    <a:pt x="17418" y="26305"/>
                    <a:pt x="18812" y="25482"/>
                  </a:cubicBezTo>
                  <a:cubicBezTo>
                    <a:pt x="19350" y="25165"/>
                    <a:pt x="19794" y="24753"/>
                    <a:pt x="20205" y="24278"/>
                  </a:cubicBezTo>
                  <a:cubicBezTo>
                    <a:pt x="20870" y="23487"/>
                    <a:pt x="21377" y="21967"/>
                    <a:pt x="22549" y="21935"/>
                  </a:cubicBezTo>
                  <a:cubicBezTo>
                    <a:pt x="22771" y="21903"/>
                    <a:pt x="22739" y="21650"/>
                    <a:pt x="22581" y="21650"/>
                  </a:cubicBezTo>
                  <a:lnTo>
                    <a:pt x="22581" y="21618"/>
                  </a:lnTo>
                  <a:cubicBezTo>
                    <a:pt x="20079" y="21808"/>
                    <a:pt x="17418" y="22030"/>
                    <a:pt x="15202" y="23328"/>
                  </a:cubicBezTo>
                  <a:cubicBezTo>
                    <a:pt x="14093" y="23962"/>
                    <a:pt x="12953" y="25387"/>
                    <a:pt x="13808" y="26495"/>
                  </a:cubicBezTo>
                  <a:cubicBezTo>
                    <a:pt x="13808" y="26527"/>
                    <a:pt x="13808" y="26527"/>
                    <a:pt x="13808" y="26559"/>
                  </a:cubicBezTo>
                  <a:cubicBezTo>
                    <a:pt x="12890" y="27762"/>
                    <a:pt x="12351" y="29155"/>
                    <a:pt x="12161" y="30676"/>
                  </a:cubicBezTo>
                  <a:cubicBezTo>
                    <a:pt x="11971" y="32259"/>
                    <a:pt x="12415" y="33842"/>
                    <a:pt x="12130" y="35426"/>
                  </a:cubicBezTo>
                  <a:cubicBezTo>
                    <a:pt x="12098" y="34856"/>
                    <a:pt x="11940" y="34317"/>
                    <a:pt x="11528" y="33842"/>
                  </a:cubicBezTo>
                  <a:cubicBezTo>
                    <a:pt x="10895" y="33114"/>
                    <a:pt x="9945" y="32639"/>
                    <a:pt x="9026" y="32322"/>
                  </a:cubicBezTo>
                  <a:cubicBezTo>
                    <a:pt x="8614" y="30834"/>
                    <a:pt x="6366" y="29916"/>
                    <a:pt x="5004" y="29884"/>
                  </a:cubicBezTo>
                  <a:cubicBezTo>
                    <a:pt x="4992" y="29884"/>
                    <a:pt x="4981" y="29884"/>
                    <a:pt x="4969" y="29884"/>
                  </a:cubicBezTo>
                  <a:cubicBezTo>
                    <a:pt x="2768" y="29884"/>
                    <a:pt x="1012" y="32808"/>
                    <a:pt x="634" y="34698"/>
                  </a:cubicBezTo>
                  <a:cubicBezTo>
                    <a:pt x="612" y="34805"/>
                    <a:pt x="693" y="34883"/>
                    <a:pt x="776" y="34883"/>
                  </a:cubicBezTo>
                  <a:cubicBezTo>
                    <a:pt x="816" y="34883"/>
                    <a:pt x="857" y="34865"/>
                    <a:pt x="887" y="34824"/>
                  </a:cubicBezTo>
                  <a:cubicBezTo>
                    <a:pt x="1299" y="34127"/>
                    <a:pt x="1204" y="34222"/>
                    <a:pt x="2186" y="33874"/>
                  </a:cubicBezTo>
                  <a:cubicBezTo>
                    <a:pt x="2664" y="33705"/>
                    <a:pt x="2909" y="33632"/>
                    <a:pt x="3126" y="33632"/>
                  </a:cubicBezTo>
                  <a:cubicBezTo>
                    <a:pt x="3355" y="33632"/>
                    <a:pt x="3553" y="33712"/>
                    <a:pt x="3959" y="33842"/>
                  </a:cubicBezTo>
                  <a:cubicBezTo>
                    <a:pt x="4428" y="33989"/>
                    <a:pt x="4870" y="34163"/>
                    <a:pt x="5360" y="34163"/>
                  </a:cubicBezTo>
                  <a:cubicBezTo>
                    <a:pt x="5399" y="34163"/>
                    <a:pt x="5439" y="34162"/>
                    <a:pt x="5479" y="34159"/>
                  </a:cubicBezTo>
                  <a:cubicBezTo>
                    <a:pt x="6683" y="34127"/>
                    <a:pt x="7949" y="33304"/>
                    <a:pt x="9026" y="32797"/>
                  </a:cubicBezTo>
                  <a:cubicBezTo>
                    <a:pt x="10198" y="33526"/>
                    <a:pt x="11528" y="34317"/>
                    <a:pt x="11465" y="35933"/>
                  </a:cubicBezTo>
                  <a:cubicBezTo>
                    <a:pt x="11401" y="37358"/>
                    <a:pt x="10040" y="39068"/>
                    <a:pt x="9026" y="40018"/>
                  </a:cubicBezTo>
                  <a:cubicBezTo>
                    <a:pt x="6968" y="41886"/>
                    <a:pt x="3326" y="42013"/>
                    <a:pt x="697" y="42045"/>
                  </a:cubicBezTo>
                  <a:cubicBezTo>
                    <a:pt x="634" y="42045"/>
                    <a:pt x="602" y="42045"/>
                    <a:pt x="571" y="42076"/>
                  </a:cubicBezTo>
                  <a:cubicBezTo>
                    <a:pt x="159" y="42393"/>
                    <a:pt x="0" y="43375"/>
                    <a:pt x="571" y="43565"/>
                  </a:cubicBezTo>
                  <a:cubicBezTo>
                    <a:pt x="571" y="43617"/>
                    <a:pt x="613" y="43668"/>
                    <a:pt x="663" y="43668"/>
                  </a:cubicBezTo>
                  <a:cubicBezTo>
                    <a:pt x="674" y="43668"/>
                    <a:pt x="686" y="43666"/>
                    <a:pt x="697" y="43660"/>
                  </a:cubicBezTo>
                  <a:cubicBezTo>
                    <a:pt x="4941" y="42995"/>
                    <a:pt x="8994" y="41538"/>
                    <a:pt x="12953" y="39955"/>
                  </a:cubicBezTo>
                  <a:cubicBezTo>
                    <a:pt x="16975" y="38339"/>
                    <a:pt x="20585" y="35996"/>
                    <a:pt x="24101" y="33462"/>
                  </a:cubicBezTo>
                  <a:cubicBezTo>
                    <a:pt x="24123" y="33507"/>
                    <a:pt x="24161" y="33552"/>
                    <a:pt x="24215" y="33552"/>
                  </a:cubicBezTo>
                  <a:cubicBezTo>
                    <a:pt x="24238" y="33552"/>
                    <a:pt x="24263" y="33544"/>
                    <a:pt x="24291" y="33526"/>
                  </a:cubicBezTo>
                  <a:cubicBezTo>
                    <a:pt x="24892" y="33241"/>
                    <a:pt x="25557" y="33051"/>
                    <a:pt x="26191" y="32924"/>
                  </a:cubicBezTo>
                  <a:cubicBezTo>
                    <a:pt x="27394" y="33177"/>
                    <a:pt x="28534" y="33494"/>
                    <a:pt x="29706" y="33874"/>
                  </a:cubicBezTo>
                  <a:lnTo>
                    <a:pt x="29738" y="33874"/>
                  </a:lnTo>
                  <a:cubicBezTo>
                    <a:pt x="29769" y="33874"/>
                    <a:pt x="29769" y="33874"/>
                    <a:pt x="29769" y="33906"/>
                  </a:cubicBezTo>
                  <a:cubicBezTo>
                    <a:pt x="29643" y="35869"/>
                    <a:pt x="30054" y="38244"/>
                    <a:pt x="31511" y="39701"/>
                  </a:cubicBezTo>
                  <a:cubicBezTo>
                    <a:pt x="32113" y="40303"/>
                    <a:pt x="32905" y="40525"/>
                    <a:pt x="33760" y="40620"/>
                  </a:cubicBezTo>
                  <a:cubicBezTo>
                    <a:pt x="35407" y="40810"/>
                    <a:pt x="37085" y="40841"/>
                    <a:pt x="38763" y="40968"/>
                  </a:cubicBezTo>
                  <a:cubicBezTo>
                    <a:pt x="38922" y="40968"/>
                    <a:pt x="38985" y="40715"/>
                    <a:pt x="38827" y="40683"/>
                  </a:cubicBezTo>
                  <a:cubicBezTo>
                    <a:pt x="36325" y="40081"/>
                    <a:pt x="35882" y="37453"/>
                    <a:pt x="34456" y="35711"/>
                  </a:cubicBezTo>
                  <a:cubicBezTo>
                    <a:pt x="33380" y="34381"/>
                    <a:pt x="31701" y="33779"/>
                    <a:pt x="30054" y="33621"/>
                  </a:cubicBezTo>
                  <a:cubicBezTo>
                    <a:pt x="30017" y="33584"/>
                    <a:pt x="29969" y="33568"/>
                    <a:pt x="29923" y="33568"/>
                  </a:cubicBezTo>
                  <a:cubicBezTo>
                    <a:pt x="29891" y="33568"/>
                    <a:pt x="29859" y="33576"/>
                    <a:pt x="29833" y="33589"/>
                  </a:cubicBezTo>
                  <a:lnTo>
                    <a:pt x="29801" y="33589"/>
                  </a:lnTo>
                  <a:cubicBezTo>
                    <a:pt x="29801" y="33589"/>
                    <a:pt x="29769" y="33589"/>
                    <a:pt x="29769" y="33621"/>
                  </a:cubicBezTo>
                  <a:cubicBezTo>
                    <a:pt x="28851" y="33209"/>
                    <a:pt x="27806" y="32924"/>
                    <a:pt x="26793" y="32797"/>
                  </a:cubicBezTo>
                  <a:cubicBezTo>
                    <a:pt x="27933" y="32607"/>
                    <a:pt x="29073" y="32607"/>
                    <a:pt x="30213" y="32607"/>
                  </a:cubicBezTo>
                  <a:cubicBezTo>
                    <a:pt x="32525" y="32607"/>
                    <a:pt x="34710" y="32734"/>
                    <a:pt x="36927" y="33399"/>
                  </a:cubicBezTo>
                  <a:lnTo>
                    <a:pt x="36958" y="33399"/>
                  </a:lnTo>
                  <a:cubicBezTo>
                    <a:pt x="36958" y="33399"/>
                    <a:pt x="36958" y="33431"/>
                    <a:pt x="36958" y="33431"/>
                  </a:cubicBezTo>
                  <a:cubicBezTo>
                    <a:pt x="36908" y="33555"/>
                    <a:pt x="37015" y="33641"/>
                    <a:pt x="37109" y="33641"/>
                  </a:cubicBezTo>
                  <a:cubicBezTo>
                    <a:pt x="37135" y="33641"/>
                    <a:pt x="37160" y="33634"/>
                    <a:pt x="37180" y="33621"/>
                  </a:cubicBezTo>
                  <a:cubicBezTo>
                    <a:pt x="37780" y="35721"/>
                    <a:pt x="40511" y="37053"/>
                    <a:pt x="42601" y="37053"/>
                  </a:cubicBezTo>
                  <a:cubicBezTo>
                    <a:pt x="42718" y="37053"/>
                    <a:pt x="42832" y="37049"/>
                    <a:pt x="42944" y="37041"/>
                  </a:cubicBezTo>
                  <a:cubicBezTo>
                    <a:pt x="43767" y="36978"/>
                    <a:pt x="44591" y="36756"/>
                    <a:pt x="45414" y="36566"/>
                  </a:cubicBezTo>
                  <a:cubicBezTo>
                    <a:pt x="46142" y="36408"/>
                    <a:pt x="47092" y="36344"/>
                    <a:pt x="47757" y="35996"/>
                  </a:cubicBezTo>
                  <a:cubicBezTo>
                    <a:pt x="48264" y="35711"/>
                    <a:pt x="48549" y="35299"/>
                    <a:pt x="48359" y="34761"/>
                  </a:cubicBezTo>
                  <a:cubicBezTo>
                    <a:pt x="48858" y="34618"/>
                    <a:pt x="49339" y="34494"/>
                    <a:pt x="49856" y="34494"/>
                  </a:cubicBezTo>
                  <a:cubicBezTo>
                    <a:pt x="50028" y="34494"/>
                    <a:pt x="50204" y="34507"/>
                    <a:pt x="50386" y="34539"/>
                  </a:cubicBezTo>
                  <a:cubicBezTo>
                    <a:pt x="50481" y="34539"/>
                    <a:pt x="50544" y="34476"/>
                    <a:pt x="50513" y="34381"/>
                  </a:cubicBezTo>
                  <a:cubicBezTo>
                    <a:pt x="50006" y="33114"/>
                    <a:pt x="49119" y="32101"/>
                    <a:pt x="47852" y="31531"/>
                  </a:cubicBezTo>
                  <a:cubicBezTo>
                    <a:pt x="48074" y="31341"/>
                    <a:pt x="48327" y="31151"/>
                    <a:pt x="48613" y="31024"/>
                  </a:cubicBezTo>
                  <a:cubicBezTo>
                    <a:pt x="48676" y="31056"/>
                    <a:pt x="48708" y="31087"/>
                    <a:pt x="48803" y="31119"/>
                  </a:cubicBezTo>
                  <a:cubicBezTo>
                    <a:pt x="48818" y="31125"/>
                    <a:pt x="48833" y="31128"/>
                    <a:pt x="48847" y="31128"/>
                  </a:cubicBezTo>
                  <a:cubicBezTo>
                    <a:pt x="48971" y="31128"/>
                    <a:pt x="49009" y="30891"/>
                    <a:pt x="48866" y="30834"/>
                  </a:cubicBezTo>
                  <a:lnTo>
                    <a:pt x="48834" y="30834"/>
                  </a:lnTo>
                  <a:cubicBezTo>
                    <a:pt x="48834" y="30788"/>
                    <a:pt x="48800" y="30758"/>
                    <a:pt x="48757" y="30758"/>
                  </a:cubicBezTo>
                  <a:cubicBezTo>
                    <a:pt x="48741" y="30758"/>
                    <a:pt x="48724" y="30762"/>
                    <a:pt x="48708" y="30771"/>
                  </a:cubicBezTo>
                  <a:lnTo>
                    <a:pt x="48676" y="30771"/>
                  </a:lnTo>
                  <a:cubicBezTo>
                    <a:pt x="46649" y="30006"/>
                    <a:pt x="44313" y="29232"/>
                    <a:pt x="42088" y="29232"/>
                  </a:cubicBezTo>
                  <a:cubicBezTo>
                    <a:pt x="40349" y="29232"/>
                    <a:pt x="38678" y="29704"/>
                    <a:pt x="37275" y="31024"/>
                  </a:cubicBezTo>
                  <a:cubicBezTo>
                    <a:pt x="37275" y="30992"/>
                    <a:pt x="37275" y="30992"/>
                    <a:pt x="37275" y="30992"/>
                  </a:cubicBezTo>
                  <a:cubicBezTo>
                    <a:pt x="37254" y="30908"/>
                    <a:pt x="37205" y="30866"/>
                    <a:pt x="37146" y="30866"/>
                  </a:cubicBezTo>
                  <a:cubicBezTo>
                    <a:pt x="37117" y="30866"/>
                    <a:pt x="37085" y="30876"/>
                    <a:pt x="37053" y="30897"/>
                  </a:cubicBezTo>
                  <a:cubicBezTo>
                    <a:pt x="35683" y="31475"/>
                    <a:pt x="34222" y="31601"/>
                    <a:pt x="32739" y="31601"/>
                  </a:cubicBezTo>
                  <a:cubicBezTo>
                    <a:pt x="31598" y="31601"/>
                    <a:pt x="30443" y="31527"/>
                    <a:pt x="29307" y="31527"/>
                  </a:cubicBezTo>
                  <a:cubicBezTo>
                    <a:pt x="27553" y="31527"/>
                    <a:pt x="25843" y="31704"/>
                    <a:pt x="24291" y="32607"/>
                  </a:cubicBezTo>
                  <a:cubicBezTo>
                    <a:pt x="24512" y="30897"/>
                    <a:pt x="26317" y="29947"/>
                    <a:pt x="27426" y="28775"/>
                  </a:cubicBezTo>
                  <a:cubicBezTo>
                    <a:pt x="28376" y="27794"/>
                    <a:pt x="29136" y="26685"/>
                    <a:pt x="29959" y="25577"/>
                  </a:cubicBezTo>
                  <a:cubicBezTo>
                    <a:pt x="31610" y="23348"/>
                    <a:pt x="33883" y="20904"/>
                    <a:pt x="36757" y="20904"/>
                  </a:cubicBezTo>
                  <a:cubicBezTo>
                    <a:pt x="37190" y="20904"/>
                    <a:pt x="37638" y="20959"/>
                    <a:pt x="38098" y="21080"/>
                  </a:cubicBezTo>
                  <a:cubicBezTo>
                    <a:pt x="38110" y="21086"/>
                    <a:pt x="38122" y="21088"/>
                    <a:pt x="38133" y="21088"/>
                  </a:cubicBezTo>
                  <a:cubicBezTo>
                    <a:pt x="38183" y="21088"/>
                    <a:pt x="38225" y="21037"/>
                    <a:pt x="38225" y="20985"/>
                  </a:cubicBezTo>
                  <a:cubicBezTo>
                    <a:pt x="38288" y="20985"/>
                    <a:pt x="38320" y="20922"/>
                    <a:pt x="38257" y="20858"/>
                  </a:cubicBezTo>
                  <a:cubicBezTo>
                    <a:pt x="37940" y="20320"/>
                    <a:pt x="37560" y="19845"/>
                    <a:pt x="37307" y="19243"/>
                  </a:cubicBezTo>
                  <a:cubicBezTo>
                    <a:pt x="37022" y="18610"/>
                    <a:pt x="36895" y="17945"/>
                    <a:pt x="36768" y="17280"/>
                  </a:cubicBezTo>
                  <a:cubicBezTo>
                    <a:pt x="36768" y="17221"/>
                    <a:pt x="36727" y="17196"/>
                    <a:pt x="36683" y="17196"/>
                  </a:cubicBezTo>
                  <a:cubicBezTo>
                    <a:pt x="36633" y="17196"/>
                    <a:pt x="36578" y="17229"/>
                    <a:pt x="36578" y="17280"/>
                  </a:cubicBezTo>
                  <a:cubicBezTo>
                    <a:pt x="36578" y="17311"/>
                    <a:pt x="36578" y="17375"/>
                    <a:pt x="36578" y="17406"/>
                  </a:cubicBezTo>
                  <a:cubicBezTo>
                    <a:pt x="36040" y="17723"/>
                    <a:pt x="35692" y="18135"/>
                    <a:pt x="35311" y="18610"/>
                  </a:cubicBezTo>
                  <a:cubicBezTo>
                    <a:pt x="34646" y="19401"/>
                    <a:pt x="33981" y="19940"/>
                    <a:pt x="33095" y="20447"/>
                  </a:cubicBezTo>
                  <a:cubicBezTo>
                    <a:pt x="32208" y="20985"/>
                    <a:pt x="31290" y="21428"/>
                    <a:pt x="30624" y="22220"/>
                  </a:cubicBezTo>
                  <a:cubicBezTo>
                    <a:pt x="31195" y="19401"/>
                    <a:pt x="30118" y="16646"/>
                    <a:pt x="31131" y="13891"/>
                  </a:cubicBezTo>
                  <a:cubicBezTo>
                    <a:pt x="31163" y="13891"/>
                    <a:pt x="31195" y="13859"/>
                    <a:pt x="31226" y="13828"/>
                  </a:cubicBezTo>
                  <a:cubicBezTo>
                    <a:pt x="32050" y="12434"/>
                    <a:pt x="33886" y="12403"/>
                    <a:pt x="34836" y="11136"/>
                  </a:cubicBezTo>
                  <a:cubicBezTo>
                    <a:pt x="35407" y="10439"/>
                    <a:pt x="35502" y="9584"/>
                    <a:pt x="35755" y="8729"/>
                  </a:cubicBezTo>
                  <a:cubicBezTo>
                    <a:pt x="36167" y="7494"/>
                    <a:pt x="36768" y="6512"/>
                    <a:pt x="37718" y="5625"/>
                  </a:cubicBezTo>
                  <a:lnTo>
                    <a:pt x="37813" y="5594"/>
                  </a:lnTo>
                  <a:cubicBezTo>
                    <a:pt x="37932" y="5564"/>
                    <a:pt x="37912" y="5369"/>
                    <a:pt x="37780" y="5369"/>
                  </a:cubicBezTo>
                  <a:cubicBezTo>
                    <a:pt x="37770" y="5369"/>
                    <a:pt x="37761" y="5370"/>
                    <a:pt x="37750" y="5372"/>
                  </a:cubicBezTo>
                  <a:cubicBezTo>
                    <a:pt x="36388" y="5625"/>
                    <a:pt x="34773" y="5815"/>
                    <a:pt x="33538" y="6481"/>
                  </a:cubicBezTo>
                  <a:cubicBezTo>
                    <a:pt x="32588" y="7019"/>
                    <a:pt x="32525" y="7937"/>
                    <a:pt x="31796" y="8571"/>
                  </a:cubicBezTo>
                  <a:cubicBezTo>
                    <a:pt x="31036" y="9236"/>
                    <a:pt x="30846" y="9679"/>
                    <a:pt x="30688" y="10756"/>
                  </a:cubicBezTo>
                  <a:cubicBezTo>
                    <a:pt x="30529" y="11738"/>
                    <a:pt x="30498" y="12688"/>
                    <a:pt x="30846" y="13638"/>
                  </a:cubicBezTo>
                  <a:cubicBezTo>
                    <a:pt x="30434" y="14651"/>
                    <a:pt x="30213" y="15696"/>
                    <a:pt x="30213" y="16773"/>
                  </a:cubicBezTo>
                  <a:cubicBezTo>
                    <a:pt x="30149" y="17280"/>
                    <a:pt x="30118" y="17818"/>
                    <a:pt x="30054" y="18325"/>
                  </a:cubicBezTo>
                  <a:cubicBezTo>
                    <a:pt x="30023" y="18578"/>
                    <a:pt x="29991" y="18831"/>
                    <a:pt x="29959" y="19085"/>
                  </a:cubicBezTo>
                  <a:cubicBezTo>
                    <a:pt x="29959" y="18356"/>
                    <a:pt x="29959" y="17596"/>
                    <a:pt x="29801" y="16868"/>
                  </a:cubicBezTo>
                  <a:cubicBezTo>
                    <a:pt x="29389" y="15158"/>
                    <a:pt x="27774" y="14334"/>
                    <a:pt x="26571" y="13194"/>
                  </a:cubicBezTo>
                  <a:cubicBezTo>
                    <a:pt x="26412" y="13004"/>
                    <a:pt x="26254" y="12846"/>
                    <a:pt x="26096" y="12656"/>
                  </a:cubicBezTo>
                  <a:cubicBezTo>
                    <a:pt x="25684" y="12181"/>
                    <a:pt x="25367" y="11611"/>
                    <a:pt x="25304" y="10883"/>
                  </a:cubicBezTo>
                  <a:cubicBezTo>
                    <a:pt x="25304" y="10883"/>
                    <a:pt x="25304" y="10883"/>
                    <a:pt x="25304" y="10851"/>
                  </a:cubicBezTo>
                  <a:cubicBezTo>
                    <a:pt x="25304" y="10819"/>
                    <a:pt x="25304" y="10788"/>
                    <a:pt x="25272" y="10756"/>
                  </a:cubicBezTo>
                  <a:cubicBezTo>
                    <a:pt x="25906" y="9362"/>
                    <a:pt x="26317" y="7969"/>
                    <a:pt x="26127" y="6449"/>
                  </a:cubicBezTo>
                  <a:cubicBezTo>
                    <a:pt x="25842" y="4295"/>
                    <a:pt x="24861" y="2332"/>
                    <a:pt x="25621" y="210"/>
                  </a:cubicBezTo>
                  <a:cubicBezTo>
                    <a:pt x="25671" y="86"/>
                    <a:pt x="25583" y="0"/>
                    <a:pt x="25482"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9"/>
            <p:cNvSpPr/>
            <p:nvPr/>
          </p:nvSpPr>
          <p:spPr>
            <a:xfrm rot="5400000">
              <a:off x="3503055" y="459717"/>
              <a:ext cx="1056663" cy="682876"/>
            </a:xfrm>
            <a:custGeom>
              <a:avLst/>
              <a:gdLst/>
              <a:ahLst/>
              <a:cxnLst/>
              <a:rect l="l" t="t" r="r" b="b"/>
              <a:pathLst>
                <a:path w="34836" h="22513" extrusionOk="0">
                  <a:moveTo>
                    <a:pt x="22485" y="9275"/>
                  </a:moveTo>
                  <a:lnTo>
                    <a:pt x="22485" y="9275"/>
                  </a:lnTo>
                  <a:cubicBezTo>
                    <a:pt x="24132" y="10383"/>
                    <a:pt x="26412" y="10003"/>
                    <a:pt x="28280" y="10573"/>
                  </a:cubicBezTo>
                  <a:cubicBezTo>
                    <a:pt x="30655" y="11302"/>
                    <a:pt x="32556" y="12664"/>
                    <a:pt x="34107" y="14564"/>
                  </a:cubicBezTo>
                  <a:cubicBezTo>
                    <a:pt x="34012" y="14500"/>
                    <a:pt x="33917" y="14469"/>
                    <a:pt x="33854" y="14437"/>
                  </a:cubicBezTo>
                  <a:cubicBezTo>
                    <a:pt x="32397" y="13677"/>
                    <a:pt x="30655" y="13550"/>
                    <a:pt x="29040" y="13265"/>
                  </a:cubicBezTo>
                  <a:cubicBezTo>
                    <a:pt x="26190" y="12790"/>
                    <a:pt x="24100" y="11650"/>
                    <a:pt x="22485" y="9275"/>
                  </a:cubicBezTo>
                  <a:close/>
                  <a:moveTo>
                    <a:pt x="22200" y="9117"/>
                  </a:moveTo>
                  <a:lnTo>
                    <a:pt x="22200" y="9117"/>
                  </a:lnTo>
                  <a:cubicBezTo>
                    <a:pt x="24100" y="13075"/>
                    <a:pt x="28154" y="13170"/>
                    <a:pt x="31859" y="14120"/>
                  </a:cubicBezTo>
                  <a:cubicBezTo>
                    <a:pt x="30909" y="14152"/>
                    <a:pt x="29927" y="14405"/>
                    <a:pt x="28945" y="14564"/>
                  </a:cubicBezTo>
                  <a:cubicBezTo>
                    <a:pt x="28377" y="14668"/>
                    <a:pt x="27806" y="14735"/>
                    <a:pt x="27247" y="14735"/>
                  </a:cubicBezTo>
                  <a:cubicBezTo>
                    <a:pt x="25937" y="14735"/>
                    <a:pt x="24696" y="14366"/>
                    <a:pt x="23720" y="13234"/>
                  </a:cubicBezTo>
                  <a:cubicBezTo>
                    <a:pt x="22770" y="12125"/>
                    <a:pt x="22358" y="10542"/>
                    <a:pt x="22200" y="9117"/>
                  </a:cubicBezTo>
                  <a:close/>
                  <a:moveTo>
                    <a:pt x="13997" y="2276"/>
                  </a:moveTo>
                  <a:cubicBezTo>
                    <a:pt x="15834" y="2783"/>
                    <a:pt x="17703" y="4430"/>
                    <a:pt x="18748" y="5823"/>
                  </a:cubicBezTo>
                  <a:cubicBezTo>
                    <a:pt x="20110" y="7692"/>
                    <a:pt x="20458" y="10193"/>
                    <a:pt x="19951" y="12442"/>
                  </a:cubicBezTo>
                  <a:cubicBezTo>
                    <a:pt x="19635" y="13740"/>
                    <a:pt x="19065" y="14975"/>
                    <a:pt x="18336" y="16084"/>
                  </a:cubicBezTo>
                  <a:cubicBezTo>
                    <a:pt x="18083" y="16432"/>
                    <a:pt x="17639" y="17192"/>
                    <a:pt x="17259" y="17446"/>
                  </a:cubicBezTo>
                  <a:cubicBezTo>
                    <a:pt x="16848" y="17636"/>
                    <a:pt x="16436" y="17826"/>
                    <a:pt x="15993" y="17984"/>
                  </a:cubicBezTo>
                  <a:cubicBezTo>
                    <a:pt x="15961" y="17857"/>
                    <a:pt x="15898" y="17699"/>
                    <a:pt x="15803" y="17572"/>
                  </a:cubicBezTo>
                  <a:cubicBezTo>
                    <a:pt x="15613" y="17541"/>
                    <a:pt x="15486" y="17446"/>
                    <a:pt x="15359" y="17414"/>
                  </a:cubicBezTo>
                  <a:cubicBezTo>
                    <a:pt x="15359" y="17319"/>
                    <a:pt x="15328" y="17224"/>
                    <a:pt x="15201" y="17224"/>
                  </a:cubicBezTo>
                  <a:cubicBezTo>
                    <a:pt x="14726" y="17224"/>
                    <a:pt x="14884" y="17224"/>
                    <a:pt x="14504" y="17572"/>
                  </a:cubicBezTo>
                  <a:cubicBezTo>
                    <a:pt x="14187" y="17889"/>
                    <a:pt x="14061" y="18491"/>
                    <a:pt x="13807" y="18871"/>
                  </a:cubicBezTo>
                  <a:cubicBezTo>
                    <a:pt x="13332" y="19536"/>
                    <a:pt x="12667" y="20137"/>
                    <a:pt x="11907" y="20486"/>
                  </a:cubicBezTo>
                  <a:cubicBezTo>
                    <a:pt x="10926" y="20961"/>
                    <a:pt x="9817" y="21246"/>
                    <a:pt x="8677" y="21468"/>
                  </a:cubicBezTo>
                  <a:cubicBezTo>
                    <a:pt x="11654" y="18681"/>
                    <a:pt x="13839" y="15197"/>
                    <a:pt x="14916" y="11238"/>
                  </a:cubicBezTo>
                  <a:cubicBezTo>
                    <a:pt x="15708" y="8388"/>
                    <a:pt x="16214" y="4556"/>
                    <a:pt x="13997" y="2276"/>
                  </a:cubicBezTo>
                  <a:close/>
                  <a:moveTo>
                    <a:pt x="13554" y="2181"/>
                  </a:moveTo>
                  <a:cubicBezTo>
                    <a:pt x="16214" y="4841"/>
                    <a:pt x="15328" y="9243"/>
                    <a:pt x="14187" y="12505"/>
                  </a:cubicBezTo>
                  <a:cubicBezTo>
                    <a:pt x="12952" y="16020"/>
                    <a:pt x="10831" y="19092"/>
                    <a:pt x="8107" y="21563"/>
                  </a:cubicBezTo>
                  <a:cubicBezTo>
                    <a:pt x="8075" y="21563"/>
                    <a:pt x="8075" y="21594"/>
                    <a:pt x="8075" y="21594"/>
                  </a:cubicBezTo>
                  <a:cubicBezTo>
                    <a:pt x="7442" y="21721"/>
                    <a:pt x="6809" y="21816"/>
                    <a:pt x="6207" y="21943"/>
                  </a:cubicBezTo>
                  <a:cubicBezTo>
                    <a:pt x="8487" y="20327"/>
                    <a:pt x="8899" y="15609"/>
                    <a:pt x="9184" y="13360"/>
                  </a:cubicBezTo>
                  <a:cubicBezTo>
                    <a:pt x="9500" y="10732"/>
                    <a:pt x="9627" y="7787"/>
                    <a:pt x="11401" y="5696"/>
                  </a:cubicBezTo>
                  <a:cubicBezTo>
                    <a:pt x="11907" y="5095"/>
                    <a:pt x="12604" y="4651"/>
                    <a:pt x="12984" y="3955"/>
                  </a:cubicBezTo>
                  <a:cubicBezTo>
                    <a:pt x="13237" y="3543"/>
                    <a:pt x="13111" y="2815"/>
                    <a:pt x="13142" y="2276"/>
                  </a:cubicBezTo>
                  <a:lnTo>
                    <a:pt x="13142" y="2276"/>
                  </a:lnTo>
                  <a:cubicBezTo>
                    <a:pt x="13178" y="2294"/>
                    <a:pt x="13211" y="2302"/>
                    <a:pt x="13240" y="2302"/>
                  </a:cubicBezTo>
                  <a:cubicBezTo>
                    <a:pt x="13317" y="2302"/>
                    <a:pt x="13373" y="2250"/>
                    <a:pt x="13396" y="2181"/>
                  </a:cubicBezTo>
                  <a:close/>
                  <a:moveTo>
                    <a:pt x="8170" y="17161"/>
                  </a:moveTo>
                  <a:lnTo>
                    <a:pt x="8170" y="17161"/>
                  </a:lnTo>
                  <a:cubicBezTo>
                    <a:pt x="7727" y="19282"/>
                    <a:pt x="6904" y="21911"/>
                    <a:pt x="4718" y="22133"/>
                  </a:cubicBezTo>
                  <a:cubicBezTo>
                    <a:pt x="4655" y="22164"/>
                    <a:pt x="4623" y="22196"/>
                    <a:pt x="4592" y="22228"/>
                  </a:cubicBezTo>
                  <a:cubicBezTo>
                    <a:pt x="3547" y="22006"/>
                    <a:pt x="2533" y="21658"/>
                    <a:pt x="1805" y="20802"/>
                  </a:cubicBezTo>
                  <a:cubicBezTo>
                    <a:pt x="1330" y="20264"/>
                    <a:pt x="1108" y="19599"/>
                    <a:pt x="1171" y="18871"/>
                  </a:cubicBezTo>
                  <a:cubicBezTo>
                    <a:pt x="1307" y="18600"/>
                    <a:pt x="1442" y="18465"/>
                    <a:pt x="1582" y="18465"/>
                  </a:cubicBezTo>
                  <a:cubicBezTo>
                    <a:pt x="1704" y="18465"/>
                    <a:pt x="1830" y="18569"/>
                    <a:pt x="1963" y="18776"/>
                  </a:cubicBezTo>
                  <a:cubicBezTo>
                    <a:pt x="2818" y="18997"/>
                    <a:pt x="3388" y="19536"/>
                    <a:pt x="4370" y="19536"/>
                  </a:cubicBezTo>
                  <a:cubicBezTo>
                    <a:pt x="6080" y="19536"/>
                    <a:pt x="7379" y="18554"/>
                    <a:pt x="8170" y="17161"/>
                  </a:cubicBezTo>
                  <a:close/>
                  <a:moveTo>
                    <a:pt x="5660" y="0"/>
                  </a:moveTo>
                  <a:cubicBezTo>
                    <a:pt x="3779" y="0"/>
                    <a:pt x="1888" y="256"/>
                    <a:pt x="126" y="629"/>
                  </a:cubicBezTo>
                  <a:cubicBezTo>
                    <a:pt x="9" y="659"/>
                    <a:pt x="0" y="823"/>
                    <a:pt x="100" y="823"/>
                  </a:cubicBezTo>
                  <a:cubicBezTo>
                    <a:pt x="108" y="823"/>
                    <a:pt x="117" y="822"/>
                    <a:pt x="126" y="819"/>
                  </a:cubicBezTo>
                  <a:cubicBezTo>
                    <a:pt x="2040" y="625"/>
                    <a:pt x="3990" y="389"/>
                    <a:pt x="5905" y="389"/>
                  </a:cubicBezTo>
                  <a:cubicBezTo>
                    <a:pt x="8363" y="389"/>
                    <a:pt x="10763" y="779"/>
                    <a:pt x="12952" y="2150"/>
                  </a:cubicBezTo>
                  <a:cubicBezTo>
                    <a:pt x="12921" y="2213"/>
                    <a:pt x="12921" y="2276"/>
                    <a:pt x="12889" y="2340"/>
                  </a:cubicBezTo>
                  <a:cubicBezTo>
                    <a:pt x="12921" y="2498"/>
                    <a:pt x="12952" y="2625"/>
                    <a:pt x="12952" y="2783"/>
                  </a:cubicBezTo>
                  <a:cubicBezTo>
                    <a:pt x="12921" y="3480"/>
                    <a:pt x="12667" y="4050"/>
                    <a:pt x="12161" y="4461"/>
                  </a:cubicBezTo>
                  <a:cubicBezTo>
                    <a:pt x="11971" y="4683"/>
                    <a:pt x="11717" y="4873"/>
                    <a:pt x="11527" y="5095"/>
                  </a:cubicBezTo>
                  <a:cubicBezTo>
                    <a:pt x="10292" y="6393"/>
                    <a:pt x="9690" y="7977"/>
                    <a:pt x="9342" y="9718"/>
                  </a:cubicBezTo>
                  <a:cubicBezTo>
                    <a:pt x="8962" y="11745"/>
                    <a:pt x="8867" y="13835"/>
                    <a:pt x="8455" y="15862"/>
                  </a:cubicBezTo>
                  <a:lnTo>
                    <a:pt x="8424" y="16052"/>
                  </a:lnTo>
                  <a:cubicBezTo>
                    <a:pt x="7738" y="17858"/>
                    <a:pt x="6061" y="19202"/>
                    <a:pt x="4253" y="19202"/>
                  </a:cubicBezTo>
                  <a:cubicBezTo>
                    <a:pt x="3556" y="19202"/>
                    <a:pt x="2840" y="19003"/>
                    <a:pt x="2153" y="18554"/>
                  </a:cubicBezTo>
                  <a:cubicBezTo>
                    <a:pt x="1818" y="18345"/>
                    <a:pt x="1608" y="18066"/>
                    <a:pt x="1385" y="18066"/>
                  </a:cubicBezTo>
                  <a:cubicBezTo>
                    <a:pt x="1270" y="18066"/>
                    <a:pt x="1153" y="18139"/>
                    <a:pt x="1013" y="18332"/>
                  </a:cubicBezTo>
                  <a:cubicBezTo>
                    <a:pt x="538" y="18997"/>
                    <a:pt x="1076" y="20264"/>
                    <a:pt x="1457" y="20802"/>
                  </a:cubicBezTo>
                  <a:cubicBezTo>
                    <a:pt x="2217" y="21911"/>
                    <a:pt x="3547" y="22323"/>
                    <a:pt x="4845" y="22513"/>
                  </a:cubicBezTo>
                  <a:cubicBezTo>
                    <a:pt x="4877" y="22513"/>
                    <a:pt x="4908" y="22481"/>
                    <a:pt x="4940" y="22449"/>
                  </a:cubicBezTo>
                  <a:cubicBezTo>
                    <a:pt x="5130" y="22418"/>
                    <a:pt x="5320" y="22354"/>
                    <a:pt x="5510" y="22291"/>
                  </a:cubicBezTo>
                  <a:cubicBezTo>
                    <a:pt x="6365" y="22164"/>
                    <a:pt x="7252" y="22006"/>
                    <a:pt x="8107" y="21848"/>
                  </a:cubicBezTo>
                  <a:cubicBezTo>
                    <a:pt x="8139" y="21863"/>
                    <a:pt x="8170" y="21871"/>
                    <a:pt x="8202" y="21871"/>
                  </a:cubicBezTo>
                  <a:cubicBezTo>
                    <a:pt x="8234" y="21871"/>
                    <a:pt x="8265" y="21863"/>
                    <a:pt x="8297" y="21848"/>
                  </a:cubicBezTo>
                  <a:cubicBezTo>
                    <a:pt x="8297" y="21816"/>
                    <a:pt x="8297" y="21816"/>
                    <a:pt x="8329" y="21816"/>
                  </a:cubicBezTo>
                  <a:cubicBezTo>
                    <a:pt x="9437" y="21594"/>
                    <a:pt x="10514" y="21341"/>
                    <a:pt x="11559" y="20961"/>
                  </a:cubicBezTo>
                  <a:cubicBezTo>
                    <a:pt x="12224" y="20707"/>
                    <a:pt x="12857" y="20359"/>
                    <a:pt x="13396" y="19852"/>
                  </a:cubicBezTo>
                  <a:cubicBezTo>
                    <a:pt x="13744" y="19536"/>
                    <a:pt x="14409" y="18206"/>
                    <a:pt x="14916" y="17699"/>
                  </a:cubicBezTo>
                  <a:cubicBezTo>
                    <a:pt x="14932" y="17715"/>
                    <a:pt x="14948" y="17723"/>
                    <a:pt x="14963" y="17723"/>
                  </a:cubicBezTo>
                  <a:cubicBezTo>
                    <a:pt x="14979" y="17723"/>
                    <a:pt x="14995" y="17715"/>
                    <a:pt x="15011" y="17699"/>
                  </a:cubicBezTo>
                  <a:cubicBezTo>
                    <a:pt x="15264" y="17952"/>
                    <a:pt x="15518" y="18206"/>
                    <a:pt x="15771" y="18459"/>
                  </a:cubicBezTo>
                  <a:cubicBezTo>
                    <a:pt x="15771" y="18522"/>
                    <a:pt x="15834" y="18586"/>
                    <a:pt x="15898" y="18586"/>
                  </a:cubicBezTo>
                  <a:cubicBezTo>
                    <a:pt x="15919" y="18587"/>
                    <a:pt x="15940" y="18587"/>
                    <a:pt x="15960" y="18587"/>
                  </a:cubicBezTo>
                  <a:cubicBezTo>
                    <a:pt x="17449" y="18587"/>
                    <a:pt x="18567" y="16384"/>
                    <a:pt x="19191" y="15229"/>
                  </a:cubicBezTo>
                  <a:cubicBezTo>
                    <a:pt x="20205" y="13360"/>
                    <a:pt x="20680" y="11238"/>
                    <a:pt x="20395" y="9148"/>
                  </a:cubicBezTo>
                  <a:cubicBezTo>
                    <a:pt x="20173" y="7818"/>
                    <a:pt x="19698" y="6646"/>
                    <a:pt x="18938" y="5633"/>
                  </a:cubicBezTo>
                  <a:lnTo>
                    <a:pt x="18938" y="5633"/>
                  </a:lnTo>
                  <a:cubicBezTo>
                    <a:pt x="20015" y="6678"/>
                    <a:pt x="21028" y="7818"/>
                    <a:pt x="22010" y="8990"/>
                  </a:cubicBezTo>
                  <a:cubicBezTo>
                    <a:pt x="21946" y="11175"/>
                    <a:pt x="22991" y="13645"/>
                    <a:pt x="25018" y="14627"/>
                  </a:cubicBezTo>
                  <a:cubicBezTo>
                    <a:pt x="25706" y="14964"/>
                    <a:pt x="26409" y="15081"/>
                    <a:pt x="27120" y="15081"/>
                  </a:cubicBezTo>
                  <a:cubicBezTo>
                    <a:pt x="28765" y="15081"/>
                    <a:pt x="30451" y="14452"/>
                    <a:pt x="32080" y="14452"/>
                  </a:cubicBezTo>
                  <a:cubicBezTo>
                    <a:pt x="32923" y="14452"/>
                    <a:pt x="33752" y="14621"/>
                    <a:pt x="34551" y="15134"/>
                  </a:cubicBezTo>
                  <a:cubicBezTo>
                    <a:pt x="34582" y="15165"/>
                    <a:pt x="34582" y="15165"/>
                    <a:pt x="34614" y="15165"/>
                  </a:cubicBezTo>
                  <a:cubicBezTo>
                    <a:pt x="34741" y="15165"/>
                    <a:pt x="34836" y="15039"/>
                    <a:pt x="34741" y="14944"/>
                  </a:cubicBezTo>
                  <a:cubicBezTo>
                    <a:pt x="34677" y="14880"/>
                    <a:pt x="34614" y="14849"/>
                    <a:pt x="34551" y="14817"/>
                  </a:cubicBezTo>
                  <a:cubicBezTo>
                    <a:pt x="33474" y="13012"/>
                    <a:pt x="31795" y="11714"/>
                    <a:pt x="29895" y="10858"/>
                  </a:cubicBezTo>
                  <a:cubicBezTo>
                    <a:pt x="28914" y="10415"/>
                    <a:pt x="27837" y="10098"/>
                    <a:pt x="26792" y="9940"/>
                  </a:cubicBezTo>
                  <a:cubicBezTo>
                    <a:pt x="25272" y="9687"/>
                    <a:pt x="23688" y="9845"/>
                    <a:pt x="22326" y="9053"/>
                  </a:cubicBezTo>
                  <a:cubicBezTo>
                    <a:pt x="22326" y="8990"/>
                    <a:pt x="22295" y="8958"/>
                    <a:pt x="22263" y="8927"/>
                  </a:cubicBezTo>
                  <a:cubicBezTo>
                    <a:pt x="22263" y="8895"/>
                    <a:pt x="22263" y="8895"/>
                    <a:pt x="22231" y="8863"/>
                  </a:cubicBezTo>
                  <a:cubicBezTo>
                    <a:pt x="20870" y="6773"/>
                    <a:pt x="18970" y="4968"/>
                    <a:pt x="16911" y="3575"/>
                  </a:cubicBezTo>
                  <a:cubicBezTo>
                    <a:pt x="15929" y="2751"/>
                    <a:pt x="14789" y="2023"/>
                    <a:pt x="13554" y="1864"/>
                  </a:cubicBezTo>
                  <a:cubicBezTo>
                    <a:pt x="13491" y="1833"/>
                    <a:pt x="13427" y="1769"/>
                    <a:pt x="13364" y="1706"/>
                  </a:cubicBezTo>
                  <a:cubicBezTo>
                    <a:pt x="13364" y="1681"/>
                    <a:pt x="13323" y="1634"/>
                    <a:pt x="13273" y="1634"/>
                  </a:cubicBezTo>
                  <a:cubicBezTo>
                    <a:pt x="13262" y="1634"/>
                    <a:pt x="13250" y="1637"/>
                    <a:pt x="13237" y="1643"/>
                  </a:cubicBezTo>
                  <a:cubicBezTo>
                    <a:pt x="13206" y="1611"/>
                    <a:pt x="13142" y="1579"/>
                    <a:pt x="13111" y="1548"/>
                  </a:cubicBezTo>
                  <a:cubicBezTo>
                    <a:pt x="13093" y="1536"/>
                    <a:pt x="13074" y="1531"/>
                    <a:pt x="13056" y="1531"/>
                  </a:cubicBezTo>
                  <a:cubicBezTo>
                    <a:pt x="12976" y="1531"/>
                    <a:pt x="12907" y="1629"/>
                    <a:pt x="12984" y="1706"/>
                  </a:cubicBezTo>
                  <a:cubicBezTo>
                    <a:pt x="13016" y="1706"/>
                    <a:pt x="13016" y="1738"/>
                    <a:pt x="13047" y="1738"/>
                  </a:cubicBezTo>
                  <a:cubicBezTo>
                    <a:pt x="13016" y="1769"/>
                    <a:pt x="12984" y="1801"/>
                    <a:pt x="12984" y="1801"/>
                  </a:cubicBezTo>
                  <a:cubicBezTo>
                    <a:pt x="10804" y="482"/>
                    <a:pt x="8241" y="0"/>
                    <a:pt x="566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9"/>
            <p:cNvSpPr/>
            <p:nvPr/>
          </p:nvSpPr>
          <p:spPr>
            <a:xfrm rot="5400000">
              <a:off x="3818212" y="451652"/>
              <a:ext cx="1651210" cy="1088148"/>
            </a:xfrm>
            <a:custGeom>
              <a:avLst/>
              <a:gdLst/>
              <a:ahLst/>
              <a:cxnLst/>
              <a:rect l="l" t="t" r="r" b="b"/>
              <a:pathLst>
                <a:path w="54437" h="35874" extrusionOk="0">
                  <a:moveTo>
                    <a:pt x="37240" y="520"/>
                  </a:moveTo>
                  <a:lnTo>
                    <a:pt x="37240" y="520"/>
                  </a:lnTo>
                  <a:cubicBezTo>
                    <a:pt x="36068" y="2230"/>
                    <a:pt x="35657" y="3781"/>
                    <a:pt x="35498" y="5935"/>
                  </a:cubicBezTo>
                  <a:cubicBezTo>
                    <a:pt x="35340" y="8532"/>
                    <a:pt x="34770" y="12237"/>
                    <a:pt x="32521" y="13947"/>
                  </a:cubicBezTo>
                  <a:cubicBezTo>
                    <a:pt x="31983" y="14359"/>
                    <a:pt x="31666" y="14517"/>
                    <a:pt x="31381" y="15182"/>
                  </a:cubicBezTo>
                  <a:cubicBezTo>
                    <a:pt x="30684" y="16639"/>
                    <a:pt x="30589" y="17716"/>
                    <a:pt x="29133" y="18729"/>
                  </a:cubicBezTo>
                  <a:cubicBezTo>
                    <a:pt x="27564" y="19858"/>
                    <a:pt x="25706" y="20104"/>
                    <a:pt x="23831" y="20104"/>
                  </a:cubicBezTo>
                  <a:cubicBezTo>
                    <a:pt x="22867" y="20104"/>
                    <a:pt x="21898" y="20039"/>
                    <a:pt x="20962" y="19996"/>
                  </a:cubicBezTo>
                  <a:lnTo>
                    <a:pt x="20930" y="19996"/>
                  </a:lnTo>
                  <a:cubicBezTo>
                    <a:pt x="21849" y="19331"/>
                    <a:pt x="22704" y="18602"/>
                    <a:pt x="23496" y="17811"/>
                  </a:cubicBezTo>
                  <a:cubicBezTo>
                    <a:pt x="28024" y="13345"/>
                    <a:pt x="30336" y="7233"/>
                    <a:pt x="35150" y="3021"/>
                  </a:cubicBezTo>
                  <a:cubicBezTo>
                    <a:pt x="35304" y="2867"/>
                    <a:pt x="35187" y="2630"/>
                    <a:pt x="35020" y="2630"/>
                  </a:cubicBezTo>
                  <a:cubicBezTo>
                    <a:pt x="34980" y="2630"/>
                    <a:pt x="34938" y="2643"/>
                    <a:pt x="34896" y="2673"/>
                  </a:cubicBezTo>
                  <a:cubicBezTo>
                    <a:pt x="30336" y="6283"/>
                    <a:pt x="28183" y="11984"/>
                    <a:pt x="24382" y="16291"/>
                  </a:cubicBezTo>
                  <a:cubicBezTo>
                    <a:pt x="23306" y="17494"/>
                    <a:pt x="22102" y="18571"/>
                    <a:pt x="20804" y="19521"/>
                  </a:cubicBezTo>
                  <a:cubicBezTo>
                    <a:pt x="20962" y="18919"/>
                    <a:pt x="20930" y="18381"/>
                    <a:pt x="20867" y="17747"/>
                  </a:cubicBezTo>
                  <a:cubicBezTo>
                    <a:pt x="20804" y="17241"/>
                    <a:pt x="20677" y="16671"/>
                    <a:pt x="20772" y="16132"/>
                  </a:cubicBezTo>
                  <a:cubicBezTo>
                    <a:pt x="20930" y="15056"/>
                    <a:pt x="21627" y="14707"/>
                    <a:pt x="22102" y="13884"/>
                  </a:cubicBezTo>
                  <a:cubicBezTo>
                    <a:pt x="22546" y="13092"/>
                    <a:pt x="22514" y="12174"/>
                    <a:pt x="22672" y="11319"/>
                  </a:cubicBezTo>
                  <a:cubicBezTo>
                    <a:pt x="22989" y="9545"/>
                    <a:pt x="24002" y="8152"/>
                    <a:pt x="25491" y="7170"/>
                  </a:cubicBezTo>
                  <a:cubicBezTo>
                    <a:pt x="26504" y="6473"/>
                    <a:pt x="27644" y="6093"/>
                    <a:pt x="28689" y="5523"/>
                  </a:cubicBezTo>
                  <a:cubicBezTo>
                    <a:pt x="29608" y="5016"/>
                    <a:pt x="30304" y="4320"/>
                    <a:pt x="31033" y="3591"/>
                  </a:cubicBezTo>
                  <a:cubicBezTo>
                    <a:pt x="32395" y="2261"/>
                    <a:pt x="33535" y="1755"/>
                    <a:pt x="35371" y="1248"/>
                  </a:cubicBezTo>
                  <a:cubicBezTo>
                    <a:pt x="36037" y="1058"/>
                    <a:pt x="36638" y="868"/>
                    <a:pt x="37240" y="520"/>
                  </a:cubicBezTo>
                  <a:close/>
                  <a:moveTo>
                    <a:pt x="9340" y="13314"/>
                  </a:moveTo>
                  <a:cubicBezTo>
                    <a:pt x="10131" y="13314"/>
                    <a:pt x="10828" y="13377"/>
                    <a:pt x="11588" y="13852"/>
                  </a:cubicBezTo>
                  <a:cubicBezTo>
                    <a:pt x="12443" y="14390"/>
                    <a:pt x="13013" y="15531"/>
                    <a:pt x="13140" y="16512"/>
                  </a:cubicBezTo>
                  <a:cubicBezTo>
                    <a:pt x="13266" y="17747"/>
                    <a:pt x="12475" y="18254"/>
                    <a:pt x="11968" y="19267"/>
                  </a:cubicBezTo>
                  <a:cubicBezTo>
                    <a:pt x="11746" y="19711"/>
                    <a:pt x="11651" y="20249"/>
                    <a:pt x="11335" y="20629"/>
                  </a:cubicBezTo>
                  <a:cubicBezTo>
                    <a:pt x="10923" y="21168"/>
                    <a:pt x="10258" y="21516"/>
                    <a:pt x="9625" y="21801"/>
                  </a:cubicBezTo>
                  <a:cubicBezTo>
                    <a:pt x="9688" y="21674"/>
                    <a:pt x="9751" y="21579"/>
                    <a:pt x="9815" y="21453"/>
                  </a:cubicBezTo>
                  <a:cubicBezTo>
                    <a:pt x="10955" y="19172"/>
                    <a:pt x="11778" y="14961"/>
                    <a:pt x="9340" y="13314"/>
                  </a:cubicBezTo>
                  <a:close/>
                  <a:moveTo>
                    <a:pt x="42706" y="25541"/>
                  </a:moveTo>
                  <a:cubicBezTo>
                    <a:pt x="43467" y="25541"/>
                    <a:pt x="44235" y="25622"/>
                    <a:pt x="44999" y="25791"/>
                  </a:cubicBezTo>
                  <a:cubicBezTo>
                    <a:pt x="49211" y="26710"/>
                    <a:pt x="53803" y="30637"/>
                    <a:pt x="53486" y="35292"/>
                  </a:cubicBezTo>
                  <a:cubicBezTo>
                    <a:pt x="52020" y="33934"/>
                    <a:pt x="50290" y="33295"/>
                    <a:pt x="48456" y="33295"/>
                  </a:cubicBezTo>
                  <a:cubicBezTo>
                    <a:pt x="47596" y="33295"/>
                    <a:pt x="46712" y="33435"/>
                    <a:pt x="45822" y="33708"/>
                  </a:cubicBezTo>
                  <a:cubicBezTo>
                    <a:pt x="44394" y="34137"/>
                    <a:pt x="43031" y="34618"/>
                    <a:pt x="41633" y="34618"/>
                  </a:cubicBezTo>
                  <a:cubicBezTo>
                    <a:pt x="40861" y="34618"/>
                    <a:pt x="40078" y="34471"/>
                    <a:pt x="39267" y="34089"/>
                  </a:cubicBezTo>
                  <a:cubicBezTo>
                    <a:pt x="37272" y="33107"/>
                    <a:pt x="35530" y="31270"/>
                    <a:pt x="33788" y="29877"/>
                  </a:cubicBezTo>
                  <a:lnTo>
                    <a:pt x="33788" y="29877"/>
                  </a:lnTo>
                  <a:cubicBezTo>
                    <a:pt x="34027" y="29901"/>
                    <a:pt x="34266" y="29911"/>
                    <a:pt x="34503" y="29911"/>
                  </a:cubicBezTo>
                  <a:cubicBezTo>
                    <a:pt x="35522" y="29911"/>
                    <a:pt x="36523" y="29720"/>
                    <a:pt x="37525" y="29592"/>
                  </a:cubicBezTo>
                  <a:cubicBezTo>
                    <a:pt x="38989" y="29408"/>
                    <a:pt x="40475" y="29290"/>
                    <a:pt x="41965" y="29290"/>
                  </a:cubicBezTo>
                  <a:cubicBezTo>
                    <a:pt x="42280" y="29290"/>
                    <a:pt x="42594" y="29295"/>
                    <a:pt x="42909" y="29307"/>
                  </a:cubicBezTo>
                  <a:cubicBezTo>
                    <a:pt x="46487" y="29497"/>
                    <a:pt x="49749" y="30637"/>
                    <a:pt x="52536" y="32885"/>
                  </a:cubicBezTo>
                  <a:cubicBezTo>
                    <a:pt x="52548" y="32897"/>
                    <a:pt x="52561" y="32902"/>
                    <a:pt x="52575" y="32902"/>
                  </a:cubicBezTo>
                  <a:cubicBezTo>
                    <a:pt x="52630" y="32902"/>
                    <a:pt x="52682" y="32810"/>
                    <a:pt x="52631" y="32758"/>
                  </a:cubicBezTo>
                  <a:cubicBezTo>
                    <a:pt x="50351" y="30542"/>
                    <a:pt x="47216" y="29433"/>
                    <a:pt x="44080" y="29085"/>
                  </a:cubicBezTo>
                  <a:cubicBezTo>
                    <a:pt x="43278" y="29001"/>
                    <a:pt x="42467" y="28962"/>
                    <a:pt x="41656" y="28962"/>
                  </a:cubicBezTo>
                  <a:cubicBezTo>
                    <a:pt x="40931" y="28962"/>
                    <a:pt x="40206" y="28993"/>
                    <a:pt x="39488" y="29053"/>
                  </a:cubicBezTo>
                  <a:cubicBezTo>
                    <a:pt x="37673" y="29207"/>
                    <a:pt x="35828" y="29720"/>
                    <a:pt x="34011" y="29720"/>
                  </a:cubicBezTo>
                  <a:cubicBezTo>
                    <a:pt x="33958" y="29720"/>
                    <a:pt x="33905" y="29719"/>
                    <a:pt x="33851" y="29718"/>
                  </a:cubicBezTo>
                  <a:cubicBezTo>
                    <a:pt x="36074" y="27134"/>
                    <a:pt x="39329" y="25541"/>
                    <a:pt x="42706" y="25541"/>
                  </a:cubicBezTo>
                  <a:close/>
                  <a:moveTo>
                    <a:pt x="37537" y="0"/>
                  </a:moveTo>
                  <a:cubicBezTo>
                    <a:pt x="37513" y="0"/>
                    <a:pt x="37487" y="4"/>
                    <a:pt x="37462" y="13"/>
                  </a:cubicBezTo>
                  <a:cubicBezTo>
                    <a:pt x="36227" y="900"/>
                    <a:pt x="34738" y="931"/>
                    <a:pt x="33376" y="1501"/>
                  </a:cubicBezTo>
                  <a:cubicBezTo>
                    <a:pt x="32521" y="1850"/>
                    <a:pt x="31825" y="2420"/>
                    <a:pt x="31160" y="3053"/>
                  </a:cubicBezTo>
                  <a:cubicBezTo>
                    <a:pt x="29861" y="4256"/>
                    <a:pt x="28911" y="5111"/>
                    <a:pt x="27296" y="5903"/>
                  </a:cubicBezTo>
                  <a:cubicBezTo>
                    <a:pt x="26219" y="6442"/>
                    <a:pt x="25174" y="6917"/>
                    <a:pt x="24287" y="7772"/>
                  </a:cubicBezTo>
                  <a:cubicBezTo>
                    <a:pt x="23559" y="8468"/>
                    <a:pt x="22989" y="9292"/>
                    <a:pt x="22641" y="10242"/>
                  </a:cubicBezTo>
                  <a:cubicBezTo>
                    <a:pt x="22134" y="11604"/>
                    <a:pt x="22229" y="12902"/>
                    <a:pt x="21342" y="14169"/>
                  </a:cubicBezTo>
                  <a:cubicBezTo>
                    <a:pt x="20740" y="15024"/>
                    <a:pt x="20329" y="15436"/>
                    <a:pt x="20297" y="16481"/>
                  </a:cubicBezTo>
                  <a:cubicBezTo>
                    <a:pt x="20265" y="17621"/>
                    <a:pt x="20645" y="18666"/>
                    <a:pt x="20392" y="19806"/>
                  </a:cubicBezTo>
                  <a:cubicBezTo>
                    <a:pt x="19410" y="20503"/>
                    <a:pt x="18334" y="21104"/>
                    <a:pt x="17257" y="21643"/>
                  </a:cubicBezTo>
                  <a:cubicBezTo>
                    <a:pt x="14660" y="22846"/>
                    <a:pt x="11778" y="23226"/>
                    <a:pt x="9213" y="24461"/>
                  </a:cubicBezTo>
                  <a:cubicBezTo>
                    <a:pt x="8389" y="24620"/>
                    <a:pt x="7598" y="24841"/>
                    <a:pt x="6774" y="25126"/>
                  </a:cubicBezTo>
                  <a:cubicBezTo>
                    <a:pt x="7756" y="24335"/>
                    <a:pt x="8643" y="23416"/>
                    <a:pt x="9340" y="22308"/>
                  </a:cubicBezTo>
                  <a:cubicBezTo>
                    <a:pt x="10638" y="21801"/>
                    <a:pt x="11493" y="21199"/>
                    <a:pt x="12126" y="19869"/>
                  </a:cubicBezTo>
                  <a:cubicBezTo>
                    <a:pt x="12601" y="18919"/>
                    <a:pt x="13900" y="17684"/>
                    <a:pt x="13742" y="16449"/>
                  </a:cubicBezTo>
                  <a:cubicBezTo>
                    <a:pt x="13710" y="16037"/>
                    <a:pt x="13520" y="15847"/>
                    <a:pt x="13298" y="15499"/>
                  </a:cubicBezTo>
                  <a:cubicBezTo>
                    <a:pt x="13013" y="15024"/>
                    <a:pt x="12728" y="14137"/>
                    <a:pt x="12348" y="13694"/>
                  </a:cubicBezTo>
                  <a:cubicBezTo>
                    <a:pt x="11798" y="13077"/>
                    <a:pt x="10865" y="12966"/>
                    <a:pt x="9964" y="12966"/>
                  </a:cubicBezTo>
                  <a:cubicBezTo>
                    <a:pt x="9569" y="12966"/>
                    <a:pt x="9180" y="12987"/>
                    <a:pt x="8833" y="12997"/>
                  </a:cubicBezTo>
                  <a:lnTo>
                    <a:pt x="8674" y="12934"/>
                  </a:lnTo>
                  <a:cubicBezTo>
                    <a:pt x="8645" y="12922"/>
                    <a:pt x="8619" y="12917"/>
                    <a:pt x="8595" y="12917"/>
                  </a:cubicBezTo>
                  <a:cubicBezTo>
                    <a:pt x="8495" y="12917"/>
                    <a:pt x="8453" y="13015"/>
                    <a:pt x="8453" y="13092"/>
                  </a:cubicBezTo>
                  <a:cubicBezTo>
                    <a:pt x="8421" y="13155"/>
                    <a:pt x="8453" y="13250"/>
                    <a:pt x="8548" y="13282"/>
                  </a:cubicBezTo>
                  <a:lnTo>
                    <a:pt x="8674" y="13282"/>
                  </a:lnTo>
                  <a:cubicBezTo>
                    <a:pt x="11841" y="14707"/>
                    <a:pt x="10606" y="19362"/>
                    <a:pt x="9054" y="22054"/>
                  </a:cubicBezTo>
                  <a:cubicBezTo>
                    <a:pt x="9023" y="22054"/>
                    <a:pt x="8991" y="22086"/>
                    <a:pt x="8959" y="22086"/>
                  </a:cubicBezTo>
                  <a:cubicBezTo>
                    <a:pt x="8833" y="22118"/>
                    <a:pt x="8833" y="22244"/>
                    <a:pt x="8896" y="22339"/>
                  </a:cubicBezTo>
                  <a:cubicBezTo>
                    <a:pt x="8706" y="22624"/>
                    <a:pt x="8548" y="22846"/>
                    <a:pt x="8389" y="23068"/>
                  </a:cubicBezTo>
                  <a:cubicBezTo>
                    <a:pt x="7408" y="24303"/>
                    <a:pt x="6173" y="25190"/>
                    <a:pt x="4779" y="25918"/>
                  </a:cubicBezTo>
                  <a:cubicBezTo>
                    <a:pt x="3987" y="26298"/>
                    <a:pt x="3164" y="26678"/>
                    <a:pt x="2372" y="27058"/>
                  </a:cubicBezTo>
                  <a:cubicBezTo>
                    <a:pt x="1676" y="27343"/>
                    <a:pt x="979" y="27628"/>
                    <a:pt x="282" y="27881"/>
                  </a:cubicBezTo>
                  <a:cubicBezTo>
                    <a:pt x="0" y="27994"/>
                    <a:pt x="120" y="28408"/>
                    <a:pt x="373" y="28408"/>
                  </a:cubicBezTo>
                  <a:cubicBezTo>
                    <a:pt x="404" y="28408"/>
                    <a:pt x="437" y="28402"/>
                    <a:pt x="472" y="28388"/>
                  </a:cubicBezTo>
                  <a:cubicBezTo>
                    <a:pt x="1929" y="27881"/>
                    <a:pt x="3354" y="27280"/>
                    <a:pt x="4684" y="26551"/>
                  </a:cubicBezTo>
                  <a:cubicBezTo>
                    <a:pt x="6204" y="25886"/>
                    <a:pt x="7724" y="25285"/>
                    <a:pt x="9308" y="24936"/>
                  </a:cubicBezTo>
                  <a:cubicBezTo>
                    <a:pt x="9870" y="24818"/>
                    <a:pt x="10448" y="24766"/>
                    <a:pt x="11035" y="24766"/>
                  </a:cubicBezTo>
                  <a:cubicBezTo>
                    <a:pt x="13756" y="24766"/>
                    <a:pt x="16671" y="25887"/>
                    <a:pt x="19094" y="26773"/>
                  </a:cubicBezTo>
                  <a:cubicBezTo>
                    <a:pt x="24857" y="28895"/>
                    <a:pt x="29006" y="34152"/>
                    <a:pt x="34928" y="35862"/>
                  </a:cubicBezTo>
                  <a:cubicBezTo>
                    <a:pt x="34944" y="35870"/>
                    <a:pt x="34959" y="35873"/>
                    <a:pt x="34973" y="35873"/>
                  </a:cubicBezTo>
                  <a:cubicBezTo>
                    <a:pt x="35075" y="35873"/>
                    <a:pt x="35134" y="35696"/>
                    <a:pt x="35023" y="35640"/>
                  </a:cubicBezTo>
                  <a:cubicBezTo>
                    <a:pt x="30114" y="33677"/>
                    <a:pt x="26187" y="30130"/>
                    <a:pt x="21627" y="27660"/>
                  </a:cubicBezTo>
                  <a:lnTo>
                    <a:pt x="21627" y="27660"/>
                  </a:lnTo>
                  <a:cubicBezTo>
                    <a:pt x="22989" y="28071"/>
                    <a:pt x="24446" y="28261"/>
                    <a:pt x="25902" y="28515"/>
                  </a:cubicBezTo>
                  <a:cubicBezTo>
                    <a:pt x="28235" y="28869"/>
                    <a:pt x="30513" y="30022"/>
                    <a:pt x="32890" y="30022"/>
                  </a:cubicBezTo>
                  <a:cubicBezTo>
                    <a:pt x="33062" y="30022"/>
                    <a:pt x="33235" y="30016"/>
                    <a:pt x="33408" y="30003"/>
                  </a:cubicBezTo>
                  <a:cubicBezTo>
                    <a:pt x="33430" y="30026"/>
                    <a:pt x="33469" y="30048"/>
                    <a:pt x="33511" y="30048"/>
                  </a:cubicBezTo>
                  <a:cubicBezTo>
                    <a:pt x="33529" y="30048"/>
                    <a:pt x="33548" y="30044"/>
                    <a:pt x="33566" y="30035"/>
                  </a:cubicBezTo>
                  <a:cubicBezTo>
                    <a:pt x="35949" y="32025"/>
                    <a:pt x="38589" y="34934"/>
                    <a:pt x="41899" y="34934"/>
                  </a:cubicBezTo>
                  <a:cubicBezTo>
                    <a:pt x="42065" y="34934"/>
                    <a:pt x="42233" y="34927"/>
                    <a:pt x="42402" y="34912"/>
                  </a:cubicBezTo>
                  <a:cubicBezTo>
                    <a:pt x="44144" y="34754"/>
                    <a:pt x="45696" y="33835"/>
                    <a:pt x="47406" y="33582"/>
                  </a:cubicBezTo>
                  <a:cubicBezTo>
                    <a:pt x="47733" y="33536"/>
                    <a:pt x="48059" y="33513"/>
                    <a:pt x="48382" y="33513"/>
                  </a:cubicBezTo>
                  <a:cubicBezTo>
                    <a:pt x="50278" y="33513"/>
                    <a:pt x="52075" y="34292"/>
                    <a:pt x="53455" y="35672"/>
                  </a:cubicBezTo>
                  <a:cubicBezTo>
                    <a:pt x="53471" y="35739"/>
                    <a:pt x="53541" y="35779"/>
                    <a:pt x="53607" y="35779"/>
                  </a:cubicBezTo>
                  <a:cubicBezTo>
                    <a:pt x="53667" y="35779"/>
                    <a:pt x="53725" y="35747"/>
                    <a:pt x="53740" y="35672"/>
                  </a:cubicBezTo>
                  <a:cubicBezTo>
                    <a:pt x="54436" y="30922"/>
                    <a:pt x="49813" y="26741"/>
                    <a:pt x="45601" y="25601"/>
                  </a:cubicBezTo>
                  <a:cubicBezTo>
                    <a:pt x="44645" y="25339"/>
                    <a:pt x="43678" y="25214"/>
                    <a:pt x="42720" y="25214"/>
                  </a:cubicBezTo>
                  <a:cubicBezTo>
                    <a:pt x="39170" y="25214"/>
                    <a:pt x="35747" y="26932"/>
                    <a:pt x="33503" y="29750"/>
                  </a:cubicBezTo>
                  <a:lnTo>
                    <a:pt x="33440" y="29750"/>
                  </a:lnTo>
                  <a:cubicBezTo>
                    <a:pt x="33405" y="29750"/>
                    <a:pt x="33369" y="29751"/>
                    <a:pt x="33334" y="29751"/>
                  </a:cubicBezTo>
                  <a:cubicBezTo>
                    <a:pt x="30874" y="29751"/>
                    <a:pt x="28623" y="28667"/>
                    <a:pt x="26219" y="28230"/>
                  </a:cubicBezTo>
                  <a:cubicBezTo>
                    <a:pt x="23812" y="27818"/>
                    <a:pt x="21374" y="27628"/>
                    <a:pt x="19220" y="26393"/>
                  </a:cubicBezTo>
                  <a:cubicBezTo>
                    <a:pt x="19157" y="26393"/>
                    <a:pt x="19125" y="26425"/>
                    <a:pt x="19125" y="26456"/>
                  </a:cubicBezTo>
                  <a:cubicBezTo>
                    <a:pt x="18587" y="26235"/>
                    <a:pt x="17985" y="26013"/>
                    <a:pt x="17415" y="25823"/>
                  </a:cubicBezTo>
                  <a:cubicBezTo>
                    <a:pt x="15302" y="25139"/>
                    <a:pt x="13067" y="24334"/>
                    <a:pt x="10829" y="24334"/>
                  </a:cubicBezTo>
                  <a:cubicBezTo>
                    <a:pt x="10787" y="24334"/>
                    <a:pt x="10744" y="24334"/>
                    <a:pt x="10701" y="24335"/>
                  </a:cubicBezTo>
                  <a:cubicBezTo>
                    <a:pt x="12981" y="23638"/>
                    <a:pt x="15293" y="23163"/>
                    <a:pt x="17447" y="22118"/>
                  </a:cubicBezTo>
                  <a:cubicBezTo>
                    <a:pt x="18650" y="21548"/>
                    <a:pt x="19790" y="20851"/>
                    <a:pt x="20835" y="20091"/>
                  </a:cubicBezTo>
                  <a:lnTo>
                    <a:pt x="20835" y="20091"/>
                  </a:lnTo>
                  <a:cubicBezTo>
                    <a:pt x="20804" y="20154"/>
                    <a:pt x="20835" y="20281"/>
                    <a:pt x="20930" y="20281"/>
                  </a:cubicBezTo>
                  <a:cubicBezTo>
                    <a:pt x="21939" y="20404"/>
                    <a:pt x="22983" y="20503"/>
                    <a:pt x="24019" y="20503"/>
                  </a:cubicBezTo>
                  <a:cubicBezTo>
                    <a:pt x="25390" y="20503"/>
                    <a:pt x="26748" y="20329"/>
                    <a:pt x="27993" y="19806"/>
                  </a:cubicBezTo>
                  <a:cubicBezTo>
                    <a:pt x="30051" y="18951"/>
                    <a:pt x="30779" y="17652"/>
                    <a:pt x="31603" y="15721"/>
                  </a:cubicBezTo>
                  <a:cubicBezTo>
                    <a:pt x="32110" y="14485"/>
                    <a:pt x="33123" y="14074"/>
                    <a:pt x="33820" y="13029"/>
                  </a:cubicBezTo>
                  <a:cubicBezTo>
                    <a:pt x="34516" y="11920"/>
                    <a:pt x="34991" y="10622"/>
                    <a:pt x="35340" y="9355"/>
                  </a:cubicBezTo>
                  <a:cubicBezTo>
                    <a:pt x="35688" y="8057"/>
                    <a:pt x="35752" y="6758"/>
                    <a:pt x="35847" y="5397"/>
                  </a:cubicBezTo>
                  <a:cubicBezTo>
                    <a:pt x="36005" y="3401"/>
                    <a:pt x="36575" y="1913"/>
                    <a:pt x="37778" y="329"/>
                  </a:cubicBezTo>
                  <a:cubicBezTo>
                    <a:pt x="37842" y="203"/>
                    <a:pt x="37778" y="108"/>
                    <a:pt x="37715" y="76"/>
                  </a:cubicBezTo>
                  <a:cubicBezTo>
                    <a:pt x="37669" y="30"/>
                    <a:pt x="37605" y="0"/>
                    <a:pt x="3753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9"/>
            <p:cNvSpPr/>
            <p:nvPr/>
          </p:nvSpPr>
          <p:spPr>
            <a:xfrm rot="5400000">
              <a:off x="1445778" y="445348"/>
              <a:ext cx="899177" cy="942127"/>
            </a:xfrm>
            <a:custGeom>
              <a:avLst/>
              <a:gdLst/>
              <a:ahLst/>
              <a:cxnLst/>
              <a:rect l="l" t="t" r="r" b="b"/>
              <a:pathLst>
                <a:path w="29644" h="31060" extrusionOk="0">
                  <a:moveTo>
                    <a:pt x="19223" y="2694"/>
                  </a:moveTo>
                  <a:cubicBezTo>
                    <a:pt x="19234" y="2694"/>
                    <a:pt x="19245" y="2694"/>
                    <a:pt x="19256" y="2695"/>
                  </a:cubicBezTo>
                  <a:cubicBezTo>
                    <a:pt x="19636" y="2980"/>
                    <a:pt x="20016" y="3234"/>
                    <a:pt x="20396" y="3519"/>
                  </a:cubicBezTo>
                  <a:cubicBezTo>
                    <a:pt x="20427" y="3740"/>
                    <a:pt x="20459" y="3994"/>
                    <a:pt x="20459" y="4247"/>
                  </a:cubicBezTo>
                  <a:cubicBezTo>
                    <a:pt x="20491" y="4405"/>
                    <a:pt x="20491" y="4564"/>
                    <a:pt x="20491" y="4722"/>
                  </a:cubicBezTo>
                  <a:cubicBezTo>
                    <a:pt x="20554" y="5102"/>
                    <a:pt x="20617" y="5355"/>
                    <a:pt x="20807" y="5640"/>
                  </a:cubicBezTo>
                  <a:cubicBezTo>
                    <a:pt x="20174" y="5799"/>
                    <a:pt x="19541" y="5957"/>
                    <a:pt x="18939" y="6115"/>
                  </a:cubicBezTo>
                  <a:cubicBezTo>
                    <a:pt x="17862" y="6337"/>
                    <a:pt x="16880" y="6685"/>
                    <a:pt x="15962" y="7192"/>
                  </a:cubicBezTo>
                  <a:cubicBezTo>
                    <a:pt x="16342" y="5989"/>
                    <a:pt x="16215" y="4722"/>
                    <a:pt x="16279" y="3487"/>
                  </a:cubicBezTo>
                  <a:lnTo>
                    <a:pt x="16279" y="3487"/>
                  </a:lnTo>
                  <a:cubicBezTo>
                    <a:pt x="16390" y="3495"/>
                    <a:pt x="16498" y="3499"/>
                    <a:pt x="16606" y="3499"/>
                  </a:cubicBezTo>
                  <a:cubicBezTo>
                    <a:pt x="16928" y="3499"/>
                    <a:pt x="17237" y="3463"/>
                    <a:pt x="17546" y="3392"/>
                  </a:cubicBezTo>
                  <a:cubicBezTo>
                    <a:pt x="17978" y="3268"/>
                    <a:pt x="18801" y="2694"/>
                    <a:pt x="19223" y="2694"/>
                  </a:cubicBezTo>
                  <a:close/>
                  <a:moveTo>
                    <a:pt x="15463" y="896"/>
                  </a:moveTo>
                  <a:cubicBezTo>
                    <a:pt x="15918" y="896"/>
                    <a:pt x="16268" y="1047"/>
                    <a:pt x="16374" y="1460"/>
                  </a:cubicBezTo>
                  <a:cubicBezTo>
                    <a:pt x="16405" y="1587"/>
                    <a:pt x="16057" y="2410"/>
                    <a:pt x="16057" y="2442"/>
                  </a:cubicBezTo>
                  <a:cubicBezTo>
                    <a:pt x="15994" y="2727"/>
                    <a:pt x="15962" y="3012"/>
                    <a:pt x="15962" y="3297"/>
                  </a:cubicBezTo>
                  <a:cubicBezTo>
                    <a:pt x="15899" y="3329"/>
                    <a:pt x="15899" y="3424"/>
                    <a:pt x="15962" y="3455"/>
                  </a:cubicBezTo>
                  <a:cubicBezTo>
                    <a:pt x="15962" y="3614"/>
                    <a:pt x="15994" y="3772"/>
                    <a:pt x="15994" y="3930"/>
                  </a:cubicBezTo>
                  <a:cubicBezTo>
                    <a:pt x="16057" y="5197"/>
                    <a:pt x="16057" y="6210"/>
                    <a:pt x="15550" y="7446"/>
                  </a:cubicBezTo>
                  <a:cubicBezTo>
                    <a:pt x="15107" y="7699"/>
                    <a:pt x="14664" y="8016"/>
                    <a:pt x="14252" y="8396"/>
                  </a:cubicBezTo>
                  <a:cubicBezTo>
                    <a:pt x="13017" y="9567"/>
                    <a:pt x="12067" y="11056"/>
                    <a:pt x="11497" y="12671"/>
                  </a:cubicBezTo>
                  <a:cubicBezTo>
                    <a:pt x="11148" y="13748"/>
                    <a:pt x="10958" y="14888"/>
                    <a:pt x="10768" y="15996"/>
                  </a:cubicBezTo>
                  <a:cubicBezTo>
                    <a:pt x="10610" y="15204"/>
                    <a:pt x="10325" y="14476"/>
                    <a:pt x="10008" y="13748"/>
                  </a:cubicBezTo>
                  <a:lnTo>
                    <a:pt x="10008" y="13748"/>
                  </a:lnTo>
                  <a:cubicBezTo>
                    <a:pt x="10026" y="13760"/>
                    <a:pt x="10043" y="13765"/>
                    <a:pt x="10059" y="13765"/>
                  </a:cubicBezTo>
                  <a:cubicBezTo>
                    <a:pt x="10123" y="13765"/>
                    <a:pt x="10155" y="13672"/>
                    <a:pt x="10103" y="13621"/>
                  </a:cubicBezTo>
                  <a:cubicBezTo>
                    <a:pt x="10040" y="13558"/>
                    <a:pt x="9945" y="13463"/>
                    <a:pt x="9850" y="13368"/>
                  </a:cubicBezTo>
                  <a:cubicBezTo>
                    <a:pt x="9502" y="12576"/>
                    <a:pt x="9153" y="11752"/>
                    <a:pt x="8995" y="10897"/>
                  </a:cubicBezTo>
                  <a:cubicBezTo>
                    <a:pt x="8552" y="8712"/>
                    <a:pt x="8900" y="6305"/>
                    <a:pt x="10008" y="4374"/>
                  </a:cubicBezTo>
                  <a:cubicBezTo>
                    <a:pt x="10578" y="3360"/>
                    <a:pt x="11338" y="2505"/>
                    <a:pt x="12383" y="1935"/>
                  </a:cubicBezTo>
                  <a:cubicBezTo>
                    <a:pt x="12825" y="1692"/>
                    <a:pt x="14419" y="896"/>
                    <a:pt x="15463" y="896"/>
                  </a:cubicBezTo>
                  <a:close/>
                  <a:moveTo>
                    <a:pt x="25606" y="9806"/>
                  </a:moveTo>
                  <a:cubicBezTo>
                    <a:pt x="26170" y="9806"/>
                    <a:pt x="26697" y="9905"/>
                    <a:pt x="27015" y="10169"/>
                  </a:cubicBezTo>
                  <a:cubicBezTo>
                    <a:pt x="29231" y="11942"/>
                    <a:pt x="26856" y="12069"/>
                    <a:pt x="26635" y="13051"/>
                  </a:cubicBezTo>
                  <a:cubicBezTo>
                    <a:pt x="26476" y="13811"/>
                    <a:pt x="27141" y="13843"/>
                    <a:pt x="26508" y="14761"/>
                  </a:cubicBezTo>
                  <a:cubicBezTo>
                    <a:pt x="26001" y="15489"/>
                    <a:pt x="24924" y="16028"/>
                    <a:pt x="24133" y="16439"/>
                  </a:cubicBezTo>
                  <a:cubicBezTo>
                    <a:pt x="22328" y="17358"/>
                    <a:pt x="20491" y="17548"/>
                    <a:pt x="18496" y="17548"/>
                  </a:cubicBezTo>
                  <a:cubicBezTo>
                    <a:pt x="17324" y="17548"/>
                    <a:pt x="16184" y="17580"/>
                    <a:pt x="15139" y="18055"/>
                  </a:cubicBezTo>
                  <a:cubicBezTo>
                    <a:pt x="15835" y="17390"/>
                    <a:pt x="16564" y="16756"/>
                    <a:pt x="17451" y="16281"/>
                  </a:cubicBezTo>
                  <a:cubicBezTo>
                    <a:pt x="18432" y="15743"/>
                    <a:pt x="19541" y="15426"/>
                    <a:pt x="20491" y="14793"/>
                  </a:cubicBezTo>
                  <a:cubicBezTo>
                    <a:pt x="21948" y="13874"/>
                    <a:pt x="23024" y="12481"/>
                    <a:pt x="23373" y="10802"/>
                  </a:cubicBezTo>
                  <a:cubicBezTo>
                    <a:pt x="23404" y="10612"/>
                    <a:pt x="23436" y="10422"/>
                    <a:pt x="23468" y="10232"/>
                  </a:cubicBezTo>
                  <a:cubicBezTo>
                    <a:pt x="23468" y="10201"/>
                    <a:pt x="23499" y="10201"/>
                    <a:pt x="23499" y="10201"/>
                  </a:cubicBezTo>
                  <a:cubicBezTo>
                    <a:pt x="23960" y="9998"/>
                    <a:pt x="24819" y="9806"/>
                    <a:pt x="25606" y="9806"/>
                  </a:cubicBezTo>
                  <a:close/>
                  <a:moveTo>
                    <a:pt x="22213" y="5721"/>
                  </a:moveTo>
                  <a:cubicBezTo>
                    <a:pt x="22447" y="5721"/>
                    <a:pt x="22656" y="5858"/>
                    <a:pt x="22929" y="6337"/>
                  </a:cubicBezTo>
                  <a:cubicBezTo>
                    <a:pt x="23119" y="6685"/>
                    <a:pt x="23088" y="7414"/>
                    <a:pt x="23119" y="7794"/>
                  </a:cubicBezTo>
                  <a:cubicBezTo>
                    <a:pt x="23214" y="8902"/>
                    <a:pt x="23246" y="10074"/>
                    <a:pt x="22929" y="11151"/>
                  </a:cubicBezTo>
                  <a:cubicBezTo>
                    <a:pt x="22328" y="13178"/>
                    <a:pt x="20681" y="14413"/>
                    <a:pt x="18844" y="15236"/>
                  </a:cubicBezTo>
                  <a:cubicBezTo>
                    <a:pt x="17356" y="15933"/>
                    <a:pt x="16152" y="16629"/>
                    <a:pt x="14949" y="17706"/>
                  </a:cubicBezTo>
                  <a:cubicBezTo>
                    <a:pt x="13579" y="18957"/>
                    <a:pt x="12153" y="20320"/>
                    <a:pt x="10223" y="20320"/>
                  </a:cubicBezTo>
                  <a:cubicBezTo>
                    <a:pt x="10101" y="20320"/>
                    <a:pt x="9976" y="20314"/>
                    <a:pt x="9850" y="20303"/>
                  </a:cubicBezTo>
                  <a:cubicBezTo>
                    <a:pt x="11402" y="17358"/>
                    <a:pt x="10958" y="13811"/>
                    <a:pt x="12669" y="10897"/>
                  </a:cubicBezTo>
                  <a:cubicBezTo>
                    <a:pt x="13587" y="9377"/>
                    <a:pt x="14885" y="8047"/>
                    <a:pt x="16500" y="7256"/>
                  </a:cubicBezTo>
                  <a:cubicBezTo>
                    <a:pt x="18084" y="6495"/>
                    <a:pt x="19826" y="6369"/>
                    <a:pt x="21504" y="5894"/>
                  </a:cubicBezTo>
                  <a:cubicBezTo>
                    <a:pt x="21796" y="5821"/>
                    <a:pt x="22013" y="5721"/>
                    <a:pt x="22213" y="5721"/>
                  </a:cubicBezTo>
                  <a:close/>
                  <a:moveTo>
                    <a:pt x="4825" y="2768"/>
                  </a:moveTo>
                  <a:cubicBezTo>
                    <a:pt x="5030" y="2768"/>
                    <a:pt x="5279" y="2838"/>
                    <a:pt x="5575" y="2980"/>
                  </a:cubicBezTo>
                  <a:cubicBezTo>
                    <a:pt x="5606" y="3107"/>
                    <a:pt x="5638" y="3265"/>
                    <a:pt x="5638" y="3392"/>
                  </a:cubicBezTo>
                  <a:cubicBezTo>
                    <a:pt x="5828" y="3740"/>
                    <a:pt x="5891" y="4279"/>
                    <a:pt x="6018" y="4659"/>
                  </a:cubicBezTo>
                  <a:cubicBezTo>
                    <a:pt x="6335" y="5577"/>
                    <a:pt x="6810" y="6400"/>
                    <a:pt x="7348" y="7160"/>
                  </a:cubicBezTo>
                  <a:cubicBezTo>
                    <a:pt x="7348" y="9409"/>
                    <a:pt x="7918" y="11784"/>
                    <a:pt x="9470" y="13304"/>
                  </a:cubicBezTo>
                  <a:cubicBezTo>
                    <a:pt x="9787" y="14064"/>
                    <a:pt x="10135" y="14856"/>
                    <a:pt x="10420" y="15648"/>
                  </a:cubicBezTo>
                  <a:cubicBezTo>
                    <a:pt x="9628" y="14318"/>
                    <a:pt x="8140" y="13463"/>
                    <a:pt x="7095" y="12228"/>
                  </a:cubicBezTo>
                  <a:cubicBezTo>
                    <a:pt x="6081" y="11024"/>
                    <a:pt x="6081" y="9726"/>
                    <a:pt x="6335" y="8237"/>
                  </a:cubicBezTo>
                  <a:cubicBezTo>
                    <a:pt x="6525" y="7160"/>
                    <a:pt x="6715" y="6115"/>
                    <a:pt x="6176" y="5134"/>
                  </a:cubicBezTo>
                  <a:cubicBezTo>
                    <a:pt x="6163" y="5121"/>
                    <a:pt x="6145" y="5113"/>
                    <a:pt x="6127" y="5113"/>
                  </a:cubicBezTo>
                  <a:cubicBezTo>
                    <a:pt x="6103" y="5113"/>
                    <a:pt x="6081" y="5128"/>
                    <a:pt x="6081" y="5165"/>
                  </a:cubicBezTo>
                  <a:cubicBezTo>
                    <a:pt x="6715" y="7351"/>
                    <a:pt x="5163" y="9662"/>
                    <a:pt x="6398" y="11752"/>
                  </a:cubicBezTo>
                  <a:cubicBezTo>
                    <a:pt x="7538" y="13684"/>
                    <a:pt x="10040" y="14539"/>
                    <a:pt x="10610" y="16851"/>
                  </a:cubicBezTo>
                  <a:cubicBezTo>
                    <a:pt x="10420" y="18023"/>
                    <a:pt x="10167" y="19195"/>
                    <a:pt x="9628" y="20303"/>
                  </a:cubicBezTo>
                  <a:cubicBezTo>
                    <a:pt x="9597" y="20303"/>
                    <a:pt x="9565" y="20335"/>
                    <a:pt x="9565" y="20366"/>
                  </a:cubicBezTo>
                  <a:cubicBezTo>
                    <a:pt x="8868" y="19290"/>
                    <a:pt x="8362" y="18308"/>
                    <a:pt x="8330" y="16978"/>
                  </a:cubicBezTo>
                  <a:cubicBezTo>
                    <a:pt x="8298" y="16408"/>
                    <a:pt x="8362" y="15996"/>
                    <a:pt x="8013" y="15521"/>
                  </a:cubicBezTo>
                  <a:cubicBezTo>
                    <a:pt x="7411" y="14729"/>
                    <a:pt x="6430" y="14159"/>
                    <a:pt x="5796" y="13336"/>
                  </a:cubicBezTo>
                  <a:cubicBezTo>
                    <a:pt x="5100" y="12386"/>
                    <a:pt x="4530" y="11309"/>
                    <a:pt x="4150" y="10201"/>
                  </a:cubicBezTo>
                  <a:cubicBezTo>
                    <a:pt x="3484" y="8079"/>
                    <a:pt x="3389" y="5640"/>
                    <a:pt x="4150" y="3519"/>
                  </a:cubicBezTo>
                  <a:cubicBezTo>
                    <a:pt x="4212" y="3021"/>
                    <a:pt x="4437" y="2768"/>
                    <a:pt x="4825" y="2768"/>
                  </a:cubicBezTo>
                  <a:close/>
                  <a:moveTo>
                    <a:pt x="23056" y="17231"/>
                  </a:moveTo>
                  <a:cubicBezTo>
                    <a:pt x="23943" y="17675"/>
                    <a:pt x="24829" y="18023"/>
                    <a:pt x="25780" y="18245"/>
                  </a:cubicBezTo>
                  <a:cubicBezTo>
                    <a:pt x="26255" y="18340"/>
                    <a:pt x="26761" y="18435"/>
                    <a:pt x="27268" y="18466"/>
                  </a:cubicBezTo>
                  <a:cubicBezTo>
                    <a:pt x="27296" y="18469"/>
                    <a:pt x="27327" y="18470"/>
                    <a:pt x="27362" y="18470"/>
                  </a:cubicBezTo>
                  <a:cubicBezTo>
                    <a:pt x="27631" y="18470"/>
                    <a:pt x="28091" y="18402"/>
                    <a:pt x="28425" y="18402"/>
                  </a:cubicBezTo>
                  <a:cubicBezTo>
                    <a:pt x="28588" y="18402"/>
                    <a:pt x="28721" y="18419"/>
                    <a:pt x="28788" y="18466"/>
                  </a:cubicBezTo>
                  <a:cubicBezTo>
                    <a:pt x="29168" y="18720"/>
                    <a:pt x="29200" y="19005"/>
                    <a:pt x="29010" y="19258"/>
                  </a:cubicBezTo>
                  <a:cubicBezTo>
                    <a:pt x="27684" y="20080"/>
                    <a:pt x="26180" y="20547"/>
                    <a:pt x="24648" y="20547"/>
                  </a:cubicBezTo>
                  <a:cubicBezTo>
                    <a:pt x="24350" y="20547"/>
                    <a:pt x="24052" y="20529"/>
                    <a:pt x="23753" y="20493"/>
                  </a:cubicBezTo>
                  <a:cubicBezTo>
                    <a:pt x="21758" y="20240"/>
                    <a:pt x="20016" y="19195"/>
                    <a:pt x="18147" y="18561"/>
                  </a:cubicBezTo>
                  <a:cubicBezTo>
                    <a:pt x="17619" y="18375"/>
                    <a:pt x="17113" y="18272"/>
                    <a:pt x="16608" y="18272"/>
                  </a:cubicBezTo>
                  <a:cubicBezTo>
                    <a:pt x="16084" y="18272"/>
                    <a:pt x="15560" y="18383"/>
                    <a:pt x="15012" y="18625"/>
                  </a:cubicBezTo>
                  <a:cubicBezTo>
                    <a:pt x="14196" y="19005"/>
                    <a:pt x="13427" y="19573"/>
                    <a:pt x="12624" y="20007"/>
                  </a:cubicBezTo>
                  <a:lnTo>
                    <a:pt x="12624" y="20007"/>
                  </a:lnTo>
                  <a:cubicBezTo>
                    <a:pt x="13222" y="19677"/>
                    <a:pt x="13763" y="19251"/>
                    <a:pt x="14284" y="18783"/>
                  </a:cubicBezTo>
                  <a:lnTo>
                    <a:pt x="14600" y="18498"/>
                  </a:lnTo>
                  <a:lnTo>
                    <a:pt x="14664" y="18498"/>
                  </a:lnTo>
                  <a:cubicBezTo>
                    <a:pt x="16976" y="17358"/>
                    <a:pt x="19604" y="18150"/>
                    <a:pt x="22043" y="17548"/>
                  </a:cubicBezTo>
                  <a:cubicBezTo>
                    <a:pt x="22391" y="17453"/>
                    <a:pt x="22739" y="17358"/>
                    <a:pt x="23056" y="17231"/>
                  </a:cubicBezTo>
                  <a:close/>
                  <a:moveTo>
                    <a:pt x="16502" y="18490"/>
                  </a:moveTo>
                  <a:cubicBezTo>
                    <a:pt x="17557" y="18490"/>
                    <a:pt x="18566" y="18992"/>
                    <a:pt x="19509" y="19385"/>
                  </a:cubicBezTo>
                  <a:cubicBezTo>
                    <a:pt x="21340" y="20153"/>
                    <a:pt x="23110" y="20700"/>
                    <a:pt x="24872" y="20700"/>
                  </a:cubicBezTo>
                  <a:cubicBezTo>
                    <a:pt x="25944" y="20700"/>
                    <a:pt x="27013" y="20497"/>
                    <a:pt x="28091" y="20018"/>
                  </a:cubicBezTo>
                  <a:lnTo>
                    <a:pt x="28091" y="20018"/>
                  </a:lnTo>
                  <a:cubicBezTo>
                    <a:pt x="27395" y="20430"/>
                    <a:pt x="26571" y="20715"/>
                    <a:pt x="26286" y="20810"/>
                  </a:cubicBezTo>
                  <a:cubicBezTo>
                    <a:pt x="25287" y="21124"/>
                    <a:pt x="24210" y="21258"/>
                    <a:pt x="23148" y="21258"/>
                  </a:cubicBezTo>
                  <a:cubicBezTo>
                    <a:pt x="23033" y="21258"/>
                    <a:pt x="22918" y="21256"/>
                    <a:pt x="22803" y="21253"/>
                  </a:cubicBezTo>
                  <a:cubicBezTo>
                    <a:pt x="20653" y="21192"/>
                    <a:pt x="18563" y="20237"/>
                    <a:pt x="16445" y="20237"/>
                  </a:cubicBezTo>
                  <a:cubicBezTo>
                    <a:pt x="16379" y="20237"/>
                    <a:pt x="16313" y="20238"/>
                    <a:pt x="16247" y="20240"/>
                  </a:cubicBezTo>
                  <a:cubicBezTo>
                    <a:pt x="14774" y="20264"/>
                    <a:pt x="13301" y="21006"/>
                    <a:pt x="11884" y="21006"/>
                  </a:cubicBezTo>
                  <a:cubicBezTo>
                    <a:pt x="11443" y="21006"/>
                    <a:pt x="11007" y="20934"/>
                    <a:pt x="10578" y="20746"/>
                  </a:cubicBezTo>
                  <a:lnTo>
                    <a:pt x="10578" y="20746"/>
                  </a:lnTo>
                  <a:cubicBezTo>
                    <a:pt x="10671" y="20755"/>
                    <a:pt x="10763" y="20759"/>
                    <a:pt x="10855" y="20759"/>
                  </a:cubicBezTo>
                  <a:cubicBezTo>
                    <a:pt x="11760" y="20759"/>
                    <a:pt x="12591" y="20349"/>
                    <a:pt x="13397" y="19860"/>
                  </a:cubicBezTo>
                  <a:cubicBezTo>
                    <a:pt x="14189" y="19385"/>
                    <a:pt x="14949" y="18783"/>
                    <a:pt x="15835" y="18561"/>
                  </a:cubicBezTo>
                  <a:cubicBezTo>
                    <a:pt x="16060" y="18512"/>
                    <a:pt x="16282" y="18490"/>
                    <a:pt x="16502" y="18490"/>
                  </a:cubicBezTo>
                  <a:close/>
                  <a:moveTo>
                    <a:pt x="8837" y="19701"/>
                  </a:moveTo>
                  <a:cubicBezTo>
                    <a:pt x="9027" y="19986"/>
                    <a:pt x="9280" y="20271"/>
                    <a:pt x="9533" y="20493"/>
                  </a:cubicBezTo>
                  <a:cubicBezTo>
                    <a:pt x="9533" y="20556"/>
                    <a:pt x="9597" y="20620"/>
                    <a:pt x="9692" y="20651"/>
                  </a:cubicBezTo>
                  <a:lnTo>
                    <a:pt x="9913" y="20651"/>
                  </a:lnTo>
                  <a:cubicBezTo>
                    <a:pt x="10357" y="21000"/>
                    <a:pt x="10800" y="21158"/>
                    <a:pt x="11275" y="21253"/>
                  </a:cubicBezTo>
                  <a:cubicBezTo>
                    <a:pt x="9058" y="22172"/>
                    <a:pt x="7791" y="24357"/>
                    <a:pt x="6366" y="26194"/>
                  </a:cubicBezTo>
                  <a:cubicBezTo>
                    <a:pt x="5385" y="27429"/>
                    <a:pt x="4276" y="28442"/>
                    <a:pt x="3041" y="29392"/>
                  </a:cubicBezTo>
                  <a:cubicBezTo>
                    <a:pt x="2281" y="29962"/>
                    <a:pt x="1331" y="30120"/>
                    <a:pt x="571" y="30532"/>
                  </a:cubicBezTo>
                  <a:cubicBezTo>
                    <a:pt x="1584" y="29550"/>
                    <a:pt x="2788" y="28759"/>
                    <a:pt x="3706" y="27650"/>
                  </a:cubicBezTo>
                  <a:cubicBezTo>
                    <a:pt x="4276" y="26954"/>
                    <a:pt x="4720" y="26194"/>
                    <a:pt x="5131" y="25402"/>
                  </a:cubicBezTo>
                  <a:cubicBezTo>
                    <a:pt x="5290" y="25085"/>
                    <a:pt x="5416" y="24768"/>
                    <a:pt x="5543" y="24483"/>
                  </a:cubicBezTo>
                  <a:cubicBezTo>
                    <a:pt x="5606" y="24325"/>
                    <a:pt x="5670" y="24167"/>
                    <a:pt x="5733" y="24008"/>
                  </a:cubicBezTo>
                  <a:cubicBezTo>
                    <a:pt x="5760" y="23578"/>
                    <a:pt x="6015" y="23353"/>
                    <a:pt x="6440" y="23353"/>
                  </a:cubicBezTo>
                  <a:cubicBezTo>
                    <a:pt x="6516" y="23353"/>
                    <a:pt x="6597" y="23361"/>
                    <a:pt x="6683" y="23375"/>
                  </a:cubicBezTo>
                  <a:cubicBezTo>
                    <a:pt x="6683" y="23436"/>
                    <a:pt x="6736" y="23471"/>
                    <a:pt x="6790" y="23471"/>
                  </a:cubicBezTo>
                  <a:cubicBezTo>
                    <a:pt x="6820" y="23471"/>
                    <a:pt x="6851" y="23461"/>
                    <a:pt x="6873" y="23438"/>
                  </a:cubicBezTo>
                  <a:cubicBezTo>
                    <a:pt x="7760" y="22298"/>
                    <a:pt x="8457" y="21063"/>
                    <a:pt x="8837" y="19701"/>
                  </a:cubicBezTo>
                  <a:close/>
                  <a:moveTo>
                    <a:pt x="9961" y="0"/>
                  </a:moveTo>
                  <a:cubicBezTo>
                    <a:pt x="9881" y="0"/>
                    <a:pt x="9792" y="21"/>
                    <a:pt x="9692" y="67"/>
                  </a:cubicBezTo>
                  <a:cubicBezTo>
                    <a:pt x="9217" y="257"/>
                    <a:pt x="8773" y="1397"/>
                    <a:pt x="8583" y="1840"/>
                  </a:cubicBezTo>
                  <a:cubicBezTo>
                    <a:pt x="8172" y="2664"/>
                    <a:pt x="7886" y="3519"/>
                    <a:pt x="7665" y="4405"/>
                  </a:cubicBezTo>
                  <a:cubicBezTo>
                    <a:pt x="7506" y="5102"/>
                    <a:pt x="7411" y="5894"/>
                    <a:pt x="7380" y="6685"/>
                  </a:cubicBezTo>
                  <a:cubicBezTo>
                    <a:pt x="7000" y="6147"/>
                    <a:pt x="6651" y="5545"/>
                    <a:pt x="6398" y="4912"/>
                  </a:cubicBezTo>
                  <a:cubicBezTo>
                    <a:pt x="6113" y="4215"/>
                    <a:pt x="6081" y="3202"/>
                    <a:pt x="5765" y="2569"/>
                  </a:cubicBezTo>
                  <a:cubicBezTo>
                    <a:pt x="5604" y="2248"/>
                    <a:pt x="5421" y="2040"/>
                    <a:pt x="5102" y="2040"/>
                  </a:cubicBezTo>
                  <a:cubicBezTo>
                    <a:pt x="5043" y="2040"/>
                    <a:pt x="4979" y="2047"/>
                    <a:pt x="4910" y="2062"/>
                  </a:cubicBezTo>
                  <a:cubicBezTo>
                    <a:pt x="4086" y="2283"/>
                    <a:pt x="3801" y="3550"/>
                    <a:pt x="3611" y="4184"/>
                  </a:cubicBezTo>
                  <a:cubicBezTo>
                    <a:pt x="3326" y="5387"/>
                    <a:pt x="3231" y="6622"/>
                    <a:pt x="3358" y="7857"/>
                  </a:cubicBezTo>
                  <a:cubicBezTo>
                    <a:pt x="3579" y="10232"/>
                    <a:pt x="4593" y="12544"/>
                    <a:pt x="6240" y="14286"/>
                  </a:cubicBezTo>
                  <a:cubicBezTo>
                    <a:pt x="6810" y="14856"/>
                    <a:pt x="7316" y="15236"/>
                    <a:pt x="7696" y="15933"/>
                  </a:cubicBezTo>
                  <a:cubicBezTo>
                    <a:pt x="8140" y="16661"/>
                    <a:pt x="8045" y="17168"/>
                    <a:pt x="8172" y="17960"/>
                  </a:cubicBezTo>
                  <a:cubicBezTo>
                    <a:pt x="8298" y="18498"/>
                    <a:pt x="8488" y="19036"/>
                    <a:pt x="8742" y="19511"/>
                  </a:cubicBezTo>
                  <a:cubicBezTo>
                    <a:pt x="8393" y="20493"/>
                    <a:pt x="7981" y="21443"/>
                    <a:pt x="7411" y="22330"/>
                  </a:cubicBezTo>
                  <a:cubicBezTo>
                    <a:pt x="7209" y="22653"/>
                    <a:pt x="7085" y="22951"/>
                    <a:pt x="6955" y="22951"/>
                  </a:cubicBezTo>
                  <a:cubicBezTo>
                    <a:pt x="6881" y="22951"/>
                    <a:pt x="6806" y="22855"/>
                    <a:pt x="6715" y="22615"/>
                  </a:cubicBezTo>
                  <a:cubicBezTo>
                    <a:pt x="6715" y="22583"/>
                    <a:pt x="6651" y="22552"/>
                    <a:pt x="6651" y="22552"/>
                  </a:cubicBezTo>
                  <a:cubicBezTo>
                    <a:pt x="6240" y="22678"/>
                    <a:pt x="6081" y="22837"/>
                    <a:pt x="5891" y="23185"/>
                  </a:cubicBezTo>
                  <a:cubicBezTo>
                    <a:pt x="5290" y="24198"/>
                    <a:pt x="5005" y="25338"/>
                    <a:pt x="4403" y="26352"/>
                  </a:cubicBezTo>
                  <a:cubicBezTo>
                    <a:pt x="3231" y="28220"/>
                    <a:pt x="1363" y="29139"/>
                    <a:pt x="33" y="30817"/>
                  </a:cubicBezTo>
                  <a:cubicBezTo>
                    <a:pt x="1" y="30849"/>
                    <a:pt x="33" y="30880"/>
                    <a:pt x="64" y="30912"/>
                  </a:cubicBezTo>
                  <a:cubicBezTo>
                    <a:pt x="64" y="30986"/>
                    <a:pt x="121" y="31059"/>
                    <a:pt x="191" y="31059"/>
                  </a:cubicBezTo>
                  <a:cubicBezTo>
                    <a:pt x="211" y="31059"/>
                    <a:pt x="233" y="31053"/>
                    <a:pt x="254" y="31039"/>
                  </a:cubicBezTo>
                  <a:cubicBezTo>
                    <a:pt x="951" y="30437"/>
                    <a:pt x="2123" y="30342"/>
                    <a:pt x="2914" y="29772"/>
                  </a:cubicBezTo>
                  <a:cubicBezTo>
                    <a:pt x="3991" y="29012"/>
                    <a:pt x="5036" y="28125"/>
                    <a:pt x="5923" y="27112"/>
                  </a:cubicBezTo>
                  <a:cubicBezTo>
                    <a:pt x="7728" y="24990"/>
                    <a:pt x="8932" y="22583"/>
                    <a:pt x="11560" y="21316"/>
                  </a:cubicBezTo>
                  <a:cubicBezTo>
                    <a:pt x="11592" y="21316"/>
                    <a:pt x="11623" y="21285"/>
                    <a:pt x="11623" y="21253"/>
                  </a:cubicBezTo>
                  <a:cubicBezTo>
                    <a:pt x="11705" y="21258"/>
                    <a:pt x="11786" y="21261"/>
                    <a:pt x="11868" y="21261"/>
                  </a:cubicBezTo>
                  <a:cubicBezTo>
                    <a:pt x="13288" y="21261"/>
                    <a:pt x="14810" y="20523"/>
                    <a:pt x="16247" y="20493"/>
                  </a:cubicBezTo>
                  <a:cubicBezTo>
                    <a:pt x="16284" y="20492"/>
                    <a:pt x="16321" y="20492"/>
                    <a:pt x="16359" y="20492"/>
                  </a:cubicBezTo>
                  <a:cubicBezTo>
                    <a:pt x="17778" y="20492"/>
                    <a:pt x="19197" y="21069"/>
                    <a:pt x="20586" y="21285"/>
                  </a:cubicBezTo>
                  <a:cubicBezTo>
                    <a:pt x="21410" y="21438"/>
                    <a:pt x="22247" y="21522"/>
                    <a:pt x="23087" y="21522"/>
                  </a:cubicBezTo>
                  <a:cubicBezTo>
                    <a:pt x="23635" y="21522"/>
                    <a:pt x="24185" y="21486"/>
                    <a:pt x="24734" y="21411"/>
                  </a:cubicBezTo>
                  <a:cubicBezTo>
                    <a:pt x="25843" y="21253"/>
                    <a:pt x="26951" y="20936"/>
                    <a:pt x="27933" y="20366"/>
                  </a:cubicBezTo>
                  <a:cubicBezTo>
                    <a:pt x="28408" y="20113"/>
                    <a:pt x="29643" y="19480"/>
                    <a:pt x="29643" y="18815"/>
                  </a:cubicBezTo>
                  <a:cubicBezTo>
                    <a:pt x="29643" y="18276"/>
                    <a:pt x="29200" y="18276"/>
                    <a:pt x="28788" y="18245"/>
                  </a:cubicBezTo>
                  <a:cubicBezTo>
                    <a:pt x="27775" y="18118"/>
                    <a:pt x="26856" y="18245"/>
                    <a:pt x="25843" y="18023"/>
                  </a:cubicBezTo>
                  <a:cubicBezTo>
                    <a:pt x="24988" y="17833"/>
                    <a:pt x="24164" y="17516"/>
                    <a:pt x="23373" y="17105"/>
                  </a:cubicBezTo>
                  <a:cubicBezTo>
                    <a:pt x="24006" y="16851"/>
                    <a:pt x="24608" y="16566"/>
                    <a:pt x="25209" y="16186"/>
                  </a:cubicBezTo>
                  <a:cubicBezTo>
                    <a:pt x="25811" y="15806"/>
                    <a:pt x="26951" y="15141"/>
                    <a:pt x="27173" y="14381"/>
                  </a:cubicBezTo>
                  <a:cubicBezTo>
                    <a:pt x="27205" y="14254"/>
                    <a:pt x="27141" y="14096"/>
                    <a:pt x="27173" y="13969"/>
                  </a:cubicBezTo>
                  <a:cubicBezTo>
                    <a:pt x="27141" y="13874"/>
                    <a:pt x="27078" y="13779"/>
                    <a:pt x="27046" y="13684"/>
                  </a:cubicBezTo>
                  <a:cubicBezTo>
                    <a:pt x="27268" y="13241"/>
                    <a:pt x="27490" y="12798"/>
                    <a:pt x="27711" y="12323"/>
                  </a:cubicBezTo>
                  <a:cubicBezTo>
                    <a:pt x="27806" y="12228"/>
                    <a:pt x="27996" y="12164"/>
                    <a:pt x="28091" y="12038"/>
                  </a:cubicBezTo>
                  <a:cubicBezTo>
                    <a:pt x="28376" y="11531"/>
                    <a:pt x="28535" y="11182"/>
                    <a:pt x="28155" y="10612"/>
                  </a:cubicBezTo>
                  <a:cubicBezTo>
                    <a:pt x="27662" y="9854"/>
                    <a:pt x="26545" y="9550"/>
                    <a:pt x="25456" y="9550"/>
                  </a:cubicBezTo>
                  <a:cubicBezTo>
                    <a:pt x="24726" y="9550"/>
                    <a:pt x="24008" y="9687"/>
                    <a:pt x="23499" y="9916"/>
                  </a:cubicBezTo>
                  <a:cubicBezTo>
                    <a:pt x="23531" y="9187"/>
                    <a:pt x="23499" y="8491"/>
                    <a:pt x="23436" y="7794"/>
                  </a:cubicBezTo>
                  <a:cubicBezTo>
                    <a:pt x="23373" y="7192"/>
                    <a:pt x="23436" y="6020"/>
                    <a:pt x="22993" y="5545"/>
                  </a:cubicBezTo>
                  <a:cubicBezTo>
                    <a:pt x="22815" y="5350"/>
                    <a:pt x="22687" y="5294"/>
                    <a:pt x="22536" y="5294"/>
                  </a:cubicBezTo>
                  <a:cubicBezTo>
                    <a:pt x="22418" y="5294"/>
                    <a:pt x="22286" y="5328"/>
                    <a:pt x="22106" y="5355"/>
                  </a:cubicBezTo>
                  <a:cubicBezTo>
                    <a:pt x="21758" y="5419"/>
                    <a:pt x="21441" y="5482"/>
                    <a:pt x="21092" y="5577"/>
                  </a:cubicBezTo>
                  <a:cubicBezTo>
                    <a:pt x="20522" y="4722"/>
                    <a:pt x="21061" y="2917"/>
                    <a:pt x="19889" y="2474"/>
                  </a:cubicBezTo>
                  <a:cubicBezTo>
                    <a:pt x="19787" y="2436"/>
                    <a:pt x="19685" y="2421"/>
                    <a:pt x="19584" y="2421"/>
                  </a:cubicBezTo>
                  <a:cubicBezTo>
                    <a:pt x="19339" y="2421"/>
                    <a:pt x="19100" y="2511"/>
                    <a:pt x="18876" y="2600"/>
                  </a:cubicBezTo>
                  <a:cubicBezTo>
                    <a:pt x="17926" y="2949"/>
                    <a:pt x="17261" y="3265"/>
                    <a:pt x="16279" y="3297"/>
                  </a:cubicBezTo>
                  <a:cubicBezTo>
                    <a:pt x="16342" y="2537"/>
                    <a:pt x="16500" y="1840"/>
                    <a:pt x="16880" y="1143"/>
                  </a:cubicBezTo>
                  <a:cubicBezTo>
                    <a:pt x="16912" y="1080"/>
                    <a:pt x="16912" y="985"/>
                    <a:pt x="16849" y="953"/>
                  </a:cubicBezTo>
                  <a:cubicBezTo>
                    <a:pt x="16399" y="704"/>
                    <a:pt x="15922" y="603"/>
                    <a:pt x="15439" y="603"/>
                  </a:cubicBezTo>
                  <a:cubicBezTo>
                    <a:pt x="14325" y="603"/>
                    <a:pt x="13175" y="1142"/>
                    <a:pt x="12225" y="1650"/>
                  </a:cubicBezTo>
                  <a:cubicBezTo>
                    <a:pt x="10737" y="2474"/>
                    <a:pt x="9787" y="3835"/>
                    <a:pt x="9185" y="5387"/>
                  </a:cubicBezTo>
                  <a:cubicBezTo>
                    <a:pt x="8552" y="7002"/>
                    <a:pt x="8330" y="8807"/>
                    <a:pt x="8615" y="10517"/>
                  </a:cubicBezTo>
                  <a:cubicBezTo>
                    <a:pt x="8710" y="11246"/>
                    <a:pt x="8932" y="11911"/>
                    <a:pt x="9185" y="12576"/>
                  </a:cubicBezTo>
                  <a:cubicBezTo>
                    <a:pt x="8108" y="11056"/>
                    <a:pt x="7696" y="9156"/>
                    <a:pt x="7665" y="7287"/>
                  </a:cubicBezTo>
                  <a:cubicBezTo>
                    <a:pt x="7696" y="7256"/>
                    <a:pt x="7696" y="7192"/>
                    <a:pt x="7665" y="7129"/>
                  </a:cubicBezTo>
                  <a:cubicBezTo>
                    <a:pt x="7665" y="6907"/>
                    <a:pt x="7665" y="6685"/>
                    <a:pt x="7665" y="6464"/>
                  </a:cubicBezTo>
                  <a:cubicBezTo>
                    <a:pt x="7728" y="5197"/>
                    <a:pt x="7981" y="3930"/>
                    <a:pt x="8457" y="2759"/>
                  </a:cubicBezTo>
                  <a:cubicBezTo>
                    <a:pt x="8583" y="2347"/>
                    <a:pt x="8995" y="985"/>
                    <a:pt x="9438" y="795"/>
                  </a:cubicBezTo>
                  <a:cubicBezTo>
                    <a:pt x="9579" y="727"/>
                    <a:pt x="9700" y="696"/>
                    <a:pt x="9803" y="696"/>
                  </a:cubicBezTo>
                  <a:cubicBezTo>
                    <a:pt x="10469" y="696"/>
                    <a:pt x="10433" y="1949"/>
                    <a:pt x="10515" y="2442"/>
                  </a:cubicBezTo>
                  <a:cubicBezTo>
                    <a:pt x="10528" y="2495"/>
                    <a:pt x="10575" y="2520"/>
                    <a:pt x="10622" y="2520"/>
                  </a:cubicBezTo>
                  <a:cubicBezTo>
                    <a:pt x="10688" y="2520"/>
                    <a:pt x="10755" y="2471"/>
                    <a:pt x="10737" y="2378"/>
                  </a:cubicBezTo>
                  <a:cubicBezTo>
                    <a:pt x="10651" y="1863"/>
                    <a:pt x="10720" y="0"/>
                    <a:pt x="996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9"/>
            <p:cNvSpPr/>
            <p:nvPr/>
          </p:nvSpPr>
          <p:spPr>
            <a:xfrm rot="5400000">
              <a:off x="2366412" y="12235"/>
              <a:ext cx="1069827" cy="1687033"/>
            </a:xfrm>
            <a:custGeom>
              <a:avLst/>
              <a:gdLst/>
              <a:ahLst/>
              <a:cxnLst/>
              <a:rect l="l" t="t" r="r" b="b"/>
              <a:pathLst>
                <a:path w="35270" h="55618" extrusionOk="0">
                  <a:moveTo>
                    <a:pt x="27964" y="732"/>
                  </a:moveTo>
                  <a:cubicBezTo>
                    <a:pt x="29452" y="3550"/>
                    <a:pt x="30846" y="6876"/>
                    <a:pt x="30973" y="10074"/>
                  </a:cubicBezTo>
                  <a:cubicBezTo>
                    <a:pt x="31068" y="13273"/>
                    <a:pt x="29231" y="16313"/>
                    <a:pt x="27109" y="18561"/>
                  </a:cubicBezTo>
                  <a:cubicBezTo>
                    <a:pt x="24955" y="20810"/>
                    <a:pt x="22137" y="22393"/>
                    <a:pt x="19033" y="22837"/>
                  </a:cubicBezTo>
                  <a:cubicBezTo>
                    <a:pt x="17387" y="23058"/>
                    <a:pt x="15740" y="22995"/>
                    <a:pt x="14315" y="23692"/>
                  </a:cubicBezTo>
                  <a:cubicBezTo>
                    <a:pt x="16215" y="22045"/>
                    <a:pt x="18495" y="20937"/>
                    <a:pt x="20395" y="19353"/>
                  </a:cubicBezTo>
                  <a:cubicBezTo>
                    <a:pt x="22264" y="17801"/>
                    <a:pt x="23847" y="15965"/>
                    <a:pt x="25177" y="13969"/>
                  </a:cubicBezTo>
                  <a:cubicBezTo>
                    <a:pt x="27331" y="10644"/>
                    <a:pt x="29326" y="6211"/>
                    <a:pt x="27964" y="2220"/>
                  </a:cubicBezTo>
                  <a:cubicBezTo>
                    <a:pt x="27927" y="2134"/>
                    <a:pt x="27852" y="2096"/>
                    <a:pt x="27778" y="2096"/>
                  </a:cubicBezTo>
                  <a:cubicBezTo>
                    <a:pt x="27661" y="2096"/>
                    <a:pt x="27545" y="2192"/>
                    <a:pt x="27584" y="2347"/>
                  </a:cubicBezTo>
                  <a:cubicBezTo>
                    <a:pt x="28977" y="7002"/>
                    <a:pt x="26286" y="12069"/>
                    <a:pt x="23404" y="15616"/>
                  </a:cubicBezTo>
                  <a:cubicBezTo>
                    <a:pt x="21915" y="17485"/>
                    <a:pt x="20173" y="19068"/>
                    <a:pt x="18210" y="20430"/>
                  </a:cubicBezTo>
                  <a:cubicBezTo>
                    <a:pt x="16816" y="21412"/>
                    <a:pt x="15391" y="22267"/>
                    <a:pt x="14156" y="23438"/>
                  </a:cubicBezTo>
                  <a:cubicBezTo>
                    <a:pt x="14473" y="22932"/>
                    <a:pt x="14758" y="22457"/>
                    <a:pt x="15043" y="21918"/>
                  </a:cubicBezTo>
                  <a:cubicBezTo>
                    <a:pt x="15108" y="21789"/>
                    <a:pt x="14996" y="21674"/>
                    <a:pt x="14878" y="21674"/>
                  </a:cubicBezTo>
                  <a:cubicBezTo>
                    <a:pt x="14823" y="21674"/>
                    <a:pt x="14767" y="21699"/>
                    <a:pt x="14726" y="21760"/>
                  </a:cubicBezTo>
                  <a:cubicBezTo>
                    <a:pt x="14441" y="22235"/>
                    <a:pt x="14156" y="22678"/>
                    <a:pt x="13840" y="23090"/>
                  </a:cubicBezTo>
                  <a:cubicBezTo>
                    <a:pt x="14061" y="22457"/>
                    <a:pt x="14251" y="21823"/>
                    <a:pt x="14441" y="21158"/>
                  </a:cubicBezTo>
                  <a:cubicBezTo>
                    <a:pt x="15645" y="17326"/>
                    <a:pt x="17735" y="14856"/>
                    <a:pt x="20807" y="12386"/>
                  </a:cubicBezTo>
                  <a:cubicBezTo>
                    <a:pt x="24575" y="9377"/>
                    <a:pt x="26824" y="5324"/>
                    <a:pt x="27964" y="732"/>
                  </a:cubicBezTo>
                  <a:close/>
                  <a:moveTo>
                    <a:pt x="2977" y="9441"/>
                  </a:moveTo>
                  <a:lnTo>
                    <a:pt x="2977" y="9441"/>
                  </a:lnTo>
                  <a:cubicBezTo>
                    <a:pt x="5067" y="13178"/>
                    <a:pt x="6777" y="17200"/>
                    <a:pt x="5986" y="21602"/>
                  </a:cubicBezTo>
                  <a:cubicBezTo>
                    <a:pt x="5637" y="23502"/>
                    <a:pt x="4751" y="25212"/>
                    <a:pt x="4497" y="27144"/>
                  </a:cubicBezTo>
                  <a:cubicBezTo>
                    <a:pt x="4181" y="29551"/>
                    <a:pt x="3832" y="31609"/>
                    <a:pt x="2882" y="33826"/>
                  </a:cubicBezTo>
                  <a:cubicBezTo>
                    <a:pt x="2787" y="33414"/>
                    <a:pt x="2692" y="32971"/>
                    <a:pt x="2565" y="32559"/>
                  </a:cubicBezTo>
                  <a:cubicBezTo>
                    <a:pt x="2565" y="32527"/>
                    <a:pt x="2534" y="32496"/>
                    <a:pt x="2502" y="32496"/>
                  </a:cubicBezTo>
                  <a:cubicBezTo>
                    <a:pt x="2344" y="31546"/>
                    <a:pt x="2154" y="30564"/>
                    <a:pt x="2122" y="29582"/>
                  </a:cubicBezTo>
                  <a:cubicBezTo>
                    <a:pt x="2090" y="27365"/>
                    <a:pt x="3135" y="25402"/>
                    <a:pt x="3484" y="23248"/>
                  </a:cubicBezTo>
                  <a:cubicBezTo>
                    <a:pt x="4117" y="19290"/>
                    <a:pt x="3579" y="14920"/>
                    <a:pt x="3389" y="10898"/>
                  </a:cubicBezTo>
                  <a:cubicBezTo>
                    <a:pt x="3389" y="10838"/>
                    <a:pt x="3339" y="10806"/>
                    <a:pt x="3287" y="10806"/>
                  </a:cubicBezTo>
                  <a:cubicBezTo>
                    <a:pt x="3229" y="10806"/>
                    <a:pt x="3167" y="10846"/>
                    <a:pt x="3167" y="10929"/>
                  </a:cubicBezTo>
                  <a:cubicBezTo>
                    <a:pt x="3199" y="15363"/>
                    <a:pt x="4054" y="20398"/>
                    <a:pt x="2882" y="24737"/>
                  </a:cubicBezTo>
                  <a:cubicBezTo>
                    <a:pt x="2470" y="26352"/>
                    <a:pt x="1869" y="27904"/>
                    <a:pt x="1900" y="29582"/>
                  </a:cubicBezTo>
                  <a:cubicBezTo>
                    <a:pt x="1932" y="31451"/>
                    <a:pt x="2534" y="33256"/>
                    <a:pt x="2597" y="35156"/>
                  </a:cubicBezTo>
                  <a:cubicBezTo>
                    <a:pt x="2597" y="35156"/>
                    <a:pt x="2629" y="35188"/>
                    <a:pt x="2629" y="35188"/>
                  </a:cubicBezTo>
                  <a:cubicBezTo>
                    <a:pt x="2629" y="35314"/>
                    <a:pt x="2629" y="35441"/>
                    <a:pt x="2597" y="35568"/>
                  </a:cubicBezTo>
                  <a:cubicBezTo>
                    <a:pt x="1742" y="33066"/>
                    <a:pt x="127" y="29899"/>
                    <a:pt x="634" y="27365"/>
                  </a:cubicBezTo>
                  <a:cubicBezTo>
                    <a:pt x="824" y="26384"/>
                    <a:pt x="1615" y="25750"/>
                    <a:pt x="1805" y="24832"/>
                  </a:cubicBezTo>
                  <a:cubicBezTo>
                    <a:pt x="1995" y="23850"/>
                    <a:pt x="1425" y="22900"/>
                    <a:pt x="1267" y="21982"/>
                  </a:cubicBezTo>
                  <a:cubicBezTo>
                    <a:pt x="475" y="17706"/>
                    <a:pt x="3832" y="13589"/>
                    <a:pt x="2977" y="9441"/>
                  </a:cubicBezTo>
                  <a:close/>
                  <a:moveTo>
                    <a:pt x="19515" y="30804"/>
                  </a:moveTo>
                  <a:cubicBezTo>
                    <a:pt x="19754" y="30804"/>
                    <a:pt x="19994" y="30818"/>
                    <a:pt x="20237" y="30849"/>
                  </a:cubicBezTo>
                  <a:cubicBezTo>
                    <a:pt x="22580" y="31134"/>
                    <a:pt x="24544" y="32591"/>
                    <a:pt x="26317" y="34079"/>
                  </a:cubicBezTo>
                  <a:cubicBezTo>
                    <a:pt x="28629" y="36011"/>
                    <a:pt x="30878" y="38101"/>
                    <a:pt x="33886" y="38703"/>
                  </a:cubicBezTo>
                  <a:cubicBezTo>
                    <a:pt x="32522" y="39128"/>
                    <a:pt x="31138" y="39331"/>
                    <a:pt x="29760" y="39331"/>
                  </a:cubicBezTo>
                  <a:cubicBezTo>
                    <a:pt x="27651" y="39331"/>
                    <a:pt x="25554" y="38856"/>
                    <a:pt x="23562" y="37974"/>
                  </a:cubicBezTo>
                  <a:cubicBezTo>
                    <a:pt x="20553" y="36613"/>
                    <a:pt x="18590" y="34269"/>
                    <a:pt x="15993" y="32432"/>
                  </a:cubicBezTo>
                  <a:cubicBezTo>
                    <a:pt x="15518" y="32084"/>
                    <a:pt x="15043" y="31831"/>
                    <a:pt x="14536" y="31641"/>
                  </a:cubicBezTo>
                  <a:cubicBezTo>
                    <a:pt x="16229" y="31502"/>
                    <a:pt x="17825" y="30804"/>
                    <a:pt x="19515" y="30804"/>
                  </a:cubicBezTo>
                  <a:close/>
                  <a:moveTo>
                    <a:pt x="12699" y="31957"/>
                  </a:moveTo>
                  <a:cubicBezTo>
                    <a:pt x="13206" y="31989"/>
                    <a:pt x="13713" y="32052"/>
                    <a:pt x="14220" y="32211"/>
                  </a:cubicBezTo>
                  <a:cubicBezTo>
                    <a:pt x="16785" y="32907"/>
                    <a:pt x="18717" y="35568"/>
                    <a:pt x="20933" y="36993"/>
                  </a:cubicBezTo>
                  <a:cubicBezTo>
                    <a:pt x="23611" y="38706"/>
                    <a:pt x="26650" y="39710"/>
                    <a:pt x="29728" y="39710"/>
                  </a:cubicBezTo>
                  <a:cubicBezTo>
                    <a:pt x="31202" y="39710"/>
                    <a:pt x="32684" y="39480"/>
                    <a:pt x="34139" y="38988"/>
                  </a:cubicBezTo>
                  <a:lnTo>
                    <a:pt x="34139" y="38988"/>
                  </a:lnTo>
                  <a:cubicBezTo>
                    <a:pt x="31576" y="41127"/>
                    <a:pt x="28314" y="42451"/>
                    <a:pt x="25079" y="42451"/>
                  </a:cubicBezTo>
                  <a:cubicBezTo>
                    <a:pt x="22760" y="42451"/>
                    <a:pt x="20455" y="41770"/>
                    <a:pt x="18432" y="40223"/>
                  </a:cubicBezTo>
                  <a:cubicBezTo>
                    <a:pt x="16246" y="38545"/>
                    <a:pt x="15296" y="36201"/>
                    <a:pt x="13998" y="33889"/>
                  </a:cubicBezTo>
                  <a:cubicBezTo>
                    <a:pt x="13650" y="33224"/>
                    <a:pt x="13238" y="32464"/>
                    <a:pt x="12699" y="31957"/>
                  </a:cubicBezTo>
                  <a:close/>
                  <a:moveTo>
                    <a:pt x="28006" y="0"/>
                  </a:moveTo>
                  <a:cubicBezTo>
                    <a:pt x="27889" y="0"/>
                    <a:pt x="27774" y="116"/>
                    <a:pt x="27774" y="257"/>
                  </a:cubicBezTo>
                  <a:cubicBezTo>
                    <a:pt x="27711" y="288"/>
                    <a:pt x="27679" y="320"/>
                    <a:pt x="27679" y="383"/>
                  </a:cubicBezTo>
                  <a:cubicBezTo>
                    <a:pt x="27172" y="3202"/>
                    <a:pt x="25937" y="5957"/>
                    <a:pt x="24195" y="8237"/>
                  </a:cubicBezTo>
                  <a:cubicBezTo>
                    <a:pt x="22549" y="10359"/>
                    <a:pt x="20427" y="11816"/>
                    <a:pt x="18463" y="13558"/>
                  </a:cubicBezTo>
                  <a:cubicBezTo>
                    <a:pt x="16816" y="15015"/>
                    <a:pt x="15613" y="16756"/>
                    <a:pt x="14758" y="18751"/>
                  </a:cubicBezTo>
                  <a:cubicBezTo>
                    <a:pt x="13935" y="20652"/>
                    <a:pt x="13681" y="22837"/>
                    <a:pt x="12636" y="24610"/>
                  </a:cubicBezTo>
                  <a:cubicBezTo>
                    <a:pt x="10894" y="26605"/>
                    <a:pt x="8836" y="28347"/>
                    <a:pt x="7157" y="30469"/>
                  </a:cubicBezTo>
                  <a:cubicBezTo>
                    <a:pt x="5352" y="32844"/>
                    <a:pt x="4434" y="35536"/>
                    <a:pt x="3674" y="38418"/>
                  </a:cubicBezTo>
                  <a:cubicBezTo>
                    <a:pt x="3072" y="40793"/>
                    <a:pt x="2407" y="43263"/>
                    <a:pt x="2470" y="45733"/>
                  </a:cubicBezTo>
                  <a:cubicBezTo>
                    <a:pt x="1932" y="45575"/>
                    <a:pt x="1172" y="43865"/>
                    <a:pt x="1109" y="43643"/>
                  </a:cubicBezTo>
                  <a:cubicBezTo>
                    <a:pt x="729" y="42566"/>
                    <a:pt x="950" y="41680"/>
                    <a:pt x="1394" y="40635"/>
                  </a:cubicBezTo>
                  <a:cubicBezTo>
                    <a:pt x="1774" y="39716"/>
                    <a:pt x="2280" y="38861"/>
                    <a:pt x="2629" y="37943"/>
                  </a:cubicBezTo>
                  <a:cubicBezTo>
                    <a:pt x="3072" y="36771"/>
                    <a:pt x="3135" y="35631"/>
                    <a:pt x="2977" y="34491"/>
                  </a:cubicBezTo>
                  <a:cubicBezTo>
                    <a:pt x="3009" y="34459"/>
                    <a:pt x="3072" y="34428"/>
                    <a:pt x="3072" y="34396"/>
                  </a:cubicBezTo>
                  <a:cubicBezTo>
                    <a:pt x="4085" y="32432"/>
                    <a:pt x="4592" y="30437"/>
                    <a:pt x="4846" y="28252"/>
                  </a:cubicBezTo>
                  <a:cubicBezTo>
                    <a:pt x="5162" y="25624"/>
                    <a:pt x="6334" y="23217"/>
                    <a:pt x="6587" y="20588"/>
                  </a:cubicBezTo>
                  <a:cubicBezTo>
                    <a:pt x="6999" y="15870"/>
                    <a:pt x="4846" y="11246"/>
                    <a:pt x="2217" y="7477"/>
                  </a:cubicBezTo>
                  <a:cubicBezTo>
                    <a:pt x="2185" y="7446"/>
                    <a:pt x="2154" y="7414"/>
                    <a:pt x="2154" y="7382"/>
                  </a:cubicBezTo>
                  <a:cubicBezTo>
                    <a:pt x="2114" y="7312"/>
                    <a:pt x="2052" y="7284"/>
                    <a:pt x="1990" y="7284"/>
                  </a:cubicBezTo>
                  <a:cubicBezTo>
                    <a:pt x="1855" y="7284"/>
                    <a:pt x="1719" y="7420"/>
                    <a:pt x="1805" y="7572"/>
                  </a:cubicBezTo>
                  <a:cubicBezTo>
                    <a:pt x="3674" y="10644"/>
                    <a:pt x="2280" y="13969"/>
                    <a:pt x="1394" y="17073"/>
                  </a:cubicBezTo>
                  <a:cubicBezTo>
                    <a:pt x="729" y="19353"/>
                    <a:pt x="792" y="21032"/>
                    <a:pt x="1235" y="23280"/>
                  </a:cubicBezTo>
                  <a:cubicBezTo>
                    <a:pt x="1647" y="25434"/>
                    <a:pt x="0" y="26922"/>
                    <a:pt x="317" y="29171"/>
                  </a:cubicBezTo>
                  <a:cubicBezTo>
                    <a:pt x="665" y="31514"/>
                    <a:pt x="1679" y="33921"/>
                    <a:pt x="2534" y="36138"/>
                  </a:cubicBezTo>
                  <a:cubicBezTo>
                    <a:pt x="2375" y="37088"/>
                    <a:pt x="1995" y="38006"/>
                    <a:pt x="1394" y="39083"/>
                  </a:cubicBezTo>
                  <a:cubicBezTo>
                    <a:pt x="792" y="40191"/>
                    <a:pt x="159" y="41300"/>
                    <a:pt x="127" y="42598"/>
                  </a:cubicBezTo>
                  <a:cubicBezTo>
                    <a:pt x="95" y="43707"/>
                    <a:pt x="1045" y="46208"/>
                    <a:pt x="2502" y="46208"/>
                  </a:cubicBezTo>
                  <a:cubicBezTo>
                    <a:pt x="2534" y="46620"/>
                    <a:pt x="2565" y="47000"/>
                    <a:pt x="2629" y="47412"/>
                  </a:cubicBezTo>
                  <a:cubicBezTo>
                    <a:pt x="3167" y="50484"/>
                    <a:pt x="5099" y="53271"/>
                    <a:pt x="7126" y="55551"/>
                  </a:cubicBezTo>
                  <a:cubicBezTo>
                    <a:pt x="7165" y="55598"/>
                    <a:pt x="7215" y="55618"/>
                    <a:pt x="7265" y="55618"/>
                  </a:cubicBezTo>
                  <a:cubicBezTo>
                    <a:pt x="7415" y="55618"/>
                    <a:pt x="7569" y="55440"/>
                    <a:pt x="7474" y="55297"/>
                  </a:cubicBezTo>
                  <a:cubicBezTo>
                    <a:pt x="5606" y="52289"/>
                    <a:pt x="3389" y="49597"/>
                    <a:pt x="3230" y="45892"/>
                  </a:cubicBezTo>
                  <a:cubicBezTo>
                    <a:pt x="3072" y="42851"/>
                    <a:pt x="4054" y="39590"/>
                    <a:pt x="4877" y="36708"/>
                  </a:cubicBezTo>
                  <a:cubicBezTo>
                    <a:pt x="4972" y="36359"/>
                    <a:pt x="5099" y="36043"/>
                    <a:pt x="5226" y="35726"/>
                  </a:cubicBezTo>
                  <a:cubicBezTo>
                    <a:pt x="7221" y="33921"/>
                    <a:pt x="9501" y="32084"/>
                    <a:pt x="12161" y="31957"/>
                  </a:cubicBezTo>
                  <a:cubicBezTo>
                    <a:pt x="13491" y="32812"/>
                    <a:pt x="14283" y="35251"/>
                    <a:pt x="14853" y="36328"/>
                  </a:cubicBezTo>
                  <a:cubicBezTo>
                    <a:pt x="15360" y="37278"/>
                    <a:pt x="15898" y="38228"/>
                    <a:pt x="16626" y="39051"/>
                  </a:cubicBezTo>
                  <a:cubicBezTo>
                    <a:pt x="18115" y="40793"/>
                    <a:pt x="20142" y="41965"/>
                    <a:pt x="22359" y="42535"/>
                  </a:cubicBezTo>
                  <a:cubicBezTo>
                    <a:pt x="23350" y="42796"/>
                    <a:pt x="24342" y="42918"/>
                    <a:pt x="25321" y="42918"/>
                  </a:cubicBezTo>
                  <a:cubicBezTo>
                    <a:pt x="28970" y="42918"/>
                    <a:pt x="32449" y="41218"/>
                    <a:pt x="35121" y="38671"/>
                  </a:cubicBezTo>
                  <a:cubicBezTo>
                    <a:pt x="35269" y="38523"/>
                    <a:pt x="35129" y="38336"/>
                    <a:pt x="34969" y="38336"/>
                  </a:cubicBezTo>
                  <a:cubicBezTo>
                    <a:pt x="34924" y="38336"/>
                    <a:pt x="34878" y="38351"/>
                    <a:pt x="34836" y="38386"/>
                  </a:cubicBezTo>
                  <a:cubicBezTo>
                    <a:pt x="30371" y="37879"/>
                    <a:pt x="27774" y="34143"/>
                    <a:pt x="24195" y="31926"/>
                  </a:cubicBezTo>
                  <a:cubicBezTo>
                    <a:pt x="22992" y="31166"/>
                    <a:pt x="21662" y="30532"/>
                    <a:pt x="20237" y="30374"/>
                  </a:cubicBezTo>
                  <a:cubicBezTo>
                    <a:pt x="20024" y="30352"/>
                    <a:pt x="19813" y="30342"/>
                    <a:pt x="19603" y="30342"/>
                  </a:cubicBezTo>
                  <a:cubicBezTo>
                    <a:pt x="17714" y="30342"/>
                    <a:pt x="15910" y="31159"/>
                    <a:pt x="14030" y="31387"/>
                  </a:cubicBezTo>
                  <a:cubicBezTo>
                    <a:pt x="13966" y="31387"/>
                    <a:pt x="13935" y="31419"/>
                    <a:pt x="13903" y="31482"/>
                  </a:cubicBezTo>
                  <a:cubicBezTo>
                    <a:pt x="13367" y="31335"/>
                    <a:pt x="12826" y="31267"/>
                    <a:pt x="12287" y="31267"/>
                  </a:cubicBezTo>
                  <a:cubicBezTo>
                    <a:pt x="9930" y="31267"/>
                    <a:pt x="7606" y="32574"/>
                    <a:pt x="5827" y="34301"/>
                  </a:cubicBezTo>
                  <a:cubicBezTo>
                    <a:pt x="7664" y="30659"/>
                    <a:pt x="10799" y="28030"/>
                    <a:pt x="13238" y="24800"/>
                  </a:cubicBezTo>
                  <a:cubicBezTo>
                    <a:pt x="15898" y="22837"/>
                    <a:pt x="19667" y="23660"/>
                    <a:pt x="22675" y="22362"/>
                  </a:cubicBezTo>
                  <a:cubicBezTo>
                    <a:pt x="25304" y="21222"/>
                    <a:pt x="27552" y="19226"/>
                    <a:pt x="29167" y="16851"/>
                  </a:cubicBezTo>
                  <a:cubicBezTo>
                    <a:pt x="30719" y="14571"/>
                    <a:pt x="31733" y="12038"/>
                    <a:pt x="31353" y="9251"/>
                  </a:cubicBezTo>
                  <a:cubicBezTo>
                    <a:pt x="30941" y="6052"/>
                    <a:pt x="29737" y="2949"/>
                    <a:pt x="28186" y="130"/>
                  </a:cubicBezTo>
                  <a:cubicBezTo>
                    <a:pt x="28140" y="38"/>
                    <a:pt x="28073" y="0"/>
                    <a:pt x="2800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9"/>
            <p:cNvSpPr/>
            <p:nvPr/>
          </p:nvSpPr>
          <p:spPr>
            <a:xfrm rot="5400000">
              <a:off x="3096275" y="769517"/>
              <a:ext cx="145778" cy="156182"/>
            </a:xfrm>
            <a:custGeom>
              <a:avLst/>
              <a:gdLst/>
              <a:ahLst/>
              <a:cxnLst/>
              <a:rect l="l" t="t" r="r" b="b"/>
              <a:pathLst>
                <a:path w="4806" h="5149" extrusionOk="0">
                  <a:moveTo>
                    <a:pt x="4654" y="1"/>
                  </a:moveTo>
                  <a:cubicBezTo>
                    <a:pt x="4627" y="1"/>
                    <a:pt x="4600" y="11"/>
                    <a:pt x="4576" y="35"/>
                  </a:cubicBezTo>
                  <a:cubicBezTo>
                    <a:pt x="2866" y="1460"/>
                    <a:pt x="1377" y="3170"/>
                    <a:pt x="47" y="4975"/>
                  </a:cubicBezTo>
                  <a:cubicBezTo>
                    <a:pt x="1" y="5045"/>
                    <a:pt x="57" y="5149"/>
                    <a:pt x="128" y="5149"/>
                  </a:cubicBezTo>
                  <a:cubicBezTo>
                    <a:pt x="153" y="5149"/>
                    <a:pt x="180" y="5135"/>
                    <a:pt x="206" y="5102"/>
                  </a:cubicBezTo>
                  <a:cubicBezTo>
                    <a:pt x="1599" y="3360"/>
                    <a:pt x="3119" y="1745"/>
                    <a:pt x="4734" y="161"/>
                  </a:cubicBezTo>
                  <a:cubicBezTo>
                    <a:pt x="4806" y="90"/>
                    <a:pt x="4734" y="1"/>
                    <a:pt x="46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9"/>
            <p:cNvSpPr/>
            <p:nvPr/>
          </p:nvSpPr>
          <p:spPr>
            <a:xfrm rot="5400000">
              <a:off x="3185593" y="765662"/>
              <a:ext cx="310483" cy="447617"/>
            </a:xfrm>
            <a:custGeom>
              <a:avLst/>
              <a:gdLst/>
              <a:ahLst/>
              <a:cxnLst/>
              <a:rect l="l" t="t" r="r" b="b"/>
              <a:pathLst>
                <a:path w="10236" h="14757" extrusionOk="0">
                  <a:moveTo>
                    <a:pt x="10136" y="1"/>
                  </a:moveTo>
                  <a:cubicBezTo>
                    <a:pt x="10108" y="1"/>
                    <a:pt x="10078" y="15"/>
                    <a:pt x="10056" y="48"/>
                  </a:cubicBezTo>
                  <a:cubicBezTo>
                    <a:pt x="7871" y="5622"/>
                    <a:pt x="4863" y="10847"/>
                    <a:pt x="80" y="14584"/>
                  </a:cubicBezTo>
                  <a:cubicBezTo>
                    <a:pt x="1" y="14637"/>
                    <a:pt x="55" y="14757"/>
                    <a:pt x="130" y="14757"/>
                  </a:cubicBezTo>
                  <a:cubicBezTo>
                    <a:pt x="145" y="14757"/>
                    <a:pt x="160" y="14752"/>
                    <a:pt x="175" y="14742"/>
                  </a:cubicBezTo>
                  <a:cubicBezTo>
                    <a:pt x="5148" y="11100"/>
                    <a:pt x="8061" y="5780"/>
                    <a:pt x="10215" y="111"/>
                  </a:cubicBezTo>
                  <a:cubicBezTo>
                    <a:pt x="10235" y="49"/>
                    <a:pt x="10189" y="1"/>
                    <a:pt x="1013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9"/>
            <p:cNvSpPr/>
            <p:nvPr/>
          </p:nvSpPr>
          <p:spPr>
            <a:xfrm rot="5400000">
              <a:off x="3140459" y="790747"/>
              <a:ext cx="346518" cy="485047"/>
            </a:xfrm>
            <a:custGeom>
              <a:avLst/>
              <a:gdLst/>
              <a:ahLst/>
              <a:cxnLst/>
              <a:rect l="l" t="t" r="r" b="b"/>
              <a:pathLst>
                <a:path w="11424" h="15991" extrusionOk="0">
                  <a:moveTo>
                    <a:pt x="11391" y="0"/>
                  </a:moveTo>
                  <a:cubicBezTo>
                    <a:pt x="11376" y="0"/>
                    <a:pt x="11360" y="8"/>
                    <a:pt x="11360" y="24"/>
                  </a:cubicBezTo>
                  <a:cubicBezTo>
                    <a:pt x="10916" y="7055"/>
                    <a:pt x="6704" y="13199"/>
                    <a:pt x="86" y="15859"/>
                  </a:cubicBezTo>
                  <a:cubicBezTo>
                    <a:pt x="1" y="15887"/>
                    <a:pt x="42" y="15990"/>
                    <a:pt x="119" y="15990"/>
                  </a:cubicBezTo>
                  <a:cubicBezTo>
                    <a:pt x="128" y="15990"/>
                    <a:pt x="138" y="15989"/>
                    <a:pt x="149" y="15985"/>
                  </a:cubicBezTo>
                  <a:cubicBezTo>
                    <a:pt x="6704" y="13547"/>
                    <a:pt x="11423" y="7086"/>
                    <a:pt x="11423" y="24"/>
                  </a:cubicBezTo>
                  <a:cubicBezTo>
                    <a:pt x="11423" y="8"/>
                    <a:pt x="11407" y="0"/>
                    <a:pt x="1139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9"/>
            <p:cNvSpPr/>
            <p:nvPr/>
          </p:nvSpPr>
          <p:spPr>
            <a:xfrm rot="5400000">
              <a:off x="1038252" y="735874"/>
              <a:ext cx="138498" cy="456110"/>
            </a:xfrm>
            <a:custGeom>
              <a:avLst/>
              <a:gdLst/>
              <a:ahLst/>
              <a:cxnLst/>
              <a:rect l="l" t="t" r="r" b="b"/>
              <a:pathLst>
                <a:path w="4566" h="15037" extrusionOk="0">
                  <a:moveTo>
                    <a:pt x="4499" y="0"/>
                  </a:moveTo>
                  <a:cubicBezTo>
                    <a:pt x="4469" y="0"/>
                    <a:pt x="4436" y="17"/>
                    <a:pt x="4421" y="60"/>
                  </a:cubicBezTo>
                  <a:cubicBezTo>
                    <a:pt x="2426" y="4811"/>
                    <a:pt x="938" y="9814"/>
                    <a:pt x="19" y="14881"/>
                  </a:cubicBezTo>
                  <a:cubicBezTo>
                    <a:pt x="0" y="14976"/>
                    <a:pt x="72" y="15036"/>
                    <a:pt x="139" y="15036"/>
                  </a:cubicBezTo>
                  <a:cubicBezTo>
                    <a:pt x="184" y="15036"/>
                    <a:pt x="228" y="15009"/>
                    <a:pt x="241" y="14945"/>
                  </a:cubicBezTo>
                  <a:cubicBezTo>
                    <a:pt x="1349" y="9878"/>
                    <a:pt x="2743" y="4937"/>
                    <a:pt x="4548" y="60"/>
                  </a:cubicBezTo>
                  <a:cubicBezTo>
                    <a:pt x="4565" y="26"/>
                    <a:pt x="4535" y="0"/>
                    <a:pt x="449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9"/>
            <p:cNvSpPr/>
            <p:nvPr/>
          </p:nvSpPr>
          <p:spPr>
            <a:xfrm rot="5400000">
              <a:off x="265479" y="325045"/>
              <a:ext cx="990811" cy="1551052"/>
            </a:xfrm>
            <a:custGeom>
              <a:avLst/>
              <a:gdLst/>
              <a:ahLst/>
              <a:cxnLst/>
              <a:rect l="l" t="t" r="r" b="b"/>
              <a:pathLst>
                <a:path w="32665" h="51135" extrusionOk="0">
                  <a:moveTo>
                    <a:pt x="15847" y="782"/>
                  </a:moveTo>
                  <a:cubicBezTo>
                    <a:pt x="16166" y="782"/>
                    <a:pt x="16445" y="1017"/>
                    <a:pt x="16690" y="1489"/>
                  </a:cubicBezTo>
                  <a:cubicBezTo>
                    <a:pt x="16721" y="1520"/>
                    <a:pt x="16721" y="1552"/>
                    <a:pt x="16753" y="1552"/>
                  </a:cubicBezTo>
                  <a:cubicBezTo>
                    <a:pt x="16341" y="2344"/>
                    <a:pt x="15898" y="3135"/>
                    <a:pt x="15518" y="3959"/>
                  </a:cubicBezTo>
                  <a:cubicBezTo>
                    <a:pt x="15496" y="4003"/>
                    <a:pt x="15535" y="4062"/>
                    <a:pt x="15583" y="4062"/>
                  </a:cubicBezTo>
                  <a:cubicBezTo>
                    <a:pt x="15603" y="4062"/>
                    <a:pt x="15626" y="4051"/>
                    <a:pt x="15645" y="4022"/>
                  </a:cubicBezTo>
                  <a:cubicBezTo>
                    <a:pt x="16088" y="3262"/>
                    <a:pt x="16468" y="2470"/>
                    <a:pt x="16880" y="1679"/>
                  </a:cubicBezTo>
                  <a:cubicBezTo>
                    <a:pt x="17640" y="2470"/>
                    <a:pt x="17513" y="2914"/>
                    <a:pt x="17513" y="4086"/>
                  </a:cubicBezTo>
                  <a:cubicBezTo>
                    <a:pt x="17513" y="4687"/>
                    <a:pt x="17482" y="5289"/>
                    <a:pt x="17450" y="5922"/>
                  </a:cubicBezTo>
                  <a:cubicBezTo>
                    <a:pt x="17418" y="6872"/>
                    <a:pt x="17323" y="7632"/>
                    <a:pt x="17672" y="8519"/>
                  </a:cubicBezTo>
                  <a:cubicBezTo>
                    <a:pt x="17450" y="8614"/>
                    <a:pt x="17228" y="8741"/>
                    <a:pt x="16975" y="8899"/>
                  </a:cubicBezTo>
                  <a:cubicBezTo>
                    <a:pt x="14948" y="10388"/>
                    <a:pt x="14568" y="13396"/>
                    <a:pt x="13903" y="15645"/>
                  </a:cubicBezTo>
                  <a:cubicBezTo>
                    <a:pt x="13396" y="17386"/>
                    <a:pt x="12826" y="19128"/>
                    <a:pt x="12003" y="20743"/>
                  </a:cubicBezTo>
                  <a:cubicBezTo>
                    <a:pt x="11306" y="22105"/>
                    <a:pt x="10198" y="24227"/>
                    <a:pt x="8709" y="24892"/>
                  </a:cubicBezTo>
                  <a:cubicBezTo>
                    <a:pt x="8741" y="21535"/>
                    <a:pt x="6999" y="18590"/>
                    <a:pt x="7791" y="15170"/>
                  </a:cubicBezTo>
                  <a:cubicBezTo>
                    <a:pt x="8361" y="12668"/>
                    <a:pt x="10641" y="10451"/>
                    <a:pt x="10324" y="7727"/>
                  </a:cubicBezTo>
                  <a:cubicBezTo>
                    <a:pt x="10198" y="6777"/>
                    <a:pt x="9754" y="5954"/>
                    <a:pt x="9469" y="5067"/>
                  </a:cubicBezTo>
                  <a:cubicBezTo>
                    <a:pt x="9469" y="5036"/>
                    <a:pt x="9501" y="5036"/>
                    <a:pt x="9501" y="5004"/>
                  </a:cubicBezTo>
                  <a:cubicBezTo>
                    <a:pt x="10008" y="3737"/>
                    <a:pt x="10419" y="2850"/>
                    <a:pt x="11844" y="2375"/>
                  </a:cubicBezTo>
                  <a:cubicBezTo>
                    <a:pt x="12319" y="2217"/>
                    <a:pt x="12826" y="2185"/>
                    <a:pt x="13301" y="2059"/>
                  </a:cubicBezTo>
                  <a:cubicBezTo>
                    <a:pt x="13681" y="1932"/>
                    <a:pt x="13966" y="1805"/>
                    <a:pt x="14283" y="1647"/>
                  </a:cubicBezTo>
                  <a:cubicBezTo>
                    <a:pt x="14568" y="1457"/>
                    <a:pt x="14853" y="1299"/>
                    <a:pt x="15138" y="1109"/>
                  </a:cubicBezTo>
                  <a:cubicBezTo>
                    <a:pt x="15394" y="891"/>
                    <a:pt x="15630" y="782"/>
                    <a:pt x="15847" y="782"/>
                  </a:cubicBezTo>
                  <a:close/>
                  <a:moveTo>
                    <a:pt x="28370" y="14382"/>
                  </a:moveTo>
                  <a:cubicBezTo>
                    <a:pt x="28718" y="14382"/>
                    <a:pt x="29036" y="14416"/>
                    <a:pt x="29294" y="14505"/>
                  </a:cubicBezTo>
                  <a:cubicBezTo>
                    <a:pt x="29357" y="14490"/>
                    <a:pt x="29416" y="14483"/>
                    <a:pt x="29471" y="14483"/>
                  </a:cubicBezTo>
                  <a:cubicBezTo>
                    <a:pt x="29779" y="14483"/>
                    <a:pt x="29974" y="14704"/>
                    <a:pt x="30054" y="15106"/>
                  </a:cubicBezTo>
                  <a:cubicBezTo>
                    <a:pt x="30624" y="15645"/>
                    <a:pt x="30561" y="16120"/>
                    <a:pt x="29769" y="16531"/>
                  </a:cubicBezTo>
                  <a:cubicBezTo>
                    <a:pt x="29516" y="16816"/>
                    <a:pt x="29231" y="17070"/>
                    <a:pt x="28977" y="17386"/>
                  </a:cubicBezTo>
                  <a:cubicBezTo>
                    <a:pt x="27869" y="18748"/>
                    <a:pt x="27267" y="20458"/>
                    <a:pt x="26286" y="21915"/>
                  </a:cubicBezTo>
                  <a:cubicBezTo>
                    <a:pt x="24924" y="23974"/>
                    <a:pt x="22802" y="25114"/>
                    <a:pt x="20617" y="26095"/>
                  </a:cubicBezTo>
                  <a:cubicBezTo>
                    <a:pt x="18685" y="26982"/>
                    <a:pt x="16753" y="27806"/>
                    <a:pt x="14663" y="28091"/>
                  </a:cubicBezTo>
                  <a:cubicBezTo>
                    <a:pt x="16405" y="27362"/>
                    <a:pt x="18115" y="26665"/>
                    <a:pt x="19572" y="25272"/>
                  </a:cubicBezTo>
                  <a:cubicBezTo>
                    <a:pt x="21694" y="23182"/>
                    <a:pt x="23752" y="20173"/>
                    <a:pt x="24892" y="17386"/>
                  </a:cubicBezTo>
                  <a:cubicBezTo>
                    <a:pt x="25240" y="16531"/>
                    <a:pt x="25494" y="15613"/>
                    <a:pt x="25652" y="14695"/>
                  </a:cubicBezTo>
                  <a:cubicBezTo>
                    <a:pt x="26403" y="14604"/>
                    <a:pt x="27482" y="14382"/>
                    <a:pt x="28370" y="14382"/>
                  </a:cubicBezTo>
                  <a:close/>
                  <a:moveTo>
                    <a:pt x="8203" y="1235"/>
                  </a:moveTo>
                  <a:cubicBezTo>
                    <a:pt x="8361" y="1330"/>
                    <a:pt x="8519" y="1457"/>
                    <a:pt x="8678" y="1552"/>
                  </a:cubicBezTo>
                  <a:cubicBezTo>
                    <a:pt x="8013" y="3484"/>
                    <a:pt x="6651" y="5004"/>
                    <a:pt x="5922" y="6936"/>
                  </a:cubicBezTo>
                  <a:cubicBezTo>
                    <a:pt x="5099" y="9058"/>
                    <a:pt x="5321" y="11591"/>
                    <a:pt x="5669" y="13808"/>
                  </a:cubicBezTo>
                  <a:cubicBezTo>
                    <a:pt x="5683" y="13879"/>
                    <a:pt x="5749" y="13912"/>
                    <a:pt x="5817" y="13912"/>
                  </a:cubicBezTo>
                  <a:cubicBezTo>
                    <a:pt x="5900" y="13912"/>
                    <a:pt x="5986" y="13863"/>
                    <a:pt x="5986" y="13776"/>
                  </a:cubicBezTo>
                  <a:cubicBezTo>
                    <a:pt x="5732" y="10863"/>
                    <a:pt x="5542" y="8139"/>
                    <a:pt x="6999" y="5542"/>
                  </a:cubicBezTo>
                  <a:cubicBezTo>
                    <a:pt x="7696" y="4244"/>
                    <a:pt x="8456" y="3072"/>
                    <a:pt x="8868" y="1710"/>
                  </a:cubicBezTo>
                  <a:cubicBezTo>
                    <a:pt x="8963" y="1774"/>
                    <a:pt x="9026" y="1805"/>
                    <a:pt x="9089" y="1869"/>
                  </a:cubicBezTo>
                  <a:cubicBezTo>
                    <a:pt x="9248" y="2344"/>
                    <a:pt x="8709" y="3706"/>
                    <a:pt x="8804" y="4307"/>
                  </a:cubicBezTo>
                  <a:cubicBezTo>
                    <a:pt x="8931" y="5321"/>
                    <a:pt x="9501" y="6207"/>
                    <a:pt x="9754" y="7189"/>
                  </a:cubicBezTo>
                  <a:cubicBezTo>
                    <a:pt x="10356" y="9786"/>
                    <a:pt x="8424" y="11813"/>
                    <a:pt x="7664" y="14125"/>
                  </a:cubicBezTo>
                  <a:cubicBezTo>
                    <a:pt x="6999" y="16056"/>
                    <a:pt x="7094" y="18083"/>
                    <a:pt x="7474" y="20047"/>
                  </a:cubicBezTo>
                  <a:cubicBezTo>
                    <a:pt x="7759" y="21503"/>
                    <a:pt x="8361" y="23340"/>
                    <a:pt x="8361" y="25019"/>
                  </a:cubicBezTo>
                  <a:cubicBezTo>
                    <a:pt x="8298" y="25082"/>
                    <a:pt x="8298" y="25145"/>
                    <a:pt x="8361" y="25177"/>
                  </a:cubicBezTo>
                  <a:cubicBezTo>
                    <a:pt x="8329" y="26634"/>
                    <a:pt x="7822" y="27932"/>
                    <a:pt x="6271" y="28597"/>
                  </a:cubicBezTo>
                  <a:cubicBezTo>
                    <a:pt x="6176" y="28566"/>
                    <a:pt x="6112" y="28534"/>
                    <a:pt x="6017" y="28502"/>
                  </a:cubicBezTo>
                  <a:lnTo>
                    <a:pt x="5891" y="28502"/>
                  </a:lnTo>
                  <a:cubicBezTo>
                    <a:pt x="4149" y="26507"/>
                    <a:pt x="5637" y="23530"/>
                    <a:pt x="5289" y="21123"/>
                  </a:cubicBezTo>
                  <a:cubicBezTo>
                    <a:pt x="4909" y="18685"/>
                    <a:pt x="3579" y="16531"/>
                    <a:pt x="3325" y="14061"/>
                  </a:cubicBezTo>
                  <a:cubicBezTo>
                    <a:pt x="3009" y="11306"/>
                    <a:pt x="3737" y="8614"/>
                    <a:pt x="5194" y="6302"/>
                  </a:cubicBezTo>
                  <a:cubicBezTo>
                    <a:pt x="5859" y="5226"/>
                    <a:pt x="6619" y="4244"/>
                    <a:pt x="7221" y="3167"/>
                  </a:cubicBezTo>
                  <a:cubicBezTo>
                    <a:pt x="7442" y="2755"/>
                    <a:pt x="7601" y="2217"/>
                    <a:pt x="7886" y="1837"/>
                  </a:cubicBezTo>
                  <a:cubicBezTo>
                    <a:pt x="7981" y="1647"/>
                    <a:pt x="8076" y="1425"/>
                    <a:pt x="8203" y="1235"/>
                  </a:cubicBezTo>
                  <a:close/>
                  <a:moveTo>
                    <a:pt x="23497" y="7086"/>
                  </a:moveTo>
                  <a:cubicBezTo>
                    <a:pt x="23889" y="7086"/>
                    <a:pt x="24281" y="7134"/>
                    <a:pt x="24639" y="7221"/>
                  </a:cubicBezTo>
                  <a:cubicBezTo>
                    <a:pt x="27362" y="7822"/>
                    <a:pt x="25367" y="14695"/>
                    <a:pt x="24670" y="16595"/>
                  </a:cubicBezTo>
                  <a:cubicBezTo>
                    <a:pt x="23689" y="19382"/>
                    <a:pt x="21630" y="22327"/>
                    <a:pt x="19635" y="24449"/>
                  </a:cubicBezTo>
                  <a:cubicBezTo>
                    <a:pt x="17798" y="26412"/>
                    <a:pt x="15581" y="27172"/>
                    <a:pt x="13206" y="28186"/>
                  </a:cubicBezTo>
                  <a:lnTo>
                    <a:pt x="12985" y="28186"/>
                  </a:lnTo>
                  <a:cubicBezTo>
                    <a:pt x="12858" y="28186"/>
                    <a:pt x="12795" y="28281"/>
                    <a:pt x="12795" y="28376"/>
                  </a:cubicBezTo>
                  <a:cubicBezTo>
                    <a:pt x="12510" y="28534"/>
                    <a:pt x="12193" y="28724"/>
                    <a:pt x="11876" y="28882"/>
                  </a:cubicBezTo>
                  <a:cubicBezTo>
                    <a:pt x="11844" y="28882"/>
                    <a:pt x="11813" y="28851"/>
                    <a:pt x="11781" y="28851"/>
                  </a:cubicBezTo>
                  <a:cubicBezTo>
                    <a:pt x="11751" y="28826"/>
                    <a:pt x="11719" y="28816"/>
                    <a:pt x="11689" y="28816"/>
                  </a:cubicBezTo>
                  <a:cubicBezTo>
                    <a:pt x="11561" y="28816"/>
                    <a:pt x="11451" y="29001"/>
                    <a:pt x="11528" y="29104"/>
                  </a:cubicBezTo>
                  <a:cubicBezTo>
                    <a:pt x="10738" y="29586"/>
                    <a:pt x="9919" y="30054"/>
                    <a:pt x="9079" y="30054"/>
                  </a:cubicBezTo>
                  <a:cubicBezTo>
                    <a:pt x="8706" y="30054"/>
                    <a:pt x="8329" y="29961"/>
                    <a:pt x="7949" y="29737"/>
                  </a:cubicBezTo>
                  <a:cubicBezTo>
                    <a:pt x="7442" y="29421"/>
                    <a:pt x="7062" y="29072"/>
                    <a:pt x="6587" y="28787"/>
                  </a:cubicBezTo>
                  <a:cubicBezTo>
                    <a:pt x="7917" y="28091"/>
                    <a:pt x="8614" y="26697"/>
                    <a:pt x="8678" y="25145"/>
                  </a:cubicBezTo>
                  <a:cubicBezTo>
                    <a:pt x="10324" y="24575"/>
                    <a:pt x="11559" y="22358"/>
                    <a:pt x="12319" y="20933"/>
                  </a:cubicBezTo>
                  <a:cubicBezTo>
                    <a:pt x="13428" y="18843"/>
                    <a:pt x="14125" y="16595"/>
                    <a:pt x="14758" y="14315"/>
                  </a:cubicBezTo>
                  <a:cubicBezTo>
                    <a:pt x="15106" y="13080"/>
                    <a:pt x="15423" y="11781"/>
                    <a:pt x="16088" y="10641"/>
                  </a:cubicBezTo>
                  <a:cubicBezTo>
                    <a:pt x="16975" y="9153"/>
                    <a:pt x="18210" y="8804"/>
                    <a:pt x="19793" y="8456"/>
                  </a:cubicBezTo>
                  <a:cubicBezTo>
                    <a:pt x="20743" y="8266"/>
                    <a:pt x="21028" y="7917"/>
                    <a:pt x="21789" y="7474"/>
                  </a:cubicBezTo>
                  <a:cubicBezTo>
                    <a:pt x="22272" y="7204"/>
                    <a:pt x="22884" y="7086"/>
                    <a:pt x="23497" y="7086"/>
                  </a:cubicBezTo>
                  <a:close/>
                  <a:moveTo>
                    <a:pt x="29452" y="30814"/>
                  </a:moveTo>
                  <a:lnTo>
                    <a:pt x="29421" y="30877"/>
                  </a:lnTo>
                  <a:cubicBezTo>
                    <a:pt x="29421" y="30846"/>
                    <a:pt x="29421" y="30814"/>
                    <a:pt x="29421" y="30814"/>
                  </a:cubicBezTo>
                  <a:close/>
                  <a:moveTo>
                    <a:pt x="22718" y="29021"/>
                  </a:moveTo>
                  <a:cubicBezTo>
                    <a:pt x="23762" y="29021"/>
                    <a:pt x="24810" y="29089"/>
                    <a:pt x="25842" y="29136"/>
                  </a:cubicBezTo>
                  <a:cubicBezTo>
                    <a:pt x="26919" y="29199"/>
                    <a:pt x="27996" y="29231"/>
                    <a:pt x="29041" y="29262"/>
                  </a:cubicBezTo>
                  <a:cubicBezTo>
                    <a:pt x="29085" y="29264"/>
                    <a:pt x="29129" y="29265"/>
                    <a:pt x="29171" y="29265"/>
                  </a:cubicBezTo>
                  <a:cubicBezTo>
                    <a:pt x="29414" y="29265"/>
                    <a:pt x="29613" y="29241"/>
                    <a:pt x="29755" y="29241"/>
                  </a:cubicBezTo>
                  <a:cubicBezTo>
                    <a:pt x="30058" y="29241"/>
                    <a:pt x="30107" y="29349"/>
                    <a:pt x="29801" y="30022"/>
                  </a:cubicBezTo>
                  <a:cubicBezTo>
                    <a:pt x="29706" y="30244"/>
                    <a:pt x="29611" y="30434"/>
                    <a:pt x="29547" y="30561"/>
                  </a:cubicBezTo>
                  <a:cubicBezTo>
                    <a:pt x="29321" y="30529"/>
                    <a:pt x="29099" y="30515"/>
                    <a:pt x="28881" y="30515"/>
                  </a:cubicBezTo>
                  <a:cubicBezTo>
                    <a:pt x="26772" y="30515"/>
                    <a:pt x="25008" y="31852"/>
                    <a:pt x="22983" y="31852"/>
                  </a:cubicBezTo>
                  <a:cubicBezTo>
                    <a:pt x="22696" y="31852"/>
                    <a:pt x="22404" y="31825"/>
                    <a:pt x="22105" y="31764"/>
                  </a:cubicBezTo>
                  <a:cubicBezTo>
                    <a:pt x="21786" y="31695"/>
                    <a:pt x="21504" y="31666"/>
                    <a:pt x="21241" y="31666"/>
                  </a:cubicBezTo>
                  <a:cubicBezTo>
                    <a:pt x="20536" y="31666"/>
                    <a:pt x="19958" y="31873"/>
                    <a:pt x="19128" y="32081"/>
                  </a:cubicBezTo>
                  <a:cubicBezTo>
                    <a:pt x="18044" y="32347"/>
                    <a:pt x="16973" y="32454"/>
                    <a:pt x="15890" y="32454"/>
                  </a:cubicBezTo>
                  <a:cubicBezTo>
                    <a:pt x="15296" y="32454"/>
                    <a:pt x="14698" y="32422"/>
                    <a:pt x="14093" y="32366"/>
                  </a:cubicBezTo>
                  <a:cubicBezTo>
                    <a:pt x="13681" y="32081"/>
                    <a:pt x="13270" y="31796"/>
                    <a:pt x="12890" y="31447"/>
                  </a:cubicBezTo>
                  <a:cubicBezTo>
                    <a:pt x="12224" y="30846"/>
                    <a:pt x="11528" y="30466"/>
                    <a:pt x="10704" y="30276"/>
                  </a:cubicBezTo>
                  <a:cubicBezTo>
                    <a:pt x="10704" y="30276"/>
                    <a:pt x="10673" y="30244"/>
                    <a:pt x="10641" y="30244"/>
                  </a:cubicBezTo>
                  <a:cubicBezTo>
                    <a:pt x="10958" y="30022"/>
                    <a:pt x="11243" y="29801"/>
                    <a:pt x="11559" y="29611"/>
                  </a:cubicBezTo>
                  <a:cubicBezTo>
                    <a:pt x="11686" y="29516"/>
                    <a:pt x="11813" y="29452"/>
                    <a:pt x="11908" y="29389"/>
                  </a:cubicBezTo>
                  <a:cubicBezTo>
                    <a:pt x="12911" y="30074"/>
                    <a:pt x="13878" y="30317"/>
                    <a:pt x="14854" y="30317"/>
                  </a:cubicBezTo>
                  <a:cubicBezTo>
                    <a:pt x="16314" y="30317"/>
                    <a:pt x="17794" y="29775"/>
                    <a:pt x="19445" y="29357"/>
                  </a:cubicBezTo>
                  <a:cubicBezTo>
                    <a:pt x="20518" y="29097"/>
                    <a:pt x="21616" y="29021"/>
                    <a:pt x="22718" y="29021"/>
                  </a:cubicBezTo>
                  <a:close/>
                  <a:moveTo>
                    <a:pt x="29050" y="30809"/>
                  </a:moveTo>
                  <a:cubicBezTo>
                    <a:pt x="29141" y="30809"/>
                    <a:pt x="29233" y="30810"/>
                    <a:pt x="29326" y="30814"/>
                  </a:cubicBezTo>
                  <a:cubicBezTo>
                    <a:pt x="29294" y="30846"/>
                    <a:pt x="29262" y="30877"/>
                    <a:pt x="29231" y="30909"/>
                  </a:cubicBezTo>
                  <a:cubicBezTo>
                    <a:pt x="28122" y="32271"/>
                    <a:pt x="26856" y="33538"/>
                    <a:pt x="25177" y="34139"/>
                  </a:cubicBezTo>
                  <a:cubicBezTo>
                    <a:pt x="24258" y="34459"/>
                    <a:pt x="23303" y="34590"/>
                    <a:pt x="22341" y="34590"/>
                  </a:cubicBezTo>
                  <a:cubicBezTo>
                    <a:pt x="21113" y="34590"/>
                    <a:pt x="19874" y="34378"/>
                    <a:pt x="18685" y="34076"/>
                  </a:cubicBezTo>
                  <a:cubicBezTo>
                    <a:pt x="17292" y="33728"/>
                    <a:pt x="16025" y="33379"/>
                    <a:pt x="14853" y="32809"/>
                  </a:cubicBezTo>
                  <a:lnTo>
                    <a:pt x="14853" y="32809"/>
                  </a:lnTo>
                  <a:cubicBezTo>
                    <a:pt x="15246" y="32834"/>
                    <a:pt x="15643" y="32849"/>
                    <a:pt x="16041" y="32849"/>
                  </a:cubicBezTo>
                  <a:cubicBezTo>
                    <a:pt x="16671" y="32849"/>
                    <a:pt x="17304" y="32811"/>
                    <a:pt x="17925" y="32714"/>
                  </a:cubicBezTo>
                  <a:cubicBezTo>
                    <a:pt x="19190" y="32520"/>
                    <a:pt x="20212" y="32157"/>
                    <a:pt x="21378" y="32157"/>
                  </a:cubicBezTo>
                  <a:cubicBezTo>
                    <a:pt x="21730" y="32157"/>
                    <a:pt x="22096" y="32190"/>
                    <a:pt x="22485" y="32271"/>
                  </a:cubicBezTo>
                  <a:cubicBezTo>
                    <a:pt x="22829" y="32348"/>
                    <a:pt x="23122" y="32387"/>
                    <a:pt x="23396" y="32387"/>
                  </a:cubicBezTo>
                  <a:cubicBezTo>
                    <a:pt x="23905" y="32387"/>
                    <a:pt x="24347" y="32253"/>
                    <a:pt x="24924" y="31986"/>
                  </a:cubicBezTo>
                  <a:cubicBezTo>
                    <a:pt x="26358" y="31299"/>
                    <a:pt x="27538" y="30809"/>
                    <a:pt x="29050" y="30809"/>
                  </a:cubicBezTo>
                  <a:close/>
                  <a:moveTo>
                    <a:pt x="5036" y="28059"/>
                  </a:moveTo>
                  <a:cubicBezTo>
                    <a:pt x="5226" y="28407"/>
                    <a:pt x="5447" y="28756"/>
                    <a:pt x="5796" y="29072"/>
                  </a:cubicBezTo>
                  <a:cubicBezTo>
                    <a:pt x="5853" y="29115"/>
                    <a:pt x="5910" y="29132"/>
                    <a:pt x="5961" y="29132"/>
                  </a:cubicBezTo>
                  <a:cubicBezTo>
                    <a:pt x="6024" y="29132"/>
                    <a:pt x="6078" y="29107"/>
                    <a:pt x="6112" y="29072"/>
                  </a:cubicBezTo>
                  <a:cubicBezTo>
                    <a:pt x="7094" y="29516"/>
                    <a:pt x="7791" y="30592"/>
                    <a:pt x="8868" y="30782"/>
                  </a:cubicBezTo>
                  <a:cubicBezTo>
                    <a:pt x="8979" y="30805"/>
                    <a:pt x="9086" y="30815"/>
                    <a:pt x="9191" y="30815"/>
                  </a:cubicBezTo>
                  <a:cubicBezTo>
                    <a:pt x="9533" y="30815"/>
                    <a:pt x="9843" y="30706"/>
                    <a:pt x="10134" y="30561"/>
                  </a:cubicBezTo>
                  <a:lnTo>
                    <a:pt x="10324" y="30592"/>
                  </a:lnTo>
                  <a:cubicBezTo>
                    <a:pt x="9469" y="32271"/>
                    <a:pt x="7727" y="32999"/>
                    <a:pt x="6366" y="34234"/>
                  </a:cubicBezTo>
                  <a:cubicBezTo>
                    <a:pt x="5131" y="35343"/>
                    <a:pt x="4244" y="36799"/>
                    <a:pt x="3737" y="38383"/>
                  </a:cubicBezTo>
                  <a:cubicBezTo>
                    <a:pt x="3104" y="40220"/>
                    <a:pt x="3072" y="42120"/>
                    <a:pt x="3104" y="44052"/>
                  </a:cubicBezTo>
                  <a:cubicBezTo>
                    <a:pt x="3104" y="45318"/>
                    <a:pt x="3199" y="46617"/>
                    <a:pt x="2914" y="47884"/>
                  </a:cubicBezTo>
                  <a:cubicBezTo>
                    <a:pt x="2783" y="48381"/>
                    <a:pt x="1894" y="50547"/>
                    <a:pt x="1196" y="50547"/>
                  </a:cubicBezTo>
                  <a:cubicBezTo>
                    <a:pt x="1050" y="50547"/>
                    <a:pt x="912" y="50452"/>
                    <a:pt x="792" y="50227"/>
                  </a:cubicBezTo>
                  <a:cubicBezTo>
                    <a:pt x="570" y="49815"/>
                    <a:pt x="1425" y="48549"/>
                    <a:pt x="1584" y="48010"/>
                  </a:cubicBezTo>
                  <a:cubicBezTo>
                    <a:pt x="1837" y="47219"/>
                    <a:pt x="1964" y="46427"/>
                    <a:pt x="1932" y="45603"/>
                  </a:cubicBezTo>
                  <a:cubicBezTo>
                    <a:pt x="1900" y="43387"/>
                    <a:pt x="1299" y="41423"/>
                    <a:pt x="1964" y="39206"/>
                  </a:cubicBezTo>
                  <a:cubicBezTo>
                    <a:pt x="2534" y="37338"/>
                    <a:pt x="3547" y="35628"/>
                    <a:pt x="4117" y="33759"/>
                  </a:cubicBezTo>
                  <a:cubicBezTo>
                    <a:pt x="4371" y="32999"/>
                    <a:pt x="4561" y="32239"/>
                    <a:pt x="4592" y="31447"/>
                  </a:cubicBezTo>
                  <a:cubicBezTo>
                    <a:pt x="4687" y="30339"/>
                    <a:pt x="4307" y="29041"/>
                    <a:pt x="5036" y="28059"/>
                  </a:cubicBezTo>
                  <a:close/>
                  <a:moveTo>
                    <a:pt x="9343" y="0"/>
                  </a:moveTo>
                  <a:cubicBezTo>
                    <a:pt x="8614" y="95"/>
                    <a:pt x="8234" y="412"/>
                    <a:pt x="7854" y="1014"/>
                  </a:cubicBezTo>
                  <a:cubicBezTo>
                    <a:pt x="7062" y="2249"/>
                    <a:pt x="6524" y="3579"/>
                    <a:pt x="5701" y="4782"/>
                  </a:cubicBezTo>
                  <a:cubicBezTo>
                    <a:pt x="4086" y="7157"/>
                    <a:pt x="2882" y="9533"/>
                    <a:pt x="2787" y="12478"/>
                  </a:cubicBezTo>
                  <a:cubicBezTo>
                    <a:pt x="2692" y="15930"/>
                    <a:pt x="4814" y="18780"/>
                    <a:pt x="4909" y="22137"/>
                  </a:cubicBezTo>
                  <a:cubicBezTo>
                    <a:pt x="4972" y="24005"/>
                    <a:pt x="4276" y="25937"/>
                    <a:pt x="4846" y="27616"/>
                  </a:cubicBezTo>
                  <a:cubicBezTo>
                    <a:pt x="3896" y="28724"/>
                    <a:pt x="4307" y="30086"/>
                    <a:pt x="4212" y="31447"/>
                  </a:cubicBezTo>
                  <a:cubicBezTo>
                    <a:pt x="4086" y="33601"/>
                    <a:pt x="3009" y="35533"/>
                    <a:pt x="2217" y="37465"/>
                  </a:cubicBezTo>
                  <a:cubicBezTo>
                    <a:pt x="1489" y="39333"/>
                    <a:pt x="1109" y="41043"/>
                    <a:pt x="1330" y="43038"/>
                  </a:cubicBezTo>
                  <a:cubicBezTo>
                    <a:pt x="1647" y="45762"/>
                    <a:pt x="1742" y="47947"/>
                    <a:pt x="32" y="50227"/>
                  </a:cubicBezTo>
                  <a:cubicBezTo>
                    <a:pt x="0" y="50322"/>
                    <a:pt x="32" y="50417"/>
                    <a:pt x="95" y="50449"/>
                  </a:cubicBezTo>
                  <a:cubicBezTo>
                    <a:pt x="539" y="50670"/>
                    <a:pt x="982" y="50892"/>
                    <a:pt x="1394" y="51114"/>
                  </a:cubicBezTo>
                  <a:cubicBezTo>
                    <a:pt x="1420" y="51127"/>
                    <a:pt x="1452" y="51135"/>
                    <a:pt x="1482" y="51135"/>
                  </a:cubicBezTo>
                  <a:cubicBezTo>
                    <a:pt x="1525" y="51135"/>
                    <a:pt x="1565" y="51119"/>
                    <a:pt x="1584" y="51082"/>
                  </a:cubicBezTo>
                  <a:cubicBezTo>
                    <a:pt x="4466" y="47947"/>
                    <a:pt x="2882" y="43482"/>
                    <a:pt x="3832" y="39681"/>
                  </a:cubicBezTo>
                  <a:cubicBezTo>
                    <a:pt x="4497" y="36926"/>
                    <a:pt x="5922" y="35089"/>
                    <a:pt x="8139" y="33443"/>
                  </a:cubicBezTo>
                  <a:cubicBezTo>
                    <a:pt x="9184" y="32651"/>
                    <a:pt x="10071" y="31859"/>
                    <a:pt x="10609" y="30656"/>
                  </a:cubicBezTo>
                  <a:cubicBezTo>
                    <a:pt x="11813" y="31004"/>
                    <a:pt x="12795" y="31891"/>
                    <a:pt x="13871" y="32619"/>
                  </a:cubicBezTo>
                  <a:cubicBezTo>
                    <a:pt x="13871" y="32651"/>
                    <a:pt x="13903" y="32683"/>
                    <a:pt x="13966" y="32714"/>
                  </a:cubicBezTo>
                  <a:cubicBezTo>
                    <a:pt x="14536" y="33063"/>
                    <a:pt x="15106" y="33411"/>
                    <a:pt x="15740" y="33633"/>
                  </a:cubicBezTo>
                  <a:cubicBezTo>
                    <a:pt x="17830" y="34298"/>
                    <a:pt x="20015" y="34963"/>
                    <a:pt x="22232" y="34963"/>
                  </a:cubicBezTo>
                  <a:cubicBezTo>
                    <a:pt x="23815" y="34963"/>
                    <a:pt x="25430" y="34583"/>
                    <a:pt x="26792" y="33728"/>
                  </a:cubicBezTo>
                  <a:cubicBezTo>
                    <a:pt x="27457" y="33316"/>
                    <a:pt x="27901" y="32809"/>
                    <a:pt x="28439" y="32239"/>
                  </a:cubicBezTo>
                  <a:cubicBezTo>
                    <a:pt x="29104" y="31511"/>
                    <a:pt x="30054" y="31194"/>
                    <a:pt x="30719" y="30561"/>
                  </a:cubicBezTo>
                  <a:cubicBezTo>
                    <a:pt x="32664" y="28745"/>
                    <a:pt x="28684" y="28629"/>
                    <a:pt x="26744" y="28629"/>
                  </a:cubicBezTo>
                  <a:cubicBezTo>
                    <a:pt x="26459" y="28629"/>
                    <a:pt x="26217" y="28631"/>
                    <a:pt x="26046" y="28631"/>
                  </a:cubicBezTo>
                  <a:cubicBezTo>
                    <a:pt x="25959" y="28631"/>
                    <a:pt x="25890" y="28631"/>
                    <a:pt x="25842" y="28629"/>
                  </a:cubicBezTo>
                  <a:cubicBezTo>
                    <a:pt x="24801" y="28569"/>
                    <a:pt x="23752" y="28494"/>
                    <a:pt x="22710" y="28494"/>
                  </a:cubicBezTo>
                  <a:cubicBezTo>
                    <a:pt x="21565" y="28494"/>
                    <a:pt x="20429" y="28584"/>
                    <a:pt x="19318" y="28882"/>
                  </a:cubicBezTo>
                  <a:cubicBezTo>
                    <a:pt x="17707" y="29320"/>
                    <a:pt x="16307" y="29845"/>
                    <a:pt x="14893" y="29845"/>
                  </a:cubicBezTo>
                  <a:cubicBezTo>
                    <a:pt x="14056" y="29845"/>
                    <a:pt x="13214" y="29662"/>
                    <a:pt x="12319" y="29167"/>
                  </a:cubicBezTo>
                  <a:cubicBezTo>
                    <a:pt x="12668" y="28977"/>
                    <a:pt x="13048" y="28787"/>
                    <a:pt x="13396" y="28629"/>
                  </a:cubicBezTo>
                  <a:cubicBezTo>
                    <a:pt x="16310" y="28597"/>
                    <a:pt x="19065" y="27362"/>
                    <a:pt x="21662" y="26095"/>
                  </a:cubicBezTo>
                  <a:cubicBezTo>
                    <a:pt x="24195" y="24860"/>
                    <a:pt x="26001" y="23340"/>
                    <a:pt x="27362" y="20838"/>
                  </a:cubicBezTo>
                  <a:cubicBezTo>
                    <a:pt x="28154" y="19350"/>
                    <a:pt x="28914" y="18052"/>
                    <a:pt x="29991" y="16753"/>
                  </a:cubicBezTo>
                  <a:cubicBezTo>
                    <a:pt x="30371" y="16278"/>
                    <a:pt x="31194" y="15518"/>
                    <a:pt x="30973" y="14758"/>
                  </a:cubicBezTo>
                  <a:cubicBezTo>
                    <a:pt x="30783" y="14125"/>
                    <a:pt x="30814" y="14410"/>
                    <a:pt x="30371" y="14156"/>
                  </a:cubicBezTo>
                  <a:cubicBezTo>
                    <a:pt x="30030" y="13986"/>
                    <a:pt x="29571" y="13920"/>
                    <a:pt x="29061" y="13920"/>
                  </a:cubicBezTo>
                  <a:cubicBezTo>
                    <a:pt x="27961" y="13920"/>
                    <a:pt x="26624" y="14225"/>
                    <a:pt x="25716" y="14441"/>
                  </a:cubicBezTo>
                  <a:cubicBezTo>
                    <a:pt x="25811" y="13935"/>
                    <a:pt x="25906" y="13396"/>
                    <a:pt x="26001" y="12889"/>
                  </a:cubicBezTo>
                  <a:cubicBezTo>
                    <a:pt x="26222" y="11496"/>
                    <a:pt x="26792" y="9786"/>
                    <a:pt x="26666" y="8329"/>
                  </a:cubicBezTo>
                  <a:cubicBezTo>
                    <a:pt x="26602" y="7727"/>
                    <a:pt x="26444" y="7094"/>
                    <a:pt x="25842" y="6809"/>
                  </a:cubicBezTo>
                  <a:cubicBezTo>
                    <a:pt x="25600" y="6698"/>
                    <a:pt x="25477" y="6661"/>
                    <a:pt x="25398" y="6661"/>
                  </a:cubicBezTo>
                  <a:cubicBezTo>
                    <a:pt x="25239" y="6661"/>
                    <a:pt x="25259" y="6811"/>
                    <a:pt x="24849" y="6811"/>
                  </a:cubicBezTo>
                  <a:cubicBezTo>
                    <a:pt x="24823" y="6811"/>
                    <a:pt x="24795" y="6810"/>
                    <a:pt x="24765" y="6809"/>
                  </a:cubicBezTo>
                  <a:cubicBezTo>
                    <a:pt x="24188" y="6748"/>
                    <a:pt x="23435" y="6395"/>
                    <a:pt x="22787" y="6395"/>
                  </a:cubicBezTo>
                  <a:cubicBezTo>
                    <a:pt x="22760" y="6395"/>
                    <a:pt x="22733" y="6396"/>
                    <a:pt x="22707" y="6397"/>
                  </a:cubicBezTo>
                  <a:cubicBezTo>
                    <a:pt x="21789" y="6461"/>
                    <a:pt x="21060" y="7569"/>
                    <a:pt x="20237" y="7886"/>
                  </a:cubicBezTo>
                  <a:cubicBezTo>
                    <a:pt x="19477" y="8171"/>
                    <a:pt x="18685" y="8202"/>
                    <a:pt x="17925" y="8424"/>
                  </a:cubicBezTo>
                  <a:cubicBezTo>
                    <a:pt x="17492" y="6600"/>
                    <a:pt x="19233" y="306"/>
                    <a:pt x="16278" y="306"/>
                  </a:cubicBezTo>
                  <a:cubicBezTo>
                    <a:pt x="16207" y="306"/>
                    <a:pt x="16133" y="309"/>
                    <a:pt x="16056" y="317"/>
                  </a:cubicBezTo>
                  <a:cubicBezTo>
                    <a:pt x="15455" y="380"/>
                    <a:pt x="15011" y="697"/>
                    <a:pt x="14473" y="982"/>
                  </a:cubicBezTo>
                  <a:cubicBezTo>
                    <a:pt x="13396" y="1552"/>
                    <a:pt x="12319" y="1584"/>
                    <a:pt x="11211" y="2059"/>
                  </a:cubicBezTo>
                  <a:cubicBezTo>
                    <a:pt x="10198" y="2470"/>
                    <a:pt x="9659" y="3325"/>
                    <a:pt x="9248" y="4307"/>
                  </a:cubicBezTo>
                  <a:cubicBezTo>
                    <a:pt x="9216" y="4086"/>
                    <a:pt x="9184" y="3896"/>
                    <a:pt x="9184" y="3674"/>
                  </a:cubicBezTo>
                  <a:cubicBezTo>
                    <a:pt x="9216" y="2439"/>
                    <a:pt x="9786" y="1425"/>
                    <a:pt x="9533" y="159"/>
                  </a:cubicBezTo>
                  <a:cubicBezTo>
                    <a:pt x="9533" y="64"/>
                    <a:pt x="9438" y="0"/>
                    <a:pt x="934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535;p44">
            <a:extLst>
              <a:ext uri="{FF2B5EF4-FFF2-40B4-BE49-F238E27FC236}">
                <a16:creationId xmlns:a16="http://schemas.microsoft.com/office/drawing/2014/main" id="{07CEA7B6-6B45-4CC6-90DA-D3D161ECE1E3}"/>
              </a:ext>
            </a:extLst>
          </p:cNvPr>
          <p:cNvSpPr txBox="1">
            <a:spLocks/>
          </p:cNvSpPr>
          <p:nvPr/>
        </p:nvSpPr>
        <p:spPr>
          <a:xfrm>
            <a:off x="5366141" y="503611"/>
            <a:ext cx="2526522" cy="41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1pPr>
            <a:lvl2pPr marR="0" lvl="1"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2pPr>
            <a:lvl3pPr marR="0" lvl="2"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3pPr>
            <a:lvl4pPr marR="0" lvl="3"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4pPr>
            <a:lvl5pPr marR="0" lvl="4"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5pPr>
            <a:lvl6pPr marR="0" lvl="5"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6pPr>
            <a:lvl7pPr marR="0" lvl="6"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7pPr>
            <a:lvl8pPr marR="0" lvl="7"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8pPr>
            <a:lvl9pPr marR="0" lvl="8"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9pPr>
          </a:lstStyle>
          <a:p>
            <a:pPr algn="ctr"/>
            <a:r>
              <a:rPr lang="vi-VN" sz="2800" dirty="0">
                <a:latin typeface="Times New Roman" panose="02020603050405020304" pitchFamily="18" charset="0"/>
                <a:cs typeface="Times New Roman" panose="02020603050405020304" pitchFamily="18" charset="0"/>
              </a:rPr>
              <a:t>2. Nội dung</a:t>
            </a:r>
          </a:p>
        </p:txBody>
      </p:sp>
      <p:graphicFrame>
        <p:nvGraphicFramePr>
          <p:cNvPr id="26" name="Diagram 25">
            <a:extLst>
              <a:ext uri="{FF2B5EF4-FFF2-40B4-BE49-F238E27FC236}">
                <a16:creationId xmlns:a16="http://schemas.microsoft.com/office/drawing/2014/main" id="{30046E6A-00EB-4E67-9DC2-060C0FAD2AD6}"/>
              </a:ext>
            </a:extLst>
          </p:cNvPr>
          <p:cNvGraphicFramePr/>
          <p:nvPr>
            <p:extLst>
              <p:ext uri="{D42A27DB-BD31-4B8C-83A1-F6EECF244321}">
                <p14:modId xmlns:p14="http://schemas.microsoft.com/office/powerpoint/2010/main" val="1126043657"/>
              </p:ext>
            </p:extLst>
          </p:nvPr>
        </p:nvGraphicFramePr>
        <p:xfrm>
          <a:off x="536595" y="1428369"/>
          <a:ext cx="8337983" cy="3658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416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graphicEl>
                                              <a:dgm id="{E183DC40-E00E-4216-AA85-2408C9A76ED8}"/>
                                            </p:graphicEl>
                                          </p:spTgt>
                                        </p:tgtEl>
                                        <p:attrNameLst>
                                          <p:attrName>style.visibility</p:attrName>
                                        </p:attrNameLst>
                                      </p:cBhvr>
                                      <p:to>
                                        <p:strVal val="visible"/>
                                      </p:to>
                                    </p:set>
                                    <p:animEffect transition="in" filter="wipe(left)">
                                      <p:cBhvr>
                                        <p:cTn id="7" dur="500"/>
                                        <p:tgtEl>
                                          <p:spTgt spid="26">
                                            <p:graphicEl>
                                              <a:dgm id="{E183DC40-E00E-4216-AA85-2408C9A76ED8}"/>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
                                            <p:graphicEl>
                                              <a:dgm id="{B65DF1E6-F98B-4545-A1B6-89431294F7B1}"/>
                                            </p:graphicEl>
                                          </p:spTgt>
                                        </p:tgtEl>
                                        <p:attrNameLst>
                                          <p:attrName>style.visibility</p:attrName>
                                        </p:attrNameLst>
                                      </p:cBhvr>
                                      <p:to>
                                        <p:strVal val="visible"/>
                                      </p:to>
                                    </p:set>
                                    <p:animEffect transition="in" filter="wipe(left)">
                                      <p:cBhvr>
                                        <p:cTn id="10" dur="500"/>
                                        <p:tgtEl>
                                          <p:spTgt spid="26">
                                            <p:graphicEl>
                                              <a:dgm id="{B65DF1E6-F98B-4545-A1B6-89431294F7B1}"/>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6">
                                            <p:graphicEl>
                                              <a:dgm id="{B63CF4B7-8605-402E-807F-410E5B3194C6}"/>
                                            </p:graphicEl>
                                          </p:spTgt>
                                        </p:tgtEl>
                                        <p:attrNameLst>
                                          <p:attrName>style.visibility</p:attrName>
                                        </p:attrNameLst>
                                      </p:cBhvr>
                                      <p:to>
                                        <p:strVal val="visible"/>
                                      </p:to>
                                    </p:set>
                                    <p:animEffect transition="in" filter="wipe(left)">
                                      <p:cBhvr>
                                        <p:cTn id="15" dur="500"/>
                                        <p:tgtEl>
                                          <p:spTgt spid="26">
                                            <p:graphicEl>
                                              <a:dgm id="{B63CF4B7-8605-402E-807F-410E5B3194C6}"/>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6">
                                            <p:graphicEl>
                                              <a:dgm id="{A875977C-409C-458D-A9F2-572F5334482B}"/>
                                            </p:graphicEl>
                                          </p:spTgt>
                                        </p:tgtEl>
                                        <p:attrNameLst>
                                          <p:attrName>style.visibility</p:attrName>
                                        </p:attrNameLst>
                                      </p:cBhvr>
                                      <p:to>
                                        <p:strVal val="visible"/>
                                      </p:to>
                                    </p:set>
                                    <p:animEffect transition="in" filter="wipe(left)">
                                      <p:cBhvr>
                                        <p:cTn id="18" dur="500"/>
                                        <p:tgtEl>
                                          <p:spTgt spid="26">
                                            <p:graphicEl>
                                              <a:dgm id="{A875977C-409C-458D-A9F2-572F5334482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
                                            <p:graphicEl>
                                              <a:dgm id="{708DE4C4-BA77-4568-9CB9-FDB8520280AD}"/>
                                            </p:graphicEl>
                                          </p:spTgt>
                                        </p:tgtEl>
                                        <p:attrNameLst>
                                          <p:attrName>style.visibility</p:attrName>
                                        </p:attrNameLst>
                                      </p:cBhvr>
                                      <p:to>
                                        <p:strVal val="visible"/>
                                      </p:to>
                                    </p:set>
                                    <p:animEffect transition="in" filter="wipe(left)">
                                      <p:cBhvr>
                                        <p:cTn id="23" dur="500"/>
                                        <p:tgtEl>
                                          <p:spTgt spid="26">
                                            <p:graphicEl>
                                              <a:dgm id="{708DE4C4-BA77-4568-9CB9-FDB8520280AD}"/>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6">
                                            <p:graphicEl>
                                              <a:dgm id="{CD683DB3-BC1F-4A3B-B6EE-F4AABDA607CD}"/>
                                            </p:graphicEl>
                                          </p:spTgt>
                                        </p:tgtEl>
                                        <p:attrNameLst>
                                          <p:attrName>style.visibility</p:attrName>
                                        </p:attrNameLst>
                                      </p:cBhvr>
                                      <p:to>
                                        <p:strVal val="visible"/>
                                      </p:to>
                                    </p:set>
                                    <p:animEffect transition="in" filter="wipe(left)">
                                      <p:cBhvr>
                                        <p:cTn id="26" dur="500"/>
                                        <p:tgtEl>
                                          <p:spTgt spid="26">
                                            <p:graphicEl>
                                              <a:dgm id="{CD683DB3-BC1F-4A3B-B6EE-F4AABDA607C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6">
                                            <p:graphicEl>
                                              <a:dgm id="{C3EA1DBF-E144-42CE-A0B3-A1B6E8DB2FB2}"/>
                                            </p:graphicEl>
                                          </p:spTgt>
                                        </p:tgtEl>
                                        <p:attrNameLst>
                                          <p:attrName>style.visibility</p:attrName>
                                        </p:attrNameLst>
                                      </p:cBhvr>
                                      <p:to>
                                        <p:strVal val="visible"/>
                                      </p:to>
                                    </p:set>
                                    <p:animEffect transition="in" filter="wipe(left)">
                                      <p:cBhvr>
                                        <p:cTn id="31" dur="500"/>
                                        <p:tgtEl>
                                          <p:spTgt spid="26">
                                            <p:graphicEl>
                                              <a:dgm id="{C3EA1DBF-E144-42CE-A0B3-A1B6E8DB2FB2}"/>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6">
                                            <p:graphicEl>
                                              <a:dgm id="{ABDBD9DF-1A99-46CA-B48A-47D24B3C78A3}"/>
                                            </p:graphicEl>
                                          </p:spTgt>
                                        </p:tgtEl>
                                        <p:attrNameLst>
                                          <p:attrName>style.visibility</p:attrName>
                                        </p:attrNameLst>
                                      </p:cBhvr>
                                      <p:to>
                                        <p:strVal val="visible"/>
                                      </p:to>
                                    </p:set>
                                    <p:animEffect transition="in" filter="wipe(left)">
                                      <p:cBhvr>
                                        <p:cTn id="34" dur="500"/>
                                        <p:tgtEl>
                                          <p:spTgt spid="26">
                                            <p:graphicEl>
                                              <a:dgm id="{ABDBD9DF-1A99-46CA-B48A-47D24B3C78A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Sub>
          <a:bldDgm bld="lvl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grpSp>
        <p:nvGrpSpPr>
          <p:cNvPr id="702" name="Google Shape;702;p49"/>
          <p:cNvGrpSpPr/>
          <p:nvPr/>
        </p:nvGrpSpPr>
        <p:grpSpPr>
          <a:xfrm>
            <a:off x="5652294" y="1994976"/>
            <a:ext cx="3906262" cy="3849551"/>
            <a:chOff x="5652294" y="1994976"/>
            <a:chExt cx="3906262" cy="3849551"/>
          </a:xfrm>
        </p:grpSpPr>
        <p:sp>
          <p:nvSpPr>
            <p:cNvPr id="703" name="Google Shape;703;p49"/>
            <p:cNvSpPr/>
            <p:nvPr/>
          </p:nvSpPr>
          <p:spPr>
            <a:xfrm>
              <a:off x="5652294" y="1994976"/>
              <a:ext cx="3906262" cy="3849551"/>
            </a:xfrm>
            <a:custGeom>
              <a:avLst/>
              <a:gdLst/>
              <a:ahLst/>
              <a:cxnLst/>
              <a:rect l="l" t="t" r="r" b="b"/>
              <a:pathLst>
                <a:path w="132663" h="130737" extrusionOk="0">
                  <a:moveTo>
                    <a:pt x="64904" y="1"/>
                  </a:moveTo>
                  <a:cubicBezTo>
                    <a:pt x="64077" y="1"/>
                    <a:pt x="63291" y="31"/>
                    <a:pt x="62578" y="92"/>
                  </a:cubicBezTo>
                  <a:cubicBezTo>
                    <a:pt x="61153" y="219"/>
                    <a:pt x="60457" y="472"/>
                    <a:pt x="60203" y="2024"/>
                  </a:cubicBezTo>
                  <a:cubicBezTo>
                    <a:pt x="59728" y="4937"/>
                    <a:pt x="61533" y="8357"/>
                    <a:pt x="61692" y="11334"/>
                  </a:cubicBezTo>
                  <a:cubicBezTo>
                    <a:pt x="61850" y="14596"/>
                    <a:pt x="61407" y="17826"/>
                    <a:pt x="61850" y="21088"/>
                  </a:cubicBezTo>
                  <a:cubicBezTo>
                    <a:pt x="60868" y="20740"/>
                    <a:pt x="59823" y="20550"/>
                    <a:pt x="58652" y="20455"/>
                  </a:cubicBezTo>
                  <a:cubicBezTo>
                    <a:pt x="58129" y="20420"/>
                    <a:pt x="57609" y="20408"/>
                    <a:pt x="57089" y="20408"/>
                  </a:cubicBezTo>
                  <a:cubicBezTo>
                    <a:pt x="55979" y="20408"/>
                    <a:pt x="54873" y="20462"/>
                    <a:pt x="53764" y="20462"/>
                  </a:cubicBezTo>
                  <a:cubicBezTo>
                    <a:pt x="53031" y="20462"/>
                    <a:pt x="52296" y="20439"/>
                    <a:pt x="51558" y="20360"/>
                  </a:cubicBezTo>
                  <a:cubicBezTo>
                    <a:pt x="49594" y="20138"/>
                    <a:pt x="47662" y="19473"/>
                    <a:pt x="45667" y="19378"/>
                  </a:cubicBezTo>
                  <a:cubicBezTo>
                    <a:pt x="45542" y="19373"/>
                    <a:pt x="45417" y="19370"/>
                    <a:pt x="45293" y="19370"/>
                  </a:cubicBezTo>
                  <a:cubicBezTo>
                    <a:pt x="41653" y="19370"/>
                    <a:pt x="39017" y="21605"/>
                    <a:pt x="39017" y="24699"/>
                  </a:cubicBezTo>
                  <a:cubicBezTo>
                    <a:pt x="38953" y="24794"/>
                    <a:pt x="38953" y="24920"/>
                    <a:pt x="39017" y="25015"/>
                  </a:cubicBezTo>
                  <a:cubicBezTo>
                    <a:pt x="39048" y="25902"/>
                    <a:pt x="39302" y="26852"/>
                    <a:pt x="39840" y="27834"/>
                  </a:cubicBezTo>
                  <a:cubicBezTo>
                    <a:pt x="41645" y="31317"/>
                    <a:pt x="45541" y="32711"/>
                    <a:pt x="48549" y="34959"/>
                  </a:cubicBezTo>
                  <a:cubicBezTo>
                    <a:pt x="51684" y="37303"/>
                    <a:pt x="54091" y="40375"/>
                    <a:pt x="57733" y="41990"/>
                  </a:cubicBezTo>
                  <a:cubicBezTo>
                    <a:pt x="57765" y="42021"/>
                    <a:pt x="57765" y="42021"/>
                    <a:pt x="57796" y="42021"/>
                  </a:cubicBezTo>
                  <a:cubicBezTo>
                    <a:pt x="57986" y="42845"/>
                    <a:pt x="58240" y="43668"/>
                    <a:pt x="58588" y="44397"/>
                  </a:cubicBezTo>
                  <a:cubicBezTo>
                    <a:pt x="59665" y="46803"/>
                    <a:pt x="61470" y="48767"/>
                    <a:pt x="62990" y="50857"/>
                  </a:cubicBezTo>
                  <a:cubicBezTo>
                    <a:pt x="64004" y="52282"/>
                    <a:pt x="64827" y="54056"/>
                    <a:pt x="65935" y="55512"/>
                  </a:cubicBezTo>
                  <a:cubicBezTo>
                    <a:pt x="65904" y="55544"/>
                    <a:pt x="65904" y="55576"/>
                    <a:pt x="65904" y="55639"/>
                  </a:cubicBezTo>
                  <a:cubicBezTo>
                    <a:pt x="66410" y="60231"/>
                    <a:pt x="62578" y="63778"/>
                    <a:pt x="59950" y="67103"/>
                  </a:cubicBezTo>
                  <a:cubicBezTo>
                    <a:pt x="57575" y="70048"/>
                    <a:pt x="55200" y="72994"/>
                    <a:pt x="52856" y="75971"/>
                  </a:cubicBezTo>
                  <a:cubicBezTo>
                    <a:pt x="48391" y="81544"/>
                    <a:pt x="43672" y="86991"/>
                    <a:pt x="39523" y="92818"/>
                  </a:cubicBezTo>
                  <a:cubicBezTo>
                    <a:pt x="38542" y="94212"/>
                    <a:pt x="37623" y="95669"/>
                    <a:pt x="36800" y="97157"/>
                  </a:cubicBezTo>
                  <a:cubicBezTo>
                    <a:pt x="37402" y="93958"/>
                    <a:pt x="36832" y="90507"/>
                    <a:pt x="37497" y="87245"/>
                  </a:cubicBezTo>
                  <a:cubicBezTo>
                    <a:pt x="38605" y="82019"/>
                    <a:pt x="37560" y="76857"/>
                    <a:pt x="36610" y="71569"/>
                  </a:cubicBezTo>
                  <a:cubicBezTo>
                    <a:pt x="38573" y="66438"/>
                    <a:pt x="44622" y="64506"/>
                    <a:pt x="47092" y="59534"/>
                  </a:cubicBezTo>
                  <a:cubicBezTo>
                    <a:pt x="49974" y="53739"/>
                    <a:pt x="48549" y="47057"/>
                    <a:pt x="50798" y="41135"/>
                  </a:cubicBezTo>
                  <a:lnTo>
                    <a:pt x="50956" y="41135"/>
                  </a:lnTo>
                  <a:cubicBezTo>
                    <a:pt x="51336" y="41071"/>
                    <a:pt x="51336" y="40533"/>
                    <a:pt x="51019" y="40470"/>
                  </a:cubicBezTo>
                  <a:cubicBezTo>
                    <a:pt x="51000" y="40395"/>
                    <a:pt x="50926" y="40331"/>
                    <a:pt x="50842" y="40331"/>
                  </a:cubicBezTo>
                  <a:cubicBezTo>
                    <a:pt x="50785" y="40331"/>
                    <a:pt x="50722" y="40361"/>
                    <a:pt x="50671" y="40438"/>
                  </a:cubicBezTo>
                  <a:lnTo>
                    <a:pt x="50639" y="40470"/>
                  </a:lnTo>
                  <a:cubicBezTo>
                    <a:pt x="43609" y="40945"/>
                    <a:pt x="33506" y="40945"/>
                    <a:pt x="30719" y="48830"/>
                  </a:cubicBezTo>
                  <a:cubicBezTo>
                    <a:pt x="28059" y="56304"/>
                    <a:pt x="30941" y="65583"/>
                    <a:pt x="35850" y="71442"/>
                  </a:cubicBezTo>
                  <a:cubicBezTo>
                    <a:pt x="35818" y="71600"/>
                    <a:pt x="35881" y="71727"/>
                    <a:pt x="35945" y="71822"/>
                  </a:cubicBezTo>
                  <a:cubicBezTo>
                    <a:pt x="36388" y="75591"/>
                    <a:pt x="37433" y="79454"/>
                    <a:pt x="37338" y="83254"/>
                  </a:cubicBezTo>
                  <a:cubicBezTo>
                    <a:pt x="36483" y="81038"/>
                    <a:pt x="34013" y="79676"/>
                    <a:pt x="31891" y="78346"/>
                  </a:cubicBezTo>
                  <a:cubicBezTo>
                    <a:pt x="27141" y="75369"/>
                    <a:pt x="26887" y="69162"/>
                    <a:pt x="22232" y="66343"/>
                  </a:cubicBezTo>
                  <a:cubicBezTo>
                    <a:pt x="22232" y="66343"/>
                    <a:pt x="22264" y="66312"/>
                    <a:pt x="22264" y="66312"/>
                  </a:cubicBezTo>
                  <a:cubicBezTo>
                    <a:pt x="24164" y="63936"/>
                    <a:pt x="23246" y="60864"/>
                    <a:pt x="21567" y="58584"/>
                  </a:cubicBezTo>
                  <a:cubicBezTo>
                    <a:pt x="20554" y="57128"/>
                    <a:pt x="19002" y="56463"/>
                    <a:pt x="17640" y="55354"/>
                  </a:cubicBezTo>
                  <a:cubicBezTo>
                    <a:pt x="15962" y="53992"/>
                    <a:pt x="14727" y="52282"/>
                    <a:pt x="13618" y="50477"/>
                  </a:cubicBezTo>
                  <a:cubicBezTo>
                    <a:pt x="13776" y="49970"/>
                    <a:pt x="13935" y="49495"/>
                    <a:pt x="14061" y="48957"/>
                  </a:cubicBezTo>
                  <a:cubicBezTo>
                    <a:pt x="14378" y="47785"/>
                    <a:pt x="14537" y="46772"/>
                    <a:pt x="14093" y="45600"/>
                  </a:cubicBezTo>
                  <a:cubicBezTo>
                    <a:pt x="13808" y="44903"/>
                    <a:pt x="13238" y="44428"/>
                    <a:pt x="12858" y="43763"/>
                  </a:cubicBezTo>
                  <a:cubicBezTo>
                    <a:pt x="11623" y="41546"/>
                    <a:pt x="11243" y="39931"/>
                    <a:pt x="11781" y="37588"/>
                  </a:cubicBezTo>
                  <a:cubicBezTo>
                    <a:pt x="11845" y="37493"/>
                    <a:pt x="11876" y="37430"/>
                    <a:pt x="11845" y="37334"/>
                  </a:cubicBezTo>
                  <a:cubicBezTo>
                    <a:pt x="11845" y="37303"/>
                    <a:pt x="11845" y="37303"/>
                    <a:pt x="11845" y="37271"/>
                  </a:cubicBezTo>
                  <a:cubicBezTo>
                    <a:pt x="11887" y="37079"/>
                    <a:pt x="11715" y="36945"/>
                    <a:pt x="11559" y="36945"/>
                  </a:cubicBezTo>
                  <a:cubicBezTo>
                    <a:pt x="11483" y="36945"/>
                    <a:pt x="11411" y="36977"/>
                    <a:pt x="11370" y="37049"/>
                  </a:cubicBezTo>
                  <a:cubicBezTo>
                    <a:pt x="11338" y="37049"/>
                    <a:pt x="11306" y="37081"/>
                    <a:pt x="11275" y="37081"/>
                  </a:cubicBezTo>
                  <a:cubicBezTo>
                    <a:pt x="5036" y="40913"/>
                    <a:pt x="0" y="47817"/>
                    <a:pt x="2059" y="55481"/>
                  </a:cubicBezTo>
                  <a:cubicBezTo>
                    <a:pt x="4051" y="62846"/>
                    <a:pt x="13121" y="66528"/>
                    <a:pt x="20356" y="66528"/>
                  </a:cubicBezTo>
                  <a:cubicBezTo>
                    <a:pt x="20711" y="66528"/>
                    <a:pt x="21063" y="66519"/>
                    <a:pt x="21409" y="66502"/>
                  </a:cubicBezTo>
                  <a:cubicBezTo>
                    <a:pt x="21409" y="66628"/>
                    <a:pt x="21472" y="66755"/>
                    <a:pt x="21599" y="66850"/>
                  </a:cubicBezTo>
                  <a:cubicBezTo>
                    <a:pt x="25621" y="69067"/>
                    <a:pt x="25811" y="73880"/>
                    <a:pt x="28788" y="76984"/>
                  </a:cubicBezTo>
                  <a:cubicBezTo>
                    <a:pt x="31511" y="79834"/>
                    <a:pt x="37117" y="80563"/>
                    <a:pt x="37148" y="85376"/>
                  </a:cubicBezTo>
                  <a:cubicBezTo>
                    <a:pt x="37085" y="85788"/>
                    <a:pt x="37022" y="86168"/>
                    <a:pt x="36927" y="86580"/>
                  </a:cubicBezTo>
                  <a:cubicBezTo>
                    <a:pt x="35723" y="91298"/>
                    <a:pt x="37307" y="96302"/>
                    <a:pt x="34995" y="100736"/>
                  </a:cubicBezTo>
                  <a:cubicBezTo>
                    <a:pt x="34963" y="100767"/>
                    <a:pt x="34963" y="100799"/>
                    <a:pt x="34963" y="100831"/>
                  </a:cubicBezTo>
                  <a:cubicBezTo>
                    <a:pt x="30909" y="109825"/>
                    <a:pt x="29484" y="119895"/>
                    <a:pt x="28756" y="129744"/>
                  </a:cubicBezTo>
                  <a:cubicBezTo>
                    <a:pt x="28756" y="129839"/>
                    <a:pt x="28788" y="129903"/>
                    <a:pt x="28819" y="129934"/>
                  </a:cubicBezTo>
                  <a:cubicBezTo>
                    <a:pt x="28788" y="130029"/>
                    <a:pt x="28788" y="130156"/>
                    <a:pt x="28883" y="130219"/>
                  </a:cubicBezTo>
                  <a:cubicBezTo>
                    <a:pt x="29227" y="130564"/>
                    <a:pt x="29687" y="130737"/>
                    <a:pt x="30158" y="130737"/>
                  </a:cubicBezTo>
                  <a:cubicBezTo>
                    <a:pt x="30292" y="130737"/>
                    <a:pt x="30427" y="130723"/>
                    <a:pt x="30561" y="130694"/>
                  </a:cubicBezTo>
                  <a:cubicBezTo>
                    <a:pt x="30719" y="130663"/>
                    <a:pt x="30783" y="130599"/>
                    <a:pt x="30814" y="130473"/>
                  </a:cubicBezTo>
                  <a:cubicBezTo>
                    <a:pt x="30973" y="130473"/>
                    <a:pt x="31131" y="130378"/>
                    <a:pt x="31163" y="130188"/>
                  </a:cubicBezTo>
                  <a:cubicBezTo>
                    <a:pt x="31701" y="114638"/>
                    <a:pt x="36958" y="99532"/>
                    <a:pt x="46712" y="87371"/>
                  </a:cubicBezTo>
                  <a:cubicBezTo>
                    <a:pt x="51336" y="81576"/>
                    <a:pt x="56656" y="76161"/>
                    <a:pt x="61850" y="70840"/>
                  </a:cubicBezTo>
                  <a:cubicBezTo>
                    <a:pt x="64827" y="67800"/>
                    <a:pt x="67867" y="65551"/>
                    <a:pt x="71699" y="63715"/>
                  </a:cubicBezTo>
                  <a:cubicBezTo>
                    <a:pt x="74138" y="62575"/>
                    <a:pt x="76323" y="61466"/>
                    <a:pt x="78096" y="59408"/>
                  </a:cubicBezTo>
                  <a:cubicBezTo>
                    <a:pt x="78160" y="59313"/>
                    <a:pt x="78160" y="59218"/>
                    <a:pt x="78128" y="59154"/>
                  </a:cubicBezTo>
                  <a:lnTo>
                    <a:pt x="79996" y="59154"/>
                  </a:lnTo>
                  <a:cubicBezTo>
                    <a:pt x="79965" y="59186"/>
                    <a:pt x="79965" y="59218"/>
                    <a:pt x="79996" y="59249"/>
                  </a:cubicBezTo>
                  <a:cubicBezTo>
                    <a:pt x="82023" y="65203"/>
                    <a:pt x="84588" y="71727"/>
                    <a:pt x="90099" y="75337"/>
                  </a:cubicBezTo>
                  <a:cubicBezTo>
                    <a:pt x="92474" y="76889"/>
                    <a:pt x="95039" y="77617"/>
                    <a:pt x="97858" y="77617"/>
                  </a:cubicBezTo>
                  <a:cubicBezTo>
                    <a:pt x="99893" y="77604"/>
                    <a:pt x="101825" y="77504"/>
                    <a:pt x="103732" y="77504"/>
                  </a:cubicBezTo>
                  <a:cubicBezTo>
                    <a:pt x="106425" y="77504"/>
                    <a:pt x="109069" y="77704"/>
                    <a:pt x="111887" y="78631"/>
                  </a:cubicBezTo>
                  <a:cubicBezTo>
                    <a:pt x="111912" y="78641"/>
                    <a:pt x="111936" y="78645"/>
                    <a:pt x="111958" y="78645"/>
                  </a:cubicBezTo>
                  <a:cubicBezTo>
                    <a:pt x="112082" y="78645"/>
                    <a:pt x="112172" y="78511"/>
                    <a:pt x="112172" y="78377"/>
                  </a:cubicBezTo>
                  <a:cubicBezTo>
                    <a:pt x="112236" y="78346"/>
                    <a:pt x="112267" y="78282"/>
                    <a:pt x="112299" y="78187"/>
                  </a:cubicBezTo>
                  <a:cubicBezTo>
                    <a:pt x="113566" y="73754"/>
                    <a:pt x="112489" y="69003"/>
                    <a:pt x="110969" y="64728"/>
                  </a:cubicBezTo>
                  <a:cubicBezTo>
                    <a:pt x="109670" y="61023"/>
                    <a:pt x="106503" y="57951"/>
                    <a:pt x="103463" y="55417"/>
                  </a:cubicBezTo>
                  <a:lnTo>
                    <a:pt x="103463" y="55417"/>
                  </a:lnTo>
                  <a:cubicBezTo>
                    <a:pt x="105535" y="55739"/>
                    <a:pt x="107584" y="55933"/>
                    <a:pt x="109583" y="55933"/>
                  </a:cubicBezTo>
                  <a:cubicBezTo>
                    <a:pt x="116449" y="55933"/>
                    <a:pt x="122731" y="53644"/>
                    <a:pt x="127342" y="46360"/>
                  </a:cubicBezTo>
                  <a:cubicBezTo>
                    <a:pt x="129369" y="43193"/>
                    <a:pt x="131047" y="39710"/>
                    <a:pt x="131744" y="36004"/>
                  </a:cubicBezTo>
                  <a:cubicBezTo>
                    <a:pt x="132092" y="34199"/>
                    <a:pt x="132662" y="31602"/>
                    <a:pt x="130920" y="30304"/>
                  </a:cubicBezTo>
                  <a:cubicBezTo>
                    <a:pt x="130002" y="29607"/>
                    <a:pt x="128894" y="29702"/>
                    <a:pt x="127817" y="29607"/>
                  </a:cubicBezTo>
                  <a:cubicBezTo>
                    <a:pt x="126423" y="29512"/>
                    <a:pt x="124840" y="29639"/>
                    <a:pt x="123541" y="28816"/>
                  </a:cubicBezTo>
                  <a:cubicBezTo>
                    <a:pt x="122750" y="28341"/>
                    <a:pt x="122465" y="27327"/>
                    <a:pt x="121641" y="26820"/>
                  </a:cubicBezTo>
                  <a:cubicBezTo>
                    <a:pt x="120814" y="26317"/>
                    <a:pt x="119982" y="26118"/>
                    <a:pt x="119149" y="26118"/>
                  </a:cubicBezTo>
                  <a:cubicBezTo>
                    <a:pt x="117940" y="26118"/>
                    <a:pt x="116729" y="26536"/>
                    <a:pt x="115529" y="27042"/>
                  </a:cubicBezTo>
                  <a:cubicBezTo>
                    <a:pt x="116163" y="25300"/>
                    <a:pt x="116416" y="23654"/>
                    <a:pt x="115909" y="22323"/>
                  </a:cubicBezTo>
                  <a:cubicBezTo>
                    <a:pt x="115909" y="22292"/>
                    <a:pt x="115941" y="22260"/>
                    <a:pt x="115941" y="22197"/>
                  </a:cubicBezTo>
                  <a:cubicBezTo>
                    <a:pt x="116163" y="17795"/>
                    <a:pt x="114547" y="13900"/>
                    <a:pt x="112299" y="10194"/>
                  </a:cubicBezTo>
                  <a:cubicBezTo>
                    <a:pt x="110909" y="7918"/>
                    <a:pt x="109133" y="3957"/>
                    <a:pt x="106068" y="3957"/>
                  </a:cubicBezTo>
                  <a:cubicBezTo>
                    <a:pt x="105850" y="3957"/>
                    <a:pt x="105626" y="3977"/>
                    <a:pt x="105395" y="4019"/>
                  </a:cubicBezTo>
                  <a:cubicBezTo>
                    <a:pt x="104255" y="4209"/>
                    <a:pt x="103337" y="5127"/>
                    <a:pt x="102228" y="5317"/>
                  </a:cubicBezTo>
                  <a:cubicBezTo>
                    <a:pt x="101884" y="5385"/>
                    <a:pt x="101545" y="5413"/>
                    <a:pt x="101211" y="5413"/>
                  </a:cubicBezTo>
                  <a:cubicBezTo>
                    <a:pt x="99671" y="5413"/>
                    <a:pt x="98221" y="4808"/>
                    <a:pt x="96686" y="4652"/>
                  </a:cubicBezTo>
                  <a:cubicBezTo>
                    <a:pt x="96441" y="4627"/>
                    <a:pt x="96200" y="4614"/>
                    <a:pt x="95961" y="4614"/>
                  </a:cubicBezTo>
                  <a:cubicBezTo>
                    <a:pt x="94716" y="4614"/>
                    <a:pt x="93543" y="4949"/>
                    <a:pt x="92347" y="5507"/>
                  </a:cubicBezTo>
                  <a:cubicBezTo>
                    <a:pt x="88705" y="7217"/>
                    <a:pt x="85254" y="10701"/>
                    <a:pt x="83068" y="14153"/>
                  </a:cubicBezTo>
                  <a:cubicBezTo>
                    <a:pt x="82150" y="8832"/>
                    <a:pt x="79585" y="3195"/>
                    <a:pt x="74138" y="1295"/>
                  </a:cubicBezTo>
                  <a:cubicBezTo>
                    <a:pt x="71618" y="422"/>
                    <a:pt x="67977" y="1"/>
                    <a:pt x="64904" y="1"/>
                  </a:cubicBezTo>
                  <a:close/>
                </a:path>
              </a:pathLst>
            </a:custGeom>
            <a:solidFill>
              <a:srgbClr val="F2D8D5">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9"/>
            <p:cNvSpPr/>
            <p:nvPr/>
          </p:nvSpPr>
          <p:spPr>
            <a:xfrm>
              <a:off x="6393604" y="2593600"/>
              <a:ext cx="2087356" cy="3121906"/>
            </a:xfrm>
            <a:custGeom>
              <a:avLst/>
              <a:gdLst/>
              <a:ahLst/>
              <a:cxnLst/>
              <a:rect l="l" t="t" r="r" b="b"/>
              <a:pathLst>
                <a:path w="70890" h="106025" extrusionOk="0">
                  <a:moveTo>
                    <a:pt x="64257" y="1422"/>
                  </a:moveTo>
                  <a:cubicBezTo>
                    <a:pt x="66569" y="7344"/>
                    <a:pt x="68659" y="14217"/>
                    <a:pt x="68215" y="20582"/>
                  </a:cubicBezTo>
                  <a:cubicBezTo>
                    <a:pt x="67772" y="26948"/>
                    <a:pt x="63465" y="32616"/>
                    <a:pt x="58778" y="36607"/>
                  </a:cubicBezTo>
                  <a:cubicBezTo>
                    <a:pt x="54028" y="40660"/>
                    <a:pt x="48137" y="43162"/>
                    <a:pt x="41898" y="43415"/>
                  </a:cubicBezTo>
                  <a:cubicBezTo>
                    <a:pt x="41387" y="43435"/>
                    <a:pt x="40878" y="43441"/>
                    <a:pt x="40371" y="43441"/>
                  </a:cubicBezTo>
                  <a:cubicBezTo>
                    <a:pt x="39561" y="43441"/>
                    <a:pt x="38758" y="43425"/>
                    <a:pt x="37964" y="43425"/>
                  </a:cubicBezTo>
                  <a:cubicBezTo>
                    <a:pt x="36030" y="43425"/>
                    <a:pt x="34152" y="43517"/>
                    <a:pt x="32366" y="44144"/>
                  </a:cubicBezTo>
                  <a:cubicBezTo>
                    <a:pt x="36451" y="41262"/>
                    <a:pt x="41202" y="39552"/>
                    <a:pt x="45350" y="36797"/>
                  </a:cubicBezTo>
                  <a:cubicBezTo>
                    <a:pt x="49341" y="34136"/>
                    <a:pt x="52888" y="30843"/>
                    <a:pt x="55928" y="27106"/>
                  </a:cubicBezTo>
                  <a:cubicBezTo>
                    <a:pt x="60932" y="20962"/>
                    <a:pt x="65809" y="12633"/>
                    <a:pt x="63908" y="4431"/>
                  </a:cubicBezTo>
                  <a:cubicBezTo>
                    <a:pt x="63867" y="4209"/>
                    <a:pt x="63697" y="4108"/>
                    <a:pt x="63528" y="4108"/>
                  </a:cubicBezTo>
                  <a:cubicBezTo>
                    <a:pt x="63311" y="4108"/>
                    <a:pt x="63095" y="4273"/>
                    <a:pt x="63148" y="4558"/>
                  </a:cubicBezTo>
                  <a:cubicBezTo>
                    <a:pt x="64954" y="14122"/>
                    <a:pt x="58493" y="23591"/>
                    <a:pt x="52064" y="30051"/>
                  </a:cubicBezTo>
                  <a:cubicBezTo>
                    <a:pt x="48739" y="33408"/>
                    <a:pt x="44907" y="36227"/>
                    <a:pt x="40790" y="38507"/>
                  </a:cubicBezTo>
                  <a:cubicBezTo>
                    <a:pt x="37782" y="40153"/>
                    <a:pt x="34805" y="41579"/>
                    <a:pt x="32113" y="43605"/>
                  </a:cubicBezTo>
                  <a:cubicBezTo>
                    <a:pt x="32809" y="42719"/>
                    <a:pt x="33506" y="41769"/>
                    <a:pt x="34140" y="40787"/>
                  </a:cubicBezTo>
                  <a:cubicBezTo>
                    <a:pt x="34319" y="40518"/>
                    <a:pt x="34086" y="40249"/>
                    <a:pt x="33845" y="40249"/>
                  </a:cubicBezTo>
                  <a:cubicBezTo>
                    <a:pt x="33745" y="40249"/>
                    <a:pt x="33644" y="40295"/>
                    <a:pt x="33570" y="40407"/>
                  </a:cubicBezTo>
                  <a:cubicBezTo>
                    <a:pt x="32936" y="41262"/>
                    <a:pt x="32239" y="42085"/>
                    <a:pt x="31511" y="42877"/>
                  </a:cubicBezTo>
                  <a:cubicBezTo>
                    <a:pt x="32081" y="41674"/>
                    <a:pt x="32588" y="40407"/>
                    <a:pt x="33158" y="39140"/>
                  </a:cubicBezTo>
                  <a:cubicBezTo>
                    <a:pt x="36325" y="31793"/>
                    <a:pt x="40980" y="27328"/>
                    <a:pt x="47631" y="23052"/>
                  </a:cubicBezTo>
                  <a:cubicBezTo>
                    <a:pt x="55706" y="17859"/>
                    <a:pt x="61027" y="10321"/>
                    <a:pt x="64257" y="1422"/>
                  </a:cubicBezTo>
                  <a:close/>
                  <a:moveTo>
                    <a:pt x="12826" y="13520"/>
                  </a:moveTo>
                  <a:lnTo>
                    <a:pt x="12826" y="13520"/>
                  </a:lnTo>
                  <a:cubicBezTo>
                    <a:pt x="16215" y="21374"/>
                    <a:pt x="18748" y="29671"/>
                    <a:pt x="16247" y="38285"/>
                  </a:cubicBezTo>
                  <a:cubicBezTo>
                    <a:pt x="15170" y="41959"/>
                    <a:pt x="13048" y="45189"/>
                    <a:pt x="12161" y="48926"/>
                  </a:cubicBezTo>
                  <a:cubicBezTo>
                    <a:pt x="11053" y="53613"/>
                    <a:pt x="9913" y="57698"/>
                    <a:pt x="7538" y="61847"/>
                  </a:cubicBezTo>
                  <a:cubicBezTo>
                    <a:pt x="7474" y="61023"/>
                    <a:pt x="7348" y="60168"/>
                    <a:pt x="7189" y="59281"/>
                  </a:cubicBezTo>
                  <a:cubicBezTo>
                    <a:pt x="7189" y="59218"/>
                    <a:pt x="7126" y="59186"/>
                    <a:pt x="7063" y="59155"/>
                  </a:cubicBezTo>
                  <a:cubicBezTo>
                    <a:pt x="6936" y="57223"/>
                    <a:pt x="6777" y="55260"/>
                    <a:pt x="6936" y="53296"/>
                  </a:cubicBezTo>
                  <a:cubicBezTo>
                    <a:pt x="7316" y="48862"/>
                    <a:pt x="9818" y="45189"/>
                    <a:pt x="10958" y="41009"/>
                  </a:cubicBezTo>
                  <a:cubicBezTo>
                    <a:pt x="13016" y="33250"/>
                    <a:pt x="12858" y="24477"/>
                    <a:pt x="13365" y="16497"/>
                  </a:cubicBezTo>
                  <a:cubicBezTo>
                    <a:pt x="13381" y="16346"/>
                    <a:pt x="13257" y="16267"/>
                    <a:pt x="13131" y="16267"/>
                  </a:cubicBezTo>
                  <a:cubicBezTo>
                    <a:pt x="13018" y="16267"/>
                    <a:pt x="12905" y="16331"/>
                    <a:pt x="12890" y="16465"/>
                  </a:cubicBezTo>
                  <a:cubicBezTo>
                    <a:pt x="12035" y="25301"/>
                    <a:pt x="12668" y="35498"/>
                    <a:pt x="9469" y="43827"/>
                  </a:cubicBezTo>
                  <a:cubicBezTo>
                    <a:pt x="8266" y="46931"/>
                    <a:pt x="6746" y="49876"/>
                    <a:pt x="6492" y="53233"/>
                  </a:cubicBezTo>
                  <a:cubicBezTo>
                    <a:pt x="6176" y="56970"/>
                    <a:pt x="6999" y="60675"/>
                    <a:pt x="6714" y="64412"/>
                  </a:cubicBezTo>
                  <a:cubicBezTo>
                    <a:pt x="6714" y="64475"/>
                    <a:pt x="6746" y="64507"/>
                    <a:pt x="6746" y="64538"/>
                  </a:cubicBezTo>
                  <a:cubicBezTo>
                    <a:pt x="6714" y="64792"/>
                    <a:pt x="6682" y="65014"/>
                    <a:pt x="6619" y="65235"/>
                  </a:cubicBezTo>
                  <a:cubicBezTo>
                    <a:pt x="5447" y="60073"/>
                    <a:pt x="2914" y="53518"/>
                    <a:pt x="4434" y="48577"/>
                  </a:cubicBezTo>
                  <a:cubicBezTo>
                    <a:pt x="5036" y="46677"/>
                    <a:pt x="6714" y="45601"/>
                    <a:pt x="7284" y="43764"/>
                  </a:cubicBezTo>
                  <a:cubicBezTo>
                    <a:pt x="7854" y="41895"/>
                    <a:pt x="6968" y="39868"/>
                    <a:pt x="6809" y="38000"/>
                  </a:cubicBezTo>
                  <a:cubicBezTo>
                    <a:pt x="6112" y="29386"/>
                    <a:pt x="13650" y="21881"/>
                    <a:pt x="12826" y="13520"/>
                  </a:cubicBezTo>
                  <a:close/>
                  <a:moveTo>
                    <a:pt x="69007" y="78283"/>
                  </a:moveTo>
                  <a:cubicBezTo>
                    <a:pt x="68976" y="78283"/>
                    <a:pt x="68976" y="78314"/>
                    <a:pt x="68944" y="78314"/>
                  </a:cubicBezTo>
                  <a:cubicBezTo>
                    <a:pt x="68976" y="78314"/>
                    <a:pt x="68944" y="78283"/>
                    <a:pt x="68944" y="78283"/>
                  </a:cubicBezTo>
                  <a:close/>
                  <a:moveTo>
                    <a:pt x="39773" y="59266"/>
                  </a:moveTo>
                  <a:cubicBezTo>
                    <a:pt x="40711" y="59266"/>
                    <a:pt x="41651" y="59348"/>
                    <a:pt x="42595" y="59566"/>
                  </a:cubicBezTo>
                  <a:cubicBezTo>
                    <a:pt x="47187" y="60643"/>
                    <a:pt x="50798" y="63968"/>
                    <a:pt x="53996" y="67262"/>
                  </a:cubicBezTo>
                  <a:cubicBezTo>
                    <a:pt x="58208" y="71601"/>
                    <a:pt x="62230" y="76224"/>
                    <a:pt x="68057" y="78029"/>
                  </a:cubicBezTo>
                  <a:cubicBezTo>
                    <a:pt x="66239" y="78387"/>
                    <a:pt x="64424" y="78561"/>
                    <a:pt x="62626" y="78561"/>
                  </a:cubicBezTo>
                  <a:cubicBezTo>
                    <a:pt x="57411" y="78561"/>
                    <a:pt x="52333" y="77096"/>
                    <a:pt x="47694" y="74388"/>
                  </a:cubicBezTo>
                  <a:cubicBezTo>
                    <a:pt x="42057" y="71094"/>
                    <a:pt x="38605" y="66059"/>
                    <a:pt x="33855" y="61847"/>
                  </a:cubicBezTo>
                  <a:cubicBezTo>
                    <a:pt x="32968" y="61087"/>
                    <a:pt x="32081" y="60485"/>
                    <a:pt x="31131" y="60010"/>
                  </a:cubicBezTo>
                  <a:lnTo>
                    <a:pt x="31131" y="60010"/>
                  </a:lnTo>
                  <a:cubicBezTo>
                    <a:pt x="31176" y="60010"/>
                    <a:pt x="31220" y="60010"/>
                    <a:pt x="31265" y="60010"/>
                  </a:cubicBezTo>
                  <a:cubicBezTo>
                    <a:pt x="34130" y="60010"/>
                    <a:pt x="36945" y="59266"/>
                    <a:pt x="39773" y="59266"/>
                  </a:cubicBezTo>
                  <a:close/>
                  <a:moveTo>
                    <a:pt x="27426" y="60200"/>
                  </a:moveTo>
                  <a:cubicBezTo>
                    <a:pt x="28407" y="60358"/>
                    <a:pt x="29389" y="60612"/>
                    <a:pt x="30403" y="60992"/>
                  </a:cubicBezTo>
                  <a:cubicBezTo>
                    <a:pt x="35343" y="62955"/>
                    <a:pt x="38637" y="68624"/>
                    <a:pt x="42722" y="71917"/>
                  </a:cubicBezTo>
                  <a:cubicBezTo>
                    <a:pt x="48471" y="76502"/>
                    <a:pt x="55325" y="79302"/>
                    <a:pt x="62481" y="79302"/>
                  </a:cubicBezTo>
                  <a:cubicBezTo>
                    <a:pt x="64470" y="79302"/>
                    <a:pt x="66482" y="79086"/>
                    <a:pt x="68501" y="78631"/>
                  </a:cubicBezTo>
                  <a:lnTo>
                    <a:pt x="68501" y="78631"/>
                  </a:lnTo>
                  <a:cubicBezTo>
                    <a:pt x="63699" y="81848"/>
                    <a:pt x="57984" y="83738"/>
                    <a:pt x="52360" y="83738"/>
                  </a:cubicBezTo>
                  <a:cubicBezTo>
                    <a:pt x="46856" y="83738"/>
                    <a:pt x="41439" y="81927"/>
                    <a:pt x="37053" y="77776"/>
                  </a:cubicBezTo>
                  <a:cubicBezTo>
                    <a:pt x="33063" y="74007"/>
                    <a:pt x="31701" y="69162"/>
                    <a:pt x="29611" y="64285"/>
                  </a:cubicBezTo>
                  <a:cubicBezTo>
                    <a:pt x="29009" y="62923"/>
                    <a:pt x="28407" y="61308"/>
                    <a:pt x="27426" y="60200"/>
                  </a:cubicBezTo>
                  <a:close/>
                  <a:moveTo>
                    <a:pt x="64434" y="1"/>
                  </a:moveTo>
                  <a:cubicBezTo>
                    <a:pt x="64199" y="1"/>
                    <a:pt x="63959" y="192"/>
                    <a:pt x="63940" y="441"/>
                  </a:cubicBezTo>
                  <a:cubicBezTo>
                    <a:pt x="63845" y="472"/>
                    <a:pt x="63750" y="567"/>
                    <a:pt x="63718" y="694"/>
                  </a:cubicBezTo>
                  <a:cubicBezTo>
                    <a:pt x="62103" y="6204"/>
                    <a:pt x="59095" y="11366"/>
                    <a:pt x="55168" y="15547"/>
                  </a:cubicBezTo>
                  <a:cubicBezTo>
                    <a:pt x="51494" y="19410"/>
                    <a:pt x="46997" y="21849"/>
                    <a:pt x="42690" y="24921"/>
                  </a:cubicBezTo>
                  <a:cubicBezTo>
                    <a:pt x="39143" y="27423"/>
                    <a:pt x="36356" y="30653"/>
                    <a:pt x="34235" y="34453"/>
                  </a:cubicBezTo>
                  <a:cubicBezTo>
                    <a:pt x="32239" y="38032"/>
                    <a:pt x="31258" y="42307"/>
                    <a:pt x="28851" y="45601"/>
                  </a:cubicBezTo>
                  <a:cubicBezTo>
                    <a:pt x="24924" y="49211"/>
                    <a:pt x="20490" y="52219"/>
                    <a:pt x="16785" y="56083"/>
                  </a:cubicBezTo>
                  <a:cubicBezTo>
                    <a:pt x="12636" y="60422"/>
                    <a:pt x="10261" y="65615"/>
                    <a:pt x="8171" y="71126"/>
                  </a:cubicBezTo>
                  <a:cubicBezTo>
                    <a:pt x="6461" y="75718"/>
                    <a:pt x="4656" y="80500"/>
                    <a:pt x="4276" y="85440"/>
                  </a:cubicBezTo>
                  <a:cubicBezTo>
                    <a:pt x="3231" y="84965"/>
                    <a:pt x="2059" y="81386"/>
                    <a:pt x="1995" y="81006"/>
                  </a:cubicBezTo>
                  <a:cubicBezTo>
                    <a:pt x="1489" y="78726"/>
                    <a:pt x="2090" y="77016"/>
                    <a:pt x="3167" y="75021"/>
                  </a:cubicBezTo>
                  <a:cubicBezTo>
                    <a:pt x="4117" y="73311"/>
                    <a:pt x="5352" y="71727"/>
                    <a:pt x="6207" y="69954"/>
                  </a:cubicBezTo>
                  <a:cubicBezTo>
                    <a:pt x="7316" y="67705"/>
                    <a:pt x="7664" y="65489"/>
                    <a:pt x="7633" y="63177"/>
                  </a:cubicBezTo>
                  <a:cubicBezTo>
                    <a:pt x="7696" y="63145"/>
                    <a:pt x="7791" y="63113"/>
                    <a:pt x="7854" y="63018"/>
                  </a:cubicBezTo>
                  <a:cubicBezTo>
                    <a:pt x="10229" y="59313"/>
                    <a:pt x="11686" y="55481"/>
                    <a:pt x="12636" y="51174"/>
                  </a:cubicBezTo>
                  <a:cubicBezTo>
                    <a:pt x="13808" y="46044"/>
                    <a:pt x="16627" y="41515"/>
                    <a:pt x="17640" y="36353"/>
                  </a:cubicBezTo>
                  <a:cubicBezTo>
                    <a:pt x="19477" y="27106"/>
                    <a:pt x="16183" y="17447"/>
                    <a:pt x="11718" y="9403"/>
                  </a:cubicBezTo>
                  <a:cubicBezTo>
                    <a:pt x="11686" y="9340"/>
                    <a:pt x="11655" y="9276"/>
                    <a:pt x="11623" y="9213"/>
                  </a:cubicBezTo>
                  <a:cubicBezTo>
                    <a:pt x="11548" y="9053"/>
                    <a:pt x="11420" y="8987"/>
                    <a:pt x="11291" y="8987"/>
                  </a:cubicBezTo>
                  <a:cubicBezTo>
                    <a:pt x="11036" y="8987"/>
                    <a:pt x="10779" y="9246"/>
                    <a:pt x="10926" y="9561"/>
                  </a:cubicBezTo>
                  <a:cubicBezTo>
                    <a:pt x="13998" y="16022"/>
                    <a:pt x="10483" y="22292"/>
                    <a:pt x="8076" y="28278"/>
                  </a:cubicBezTo>
                  <a:cubicBezTo>
                    <a:pt x="6302" y="32680"/>
                    <a:pt x="6081" y="36005"/>
                    <a:pt x="6461" y="40565"/>
                  </a:cubicBezTo>
                  <a:cubicBezTo>
                    <a:pt x="6841" y="44904"/>
                    <a:pt x="3262" y="47564"/>
                    <a:pt x="3421" y="52093"/>
                  </a:cubicBezTo>
                  <a:cubicBezTo>
                    <a:pt x="3611" y="56811"/>
                    <a:pt x="5131" y="61783"/>
                    <a:pt x="6366" y="66344"/>
                  </a:cubicBezTo>
                  <a:cubicBezTo>
                    <a:pt x="5859" y="68180"/>
                    <a:pt x="4941" y="69954"/>
                    <a:pt x="3516" y="71981"/>
                  </a:cubicBezTo>
                  <a:cubicBezTo>
                    <a:pt x="2090" y="74007"/>
                    <a:pt x="634" y="76098"/>
                    <a:pt x="285" y="78663"/>
                  </a:cubicBezTo>
                  <a:cubicBezTo>
                    <a:pt x="0" y="80880"/>
                    <a:pt x="1330" y="86073"/>
                    <a:pt x="4212" y="86358"/>
                  </a:cubicBezTo>
                  <a:cubicBezTo>
                    <a:pt x="4181" y="87150"/>
                    <a:pt x="4212" y="87942"/>
                    <a:pt x="4244" y="88734"/>
                  </a:cubicBezTo>
                  <a:cubicBezTo>
                    <a:pt x="4656" y="94941"/>
                    <a:pt x="7886" y="100926"/>
                    <a:pt x="11433" y="105866"/>
                  </a:cubicBezTo>
                  <a:cubicBezTo>
                    <a:pt x="11519" y="105978"/>
                    <a:pt x="11628" y="106025"/>
                    <a:pt x="11738" y="106025"/>
                  </a:cubicBezTo>
                  <a:cubicBezTo>
                    <a:pt x="12031" y="106025"/>
                    <a:pt x="12323" y="105691"/>
                    <a:pt x="12161" y="105391"/>
                  </a:cubicBezTo>
                  <a:cubicBezTo>
                    <a:pt x="9089" y="99058"/>
                    <a:pt x="5257" y="93262"/>
                    <a:pt x="5701" y="85883"/>
                  </a:cubicBezTo>
                  <a:cubicBezTo>
                    <a:pt x="6081" y="79835"/>
                    <a:pt x="8678" y="73564"/>
                    <a:pt x="10958" y="67959"/>
                  </a:cubicBezTo>
                  <a:cubicBezTo>
                    <a:pt x="11211" y="67325"/>
                    <a:pt x="11496" y="66724"/>
                    <a:pt x="11781" y="66122"/>
                  </a:cubicBezTo>
                  <a:cubicBezTo>
                    <a:pt x="15946" y="63074"/>
                    <a:pt x="20600" y="60083"/>
                    <a:pt x="25634" y="60083"/>
                  </a:cubicBezTo>
                  <a:cubicBezTo>
                    <a:pt x="25882" y="60083"/>
                    <a:pt x="26131" y="60090"/>
                    <a:pt x="26381" y="60105"/>
                  </a:cubicBezTo>
                  <a:cubicBezTo>
                    <a:pt x="28819" y="62068"/>
                    <a:pt x="29896" y="67040"/>
                    <a:pt x="30814" y="69289"/>
                  </a:cubicBezTo>
                  <a:cubicBezTo>
                    <a:pt x="31606" y="71316"/>
                    <a:pt x="32493" y="73311"/>
                    <a:pt x="33760" y="75116"/>
                  </a:cubicBezTo>
                  <a:cubicBezTo>
                    <a:pt x="36325" y="78821"/>
                    <a:pt x="40157" y="81576"/>
                    <a:pt x="44369" y="83191"/>
                  </a:cubicBezTo>
                  <a:cubicBezTo>
                    <a:pt x="47102" y="84227"/>
                    <a:pt x="49899" y="84702"/>
                    <a:pt x="52678" y="84702"/>
                  </a:cubicBezTo>
                  <a:cubicBezTo>
                    <a:pt x="59074" y="84702"/>
                    <a:pt x="65371" y="82184"/>
                    <a:pt x="70559" y="78188"/>
                  </a:cubicBezTo>
                  <a:cubicBezTo>
                    <a:pt x="70889" y="77934"/>
                    <a:pt x="70608" y="77497"/>
                    <a:pt x="70272" y="77497"/>
                  </a:cubicBezTo>
                  <a:cubicBezTo>
                    <a:pt x="70189" y="77497"/>
                    <a:pt x="70102" y="77523"/>
                    <a:pt x="70021" y="77586"/>
                  </a:cubicBezTo>
                  <a:cubicBezTo>
                    <a:pt x="70021" y="77586"/>
                    <a:pt x="70021" y="77554"/>
                    <a:pt x="69989" y="77554"/>
                  </a:cubicBezTo>
                  <a:cubicBezTo>
                    <a:pt x="61280" y="75623"/>
                    <a:pt x="56878" y="67705"/>
                    <a:pt x="50259" y="62512"/>
                  </a:cubicBezTo>
                  <a:cubicBezTo>
                    <a:pt x="48042" y="60770"/>
                    <a:pt x="45540" y="59250"/>
                    <a:pt x="42722" y="58648"/>
                  </a:cubicBezTo>
                  <a:cubicBezTo>
                    <a:pt x="41766" y="58437"/>
                    <a:pt x="40809" y="58354"/>
                    <a:pt x="39850" y="58354"/>
                  </a:cubicBezTo>
                  <a:cubicBezTo>
                    <a:pt x="36647" y="58354"/>
                    <a:pt x="33430" y="59272"/>
                    <a:pt x="30213" y="59345"/>
                  </a:cubicBezTo>
                  <a:cubicBezTo>
                    <a:pt x="30118" y="59345"/>
                    <a:pt x="30023" y="59408"/>
                    <a:pt x="29959" y="59471"/>
                  </a:cubicBezTo>
                  <a:cubicBezTo>
                    <a:pt x="28497" y="58912"/>
                    <a:pt x="26983" y="58658"/>
                    <a:pt x="25457" y="58658"/>
                  </a:cubicBezTo>
                  <a:cubicBezTo>
                    <a:pt x="21198" y="58658"/>
                    <a:pt x="16854" y="60632"/>
                    <a:pt x="13333" y="63430"/>
                  </a:cubicBezTo>
                  <a:cubicBezTo>
                    <a:pt x="17703" y="56526"/>
                    <a:pt x="24481" y="52029"/>
                    <a:pt x="29991" y="46076"/>
                  </a:cubicBezTo>
                  <a:cubicBezTo>
                    <a:pt x="35660" y="42782"/>
                    <a:pt x="43007" y="45189"/>
                    <a:pt x="49246" y="43225"/>
                  </a:cubicBezTo>
                  <a:cubicBezTo>
                    <a:pt x="54724" y="41484"/>
                    <a:pt x="59570" y="38032"/>
                    <a:pt x="63243" y="33661"/>
                  </a:cubicBezTo>
                  <a:cubicBezTo>
                    <a:pt x="66854" y="29418"/>
                    <a:pt x="69387" y="24667"/>
                    <a:pt x="69229" y="18999"/>
                  </a:cubicBezTo>
                  <a:cubicBezTo>
                    <a:pt x="69071" y="12570"/>
                    <a:pt x="67297" y="6173"/>
                    <a:pt x="64827" y="282"/>
                  </a:cubicBezTo>
                  <a:cubicBezTo>
                    <a:pt x="64739" y="82"/>
                    <a:pt x="64587" y="1"/>
                    <a:pt x="64434" y="1"/>
                  </a:cubicBezTo>
                  <a:close/>
                </a:path>
              </a:pathLst>
            </a:custGeom>
            <a:solidFill>
              <a:srgbClr val="E2C5C3">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49"/>
          <p:cNvGrpSpPr/>
          <p:nvPr/>
        </p:nvGrpSpPr>
        <p:grpSpPr>
          <a:xfrm>
            <a:off x="-14642" y="-7"/>
            <a:ext cx="5202533" cy="1436922"/>
            <a:chOff x="-14642" y="-8"/>
            <a:chExt cx="5202533" cy="1826099"/>
          </a:xfrm>
        </p:grpSpPr>
        <p:sp>
          <p:nvSpPr>
            <p:cNvPr id="706" name="Google Shape;706;p49"/>
            <p:cNvSpPr/>
            <p:nvPr/>
          </p:nvSpPr>
          <p:spPr>
            <a:xfrm rot="5400000">
              <a:off x="4190377" y="1125397"/>
              <a:ext cx="578319" cy="517624"/>
            </a:xfrm>
            <a:custGeom>
              <a:avLst/>
              <a:gdLst/>
              <a:ahLst/>
              <a:cxnLst/>
              <a:rect l="l" t="t" r="r" b="b"/>
              <a:pathLst>
                <a:path w="19066" h="17065" extrusionOk="0">
                  <a:moveTo>
                    <a:pt x="17450" y="9989"/>
                  </a:moveTo>
                  <a:lnTo>
                    <a:pt x="17450" y="9989"/>
                  </a:lnTo>
                  <a:cubicBezTo>
                    <a:pt x="17626" y="10165"/>
                    <a:pt x="17775" y="10341"/>
                    <a:pt x="17872" y="10517"/>
                  </a:cubicBezTo>
                  <a:lnTo>
                    <a:pt x="17872" y="10517"/>
                  </a:lnTo>
                  <a:cubicBezTo>
                    <a:pt x="17741" y="10353"/>
                    <a:pt x="17606" y="10171"/>
                    <a:pt x="17450" y="9989"/>
                  </a:cubicBezTo>
                  <a:close/>
                  <a:moveTo>
                    <a:pt x="11979" y="1"/>
                  </a:moveTo>
                  <a:cubicBezTo>
                    <a:pt x="11203" y="1"/>
                    <a:pt x="10424" y="126"/>
                    <a:pt x="9660" y="298"/>
                  </a:cubicBezTo>
                  <a:cubicBezTo>
                    <a:pt x="7886" y="710"/>
                    <a:pt x="5923" y="1343"/>
                    <a:pt x="4434" y="2451"/>
                  </a:cubicBezTo>
                  <a:cubicBezTo>
                    <a:pt x="3801" y="2895"/>
                    <a:pt x="3389" y="3401"/>
                    <a:pt x="3072" y="4098"/>
                  </a:cubicBezTo>
                  <a:cubicBezTo>
                    <a:pt x="2851" y="4541"/>
                    <a:pt x="2724" y="5017"/>
                    <a:pt x="2439" y="5460"/>
                  </a:cubicBezTo>
                  <a:cubicBezTo>
                    <a:pt x="2154" y="5903"/>
                    <a:pt x="1711" y="6283"/>
                    <a:pt x="1331" y="6695"/>
                  </a:cubicBezTo>
                  <a:cubicBezTo>
                    <a:pt x="634" y="7423"/>
                    <a:pt x="0" y="8437"/>
                    <a:pt x="444" y="9418"/>
                  </a:cubicBezTo>
                  <a:cubicBezTo>
                    <a:pt x="444" y="9514"/>
                    <a:pt x="444" y="9672"/>
                    <a:pt x="507" y="9894"/>
                  </a:cubicBezTo>
                  <a:cubicBezTo>
                    <a:pt x="475" y="9925"/>
                    <a:pt x="475" y="9989"/>
                    <a:pt x="539" y="10020"/>
                  </a:cubicBezTo>
                  <a:cubicBezTo>
                    <a:pt x="539" y="10020"/>
                    <a:pt x="539" y="10020"/>
                    <a:pt x="539" y="10052"/>
                  </a:cubicBezTo>
                  <a:cubicBezTo>
                    <a:pt x="539" y="10939"/>
                    <a:pt x="951" y="11730"/>
                    <a:pt x="1742" y="12205"/>
                  </a:cubicBezTo>
                  <a:cubicBezTo>
                    <a:pt x="2344" y="12585"/>
                    <a:pt x="3072" y="12744"/>
                    <a:pt x="3706" y="13029"/>
                  </a:cubicBezTo>
                  <a:cubicBezTo>
                    <a:pt x="4497" y="13345"/>
                    <a:pt x="5226" y="13757"/>
                    <a:pt x="5954" y="14232"/>
                  </a:cubicBezTo>
                  <a:cubicBezTo>
                    <a:pt x="6954" y="14916"/>
                    <a:pt x="8828" y="17064"/>
                    <a:pt x="10432" y="17064"/>
                  </a:cubicBezTo>
                  <a:cubicBezTo>
                    <a:pt x="10759" y="17064"/>
                    <a:pt x="11075" y="16975"/>
                    <a:pt x="11370" y="16766"/>
                  </a:cubicBezTo>
                  <a:cubicBezTo>
                    <a:pt x="11718" y="16766"/>
                    <a:pt x="12066" y="16671"/>
                    <a:pt x="12415" y="16512"/>
                  </a:cubicBezTo>
                  <a:cubicBezTo>
                    <a:pt x="13206" y="16101"/>
                    <a:pt x="13713" y="15372"/>
                    <a:pt x="13681" y="14486"/>
                  </a:cubicBezTo>
                  <a:lnTo>
                    <a:pt x="13681" y="14486"/>
                  </a:lnTo>
                  <a:cubicBezTo>
                    <a:pt x="13986" y="14600"/>
                    <a:pt x="14290" y="14691"/>
                    <a:pt x="14607" y="14691"/>
                  </a:cubicBezTo>
                  <a:cubicBezTo>
                    <a:pt x="14819" y="14691"/>
                    <a:pt x="15037" y="14650"/>
                    <a:pt x="15265" y="14549"/>
                  </a:cubicBezTo>
                  <a:cubicBezTo>
                    <a:pt x="16120" y="14169"/>
                    <a:pt x="17260" y="13472"/>
                    <a:pt x="17893" y="12775"/>
                  </a:cubicBezTo>
                  <a:cubicBezTo>
                    <a:pt x="19065" y="11477"/>
                    <a:pt x="18210" y="10210"/>
                    <a:pt x="17070" y="9355"/>
                  </a:cubicBezTo>
                  <a:cubicBezTo>
                    <a:pt x="17672" y="8880"/>
                    <a:pt x="18337" y="8310"/>
                    <a:pt x="18400" y="7518"/>
                  </a:cubicBezTo>
                  <a:cubicBezTo>
                    <a:pt x="18400" y="7297"/>
                    <a:pt x="18400" y="7075"/>
                    <a:pt x="18305" y="6885"/>
                  </a:cubicBezTo>
                  <a:cubicBezTo>
                    <a:pt x="18242" y="6695"/>
                    <a:pt x="18115" y="6505"/>
                    <a:pt x="17988" y="6347"/>
                  </a:cubicBezTo>
                  <a:cubicBezTo>
                    <a:pt x="17608" y="5808"/>
                    <a:pt x="17735" y="5872"/>
                    <a:pt x="17482" y="5080"/>
                  </a:cubicBezTo>
                  <a:cubicBezTo>
                    <a:pt x="17418" y="4890"/>
                    <a:pt x="17387" y="4763"/>
                    <a:pt x="17292" y="4668"/>
                  </a:cubicBezTo>
                  <a:cubicBezTo>
                    <a:pt x="17798" y="4446"/>
                    <a:pt x="18147" y="4098"/>
                    <a:pt x="18400" y="3591"/>
                  </a:cubicBezTo>
                  <a:cubicBezTo>
                    <a:pt x="18432" y="3528"/>
                    <a:pt x="18432" y="3496"/>
                    <a:pt x="18400" y="3465"/>
                  </a:cubicBezTo>
                  <a:cubicBezTo>
                    <a:pt x="18115" y="3180"/>
                    <a:pt x="17893" y="3053"/>
                    <a:pt x="17513" y="3021"/>
                  </a:cubicBezTo>
                  <a:cubicBezTo>
                    <a:pt x="17401" y="3003"/>
                    <a:pt x="17285" y="2998"/>
                    <a:pt x="17167" y="2998"/>
                  </a:cubicBezTo>
                  <a:cubicBezTo>
                    <a:pt x="17042" y="2998"/>
                    <a:pt x="16916" y="3003"/>
                    <a:pt x="16787" y="3003"/>
                  </a:cubicBezTo>
                  <a:cubicBezTo>
                    <a:pt x="16630" y="3003"/>
                    <a:pt x="16470" y="2995"/>
                    <a:pt x="16310" y="2958"/>
                  </a:cubicBezTo>
                  <a:cubicBezTo>
                    <a:pt x="15930" y="2895"/>
                    <a:pt x="15550" y="2705"/>
                    <a:pt x="15170" y="2515"/>
                  </a:cubicBezTo>
                  <a:cubicBezTo>
                    <a:pt x="14827" y="2372"/>
                    <a:pt x="14329" y="2126"/>
                    <a:pt x="13886" y="2126"/>
                  </a:cubicBezTo>
                  <a:cubicBezTo>
                    <a:pt x="13838" y="2126"/>
                    <a:pt x="13791" y="2128"/>
                    <a:pt x="13745" y="2135"/>
                  </a:cubicBezTo>
                  <a:cubicBezTo>
                    <a:pt x="13903" y="1786"/>
                    <a:pt x="13998" y="1406"/>
                    <a:pt x="14093" y="1026"/>
                  </a:cubicBezTo>
                  <a:cubicBezTo>
                    <a:pt x="14220" y="931"/>
                    <a:pt x="14315" y="836"/>
                    <a:pt x="14378" y="710"/>
                  </a:cubicBezTo>
                  <a:cubicBezTo>
                    <a:pt x="14442" y="646"/>
                    <a:pt x="14410" y="520"/>
                    <a:pt x="14347" y="488"/>
                  </a:cubicBezTo>
                  <a:cubicBezTo>
                    <a:pt x="13575" y="134"/>
                    <a:pt x="12779" y="1"/>
                    <a:pt x="11979"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9"/>
            <p:cNvSpPr/>
            <p:nvPr/>
          </p:nvSpPr>
          <p:spPr>
            <a:xfrm rot="5400000">
              <a:off x="4696173" y="832333"/>
              <a:ext cx="1941" cy="1001"/>
            </a:xfrm>
            <a:custGeom>
              <a:avLst/>
              <a:gdLst/>
              <a:ahLst/>
              <a:cxnLst/>
              <a:rect l="l" t="t" r="r" b="b"/>
              <a:pathLst>
                <a:path w="64" h="33" extrusionOk="0">
                  <a:moveTo>
                    <a:pt x="32" y="1"/>
                  </a:moveTo>
                  <a:lnTo>
                    <a:pt x="32" y="1"/>
                  </a:lnTo>
                  <a:cubicBezTo>
                    <a:pt x="0" y="33"/>
                    <a:pt x="32" y="33"/>
                    <a:pt x="63" y="33"/>
                  </a:cubicBezTo>
                  <a:cubicBezTo>
                    <a:pt x="63" y="1"/>
                    <a:pt x="32" y="1"/>
                    <a:pt x="3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9"/>
            <p:cNvSpPr/>
            <p:nvPr/>
          </p:nvSpPr>
          <p:spPr>
            <a:xfrm rot="5400000">
              <a:off x="3759465" y="108779"/>
              <a:ext cx="1345853" cy="1128278"/>
            </a:xfrm>
            <a:custGeom>
              <a:avLst/>
              <a:gdLst/>
              <a:ahLst/>
              <a:cxnLst/>
              <a:rect l="l" t="t" r="r" b="b"/>
              <a:pathLst>
                <a:path w="44370" h="37197" extrusionOk="0">
                  <a:moveTo>
                    <a:pt x="30062" y="1"/>
                  </a:moveTo>
                  <a:cubicBezTo>
                    <a:pt x="30050" y="1"/>
                    <a:pt x="30037" y="3"/>
                    <a:pt x="30023" y="6"/>
                  </a:cubicBezTo>
                  <a:cubicBezTo>
                    <a:pt x="27679" y="671"/>
                    <a:pt x="25526" y="2761"/>
                    <a:pt x="25178" y="5231"/>
                  </a:cubicBezTo>
                  <a:cubicBezTo>
                    <a:pt x="24993" y="6647"/>
                    <a:pt x="25616" y="9228"/>
                    <a:pt x="27336" y="9228"/>
                  </a:cubicBezTo>
                  <a:cubicBezTo>
                    <a:pt x="27386" y="9228"/>
                    <a:pt x="27437" y="9226"/>
                    <a:pt x="27489" y="9222"/>
                  </a:cubicBezTo>
                  <a:cubicBezTo>
                    <a:pt x="27489" y="9507"/>
                    <a:pt x="27489" y="9760"/>
                    <a:pt x="27553" y="10013"/>
                  </a:cubicBezTo>
                  <a:cubicBezTo>
                    <a:pt x="27584" y="10868"/>
                    <a:pt x="28155" y="11597"/>
                    <a:pt x="28598" y="12293"/>
                  </a:cubicBezTo>
                  <a:cubicBezTo>
                    <a:pt x="29485" y="13592"/>
                    <a:pt x="29991" y="14795"/>
                    <a:pt x="29516" y="16379"/>
                  </a:cubicBezTo>
                  <a:cubicBezTo>
                    <a:pt x="28630" y="19292"/>
                    <a:pt x="26381" y="22047"/>
                    <a:pt x="24228" y="24106"/>
                  </a:cubicBezTo>
                  <a:cubicBezTo>
                    <a:pt x="24196" y="24138"/>
                    <a:pt x="24196" y="24138"/>
                    <a:pt x="24196" y="24169"/>
                  </a:cubicBezTo>
                  <a:cubicBezTo>
                    <a:pt x="22296" y="26164"/>
                    <a:pt x="20079" y="27431"/>
                    <a:pt x="17577" y="28508"/>
                  </a:cubicBezTo>
                  <a:cubicBezTo>
                    <a:pt x="15550" y="29363"/>
                    <a:pt x="13365" y="29521"/>
                    <a:pt x="11275" y="30155"/>
                  </a:cubicBezTo>
                  <a:cubicBezTo>
                    <a:pt x="13397" y="28571"/>
                    <a:pt x="12858" y="24644"/>
                    <a:pt x="15677" y="23726"/>
                  </a:cubicBezTo>
                  <a:cubicBezTo>
                    <a:pt x="16405" y="24423"/>
                    <a:pt x="17260" y="25024"/>
                    <a:pt x="18210" y="25404"/>
                  </a:cubicBezTo>
                  <a:cubicBezTo>
                    <a:pt x="19224" y="25848"/>
                    <a:pt x="20744" y="25436"/>
                    <a:pt x="21567" y="26228"/>
                  </a:cubicBezTo>
                  <a:cubicBezTo>
                    <a:pt x="21599" y="26249"/>
                    <a:pt x="21638" y="26259"/>
                    <a:pt x="21675" y="26259"/>
                  </a:cubicBezTo>
                  <a:cubicBezTo>
                    <a:pt x="21750" y="26259"/>
                    <a:pt x="21821" y="26217"/>
                    <a:pt x="21821" y="26133"/>
                  </a:cubicBezTo>
                  <a:cubicBezTo>
                    <a:pt x="21729" y="24139"/>
                    <a:pt x="19613" y="22559"/>
                    <a:pt x="17635" y="22559"/>
                  </a:cubicBezTo>
                  <a:cubicBezTo>
                    <a:pt x="16880" y="22559"/>
                    <a:pt x="16145" y="22789"/>
                    <a:pt x="15550" y="23314"/>
                  </a:cubicBezTo>
                  <a:cubicBezTo>
                    <a:pt x="15542" y="23310"/>
                    <a:pt x="15533" y="23308"/>
                    <a:pt x="15524" y="23308"/>
                  </a:cubicBezTo>
                  <a:cubicBezTo>
                    <a:pt x="15471" y="23308"/>
                    <a:pt x="15424" y="23386"/>
                    <a:pt x="15424" y="23441"/>
                  </a:cubicBezTo>
                  <a:cubicBezTo>
                    <a:pt x="13745" y="23631"/>
                    <a:pt x="13333" y="25373"/>
                    <a:pt x="12700" y="26703"/>
                  </a:cubicBezTo>
                  <a:cubicBezTo>
                    <a:pt x="12858" y="26101"/>
                    <a:pt x="12827" y="25436"/>
                    <a:pt x="12953" y="24771"/>
                  </a:cubicBezTo>
                  <a:cubicBezTo>
                    <a:pt x="13175" y="23378"/>
                    <a:pt x="14062" y="21319"/>
                    <a:pt x="15297" y="20496"/>
                  </a:cubicBezTo>
                  <a:lnTo>
                    <a:pt x="15297" y="20464"/>
                  </a:lnTo>
                  <a:cubicBezTo>
                    <a:pt x="15716" y="20376"/>
                    <a:pt x="16142" y="20355"/>
                    <a:pt x="16569" y="20355"/>
                  </a:cubicBezTo>
                  <a:cubicBezTo>
                    <a:pt x="16985" y="20355"/>
                    <a:pt x="17403" y="20375"/>
                    <a:pt x="17818" y="20375"/>
                  </a:cubicBezTo>
                  <a:cubicBezTo>
                    <a:pt x="18358" y="20375"/>
                    <a:pt x="18893" y="20340"/>
                    <a:pt x="19414" y="20179"/>
                  </a:cubicBezTo>
                  <a:cubicBezTo>
                    <a:pt x="19921" y="20021"/>
                    <a:pt x="20396" y="19736"/>
                    <a:pt x="20807" y="19451"/>
                  </a:cubicBezTo>
                  <a:cubicBezTo>
                    <a:pt x="21482" y="18952"/>
                    <a:pt x="22157" y="17910"/>
                    <a:pt x="23058" y="17910"/>
                  </a:cubicBezTo>
                  <a:cubicBezTo>
                    <a:pt x="23130" y="17910"/>
                    <a:pt x="23203" y="17916"/>
                    <a:pt x="23277" y="17930"/>
                  </a:cubicBezTo>
                  <a:cubicBezTo>
                    <a:pt x="23289" y="17932"/>
                    <a:pt x="23299" y="17933"/>
                    <a:pt x="23309" y="17933"/>
                  </a:cubicBezTo>
                  <a:cubicBezTo>
                    <a:pt x="23471" y="17933"/>
                    <a:pt x="23490" y="17707"/>
                    <a:pt x="23341" y="17677"/>
                  </a:cubicBezTo>
                  <a:cubicBezTo>
                    <a:pt x="22077" y="17470"/>
                    <a:pt x="20746" y="17262"/>
                    <a:pt x="19434" y="17262"/>
                  </a:cubicBezTo>
                  <a:cubicBezTo>
                    <a:pt x="18543" y="17262"/>
                    <a:pt x="17662" y="17358"/>
                    <a:pt x="16817" y="17614"/>
                  </a:cubicBezTo>
                  <a:cubicBezTo>
                    <a:pt x="15740" y="17962"/>
                    <a:pt x="14473" y="18912"/>
                    <a:pt x="15012" y="20021"/>
                  </a:cubicBezTo>
                  <a:cubicBezTo>
                    <a:pt x="14980" y="20052"/>
                    <a:pt x="14980" y="20052"/>
                    <a:pt x="14980" y="20084"/>
                  </a:cubicBezTo>
                  <a:cubicBezTo>
                    <a:pt x="13967" y="20907"/>
                    <a:pt x="13238" y="21984"/>
                    <a:pt x="12763" y="23219"/>
                  </a:cubicBezTo>
                  <a:cubicBezTo>
                    <a:pt x="12288" y="24518"/>
                    <a:pt x="12352" y="25943"/>
                    <a:pt x="11813" y="27209"/>
                  </a:cubicBezTo>
                  <a:cubicBezTo>
                    <a:pt x="11877" y="26703"/>
                    <a:pt x="11877" y="26228"/>
                    <a:pt x="11623" y="25753"/>
                  </a:cubicBezTo>
                  <a:cubicBezTo>
                    <a:pt x="11212" y="25024"/>
                    <a:pt x="10515" y="24423"/>
                    <a:pt x="9818" y="23979"/>
                  </a:cubicBezTo>
                  <a:cubicBezTo>
                    <a:pt x="9755" y="22649"/>
                    <a:pt x="8045" y="21414"/>
                    <a:pt x="6905" y="21129"/>
                  </a:cubicBezTo>
                  <a:cubicBezTo>
                    <a:pt x="6725" y="21083"/>
                    <a:pt x="6543" y="21062"/>
                    <a:pt x="6361" y="21062"/>
                  </a:cubicBezTo>
                  <a:cubicBezTo>
                    <a:pt x="4647" y="21062"/>
                    <a:pt x="2879" y="22951"/>
                    <a:pt x="2249" y="24296"/>
                  </a:cubicBezTo>
                  <a:cubicBezTo>
                    <a:pt x="2202" y="24390"/>
                    <a:pt x="2277" y="24501"/>
                    <a:pt x="2370" y="24501"/>
                  </a:cubicBezTo>
                  <a:cubicBezTo>
                    <a:pt x="2403" y="24501"/>
                    <a:pt x="2438" y="24487"/>
                    <a:pt x="2471" y="24454"/>
                  </a:cubicBezTo>
                  <a:cubicBezTo>
                    <a:pt x="2946" y="23948"/>
                    <a:pt x="2851" y="24011"/>
                    <a:pt x="3738" y="23916"/>
                  </a:cubicBezTo>
                  <a:cubicBezTo>
                    <a:pt x="3973" y="23891"/>
                    <a:pt x="4145" y="23877"/>
                    <a:pt x="4283" y="23877"/>
                  </a:cubicBezTo>
                  <a:cubicBezTo>
                    <a:pt x="4667" y="23877"/>
                    <a:pt x="4784" y="23985"/>
                    <a:pt x="5226" y="24264"/>
                  </a:cubicBezTo>
                  <a:cubicBezTo>
                    <a:pt x="5638" y="24486"/>
                    <a:pt x="5986" y="24739"/>
                    <a:pt x="6430" y="24834"/>
                  </a:cubicBezTo>
                  <a:cubicBezTo>
                    <a:pt x="6623" y="24877"/>
                    <a:pt x="6825" y="24895"/>
                    <a:pt x="7031" y="24895"/>
                  </a:cubicBezTo>
                  <a:cubicBezTo>
                    <a:pt x="7907" y="24895"/>
                    <a:pt x="8872" y="24570"/>
                    <a:pt x="9691" y="24391"/>
                  </a:cubicBezTo>
                  <a:cubicBezTo>
                    <a:pt x="10547" y="25214"/>
                    <a:pt x="11497" y="26164"/>
                    <a:pt x="11117" y="27495"/>
                  </a:cubicBezTo>
                  <a:cubicBezTo>
                    <a:pt x="10800" y="28698"/>
                    <a:pt x="9311" y="29870"/>
                    <a:pt x="8266" y="30471"/>
                  </a:cubicBezTo>
                  <a:cubicBezTo>
                    <a:pt x="7392" y="30961"/>
                    <a:pt x="6336" y="31136"/>
                    <a:pt x="5240" y="31136"/>
                  </a:cubicBezTo>
                  <a:cubicBezTo>
                    <a:pt x="3715" y="31136"/>
                    <a:pt x="2114" y="30798"/>
                    <a:pt x="824" y="30503"/>
                  </a:cubicBezTo>
                  <a:cubicBezTo>
                    <a:pt x="792" y="30503"/>
                    <a:pt x="761" y="30503"/>
                    <a:pt x="729" y="30535"/>
                  </a:cubicBezTo>
                  <a:cubicBezTo>
                    <a:pt x="317" y="30693"/>
                    <a:pt x="1" y="31485"/>
                    <a:pt x="444" y="31770"/>
                  </a:cubicBezTo>
                  <a:cubicBezTo>
                    <a:pt x="444" y="31833"/>
                    <a:pt x="476" y="31896"/>
                    <a:pt x="539" y="31896"/>
                  </a:cubicBezTo>
                  <a:cubicBezTo>
                    <a:pt x="1310" y="31949"/>
                    <a:pt x="2080" y="31973"/>
                    <a:pt x="2850" y="31973"/>
                  </a:cubicBezTo>
                  <a:cubicBezTo>
                    <a:pt x="5783" y="31973"/>
                    <a:pt x="8707" y="31626"/>
                    <a:pt x="11592" y="31200"/>
                  </a:cubicBezTo>
                  <a:cubicBezTo>
                    <a:pt x="15329" y="30630"/>
                    <a:pt x="18812" y="29363"/>
                    <a:pt x="22264" y="27938"/>
                  </a:cubicBezTo>
                  <a:cubicBezTo>
                    <a:pt x="22290" y="27990"/>
                    <a:pt x="22337" y="28041"/>
                    <a:pt x="22388" y="28041"/>
                  </a:cubicBezTo>
                  <a:cubicBezTo>
                    <a:pt x="22399" y="28041"/>
                    <a:pt x="22411" y="28039"/>
                    <a:pt x="22422" y="28033"/>
                  </a:cubicBezTo>
                  <a:cubicBezTo>
                    <a:pt x="22882" y="27936"/>
                    <a:pt x="23323" y="27895"/>
                    <a:pt x="23760" y="27895"/>
                  </a:cubicBezTo>
                  <a:cubicBezTo>
                    <a:pt x="23895" y="27895"/>
                    <a:pt x="24030" y="27899"/>
                    <a:pt x="24164" y="27906"/>
                  </a:cubicBezTo>
                  <a:cubicBezTo>
                    <a:pt x="25114" y="28350"/>
                    <a:pt x="26033" y="28856"/>
                    <a:pt x="26951" y="29395"/>
                  </a:cubicBezTo>
                  <a:cubicBezTo>
                    <a:pt x="26951" y="29395"/>
                    <a:pt x="26951" y="29395"/>
                    <a:pt x="26983" y="29426"/>
                  </a:cubicBezTo>
                  <a:cubicBezTo>
                    <a:pt x="26476" y="31073"/>
                    <a:pt x="26349" y="33163"/>
                    <a:pt x="27299" y="34652"/>
                  </a:cubicBezTo>
                  <a:cubicBezTo>
                    <a:pt x="27711" y="35285"/>
                    <a:pt x="28313" y="35633"/>
                    <a:pt x="29010" y="35887"/>
                  </a:cubicBezTo>
                  <a:cubicBezTo>
                    <a:pt x="30340" y="36393"/>
                    <a:pt x="31765" y="36742"/>
                    <a:pt x="33158" y="37185"/>
                  </a:cubicBezTo>
                  <a:cubicBezTo>
                    <a:pt x="33174" y="37193"/>
                    <a:pt x="33189" y="37196"/>
                    <a:pt x="33203" y="37196"/>
                  </a:cubicBezTo>
                  <a:cubicBezTo>
                    <a:pt x="33305" y="37196"/>
                    <a:pt x="33364" y="37019"/>
                    <a:pt x="33253" y="36964"/>
                  </a:cubicBezTo>
                  <a:cubicBezTo>
                    <a:pt x="31258" y="35982"/>
                    <a:pt x="31416" y="33670"/>
                    <a:pt x="30561" y="31928"/>
                  </a:cubicBezTo>
                  <a:cubicBezTo>
                    <a:pt x="29896" y="30566"/>
                    <a:pt x="28630" y="29743"/>
                    <a:pt x="27236" y="29268"/>
                  </a:cubicBezTo>
                  <a:cubicBezTo>
                    <a:pt x="27236" y="29222"/>
                    <a:pt x="27185" y="29192"/>
                    <a:pt x="27133" y="29192"/>
                  </a:cubicBezTo>
                  <a:cubicBezTo>
                    <a:pt x="27114" y="29192"/>
                    <a:pt x="27095" y="29196"/>
                    <a:pt x="27078" y="29205"/>
                  </a:cubicBezTo>
                  <a:lnTo>
                    <a:pt x="27014" y="29205"/>
                  </a:lnTo>
                  <a:cubicBezTo>
                    <a:pt x="26318" y="28698"/>
                    <a:pt x="25526" y="28223"/>
                    <a:pt x="24703" y="27938"/>
                  </a:cubicBezTo>
                  <a:lnTo>
                    <a:pt x="24703" y="27938"/>
                  </a:lnTo>
                  <a:cubicBezTo>
                    <a:pt x="25653" y="28001"/>
                    <a:pt x="26634" y="28223"/>
                    <a:pt x="27616" y="28445"/>
                  </a:cubicBezTo>
                  <a:cubicBezTo>
                    <a:pt x="29548" y="28920"/>
                    <a:pt x="31353" y="29458"/>
                    <a:pt x="33095" y="30440"/>
                  </a:cubicBezTo>
                  <a:cubicBezTo>
                    <a:pt x="33127" y="30471"/>
                    <a:pt x="33127" y="30471"/>
                    <a:pt x="33127" y="30471"/>
                  </a:cubicBezTo>
                  <a:cubicBezTo>
                    <a:pt x="33127" y="30471"/>
                    <a:pt x="33127" y="30471"/>
                    <a:pt x="33127" y="30503"/>
                  </a:cubicBezTo>
                  <a:cubicBezTo>
                    <a:pt x="33072" y="30613"/>
                    <a:pt x="33160" y="30699"/>
                    <a:pt x="33246" y="30699"/>
                  </a:cubicBezTo>
                  <a:cubicBezTo>
                    <a:pt x="33259" y="30699"/>
                    <a:pt x="33272" y="30697"/>
                    <a:pt x="33285" y="30693"/>
                  </a:cubicBezTo>
                  <a:cubicBezTo>
                    <a:pt x="33348" y="32688"/>
                    <a:pt x="35660" y="34430"/>
                    <a:pt x="37465" y="34715"/>
                  </a:cubicBezTo>
                  <a:cubicBezTo>
                    <a:pt x="38162" y="34810"/>
                    <a:pt x="38890" y="34810"/>
                    <a:pt x="39619" y="34810"/>
                  </a:cubicBezTo>
                  <a:cubicBezTo>
                    <a:pt x="40019" y="34830"/>
                    <a:pt x="40495" y="34888"/>
                    <a:pt x="40951" y="34888"/>
                  </a:cubicBezTo>
                  <a:cubicBezTo>
                    <a:pt x="41217" y="34888"/>
                    <a:pt x="41476" y="34868"/>
                    <a:pt x="41709" y="34810"/>
                  </a:cubicBezTo>
                  <a:cubicBezTo>
                    <a:pt x="42216" y="34652"/>
                    <a:pt x="42501" y="34367"/>
                    <a:pt x="42469" y="33892"/>
                  </a:cubicBezTo>
                  <a:cubicBezTo>
                    <a:pt x="42670" y="33871"/>
                    <a:pt x="42867" y="33856"/>
                    <a:pt x="43061" y="33856"/>
                  </a:cubicBezTo>
                  <a:cubicBezTo>
                    <a:pt x="43451" y="33856"/>
                    <a:pt x="43831" y="33913"/>
                    <a:pt x="44211" y="34082"/>
                  </a:cubicBezTo>
                  <a:cubicBezTo>
                    <a:pt x="44228" y="34087"/>
                    <a:pt x="44245" y="34090"/>
                    <a:pt x="44260" y="34090"/>
                  </a:cubicBezTo>
                  <a:cubicBezTo>
                    <a:pt x="44327" y="34090"/>
                    <a:pt x="44369" y="34038"/>
                    <a:pt x="44369" y="33987"/>
                  </a:cubicBezTo>
                  <a:cubicBezTo>
                    <a:pt x="44179" y="32815"/>
                    <a:pt x="43641" y="31770"/>
                    <a:pt x="42691" y="31073"/>
                  </a:cubicBezTo>
                  <a:cubicBezTo>
                    <a:pt x="42912" y="30946"/>
                    <a:pt x="43166" y="30851"/>
                    <a:pt x="43419" y="30788"/>
                  </a:cubicBezTo>
                  <a:cubicBezTo>
                    <a:pt x="43451" y="30820"/>
                    <a:pt x="43514" y="30851"/>
                    <a:pt x="43577" y="30883"/>
                  </a:cubicBezTo>
                  <a:cubicBezTo>
                    <a:pt x="43599" y="30899"/>
                    <a:pt x="43620" y="30906"/>
                    <a:pt x="43638" y="30906"/>
                  </a:cubicBezTo>
                  <a:cubicBezTo>
                    <a:pt x="43730" y="30906"/>
                    <a:pt x="43777" y="30740"/>
                    <a:pt x="43672" y="30661"/>
                  </a:cubicBezTo>
                  <a:cubicBezTo>
                    <a:pt x="43672" y="30598"/>
                    <a:pt x="43641" y="30566"/>
                    <a:pt x="43577" y="30566"/>
                  </a:cubicBezTo>
                  <a:cubicBezTo>
                    <a:pt x="43546" y="30566"/>
                    <a:pt x="43546" y="30566"/>
                    <a:pt x="43546" y="30598"/>
                  </a:cubicBezTo>
                  <a:cubicBezTo>
                    <a:pt x="41529" y="29246"/>
                    <a:pt x="39081" y="27778"/>
                    <a:pt x="36646" y="27778"/>
                  </a:cubicBezTo>
                  <a:cubicBezTo>
                    <a:pt x="35716" y="27778"/>
                    <a:pt x="34788" y="27992"/>
                    <a:pt x="33887" y="28508"/>
                  </a:cubicBezTo>
                  <a:cubicBezTo>
                    <a:pt x="33887" y="28413"/>
                    <a:pt x="33792" y="28350"/>
                    <a:pt x="33697" y="28350"/>
                  </a:cubicBezTo>
                  <a:cubicBezTo>
                    <a:pt x="33298" y="28420"/>
                    <a:pt x="32902" y="28451"/>
                    <a:pt x="32507" y="28451"/>
                  </a:cubicBezTo>
                  <a:cubicBezTo>
                    <a:pt x="29794" y="28451"/>
                    <a:pt x="27149" y="27003"/>
                    <a:pt x="24478" y="27003"/>
                  </a:cubicBezTo>
                  <a:cubicBezTo>
                    <a:pt x="23858" y="27003"/>
                    <a:pt x="23236" y="27081"/>
                    <a:pt x="22612" y="27273"/>
                  </a:cubicBezTo>
                  <a:cubicBezTo>
                    <a:pt x="23119" y="25879"/>
                    <a:pt x="24861" y="25436"/>
                    <a:pt x="26033" y="24676"/>
                  </a:cubicBezTo>
                  <a:cubicBezTo>
                    <a:pt x="27014" y="24043"/>
                    <a:pt x="27869" y="23251"/>
                    <a:pt x="28788" y="22491"/>
                  </a:cubicBezTo>
                  <a:cubicBezTo>
                    <a:pt x="30346" y="21146"/>
                    <a:pt x="32343" y="19765"/>
                    <a:pt x="34413" y="19765"/>
                  </a:cubicBezTo>
                  <a:cubicBezTo>
                    <a:pt x="35121" y="19765"/>
                    <a:pt x="35837" y="19926"/>
                    <a:pt x="36547" y="20306"/>
                  </a:cubicBezTo>
                  <a:cubicBezTo>
                    <a:pt x="36565" y="20315"/>
                    <a:pt x="36581" y="20319"/>
                    <a:pt x="36595" y="20319"/>
                  </a:cubicBezTo>
                  <a:cubicBezTo>
                    <a:pt x="36629" y="20319"/>
                    <a:pt x="36651" y="20296"/>
                    <a:pt x="36674" y="20274"/>
                  </a:cubicBezTo>
                  <a:cubicBezTo>
                    <a:pt x="36705" y="20242"/>
                    <a:pt x="36769" y="20211"/>
                    <a:pt x="36737" y="20147"/>
                  </a:cubicBezTo>
                  <a:cubicBezTo>
                    <a:pt x="36578" y="19641"/>
                    <a:pt x="36325" y="19134"/>
                    <a:pt x="36230" y="18596"/>
                  </a:cubicBezTo>
                  <a:cubicBezTo>
                    <a:pt x="36135" y="17994"/>
                    <a:pt x="36135" y="17424"/>
                    <a:pt x="36198" y="16822"/>
                  </a:cubicBezTo>
                  <a:cubicBezTo>
                    <a:pt x="36198" y="16775"/>
                    <a:pt x="36159" y="16751"/>
                    <a:pt x="36119" y="16751"/>
                  </a:cubicBezTo>
                  <a:cubicBezTo>
                    <a:pt x="36080" y="16751"/>
                    <a:pt x="36040" y="16775"/>
                    <a:pt x="36040" y="16822"/>
                  </a:cubicBezTo>
                  <a:cubicBezTo>
                    <a:pt x="36008" y="16854"/>
                    <a:pt x="36008" y="16885"/>
                    <a:pt x="36008" y="16917"/>
                  </a:cubicBezTo>
                  <a:lnTo>
                    <a:pt x="35977" y="16917"/>
                  </a:lnTo>
                  <a:cubicBezTo>
                    <a:pt x="35502" y="17075"/>
                    <a:pt x="35122" y="17360"/>
                    <a:pt x="34710" y="17677"/>
                  </a:cubicBezTo>
                  <a:cubicBezTo>
                    <a:pt x="33982" y="18184"/>
                    <a:pt x="33317" y="18532"/>
                    <a:pt x="32462" y="18786"/>
                  </a:cubicBezTo>
                  <a:cubicBezTo>
                    <a:pt x="31606" y="19039"/>
                    <a:pt x="30751" y="19261"/>
                    <a:pt x="30023" y="19799"/>
                  </a:cubicBezTo>
                  <a:cubicBezTo>
                    <a:pt x="31036" y="17519"/>
                    <a:pt x="30720" y="14985"/>
                    <a:pt x="32081" y="12863"/>
                  </a:cubicBezTo>
                  <a:cubicBezTo>
                    <a:pt x="32113" y="12863"/>
                    <a:pt x="32176" y="12863"/>
                    <a:pt x="32176" y="12832"/>
                  </a:cubicBezTo>
                  <a:cubicBezTo>
                    <a:pt x="33158" y="11818"/>
                    <a:pt x="34742" y="12167"/>
                    <a:pt x="35787" y="11280"/>
                  </a:cubicBezTo>
                  <a:cubicBezTo>
                    <a:pt x="36388" y="10805"/>
                    <a:pt x="36674" y="10108"/>
                    <a:pt x="37054" y="9443"/>
                  </a:cubicBezTo>
                  <a:cubicBezTo>
                    <a:pt x="37624" y="8462"/>
                    <a:pt x="38320" y="7765"/>
                    <a:pt x="39302" y="7195"/>
                  </a:cubicBezTo>
                  <a:lnTo>
                    <a:pt x="39397" y="7195"/>
                  </a:lnTo>
                  <a:cubicBezTo>
                    <a:pt x="39524" y="7195"/>
                    <a:pt x="39524" y="7005"/>
                    <a:pt x="39397" y="7005"/>
                  </a:cubicBezTo>
                  <a:cubicBezTo>
                    <a:pt x="38748" y="6971"/>
                    <a:pt x="38034" y="6909"/>
                    <a:pt x="37336" y="6909"/>
                  </a:cubicBezTo>
                  <a:cubicBezTo>
                    <a:pt x="36739" y="6909"/>
                    <a:pt x="36154" y="6954"/>
                    <a:pt x="35628" y="7100"/>
                  </a:cubicBezTo>
                  <a:cubicBezTo>
                    <a:pt x="34710" y="7353"/>
                    <a:pt x="34457" y="8113"/>
                    <a:pt x="33728" y="8525"/>
                  </a:cubicBezTo>
                  <a:cubicBezTo>
                    <a:pt x="32968" y="8905"/>
                    <a:pt x="32715" y="9253"/>
                    <a:pt x="32367" y="10108"/>
                  </a:cubicBezTo>
                  <a:cubicBezTo>
                    <a:pt x="32018" y="10932"/>
                    <a:pt x="31796" y="11723"/>
                    <a:pt x="31923" y="12610"/>
                  </a:cubicBezTo>
                  <a:cubicBezTo>
                    <a:pt x="31385" y="13370"/>
                    <a:pt x="30973" y="14194"/>
                    <a:pt x="30751" y="15112"/>
                  </a:cubicBezTo>
                  <a:cubicBezTo>
                    <a:pt x="30625" y="15524"/>
                    <a:pt x="30466" y="15967"/>
                    <a:pt x="30308" y="16379"/>
                  </a:cubicBezTo>
                  <a:cubicBezTo>
                    <a:pt x="30245" y="16600"/>
                    <a:pt x="30150" y="16790"/>
                    <a:pt x="30086" y="17012"/>
                  </a:cubicBezTo>
                  <a:cubicBezTo>
                    <a:pt x="30245" y="16379"/>
                    <a:pt x="30371" y="15745"/>
                    <a:pt x="30371" y="15112"/>
                  </a:cubicBezTo>
                  <a:cubicBezTo>
                    <a:pt x="30403" y="13592"/>
                    <a:pt x="29168" y="12547"/>
                    <a:pt x="28408" y="11375"/>
                  </a:cubicBezTo>
                  <a:cubicBezTo>
                    <a:pt x="28281" y="11185"/>
                    <a:pt x="28186" y="10995"/>
                    <a:pt x="28091" y="10805"/>
                  </a:cubicBezTo>
                  <a:cubicBezTo>
                    <a:pt x="27838" y="10330"/>
                    <a:pt x="27711" y="9792"/>
                    <a:pt x="27806" y="9158"/>
                  </a:cubicBezTo>
                  <a:cubicBezTo>
                    <a:pt x="27806" y="9158"/>
                    <a:pt x="27806" y="9158"/>
                    <a:pt x="27774" y="9127"/>
                  </a:cubicBezTo>
                  <a:cubicBezTo>
                    <a:pt x="27806" y="9095"/>
                    <a:pt x="27806" y="9063"/>
                    <a:pt x="27806" y="9032"/>
                  </a:cubicBezTo>
                  <a:cubicBezTo>
                    <a:pt x="28598" y="8018"/>
                    <a:pt x="29231" y="6910"/>
                    <a:pt x="29358" y="5580"/>
                  </a:cubicBezTo>
                  <a:cubicBezTo>
                    <a:pt x="29580" y="3711"/>
                    <a:pt x="29105" y="1874"/>
                    <a:pt x="30181" y="196"/>
                  </a:cubicBezTo>
                  <a:cubicBezTo>
                    <a:pt x="30238" y="111"/>
                    <a:pt x="30168" y="1"/>
                    <a:pt x="3006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9"/>
            <p:cNvSpPr/>
            <p:nvPr/>
          </p:nvSpPr>
          <p:spPr>
            <a:xfrm rot="5400000">
              <a:off x="1461354" y="92737"/>
              <a:ext cx="1072679" cy="1610231"/>
            </a:xfrm>
            <a:custGeom>
              <a:avLst/>
              <a:gdLst/>
              <a:ahLst/>
              <a:cxnLst/>
              <a:rect l="l" t="t" r="r" b="b"/>
              <a:pathLst>
                <a:path w="35364" h="53086" extrusionOk="0">
                  <a:moveTo>
                    <a:pt x="2252" y="1"/>
                  </a:moveTo>
                  <a:cubicBezTo>
                    <a:pt x="2122" y="1"/>
                    <a:pt x="1990" y="5"/>
                    <a:pt x="1858" y="13"/>
                  </a:cubicBezTo>
                  <a:cubicBezTo>
                    <a:pt x="1699" y="13"/>
                    <a:pt x="1668" y="234"/>
                    <a:pt x="1826" y="266"/>
                  </a:cubicBezTo>
                  <a:cubicBezTo>
                    <a:pt x="3251" y="1976"/>
                    <a:pt x="3853" y="4193"/>
                    <a:pt x="3346" y="6378"/>
                  </a:cubicBezTo>
                  <a:cubicBezTo>
                    <a:pt x="2966" y="8057"/>
                    <a:pt x="1921" y="9482"/>
                    <a:pt x="1604" y="11160"/>
                  </a:cubicBezTo>
                  <a:cubicBezTo>
                    <a:pt x="1003" y="14612"/>
                    <a:pt x="3790" y="17589"/>
                    <a:pt x="5626" y="20217"/>
                  </a:cubicBezTo>
                  <a:cubicBezTo>
                    <a:pt x="5595" y="20249"/>
                    <a:pt x="5595" y="20344"/>
                    <a:pt x="5658" y="20376"/>
                  </a:cubicBezTo>
                  <a:cubicBezTo>
                    <a:pt x="5246" y="22846"/>
                    <a:pt x="6291" y="25379"/>
                    <a:pt x="6481" y="27850"/>
                  </a:cubicBezTo>
                  <a:cubicBezTo>
                    <a:pt x="6576" y="29275"/>
                    <a:pt x="6640" y="30731"/>
                    <a:pt x="6925" y="32093"/>
                  </a:cubicBezTo>
                  <a:cubicBezTo>
                    <a:pt x="4898" y="27406"/>
                    <a:pt x="1763" y="23289"/>
                    <a:pt x="243" y="18317"/>
                  </a:cubicBezTo>
                  <a:cubicBezTo>
                    <a:pt x="231" y="18260"/>
                    <a:pt x="195" y="18236"/>
                    <a:pt x="155" y="18236"/>
                  </a:cubicBezTo>
                  <a:cubicBezTo>
                    <a:pt x="84" y="18236"/>
                    <a:pt x="1" y="18311"/>
                    <a:pt x="21" y="18412"/>
                  </a:cubicBezTo>
                  <a:cubicBezTo>
                    <a:pt x="1193" y="24334"/>
                    <a:pt x="5975" y="28831"/>
                    <a:pt x="7558" y="34658"/>
                  </a:cubicBezTo>
                  <a:cubicBezTo>
                    <a:pt x="8350" y="37635"/>
                    <a:pt x="9427" y="41341"/>
                    <a:pt x="8508" y="44381"/>
                  </a:cubicBezTo>
                  <a:cubicBezTo>
                    <a:pt x="8065" y="45901"/>
                    <a:pt x="7337" y="47358"/>
                    <a:pt x="6576" y="48783"/>
                  </a:cubicBezTo>
                  <a:cubicBezTo>
                    <a:pt x="5721" y="50018"/>
                    <a:pt x="5025" y="51380"/>
                    <a:pt x="4391" y="52710"/>
                  </a:cubicBezTo>
                  <a:cubicBezTo>
                    <a:pt x="4287" y="52918"/>
                    <a:pt x="4457" y="53085"/>
                    <a:pt x="4630" y="53085"/>
                  </a:cubicBezTo>
                  <a:cubicBezTo>
                    <a:pt x="4721" y="53085"/>
                    <a:pt x="4812" y="53040"/>
                    <a:pt x="4866" y="52931"/>
                  </a:cubicBezTo>
                  <a:cubicBezTo>
                    <a:pt x="5183" y="52298"/>
                    <a:pt x="5500" y="51633"/>
                    <a:pt x="5848" y="51000"/>
                  </a:cubicBezTo>
                  <a:cubicBezTo>
                    <a:pt x="6291" y="50240"/>
                    <a:pt x="6735" y="49479"/>
                    <a:pt x="7178" y="48719"/>
                  </a:cubicBezTo>
                  <a:cubicBezTo>
                    <a:pt x="8002" y="47421"/>
                    <a:pt x="8983" y="46281"/>
                    <a:pt x="10282" y="45458"/>
                  </a:cubicBezTo>
                  <a:cubicBezTo>
                    <a:pt x="10503" y="45299"/>
                    <a:pt x="10757" y="45141"/>
                    <a:pt x="11042" y="45014"/>
                  </a:cubicBezTo>
                  <a:cubicBezTo>
                    <a:pt x="11065" y="45026"/>
                    <a:pt x="11097" y="45033"/>
                    <a:pt x="11131" y="45033"/>
                  </a:cubicBezTo>
                  <a:cubicBezTo>
                    <a:pt x="11189" y="45033"/>
                    <a:pt x="11255" y="45011"/>
                    <a:pt x="11295" y="44951"/>
                  </a:cubicBezTo>
                  <a:cubicBezTo>
                    <a:pt x="11295" y="44919"/>
                    <a:pt x="11327" y="44887"/>
                    <a:pt x="11327" y="44856"/>
                  </a:cubicBezTo>
                  <a:cubicBezTo>
                    <a:pt x="12655" y="44230"/>
                    <a:pt x="14433" y="43722"/>
                    <a:pt x="16042" y="43722"/>
                  </a:cubicBezTo>
                  <a:cubicBezTo>
                    <a:pt x="17770" y="43722"/>
                    <a:pt x="19303" y="44308"/>
                    <a:pt x="19877" y="45964"/>
                  </a:cubicBezTo>
                  <a:cubicBezTo>
                    <a:pt x="19877" y="46028"/>
                    <a:pt x="19877" y="46059"/>
                    <a:pt x="19877" y="46091"/>
                  </a:cubicBezTo>
                  <a:cubicBezTo>
                    <a:pt x="19877" y="46169"/>
                    <a:pt x="19942" y="46226"/>
                    <a:pt x="20000" y="46226"/>
                  </a:cubicBezTo>
                  <a:cubicBezTo>
                    <a:pt x="20012" y="46226"/>
                    <a:pt x="20025" y="46223"/>
                    <a:pt x="20036" y="46218"/>
                  </a:cubicBezTo>
                  <a:cubicBezTo>
                    <a:pt x="20048" y="46222"/>
                    <a:pt x="20061" y="46224"/>
                    <a:pt x="20074" y="46224"/>
                  </a:cubicBezTo>
                  <a:cubicBezTo>
                    <a:pt x="20161" y="46224"/>
                    <a:pt x="20253" y="46138"/>
                    <a:pt x="20226" y="46028"/>
                  </a:cubicBezTo>
                  <a:cubicBezTo>
                    <a:pt x="20194" y="45964"/>
                    <a:pt x="20162" y="45901"/>
                    <a:pt x="20162" y="45838"/>
                  </a:cubicBezTo>
                  <a:cubicBezTo>
                    <a:pt x="20289" y="44729"/>
                    <a:pt x="20574" y="43241"/>
                    <a:pt x="19782" y="42354"/>
                  </a:cubicBezTo>
                  <a:cubicBezTo>
                    <a:pt x="19402" y="41974"/>
                    <a:pt x="18547" y="41594"/>
                    <a:pt x="18104" y="41277"/>
                  </a:cubicBezTo>
                  <a:cubicBezTo>
                    <a:pt x="17787" y="41056"/>
                    <a:pt x="17597" y="40834"/>
                    <a:pt x="17186" y="40739"/>
                  </a:cubicBezTo>
                  <a:cubicBezTo>
                    <a:pt x="17083" y="40719"/>
                    <a:pt x="16980" y="40711"/>
                    <a:pt x="16875" y="40711"/>
                  </a:cubicBezTo>
                  <a:cubicBezTo>
                    <a:pt x="15784" y="40711"/>
                    <a:pt x="14598" y="41690"/>
                    <a:pt x="13702" y="42037"/>
                  </a:cubicBezTo>
                  <a:cubicBezTo>
                    <a:pt x="12372" y="42544"/>
                    <a:pt x="11707" y="43336"/>
                    <a:pt x="11073" y="44571"/>
                  </a:cubicBezTo>
                  <a:cubicBezTo>
                    <a:pt x="9933" y="45141"/>
                    <a:pt x="8983" y="45933"/>
                    <a:pt x="8097" y="46819"/>
                  </a:cubicBezTo>
                  <a:cubicBezTo>
                    <a:pt x="8445" y="46059"/>
                    <a:pt x="8762" y="45299"/>
                    <a:pt x="8983" y="44507"/>
                  </a:cubicBezTo>
                  <a:cubicBezTo>
                    <a:pt x="10408" y="42101"/>
                    <a:pt x="11010" y="39314"/>
                    <a:pt x="12435" y="36875"/>
                  </a:cubicBezTo>
                  <a:cubicBezTo>
                    <a:pt x="13069" y="35862"/>
                    <a:pt x="13734" y="34880"/>
                    <a:pt x="14494" y="33962"/>
                  </a:cubicBezTo>
                  <a:cubicBezTo>
                    <a:pt x="14660" y="33939"/>
                    <a:pt x="14821" y="33930"/>
                    <a:pt x="14979" y="33930"/>
                  </a:cubicBezTo>
                  <a:cubicBezTo>
                    <a:pt x="15938" y="33930"/>
                    <a:pt x="16772" y="34287"/>
                    <a:pt x="17724" y="34342"/>
                  </a:cubicBezTo>
                  <a:cubicBezTo>
                    <a:pt x="17801" y="34346"/>
                    <a:pt x="17874" y="34349"/>
                    <a:pt x="17945" y="34349"/>
                  </a:cubicBezTo>
                  <a:cubicBezTo>
                    <a:pt x="18836" y="34349"/>
                    <a:pt x="19277" y="33988"/>
                    <a:pt x="20099" y="33518"/>
                  </a:cubicBezTo>
                  <a:cubicBezTo>
                    <a:pt x="21398" y="32758"/>
                    <a:pt x="22664" y="32948"/>
                    <a:pt x="24058" y="32600"/>
                  </a:cubicBezTo>
                  <a:cubicBezTo>
                    <a:pt x="25008" y="32347"/>
                    <a:pt x="25863" y="31840"/>
                    <a:pt x="26591" y="31207"/>
                  </a:cubicBezTo>
                  <a:cubicBezTo>
                    <a:pt x="27510" y="30383"/>
                    <a:pt x="28080" y="29433"/>
                    <a:pt x="28713" y="28388"/>
                  </a:cubicBezTo>
                  <a:cubicBezTo>
                    <a:pt x="29600" y="26900"/>
                    <a:pt x="30518" y="26044"/>
                    <a:pt x="31817" y="24873"/>
                  </a:cubicBezTo>
                  <a:cubicBezTo>
                    <a:pt x="32482" y="24271"/>
                    <a:pt x="33115" y="23669"/>
                    <a:pt x="33527" y="22846"/>
                  </a:cubicBezTo>
                  <a:cubicBezTo>
                    <a:pt x="34192" y="21547"/>
                    <a:pt x="34350" y="20122"/>
                    <a:pt x="35300" y="18951"/>
                  </a:cubicBezTo>
                  <a:cubicBezTo>
                    <a:pt x="35364" y="18887"/>
                    <a:pt x="35364" y="18792"/>
                    <a:pt x="35300" y="18729"/>
                  </a:cubicBezTo>
                  <a:cubicBezTo>
                    <a:pt x="35277" y="18660"/>
                    <a:pt x="35222" y="18608"/>
                    <a:pt x="35145" y="18608"/>
                  </a:cubicBezTo>
                  <a:cubicBezTo>
                    <a:pt x="35115" y="18608"/>
                    <a:pt x="35082" y="18616"/>
                    <a:pt x="35047" y="18634"/>
                  </a:cubicBezTo>
                  <a:cubicBezTo>
                    <a:pt x="33455" y="19644"/>
                    <a:pt x="31981" y="20092"/>
                    <a:pt x="30111" y="20092"/>
                  </a:cubicBezTo>
                  <a:cubicBezTo>
                    <a:pt x="30046" y="20092"/>
                    <a:pt x="29982" y="20092"/>
                    <a:pt x="29917" y="20091"/>
                  </a:cubicBezTo>
                  <a:cubicBezTo>
                    <a:pt x="29446" y="20080"/>
                    <a:pt x="28984" y="20068"/>
                    <a:pt x="28524" y="20068"/>
                  </a:cubicBezTo>
                  <a:cubicBezTo>
                    <a:pt x="27683" y="20068"/>
                    <a:pt x="26849" y="20106"/>
                    <a:pt x="25990" y="20249"/>
                  </a:cubicBezTo>
                  <a:cubicBezTo>
                    <a:pt x="24754" y="20471"/>
                    <a:pt x="23424" y="20819"/>
                    <a:pt x="22284" y="21421"/>
                  </a:cubicBezTo>
                  <a:cubicBezTo>
                    <a:pt x="21208" y="22023"/>
                    <a:pt x="20701" y="22973"/>
                    <a:pt x="19466" y="23384"/>
                  </a:cubicBezTo>
                  <a:cubicBezTo>
                    <a:pt x="17502" y="23986"/>
                    <a:pt x="16172" y="24588"/>
                    <a:pt x="15159" y="26551"/>
                  </a:cubicBezTo>
                  <a:cubicBezTo>
                    <a:pt x="14050" y="28610"/>
                    <a:pt x="14019" y="31112"/>
                    <a:pt x="14082" y="33392"/>
                  </a:cubicBezTo>
                  <a:cubicBezTo>
                    <a:pt x="14082" y="33488"/>
                    <a:pt x="14156" y="33530"/>
                    <a:pt x="14219" y="33530"/>
                  </a:cubicBezTo>
                  <a:cubicBezTo>
                    <a:pt x="14239" y="33530"/>
                    <a:pt x="14257" y="33526"/>
                    <a:pt x="14272" y="33518"/>
                  </a:cubicBezTo>
                  <a:lnTo>
                    <a:pt x="14272" y="33518"/>
                  </a:lnTo>
                  <a:cubicBezTo>
                    <a:pt x="13417" y="34500"/>
                    <a:pt x="12657" y="35545"/>
                    <a:pt x="11992" y="36654"/>
                  </a:cubicBezTo>
                  <a:cubicBezTo>
                    <a:pt x="10788" y="38680"/>
                    <a:pt x="10123" y="40929"/>
                    <a:pt x="9268" y="43082"/>
                  </a:cubicBezTo>
                  <a:cubicBezTo>
                    <a:pt x="9490" y="40834"/>
                    <a:pt x="8857" y="38554"/>
                    <a:pt x="8350" y="36400"/>
                  </a:cubicBezTo>
                  <a:cubicBezTo>
                    <a:pt x="8223" y="35798"/>
                    <a:pt x="8065" y="35228"/>
                    <a:pt x="7875" y="34627"/>
                  </a:cubicBezTo>
                  <a:lnTo>
                    <a:pt x="7875" y="34627"/>
                  </a:lnTo>
                  <a:cubicBezTo>
                    <a:pt x="7892" y="34635"/>
                    <a:pt x="7907" y="34639"/>
                    <a:pt x="7918" y="34639"/>
                  </a:cubicBezTo>
                  <a:cubicBezTo>
                    <a:pt x="7951" y="34639"/>
                    <a:pt x="7961" y="34610"/>
                    <a:pt x="7938" y="34563"/>
                  </a:cubicBezTo>
                  <a:cubicBezTo>
                    <a:pt x="6925" y="32347"/>
                    <a:pt x="6956" y="29940"/>
                    <a:pt x="6735" y="27565"/>
                  </a:cubicBezTo>
                  <a:cubicBezTo>
                    <a:pt x="6545" y="25158"/>
                    <a:pt x="5626" y="22814"/>
                    <a:pt x="5911" y="20376"/>
                  </a:cubicBezTo>
                  <a:cubicBezTo>
                    <a:pt x="5911" y="20344"/>
                    <a:pt x="5880" y="20344"/>
                    <a:pt x="5880" y="20312"/>
                  </a:cubicBezTo>
                  <a:cubicBezTo>
                    <a:pt x="9648" y="17842"/>
                    <a:pt x="11802" y="13345"/>
                    <a:pt x="11010" y="8817"/>
                  </a:cubicBezTo>
                  <a:cubicBezTo>
                    <a:pt x="10271" y="4723"/>
                    <a:pt x="6780" y="1"/>
                    <a:pt x="2252" y="1"/>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9"/>
            <p:cNvSpPr/>
            <p:nvPr/>
          </p:nvSpPr>
          <p:spPr>
            <a:xfrm rot="5400000">
              <a:off x="2749219" y="109013"/>
              <a:ext cx="965089" cy="1281123"/>
            </a:xfrm>
            <a:custGeom>
              <a:avLst/>
              <a:gdLst/>
              <a:ahLst/>
              <a:cxnLst/>
              <a:rect l="l" t="t" r="r" b="b"/>
              <a:pathLst>
                <a:path w="31817" h="42236" extrusionOk="0">
                  <a:moveTo>
                    <a:pt x="31628" y="1"/>
                  </a:moveTo>
                  <a:cubicBezTo>
                    <a:pt x="31602" y="1"/>
                    <a:pt x="31573" y="8"/>
                    <a:pt x="31543" y="26"/>
                  </a:cubicBezTo>
                  <a:cubicBezTo>
                    <a:pt x="31448" y="90"/>
                    <a:pt x="31385" y="153"/>
                    <a:pt x="31321" y="185"/>
                  </a:cubicBezTo>
                  <a:cubicBezTo>
                    <a:pt x="28756" y="723"/>
                    <a:pt x="26476" y="2180"/>
                    <a:pt x="24671" y="4048"/>
                  </a:cubicBezTo>
                  <a:cubicBezTo>
                    <a:pt x="23721" y="5062"/>
                    <a:pt x="22929" y="6170"/>
                    <a:pt x="22264" y="7373"/>
                  </a:cubicBezTo>
                  <a:cubicBezTo>
                    <a:pt x="21314" y="9083"/>
                    <a:pt x="20839" y="11015"/>
                    <a:pt x="19351" y="12282"/>
                  </a:cubicBezTo>
                  <a:cubicBezTo>
                    <a:pt x="19287" y="12282"/>
                    <a:pt x="19224" y="12314"/>
                    <a:pt x="19192" y="12314"/>
                  </a:cubicBezTo>
                  <a:cubicBezTo>
                    <a:pt x="19161" y="12314"/>
                    <a:pt x="19161" y="12314"/>
                    <a:pt x="19161" y="12345"/>
                  </a:cubicBezTo>
                  <a:cubicBezTo>
                    <a:pt x="19145" y="12330"/>
                    <a:pt x="19137" y="12322"/>
                    <a:pt x="19129" y="12322"/>
                  </a:cubicBezTo>
                  <a:cubicBezTo>
                    <a:pt x="19121" y="12322"/>
                    <a:pt x="19113" y="12330"/>
                    <a:pt x="19097" y="12345"/>
                  </a:cubicBezTo>
                  <a:cubicBezTo>
                    <a:pt x="16025" y="13074"/>
                    <a:pt x="13080" y="14594"/>
                    <a:pt x="10547" y="16462"/>
                  </a:cubicBezTo>
                  <a:cubicBezTo>
                    <a:pt x="9153" y="17286"/>
                    <a:pt x="7823" y="18299"/>
                    <a:pt x="7126" y="19724"/>
                  </a:cubicBezTo>
                  <a:cubicBezTo>
                    <a:pt x="7031" y="19788"/>
                    <a:pt x="6936" y="19851"/>
                    <a:pt x="6873" y="19914"/>
                  </a:cubicBezTo>
                  <a:cubicBezTo>
                    <a:pt x="6846" y="19897"/>
                    <a:pt x="6822" y="19889"/>
                    <a:pt x="6801" y="19889"/>
                  </a:cubicBezTo>
                  <a:cubicBezTo>
                    <a:pt x="6747" y="19889"/>
                    <a:pt x="6715" y="19941"/>
                    <a:pt x="6715" y="20009"/>
                  </a:cubicBezTo>
                  <a:cubicBezTo>
                    <a:pt x="6651" y="20041"/>
                    <a:pt x="6620" y="20073"/>
                    <a:pt x="6556" y="20136"/>
                  </a:cubicBezTo>
                  <a:cubicBezTo>
                    <a:pt x="6454" y="20213"/>
                    <a:pt x="6517" y="20352"/>
                    <a:pt x="6612" y="20352"/>
                  </a:cubicBezTo>
                  <a:cubicBezTo>
                    <a:pt x="6635" y="20352"/>
                    <a:pt x="6659" y="20344"/>
                    <a:pt x="6683" y="20326"/>
                  </a:cubicBezTo>
                  <a:lnTo>
                    <a:pt x="6746" y="20294"/>
                  </a:lnTo>
                  <a:cubicBezTo>
                    <a:pt x="6778" y="20326"/>
                    <a:pt x="6778" y="20358"/>
                    <a:pt x="6810" y="20389"/>
                  </a:cubicBezTo>
                  <a:cubicBezTo>
                    <a:pt x="2503" y="23905"/>
                    <a:pt x="729" y="29827"/>
                    <a:pt x="1" y="35179"/>
                  </a:cubicBezTo>
                  <a:cubicBezTo>
                    <a:pt x="1" y="35273"/>
                    <a:pt x="80" y="35334"/>
                    <a:pt x="150" y="35334"/>
                  </a:cubicBezTo>
                  <a:cubicBezTo>
                    <a:pt x="198" y="35334"/>
                    <a:pt x="241" y="35306"/>
                    <a:pt x="254" y="35242"/>
                  </a:cubicBezTo>
                  <a:cubicBezTo>
                    <a:pt x="1553" y="29858"/>
                    <a:pt x="2661" y="24190"/>
                    <a:pt x="7190" y="20579"/>
                  </a:cubicBezTo>
                  <a:cubicBezTo>
                    <a:pt x="7253" y="20611"/>
                    <a:pt x="7316" y="20643"/>
                    <a:pt x="7380" y="20738"/>
                  </a:cubicBezTo>
                  <a:cubicBezTo>
                    <a:pt x="7570" y="20738"/>
                    <a:pt x="7760" y="20769"/>
                    <a:pt x="7950" y="20801"/>
                  </a:cubicBezTo>
                  <a:cubicBezTo>
                    <a:pt x="8773" y="21149"/>
                    <a:pt x="9343" y="21688"/>
                    <a:pt x="9628" y="22448"/>
                  </a:cubicBezTo>
                  <a:cubicBezTo>
                    <a:pt x="9818" y="22796"/>
                    <a:pt x="9913" y="23144"/>
                    <a:pt x="10103" y="23493"/>
                  </a:cubicBezTo>
                  <a:cubicBezTo>
                    <a:pt x="11117" y="25520"/>
                    <a:pt x="12763" y="26881"/>
                    <a:pt x="14695" y="28021"/>
                  </a:cubicBezTo>
                  <a:cubicBezTo>
                    <a:pt x="16944" y="29352"/>
                    <a:pt x="19382" y="30333"/>
                    <a:pt x="21631" y="31663"/>
                  </a:cubicBezTo>
                  <a:cubicBezTo>
                    <a:pt x="21694" y="31695"/>
                    <a:pt x="21757" y="31758"/>
                    <a:pt x="21821" y="31790"/>
                  </a:cubicBezTo>
                  <a:cubicBezTo>
                    <a:pt x="24418" y="33975"/>
                    <a:pt x="25146" y="38029"/>
                    <a:pt x="22169" y="40309"/>
                  </a:cubicBezTo>
                  <a:cubicBezTo>
                    <a:pt x="21567" y="40752"/>
                    <a:pt x="20966" y="40816"/>
                    <a:pt x="21472" y="41544"/>
                  </a:cubicBezTo>
                  <a:cubicBezTo>
                    <a:pt x="21802" y="42068"/>
                    <a:pt x="22596" y="42235"/>
                    <a:pt x="23343" y="42235"/>
                  </a:cubicBezTo>
                  <a:cubicBezTo>
                    <a:pt x="23815" y="42235"/>
                    <a:pt x="24269" y="42168"/>
                    <a:pt x="24576" y="42082"/>
                  </a:cubicBezTo>
                  <a:cubicBezTo>
                    <a:pt x="26191" y="41607"/>
                    <a:pt x="27268" y="40182"/>
                    <a:pt x="27996" y="38757"/>
                  </a:cubicBezTo>
                  <a:cubicBezTo>
                    <a:pt x="28028" y="38694"/>
                    <a:pt x="28028" y="38631"/>
                    <a:pt x="27965" y="38599"/>
                  </a:cubicBezTo>
                  <a:cubicBezTo>
                    <a:pt x="28028" y="38346"/>
                    <a:pt x="28060" y="38124"/>
                    <a:pt x="28060" y="37871"/>
                  </a:cubicBezTo>
                  <a:cubicBezTo>
                    <a:pt x="28218" y="36794"/>
                    <a:pt x="28440" y="35685"/>
                    <a:pt x="28598" y="34577"/>
                  </a:cubicBezTo>
                  <a:cubicBezTo>
                    <a:pt x="28661" y="34545"/>
                    <a:pt x="28693" y="34450"/>
                    <a:pt x="28661" y="34355"/>
                  </a:cubicBezTo>
                  <a:cubicBezTo>
                    <a:pt x="28661" y="34355"/>
                    <a:pt x="28661" y="34324"/>
                    <a:pt x="28630" y="34324"/>
                  </a:cubicBezTo>
                  <a:cubicBezTo>
                    <a:pt x="28851" y="32898"/>
                    <a:pt x="29010" y="31505"/>
                    <a:pt x="28978" y="30143"/>
                  </a:cubicBezTo>
                  <a:cubicBezTo>
                    <a:pt x="28978" y="29193"/>
                    <a:pt x="28820" y="28306"/>
                    <a:pt x="28440" y="27451"/>
                  </a:cubicBezTo>
                  <a:cubicBezTo>
                    <a:pt x="28218" y="26913"/>
                    <a:pt x="26888" y="25551"/>
                    <a:pt x="26508" y="24728"/>
                  </a:cubicBezTo>
                  <a:cubicBezTo>
                    <a:pt x="26539" y="24728"/>
                    <a:pt x="26571" y="24696"/>
                    <a:pt x="26571" y="24633"/>
                  </a:cubicBezTo>
                  <a:cubicBezTo>
                    <a:pt x="26983" y="24443"/>
                    <a:pt x="27394" y="24253"/>
                    <a:pt x="27774" y="24063"/>
                  </a:cubicBezTo>
                  <a:cubicBezTo>
                    <a:pt x="27869" y="24063"/>
                    <a:pt x="27965" y="24031"/>
                    <a:pt x="27996" y="23968"/>
                  </a:cubicBezTo>
                  <a:cubicBezTo>
                    <a:pt x="28693" y="22163"/>
                    <a:pt x="26476" y="19851"/>
                    <a:pt x="25368" y="18616"/>
                  </a:cubicBezTo>
                  <a:cubicBezTo>
                    <a:pt x="23563" y="16652"/>
                    <a:pt x="21251" y="15164"/>
                    <a:pt x="18622" y="14657"/>
                  </a:cubicBezTo>
                  <a:cubicBezTo>
                    <a:pt x="17979" y="14534"/>
                    <a:pt x="17346" y="14473"/>
                    <a:pt x="16720" y="14473"/>
                  </a:cubicBezTo>
                  <a:cubicBezTo>
                    <a:pt x="15744" y="14473"/>
                    <a:pt x="14786" y="14621"/>
                    <a:pt x="13840" y="14911"/>
                  </a:cubicBezTo>
                  <a:cubicBezTo>
                    <a:pt x="15550" y="14055"/>
                    <a:pt x="17324" y="13359"/>
                    <a:pt x="19129" y="12662"/>
                  </a:cubicBezTo>
                  <a:cubicBezTo>
                    <a:pt x="20094" y="13031"/>
                    <a:pt x="21176" y="13230"/>
                    <a:pt x="22256" y="13230"/>
                  </a:cubicBezTo>
                  <a:cubicBezTo>
                    <a:pt x="24047" y="13230"/>
                    <a:pt x="25833" y="12683"/>
                    <a:pt x="27078" y="11459"/>
                  </a:cubicBezTo>
                  <a:cubicBezTo>
                    <a:pt x="30213" y="8387"/>
                    <a:pt x="28123" y="3098"/>
                    <a:pt x="31701" y="311"/>
                  </a:cubicBezTo>
                  <a:cubicBezTo>
                    <a:pt x="31765" y="311"/>
                    <a:pt x="31765" y="280"/>
                    <a:pt x="31765" y="248"/>
                  </a:cubicBezTo>
                  <a:cubicBezTo>
                    <a:pt x="31816" y="145"/>
                    <a:pt x="31742" y="1"/>
                    <a:pt x="31628"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9"/>
            <p:cNvSpPr/>
            <p:nvPr/>
          </p:nvSpPr>
          <p:spPr>
            <a:xfrm rot="5400000">
              <a:off x="690581" y="1188608"/>
              <a:ext cx="673412" cy="601554"/>
            </a:xfrm>
            <a:custGeom>
              <a:avLst/>
              <a:gdLst/>
              <a:ahLst/>
              <a:cxnLst/>
              <a:rect l="l" t="t" r="r" b="b"/>
              <a:pathLst>
                <a:path w="22201" h="19832" extrusionOk="0">
                  <a:moveTo>
                    <a:pt x="20015" y="9979"/>
                  </a:moveTo>
                  <a:lnTo>
                    <a:pt x="20015" y="9979"/>
                  </a:lnTo>
                  <a:cubicBezTo>
                    <a:pt x="20237" y="10106"/>
                    <a:pt x="20459" y="10296"/>
                    <a:pt x="20649" y="10486"/>
                  </a:cubicBezTo>
                  <a:cubicBezTo>
                    <a:pt x="20681" y="10486"/>
                    <a:pt x="20681" y="10517"/>
                    <a:pt x="20712" y="10549"/>
                  </a:cubicBezTo>
                  <a:cubicBezTo>
                    <a:pt x="20522" y="10391"/>
                    <a:pt x="20237" y="10169"/>
                    <a:pt x="20015" y="9979"/>
                  </a:cubicBezTo>
                  <a:close/>
                  <a:moveTo>
                    <a:pt x="12769" y="1"/>
                  </a:moveTo>
                  <a:cubicBezTo>
                    <a:pt x="11338" y="1"/>
                    <a:pt x="9969" y="530"/>
                    <a:pt x="8678" y="1175"/>
                  </a:cubicBezTo>
                  <a:cubicBezTo>
                    <a:pt x="6778" y="2094"/>
                    <a:pt x="4751" y="3329"/>
                    <a:pt x="3358" y="4944"/>
                  </a:cubicBezTo>
                  <a:cubicBezTo>
                    <a:pt x="2787" y="5609"/>
                    <a:pt x="2439" y="6306"/>
                    <a:pt x="2281" y="7192"/>
                  </a:cubicBezTo>
                  <a:cubicBezTo>
                    <a:pt x="2154" y="7731"/>
                    <a:pt x="2154" y="8301"/>
                    <a:pt x="1932" y="8839"/>
                  </a:cubicBezTo>
                  <a:cubicBezTo>
                    <a:pt x="1711" y="9441"/>
                    <a:pt x="1331" y="9979"/>
                    <a:pt x="1014" y="10517"/>
                  </a:cubicBezTo>
                  <a:cubicBezTo>
                    <a:pt x="412" y="11563"/>
                    <a:pt x="1" y="12861"/>
                    <a:pt x="761" y="13843"/>
                  </a:cubicBezTo>
                  <a:cubicBezTo>
                    <a:pt x="761" y="13969"/>
                    <a:pt x="824" y="14096"/>
                    <a:pt x="919" y="14349"/>
                  </a:cubicBezTo>
                  <a:cubicBezTo>
                    <a:pt x="919" y="14413"/>
                    <a:pt x="951" y="14476"/>
                    <a:pt x="982" y="14476"/>
                  </a:cubicBezTo>
                  <a:cubicBezTo>
                    <a:pt x="982" y="14508"/>
                    <a:pt x="982" y="14508"/>
                    <a:pt x="1014" y="14508"/>
                  </a:cubicBezTo>
                  <a:cubicBezTo>
                    <a:pt x="1267" y="15521"/>
                    <a:pt x="1932" y="16313"/>
                    <a:pt x="2946" y="16630"/>
                  </a:cubicBezTo>
                  <a:cubicBezTo>
                    <a:pt x="3706" y="16915"/>
                    <a:pt x="4561" y="16883"/>
                    <a:pt x="5384" y="17010"/>
                  </a:cubicBezTo>
                  <a:cubicBezTo>
                    <a:pt x="6334" y="17200"/>
                    <a:pt x="7284" y="17453"/>
                    <a:pt x="8171" y="17770"/>
                  </a:cubicBezTo>
                  <a:cubicBezTo>
                    <a:pt x="9377" y="18219"/>
                    <a:pt x="11640" y="19832"/>
                    <a:pt x="13409" y="19832"/>
                  </a:cubicBezTo>
                  <a:cubicBezTo>
                    <a:pt x="14010" y="19832"/>
                    <a:pt x="14554" y="19645"/>
                    <a:pt x="14980" y="19163"/>
                  </a:cubicBezTo>
                  <a:cubicBezTo>
                    <a:pt x="15360" y="19068"/>
                    <a:pt x="15708" y="18910"/>
                    <a:pt x="16057" y="18625"/>
                  </a:cubicBezTo>
                  <a:cubicBezTo>
                    <a:pt x="16849" y="17960"/>
                    <a:pt x="17229" y="16978"/>
                    <a:pt x="16944" y="16028"/>
                  </a:cubicBezTo>
                  <a:lnTo>
                    <a:pt x="16944" y="16028"/>
                  </a:lnTo>
                  <a:cubicBezTo>
                    <a:pt x="17122" y="16046"/>
                    <a:pt x="17298" y="16059"/>
                    <a:pt x="17471" y="16059"/>
                  </a:cubicBezTo>
                  <a:cubicBezTo>
                    <a:pt x="17913" y="16059"/>
                    <a:pt x="18339" y="15975"/>
                    <a:pt x="18749" y="15679"/>
                  </a:cubicBezTo>
                  <a:cubicBezTo>
                    <a:pt x="19604" y="15014"/>
                    <a:pt x="20712" y="13906"/>
                    <a:pt x="21219" y="12956"/>
                  </a:cubicBezTo>
                  <a:cubicBezTo>
                    <a:pt x="22201" y="11183"/>
                    <a:pt x="20902" y="10042"/>
                    <a:pt x="19414" y="9346"/>
                  </a:cubicBezTo>
                  <a:cubicBezTo>
                    <a:pt x="19952" y="8649"/>
                    <a:pt x="20522" y="7857"/>
                    <a:pt x="20395" y="6939"/>
                  </a:cubicBezTo>
                  <a:cubicBezTo>
                    <a:pt x="20364" y="6686"/>
                    <a:pt x="20269" y="6432"/>
                    <a:pt x="20142" y="6242"/>
                  </a:cubicBezTo>
                  <a:cubicBezTo>
                    <a:pt x="20015" y="6020"/>
                    <a:pt x="19825" y="5894"/>
                    <a:pt x="19635" y="5735"/>
                  </a:cubicBezTo>
                  <a:cubicBezTo>
                    <a:pt x="19065" y="5197"/>
                    <a:pt x="19224" y="5260"/>
                    <a:pt x="18749" y="4437"/>
                  </a:cubicBezTo>
                  <a:cubicBezTo>
                    <a:pt x="18622" y="4247"/>
                    <a:pt x="18527" y="4120"/>
                    <a:pt x="18400" y="4025"/>
                  </a:cubicBezTo>
                  <a:cubicBezTo>
                    <a:pt x="18907" y="3645"/>
                    <a:pt x="19224" y="3170"/>
                    <a:pt x="19382" y="2505"/>
                  </a:cubicBezTo>
                  <a:cubicBezTo>
                    <a:pt x="19382" y="2474"/>
                    <a:pt x="19382" y="2410"/>
                    <a:pt x="19319" y="2379"/>
                  </a:cubicBezTo>
                  <a:cubicBezTo>
                    <a:pt x="18997" y="2164"/>
                    <a:pt x="18744" y="2086"/>
                    <a:pt x="18406" y="2086"/>
                  </a:cubicBezTo>
                  <a:cubicBezTo>
                    <a:pt x="18344" y="2086"/>
                    <a:pt x="18279" y="2089"/>
                    <a:pt x="18210" y="2094"/>
                  </a:cubicBezTo>
                  <a:cubicBezTo>
                    <a:pt x="17767" y="2157"/>
                    <a:pt x="17324" y="2347"/>
                    <a:pt x="16880" y="2379"/>
                  </a:cubicBezTo>
                  <a:cubicBezTo>
                    <a:pt x="16826" y="2382"/>
                    <a:pt x="16772" y="2384"/>
                    <a:pt x="16719" y="2384"/>
                  </a:cubicBezTo>
                  <a:cubicBezTo>
                    <a:pt x="16272" y="2384"/>
                    <a:pt x="15851" y="2273"/>
                    <a:pt x="15455" y="2189"/>
                  </a:cubicBezTo>
                  <a:cubicBezTo>
                    <a:pt x="15126" y="2123"/>
                    <a:pt x="14674" y="2026"/>
                    <a:pt x="14259" y="2026"/>
                  </a:cubicBezTo>
                  <a:cubicBezTo>
                    <a:pt x="14076" y="2026"/>
                    <a:pt x="13900" y="2045"/>
                    <a:pt x="13745" y="2094"/>
                  </a:cubicBezTo>
                  <a:cubicBezTo>
                    <a:pt x="13808" y="1682"/>
                    <a:pt x="13840" y="1238"/>
                    <a:pt x="13840" y="763"/>
                  </a:cubicBezTo>
                  <a:cubicBezTo>
                    <a:pt x="13935" y="637"/>
                    <a:pt x="14030" y="510"/>
                    <a:pt x="14093" y="352"/>
                  </a:cubicBezTo>
                  <a:cubicBezTo>
                    <a:pt x="14125" y="257"/>
                    <a:pt x="14062" y="162"/>
                    <a:pt x="13967" y="130"/>
                  </a:cubicBezTo>
                  <a:cubicBezTo>
                    <a:pt x="13563" y="41"/>
                    <a:pt x="13164" y="1"/>
                    <a:pt x="12769" y="1"/>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9"/>
            <p:cNvSpPr/>
            <p:nvPr/>
          </p:nvSpPr>
          <p:spPr>
            <a:xfrm rot="5400000">
              <a:off x="1109435" y="799924"/>
              <a:ext cx="971" cy="1456"/>
            </a:xfrm>
            <a:custGeom>
              <a:avLst/>
              <a:gdLst/>
              <a:ahLst/>
              <a:cxnLst/>
              <a:rect l="l" t="t" r="r" b="b"/>
              <a:pathLst>
                <a:path w="32" h="48" extrusionOk="0">
                  <a:moveTo>
                    <a:pt x="16" y="0"/>
                  </a:moveTo>
                  <a:cubicBezTo>
                    <a:pt x="8" y="0"/>
                    <a:pt x="0" y="8"/>
                    <a:pt x="0" y="24"/>
                  </a:cubicBezTo>
                  <a:cubicBezTo>
                    <a:pt x="0" y="40"/>
                    <a:pt x="8" y="48"/>
                    <a:pt x="16" y="48"/>
                  </a:cubicBezTo>
                  <a:cubicBezTo>
                    <a:pt x="24" y="48"/>
                    <a:pt x="32" y="40"/>
                    <a:pt x="32" y="24"/>
                  </a:cubicBezTo>
                  <a:cubicBezTo>
                    <a:pt x="32" y="8"/>
                    <a:pt x="24" y="0"/>
                    <a:pt x="16"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9"/>
            <p:cNvSpPr/>
            <p:nvPr/>
          </p:nvSpPr>
          <p:spPr>
            <a:xfrm rot="5400000">
              <a:off x="38018" y="142705"/>
              <a:ext cx="1533156" cy="1324590"/>
            </a:xfrm>
            <a:custGeom>
              <a:avLst/>
              <a:gdLst/>
              <a:ahLst/>
              <a:cxnLst/>
              <a:rect l="l" t="t" r="r" b="b"/>
              <a:pathLst>
                <a:path w="50545" h="43669" extrusionOk="0">
                  <a:moveTo>
                    <a:pt x="25482" y="0"/>
                  </a:moveTo>
                  <a:cubicBezTo>
                    <a:pt x="25455" y="0"/>
                    <a:pt x="25426" y="7"/>
                    <a:pt x="25399" y="20"/>
                  </a:cubicBezTo>
                  <a:cubicBezTo>
                    <a:pt x="22929" y="1382"/>
                    <a:pt x="21060" y="4295"/>
                    <a:pt x="21345" y="7177"/>
                  </a:cubicBezTo>
                  <a:cubicBezTo>
                    <a:pt x="21459" y="8685"/>
                    <a:pt x="22673" y="11140"/>
                    <a:pt x="24388" y="11140"/>
                  </a:cubicBezTo>
                  <a:cubicBezTo>
                    <a:pt x="24582" y="11140"/>
                    <a:pt x="24782" y="11108"/>
                    <a:pt x="24987" y="11041"/>
                  </a:cubicBezTo>
                  <a:cubicBezTo>
                    <a:pt x="25051" y="11358"/>
                    <a:pt x="25114" y="11643"/>
                    <a:pt x="25241" y="11896"/>
                  </a:cubicBezTo>
                  <a:cubicBezTo>
                    <a:pt x="25526" y="12846"/>
                    <a:pt x="26349" y="13543"/>
                    <a:pt x="27046" y="14176"/>
                  </a:cubicBezTo>
                  <a:cubicBezTo>
                    <a:pt x="28376" y="15411"/>
                    <a:pt x="29294" y="16646"/>
                    <a:pt x="29168" y="18546"/>
                  </a:cubicBezTo>
                  <a:cubicBezTo>
                    <a:pt x="28914" y="22062"/>
                    <a:pt x="27141" y="25767"/>
                    <a:pt x="25272" y="28649"/>
                  </a:cubicBezTo>
                  <a:cubicBezTo>
                    <a:pt x="25241" y="28649"/>
                    <a:pt x="25241" y="28680"/>
                    <a:pt x="25241" y="28712"/>
                  </a:cubicBezTo>
                  <a:cubicBezTo>
                    <a:pt x="23657" y="31436"/>
                    <a:pt x="21472" y="33462"/>
                    <a:pt x="18939" y="35331"/>
                  </a:cubicBezTo>
                  <a:cubicBezTo>
                    <a:pt x="16912" y="36819"/>
                    <a:pt x="14473" y="37579"/>
                    <a:pt x="12320" y="38846"/>
                  </a:cubicBezTo>
                  <a:cubicBezTo>
                    <a:pt x="14283" y="36503"/>
                    <a:pt x="12636" y="32259"/>
                    <a:pt x="15550" y="30454"/>
                  </a:cubicBezTo>
                  <a:cubicBezTo>
                    <a:pt x="16563" y="31056"/>
                    <a:pt x="17672" y="31499"/>
                    <a:pt x="18844" y="31689"/>
                  </a:cubicBezTo>
                  <a:cubicBezTo>
                    <a:pt x="18996" y="31716"/>
                    <a:pt x="19154" y="31727"/>
                    <a:pt x="19315" y="31727"/>
                  </a:cubicBezTo>
                  <a:cubicBezTo>
                    <a:pt x="20103" y="31727"/>
                    <a:pt x="20977" y="31462"/>
                    <a:pt x="21769" y="31462"/>
                  </a:cubicBezTo>
                  <a:cubicBezTo>
                    <a:pt x="22161" y="31462"/>
                    <a:pt x="22534" y="31527"/>
                    <a:pt x="22866" y="31721"/>
                  </a:cubicBezTo>
                  <a:cubicBezTo>
                    <a:pt x="22886" y="31734"/>
                    <a:pt x="22909" y="31740"/>
                    <a:pt x="22933" y="31740"/>
                  </a:cubicBezTo>
                  <a:cubicBezTo>
                    <a:pt x="23020" y="31740"/>
                    <a:pt x="23112" y="31655"/>
                    <a:pt x="23087" y="31531"/>
                  </a:cubicBezTo>
                  <a:cubicBezTo>
                    <a:pt x="22566" y="29659"/>
                    <a:pt x="20504" y="28504"/>
                    <a:pt x="18543" y="28504"/>
                  </a:cubicBezTo>
                  <a:cubicBezTo>
                    <a:pt x="17286" y="28504"/>
                    <a:pt x="16071" y="28978"/>
                    <a:pt x="15328" y="30042"/>
                  </a:cubicBezTo>
                  <a:cubicBezTo>
                    <a:pt x="15233" y="30042"/>
                    <a:pt x="15170" y="30137"/>
                    <a:pt x="15202" y="30201"/>
                  </a:cubicBezTo>
                  <a:cubicBezTo>
                    <a:pt x="13365" y="30866"/>
                    <a:pt x="13365" y="32924"/>
                    <a:pt x="12985" y="34603"/>
                  </a:cubicBezTo>
                  <a:cubicBezTo>
                    <a:pt x="13016" y="33874"/>
                    <a:pt x="12826" y="33146"/>
                    <a:pt x="12763" y="32386"/>
                  </a:cubicBezTo>
                  <a:cubicBezTo>
                    <a:pt x="12668" y="30739"/>
                    <a:pt x="13111" y="28174"/>
                    <a:pt x="14283" y="26939"/>
                  </a:cubicBezTo>
                  <a:cubicBezTo>
                    <a:pt x="14283" y="26939"/>
                    <a:pt x="14283" y="26907"/>
                    <a:pt x="14283" y="26907"/>
                  </a:cubicBezTo>
                  <a:cubicBezTo>
                    <a:pt x="15740" y="26210"/>
                    <a:pt x="17418" y="26305"/>
                    <a:pt x="18812" y="25482"/>
                  </a:cubicBezTo>
                  <a:cubicBezTo>
                    <a:pt x="19350" y="25165"/>
                    <a:pt x="19794" y="24753"/>
                    <a:pt x="20205" y="24278"/>
                  </a:cubicBezTo>
                  <a:cubicBezTo>
                    <a:pt x="20870" y="23487"/>
                    <a:pt x="21377" y="21967"/>
                    <a:pt x="22549" y="21935"/>
                  </a:cubicBezTo>
                  <a:cubicBezTo>
                    <a:pt x="22771" y="21903"/>
                    <a:pt x="22739" y="21650"/>
                    <a:pt x="22581" y="21650"/>
                  </a:cubicBezTo>
                  <a:lnTo>
                    <a:pt x="22581" y="21618"/>
                  </a:lnTo>
                  <a:cubicBezTo>
                    <a:pt x="20079" y="21808"/>
                    <a:pt x="17418" y="22030"/>
                    <a:pt x="15202" y="23328"/>
                  </a:cubicBezTo>
                  <a:cubicBezTo>
                    <a:pt x="14093" y="23962"/>
                    <a:pt x="12953" y="25387"/>
                    <a:pt x="13808" y="26495"/>
                  </a:cubicBezTo>
                  <a:cubicBezTo>
                    <a:pt x="13808" y="26527"/>
                    <a:pt x="13808" y="26527"/>
                    <a:pt x="13808" y="26559"/>
                  </a:cubicBezTo>
                  <a:cubicBezTo>
                    <a:pt x="12890" y="27762"/>
                    <a:pt x="12351" y="29155"/>
                    <a:pt x="12161" y="30676"/>
                  </a:cubicBezTo>
                  <a:cubicBezTo>
                    <a:pt x="11971" y="32259"/>
                    <a:pt x="12415" y="33842"/>
                    <a:pt x="12130" y="35426"/>
                  </a:cubicBezTo>
                  <a:cubicBezTo>
                    <a:pt x="12098" y="34856"/>
                    <a:pt x="11940" y="34317"/>
                    <a:pt x="11528" y="33842"/>
                  </a:cubicBezTo>
                  <a:cubicBezTo>
                    <a:pt x="10895" y="33114"/>
                    <a:pt x="9945" y="32639"/>
                    <a:pt x="9026" y="32322"/>
                  </a:cubicBezTo>
                  <a:cubicBezTo>
                    <a:pt x="8614" y="30834"/>
                    <a:pt x="6366" y="29916"/>
                    <a:pt x="5004" y="29884"/>
                  </a:cubicBezTo>
                  <a:cubicBezTo>
                    <a:pt x="4992" y="29884"/>
                    <a:pt x="4981" y="29884"/>
                    <a:pt x="4969" y="29884"/>
                  </a:cubicBezTo>
                  <a:cubicBezTo>
                    <a:pt x="2768" y="29884"/>
                    <a:pt x="1012" y="32808"/>
                    <a:pt x="634" y="34698"/>
                  </a:cubicBezTo>
                  <a:cubicBezTo>
                    <a:pt x="612" y="34805"/>
                    <a:pt x="693" y="34883"/>
                    <a:pt x="776" y="34883"/>
                  </a:cubicBezTo>
                  <a:cubicBezTo>
                    <a:pt x="816" y="34883"/>
                    <a:pt x="857" y="34865"/>
                    <a:pt x="887" y="34824"/>
                  </a:cubicBezTo>
                  <a:cubicBezTo>
                    <a:pt x="1299" y="34127"/>
                    <a:pt x="1204" y="34222"/>
                    <a:pt x="2186" y="33874"/>
                  </a:cubicBezTo>
                  <a:cubicBezTo>
                    <a:pt x="2664" y="33705"/>
                    <a:pt x="2909" y="33632"/>
                    <a:pt x="3126" y="33632"/>
                  </a:cubicBezTo>
                  <a:cubicBezTo>
                    <a:pt x="3355" y="33632"/>
                    <a:pt x="3553" y="33712"/>
                    <a:pt x="3959" y="33842"/>
                  </a:cubicBezTo>
                  <a:cubicBezTo>
                    <a:pt x="4428" y="33989"/>
                    <a:pt x="4870" y="34163"/>
                    <a:pt x="5360" y="34163"/>
                  </a:cubicBezTo>
                  <a:cubicBezTo>
                    <a:pt x="5399" y="34163"/>
                    <a:pt x="5439" y="34162"/>
                    <a:pt x="5479" y="34159"/>
                  </a:cubicBezTo>
                  <a:cubicBezTo>
                    <a:pt x="6683" y="34127"/>
                    <a:pt x="7949" y="33304"/>
                    <a:pt x="9026" y="32797"/>
                  </a:cubicBezTo>
                  <a:cubicBezTo>
                    <a:pt x="10198" y="33526"/>
                    <a:pt x="11528" y="34317"/>
                    <a:pt x="11465" y="35933"/>
                  </a:cubicBezTo>
                  <a:cubicBezTo>
                    <a:pt x="11401" y="37358"/>
                    <a:pt x="10040" y="39068"/>
                    <a:pt x="9026" y="40018"/>
                  </a:cubicBezTo>
                  <a:cubicBezTo>
                    <a:pt x="6968" y="41886"/>
                    <a:pt x="3326" y="42013"/>
                    <a:pt x="697" y="42045"/>
                  </a:cubicBezTo>
                  <a:cubicBezTo>
                    <a:pt x="634" y="42045"/>
                    <a:pt x="602" y="42045"/>
                    <a:pt x="571" y="42076"/>
                  </a:cubicBezTo>
                  <a:cubicBezTo>
                    <a:pt x="159" y="42393"/>
                    <a:pt x="0" y="43375"/>
                    <a:pt x="571" y="43565"/>
                  </a:cubicBezTo>
                  <a:cubicBezTo>
                    <a:pt x="571" y="43617"/>
                    <a:pt x="613" y="43668"/>
                    <a:pt x="663" y="43668"/>
                  </a:cubicBezTo>
                  <a:cubicBezTo>
                    <a:pt x="674" y="43668"/>
                    <a:pt x="686" y="43666"/>
                    <a:pt x="697" y="43660"/>
                  </a:cubicBezTo>
                  <a:cubicBezTo>
                    <a:pt x="4941" y="42995"/>
                    <a:pt x="8994" y="41538"/>
                    <a:pt x="12953" y="39955"/>
                  </a:cubicBezTo>
                  <a:cubicBezTo>
                    <a:pt x="16975" y="38339"/>
                    <a:pt x="20585" y="35996"/>
                    <a:pt x="24101" y="33462"/>
                  </a:cubicBezTo>
                  <a:cubicBezTo>
                    <a:pt x="24123" y="33507"/>
                    <a:pt x="24161" y="33552"/>
                    <a:pt x="24215" y="33552"/>
                  </a:cubicBezTo>
                  <a:cubicBezTo>
                    <a:pt x="24238" y="33552"/>
                    <a:pt x="24263" y="33544"/>
                    <a:pt x="24291" y="33526"/>
                  </a:cubicBezTo>
                  <a:cubicBezTo>
                    <a:pt x="24892" y="33241"/>
                    <a:pt x="25557" y="33051"/>
                    <a:pt x="26191" y="32924"/>
                  </a:cubicBezTo>
                  <a:cubicBezTo>
                    <a:pt x="27394" y="33177"/>
                    <a:pt x="28534" y="33494"/>
                    <a:pt x="29706" y="33874"/>
                  </a:cubicBezTo>
                  <a:lnTo>
                    <a:pt x="29738" y="33874"/>
                  </a:lnTo>
                  <a:cubicBezTo>
                    <a:pt x="29769" y="33874"/>
                    <a:pt x="29769" y="33874"/>
                    <a:pt x="29769" y="33906"/>
                  </a:cubicBezTo>
                  <a:cubicBezTo>
                    <a:pt x="29643" y="35869"/>
                    <a:pt x="30054" y="38244"/>
                    <a:pt x="31511" y="39701"/>
                  </a:cubicBezTo>
                  <a:cubicBezTo>
                    <a:pt x="32113" y="40303"/>
                    <a:pt x="32905" y="40525"/>
                    <a:pt x="33760" y="40620"/>
                  </a:cubicBezTo>
                  <a:cubicBezTo>
                    <a:pt x="35407" y="40810"/>
                    <a:pt x="37085" y="40841"/>
                    <a:pt x="38763" y="40968"/>
                  </a:cubicBezTo>
                  <a:cubicBezTo>
                    <a:pt x="38922" y="40968"/>
                    <a:pt x="38985" y="40715"/>
                    <a:pt x="38827" y="40683"/>
                  </a:cubicBezTo>
                  <a:cubicBezTo>
                    <a:pt x="36325" y="40081"/>
                    <a:pt x="35882" y="37453"/>
                    <a:pt x="34456" y="35711"/>
                  </a:cubicBezTo>
                  <a:cubicBezTo>
                    <a:pt x="33380" y="34381"/>
                    <a:pt x="31701" y="33779"/>
                    <a:pt x="30054" y="33621"/>
                  </a:cubicBezTo>
                  <a:cubicBezTo>
                    <a:pt x="30017" y="33584"/>
                    <a:pt x="29969" y="33568"/>
                    <a:pt x="29923" y="33568"/>
                  </a:cubicBezTo>
                  <a:cubicBezTo>
                    <a:pt x="29891" y="33568"/>
                    <a:pt x="29859" y="33576"/>
                    <a:pt x="29833" y="33589"/>
                  </a:cubicBezTo>
                  <a:lnTo>
                    <a:pt x="29801" y="33589"/>
                  </a:lnTo>
                  <a:cubicBezTo>
                    <a:pt x="29801" y="33589"/>
                    <a:pt x="29769" y="33589"/>
                    <a:pt x="29769" y="33621"/>
                  </a:cubicBezTo>
                  <a:cubicBezTo>
                    <a:pt x="28851" y="33209"/>
                    <a:pt x="27806" y="32924"/>
                    <a:pt x="26793" y="32797"/>
                  </a:cubicBezTo>
                  <a:cubicBezTo>
                    <a:pt x="27933" y="32607"/>
                    <a:pt x="29073" y="32607"/>
                    <a:pt x="30213" y="32607"/>
                  </a:cubicBezTo>
                  <a:cubicBezTo>
                    <a:pt x="32525" y="32607"/>
                    <a:pt x="34710" y="32734"/>
                    <a:pt x="36927" y="33399"/>
                  </a:cubicBezTo>
                  <a:lnTo>
                    <a:pt x="36958" y="33399"/>
                  </a:lnTo>
                  <a:cubicBezTo>
                    <a:pt x="36958" y="33399"/>
                    <a:pt x="36958" y="33431"/>
                    <a:pt x="36958" y="33431"/>
                  </a:cubicBezTo>
                  <a:cubicBezTo>
                    <a:pt x="36908" y="33555"/>
                    <a:pt x="37015" y="33641"/>
                    <a:pt x="37109" y="33641"/>
                  </a:cubicBezTo>
                  <a:cubicBezTo>
                    <a:pt x="37135" y="33641"/>
                    <a:pt x="37160" y="33634"/>
                    <a:pt x="37180" y="33621"/>
                  </a:cubicBezTo>
                  <a:cubicBezTo>
                    <a:pt x="37780" y="35721"/>
                    <a:pt x="40511" y="37053"/>
                    <a:pt x="42601" y="37053"/>
                  </a:cubicBezTo>
                  <a:cubicBezTo>
                    <a:pt x="42718" y="37053"/>
                    <a:pt x="42832" y="37049"/>
                    <a:pt x="42944" y="37041"/>
                  </a:cubicBezTo>
                  <a:cubicBezTo>
                    <a:pt x="43767" y="36978"/>
                    <a:pt x="44591" y="36756"/>
                    <a:pt x="45414" y="36566"/>
                  </a:cubicBezTo>
                  <a:cubicBezTo>
                    <a:pt x="46142" y="36408"/>
                    <a:pt x="47092" y="36344"/>
                    <a:pt x="47757" y="35996"/>
                  </a:cubicBezTo>
                  <a:cubicBezTo>
                    <a:pt x="48264" y="35711"/>
                    <a:pt x="48549" y="35299"/>
                    <a:pt x="48359" y="34761"/>
                  </a:cubicBezTo>
                  <a:cubicBezTo>
                    <a:pt x="48858" y="34618"/>
                    <a:pt x="49339" y="34494"/>
                    <a:pt x="49856" y="34494"/>
                  </a:cubicBezTo>
                  <a:cubicBezTo>
                    <a:pt x="50028" y="34494"/>
                    <a:pt x="50204" y="34507"/>
                    <a:pt x="50386" y="34539"/>
                  </a:cubicBezTo>
                  <a:cubicBezTo>
                    <a:pt x="50481" y="34539"/>
                    <a:pt x="50544" y="34476"/>
                    <a:pt x="50513" y="34381"/>
                  </a:cubicBezTo>
                  <a:cubicBezTo>
                    <a:pt x="50006" y="33114"/>
                    <a:pt x="49119" y="32101"/>
                    <a:pt x="47852" y="31531"/>
                  </a:cubicBezTo>
                  <a:cubicBezTo>
                    <a:pt x="48074" y="31341"/>
                    <a:pt x="48327" y="31151"/>
                    <a:pt x="48613" y="31024"/>
                  </a:cubicBezTo>
                  <a:cubicBezTo>
                    <a:pt x="48676" y="31056"/>
                    <a:pt x="48708" y="31087"/>
                    <a:pt x="48803" y="31119"/>
                  </a:cubicBezTo>
                  <a:cubicBezTo>
                    <a:pt x="48818" y="31125"/>
                    <a:pt x="48833" y="31128"/>
                    <a:pt x="48847" y="31128"/>
                  </a:cubicBezTo>
                  <a:cubicBezTo>
                    <a:pt x="48971" y="31128"/>
                    <a:pt x="49009" y="30891"/>
                    <a:pt x="48866" y="30834"/>
                  </a:cubicBezTo>
                  <a:lnTo>
                    <a:pt x="48834" y="30834"/>
                  </a:lnTo>
                  <a:cubicBezTo>
                    <a:pt x="48834" y="30788"/>
                    <a:pt x="48800" y="30758"/>
                    <a:pt x="48757" y="30758"/>
                  </a:cubicBezTo>
                  <a:cubicBezTo>
                    <a:pt x="48741" y="30758"/>
                    <a:pt x="48724" y="30762"/>
                    <a:pt x="48708" y="30771"/>
                  </a:cubicBezTo>
                  <a:lnTo>
                    <a:pt x="48676" y="30771"/>
                  </a:lnTo>
                  <a:cubicBezTo>
                    <a:pt x="46649" y="30006"/>
                    <a:pt x="44313" y="29232"/>
                    <a:pt x="42088" y="29232"/>
                  </a:cubicBezTo>
                  <a:cubicBezTo>
                    <a:pt x="40349" y="29232"/>
                    <a:pt x="38678" y="29704"/>
                    <a:pt x="37275" y="31024"/>
                  </a:cubicBezTo>
                  <a:cubicBezTo>
                    <a:pt x="37275" y="30992"/>
                    <a:pt x="37275" y="30992"/>
                    <a:pt x="37275" y="30992"/>
                  </a:cubicBezTo>
                  <a:cubicBezTo>
                    <a:pt x="37254" y="30908"/>
                    <a:pt x="37205" y="30866"/>
                    <a:pt x="37146" y="30866"/>
                  </a:cubicBezTo>
                  <a:cubicBezTo>
                    <a:pt x="37117" y="30866"/>
                    <a:pt x="37085" y="30876"/>
                    <a:pt x="37053" y="30897"/>
                  </a:cubicBezTo>
                  <a:cubicBezTo>
                    <a:pt x="35683" y="31475"/>
                    <a:pt x="34222" y="31601"/>
                    <a:pt x="32739" y="31601"/>
                  </a:cubicBezTo>
                  <a:cubicBezTo>
                    <a:pt x="31598" y="31601"/>
                    <a:pt x="30443" y="31527"/>
                    <a:pt x="29307" y="31527"/>
                  </a:cubicBezTo>
                  <a:cubicBezTo>
                    <a:pt x="27553" y="31527"/>
                    <a:pt x="25843" y="31704"/>
                    <a:pt x="24291" y="32607"/>
                  </a:cubicBezTo>
                  <a:cubicBezTo>
                    <a:pt x="24512" y="30897"/>
                    <a:pt x="26317" y="29947"/>
                    <a:pt x="27426" y="28775"/>
                  </a:cubicBezTo>
                  <a:cubicBezTo>
                    <a:pt x="28376" y="27794"/>
                    <a:pt x="29136" y="26685"/>
                    <a:pt x="29959" y="25577"/>
                  </a:cubicBezTo>
                  <a:cubicBezTo>
                    <a:pt x="31610" y="23348"/>
                    <a:pt x="33883" y="20904"/>
                    <a:pt x="36757" y="20904"/>
                  </a:cubicBezTo>
                  <a:cubicBezTo>
                    <a:pt x="37190" y="20904"/>
                    <a:pt x="37638" y="20959"/>
                    <a:pt x="38098" y="21080"/>
                  </a:cubicBezTo>
                  <a:cubicBezTo>
                    <a:pt x="38110" y="21086"/>
                    <a:pt x="38122" y="21088"/>
                    <a:pt x="38133" y="21088"/>
                  </a:cubicBezTo>
                  <a:cubicBezTo>
                    <a:pt x="38183" y="21088"/>
                    <a:pt x="38225" y="21037"/>
                    <a:pt x="38225" y="20985"/>
                  </a:cubicBezTo>
                  <a:cubicBezTo>
                    <a:pt x="38288" y="20985"/>
                    <a:pt x="38320" y="20922"/>
                    <a:pt x="38257" y="20858"/>
                  </a:cubicBezTo>
                  <a:cubicBezTo>
                    <a:pt x="37940" y="20320"/>
                    <a:pt x="37560" y="19845"/>
                    <a:pt x="37307" y="19243"/>
                  </a:cubicBezTo>
                  <a:cubicBezTo>
                    <a:pt x="37022" y="18610"/>
                    <a:pt x="36895" y="17945"/>
                    <a:pt x="36768" y="17280"/>
                  </a:cubicBezTo>
                  <a:cubicBezTo>
                    <a:pt x="36768" y="17221"/>
                    <a:pt x="36727" y="17196"/>
                    <a:pt x="36683" y="17196"/>
                  </a:cubicBezTo>
                  <a:cubicBezTo>
                    <a:pt x="36633" y="17196"/>
                    <a:pt x="36578" y="17229"/>
                    <a:pt x="36578" y="17280"/>
                  </a:cubicBezTo>
                  <a:cubicBezTo>
                    <a:pt x="36578" y="17311"/>
                    <a:pt x="36578" y="17375"/>
                    <a:pt x="36578" y="17406"/>
                  </a:cubicBezTo>
                  <a:cubicBezTo>
                    <a:pt x="36040" y="17723"/>
                    <a:pt x="35692" y="18135"/>
                    <a:pt x="35311" y="18610"/>
                  </a:cubicBezTo>
                  <a:cubicBezTo>
                    <a:pt x="34646" y="19401"/>
                    <a:pt x="33981" y="19940"/>
                    <a:pt x="33095" y="20447"/>
                  </a:cubicBezTo>
                  <a:cubicBezTo>
                    <a:pt x="32208" y="20985"/>
                    <a:pt x="31290" y="21428"/>
                    <a:pt x="30624" y="22220"/>
                  </a:cubicBezTo>
                  <a:cubicBezTo>
                    <a:pt x="31195" y="19401"/>
                    <a:pt x="30118" y="16646"/>
                    <a:pt x="31131" y="13891"/>
                  </a:cubicBezTo>
                  <a:cubicBezTo>
                    <a:pt x="31163" y="13891"/>
                    <a:pt x="31195" y="13859"/>
                    <a:pt x="31226" y="13828"/>
                  </a:cubicBezTo>
                  <a:cubicBezTo>
                    <a:pt x="32050" y="12434"/>
                    <a:pt x="33886" y="12403"/>
                    <a:pt x="34836" y="11136"/>
                  </a:cubicBezTo>
                  <a:cubicBezTo>
                    <a:pt x="35407" y="10439"/>
                    <a:pt x="35502" y="9584"/>
                    <a:pt x="35755" y="8729"/>
                  </a:cubicBezTo>
                  <a:cubicBezTo>
                    <a:pt x="36167" y="7494"/>
                    <a:pt x="36768" y="6512"/>
                    <a:pt x="37718" y="5625"/>
                  </a:cubicBezTo>
                  <a:lnTo>
                    <a:pt x="37813" y="5594"/>
                  </a:lnTo>
                  <a:cubicBezTo>
                    <a:pt x="37932" y="5564"/>
                    <a:pt x="37912" y="5369"/>
                    <a:pt x="37780" y="5369"/>
                  </a:cubicBezTo>
                  <a:cubicBezTo>
                    <a:pt x="37770" y="5369"/>
                    <a:pt x="37761" y="5370"/>
                    <a:pt x="37750" y="5372"/>
                  </a:cubicBezTo>
                  <a:cubicBezTo>
                    <a:pt x="36388" y="5625"/>
                    <a:pt x="34773" y="5815"/>
                    <a:pt x="33538" y="6481"/>
                  </a:cubicBezTo>
                  <a:cubicBezTo>
                    <a:pt x="32588" y="7019"/>
                    <a:pt x="32525" y="7937"/>
                    <a:pt x="31796" y="8571"/>
                  </a:cubicBezTo>
                  <a:cubicBezTo>
                    <a:pt x="31036" y="9236"/>
                    <a:pt x="30846" y="9679"/>
                    <a:pt x="30688" y="10756"/>
                  </a:cubicBezTo>
                  <a:cubicBezTo>
                    <a:pt x="30529" y="11738"/>
                    <a:pt x="30498" y="12688"/>
                    <a:pt x="30846" y="13638"/>
                  </a:cubicBezTo>
                  <a:cubicBezTo>
                    <a:pt x="30434" y="14651"/>
                    <a:pt x="30213" y="15696"/>
                    <a:pt x="30213" y="16773"/>
                  </a:cubicBezTo>
                  <a:cubicBezTo>
                    <a:pt x="30149" y="17280"/>
                    <a:pt x="30118" y="17818"/>
                    <a:pt x="30054" y="18325"/>
                  </a:cubicBezTo>
                  <a:cubicBezTo>
                    <a:pt x="30023" y="18578"/>
                    <a:pt x="29991" y="18831"/>
                    <a:pt x="29959" y="19085"/>
                  </a:cubicBezTo>
                  <a:cubicBezTo>
                    <a:pt x="29959" y="18356"/>
                    <a:pt x="29959" y="17596"/>
                    <a:pt x="29801" y="16868"/>
                  </a:cubicBezTo>
                  <a:cubicBezTo>
                    <a:pt x="29389" y="15158"/>
                    <a:pt x="27774" y="14334"/>
                    <a:pt x="26571" y="13194"/>
                  </a:cubicBezTo>
                  <a:cubicBezTo>
                    <a:pt x="26412" y="13004"/>
                    <a:pt x="26254" y="12846"/>
                    <a:pt x="26096" y="12656"/>
                  </a:cubicBezTo>
                  <a:cubicBezTo>
                    <a:pt x="25684" y="12181"/>
                    <a:pt x="25367" y="11611"/>
                    <a:pt x="25304" y="10883"/>
                  </a:cubicBezTo>
                  <a:cubicBezTo>
                    <a:pt x="25304" y="10883"/>
                    <a:pt x="25304" y="10883"/>
                    <a:pt x="25304" y="10851"/>
                  </a:cubicBezTo>
                  <a:cubicBezTo>
                    <a:pt x="25304" y="10819"/>
                    <a:pt x="25304" y="10788"/>
                    <a:pt x="25272" y="10756"/>
                  </a:cubicBezTo>
                  <a:cubicBezTo>
                    <a:pt x="25906" y="9362"/>
                    <a:pt x="26317" y="7969"/>
                    <a:pt x="26127" y="6449"/>
                  </a:cubicBezTo>
                  <a:cubicBezTo>
                    <a:pt x="25842" y="4295"/>
                    <a:pt x="24861" y="2332"/>
                    <a:pt x="25621" y="210"/>
                  </a:cubicBezTo>
                  <a:cubicBezTo>
                    <a:pt x="25671" y="86"/>
                    <a:pt x="25583" y="0"/>
                    <a:pt x="25482"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9"/>
            <p:cNvSpPr/>
            <p:nvPr/>
          </p:nvSpPr>
          <p:spPr>
            <a:xfrm rot="5400000">
              <a:off x="3503055" y="459717"/>
              <a:ext cx="1056663" cy="682876"/>
            </a:xfrm>
            <a:custGeom>
              <a:avLst/>
              <a:gdLst/>
              <a:ahLst/>
              <a:cxnLst/>
              <a:rect l="l" t="t" r="r" b="b"/>
              <a:pathLst>
                <a:path w="34836" h="22513" extrusionOk="0">
                  <a:moveTo>
                    <a:pt x="22485" y="9275"/>
                  </a:moveTo>
                  <a:lnTo>
                    <a:pt x="22485" y="9275"/>
                  </a:lnTo>
                  <a:cubicBezTo>
                    <a:pt x="24132" y="10383"/>
                    <a:pt x="26412" y="10003"/>
                    <a:pt x="28280" y="10573"/>
                  </a:cubicBezTo>
                  <a:cubicBezTo>
                    <a:pt x="30655" y="11302"/>
                    <a:pt x="32556" y="12664"/>
                    <a:pt x="34107" y="14564"/>
                  </a:cubicBezTo>
                  <a:cubicBezTo>
                    <a:pt x="34012" y="14500"/>
                    <a:pt x="33917" y="14469"/>
                    <a:pt x="33854" y="14437"/>
                  </a:cubicBezTo>
                  <a:cubicBezTo>
                    <a:pt x="32397" y="13677"/>
                    <a:pt x="30655" y="13550"/>
                    <a:pt x="29040" y="13265"/>
                  </a:cubicBezTo>
                  <a:cubicBezTo>
                    <a:pt x="26190" y="12790"/>
                    <a:pt x="24100" y="11650"/>
                    <a:pt x="22485" y="9275"/>
                  </a:cubicBezTo>
                  <a:close/>
                  <a:moveTo>
                    <a:pt x="22200" y="9117"/>
                  </a:moveTo>
                  <a:lnTo>
                    <a:pt x="22200" y="9117"/>
                  </a:lnTo>
                  <a:cubicBezTo>
                    <a:pt x="24100" y="13075"/>
                    <a:pt x="28154" y="13170"/>
                    <a:pt x="31859" y="14120"/>
                  </a:cubicBezTo>
                  <a:cubicBezTo>
                    <a:pt x="30909" y="14152"/>
                    <a:pt x="29927" y="14405"/>
                    <a:pt x="28945" y="14564"/>
                  </a:cubicBezTo>
                  <a:cubicBezTo>
                    <a:pt x="28377" y="14668"/>
                    <a:pt x="27806" y="14735"/>
                    <a:pt x="27247" y="14735"/>
                  </a:cubicBezTo>
                  <a:cubicBezTo>
                    <a:pt x="25937" y="14735"/>
                    <a:pt x="24696" y="14366"/>
                    <a:pt x="23720" y="13234"/>
                  </a:cubicBezTo>
                  <a:cubicBezTo>
                    <a:pt x="22770" y="12125"/>
                    <a:pt x="22358" y="10542"/>
                    <a:pt x="22200" y="9117"/>
                  </a:cubicBezTo>
                  <a:close/>
                  <a:moveTo>
                    <a:pt x="13997" y="2276"/>
                  </a:moveTo>
                  <a:cubicBezTo>
                    <a:pt x="15834" y="2783"/>
                    <a:pt x="17703" y="4430"/>
                    <a:pt x="18748" y="5823"/>
                  </a:cubicBezTo>
                  <a:cubicBezTo>
                    <a:pt x="20110" y="7692"/>
                    <a:pt x="20458" y="10193"/>
                    <a:pt x="19951" y="12442"/>
                  </a:cubicBezTo>
                  <a:cubicBezTo>
                    <a:pt x="19635" y="13740"/>
                    <a:pt x="19065" y="14975"/>
                    <a:pt x="18336" y="16084"/>
                  </a:cubicBezTo>
                  <a:cubicBezTo>
                    <a:pt x="18083" y="16432"/>
                    <a:pt x="17639" y="17192"/>
                    <a:pt x="17259" y="17446"/>
                  </a:cubicBezTo>
                  <a:cubicBezTo>
                    <a:pt x="16848" y="17636"/>
                    <a:pt x="16436" y="17826"/>
                    <a:pt x="15993" y="17984"/>
                  </a:cubicBezTo>
                  <a:cubicBezTo>
                    <a:pt x="15961" y="17857"/>
                    <a:pt x="15898" y="17699"/>
                    <a:pt x="15803" y="17572"/>
                  </a:cubicBezTo>
                  <a:cubicBezTo>
                    <a:pt x="15613" y="17541"/>
                    <a:pt x="15486" y="17446"/>
                    <a:pt x="15359" y="17414"/>
                  </a:cubicBezTo>
                  <a:cubicBezTo>
                    <a:pt x="15359" y="17319"/>
                    <a:pt x="15328" y="17224"/>
                    <a:pt x="15201" y="17224"/>
                  </a:cubicBezTo>
                  <a:cubicBezTo>
                    <a:pt x="14726" y="17224"/>
                    <a:pt x="14884" y="17224"/>
                    <a:pt x="14504" y="17572"/>
                  </a:cubicBezTo>
                  <a:cubicBezTo>
                    <a:pt x="14187" y="17889"/>
                    <a:pt x="14061" y="18491"/>
                    <a:pt x="13807" y="18871"/>
                  </a:cubicBezTo>
                  <a:cubicBezTo>
                    <a:pt x="13332" y="19536"/>
                    <a:pt x="12667" y="20137"/>
                    <a:pt x="11907" y="20486"/>
                  </a:cubicBezTo>
                  <a:cubicBezTo>
                    <a:pt x="10926" y="20961"/>
                    <a:pt x="9817" y="21246"/>
                    <a:pt x="8677" y="21468"/>
                  </a:cubicBezTo>
                  <a:cubicBezTo>
                    <a:pt x="11654" y="18681"/>
                    <a:pt x="13839" y="15197"/>
                    <a:pt x="14916" y="11238"/>
                  </a:cubicBezTo>
                  <a:cubicBezTo>
                    <a:pt x="15708" y="8388"/>
                    <a:pt x="16214" y="4556"/>
                    <a:pt x="13997" y="2276"/>
                  </a:cubicBezTo>
                  <a:close/>
                  <a:moveTo>
                    <a:pt x="13554" y="2181"/>
                  </a:moveTo>
                  <a:cubicBezTo>
                    <a:pt x="16214" y="4841"/>
                    <a:pt x="15328" y="9243"/>
                    <a:pt x="14187" y="12505"/>
                  </a:cubicBezTo>
                  <a:cubicBezTo>
                    <a:pt x="12952" y="16020"/>
                    <a:pt x="10831" y="19092"/>
                    <a:pt x="8107" y="21563"/>
                  </a:cubicBezTo>
                  <a:cubicBezTo>
                    <a:pt x="8075" y="21563"/>
                    <a:pt x="8075" y="21594"/>
                    <a:pt x="8075" y="21594"/>
                  </a:cubicBezTo>
                  <a:cubicBezTo>
                    <a:pt x="7442" y="21721"/>
                    <a:pt x="6809" y="21816"/>
                    <a:pt x="6207" y="21943"/>
                  </a:cubicBezTo>
                  <a:cubicBezTo>
                    <a:pt x="8487" y="20327"/>
                    <a:pt x="8899" y="15609"/>
                    <a:pt x="9184" y="13360"/>
                  </a:cubicBezTo>
                  <a:cubicBezTo>
                    <a:pt x="9500" y="10732"/>
                    <a:pt x="9627" y="7787"/>
                    <a:pt x="11401" y="5696"/>
                  </a:cubicBezTo>
                  <a:cubicBezTo>
                    <a:pt x="11907" y="5095"/>
                    <a:pt x="12604" y="4651"/>
                    <a:pt x="12984" y="3955"/>
                  </a:cubicBezTo>
                  <a:cubicBezTo>
                    <a:pt x="13237" y="3543"/>
                    <a:pt x="13111" y="2815"/>
                    <a:pt x="13142" y="2276"/>
                  </a:cubicBezTo>
                  <a:lnTo>
                    <a:pt x="13142" y="2276"/>
                  </a:lnTo>
                  <a:cubicBezTo>
                    <a:pt x="13178" y="2294"/>
                    <a:pt x="13211" y="2302"/>
                    <a:pt x="13240" y="2302"/>
                  </a:cubicBezTo>
                  <a:cubicBezTo>
                    <a:pt x="13317" y="2302"/>
                    <a:pt x="13373" y="2250"/>
                    <a:pt x="13396" y="2181"/>
                  </a:cubicBezTo>
                  <a:close/>
                  <a:moveTo>
                    <a:pt x="8170" y="17161"/>
                  </a:moveTo>
                  <a:lnTo>
                    <a:pt x="8170" y="17161"/>
                  </a:lnTo>
                  <a:cubicBezTo>
                    <a:pt x="7727" y="19282"/>
                    <a:pt x="6904" y="21911"/>
                    <a:pt x="4718" y="22133"/>
                  </a:cubicBezTo>
                  <a:cubicBezTo>
                    <a:pt x="4655" y="22164"/>
                    <a:pt x="4623" y="22196"/>
                    <a:pt x="4592" y="22228"/>
                  </a:cubicBezTo>
                  <a:cubicBezTo>
                    <a:pt x="3547" y="22006"/>
                    <a:pt x="2533" y="21658"/>
                    <a:pt x="1805" y="20802"/>
                  </a:cubicBezTo>
                  <a:cubicBezTo>
                    <a:pt x="1330" y="20264"/>
                    <a:pt x="1108" y="19599"/>
                    <a:pt x="1171" y="18871"/>
                  </a:cubicBezTo>
                  <a:cubicBezTo>
                    <a:pt x="1307" y="18600"/>
                    <a:pt x="1442" y="18465"/>
                    <a:pt x="1582" y="18465"/>
                  </a:cubicBezTo>
                  <a:cubicBezTo>
                    <a:pt x="1704" y="18465"/>
                    <a:pt x="1830" y="18569"/>
                    <a:pt x="1963" y="18776"/>
                  </a:cubicBezTo>
                  <a:cubicBezTo>
                    <a:pt x="2818" y="18997"/>
                    <a:pt x="3388" y="19536"/>
                    <a:pt x="4370" y="19536"/>
                  </a:cubicBezTo>
                  <a:cubicBezTo>
                    <a:pt x="6080" y="19536"/>
                    <a:pt x="7379" y="18554"/>
                    <a:pt x="8170" y="17161"/>
                  </a:cubicBezTo>
                  <a:close/>
                  <a:moveTo>
                    <a:pt x="5660" y="0"/>
                  </a:moveTo>
                  <a:cubicBezTo>
                    <a:pt x="3779" y="0"/>
                    <a:pt x="1888" y="256"/>
                    <a:pt x="126" y="629"/>
                  </a:cubicBezTo>
                  <a:cubicBezTo>
                    <a:pt x="9" y="659"/>
                    <a:pt x="0" y="823"/>
                    <a:pt x="100" y="823"/>
                  </a:cubicBezTo>
                  <a:cubicBezTo>
                    <a:pt x="108" y="823"/>
                    <a:pt x="117" y="822"/>
                    <a:pt x="126" y="819"/>
                  </a:cubicBezTo>
                  <a:cubicBezTo>
                    <a:pt x="2040" y="625"/>
                    <a:pt x="3990" y="389"/>
                    <a:pt x="5905" y="389"/>
                  </a:cubicBezTo>
                  <a:cubicBezTo>
                    <a:pt x="8363" y="389"/>
                    <a:pt x="10763" y="779"/>
                    <a:pt x="12952" y="2150"/>
                  </a:cubicBezTo>
                  <a:cubicBezTo>
                    <a:pt x="12921" y="2213"/>
                    <a:pt x="12921" y="2276"/>
                    <a:pt x="12889" y="2340"/>
                  </a:cubicBezTo>
                  <a:cubicBezTo>
                    <a:pt x="12921" y="2498"/>
                    <a:pt x="12952" y="2625"/>
                    <a:pt x="12952" y="2783"/>
                  </a:cubicBezTo>
                  <a:cubicBezTo>
                    <a:pt x="12921" y="3480"/>
                    <a:pt x="12667" y="4050"/>
                    <a:pt x="12161" y="4461"/>
                  </a:cubicBezTo>
                  <a:cubicBezTo>
                    <a:pt x="11971" y="4683"/>
                    <a:pt x="11717" y="4873"/>
                    <a:pt x="11527" y="5095"/>
                  </a:cubicBezTo>
                  <a:cubicBezTo>
                    <a:pt x="10292" y="6393"/>
                    <a:pt x="9690" y="7977"/>
                    <a:pt x="9342" y="9718"/>
                  </a:cubicBezTo>
                  <a:cubicBezTo>
                    <a:pt x="8962" y="11745"/>
                    <a:pt x="8867" y="13835"/>
                    <a:pt x="8455" y="15862"/>
                  </a:cubicBezTo>
                  <a:lnTo>
                    <a:pt x="8424" y="16052"/>
                  </a:lnTo>
                  <a:cubicBezTo>
                    <a:pt x="7738" y="17858"/>
                    <a:pt x="6061" y="19202"/>
                    <a:pt x="4253" y="19202"/>
                  </a:cubicBezTo>
                  <a:cubicBezTo>
                    <a:pt x="3556" y="19202"/>
                    <a:pt x="2840" y="19003"/>
                    <a:pt x="2153" y="18554"/>
                  </a:cubicBezTo>
                  <a:cubicBezTo>
                    <a:pt x="1818" y="18345"/>
                    <a:pt x="1608" y="18066"/>
                    <a:pt x="1385" y="18066"/>
                  </a:cubicBezTo>
                  <a:cubicBezTo>
                    <a:pt x="1270" y="18066"/>
                    <a:pt x="1153" y="18139"/>
                    <a:pt x="1013" y="18332"/>
                  </a:cubicBezTo>
                  <a:cubicBezTo>
                    <a:pt x="538" y="18997"/>
                    <a:pt x="1076" y="20264"/>
                    <a:pt x="1457" y="20802"/>
                  </a:cubicBezTo>
                  <a:cubicBezTo>
                    <a:pt x="2217" y="21911"/>
                    <a:pt x="3547" y="22323"/>
                    <a:pt x="4845" y="22513"/>
                  </a:cubicBezTo>
                  <a:cubicBezTo>
                    <a:pt x="4877" y="22513"/>
                    <a:pt x="4908" y="22481"/>
                    <a:pt x="4940" y="22449"/>
                  </a:cubicBezTo>
                  <a:cubicBezTo>
                    <a:pt x="5130" y="22418"/>
                    <a:pt x="5320" y="22354"/>
                    <a:pt x="5510" y="22291"/>
                  </a:cubicBezTo>
                  <a:cubicBezTo>
                    <a:pt x="6365" y="22164"/>
                    <a:pt x="7252" y="22006"/>
                    <a:pt x="8107" y="21848"/>
                  </a:cubicBezTo>
                  <a:cubicBezTo>
                    <a:pt x="8139" y="21863"/>
                    <a:pt x="8170" y="21871"/>
                    <a:pt x="8202" y="21871"/>
                  </a:cubicBezTo>
                  <a:cubicBezTo>
                    <a:pt x="8234" y="21871"/>
                    <a:pt x="8265" y="21863"/>
                    <a:pt x="8297" y="21848"/>
                  </a:cubicBezTo>
                  <a:cubicBezTo>
                    <a:pt x="8297" y="21816"/>
                    <a:pt x="8297" y="21816"/>
                    <a:pt x="8329" y="21816"/>
                  </a:cubicBezTo>
                  <a:cubicBezTo>
                    <a:pt x="9437" y="21594"/>
                    <a:pt x="10514" y="21341"/>
                    <a:pt x="11559" y="20961"/>
                  </a:cubicBezTo>
                  <a:cubicBezTo>
                    <a:pt x="12224" y="20707"/>
                    <a:pt x="12857" y="20359"/>
                    <a:pt x="13396" y="19852"/>
                  </a:cubicBezTo>
                  <a:cubicBezTo>
                    <a:pt x="13744" y="19536"/>
                    <a:pt x="14409" y="18206"/>
                    <a:pt x="14916" y="17699"/>
                  </a:cubicBezTo>
                  <a:cubicBezTo>
                    <a:pt x="14932" y="17715"/>
                    <a:pt x="14948" y="17723"/>
                    <a:pt x="14963" y="17723"/>
                  </a:cubicBezTo>
                  <a:cubicBezTo>
                    <a:pt x="14979" y="17723"/>
                    <a:pt x="14995" y="17715"/>
                    <a:pt x="15011" y="17699"/>
                  </a:cubicBezTo>
                  <a:cubicBezTo>
                    <a:pt x="15264" y="17952"/>
                    <a:pt x="15518" y="18206"/>
                    <a:pt x="15771" y="18459"/>
                  </a:cubicBezTo>
                  <a:cubicBezTo>
                    <a:pt x="15771" y="18522"/>
                    <a:pt x="15834" y="18586"/>
                    <a:pt x="15898" y="18586"/>
                  </a:cubicBezTo>
                  <a:cubicBezTo>
                    <a:pt x="15919" y="18587"/>
                    <a:pt x="15940" y="18587"/>
                    <a:pt x="15960" y="18587"/>
                  </a:cubicBezTo>
                  <a:cubicBezTo>
                    <a:pt x="17449" y="18587"/>
                    <a:pt x="18567" y="16384"/>
                    <a:pt x="19191" y="15229"/>
                  </a:cubicBezTo>
                  <a:cubicBezTo>
                    <a:pt x="20205" y="13360"/>
                    <a:pt x="20680" y="11238"/>
                    <a:pt x="20395" y="9148"/>
                  </a:cubicBezTo>
                  <a:cubicBezTo>
                    <a:pt x="20173" y="7818"/>
                    <a:pt x="19698" y="6646"/>
                    <a:pt x="18938" y="5633"/>
                  </a:cubicBezTo>
                  <a:lnTo>
                    <a:pt x="18938" y="5633"/>
                  </a:lnTo>
                  <a:cubicBezTo>
                    <a:pt x="20015" y="6678"/>
                    <a:pt x="21028" y="7818"/>
                    <a:pt x="22010" y="8990"/>
                  </a:cubicBezTo>
                  <a:cubicBezTo>
                    <a:pt x="21946" y="11175"/>
                    <a:pt x="22991" y="13645"/>
                    <a:pt x="25018" y="14627"/>
                  </a:cubicBezTo>
                  <a:cubicBezTo>
                    <a:pt x="25706" y="14964"/>
                    <a:pt x="26409" y="15081"/>
                    <a:pt x="27120" y="15081"/>
                  </a:cubicBezTo>
                  <a:cubicBezTo>
                    <a:pt x="28765" y="15081"/>
                    <a:pt x="30451" y="14452"/>
                    <a:pt x="32080" y="14452"/>
                  </a:cubicBezTo>
                  <a:cubicBezTo>
                    <a:pt x="32923" y="14452"/>
                    <a:pt x="33752" y="14621"/>
                    <a:pt x="34551" y="15134"/>
                  </a:cubicBezTo>
                  <a:cubicBezTo>
                    <a:pt x="34582" y="15165"/>
                    <a:pt x="34582" y="15165"/>
                    <a:pt x="34614" y="15165"/>
                  </a:cubicBezTo>
                  <a:cubicBezTo>
                    <a:pt x="34741" y="15165"/>
                    <a:pt x="34836" y="15039"/>
                    <a:pt x="34741" y="14944"/>
                  </a:cubicBezTo>
                  <a:cubicBezTo>
                    <a:pt x="34677" y="14880"/>
                    <a:pt x="34614" y="14849"/>
                    <a:pt x="34551" y="14817"/>
                  </a:cubicBezTo>
                  <a:cubicBezTo>
                    <a:pt x="33474" y="13012"/>
                    <a:pt x="31795" y="11714"/>
                    <a:pt x="29895" y="10858"/>
                  </a:cubicBezTo>
                  <a:cubicBezTo>
                    <a:pt x="28914" y="10415"/>
                    <a:pt x="27837" y="10098"/>
                    <a:pt x="26792" y="9940"/>
                  </a:cubicBezTo>
                  <a:cubicBezTo>
                    <a:pt x="25272" y="9687"/>
                    <a:pt x="23688" y="9845"/>
                    <a:pt x="22326" y="9053"/>
                  </a:cubicBezTo>
                  <a:cubicBezTo>
                    <a:pt x="22326" y="8990"/>
                    <a:pt x="22295" y="8958"/>
                    <a:pt x="22263" y="8927"/>
                  </a:cubicBezTo>
                  <a:cubicBezTo>
                    <a:pt x="22263" y="8895"/>
                    <a:pt x="22263" y="8895"/>
                    <a:pt x="22231" y="8863"/>
                  </a:cubicBezTo>
                  <a:cubicBezTo>
                    <a:pt x="20870" y="6773"/>
                    <a:pt x="18970" y="4968"/>
                    <a:pt x="16911" y="3575"/>
                  </a:cubicBezTo>
                  <a:cubicBezTo>
                    <a:pt x="15929" y="2751"/>
                    <a:pt x="14789" y="2023"/>
                    <a:pt x="13554" y="1864"/>
                  </a:cubicBezTo>
                  <a:cubicBezTo>
                    <a:pt x="13491" y="1833"/>
                    <a:pt x="13427" y="1769"/>
                    <a:pt x="13364" y="1706"/>
                  </a:cubicBezTo>
                  <a:cubicBezTo>
                    <a:pt x="13364" y="1681"/>
                    <a:pt x="13323" y="1634"/>
                    <a:pt x="13273" y="1634"/>
                  </a:cubicBezTo>
                  <a:cubicBezTo>
                    <a:pt x="13262" y="1634"/>
                    <a:pt x="13250" y="1637"/>
                    <a:pt x="13237" y="1643"/>
                  </a:cubicBezTo>
                  <a:cubicBezTo>
                    <a:pt x="13206" y="1611"/>
                    <a:pt x="13142" y="1579"/>
                    <a:pt x="13111" y="1548"/>
                  </a:cubicBezTo>
                  <a:cubicBezTo>
                    <a:pt x="13093" y="1536"/>
                    <a:pt x="13074" y="1531"/>
                    <a:pt x="13056" y="1531"/>
                  </a:cubicBezTo>
                  <a:cubicBezTo>
                    <a:pt x="12976" y="1531"/>
                    <a:pt x="12907" y="1629"/>
                    <a:pt x="12984" y="1706"/>
                  </a:cubicBezTo>
                  <a:cubicBezTo>
                    <a:pt x="13016" y="1706"/>
                    <a:pt x="13016" y="1738"/>
                    <a:pt x="13047" y="1738"/>
                  </a:cubicBezTo>
                  <a:cubicBezTo>
                    <a:pt x="13016" y="1769"/>
                    <a:pt x="12984" y="1801"/>
                    <a:pt x="12984" y="1801"/>
                  </a:cubicBezTo>
                  <a:cubicBezTo>
                    <a:pt x="10804" y="482"/>
                    <a:pt x="8241" y="0"/>
                    <a:pt x="566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9"/>
            <p:cNvSpPr/>
            <p:nvPr/>
          </p:nvSpPr>
          <p:spPr>
            <a:xfrm rot="5400000">
              <a:off x="3818212" y="451652"/>
              <a:ext cx="1651210" cy="1088148"/>
            </a:xfrm>
            <a:custGeom>
              <a:avLst/>
              <a:gdLst/>
              <a:ahLst/>
              <a:cxnLst/>
              <a:rect l="l" t="t" r="r" b="b"/>
              <a:pathLst>
                <a:path w="54437" h="35874" extrusionOk="0">
                  <a:moveTo>
                    <a:pt x="37240" y="520"/>
                  </a:moveTo>
                  <a:lnTo>
                    <a:pt x="37240" y="520"/>
                  </a:lnTo>
                  <a:cubicBezTo>
                    <a:pt x="36068" y="2230"/>
                    <a:pt x="35657" y="3781"/>
                    <a:pt x="35498" y="5935"/>
                  </a:cubicBezTo>
                  <a:cubicBezTo>
                    <a:pt x="35340" y="8532"/>
                    <a:pt x="34770" y="12237"/>
                    <a:pt x="32521" y="13947"/>
                  </a:cubicBezTo>
                  <a:cubicBezTo>
                    <a:pt x="31983" y="14359"/>
                    <a:pt x="31666" y="14517"/>
                    <a:pt x="31381" y="15182"/>
                  </a:cubicBezTo>
                  <a:cubicBezTo>
                    <a:pt x="30684" y="16639"/>
                    <a:pt x="30589" y="17716"/>
                    <a:pt x="29133" y="18729"/>
                  </a:cubicBezTo>
                  <a:cubicBezTo>
                    <a:pt x="27564" y="19858"/>
                    <a:pt x="25706" y="20104"/>
                    <a:pt x="23831" y="20104"/>
                  </a:cubicBezTo>
                  <a:cubicBezTo>
                    <a:pt x="22867" y="20104"/>
                    <a:pt x="21898" y="20039"/>
                    <a:pt x="20962" y="19996"/>
                  </a:cubicBezTo>
                  <a:lnTo>
                    <a:pt x="20930" y="19996"/>
                  </a:lnTo>
                  <a:cubicBezTo>
                    <a:pt x="21849" y="19331"/>
                    <a:pt x="22704" y="18602"/>
                    <a:pt x="23496" y="17811"/>
                  </a:cubicBezTo>
                  <a:cubicBezTo>
                    <a:pt x="28024" y="13345"/>
                    <a:pt x="30336" y="7233"/>
                    <a:pt x="35150" y="3021"/>
                  </a:cubicBezTo>
                  <a:cubicBezTo>
                    <a:pt x="35304" y="2867"/>
                    <a:pt x="35187" y="2630"/>
                    <a:pt x="35020" y="2630"/>
                  </a:cubicBezTo>
                  <a:cubicBezTo>
                    <a:pt x="34980" y="2630"/>
                    <a:pt x="34938" y="2643"/>
                    <a:pt x="34896" y="2673"/>
                  </a:cubicBezTo>
                  <a:cubicBezTo>
                    <a:pt x="30336" y="6283"/>
                    <a:pt x="28183" y="11984"/>
                    <a:pt x="24382" y="16291"/>
                  </a:cubicBezTo>
                  <a:cubicBezTo>
                    <a:pt x="23306" y="17494"/>
                    <a:pt x="22102" y="18571"/>
                    <a:pt x="20804" y="19521"/>
                  </a:cubicBezTo>
                  <a:cubicBezTo>
                    <a:pt x="20962" y="18919"/>
                    <a:pt x="20930" y="18381"/>
                    <a:pt x="20867" y="17747"/>
                  </a:cubicBezTo>
                  <a:cubicBezTo>
                    <a:pt x="20804" y="17241"/>
                    <a:pt x="20677" y="16671"/>
                    <a:pt x="20772" y="16132"/>
                  </a:cubicBezTo>
                  <a:cubicBezTo>
                    <a:pt x="20930" y="15056"/>
                    <a:pt x="21627" y="14707"/>
                    <a:pt x="22102" y="13884"/>
                  </a:cubicBezTo>
                  <a:cubicBezTo>
                    <a:pt x="22546" y="13092"/>
                    <a:pt x="22514" y="12174"/>
                    <a:pt x="22672" y="11319"/>
                  </a:cubicBezTo>
                  <a:cubicBezTo>
                    <a:pt x="22989" y="9545"/>
                    <a:pt x="24002" y="8152"/>
                    <a:pt x="25491" y="7170"/>
                  </a:cubicBezTo>
                  <a:cubicBezTo>
                    <a:pt x="26504" y="6473"/>
                    <a:pt x="27644" y="6093"/>
                    <a:pt x="28689" y="5523"/>
                  </a:cubicBezTo>
                  <a:cubicBezTo>
                    <a:pt x="29608" y="5016"/>
                    <a:pt x="30304" y="4320"/>
                    <a:pt x="31033" y="3591"/>
                  </a:cubicBezTo>
                  <a:cubicBezTo>
                    <a:pt x="32395" y="2261"/>
                    <a:pt x="33535" y="1755"/>
                    <a:pt x="35371" y="1248"/>
                  </a:cubicBezTo>
                  <a:cubicBezTo>
                    <a:pt x="36037" y="1058"/>
                    <a:pt x="36638" y="868"/>
                    <a:pt x="37240" y="520"/>
                  </a:cubicBezTo>
                  <a:close/>
                  <a:moveTo>
                    <a:pt x="9340" y="13314"/>
                  </a:moveTo>
                  <a:cubicBezTo>
                    <a:pt x="10131" y="13314"/>
                    <a:pt x="10828" y="13377"/>
                    <a:pt x="11588" y="13852"/>
                  </a:cubicBezTo>
                  <a:cubicBezTo>
                    <a:pt x="12443" y="14390"/>
                    <a:pt x="13013" y="15531"/>
                    <a:pt x="13140" y="16512"/>
                  </a:cubicBezTo>
                  <a:cubicBezTo>
                    <a:pt x="13266" y="17747"/>
                    <a:pt x="12475" y="18254"/>
                    <a:pt x="11968" y="19267"/>
                  </a:cubicBezTo>
                  <a:cubicBezTo>
                    <a:pt x="11746" y="19711"/>
                    <a:pt x="11651" y="20249"/>
                    <a:pt x="11335" y="20629"/>
                  </a:cubicBezTo>
                  <a:cubicBezTo>
                    <a:pt x="10923" y="21168"/>
                    <a:pt x="10258" y="21516"/>
                    <a:pt x="9625" y="21801"/>
                  </a:cubicBezTo>
                  <a:cubicBezTo>
                    <a:pt x="9688" y="21674"/>
                    <a:pt x="9751" y="21579"/>
                    <a:pt x="9815" y="21453"/>
                  </a:cubicBezTo>
                  <a:cubicBezTo>
                    <a:pt x="10955" y="19172"/>
                    <a:pt x="11778" y="14961"/>
                    <a:pt x="9340" y="13314"/>
                  </a:cubicBezTo>
                  <a:close/>
                  <a:moveTo>
                    <a:pt x="42706" y="25541"/>
                  </a:moveTo>
                  <a:cubicBezTo>
                    <a:pt x="43467" y="25541"/>
                    <a:pt x="44235" y="25622"/>
                    <a:pt x="44999" y="25791"/>
                  </a:cubicBezTo>
                  <a:cubicBezTo>
                    <a:pt x="49211" y="26710"/>
                    <a:pt x="53803" y="30637"/>
                    <a:pt x="53486" y="35292"/>
                  </a:cubicBezTo>
                  <a:cubicBezTo>
                    <a:pt x="52020" y="33934"/>
                    <a:pt x="50290" y="33295"/>
                    <a:pt x="48456" y="33295"/>
                  </a:cubicBezTo>
                  <a:cubicBezTo>
                    <a:pt x="47596" y="33295"/>
                    <a:pt x="46712" y="33435"/>
                    <a:pt x="45822" y="33708"/>
                  </a:cubicBezTo>
                  <a:cubicBezTo>
                    <a:pt x="44394" y="34137"/>
                    <a:pt x="43031" y="34618"/>
                    <a:pt x="41633" y="34618"/>
                  </a:cubicBezTo>
                  <a:cubicBezTo>
                    <a:pt x="40861" y="34618"/>
                    <a:pt x="40078" y="34471"/>
                    <a:pt x="39267" y="34089"/>
                  </a:cubicBezTo>
                  <a:cubicBezTo>
                    <a:pt x="37272" y="33107"/>
                    <a:pt x="35530" y="31270"/>
                    <a:pt x="33788" y="29877"/>
                  </a:cubicBezTo>
                  <a:lnTo>
                    <a:pt x="33788" y="29877"/>
                  </a:lnTo>
                  <a:cubicBezTo>
                    <a:pt x="34027" y="29901"/>
                    <a:pt x="34266" y="29911"/>
                    <a:pt x="34503" y="29911"/>
                  </a:cubicBezTo>
                  <a:cubicBezTo>
                    <a:pt x="35522" y="29911"/>
                    <a:pt x="36523" y="29720"/>
                    <a:pt x="37525" y="29592"/>
                  </a:cubicBezTo>
                  <a:cubicBezTo>
                    <a:pt x="38989" y="29408"/>
                    <a:pt x="40475" y="29290"/>
                    <a:pt x="41965" y="29290"/>
                  </a:cubicBezTo>
                  <a:cubicBezTo>
                    <a:pt x="42280" y="29290"/>
                    <a:pt x="42594" y="29295"/>
                    <a:pt x="42909" y="29307"/>
                  </a:cubicBezTo>
                  <a:cubicBezTo>
                    <a:pt x="46487" y="29497"/>
                    <a:pt x="49749" y="30637"/>
                    <a:pt x="52536" y="32885"/>
                  </a:cubicBezTo>
                  <a:cubicBezTo>
                    <a:pt x="52548" y="32897"/>
                    <a:pt x="52561" y="32902"/>
                    <a:pt x="52575" y="32902"/>
                  </a:cubicBezTo>
                  <a:cubicBezTo>
                    <a:pt x="52630" y="32902"/>
                    <a:pt x="52682" y="32810"/>
                    <a:pt x="52631" y="32758"/>
                  </a:cubicBezTo>
                  <a:cubicBezTo>
                    <a:pt x="50351" y="30542"/>
                    <a:pt x="47216" y="29433"/>
                    <a:pt x="44080" y="29085"/>
                  </a:cubicBezTo>
                  <a:cubicBezTo>
                    <a:pt x="43278" y="29001"/>
                    <a:pt x="42467" y="28962"/>
                    <a:pt x="41656" y="28962"/>
                  </a:cubicBezTo>
                  <a:cubicBezTo>
                    <a:pt x="40931" y="28962"/>
                    <a:pt x="40206" y="28993"/>
                    <a:pt x="39488" y="29053"/>
                  </a:cubicBezTo>
                  <a:cubicBezTo>
                    <a:pt x="37673" y="29207"/>
                    <a:pt x="35828" y="29720"/>
                    <a:pt x="34011" y="29720"/>
                  </a:cubicBezTo>
                  <a:cubicBezTo>
                    <a:pt x="33958" y="29720"/>
                    <a:pt x="33905" y="29719"/>
                    <a:pt x="33851" y="29718"/>
                  </a:cubicBezTo>
                  <a:cubicBezTo>
                    <a:pt x="36074" y="27134"/>
                    <a:pt x="39329" y="25541"/>
                    <a:pt x="42706" y="25541"/>
                  </a:cubicBezTo>
                  <a:close/>
                  <a:moveTo>
                    <a:pt x="37537" y="0"/>
                  </a:moveTo>
                  <a:cubicBezTo>
                    <a:pt x="37513" y="0"/>
                    <a:pt x="37487" y="4"/>
                    <a:pt x="37462" y="13"/>
                  </a:cubicBezTo>
                  <a:cubicBezTo>
                    <a:pt x="36227" y="900"/>
                    <a:pt x="34738" y="931"/>
                    <a:pt x="33376" y="1501"/>
                  </a:cubicBezTo>
                  <a:cubicBezTo>
                    <a:pt x="32521" y="1850"/>
                    <a:pt x="31825" y="2420"/>
                    <a:pt x="31160" y="3053"/>
                  </a:cubicBezTo>
                  <a:cubicBezTo>
                    <a:pt x="29861" y="4256"/>
                    <a:pt x="28911" y="5111"/>
                    <a:pt x="27296" y="5903"/>
                  </a:cubicBezTo>
                  <a:cubicBezTo>
                    <a:pt x="26219" y="6442"/>
                    <a:pt x="25174" y="6917"/>
                    <a:pt x="24287" y="7772"/>
                  </a:cubicBezTo>
                  <a:cubicBezTo>
                    <a:pt x="23559" y="8468"/>
                    <a:pt x="22989" y="9292"/>
                    <a:pt x="22641" y="10242"/>
                  </a:cubicBezTo>
                  <a:cubicBezTo>
                    <a:pt x="22134" y="11604"/>
                    <a:pt x="22229" y="12902"/>
                    <a:pt x="21342" y="14169"/>
                  </a:cubicBezTo>
                  <a:cubicBezTo>
                    <a:pt x="20740" y="15024"/>
                    <a:pt x="20329" y="15436"/>
                    <a:pt x="20297" y="16481"/>
                  </a:cubicBezTo>
                  <a:cubicBezTo>
                    <a:pt x="20265" y="17621"/>
                    <a:pt x="20645" y="18666"/>
                    <a:pt x="20392" y="19806"/>
                  </a:cubicBezTo>
                  <a:cubicBezTo>
                    <a:pt x="19410" y="20503"/>
                    <a:pt x="18334" y="21104"/>
                    <a:pt x="17257" y="21643"/>
                  </a:cubicBezTo>
                  <a:cubicBezTo>
                    <a:pt x="14660" y="22846"/>
                    <a:pt x="11778" y="23226"/>
                    <a:pt x="9213" y="24461"/>
                  </a:cubicBezTo>
                  <a:cubicBezTo>
                    <a:pt x="8389" y="24620"/>
                    <a:pt x="7598" y="24841"/>
                    <a:pt x="6774" y="25126"/>
                  </a:cubicBezTo>
                  <a:cubicBezTo>
                    <a:pt x="7756" y="24335"/>
                    <a:pt x="8643" y="23416"/>
                    <a:pt x="9340" y="22308"/>
                  </a:cubicBezTo>
                  <a:cubicBezTo>
                    <a:pt x="10638" y="21801"/>
                    <a:pt x="11493" y="21199"/>
                    <a:pt x="12126" y="19869"/>
                  </a:cubicBezTo>
                  <a:cubicBezTo>
                    <a:pt x="12601" y="18919"/>
                    <a:pt x="13900" y="17684"/>
                    <a:pt x="13742" y="16449"/>
                  </a:cubicBezTo>
                  <a:cubicBezTo>
                    <a:pt x="13710" y="16037"/>
                    <a:pt x="13520" y="15847"/>
                    <a:pt x="13298" y="15499"/>
                  </a:cubicBezTo>
                  <a:cubicBezTo>
                    <a:pt x="13013" y="15024"/>
                    <a:pt x="12728" y="14137"/>
                    <a:pt x="12348" y="13694"/>
                  </a:cubicBezTo>
                  <a:cubicBezTo>
                    <a:pt x="11798" y="13077"/>
                    <a:pt x="10865" y="12966"/>
                    <a:pt x="9964" y="12966"/>
                  </a:cubicBezTo>
                  <a:cubicBezTo>
                    <a:pt x="9569" y="12966"/>
                    <a:pt x="9180" y="12987"/>
                    <a:pt x="8833" y="12997"/>
                  </a:cubicBezTo>
                  <a:lnTo>
                    <a:pt x="8674" y="12934"/>
                  </a:lnTo>
                  <a:cubicBezTo>
                    <a:pt x="8645" y="12922"/>
                    <a:pt x="8619" y="12917"/>
                    <a:pt x="8595" y="12917"/>
                  </a:cubicBezTo>
                  <a:cubicBezTo>
                    <a:pt x="8495" y="12917"/>
                    <a:pt x="8453" y="13015"/>
                    <a:pt x="8453" y="13092"/>
                  </a:cubicBezTo>
                  <a:cubicBezTo>
                    <a:pt x="8421" y="13155"/>
                    <a:pt x="8453" y="13250"/>
                    <a:pt x="8548" y="13282"/>
                  </a:cubicBezTo>
                  <a:lnTo>
                    <a:pt x="8674" y="13282"/>
                  </a:lnTo>
                  <a:cubicBezTo>
                    <a:pt x="11841" y="14707"/>
                    <a:pt x="10606" y="19362"/>
                    <a:pt x="9054" y="22054"/>
                  </a:cubicBezTo>
                  <a:cubicBezTo>
                    <a:pt x="9023" y="22054"/>
                    <a:pt x="8991" y="22086"/>
                    <a:pt x="8959" y="22086"/>
                  </a:cubicBezTo>
                  <a:cubicBezTo>
                    <a:pt x="8833" y="22118"/>
                    <a:pt x="8833" y="22244"/>
                    <a:pt x="8896" y="22339"/>
                  </a:cubicBezTo>
                  <a:cubicBezTo>
                    <a:pt x="8706" y="22624"/>
                    <a:pt x="8548" y="22846"/>
                    <a:pt x="8389" y="23068"/>
                  </a:cubicBezTo>
                  <a:cubicBezTo>
                    <a:pt x="7408" y="24303"/>
                    <a:pt x="6173" y="25190"/>
                    <a:pt x="4779" y="25918"/>
                  </a:cubicBezTo>
                  <a:cubicBezTo>
                    <a:pt x="3987" y="26298"/>
                    <a:pt x="3164" y="26678"/>
                    <a:pt x="2372" y="27058"/>
                  </a:cubicBezTo>
                  <a:cubicBezTo>
                    <a:pt x="1676" y="27343"/>
                    <a:pt x="979" y="27628"/>
                    <a:pt x="282" y="27881"/>
                  </a:cubicBezTo>
                  <a:cubicBezTo>
                    <a:pt x="0" y="27994"/>
                    <a:pt x="120" y="28408"/>
                    <a:pt x="373" y="28408"/>
                  </a:cubicBezTo>
                  <a:cubicBezTo>
                    <a:pt x="404" y="28408"/>
                    <a:pt x="437" y="28402"/>
                    <a:pt x="472" y="28388"/>
                  </a:cubicBezTo>
                  <a:cubicBezTo>
                    <a:pt x="1929" y="27881"/>
                    <a:pt x="3354" y="27280"/>
                    <a:pt x="4684" y="26551"/>
                  </a:cubicBezTo>
                  <a:cubicBezTo>
                    <a:pt x="6204" y="25886"/>
                    <a:pt x="7724" y="25285"/>
                    <a:pt x="9308" y="24936"/>
                  </a:cubicBezTo>
                  <a:cubicBezTo>
                    <a:pt x="9870" y="24818"/>
                    <a:pt x="10448" y="24766"/>
                    <a:pt x="11035" y="24766"/>
                  </a:cubicBezTo>
                  <a:cubicBezTo>
                    <a:pt x="13756" y="24766"/>
                    <a:pt x="16671" y="25887"/>
                    <a:pt x="19094" y="26773"/>
                  </a:cubicBezTo>
                  <a:cubicBezTo>
                    <a:pt x="24857" y="28895"/>
                    <a:pt x="29006" y="34152"/>
                    <a:pt x="34928" y="35862"/>
                  </a:cubicBezTo>
                  <a:cubicBezTo>
                    <a:pt x="34944" y="35870"/>
                    <a:pt x="34959" y="35873"/>
                    <a:pt x="34973" y="35873"/>
                  </a:cubicBezTo>
                  <a:cubicBezTo>
                    <a:pt x="35075" y="35873"/>
                    <a:pt x="35134" y="35696"/>
                    <a:pt x="35023" y="35640"/>
                  </a:cubicBezTo>
                  <a:cubicBezTo>
                    <a:pt x="30114" y="33677"/>
                    <a:pt x="26187" y="30130"/>
                    <a:pt x="21627" y="27660"/>
                  </a:cubicBezTo>
                  <a:lnTo>
                    <a:pt x="21627" y="27660"/>
                  </a:lnTo>
                  <a:cubicBezTo>
                    <a:pt x="22989" y="28071"/>
                    <a:pt x="24446" y="28261"/>
                    <a:pt x="25902" y="28515"/>
                  </a:cubicBezTo>
                  <a:cubicBezTo>
                    <a:pt x="28235" y="28869"/>
                    <a:pt x="30513" y="30022"/>
                    <a:pt x="32890" y="30022"/>
                  </a:cubicBezTo>
                  <a:cubicBezTo>
                    <a:pt x="33062" y="30022"/>
                    <a:pt x="33235" y="30016"/>
                    <a:pt x="33408" y="30003"/>
                  </a:cubicBezTo>
                  <a:cubicBezTo>
                    <a:pt x="33430" y="30026"/>
                    <a:pt x="33469" y="30048"/>
                    <a:pt x="33511" y="30048"/>
                  </a:cubicBezTo>
                  <a:cubicBezTo>
                    <a:pt x="33529" y="30048"/>
                    <a:pt x="33548" y="30044"/>
                    <a:pt x="33566" y="30035"/>
                  </a:cubicBezTo>
                  <a:cubicBezTo>
                    <a:pt x="35949" y="32025"/>
                    <a:pt x="38589" y="34934"/>
                    <a:pt x="41899" y="34934"/>
                  </a:cubicBezTo>
                  <a:cubicBezTo>
                    <a:pt x="42065" y="34934"/>
                    <a:pt x="42233" y="34927"/>
                    <a:pt x="42402" y="34912"/>
                  </a:cubicBezTo>
                  <a:cubicBezTo>
                    <a:pt x="44144" y="34754"/>
                    <a:pt x="45696" y="33835"/>
                    <a:pt x="47406" y="33582"/>
                  </a:cubicBezTo>
                  <a:cubicBezTo>
                    <a:pt x="47733" y="33536"/>
                    <a:pt x="48059" y="33513"/>
                    <a:pt x="48382" y="33513"/>
                  </a:cubicBezTo>
                  <a:cubicBezTo>
                    <a:pt x="50278" y="33513"/>
                    <a:pt x="52075" y="34292"/>
                    <a:pt x="53455" y="35672"/>
                  </a:cubicBezTo>
                  <a:cubicBezTo>
                    <a:pt x="53471" y="35739"/>
                    <a:pt x="53541" y="35779"/>
                    <a:pt x="53607" y="35779"/>
                  </a:cubicBezTo>
                  <a:cubicBezTo>
                    <a:pt x="53667" y="35779"/>
                    <a:pt x="53725" y="35747"/>
                    <a:pt x="53740" y="35672"/>
                  </a:cubicBezTo>
                  <a:cubicBezTo>
                    <a:pt x="54436" y="30922"/>
                    <a:pt x="49813" y="26741"/>
                    <a:pt x="45601" y="25601"/>
                  </a:cubicBezTo>
                  <a:cubicBezTo>
                    <a:pt x="44645" y="25339"/>
                    <a:pt x="43678" y="25214"/>
                    <a:pt x="42720" y="25214"/>
                  </a:cubicBezTo>
                  <a:cubicBezTo>
                    <a:pt x="39170" y="25214"/>
                    <a:pt x="35747" y="26932"/>
                    <a:pt x="33503" y="29750"/>
                  </a:cubicBezTo>
                  <a:lnTo>
                    <a:pt x="33440" y="29750"/>
                  </a:lnTo>
                  <a:cubicBezTo>
                    <a:pt x="33405" y="29750"/>
                    <a:pt x="33369" y="29751"/>
                    <a:pt x="33334" y="29751"/>
                  </a:cubicBezTo>
                  <a:cubicBezTo>
                    <a:pt x="30874" y="29751"/>
                    <a:pt x="28623" y="28667"/>
                    <a:pt x="26219" y="28230"/>
                  </a:cubicBezTo>
                  <a:cubicBezTo>
                    <a:pt x="23812" y="27818"/>
                    <a:pt x="21374" y="27628"/>
                    <a:pt x="19220" y="26393"/>
                  </a:cubicBezTo>
                  <a:cubicBezTo>
                    <a:pt x="19157" y="26393"/>
                    <a:pt x="19125" y="26425"/>
                    <a:pt x="19125" y="26456"/>
                  </a:cubicBezTo>
                  <a:cubicBezTo>
                    <a:pt x="18587" y="26235"/>
                    <a:pt x="17985" y="26013"/>
                    <a:pt x="17415" y="25823"/>
                  </a:cubicBezTo>
                  <a:cubicBezTo>
                    <a:pt x="15302" y="25139"/>
                    <a:pt x="13067" y="24334"/>
                    <a:pt x="10829" y="24334"/>
                  </a:cubicBezTo>
                  <a:cubicBezTo>
                    <a:pt x="10787" y="24334"/>
                    <a:pt x="10744" y="24334"/>
                    <a:pt x="10701" y="24335"/>
                  </a:cubicBezTo>
                  <a:cubicBezTo>
                    <a:pt x="12981" y="23638"/>
                    <a:pt x="15293" y="23163"/>
                    <a:pt x="17447" y="22118"/>
                  </a:cubicBezTo>
                  <a:cubicBezTo>
                    <a:pt x="18650" y="21548"/>
                    <a:pt x="19790" y="20851"/>
                    <a:pt x="20835" y="20091"/>
                  </a:cubicBezTo>
                  <a:lnTo>
                    <a:pt x="20835" y="20091"/>
                  </a:lnTo>
                  <a:cubicBezTo>
                    <a:pt x="20804" y="20154"/>
                    <a:pt x="20835" y="20281"/>
                    <a:pt x="20930" y="20281"/>
                  </a:cubicBezTo>
                  <a:cubicBezTo>
                    <a:pt x="21939" y="20404"/>
                    <a:pt x="22983" y="20503"/>
                    <a:pt x="24019" y="20503"/>
                  </a:cubicBezTo>
                  <a:cubicBezTo>
                    <a:pt x="25390" y="20503"/>
                    <a:pt x="26748" y="20329"/>
                    <a:pt x="27993" y="19806"/>
                  </a:cubicBezTo>
                  <a:cubicBezTo>
                    <a:pt x="30051" y="18951"/>
                    <a:pt x="30779" y="17652"/>
                    <a:pt x="31603" y="15721"/>
                  </a:cubicBezTo>
                  <a:cubicBezTo>
                    <a:pt x="32110" y="14485"/>
                    <a:pt x="33123" y="14074"/>
                    <a:pt x="33820" y="13029"/>
                  </a:cubicBezTo>
                  <a:cubicBezTo>
                    <a:pt x="34516" y="11920"/>
                    <a:pt x="34991" y="10622"/>
                    <a:pt x="35340" y="9355"/>
                  </a:cubicBezTo>
                  <a:cubicBezTo>
                    <a:pt x="35688" y="8057"/>
                    <a:pt x="35752" y="6758"/>
                    <a:pt x="35847" y="5397"/>
                  </a:cubicBezTo>
                  <a:cubicBezTo>
                    <a:pt x="36005" y="3401"/>
                    <a:pt x="36575" y="1913"/>
                    <a:pt x="37778" y="329"/>
                  </a:cubicBezTo>
                  <a:cubicBezTo>
                    <a:pt x="37842" y="203"/>
                    <a:pt x="37778" y="108"/>
                    <a:pt x="37715" y="76"/>
                  </a:cubicBezTo>
                  <a:cubicBezTo>
                    <a:pt x="37669" y="30"/>
                    <a:pt x="37605" y="0"/>
                    <a:pt x="3753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9"/>
            <p:cNvSpPr/>
            <p:nvPr/>
          </p:nvSpPr>
          <p:spPr>
            <a:xfrm rot="5400000">
              <a:off x="1445778" y="445348"/>
              <a:ext cx="899177" cy="942127"/>
            </a:xfrm>
            <a:custGeom>
              <a:avLst/>
              <a:gdLst/>
              <a:ahLst/>
              <a:cxnLst/>
              <a:rect l="l" t="t" r="r" b="b"/>
              <a:pathLst>
                <a:path w="29644" h="31060" extrusionOk="0">
                  <a:moveTo>
                    <a:pt x="19223" y="2694"/>
                  </a:moveTo>
                  <a:cubicBezTo>
                    <a:pt x="19234" y="2694"/>
                    <a:pt x="19245" y="2694"/>
                    <a:pt x="19256" y="2695"/>
                  </a:cubicBezTo>
                  <a:cubicBezTo>
                    <a:pt x="19636" y="2980"/>
                    <a:pt x="20016" y="3234"/>
                    <a:pt x="20396" y="3519"/>
                  </a:cubicBezTo>
                  <a:cubicBezTo>
                    <a:pt x="20427" y="3740"/>
                    <a:pt x="20459" y="3994"/>
                    <a:pt x="20459" y="4247"/>
                  </a:cubicBezTo>
                  <a:cubicBezTo>
                    <a:pt x="20491" y="4405"/>
                    <a:pt x="20491" y="4564"/>
                    <a:pt x="20491" y="4722"/>
                  </a:cubicBezTo>
                  <a:cubicBezTo>
                    <a:pt x="20554" y="5102"/>
                    <a:pt x="20617" y="5355"/>
                    <a:pt x="20807" y="5640"/>
                  </a:cubicBezTo>
                  <a:cubicBezTo>
                    <a:pt x="20174" y="5799"/>
                    <a:pt x="19541" y="5957"/>
                    <a:pt x="18939" y="6115"/>
                  </a:cubicBezTo>
                  <a:cubicBezTo>
                    <a:pt x="17862" y="6337"/>
                    <a:pt x="16880" y="6685"/>
                    <a:pt x="15962" y="7192"/>
                  </a:cubicBezTo>
                  <a:cubicBezTo>
                    <a:pt x="16342" y="5989"/>
                    <a:pt x="16215" y="4722"/>
                    <a:pt x="16279" y="3487"/>
                  </a:cubicBezTo>
                  <a:lnTo>
                    <a:pt x="16279" y="3487"/>
                  </a:lnTo>
                  <a:cubicBezTo>
                    <a:pt x="16390" y="3495"/>
                    <a:pt x="16498" y="3499"/>
                    <a:pt x="16606" y="3499"/>
                  </a:cubicBezTo>
                  <a:cubicBezTo>
                    <a:pt x="16928" y="3499"/>
                    <a:pt x="17237" y="3463"/>
                    <a:pt x="17546" y="3392"/>
                  </a:cubicBezTo>
                  <a:cubicBezTo>
                    <a:pt x="17978" y="3268"/>
                    <a:pt x="18801" y="2694"/>
                    <a:pt x="19223" y="2694"/>
                  </a:cubicBezTo>
                  <a:close/>
                  <a:moveTo>
                    <a:pt x="15463" y="896"/>
                  </a:moveTo>
                  <a:cubicBezTo>
                    <a:pt x="15918" y="896"/>
                    <a:pt x="16268" y="1047"/>
                    <a:pt x="16374" y="1460"/>
                  </a:cubicBezTo>
                  <a:cubicBezTo>
                    <a:pt x="16405" y="1587"/>
                    <a:pt x="16057" y="2410"/>
                    <a:pt x="16057" y="2442"/>
                  </a:cubicBezTo>
                  <a:cubicBezTo>
                    <a:pt x="15994" y="2727"/>
                    <a:pt x="15962" y="3012"/>
                    <a:pt x="15962" y="3297"/>
                  </a:cubicBezTo>
                  <a:cubicBezTo>
                    <a:pt x="15899" y="3329"/>
                    <a:pt x="15899" y="3424"/>
                    <a:pt x="15962" y="3455"/>
                  </a:cubicBezTo>
                  <a:cubicBezTo>
                    <a:pt x="15962" y="3614"/>
                    <a:pt x="15994" y="3772"/>
                    <a:pt x="15994" y="3930"/>
                  </a:cubicBezTo>
                  <a:cubicBezTo>
                    <a:pt x="16057" y="5197"/>
                    <a:pt x="16057" y="6210"/>
                    <a:pt x="15550" y="7446"/>
                  </a:cubicBezTo>
                  <a:cubicBezTo>
                    <a:pt x="15107" y="7699"/>
                    <a:pt x="14664" y="8016"/>
                    <a:pt x="14252" y="8396"/>
                  </a:cubicBezTo>
                  <a:cubicBezTo>
                    <a:pt x="13017" y="9567"/>
                    <a:pt x="12067" y="11056"/>
                    <a:pt x="11497" y="12671"/>
                  </a:cubicBezTo>
                  <a:cubicBezTo>
                    <a:pt x="11148" y="13748"/>
                    <a:pt x="10958" y="14888"/>
                    <a:pt x="10768" y="15996"/>
                  </a:cubicBezTo>
                  <a:cubicBezTo>
                    <a:pt x="10610" y="15204"/>
                    <a:pt x="10325" y="14476"/>
                    <a:pt x="10008" y="13748"/>
                  </a:cubicBezTo>
                  <a:lnTo>
                    <a:pt x="10008" y="13748"/>
                  </a:lnTo>
                  <a:cubicBezTo>
                    <a:pt x="10026" y="13760"/>
                    <a:pt x="10043" y="13765"/>
                    <a:pt x="10059" y="13765"/>
                  </a:cubicBezTo>
                  <a:cubicBezTo>
                    <a:pt x="10123" y="13765"/>
                    <a:pt x="10155" y="13672"/>
                    <a:pt x="10103" y="13621"/>
                  </a:cubicBezTo>
                  <a:cubicBezTo>
                    <a:pt x="10040" y="13558"/>
                    <a:pt x="9945" y="13463"/>
                    <a:pt x="9850" y="13368"/>
                  </a:cubicBezTo>
                  <a:cubicBezTo>
                    <a:pt x="9502" y="12576"/>
                    <a:pt x="9153" y="11752"/>
                    <a:pt x="8995" y="10897"/>
                  </a:cubicBezTo>
                  <a:cubicBezTo>
                    <a:pt x="8552" y="8712"/>
                    <a:pt x="8900" y="6305"/>
                    <a:pt x="10008" y="4374"/>
                  </a:cubicBezTo>
                  <a:cubicBezTo>
                    <a:pt x="10578" y="3360"/>
                    <a:pt x="11338" y="2505"/>
                    <a:pt x="12383" y="1935"/>
                  </a:cubicBezTo>
                  <a:cubicBezTo>
                    <a:pt x="12825" y="1692"/>
                    <a:pt x="14419" y="896"/>
                    <a:pt x="15463" y="896"/>
                  </a:cubicBezTo>
                  <a:close/>
                  <a:moveTo>
                    <a:pt x="25606" y="9806"/>
                  </a:moveTo>
                  <a:cubicBezTo>
                    <a:pt x="26170" y="9806"/>
                    <a:pt x="26697" y="9905"/>
                    <a:pt x="27015" y="10169"/>
                  </a:cubicBezTo>
                  <a:cubicBezTo>
                    <a:pt x="29231" y="11942"/>
                    <a:pt x="26856" y="12069"/>
                    <a:pt x="26635" y="13051"/>
                  </a:cubicBezTo>
                  <a:cubicBezTo>
                    <a:pt x="26476" y="13811"/>
                    <a:pt x="27141" y="13843"/>
                    <a:pt x="26508" y="14761"/>
                  </a:cubicBezTo>
                  <a:cubicBezTo>
                    <a:pt x="26001" y="15489"/>
                    <a:pt x="24924" y="16028"/>
                    <a:pt x="24133" y="16439"/>
                  </a:cubicBezTo>
                  <a:cubicBezTo>
                    <a:pt x="22328" y="17358"/>
                    <a:pt x="20491" y="17548"/>
                    <a:pt x="18496" y="17548"/>
                  </a:cubicBezTo>
                  <a:cubicBezTo>
                    <a:pt x="17324" y="17548"/>
                    <a:pt x="16184" y="17580"/>
                    <a:pt x="15139" y="18055"/>
                  </a:cubicBezTo>
                  <a:cubicBezTo>
                    <a:pt x="15835" y="17390"/>
                    <a:pt x="16564" y="16756"/>
                    <a:pt x="17451" y="16281"/>
                  </a:cubicBezTo>
                  <a:cubicBezTo>
                    <a:pt x="18432" y="15743"/>
                    <a:pt x="19541" y="15426"/>
                    <a:pt x="20491" y="14793"/>
                  </a:cubicBezTo>
                  <a:cubicBezTo>
                    <a:pt x="21948" y="13874"/>
                    <a:pt x="23024" y="12481"/>
                    <a:pt x="23373" y="10802"/>
                  </a:cubicBezTo>
                  <a:cubicBezTo>
                    <a:pt x="23404" y="10612"/>
                    <a:pt x="23436" y="10422"/>
                    <a:pt x="23468" y="10232"/>
                  </a:cubicBezTo>
                  <a:cubicBezTo>
                    <a:pt x="23468" y="10201"/>
                    <a:pt x="23499" y="10201"/>
                    <a:pt x="23499" y="10201"/>
                  </a:cubicBezTo>
                  <a:cubicBezTo>
                    <a:pt x="23960" y="9998"/>
                    <a:pt x="24819" y="9806"/>
                    <a:pt x="25606" y="9806"/>
                  </a:cubicBezTo>
                  <a:close/>
                  <a:moveTo>
                    <a:pt x="22213" y="5721"/>
                  </a:moveTo>
                  <a:cubicBezTo>
                    <a:pt x="22447" y="5721"/>
                    <a:pt x="22656" y="5858"/>
                    <a:pt x="22929" y="6337"/>
                  </a:cubicBezTo>
                  <a:cubicBezTo>
                    <a:pt x="23119" y="6685"/>
                    <a:pt x="23088" y="7414"/>
                    <a:pt x="23119" y="7794"/>
                  </a:cubicBezTo>
                  <a:cubicBezTo>
                    <a:pt x="23214" y="8902"/>
                    <a:pt x="23246" y="10074"/>
                    <a:pt x="22929" y="11151"/>
                  </a:cubicBezTo>
                  <a:cubicBezTo>
                    <a:pt x="22328" y="13178"/>
                    <a:pt x="20681" y="14413"/>
                    <a:pt x="18844" y="15236"/>
                  </a:cubicBezTo>
                  <a:cubicBezTo>
                    <a:pt x="17356" y="15933"/>
                    <a:pt x="16152" y="16629"/>
                    <a:pt x="14949" y="17706"/>
                  </a:cubicBezTo>
                  <a:cubicBezTo>
                    <a:pt x="13579" y="18957"/>
                    <a:pt x="12153" y="20320"/>
                    <a:pt x="10223" y="20320"/>
                  </a:cubicBezTo>
                  <a:cubicBezTo>
                    <a:pt x="10101" y="20320"/>
                    <a:pt x="9976" y="20314"/>
                    <a:pt x="9850" y="20303"/>
                  </a:cubicBezTo>
                  <a:cubicBezTo>
                    <a:pt x="11402" y="17358"/>
                    <a:pt x="10958" y="13811"/>
                    <a:pt x="12669" y="10897"/>
                  </a:cubicBezTo>
                  <a:cubicBezTo>
                    <a:pt x="13587" y="9377"/>
                    <a:pt x="14885" y="8047"/>
                    <a:pt x="16500" y="7256"/>
                  </a:cubicBezTo>
                  <a:cubicBezTo>
                    <a:pt x="18084" y="6495"/>
                    <a:pt x="19826" y="6369"/>
                    <a:pt x="21504" y="5894"/>
                  </a:cubicBezTo>
                  <a:cubicBezTo>
                    <a:pt x="21796" y="5821"/>
                    <a:pt x="22013" y="5721"/>
                    <a:pt x="22213" y="5721"/>
                  </a:cubicBezTo>
                  <a:close/>
                  <a:moveTo>
                    <a:pt x="4825" y="2768"/>
                  </a:moveTo>
                  <a:cubicBezTo>
                    <a:pt x="5030" y="2768"/>
                    <a:pt x="5279" y="2838"/>
                    <a:pt x="5575" y="2980"/>
                  </a:cubicBezTo>
                  <a:cubicBezTo>
                    <a:pt x="5606" y="3107"/>
                    <a:pt x="5638" y="3265"/>
                    <a:pt x="5638" y="3392"/>
                  </a:cubicBezTo>
                  <a:cubicBezTo>
                    <a:pt x="5828" y="3740"/>
                    <a:pt x="5891" y="4279"/>
                    <a:pt x="6018" y="4659"/>
                  </a:cubicBezTo>
                  <a:cubicBezTo>
                    <a:pt x="6335" y="5577"/>
                    <a:pt x="6810" y="6400"/>
                    <a:pt x="7348" y="7160"/>
                  </a:cubicBezTo>
                  <a:cubicBezTo>
                    <a:pt x="7348" y="9409"/>
                    <a:pt x="7918" y="11784"/>
                    <a:pt x="9470" y="13304"/>
                  </a:cubicBezTo>
                  <a:cubicBezTo>
                    <a:pt x="9787" y="14064"/>
                    <a:pt x="10135" y="14856"/>
                    <a:pt x="10420" y="15648"/>
                  </a:cubicBezTo>
                  <a:cubicBezTo>
                    <a:pt x="9628" y="14318"/>
                    <a:pt x="8140" y="13463"/>
                    <a:pt x="7095" y="12228"/>
                  </a:cubicBezTo>
                  <a:cubicBezTo>
                    <a:pt x="6081" y="11024"/>
                    <a:pt x="6081" y="9726"/>
                    <a:pt x="6335" y="8237"/>
                  </a:cubicBezTo>
                  <a:cubicBezTo>
                    <a:pt x="6525" y="7160"/>
                    <a:pt x="6715" y="6115"/>
                    <a:pt x="6176" y="5134"/>
                  </a:cubicBezTo>
                  <a:cubicBezTo>
                    <a:pt x="6163" y="5121"/>
                    <a:pt x="6145" y="5113"/>
                    <a:pt x="6127" y="5113"/>
                  </a:cubicBezTo>
                  <a:cubicBezTo>
                    <a:pt x="6103" y="5113"/>
                    <a:pt x="6081" y="5128"/>
                    <a:pt x="6081" y="5165"/>
                  </a:cubicBezTo>
                  <a:cubicBezTo>
                    <a:pt x="6715" y="7351"/>
                    <a:pt x="5163" y="9662"/>
                    <a:pt x="6398" y="11752"/>
                  </a:cubicBezTo>
                  <a:cubicBezTo>
                    <a:pt x="7538" y="13684"/>
                    <a:pt x="10040" y="14539"/>
                    <a:pt x="10610" y="16851"/>
                  </a:cubicBezTo>
                  <a:cubicBezTo>
                    <a:pt x="10420" y="18023"/>
                    <a:pt x="10167" y="19195"/>
                    <a:pt x="9628" y="20303"/>
                  </a:cubicBezTo>
                  <a:cubicBezTo>
                    <a:pt x="9597" y="20303"/>
                    <a:pt x="9565" y="20335"/>
                    <a:pt x="9565" y="20366"/>
                  </a:cubicBezTo>
                  <a:cubicBezTo>
                    <a:pt x="8868" y="19290"/>
                    <a:pt x="8362" y="18308"/>
                    <a:pt x="8330" y="16978"/>
                  </a:cubicBezTo>
                  <a:cubicBezTo>
                    <a:pt x="8298" y="16408"/>
                    <a:pt x="8362" y="15996"/>
                    <a:pt x="8013" y="15521"/>
                  </a:cubicBezTo>
                  <a:cubicBezTo>
                    <a:pt x="7411" y="14729"/>
                    <a:pt x="6430" y="14159"/>
                    <a:pt x="5796" y="13336"/>
                  </a:cubicBezTo>
                  <a:cubicBezTo>
                    <a:pt x="5100" y="12386"/>
                    <a:pt x="4530" y="11309"/>
                    <a:pt x="4150" y="10201"/>
                  </a:cubicBezTo>
                  <a:cubicBezTo>
                    <a:pt x="3484" y="8079"/>
                    <a:pt x="3389" y="5640"/>
                    <a:pt x="4150" y="3519"/>
                  </a:cubicBezTo>
                  <a:cubicBezTo>
                    <a:pt x="4212" y="3021"/>
                    <a:pt x="4437" y="2768"/>
                    <a:pt x="4825" y="2768"/>
                  </a:cubicBezTo>
                  <a:close/>
                  <a:moveTo>
                    <a:pt x="23056" y="17231"/>
                  </a:moveTo>
                  <a:cubicBezTo>
                    <a:pt x="23943" y="17675"/>
                    <a:pt x="24829" y="18023"/>
                    <a:pt x="25780" y="18245"/>
                  </a:cubicBezTo>
                  <a:cubicBezTo>
                    <a:pt x="26255" y="18340"/>
                    <a:pt x="26761" y="18435"/>
                    <a:pt x="27268" y="18466"/>
                  </a:cubicBezTo>
                  <a:cubicBezTo>
                    <a:pt x="27296" y="18469"/>
                    <a:pt x="27327" y="18470"/>
                    <a:pt x="27362" y="18470"/>
                  </a:cubicBezTo>
                  <a:cubicBezTo>
                    <a:pt x="27631" y="18470"/>
                    <a:pt x="28091" y="18402"/>
                    <a:pt x="28425" y="18402"/>
                  </a:cubicBezTo>
                  <a:cubicBezTo>
                    <a:pt x="28588" y="18402"/>
                    <a:pt x="28721" y="18419"/>
                    <a:pt x="28788" y="18466"/>
                  </a:cubicBezTo>
                  <a:cubicBezTo>
                    <a:pt x="29168" y="18720"/>
                    <a:pt x="29200" y="19005"/>
                    <a:pt x="29010" y="19258"/>
                  </a:cubicBezTo>
                  <a:cubicBezTo>
                    <a:pt x="27684" y="20080"/>
                    <a:pt x="26180" y="20547"/>
                    <a:pt x="24648" y="20547"/>
                  </a:cubicBezTo>
                  <a:cubicBezTo>
                    <a:pt x="24350" y="20547"/>
                    <a:pt x="24052" y="20529"/>
                    <a:pt x="23753" y="20493"/>
                  </a:cubicBezTo>
                  <a:cubicBezTo>
                    <a:pt x="21758" y="20240"/>
                    <a:pt x="20016" y="19195"/>
                    <a:pt x="18147" y="18561"/>
                  </a:cubicBezTo>
                  <a:cubicBezTo>
                    <a:pt x="17619" y="18375"/>
                    <a:pt x="17113" y="18272"/>
                    <a:pt x="16608" y="18272"/>
                  </a:cubicBezTo>
                  <a:cubicBezTo>
                    <a:pt x="16084" y="18272"/>
                    <a:pt x="15560" y="18383"/>
                    <a:pt x="15012" y="18625"/>
                  </a:cubicBezTo>
                  <a:cubicBezTo>
                    <a:pt x="14196" y="19005"/>
                    <a:pt x="13427" y="19573"/>
                    <a:pt x="12624" y="20007"/>
                  </a:cubicBezTo>
                  <a:lnTo>
                    <a:pt x="12624" y="20007"/>
                  </a:lnTo>
                  <a:cubicBezTo>
                    <a:pt x="13222" y="19677"/>
                    <a:pt x="13763" y="19251"/>
                    <a:pt x="14284" y="18783"/>
                  </a:cubicBezTo>
                  <a:lnTo>
                    <a:pt x="14600" y="18498"/>
                  </a:lnTo>
                  <a:lnTo>
                    <a:pt x="14664" y="18498"/>
                  </a:lnTo>
                  <a:cubicBezTo>
                    <a:pt x="16976" y="17358"/>
                    <a:pt x="19604" y="18150"/>
                    <a:pt x="22043" y="17548"/>
                  </a:cubicBezTo>
                  <a:cubicBezTo>
                    <a:pt x="22391" y="17453"/>
                    <a:pt x="22739" y="17358"/>
                    <a:pt x="23056" y="17231"/>
                  </a:cubicBezTo>
                  <a:close/>
                  <a:moveTo>
                    <a:pt x="16502" y="18490"/>
                  </a:moveTo>
                  <a:cubicBezTo>
                    <a:pt x="17557" y="18490"/>
                    <a:pt x="18566" y="18992"/>
                    <a:pt x="19509" y="19385"/>
                  </a:cubicBezTo>
                  <a:cubicBezTo>
                    <a:pt x="21340" y="20153"/>
                    <a:pt x="23110" y="20700"/>
                    <a:pt x="24872" y="20700"/>
                  </a:cubicBezTo>
                  <a:cubicBezTo>
                    <a:pt x="25944" y="20700"/>
                    <a:pt x="27013" y="20497"/>
                    <a:pt x="28091" y="20018"/>
                  </a:cubicBezTo>
                  <a:lnTo>
                    <a:pt x="28091" y="20018"/>
                  </a:lnTo>
                  <a:cubicBezTo>
                    <a:pt x="27395" y="20430"/>
                    <a:pt x="26571" y="20715"/>
                    <a:pt x="26286" y="20810"/>
                  </a:cubicBezTo>
                  <a:cubicBezTo>
                    <a:pt x="25287" y="21124"/>
                    <a:pt x="24210" y="21258"/>
                    <a:pt x="23148" y="21258"/>
                  </a:cubicBezTo>
                  <a:cubicBezTo>
                    <a:pt x="23033" y="21258"/>
                    <a:pt x="22918" y="21256"/>
                    <a:pt x="22803" y="21253"/>
                  </a:cubicBezTo>
                  <a:cubicBezTo>
                    <a:pt x="20653" y="21192"/>
                    <a:pt x="18563" y="20237"/>
                    <a:pt x="16445" y="20237"/>
                  </a:cubicBezTo>
                  <a:cubicBezTo>
                    <a:pt x="16379" y="20237"/>
                    <a:pt x="16313" y="20238"/>
                    <a:pt x="16247" y="20240"/>
                  </a:cubicBezTo>
                  <a:cubicBezTo>
                    <a:pt x="14774" y="20264"/>
                    <a:pt x="13301" y="21006"/>
                    <a:pt x="11884" y="21006"/>
                  </a:cubicBezTo>
                  <a:cubicBezTo>
                    <a:pt x="11443" y="21006"/>
                    <a:pt x="11007" y="20934"/>
                    <a:pt x="10578" y="20746"/>
                  </a:cubicBezTo>
                  <a:lnTo>
                    <a:pt x="10578" y="20746"/>
                  </a:lnTo>
                  <a:cubicBezTo>
                    <a:pt x="10671" y="20755"/>
                    <a:pt x="10763" y="20759"/>
                    <a:pt x="10855" y="20759"/>
                  </a:cubicBezTo>
                  <a:cubicBezTo>
                    <a:pt x="11760" y="20759"/>
                    <a:pt x="12591" y="20349"/>
                    <a:pt x="13397" y="19860"/>
                  </a:cubicBezTo>
                  <a:cubicBezTo>
                    <a:pt x="14189" y="19385"/>
                    <a:pt x="14949" y="18783"/>
                    <a:pt x="15835" y="18561"/>
                  </a:cubicBezTo>
                  <a:cubicBezTo>
                    <a:pt x="16060" y="18512"/>
                    <a:pt x="16282" y="18490"/>
                    <a:pt x="16502" y="18490"/>
                  </a:cubicBezTo>
                  <a:close/>
                  <a:moveTo>
                    <a:pt x="8837" y="19701"/>
                  </a:moveTo>
                  <a:cubicBezTo>
                    <a:pt x="9027" y="19986"/>
                    <a:pt x="9280" y="20271"/>
                    <a:pt x="9533" y="20493"/>
                  </a:cubicBezTo>
                  <a:cubicBezTo>
                    <a:pt x="9533" y="20556"/>
                    <a:pt x="9597" y="20620"/>
                    <a:pt x="9692" y="20651"/>
                  </a:cubicBezTo>
                  <a:lnTo>
                    <a:pt x="9913" y="20651"/>
                  </a:lnTo>
                  <a:cubicBezTo>
                    <a:pt x="10357" y="21000"/>
                    <a:pt x="10800" y="21158"/>
                    <a:pt x="11275" y="21253"/>
                  </a:cubicBezTo>
                  <a:cubicBezTo>
                    <a:pt x="9058" y="22172"/>
                    <a:pt x="7791" y="24357"/>
                    <a:pt x="6366" y="26194"/>
                  </a:cubicBezTo>
                  <a:cubicBezTo>
                    <a:pt x="5385" y="27429"/>
                    <a:pt x="4276" y="28442"/>
                    <a:pt x="3041" y="29392"/>
                  </a:cubicBezTo>
                  <a:cubicBezTo>
                    <a:pt x="2281" y="29962"/>
                    <a:pt x="1331" y="30120"/>
                    <a:pt x="571" y="30532"/>
                  </a:cubicBezTo>
                  <a:cubicBezTo>
                    <a:pt x="1584" y="29550"/>
                    <a:pt x="2788" y="28759"/>
                    <a:pt x="3706" y="27650"/>
                  </a:cubicBezTo>
                  <a:cubicBezTo>
                    <a:pt x="4276" y="26954"/>
                    <a:pt x="4720" y="26194"/>
                    <a:pt x="5131" y="25402"/>
                  </a:cubicBezTo>
                  <a:cubicBezTo>
                    <a:pt x="5290" y="25085"/>
                    <a:pt x="5416" y="24768"/>
                    <a:pt x="5543" y="24483"/>
                  </a:cubicBezTo>
                  <a:cubicBezTo>
                    <a:pt x="5606" y="24325"/>
                    <a:pt x="5670" y="24167"/>
                    <a:pt x="5733" y="24008"/>
                  </a:cubicBezTo>
                  <a:cubicBezTo>
                    <a:pt x="5760" y="23578"/>
                    <a:pt x="6015" y="23353"/>
                    <a:pt x="6440" y="23353"/>
                  </a:cubicBezTo>
                  <a:cubicBezTo>
                    <a:pt x="6516" y="23353"/>
                    <a:pt x="6597" y="23361"/>
                    <a:pt x="6683" y="23375"/>
                  </a:cubicBezTo>
                  <a:cubicBezTo>
                    <a:pt x="6683" y="23436"/>
                    <a:pt x="6736" y="23471"/>
                    <a:pt x="6790" y="23471"/>
                  </a:cubicBezTo>
                  <a:cubicBezTo>
                    <a:pt x="6820" y="23471"/>
                    <a:pt x="6851" y="23461"/>
                    <a:pt x="6873" y="23438"/>
                  </a:cubicBezTo>
                  <a:cubicBezTo>
                    <a:pt x="7760" y="22298"/>
                    <a:pt x="8457" y="21063"/>
                    <a:pt x="8837" y="19701"/>
                  </a:cubicBezTo>
                  <a:close/>
                  <a:moveTo>
                    <a:pt x="9961" y="0"/>
                  </a:moveTo>
                  <a:cubicBezTo>
                    <a:pt x="9881" y="0"/>
                    <a:pt x="9792" y="21"/>
                    <a:pt x="9692" y="67"/>
                  </a:cubicBezTo>
                  <a:cubicBezTo>
                    <a:pt x="9217" y="257"/>
                    <a:pt x="8773" y="1397"/>
                    <a:pt x="8583" y="1840"/>
                  </a:cubicBezTo>
                  <a:cubicBezTo>
                    <a:pt x="8172" y="2664"/>
                    <a:pt x="7886" y="3519"/>
                    <a:pt x="7665" y="4405"/>
                  </a:cubicBezTo>
                  <a:cubicBezTo>
                    <a:pt x="7506" y="5102"/>
                    <a:pt x="7411" y="5894"/>
                    <a:pt x="7380" y="6685"/>
                  </a:cubicBezTo>
                  <a:cubicBezTo>
                    <a:pt x="7000" y="6147"/>
                    <a:pt x="6651" y="5545"/>
                    <a:pt x="6398" y="4912"/>
                  </a:cubicBezTo>
                  <a:cubicBezTo>
                    <a:pt x="6113" y="4215"/>
                    <a:pt x="6081" y="3202"/>
                    <a:pt x="5765" y="2569"/>
                  </a:cubicBezTo>
                  <a:cubicBezTo>
                    <a:pt x="5604" y="2248"/>
                    <a:pt x="5421" y="2040"/>
                    <a:pt x="5102" y="2040"/>
                  </a:cubicBezTo>
                  <a:cubicBezTo>
                    <a:pt x="5043" y="2040"/>
                    <a:pt x="4979" y="2047"/>
                    <a:pt x="4910" y="2062"/>
                  </a:cubicBezTo>
                  <a:cubicBezTo>
                    <a:pt x="4086" y="2283"/>
                    <a:pt x="3801" y="3550"/>
                    <a:pt x="3611" y="4184"/>
                  </a:cubicBezTo>
                  <a:cubicBezTo>
                    <a:pt x="3326" y="5387"/>
                    <a:pt x="3231" y="6622"/>
                    <a:pt x="3358" y="7857"/>
                  </a:cubicBezTo>
                  <a:cubicBezTo>
                    <a:pt x="3579" y="10232"/>
                    <a:pt x="4593" y="12544"/>
                    <a:pt x="6240" y="14286"/>
                  </a:cubicBezTo>
                  <a:cubicBezTo>
                    <a:pt x="6810" y="14856"/>
                    <a:pt x="7316" y="15236"/>
                    <a:pt x="7696" y="15933"/>
                  </a:cubicBezTo>
                  <a:cubicBezTo>
                    <a:pt x="8140" y="16661"/>
                    <a:pt x="8045" y="17168"/>
                    <a:pt x="8172" y="17960"/>
                  </a:cubicBezTo>
                  <a:cubicBezTo>
                    <a:pt x="8298" y="18498"/>
                    <a:pt x="8488" y="19036"/>
                    <a:pt x="8742" y="19511"/>
                  </a:cubicBezTo>
                  <a:cubicBezTo>
                    <a:pt x="8393" y="20493"/>
                    <a:pt x="7981" y="21443"/>
                    <a:pt x="7411" y="22330"/>
                  </a:cubicBezTo>
                  <a:cubicBezTo>
                    <a:pt x="7209" y="22653"/>
                    <a:pt x="7085" y="22951"/>
                    <a:pt x="6955" y="22951"/>
                  </a:cubicBezTo>
                  <a:cubicBezTo>
                    <a:pt x="6881" y="22951"/>
                    <a:pt x="6806" y="22855"/>
                    <a:pt x="6715" y="22615"/>
                  </a:cubicBezTo>
                  <a:cubicBezTo>
                    <a:pt x="6715" y="22583"/>
                    <a:pt x="6651" y="22552"/>
                    <a:pt x="6651" y="22552"/>
                  </a:cubicBezTo>
                  <a:cubicBezTo>
                    <a:pt x="6240" y="22678"/>
                    <a:pt x="6081" y="22837"/>
                    <a:pt x="5891" y="23185"/>
                  </a:cubicBezTo>
                  <a:cubicBezTo>
                    <a:pt x="5290" y="24198"/>
                    <a:pt x="5005" y="25338"/>
                    <a:pt x="4403" y="26352"/>
                  </a:cubicBezTo>
                  <a:cubicBezTo>
                    <a:pt x="3231" y="28220"/>
                    <a:pt x="1363" y="29139"/>
                    <a:pt x="33" y="30817"/>
                  </a:cubicBezTo>
                  <a:cubicBezTo>
                    <a:pt x="1" y="30849"/>
                    <a:pt x="33" y="30880"/>
                    <a:pt x="64" y="30912"/>
                  </a:cubicBezTo>
                  <a:cubicBezTo>
                    <a:pt x="64" y="30986"/>
                    <a:pt x="121" y="31059"/>
                    <a:pt x="191" y="31059"/>
                  </a:cubicBezTo>
                  <a:cubicBezTo>
                    <a:pt x="211" y="31059"/>
                    <a:pt x="233" y="31053"/>
                    <a:pt x="254" y="31039"/>
                  </a:cubicBezTo>
                  <a:cubicBezTo>
                    <a:pt x="951" y="30437"/>
                    <a:pt x="2123" y="30342"/>
                    <a:pt x="2914" y="29772"/>
                  </a:cubicBezTo>
                  <a:cubicBezTo>
                    <a:pt x="3991" y="29012"/>
                    <a:pt x="5036" y="28125"/>
                    <a:pt x="5923" y="27112"/>
                  </a:cubicBezTo>
                  <a:cubicBezTo>
                    <a:pt x="7728" y="24990"/>
                    <a:pt x="8932" y="22583"/>
                    <a:pt x="11560" y="21316"/>
                  </a:cubicBezTo>
                  <a:cubicBezTo>
                    <a:pt x="11592" y="21316"/>
                    <a:pt x="11623" y="21285"/>
                    <a:pt x="11623" y="21253"/>
                  </a:cubicBezTo>
                  <a:cubicBezTo>
                    <a:pt x="11705" y="21258"/>
                    <a:pt x="11786" y="21261"/>
                    <a:pt x="11868" y="21261"/>
                  </a:cubicBezTo>
                  <a:cubicBezTo>
                    <a:pt x="13288" y="21261"/>
                    <a:pt x="14810" y="20523"/>
                    <a:pt x="16247" y="20493"/>
                  </a:cubicBezTo>
                  <a:cubicBezTo>
                    <a:pt x="16284" y="20492"/>
                    <a:pt x="16321" y="20492"/>
                    <a:pt x="16359" y="20492"/>
                  </a:cubicBezTo>
                  <a:cubicBezTo>
                    <a:pt x="17778" y="20492"/>
                    <a:pt x="19197" y="21069"/>
                    <a:pt x="20586" y="21285"/>
                  </a:cubicBezTo>
                  <a:cubicBezTo>
                    <a:pt x="21410" y="21438"/>
                    <a:pt x="22247" y="21522"/>
                    <a:pt x="23087" y="21522"/>
                  </a:cubicBezTo>
                  <a:cubicBezTo>
                    <a:pt x="23635" y="21522"/>
                    <a:pt x="24185" y="21486"/>
                    <a:pt x="24734" y="21411"/>
                  </a:cubicBezTo>
                  <a:cubicBezTo>
                    <a:pt x="25843" y="21253"/>
                    <a:pt x="26951" y="20936"/>
                    <a:pt x="27933" y="20366"/>
                  </a:cubicBezTo>
                  <a:cubicBezTo>
                    <a:pt x="28408" y="20113"/>
                    <a:pt x="29643" y="19480"/>
                    <a:pt x="29643" y="18815"/>
                  </a:cubicBezTo>
                  <a:cubicBezTo>
                    <a:pt x="29643" y="18276"/>
                    <a:pt x="29200" y="18276"/>
                    <a:pt x="28788" y="18245"/>
                  </a:cubicBezTo>
                  <a:cubicBezTo>
                    <a:pt x="27775" y="18118"/>
                    <a:pt x="26856" y="18245"/>
                    <a:pt x="25843" y="18023"/>
                  </a:cubicBezTo>
                  <a:cubicBezTo>
                    <a:pt x="24988" y="17833"/>
                    <a:pt x="24164" y="17516"/>
                    <a:pt x="23373" y="17105"/>
                  </a:cubicBezTo>
                  <a:cubicBezTo>
                    <a:pt x="24006" y="16851"/>
                    <a:pt x="24608" y="16566"/>
                    <a:pt x="25209" y="16186"/>
                  </a:cubicBezTo>
                  <a:cubicBezTo>
                    <a:pt x="25811" y="15806"/>
                    <a:pt x="26951" y="15141"/>
                    <a:pt x="27173" y="14381"/>
                  </a:cubicBezTo>
                  <a:cubicBezTo>
                    <a:pt x="27205" y="14254"/>
                    <a:pt x="27141" y="14096"/>
                    <a:pt x="27173" y="13969"/>
                  </a:cubicBezTo>
                  <a:cubicBezTo>
                    <a:pt x="27141" y="13874"/>
                    <a:pt x="27078" y="13779"/>
                    <a:pt x="27046" y="13684"/>
                  </a:cubicBezTo>
                  <a:cubicBezTo>
                    <a:pt x="27268" y="13241"/>
                    <a:pt x="27490" y="12798"/>
                    <a:pt x="27711" y="12323"/>
                  </a:cubicBezTo>
                  <a:cubicBezTo>
                    <a:pt x="27806" y="12228"/>
                    <a:pt x="27996" y="12164"/>
                    <a:pt x="28091" y="12038"/>
                  </a:cubicBezTo>
                  <a:cubicBezTo>
                    <a:pt x="28376" y="11531"/>
                    <a:pt x="28535" y="11182"/>
                    <a:pt x="28155" y="10612"/>
                  </a:cubicBezTo>
                  <a:cubicBezTo>
                    <a:pt x="27662" y="9854"/>
                    <a:pt x="26545" y="9550"/>
                    <a:pt x="25456" y="9550"/>
                  </a:cubicBezTo>
                  <a:cubicBezTo>
                    <a:pt x="24726" y="9550"/>
                    <a:pt x="24008" y="9687"/>
                    <a:pt x="23499" y="9916"/>
                  </a:cubicBezTo>
                  <a:cubicBezTo>
                    <a:pt x="23531" y="9187"/>
                    <a:pt x="23499" y="8491"/>
                    <a:pt x="23436" y="7794"/>
                  </a:cubicBezTo>
                  <a:cubicBezTo>
                    <a:pt x="23373" y="7192"/>
                    <a:pt x="23436" y="6020"/>
                    <a:pt x="22993" y="5545"/>
                  </a:cubicBezTo>
                  <a:cubicBezTo>
                    <a:pt x="22815" y="5350"/>
                    <a:pt x="22687" y="5294"/>
                    <a:pt x="22536" y="5294"/>
                  </a:cubicBezTo>
                  <a:cubicBezTo>
                    <a:pt x="22418" y="5294"/>
                    <a:pt x="22286" y="5328"/>
                    <a:pt x="22106" y="5355"/>
                  </a:cubicBezTo>
                  <a:cubicBezTo>
                    <a:pt x="21758" y="5419"/>
                    <a:pt x="21441" y="5482"/>
                    <a:pt x="21092" y="5577"/>
                  </a:cubicBezTo>
                  <a:cubicBezTo>
                    <a:pt x="20522" y="4722"/>
                    <a:pt x="21061" y="2917"/>
                    <a:pt x="19889" y="2474"/>
                  </a:cubicBezTo>
                  <a:cubicBezTo>
                    <a:pt x="19787" y="2436"/>
                    <a:pt x="19685" y="2421"/>
                    <a:pt x="19584" y="2421"/>
                  </a:cubicBezTo>
                  <a:cubicBezTo>
                    <a:pt x="19339" y="2421"/>
                    <a:pt x="19100" y="2511"/>
                    <a:pt x="18876" y="2600"/>
                  </a:cubicBezTo>
                  <a:cubicBezTo>
                    <a:pt x="17926" y="2949"/>
                    <a:pt x="17261" y="3265"/>
                    <a:pt x="16279" y="3297"/>
                  </a:cubicBezTo>
                  <a:cubicBezTo>
                    <a:pt x="16342" y="2537"/>
                    <a:pt x="16500" y="1840"/>
                    <a:pt x="16880" y="1143"/>
                  </a:cubicBezTo>
                  <a:cubicBezTo>
                    <a:pt x="16912" y="1080"/>
                    <a:pt x="16912" y="985"/>
                    <a:pt x="16849" y="953"/>
                  </a:cubicBezTo>
                  <a:cubicBezTo>
                    <a:pt x="16399" y="704"/>
                    <a:pt x="15922" y="603"/>
                    <a:pt x="15439" y="603"/>
                  </a:cubicBezTo>
                  <a:cubicBezTo>
                    <a:pt x="14325" y="603"/>
                    <a:pt x="13175" y="1142"/>
                    <a:pt x="12225" y="1650"/>
                  </a:cubicBezTo>
                  <a:cubicBezTo>
                    <a:pt x="10737" y="2474"/>
                    <a:pt x="9787" y="3835"/>
                    <a:pt x="9185" y="5387"/>
                  </a:cubicBezTo>
                  <a:cubicBezTo>
                    <a:pt x="8552" y="7002"/>
                    <a:pt x="8330" y="8807"/>
                    <a:pt x="8615" y="10517"/>
                  </a:cubicBezTo>
                  <a:cubicBezTo>
                    <a:pt x="8710" y="11246"/>
                    <a:pt x="8932" y="11911"/>
                    <a:pt x="9185" y="12576"/>
                  </a:cubicBezTo>
                  <a:cubicBezTo>
                    <a:pt x="8108" y="11056"/>
                    <a:pt x="7696" y="9156"/>
                    <a:pt x="7665" y="7287"/>
                  </a:cubicBezTo>
                  <a:cubicBezTo>
                    <a:pt x="7696" y="7256"/>
                    <a:pt x="7696" y="7192"/>
                    <a:pt x="7665" y="7129"/>
                  </a:cubicBezTo>
                  <a:cubicBezTo>
                    <a:pt x="7665" y="6907"/>
                    <a:pt x="7665" y="6685"/>
                    <a:pt x="7665" y="6464"/>
                  </a:cubicBezTo>
                  <a:cubicBezTo>
                    <a:pt x="7728" y="5197"/>
                    <a:pt x="7981" y="3930"/>
                    <a:pt x="8457" y="2759"/>
                  </a:cubicBezTo>
                  <a:cubicBezTo>
                    <a:pt x="8583" y="2347"/>
                    <a:pt x="8995" y="985"/>
                    <a:pt x="9438" y="795"/>
                  </a:cubicBezTo>
                  <a:cubicBezTo>
                    <a:pt x="9579" y="727"/>
                    <a:pt x="9700" y="696"/>
                    <a:pt x="9803" y="696"/>
                  </a:cubicBezTo>
                  <a:cubicBezTo>
                    <a:pt x="10469" y="696"/>
                    <a:pt x="10433" y="1949"/>
                    <a:pt x="10515" y="2442"/>
                  </a:cubicBezTo>
                  <a:cubicBezTo>
                    <a:pt x="10528" y="2495"/>
                    <a:pt x="10575" y="2520"/>
                    <a:pt x="10622" y="2520"/>
                  </a:cubicBezTo>
                  <a:cubicBezTo>
                    <a:pt x="10688" y="2520"/>
                    <a:pt x="10755" y="2471"/>
                    <a:pt x="10737" y="2378"/>
                  </a:cubicBezTo>
                  <a:cubicBezTo>
                    <a:pt x="10651" y="1863"/>
                    <a:pt x="10720" y="0"/>
                    <a:pt x="996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9"/>
            <p:cNvSpPr/>
            <p:nvPr/>
          </p:nvSpPr>
          <p:spPr>
            <a:xfrm rot="5400000">
              <a:off x="2366412" y="12235"/>
              <a:ext cx="1069827" cy="1687033"/>
            </a:xfrm>
            <a:custGeom>
              <a:avLst/>
              <a:gdLst/>
              <a:ahLst/>
              <a:cxnLst/>
              <a:rect l="l" t="t" r="r" b="b"/>
              <a:pathLst>
                <a:path w="35270" h="55618" extrusionOk="0">
                  <a:moveTo>
                    <a:pt x="27964" y="732"/>
                  </a:moveTo>
                  <a:cubicBezTo>
                    <a:pt x="29452" y="3550"/>
                    <a:pt x="30846" y="6876"/>
                    <a:pt x="30973" y="10074"/>
                  </a:cubicBezTo>
                  <a:cubicBezTo>
                    <a:pt x="31068" y="13273"/>
                    <a:pt x="29231" y="16313"/>
                    <a:pt x="27109" y="18561"/>
                  </a:cubicBezTo>
                  <a:cubicBezTo>
                    <a:pt x="24955" y="20810"/>
                    <a:pt x="22137" y="22393"/>
                    <a:pt x="19033" y="22837"/>
                  </a:cubicBezTo>
                  <a:cubicBezTo>
                    <a:pt x="17387" y="23058"/>
                    <a:pt x="15740" y="22995"/>
                    <a:pt x="14315" y="23692"/>
                  </a:cubicBezTo>
                  <a:cubicBezTo>
                    <a:pt x="16215" y="22045"/>
                    <a:pt x="18495" y="20937"/>
                    <a:pt x="20395" y="19353"/>
                  </a:cubicBezTo>
                  <a:cubicBezTo>
                    <a:pt x="22264" y="17801"/>
                    <a:pt x="23847" y="15965"/>
                    <a:pt x="25177" y="13969"/>
                  </a:cubicBezTo>
                  <a:cubicBezTo>
                    <a:pt x="27331" y="10644"/>
                    <a:pt x="29326" y="6211"/>
                    <a:pt x="27964" y="2220"/>
                  </a:cubicBezTo>
                  <a:cubicBezTo>
                    <a:pt x="27927" y="2134"/>
                    <a:pt x="27852" y="2096"/>
                    <a:pt x="27778" y="2096"/>
                  </a:cubicBezTo>
                  <a:cubicBezTo>
                    <a:pt x="27661" y="2096"/>
                    <a:pt x="27545" y="2192"/>
                    <a:pt x="27584" y="2347"/>
                  </a:cubicBezTo>
                  <a:cubicBezTo>
                    <a:pt x="28977" y="7002"/>
                    <a:pt x="26286" y="12069"/>
                    <a:pt x="23404" y="15616"/>
                  </a:cubicBezTo>
                  <a:cubicBezTo>
                    <a:pt x="21915" y="17485"/>
                    <a:pt x="20173" y="19068"/>
                    <a:pt x="18210" y="20430"/>
                  </a:cubicBezTo>
                  <a:cubicBezTo>
                    <a:pt x="16816" y="21412"/>
                    <a:pt x="15391" y="22267"/>
                    <a:pt x="14156" y="23438"/>
                  </a:cubicBezTo>
                  <a:cubicBezTo>
                    <a:pt x="14473" y="22932"/>
                    <a:pt x="14758" y="22457"/>
                    <a:pt x="15043" y="21918"/>
                  </a:cubicBezTo>
                  <a:cubicBezTo>
                    <a:pt x="15108" y="21789"/>
                    <a:pt x="14996" y="21674"/>
                    <a:pt x="14878" y="21674"/>
                  </a:cubicBezTo>
                  <a:cubicBezTo>
                    <a:pt x="14823" y="21674"/>
                    <a:pt x="14767" y="21699"/>
                    <a:pt x="14726" y="21760"/>
                  </a:cubicBezTo>
                  <a:cubicBezTo>
                    <a:pt x="14441" y="22235"/>
                    <a:pt x="14156" y="22678"/>
                    <a:pt x="13840" y="23090"/>
                  </a:cubicBezTo>
                  <a:cubicBezTo>
                    <a:pt x="14061" y="22457"/>
                    <a:pt x="14251" y="21823"/>
                    <a:pt x="14441" y="21158"/>
                  </a:cubicBezTo>
                  <a:cubicBezTo>
                    <a:pt x="15645" y="17326"/>
                    <a:pt x="17735" y="14856"/>
                    <a:pt x="20807" y="12386"/>
                  </a:cubicBezTo>
                  <a:cubicBezTo>
                    <a:pt x="24575" y="9377"/>
                    <a:pt x="26824" y="5324"/>
                    <a:pt x="27964" y="732"/>
                  </a:cubicBezTo>
                  <a:close/>
                  <a:moveTo>
                    <a:pt x="2977" y="9441"/>
                  </a:moveTo>
                  <a:lnTo>
                    <a:pt x="2977" y="9441"/>
                  </a:lnTo>
                  <a:cubicBezTo>
                    <a:pt x="5067" y="13178"/>
                    <a:pt x="6777" y="17200"/>
                    <a:pt x="5986" y="21602"/>
                  </a:cubicBezTo>
                  <a:cubicBezTo>
                    <a:pt x="5637" y="23502"/>
                    <a:pt x="4751" y="25212"/>
                    <a:pt x="4497" y="27144"/>
                  </a:cubicBezTo>
                  <a:cubicBezTo>
                    <a:pt x="4181" y="29551"/>
                    <a:pt x="3832" y="31609"/>
                    <a:pt x="2882" y="33826"/>
                  </a:cubicBezTo>
                  <a:cubicBezTo>
                    <a:pt x="2787" y="33414"/>
                    <a:pt x="2692" y="32971"/>
                    <a:pt x="2565" y="32559"/>
                  </a:cubicBezTo>
                  <a:cubicBezTo>
                    <a:pt x="2565" y="32527"/>
                    <a:pt x="2534" y="32496"/>
                    <a:pt x="2502" y="32496"/>
                  </a:cubicBezTo>
                  <a:cubicBezTo>
                    <a:pt x="2344" y="31546"/>
                    <a:pt x="2154" y="30564"/>
                    <a:pt x="2122" y="29582"/>
                  </a:cubicBezTo>
                  <a:cubicBezTo>
                    <a:pt x="2090" y="27365"/>
                    <a:pt x="3135" y="25402"/>
                    <a:pt x="3484" y="23248"/>
                  </a:cubicBezTo>
                  <a:cubicBezTo>
                    <a:pt x="4117" y="19290"/>
                    <a:pt x="3579" y="14920"/>
                    <a:pt x="3389" y="10898"/>
                  </a:cubicBezTo>
                  <a:cubicBezTo>
                    <a:pt x="3389" y="10838"/>
                    <a:pt x="3339" y="10806"/>
                    <a:pt x="3287" y="10806"/>
                  </a:cubicBezTo>
                  <a:cubicBezTo>
                    <a:pt x="3229" y="10806"/>
                    <a:pt x="3167" y="10846"/>
                    <a:pt x="3167" y="10929"/>
                  </a:cubicBezTo>
                  <a:cubicBezTo>
                    <a:pt x="3199" y="15363"/>
                    <a:pt x="4054" y="20398"/>
                    <a:pt x="2882" y="24737"/>
                  </a:cubicBezTo>
                  <a:cubicBezTo>
                    <a:pt x="2470" y="26352"/>
                    <a:pt x="1869" y="27904"/>
                    <a:pt x="1900" y="29582"/>
                  </a:cubicBezTo>
                  <a:cubicBezTo>
                    <a:pt x="1932" y="31451"/>
                    <a:pt x="2534" y="33256"/>
                    <a:pt x="2597" y="35156"/>
                  </a:cubicBezTo>
                  <a:cubicBezTo>
                    <a:pt x="2597" y="35156"/>
                    <a:pt x="2629" y="35188"/>
                    <a:pt x="2629" y="35188"/>
                  </a:cubicBezTo>
                  <a:cubicBezTo>
                    <a:pt x="2629" y="35314"/>
                    <a:pt x="2629" y="35441"/>
                    <a:pt x="2597" y="35568"/>
                  </a:cubicBezTo>
                  <a:cubicBezTo>
                    <a:pt x="1742" y="33066"/>
                    <a:pt x="127" y="29899"/>
                    <a:pt x="634" y="27365"/>
                  </a:cubicBezTo>
                  <a:cubicBezTo>
                    <a:pt x="824" y="26384"/>
                    <a:pt x="1615" y="25750"/>
                    <a:pt x="1805" y="24832"/>
                  </a:cubicBezTo>
                  <a:cubicBezTo>
                    <a:pt x="1995" y="23850"/>
                    <a:pt x="1425" y="22900"/>
                    <a:pt x="1267" y="21982"/>
                  </a:cubicBezTo>
                  <a:cubicBezTo>
                    <a:pt x="475" y="17706"/>
                    <a:pt x="3832" y="13589"/>
                    <a:pt x="2977" y="9441"/>
                  </a:cubicBezTo>
                  <a:close/>
                  <a:moveTo>
                    <a:pt x="19515" y="30804"/>
                  </a:moveTo>
                  <a:cubicBezTo>
                    <a:pt x="19754" y="30804"/>
                    <a:pt x="19994" y="30818"/>
                    <a:pt x="20237" y="30849"/>
                  </a:cubicBezTo>
                  <a:cubicBezTo>
                    <a:pt x="22580" y="31134"/>
                    <a:pt x="24544" y="32591"/>
                    <a:pt x="26317" y="34079"/>
                  </a:cubicBezTo>
                  <a:cubicBezTo>
                    <a:pt x="28629" y="36011"/>
                    <a:pt x="30878" y="38101"/>
                    <a:pt x="33886" y="38703"/>
                  </a:cubicBezTo>
                  <a:cubicBezTo>
                    <a:pt x="32522" y="39128"/>
                    <a:pt x="31138" y="39331"/>
                    <a:pt x="29760" y="39331"/>
                  </a:cubicBezTo>
                  <a:cubicBezTo>
                    <a:pt x="27651" y="39331"/>
                    <a:pt x="25554" y="38856"/>
                    <a:pt x="23562" y="37974"/>
                  </a:cubicBezTo>
                  <a:cubicBezTo>
                    <a:pt x="20553" y="36613"/>
                    <a:pt x="18590" y="34269"/>
                    <a:pt x="15993" y="32432"/>
                  </a:cubicBezTo>
                  <a:cubicBezTo>
                    <a:pt x="15518" y="32084"/>
                    <a:pt x="15043" y="31831"/>
                    <a:pt x="14536" y="31641"/>
                  </a:cubicBezTo>
                  <a:cubicBezTo>
                    <a:pt x="16229" y="31502"/>
                    <a:pt x="17825" y="30804"/>
                    <a:pt x="19515" y="30804"/>
                  </a:cubicBezTo>
                  <a:close/>
                  <a:moveTo>
                    <a:pt x="12699" y="31957"/>
                  </a:moveTo>
                  <a:cubicBezTo>
                    <a:pt x="13206" y="31989"/>
                    <a:pt x="13713" y="32052"/>
                    <a:pt x="14220" y="32211"/>
                  </a:cubicBezTo>
                  <a:cubicBezTo>
                    <a:pt x="16785" y="32907"/>
                    <a:pt x="18717" y="35568"/>
                    <a:pt x="20933" y="36993"/>
                  </a:cubicBezTo>
                  <a:cubicBezTo>
                    <a:pt x="23611" y="38706"/>
                    <a:pt x="26650" y="39710"/>
                    <a:pt x="29728" y="39710"/>
                  </a:cubicBezTo>
                  <a:cubicBezTo>
                    <a:pt x="31202" y="39710"/>
                    <a:pt x="32684" y="39480"/>
                    <a:pt x="34139" y="38988"/>
                  </a:cubicBezTo>
                  <a:lnTo>
                    <a:pt x="34139" y="38988"/>
                  </a:lnTo>
                  <a:cubicBezTo>
                    <a:pt x="31576" y="41127"/>
                    <a:pt x="28314" y="42451"/>
                    <a:pt x="25079" y="42451"/>
                  </a:cubicBezTo>
                  <a:cubicBezTo>
                    <a:pt x="22760" y="42451"/>
                    <a:pt x="20455" y="41770"/>
                    <a:pt x="18432" y="40223"/>
                  </a:cubicBezTo>
                  <a:cubicBezTo>
                    <a:pt x="16246" y="38545"/>
                    <a:pt x="15296" y="36201"/>
                    <a:pt x="13998" y="33889"/>
                  </a:cubicBezTo>
                  <a:cubicBezTo>
                    <a:pt x="13650" y="33224"/>
                    <a:pt x="13238" y="32464"/>
                    <a:pt x="12699" y="31957"/>
                  </a:cubicBezTo>
                  <a:close/>
                  <a:moveTo>
                    <a:pt x="28006" y="0"/>
                  </a:moveTo>
                  <a:cubicBezTo>
                    <a:pt x="27889" y="0"/>
                    <a:pt x="27774" y="116"/>
                    <a:pt x="27774" y="257"/>
                  </a:cubicBezTo>
                  <a:cubicBezTo>
                    <a:pt x="27711" y="288"/>
                    <a:pt x="27679" y="320"/>
                    <a:pt x="27679" y="383"/>
                  </a:cubicBezTo>
                  <a:cubicBezTo>
                    <a:pt x="27172" y="3202"/>
                    <a:pt x="25937" y="5957"/>
                    <a:pt x="24195" y="8237"/>
                  </a:cubicBezTo>
                  <a:cubicBezTo>
                    <a:pt x="22549" y="10359"/>
                    <a:pt x="20427" y="11816"/>
                    <a:pt x="18463" y="13558"/>
                  </a:cubicBezTo>
                  <a:cubicBezTo>
                    <a:pt x="16816" y="15015"/>
                    <a:pt x="15613" y="16756"/>
                    <a:pt x="14758" y="18751"/>
                  </a:cubicBezTo>
                  <a:cubicBezTo>
                    <a:pt x="13935" y="20652"/>
                    <a:pt x="13681" y="22837"/>
                    <a:pt x="12636" y="24610"/>
                  </a:cubicBezTo>
                  <a:cubicBezTo>
                    <a:pt x="10894" y="26605"/>
                    <a:pt x="8836" y="28347"/>
                    <a:pt x="7157" y="30469"/>
                  </a:cubicBezTo>
                  <a:cubicBezTo>
                    <a:pt x="5352" y="32844"/>
                    <a:pt x="4434" y="35536"/>
                    <a:pt x="3674" y="38418"/>
                  </a:cubicBezTo>
                  <a:cubicBezTo>
                    <a:pt x="3072" y="40793"/>
                    <a:pt x="2407" y="43263"/>
                    <a:pt x="2470" y="45733"/>
                  </a:cubicBezTo>
                  <a:cubicBezTo>
                    <a:pt x="1932" y="45575"/>
                    <a:pt x="1172" y="43865"/>
                    <a:pt x="1109" y="43643"/>
                  </a:cubicBezTo>
                  <a:cubicBezTo>
                    <a:pt x="729" y="42566"/>
                    <a:pt x="950" y="41680"/>
                    <a:pt x="1394" y="40635"/>
                  </a:cubicBezTo>
                  <a:cubicBezTo>
                    <a:pt x="1774" y="39716"/>
                    <a:pt x="2280" y="38861"/>
                    <a:pt x="2629" y="37943"/>
                  </a:cubicBezTo>
                  <a:cubicBezTo>
                    <a:pt x="3072" y="36771"/>
                    <a:pt x="3135" y="35631"/>
                    <a:pt x="2977" y="34491"/>
                  </a:cubicBezTo>
                  <a:cubicBezTo>
                    <a:pt x="3009" y="34459"/>
                    <a:pt x="3072" y="34428"/>
                    <a:pt x="3072" y="34396"/>
                  </a:cubicBezTo>
                  <a:cubicBezTo>
                    <a:pt x="4085" y="32432"/>
                    <a:pt x="4592" y="30437"/>
                    <a:pt x="4846" y="28252"/>
                  </a:cubicBezTo>
                  <a:cubicBezTo>
                    <a:pt x="5162" y="25624"/>
                    <a:pt x="6334" y="23217"/>
                    <a:pt x="6587" y="20588"/>
                  </a:cubicBezTo>
                  <a:cubicBezTo>
                    <a:pt x="6999" y="15870"/>
                    <a:pt x="4846" y="11246"/>
                    <a:pt x="2217" y="7477"/>
                  </a:cubicBezTo>
                  <a:cubicBezTo>
                    <a:pt x="2185" y="7446"/>
                    <a:pt x="2154" y="7414"/>
                    <a:pt x="2154" y="7382"/>
                  </a:cubicBezTo>
                  <a:cubicBezTo>
                    <a:pt x="2114" y="7312"/>
                    <a:pt x="2052" y="7284"/>
                    <a:pt x="1990" y="7284"/>
                  </a:cubicBezTo>
                  <a:cubicBezTo>
                    <a:pt x="1855" y="7284"/>
                    <a:pt x="1719" y="7420"/>
                    <a:pt x="1805" y="7572"/>
                  </a:cubicBezTo>
                  <a:cubicBezTo>
                    <a:pt x="3674" y="10644"/>
                    <a:pt x="2280" y="13969"/>
                    <a:pt x="1394" y="17073"/>
                  </a:cubicBezTo>
                  <a:cubicBezTo>
                    <a:pt x="729" y="19353"/>
                    <a:pt x="792" y="21032"/>
                    <a:pt x="1235" y="23280"/>
                  </a:cubicBezTo>
                  <a:cubicBezTo>
                    <a:pt x="1647" y="25434"/>
                    <a:pt x="0" y="26922"/>
                    <a:pt x="317" y="29171"/>
                  </a:cubicBezTo>
                  <a:cubicBezTo>
                    <a:pt x="665" y="31514"/>
                    <a:pt x="1679" y="33921"/>
                    <a:pt x="2534" y="36138"/>
                  </a:cubicBezTo>
                  <a:cubicBezTo>
                    <a:pt x="2375" y="37088"/>
                    <a:pt x="1995" y="38006"/>
                    <a:pt x="1394" y="39083"/>
                  </a:cubicBezTo>
                  <a:cubicBezTo>
                    <a:pt x="792" y="40191"/>
                    <a:pt x="159" y="41300"/>
                    <a:pt x="127" y="42598"/>
                  </a:cubicBezTo>
                  <a:cubicBezTo>
                    <a:pt x="95" y="43707"/>
                    <a:pt x="1045" y="46208"/>
                    <a:pt x="2502" y="46208"/>
                  </a:cubicBezTo>
                  <a:cubicBezTo>
                    <a:pt x="2534" y="46620"/>
                    <a:pt x="2565" y="47000"/>
                    <a:pt x="2629" y="47412"/>
                  </a:cubicBezTo>
                  <a:cubicBezTo>
                    <a:pt x="3167" y="50484"/>
                    <a:pt x="5099" y="53271"/>
                    <a:pt x="7126" y="55551"/>
                  </a:cubicBezTo>
                  <a:cubicBezTo>
                    <a:pt x="7165" y="55598"/>
                    <a:pt x="7215" y="55618"/>
                    <a:pt x="7265" y="55618"/>
                  </a:cubicBezTo>
                  <a:cubicBezTo>
                    <a:pt x="7415" y="55618"/>
                    <a:pt x="7569" y="55440"/>
                    <a:pt x="7474" y="55297"/>
                  </a:cubicBezTo>
                  <a:cubicBezTo>
                    <a:pt x="5606" y="52289"/>
                    <a:pt x="3389" y="49597"/>
                    <a:pt x="3230" y="45892"/>
                  </a:cubicBezTo>
                  <a:cubicBezTo>
                    <a:pt x="3072" y="42851"/>
                    <a:pt x="4054" y="39590"/>
                    <a:pt x="4877" y="36708"/>
                  </a:cubicBezTo>
                  <a:cubicBezTo>
                    <a:pt x="4972" y="36359"/>
                    <a:pt x="5099" y="36043"/>
                    <a:pt x="5226" y="35726"/>
                  </a:cubicBezTo>
                  <a:cubicBezTo>
                    <a:pt x="7221" y="33921"/>
                    <a:pt x="9501" y="32084"/>
                    <a:pt x="12161" y="31957"/>
                  </a:cubicBezTo>
                  <a:cubicBezTo>
                    <a:pt x="13491" y="32812"/>
                    <a:pt x="14283" y="35251"/>
                    <a:pt x="14853" y="36328"/>
                  </a:cubicBezTo>
                  <a:cubicBezTo>
                    <a:pt x="15360" y="37278"/>
                    <a:pt x="15898" y="38228"/>
                    <a:pt x="16626" y="39051"/>
                  </a:cubicBezTo>
                  <a:cubicBezTo>
                    <a:pt x="18115" y="40793"/>
                    <a:pt x="20142" y="41965"/>
                    <a:pt x="22359" y="42535"/>
                  </a:cubicBezTo>
                  <a:cubicBezTo>
                    <a:pt x="23350" y="42796"/>
                    <a:pt x="24342" y="42918"/>
                    <a:pt x="25321" y="42918"/>
                  </a:cubicBezTo>
                  <a:cubicBezTo>
                    <a:pt x="28970" y="42918"/>
                    <a:pt x="32449" y="41218"/>
                    <a:pt x="35121" y="38671"/>
                  </a:cubicBezTo>
                  <a:cubicBezTo>
                    <a:pt x="35269" y="38523"/>
                    <a:pt x="35129" y="38336"/>
                    <a:pt x="34969" y="38336"/>
                  </a:cubicBezTo>
                  <a:cubicBezTo>
                    <a:pt x="34924" y="38336"/>
                    <a:pt x="34878" y="38351"/>
                    <a:pt x="34836" y="38386"/>
                  </a:cubicBezTo>
                  <a:cubicBezTo>
                    <a:pt x="30371" y="37879"/>
                    <a:pt x="27774" y="34143"/>
                    <a:pt x="24195" y="31926"/>
                  </a:cubicBezTo>
                  <a:cubicBezTo>
                    <a:pt x="22992" y="31166"/>
                    <a:pt x="21662" y="30532"/>
                    <a:pt x="20237" y="30374"/>
                  </a:cubicBezTo>
                  <a:cubicBezTo>
                    <a:pt x="20024" y="30352"/>
                    <a:pt x="19813" y="30342"/>
                    <a:pt x="19603" y="30342"/>
                  </a:cubicBezTo>
                  <a:cubicBezTo>
                    <a:pt x="17714" y="30342"/>
                    <a:pt x="15910" y="31159"/>
                    <a:pt x="14030" y="31387"/>
                  </a:cubicBezTo>
                  <a:cubicBezTo>
                    <a:pt x="13966" y="31387"/>
                    <a:pt x="13935" y="31419"/>
                    <a:pt x="13903" y="31482"/>
                  </a:cubicBezTo>
                  <a:cubicBezTo>
                    <a:pt x="13367" y="31335"/>
                    <a:pt x="12826" y="31267"/>
                    <a:pt x="12287" y="31267"/>
                  </a:cubicBezTo>
                  <a:cubicBezTo>
                    <a:pt x="9930" y="31267"/>
                    <a:pt x="7606" y="32574"/>
                    <a:pt x="5827" y="34301"/>
                  </a:cubicBezTo>
                  <a:cubicBezTo>
                    <a:pt x="7664" y="30659"/>
                    <a:pt x="10799" y="28030"/>
                    <a:pt x="13238" y="24800"/>
                  </a:cubicBezTo>
                  <a:cubicBezTo>
                    <a:pt x="15898" y="22837"/>
                    <a:pt x="19667" y="23660"/>
                    <a:pt x="22675" y="22362"/>
                  </a:cubicBezTo>
                  <a:cubicBezTo>
                    <a:pt x="25304" y="21222"/>
                    <a:pt x="27552" y="19226"/>
                    <a:pt x="29167" y="16851"/>
                  </a:cubicBezTo>
                  <a:cubicBezTo>
                    <a:pt x="30719" y="14571"/>
                    <a:pt x="31733" y="12038"/>
                    <a:pt x="31353" y="9251"/>
                  </a:cubicBezTo>
                  <a:cubicBezTo>
                    <a:pt x="30941" y="6052"/>
                    <a:pt x="29737" y="2949"/>
                    <a:pt x="28186" y="130"/>
                  </a:cubicBezTo>
                  <a:cubicBezTo>
                    <a:pt x="28140" y="38"/>
                    <a:pt x="28073" y="0"/>
                    <a:pt x="2800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9"/>
            <p:cNvSpPr/>
            <p:nvPr/>
          </p:nvSpPr>
          <p:spPr>
            <a:xfrm rot="5400000">
              <a:off x="3096275" y="769517"/>
              <a:ext cx="145778" cy="156182"/>
            </a:xfrm>
            <a:custGeom>
              <a:avLst/>
              <a:gdLst/>
              <a:ahLst/>
              <a:cxnLst/>
              <a:rect l="l" t="t" r="r" b="b"/>
              <a:pathLst>
                <a:path w="4806" h="5149" extrusionOk="0">
                  <a:moveTo>
                    <a:pt x="4654" y="1"/>
                  </a:moveTo>
                  <a:cubicBezTo>
                    <a:pt x="4627" y="1"/>
                    <a:pt x="4600" y="11"/>
                    <a:pt x="4576" y="35"/>
                  </a:cubicBezTo>
                  <a:cubicBezTo>
                    <a:pt x="2866" y="1460"/>
                    <a:pt x="1377" y="3170"/>
                    <a:pt x="47" y="4975"/>
                  </a:cubicBezTo>
                  <a:cubicBezTo>
                    <a:pt x="1" y="5045"/>
                    <a:pt x="57" y="5149"/>
                    <a:pt x="128" y="5149"/>
                  </a:cubicBezTo>
                  <a:cubicBezTo>
                    <a:pt x="153" y="5149"/>
                    <a:pt x="180" y="5135"/>
                    <a:pt x="206" y="5102"/>
                  </a:cubicBezTo>
                  <a:cubicBezTo>
                    <a:pt x="1599" y="3360"/>
                    <a:pt x="3119" y="1745"/>
                    <a:pt x="4734" y="161"/>
                  </a:cubicBezTo>
                  <a:cubicBezTo>
                    <a:pt x="4806" y="90"/>
                    <a:pt x="4734" y="1"/>
                    <a:pt x="46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9"/>
            <p:cNvSpPr/>
            <p:nvPr/>
          </p:nvSpPr>
          <p:spPr>
            <a:xfrm rot="5400000">
              <a:off x="3185593" y="765662"/>
              <a:ext cx="310483" cy="447617"/>
            </a:xfrm>
            <a:custGeom>
              <a:avLst/>
              <a:gdLst/>
              <a:ahLst/>
              <a:cxnLst/>
              <a:rect l="l" t="t" r="r" b="b"/>
              <a:pathLst>
                <a:path w="10236" h="14757" extrusionOk="0">
                  <a:moveTo>
                    <a:pt x="10136" y="1"/>
                  </a:moveTo>
                  <a:cubicBezTo>
                    <a:pt x="10108" y="1"/>
                    <a:pt x="10078" y="15"/>
                    <a:pt x="10056" y="48"/>
                  </a:cubicBezTo>
                  <a:cubicBezTo>
                    <a:pt x="7871" y="5622"/>
                    <a:pt x="4863" y="10847"/>
                    <a:pt x="80" y="14584"/>
                  </a:cubicBezTo>
                  <a:cubicBezTo>
                    <a:pt x="1" y="14637"/>
                    <a:pt x="55" y="14757"/>
                    <a:pt x="130" y="14757"/>
                  </a:cubicBezTo>
                  <a:cubicBezTo>
                    <a:pt x="145" y="14757"/>
                    <a:pt x="160" y="14752"/>
                    <a:pt x="175" y="14742"/>
                  </a:cubicBezTo>
                  <a:cubicBezTo>
                    <a:pt x="5148" y="11100"/>
                    <a:pt x="8061" y="5780"/>
                    <a:pt x="10215" y="111"/>
                  </a:cubicBezTo>
                  <a:cubicBezTo>
                    <a:pt x="10235" y="49"/>
                    <a:pt x="10189" y="1"/>
                    <a:pt x="1013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9"/>
            <p:cNvSpPr/>
            <p:nvPr/>
          </p:nvSpPr>
          <p:spPr>
            <a:xfrm rot="5400000">
              <a:off x="3140459" y="790747"/>
              <a:ext cx="346518" cy="485047"/>
            </a:xfrm>
            <a:custGeom>
              <a:avLst/>
              <a:gdLst/>
              <a:ahLst/>
              <a:cxnLst/>
              <a:rect l="l" t="t" r="r" b="b"/>
              <a:pathLst>
                <a:path w="11424" h="15991" extrusionOk="0">
                  <a:moveTo>
                    <a:pt x="11391" y="0"/>
                  </a:moveTo>
                  <a:cubicBezTo>
                    <a:pt x="11376" y="0"/>
                    <a:pt x="11360" y="8"/>
                    <a:pt x="11360" y="24"/>
                  </a:cubicBezTo>
                  <a:cubicBezTo>
                    <a:pt x="10916" y="7055"/>
                    <a:pt x="6704" y="13199"/>
                    <a:pt x="86" y="15859"/>
                  </a:cubicBezTo>
                  <a:cubicBezTo>
                    <a:pt x="1" y="15887"/>
                    <a:pt x="42" y="15990"/>
                    <a:pt x="119" y="15990"/>
                  </a:cubicBezTo>
                  <a:cubicBezTo>
                    <a:pt x="128" y="15990"/>
                    <a:pt x="138" y="15989"/>
                    <a:pt x="149" y="15985"/>
                  </a:cubicBezTo>
                  <a:cubicBezTo>
                    <a:pt x="6704" y="13547"/>
                    <a:pt x="11423" y="7086"/>
                    <a:pt x="11423" y="24"/>
                  </a:cubicBezTo>
                  <a:cubicBezTo>
                    <a:pt x="11423" y="8"/>
                    <a:pt x="11407" y="0"/>
                    <a:pt x="1139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9"/>
            <p:cNvSpPr/>
            <p:nvPr/>
          </p:nvSpPr>
          <p:spPr>
            <a:xfrm rot="5400000">
              <a:off x="1038252" y="735874"/>
              <a:ext cx="138498" cy="456110"/>
            </a:xfrm>
            <a:custGeom>
              <a:avLst/>
              <a:gdLst/>
              <a:ahLst/>
              <a:cxnLst/>
              <a:rect l="l" t="t" r="r" b="b"/>
              <a:pathLst>
                <a:path w="4566" h="15037" extrusionOk="0">
                  <a:moveTo>
                    <a:pt x="4499" y="0"/>
                  </a:moveTo>
                  <a:cubicBezTo>
                    <a:pt x="4469" y="0"/>
                    <a:pt x="4436" y="17"/>
                    <a:pt x="4421" y="60"/>
                  </a:cubicBezTo>
                  <a:cubicBezTo>
                    <a:pt x="2426" y="4811"/>
                    <a:pt x="938" y="9814"/>
                    <a:pt x="19" y="14881"/>
                  </a:cubicBezTo>
                  <a:cubicBezTo>
                    <a:pt x="0" y="14976"/>
                    <a:pt x="72" y="15036"/>
                    <a:pt x="139" y="15036"/>
                  </a:cubicBezTo>
                  <a:cubicBezTo>
                    <a:pt x="184" y="15036"/>
                    <a:pt x="228" y="15009"/>
                    <a:pt x="241" y="14945"/>
                  </a:cubicBezTo>
                  <a:cubicBezTo>
                    <a:pt x="1349" y="9878"/>
                    <a:pt x="2743" y="4937"/>
                    <a:pt x="4548" y="60"/>
                  </a:cubicBezTo>
                  <a:cubicBezTo>
                    <a:pt x="4565" y="26"/>
                    <a:pt x="4535" y="0"/>
                    <a:pt x="449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9"/>
            <p:cNvSpPr/>
            <p:nvPr/>
          </p:nvSpPr>
          <p:spPr>
            <a:xfrm rot="5400000">
              <a:off x="265479" y="325045"/>
              <a:ext cx="990811" cy="1551052"/>
            </a:xfrm>
            <a:custGeom>
              <a:avLst/>
              <a:gdLst/>
              <a:ahLst/>
              <a:cxnLst/>
              <a:rect l="l" t="t" r="r" b="b"/>
              <a:pathLst>
                <a:path w="32665" h="51135" extrusionOk="0">
                  <a:moveTo>
                    <a:pt x="15847" y="782"/>
                  </a:moveTo>
                  <a:cubicBezTo>
                    <a:pt x="16166" y="782"/>
                    <a:pt x="16445" y="1017"/>
                    <a:pt x="16690" y="1489"/>
                  </a:cubicBezTo>
                  <a:cubicBezTo>
                    <a:pt x="16721" y="1520"/>
                    <a:pt x="16721" y="1552"/>
                    <a:pt x="16753" y="1552"/>
                  </a:cubicBezTo>
                  <a:cubicBezTo>
                    <a:pt x="16341" y="2344"/>
                    <a:pt x="15898" y="3135"/>
                    <a:pt x="15518" y="3959"/>
                  </a:cubicBezTo>
                  <a:cubicBezTo>
                    <a:pt x="15496" y="4003"/>
                    <a:pt x="15535" y="4062"/>
                    <a:pt x="15583" y="4062"/>
                  </a:cubicBezTo>
                  <a:cubicBezTo>
                    <a:pt x="15603" y="4062"/>
                    <a:pt x="15626" y="4051"/>
                    <a:pt x="15645" y="4022"/>
                  </a:cubicBezTo>
                  <a:cubicBezTo>
                    <a:pt x="16088" y="3262"/>
                    <a:pt x="16468" y="2470"/>
                    <a:pt x="16880" y="1679"/>
                  </a:cubicBezTo>
                  <a:cubicBezTo>
                    <a:pt x="17640" y="2470"/>
                    <a:pt x="17513" y="2914"/>
                    <a:pt x="17513" y="4086"/>
                  </a:cubicBezTo>
                  <a:cubicBezTo>
                    <a:pt x="17513" y="4687"/>
                    <a:pt x="17482" y="5289"/>
                    <a:pt x="17450" y="5922"/>
                  </a:cubicBezTo>
                  <a:cubicBezTo>
                    <a:pt x="17418" y="6872"/>
                    <a:pt x="17323" y="7632"/>
                    <a:pt x="17672" y="8519"/>
                  </a:cubicBezTo>
                  <a:cubicBezTo>
                    <a:pt x="17450" y="8614"/>
                    <a:pt x="17228" y="8741"/>
                    <a:pt x="16975" y="8899"/>
                  </a:cubicBezTo>
                  <a:cubicBezTo>
                    <a:pt x="14948" y="10388"/>
                    <a:pt x="14568" y="13396"/>
                    <a:pt x="13903" y="15645"/>
                  </a:cubicBezTo>
                  <a:cubicBezTo>
                    <a:pt x="13396" y="17386"/>
                    <a:pt x="12826" y="19128"/>
                    <a:pt x="12003" y="20743"/>
                  </a:cubicBezTo>
                  <a:cubicBezTo>
                    <a:pt x="11306" y="22105"/>
                    <a:pt x="10198" y="24227"/>
                    <a:pt x="8709" y="24892"/>
                  </a:cubicBezTo>
                  <a:cubicBezTo>
                    <a:pt x="8741" y="21535"/>
                    <a:pt x="6999" y="18590"/>
                    <a:pt x="7791" y="15170"/>
                  </a:cubicBezTo>
                  <a:cubicBezTo>
                    <a:pt x="8361" y="12668"/>
                    <a:pt x="10641" y="10451"/>
                    <a:pt x="10324" y="7727"/>
                  </a:cubicBezTo>
                  <a:cubicBezTo>
                    <a:pt x="10198" y="6777"/>
                    <a:pt x="9754" y="5954"/>
                    <a:pt x="9469" y="5067"/>
                  </a:cubicBezTo>
                  <a:cubicBezTo>
                    <a:pt x="9469" y="5036"/>
                    <a:pt x="9501" y="5036"/>
                    <a:pt x="9501" y="5004"/>
                  </a:cubicBezTo>
                  <a:cubicBezTo>
                    <a:pt x="10008" y="3737"/>
                    <a:pt x="10419" y="2850"/>
                    <a:pt x="11844" y="2375"/>
                  </a:cubicBezTo>
                  <a:cubicBezTo>
                    <a:pt x="12319" y="2217"/>
                    <a:pt x="12826" y="2185"/>
                    <a:pt x="13301" y="2059"/>
                  </a:cubicBezTo>
                  <a:cubicBezTo>
                    <a:pt x="13681" y="1932"/>
                    <a:pt x="13966" y="1805"/>
                    <a:pt x="14283" y="1647"/>
                  </a:cubicBezTo>
                  <a:cubicBezTo>
                    <a:pt x="14568" y="1457"/>
                    <a:pt x="14853" y="1299"/>
                    <a:pt x="15138" y="1109"/>
                  </a:cubicBezTo>
                  <a:cubicBezTo>
                    <a:pt x="15394" y="891"/>
                    <a:pt x="15630" y="782"/>
                    <a:pt x="15847" y="782"/>
                  </a:cubicBezTo>
                  <a:close/>
                  <a:moveTo>
                    <a:pt x="28370" y="14382"/>
                  </a:moveTo>
                  <a:cubicBezTo>
                    <a:pt x="28718" y="14382"/>
                    <a:pt x="29036" y="14416"/>
                    <a:pt x="29294" y="14505"/>
                  </a:cubicBezTo>
                  <a:cubicBezTo>
                    <a:pt x="29357" y="14490"/>
                    <a:pt x="29416" y="14483"/>
                    <a:pt x="29471" y="14483"/>
                  </a:cubicBezTo>
                  <a:cubicBezTo>
                    <a:pt x="29779" y="14483"/>
                    <a:pt x="29974" y="14704"/>
                    <a:pt x="30054" y="15106"/>
                  </a:cubicBezTo>
                  <a:cubicBezTo>
                    <a:pt x="30624" y="15645"/>
                    <a:pt x="30561" y="16120"/>
                    <a:pt x="29769" y="16531"/>
                  </a:cubicBezTo>
                  <a:cubicBezTo>
                    <a:pt x="29516" y="16816"/>
                    <a:pt x="29231" y="17070"/>
                    <a:pt x="28977" y="17386"/>
                  </a:cubicBezTo>
                  <a:cubicBezTo>
                    <a:pt x="27869" y="18748"/>
                    <a:pt x="27267" y="20458"/>
                    <a:pt x="26286" y="21915"/>
                  </a:cubicBezTo>
                  <a:cubicBezTo>
                    <a:pt x="24924" y="23974"/>
                    <a:pt x="22802" y="25114"/>
                    <a:pt x="20617" y="26095"/>
                  </a:cubicBezTo>
                  <a:cubicBezTo>
                    <a:pt x="18685" y="26982"/>
                    <a:pt x="16753" y="27806"/>
                    <a:pt x="14663" y="28091"/>
                  </a:cubicBezTo>
                  <a:cubicBezTo>
                    <a:pt x="16405" y="27362"/>
                    <a:pt x="18115" y="26665"/>
                    <a:pt x="19572" y="25272"/>
                  </a:cubicBezTo>
                  <a:cubicBezTo>
                    <a:pt x="21694" y="23182"/>
                    <a:pt x="23752" y="20173"/>
                    <a:pt x="24892" y="17386"/>
                  </a:cubicBezTo>
                  <a:cubicBezTo>
                    <a:pt x="25240" y="16531"/>
                    <a:pt x="25494" y="15613"/>
                    <a:pt x="25652" y="14695"/>
                  </a:cubicBezTo>
                  <a:cubicBezTo>
                    <a:pt x="26403" y="14604"/>
                    <a:pt x="27482" y="14382"/>
                    <a:pt x="28370" y="14382"/>
                  </a:cubicBezTo>
                  <a:close/>
                  <a:moveTo>
                    <a:pt x="8203" y="1235"/>
                  </a:moveTo>
                  <a:cubicBezTo>
                    <a:pt x="8361" y="1330"/>
                    <a:pt x="8519" y="1457"/>
                    <a:pt x="8678" y="1552"/>
                  </a:cubicBezTo>
                  <a:cubicBezTo>
                    <a:pt x="8013" y="3484"/>
                    <a:pt x="6651" y="5004"/>
                    <a:pt x="5922" y="6936"/>
                  </a:cubicBezTo>
                  <a:cubicBezTo>
                    <a:pt x="5099" y="9058"/>
                    <a:pt x="5321" y="11591"/>
                    <a:pt x="5669" y="13808"/>
                  </a:cubicBezTo>
                  <a:cubicBezTo>
                    <a:pt x="5683" y="13879"/>
                    <a:pt x="5749" y="13912"/>
                    <a:pt x="5817" y="13912"/>
                  </a:cubicBezTo>
                  <a:cubicBezTo>
                    <a:pt x="5900" y="13912"/>
                    <a:pt x="5986" y="13863"/>
                    <a:pt x="5986" y="13776"/>
                  </a:cubicBezTo>
                  <a:cubicBezTo>
                    <a:pt x="5732" y="10863"/>
                    <a:pt x="5542" y="8139"/>
                    <a:pt x="6999" y="5542"/>
                  </a:cubicBezTo>
                  <a:cubicBezTo>
                    <a:pt x="7696" y="4244"/>
                    <a:pt x="8456" y="3072"/>
                    <a:pt x="8868" y="1710"/>
                  </a:cubicBezTo>
                  <a:cubicBezTo>
                    <a:pt x="8963" y="1774"/>
                    <a:pt x="9026" y="1805"/>
                    <a:pt x="9089" y="1869"/>
                  </a:cubicBezTo>
                  <a:cubicBezTo>
                    <a:pt x="9248" y="2344"/>
                    <a:pt x="8709" y="3706"/>
                    <a:pt x="8804" y="4307"/>
                  </a:cubicBezTo>
                  <a:cubicBezTo>
                    <a:pt x="8931" y="5321"/>
                    <a:pt x="9501" y="6207"/>
                    <a:pt x="9754" y="7189"/>
                  </a:cubicBezTo>
                  <a:cubicBezTo>
                    <a:pt x="10356" y="9786"/>
                    <a:pt x="8424" y="11813"/>
                    <a:pt x="7664" y="14125"/>
                  </a:cubicBezTo>
                  <a:cubicBezTo>
                    <a:pt x="6999" y="16056"/>
                    <a:pt x="7094" y="18083"/>
                    <a:pt x="7474" y="20047"/>
                  </a:cubicBezTo>
                  <a:cubicBezTo>
                    <a:pt x="7759" y="21503"/>
                    <a:pt x="8361" y="23340"/>
                    <a:pt x="8361" y="25019"/>
                  </a:cubicBezTo>
                  <a:cubicBezTo>
                    <a:pt x="8298" y="25082"/>
                    <a:pt x="8298" y="25145"/>
                    <a:pt x="8361" y="25177"/>
                  </a:cubicBezTo>
                  <a:cubicBezTo>
                    <a:pt x="8329" y="26634"/>
                    <a:pt x="7822" y="27932"/>
                    <a:pt x="6271" y="28597"/>
                  </a:cubicBezTo>
                  <a:cubicBezTo>
                    <a:pt x="6176" y="28566"/>
                    <a:pt x="6112" y="28534"/>
                    <a:pt x="6017" y="28502"/>
                  </a:cubicBezTo>
                  <a:lnTo>
                    <a:pt x="5891" y="28502"/>
                  </a:lnTo>
                  <a:cubicBezTo>
                    <a:pt x="4149" y="26507"/>
                    <a:pt x="5637" y="23530"/>
                    <a:pt x="5289" y="21123"/>
                  </a:cubicBezTo>
                  <a:cubicBezTo>
                    <a:pt x="4909" y="18685"/>
                    <a:pt x="3579" y="16531"/>
                    <a:pt x="3325" y="14061"/>
                  </a:cubicBezTo>
                  <a:cubicBezTo>
                    <a:pt x="3009" y="11306"/>
                    <a:pt x="3737" y="8614"/>
                    <a:pt x="5194" y="6302"/>
                  </a:cubicBezTo>
                  <a:cubicBezTo>
                    <a:pt x="5859" y="5226"/>
                    <a:pt x="6619" y="4244"/>
                    <a:pt x="7221" y="3167"/>
                  </a:cubicBezTo>
                  <a:cubicBezTo>
                    <a:pt x="7442" y="2755"/>
                    <a:pt x="7601" y="2217"/>
                    <a:pt x="7886" y="1837"/>
                  </a:cubicBezTo>
                  <a:cubicBezTo>
                    <a:pt x="7981" y="1647"/>
                    <a:pt x="8076" y="1425"/>
                    <a:pt x="8203" y="1235"/>
                  </a:cubicBezTo>
                  <a:close/>
                  <a:moveTo>
                    <a:pt x="23497" y="7086"/>
                  </a:moveTo>
                  <a:cubicBezTo>
                    <a:pt x="23889" y="7086"/>
                    <a:pt x="24281" y="7134"/>
                    <a:pt x="24639" y="7221"/>
                  </a:cubicBezTo>
                  <a:cubicBezTo>
                    <a:pt x="27362" y="7822"/>
                    <a:pt x="25367" y="14695"/>
                    <a:pt x="24670" y="16595"/>
                  </a:cubicBezTo>
                  <a:cubicBezTo>
                    <a:pt x="23689" y="19382"/>
                    <a:pt x="21630" y="22327"/>
                    <a:pt x="19635" y="24449"/>
                  </a:cubicBezTo>
                  <a:cubicBezTo>
                    <a:pt x="17798" y="26412"/>
                    <a:pt x="15581" y="27172"/>
                    <a:pt x="13206" y="28186"/>
                  </a:cubicBezTo>
                  <a:lnTo>
                    <a:pt x="12985" y="28186"/>
                  </a:lnTo>
                  <a:cubicBezTo>
                    <a:pt x="12858" y="28186"/>
                    <a:pt x="12795" y="28281"/>
                    <a:pt x="12795" y="28376"/>
                  </a:cubicBezTo>
                  <a:cubicBezTo>
                    <a:pt x="12510" y="28534"/>
                    <a:pt x="12193" y="28724"/>
                    <a:pt x="11876" y="28882"/>
                  </a:cubicBezTo>
                  <a:cubicBezTo>
                    <a:pt x="11844" y="28882"/>
                    <a:pt x="11813" y="28851"/>
                    <a:pt x="11781" y="28851"/>
                  </a:cubicBezTo>
                  <a:cubicBezTo>
                    <a:pt x="11751" y="28826"/>
                    <a:pt x="11719" y="28816"/>
                    <a:pt x="11689" y="28816"/>
                  </a:cubicBezTo>
                  <a:cubicBezTo>
                    <a:pt x="11561" y="28816"/>
                    <a:pt x="11451" y="29001"/>
                    <a:pt x="11528" y="29104"/>
                  </a:cubicBezTo>
                  <a:cubicBezTo>
                    <a:pt x="10738" y="29586"/>
                    <a:pt x="9919" y="30054"/>
                    <a:pt x="9079" y="30054"/>
                  </a:cubicBezTo>
                  <a:cubicBezTo>
                    <a:pt x="8706" y="30054"/>
                    <a:pt x="8329" y="29961"/>
                    <a:pt x="7949" y="29737"/>
                  </a:cubicBezTo>
                  <a:cubicBezTo>
                    <a:pt x="7442" y="29421"/>
                    <a:pt x="7062" y="29072"/>
                    <a:pt x="6587" y="28787"/>
                  </a:cubicBezTo>
                  <a:cubicBezTo>
                    <a:pt x="7917" y="28091"/>
                    <a:pt x="8614" y="26697"/>
                    <a:pt x="8678" y="25145"/>
                  </a:cubicBezTo>
                  <a:cubicBezTo>
                    <a:pt x="10324" y="24575"/>
                    <a:pt x="11559" y="22358"/>
                    <a:pt x="12319" y="20933"/>
                  </a:cubicBezTo>
                  <a:cubicBezTo>
                    <a:pt x="13428" y="18843"/>
                    <a:pt x="14125" y="16595"/>
                    <a:pt x="14758" y="14315"/>
                  </a:cubicBezTo>
                  <a:cubicBezTo>
                    <a:pt x="15106" y="13080"/>
                    <a:pt x="15423" y="11781"/>
                    <a:pt x="16088" y="10641"/>
                  </a:cubicBezTo>
                  <a:cubicBezTo>
                    <a:pt x="16975" y="9153"/>
                    <a:pt x="18210" y="8804"/>
                    <a:pt x="19793" y="8456"/>
                  </a:cubicBezTo>
                  <a:cubicBezTo>
                    <a:pt x="20743" y="8266"/>
                    <a:pt x="21028" y="7917"/>
                    <a:pt x="21789" y="7474"/>
                  </a:cubicBezTo>
                  <a:cubicBezTo>
                    <a:pt x="22272" y="7204"/>
                    <a:pt x="22884" y="7086"/>
                    <a:pt x="23497" y="7086"/>
                  </a:cubicBezTo>
                  <a:close/>
                  <a:moveTo>
                    <a:pt x="29452" y="30814"/>
                  </a:moveTo>
                  <a:lnTo>
                    <a:pt x="29421" y="30877"/>
                  </a:lnTo>
                  <a:cubicBezTo>
                    <a:pt x="29421" y="30846"/>
                    <a:pt x="29421" y="30814"/>
                    <a:pt x="29421" y="30814"/>
                  </a:cubicBezTo>
                  <a:close/>
                  <a:moveTo>
                    <a:pt x="22718" y="29021"/>
                  </a:moveTo>
                  <a:cubicBezTo>
                    <a:pt x="23762" y="29021"/>
                    <a:pt x="24810" y="29089"/>
                    <a:pt x="25842" y="29136"/>
                  </a:cubicBezTo>
                  <a:cubicBezTo>
                    <a:pt x="26919" y="29199"/>
                    <a:pt x="27996" y="29231"/>
                    <a:pt x="29041" y="29262"/>
                  </a:cubicBezTo>
                  <a:cubicBezTo>
                    <a:pt x="29085" y="29264"/>
                    <a:pt x="29129" y="29265"/>
                    <a:pt x="29171" y="29265"/>
                  </a:cubicBezTo>
                  <a:cubicBezTo>
                    <a:pt x="29414" y="29265"/>
                    <a:pt x="29613" y="29241"/>
                    <a:pt x="29755" y="29241"/>
                  </a:cubicBezTo>
                  <a:cubicBezTo>
                    <a:pt x="30058" y="29241"/>
                    <a:pt x="30107" y="29349"/>
                    <a:pt x="29801" y="30022"/>
                  </a:cubicBezTo>
                  <a:cubicBezTo>
                    <a:pt x="29706" y="30244"/>
                    <a:pt x="29611" y="30434"/>
                    <a:pt x="29547" y="30561"/>
                  </a:cubicBezTo>
                  <a:cubicBezTo>
                    <a:pt x="29321" y="30529"/>
                    <a:pt x="29099" y="30515"/>
                    <a:pt x="28881" y="30515"/>
                  </a:cubicBezTo>
                  <a:cubicBezTo>
                    <a:pt x="26772" y="30515"/>
                    <a:pt x="25008" y="31852"/>
                    <a:pt x="22983" y="31852"/>
                  </a:cubicBezTo>
                  <a:cubicBezTo>
                    <a:pt x="22696" y="31852"/>
                    <a:pt x="22404" y="31825"/>
                    <a:pt x="22105" y="31764"/>
                  </a:cubicBezTo>
                  <a:cubicBezTo>
                    <a:pt x="21786" y="31695"/>
                    <a:pt x="21504" y="31666"/>
                    <a:pt x="21241" y="31666"/>
                  </a:cubicBezTo>
                  <a:cubicBezTo>
                    <a:pt x="20536" y="31666"/>
                    <a:pt x="19958" y="31873"/>
                    <a:pt x="19128" y="32081"/>
                  </a:cubicBezTo>
                  <a:cubicBezTo>
                    <a:pt x="18044" y="32347"/>
                    <a:pt x="16973" y="32454"/>
                    <a:pt x="15890" y="32454"/>
                  </a:cubicBezTo>
                  <a:cubicBezTo>
                    <a:pt x="15296" y="32454"/>
                    <a:pt x="14698" y="32422"/>
                    <a:pt x="14093" y="32366"/>
                  </a:cubicBezTo>
                  <a:cubicBezTo>
                    <a:pt x="13681" y="32081"/>
                    <a:pt x="13270" y="31796"/>
                    <a:pt x="12890" y="31447"/>
                  </a:cubicBezTo>
                  <a:cubicBezTo>
                    <a:pt x="12224" y="30846"/>
                    <a:pt x="11528" y="30466"/>
                    <a:pt x="10704" y="30276"/>
                  </a:cubicBezTo>
                  <a:cubicBezTo>
                    <a:pt x="10704" y="30276"/>
                    <a:pt x="10673" y="30244"/>
                    <a:pt x="10641" y="30244"/>
                  </a:cubicBezTo>
                  <a:cubicBezTo>
                    <a:pt x="10958" y="30022"/>
                    <a:pt x="11243" y="29801"/>
                    <a:pt x="11559" y="29611"/>
                  </a:cubicBezTo>
                  <a:cubicBezTo>
                    <a:pt x="11686" y="29516"/>
                    <a:pt x="11813" y="29452"/>
                    <a:pt x="11908" y="29389"/>
                  </a:cubicBezTo>
                  <a:cubicBezTo>
                    <a:pt x="12911" y="30074"/>
                    <a:pt x="13878" y="30317"/>
                    <a:pt x="14854" y="30317"/>
                  </a:cubicBezTo>
                  <a:cubicBezTo>
                    <a:pt x="16314" y="30317"/>
                    <a:pt x="17794" y="29775"/>
                    <a:pt x="19445" y="29357"/>
                  </a:cubicBezTo>
                  <a:cubicBezTo>
                    <a:pt x="20518" y="29097"/>
                    <a:pt x="21616" y="29021"/>
                    <a:pt x="22718" y="29021"/>
                  </a:cubicBezTo>
                  <a:close/>
                  <a:moveTo>
                    <a:pt x="29050" y="30809"/>
                  </a:moveTo>
                  <a:cubicBezTo>
                    <a:pt x="29141" y="30809"/>
                    <a:pt x="29233" y="30810"/>
                    <a:pt x="29326" y="30814"/>
                  </a:cubicBezTo>
                  <a:cubicBezTo>
                    <a:pt x="29294" y="30846"/>
                    <a:pt x="29262" y="30877"/>
                    <a:pt x="29231" y="30909"/>
                  </a:cubicBezTo>
                  <a:cubicBezTo>
                    <a:pt x="28122" y="32271"/>
                    <a:pt x="26856" y="33538"/>
                    <a:pt x="25177" y="34139"/>
                  </a:cubicBezTo>
                  <a:cubicBezTo>
                    <a:pt x="24258" y="34459"/>
                    <a:pt x="23303" y="34590"/>
                    <a:pt x="22341" y="34590"/>
                  </a:cubicBezTo>
                  <a:cubicBezTo>
                    <a:pt x="21113" y="34590"/>
                    <a:pt x="19874" y="34378"/>
                    <a:pt x="18685" y="34076"/>
                  </a:cubicBezTo>
                  <a:cubicBezTo>
                    <a:pt x="17292" y="33728"/>
                    <a:pt x="16025" y="33379"/>
                    <a:pt x="14853" y="32809"/>
                  </a:cubicBezTo>
                  <a:lnTo>
                    <a:pt x="14853" y="32809"/>
                  </a:lnTo>
                  <a:cubicBezTo>
                    <a:pt x="15246" y="32834"/>
                    <a:pt x="15643" y="32849"/>
                    <a:pt x="16041" y="32849"/>
                  </a:cubicBezTo>
                  <a:cubicBezTo>
                    <a:pt x="16671" y="32849"/>
                    <a:pt x="17304" y="32811"/>
                    <a:pt x="17925" y="32714"/>
                  </a:cubicBezTo>
                  <a:cubicBezTo>
                    <a:pt x="19190" y="32520"/>
                    <a:pt x="20212" y="32157"/>
                    <a:pt x="21378" y="32157"/>
                  </a:cubicBezTo>
                  <a:cubicBezTo>
                    <a:pt x="21730" y="32157"/>
                    <a:pt x="22096" y="32190"/>
                    <a:pt x="22485" y="32271"/>
                  </a:cubicBezTo>
                  <a:cubicBezTo>
                    <a:pt x="22829" y="32348"/>
                    <a:pt x="23122" y="32387"/>
                    <a:pt x="23396" y="32387"/>
                  </a:cubicBezTo>
                  <a:cubicBezTo>
                    <a:pt x="23905" y="32387"/>
                    <a:pt x="24347" y="32253"/>
                    <a:pt x="24924" y="31986"/>
                  </a:cubicBezTo>
                  <a:cubicBezTo>
                    <a:pt x="26358" y="31299"/>
                    <a:pt x="27538" y="30809"/>
                    <a:pt x="29050" y="30809"/>
                  </a:cubicBezTo>
                  <a:close/>
                  <a:moveTo>
                    <a:pt x="5036" y="28059"/>
                  </a:moveTo>
                  <a:cubicBezTo>
                    <a:pt x="5226" y="28407"/>
                    <a:pt x="5447" y="28756"/>
                    <a:pt x="5796" y="29072"/>
                  </a:cubicBezTo>
                  <a:cubicBezTo>
                    <a:pt x="5853" y="29115"/>
                    <a:pt x="5910" y="29132"/>
                    <a:pt x="5961" y="29132"/>
                  </a:cubicBezTo>
                  <a:cubicBezTo>
                    <a:pt x="6024" y="29132"/>
                    <a:pt x="6078" y="29107"/>
                    <a:pt x="6112" y="29072"/>
                  </a:cubicBezTo>
                  <a:cubicBezTo>
                    <a:pt x="7094" y="29516"/>
                    <a:pt x="7791" y="30592"/>
                    <a:pt x="8868" y="30782"/>
                  </a:cubicBezTo>
                  <a:cubicBezTo>
                    <a:pt x="8979" y="30805"/>
                    <a:pt x="9086" y="30815"/>
                    <a:pt x="9191" y="30815"/>
                  </a:cubicBezTo>
                  <a:cubicBezTo>
                    <a:pt x="9533" y="30815"/>
                    <a:pt x="9843" y="30706"/>
                    <a:pt x="10134" y="30561"/>
                  </a:cubicBezTo>
                  <a:lnTo>
                    <a:pt x="10324" y="30592"/>
                  </a:lnTo>
                  <a:cubicBezTo>
                    <a:pt x="9469" y="32271"/>
                    <a:pt x="7727" y="32999"/>
                    <a:pt x="6366" y="34234"/>
                  </a:cubicBezTo>
                  <a:cubicBezTo>
                    <a:pt x="5131" y="35343"/>
                    <a:pt x="4244" y="36799"/>
                    <a:pt x="3737" y="38383"/>
                  </a:cubicBezTo>
                  <a:cubicBezTo>
                    <a:pt x="3104" y="40220"/>
                    <a:pt x="3072" y="42120"/>
                    <a:pt x="3104" y="44052"/>
                  </a:cubicBezTo>
                  <a:cubicBezTo>
                    <a:pt x="3104" y="45318"/>
                    <a:pt x="3199" y="46617"/>
                    <a:pt x="2914" y="47884"/>
                  </a:cubicBezTo>
                  <a:cubicBezTo>
                    <a:pt x="2783" y="48381"/>
                    <a:pt x="1894" y="50547"/>
                    <a:pt x="1196" y="50547"/>
                  </a:cubicBezTo>
                  <a:cubicBezTo>
                    <a:pt x="1050" y="50547"/>
                    <a:pt x="912" y="50452"/>
                    <a:pt x="792" y="50227"/>
                  </a:cubicBezTo>
                  <a:cubicBezTo>
                    <a:pt x="570" y="49815"/>
                    <a:pt x="1425" y="48549"/>
                    <a:pt x="1584" y="48010"/>
                  </a:cubicBezTo>
                  <a:cubicBezTo>
                    <a:pt x="1837" y="47219"/>
                    <a:pt x="1964" y="46427"/>
                    <a:pt x="1932" y="45603"/>
                  </a:cubicBezTo>
                  <a:cubicBezTo>
                    <a:pt x="1900" y="43387"/>
                    <a:pt x="1299" y="41423"/>
                    <a:pt x="1964" y="39206"/>
                  </a:cubicBezTo>
                  <a:cubicBezTo>
                    <a:pt x="2534" y="37338"/>
                    <a:pt x="3547" y="35628"/>
                    <a:pt x="4117" y="33759"/>
                  </a:cubicBezTo>
                  <a:cubicBezTo>
                    <a:pt x="4371" y="32999"/>
                    <a:pt x="4561" y="32239"/>
                    <a:pt x="4592" y="31447"/>
                  </a:cubicBezTo>
                  <a:cubicBezTo>
                    <a:pt x="4687" y="30339"/>
                    <a:pt x="4307" y="29041"/>
                    <a:pt x="5036" y="28059"/>
                  </a:cubicBezTo>
                  <a:close/>
                  <a:moveTo>
                    <a:pt x="9343" y="0"/>
                  </a:moveTo>
                  <a:cubicBezTo>
                    <a:pt x="8614" y="95"/>
                    <a:pt x="8234" y="412"/>
                    <a:pt x="7854" y="1014"/>
                  </a:cubicBezTo>
                  <a:cubicBezTo>
                    <a:pt x="7062" y="2249"/>
                    <a:pt x="6524" y="3579"/>
                    <a:pt x="5701" y="4782"/>
                  </a:cubicBezTo>
                  <a:cubicBezTo>
                    <a:pt x="4086" y="7157"/>
                    <a:pt x="2882" y="9533"/>
                    <a:pt x="2787" y="12478"/>
                  </a:cubicBezTo>
                  <a:cubicBezTo>
                    <a:pt x="2692" y="15930"/>
                    <a:pt x="4814" y="18780"/>
                    <a:pt x="4909" y="22137"/>
                  </a:cubicBezTo>
                  <a:cubicBezTo>
                    <a:pt x="4972" y="24005"/>
                    <a:pt x="4276" y="25937"/>
                    <a:pt x="4846" y="27616"/>
                  </a:cubicBezTo>
                  <a:cubicBezTo>
                    <a:pt x="3896" y="28724"/>
                    <a:pt x="4307" y="30086"/>
                    <a:pt x="4212" y="31447"/>
                  </a:cubicBezTo>
                  <a:cubicBezTo>
                    <a:pt x="4086" y="33601"/>
                    <a:pt x="3009" y="35533"/>
                    <a:pt x="2217" y="37465"/>
                  </a:cubicBezTo>
                  <a:cubicBezTo>
                    <a:pt x="1489" y="39333"/>
                    <a:pt x="1109" y="41043"/>
                    <a:pt x="1330" y="43038"/>
                  </a:cubicBezTo>
                  <a:cubicBezTo>
                    <a:pt x="1647" y="45762"/>
                    <a:pt x="1742" y="47947"/>
                    <a:pt x="32" y="50227"/>
                  </a:cubicBezTo>
                  <a:cubicBezTo>
                    <a:pt x="0" y="50322"/>
                    <a:pt x="32" y="50417"/>
                    <a:pt x="95" y="50449"/>
                  </a:cubicBezTo>
                  <a:cubicBezTo>
                    <a:pt x="539" y="50670"/>
                    <a:pt x="982" y="50892"/>
                    <a:pt x="1394" y="51114"/>
                  </a:cubicBezTo>
                  <a:cubicBezTo>
                    <a:pt x="1420" y="51127"/>
                    <a:pt x="1452" y="51135"/>
                    <a:pt x="1482" y="51135"/>
                  </a:cubicBezTo>
                  <a:cubicBezTo>
                    <a:pt x="1525" y="51135"/>
                    <a:pt x="1565" y="51119"/>
                    <a:pt x="1584" y="51082"/>
                  </a:cubicBezTo>
                  <a:cubicBezTo>
                    <a:pt x="4466" y="47947"/>
                    <a:pt x="2882" y="43482"/>
                    <a:pt x="3832" y="39681"/>
                  </a:cubicBezTo>
                  <a:cubicBezTo>
                    <a:pt x="4497" y="36926"/>
                    <a:pt x="5922" y="35089"/>
                    <a:pt x="8139" y="33443"/>
                  </a:cubicBezTo>
                  <a:cubicBezTo>
                    <a:pt x="9184" y="32651"/>
                    <a:pt x="10071" y="31859"/>
                    <a:pt x="10609" y="30656"/>
                  </a:cubicBezTo>
                  <a:cubicBezTo>
                    <a:pt x="11813" y="31004"/>
                    <a:pt x="12795" y="31891"/>
                    <a:pt x="13871" y="32619"/>
                  </a:cubicBezTo>
                  <a:cubicBezTo>
                    <a:pt x="13871" y="32651"/>
                    <a:pt x="13903" y="32683"/>
                    <a:pt x="13966" y="32714"/>
                  </a:cubicBezTo>
                  <a:cubicBezTo>
                    <a:pt x="14536" y="33063"/>
                    <a:pt x="15106" y="33411"/>
                    <a:pt x="15740" y="33633"/>
                  </a:cubicBezTo>
                  <a:cubicBezTo>
                    <a:pt x="17830" y="34298"/>
                    <a:pt x="20015" y="34963"/>
                    <a:pt x="22232" y="34963"/>
                  </a:cubicBezTo>
                  <a:cubicBezTo>
                    <a:pt x="23815" y="34963"/>
                    <a:pt x="25430" y="34583"/>
                    <a:pt x="26792" y="33728"/>
                  </a:cubicBezTo>
                  <a:cubicBezTo>
                    <a:pt x="27457" y="33316"/>
                    <a:pt x="27901" y="32809"/>
                    <a:pt x="28439" y="32239"/>
                  </a:cubicBezTo>
                  <a:cubicBezTo>
                    <a:pt x="29104" y="31511"/>
                    <a:pt x="30054" y="31194"/>
                    <a:pt x="30719" y="30561"/>
                  </a:cubicBezTo>
                  <a:cubicBezTo>
                    <a:pt x="32664" y="28745"/>
                    <a:pt x="28684" y="28629"/>
                    <a:pt x="26744" y="28629"/>
                  </a:cubicBezTo>
                  <a:cubicBezTo>
                    <a:pt x="26459" y="28629"/>
                    <a:pt x="26217" y="28631"/>
                    <a:pt x="26046" y="28631"/>
                  </a:cubicBezTo>
                  <a:cubicBezTo>
                    <a:pt x="25959" y="28631"/>
                    <a:pt x="25890" y="28631"/>
                    <a:pt x="25842" y="28629"/>
                  </a:cubicBezTo>
                  <a:cubicBezTo>
                    <a:pt x="24801" y="28569"/>
                    <a:pt x="23752" y="28494"/>
                    <a:pt x="22710" y="28494"/>
                  </a:cubicBezTo>
                  <a:cubicBezTo>
                    <a:pt x="21565" y="28494"/>
                    <a:pt x="20429" y="28584"/>
                    <a:pt x="19318" y="28882"/>
                  </a:cubicBezTo>
                  <a:cubicBezTo>
                    <a:pt x="17707" y="29320"/>
                    <a:pt x="16307" y="29845"/>
                    <a:pt x="14893" y="29845"/>
                  </a:cubicBezTo>
                  <a:cubicBezTo>
                    <a:pt x="14056" y="29845"/>
                    <a:pt x="13214" y="29662"/>
                    <a:pt x="12319" y="29167"/>
                  </a:cubicBezTo>
                  <a:cubicBezTo>
                    <a:pt x="12668" y="28977"/>
                    <a:pt x="13048" y="28787"/>
                    <a:pt x="13396" y="28629"/>
                  </a:cubicBezTo>
                  <a:cubicBezTo>
                    <a:pt x="16310" y="28597"/>
                    <a:pt x="19065" y="27362"/>
                    <a:pt x="21662" y="26095"/>
                  </a:cubicBezTo>
                  <a:cubicBezTo>
                    <a:pt x="24195" y="24860"/>
                    <a:pt x="26001" y="23340"/>
                    <a:pt x="27362" y="20838"/>
                  </a:cubicBezTo>
                  <a:cubicBezTo>
                    <a:pt x="28154" y="19350"/>
                    <a:pt x="28914" y="18052"/>
                    <a:pt x="29991" y="16753"/>
                  </a:cubicBezTo>
                  <a:cubicBezTo>
                    <a:pt x="30371" y="16278"/>
                    <a:pt x="31194" y="15518"/>
                    <a:pt x="30973" y="14758"/>
                  </a:cubicBezTo>
                  <a:cubicBezTo>
                    <a:pt x="30783" y="14125"/>
                    <a:pt x="30814" y="14410"/>
                    <a:pt x="30371" y="14156"/>
                  </a:cubicBezTo>
                  <a:cubicBezTo>
                    <a:pt x="30030" y="13986"/>
                    <a:pt x="29571" y="13920"/>
                    <a:pt x="29061" y="13920"/>
                  </a:cubicBezTo>
                  <a:cubicBezTo>
                    <a:pt x="27961" y="13920"/>
                    <a:pt x="26624" y="14225"/>
                    <a:pt x="25716" y="14441"/>
                  </a:cubicBezTo>
                  <a:cubicBezTo>
                    <a:pt x="25811" y="13935"/>
                    <a:pt x="25906" y="13396"/>
                    <a:pt x="26001" y="12889"/>
                  </a:cubicBezTo>
                  <a:cubicBezTo>
                    <a:pt x="26222" y="11496"/>
                    <a:pt x="26792" y="9786"/>
                    <a:pt x="26666" y="8329"/>
                  </a:cubicBezTo>
                  <a:cubicBezTo>
                    <a:pt x="26602" y="7727"/>
                    <a:pt x="26444" y="7094"/>
                    <a:pt x="25842" y="6809"/>
                  </a:cubicBezTo>
                  <a:cubicBezTo>
                    <a:pt x="25600" y="6698"/>
                    <a:pt x="25477" y="6661"/>
                    <a:pt x="25398" y="6661"/>
                  </a:cubicBezTo>
                  <a:cubicBezTo>
                    <a:pt x="25239" y="6661"/>
                    <a:pt x="25259" y="6811"/>
                    <a:pt x="24849" y="6811"/>
                  </a:cubicBezTo>
                  <a:cubicBezTo>
                    <a:pt x="24823" y="6811"/>
                    <a:pt x="24795" y="6810"/>
                    <a:pt x="24765" y="6809"/>
                  </a:cubicBezTo>
                  <a:cubicBezTo>
                    <a:pt x="24188" y="6748"/>
                    <a:pt x="23435" y="6395"/>
                    <a:pt x="22787" y="6395"/>
                  </a:cubicBezTo>
                  <a:cubicBezTo>
                    <a:pt x="22760" y="6395"/>
                    <a:pt x="22733" y="6396"/>
                    <a:pt x="22707" y="6397"/>
                  </a:cubicBezTo>
                  <a:cubicBezTo>
                    <a:pt x="21789" y="6461"/>
                    <a:pt x="21060" y="7569"/>
                    <a:pt x="20237" y="7886"/>
                  </a:cubicBezTo>
                  <a:cubicBezTo>
                    <a:pt x="19477" y="8171"/>
                    <a:pt x="18685" y="8202"/>
                    <a:pt x="17925" y="8424"/>
                  </a:cubicBezTo>
                  <a:cubicBezTo>
                    <a:pt x="17492" y="6600"/>
                    <a:pt x="19233" y="306"/>
                    <a:pt x="16278" y="306"/>
                  </a:cubicBezTo>
                  <a:cubicBezTo>
                    <a:pt x="16207" y="306"/>
                    <a:pt x="16133" y="309"/>
                    <a:pt x="16056" y="317"/>
                  </a:cubicBezTo>
                  <a:cubicBezTo>
                    <a:pt x="15455" y="380"/>
                    <a:pt x="15011" y="697"/>
                    <a:pt x="14473" y="982"/>
                  </a:cubicBezTo>
                  <a:cubicBezTo>
                    <a:pt x="13396" y="1552"/>
                    <a:pt x="12319" y="1584"/>
                    <a:pt x="11211" y="2059"/>
                  </a:cubicBezTo>
                  <a:cubicBezTo>
                    <a:pt x="10198" y="2470"/>
                    <a:pt x="9659" y="3325"/>
                    <a:pt x="9248" y="4307"/>
                  </a:cubicBezTo>
                  <a:cubicBezTo>
                    <a:pt x="9216" y="4086"/>
                    <a:pt x="9184" y="3896"/>
                    <a:pt x="9184" y="3674"/>
                  </a:cubicBezTo>
                  <a:cubicBezTo>
                    <a:pt x="9216" y="2439"/>
                    <a:pt x="9786" y="1425"/>
                    <a:pt x="9533" y="159"/>
                  </a:cubicBezTo>
                  <a:cubicBezTo>
                    <a:pt x="9533" y="64"/>
                    <a:pt x="9438" y="0"/>
                    <a:pt x="934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535;p44">
            <a:extLst>
              <a:ext uri="{FF2B5EF4-FFF2-40B4-BE49-F238E27FC236}">
                <a16:creationId xmlns:a16="http://schemas.microsoft.com/office/drawing/2014/main" id="{07CEA7B6-6B45-4CC6-90DA-D3D161ECE1E3}"/>
              </a:ext>
            </a:extLst>
          </p:cNvPr>
          <p:cNvSpPr txBox="1">
            <a:spLocks/>
          </p:cNvSpPr>
          <p:nvPr/>
        </p:nvSpPr>
        <p:spPr>
          <a:xfrm>
            <a:off x="5366141" y="503611"/>
            <a:ext cx="2526522" cy="41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1pPr>
            <a:lvl2pPr marR="0" lvl="1"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2pPr>
            <a:lvl3pPr marR="0" lvl="2"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3pPr>
            <a:lvl4pPr marR="0" lvl="3"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4pPr>
            <a:lvl5pPr marR="0" lvl="4"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5pPr>
            <a:lvl6pPr marR="0" lvl="5"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6pPr>
            <a:lvl7pPr marR="0" lvl="6"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7pPr>
            <a:lvl8pPr marR="0" lvl="7"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8pPr>
            <a:lvl9pPr marR="0" lvl="8"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9pPr>
          </a:lstStyle>
          <a:p>
            <a:pPr algn="ctr"/>
            <a:r>
              <a:rPr lang="vi-VN" sz="2800" dirty="0">
                <a:latin typeface="Times New Roman" panose="02020603050405020304" pitchFamily="18" charset="0"/>
                <a:cs typeface="Times New Roman" panose="02020603050405020304" pitchFamily="18" charset="0"/>
              </a:rPr>
              <a:t>2. Nội dung</a:t>
            </a:r>
          </a:p>
        </p:txBody>
      </p:sp>
      <p:graphicFrame>
        <p:nvGraphicFramePr>
          <p:cNvPr id="25" name="Diagram 24">
            <a:extLst>
              <a:ext uri="{FF2B5EF4-FFF2-40B4-BE49-F238E27FC236}">
                <a16:creationId xmlns:a16="http://schemas.microsoft.com/office/drawing/2014/main" id="{F445049A-DF67-4565-9E27-55B818FC2C76}"/>
              </a:ext>
            </a:extLst>
          </p:cNvPr>
          <p:cNvGraphicFramePr/>
          <p:nvPr>
            <p:extLst>
              <p:ext uri="{D42A27DB-BD31-4B8C-83A1-F6EECF244321}">
                <p14:modId xmlns:p14="http://schemas.microsoft.com/office/powerpoint/2010/main" val="38392887"/>
              </p:ext>
            </p:extLst>
          </p:nvPr>
        </p:nvGraphicFramePr>
        <p:xfrm>
          <a:off x="-1142701" y="1710596"/>
          <a:ext cx="7713542" cy="3027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7" name="Diagram 26">
            <a:extLst>
              <a:ext uri="{FF2B5EF4-FFF2-40B4-BE49-F238E27FC236}">
                <a16:creationId xmlns:a16="http://schemas.microsoft.com/office/drawing/2014/main" id="{FAB280DA-FCA4-41B3-B980-531B61A8A924}"/>
              </a:ext>
            </a:extLst>
          </p:cNvPr>
          <p:cNvGraphicFramePr/>
          <p:nvPr>
            <p:extLst>
              <p:ext uri="{D42A27DB-BD31-4B8C-83A1-F6EECF244321}">
                <p14:modId xmlns:p14="http://schemas.microsoft.com/office/powerpoint/2010/main" val="612635156"/>
              </p:ext>
            </p:extLst>
          </p:nvPr>
        </p:nvGraphicFramePr>
        <p:xfrm>
          <a:off x="4919593" y="1720343"/>
          <a:ext cx="5233261" cy="25502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2976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graphicEl>
                                              <a:dgm id="{FDE714DD-B9A8-4885-A8E1-390EE13069AD}"/>
                                            </p:graphicEl>
                                          </p:spTgt>
                                        </p:tgtEl>
                                        <p:attrNameLst>
                                          <p:attrName>style.visibility</p:attrName>
                                        </p:attrNameLst>
                                      </p:cBhvr>
                                      <p:to>
                                        <p:strVal val="visible"/>
                                      </p:to>
                                    </p:set>
                                    <p:animEffect transition="in" filter="barn(inVertical)">
                                      <p:cBhvr>
                                        <p:cTn id="7" dur="500"/>
                                        <p:tgtEl>
                                          <p:spTgt spid="25">
                                            <p:graphicEl>
                                              <a:dgm id="{FDE714DD-B9A8-4885-A8E1-390EE13069AD}"/>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graphicEl>
                                              <a:dgm id="{A7F59D62-4879-4947-88F8-DFE39466CE41}"/>
                                            </p:graphicEl>
                                          </p:spTgt>
                                        </p:tgtEl>
                                        <p:attrNameLst>
                                          <p:attrName>style.visibility</p:attrName>
                                        </p:attrNameLst>
                                      </p:cBhvr>
                                      <p:to>
                                        <p:strVal val="visible"/>
                                      </p:to>
                                    </p:set>
                                    <p:animEffect transition="in" filter="barn(inVertical)">
                                      <p:cBhvr>
                                        <p:cTn id="10" dur="500"/>
                                        <p:tgtEl>
                                          <p:spTgt spid="25">
                                            <p:graphicEl>
                                              <a:dgm id="{A7F59D62-4879-4947-88F8-DFE39466CE41}"/>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5">
                                            <p:graphicEl>
                                              <a:dgm id="{AF99752A-B729-477E-851A-1E59258BD740}"/>
                                            </p:graphicEl>
                                          </p:spTgt>
                                        </p:tgtEl>
                                        <p:attrNameLst>
                                          <p:attrName>style.visibility</p:attrName>
                                        </p:attrNameLst>
                                      </p:cBhvr>
                                      <p:to>
                                        <p:strVal val="visible"/>
                                      </p:to>
                                    </p:set>
                                    <p:animEffect transition="in" filter="barn(inVertical)">
                                      <p:cBhvr>
                                        <p:cTn id="15" dur="500"/>
                                        <p:tgtEl>
                                          <p:spTgt spid="25">
                                            <p:graphicEl>
                                              <a:dgm id="{AF99752A-B729-477E-851A-1E59258BD74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5">
                                            <p:graphicEl>
                                              <a:dgm id="{D104346B-B533-4A65-9E0E-31CF0FCDB75F}"/>
                                            </p:graphicEl>
                                          </p:spTgt>
                                        </p:tgtEl>
                                        <p:attrNameLst>
                                          <p:attrName>style.visibility</p:attrName>
                                        </p:attrNameLst>
                                      </p:cBhvr>
                                      <p:to>
                                        <p:strVal val="visible"/>
                                      </p:to>
                                    </p:set>
                                    <p:animEffect transition="in" filter="barn(inVertical)">
                                      <p:cBhvr>
                                        <p:cTn id="20" dur="500"/>
                                        <p:tgtEl>
                                          <p:spTgt spid="25">
                                            <p:graphicEl>
                                              <a:dgm id="{D104346B-B533-4A65-9E0E-31CF0FCDB75F}"/>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5">
                                            <p:graphicEl>
                                              <a:dgm id="{3EB78CDF-A7EC-47F4-A54A-68BD955A37C8}"/>
                                            </p:graphicEl>
                                          </p:spTgt>
                                        </p:tgtEl>
                                        <p:attrNameLst>
                                          <p:attrName>style.visibility</p:attrName>
                                        </p:attrNameLst>
                                      </p:cBhvr>
                                      <p:to>
                                        <p:strVal val="visible"/>
                                      </p:to>
                                    </p:set>
                                    <p:animEffect transition="in" filter="barn(inVertical)">
                                      <p:cBhvr>
                                        <p:cTn id="25" dur="500"/>
                                        <p:tgtEl>
                                          <p:spTgt spid="25">
                                            <p:graphicEl>
                                              <a:dgm id="{3EB78CDF-A7EC-47F4-A54A-68BD955A37C8}"/>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5">
                                            <p:graphicEl>
                                              <a:dgm id="{E97CFC0D-D876-48D3-B59F-529823D1FEB7}"/>
                                            </p:graphicEl>
                                          </p:spTgt>
                                        </p:tgtEl>
                                        <p:attrNameLst>
                                          <p:attrName>style.visibility</p:attrName>
                                        </p:attrNameLst>
                                      </p:cBhvr>
                                      <p:to>
                                        <p:strVal val="visible"/>
                                      </p:to>
                                    </p:set>
                                    <p:animEffect transition="in" filter="barn(inVertical)">
                                      <p:cBhvr>
                                        <p:cTn id="30" dur="500"/>
                                        <p:tgtEl>
                                          <p:spTgt spid="25">
                                            <p:graphicEl>
                                              <a:dgm id="{E97CFC0D-D876-48D3-B59F-529823D1FEB7}"/>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5">
                                            <p:graphicEl>
                                              <a:dgm id="{A2B51727-7400-4F14-BF88-1963AF258EAF}"/>
                                            </p:graphicEl>
                                          </p:spTgt>
                                        </p:tgtEl>
                                        <p:attrNameLst>
                                          <p:attrName>style.visibility</p:attrName>
                                        </p:attrNameLst>
                                      </p:cBhvr>
                                      <p:to>
                                        <p:strVal val="visible"/>
                                      </p:to>
                                    </p:set>
                                    <p:animEffect transition="in" filter="barn(inVertical)">
                                      <p:cBhvr>
                                        <p:cTn id="35" dur="500"/>
                                        <p:tgtEl>
                                          <p:spTgt spid="25">
                                            <p:graphicEl>
                                              <a:dgm id="{A2B51727-7400-4F14-BF88-1963AF258EAF}"/>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5">
                                            <p:graphicEl>
                                              <a:dgm id="{49418CF6-469F-4854-98D7-6420F53EEC79}"/>
                                            </p:graphicEl>
                                          </p:spTgt>
                                        </p:tgtEl>
                                        <p:attrNameLst>
                                          <p:attrName>style.visibility</p:attrName>
                                        </p:attrNameLst>
                                      </p:cBhvr>
                                      <p:to>
                                        <p:strVal val="visible"/>
                                      </p:to>
                                    </p:set>
                                    <p:animEffect transition="in" filter="barn(inVertical)">
                                      <p:cBhvr>
                                        <p:cTn id="40" dur="500"/>
                                        <p:tgtEl>
                                          <p:spTgt spid="25">
                                            <p:graphicEl>
                                              <a:dgm id="{49418CF6-469F-4854-98D7-6420F53EEC79}"/>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5">
                                            <p:graphicEl>
                                              <a:dgm id="{7F139391-1C5C-46ED-A3D3-FED2E10DD947}"/>
                                            </p:graphicEl>
                                          </p:spTgt>
                                        </p:tgtEl>
                                        <p:attrNameLst>
                                          <p:attrName>style.visibility</p:attrName>
                                        </p:attrNameLst>
                                      </p:cBhvr>
                                      <p:to>
                                        <p:strVal val="visible"/>
                                      </p:to>
                                    </p:set>
                                    <p:animEffect transition="in" filter="barn(inVertical)">
                                      <p:cBhvr>
                                        <p:cTn id="45" dur="500"/>
                                        <p:tgtEl>
                                          <p:spTgt spid="25">
                                            <p:graphicEl>
                                              <a:dgm id="{7F139391-1C5C-46ED-A3D3-FED2E10DD94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5">
                                            <p:graphicEl>
                                              <a:dgm id="{914BB4A0-D210-4479-B6BC-6A08D710C0E0}"/>
                                            </p:graphicEl>
                                          </p:spTgt>
                                        </p:tgtEl>
                                        <p:attrNameLst>
                                          <p:attrName>style.visibility</p:attrName>
                                        </p:attrNameLst>
                                      </p:cBhvr>
                                      <p:to>
                                        <p:strVal val="visible"/>
                                      </p:to>
                                    </p:set>
                                    <p:animEffect transition="in" filter="barn(inVertical)">
                                      <p:cBhvr>
                                        <p:cTn id="50" dur="500"/>
                                        <p:tgtEl>
                                          <p:spTgt spid="25">
                                            <p:graphicEl>
                                              <a:dgm id="{914BB4A0-D210-4479-B6BC-6A08D710C0E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Sub>
          <a:bldDgm bld="lvl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grpSp>
        <p:nvGrpSpPr>
          <p:cNvPr id="702" name="Google Shape;702;p49"/>
          <p:cNvGrpSpPr/>
          <p:nvPr/>
        </p:nvGrpSpPr>
        <p:grpSpPr>
          <a:xfrm>
            <a:off x="5652294" y="1994976"/>
            <a:ext cx="3906262" cy="3849551"/>
            <a:chOff x="5652294" y="1994976"/>
            <a:chExt cx="3906262" cy="3849551"/>
          </a:xfrm>
        </p:grpSpPr>
        <p:sp>
          <p:nvSpPr>
            <p:cNvPr id="703" name="Google Shape;703;p49"/>
            <p:cNvSpPr/>
            <p:nvPr/>
          </p:nvSpPr>
          <p:spPr>
            <a:xfrm>
              <a:off x="5652294" y="1994976"/>
              <a:ext cx="3906262" cy="3849551"/>
            </a:xfrm>
            <a:custGeom>
              <a:avLst/>
              <a:gdLst/>
              <a:ahLst/>
              <a:cxnLst/>
              <a:rect l="l" t="t" r="r" b="b"/>
              <a:pathLst>
                <a:path w="132663" h="130737" extrusionOk="0">
                  <a:moveTo>
                    <a:pt x="64904" y="1"/>
                  </a:moveTo>
                  <a:cubicBezTo>
                    <a:pt x="64077" y="1"/>
                    <a:pt x="63291" y="31"/>
                    <a:pt x="62578" y="92"/>
                  </a:cubicBezTo>
                  <a:cubicBezTo>
                    <a:pt x="61153" y="219"/>
                    <a:pt x="60457" y="472"/>
                    <a:pt x="60203" y="2024"/>
                  </a:cubicBezTo>
                  <a:cubicBezTo>
                    <a:pt x="59728" y="4937"/>
                    <a:pt x="61533" y="8357"/>
                    <a:pt x="61692" y="11334"/>
                  </a:cubicBezTo>
                  <a:cubicBezTo>
                    <a:pt x="61850" y="14596"/>
                    <a:pt x="61407" y="17826"/>
                    <a:pt x="61850" y="21088"/>
                  </a:cubicBezTo>
                  <a:cubicBezTo>
                    <a:pt x="60868" y="20740"/>
                    <a:pt x="59823" y="20550"/>
                    <a:pt x="58652" y="20455"/>
                  </a:cubicBezTo>
                  <a:cubicBezTo>
                    <a:pt x="58129" y="20420"/>
                    <a:pt x="57609" y="20408"/>
                    <a:pt x="57089" y="20408"/>
                  </a:cubicBezTo>
                  <a:cubicBezTo>
                    <a:pt x="55979" y="20408"/>
                    <a:pt x="54873" y="20462"/>
                    <a:pt x="53764" y="20462"/>
                  </a:cubicBezTo>
                  <a:cubicBezTo>
                    <a:pt x="53031" y="20462"/>
                    <a:pt x="52296" y="20439"/>
                    <a:pt x="51558" y="20360"/>
                  </a:cubicBezTo>
                  <a:cubicBezTo>
                    <a:pt x="49594" y="20138"/>
                    <a:pt x="47662" y="19473"/>
                    <a:pt x="45667" y="19378"/>
                  </a:cubicBezTo>
                  <a:cubicBezTo>
                    <a:pt x="45542" y="19373"/>
                    <a:pt x="45417" y="19370"/>
                    <a:pt x="45293" y="19370"/>
                  </a:cubicBezTo>
                  <a:cubicBezTo>
                    <a:pt x="41653" y="19370"/>
                    <a:pt x="39017" y="21605"/>
                    <a:pt x="39017" y="24699"/>
                  </a:cubicBezTo>
                  <a:cubicBezTo>
                    <a:pt x="38953" y="24794"/>
                    <a:pt x="38953" y="24920"/>
                    <a:pt x="39017" y="25015"/>
                  </a:cubicBezTo>
                  <a:cubicBezTo>
                    <a:pt x="39048" y="25902"/>
                    <a:pt x="39302" y="26852"/>
                    <a:pt x="39840" y="27834"/>
                  </a:cubicBezTo>
                  <a:cubicBezTo>
                    <a:pt x="41645" y="31317"/>
                    <a:pt x="45541" y="32711"/>
                    <a:pt x="48549" y="34959"/>
                  </a:cubicBezTo>
                  <a:cubicBezTo>
                    <a:pt x="51684" y="37303"/>
                    <a:pt x="54091" y="40375"/>
                    <a:pt x="57733" y="41990"/>
                  </a:cubicBezTo>
                  <a:cubicBezTo>
                    <a:pt x="57765" y="42021"/>
                    <a:pt x="57765" y="42021"/>
                    <a:pt x="57796" y="42021"/>
                  </a:cubicBezTo>
                  <a:cubicBezTo>
                    <a:pt x="57986" y="42845"/>
                    <a:pt x="58240" y="43668"/>
                    <a:pt x="58588" y="44397"/>
                  </a:cubicBezTo>
                  <a:cubicBezTo>
                    <a:pt x="59665" y="46803"/>
                    <a:pt x="61470" y="48767"/>
                    <a:pt x="62990" y="50857"/>
                  </a:cubicBezTo>
                  <a:cubicBezTo>
                    <a:pt x="64004" y="52282"/>
                    <a:pt x="64827" y="54056"/>
                    <a:pt x="65935" y="55512"/>
                  </a:cubicBezTo>
                  <a:cubicBezTo>
                    <a:pt x="65904" y="55544"/>
                    <a:pt x="65904" y="55576"/>
                    <a:pt x="65904" y="55639"/>
                  </a:cubicBezTo>
                  <a:cubicBezTo>
                    <a:pt x="66410" y="60231"/>
                    <a:pt x="62578" y="63778"/>
                    <a:pt x="59950" y="67103"/>
                  </a:cubicBezTo>
                  <a:cubicBezTo>
                    <a:pt x="57575" y="70048"/>
                    <a:pt x="55200" y="72994"/>
                    <a:pt x="52856" y="75971"/>
                  </a:cubicBezTo>
                  <a:cubicBezTo>
                    <a:pt x="48391" y="81544"/>
                    <a:pt x="43672" y="86991"/>
                    <a:pt x="39523" y="92818"/>
                  </a:cubicBezTo>
                  <a:cubicBezTo>
                    <a:pt x="38542" y="94212"/>
                    <a:pt x="37623" y="95669"/>
                    <a:pt x="36800" y="97157"/>
                  </a:cubicBezTo>
                  <a:cubicBezTo>
                    <a:pt x="37402" y="93958"/>
                    <a:pt x="36832" y="90507"/>
                    <a:pt x="37497" y="87245"/>
                  </a:cubicBezTo>
                  <a:cubicBezTo>
                    <a:pt x="38605" y="82019"/>
                    <a:pt x="37560" y="76857"/>
                    <a:pt x="36610" y="71569"/>
                  </a:cubicBezTo>
                  <a:cubicBezTo>
                    <a:pt x="38573" y="66438"/>
                    <a:pt x="44622" y="64506"/>
                    <a:pt x="47092" y="59534"/>
                  </a:cubicBezTo>
                  <a:cubicBezTo>
                    <a:pt x="49974" y="53739"/>
                    <a:pt x="48549" y="47057"/>
                    <a:pt x="50798" y="41135"/>
                  </a:cubicBezTo>
                  <a:lnTo>
                    <a:pt x="50956" y="41135"/>
                  </a:lnTo>
                  <a:cubicBezTo>
                    <a:pt x="51336" y="41071"/>
                    <a:pt x="51336" y="40533"/>
                    <a:pt x="51019" y="40470"/>
                  </a:cubicBezTo>
                  <a:cubicBezTo>
                    <a:pt x="51000" y="40395"/>
                    <a:pt x="50926" y="40331"/>
                    <a:pt x="50842" y="40331"/>
                  </a:cubicBezTo>
                  <a:cubicBezTo>
                    <a:pt x="50785" y="40331"/>
                    <a:pt x="50722" y="40361"/>
                    <a:pt x="50671" y="40438"/>
                  </a:cubicBezTo>
                  <a:lnTo>
                    <a:pt x="50639" y="40470"/>
                  </a:lnTo>
                  <a:cubicBezTo>
                    <a:pt x="43609" y="40945"/>
                    <a:pt x="33506" y="40945"/>
                    <a:pt x="30719" y="48830"/>
                  </a:cubicBezTo>
                  <a:cubicBezTo>
                    <a:pt x="28059" y="56304"/>
                    <a:pt x="30941" y="65583"/>
                    <a:pt x="35850" y="71442"/>
                  </a:cubicBezTo>
                  <a:cubicBezTo>
                    <a:pt x="35818" y="71600"/>
                    <a:pt x="35881" y="71727"/>
                    <a:pt x="35945" y="71822"/>
                  </a:cubicBezTo>
                  <a:cubicBezTo>
                    <a:pt x="36388" y="75591"/>
                    <a:pt x="37433" y="79454"/>
                    <a:pt x="37338" y="83254"/>
                  </a:cubicBezTo>
                  <a:cubicBezTo>
                    <a:pt x="36483" y="81038"/>
                    <a:pt x="34013" y="79676"/>
                    <a:pt x="31891" y="78346"/>
                  </a:cubicBezTo>
                  <a:cubicBezTo>
                    <a:pt x="27141" y="75369"/>
                    <a:pt x="26887" y="69162"/>
                    <a:pt x="22232" y="66343"/>
                  </a:cubicBezTo>
                  <a:cubicBezTo>
                    <a:pt x="22232" y="66343"/>
                    <a:pt x="22264" y="66312"/>
                    <a:pt x="22264" y="66312"/>
                  </a:cubicBezTo>
                  <a:cubicBezTo>
                    <a:pt x="24164" y="63936"/>
                    <a:pt x="23246" y="60864"/>
                    <a:pt x="21567" y="58584"/>
                  </a:cubicBezTo>
                  <a:cubicBezTo>
                    <a:pt x="20554" y="57128"/>
                    <a:pt x="19002" y="56463"/>
                    <a:pt x="17640" y="55354"/>
                  </a:cubicBezTo>
                  <a:cubicBezTo>
                    <a:pt x="15962" y="53992"/>
                    <a:pt x="14727" y="52282"/>
                    <a:pt x="13618" y="50477"/>
                  </a:cubicBezTo>
                  <a:cubicBezTo>
                    <a:pt x="13776" y="49970"/>
                    <a:pt x="13935" y="49495"/>
                    <a:pt x="14061" y="48957"/>
                  </a:cubicBezTo>
                  <a:cubicBezTo>
                    <a:pt x="14378" y="47785"/>
                    <a:pt x="14537" y="46772"/>
                    <a:pt x="14093" y="45600"/>
                  </a:cubicBezTo>
                  <a:cubicBezTo>
                    <a:pt x="13808" y="44903"/>
                    <a:pt x="13238" y="44428"/>
                    <a:pt x="12858" y="43763"/>
                  </a:cubicBezTo>
                  <a:cubicBezTo>
                    <a:pt x="11623" y="41546"/>
                    <a:pt x="11243" y="39931"/>
                    <a:pt x="11781" y="37588"/>
                  </a:cubicBezTo>
                  <a:cubicBezTo>
                    <a:pt x="11845" y="37493"/>
                    <a:pt x="11876" y="37430"/>
                    <a:pt x="11845" y="37334"/>
                  </a:cubicBezTo>
                  <a:cubicBezTo>
                    <a:pt x="11845" y="37303"/>
                    <a:pt x="11845" y="37303"/>
                    <a:pt x="11845" y="37271"/>
                  </a:cubicBezTo>
                  <a:cubicBezTo>
                    <a:pt x="11887" y="37079"/>
                    <a:pt x="11715" y="36945"/>
                    <a:pt x="11559" y="36945"/>
                  </a:cubicBezTo>
                  <a:cubicBezTo>
                    <a:pt x="11483" y="36945"/>
                    <a:pt x="11411" y="36977"/>
                    <a:pt x="11370" y="37049"/>
                  </a:cubicBezTo>
                  <a:cubicBezTo>
                    <a:pt x="11338" y="37049"/>
                    <a:pt x="11306" y="37081"/>
                    <a:pt x="11275" y="37081"/>
                  </a:cubicBezTo>
                  <a:cubicBezTo>
                    <a:pt x="5036" y="40913"/>
                    <a:pt x="0" y="47817"/>
                    <a:pt x="2059" y="55481"/>
                  </a:cubicBezTo>
                  <a:cubicBezTo>
                    <a:pt x="4051" y="62846"/>
                    <a:pt x="13121" y="66528"/>
                    <a:pt x="20356" y="66528"/>
                  </a:cubicBezTo>
                  <a:cubicBezTo>
                    <a:pt x="20711" y="66528"/>
                    <a:pt x="21063" y="66519"/>
                    <a:pt x="21409" y="66502"/>
                  </a:cubicBezTo>
                  <a:cubicBezTo>
                    <a:pt x="21409" y="66628"/>
                    <a:pt x="21472" y="66755"/>
                    <a:pt x="21599" y="66850"/>
                  </a:cubicBezTo>
                  <a:cubicBezTo>
                    <a:pt x="25621" y="69067"/>
                    <a:pt x="25811" y="73880"/>
                    <a:pt x="28788" y="76984"/>
                  </a:cubicBezTo>
                  <a:cubicBezTo>
                    <a:pt x="31511" y="79834"/>
                    <a:pt x="37117" y="80563"/>
                    <a:pt x="37148" y="85376"/>
                  </a:cubicBezTo>
                  <a:cubicBezTo>
                    <a:pt x="37085" y="85788"/>
                    <a:pt x="37022" y="86168"/>
                    <a:pt x="36927" y="86580"/>
                  </a:cubicBezTo>
                  <a:cubicBezTo>
                    <a:pt x="35723" y="91298"/>
                    <a:pt x="37307" y="96302"/>
                    <a:pt x="34995" y="100736"/>
                  </a:cubicBezTo>
                  <a:cubicBezTo>
                    <a:pt x="34963" y="100767"/>
                    <a:pt x="34963" y="100799"/>
                    <a:pt x="34963" y="100831"/>
                  </a:cubicBezTo>
                  <a:cubicBezTo>
                    <a:pt x="30909" y="109825"/>
                    <a:pt x="29484" y="119895"/>
                    <a:pt x="28756" y="129744"/>
                  </a:cubicBezTo>
                  <a:cubicBezTo>
                    <a:pt x="28756" y="129839"/>
                    <a:pt x="28788" y="129903"/>
                    <a:pt x="28819" y="129934"/>
                  </a:cubicBezTo>
                  <a:cubicBezTo>
                    <a:pt x="28788" y="130029"/>
                    <a:pt x="28788" y="130156"/>
                    <a:pt x="28883" y="130219"/>
                  </a:cubicBezTo>
                  <a:cubicBezTo>
                    <a:pt x="29227" y="130564"/>
                    <a:pt x="29687" y="130737"/>
                    <a:pt x="30158" y="130737"/>
                  </a:cubicBezTo>
                  <a:cubicBezTo>
                    <a:pt x="30292" y="130737"/>
                    <a:pt x="30427" y="130723"/>
                    <a:pt x="30561" y="130694"/>
                  </a:cubicBezTo>
                  <a:cubicBezTo>
                    <a:pt x="30719" y="130663"/>
                    <a:pt x="30783" y="130599"/>
                    <a:pt x="30814" y="130473"/>
                  </a:cubicBezTo>
                  <a:cubicBezTo>
                    <a:pt x="30973" y="130473"/>
                    <a:pt x="31131" y="130378"/>
                    <a:pt x="31163" y="130188"/>
                  </a:cubicBezTo>
                  <a:cubicBezTo>
                    <a:pt x="31701" y="114638"/>
                    <a:pt x="36958" y="99532"/>
                    <a:pt x="46712" y="87371"/>
                  </a:cubicBezTo>
                  <a:cubicBezTo>
                    <a:pt x="51336" y="81576"/>
                    <a:pt x="56656" y="76161"/>
                    <a:pt x="61850" y="70840"/>
                  </a:cubicBezTo>
                  <a:cubicBezTo>
                    <a:pt x="64827" y="67800"/>
                    <a:pt x="67867" y="65551"/>
                    <a:pt x="71699" y="63715"/>
                  </a:cubicBezTo>
                  <a:cubicBezTo>
                    <a:pt x="74138" y="62575"/>
                    <a:pt x="76323" y="61466"/>
                    <a:pt x="78096" y="59408"/>
                  </a:cubicBezTo>
                  <a:cubicBezTo>
                    <a:pt x="78160" y="59313"/>
                    <a:pt x="78160" y="59218"/>
                    <a:pt x="78128" y="59154"/>
                  </a:cubicBezTo>
                  <a:lnTo>
                    <a:pt x="79996" y="59154"/>
                  </a:lnTo>
                  <a:cubicBezTo>
                    <a:pt x="79965" y="59186"/>
                    <a:pt x="79965" y="59218"/>
                    <a:pt x="79996" y="59249"/>
                  </a:cubicBezTo>
                  <a:cubicBezTo>
                    <a:pt x="82023" y="65203"/>
                    <a:pt x="84588" y="71727"/>
                    <a:pt x="90099" y="75337"/>
                  </a:cubicBezTo>
                  <a:cubicBezTo>
                    <a:pt x="92474" y="76889"/>
                    <a:pt x="95039" y="77617"/>
                    <a:pt x="97858" y="77617"/>
                  </a:cubicBezTo>
                  <a:cubicBezTo>
                    <a:pt x="99893" y="77604"/>
                    <a:pt x="101825" y="77504"/>
                    <a:pt x="103732" y="77504"/>
                  </a:cubicBezTo>
                  <a:cubicBezTo>
                    <a:pt x="106425" y="77504"/>
                    <a:pt x="109069" y="77704"/>
                    <a:pt x="111887" y="78631"/>
                  </a:cubicBezTo>
                  <a:cubicBezTo>
                    <a:pt x="111912" y="78641"/>
                    <a:pt x="111936" y="78645"/>
                    <a:pt x="111958" y="78645"/>
                  </a:cubicBezTo>
                  <a:cubicBezTo>
                    <a:pt x="112082" y="78645"/>
                    <a:pt x="112172" y="78511"/>
                    <a:pt x="112172" y="78377"/>
                  </a:cubicBezTo>
                  <a:cubicBezTo>
                    <a:pt x="112236" y="78346"/>
                    <a:pt x="112267" y="78282"/>
                    <a:pt x="112299" y="78187"/>
                  </a:cubicBezTo>
                  <a:cubicBezTo>
                    <a:pt x="113566" y="73754"/>
                    <a:pt x="112489" y="69003"/>
                    <a:pt x="110969" y="64728"/>
                  </a:cubicBezTo>
                  <a:cubicBezTo>
                    <a:pt x="109670" y="61023"/>
                    <a:pt x="106503" y="57951"/>
                    <a:pt x="103463" y="55417"/>
                  </a:cubicBezTo>
                  <a:lnTo>
                    <a:pt x="103463" y="55417"/>
                  </a:lnTo>
                  <a:cubicBezTo>
                    <a:pt x="105535" y="55739"/>
                    <a:pt x="107584" y="55933"/>
                    <a:pt x="109583" y="55933"/>
                  </a:cubicBezTo>
                  <a:cubicBezTo>
                    <a:pt x="116449" y="55933"/>
                    <a:pt x="122731" y="53644"/>
                    <a:pt x="127342" y="46360"/>
                  </a:cubicBezTo>
                  <a:cubicBezTo>
                    <a:pt x="129369" y="43193"/>
                    <a:pt x="131047" y="39710"/>
                    <a:pt x="131744" y="36004"/>
                  </a:cubicBezTo>
                  <a:cubicBezTo>
                    <a:pt x="132092" y="34199"/>
                    <a:pt x="132662" y="31602"/>
                    <a:pt x="130920" y="30304"/>
                  </a:cubicBezTo>
                  <a:cubicBezTo>
                    <a:pt x="130002" y="29607"/>
                    <a:pt x="128894" y="29702"/>
                    <a:pt x="127817" y="29607"/>
                  </a:cubicBezTo>
                  <a:cubicBezTo>
                    <a:pt x="126423" y="29512"/>
                    <a:pt x="124840" y="29639"/>
                    <a:pt x="123541" y="28816"/>
                  </a:cubicBezTo>
                  <a:cubicBezTo>
                    <a:pt x="122750" y="28341"/>
                    <a:pt x="122465" y="27327"/>
                    <a:pt x="121641" y="26820"/>
                  </a:cubicBezTo>
                  <a:cubicBezTo>
                    <a:pt x="120814" y="26317"/>
                    <a:pt x="119982" y="26118"/>
                    <a:pt x="119149" y="26118"/>
                  </a:cubicBezTo>
                  <a:cubicBezTo>
                    <a:pt x="117940" y="26118"/>
                    <a:pt x="116729" y="26536"/>
                    <a:pt x="115529" y="27042"/>
                  </a:cubicBezTo>
                  <a:cubicBezTo>
                    <a:pt x="116163" y="25300"/>
                    <a:pt x="116416" y="23654"/>
                    <a:pt x="115909" y="22323"/>
                  </a:cubicBezTo>
                  <a:cubicBezTo>
                    <a:pt x="115909" y="22292"/>
                    <a:pt x="115941" y="22260"/>
                    <a:pt x="115941" y="22197"/>
                  </a:cubicBezTo>
                  <a:cubicBezTo>
                    <a:pt x="116163" y="17795"/>
                    <a:pt x="114547" y="13900"/>
                    <a:pt x="112299" y="10194"/>
                  </a:cubicBezTo>
                  <a:cubicBezTo>
                    <a:pt x="110909" y="7918"/>
                    <a:pt x="109133" y="3957"/>
                    <a:pt x="106068" y="3957"/>
                  </a:cubicBezTo>
                  <a:cubicBezTo>
                    <a:pt x="105850" y="3957"/>
                    <a:pt x="105626" y="3977"/>
                    <a:pt x="105395" y="4019"/>
                  </a:cubicBezTo>
                  <a:cubicBezTo>
                    <a:pt x="104255" y="4209"/>
                    <a:pt x="103337" y="5127"/>
                    <a:pt x="102228" y="5317"/>
                  </a:cubicBezTo>
                  <a:cubicBezTo>
                    <a:pt x="101884" y="5385"/>
                    <a:pt x="101545" y="5413"/>
                    <a:pt x="101211" y="5413"/>
                  </a:cubicBezTo>
                  <a:cubicBezTo>
                    <a:pt x="99671" y="5413"/>
                    <a:pt x="98221" y="4808"/>
                    <a:pt x="96686" y="4652"/>
                  </a:cubicBezTo>
                  <a:cubicBezTo>
                    <a:pt x="96441" y="4627"/>
                    <a:pt x="96200" y="4614"/>
                    <a:pt x="95961" y="4614"/>
                  </a:cubicBezTo>
                  <a:cubicBezTo>
                    <a:pt x="94716" y="4614"/>
                    <a:pt x="93543" y="4949"/>
                    <a:pt x="92347" y="5507"/>
                  </a:cubicBezTo>
                  <a:cubicBezTo>
                    <a:pt x="88705" y="7217"/>
                    <a:pt x="85254" y="10701"/>
                    <a:pt x="83068" y="14153"/>
                  </a:cubicBezTo>
                  <a:cubicBezTo>
                    <a:pt x="82150" y="8832"/>
                    <a:pt x="79585" y="3195"/>
                    <a:pt x="74138" y="1295"/>
                  </a:cubicBezTo>
                  <a:cubicBezTo>
                    <a:pt x="71618" y="422"/>
                    <a:pt x="67977" y="1"/>
                    <a:pt x="64904" y="1"/>
                  </a:cubicBezTo>
                  <a:close/>
                </a:path>
              </a:pathLst>
            </a:custGeom>
            <a:solidFill>
              <a:srgbClr val="F2D8D5">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9"/>
            <p:cNvSpPr/>
            <p:nvPr/>
          </p:nvSpPr>
          <p:spPr>
            <a:xfrm>
              <a:off x="6393604" y="2593600"/>
              <a:ext cx="2087356" cy="3121906"/>
            </a:xfrm>
            <a:custGeom>
              <a:avLst/>
              <a:gdLst/>
              <a:ahLst/>
              <a:cxnLst/>
              <a:rect l="l" t="t" r="r" b="b"/>
              <a:pathLst>
                <a:path w="70890" h="106025" extrusionOk="0">
                  <a:moveTo>
                    <a:pt x="64257" y="1422"/>
                  </a:moveTo>
                  <a:cubicBezTo>
                    <a:pt x="66569" y="7344"/>
                    <a:pt x="68659" y="14217"/>
                    <a:pt x="68215" y="20582"/>
                  </a:cubicBezTo>
                  <a:cubicBezTo>
                    <a:pt x="67772" y="26948"/>
                    <a:pt x="63465" y="32616"/>
                    <a:pt x="58778" y="36607"/>
                  </a:cubicBezTo>
                  <a:cubicBezTo>
                    <a:pt x="54028" y="40660"/>
                    <a:pt x="48137" y="43162"/>
                    <a:pt x="41898" y="43415"/>
                  </a:cubicBezTo>
                  <a:cubicBezTo>
                    <a:pt x="41387" y="43435"/>
                    <a:pt x="40878" y="43441"/>
                    <a:pt x="40371" y="43441"/>
                  </a:cubicBezTo>
                  <a:cubicBezTo>
                    <a:pt x="39561" y="43441"/>
                    <a:pt x="38758" y="43425"/>
                    <a:pt x="37964" y="43425"/>
                  </a:cubicBezTo>
                  <a:cubicBezTo>
                    <a:pt x="36030" y="43425"/>
                    <a:pt x="34152" y="43517"/>
                    <a:pt x="32366" y="44144"/>
                  </a:cubicBezTo>
                  <a:cubicBezTo>
                    <a:pt x="36451" y="41262"/>
                    <a:pt x="41202" y="39552"/>
                    <a:pt x="45350" y="36797"/>
                  </a:cubicBezTo>
                  <a:cubicBezTo>
                    <a:pt x="49341" y="34136"/>
                    <a:pt x="52888" y="30843"/>
                    <a:pt x="55928" y="27106"/>
                  </a:cubicBezTo>
                  <a:cubicBezTo>
                    <a:pt x="60932" y="20962"/>
                    <a:pt x="65809" y="12633"/>
                    <a:pt x="63908" y="4431"/>
                  </a:cubicBezTo>
                  <a:cubicBezTo>
                    <a:pt x="63867" y="4209"/>
                    <a:pt x="63697" y="4108"/>
                    <a:pt x="63528" y="4108"/>
                  </a:cubicBezTo>
                  <a:cubicBezTo>
                    <a:pt x="63311" y="4108"/>
                    <a:pt x="63095" y="4273"/>
                    <a:pt x="63148" y="4558"/>
                  </a:cubicBezTo>
                  <a:cubicBezTo>
                    <a:pt x="64954" y="14122"/>
                    <a:pt x="58493" y="23591"/>
                    <a:pt x="52064" y="30051"/>
                  </a:cubicBezTo>
                  <a:cubicBezTo>
                    <a:pt x="48739" y="33408"/>
                    <a:pt x="44907" y="36227"/>
                    <a:pt x="40790" y="38507"/>
                  </a:cubicBezTo>
                  <a:cubicBezTo>
                    <a:pt x="37782" y="40153"/>
                    <a:pt x="34805" y="41579"/>
                    <a:pt x="32113" y="43605"/>
                  </a:cubicBezTo>
                  <a:cubicBezTo>
                    <a:pt x="32809" y="42719"/>
                    <a:pt x="33506" y="41769"/>
                    <a:pt x="34140" y="40787"/>
                  </a:cubicBezTo>
                  <a:cubicBezTo>
                    <a:pt x="34319" y="40518"/>
                    <a:pt x="34086" y="40249"/>
                    <a:pt x="33845" y="40249"/>
                  </a:cubicBezTo>
                  <a:cubicBezTo>
                    <a:pt x="33745" y="40249"/>
                    <a:pt x="33644" y="40295"/>
                    <a:pt x="33570" y="40407"/>
                  </a:cubicBezTo>
                  <a:cubicBezTo>
                    <a:pt x="32936" y="41262"/>
                    <a:pt x="32239" y="42085"/>
                    <a:pt x="31511" y="42877"/>
                  </a:cubicBezTo>
                  <a:cubicBezTo>
                    <a:pt x="32081" y="41674"/>
                    <a:pt x="32588" y="40407"/>
                    <a:pt x="33158" y="39140"/>
                  </a:cubicBezTo>
                  <a:cubicBezTo>
                    <a:pt x="36325" y="31793"/>
                    <a:pt x="40980" y="27328"/>
                    <a:pt x="47631" y="23052"/>
                  </a:cubicBezTo>
                  <a:cubicBezTo>
                    <a:pt x="55706" y="17859"/>
                    <a:pt x="61027" y="10321"/>
                    <a:pt x="64257" y="1422"/>
                  </a:cubicBezTo>
                  <a:close/>
                  <a:moveTo>
                    <a:pt x="12826" y="13520"/>
                  </a:moveTo>
                  <a:lnTo>
                    <a:pt x="12826" y="13520"/>
                  </a:lnTo>
                  <a:cubicBezTo>
                    <a:pt x="16215" y="21374"/>
                    <a:pt x="18748" y="29671"/>
                    <a:pt x="16247" y="38285"/>
                  </a:cubicBezTo>
                  <a:cubicBezTo>
                    <a:pt x="15170" y="41959"/>
                    <a:pt x="13048" y="45189"/>
                    <a:pt x="12161" y="48926"/>
                  </a:cubicBezTo>
                  <a:cubicBezTo>
                    <a:pt x="11053" y="53613"/>
                    <a:pt x="9913" y="57698"/>
                    <a:pt x="7538" y="61847"/>
                  </a:cubicBezTo>
                  <a:cubicBezTo>
                    <a:pt x="7474" y="61023"/>
                    <a:pt x="7348" y="60168"/>
                    <a:pt x="7189" y="59281"/>
                  </a:cubicBezTo>
                  <a:cubicBezTo>
                    <a:pt x="7189" y="59218"/>
                    <a:pt x="7126" y="59186"/>
                    <a:pt x="7063" y="59155"/>
                  </a:cubicBezTo>
                  <a:cubicBezTo>
                    <a:pt x="6936" y="57223"/>
                    <a:pt x="6777" y="55260"/>
                    <a:pt x="6936" y="53296"/>
                  </a:cubicBezTo>
                  <a:cubicBezTo>
                    <a:pt x="7316" y="48862"/>
                    <a:pt x="9818" y="45189"/>
                    <a:pt x="10958" y="41009"/>
                  </a:cubicBezTo>
                  <a:cubicBezTo>
                    <a:pt x="13016" y="33250"/>
                    <a:pt x="12858" y="24477"/>
                    <a:pt x="13365" y="16497"/>
                  </a:cubicBezTo>
                  <a:cubicBezTo>
                    <a:pt x="13381" y="16346"/>
                    <a:pt x="13257" y="16267"/>
                    <a:pt x="13131" y="16267"/>
                  </a:cubicBezTo>
                  <a:cubicBezTo>
                    <a:pt x="13018" y="16267"/>
                    <a:pt x="12905" y="16331"/>
                    <a:pt x="12890" y="16465"/>
                  </a:cubicBezTo>
                  <a:cubicBezTo>
                    <a:pt x="12035" y="25301"/>
                    <a:pt x="12668" y="35498"/>
                    <a:pt x="9469" y="43827"/>
                  </a:cubicBezTo>
                  <a:cubicBezTo>
                    <a:pt x="8266" y="46931"/>
                    <a:pt x="6746" y="49876"/>
                    <a:pt x="6492" y="53233"/>
                  </a:cubicBezTo>
                  <a:cubicBezTo>
                    <a:pt x="6176" y="56970"/>
                    <a:pt x="6999" y="60675"/>
                    <a:pt x="6714" y="64412"/>
                  </a:cubicBezTo>
                  <a:cubicBezTo>
                    <a:pt x="6714" y="64475"/>
                    <a:pt x="6746" y="64507"/>
                    <a:pt x="6746" y="64538"/>
                  </a:cubicBezTo>
                  <a:cubicBezTo>
                    <a:pt x="6714" y="64792"/>
                    <a:pt x="6682" y="65014"/>
                    <a:pt x="6619" y="65235"/>
                  </a:cubicBezTo>
                  <a:cubicBezTo>
                    <a:pt x="5447" y="60073"/>
                    <a:pt x="2914" y="53518"/>
                    <a:pt x="4434" y="48577"/>
                  </a:cubicBezTo>
                  <a:cubicBezTo>
                    <a:pt x="5036" y="46677"/>
                    <a:pt x="6714" y="45601"/>
                    <a:pt x="7284" y="43764"/>
                  </a:cubicBezTo>
                  <a:cubicBezTo>
                    <a:pt x="7854" y="41895"/>
                    <a:pt x="6968" y="39868"/>
                    <a:pt x="6809" y="38000"/>
                  </a:cubicBezTo>
                  <a:cubicBezTo>
                    <a:pt x="6112" y="29386"/>
                    <a:pt x="13650" y="21881"/>
                    <a:pt x="12826" y="13520"/>
                  </a:cubicBezTo>
                  <a:close/>
                  <a:moveTo>
                    <a:pt x="69007" y="78283"/>
                  </a:moveTo>
                  <a:cubicBezTo>
                    <a:pt x="68976" y="78283"/>
                    <a:pt x="68976" y="78314"/>
                    <a:pt x="68944" y="78314"/>
                  </a:cubicBezTo>
                  <a:cubicBezTo>
                    <a:pt x="68976" y="78314"/>
                    <a:pt x="68944" y="78283"/>
                    <a:pt x="68944" y="78283"/>
                  </a:cubicBezTo>
                  <a:close/>
                  <a:moveTo>
                    <a:pt x="39773" y="59266"/>
                  </a:moveTo>
                  <a:cubicBezTo>
                    <a:pt x="40711" y="59266"/>
                    <a:pt x="41651" y="59348"/>
                    <a:pt x="42595" y="59566"/>
                  </a:cubicBezTo>
                  <a:cubicBezTo>
                    <a:pt x="47187" y="60643"/>
                    <a:pt x="50798" y="63968"/>
                    <a:pt x="53996" y="67262"/>
                  </a:cubicBezTo>
                  <a:cubicBezTo>
                    <a:pt x="58208" y="71601"/>
                    <a:pt x="62230" y="76224"/>
                    <a:pt x="68057" y="78029"/>
                  </a:cubicBezTo>
                  <a:cubicBezTo>
                    <a:pt x="66239" y="78387"/>
                    <a:pt x="64424" y="78561"/>
                    <a:pt x="62626" y="78561"/>
                  </a:cubicBezTo>
                  <a:cubicBezTo>
                    <a:pt x="57411" y="78561"/>
                    <a:pt x="52333" y="77096"/>
                    <a:pt x="47694" y="74388"/>
                  </a:cubicBezTo>
                  <a:cubicBezTo>
                    <a:pt x="42057" y="71094"/>
                    <a:pt x="38605" y="66059"/>
                    <a:pt x="33855" y="61847"/>
                  </a:cubicBezTo>
                  <a:cubicBezTo>
                    <a:pt x="32968" y="61087"/>
                    <a:pt x="32081" y="60485"/>
                    <a:pt x="31131" y="60010"/>
                  </a:cubicBezTo>
                  <a:lnTo>
                    <a:pt x="31131" y="60010"/>
                  </a:lnTo>
                  <a:cubicBezTo>
                    <a:pt x="31176" y="60010"/>
                    <a:pt x="31220" y="60010"/>
                    <a:pt x="31265" y="60010"/>
                  </a:cubicBezTo>
                  <a:cubicBezTo>
                    <a:pt x="34130" y="60010"/>
                    <a:pt x="36945" y="59266"/>
                    <a:pt x="39773" y="59266"/>
                  </a:cubicBezTo>
                  <a:close/>
                  <a:moveTo>
                    <a:pt x="27426" y="60200"/>
                  </a:moveTo>
                  <a:cubicBezTo>
                    <a:pt x="28407" y="60358"/>
                    <a:pt x="29389" y="60612"/>
                    <a:pt x="30403" y="60992"/>
                  </a:cubicBezTo>
                  <a:cubicBezTo>
                    <a:pt x="35343" y="62955"/>
                    <a:pt x="38637" y="68624"/>
                    <a:pt x="42722" y="71917"/>
                  </a:cubicBezTo>
                  <a:cubicBezTo>
                    <a:pt x="48471" y="76502"/>
                    <a:pt x="55325" y="79302"/>
                    <a:pt x="62481" y="79302"/>
                  </a:cubicBezTo>
                  <a:cubicBezTo>
                    <a:pt x="64470" y="79302"/>
                    <a:pt x="66482" y="79086"/>
                    <a:pt x="68501" y="78631"/>
                  </a:cubicBezTo>
                  <a:lnTo>
                    <a:pt x="68501" y="78631"/>
                  </a:lnTo>
                  <a:cubicBezTo>
                    <a:pt x="63699" y="81848"/>
                    <a:pt x="57984" y="83738"/>
                    <a:pt x="52360" y="83738"/>
                  </a:cubicBezTo>
                  <a:cubicBezTo>
                    <a:pt x="46856" y="83738"/>
                    <a:pt x="41439" y="81927"/>
                    <a:pt x="37053" y="77776"/>
                  </a:cubicBezTo>
                  <a:cubicBezTo>
                    <a:pt x="33063" y="74007"/>
                    <a:pt x="31701" y="69162"/>
                    <a:pt x="29611" y="64285"/>
                  </a:cubicBezTo>
                  <a:cubicBezTo>
                    <a:pt x="29009" y="62923"/>
                    <a:pt x="28407" y="61308"/>
                    <a:pt x="27426" y="60200"/>
                  </a:cubicBezTo>
                  <a:close/>
                  <a:moveTo>
                    <a:pt x="64434" y="1"/>
                  </a:moveTo>
                  <a:cubicBezTo>
                    <a:pt x="64199" y="1"/>
                    <a:pt x="63959" y="192"/>
                    <a:pt x="63940" y="441"/>
                  </a:cubicBezTo>
                  <a:cubicBezTo>
                    <a:pt x="63845" y="472"/>
                    <a:pt x="63750" y="567"/>
                    <a:pt x="63718" y="694"/>
                  </a:cubicBezTo>
                  <a:cubicBezTo>
                    <a:pt x="62103" y="6204"/>
                    <a:pt x="59095" y="11366"/>
                    <a:pt x="55168" y="15547"/>
                  </a:cubicBezTo>
                  <a:cubicBezTo>
                    <a:pt x="51494" y="19410"/>
                    <a:pt x="46997" y="21849"/>
                    <a:pt x="42690" y="24921"/>
                  </a:cubicBezTo>
                  <a:cubicBezTo>
                    <a:pt x="39143" y="27423"/>
                    <a:pt x="36356" y="30653"/>
                    <a:pt x="34235" y="34453"/>
                  </a:cubicBezTo>
                  <a:cubicBezTo>
                    <a:pt x="32239" y="38032"/>
                    <a:pt x="31258" y="42307"/>
                    <a:pt x="28851" y="45601"/>
                  </a:cubicBezTo>
                  <a:cubicBezTo>
                    <a:pt x="24924" y="49211"/>
                    <a:pt x="20490" y="52219"/>
                    <a:pt x="16785" y="56083"/>
                  </a:cubicBezTo>
                  <a:cubicBezTo>
                    <a:pt x="12636" y="60422"/>
                    <a:pt x="10261" y="65615"/>
                    <a:pt x="8171" y="71126"/>
                  </a:cubicBezTo>
                  <a:cubicBezTo>
                    <a:pt x="6461" y="75718"/>
                    <a:pt x="4656" y="80500"/>
                    <a:pt x="4276" y="85440"/>
                  </a:cubicBezTo>
                  <a:cubicBezTo>
                    <a:pt x="3231" y="84965"/>
                    <a:pt x="2059" y="81386"/>
                    <a:pt x="1995" y="81006"/>
                  </a:cubicBezTo>
                  <a:cubicBezTo>
                    <a:pt x="1489" y="78726"/>
                    <a:pt x="2090" y="77016"/>
                    <a:pt x="3167" y="75021"/>
                  </a:cubicBezTo>
                  <a:cubicBezTo>
                    <a:pt x="4117" y="73311"/>
                    <a:pt x="5352" y="71727"/>
                    <a:pt x="6207" y="69954"/>
                  </a:cubicBezTo>
                  <a:cubicBezTo>
                    <a:pt x="7316" y="67705"/>
                    <a:pt x="7664" y="65489"/>
                    <a:pt x="7633" y="63177"/>
                  </a:cubicBezTo>
                  <a:cubicBezTo>
                    <a:pt x="7696" y="63145"/>
                    <a:pt x="7791" y="63113"/>
                    <a:pt x="7854" y="63018"/>
                  </a:cubicBezTo>
                  <a:cubicBezTo>
                    <a:pt x="10229" y="59313"/>
                    <a:pt x="11686" y="55481"/>
                    <a:pt x="12636" y="51174"/>
                  </a:cubicBezTo>
                  <a:cubicBezTo>
                    <a:pt x="13808" y="46044"/>
                    <a:pt x="16627" y="41515"/>
                    <a:pt x="17640" y="36353"/>
                  </a:cubicBezTo>
                  <a:cubicBezTo>
                    <a:pt x="19477" y="27106"/>
                    <a:pt x="16183" y="17447"/>
                    <a:pt x="11718" y="9403"/>
                  </a:cubicBezTo>
                  <a:cubicBezTo>
                    <a:pt x="11686" y="9340"/>
                    <a:pt x="11655" y="9276"/>
                    <a:pt x="11623" y="9213"/>
                  </a:cubicBezTo>
                  <a:cubicBezTo>
                    <a:pt x="11548" y="9053"/>
                    <a:pt x="11420" y="8987"/>
                    <a:pt x="11291" y="8987"/>
                  </a:cubicBezTo>
                  <a:cubicBezTo>
                    <a:pt x="11036" y="8987"/>
                    <a:pt x="10779" y="9246"/>
                    <a:pt x="10926" y="9561"/>
                  </a:cubicBezTo>
                  <a:cubicBezTo>
                    <a:pt x="13998" y="16022"/>
                    <a:pt x="10483" y="22292"/>
                    <a:pt x="8076" y="28278"/>
                  </a:cubicBezTo>
                  <a:cubicBezTo>
                    <a:pt x="6302" y="32680"/>
                    <a:pt x="6081" y="36005"/>
                    <a:pt x="6461" y="40565"/>
                  </a:cubicBezTo>
                  <a:cubicBezTo>
                    <a:pt x="6841" y="44904"/>
                    <a:pt x="3262" y="47564"/>
                    <a:pt x="3421" y="52093"/>
                  </a:cubicBezTo>
                  <a:cubicBezTo>
                    <a:pt x="3611" y="56811"/>
                    <a:pt x="5131" y="61783"/>
                    <a:pt x="6366" y="66344"/>
                  </a:cubicBezTo>
                  <a:cubicBezTo>
                    <a:pt x="5859" y="68180"/>
                    <a:pt x="4941" y="69954"/>
                    <a:pt x="3516" y="71981"/>
                  </a:cubicBezTo>
                  <a:cubicBezTo>
                    <a:pt x="2090" y="74007"/>
                    <a:pt x="634" y="76098"/>
                    <a:pt x="285" y="78663"/>
                  </a:cubicBezTo>
                  <a:cubicBezTo>
                    <a:pt x="0" y="80880"/>
                    <a:pt x="1330" y="86073"/>
                    <a:pt x="4212" y="86358"/>
                  </a:cubicBezTo>
                  <a:cubicBezTo>
                    <a:pt x="4181" y="87150"/>
                    <a:pt x="4212" y="87942"/>
                    <a:pt x="4244" y="88734"/>
                  </a:cubicBezTo>
                  <a:cubicBezTo>
                    <a:pt x="4656" y="94941"/>
                    <a:pt x="7886" y="100926"/>
                    <a:pt x="11433" y="105866"/>
                  </a:cubicBezTo>
                  <a:cubicBezTo>
                    <a:pt x="11519" y="105978"/>
                    <a:pt x="11628" y="106025"/>
                    <a:pt x="11738" y="106025"/>
                  </a:cubicBezTo>
                  <a:cubicBezTo>
                    <a:pt x="12031" y="106025"/>
                    <a:pt x="12323" y="105691"/>
                    <a:pt x="12161" y="105391"/>
                  </a:cubicBezTo>
                  <a:cubicBezTo>
                    <a:pt x="9089" y="99058"/>
                    <a:pt x="5257" y="93262"/>
                    <a:pt x="5701" y="85883"/>
                  </a:cubicBezTo>
                  <a:cubicBezTo>
                    <a:pt x="6081" y="79835"/>
                    <a:pt x="8678" y="73564"/>
                    <a:pt x="10958" y="67959"/>
                  </a:cubicBezTo>
                  <a:cubicBezTo>
                    <a:pt x="11211" y="67325"/>
                    <a:pt x="11496" y="66724"/>
                    <a:pt x="11781" y="66122"/>
                  </a:cubicBezTo>
                  <a:cubicBezTo>
                    <a:pt x="15946" y="63074"/>
                    <a:pt x="20600" y="60083"/>
                    <a:pt x="25634" y="60083"/>
                  </a:cubicBezTo>
                  <a:cubicBezTo>
                    <a:pt x="25882" y="60083"/>
                    <a:pt x="26131" y="60090"/>
                    <a:pt x="26381" y="60105"/>
                  </a:cubicBezTo>
                  <a:cubicBezTo>
                    <a:pt x="28819" y="62068"/>
                    <a:pt x="29896" y="67040"/>
                    <a:pt x="30814" y="69289"/>
                  </a:cubicBezTo>
                  <a:cubicBezTo>
                    <a:pt x="31606" y="71316"/>
                    <a:pt x="32493" y="73311"/>
                    <a:pt x="33760" y="75116"/>
                  </a:cubicBezTo>
                  <a:cubicBezTo>
                    <a:pt x="36325" y="78821"/>
                    <a:pt x="40157" y="81576"/>
                    <a:pt x="44369" y="83191"/>
                  </a:cubicBezTo>
                  <a:cubicBezTo>
                    <a:pt x="47102" y="84227"/>
                    <a:pt x="49899" y="84702"/>
                    <a:pt x="52678" y="84702"/>
                  </a:cubicBezTo>
                  <a:cubicBezTo>
                    <a:pt x="59074" y="84702"/>
                    <a:pt x="65371" y="82184"/>
                    <a:pt x="70559" y="78188"/>
                  </a:cubicBezTo>
                  <a:cubicBezTo>
                    <a:pt x="70889" y="77934"/>
                    <a:pt x="70608" y="77497"/>
                    <a:pt x="70272" y="77497"/>
                  </a:cubicBezTo>
                  <a:cubicBezTo>
                    <a:pt x="70189" y="77497"/>
                    <a:pt x="70102" y="77523"/>
                    <a:pt x="70021" y="77586"/>
                  </a:cubicBezTo>
                  <a:cubicBezTo>
                    <a:pt x="70021" y="77586"/>
                    <a:pt x="70021" y="77554"/>
                    <a:pt x="69989" y="77554"/>
                  </a:cubicBezTo>
                  <a:cubicBezTo>
                    <a:pt x="61280" y="75623"/>
                    <a:pt x="56878" y="67705"/>
                    <a:pt x="50259" y="62512"/>
                  </a:cubicBezTo>
                  <a:cubicBezTo>
                    <a:pt x="48042" y="60770"/>
                    <a:pt x="45540" y="59250"/>
                    <a:pt x="42722" y="58648"/>
                  </a:cubicBezTo>
                  <a:cubicBezTo>
                    <a:pt x="41766" y="58437"/>
                    <a:pt x="40809" y="58354"/>
                    <a:pt x="39850" y="58354"/>
                  </a:cubicBezTo>
                  <a:cubicBezTo>
                    <a:pt x="36647" y="58354"/>
                    <a:pt x="33430" y="59272"/>
                    <a:pt x="30213" y="59345"/>
                  </a:cubicBezTo>
                  <a:cubicBezTo>
                    <a:pt x="30118" y="59345"/>
                    <a:pt x="30023" y="59408"/>
                    <a:pt x="29959" y="59471"/>
                  </a:cubicBezTo>
                  <a:cubicBezTo>
                    <a:pt x="28497" y="58912"/>
                    <a:pt x="26983" y="58658"/>
                    <a:pt x="25457" y="58658"/>
                  </a:cubicBezTo>
                  <a:cubicBezTo>
                    <a:pt x="21198" y="58658"/>
                    <a:pt x="16854" y="60632"/>
                    <a:pt x="13333" y="63430"/>
                  </a:cubicBezTo>
                  <a:cubicBezTo>
                    <a:pt x="17703" y="56526"/>
                    <a:pt x="24481" y="52029"/>
                    <a:pt x="29991" y="46076"/>
                  </a:cubicBezTo>
                  <a:cubicBezTo>
                    <a:pt x="35660" y="42782"/>
                    <a:pt x="43007" y="45189"/>
                    <a:pt x="49246" y="43225"/>
                  </a:cubicBezTo>
                  <a:cubicBezTo>
                    <a:pt x="54724" y="41484"/>
                    <a:pt x="59570" y="38032"/>
                    <a:pt x="63243" y="33661"/>
                  </a:cubicBezTo>
                  <a:cubicBezTo>
                    <a:pt x="66854" y="29418"/>
                    <a:pt x="69387" y="24667"/>
                    <a:pt x="69229" y="18999"/>
                  </a:cubicBezTo>
                  <a:cubicBezTo>
                    <a:pt x="69071" y="12570"/>
                    <a:pt x="67297" y="6173"/>
                    <a:pt x="64827" y="282"/>
                  </a:cubicBezTo>
                  <a:cubicBezTo>
                    <a:pt x="64739" y="82"/>
                    <a:pt x="64587" y="1"/>
                    <a:pt x="64434" y="1"/>
                  </a:cubicBezTo>
                  <a:close/>
                </a:path>
              </a:pathLst>
            </a:custGeom>
            <a:solidFill>
              <a:srgbClr val="E2C5C3">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49"/>
          <p:cNvGrpSpPr/>
          <p:nvPr/>
        </p:nvGrpSpPr>
        <p:grpSpPr>
          <a:xfrm>
            <a:off x="-14642" y="-7"/>
            <a:ext cx="5202533" cy="1436922"/>
            <a:chOff x="-14642" y="-8"/>
            <a:chExt cx="5202533" cy="1826099"/>
          </a:xfrm>
        </p:grpSpPr>
        <p:sp>
          <p:nvSpPr>
            <p:cNvPr id="706" name="Google Shape;706;p49"/>
            <p:cNvSpPr/>
            <p:nvPr/>
          </p:nvSpPr>
          <p:spPr>
            <a:xfrm rot="5400000">
              <a:off x="4190377" y="1125397"/>
              <a:ext cx="578319" cy="517624"/>
            </a:xfrm>
            <a:custGeom>
              <a:avLst/>
              <a:gdLst/>
              <a:ahLst/>
              <a:cxnLst/>
              <a:rect l="l" t="t" r="r" b="b"/>
              <a:pathLst>
                <a:path w="19066" h="17065" extrusionOk="0">
                  <a:moveTo>
                    <a:pt x="17450" y="9989"/>
                  </a:moveTo>
                  <a:lnTo>
                    <a:pt x="17450" y="9989"/>
                  </a:lnTo>
                  <a:cubicBezTo>
                    <a:pt x="17626" y="10165"/>
                    <a:pt x="17775" y="10341"/>
                    <a:pt x="17872" y="10517"/>
                  </a:cubicBezTo>
                  <a:lnTo>
                    <a:pt x="17872" y="10517"/>
                  </a:lnTo>
                  <a:cubicBezTo>
                    <a:pt x="17741" y="10353"/>
                    <a:pt x="17606" y="10171"/>
                    <a:pt x="17450" y="9989"/>
                  </a:cubicBezTo>
                  <a:close/>
                  <a:moveTo>
                    <a:pt x="11979" y="1"/>
                  </a:moveTo>
                  <a:cubicBezTo>
                    <a:pt x="11203" y="1"/>
                    <a:pt x="10424" y="126"/>
                    <a:pt x="9660" y="298"/>
                  </a:cubicBezTo>
                  <a:cubicBezTo>
                    <a:pt x="7886" y="710"/>
                    <a:pt x="5923" y="1343"/>
                    <a:pt x="4434" y="2451"/>
                  </a:cubicBezTo>
                  <a:cubicBezTo>
                    <a:pt x="3801" y="2895"/>
                    <a:pt x="3389" y="3401"/>
                    <a:pt x="3072" y="4098"/>
                  </a:cubicBezTo>
                  <a:cubicBezTo>
                    <a:pt x="2851" y="4541"/>
                    <a:pt x="2724" y="5017"/>
                    <a:pt x="2439" y="5460"/>
                  </a:cubicBezTo>
                  <a:cubicBezTo>
                    <a:pt x="2154" y="5903"/>
                    <a:pt x="1711" y="6283"/>
                    <a:pt x="1331" y="6695"/>
                  </a:cubicBezTo>
                  <a:cubicBezTo>
                    <a:pt x="634" y="7423"/>
                    <a:pt x="0" y="8437"/>
                    <a:pt x="444" y="9418"/>
                  </a:cubicBezTo>
                  <a:cubicBezTo>
                    <a:pt x="444" y="9514"/>
                    <a:pt x="444" y="9672"/>
                    <a:pt x="507" y="9894"/>
                  </a:cubicBezTo>
                  <a:cubicBezTo>
                    <a:pt x="475" y="9925"/>
                    <a:pt x="475" y="9989"/>
                    <a:pt x="539" y="10020"/>
                  </a:cubicBezTo>
                  <a:cubicBezTo>
                    <a:pt x="539" y="10020"/>
                    <a:pt x="539" y="10020"/>
                    <a:pt x="539" y="10052"/>
                  </a:cubicBezTo>
                  <a:cubicBezTo>
                    <a:pt x="539" y="10939"/>
                    <a:pt x="951" y="11730"/>
                    <a:pt x="1742" y="12205"/>
                  </a:cubicBezTo>
                  <a:cubicBezTo>
                    <a:pt x="2344" y="12585"/>
                    <a:pt x="3072" y="12744"/>
                    <a:pt x="3706" y="13029"/>
                  </a:cubicBezTo>
                  <a:cubicBezTo>
                    <a:pt x="4497" y="13345"/>
                    <a:pt x="5226" y="13757"/>
                    <a:pt x="5954" y="14232"/>
                  </a:cubicBezTo>
                  <a:cubicBezTo>
                    <a:pt x="6954" y="14916"/>
                    <a:pt x="8828" y="17064"/>
                    <a:pt x="10432" y="17064"/>
                  </a:cubicBezTo>
                  <a:cubicBezTo>
                    <a:pt x="10759" y="17064"/>
                    <a:pt x="11075" y="16975"/>
                    <a:pt x="11370" y="16766"/>
                  </a:cubicBezTo>
                  <a:cubicBezTo>
                    <a:pt x="11718" y="16766"/>
                    <a:pt x="12066" y="16671"/>
                    <a:pt x="12415" y="16512"/>
                  </a:cubicBezTo>
                  <a:cubicBezTo>
                    <a:pt x="13206" y="16101"/>
                    <a:pt x="13713" y="15372"/>
                    <a:pt x="13681" y="14486"/>
                  </a:cubicBezTo>
                  <a:lnTo>
                    <a:pt x="13681" y="14486"/>
                  </a:lnTo>
                  <a:cubicBezTo>
                    <a:pt x="13986" y="14600"/>
                    <a:pt x="14290" y="14691"/>
                    <a:pt x="14607" y="14691"/>
                  </a:cubicBezTo>
                  <a:cubicBezTo>
                    <a:pt x="14819" y="14691"/>
                    <a:pt x="15037" y="14650"/>
                    <a:pt x="15265" y="14549"/>
                  </a:cubicBezTo>
                  <a:cubicBezTo>
                    <a:pt x="16120" y="14169"/>
                    <a:pt x="17260" y="13472"/>
                    <a:pt x="17893" y="12775"/>
                  </a:cubicBezTo>
                  <a:cubicBezTo>
                    <a:pt x="19065" y="11477"/>
                    <a:pt x="18210" y="10210"/>
                    <a:pt x="17070" y="9355"/>
                  </a:cubicBezTo>
                  <a:cubicBezTo>
                    <a:pt x="17672" y="8880"/>
                    <a:pt x="18337" y="8310"/>
                    <a:pt x="18400" y="7518"/>
                  </a:cubicBezTo>
                  <a:cubicBezTo>
                    <a:pt x="18400" y="7297"/>
                    <a:pt x="18400" y="7075"/>
                    <a:pt x="18305" y="6885"/>
                  </a:cubicBezTo>
                  <a:cubicBezTo>
                    <a:pt x="18242" y="6695"/>
                    <a:pt x="18115" y="6505"/>
                    <a:pt x="17988" y="6347"/>
                  </a:cubicBezTo>
                  <a:cubicBezTo>
                    <a:pt x="17608" y="5808"/>
                    <a:pt x="17735" y="5872"/>
                    <a:pt x="17482" y="5080"/>
                  </a:cubicBezTo>
                  <a:cubicBezTo>
                    <a:pt x="17418" y="4890"/>
                    <a:pt x="17387" y="4763"/>
                    <a:pt x="17292" y="4668"/>
                  </a:cubicBezTo>
                  <a:cubicBezTo>
                    <a:pt x="17798" y="4446"/>
                    <a:pt x="18147" y="4098"/>
                    <a:pt x="18400" y="3591"/>
                  </a:cubicBezTo>
                  <a:cubicBezTo>
                    <a:pt x="18432" y="3528"/>
                    <a:pt x="18432" y="3496"/>
                    <a:pt x="18400" y="3465"/>
                  </a:cubicBezTo>
                  <a:cubicBezTo>
                    <a:pt x="18115" y="3180"/>
                    <a:pt x="17893" y="3053"/>
                    <a:pt x="17513" y="3021"/>
                  </a:cubicBezTo>
                  <a:cubicBezTo>
                    <a:pt x="17401" y="3003"/>
                    <a:pt x="17285" y="2998"/>
                    <a:pt x="17167" y="2998"/>
                  </a:cubicBezTo>
                  <a:cubicBezTo>
                    <a:pt x="17042" y="2998"/>
                    <a:pt x="16916" y="3003"/>
                    <a:pt x="16787" y="3003"/>
                  </a:cubicBezTo>
                  <a:cubicBezTo>
                    <a:pt x="16630" y="3003"/>
                    <a:pt x="16470" y="2995"/>
                    <a:pt x="16310" y="2958"/>
                  </a:cubicBezTo>
                  <a:cubicBezTo>
                    <a:pt x="15930" y="2895"/>
                    <a:pt x="15550" y="2705"/>
                    <a:pt x="15170" y="2515"/>
                  </a:cubicBezTo>
                  <a:cubicBezTo>
                    <a:pt x="14827" y="2372"/>
                    <a:pt x="14329" y="2126"/>
                    <a:pt x="13886" y="2126"/>
                  </a:cubicBezTo>
                  <a:cubicBezTo>
                    <a:pt x="13838" y="2126"/>
                    <a:pt x="13791" y="2128"/>
                    <a:pt x="13745" y="2135"/>
                  </a:cubicBezTo>
                  <a:cubicBezTo>
                    <a:pt x="13903" y="1786"/>
                    <a:pt x="13998" y="1406"/>
                    <a:pt x="14093" y="1026"/>
                  </a:cubicBezTo>
                  <a:cubicBezTo>
                    <a:pt x="14220" y="931"/>
                    <a:pt x="14315" y="836"/>
                    <a:pt x="14378" y="710"/>
                  </a:cubicBezTo>
                  <a:cubicBezTo>
                    <a:pt x="14442" y="646"/>
                    <a:pt x="14410" y="520"/>
                    <a:pt x="14347" y="488"/>
                  </a:cubicBezTo>
                  <a:cubicBezTo>
                    <a:pt x="13575" y="134"/>
                    <a:pt x="12779" y="1"/>
                    <a:pt x="11979"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9"/>
            <p:cNvSpPr/>
            <p:nvPr/>
          </p:nvSpPr>
          <p:spPr>
            <a:xfrm rot="5400000">
              <a:off x="4696173" y="832333"/>
              <a:ext cx="1941" cy="1001"/>
            </a:xfrm>
            <a:custGeom>
              <a:avLst/>
              <a:gdLst/>
              <a:ahLst/>
              <a:cxnLst/>
              <a:rect l="l" t="t" r="r" b="b"/>
              <a:pathLst>
                <a:path w="64" h="33" extrusionOk="0">
                  <a:moveTo>
                    <a:pt x="32" y="1"/>
                  </a:moveTo>
                  <a:lnTo>
                    <a:pt x="32" y="1"/>
                  </a:lnTo>
                  <a:cubicBezTo>
                    <a:pt x="0" y="33"/>
                    <a:pt x="32" y="33"/>
                    <a:pt x="63" y="33"/>
                  </a:cubicBezTo>
                  <a:cubicBezTo>
                    <a:pt x="63" y="1"/>
                    <a:pt x="32" y="1"/>
                    <a:pt x="3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9"/>
            <p:cNvSpPr/>
            <p:nvPr/>
          </p:nvSpPr>
          <p:spPr>
            <a:xfrm rot="5400000">
              <a:off x="3759465" y="108779"/>
              <a:ext cx="1345853" cy="1128278"/>
            </a:xfrm>
            <a:custGeom>
              <a:avLst/>
              <a:gdLst/>
              <a:ahLst/>
              <a:cxnLst/>
              <a:rect l="l" t="t" r="r" b="b"/>
              <a:pathLst>
                <a:path w="44370" h="37197" extrusionOk="0">
                  <a:moveTo>
                    <a:pt x="30062" y="1"/>
                  </a:moveTo>
                  <a:cubicBezTo>
                    <a:pt x="30050" y="1"/>
                    <a:pt x="30037" y="3"/>
                    <a:pt x="30023" y="6"/>
                  </a:cubicBezTo>
                  <a:cubicBezTo>
                    <a:pt x="27679" y="671"/>
                    <a:pt x="25526" y="2761"/>
                    <a:pt x="25178" y="5231"/>
                  </a:cubicBezTo>
                  <a:cubicBezTo>
                    <a:pt x="24993" y="6647"/>
                    <a:pt x="25616" y="9228"/>
                    <a:pt x="27336" y="9228"/>
                  </a:cubicBezTo>
                  <a:cubicBezTo>
                    <a:pt x="27386" y="9228"/>
                    <a:pt x="27437" y="9226"/>
                    <a:pt x="27489" y="9222"/>
                  </a:cubicBezTo>
                  <a:cubicBezTo>
                    <a:pt x="27489" y="9507"/>
                    <a:pt x="27489" y="9760"/>
                    <a:pt x="27553" y="10013"/>
                  </a:cubicBezTo>
                  <a:cubicBezTo>
                    <a:pt x="27584" y="10868"/>
                    <a:pt x="28155" y="11597"/>
                    <a:pt x="28598" y="12293"/>
                  </a:cubicBezTo>
                  <a:cubicBezTo>
                    <a:pt x="29485" y="13592"/>
                    <a:pt x="29991" y="14795"/>
                    <a:pt x="29516" y="16379"/>
                  </a:cubicBezTo>
                  <a:cubicBezTo>
                    <a:pt x="28630" y="19292"/>
                    <a:pt x="26381" y="22047"/>
                    <a:pt x="24228" y="24106"/>
                  </a:cubicBezTo>
                  <a:cubicBezTo>
                    <a:pt x="24196" y="24138"/>
                    <a:pt x="24196" y="24138"/>
                    <a:pt x="24196" y="24169"/>
                  </a:cubicBezTo>
                  <a:cubicBezTo>
                    <a:pt x="22296" y="26164"/>
                    <a:pt x="20079" y="27431"/>
                    <a:pt x="17577" y="28508"/>
                  </a:cubicBezTo>
                  <a:cubicBezTo>
                    <a:pt x="15550" y="29363"/>
                    <a:pt x="13365" y="29521"/>
                    <a:pt x="11275" y="30155"/>
                  </a:cubicBezTo>
                  <a:cubicBezTo>
                    <a:pt x="13397" y="28571"/>
                    <a:pt x="12858" y="24644"/>
                    <a:pt x="15677" y="23726"/>
                  </a:cubicBezTo>
                  <a:cubicBezTo>
                    <a:pt x="16405" y="24423"/>
                    <a:pt x="17260" y="25024"/>
                    <a:pt x="18210" y="25404"/>
                  </a:cubicBezTo>
                  <a:cubicBezTo>
                    <a:pt x="19224" y="25848"/>
                    <a:pt x="20744" y="25436"/>
                    <a:pt x="21567" y="26228"/>
                  </a:cubicBezTo>
                  <a:cubicBezTo>
                    <a:pt x="21599" y="26249"/>
                    <a:pt x="21638" y="26259"/>
                    <a:pt x="21675" y="26259"/>
                  </a:cubicBezTo>
                  <a:cubicBezTo>
                    <a:pt x="21750" y="26259"/>
                    <a:pt x="21821" y="26217"/>
                    <a:pt x="21821" y="26133"/>
                  </a:cubicBezTo>
                  <a:cubicBezTo>
                    <a:pt x="21729" y="24139"/>
                    <a:pt x="19613" y="22559"/>
                    <a:pt x="17635" y="22559"/>
                  </a:cubicBezTo>
                  <a:cubicBezTo>
                    <a:pt x="16880" y="22559"/>
                    <a:pt x="16145" y="22789"/>
                    <a:pt x="15550" y="23314"/>
                  </a:cubicBezTo>
                  <a:cubicBezTo>
                    <a:pt x="15542" y="23310"/>
                    <a:pt x="15533" y="23308"/>
                    <a:pt x="15524" y="23308"/>
                  </a:cubicBezTo>
                  <a:cubicBezTo>
                    <a:pt x="15471" y="23308"/>
                    <a:pt x="15424" y="23386"/>
                    <a:pt x="15424" y="23441"/>
                  </a:cubicBezTo>
                  <a:cubicBezTo>
                    <a:pt x="13745" y="23631"/>
                    <a:pt x="13333" y="25373"/>
                    <a:pt x="12700" y="26703"/>
                  </a:cubicBezTo>
                  <a:cubicBezTo>
                    <a:pt x="12858" y="26101"/>
                    <a:pt x="12827" y="25436"/>
                    <a:pt x="12953" y="24771"/>
                  </a:cubicBezTo>
                  <a:cubicBezTo>
                    <a:pt x="13175" y="23378"/>
                    <a:pt x="14062" y="21319"/>
                    <a:pt x="15297" y="20496"/>
                  </a:cubicBezTo>
                  <a:lnTo>
                    <a:pt x="15297" y="20464"/>
                  </a:lnTo>
                  <a:cubicBezTo>
                    <a:pt x="15716" y="20376"/>
                    <a:pt x="16142" y="20355"/>
                    <a:pt x="16569" y="20355"/>
                  </a:cubicBezTo>
                  <a:cubicBezTo>
                    <a:pt x="16985" y="20355"/>
                    <a:pt x="17403" y="20375"/>
                    <a:pt x="17818" y="20375"/>
                  </a:cubicBezTo>
                  <a:cubicBezTo>
                    <a:pt x="18358" y="20375"/>
                    <a:pt x="18893" y="20340"/>
                    <a:pt x="19414" y="20179"/>
                  </a:cubicBezTo>
                  <a:cubicBezTo>
                    <a:pt x="19921" y="20021"/>
                    <a:pt x="20396" y="19736"/>
                    <a:pt x="20807" y="19451"/>
                  </a:cubicBezTo>
                  <a:cubicBezTo>
                    <a:pt x="21482" y="18952"/>
                    <a:pt x="22157" y="17910"/>
                    <a:pt x="23058" y="17910"/>
                  </a:cubicBezTo>
                  <a:cubicBezTo>
                    <a:pt x="23130" y="17910"/>
                    <a:pt x="23203" y="17916"/>
                    <a:pt x="23277" y="17930"/>
                  </a:cubicBezTo>
                  <a:cubicBezTo>
                    <a:pt x="23289" y="17932"/>
                    <a:pt x="23299" y="17933"/>
                    <a:pt x="23309" y="17933"/>
                  </a:cubicBezTo>
                  <a:cubicBezTo>
                    <a:pt x="23471" y="17933"/>
                    <a:pt x="23490" y="17707"/>
                    <a:pt x="23341" y="17677"/>
                  </a:cubicBezTo>
                  <a:cubicBezTo>
                    <a:pt x="22077" y="17470"/>
                    <a:pt x="20746" y="17262"/>
                    <a:pt x="19434" y="17262"/>
                  </a:cubicBezTo>
                  <a:cubicBezTo>
                    <a:pt x="18543" y="17262"/>
                    <a:pt x="17662" y="17358"/>
                    <a:pt x="16817" y="17614"/>
                  </a:cubicBezTo>
                  <a:cubicBezTo>
                    <a:pt x="15740" y="17962"/>
                    <a:pt x="14473" y="18912"/>
                    <a:pt x="15012" y="20021"/>
                  </a:cubicBezTo>
                  <a:cubicBezTo>
                    <a:pt x="14980" y="20052"/>
                    <a:pt x="14980" y="20052"/>
                    <a:pt x="14980" y="20084"/>
                  </a:cubicBezTo>
                  <a:cubicBezTo>
                    <a:pt x="13967" y="20907"/>
                    <a:pt x="13238" y="21984"/>
                    <a:pt x="12763" y="23219"/>
                  </a:cubicBezTo>
                  <a:cubicBezTo>
                    <a:pt x="12288" y="24518"/>
                    <a:pt x="12352" y="25943"/>
                    <a:pt x="11813" y="27209"/>
                  </a:cubicBezTo>
                  <a:cubicBezTo>
                    <a:pt x="11877" y="26703"/>
                    <a:pt x="11877" y="26228"/>
                    <a:pt x="11623" y="25753"/>
                  </a:cubicBezTo>
                  <a:cubicBezTo>
                    <a:pt x="11212" y="25024"/>
                    <a:pt x="10515" y="24423"/>
                    <a:pt x="9818" y="23979"/>
                  </a:cubicBezTo>
                  <a:cubicBezTo>
                    <a:pt x="9755" y="22649"/>
                    <a:pt x="8045" y="21414"/>
                    <a:pt x="6905" y="21129"/>
                  </a:cubicBezTo>
                  <a:cubicBezTo>
                    <a:pt x="6725" y="21083"/>
                    <a:pt x="6543" y="21062"/>
                    <a:pt x="6361" y="21062"/>
                  </a:cubicBezTo>
                  <a:cubicBezTo>
                    <a:pt x="4647" y="21062"/>
                    <a:pt x="2879" y="22951"/>
                    <a:pt x="2249" y="24296"/>
                  </a:cubicBezTo>
                  <a:cubicBezTo>
                    <a:pt x="2202" y="24390"/>
                    <a:pt x="2277" y="24501"/>
                    <a:pt x="2370" y="24501"/>
                  </a:cubicBezTo>
                  <a:cubicBezTo>
                    <a:pt x="2403" y="24501"/>
                    <a:pt x="2438" y="24487"/>
                    <a:pt x="2471" y="24454"/>
                  </a:cubicBezTo>
                  <a:cubicBezTo>
                    <a:pt x="2946" y="23948"/>
                    <a:pt x="2851" y="24011"/>
                    <a:pt x="3738" y="23916"/>
                  </a:cubicBezTo>
                  <a:cubicBezTo>
                    <a:pt x="3973" y="23891"/>
                    <a:pt x="4145" y="23877"/>
                    <a:pt x="4283" y="23877"/>
                  </a:cubicBezTo>
                  <a:cubicBezTo>
                    <a:pt x="4667" y="23877"/>
                    <a:pt x="4784" y="23985"/>
                    <a:pt x="5226" y="24264"/>
                  </a:cubicBezTo>
                  <a:cubicBezTo>
                    <a:pt x="5638" y="24486"/>
                    <a:pt x="5986" y="24739"/>
                    <a:pt x="6430" y="24834"/>
                  </a:cubicBezTo>
                  <a:cubicBezTo>
                    <a:pt x="6623" y="24877"/>
                    <a:pt x="6825" y="24895"/>
                    <a:pt x="7031" y="24895"/>
                  </a:cubicBezTo>
                  <a:cubicBezTo>
                    <a:pt x="7907" y="24895"/>
                    <a:pt x="8872" y="24570"/>
                    <a:pt x="9691" y="24391"/>
                  </a:cubicBezTo>
                  <a:cubicBezTo>
                    <a:pt x="10547" y="25214"/>
                    <a:pt x="11497" y="26164"/>
                    <a:pt x="11117" y="27495"/>
                  </a:cubicBezTo>
                  <a:cubicBezTo>
                    <a:pt x="10800" y="28698"/>
                    <a:pt x="9311" y="29870"/>
                    <a:pt x="8266" y="30471"/>
                  </a:cubicBezTo>
                  <a:cubicBezTo>
                    <a:pt x="7392" y="30961"/>
                    <a:pt x="6336" y="31136"/>
                    <a:pt x="5240" y="31136"/>
                  </a:cubicBezTo>
                  <a:cubicBezTo>
                    <a:pt x="3715" y="31136"/>
                    <a:pt x="2114" y="30798"/>
                    <a:pt x="824" y="30503"/>
                  </a:cubicBezTo>
                  <a:cubicBezTo>
                    <a:pt x="792" y="30503"/>
                    <a:pt x="761" y="30503"/>
                    <a:pt x="729" y="30535"/>
                  </a:cubicBezTo>
                  <a:cubicBezTo>
                    <a:pt x="317" y="30693"/>
                    <a:pt x="1" y="31485"/>
                    <a:pt x="444" y="31770"/>
                  </a:cubicBezTo>
                  <a:cubicBezTo>
                    <a:pt x="444" y="31833"/>
                    <a:pt x="476" y="31896"/>
                    <a:pt x="539" y="31896"/>
                  </a:cubicBezTo>
                  <a:cubicBezTo>
                    <a:pt x="1310" y="31949"/>
                    <a:pt x="2080" y="31973"/>
                    <a:pt x="2850" y="31973"/>
                  </a:cubicBezTo>
                  <a:cubicBezTo>
                    <a:pt x="5783" y="31973"/>
                    <a:pt x="8707" y="31626"/>
                    <a:pt x="11592" y="31200"/>
                  </a:cubicBezTo>
                  <a:cubicBezTo>
                    <a:pt x="15329" y="30630"/>
                    <a:pt x="18812" y="29363"/>
                    <a:pt x="22264" y="27938"/>
                  </a:cubicBezTo>
                  <a:cubicBezTo>
                    <a:pt x="22290" y="27990"/>
                    <a:pt x="22337" y="28041"/>
                    <a:pt x="22388" y="28041"/>
                  </a:cubicBezTo>
                  <a:cubicBezTo>
                    <a:pt x="22399" y="28041"/>
                    <a:pt x="22411" y="28039"/>
                    <a:pt x="22422" y="28033"/>
                  </a:cubicBezTo>
                  <a:cubicBezTo>
                    <a:pt x="22882" y="27936"/>
                    <a:pt x="23323" y="27895"/>
                    <a:pt x="23760" y="27895"/>
                  </a:cubicBezTo>
                  <a:cubicBezTo>
                    <a:pt x="23895" y="27895"/>
                    <a:pt x="24030" y="27899"/>
                    <a:pt x="24164" y="27906"/>
                  </a:cubicBezTo>
                  <a:cubicBezTo>
                    <a:pt x="25114" y="28350"/>
                    <a:pt x="26033" y="28856"/>
                    <a:pt x="26951" y="29395"/>
                  </a:cubicBezTo>
                  <a:cubicBezTo>
                    <a:pt x="26951" y="29395"/>
                    <a:pt x="26951" y="29395"/>
                    <a:pt x="26983" y="29426"/>
                  </a:cubicBezTo>
                  <a:cubicBezTo>
                    <a:pt x="26476" y="31073"/>
                    <a:pt x="26349" y="33163"/>
                    <a:pt x="27299" y="34652"/>
                  </a:cubicBezTo>
                  <a:cubicBezTo>
                    <a:pt x="27711" y="35285"/>
                    <a:pt x="28313" y="35633"/>
                    <a:pt x="29010" y="35887"/>
                  </a:cubicBezTo>
                  <a:cubicBezTo>
                    <a:pt x="30340" y="36393"/>
                    <a:pt x="31765" y="36742"/>
                    <a:pt x="33158" y="37185"/>
                  </a:cubicBezTo>
                  <a:cubicBezTo>
                    <a:pt x="33174" y="37193"/>
                    <a:pt x="33189" y="37196"/>
                    <a:pt x="33203" y="37196"/>
                  </a:cubicBezTo>
                  <a:cubicBezTo>
                    <a:pt x="33305" y="37196"/>
                    <a:pt x="33364" y="37019"/>
                    <a:pt x="33253" y="36964"/>
                  </a:cubicBezTo>
                  <a:cubicBezTo>
                    <a:pt x="31258" y="35982"/>
                    <a:pt x="31416" y="33670"/>
                    <a:pt x="30561" y="31928"/>
                  </a:cubicBezTo>
                  <a:cubicBezTo>
                    <a:pt x="29896" y="30566"/>
                    <a:pt x="28630" y="29743"/>
                    <a:pt x="27236" y="29268"/>
                  </a:cubicBezTo>
                  <a:cubicBezTo>
                    <a:pt x="27236" y="29222"/>
                    <a:pt x="27185" y="29192"/>
                    <a:pt x="27133" y="29192"/>
                  </a:cubicBezTo>
                  <a:cubicBezTo>
                    <a:pt x="27114" y="29192"/>
                    <a:pt x="27095" y="29196"/>
                    <a:pt x="27078" y="29205"/>
                  </a:cubicBezTo>
                  <a:lnTo>
                    <a:pt x="27014" y="29205"/>
                  </a:lnTo>
                  <a:cubicBezTo>
                    <a:pt x="26318" y="28698"/>
                    <a:pt x="25526" y="28223"/>
                    <a:pt x="24703" y="27938"/>
                  </a:cubicBezTo>
                  <a:lnTo>
                    <a:pt x="24703" y="27938"/>
                  </a:lnTo>
                  <a:cubicBezTo>
                    <a:pt x="25653" y="28001"/>
                    <a:pt x="26634" y="28223"/>
                    <a:pt x="27616" y="28445"/>
                  </a:cubicBezTo>
                  <a:cubicBezTo>
                    <a:pt x="29548" y="28920"/>
                    <a:pt x="31353" y="29458"/>
                    <a:pt x="33095" y="30440"/>
                  </a:cubicBezTo>
                  <a:cubicBezTo>
                    <a:pt x="33127" y="30471"/>
                    <a:pt x="33127" y="30471"/>
                    <a:pt x="33127" y="30471"/>
                  </a:cubicBezTo>
                  <a:cubicBezTo>
                    <a:pt x="33127" y="30471"/>
                    <a:pt x="33127" y="30471"/>
                    <a:pt x="33127" y="30503"/>
                  </a:cubicBezTo>
                  <a:cubicBezTo>
                    <a:pt x="33072" y="30613"/>
                    <a:pt x="33160" y="30699"/>
                    <a:pt x="33246" y="30699"/>
                  </a:cubicBezTo>
                  <a:cubicBezTo>
                    <a:pt x="33259" y="30699"/>
                    <a:pt x="33272" y="30697"/>
                    <a:pt x="33285" y="30693"/>
                  </a:cubicBezTo>
                  <a:cubicBezTo>
                    <a:pt x="33348" y="32688"/>
                    <a:pt x="35660" y="34430"/>
                    <a:pt x="37465" y="34715"/>
                  </a:cubicBezTo>
                  <a:cubicBezTo>
                    <a:pt x="38162" y="34810"/>
                    <a:pt x="38890" y="34810"/>
                    <a:pt x="39619" y="34810"/>
                  </a:cubicBezTo>
                  <a:cubicBezTo>
                    <a:pt x="40019" y="34830"/>
                    <a:pt x="40495" y="34888"/>
                    <a:pt x="40951" y="34888"/>
                  </a:cubicBezTo>
                  <a:cubicBezTo>
                    <a:pt x="41217" y="34888"/>
                    <a:pt x="41476" y="34868"/>
                    <a:pt x="41709" y="34810"/>
                  </a:cubicBezTo>
                  <a:cubicBezTo>
                    <a:pt x="42216" y="34652"/>
                    <a:pt x="42501" y="34367"/>
                    <a:pt x="42469" y="33892"/>
                  </a:cubicBezTo>
                  <a:cubicBezTo>
                    <a:pt x="42670" y="33871"/>
                    <a:pt x="42867" y="33856"/>
                    <a:pt x="43061" y="33856"/>
                  </a:cubicBezTo>
                  <a:cubicBezTo>
                    <a:pt x="43451" y="33856"/>
                    <a:pt x="43831" y="33913"/>
                    <a:pt x="44211" y="34082"/>
                  </a:cubicBezTo>
                  <a:cubicBezTo>
                    <a:pt x="44228" y="34087"/>
                    <a:pt x="44245" y="34090"/>
                    <a:pt x="44260" y="34090"/>
                  </a:cubicBezTo>
                  <a:cubicBezTo>
                    <a:pt x="44327" y="34090"/>
                    <a:pt x="44369" y="34038"/>
                    <a:pt x="44369" y="33987"/>
                  </a:cubicBezTo>
                  <a:cubicBezTo>
                    <a:pt x="44179" y="32815"/>
                    <a:pt x="43641" y="31770"/>
                    <a:pt x="42691" y="31073"/>
                  </a:cubicBezTo>
                  <a:cubicBezTo>
                    <a:pt x="42912" y="30946"/>
                    <a:pt x="43166" y="30851"/>
                    <a:pt x="43419" y="30788"/>
                  </a:cubicBezTo>
                  <a:cubicBezTo>
                    <a:pt x="43451" y="30820"/>
                    <a:pt x="43514" y="30851"/>
                    <a:pt x="43577" y="30883"/>
                  </a:cubicBezTo>
                  <a:cubicBezTo>
                    <a:pt x="43599" y="30899"/>
                    <a:pt x="43620" y="30906"/>
                    <a:pt x="43638" y="30906"/>
                  </a:cubicBezTo>
                  <a:cubicBezTo>
                    <a:pt x="43730" y="30906"/>
                    <a:pt x="43777" y="30740"/>
                    <a:pt x="43672" y="30661"/>
                  </a:cubicBezTo>
                  <a:cubicBezTo>
                    <a:pt x="43672" y="30598"/>
                    <a:pt x="43641" y="30566"/>
                    <a:pt x="43577" y="30566"/>
                  </a:cubicBezTo>
                  <a:cubicBezTo>
                    <a:pt x="43546" y="30566"/>
                    <a:pt x="43546" y="30566"/>
                    <a:pt x="43546" y="30598"/>
                  </a:cubicBezTo>
                  <a:cubicBezTo>
                    <a:pt x="41529" y="29246"/>
                    <a:pt x="39081" y="27778"/>
                    <a:pt x="36646" y="27778"/>
                  </a:cubicBezTo>
                  <a:cubicBezTo>
                    <a:pt x="35716" y="27778"/>
                    <a:pt x="34788" y="27992"/>
                    <a:pt x="33887" y="28508"/>
                  </a:cubicBezTo>
                  <a:cubicBezTo>
                    <a:pt x="33887" y="28413"/>
                    <a:pt x="33792" y="28350"/>
                    <a:pt x="33697" y="28350"/>
                  </a:cubicBezTo>
                  <a:cubicBezTo>
                    <a:pt x="33298" y="28420"/>
                    <a:pt x="32902" y="28451"/>
                    <a:pt x="32507" y="28451"/>
                  </a:cubicBezTo>
                  <a:cubicBezTo>
                    <a:pt x="29794" y="28451"/>
                    <a:pt x="27149" y="27003"/>
                    <a:pt x="24478" y="27003"/>
                  </a:cubicBezTo>
                  <a:cubicBezTo>
                    <a:pt x="23858" y="27003"/>
                    <a:pt x="23236" y="27081"/>
                    <a:pt x="22612" y="27273"/>
                  </a:cubicBezTo>
                  <a:cubicBezTo>
                    <a:pt x="23119" y="25879"/>
                    <a:pt x="24861" y="25436"/>
                    <a:pt x="26033" y="24676"/>
                  </a:cubicBezTo>
                  <a:cubicBezTo>
                    <a:pt x="27014" y="24043"/>
                    <a:pt x="27869" y="23251"/>
                    <a:pt x="28788" y="22491"/>
                  </a:cubicBezTo>
                  <a:cubicBezTo>
                    <a:pt x="30346" y="21146"/>
                    <a:pt x="32343" y="19765"/>
                    <a:pt x="34413" y="19765"/>
                  </a:cubicBezTo>
                  <a:cubicBezTo>
                    <a:pt x="35121" y="19765"/>
                    <a:pt x="35837" y="19926"/>
                    <a:pt x="36547" y="20306"/>
                  </a:cubicBezTo>
                  <a:cubicBezTo>
                    <a:pt x="36565" y="20315"/>
                    <a:pt x="36581" y="20319"/>
                    <a:pt x="36595" y="20319"/>
                  </a:cubicBezTo>
                  <a:cubicBezTo>
                    <a:pt x="36629" y="20319"/>
                    <a:pt x="36651" y="20296"/>
                    <a:pt x="36674" y="20274"/>
                  </a:cubicBezTo>
                  <a:cubicBezTo>
                    <a:pt x="36705" y="20242"/>
                    <a:pt x="36769" y="20211"/>
                    <a:pt x="36737" y="20147"/>
                  </a:cubicBezTo>
                  <a:cubicBezTo>
                    <a:pt x="36578" y="19641"/>
                    <a:pt x="36325" y="19134"/>
                    <a:pt x="36230" y="18596"/>
                  </a:cubicBezTo>
                  <a:cubicBezTo>
                    <a:pt x="36135" y="17994"/>
                    <a:pt x="36135" y="17424"/>
                    <a:pt x="36198" y="16822"/>
                  </a:cubicBezTo>
                  <a:cubicBezTo>
                    <a:pt x="36198" y="16775"/>
                    <a:pt x="36159" y="16751"/>
                    <a:pt x="36119" y="16751"/>
                  </a:cubicBezTo>
                  <a:cubicBezTo>
                    <a:pt x="36080" y="16751"/>
                    <a:pt x="36040" y="16775"/>
                    <a:pt x="36040" y="16822"/>
                  </a:cubicBezTo>
                  <a:cubicBezTo>
                    <a:pt x="36008" y="16854"/>
                    <a:pt x="36008" y="16885"/>
                    <a:pt x="36008" y="16917"/>
                  </a:cubicBezTo>
                  <a:lnTo>
                    <a:pt x="35977" y="16917"/>
                  </a:lnTo>
                  <a:cubicBezTo>
                    <a:pt x="35502" y="17075"/>
                    <a:pt x="35122" y="17360"/>
                    <a:pt x="34710" y="17677"/>
                  </a:cubicBezTo>
                  <a:cubicBezTo>
                    <a:pt x="33982" y="18184"/>
                    <a:pt x="33317" y="18532"/>
                    <a:pt x="32462" y="18786"/>
                  </a:cubicBezTo>
                  <a:cubicBezTo>
                    <a:pt x="31606" y="19039"/>
                    <a:pt x="30751" y="19261"/>
                    <a:pt x="30023" y="19799"/>
                  </a:cubicBezTo>
                  <a:cubicBezTo>
                    <a:pt x="31036" y="17519"/>
                    <a:pt x="30720" y="14985"/>
                    <a:pt x="32081" y="12863"/>
                  </a:cubicBezTo>
                  <a:cubicBezTo>
                    <a:pt x="32113" y="12863"/>
                    <a:pt x="32176" y="12863"/>
                    <a:pt x="32176" y="12832"/>
                  </a:cubicBezTo>
                  <a:cubicBezTo>
                    <a:pt x="33158" y="11818"/>
                    <a:pt x="34742" y="12167"/>
                    <a:pt x="35787" y="11280"/>
                  </a:cubicBezTo>
                  <a:cubicBezTo>
                    <a:pt x="36388" y="10805"/>
                    <a:pt x="36674" y="10108"/>
                    <a:pt x="37054" y="9443"/>
                  </a:cubicBezTo>
                  <a:cubicBezTo>
                    <a:pt x="37624" y="8462"/>
                    <a:pt x="38320" y="7765"/>
                    <a:pt x="39302" y="7195"/>
                  </a:cubicBezTo>
                  <a:lnTo>
                    <a:pt x="39397" y="7195"/>
                  </a:lnTo>
                  <a:cubicBezTo>
                    <a:pt x="39524" y="7195"/>
                    <a:pt x="39524" y="7005"/>
                    <a:pt x="39397" y="7005"/>
                  </a:cubicBezTo>
                  <a:cubicBezTo>
                    <a:pt x="38748" y="6971"/>
                    <a:pt x="38034" y="6909"/>
                    <a:pt x="37336" y="6909"/>
                  </a:cubicBezTo>
                  <a:cubicBezTo>
                    <a:pt x="36739" y="6909"/>
                    <a:pt x="36154" y="6954"/>
                    <a:pt x="35628" y="7100"/>
                  </a:cubicBezTo>
                  <a:cubicBezTo>
                    <a:pt x="34710" y="7353"/>
                    <a:pt x="34457" y="8113"/>
                    <a:pt x="33728" y="8525"/>
                  </a:cubicBezTo>
                  <a:cubicBezTo>
                    <a:pt x="32968" y="8905"/>
                    <a:pt x="32715" y="9253"/>
                    <a:pt x="32367" y="10108"/>
                  </a:cubicBezTo>
                  <a:cubicBezTo>
                    <a:pt x="32018" y="10932"/>
                    <a:pt x="31796" y="11723"/>
                    <a:pt x="31923" y="12610"/>
                  </a:cubicBezTo>
                  <a:cubicBezTo>
                    <a:pt x="31385" y="13370"/>
                    <a:pt x="30973" y="14194"/>
                    <a:pt x="30751" y="15112"/>
                  </a:cubicBezTo>
                  <a:cubicBezTo>
                    <a:pt x="30625" y="15524"/>
                    <a:pt x="30466" y="15967"/>
                    <a:pt x="30308" y="16379"/>
                  </a:cubicBezTo>
                  <a:cubicBezTo>
                    <a:pt x="30245" y="16600"/>
                    <a:pt x="30150" y="16790"/>
                    <a:pt x="30086" y="17012"/>
                  </a:cubicBezTo>
                  <a:cubicBezTo>
                    <a:pt x="30245" y="16379"/>
                    <a:pt x="30371" y="15745"/>
                    <a:pt x="30371" y="15112"/>
                  </a:cubicBezTo>
                  <a:cubicBezTo>
                    <a:pt x="30403" y="13592"/>
                    <a:pt x="29168" y="12547"/>
                    <a:pt x="28408" y="11375"/>
                  </a:cubicBezTo>
                  <a:cubicBezTo>
                    <a:pt x="28281" y="11185"/>
                    <a:pt x="28186" y="10995"/>
                    <a:pt x="28091" y="10805"/>
                  </a:cubicBezTo>
                  <a:cubicBezTo>
                    <a:pt x="27838" y="10330"/>
                    <a:pt x="27711" y="9792"/>
                    <a:pt x="27806" y="9158"/>
                  </a:cubicBezTo>
                  <a:cubicBezTo>
                    <a:pt x="27806" y="9158"/>
                    <a:pt x="27806" y="9158"/>
                    <a:pt x="27774" y="9127"/>
                  </a:cubicBezTo>
                  <a:cubicBezTo>
                    <a:pt x="27806" y="9095"/>
                    <a:pt x="27806" y="9063"/>
                    <a:pt x="27806" y="9032"/>
                  </a:cubicBezTo>
                  <a:cubicBezTo>
                    <a:pt x="28598" y="8018"/>
                    <a:pt x="29231" y="6910"/>
                    <a:pt x="29358" y="5580"/>
                  </a:cubicBezTo>
                  <a:cubicBezTo>
                    <a:pt x="29580" y="3711"/>
                    <a:pt x="29105" y="1874"/>
                    <a:pt x="30181" y="196"/>
                  </a:cubicBezTo>
                  <a:cubicBezTo>
                    <a:pt x="30238" y="111"/>
                    <a:pt x="30168" y="1"/>
                    <a:pt x="3006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9"/>
            <p:cNvSpPr/>
            <p:nvPr/>
          </p:nvSpPr>
          <p:spPr>
            <a:xfrm rot="5400000">
              <a:off x="1461354" y="92737"/>
              <a:ext cx="1072679" cy="1610231"/>
            </a:xfrm>
            <a:custGeom>
              <a:avLst/>
              <a:gdLst/>
              <a:ahLst/>
              <a:cxnLst/>
              <a:rect l="l" t="t" r="r" b="b"/>
              <a:pathLst>
                <a:path w="35364" h="53086" extrusionOk="0">
                  <a:moveTo>
                    <a:pt x="2252" y="1"/>
                  </a:moveTo>
                  <a:cubicBezTo>
                    <a:pt x="2122" y="1"/>
                    <a:pt x="1990" y="5"/>
                    <a:pt x="1858" y="13"/>
                  </a:cubicBezTo>
                  <a:cubicBezTo>
                    <a:pt x="1699" y="13"/>
                    <a:pt x="1668" y="234"/>
                    <a:pt x="1826" y="266"/>
                  </a:cubicBezTo>
                  <a:cubicBezTo>
                    <a:pt x="3251" y="1976"/>
                    <a:pt x="3853" y="4193"/>
                    <a:pt x="3346" y="6378"/>
                  </a:cubicBezTo>
                  <a:cubicBezTo>
                    <a:pt x="2966" y="8057"/>
                    <a:pt x="1921" y="9482"/>
                    <a:pt x="1604" y="11160"/>
                  </a:cubicBezTo>
                  <a:cubicBezTo>
                    <a:pt x="1003" y="14612"/>
                    <a:pt x="3790" y="17589"/>
                    <a:pt x="5626" y="20217"/>
                  </a:cubicBezTo>
                  <a:cubicBezTo>
                    <a:pt x="5595" y="20249"/>
                    <a:pt x="5595" y="20344"/>
                    <a:pt x="5658" y="20376"/>
                  </a:cubicBezTo>
                  <a:cubicBezTo>
                    <a:pt x="5246" y="22846"/>
                    <a:pt x="6291" y="25379"/>
                    <a:pt x="6481" y="27850"/>
                  </a:cubicBezTo>
                  <a:cubicBezTo>
                    <a:pt x="6576" y="29275"/>
                    <a:pt x="6640" y="30731"/>
                    <a:pt x="6925" y="32093"/>
                  </a:cubicBezTo>
                  <a:cubicBezTo>
                    <a:pt x="4898" y="27406"/>
                    <a:pt x="1763" y="23289"/>
                    <a:pt x="243" y="18317"/>
                  </a:cubicBezTo>
                  <a:cubicBezTo>
                    <a:pt x="231" y="18260"/>
                    <a:pt x="195" y="18236"/>
                    <a:pt x="155" y="18236"/>
                  </a:cubicBezTo>
                  <a:cubicBezTo>
                    <a:pt x="84" y="18236"/>
                    <a:pt x="1" y="18311"/>
                    <a:pt x="21" y="18412"/>
                  </a:cubicBezTo>
                  <a:cubicBezTo>
                    <a:pt x="1193" y="24334"/>
                    <a:pt x="5975" y="28831"/>
                    <a:pt x="7558" y="34658"/>
                  </a:cubicBezTo>
                  <a:cubicBezTo>
                    <a:pt x="8350" y="37635"/>
                    <a:pt x="9427" y="41341"/>
                    <a:pt x="8508" y="44381"/>
                  </a:cubicBezTo>
                  <a:cubicBezTo>
                    <a:pt x="8065" y="45901"/>
                    <a:pt x="7337" y="47358"/>
                    <a:pt x="6576" y="48783"/>
                  </a:cubicBezTo>
                  <a:cubicBezTo>
                    <a:pt x="5721" y="50018"/>
                    <a:pt x="5025" y="51380"/>
                    <a:pt x="4391" y="52710"/>
                  </a:cubicBezTo>
                  <a:cubicBezTo>
                    <a:pt x="4287" y="52918"/>
                    <a:pt x="4457" y="53085"/>
                    <a:pt x="4630" y="53085"/>
                  </a:cubicBezTo>
                  <a:cubicBezTo>
                    <a:pt x="4721" y="53085"/>
                    <a:pt x="4812" y="53040"/>
                    <a:pt x="4866" y="52931"/>
                  </a:cubicBezTo>
                  <a:cubicBezTo>
                    <a:pt x="5183" y="52298"/>
                    <a:pt x="5500" y="51633"/>
                    <a:pt x="5848" y="51000"/>
                  </a:cubicBezTo>
                  <a:cubicBezTo>
                    <a:pt x="6291" y="50240"/>
                    <a:pt x="6735" y="49479"/>
                    <a:pt x="7178" y="48719"/>
                  </a:cubicBezTo>
                  <a:cubicBezTo>
                    <a:pt x="8002" y="47421"/>
                    <a:pt x="8983" y="46281"/>
                    <a:pt x="10282" y="45458"/>
                  </a:cubicBezTo>
                  <a:cubicBezTo>
                    <a:pt x="10503" y="45299"/>
                    <a:pt x="10757" y="45141"/>
                    <a:pt x="11042" y="45014"/>
                  </a:cubicBezTo>
                  <a:cubicBezTo>
                    <a:pt x="11065" y="45026"/>
                    <a:pt x="11097" y="45033"/>
                    <a:pt x="11131" y="45033"/>
                  </a:cubicBezTo>
                  <a:cubicBezTo>
                    <a:pt x="11189" y="45033"/>
                    <a:pt x="11255" y="45011"/>
                    <a:pt x="11295" y="44951"/>
                  </a:cubicBezTo>
                  <a:cubicBezTo>
                    <a:pt x="11295" y="44919"/>
                    <a:pt x="11327" y="44887"/>
                    <a:pt x="11327" y="44856"/>
                  </a:cubicBezTo>
                  <a:cubicBezTo>
                    <a:pt x="12655" y="44230"/>
                    <a:pt x="14433" y="43722"/>
                    <a:pt x="16042" y="43722"/>
                  </a:cubicBezTo>
                  <a:cubicBezTo>
                    <a:pt x="17770" y="43722"/>
                    <a:pt x="19303" y="44308"/>
                    <a:pt x="19877" y="45964"/>
                  </a:cubicBezTo>
                  <a:cubicBezTo>
                    <a:pt x="19877" y="46028"/>
                    <a:pt x="19877" y="46059"/>
                    <a:pt x="19877" y="46091"/>
                  </a:cubicBezTo>
                  <a:cubicBezTo>
                    <a:pt x="19877" y="46169"/>
                    <a:pt x="19942" y="46226"/>
                    <a:pt x="20000" y="46226"/>
                  </a:cubicBezTo>
                  <a:cubicBezTo>
                    <a:pt x="20012" y="46226"/>
                    <a:pt x="20025" y="46223"/>
                    <a:pt x="20036" y="46218"/>
                  </a:cubicBezTo>
                  <a:cubicBezTo>
                    <a:pt x="20048" y="46222"/>
                    <a:pt x="20061" y="46224"/>
                    <a:pt x="20074" y="46224"/>
                  </a:cubicBezTo>
                  <a:cubicBezTo>
                    <a:pt x="20161" y="46224"/>
                    <a:pt x="20253" y="46138"/>
                    <a:pt x="20226" y="46028"/>
                  </a:cubicBezTo>
                  <a:cubicBezTo>
                    <a:pt x="20194" y="45964"/>
                    <a:pt x="20162" y="45901"/>
                    <a:pt x="20162" y="45838"/>
                  </a:cubicBezTo>
                  <a:cubicBezTo>
                    <a:pt x="20289" y="44729"/>
                    <a:pt x="20574" y="43241"/>
                    <a:pt x="19782" y="42354"/>
                  </a:cubicBezTo>
                  <a:cubicBezTo>
                    <a:pt x="19402" y="41974"/>
                    <a:pt x="18547" y="41594"/>
                    <a:pt x="18104" y="41277"/>
                  </a:cubicBezTo>
                  <a:cubicBezTo>
                    <a:pt x="17787" y="41056"/>
                    <a:pt x="17597" y="40834"/>
                    <a:pt x="17186" y="40739"/>
                  </a:cubicBezTo>
                  <a:cubicBezTo>
                    <a:pt x="17083" y="40719"/>
                    <a:pt x="16980" y="40711"/>
                    <a:pt x="16875" y="40711"/>
                  </a:cubicBezTo>
                  <a:cubicBezTo>
                    <a:pt x="15784" y="40711"/>
                    <a:pt x="14598" y="41690"/>
                    <a:pt x="13702" y="42037"/>
                  </a:cubicBezTo>
                  <a:cubicBezTo>
                    <a:pt x="12372" y="42544"/>
                    <a:pt x="11707" y="43336"/>
                    <a:pt x="11073" y="44571"/>
                  </a:cubicBezTo>
                  <a:cubicBezTo>
                    <a:pt x="9933" y="45141"/>
                    <a:pt x="8983" y="45933"/>
                    <a:pt x="8097" y="46819"/>
                  </a:cubicBezTo>
                  <a:cubicBezTo>
                    <a:pt x="8445" y="46059"/>
                    <a:pt x="8762" y="45299"/>
                    <a:pt x="8983" y="44507"/>
                  </a:cubicBezTo>
                  <a:cubicBezTo>
                    <a:pt x="10408" y="42101"/>
                    <a:pt x="11010" y="39314"/>
                    <a:pt x="12435" y="36875"/>
                  </a:cubicBezTo>
                  <a:cubicBezTo>
                    <a:pt x="13069" y="35862"/>
                    <a:pt x="13734" y="34880"/>
                    <a:pt x="14494" y="33962"/>
                  </a:cubicBezTo>
                  <a:cubicBezTo>
                    <a:pt x="14660" y="33939"/>
                    <a:pt x="14821" y="33930"/>
                    <a:pt x="14979" y="33930"/>
                  </a:cubicBezTo>
                  <a:cubicBezTo>
                    <a:pt x="15938" y="33930"/>
                    <a:pt x="16772" y="34287"/>
                    <a:pt x="17724" y="34342"/>
                  </a:cubicBezTo>
                  <a:cubicBezTo>
                    <a:pt x="17801" y="34346"/>
                    <a:pt x="17874" y="34349"/>
                    <a:pt x="17945" y="34349"/>
                  </a:cubicBezTo>
                  <a:cubicBezTo>
                    <a:pt x="18836" y="34349"/>
                    <a:pt x="19277" y="33988"/>
                    <a:pt x="20099" y="33518"/>
                  </a:cubicBezTo>
                  <a:cubicBezTo>
                    <a:pt x="21398" y="32758"/>
                    <a:pt x="22664" y="32948"/>
                    <a:pt x="24058" y="32600"/>
                  </a:cubicBezTo>
                  <a:cubicBezTo>
                    <a:pt x="25008" y="32347"/>
                    <a:pt x="25863" y="31840"/>
                    <a:pt x="26591" y="31207"/>
                  </a:cubicBezTo>
                  <a:cubicBezTo>
                    <a:pt x="27510" y="30383"/>
                    <a:pt x="28080" y="29433"/>
                    <a:pt x="28713" y="28388"/>
                  </a:cubicBezTo>
                  <a:cubicBezTo>
                    <a:pt x="29600" y="26900"/>
                    <a:pt x="30518" y="26044"/>
                    <a:pt x="31817" y="24873"/>
                  </a:cubicBezTo>
                  <a:cubicBezTo>
                    <a:pt x="32482" y="24271"/>
                    <a:pt x="33115" y="23669"/>
                    <a:pt x="33527" y="22846"/>
                  </a:cubicBezTo>
                  <a:cubicBezTo>
                    <a:pt x="34192" y="21547"/>
                    <a:pt x="34350" y="20122"/>
                    <a:pt x="35300" y="18951"/>
                  </a:cubicBezTo>
                  <a:cubicBezTo>
                    <a:pt x="35364" y="18887"/>
                    <a:pt x="35364" y="18792"/>
                    <a:pt x="35300" y="18729"/>
                  </a:cubicBezTo>
                  <a:cubicBezTo>
                    <a:pt x="35277" y="18660"/>
                    <a:pt x="35222" y="18608"/>
                    <a:pt x="35145" y="18608"/>
                  </a:cubicBezTo>
                  <a:cubicBezTo>
                    <a:pt x="35115" y="18608"/>
                    <a:pt x="35082" y="18616"/>
                    <a:pt x="35047" y="18634"/>
                  </a:cubicBezTo>
                  <a:cubicBezTo>
                    <a:pt x="33455" y="19644"/>
                    <a:pt x="31981" y="20092"/>
                    <a:pt x="30111" y="20092"/>
                  </a:cubicBezTo>
                  <a:cubicBezTo>
                    <a:pt x="30046" y="20092"/>
                    <a:pt x="29982" y="20092"/>
                    <a:pt x="29917" y="20091"/>
                  </a:cubicBezTo>
                  <a:cubicBezTo>
                    <a:pt x="29446" y="20080"/>
                    <a:pt x="28984" y="20068"/>
                    <a:pt x="28524" y="20068"/>
                  </a:cubicBezTo>
                  <a:cubicBezTo>
                    <a:pt x="27683" y="20068"/>
                    <a:pt x="26849" y="20106"/>
                    <a:pt x="25990" y="20249"/>
                  </a:cubicBezTo>
                  <a:cubicBezTo>
                    <a:pt x="24754" y="20471"/>
                    <a:pt x="23424" y="20819"/>
                    <a:pt x="22284" y="21421"/>
                  </a:cubicBezTo>
                  <a:cubicBezTo>
                    <a:pt x="21208" y="22023"/>
                    <a:pt x="20701" y="22973"/>
                    <a:pt x="19466" y="23384"/>
                  </a:cubicBezTo>
                  <a:cubicBezTo>
                    <a:pt x="17502" y="23986"/>
                    <a:pt x="16172" y="24588"/>
                    <a:pt x="15159" y="26551"/>
                  </a:cubicBezTo>
                  <a:cubicBezTo>
                    <a:pt x="14050" y="28610"/>
                    <a:pt x="14019" y="31112"/>
                    <a:pt x="14082" y="33392"/>
                  </a:cubicBezTo>
                  <a:cubicBezTo>
                    <a:pt x="14082" y="33488"/>
                    <a:pt x="14156" y="33530"/>
                    <a:pt x="14219" y="33530"/>
                  </a:cubicBezTo>
                  <a:cubicBezTo>
                    <a:pt x="14239" y="33530"/>
                    <a:pt x="14257" y="33526"/>
                    <a:pt x="14272" y="33518"/>
                  </a:cubicBezTo>
                  <a:lnTo>
                    <a:pt x="14272" y="33518"/>
                  </a:lnTo>
                  <a:cubicBezTo>
                    <a:pt x="13417" y="34500"/>
                    <a:pt x="12657" y="35545"/>
                    <a:pt x="11992" y="36654"/>
                  </a:cubicBezTo>
                  <a:cubicBezTo>
                    <a:pt x="10788" y="38680"/>
                    <a:pt x="10123" y="40929"/>
                    <a:pt x="9268" y="43082"/>
                  </a:cubicBezTo>
                  <a:cubicBezTo>
                    <a:pt x="9490" y="40834"/>
                    <a:pt x="8857" y="38554"/>
                    <a:pt x="8350" y="36400"/>
                  </a:cubicBezTo>
                  <a:cubicBezTo>
                    <a:pt x="8223" y="35798"/>
                    <a:pt x="8065" y="35228"/>
                    <a:pt x="7875" y="34627"/>
                  </a:cubicBezTo>
                  <a:lnTo>
                    <a:pt x="7875" y="34627"/>
                  </a:lnTo>
                  <a:cubicBezTo>
                    <a:pt x="7892" y="34635"/>
                    <a:pt x="7907" y="34639"/>
                    <a:pt x="7918" y="34639"/>
                  </a:cubicBezTo>
                  <a:cubicBezTo>
                    <a:pt x="7951" y="34639"/>
                    <a:pt x="7961" y="34610"/>
                    <a:pt x="7938" y="34563"/>
                  </a:cubicBezTo>
                  <a:cubicBezTo>
                    <a:pt x="6925" y="32347"/>
                    <a:pt x="6956" y="29940"/>
                    <a:pt x="6735" y="27565"/>
                  </a:cubicBezTo>
                  <a:cubicBezTo>
                    <a:pt x="6545" y="25158"/>
                    <a:pt x="5626" y="22814"/>
                    <a:pt x="5911" y="20376"/>
                  </a:cubicBezTo>
                  <a:cubicBezTo>
                    <a:pt x="5911" y="20344"/>
                    <a:pt x="5880" y="20344"/>
                    <a:pt x="5880" y="20312"/>
                  </a:cubicBezTo>
                  <a:cubicBezTo>
                    <a:pt x="9648" y="17842"/>
                    <a:pt x="11802" y="13345"/>
                    <a:pt x="11010" y="8817"/>
                  </a:cubicBezTo>
                  <a:cubicBezTo>
                    <a:pt x="10271" y="4723"/>
                    <a:pt x="6780" y="1"/>
                    <a:pt x="2252" y="1"/>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9"/>
            <p:cNvSpPr/>
            <p:nvPr/>
          </p:nvSpPr>
          <p:spPr>
            <a:xfrm rot="5400000">
              <a:off x="2749219" y="109013"/>
              <a:ext cx="965089" cy="1281123"/>
            </a:xfrm>
            <a:custGeom>
              <a:avLst/>
              <a:gdLst/>
              <a:ahLst/>
              <a:cxnLst/>
              <a:rect l="l" t="t" r="r" b="b"/>
              <a:pathLst>
                <a:path w="31817" h="42236" extrusionOk="0">
                  <a:moveTo>
                    <a:pt x="31628" y="1"/>
                  </a:moveTo>
                  <a:cubicBezTo>
                    <a:pt x="31602" y="1"/>
                    <a:pt x="31573" y="8"/>
                    <a:pt x="31543" y="26"/>
                  </a:cubicBezTo>
                  <a:cubicBezTo>
                    <a:pt x="31448" y="90"/>
                    <a:pt x="31385" y="153"/>
                    <a:pt x="31321" y="185"/>
                  </a:cubicBezTo>
                  <a:cubicBezTo>
                    <a:pt x="28756" y="723"/>
                    <a:pt x="26476" y="2180"/>
                    <a:pt x="24671" y="4048"/>
                  </a:cubicBezTo>
                  <a:cubicBezTo>
                    <a:pt x="23721" y="5062"/>
                    <a:pt x="22929" y="6170"/>
                    <a:pt x="22264" y="7373"/>
                  </a:cubicBezTo>
                  <a:cubicBezTo>
                    <a:pt x="21314" y="9083"/>
                    <a:pt x="20839" y="11015"/>
                    <a:pt x="19351" y="12282"/>
                  </a:cubicBezTo>
                  <a:cubicBezTo>
                    <a:pt x="19287" y="12282"/>
                    <a:pt x="19224" y="12314"/>
                    <a:pt x="19192" y="12314"/>
                  </a:cubicBezTo>
                  <a:cubicBezTo>
                    <a:pt x="19161" y="12314"/>
                    <a:pt x="19161" y="12314"/>
                    <a:pt x="19161" y="12345"/>
                  </a:cubicBezTo>
                  <a:cubicBezTo>
                    <a:pt x="19145" y="12330"/>
                    <a:pt x="19137" y="12322"/>
                    <a:pt x="19129" y="12322"/>
                  </a:cubicBezTo>
                  <a:cubicBezTo>
                    <a:pt x="19121" y="12322"/>
                    <a:pt x="19113" y="12330"/>
                    <a:pt x="19097" y="12345"/>
                  </a:cubicBezTo>
                  <a:cubicBezTo>
                    <a:pt x="16025" y="13074"/>
                    <a:pt x="13080" y="14594"/>
                    <a:pt x="10547" y="16462"/>
                  </a:cubicBezTo>
                  <a:cubicBezTo>
                    <a:pt x="9153" y="17286"/>
                    <a:pt x="7823" y="18299"/>
                    <a:pt x="7126" y="19724"/>
                  </a:cubicBezTo>
                  <a:cubicBezTo>
                    <a:pt x="7031" y="19788"/>
                    <a:pt x="6936" y="19851"/>
                    <a:pt x="6873" y="19914"/>
                  </a:cubicBezTo>
                  <a:cubicBezTo>
                    <a:pt x="6846" y="19897"/>
                    <a:pt x="6822" y="19889"/>
                    <a:pt x="6801" y="19889"/>
                  </a:cubicBezTo>
                  <a:cubicBezTo>
                    <a:pt x="6747" y="19889"/>
                    <a:pt x="6715" y="19941"/>
                    <a:pt x="6715" y="20009"/>
                  </a:cubicBezTo>
                  <a:cubicBezTo>
                    <a:pt x="6651" y="20041"/>
                    <a:pt x="6620" y="20073"/>
                    <a:pt x="6556" y="20136"/>
                  </a:cubicBezTo>
                  <a:cubicBezTo>
                    <a:pt x="6454" y="20213"/>
                    <a:pt x="6517" y="20352"/>
                    <a:pt x="6612" y="20352"/>
                  </a:cubicBezTo>
                  <a:cubicBezTo>
                    <a:pt x="6635" y="20352"/>
                    <a:pt x="6659" y="20344"/>
                    <a:pt x="6683" y="20326"/>
                  </a:cubicBezTo>
                  <a:lnTo>
                    <a:pt x="6746" y="20294"/>
                  </a:lnTo>
                  <a:cubicBezTo>
                    <a:pt x="6778" y="20326"/>
                    <a:pt x="6778" y="20358"/>
                    <a:pt x="6810" y="20389"/>
                  </a:cubicBezTo>
                  <a:cubicBezTo>
                    <a:pt x="2503" y="23905"/>
                    <a:pt x="729" y="29827"/>
                    <a:pt x="1" y="35179"/>
                  </a:cubicBezTo>
                  <a:cubicBezTo>
                    <a:pt x="1" y="35273"/>
                    <a:pt x="80" y="35334"/>
                    <a:pt x="150" y="35334"/>
                  </a:cubicBezTo>
                  <a:cubicBezTo>
                    <a:pt x="198" y="35334"/>
                    <a:pt x="241" y="35306"/>
                    <a:pt x="254" y="35242"/>
                  </a:cubicBezTo>
                  <a:cubicBezTo>
                    <a:pt x="1553" y="29858"/>
                    <a:pt x="2661" y="24190"/>
                    <a:pt x="7190" y="20579"/>
                  </a:cubicBezTo>
                  <a:cubicBezTo>
                    <a:pt x="7253" y="20611"/>
                    <a:pt x="7316" y="20643"/>
                    <a:pt x="7380" y="20738"/>
                  </a:cubicBezTo>
                  <a:cubicBezTo>
                    <a:pt x="7570" y="20738"/>
                    <a:pt x="7760" y="20769"/>
                    <a:pt x="7950" y="20801"/>
                  </a:cubicBezTo>
                  <a:cubicBezTo>
                    <a:pt x="8773" y="21149"/>
                    <a:pt x="9343" y="21688"/>
                    <a:pt x="9628" y="22448"/>
                  </a:cubicBezTo>
                  <a:cubicBezTo>
                    <a:pt x="9818" y="22796"/>
                    <a:pt x="9913" y="23144"/>
                    <a:pt x="10103" y="23493"/>
                  </a:cubicBezTo>
                  <a:cubicBezTo>
                    <a:pt x="11117" y="25520"/>
                    <a:pt x="12763" y="26881"/>
                    <a:pt x="14695" y="28021"/>
                  </a:cubicBezTo>
                  <a:cubicBezTo>
                    <a:pt x="16944" y="29352"/>
                    <a:pt x="19382" y="30333"/>
                    <a:pt x="21631" y="31663"/>
                  </a:cubicBezTo>
                  <a:cubicBezTo>
                    <a:pt x="21694" y="31695"/>
                    <a:pt x="21757" y="31758"/>
                    <a:pt x="21821" y="31790"/>
                  </a:cubicBezTo>
                  <a:cubicBezTo>
                    <a:pt x="24418" y="33975"/>
                    <a:pt x="25146" y="38029"/>
                    <a:pt x="22169" y="40309"/>
                  </a:cubicBezTo>
                  <a:cubicBezTo>
                    <a:pt x="21567" y="40752"/>
                    <a:pt x="20966" y="40816"/>
                    <a:pt x="21472" y="41544"/>
                  </a:cubicBezTo>
                  <a:cubicBezTo>
                    <a:pt x="21802" y="42068"/>
                    <a:pt x="22596" y="42235"/>
                    <a:pt x="23343" y="42235"/>
                  </a:cubicBezTo>
                  <a:cubicBezTo>
                    <a:pt x="23815" y="42235"/>
                    <a:pt x="24269" y="42168"/>
                    <a:pt x="24576" y="42082"/>
                  </a:cubicBezTo>
                  <a:cubicBezTo>
                    <a:pt x="26191" y="41607"/>
                    <a:pt x="27268" y="40182"/>
                    <a:pt x="27996" y="38757"/>
                  </a:cubicBezTo>
                  <a:cubicBezTo>
                    <a:pt x="28028" y="38694"/>
                    <a:pt x="28028" y="38631"/>
                    <a:pt x="27965" y="38599"/>
                  </a:cubicBezTo>
                  <a:cubicBezTo>
                    <a:pt x="28028" y="38346"/>
                    <a:pt x="28060" y="38124"/>
                    <a:pt x="28060" y="37871"/>
                  </a:cubicBezTo>
                  <a:cubicBezTo>
                    <a:pt x="28218" y="36794"/>
                    <a:pt x="28440" y="35685"/>
                    <a:pt x="28598" y="34577"/>
                  </a:cubicBezTo>
                  <a:cubicBezTo>
                    <a:pt x="28661" y="34545"/>
                    <a:pt x="28693" y="34450"/>
                    <a:pt x="28661" y="34355"/>
                  </a:cubicBezTo>
                  <a:cubicBezTo>
                    <a:pt x="28661" y="34355"/>
                    <a:pt x="28661" y="34324"/>
                    <a:pt x="28630" y="34324"/>
                  </a:cubicBezTo>
                  <a:cubicBezTo>
                    <a:pt x="28851" y="32898"/>
                    <a:pt x="29010" y="31505"/>
                    <a:pt x="28978" y="30143"/>
                  </a:cubicBezTo>
                  <a:cubicBezTo>
                    <a:pt x="28978" y="29193"/>
                    <a:pt x="28820" y="28306"/>
                    <a:pt x="28440" y="27451"/>
                  </a:cubicBezTo>
                  <a:cubicBezTo>
                    <a:pt x="28218" y="26913"/>
                    <a:pt x="26888" y="25551"/>
                    <a:pt x="26508" y="24728"/>
                  </a:cubicBezTo>
                  <a:cubicBezTo>
                    <a:pt x="26539" y="24728"/>
                    <a:pt x="26571" y="24696"/>
                    <a:pt x="26571" y="24633"/>
                  </a:cubicBezTo>
                  <a:cubicBezTo>
                    <a:pt x="26983" y="24443"/>
                    <a:pt x="27394" y="24253"/>
                    <a:pt x="27774" y="24063"/>
                  </a:cubicBezTo>
                  <a:cubicBezTo>
                    <a:pt x="27869" y="24063"/>
                    <a:pt x="27965" y="24031"/>
                    <a:pt x="27996" y="23968"/>
                  </a:cubicBezTo>
                  <a:cubicBezTo>
                    <a:pt x="28693" y="22163"/>
                    <a:pt x="26476" y="19851"/>
                    <a:pt x="25368" y="18616"/>
                  </a:cubicBezTo>
                  <a:cubicBezTo>
                    <a:pt x="23563" y="16652"/>
                    <a:pt x="21251" y="15164"/>
                    <a:pt x="18622" y="14657"/>
                  </a:cubicBezTo>
                  <a:cubicBezTo>
                    <a:pt x="17979" y="14534"/>
                    <a:pt x="17346" y="14473"/>
                    <a:pt x="16720" y="14473"/>
                  </a:cubicBezTo>
                  <a:cubicBezTo>
                    <a:pt x="15744" y="14473"/>
                    <a:pt x="14786" y="14621"/>
                    <a:pt x="13840" y="14911"/>
                  </a:cubicBezTo>
                  <a:cubicBezTo>
                    <a:pt x="15550" y="14055"/>
                    <a:pt x="17324" y="13359"/>
                    <a:pt x="19129" y="12662"/>
                  </a:cubicBezTo>
                  <a:cubicBezTo>
                    <a:pt x="20094" y="13031"/>
                    <a:pt x="21176" y="13230"/>
                    <a:pt x="22256" y="13230"/>
                  </a:cubicBezTo>
                  <a:cubicBezTo>
                    <a:pt x="24047" y="13230"/>
                    <a:pt x="25833" y="12683"/>
                    <a:pt x="27078" y="11459"/>
                  </a:cubicBezTo>
                  <a:cubicBezTo>
                    <a:pt x="30213" y="8387"/>
                    <a:pt x="28123" y="3098"/>
                    <a:pt x="31701" y="311"/>
                  </a:cubicBezTo>
                  <a:cubicBezTo>
                    <a:pt x="31765" y="311"/>
                    <a:pt x="31765" y="280"/>
                    <a:pt x="31765" y="248"/>
                  </a:cubicBezTo>
                  <a:cubicBezTo>
                    <a:pt x="31816" y="145"/>
                    <a:pt x="31742" y="1"/>
                    <a:pt x="31628"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9"/>
            <p:cNvSpPr/>
            <p:nvPr/>
          </p:nvSpPr>
          <p:spPr>
            <a:xfrm rot="5400000">
              <a:off x="690581" y="1188608"/>
              <a:ext cx="673412" cy="601554"/>
            </a:xfrm>
            <a:custGeom>
              <a:avLst/>
              <a:gdLst/>
              <a:ahLst/>
              <a:cxnLst/>
              <a:rect l="l" t="t" r="r" b="b"/>
              <a:pathLst>
                <a:path w="22201" h="19832" extrusionOk="0">
                  <a:moveTo>
                    <a:pt x="20015" y="9979"/>
                  </a:moveTo>
                  <a:lnTo>
                    <a:pt x="20015" y="9979"/>
                  </a:lnTo>
                  <a:cubicBezTo>
                    <a:pt x="20237" y="10106"/>
                    <a:pt x="20459" y="10296"/>
                    <a:pt x="20649" y="10486"/>
                  </a:cubicBezTo>
                  <a:cubicBezTo>
                    <a:pt x="20681" y="10486"/>
                    <a:pt x="20681" y="10517"/>
                    <a:pt x="20712" y="10549"/>
                  </a:cubicBezTo>
                  <a:cubicBezTo>
                    <a:pt x="20522" y="10391"/>
                    <a:pt x="20237" y="10169"/>
                    <a:pt x="20015" y="9979"/>
                  </a:cubicBezTo>
                  <a:close/>
                  <a:moveTo>
                    <a:pt x="12769" y="1"/>
                  </a:moveTo>
                  <a:cubicBezTo>
                    <a:pt x="11338" y="1"/>
                    <a:pt x="9969" y="530"/>
                    <a:pt x="8678" y="1175"/>
                  </a:cubicBezTo>
                  <a:cubicBezTo>
                    <a:pt x="6778" y="2094"/>
                    <a:pt x="4751" y="3329"/>
                    <a:pt x="3358" y="4944"/>
                  </a:cubicBezTo>
                  <a:cubicBezTo>
                    <a:pt x="2787" y="5609"/>
                    <a:pt x="2439" y="6306"/>
                    <a:pt x="2281" y="7192"/>
                  </a:cubicBezTo>
                  <a:cubicBezTo>
                    <a:pt x="2154" y="7731"/>
                    <a:pt x="2154" y="8301"/>
                    <a:pt x="1932" y="8839"/>
                  </a:cubicBezTo>
                  <a:cubicBezTo>
                    <a:pt x="1711" y="9441"/>
                    <a:pt x="1331" y="9979"/>
                    <a:pt x="1014" y="10517"/>
                  </a:cubicBezTo>
                  <a:cubicBezTo>
                    <a:pt x="412" y="11563"/>
                    <a:pt x="1" y="12861"/>
                    <a:pt x="761" y="13843"/>
                  </a:cubicBezTo>
                  <a:cubicBezTo>
                    <a:pt x="761" y="13969"/>
                    <a:pt x="824" y="14096"/>
                    <a:pt x="919" y="14349"/>
                  </a:cubicBezTo>
                  <a:cubicBezTo>
                    <a:pt x="919" y="14413"/>
                    <a:pt x="951" y="14476"/>
                    <a:pt x="982" y="14476"/>
                  </a:cubicBezTo>
                  <a:cubicBezTo>
                    <a:pt x="982" y="14508"/>
                    <a:pt x="982" y="14508"/>
                    <a:pt x="1014" y="14508"/>
                  </a:cubicBezTo>
                  <a:cubicBezTo>
                    <a:pt x="1267" y="15521"/>
                    <a:pt x="1932" y="16313"/>
                    <a:pt x="2946" y="16630"/>
                  </a:cubicBezTo>
                  <a:cubicBezTo>
                    <a:pt x="3706" y="16915"/>
                    <a:pt x="4561" y="16883"/>
                    <a:pt x="5384" y="17010"/>
                  </a:cubicBezTo>
                  <a:cubicBezTo>
                    <a:pt x="6334" y="17200"/>
                    <a:pt x="7284" y="17453"/>
                    <a:pt x="8171" y="17770"/>
                  </a:cubicBezTo>
                  <a:cubicBezTo>
                    <a:pt x="9377" y="18219"/>
                    <a:pt x="11640" y="19832"/>
                    <a:pt x="13409" y="19832"/>
                  </a:cubicBezTo>
                  <a:cubicBezTo>
                    <a:pt x="14010" y="19832"/>
                    <a:pt x="14554" y="19645"/>
                    <a:pt x="14980" y="19163"/>
                  </a:cubicBezTo>
                  <a:cubicBezTo>
                    <a:pt x="15360" y="19068"/>
                    <a:pt x="15708" y="18910"/>
                    <a:pt x="16057" y="18625"/>
                  </a:cubicBezTo>
                  <a:cubicBezTo>
                    <a:pt x="16849" y="17960"/>
                    <a:pt x="17229" y="16978"/>
                    <a:pt x="16944" y="16028"/>
                  </a:cubicBezTo>
                  <a:lnTo>
                    <a:pt x="16944" y="16028"/>
                  </a:lnTo>
                  <a:cubicBezTo>
                    <a:pt x="17122" y="16046"/>
                    <a:pt x="17298" y="16059"/>
                    <a:pt x="17471" y="16059"/>
                  </a:cubicBezTo>
                  <a:cubicBezTo>
                    <a:pt x="17913" y="16059"/>
                    <a:pt x="18339" y="15975"/>
                    <a:pt x="18749" y="15679"/>
                  </a:cubicBezTo>
                  <a:cubicBezTo>
                    <a:pt x="19604" y="15014"/>
                    <a:pt x="20712" y="13906"/>
                    <a:pt x="21219" y="12956"/>
                  </a:cubicBezTo>
                  <a:cubicBezTo>
                    <a:pt x="22201" y="11183"/>
                    <a:pt x="20902" y="10042"/>
                    <a:pt x="19414" y="9346"/>
                  </a:cubicBezTo>
                  <a:cubicBezTo>
                    <a:pt x="19952" y="8649"/>
                    <a:pt x="20522" y="7857"/>
                    <a:pt x="20395" y="6939"/>
                  </a:cubicBezTo>
                  <a:cubicBezTo>
                    <a:pt x="20364" y="6686"/>
                    <a:pt x="20269" y="6432"/>
                    <a:pt x="20142" y="6242"/>
                  </a:cubicBezTo>
                  <a:cubicBezTo>
                    <a:pt x="20015" y="6020"/>
                    <a:pt x="19825" y="5894"/>
                    <a:pt x="19635" y="5735"/>
                  </a:cubicBezTo>
                  <a:cubicBezTo>
                    <a:pt x="19065" y="5197"/>
                    <a:pt x="19224" y="5260"/>
                    <a:pt x="18749" y="4437"/>
                  </a:cubicBezTo>
                  <a:cubicBezTo>
                    <a:pt x="18622" y="4247"/>
                    <a:pt x="18527" y="4120"/>
                    <a:pt x="18400" y="4025"/>
                  </a:cubicBezTo>
                  <a:cubicBezTo>
                    <a:pt x="18907" y="3645"/>
                    <a:pt x="19224" y="3170"/>
                    <a:pt x="19382" y="2505"/>
                  </a:cubicBezTo>
                  <a:cubicBezTo>
                    <a:pt x="19382" y="2474"/>
                    <a:pt x="19382" y="2410"/>
                    <a:pt x="19319" y="2379"/>
                  </a:cubicBezTo>
                  <a:cubicBezTo>
                    <a:pt x="18997" y="2164"/>
                    <a:pt x="18744" y="2086"/>
                    <a:pt x="18406" y="2086"/>
                  </a:cubicBezTo>
                  <a:cubicBezTo>
                    <a:pt x="18344" y="2086"/>
                    <a:pt x="18279" y="2089"/>
                    <a:pt x="18210" y="2094"/>
                  </a:cubicBezTo>
                  <a:cubicBezTo>
                    <a:pt x="17767" y="2157"/>
                    <a:pt x="17324" y="2347"/>
                    <a:pt x="16880" y="2379"/>
                  </a:cubicBezTo>
                  <a:cubicBezTo>
                    <a:pt x="16826" y="2382"/>
                    <a:pt x="16772" y="2384"/>
                    <a:pt x="16719" y="2384"/>
                  </a:cubicBezTo>
                  <a:cubicBezTo>
                    <a:pt x="16272" y="2384"/>
                    <a:pt x="15851" y="2273"/>
                    <a:pt x="15455" y="2189"/>
                  </a:cubicBezTo>
                  <a:cubicBezTo>
                    <a:pt x="15126" y="2123"/>
                    <a:pt x="14674" y="2026"/>
                    <a:pt x="14259" y="2026"/>
                  </a:cubicBezTo>
                  <a:cubicBezTo>
                    <a:pt x="14076" y="2026"/>
                    <a:pt x="13900" y="2045"/>
                    <a:pt x="13745" y="2094"/>
                  </a:cubicBezTo>
                  <a:cubicBezTo>
                    <a:pt x="13808" y="1682"/>
                    <a:pt x="13840" y="1238"/>
                    <a:pt x="13840" y="763"/>
                  </a:cubicBezTo>
                  <a:cubicBezTo>
                    <a:pt x="13935" y="637"/>
                    <a:pt x="14030" y="510"/>
                    <a:pt x="14093" y="352"/>
                  </a:cubicBezTo>
                  <a:cubicBezTo>
                    <a:pt x="14125" y="257"/>
                    <a:pt x="14062" y="162"/>
                    <a:pt x="13967" y="130"/>
                  </a:cubicBezTo>
                  <a:cubicBezTo>
                    <a:pt x="13563" y="41"/>
                    <a:pt x="13164" y="1"/>
                    <a:pt x="12769" y="1"/>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9"/>
            <p:cNvSpPr/>
            <p:nvPr/>
          </p:nvSpPr>
          <p:spPr>
            <a:xfrm rot="5400000">
              <a:off x="1109435" y="799924"/>
              <a:ext cx="971" cy="1456"/>
            </a:xfrm>
            <a:custGeom>
              <a:avLst/>
              <a:gdLst/>
              <a:ahLst/>
              <a:cxnLst/>
              <a:rect l="l" t="t" r="r" b="b"/>
              <a:pathLst>
                <a:path w="32" h="48" extrusionOk="0">
                  <a:moveTo>
                    <a:pt x="16" y="0"/>
                  </a:moveTo>
                  <a:cubicBezTo>
                    <a:pt x="8" y="0"/>
                    <a:pt x="0" y="8"/>
                    <a:pt x="0" y="24"/>
                  </a:cubicBezTo>
                  <a:cubicBezTo>
                    <a:pt x="0" y="40"/>
                    <a:pt x="8" y="48"/>
                    <a:pt x="16" y="48"/>
                  </a:cubicBezTo>
                  <a:cubicBezTo>
                    <a:pt x="24" y="48"/>
                    <a:pt x="32" y="40"/>
                    <a:pt x="32" y="24"/>
                  </a:cubicBezTo>
                  <a:cubicBezTo>
                    <a:pt x="32" y="8"/>
                    <a:pt x="24" y="0"/>
                    <a:pt x="16"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9"/>
            <p:cNvSpPr/>
            <p:nvPr/>
          </p:nvSpPr>
          <p:spPr>
            <a:xfrm rot="5400000">
              <a:off x="38018" y="142705"/>
              <a:ext cx="1533156" cy="1324590"/>
            </a:xfrm>
            <a:custGeom>
              <a:avLst/>
              <a:gdLst/>
              <a:ahLst/>
              <a:cxnLst/>
              <a:rect l="l" t="t" r="r" b="b"/>
              <a:pathLst>
                <a:path w="50545" h="43669" extrusionOk="0">
                  <a:moveTo>
                    <a:pt x="25482" y="0"/>
                  </a:moveTo>
                  <a:cubicBezTo>
                    <a:pt x="25455" y="0"/>
                    <a:pt x="25426" y="7"/>
                    <a:pt x="25399" y="20"/>
                  </a:cubicBezTo>
                  <a:cubicBezTo>
                    <a:pt x="22929" y="1382"/>
                    <a:pt x="21060" y="4295"/>
                    <a:pt x="21345" y="7177"/>
                  </a:cubicBezTo>
                  <a:cubicBezTo>
                    <a:pt x="21459" y="8685"/>
                    <a:pt x="22673" y="11140"/>
                    <a:pt x="24388" y="11140"/>
                  </a:cubicBezTo>
                  <a:cubicBezTo>
                    <a:pt x="24582" y="11140"/>
                    <a:pt x="24782" y="11108"/>
                    <a:pt x="24987" y="11041"/>
                  </a:cubicBezTo>
                  <a:cubicBezTo>
                    <a:pt x="25051" y="11358"/>
                    <a:pt x="25114" y="11643"/>
                    <a:pt x="25241" y="11896"/>
                  </a:cubicBezTo>
                  <a:cubicBezTo>
                    <a:pt x="25526" y="12846"/>
                    <a:pt x="26349" y="13543"/>
                    <a:pt x="27046" y="14176"/>
                  </a:cubicBezTo>
                  <a:cubicBezTo>
                    <a:pt x="28376" y="15411"/>
                    <a:pt x="29294" y="16646"/>
                    <a:pt x="29168" y="18546"/>
                  </a:cubicBezTo>
                  <a:cubicBezTo>
                    <a:pt x="28914" y="22062"/>
                    <a:pt x="27141" y="25767"/>
                    <a:pt x="25272" y="28649"/>
                  </a:cubicBezTo>
                  <a:cubicBezTo>
                    <a:pt x="25241" y="28649"/>
                    <a:pt x="25241" y="28680"/>
                    <a:pt x="25241" y="28712"/>
                  </a:cubicBezTo>
                  <a:cubicBezTo>
                    <a:pt x="23657" y="31436"/>
                    <a:pt x="21472" y="33462"/>
                    <a:pt x="18939" y="35331"/>
                  </a:cubicBezTo>
                  <a:cubicBezTo>
                    <a:pt x="16912" y="36819"/>
                    <a:pt x="14473" y="37579"/>
                    <a:pt x="12320" y="38846"/>
                  </a:cubicBezTo>
                  <a:cubicBezTo>
                    <a:pt x="14283" y="36503"/>
                    <a:pt x="12636" y="32259"/>
                    <a:pt x="15550" y="30454"/>
                  </a:cubicBezTo>
                  <a:cubicBezTo>
                    <a:pt x="16563" y="31056"/>
                    <a:pt x="17672" y="31499"/>
                    <a:pt x="18844" y="31689"/>
                  </a:cubicBezTo>
                  <a:cubicBezTo>
                    <a:pt x="18996" y="31716"/>
                    <a:pt x="19154" y="31727"/>
                    <a:pt x="19315" y="31727"/>
                  </a:cubicBezTo>
                  <a:cubicBezTo>
                    <a:pt x="20103" y="31727"/>
                    <a:pt x="20977" y="31462"/>
                    <a:pt x="21769" y="31462"/>
                  </a:cubicBezTo>
                  <a:cubicBezTo>
                    <a:pt x="22161" y="31462"/>
                    <a:pt x="22534" y="31527"/>
                    <a:pt x="22866" y="31721"/>
                  </a:cubicBezTo>
                  <a:cubicBezTo>
                    <a:pt x="22886" y="31734"/>
                    <a:pt x="22909" y="31740"/>
                    <a:pt x="22933" y="31740"/>
                  </a:cubicBezTo>
                  <a:cubicBezTo>
                    <a:pt x="23020" y="31740"/>
                    <a:pt x="23112" y="31655"/>
                    <a:pt x="23087" y="31531"/>
                  </a:cubicBezTo>
                  <a:cubicBezTo>
                    <a:pt x="22566" y="29659"/>
                    <a:pt x="20504" y="28504"/>
                    <a:pt x="18543" y="28504"/>
                  </a:cubicBezTo>
                  <a:cubicBezTo>
                    <a:pt x="17286" y="28504"/>
                    <a:pt x="16071" y="28978"/>
                    <a:pt x="15328" y="30042"/>
                  </a:cubicBezTo>
                  <a:cubicBezTo>
                    <a:pt x="15233" y="30042"/>
                    <a:pt x="15170" y="30137"/>
                    <a:pt x="15202" y="30201"/>
                  </a:cubicBezTo>
                  <a:cubicBezTo>
                    <a:pt x="13365" y="30866"/>
                    <a:pt x="13365" y="32924"/>
                    <a:pt x="12985" y="34603"/>
                  </a:cubicBezTo>
                  <a:cubicBezTo>
                    <a:pt x="13016" y="33874"/>
                    <a:pt x="12826" y="33146"/>
                    <a:pt x="12763" y="32386"/>
                  </a:cubicBezTo>
                  <a:cubicBezTo>
                    <a:pt x="12668" y="30739"/>
                    <a:pt x="13111" y="28174"/>
                    <a:pt x="14283" y="26939"/>
                  </a:cubicBezTo>
                  <a:cubicBezTo>
                    <a:pt x="14283" y="26939"/>
                    <a:pt x="14283" y="26907"/>
                    <a:pt x="14283" y="26907"/>
                  </a:cubicBezTo>
                  <a:cubicBezTo>
                    <a:pt x="15740" y="26210"/>
                    <a:pt x="17418" y="26305"/>
                    <a:pt x="18812" y="25482"/>
                  </a:cubicBezTo>
                  <a:cubicBezTo>
                    <a:pt x="19350" y="25165"/>
                    <a:pt x="19794" y="24753"/>
                    <a:pt x="20205" y="24278"/>
                  </a:cubicBezTo>
                  <a:cubicBezTo>
                    <a:pt x="20870" y="23487"/>
                    <a:pt x="21377" y="21967"/>
                    <a:pt x="22549" y="21935"/>
                  </a:cubicBezTo>
                  <a:cubicBezTo>
                    <a:pt x="22771" y="21903"/>
                    <a:pt x="22739" y="21650"/>
                    <a:pt x="22581" y="21650"/>
                  </a:cubicBezTo>
                  <a:lnTo>
                    <a:pt x="22581" y="21618"/>
                  </a:lnTo>
                  <a:cubicBezTo>
                    <a:pt x="20079" y="21808"/>
                    <a:pt x="17418" y="22030"/>
                    <a:pt x="15202" y="23328"/>
                  </a:cubicBezTo>
                  <a:cubicBezTo>
                    <a:pt x="14093" y="23962"/>
                    <a:pt x="12953" y="25387"/>
                    <a:pt x="13808" y="26495"/>
                  </a:cubicBezTo>
                  <a:cubicBezTo>
                    <a:pt x="13808" y="26527"/>
                    <a:pt x="13808" y="26527"/>
                    <a:pt x="13808" y="26559"/>
                  </a:cubicBezTo>
                  <a:cubicBezTo>
                    <a:pt x="12890" y="27762"/>
                    <a:pt x="12351" y="29155"/>
                    <a:pt x="12161" y="30676"/>
                  </a:cubicBezTo>
                  <a:cubicBezTo>
                    <a:pt x="11971" y="32259"/>
                    <a:pt x="12415" y="33842"/>
                    <a:pt x="12130" y="35426"/>
                  </a:cubicBezTo>
                  <a:cubicBezTo>
                    <a:pt x="12098" y="34856"/>
                    <a:pt x="11940" y="34317"/>
                    <a:pt x="11528" y="33842"/>
                  </a:cubicBezTo>
                  <a:cubicBezTo>
                    <a:pt x="10895" y="33114"/>
                    <a:pt x="9945" y="32639"/>
                    <a:pt x="9026" y="32322"/>
                  </a:cubicBezTo>
                  <a:cubicBezTo>
                    <a:pt x="8614" y="30834"/>
                    <a:pt x="6366" y="29916"/>
                    <a:pt x="5004" y="29884"/>
                  </a:cubicBezTo>
                  <a:cubicBezTo>
                    <a:pt x="4992" y="29884"/>
                    <a:pt x="4981" y="29884"/>
                    <a:pt x="4969" y="29884"/>
                  </a:cubicBezTo>
                  <a:cubicBezTo>
                    <a:pt x="2768" y="29884"/>
                    <a:pt x="1012" y="32808"/>
                    <a:pt x="634" y="34698"/>
                  </a:cubicBezTo>
                  <a:cubicBezTo>
                    <a:pt x="612" y="34805"/>
                    <a:pt x="693" y="34883"/>
                    <a:pt x="776" y="34883"/>
                  </a:cubicBezTo>
                  <a:cubicBezTo>
                    <a:pt x="816" y="34883"/>
                    <a:pt x="857" y="34865"/>
                    <a:pt x="887" y="34824"/>
                  </a:cubicBezTo>
                  <a:cubicBezTo>
                    <a:pt x="1299" y="34127"/>
                    <a:pt x="1204" y="34222"/>
                    <a:pt x="2186" y="33874"/>
                  </a:cubicBezTo>
                  <a:cubicBezTo>
                    <a:pt x="2664" y="33705"/>
                    <a:pt x="2909" y="33632"/>
                    <a:pt x="3126" y="33632"/>
                  </a:cubicBezTo>
                  <a:cubicBezTo>
                    <a:pt x="3355" y="33632"/>
                    <a:pt x="3553" y="33712"/>
                    <a:pt x="3959" y="33842"/>
                  </a:cubicBezTo>
                  <a:cubicBezTo>
                    <a:pt x="4428" y="33989"/>
                    <a:pt x="4870" y="34163"/>
                    <a:pt x="5360" y="34163"/>
                  </a:cubicBezTo>
                  <a:cubicBezTo>
                    <a:pt x="5399" y="34163"/>
                    <a:pt x="5439" y="34162"/>
                    <a:pt x="5479" y="34159"/>
                  </a:cubicBezTo>
                  <a:cubicBezTo>
                    <a:pt x="6683" y="34127"/>
                    <a:pt x="7949" y="33304"/>
                    <a:pt x="9026" y="32797"/>
                  </a:cubicBezTo>
                  <a:cubicBezTo>
                    <a:pt x="10198" y="33526"/>
                    <a:pt x="11528" y="34317"/>
                    <a:pt x="11465" y="35933"/>
                  </a:cubicBezTo>
                  <a:cubicBezTo>
                    <a:pt x="11401" y="37358"/>
                    <a:pt x="10040" y="39068"/>
                    <a:pt x="9026" y="40018"/>
                  </a:cubicBezTo>
                  <a:cubicBezTo>
                    <a:pt x="6968" y="41886"/>
                    <a:pt x="3326" y="42013"/>
                    <a:pt x="697" y="42045"/>
                  </a:cubicBezTo>
                  <a:cubicBezTo>
                    <a:pt x="634" y="42045"/>
                    <a:pt x="602" y="42045"/>
                    <a:pt x="571" y="42076"/>
                  </a:cubicBezTo>
                  <a:cubicBezTo>
                    <a:pt x="159" y="42393"/>
                    <a:pt x="0" y="43375"/>
                    <a:pt x="571" y="43565"/>
                  </a:cubicBezTo>
                  <a:cubicBezTo>
                    <a:pt x="571" y="43617"/>
                    <a:pt x="613" y="43668"/>
                    <a:pt x="663" y="43668"/>
                  </a:cubicBezTo>
                  <a:cubicBezTo>
                    <a:pt x="674" y="43668"/>
                    <a:pt x="686" y="43666"/>
                    <a:pt x="697" y="43660"/>
                  </a:cubicBezTo>
                  <a:cubicBezTo>
                    <a:pt x="4941" y="42995"/>
                    <a:pt x="8994" y="41538"/>
                    <a:pt x="12953" y="39955"/>
                  </a:cubicBezTo>
                  <a:cubicBezTo>
                    <a:pt x="16975" y="38339"/>
                    <a:pt x="20585" y="35996"/>
                    <a:pt x="24101" y="33462"/>
                  </a:cubicBezTo>
                  <a:cubicBezTo>
                    <a:pt x="24123" y="33507"/>
                    <a:pt x="24161" y="33552"/>
                    <a:pt x="24215" y="33552"/>
                  </a:cubicBezTo>
                  <a:cubicBezTo>
                    <a:pt x="24238" y="33552"/>
                    <a:pt x="24263" y="33544"/>
                    <a:pt x="24291" y="33526"/>
                  </a:cubicBezTo>
                  <a:cubicBezTo>
                    <a:pt x="24892" y="33241"/>
                    <a:pt x="25557" y="33051"/>
                    <a:pt x="26191" y="32924"/>
                  </a:cubicBezTo>
                  <a:cubicBezTo>
                    <a:pt x="27394" y="33177"/>
                    <a:pt x="28534" y="33494"/>
                    <a:pt x="29706" y="33874"/>
                  </a:cubicBezTo>
                  <a:lnTo>
                    <a:pt x="29738" y="33874"/>
                  </a:lnTo>
                  <a:cubicBezTo>
                    <a:pt x="29769" y="33874"/>
                    <a:pt x="29769" y="33874"/>
                    <a:pt x="29769" y="33906"/>
                  </a:cubicBezTo>
                  <a:cubicBezTo>
                    <a:pt x="29643" y="35869"/>
                    <a:pt x="30054" y="38244"/>
                    <a:pt x="31511" y="39701"/>
                  </a:cubicBezTo>
                  <a:cubicBezTo>
                    <a:pt x="32113" y="40303"/>
                    <a:pt x="32905" y="40525"/>
                    <a:pt x="33760" y="40620"/>
                  </a:cubicBezTo>
                  <a:cubicBezTo>
                    <a:pt x="35407" y="40810"/>
                    <a:pt x="37085" y="40841"/>
                    <a:pt x="38763" y="40968"/>
                  </a:cubicBezTo>
                  <a:cubicBezTo>
                    <a:pt x="38922" y="40968"/>
                    <a:pt x="38985" y="40715"/>
                    <a:pt x="38827" y="40683"/>
                  </a:cubicBezTo>
                  <a:cubicBezTo>
                    <a:pt x="36325" y="40081"/>
                    <a:pt x="35882" y="37453"/>
                    <a:pt x="34456" y="35711"/>
                  </a:cubicBezTo>
                  <a:cubicBezTo>
                    <a:pt x="33380" y="34381"/>
                    <a:pt x="31701" y="33779"/>
                    <a:pt x="30054" y="33621"/>
                  </a:cubicBezTo>
                  <a:cubicBezTo>
                    <a:pt x="30017" y="33584"/>
                    <a:pt x="29969" y="33568"/>
                    <a:pt x="29923" y="33568"/>
                  </a:cubicBezTo>
                  <a:cubicBezTo>
                    <a:pt x="29891" y="33568"/>
                    <a:pt x="29859" y="33576"/>
                    <a:pt x="29833" y="33589"/>
                  </a:cubicBezTo>
                  <a:lnTo>
                    <a:pt x="29801" y="33589"/>
                  </a:lnTo>
                  <a:cubicBezTo>
                    <a:pt x="29801" y="33589"/>
                    <a:pt x="29769" y="33589"/>
                    <a:pt x="29769" y="33621"/>
                  </a:cubicBezTo>
                  <a:cubicBezTo>
                    <a:pt x="28851" y="33209"/>
                    <a:pt x="27806" y="32924"/>
                    <a:pt x="26793" y="32797"/>
                  </a:cubicBezTo>
                  <a:cubicBezTo>
                    <a:pt x="27933" y="32607"/>
                    <a:pt x="29073" y="32607"/>
                    <a:pt x="30213" y="32607"/>
                  </a:cubicBezTo>
                  <a:cubicBezTo>
                    <a:pt x="32525" y="32607"/>
                    <a:pt x="34710" y="32734"/>
                    <a:pt x="36927" y="33399"/>
                  </a:cubicBezTo>
                  <a:lnTo>
                    <a:pt x="36958" y="33399"/>
                  </a:lnTo>
                  <a:cubicBezTo>
                    <a:pt x="36958" y="33399"/>
                    <a:pt x="36958" y="33431"/>
                    <a:pt x="36958" y="33431"/>
                  </a:cubicBezTo>
                  <a:cubicBezTo>
                    <a:pt x="36908" y="33555"/>
                    <a:pt x="37015" y="33641"/>
                    <a:pt x="37109" y="33641"/>
                  </a:cubicBezTo>
                  <a:cubicBezTo>
                    <a:pt x="37135" y="33641"/>
                    <a:pt x="37160" y="33634"/>
                    <a:pt x="37180" y="33621"/>
                  </a:cubicBezTo>
                  <a:cubicBezTo>
                    <a:pt x="37780" y="35721"/>
                    <a:pt x="40511" y="37053"/>
                    <a:pt x="42601" y="37053"/>
                  </a:cubicBezTo>
                  <a:cubicBezTo>
                    <a:pt x="42718" y="37053"/>
                    <a:pt x="42832" y="37049"/>
                    <a:pt x="42944" y="37041"/>
                  </a:cubicBezTo>
                  <a:cubicBezTo>
                    <a:pt x="43767" y="36978"/>
                    <a:pt x="44591" y="36756"/>
                    <a:pt x="45414" y="36566"/>
                  </a:cubicBezTo>
                  <a:cubicBezTo>
                    <a:pt x="46142" y="36408"/>
                    <a:pt x="47092" y="36344"/>
                    <a:pt x="47757" y="35996"/>
                  </a:cubicBezTo>
                  <a:cubicBezTo>
                    <a:pt x="48264" y="35711"/>
                    <a:pt x="48549" y="35299"/>
                    <a:pt x="48359" y="34761"/>
                  </a:cubicBezTo>
                  <a:cubicBezTo>
                    <a:pt x="48858" y="34618"/>
                    <a:pt x="49339" y="34494"/>
                    <a:pt x="49856" y="34494"/>
                  </a:cubicBezTo>
                  <a:cubicBezTo>
                    <a:pt x="50028" y="34494"/>
                    <a:pt x="50204" y="34507"/>
                    <a:pt x="50386" y="34539"/>
                  </a:cubicBezTo>
                  <a:cubicBezTo>
                    <a:pt x="50481" y="34539"/>
                    <a:pt x="50544" y="34476"/>
                    <a:pt x="50513" y="34381"/>
                  </a:cubicBezTo>
                  <a:cubicBezTo>
                    <a:pt x="50006" y="33114"/>
                    <a:pt x="49119" y="32101"/>
                    <a:pt x="47852" y="31531"/>
                  </a:cubicBezTo>
                  <a:cubicBezTo>
                    <a:pt x="48074" y="31341"/>
                    <a:pt x="48327" y="31151"/>
                    <a:pt x="48613" y="31024"/>
                  </a:cubicBezTo>
                  <a:cubicBezTo>
                    <a:pt x="48676" y="31056"/>
                    <a:pt x="48708" y="31087"/>
                    <a:pt x="48803" y="31119"/>
                  </a:cubicBezTo>
                  <a:cubicBezTo>
                    <a:pt x="48818" y="31125"/>
                    <a:pt x="48833" y="31128"/>
                    <a:pt x="48847" y="31128"/>
                  </a:cubicBezTo>
                  <a:cubicBezTo>
                    <a:pt x="48971" y="31128"/>
                    <a:pt x="49009" y="30891"/>
                    <a:pt x="48866" y="30834"/>
                  </a:cubicBezTo>
                  <a:lnTo>
                    <a:pt x="48834" y="30834"/>
                  </a:lnTo>
                  <a:cubicBezTo>
                    <a:pt x="48834" y="30788"/>
                    <a:pt x="48800" y="30758"/>
                    <a:pt x="48757" y="30758"/>
                  </a:cubicBezTo>
                  <a:cubicBezTo>
                    <a:pt x="48741" y="30758"/>
                    <a:pt x="48724" y="30762"/>
                    <a:pt x="48708" y="30771"/>
                  </a:cubicBezTo>
                  <a:lnTo>
                    <a:pt x="48676" y="30771"/>
                  </a:lnTo>
                  <a:cubicBezTo>
                    <a:pt x="46649" y="30006"/>
                    <a:pt x="44313" y="29232"/>
                    <a:pt x="42088" y="29232"/>
                  </a:cubicBezTo>
                  <a:cubicBezTo>
                    <a:pt x="40349" y="29232"/>
                    <a:pt x="38678" y="29704"/>
                    <a:pt x="37275" y="31024"/>
                  </a:cubicBezTo>
                  <a:cubicBezTo>
                    <a:pt x="37275" y="30992"/>
                    <a:pt x="37275" y="30992"/>
                    <a:pt x="37275" y="30992"/>
                  </a:cubicBezTo>
                  <a:cubicBezTo>
                    <a:pt x="37254" y="30908"/>
                    <a:pt x="37205" y="30866"/>
                    <a:pt x="37146" y="30866"/>
                  </a:cubicBezTo>
                  <a:cubicBezTo>
                    <a:pt x="37117" y="30866"/>
                    <a:pt x="37085" y="30876"/>
                    <a:pt x="37053" y="30897"/>
                  </a:cubicBezTo>
                  <a:cubicBezTo>
                    <a:pt x="35683" y="31475"/>
                    <a:pt x="34222" y="31601"/>
                    <a:pt x="32739" y="31601"/>
                  </a:cubicBezTo>
                  <a:cubicBezTo>
                    <a:pt x="31598" y="31601"/>
                    <a:pt x="30443" y="31527"/>
                    <a:pt x="29307" y="31527"/>
                  </a:cubicBezTo>
                  <a:cubicBezTo>
                    <a:pt x="27553" y="31527"/>
                    <a:pt x="25843" y="31704"/>
                    <a:pt x="24291" y="32607"/>
                  </a:cubicBezTo>
                  <a:cubicBezTo>
                    <a:pt x="24512" y="30897"/>
                    <a:pt x="26317" y="29947"/>
                    <a:pt x="27426" y="28775"/>
                  </a:cubicBezTo>
                  <a:cubicBezTo>
                    <a:pt x="28376" y="27794"/>
                    <a:pt x="29136" y="26685"/>
                    <a:pt x="29959" y="25577"/>
                  </a:cubicBezTo>
                  <a:cubicBezTo>
                    <a:pt x="31610" y="23348"/>
                    <a:pt x="33883" y="20904"/>
                    <a:pt x="36757" y="20904"/>
                  </a:cubicBezTo>
                  <a:cubicBezTo>
                    <a:pt x="37190" y="20904"/>
                    <a:pt x="37638" y="20959"/>
                    <a:pt x="38098" y="21080"/>
                  </a:cubicBezTo>
                  <a:cubicBezTo>
                    <a:pt x="38110" y="21086"/>
                    <a:pt x="38122" y="21088"/>
                    <a:pt x="38133" y="21088"/>
                  </a:cubicBezTo>
                  <a:cubicBezTo>
                    <a:pt x="38183" y="21088"/>
                    <a:pt x="38225" y="21037"/>
                    <a:pt x="38225" y="20985"/>
                  </a:cubicBezTo>
                  <a:cubicBezTo>
                    <a:pt x="38288" y="20985"/>
                    <a:pt x="38320" y="20922"/>
                    <a:pt x="38257" y="20858"/>
                  </a:cubicBezTo>
                  <a:cubicBezTo>
                    <a:pt x="37940" y="20320"/>
                    <a:pt x="37560" y="19845"/>
                    <a:pt x="37307" y="19243"/>
                  </a:cubicBezTo>
                  <a:cubicBezTo>
                    <a:pt x="37022" y="18610"/>
                    <a:pt x="36895" y="17945"/>
                    <a:pt x="36768" y="17280"/>
                  </a:cubicBezTo>
                  <a:cubicBezTo>
                    <a:pt x="36768" y="17221"/>
                    <a:pt x="36727" y="17196"/>
                    <a:pt x="36683" y="17196"/>
                  </a:cubicBezTo>
                  <a:cubicBezTo>
                    <a:pt x="36633" y="17196"/>
                    <a:pt x="36578" y="17229"/>
                    <a:pt x="36578" y="17280"/>
                  </a:cubicBezTo>
                  <a:cubicBezTo>
                    <a:pt x="36578" y="17311"/>
                    <a:pt x="36578" y="17375"/>
                    <a:pt x="36578" y="17406"/>
                  </a:cubicBezTo>
                  <a:cubicBezTo>
                    <a:pt x="36040" y="17723"/>
                    <a:pt x="35692" y="18135"/>
                    <a:pt x="35311" y="18610"/>
                  </a:cubicBezTo>
                  <a:cubicBezTo>
                    <a:pt x="34646" y="19401"/>
                    <a:pt x="33981" y="19940"/>
                    <a:pt x="33095" y="20447"/>
                  </a:cubicBezTo>
                  <a:cubicBezTo>
                    <a:pt x="32208" y="20985"/>
                    <a:pt x="31290" y="21428"/>
                    <a:pt x="30624" y="22220"/>
                  </a:cubicBezTo>
                  <a:cubicBezTo>
                    <a:pt x="31195" y="19401"/>
                    <a:pt x="30118" y="16646"/>
                    <a:pt x="31131" y="13891"/>
                  </a:cubicBezTo>
                  <a:cubicBezTo>
                    <a:pt x="31163" y="13891"/>
                    <a:pt x="31195" y="13859"/>
                    <a:pt x="31226" y="13828"/>
                  </a:cubicBezTo>
                  <a:cubicBezTo>
                    <a:pt x="32050" y="12434"/>
                    <a:pt x="33886" y="12403"/>
                    <a:pt x="34836" y="11136"/>
                  </a:cubicBezTo>
                  <a:cubicBezTo>
                    <a:pt x="35407" y="10439"/>
                    <a:pt x="35502" y="9584"/>
                    <a:pt x="35755" y="8729"/>
                  </a:cubicBezTo>
                  <a:cubicBezTo>
                    <a:pt x="36167" y="7494"/>
                    <a:pt x="36768" y="6512"/>
                    <a:pt x="37718" y="5625"/>
                  </a:cubicBezTo>
                  <a:lnTo>
                    <a:pt x="37813" y="5594"/>
                  </a:lnTo>
                  <a:cubicBezTo>
                    <a:pt x="37932" y="5564"/>
                    <a:pt x="37912" y="5369"/>
                    <a:pt x="37780" y="5369"/>
                  </a:cubicBezTo>
                  <a:cubicBezTo>
                    <a:pt x="37770" y="5369"/>
                    <a:pt x="37761" y="5370"/>
                    <a:pt x="37750" y="5372"/>
                  </a:cubicBezTo>
                  <a:cubicBezTo>
                    <a:pt x="36388" y="5625"/>
                    <a:pt x="34773" y="5815"/>
                    <a:pt x="33538" y="6481"/>
                  </a:cubicBezTo>
                  <a:cubicBezTo>
                    <a:pt x="32588" y="7019"/>
                    <a:pt x="32525" y="7937"/>
                    <a:pt x="31796" y="8571"/>
                  </a:cubicBezTo>
                  <a:cubicBezTo>
                    <a:pt x="31036" y="9236"/>
                    <a:pt x="30846" y="9679"/>
                    <a:pt x="30688" y="10756"/>
                  </a:cubicBezTo>
                  <a:cubicBezTo>
                    <a:pt x="30529" y="11738"/>
                    <a:pt x="30498" y="12688"/>
                    <a:pt x="30846" y="13638"/>
                  </a:cubicBezTo>
                  <a:cubicBezTo>
                    <a:pt x="30434" y="14651"/>
                    <a:pt x="30213" y="15696"/>
                    <a:pt x="30213" y="16773"/>
                  </a:cubicBezTo>
                  <a:cubicBezTo>
                    <a:pt x="30149" y="17280"/>
                    <a:pt x="30118" y="17818"/>
                    <a:pt x="30054" y="18325"/>
                  </a:cubicBezTo>
                  <a:cubicBezTo>
                    <a:pt x="30023" y="18578"/>
                    <a:pt x="29991" y="18831"/>
                    <a:pt x="29959" y="19085"/>
                  </a:cubicBezTo>
                  <a:cubicBezTo>
                    <a:pt x="29959" y="18356"/>
                    <a:pt x="29959" y="17596"/>
                    <a:pt x="29801" y="16868"/>
                  </a:cubicBezTo>
                  <a:cubicBezTo>
                    <a:pt x="29389" y="15158"/>
                    <a:pt x="27774" y="14334"/>
                    <a:pt x="26571" y="13194"/>
                  </a:cubicBezTo>
                  <a:cubicBezTo>
                    <a:pt x="26412" y="13004"/>
                    <a:pt x="26254" y="12846"/>
                    <a:pt x="26096" y="12656"/>
                  </a:cubicBezTo>
                  <a:cubicBezTo>
                    <a:pt x="25684" y="12181"/>
                    <a:pt x="25367" y="11611"/>
                    <a:pt x="25304" y="10883"/>
                  </a:cubicBezTo>
                  <a:cubicBezTo>
                    <a:pt x="25304" y="10883"/>
                    <a:pt x="25304" y="10883"/>
                    <a:pt x="25304" y="10851"/>
                  </a:cubicBezTo>
                  <a:cubicBezTo>
                    <a:pt x="25304" y="10819"/>
                    <a:pt x="25304" y="10788"/>
                    <a:pt x="25272" y="10756"/>
                  </a:cubicBezTo>
                  <a:cubicBezTo>
                    <a:pt x="25906" y="9362"/>
                    <a:pt x="26317" y="7969"/>
                    <a:pt x="26127" y="6449"/>
                  </a:cubicBezTo>
                  <a:cubicBezTo>
                    <a:pt x="25842" y="4295"/>
                    <a:pt x="24861" y="2332"/>
                    <a:pt x="25621" y="210"/>
                  </a:cubicBezTo>
                  <a:cubicBezTo>
                    <a:pt x="25671" y="86"/>
                    <a:pt x="25583" y="0"/>
                    <a:pt x="25482"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9"/>
            <p:cNvSpPr/>
            <p:nvPr/>
          </p:nvSpPr>
          <p:spPr>
            <a:xfrm rot="5400000">
              <a:off x="3503055" y="459717"/>
              <a:ext cx="1056663" cy="682876"/>
            </a:xfrm>
            <a:custGeom>
              <a:avLst/>
              <a:gdLst/>
              <a:ahLst/>
              <a:cxnLst/>
              <a:rect l="l" t="t" r="r" b="b"/>
              <a:pathLst>
                <a:path w="34836" h="22513" extrusionOk="0">
                  <a:moveTo>
                    <a:pt x="22485" y="9275"/>
                  </a:moveTo>
                  <a:lnTo>
                    <a:pt x="22485" y="9275"/>
                  </a:lnTo>
                  <a:cubicBezTo>
                    <a:pt x="24132" y="10383"/>
                    <a:pt x="26412" y="10003"/>
                    <a:pt x="28280" y="10573"/>
                  </a:cubicBezTo>
                  <a:cubicBezTo>
                    <a:pt x="30655" y="11302"/>
                    <a:pt x="32556" y="12664"/>
                    <a:pt x="34107" y="14564"/>
                  </a:cubicBezTo>
                  <a:cubicBezTo>
                    <a:pt x="34012" y="14500"/>
                    <a:pt x="33917" y="14469"/>
                    <a:pt x="33854" y="14437"/>
                  </a:cubicBezTo>
                  <a:cubicBezTo>
                    <a:pt x="32397" y="13677"/>
                    <a:pt x="30655" y="13550"/>
                    <a:pt x="29040" y="13265"/>
                  </a:cubicBezTo>
                  <a:cubicBezTo>
                    <a:pt x="26190" y="12790"/>
                    <a:pt x="24100" y="11650"/>
                    <a:pt x="22485" y="9275"/>
                  </a:cubicBezTo>
                  <a:close/>
                  <a:moveTo>
                    <a:pt x="22200" y="9117"/>
                  </a:moveTo>
                  <a:lnTo>
                    <a:pt x="22200" y="9117"/>
                  </a:lnTo>
                  <a:cubicBezTo>
                    <a:pt x="24100" y="13075"/>
                    <a:pt x="28154" y="13170"/>
                    <a:pt x="31859" y="14120"/>
                  </a:cubicBezTo>
                  <a:cubicBezTo>
                    <a:pt x="30909" y="14152"/>
                    <a:pt x="29927" y="14405"/>
                    <a:pt x="28945" y="14564"/>
                  </a:cubicBezTo>
                  <a:cubicBezTo>
                    <a:pt x="28377" y="14668"/>
                    <a:pt x="27806" y="14735"/>
                    <a:pt x="27247" y="14735"/>
                  </a:cubicBezTo>
                  <a:cubicBezTo>
                    <a:pt x="25937" y="14735"/>
                    <a:pt x="24696" y="14366"/>
                    <a:pt x="23720" y="13234"/>
                  </a:cubicBezTo>
                  <a:cubicBezTo>
                    <a:pt x="22770" y="12125"/>
                    <a:pt x="22358" y="10542"/>
                    <a:pt x="22200" y="9117"/>
                  </a:cubicBezTo>
                  <a:close/>
                  <a:moveTo>
                    <a:pt x="13997" y="2276"/>
                  </a:moveTo>
                  <a:cubicBezTo>
                    <a:pt x="15834" y="2783"/>
                    <a:pt x="17703" y="4430"/>
                    <a:pt x="18748" y="5823"/>
                  </a:cubicBezTo>
                  <a:cubicBezTo>
                    <a:pt x="20110" y="7692"/>
                    <a:pt x="20458" y="10193"/>
                    <a:pt x="19951" y="12442"/>
                  </a:cubicBezTo>
                  <a:cubicBezTo>
                    <a:pt x="19635" y="13740"/>
                    <a:pt x="19065" y="14975"/>
                    <a:pt x="18336" y="16084"/>
                  </a:cubicBezTo>
                  <a:cubicBezTo>
                    <a:pt x="18083" y="16432"/>
                    <a:pt x="17639" y="17192"/>
                    <a:pt x="17259" y="17446"/>
                  </a:cubicBezTo>
                  <a:cubicBezTo>
                    <a:pt x="16848" y="17636"/>
                    <a:pt x="16436" y="17826"/>
                    <a:pt x="15993" y="17984"/>
                  </a:cubicBezTo>
                  <a:cubicBezTo>
                    <a:pt x="15961" y="17857"/>
                    <a:pt x="15898" y="17699"/>
                    <a:pt x="15803" y="17572"/>
                  </a:cubicBezTo>
                  <a:cubicBezTo>
                    <a:pt x="15613" y="17541"/>
                    <a:pt x="15486" y="17446"/>
                    <a:pt x="15359" y="17414"/>
                  </a:cubicBezTo>
                  <a:cubicBezTo>
                    <a:pt x="15359" y="17319"/>
                    <a:pt x="15328" y="17224"/>
                    <a:pt x="15201" y="17224"/>
                  </a:cubicBezTo>
                  <a:cubicBezTo>
                    <a:pt x="14726" y="17224"/>
                    <a:pt x="14884" y="17224"/>
                    <a:pt x="14504" y="17572"/>
                  </a:cubicBezTo>
                  <a:cubicBezTo>
                    <a:pt x="14187" y="17889"/>
                    <a:pt x="14061" y="18491"/>
                    <a:pt x="13807" y="18871"/>
                  </a:cubicBezTo>
                  <a:cubicBezTo>
                    <a:pt x="13332" y="19536"/>
                    <a:pt x="12667" y="20137"/>
                    <a:pt x="11907" y="20486"/>
                  </a:cubicBezTo>
                  <a:cubicBezTo>
                    <a:pt x="10926" y="20961"/>
                    <a:pt x="9817" y="21246"/>
                    <a:pt x="8677" y="21468"/>
                  </a:cubicBezTo>
                  <a:cubicBezTo>
                    <a:pt x="11654" y="18681"/>
                    <a:pt x="13839" y="15197"/>
                    <a:pt x="14916" y="11238"/>
                  </a:cubicBezTo>
                  <a:cubicBezTo>
                    <a:pt x="15708" y="8388"/>
                    <a:pt x="16214" y="4556"/>
                    <a:pt x="13997" y="2276"/>
                  </a:cubicBezTo>
                  <a:close/>
                  <a:moveTo>
                    <a:pt x="13554" y="2181"/>
                  </a:moveTo>
                  <a:cubicBezTo>
                    <a:pt x="16214" y="4841"/>
                    <a:pt x="15328" y="9243"/>
                    <a:pt x="14187" y="12505"/>
                  </a:cubicBezTo>
                  <a:cubicBezTo>
                    <a:pt x="12952" y="16020"/>
                    <a:pt x="10831" y="19092"/>
                    <a:pt x="8107" y="21563"/>
                  </a:cubicBezTo>
                  <a:cubicBezTo>
                    <a:pt x="8075" y="21563"/>
                    <a:pt x="8075" y="21594"/>
                    <a:pt x="8075" y="21594"/>
                  </a:cubicBezTo>
                  <a:cubicBezTo>
                    <a:pt x="7442" y="21721"/>
                    <a:pt x="6809" y="21816"/>
                    <a:pt x="6207" y="21943"/>
                  </a:cubicBezTo>
                  <a:cubicBezTo>
                    <a:pt x="8487" y="20327"/>
                    <a:pt x="8899" y="15609"/>
                    <a:pt x="9184" y="13360"/>
                  </a:cubicBezTo>
                  <a:cubicBezTo>
                    <a:pt x="9500" y="10732"/>
                    <a:pt x="9627" y="7787"/>
                    <a:pt x="11401" y="5696"/>
                  </a:cubicBezTo>
                  <a:cubicBezTo>
                    <a:pt x="11907" y="5095"/>
                    <a:pt x="12604" y="4651"/>
                    <a:pt x="12984" y="3955"/>
                  </a:cubicBezTo>
                  <a:cubicBezTo>
                    <a:pt x="13237" y="3543"/>
                    <a:pt x="13111" y="2815"/>
                    <a:pt x="13142" y="2276"/>
                  </a:cubicBezTo>
                  <a:lnTo>
                    <a:pt x="13142" y="2276"/>
                  </a:lnTo>
                  <a:cubicBezTo>
                    <a:pt x="13178" y="2294"/>
                    <a:pt x="13211" y="2302"/>
                    <a:pt x="13240" y="2302"/>
                  </a:cubicBezTo>
                  <a:cubicBezTo>
                    <a:pt x="13317" y="2302"/>
                    <a:pt x="13373" y="2250"/>
                    <a:pt x="13396" y="2181"/>
                  </a:cubicBezTo>
                  <a:close/>
                  <a:moveTo>
                    <a:pt x="8170" y="17161"/>
                  </a:moveTo>
                  <a:lnTo>
                    <a:pt x="8170" y="17161"/>
                  </a:lnTo>
                  <a:cubicBezTo>
                    <a:pt x="7727" y="19282"/>
                    <a:pt x="6904" y="21911"/>
                    <a:pt x="4718" y="22133"/>
                  </a:cubicBezTo>
                  <a:cubicBezTo>
                    <a:pt x="4655" y="22164"/>
                    <a:pt x="4623" y="22196"/>
                    <a:pt x="4592" y="22228"/>
                  </a:cubicBezTo>
                  <a:cubicBezTo>
                    <a:pt x="3547" y="22006"/>
                    <a:pt x="2533" y="21658"/>
                    <a:pt x="1805" y="20802"/>
                  </a:cubicBezTo>
                  <a:cubicBezTo>
                    <a:pt x="1330" y="20264"/>
                    <a:pt x="1108" y="19599"/>
                    <a:pt x="1171" y="18871"/>
                  </a:cubicBezTo>
                  <a:cubicBezTo>
                    <a:pt x="1307" y="18600"/>
                    <a:pt x="1442" y="18465"/>
                    <a:pt x="1582" y="18465"/>
                  </a:cubicBezTo>
                  <a:cubicBezTo>
                    <a:pt x="1704" y="18465"/>
                    <a:pt x="1830" y="18569"/>
                    <a:pt x="1963" y="18776"/>
                  </a:cubicBezTo>
                  <a:cubicBezTo>
                    <a:pt x="2818" y="18997"/>
                    <a:pt x="3388" y="19536"/>
                    <a:pt x="4370" y="19536"/>
                  </a:cubicBezTo>
                  <a:cubicBezTo>
                    <a:pt x="6080" y="19536"/>
                    <a:pt x="7379" y="18554"/>
                    <a:pt x="8170" y="17161"/>
                  </a:cubicBezTo>
                  <a:close/>
                  <a:moveTo>
                    <a:pt x="5660" y="0"/>
                  </a:moveTo>
                  <a:cubicBezTo>
                    <a:pt x="3779" y="0"/>
                    <a:pt x="1888" y="256"/>
                    <a:pt x="126" y="629"/>
                  </a:cubicBezTo>
                  <a:cubicBezTo>
                    <a:pt x="9" y="659"/>
                    <a:pt x="0" y="823"/>
                    <a:pt x="100" y="823"/>
                  </a:cubicBezTo>
                  <a:cubicBezTo>
                    <a:pt x="108" y="823"/>
                    <a:pt x="117" y="822"/>
                    <a:pt x="126" y="819"/>
                  </a:cubicBezTo>
                  <a:cubicBezTo>
                    <a:pt x="2040" y="625"/>
                    <a:pt x="3990" y="389"/>
                    <a:pt x="5905" y="389"/>
                  </a:cubicBezTo>
                  <a:cubicBezTo>
                    <a:pt x="8363" y="389"/>
                    <a:pt x="10763" y="779"/>
                    <a:pt x="12952" y="2150"/>
                  </a:cubicBezTo>
                  <a:cubicBezTo>
                    <a:pt x="12921" y="2213"/>
                    <a:pt x="12921" y="2276"/>
                    <a:pt x="12889" y="2340"/>
                  </a:cubicBezTo>
                  <a:cubicBezTo>
                    <a:pt x="12921" y="2498"/>
                    <a:pt x="12952" y="2625"/>
                    <a:pt x="12952" y="2783"/>
                  </a:cubicBezTo>
                  <a:cubicBezTo>
                    <a:pt x="12921" y="3480"/>
                    <a:pt x="12667" y="4050"/>
                    <a:pt x="12161" y="4461"/>
                  </a:cubicBezTo>
                  <a:cubicBezTo>
                    <a:pt x="11971" y="4683"/>
                    <a:pt x="11717" y="4873"/>
                    <a:pt x="11527" y="5095"/>
                  </a:cubicBezTo>
                  <a:cubicBezTo>
                    <a:pt x="10292" y="6393"/>
                    <a:pt x="9690" y="7977"/>
                    <a:pt x="9342" y="9718"/>
                  </a:cubicBezTo>
                  <a:cubicBezTo>
                    <a:pt x="8962" y="11745"/>
                    <a:pt x="8867" y="13835"/>
                    <a:pt x="8455" y="15862"/>
                  </a:cubicBezTo>
                  <a:lnTo>
                    <a:pt x="8424" y="16052"/>
                  </a:lnTo>
                  <a:cubicBezTo>
                    <a:pt x="7738" y="17858"/>
                    <a:pt x="6061" y="19202"/>
                    <a:pt x="4253" y="19202"/>
                  </a:cubicBezTo>
                  <a:cubicBezTo>
                    <a:pt x="3556" y="19202"/>
                    <a:pt x="2840" y="19003"/>
                    <a:pt x="2153" y="18554"/>
                  </a:cubicBezTo>
                  <a:cubicBezTo>
                    <a:pt x="1818" y="18345"/>
                    <a:pt x="1608" y="18066"/>
                    <a:pt x="1385" y="18066"/>
                  </a:cubicBezTo>
                  <a:cubicBezTo>
                    <a:pt x="1270" y="18066"/>
                    <a:pt x="1153" y="18139"/>
                    <a:pt x="1013" y="18332"/>
                  </a:cubicBezTo>
                  <a:cubicBezTo>
                    <a:pt x="538" y="18997"/>
                    <a:pt x="1076" y="20264"/>
                    <a:pt x="1457" y="20802"/>
                  </a:cubicBezTo>
                  <a:cubicBezTo>
                    <a:pt x="2217" y="21911"/>
                    <a:pt x="3547" y="22323"/>
                    <a:pt x="4845" y="22513"/>
                  </a:cubicBezTo>
                  <a:cubicBezTo>
                    <a:pt x="4877" y="22513"/>
                    <a:pt x="4908" y="22481"/>
                    <a:pt x="4940" y="22449"/>
                  </a:cubicBezTo>
                  <a:cubicBezTo>
                    <a:pt x="5130" y="22418"/>
                    <a:pt x="5320" y="22354"/>
                    <a:pt x="5510" y="22291"/>
                  </a:cubicBezTo>
                  <a:cubicBezTo>
                    <a:pt x="6365" y="22164"/>
                    <a:pt x="7252" y="22006"/>
                    <a:pt x="8107" y="21848"/>
                  </a:cubicBezTo>
                  <a:cubicBezTo>
                    <a:pt x="8139" y="21863"/>
                    <a:pt x="8170" y="21871"/>
                    <a:pt x="8202" y="21871"/>
                  </a:cubicBezTo>
                  <a:cubicBezTo>
                    <a:pt x="8234" y="21871"/>
                    <a:pt x="8265" y="21863"/>
                    <a:pt x="8297" y="21848"/>
                  </a:cubicBezTo>
                  <a:cubicBezTo>
                    <a:pt x="8297" y="21816"/>
                    <a:pt x="8297" y="21816"/>
                    <a:pt x="8329" y="21816"/>
                  </a:cubicBezTo>
                  <a:cubicBezTo>
                    <a:pt x="9437" y="21594"/>
                    <a:pt x="10514" y="21341"/>
                    <a:pt x="11559" y="20961"/>
                  </a:cubicBezTo>
                  <a:cubicBezTo>
                    <a:pt x="12224" y="20707"/>
                    <a:pt x="12857" y="20359"/>
                    <a:pt x="13396" y="19852"/>
                  </a:cubicBezTo>
                  <a:cubicBezTo>
                    <a:pt x="13744" y="19536"/>
                    <a:pt x="14409" y="18206"/>
                    <a:pt x="14916" y="17699"/>
                  </a:cubicBezTo>
                  <a:cubicBezTo>
                    <a:pt x="14932" y="17715"/>
                    <a:pt x="14948" y="17723"/>
                    <a:pt x="14963" y="17723"/>
                  </a:cubicBezTo>
                  <a:cubicBezTo>
                    <a:pt x="14979" y="17723"/>
                    <a:pt x="14995" y="17715"/>
                    <a:pt x="15011" y="17699"/>
                  </a:cubicBezTo>
                  <a:cubicBezTo>
                    <a:pt x="15264" y="17952"/>
                    <a:pt x="15518" y="18206"/>
                    <a:pt x="15771" y="18459"/>
                  </a:cubicBezTo>
                  <a:cubicBezTo>
                    <a:pt x="15771" y="18522"/>
                    <a:pt x="15834" y="18586"/>
                    <a:pt x="15898" y="18586"/>
                  </a:cubicBezTo>
                  <a:cubicBezTo>
                    <a:pt x="15919" y="18587"/>
                    <a:pt x="15940" y="18587"/>
                    <a:pt x="15960" y="18587"/>
                  </a:cubicBezTo>
                  <a:cubicBezTo>
                    <a:pt x="17449" y="18587"/>
                    <a:pt x="18567" y="16384"/>
                    <a:pt x="19191" y="15229"/>
                  </a:cubicBezTo>
                  <a:cubicBezTo>
                    <a:pt x="20205" y="13360"/>
                    <a:pt x="20680" y="11238"/>
                    <a:pt x="20395" y="9148"/>
                  </a:cubicBezTo>
                  <a:cubicBezTo>
                    <a:pt x="20173" y="7818"/>
                    <a:pt x="19698" y="6646"/>
                    <a:pt x="18938" y="5633"/>
                  </a:cubicBezTo>
                  <a:lnTo>
                    <a:pt x="18938" y="5633"/>
                  </a:lnTo>
                  <a:cubicBezTo>
                    <a:pt x="20015" y="6678"/>
                    <a:pt x="21028" y="7818"/>
                    <a:pt x="22010" y="8990"/>
                  </a:cubicBezTo>
                  <a:cubicBezTo>
                    <a:pt x="21946" y="11175"/>
                    <a:pt x="22991" y="13645"/>
                    <a:pt x="25018" y="14627"/>
                  </a:cubicBezTo>
                  <a:cubicBezTo>
                    <a:pt x="25706" y="14964"/>
                    <a:pt x="26409" y="15081"/>
                    <a:pt x="27120" y="15081"/>
                  </a:cubicBezTo>
                  <a:cubicBezTo>
                    <a:pt x="28765" y="15081"/>
                    <a:pt x="30451" y="14452"/>
                    <a:pt x="32080" y="14452"/>
                  </a:cubicBezTo>
                  <a:cubicBezTo>
                    <a:pt x="32923" y="14452"/>
                    <a:pt x="33752" y="14621"/>
                    <a:pt x="34551" y="15134"/>
                  </a:cubicBezTo>
                  <a:cubicBezTo>
                    <a:pt x="34582" y="15165"/>
                    <a:pt x="34582" y="15165"/>
                    <a:pt x="34614" y="15165"/>
                  </a:cubicBezTo>
                  <a:cubicBezTo>
                    <a:pt x="34741" y="15165"/>
                    <a:pt x="34836" y="15039"/>
                    <a:pt x="34741" y="14944"/>
                  </a:cubicBezTo>
                  <a:cubicBezTo>
                    <a:pt x="34677" y="14880"/>
                    <a:pt x="34614" y="14849"/>
                    <a:pt x="34551" y="14817"/>
                  </a:cubicBezTo>
                  <a:cubicBezTo>
                    <a:pt x="33474" y="13012"/>
                    <a:pt x="31795" y="11714"/>
                    <a:pt x="29895" y="10858"/>
                  </a:cubicBezTo>
                  <a:cubicBezTo>
                    <a:pt x="28914" y="10415"/>
                    <a:pt x="27837" y="10098"/>
                    <a:pt x="26792" y="9940"/>
                  </a:cubicBezTo>
                  <a:cubicBezTo>
                    <a:pt x="25272" y="9687"/>
                    <a:pt x="23688" y="9845"/>
                    <a:pt x="22326" y="9053"/>
                  </a:cubicBezTo>
                  <a:cubicBezTo>
                    <a:pt x="22326" y="8990"/>
                    <a:pt x="22295" y="8958"/>
                    <a:pt x="22263" y="8927"/>
                  </a:cubicBezTo>
                  <a:cubicBezTo>
                    <a:pt x="22263" y="8895"/>
                    <a:pt x="22263" y="8895"/>
                    <a:pt x="22231" y="8863"/>
                  </a:cubicBezTo>
                  <a:cubicBezTo>
                    <a:pt x="20870" y="6773"/>
                    <a:pt x="18970" y="4968"/>
                    <a:pt x="16911" y="3575"/>
                  </a:cubicBezTo>
                  <a:cubicBezTo>
                    <a:pt x="15929" y="2751"/>
                    <a:pt x="14789" y="2023"/>
                    <a:pt x="13554" y="1864"/>
                  </a:cubicBezTo>
                  <a:cubicBezTo>
                    <a:pt x="13491" y="1833"/>
                    <a:pt x="13427" y="1769"/>
                    <a:pt x="13364" y="1706"/>
                  </a:cubicBezTo>
                  <a:cubicBezTo>
                    <a:pt x="13364" y="1681"/>
                    <a:pt x="13323" y="1634"/>
                    <a:pt x="13273" y="1634"/>
                  </a:cubicBezTo>
                  <a:cubicBezTo>
                    <a:pt x="13262" y="1634"/>
                    <a:pt x="13250" y="1637"/>
                    <a:pt x="13237" y="1643"/>
                  </a:cubicBezTo>
                  <a:cubicBezTo>
                    <a:pt x="13206" y="1611"/>
                    <a:pt x="13142" y="1579"/>
                    <a:pt x="13111" y="1548"/>
                  </a:cubicBezTo>
                  <a:cubicBezTo>
                    <a:pt x="13093" y="1536"/>
                    <a:pt x="13074" y="1531"/>
                    <a:pt x="13056" y="1531"/>
                  </a:cubicBezTo>
                  <a:cubicBezTo>
                    <a:pt x="12976" y="1531"/>
                    <a:pt x="12907" y="1629"/>
                    <a:pt x="12984" y="1706"/>
                  </a:cubicBezTo>
                  <a:cubicBezTo>
                    <a:pt x="13016" y="1706"/>
                    <a:pt x="13016" y="1738"/>
                    <a:pt x="13047" y="1738"/>
                  </a:cubicBezTo>
                  <a:cubicBezTo>
                    <a:pt x="13016" y="1769"/>
                    <a:pt x="12984" y="1801"/>
                    <a:pt x="12984" y="1801"/>
                  </a:cubicBezTo>
                  <a:cubicBezTo>
                    <a:pt x="10804" y="482"/>
                    <a:pt x="8241" y="0"/>
                    <a:pt x="566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9"/>
            <p:cNvSpPr/>
            <p:nvPr/>
          </p:nvSpPr>
          <p:spPr>
            <a:xfrm rot="5400000">
              <a:off x="3818212" y="451652"/>
              <a:ext cx="1651210" cy="1088148"/>
            </a:xfrm>
            <a:custGeom>
              <a:avLst/>
              <a:gdLst/>
              <a:ahLst/>
              <a:cxnLst/>
              <a:rect l="l" t="t" r="r" b="b"/>
              <a:pathLst>
                <a:path w="54437" h="35874" extrusionOk="0">
                  <a:moveTo>
                    <a:pt x="37240" y="520"/>
                  </a:moveTo>
                  <a:lnTo>
                    <a:pt x="37240" y="520"/>
                  </a:lnTo>
                  <a:cubicBezTo>
                    <a:pt x="36068" y="2230"/>
                    <a:pt x="35657" y="3781"/>
                    <a:pt x="35498" y="5935"/>
                  </a:cubicBezTo>
                  <a:cubicBezTo>
                    <a:pt x="35340" y="8532"/>
                    <a:pt x="34770" y="12237"/>
                    <a:pt x="32521" y="13947"/>
                  </a:cubicBezTo>
                  <a:cubicBezTo>
                    <a:pt x="31983" y="14359"/>
                    <a:pt x="31666" y="14517"/>
                    <a:pt x="31381" y="15182"/>
                  </a:cubicBezTo>
                  <a:cubicBezTo>
                    <a:pt x="30684" y="16639"/>
                    <a:pt x="30589" y="17716"/>
                    <a:pt x="29133" y="18729"/>
                  </a:cubicBezTo>
                  <a:cubicBezTo>
                    <a:pt x="27564" y="19858"/>
                    <a:pt x="25706" y="20104"/>
                    <a:pt x="23831" y="20104"/>
                  </a:cubicBezTo>
                  <a:cubicBezTo>
                    <a:pt x="22867" y="20104"/>
                    <a:pt x="21898" y="20039"/>
                    <a:pt x="20962" y="19996"/>
                  </a:cubicBezTo>
                  <a:lnTo>
                    <a:pt x="20930" y="19996"/>
                  </a:lnTo>
                  <a:cubicBezTo>
                    <a:pt x="21849" y="19331"/>
                    <a:pt x="22704" y="18602"/>
                    <a:pt x="23496" y="17811"/>
                  </a:cubicBezTo>
                  <a:cubicBezTo>
                    <a:pt x="28024" y="13345"/>
                    <a:pt x="30336" y="7233"/>
                    <a:pt x="35150" y="3021"/>
                  </a:cubicBezTo>
                  <a:cubicBezTo>
                    <a:pt x="35304" y="2867"/>
                    <a:pt x="35187" y="2630"/>
                    <a:pt x="35020" y="2630"/>
                  </a:cubicBezTo>
                  <a:cubicBezTo>
                    <a:pt x="34980" y="2630"/>
                    <a:pt x="34938" y="2643"/>
                    <a:pt x="34896" y="2673"/>
                  </a:cubicBezTo>
                  <a:cubicBezTo>
                    <a:pt x="30336" y="6283"/>
                    <a:pt x="28183" y="11984"/>
                    <a:pt x="24382" y="16291"/>
                  </a:cubicBezTo>
                  <a:cubicBezTo>
                    <a:pt x="23306" y="17494"/>
                    <a:pt x="22102" y="18571"/>
                    <a:pt x="20804" y="19521"/>
                  </a:cubicBezTo>
                  <a:cubicBezTo>
                    <a:pt x="20962" y="18919"/>
                    <a:pt x="20930" y="18381"/>
                    <a:pt x="20867" y="17747"/>
                  </a:cubicBezTo>
                  <a:cubicBezTo>
                    <a:pt x="20804" y="17241"/>
                    <a:pt x="20677" y="16671"/>
                    <a:pt x="20772" y="16132"/>
                  </a:cubicBezTo>
                  <a:cubicBezTo>
                    <a:pt x="20930" y="15056"/>
                    <a:pt x="21627" y="14707"/>
                    <a:pt x="22102" y="13884"/>
                  </a:cubicBezTo>
                  <a:cubicBezTo>
                    <a:pt x="22546" y="13092"/>
                    <a:pt x="22514" y="12174"/>
                    <a:pt x="22672" y="11319"/>
                  </a:cubicBezTo>
                  <a:cubicBezTo>
                    <a:pt x="22989" y="9545"/>
                    <a:pt x="24002" y="8152"/>
                    <a:pt x="25491" y="7170"/>
                  </a:cubicBezTo>
                  <a:cubicBezTo>
                    <a:pt x="26504" y="6473"/>
                    <a:pt x="27644" y="6093"/>
                    <a:pt x="28689" y="5523"/>
                  </a:cubicBezTo>
                  <a:cubicBezTo>
                    <a:pt x="29608" y="5016"/>
                    <a:pt x="30304" y="4320"/>
                    <a:pt x="31033" y="3591"/>
                  </a:cubicBezTo>
                  <a:cubicBezTo>
                    <a:pt x="32395" y="2261"/>
                    <a:pt x="33535" y="1755"/>
                    <a:pt x="35371" y="1248"/>
                  </a:cubicBezTo>
                  <a:cubicBezTo>
                    <a:pt x="36037" y="1058"/>
                    <a:pt x="36638" y="868"/>
                    <a:pt x="37240" y="520"/>
                  </a:cubicBezTo>
                  <a:close/>
                  <a:moveTo>
                    <a:pt x="9340" y="13314"/>
                  </a:moveTo>
                  <a:cubicBezTo>
                    <a:pt x="10131" y="13314"/>
                    <a:pt x="10828" y="13377"/>
                    <a:pt x="11588" y="13852"/>
                  </a:cubicBezTo>
                  <a:cubicBezTo>
                    <a:pt x="12443" y="14390"/>
                    <a:pt x="13013" y="15531"/>
                    <a:pt x="13140" y="16512"/>
                  </a:cubicBezTo>
                  <a:cubicBezTo>
                    <a:pt x="13266" y="17747"/>
                    <a:pt x="12475" y="18254"/>
                    <a:pt x="11968" y="19267"/>
                  </a:cubicBezTo>
                  <a:cubicBezTo>
                    <a:pt x="11746" y="19711"/>
                    <a:pt x="11651" y="20249"/>
                    <a:pt x="11335" y="20629"/>
                  </a:cubicBezTo>
                  <a:cubicBezTo>
                    <a:pt x="10923" y="21168"/>
                    <a:pt x="10258" y="21516"/>
                    <a:pt x="9625" y="21801"/>
                  </a:cubicBezTo>
                  <a:cubicBezTo>
                    <a:pt x="9688" y="21674"/>
                    <a:pt x="9751" y="21579"/>
                    <a:pt x="9815" y="21453"/>
                  </a:cubicBezTo>
                  <a:cubicBezTo>
                    <a:pt x="10955" y="19172"/>
                    <a:pt x="11778" y="14961"/>
                    <a:pt x="9340" y="13314"/>
                  </a:cubicBezTo>
                  <a:close/>
                  <a:moveTo>
                    <a:pt x="42706" y="25541"/>
                  </a:moveTo>
                  <a:cubicBezTo>
                    <a:pt x="43467" y="25541"/>
                    <a:pt x="44235" y="25622"/>
                    <a:pt x="44999" y="25791"/>
                  </a:cubicBezTo>
                  <a:cubicBezTo>
                    <a:pt x="49211" y="26710"/>
                    <a:pt x="53803" y="30637"/>
                    <a:pt x="53486" y="35292"/>
                  </a:cubicBezTo>
                  <a:cubicBezTo>
                    <a:pt x="52020" y="33934"/>
                    <a:pt x="50290" y="33295"/>
                    <a:pt x="48456" y="33295"/>
                  </a:cubicBezTo>
                  <a:cubicBezTo>
                    <a:pt x="47596" y="33295"/>
                    <a:pt x="46712" y="33435"/>
                    <a:pt x="45822" y="33708"/>
                  </a:cubicBezTo>
                  <a:cubicBezTo>
                    <a:pt x="44394" y="34137"/>
                    <a:pt x="43031" y="34618"/>
                    <a:pt x="41633" y="34618"/>
                  </a:cubicBezTo>
                  <a:cubicBezTo>
                    <a:pt x="40861" y="34618"/>
                    <a:pt x="40078" y="34471"/>
                    <a:pt x="39267" y="34089"/>
                  </a:cubicBezTo>
                  <a:cubicBezTo>
                    <a:pt x="37272" y="33107"/>
                    <a:pt x="35530" y="31270"/>
                    <a:pt x="33788" y="29877"/>
                  </a:cubicBezTo>
                  <a:lnTo>
                    <a:pt x="33788" y="29877"/>
                  </a:lnTo>
                  <a:cubicBezTo>
                    <a:pt x="34027" y="29901"/>
                    <a:pt x="34266" y="29911"/>
                    <a:pt x="34503" y="29911"/>
                  </a:cubicBezTo>
                  <a:cubicBezTo>
                    <a:pt x="35522" y="29911"/>
                    <a:pt x="36523" y="29720"/>
                    <a:pt x="37525" y="29592"/>
                  </a:cubicBezTo>
                  <a:cubicBezTo>
                    <a:pt x="38989" y="29408"/>
                    <a:pt x="40475" y="29290"/>
                    <a:pt x="41965" y="29290"/>
                  </a:cubicBezTo>
                  <a:cubicBezTo>
                    <a:pt x="42280" y="29290"/>
                    <a:pt x="42594" y="29295"/>
                    <a:pt x="42909" y="29307"/>
                  </a:cubicBezTo>
                  <a:cubicBezTo>
                    <a:pt x="46487" y="29497"/>
                    <a:pt x="49749" y="30637"/>
                    <a:pt x="52536" y="32885"/>
                  </a:cubicBezTo>
                  <a:cubicBezTo>
                    <a:pt x="52548" y="32897"/>
                    <a:pt x="52561" y="32902"/>
                    <a:pt x="52575" y="32902"/>
                  </a:cubicBezTo>
                  <a:cubicBezTo>
                    <a:pt x="52630" y="32902"/>
                    <a:pt x="52682" y="32810"/>
                    <a:pt x="52631" y="32758"/>
                  </a:cubicBezTo>
                  <a:cubicBezTo>
                    <a:pt x="50351" y="30542"/>
                    <a:pt x="47216" y="29433"/>
                    <a:pt x="44080" y="29085"/>
                  </a:cubicBezTo>
                  <a:cubicBezTo>
                    <a:pt x="43278" y="29001"/>
                    <a:pt x="42467" y="28962"/>
                    <a:pt x="41656" y="28962"/>
                  </a:cubicBezTo>
                  <a:cubicBezTo>
                    <a:pt x="40931" y="28962"/>
                    <a:pt x="40206" y="28993"/>
                    <a:pt x="39488" y="29053"/>
                  </a:cubicBezTo>
                  <a:cubicBezTo>
                    <a:pt x="37673" y="29207"/>
                    <a:pt x="35828" y="29720"/>
                    <a:pt x="34011" y="29720"/>
                  </a:cubicBezTo>
                  <a:cubicBezTo>
                    <a:pt x="33958" y="29720"/>
                    <a:pt x="33905" y="29719"/>
                    <a:pt x="33851" y="29718"/>
                  </a:cubicBezTo>
                  <a:cubicBezTo>
                    <a:pt x="36074" y="27134"/>
                    <a:pt x="39329" y="25541"/>
                    <a:pt x="42706" y="25541"/>
                  </a:cubicBezTo>
                  <a:close/>
                  <a:moveTo>
                    <a:pt x="37537" y="0"/>
                  </a:moveTo>
                  <a:cubicBezTo>
                    <a:pt x="37513" y="0"/>
                    <a:pt x="37487" y="4"/>
                    <a:pt x="37462" y="13"/>
                  </a:cubicBezTo>
                  <a:cubicBezTo>
                    <a:pt x="36227" y="900"/>
                    <a:pt x="34738" y="931"/>
                    <a:pt x="33376" y="1501"/>
                  </a:cubicBezTo>
                  <a:cubicBezTo>
                    <a:pt x="32521" y="1850"/>
                    <a:pt x="31825" y="2420"/>
                    <a:pt x="31160" y="3053"/>
                  </a:cubicBezTo>
                  <a:cubicBezTo>
                    <a:pt x="29861" y="4256"/>
                    <a:pt x="28911" y="5111"/>
                    <a:pt x="27296" y="5903"/>
                  </a:cubicBezTo>
                  <a:cubicBezTo>
                    <a:pt x="26219" y="6442"/>
                    <a:pt x="25174" y="6917"/>
                    <a:pt x="24287" y="7772"/>
                  </a:cubicBezTo>
                  <a:cubicBezTo>
                    <a:pt x="23559" y="8468"/>
                    <a:pt x="22989" y="9292"/>
                    <a:pt x="22641" y="10242"/>
                  </a:cubicBezTo>
                  <a:cubicBezTo>
                    <a:pt x="22134" y="11604"/>
                    <a:pt x="22229" y="12902"/>
                    <a:pt x="21342" y="14169"/>
                  </a:cubicBezTo>
                  <a:cubicBezTo>
                    <a:pt x="20740" y="15024"/>
                    <a:pt x="20329" y="15436"/>
                    <a:pt x="20297" y="16481"/>
                  </a:cubicBezTo>
                  <a:cubicBezTo>
                    <a:pt x="20265" y="17621"/>
                    <a:pt x="20645" y="18666"/>
                    <a:pt x="20392" y="19806"/>
                  </a:cubicBezTo>
                  <a:cubicBezTo>
                    <a:pt x="19410" y="20503"/>
                    <a:pt x="18334" y="21104"/>
                    <a:pt x="17257" y="21643"/>
                  </a:cubicBezTo>
                  <a:cubicBezTo>
                    <a:pt x="14660" y="22846"/>
                    <a:pt x="11778" y="23226"/>
                    <a:pt x="9213" y="24461"/>
                  </a:cubicBezTo>
                  <a:cubicBezTo>
                    <a:pt x="8389" y="24620"/>
                    <a:pt x="7598" y="24841"/>
                    <a:pt x="6774" y="25126"/>
                  </a:cubicBezTo>
                  <a:cubicBezTo>
                    <a:pt x="7756" y="24335"/>
                    <a:pt x="8643" y="23416"/>
                    <a:pt x="9340" y="22308"/>
                  </a:cubicBezTo>
                  <a:cubicBezTo>
                    <a:pt x="10638" y="21801"/>
                    <a:pt x="11493" y="21199"/>
                    <a:pt x="12126" y="19869"/>
                  </a:cubicBezTo>
                  <a:cubicBezTo>
                    <a:pt x="12601" y="18919"/>
                    <a:pt x="13900" y="17684"/>
                    <a:pt x="13742" y="16449"/>
                  </a:cubicBezTo>
                  <a:cubicBezTo>
                    <a:pt x="13710" y="16037"/>
                    <a:pt x="13520" y="15847"/>
                    <a:pt x="13298" y="15499"/>
                  </a:cubicBezTo>
                  <a:cubicBezTo>
                    <a:pt x="13013" y="15024"/>
                    <a:pt x="12728" y="14137"/>
                    <a:pt x="12348" y="13694"/>
                  </a:cubicBezTo>
                  <a:cubicBezTo>
                    <a:pt x="11798" y="13077"/>
                    <a:pt x="10865" y="12966"/>
                    <a:pt x="9964" y="12966"/>
                  </a:cubicBezTo>
                  <a:cubicBezTo>
                    <a:pt x="9569" y="12966"/>
                    <a:pt x="9180" y="12987"/>
                    <a:pt x="8833" y="12997"/>
                  </a:cubicBezTo>
                  <a:lnTo>
                    <a:pt x="8674" y="12934"/>
                  </a:lnTo>
                  <a:cubicBezTo>
                    <a:pt x="8645" y="12922"/>
                    <a:pt x="8619" y="12917"/>
                    <a:pt x="8595" y="12917"/>
                  </a:cubicBezTo>
                  <a:cubicBezTo>
                    <a:pt x="8495" y="12917"/>
                    <a:pt x="8453" y="13015"/>
                    <a:pt x="8453" y="13092"/>
                  </a:cubicBezTo>
                  <a:cubicBezTo>
                    <a:pt x="8421" y="13155"/>
                    <a:pt x="8453" y="13250"/>
                    <a:pt x="8548" y="13282"/>
                  </a:cubicBezTo>
                  <a:lnTo>
                    <a:pt x="8674" y="13282"/>
                  </a:lnTo>
                  <a:cubicBezTo>
                    <a:pt x="11841" y="14707"/>
                    <a:pt x="10606" y="19362"/>
                    <a:pt x="9054" y="22054"/>
                  </a:cubicBezTo>
                  <a:cubicBezTo>
                    <a:pt x="9023" y="22054"/>
                    <a:pt x="8991" y="22086"/>
                    <a:pt x="8959" y="22086"/>
                  </a:cubicBezTo>
                  <a:cubicBezTo>
                    <a:pt x="8833" y="22118"/>
                    <a:pt x="8833" y="22244"/>
                    <a:pt x="8896" y="22339"/>
                  </a:cubicBezTo>
                  <a:cubicBezTo>
                    <a:pt x="8706" y="22624"/>
                    <a:pt x="8548" y="22846"/>
                    <a:pt x="8389" y="23068"/>
                  </a:cubicBezTo>
                  <a:cubicBezTo>
                    <a:pt x="7408" y="24303"/>
                    <a:pt x="6173" y="25190"/>
                    <a:pt x="4779" y="25918"/>
                  </a:cubicBezTo>
                  <a:cubicBezTo>
                    <a:pt x="3987" y="26298"/>
                    <a:pt x="3164" y="26678"/>
                    <a:pt x="2372" y="27058"/>
                  </a:cubicBezTo>
                  <a:cubicBezTo>
                    <a:pt x="1676" y="27343"/>
                    <a:pt x="979" y="27628"/>
                    <a:pt x="282" y="27881"/>
                  </a:cubicBezTo>
                  <a:cubicBezTo>
                    <a:pt x="0" y="27994"/>
                    <a:pt x="120" y="28408"/>
                    <a:pt x="373" y="28408"/>
                  </a:cubicBezTo>
                  <a:cubicBezTo>
                    <a:pt x="404" y="28408"/>
                    <a:pt x="437" y="28402"/>
                    <a:pt x="472" y="28388"/>
                  </a:cubicBezTo>
                  <a:cubicBezTo>
                    <a:pt x="1929" y="27881"/>
                    <a:pt x="3354" y="27280"/>
                    <a:pt x="4684" y="26551"/>
                  </a:cubicBezTo>
                  <a:cubicBezTo>
                    <a:pt x="6204" y="25886"/>
                    <a:pt x="7724" y="25285"/>
                    <a:pt x="9308" y="24936"/>
                  </a:cubicBezTo>
                  <a:cubicBezTo>
                    <a:pt x="9870" y="24818"/>
                    <a:pt x="10448" y="24766"/>
                    <a:pt x="11035" y="24766"/>
                  </a:cubicBezTo>
                  <a:cubicBezTo>
                    <a:pt x="13756" y="24766"/>
                    <a:pt x="16671" y="25887"/>
                    <a:pt x="19094" y="26773"/>
                  </a:cubicBezTo>
                  <a:cubicBezTo>
                    <a:pt x="24857" y="28895"/>
                    <a:pt x="29006" y="34152"/>
                    <a:pt x="34928" y="35862"/>
                  </a:cubicBezTo>
                  <a:cubicBezTo>
                    <a:pt x="34944" y="35870"/>
                    <a:pt x="34959" y="35873"/>
                    <a:pt x="34973" y="35873"/>
                  </a:cubicBezTo>
                  <a:cubicBezTo>
                    <a:pt x="35075" y="35873"/>
                    <a:pt x="35134" y="35696"/>
                    <a:pt x="35023" y="35640"/>
                  </a:cubicBezTo>
                  <a:cubicBezTo>
                    <a:pt x="30114" y="33677"/>
                    <a:pt x="26187" y="30130"/>
                    <a:pt x="21627" y="27660"/>
                  </a:cubicBezTo>
                  <a:lnTo>
                    <a:pt x="21627" y="27660"/>
                  </a:lnTo>
                  <a:cubicBezTo>
                    <a:pt x="22989" y="28071"/>
                    <a:pt x="24446" y="28261"/>
                    <a:pt x="25902" y="28515"/>
                  </a:cubicBezTo>
                  <a:cubicBezTo>
                    <a:pt x="28235" y="28869"/>
                    <a:pt x="30513" y="30022"/>
                    <a:pt x="32890" y="30022"/>
                  </a:cubicBezTo>
                  <a:cubicBezTo>
                    <a:pt x="33062" y="30022"/>
                    <a:pt x="33235" y="30016"/>
                    <a:pt x="33408" y="30003"/>
                  </a:cubicBezTo>
                  <a:cubicBezTo>
                    <a:pt x="33430" y="30026"/>
                    <a:pt x="33469" y="30048"/>
                    <a:pt x="33511" y="30048"/>
                  </a:cubicBezTo>
                  <a:cubicBezTo>
                    <a:pt x="33529" y="30048"/>
                    <a:pt x="33548" y="30044"/>
                    <a:pt x="33566" y="30035"/>
                  </a:cubicBezTo>
                  <a:cubicBezTo>
                    <a:pt x="35949" y="32025"/>
                    <a:pt x="38589" y="34934"/>
                    <a:pt x="41899" y="34934"/>
                  </a:cubicBezTo>
                  <a:cubicBezTo>
                    <a:pt x="42065" y="34934"/>
                    <a:pt x="42233" y="34927"/>
                    <a:pt x="42402" y="34912"/>
                  </a:cubicBezTo>
                  <a:cubicBezTo>
                    <a:pt x="44144" y="34754"/>
                    <a:pt x="45696" y="33835"/>
                    <a:pt x="47406" y="33582"/>
                  </a:cubicBezTo>
                  <a:cubicBezTo>
                    <a:pt x="47733" y="33536"/>
                    <a:pt x="48059" y="33513"/>
                    <a:pt x="48382" y="33513"/>
                  </a:cubicBezTo>
                  <a:cubicBezTo>
                    <a:pt x="50278" y="33513"/>
                    <a:pt x="52075" y="34292"/>
                    <a:pt x="53455" y="35672"/>
                  </a:cubicBezTo>
                  <a:cubicBezTo>
                    <a:pt x="53471" y="35739"/>
                    <a:pt x="53541" y="35779"/>
                    <a:pt x="53607" y="35779"/>
                  </a:cubicBezTo>
                  <a:cubicBezTo>
                    <a:pt x="53667" y="35779"/>
                    <a:pt x="53725" y="35747"/>
                    <a:pt x="53740" y="35672"/>
                  </a:cubicBezTo>
                  <a:cubicBezTo>
                    <a:pt x="54436" y="30922"/>
                    <a:pt x="49813" y="26741"/>
                    <a:pt x="45601" y="25601"/>
                  </a:cubicBezTo>
                  <a:cubicBezTo>
                    <a:pt x="44645" y="25339"/>
                    <a:pt x="43678" y="25214"/>
                    <a:pt x="42720" y="25214"/>
                  </a:cubicBezTo>
                  <a:cubicBezTo>
                    <a:pt x="39170" y="25214"/>
                    <a:pt x="35747" y="26932"/>
                    <a:pt x="33503" y="29750"/>
                  </a:cubicBezTo>
                  <a:lnTo>
                    <a:pt x="33440" y="29750"/>
                  </a:lnTo>
                  <a:cubicBezTo>
                    <a:pt x="33405" y="29750"/>
                    <a:pt x="33369" y="29751"/>
                    <a:pt x="33334" y="29751"/>
                  </a:cubicBezTo>
                  <a:cubicBezTo>
                    <a:pt x="30874" y="29751"/>
                    <a:pt x="28623" y="28667"/>
                    <a:pt x="26219" y="28230"/>
                  </a:cubicBezTo>
                  <a:cubicBezTo>
                    <a:pt x="23812" y="27818"/>
                    <a:pt x="21374" y="27628"/>
                    <a:pt x="19220" y="26393"/>
                  </a:cubicBezTo>
                  <a:cubicBezTo>
                    <a:pt x="19157" y="26393"/>
                    <a:pt x="19125" y="26425"/>
                    <a:pt x="19125" y="26456"/>
                  </a:cubicBezTo>
                  <a:cubicBezTo>
                    <a:pt x="18587" y="26235"/>
                    <a:pt x="17985" y="26013"/>
                    <a:pt x="17415" y="25823"/>
                  </a:cubicBezTo>
                  <a:cubicBezTo>
                    <a:pt x="15302" y="25139"/>
                    <a:pt x="13067" y="24334"/>
                    <a:pt x="10829" y="24334"/>
                  </a:cubicBezTo>
                  <a:cubicBezTo>
                    <a:pt x="10787" y="24334"/>
                    <a:pt x="10744" y="24334"/>
                    <a:pt x="10701" y="24335"/>
                  </a:cubicBezTo>
                  <a:cubicBezTo>
                    <a:pt x="12981" y="23638"/>
                    <a:pt x="15293" y="23163"/>
                    <a:pt x="17447" y="22118"/>
                  </a:cubicBezTo>
                  <a:cubicBezTo>
                    <a:pt x="18650" y="21548"/>
                    <a:pt x="19790" y="20851"/>
                    <a:pt x="20835" y="20091"/>
                  </a:cubicBezTo>
                  <a:lnTo>
                    <a:pt x="20835" y="20091"/>
                  </a:lnTo>
                  <a:cubicBezTo>
                    <a:pt x="20804" y="20154"/>
                    <a:pt x="20835" y="20281"/>
                    <a:pt x="20930" y="20281"/>
                  </a:cubicBezTo>
                  <a:cubicBezTo>
                    <a:pt x="21939" y="20404"/>
                    <a:pt x="22983" y="20503"/>
                    <a:pt x="24019" y="20503"/>
                  </a:cubicBezTo>
                  <a:cubicBezTo>
                    <a:pt x="25390" y="20503"/>
                    <a:pt x="26748" y="20329"/>
                    <a:pt x="27993" y="19806"/>
                  </a:cubicBezTo>
                  <a:cubicBezTo>
                    <a:pt x="30051" y="18951"/>
                    <a:pt x="30779" y="17652"/>
                    <a:pt x="31603" y="15721"/>
                  </a:cubicBezTo>
                  <a:cubicBezTo>
                    <a:pt x="32110" y="14485"/>
                    <a:pt x="33123" y="14074"/>
                    <a:pt x="33820" y="13029"/>
                  </a:cubicBezTo>
                  <a:cubicBezTo>
                    <a:pt x="34516" y="11920"/>
                    <a:pt x="34991" y="10622"/>
                    <a:pt x="35340" y="9355"/>
                  </a:cubicBezTo>
                  <a:cubicBezTo>
                    <a:pt x="35688" y="8057"/>
                    <a:pt x="35752" y="6758"/>
                    <a:pt x="35847" y="5397"/>
                  </a:cubicBezTo>
                  <a:cubicBezTo>
                    <a:pt x="36005" y="3401"/>
                    <a:pt x="36575" y="1913"/>
                    <a:pt x="37778" y="329"/>
                  </a:cubicBezTo>
                  <a:cubicBezTo>
                    <a:pt x="37842" y="203"/>
                    <a:pt x="37778" y="108"/>
                    <a:pt x="37715" y="76"/>
                  </a:cubicBezTo>
                  <a:cubicBezTo>
                    <a:pt x="37669" y="30"/>
                    <a:pt x="37605" y="0"/>
                    <a:pt x="3753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9"/>
            <p:cNvSpPr/>
            <p:nvPr/>
          </p:nvSpPr>
          <p:spPr>
            <a:xfrm rot="5400000">
              <a:off x="1445778" y="445348"/>
              <a:ext cx="899177" cy="942127"/>
            </a:xfrm>
            <a:custGeom>
              <a:avLst/>
              <a:gdLst/>
              <a:ahLst/>
              <a:cxnLst/>
              <a:rect l="l" t="t" r="r" b="b"/>
              <a:pathLst>
                <a:path w="29644" h="31060" extrusionOk="0">
                  <a:moveTo>
                    <a:pt x="19223" y="2694"/>
                  </a:moveTo>
                  <a:cubicBezTo>
                    <a:pt x="19234" y="2694"/>
                    <a:pt x="19245" y="2694"/>
                    <a:pt x="19256" y="2695"/>
                  </a:cubicBezTo>
                  <a:cubicBezTo>
                    <a:pt x="19636" y="2980"/>
                    <a:pt x="20016" y="3234"/>
                    <a:pt x="20396" y="3519"/>
                  </a:cubicBezTo>
                  <a:cubicBezTo>
                    <a:pt x="20427" y="3740"/>
                    <a:pt x="20459" y="3994"/>
                    <a:pt x="20459" y="4247"/>
                  </a:cubicBezTo>
                  <a:cubicBezTo>
                    <a:pt x="20491" y="4405"/>
                    <a:pt x="20491" y="4564"/>
                    <a:pt x="20491" y="4722"/>
                  </a:cubicBezTo>
                  <a:cubicBezTo>
                    <a:pt x="20554" y="5102"/>
                    <a:pt x="20617" y="5355"/>
                    <a:pt x="20807" y="5640"/>
                  </a:cubicBezTo>
                  <a:cubicBezTo>
                    <a:pt x="20174" y="5799"/>
                    <a:pt x="19541" y="5957"/>
                    <a:pt x="18939" y="6115"/>
                  </a:cubicBezTo>
                  <a:cubicBezTo>
                    <a:pt x="17862" y="6337"/>
                    <a:pt x="16880" y="6685"/>
                    <a:pt x="15962" y="7192"/>
                  </a:cubicBezTo>
                  <a:cubicBezTo>
                    <a:pt x="16342" y="5989"/>
                    <a:pt x="16215" y="4722"/>
                    <a:pt x="16279" y="3487"/>
                  </a:cubicBezTo>
                  <a:lnTo>
                    <a:pt x="16279" y="3487"/>
                  </a:lnTo>
                  <a:cubicBezTo>
                    <a:pt x="16390" y="3495"/>
                    <a:pt x="16498" y="3499"/>
                    <a:pt x="16606" y="3499"/>
                  </a:cubicBezTo>
                  <a:cubicBezTo>
                    <a:pt x="16928" y="3499"/>
                    <a:pt x="17237" y="3463"/>
                    <a:pt x="17546" y="3392"/>
                  </a:cubicBezTo>
                  <a:cubicBezTo>
                    <a:pt x="17978" y="3268"/>
                    <a:pt x="18801" y="2694"/>
                    <a:pt x="19223" y="2694"/>
                  </a:cubicBezTo>
                  <a:close/>
                  <a:moveTo>
                    <a:pt x="15463" y="896"/>
                  </a:moveTo>
                  <a:cubicBezTo>
                    <a:pt x="15918" y="896"/>
                    <a:pt x="16268" y="1047"/>
                    <a:pt x="16374" y="1460"/>
                  </a:cubicBezTo>
                  <a:cubicBezTo>
                    <a:pt x="16405" y="1587"/>
                    <a:pt x="16057" y="2410"/>
                    <a:pt x="16057" y="2442"/>
                  </a:cubicBezTo>
                  <a:cubicBezTo>
                    <a:pt x="15994" y="2727"/>
                    <a:pt x="15962" y="3012"/>
                    <a:pt x="15962" y="3297"/>
                  </a:cubicBezTo>
                  <a:cubicBezTo>
                    <a:pt x="15899" y="3329"/>
                    <a:pt x="15899" y="3424"/>
                    <a:pt x="15962" y="3455"/>
                  </a:cubicBezTo>
                  <a:cubicBezTo>
                    <a:pt x="15962" y="3614"/>
                    <a:pt x="15994" y="3772"/>
                    <a:pt x="15994" y="3930"/>
                  </a:cubicBezTo>
                  <a:cubicBezTo>
                    <a:pt x="16057" y="5197"/>
                    <a:pt x="16057" y="6210"/>
                    <a:pt x="15550" y="7446"/>
                  </a:cubicBezTo>
                  <a:cubicBezTo>
                    <a:pt x="15107" y="7699"/>
                    <a:pt x="14664" y="8016"/>
                    <a:pt x="14252" y="8396"/>
                  </a:cubicBezTo>
                  <a:cubicBezTo>
                    <a:pt x="13017" y="9567"/>
                    <a:pt x="12067" y="11056"/>
                    <a:pt x="11497" y="12671"/>
                  </a:cubicBezTo>
                  <a:cubicBezTo>
                    <a:pt x="11148" y="13748"/>
                    <a:pt x="10958" y="14888"/>
                    <a:pt x="10768" y="15996"/>
                  </a:cubicBezTo>
                  <a:cubicBezTo>
                    <a:pt x="10610" y="15204"/>
                    <a:pt x="10325" y="14476"/>
                    <a:pt x="10008" y="13748"/>
                  </a:cubicBezTo>
                  <a:lnTo>
                    <a:pt x="10008" y="13748"/>
                  </a:lnTo>
                  <a:cubicBezTo>
                    <a:pt x="10026" y="13760"/>
                    <a:pt x="10043" y="13765"/>
                    <a:pt x="10059" y="13765"/>
                  </a:cubicBezTo>
                  <a:cubicBezTo>
                    <a:pt x="10123" y="13765"/>
                    <a:pt x="10155" y="13672"/>
                    <a:pt x="10103" y="13621"/>
                  </a:cubicBezTo>
                  <a:cubicBezTo>
                    <a:pt x="10040" y="13558"/>
                    <a:pt x="9945" y="13463"/>
                    <a:pt x="9850" y="13368"/>
                  </a:cubicBezTo>
                  <a:cubicBezTo>
                    <a:pt x="9502" y="12576"/>
                    <a:pt x="9153" y="11752"/>
                    <a:pt x="8995" y="10897"/>
                  </a:cubicBezTo>
                  <a:cubicBezTo>
                    <a:pt x="8552" y="8712"/>
                    <a:pt x="8900" y="6305"/>
                    <a:pt x="10008" y="4374"/>
                  </a:cubicBezTo>
                  <a:cubicBezTo>
                    <a:pt x="10578" y="3360"/>
                    <a:pt x="11338" y="2505"/>
                    <a:pt x="12383" y="1935"/>
                  </a:cubicBezTo>
                  <a:cubicBezTo>
                    <a:pt x="12825" y="1692"/>
                    <a:pt x="14419" y="896"/>
                    <a:pt x="15463" y="896"/>
                  </a:cubicBezTo>
                  <a:close/>
                  <a:moveTo>
                    <a:pt x="25606" y="9806"/>
                  </a:moveTo>
                  <a:cubicBezTo>
                    <a:pt x="26170" y="9806"/>
                    <a:pt x="26697" y="9905"/>
                    <a:pt x="27015" y="10169"/>
                  </a:cubicBezTo>
                  <a:cubicBezTo>
                    <a:pt x="29231" y="11942"/>
                    <a:pt x="26856" y="12069"/>
                    <a:pt x="26635" y="13051"/>
                  </a:cubicBezTo>
                  <a:cubicBezTo>
                    <a:pt x="26476" y="13811"/>
                    <a:pt x="27141" y="13843"/>
                    <a:pt x="26508" y="14761"/>
                  </a:cubicBezTo>
                  <a:cubicBezTo>
                    <a:pt x="26001" y="15489"/>
                    <a:pt x="24924" y="16028"/>
                    <a:pt x="24133" y="16439"/>
                  </a:cubicBezTo>
                  <a:cubicBezTo>
                    <a:pt x="22328" y="17358"/>
                    <a:pt x="20491" y="17548"/>
                    <a:pt x="18496" y="17548"/>
                  </a:cubicBezTo>
                  <a:cubicBezTo>
                    <a:pt x="17324" y="17548"/>
                    <a:pt x="16184" y="17580"/>
                    <a:pt x="15139" y="18055"/>
                  </a:cubicBezTo>
                  <a:cubicBezTo>
                    <a:pt x="15835" y="17390"/>
                    <a:pt x="16564" y="16756"/>
                    <a:pt x="17451" y="16281"/>
                  </a:cubicBezTo>
                  <a:cubicBezTo>
                    <a:pt x="18432" y="15743"/>
                    <a:pt x="19541" y="15426"/>
                    <a:pt x="20491" y="14793"/>
                  </a:cubicBezTo>
                  <a:cubicBezTo>
                    <a:pt x="21948" y="13874"/>
                    <a:pt x="23024" y="12481"/>
                    <a:pt x="23373" y="10802"/>
                  </a:cubicBezTo>
                  <a:cubicBezTo>
                    <a:pt x="23404" y="10612"/>
                    <a:pt x="23436" y="10422"/>
                    <a:pt x="23468" y="10232"/>
                  </a:cubicBezTo>
                  <a:cubicBezTo>
                    <a:pt x="23468" y="10201"/>
                    <a:pt x="23499" y="10201"/>
                    <a:pt x="23499" y="10201"/>
                  </a:cubicBezTo>
                  <a:cubicBezTo>
                    <a:pt x="23960" y="9998"/>
                    <a:pt x="24819" y="9806"/>
                    <a:pt x="25606" y="9806"/>
                  </a:cubicBezTo>
                  <a:close/>
                  <a:moveTo>
                    <a:pt x="22213" y="5721"/>
                  </a:moveTo>
                  <a:cubicBezTo>
                    <a:pt x="22447" y="5721"/>
                    <a:pt x="22656" y="5858"/>
                    <a:pt x="22929" y="6337"/>
                  </a:cubicBezTo>
                  <a:cubicBezTo>
                    <a:pt x="23119" y="6685"/>
                    <a:pt x="23088" y="7414"/>
                    <a:pt x="23119" y="7794"/>
                  </a:cubicBezTo>
                  <a:cubicBezTo>
                    <a:pt x="23214" y="8902"/>
                    <a:pt x="23246" y="10074"/>
                    <a:pt x="22929" y="11151"/>
                  </a:cubicBezTo>
                  <a:cubicBezTo>
                    <a:pt x="22328" y="13178"/>
                    <a:pt x="20681" y="14413"/>
                    <a:pt x="18844" y="15236"/>
                  </a:cubicBezTo>
                  <a:cubicBezTo>
                    <a:pt x="17356" y="15933"/>
                    <a:pt x="16152" y="16629"/>
                    <a:pt x="14949" y="17706"/>
                  </a:cubicBezTo>
                  <a:cubicBezTo>
                    <a:pt x="13579" y="18957"/>
                    <a:pt x="12153" y="20320"/>
                    <a:pt x="10223" y="20320"/>
                  </a:cubicBezTo>
                  <a:cubicBezTo>
                    <a:pt x="10101" y="20320"/>
                    <a:pt x="9976" y="20314"/>
                    <a:pt x="9850" y="20303"/>
                  </a:cubicBezTo>
                  <a:cubicBezTo>
                    <a:pt x="11402" y="17358"/>
                    <a:pt x="10958" y="13811"/>
                    <a:pt x="12669" y="10897"/>
                  </a:cubicBezTo>
                  <a:cubicBezTo>
                    <a:pt x="13587" y="9377"/>
                    <a:pt x="14885" y="8047"/>
                    <a:pt x="16500" y="7256"/>
                  </a:cubicBezTo>
                  <a:cubicBezTo>
                    <a:pt x="18084" y="6495"/>
                    <a:pt x="19826" y="6369"/>
                    <a:pt x="21504" y="5894"/>
                  </a:cubicBezTo>
                  <a:cubicBezTo>
                    <a:pt x="21796" y="5821"/>
                    <a:pt x="22013" y="5721"/>
                    <a:pt x="22213" y="5721"/>
                  </a:cubicBezTo>
                  <a:close/>
                  <a:moveTo>
                    <a:pt x="4825" y="2768"/>
                  </a:moveTo>
                  <a:cubicBezTo>
                    <a:pt x="5030" y="2768"/>
                    <a:pt x="5279" y="2838"/>
                    <a:pt x="5575" y="2980"/>
                  </a:cubicBezTo>
                  <a:cubicBezTo>
                    <a:pt x="5606" y="3107"/>
                    <a:pt x="5638" y="3265"/>
                    <a:pt x="5638" y="3392"/>
                  </a:cubicBezTo>
                  <a:cubicBezTo>
                    <a:pt x="5828" y="3740"/>
                    <a:pt x="5891" y="4279"/>
                    <a:pt x="6018" y="4659"/>
                  </a:cubicBezTo>
                  <a:cubicBezTo>
                    <a:pt x="6335" y="5577"/>
                    <a:pt x="6810" y="6400"/>
                    <a:pt x="7348" y="7160"/>
                  </a:cubicBezTo>
                  <a:cubicBezTo>
                    <a:pt x="7348" y="9409"/>
                    <a:pt x="7918" y="11784"/>
                    <a:pt x="9470" y="13304"/>
                  </a:cubicBezTo>
                  <a:cubicBezTo>
                    <a:pt x="9787" y="14064"/>
                    <a:pt x="10135" y="14856"/>
                    <a:pt x="10420" y="15648"/>
                  </a:cubicBezTo>
                  <a:cubicBezTo>
                    <a:pt x="9628" y="14318"/>
                    <a:pt x="8140" y="13463"/>
                    <a:pt x="7095" y="12228"/>
                  </a:cubicBezTo>
                  <a:cubicBezTo>
                    <a:pt x="6081" y="11024"/>
                    <a:pt x="6081" y="9726"/>
                    <a:pt x="6335" y="8237"/>
                  </a:cubicBezTo>
                  <a:cubicBezTo>
                    <a:pt x="6525" y="7160"/>
                    <a:pt x="6715" y="6115"/>
                    <a:pt x="6176" y="5134"/>
                  </a:cubicBezTo>
                  <a:cubicBezTo>
                    <a:pt x="6163" y="5121"/>
                    <a:pt x="6145" y="5113"/>
                    <a:pt x="6127" y="5113"/>
                  </a:cubicBezTo>
                  <a:cubicBezTo>
                    <a:pt x="6103" y="5113"/>
                    <a:pt x="6081" y="5128"/>
                    <a:pt x="6081" y="5165"/>
                  </a:cubicBezTo>
                  <a:cubicBezTo>
                    <a:pt x="6715" y="7351"/>
                    <a:pt x="5163" y="9662"/>
                    <a:pt x="6398" y="11752"/>
                  </a:cubicBezTo>
                  <a:cubicBezTo>
                    <a:pt x="7538" y="13684"/>
                    <a:pt x="10040" y="14539"/>
                    <a:pt x="10610" y="16851"/>
                  </a:cubicBezTo>
                  <a:cubicBezTo>
                    <a:pt x="10420" y="18023"/>
                    <a:pt x="10167" y="19195"/>
                    <a:pt x="9628" y="20303"/>
                  </a:cubicBezTo>
                  <a:cubicBezTo>
                    <a:pt x="9597" y="20303"/>
                    <a:pt x="9565" y="20335"/>
                    <a:pt x="9565" y="20366"/>
                  </a:cubicBezTo>
                  <a:cubicBezTo>
                    <a:pt x="8868" y="19290"/>
                    <a:pt x="8362" y="18308"/>
                    <a:pt x="8330" y="16978"/>
                  </a:cubicBezTo>
                  <a:cubicBezTo>
                    <a:pt x="8298" y="16408"/>
                    <a:pt x="8362" y="15996"/>
                    <a:pt x="8013" y="15521"/>
                  </a:cubicBezTo>
                  <a:cubicBezTo>
                    <a:pt x="7411" y="14729"/>
                    <a:pt x="6430" y="14159"/>
                    <a:pt x="5796" y="13336"/>
                  </a:cubicBezTo>
                  <a:cubicBezTo>
                    <a:pt x="5100" y="12386"/>
                    <a:pt x="4530" y="11309"/>
                    <a:pt x="4150" y="10201"/>
                  </a:cubicBezTo>
                  <a:cubicBezTo>
                    <a:pt x="3484" y="8079"/>
                    <a:pt x="3389" y="5640"/>
                    <a:pt x="4150" y="3519"/>
                  </a:cubicBezTo>
                  <a:cubicBezTo>
                    <a:pt x="4212" y="3021"/>
                    <a:pt x="4437" y="2768"/>
                    <a:pt x="4825" y="2768"/>
                  </a:cubicBezTo>
                  <a:close/>
                  <a:moveTo>
                    <a:pt x="23056" y="17231"/>
                  </a:moveTo>
                  <a:cubicBezTo>
                    <a:pt x="23943" y="17675"/>
                    <a:pt x="24829" y="18023"/>
                    <a:pt x="25780" y="18245"/>
                  </a:cubicBezTo>
                  <a:cubicBezTo>
                    <a:pt x="26255" y="18340"/>
                    <a:pt x="26761" y="18435"/>
                    <a:pt x="27268" y="18466"/>
                  </a:cubicBezTo>
                  <a:cubicBezTo>
                    <a:pt x="27296" y="18469"/>
                    <a:pt x="27327" y="18470"/>
                    <a:pt x="27362" y="18470"/>
                  </a:cubicBezTo>
                  <a:cubicBezTo>
                    <a:pt x="27631" y="18470"/>
                    <a:pt x="28091" y="18402"/>
                    <a:pt x="28425" y="18402"/>
                  </a:cubicBezTo>
                  <a:cubicBezTo>
                    <a:pt x="28588" y="18402"/>
                    <a:pt x="28721" y="18419"/>
                    <a:pt x="28788" y="18466"/>
                  </a:cubicBezTo>
                  <a:cubicBezTo>
                    <a:pt x="29168" y="18720"/>
                    <a:pt x="29200" y="19005"/>
                    <a:pt x="29010" y="19258"/>
                  </a:cubicBezTo>
                  <a:cubicBezTo>
                    <a:pt x="27684" y="20080"/>
                    <a:pt x="26180" y="20547"/>
                    <a:pt x="24648" y="20547"/>
                  </a:cubicBezTo>
                  <a:cubicBezTo>
                    <a:pt x="24350" y="20547"/>
                    <a:pt x="24052" y="20529"/>
                    <a:pt x="23753" y="20493"/>
                  </a:cubicBezTo>
                  <a:cubicBezTo>
                    <a:pt x="21758" y="20240"/>
                    <a:pt x="20016" y="19195"/>
                    <a:pt x="18147" y="18561"/>
                  </a:cubicBezTo>
                  <a:cubicBezTo>
                    <a:pt x="17619" y="18375"/>
                    <a:pt x="17113" y="18272"/>
                    <a:pt x="16608" y="18272"/>
                  </a:cubicBezTo>
                  <a:cubicBezTo>
                    <a:pt x="16084" y="18272"/>
                    <a:pt x="15560" y="18383"/>
                    <a:pt x="15012" y="18625"/>
                  </a:cubicBezTo>
                  <a:cubicBezTo>
                    <a:pt x="14196" y="19005"/>
                    <a:pt x="13427" y="19573"/>
                    <a:pt x="12624" y="20007"/>
                  </a:cubicBezTo>
                  <a:lnTo>
                    <a:pt x="12624" y="20007"/>
                  </a:lnTo>
                  <a:cubicBezTo>
                    <a:pt x="13222" y="19677"/>
                    <a:pt x="13763" y="19251"/>
                    <a:pt x="14284" y="18783"/>
                  </a:cubicBezTo>
                  <a:lnTo>
                    <a:pt x="14600" y="18498"/>
                  </a:lnTo>
                  <a:lnTo>
                    <a:pt x="14664" y="18498"/>
                  </a:lnTo>
                  <a:cubicBezTo>
                    <a:pt x="16976" y="17358"/>
                    <a:pt x="19604" y="18150"/>
                    <a:pt x="22043" y="17548"/>
                  </a:cubicBezTo>
                  <a:cubicBezTo>
                    <a:pt x="22391" y="17453"/>
                    <a:pt x="22739" y="17358"/>
                    <a:pt x="23056" y="17231"/>
                  </a:cubicBezTo>
                  <a:close/>
                  <a:moveTo>
                    <a:pt x="16502" y="18490"/>
                  </a:moveTo>
                  <a:cubicBezTo>
                    <a:pt x="17557" y="18490"/>
                    <a:pt x="18566" y="18992"/>
                    <a:pt x="19509" y="19385"/>
                  </a:cubicBezTo>
                  <a:cubicBezTo>
                    <a:pt x="21340" y="20153"/>
                    <a:pt x="23110" y="20700"/>
                    <a:pt x="24872" y="20700"/>
                  </a:cubicBezTo>
                  <a:cubicBezTo>
                    <a:pt x="25944" y="20700"/>
                    <a:pt x="27013" y="20497"/>
                    <a:pt x="28091" y="20018"/>
                  </a:cubicBezTo>
                  <a:lnTo>
                    <a:pt x="28091" y="20018"/>
                  </a:lnTo>
                  <a:cubicBezTo>
                    <a:pt x="27395" y="20430"/>
                    <a:pt x="26571" y="20715"/>
                    <a:pt x="26286" y="20810"/>
                  </a:cubicBezTo>
                  <a:cubicBezTo>
                    <a:pt x="25287" y="21124"/>
                    <a:pt x="24210" y="21258"/>
                    <a:pt x="23148" y="21258"/>
                  </a:cubicBezTo>
                  <a:cubicBezTo>
                    <a:pt x="23033" y="21258"/>
                    <a:pt x="22918" y="21256"/>
                    <a:pt x="22803" y="21253"/>
                  </a:cubicBezTo>
                  <a:cubicBezTo>
                    <a:pt x="20653" y="21192"/>
                    <a:pt x="18563" y="20237"/>
                    <a:pt x="16445" y="20237"/>
                  </a:cubicBezTo>
                  <a:cubicBezTo>
                    <a:pt x="16379" y="20237"/>
                    <a:pt x="16313" y="20238"/>
                    <a:pt x="16247" y="20240"/>
                  </a:cubicBezTo>
                  <a:cubicBezTo>
                    <a:pt x="14774" y="20264"/>
                    <a:pt x="13301" y="21006"/>
                    <a:pt x="11884" y="21006"/>
                  </a:cubicBezTo>
                  <a:cubicBezTo>
                    <a:pt x="11443" y="21006"/>
                    <a:pt x="11007" y="20934"/>
                    <a:pt x="10578" y="20746"/>
                  </a:cubicBezTo>
                  <a:lnTo>
                    <a:pt x="10578" y="20746"/>
                  </a:lnTo>
                  <a:cubicBezTo>
                    <a:pt x="10671" y="20755"/>
                    <a:pt x="10763" y="20759"/>
                    <a:pt x="10855" y="20759"/>
                  </a:cubicBezTo>
                  <a:cubicBezTo>
                    <a:pt x="11760" y="20759"/>
                    <a:pt x="12591" y="20349"/>
                    <a:pt x="13397" y="19860"/>
                  </a:cubicBezTo>
                  <a:cubicBezTo>
                    <a:pt x="14189" y="19385"/>
                    <a:pt x="14949" y="18783"/>
                    <a:pt x="15835" y="18561"/>
                  </a:cubicBezTo>
                  <a:cubicBezTo>
                    <a:pt x="16060" y="18512"/>
                    <a:pt x="16282" y="18490"/>
                    <a:pt x="16502" y="18490"/>
                  </a:cubicBezTo>
                  <a:close/>
                  <a:moveTo>
                    <a:pt x="8837" y="19701"/>
                  </a:moveTo>
                  <a:cubicBezTo>
                    <a:pt x="9027" y="19986"/>
                    <a:pt x="9280" y="20271"/>
                    <a:pt x="9533" y="20493"/>
                  </a:cubicBezTo>
                  <a:cubicBezTo>
                    <a:pt x="9533" y="20556"/>
                    <a:pt x="9597" y="20620"/>
                    <a:pt x="9692" y="20651"/>
                  </a:cubicBezTo>
                  <a:lnTo>
                    <a:pt x="9913" y="20651"/>
                  </a:lnTo>
                  <a:cubicBezTo>
                    <a:pt x="10357" y="21000"/>
                    <a:pt x="10800" y="21158"/>
                    <a:pt x="11275" y="21253"/>
                  </a:cubicBezTo>
                  <a:cubicBezTo>
                    <a:pt x="9058" y="22172"/>
                    <a:pt x="7791" y="24357"/>
                    <a:pt x="6366" y="26194"/>
                  </a:cubicBezTo>
                  <a:cubicBezTo>
                    <a:pt x="5385" y="27429"/>
                    <a:pt x="4276" y="28442"/>
                    <a:pt x="3041" y="29392"/>
                  </a:cubicBezTo>
                  <a:cubicBezTo>
                    <a:pt x="2281" y="29962"/>
                    <a:pt x="1331" y="30120"/>
                    <a:pt x="571" y="30532"/>
                  </a:cubicBezTo>
                  <a:cubicBezTo>
                    <a:pt x="1584" y="29550"/>
                    <a:pt x="2788" y="28759"/>
                    <a:pt x="3706" y="27650"/>
                  </a:cubicBezTo>
                  <a:cubicBezTo>
                    <a:pt x="4276" y="26954"/>
                    <a:pt x="4720" y="26194"/>
                    <a:pt x="5131" y="25402"/>
                  </a:cubicBezTo>
                  <a:cubicBezTo>
                    <a:pt x="5290" y="25085"/>
                    <a:pt x="5416" y="24768"/>
                    <a:pt x="5543" y="24483"/>
                  </a:cubicBezTo>
                  <a:cubicBezTo>
                    <a:pt x="5606" y="24325"/>
                    <a:pt x="5670" y="24167"/>
                    <a:pt x="5733" y="24008"/>
                  </a:cubicBezTo>
                  <a:cubicBezTo>
                    <a:pt x="5760" y="23578"/>
                    <a:pt x="6015" y="23353"/>
                    <a:pt x="6440" y="23353"/>
                  </a:cubicBezTo>
                  <a:cubicBezTo>
                    <a:pt x="6516" y="23353"/>
                    <a:pt x="6597" y="23361"/>
                    <a:pt x="6683" y="23375"/>
                  </a:cubicBezTo>
                  <a:cubicBezTo>
                    <a:pt x="6683" y="23436"/>
                    <a:pt x="6736" y="23471"/>
                    <a:pt x="6790" y="23471"/>
                  </a:cubicBezTo>
                  <a:cubicBezTo>
                    <a:pt x="6820" y="23471"/>
                    <a:pt x="6851" y="23461"/>
                    <a:pt x="6873" y="23438"/>
                  </a:cubicBezTo>
                  <a:cubicBezTo>
                    <a:pt x="7760" y="22298"/>
                    <a:pt x="8457" y="21063"/>
                    <a:pt x="8837" y="19701"/>
                  </a:cubicBezTo>
                  <a:close/>
                  <a:moveTo>
                    <a:pt x="9961" y="0"/>
                  </a:moveTo>
                  <a:cubicBezTo>
                    <a:pt x="9881" y="0"/>
                    <a:pt x="9792" y="21"/>
                    <a:pt x="9692" y="67"/>
                  </a:cubicBezTo>
                  <a:cubicBezTo>
                    <a:pt x="9217" y="257"/>
                    <a:pt x="8773" y="1397"/>
                    <a:pt x="8583" y="1840"/>
                  </a:cubicBezTo>
                  <a:cubicBezTo>
                    <a:pt x="8172" y="2664"/>
                    <a:pt x="7886" y="3519"/>
                    <a:pt x="7665" y="4405"/>
                  </a:cubicBezTo>
                  <a:cubicBezTo>
                    <a:pt x="7506" y="5102"/>
                    <a:pt x="7411" y="5894"/>
                    <a:pt x="7380" y="6685"/>
                  </a:cubicBezTo>
                  <a:cubicBezTo>
                    <a:pt x="7000" y="6147"/>
                    <a:pt x="6651" y="5545"/>
                    <a:pt x="6398" y="4912"/>
                  </a:cubicBezTo>
                  <a:cubicBezTo>
                    <a:pt x="6113" y="4215"/>
                    <a:pt x="6081" y="3202"/>
                    <a:pt x="5765" y="2569"/>
                  </a:cubicBezTo>
                  <a:cubicBezTo>
                    <a:pt x="5604" y="2248"/>
                    <a:pt x="5421" y="2040"/>
                    <a:pt x="5102" y="2040"/>
                  </a:cubicBezTo>
                  <a:cubicBezTo>
                    <a:pt x="5043" y="2040"/>
                    <a:pt x="4979" y="2047"/>
                    <a:pt x="4910" y="2062"/>
                  </a:cubicBezTo>
                  <a:cubicBezTo>
                    <a:pt x="4086" y="2283"/>
                    <a:pt x="3801" y="3550"/>
                    <a:pt x="3611" y="4184"/>
                  </a:cubicBezTo>
                  <a:cubicBezTo>
                    <a:pt x="3326" y="5387"/>
                    <a:pt x="3231" y="6622"/>
                    <a:pt x="3358" y="7857"/>
                  </a:cubicBezTo>
                  <a:cubicBezTo>
                    <a:pt x="3579" y="10232"/>
                    <a:pt x="4593" y="12544"/>
                    <a:pt x="6240" y="14286"/>
                  </a:cubicBezTo>
                  <a:cubicBezTo>
                    <a:pt x="6810" y="14856"/>
                    <a:pt x="7316" y="15236"/>
                    <a:pt x="7696" y="15933"/>
                  </a:cubicBezTo>
                  <a:cubicBezTo>
                    <a:pt x="8140" y="16661"/>
                    <a:pt x="8045" y="17168"/>
                    <a:pt x="8172" y="17960"/>
                  </a:cubicBezTo>
                  <a:cubicBezTo>
                    <a:pt x="8298" y="18498"/>
                    <a:pt x="8488" y="19036"/>
                    <a:pt x="8742" y="19511"/>
                  </a:cubicBezTo>
                  <a:cubicBezTo>
                    <a:pt x="8393" y="20493"/>
                    <a:pt x="7981" y="21443"/>
                    <a:pt x="7411" y="22330"/>
                  </a:cubicBezTo>
                  <a:cubicBezTo>
                    <a:pt x="7209" y="22653"/>
                    <a:pt x="7085" y="22951"/>
                    <a:pt x="6955" y="22951"/>
                  </a:cubicBezTo>
                  <a:cubicBezTo>
                    <a:pt x="6881" y="22951"/>
                    <a:pt x="6806" y="22855"/>
                    <a:pt x="6715" y="22615"/>
                  </a:cubicBezTo>
                  <a:cubicBezTo>
                    <a:pt x="6715" y="22583"/>
                    <a:pt x="6651" y="22552"/>
                    <a:pt x="6651" y="22552"/>
                  </a:cubicBezTo>
                  <a:cubicBezTo>
                    <a:pt x="6240" y="22678"/>
                    <a:pt x="6081" y="22837"/>
                    <a:pt x="5891" y="23185"/>
                  </a:cubicBezTo>
                  <a:cubicBezTo>
                    <a:pt x="5290" y="24198"/>
                    <a:pt x="5005" y="25338"/>
                    <a:pt x="4403" y="26352"/>
                  </a:cubicBezTo>
                  <a:cubicBezTo>
                    <a:pt x="3231" y="28220"/>
                    <a:pt x="1363" y="29139"/>
                    <a:pt x="33" y="30817"/>
                  </a:cubicBezTo>
                  <a:cubicBezTo>
                    <a:pt x="1" y="30849"/>
                    <a:pt x="33" y="30880"/>
                    <a:pt x="64" y="30912"/>
                  </a:cubicBezTo>
                  <a:cubicBezTo>
                    <a:pt x="64" y="30986"/>
                    <a:pt x="121" y="31059"/>
                    <a:pt x="191" y="31059"/>
                  </a:cubicBezTo>
                  <a:cubicBezTo>
                    <a:pt x="211" y="31059"/>
                    <a:pt x="233" y="31053"/>
                    <a:pt x="254" y="31039"/>
                  </a:cubicBezTo>
                  <a:cubicBezTo>
                    <a:pt x="951" y="30437"/>
                    <a:pt x="2123" y="30342"/>
                    <a:pt x="2914" y="29772"/>
                  </a:cubicBezTo>
                  <a:cubicBezTo>
                    <a:pt x="3991" y="29012"/>
                    <a:pt x="5036" y="28125"/>
                    <a:pt x="5923" y="27112"/>
                  </a:cubicBezTo>
                  <a:cubicBezTo>
                    <a:pt x="7728" y="24990"/>
                    <a:pt x="8932" y="22583"/>
                    <a:pt x="11560" y="21316"/>
                  </a:cubicBezTo>
                  <a:cubicBezTo>
                    <a:pt x="11592" y="21316"/>
                    <a:pt x="11623" y="21285"/>
                    <a:pt x="11623" y="21253"/>
                  </a:cubicBezTo>
                  <a:cubicBezTo>
                    <a:pt x="11705" y="21258"/>
                    <a:pt x="11786" y="21261"/>
                    <a:pt x="11868" y="21261"/>
                  </a:cubicBezTo>
                  <a:cubicBezTo>
                    <a:pt x="13288" y="21261"/>
                    <a:pt x="14810" y="20523"/>
                    <a:pt x="16247" y="20493"/>
                  </a:cubicBezTo>
                  <a:cubicBezTo>
                    <a:pt x="16284" y="20492"/>
                    <a:pt x="16321" y="20492"/>
                    <a:pt x="16359" y="20492"/>
                  </a:cubicBezTo>
                  <a:cubicBezTo>
                    <a:pt x="17778" y="20492"/>
                    <a:pt x="19197" y="21069"/>
                    <a:pt x="20586" y="21285"/>
                  </a:cubicBezTo>
                  <a:cubicBezTo>
                    <a:pt x="21410" y="21438"/>
                    <a:pt x="22247" y="21522"/>
                    <a:pt x="23087" y="21522"/>
                  </a:cubicBezTo>
                  <a:cubicBezTo>
                    <a:pt x="23635" y="21522"/>
                    <a:pt x="24185" y="21486"/>
                    <a:pt x="24734" y="21411"/>
                  </a:cubicBezTo>
                  <a:cubicBezTo>
                    <a:pt x="25843" y="21253"/>
                    <a:pt x="26951" y="20936"/>
                    <a:pt x="27933" y="20366"/>
                  </a:cubicBezTo>
                  <a:cubicBezTo>
                    <a:pt x="28408" y="20113"/>
                    <a:pt x="29643" y="19480"/>
                    <a:pt x="29643" y="18815"/>
                  </a:cubicBezTo>
                  <a:cubicBezTo>
                    <a:pt x="29643" y="18276"/>
                    <a:pt x="29200" y="18276"/>
                    <a:pt x="28788" y="18245"/>
                  </a:cubicBezTo>
                  <a:cubicBezTo>
                    <a:pt x="27775" y="18118"/>
                    <a:pt x="26856" y="18245"/>
                    <a:pt x="25843" y="18023"/>
                  </a:cubicBezTo>
                  <a:cubicBezTo>
                    <a:pt x="24988" y="17833"/>
                    <a:pt x="24164" y="17516"/>
                    <a:pt x="23373" y="17105"/>
                  </a:cubicBezTo>
                  <a:cubicBezTo>
                    <a:pt x="24006" y="16851"/>
                    <a:pt x="24608" y="16566"/>
                    <a:pt x="25209" y="16186"/>
                  </a:cubicBezTo>
                  <a:cubicBezTo>
                    <a:pt x="25811" y="15806"/>
                    <a:pt x="26951" y="15141"/>
                    <a:pt x="27173" y="14381"/>
                  </a:cubicBezTo>
                  <a:cubicBezTo>
                    <a:pt x="27205" y="14254"/>
                    <a:pt x="27141" y="14096"/>
                    <a:pt x="27173" y="13969"/>
                  </a:cubicBezTo>
                  <a:cubicBezTo>
                    <a:pt x="27141" y="13874"/>
                    <a:pt x="27078" y="13779"/>
                    <a:pt x="27046" y="13684"/>
                  </a:cubicBezTo>
                  <a:cubicBezTo>
                    <a:pt x="27268" y="13241"/>
                    <a:pt x="27490" y="12798"/>
                    <a:pt x="27711" y="12323"/>
                  </a:cubicBezTo>
                  <a:cubicBezTo>
                    <a:pt x="27806" y="12228"/>
                    <a:pt x="27996" y="12164"/>
                    <a:pt x="28091" y="12038"/>
                  </a:cubicBezTo>
                  <a:cubicBezTo>
                    <a:pt x="28376" y="11531"/>
                    <a:pt x="28535" y="11182"/>
                    <a:pt x="28155" y="10612"/>
                  </a:cubicBezTo>
                  <a:cubicBezTo>
                    <a:pt x="27662" y="9854"/>
                    <a:pt x="26545" y="9550"/>
                    <a:pt x="25456" y="9550"/>
                  </a:cubicBezTo>
                  <a:cubicBezTo>
                    <a:pt x="24726" y="9550"/>
                    <a:pt x="24008" y="9687"/>
                    <a:pt x="23499" y="9916"/>
                  </a:cubicBezTo>
                  <a:cubicBezTo>
                    <a:pt x="23531" y="9187"/>
                    <a:pt x="23499" y="8491"/>
                    <a:pt x="23436" y="7794"/>
                  </a:cubicBezTo>
                  <a:cubicBezTo>
                    <a:pt x="23373" y="7192"/>
                    <a:pt x="23436" y="6020"/>
                    <a:pt x="22993" y="5545"/>
                  </a:cubicBezTo>
                  <a:cubicBezTo>
                    <a:pt x="22815" y="5350"/>
                    <a:pt x="22687" y="5294"/>
                    <a:pt x="22536" y="5294"/>
                  </a:cubicBezTo>
                  <a:cubicBezTo>
                    <a:pt x="22418" y="5294"/>
                    <a:pt x="22286" y="5328"/>
                    <a:pt x="22106" y="5355"/>
                  </a:cubicBezTo>
                  <a:cubicBezTo>
                    <a:pt x="21758" y="5419"/>
                    <a:pt x="21441" y="5482"/>
                    <a:pt x="21092" y="5577"/>
                  </a:cubicBezTo>
                  <a:cubicBezTo>
                    <a:pt x="20522" y="4722"/>
                    <a:pt x="21061" y="2917"/>
                    <a:pt x="19889" y="2474"/>
                  </a:cubicBezTo>
                  <a:cubicBezTo>
                    <a:pt x="19787" y="2436"/>
                    <a:pt x="19685" y="2421"/>
                    <a:pt x="19584" y="2421"/>
                  </a:cubicBezTo>
                  <a:cubicBezTo>
                    <a:pt x="19339" y="2421"/>
                    <a:pt x="19100" y="2511"/>
                    <a:pt x="18876" y="2600"/>
                  </a:cubicBezTo>
                  <a:cubicBezTo>
                    <a:pt x="17926" y="2949"/>
                    <a:pt x="17261" y="3265"/>
                    <a:pt x="16279" y="3297"/>
                  </a:cubicBezTo>
                  <a:cubicBezTo>
                    <a:pt x="16342" y="2537"/>
                    <a:pt x="16500" y="1840"/>
                    <a:pt x="16880" y="1143"/>
                  </a:cubicBezTo>
                  <a:cubicBezTo>
                    <a:pt x="16912" y="1080"/>
                    <a:pt x="16912" y="985"/>
                    <a:pt x="16849" y="953"/>
                  </a:cubicBezTo>
                  <a:cubicBezTo>
                    <a:pt x="16399" y="704"/>
                    <a:pt x="15922" y="603"/>
                    <a:pt x="15439" y="603"/>
                  </a:cubicBezTo>
                  <a:cubicBezTo>
                    <a:pt x="14325" y="603"/>
                    <a:pt x="13175" y="1142"/>
                    <a:pt x="12225" y="1650"/>
                  </a:cubicBezTo>
                  <a:cubicBezTo>
                    <a:pt x="10737" y="2474"/>
                    <a:pt x="9787" y="3835"/>
                    <a:pt x="9185" y="5387"/>
                  </a:cubicBezTo>
                  <a:cubicBezTo>
                    <a:pt x="8552" y="7002"/>
                    <a:pt x="8330" y="8807"/>
                    <a:pt x="8615" y="10517"/>
                  </a:cubicBezTo>
                  <a:cubicBezTo>
                    <a:pt x="8710" y="11246"/>
                    <a:pt x="8932" y="11911"/>
                    <a:pt x="9185" y="12576"/>
                  </a:cubicBezTo>
                  <a:cubicBezTo>
                    <a:pt x="8108" y="11056"/>
                    <a:pt x="7696" y="9156"/>
                    <a:pt x="7665" y="7287"/>
                  </a:cubicBezTo>
                  <a:cubicBezTo>
                    <a:pt x="7696" y="7256"/>
                    <a:pt x="7696" y="7192"/>
                    <a:pt x="7665" y="7129"/>
                  </a:cubicBezTo>
                  <a:cubicBezTo>
                    <a:pt x="7665" y="6907"/>
                    <a:pt x="7665" y="6685"/>
                    <a:pt x="7665" y="6464"/>
                  </a:cubicBezTo>
                  <a:cubicBezTo>
                    <a:pt x="7728" y="5197"/>
                    <a:pt x="7981" y="3930"/>
                    <a:pt x="8457" y="2759"/>
                  </a:cubicBezTo>
                  <a:cubicBezTo>
                    <a:pt x="8583" y="2347"/>
                    <a:pt x="8995" y="985"/>
                    <a:pt x="9438" y="795"/>
                  </a:cubicBezTo>
                  <a:cubicBezTo>
                    <a:pt x="9579" y="727"/>
                    <a:pt x="9700" y="696"/>
                    <a:pt x="9803" y="696"/>
                  </a:cubicBezTo>
                  <a:cubicBezTo>
                    <a:pt x="10469" y="696"/>
                    <a:pt x="10433" y="1949"/>
                    <a:pt x="10515" y="2442"/>
                  </a:cubicBezTo>
                  <a:cubicBezTo>
                    <a:pt x="10528" y="2495"/>
                    <a:pt x="10575" y="2520"/>
                    <a:pt x="10622" y="2520"/>
                  </a:cubicBezTo>
                  <a:cubicBezTo>
                    <a:pt x="10688" y="2520"/>
                    <a:pt x="10755" y="2471"/>
                    <a:pt x="10737" y="2378"/>
                  </a:cubicBezTo>
                  <a:cubicBezTo>
                    <a:pt x="10651" y="1863"/>
                    <a:pt x="10720" y="0"/>
                    <a:pt x="996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9"/>
            <p:cNvSpPr/>
            <p:nvPr/>
          </p:nvSpPr>
          <p:spPr>
            <a:xfrm rot="5400000">
              <a:off x="2366412" y="12235"/>
              <a:ext cx="1069827" cy="1687033"/>
            </a:xfrm>
            <a:custGeom>
              <a:avLst/>
              <a:gdLst/>
              <a:ahLst/>
              <a:cxnLst/>
              <a:rect l="l" t="t" r="r" b="b"/>
              <a:pathLst>
                <a:path w="35270" h="55618" extrusionOk="0">
                  <a:moveTo>
                    <a:pt x="27964" y="732"/>
                  </a:moveTo>
                  <a:cubicBezTo>
                    <a:pt x="29452" y="3550"/>
                    <a:pt x="30846" y="6876"/>
                    <a:pt x="30973" y="10074"/>
                  </a:cubicBezTo>
                  <a:cubicBezTo>
                    <a:pt x="31068" y="13273"/>
                    <a:pt x="29231" y="16313"/>
                    <a:pt x="27109" y="18561"/>
                  </a:cubicBezTo>
                  <a:cubicBezTo>
                    <a:pt x="24955" y="20810"/>
                    <a:pt x="22137" y="22393"/>
                    <a:pt x="19033" y="22837"/>
                  </a:cubicBezTo>
                  <a:cubicBezTo>
                    <a:pt x="17387" y="23058"/>
                    <a:pt x="15740" y="22995"/>
                    <a:pt x="14315" y="23692"/>
                  </a:cubicBezTo>
                  <a:cubicBezTo>
                    <a:pt x="16215" y="22045"/>
                    <a:pt x="18495" y="20937"/>
                    <a:pt x="20395" y="19353"/>
                  </a:cubicBezTo>
                  <a:cubicBezTo>
                    <a:pt x="22264" y="17801"/>
                    <a:pt x="23847" y="15965"/>
                    <a:pt x="25177" y="13969"/>
                  </a:cubicBezTo>
                  <a:cubicBezTo>
                    <a:pt x="27331" y="10644"/>
                    <a:pt x="29326" y="6211"/>
                    <a:pt x="27964" y="2220"/>
                  </a:cubicBezTo>
                  <a:cubicBezTo>
                    <a:pt x="27927" y="2134"/>
                    <a:pt x="27852" y="2096"/>
                    <a:pt x="27778" y="2096"/>
                  </a:cubicBezTo>
                  <a:cubicBezTo>
                    <a:pt x="27661" y="2096"/>
                    <a:pt x="27545" y="2192"/>
                    <a:pt x="27584" y="2347"/>
                  </a:cubicBezTo>
                  <a:cubicBezTo>
                    <a:pt x="28977" y="7002"/>
                    <a:pt x="26286" y="12069"/>
                    <a:pt x="23404" y="15616"/>
                  </a:cubicBezTo>
                  <a:cubicBezTo>
                    <a:pt x="21915" y="17485"/>
                    <a:pt x="20173" y="19068"/>
                    <a:pt x="18210" y="20430"/>
                  </a:cubicBezTo>
                  <a:cubicBezTo>
                    <a:pt x="16816" y="21412"/>
                    <a:pt x="15391" y="22267"/>
                    <a:pt x="14156" y="23438"/>
                  </a:cubicBezTo>
                  <a:cubicBezTo>
                    <a:pt x="14473" y="22932"/>
                    <a:pt x="14758" y="22457"/>
                    <a:pt x="15043" y="21918"/>
                  </a:cubicBezTo>
                  <a:cubicBezTo>
                    <a:pt x="15108" y="21789"/>
                    <a:pt x="14996" y="21674"/>
                    <a:pt x="14878" y="21674"/>
                  </a:cubicBezTo>
                  <a:cubicBezTo>
                    <a:pt x="14823" y="21674"/>
                    <a:pt x="14767" y="21699"/>
                    <a:pt x="14726" y="21760"/>
                  </a:cubicBezTo>
                  <a:cubicBezTo>
                    <a:pt x="14441" y="22235"/>
                    <a:pt x="14156" y="22678"/>
                    <a:pt x="13840" y="23090"/>
                  </a:cubicBezTo>
                  <a:cubicBezTo>
                    <a:pt x="14061" y="22457"/>
                    <a:pt x="14251" y="21823"/>
                    <a:pt x="14441" y="21158"/>
                  </a:cubicBezTo>
                  <a:cubicBezTo>
                    <a:pt x="15645" y="17326"/>
                    <a:pt x="17735" y="14856"/>
                    <a:pt x="20807" y="12386"/>
                  </a:cubicBezTo>
                  <a:cubicBezTo>
                    <a:pt x="24575" y="9377"/>
                    <a:pt x="26824" y="5324"/>
                    <a:pt x="27964" y="732"/>
                  </a:cubicBezTo>
                  <a:close/>
                  <a:moveTo>
                    <a:pt x="2977" y="9441"/>
                  </a:moveTo>
                  <a:lnTo>
                    <a:pt x="2977" y="9441"/>
                  </a:lnTo>
                  <a:cubicBezTo>
                    <a:pt x="5067" y="13178"/>
                    <a:pt x="6777" y="17200"/>
                    <a:pt x="5986" y="21602"/>
                  </a:cubicBezTo>
                  <a:cubicBezTo>
                    <a:pt x="5637" y="23502"/>
                    <a:pt x="4751" y="25212"/>
                    <a:pt x="4497" y="27144"/>
                  </a:cubicBezTo>
                  <a:cubicBezTo>
                    <a:pt x="4181" y="29551"/>
                    <a:pt x="3832" y="31609"/>
                    <a:pt x="2882" y="33826"/>
                  </a:cubicBezTo>
                  <a:cubicBezTo>
                    <a:pt x="2787" y="33414"/>
                    <a:pt x="2692" y="32971"/>
                    <a:pt x="2565" y="32559"/>
                  </a:cubicBezTo>
                  <a:cubicBezTo>
                    <a:pt x="2565" y="32527"/>
                    <a:pt x="2534" y="32496"/>
                    <a:pt x="2502" y="32496"/>
                  </a:cubicBezTo>
                  <a:cubicBezTo>
                    <a:pt x="2344" y="31546"/>
                    <a:pt x="2154" y="30564"/>
                    <a:pt x="2122" y="29582"/>
                  </a:cubicBezTo>
                  <a:cubicBezTo>
                    <a:pt x="2090" y="27365"/>
                    <a:pt x="3135" y="25402"/>
                    <a:pt x="3484" y="23248"/>
                  </a:cubicBezTo>
                  <a:cubicBezTo>
                    <a:pt x="4117" y="19290"/>
                    <a:pt x="3579" y="14920"/>
                    <a:pt x="3389" y="10898"/>
                  </a:cubicBezTo>
                  <a:cubicBezTo>
                    <a:pt x="3389" y="10838"/>
                    <a:pt x="3339" y="10806"/>
                    <a:pt x="3287" y="10806"/>
                  </a:cubicBezTo>
                  <a:cubicBezTo>
                    <a:pt x="3229" y="10806"/>
                    <a:pt x="3167" y="10846"/>
                    <a:pt x="3167" y="10929"/>
                  </a:cubicBezTo>
                  <a:cubicBezTo>
                    <a:pt x="3199" y="15363"/>
                    <a:pt x="4054" y="20398"/>
                    <a:pt x="2882" y="24737"/>
                  </a:cubicBezTo>
                  <a:cubicBezTo>
                    <a:pt x="2470" y="26352"/>
                    <a:pt x="1869" y="27904"/>
                    <a:pt x="1900" y="29582"/>
                  </a:cubicBezTo>
                  <a:cubicBezTo>
                    <a:pt x="1932" y="31451"/>
                    <a:pt x="2534" y="33256"/>
                    <a:pt x="2597" y="35156"/>
                  </a:cubicBezTo>
                  <a:cubicBezTo>
                    <a:pt x="2597" y="35156"/>
                    <a:pt x="2629" y="35188"/>
                    <a:pt x="2629" y="35188"/>
                  </a:cubicBezTo>
                  <a:cubicBezTo>
                    <a:pt x="2629" y="35314"/>
                    <a:pt x="2629" y="35441"/>
                    <a:pt x="2597" y="35568"/>
                  </a:cubicBezTo>
                  <a:cubicBezTo>
                    <a:pt x="1742" y="33066"/>
                    <a:pt x="127" y="29899"/>
                    <a:pt x="634" y="27365"/>
                  </a:cubicBezTo>
                  <a:cubicBezTo>
                    <a:pt x="824" y="26384"/>
                    <a:pt x="1615" y="25750"/>
                    <a:pt x="1805" y="24832"/>
                  </a:cubicBezTo>
                  <a:cubicBezTo>
                    <a:pt x="1995" y="23850"/>
                    <a:pt x="1425" y="22900"/>
                    <a:pt x="1267" y="21982"/>
                  </a:cubicBezTo>
                  <a:cubicBezTo>
                    <a:pt x="475" y="17706"/>
                    <a:pt x="3832" y="13589"/>
                    <a:pt x="2977" y="9441"/>
                  </a:cubicBezTo>
                  <a:close/>
                  <a:moveTo>
                    <a:pt x="19515" y="30804"/>
                  </a:moveTo>
                  <a:cubicBezTo>
                    <a:pt x="19754" y="30804"/>
                    <a:pt x="19994" y="30818"/>
                    <a:pt x="20237" y="30849"/>
                  </a:cubicBezTo>
                  <a:cubicBezTo>
                    <a:pt x="22580" y="31134"/>
                    <a:pt x="24544" y="32591"/>
                    <a:pt x="26317" y="34079"/>
                  </a:cubicBezTo>
                  <a:cubicBezTo>
                    <a:pt x="28629" y="36011"/>
                    <a:pt x="30878" y="38101"/>
                    <a:pt x="33886" y="38703"/>
                  </a:cubicBezTo>
                  <a:cubicBezTo>
                    <a:pt x="32522" y="39128"/>
                    <a:pt x="31138" y="39331"/>
                    <a:pt x="29760" y="39331"/>
                  </a:cubicBezTo>
                  <a:cubicBezTo>
                    <a:pt x="27651" y="39331"/>
                    <a:pt x="25554" y="38856"/>
                    <a:pt x="23562" y="37974"/>
                  </a:cubicBezTo>
                  <a:cubicBezTo>
                    <a:pt x="20553" y="36613"/>
                    <a:pt x="18590" y="34269"/>
                    <a:pt x="15993" y="32432"/>
                  </a:cubicBezTo>
                  <a:cubicBezTo>
                    <a:pt x="15518" y="32084"/>
                    <a:pt x="15043" y="31831"/>
                    <a:pt x="14536" y="31641"/>
                  </a:cubicBezTo>
                  <a:cubicBezTo>
                    <a:pt x="16229" y="31502"/>
                    <a:pt x="17825" y="30804"/>
                    <a:pt x="19515" y="30804"/>
                  </a:cubicBezTo>
                  <a:close/>
                  <a:moveTo>
                    <a:pt x="12699" y="31957"/>
                  </a:moveTo>
                  <a:cubicBezTo>
                    <a:pt x="13206" y="31989"/>
                    <a:pt x="13713" y="32052"/>
                    <a:pt x="14220" y="32211"/>
                  </a:cubicBezTo>
                  <a:cubicBezTo>
                    <a:pt x="16785" y="32907"/>
                    <a:pt x="18717" y="35568"/>
                    <a:pt x="20933" y="36993"/>
                  </a:cubicBezTo>
                  <a:cubicBezTo>
                    <a:pt x="23611" y="38706"/>
                    <a:pt x="26650" y="39710"/>
                    <a:pt x="29728" y="39710"/>
                  </a:cubicBezTo>
                  <a:cubicBezTo>
                    <a:pt x="31202" y="39710"/>
                    <a:pt x="32684" y="39480"/>
                    <a:pt x="34139" y="38988"/>
                  </a:cubicBezTo>
                  <a:lnTo>
                    <a:pt x="34139" y="38988"/>
                  </a:lnTo>
                  <a:cubicBezTo>
                    <a:pt x="31576" y="41127"/>
                    <a:pt x="28314" y="42451"/>
                    <a:pt x="25079" y="42451"/>
                  </a:cubicBezTo>
                  <a:cubicBezTo>
                    <a:pt x="22760" y="42451"/>
                    <a:pt x="20455" y="41770"/>
                    <a:pt x="18432" y="40223"/>
                  </a:cubicBezTo>
                  <a:cubicBezTo>
                    <a:pt x="16246" y="38545"/>
                    <a:pt x="15296" y="36201"/>
                    <a:pt x="13998" y="33889"/>
                  </a:cubicBezTo>
                  <a:cubicBezTo>
                    <a:pt x="13650" y="33224"/>
                    <a:pt x="13238" y="32464"/>
                    <a:pt x="12699" y="31957"/>
                  </a:cubicBezTo>
                  <a:close/>
                  <a:moveTo>
                    <a:pt x="28006" y="0"/>
                  </a:moveTo>
                  <a:cubicBezTo>
                    <a:pt x="27889" y="0"/>
                    <a:pt x="27774" y="116"/>
                    <a:pt x="27774" y="257"/>
                  </a:cubicBezTo>
                  <a:cubicBezTo>
                    <a:pt x="27711" y="288"/>
                    <a:pt x="27679" y="320"/>
                    <a:pt x="27679" y="383"/>
                  </a:cubicBezTo>
                  <a:cubicBezTo>
                    <a:pt x="27172" y="3202"/>
                    <a:pt x="25937" y="5957"/>
                    <a:pt x="24195" y="8237"/>
                  </a:cubicBezTo>
                  <a:cubicBezTo>
                    <a:pt x="22549" y="10359"/>
                    <a:pt x="20427" y="11816"/>
                    <a:pt x="18463" y="13558"/>
                  </a:cubicBezTo>
                  <a:cubicBezTo>
                    <a:pt x="16816" y="15015"/>
                    <a:pt x="15613" y="16756"/>
                    <a:pt x="14758" y="18751"/>
                  </a:cubicBezTo>
                  <a:cubicBezTo>
                    <a:pt x="13935" y="20652"/>
                    <a:pt x="13681" y="22837"/>
                    <a:pt x="12636" y="24610"/>
                  </a:cubicBezTo>
                  <a:cubicBezTo>
                    <a:pt x="10894" y="26605"/>
                    <a:pt x="8836" y="28347"/>
                    <a:pt x="7157" y="30469"/>
                  </a:cubicBezTo>
                  <a:cubicBezTo>
                    <a:pt x="5352" y="32844"/>
                    <a:pt x="4434" y="35536"/>
                    <a:pt x="3674" y="38418"/>
                  </a:cubicBezTo>
                  <a:cubicBezTo>
                    <a:pt x="3072" y="40793"/>
                    <a:pt x="2407" y="43263"/>
                    <a:pt x="2470" y="45733"/>
                  </a:cubicBezTo>
                  <a:cubicBezTo>
                    <a:pt x="1932" y="45575"/>
                    <a:pt x="1172" y="43865"/>
                    <a:pt x="1109" y="43643"/>
                  </a:cubicBezTo>
                  <a:cubicBezTo>
                    <a:pt x="729" y="42566"/>
                    <a:pt x="950" y="41680"/>
                    <a:pt x="1394" y="40635"/>
                  </a:cubicBezTo>
                  <a:cubicBezTo>
                    <a:pt x="1774" y="39716"/>
                    <a:pt x="2280" y="38861"/>
                    <a:pt x="2629" y="37943"/>
                  </a:cubicBezTo>
                  <a:cubicBezTo>
                    <a:pt x="3072" y="36771"/>
                    <a:pt x="3135" y="35631"/>
                    <a:pt x="2977" y="34491"/>
                  </a:cubicBezTo>
                  <a:cubicBezTo>
                    <a:pt x="3009" y="34459"/>
                    <a:pt x="3072" y="34428"/>
                    <a:pt x="3072" y="34396"/>
                  </a:cubicBezTo>
                  <a:cubicBezTo>
                    <a:pt x="4085" y="32432"/>
                    <a:pt x="4592" y="30437"/>
                    <a:pt x="4846" y="28252"/>
                  </a:cubicBezTo>
                  <a:cubicBezTo>
                    <a:pt x="5162" y="25624"/>
                    <a:pt x="6334" y="23217"/>
                    <a:pt x="6587" y="20588"/>
                  </a:cubicBezTo>
                  <a:cubicBezTo>
                    <a:pt x="6999" y="15870"/>
                    <a:pt x="4846" y="11246"/>
                    <a:pt x="2217" y="7477"/>
                  </a:cubicBezTo>
                  <a:cubicBezTo>
                    <a:pt x="2185" y="7446"/>
                    <a:pt x="2154" y="7414"/>
                    <a:pt x="2154" y="7382"/>
                  </a:cubicBezTo>
                  <a:cubicBezTo>
                    <a:pt x="2114" y="7312"/>
                    <a:pt x="2052" y="7284"/>
                    <a:pt x="1990" y="7284"/>
                  </a:cubicBezTo>
                  <a:cubicBezTo>
                    <a:pt x="1855" y="7284"/>
                    <a:pt x="1719" y="7420"/>
                    <a:pt x="1805" y="7572"/>
                  </a:cubicBezTo>
                  <a:cubicBezTo>
                    <a:pt x="3674" y="10644"/>
                    <a:pt x="2280" y="13969"/>
                    <a:pt x="1394" y="17073"/>
                  </a:cubicBezTo>
                  <a:cubicBezTo>
                    <a:pt x="729" y="19353"/>
                    <a:pt x="792" y="21032"/>
                    <a:pt x="1235" y="23280"/>
                  </a:cubicBezTo>
                  <a:cubicBezTo>
                    <a:pt x="1647" y="25434"/>
                    <a:pt x="0" y="26922"/>
                    <a:pt x="317" y="29171"/>
                  </a:cubicBezTo>
                  <a:cubicBezTo>
                    <a:pt x="665" y="31514"/>
                    <a:pt x="1679" y="33921"/>
                    <a:pt x="2534" y="36138"/>
                  </a:cubicBezTo>
                  <a:cubicBezTo>
                    <a:pt x="2375" y="37088"/>
                    <a:pt x="1995" y="38006"/>
                    <a:pt x="1394" y="39083"/>
                  </a:cubicBezTo>
                  <a:cubicBezTo>
                    <a:pt x="792" y="40191"/>
                    <a:pt x="159" y="41300"/>
                    <a:pt x="127" y="42598"/>
                  </a:cubicBezTo>
                  <a:cubicBezTo>
                    <a:pt x="95" y="43707"/>
                    <a:pt x="1045" y="46208"/>
                    <a:pt x="2502" y="46208"/>
                  </a:cubicBezTo>
                  <a:cubicBezTo>
                    <a:pt x="2534" y="46620"/>
                    <a:pt x="2565" y="47000"/>
                    <a:pt x="2629" y="47412"/>
                  </a:cubicBezTo>
                  <a:cubicBezTo>
                    <a:pt x="3167" y="50484"/>
                    <a:pt x="5099" y="53271"/>
                    <a:pt x="7126" y="55551"/>
                  </a:cubicBezTo>
                  <a:cubicBezTo>
                    <a:pt x="7165" y="55598"/>
                    <a:pt x="7215" y="55618"/>
                    <a:pt x="7265" y="55618"/>
                  </a:cubicBezTo>
                  <a:cubicBezTo>
                    <a:pt x="7415" y="55618"/>
                    <a:pt x="7569" y="55440"/>
                    <a:pt x="7474" y="55297"/>
                  </a:cubicBezTo>
                  <a:cubicBezTo>
                    <a:pt x="5606" y="52289"/>
                    <a:pt x="3389" y="49597"/>
                    <a:pt x="3230" y="45892"/>
                  </a:cubicBezTo>
                  <a:cubicBezTo>
                    <a:pt x="3072" y="42851"/>
                    <a:pt x="4054" y="39590"/>
                    <a:pt x="4877" y="36708"/>
                  </a:cubicBezTo>
                  <a:cubicBezTo>
                    <a:pt x="4972" y="36359"/>
                    <a:pt x="5099" y="36043"/>
                    <a:pt x="5226" y="35726"/>
                  </a:cubicBezTo>
                  <a:cubicBezTo>
                    <a:pt x="7221" y="33921"/>
                    <a:pt x="9501" y="32084"/>
                    <a:pt x="12161" y="31957"/>
                  </a:cubicBezTo>
                  <a:cubicBezTo>
                    <a:pt x="13491" y="32812"/>
                    <a:pt x="14283" y="35251"/>
                    <a:pt x="14853" y="36328"/>
                  </a:cubicBezTo>
                  <a:cubicBezTo>
                    <a:pt x="15360" y="37278"/>
                    <a:pt x="15898" y="38228"/>
                    <a:pt x="16626" y="39051"/>
                  </a:cubicBezTo>
                  <a:cubicBezTo>
                    <a:pt x="18115" y="40793"/>
                    <a:pt x="20142" y="41965"/>
                    <a:pt x="22359" y="42535"/>
                  </a:cubicBezTo>
                  <a:cubicBezTo>
                    <a:pt x="23350" y="42796"/>
                    <a:pt x="24342" y="42918"/>
                    <a:pt x="25321" y="42918"/>
                  </a:cubicBezTo>
                  <a:cubicBezTo>
                    <a:pt x="28970" y="42918"/>
                    <a:pt x="32449" y="41218"/>
                    <a:pt x="35121" y="38671"/>
                  </a:cubicBezTo>
                  <a:cubicBezTo>
                    <a:pt x="35269" y="38523"/>
                    <a:pt x="35129" y="38336"/>
                    <a:pt x="34969" y="38336"/>
                  </a:cubicBezTo>
                  <a:cubicBezTo>
                    <a:pt x="34924" y="38336"/>
                    <a:pt x="34878" y="38351"/>
                    <a:pt x="34836" y="38386"/>
                  </a:cubicBezTo>
                  <a:cubicBezTo>
                    <a:pt x="30371" y="37879"/>
                    <a:pt x="27774" y="34143"/>
                    <a:pt x="24195" y="31926"/>
                  </a:cubicBezTo>
                  <a:cubicBezTo>
                    <a:pt x="22992" y="31166"/>
                    <a:pt x="21662" y="30532"/>
                    <a:pt x="20237" y="30374"/>
                  </a:cubicBezTo>
                  <a:cubicBezTo>
                    <a:pt x="20024" y="30352"/>
                    <a:pt x="19813" y="30342"/>
                    <a:pt x="19603" y="30342"/>
                  </a:cubicBezTo>
                  <a:cubicBezTo>
                    <a:pt x="17714" y="30342"/>
                    <a:pt x="15910" y="31159"/>
                    <a:pt x="14030" y="31387"/>
                  </a:cubicBezTo>
                  <a:cubicBezTo>
                    <a:pt x="13966" y="31387"/>
                    <a:pt x="13935" y="31419"/>
                    <a:pt x="13903" y="31482"/>
                  </a:cubicBezTo>
                  <a:cubicBezTo>
                    <a:pt x="13367" y="31335"/>
                    <a:pt x="12826" y="31267"/>
                    <a:pt x="12287" y="31267"/>
                  </a:cubicBezTo>
                  <a:cubicBezTo>
                    <a:pt x="9930" y="31267"/>
                    <a:pt x="7606" y="32574"/>
                    <a:pt x="5827" y="34301"/>
                  </a:cubicBezTo>
                  <a:cubicBezTo>
                    <a:pt x="7664" y="30659"/>
                    <a:pt x="10799" y="28030"/>
                    <a:pt x="13238" y="24800"/>
                  </a:cubicBezTo>
                  <a:cubicBezTo>
                    <a:pt x="15898" y="22837"/>
                    <a:pt x="19667" y="23660"/>
                    <a:pt x="22675" y="22362"/>
                  </a:cubicBezTo>
                  <a:cubicBezTo>
                    <a:pt x="25304" y="21222"/>
                    <a:pt x="27552" y="19226"/>
                    <a:pt x="29167" y="16851"/>
                  </a:cubicBezTo>
                  <a:cubicBezTo>
                    <a:pt x="30719" y="14571"/>
                    <a:pt x="31733" y="12038"/>
                    <a:pt x="31353" y="9251"/>
                  </a:cubicBezTo>
                  <a:cubicBezTo>
                    <a:pt x="30941" y="6052"/>
                    <a:pt x="29737" y="2949"/>
                    <a:pt x="28186" y="130"/>
                  </a:cubicBezTo>
                  <a:cubicBezTo>
                    <a:pt x="28140" y="38"/>
                    <a:pt x="28073" y="0"/>
                    <a:pt x="2800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9"/>
            <p:cNvSpPr/>
            <p:nvPr/>
          </p:nvSpPr>
          <p:spPr>
            <a:xfrm rot="5400000">
              <a:off x="3096275" y="769517"/>
              <a:ext cx="145778" cy="156182"/>
            </a:xfrm>
            <a:custGeom>
              <a:avLst/>
              <a:gdLst/>
              <a:ahLst/>
              <a:cxnLst/>
              <a:rect l="l" t="t" r="r" b="b"/>
              <a:pathLst>
                <a:path w="4806" h="5149" extrusionOk="0">
                  <a:moveTo>
                    <a:pt x="4654" y="1"/>
                  </a:moveTo>
                  <a:cubicBezTo>
                    <a:pt x="4627" y="1"/>
                    <a:pt x="4600" y="11"/>
                    <a:pt x="4576" y="35"/>
                  </a:cubicBezTo>
                  <a:cubicBezTo>
                    <a:pt x="2866" y="1460"/>
                    <a:pt x="1377" y="3170"/>
                    <a:pt x="47" y="4975"/>
                  </a:cubicBezTo>
                  <a:cubicBezTo>
                    <a:pt x="1" y="5045"/>
                    <a:pt x="57" y="5149"/>
                    <a:pt x="128" y="5149"/>
                  </a:cubicBezTo>
                  <a:cubicBezTo>
                    <a:pt x="153" y="5149"/>
                    <a:pt x="180" y="5135"/>
                    <a:pt x="206" y="5102"/>
                  </a:cubicBezTo>
                  <a:cubicBezTo>
                    <a:pt x="1599" y="3360"/>
                    <a:pt x="3119" y="1745"/>
                    <a:pt x="4734" y="161"/>
                  </a:cubicBezTo>
                  <a:cubicBezTo>
                    <a:pt x="4806" y="90"/>
                    <a:pt x="4734" y="1"/>
                    <a:pt x="46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9"/>
            <p:cNvSpPr/>
            <p:nvPr/>
          </p:nvSpPr>
          <p:spPr>
            <a:xfrm rot="5400000">
              <a:off x="3185593" y="765662"/>
              <a:ext cx="310483" cy="447617"/>
            </a:xfrm>
            <a:custGeom>
              <a:avLst/>
              <a:gdLst/>
              <a:ahLst/>
              <a:cxnLst/>
              <a:rect l="l" t="t" r="r" b="b"/>
              <a:pathLst>
                <a:path w="10236" h="14757" extrusionOk="0">
                  <a:moveTo>
                    <a:pt x="10136" y="1"/>
                  </a:moveTo>
                  <a:cubicBezTo>
                    <a:pt x="10108" y="1"/>
                    <a:pt x="10078" y="15"/>
                    <a:pt x="10056" y="48"/>
                  </a:cubicBezTo>
                  <a:cubicBezTo>
                    <a:pt x="7871" y="5622"/>
                    <a:pt x="4863" y="10847"/>
                    <a:pt x="80" y="14584"/>
                  </a:cubicBezTo>
                  <a:cubicBezTo>
                    <a:pt x="1" y="14637"/>
                    <a:pt x="55" y="14757"/>
                    <a:pt x="130" y="14757"/>
                  </a:cubicBezTo>
                  <a:cubicBezTo>
                    <a:pt x="145" y="14757"/>
                    <a:pt x="160" y="14752"/>
                    <a:pt x="175" y="14742"/>
                  </a:cubicBezTo>
                  <a:cubicBezTo>
                    <a:pt x="5148" y="11100"/>
                    <a:pt x="8061" y="5780"/>
                    <a:pt x="10215" y="111"/>
                  </a:cubicBezTo>
                  <a:cubicBezTo>
                    <a:pt x="10235" y="49"/>
                    <a:pt x="10189" y="1"/>
                    <a:pt x="1013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9"/>
            <p:cNvSpPr/>
            <p:nvPr/>
          </p:nvSpPr>
          <p:spPr>
            <a:xfrm rot="5400000">
              <a:off x="3140459" y="790747"/>
              <a:ext cx="346518" cy="485047"/>
            </a:xfrm>
            <a:custGeom>
              <a:avLst/>
              <a:gdLst/>
              <a:ahLst/>
              <a:cxnLst/>
              <a:rect l="l" t="t" r="r" b="b"/>
              <a:pathLst>
                <a:path w="11424" h="15991" extrusionOk="0">
                  <a:moveTo>
                    <a:pt x="11391" y="0"/>
                  </a:moveTo>
                  <a:cubicBezTo>
                    <a:pt x="11376" y="0"/>
                    <a:pt x="11360" y="8"/>
                    <a:pt x="11360" y="24"/>
                  </a:cubicBezTo>
                  <a:cubicBezTo>
                    <a:pt x="10916" y="7055"/>
                    <a:pt x="6704" y="13199"/>
                    <a:pt x="86" y="15859"/>
                  </a:cubicBezTo>
                  <a:cubicBezTo>
                    <a:pt x="1" y="15887"/>
                    <a:pt x="42" y="15990"/>
                    <a:pt x="119" y="15990"/>
                  </a:cubicBezTo>
                  <a:cubicBezTo>
                    <a:pt x="128" y="15990"/>
                    <a:pt x="138" y="15989"/>
                    <a:pt x="149" y="15985"/>
                  </a:cubicBezTo>
                  <a:cubicBezTo>
                    <a:pt x="6704" y="13547"/>
                    <a:pt x="11423" y="7086"/>
                    <a:pt x="11423" y="24"/>
                  </a:cubicBezTo>
                  <a:cubicBezTo>
                    <a:pt x="11423" y="8"/>
                    <a:pt x="11407" y="0"/>
                    <a:pt x="1139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9"/>
            <p:cNvSpPr/>
            <p:nvPr/>
          </p:nvSpPr>
          <p:spPr>
            <a:xfrm rot="5400000">
              <a:off x="1038252" y="735874"/>
              <a:ext cx="138498" cy="456110"/>
            </a:xfrm>
            <a:custGeom>
              <a:avLst/>
              <a:gdLst/>
              <a:ahLst/>
              <a:cxnLst/>
              <a:rect l="l" t="t" r="r" b="b"/>
              <a:pathLst>
                <a:path w="4566" h="15037" extrusionOk="0">
                  <a:moveTo>
                    <a:pt x="4499" y="0"/>
                  </a:moveTo>
                  <a:cubicBezTo>
                    <a:pt x="4469" y="0"/>
                    <a:pt x="4436" y="17"/>
                    <a:pt x="4421" y="60"/>
                  </a:cubicBezTo>
                  <a:cubicBezTo>
                    <a:pt x="2426" y="4811"/>
                    <a:pt x="938" y="9814"/>
                    <a:pt x="19" y="14881"/>
                  </a:cubicBezTo>
                  <a:cubicBezTo>
                    <a:pt x="0" y="14976"/>
                    <a:pt x="72" y="15036"/>
                    <a:pt x="139" y="15036"/>
                  </a:cubicBezTo>
                  <a:cubicBezTo>
                    <a:pt x="184" y="15036"/>
                    <a:pt x="228" y="15009"/>
                    <a:pt x="241" y="14945"/>
                  </a:cubicBezTo>
                  <a:cubicBezTo>
                    <a:pt x="1349" y="9878"/>
                    <a:pt x="2743" y="4937"/>
                    <a:pt x="4548" y="60"/>
                  </a:cubicBezTo>
                  <a:cubicBezTo>
                    <a:pt x="4565" y="26"/>
                    <a:pt x="4535" y="0"/>
                    <a:pt x="449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9"/>
            <p:cNvSpPr/>
            <p:nvPr/>
          </p:nvSpPr>
          <p:spPr>
            <a:xfrm rot="5400000">
              <a:off x="265479" y="325045"/>
              <a:ext cx="990811" cy="1551052"/>
            </a:xfrm>
            <a:custGeom>
              <a:avLst/>
              <a:gdLst/>
              <a:ahLst/>
              <a:cxnLst/>
              <a:rect l="l" t="t" r="r" b="b"/>
              <a:pathLst>
                <a:path w="32665" h="51135" extrusionOk="0">
                  <a:moveTo>
                    <a:pt x="15847" y="782"/>
                  </a:moveTo>
                  <a:cubicBezTo>
                    <a:pt x="16166" y="782"/>
                    <a:pt x="16445" y="1017"/>
                    <a:pt x="16690" y="1489"/>
                  </a:cubicBezTo>
                  <a:cubicBezTo>
                    <a:pt x="16721" y="1520"/>
                    <a:pt x="16721" y="1552"/>
                    <a:pt x="16753" y="1552"/>
                  </a:cubicBezTo>
                  <a:cubicBezTo>
                    <a:pt x="16341" y="2344"/>
                    <a:pt x="15898" y="3135"/>
                    <a:pt x="15518" y="3959"/>
                  </a:cubicBezTo>
                  <a:cubicBezTo>
                    <a:pt x="15496" y="4003"/>
                    <a:pt x="15535" y="4062"/>
                    <a:pt x="15583" y="4062"/>
                  </a:cubicBezTo>
                  <a:cubicBezTo>
                    <a:pt x="15603" y="4062"/>
                    <a:pt x="15626" y="4051"/>
                    <a:pt x="15645" y="4022"/>
                  </a:cubicBezTo>
                  <a:cubicBezTo>
                    <a:pt x="16088" y="3262"/>
                    <a:pt x="16468" y="2470"/>
                    <a:pt x="16880" y="1679"/>
                  </a:cubicBezTo>
                  <a:cubicBezTo>
                    <a:pt x="17640" y="2470"/>
                    <a:pt x="17513" y="2914"/>
                    <a:pt x="17513" y="4086"/>
                  </a:cubicBezTo>
                  <a:cubicBezTo>
                    <a:pt x="17513" y="4687"/>
                    <a:pt x="17482" y="5289"/>
                    <a:pt x="17450" y="5922"/>
                  </a:cubicBezTo>
                  <a:cubicBezTo>
                    <a:pt x="17418" y="6872"/>
                    <a:pt x="17323" y="7632"/>
                    <a:pt x="17672" y="8519"/>
                  </a:cubicBezTo>
                  <a:cubicBezTo>
                    <a:pt x="17450" y="8614"/>
                    <a:pt x="17228" y="8741"/>
                    <a:pt x="16975" y="8899"/>
                  </a:cubicBezTo>
                  <a:cubicBezTo>
                    <a:pt x="14948" y="10388"/>
                    <a:pt x="14568" y="13396"/>
                    <a:pt x="13903" y="15645"/>
                  </a:cubicBezTo>
                  <a:cubicBezTo>
                    <a:pt x="13396" y="17386"/>
                    <a:pt x="12826" y="19128"/>
                    <a:pt x="12003" y="20743"/>
                  </a:cubicBezTo>
                  <a:cubicBezTo>
                    <a:pt x="11306" y="22105"/>
                    <a:pt x="10198" y="24227"/>
                    <a:pt x="8709" y="24892"/>
                  </a:cubicBezTo>
                  <a:cubicBezTo>
                    <a:pt x="8741" y="21535"/>
                    <a:pt x="6999" y="18590"/>
                    <a:pt x="7791" y="15170"/>
                  </a:cubicBezTo>
                  <a:cubicBezTo>
                    <a:pt x="8361" y="12668"/>
                    <a:pt x="10641" y="10451"/>
                    <a:pt x="10324" y="7727"/>
                  </a:cubicBezTo>
                  <a:cubicBezTo>
                    <a:pt x="10198" y="6777"/>
                    <a:pt x="9754" y="5954"/>
                    <a:pt x="9469" y="5067"/>
                  </a:cubicBezTo>
                  <a:cubicBezTo>
                    <a:pt x="9469" y="5036"/>
                    <a:pt x="9501" y="5036"/>
                    <a:pt x="9501" y="5004"/>
                  </a:cubicBezTo>
                  <a:cubicBezTo>
                    <a:pt x="10008" y="3737"/>
                    <a:pt x="10419" y="2850"/>
                    <a:pt x="11844" y="2375"/>
                  </a:cubicBezTo>
                  <a:cubicBezTo>
                    <a:pt x="12319" y="2217"/>
                    <a:pt x="12826" y="2185"/>
                    <a:pt x="13301" y="2059"/>
                  </a:cubicBezTo>
                  <a:cubicBezTo>
                    <a:pt x="13681" y="1932"/>
                    <a:pt x="13966" y="1805"/>
                    <a:pt x="14283" y="1647"/>
                  </a:cubicBezTo>
                  <a:cubicBezTo>
                    <a:pt x="14568" y="1457"/>
                    <a:pt x="14853" y="1299"/>
                    <a:pt x="15138" y="1109"/>
                  </a:cubicBezTo>
                  <a:cubicBezTo>
                    <a:pt x="15394" y="891"/>
                    <a:pt x="15630" y="782"/>
                    <a:pt x="15847" y="782"/>
                  </a:cubicBezTo>
                  <a:close/>
                  <a:moveTo>
                    <a:pt x="28370" y="14382"/>
                  </a:moveTo>
                  <a:cubicBezTo>
                    <a:pt x="28718" y="14382"/>
                    <a:pt x="29036" y="14416"/>
                    <a:pt x="29294" y="14505"/>
                  </a:cubicBezTo>
                  <a:cubicBezTo>
                    <a:pt x="29357" y="14490"/>
                    <a:pt x="29416" y="14483"/>
                    <a:pt x="29471" y="14483"/>
                  </a:cubicBezTo>
                  <a:cubicBezTo>
                    <a:pt x="29779" y="14483"/>
                    <a:pt x="29974" y="14704"/>
                    <a:pt x="30054" y="15106"/>
                  </a:cubicBezTo>
                  <a:cubicBezTo>
                    <a:pt x="30624" y="15645"/>
                    <a:pt x="30561" y="16120"/>
                    <a:pt x="29769" y="16531"/>
                  </a:cubicBezTo>
                  <a:cubicBezTo>
                    <a:pt x="29516" y="16816"/>
                    <a:pt x="29231" y="17070"/>
                    <a:pt x="28977" y="17386"/>
                  </a:cubicBezTo>
                  <a:cubicBezTo>
                    <a:pt x="27869" y="18748"/>
                    <a:pt x="27267" y="20458"/>
                    <a:pt x="26286" y="21915"/>
                  </a:cubicBezTo>
                  <a:cubicBezTo>
                    <a:pt x="24924" y="23974"/>
                    <a:pt x="22802" y="25114"/>
                    <a:pt x="20617" y="26095"/>
                  </a:cubicBezTo>
                  <a:cubicBezTo>
                    <a:pt x="18685" y="26982"/>
                    <a:pt x="16753" y="27806"/>
                    <a:pt x="14663" y="28091"/>
                  </a:cubicBezTo>
                  <a:cubicBezTo>
                    <a:pt x="16405" y="27362"/>
                    <a:pt x="18115" y="26665"/>
                    <a:pt x="19572" y="25272"/>
                  </a:cubicBezTo>
                  <a:cubicBezTo>
                    <a:pt x="21694" y="23182"/>
                    <a:pt x="23752" y="20173"/>
                    <a:pt x="24892" y="17386"/>
                  </a:cubicBezTo>
                  <a:cubicBezTo>
                    <a:pt x="25240" y="16531"/>
                    <a:pt x="25494" y="15613"/>
                    <a:pt x="25652" y="14695"/>
                  </a:cubicBezTo>
                  <a:cubicBezTo>
                    <a:pt x="26403" y="14604"/>
                    <a:pt x="27482" y="14382"/>
                    <a:pt x="28370" y="14382"/>
                  </a:cubicBezTo>
                  <a:close/>
                  <a:moveTo>
                    <a:pt x="8203" y="1235"/>
                  </a:moveTo>
                  <a:cubicBezTo>
                    <a:pt x="8361" y="1330"/>
                    <a:pt x="8519" y="1457"/>
                    <a:pt x="8678" y="1552"/>
                  </a:cubicBezTo>
                  <a:cubicBezTo>
                    <a:pt x="8013" y="3484"/>
                    <a:pt x="6651" y="5004"/>
                    <a:pt x="5922" y="6936"/>
                  </a:cubicBezTo>
                  <a:cubicBezTo>
                    <a:pt x="5099" y="9058"/>
                    <a:pt x="5321" y="11591"/>
                    <a:pt x="5669" y="13808"/>
                  </a:cubicBezTo>
                  <a:cubicBezTo>
                    <a:pt x="5683" y="13879"/>
                    <a:pt x="5749" y="13912"/>
                    <a:pt x="5817" y="13912"/>
                  </a:cubicBezTo>
                  <a:cubicBezTo>
                    <a:pt x="5900" y="13912"/>
                    <a:pt x="5986" y="13863"/>
                    <a:pt x="5986" y="13776"/>
                  </a:cubicBezTo>
                  <a:cubicBezTo>
                    <a:pt x="5732" y="10863"/>
                    <a:pt x="5542" y="8139"/>
                    <a:pt x="6999" y="5542"/>
                  </a:cubicBezTo>
                  <a:cubicBezTo>
                    <a:pt x="7696" y="4244"/>
                    <a:pt x="8456" y="3072"/>
                    <a:pt x="8868" y="1710"/>
                  </a:cubicBezTo>
                  <a:cubicBezTo>
                    <a:pt x="8963" y="1774"/>
                    <a:pt x="9026" y="1805"/>
                    <a:pt x="9089" y="1869"/>
                  </a:cubicBezTo>
                  <a:cubicBezTo>
                    <a:pt x="9248" y="2344"/>
                    <a:pt x="8709" y="3706"/>
                    <a:pt x="8804" y="4307"/>
                  </a:cubicBezTo>
                  <a:cubicBezTo>
                    <a:pt x="8931" y="5321"/>
                    <a:pt x="9501" y="6207"/>
                    <a:pt x="9754" y="7189"/>
                  </a:cubicBezTo>
                  <a:cubicBezTo>
                    <a:pt x="10356" y="9786"/>
                    <a:pt x="8424" y="11813"/>
                    <a:pt x="7664" y="14125"/>
                  </a:cubicBezTo>
                  <a:cubicBezTo>
                    <a:pt x="6999" y="16056"/>
                    <a:pt x="7094" y="18083"/>
                    <a:pt x="7474" y="20047"/>
                  </a:cubicBezTo>
                  <a:cubicBezTo>
                    <a:pt x="7759" y="21503"/>
                    <a:pt x="8361" y="23340"/>
                    <a:pt x="8361" y="25019"/>
                  </a:cubicBezTo>
                  <a:cubicBezTo>
                    <a:pt x="8298" y="25082"/>
                    <a:pt x="8298" y="25145"/>
                    <a:pt x="8361" y="25177"/>
                  </a:cubicBezTo>
                  <a:cubicBezTo>
                    <a:pt x="8329" y="26634"/>
                    <a:pt x="7822" y="27932"/>
                    <a:pt x="6271" y="28597"/>
                  </a:cubicBezTo>
                  <a:cubicBezTo>
                    <a:pt x="6176" y="28566"/>
                    <a:pt x="6112" y="28534"/>
                    <a:pt x="6017" y="28502"/>
                  </a:cubicBezTo>
                  <a:lnTo>
                    <a:pt x="5891" y="28502"/>
                  </a:lnTo>
                  <a:cubicBezTo>
                    <a:pt x="4149" y="26507"/>
                    <a:pt x="5637" y="23530"/>
                    <a:pt x="5289" y="21123"/>
                  </a:cubicBezTo>
                  <a:cubicBezTo>
                    <a:pt x="4909" y="18685"/>
                    <a:pt x="3579" y="16531"/>
                    <a:pt x="3325" y="14061"/>
                  </a:cubicBezTo>
                  <a:cubicBezTo>
                    <a:pt x="3009" y="11306"/>
                    <a:pt x="3737" y="8614"/>
                    <a:pt x="5194" y="6302"/>
                  </a:cubicBezTo>
                  <a:cubicBezTo>
                    <a:pt x="5859" y="5226"/>
                    <a:pt x="6619" y="4244"/>
                    <a:pt x="7221" y="3167"/>
                  </a:cubicBezTo>
                  <a:cubicBezTo>
                    <a:pt x="7442" y="2755"/>
                    <a:pt x="7601" y="2217"/>
                    <a:pt x="7886" y="1837"/>
                  </a:cubicBezTo>
                  <a:cubicBezTo>
                    <a:pt x="7981" y="1647"/>
                    <a:pt x="8076" y="1425"/>
                    <a:pt x="8203" y="1235"/>
                  </a:cubicBezTo>
                  <a:close/>
                  <a:moveTo>
                    <a:pt x="23497" y="7086"/>
                  </a:moveTo>
                  <a:cubicBezTo>
                    <a:pt x="23889" y="7086"/>
                    <a:pt x="24281" y="7134"/>
                    <a:pt x="24639" y="7221"/>
                  </a:cubicBezTo>
                  <a:cubicBezTo>
                    <a:pt x="27362" y="7822"/>
                    <a:pt x="25367" y="14695"/>
                    <a:pt x="24670" y="16595"/>
                  </a:cubicBezTo>
                  <a:cubicBezTo>
                    <a:pt x="23689" y="19382"/>
                    <a:pt x="21630" y="22327"/>
                    <a:pt x="19635" y="24449"/>
                  </a:cubicBezTo>
                  <a:cubicBezTo>
                    <a:pt x="17798" y="26412"/>
                    <a:pt x="15581" y="27172"/>
                    <a:pt x="13206" y="28186"/>
                  </a:cubicBezTo>
                  <a:lnTo>
                    <a:pt x="12985" y="28186"/>
                  </a:lnTo>
                  <a:cubicBezTo>
                    <a:pt x="12858" y="28186"/>
                    <a:pt x="12795" y="28281"/>
                    <a:pt x="12795" y="28376"/>
                  </a:cubicBezTo>
                  <a:cubicBezTo>
                    <a:pt x="12510" y="28534"/>
                    <a:pt x="12193" y="28724"/>
                    <a:pt x="11876" y="28882"/>
                  </a:cubicBezTo>
                  <a:cubicBezTo>
                    <a:pt x="11844" y="28882"/>
                    <a:pt x="11813" y="28851"/>
                    <a:pt x="11781" y="28851"/>
                  </a:cubicBezTo>
                  <a:cubicBezTo>
                    <a:pt x="11751" y="28826"/>
                    <a:pt x="11719" y="28816"/>
                    <a:pt x="11689" y="28816"/>
                  </a:cubicBezTo>
                  <a:cubicBezTo>
                    <a:pt x="11561" y="28816"/>
                    <a:pt x="11451" y="29001"/>
                    <a:pt x="11528" y="29104"/>
                  </a:cubicBezTo>
                  <a:cubicBezTo>
                    <a:pt x="10738" y="29586"/>
                    <a:pt x="9919" y="30054"/>
                    <a:pt x="9079" y="30054"/>
                  </a:cubicBezTo>
                  <a:cubicBezTo>
                    <a:pt x="8706" y="30054"/>
                    <a:pt x="8329" y="29961"/>
                    <a:pt x="7949" y="29737"/>
                  </a:cubicBezTo>
                  <a:cubicBezTo>
                    <a:pt x="7442" y="29421"/>
                    <a:pt x="7062" y="29072"/>
                    <a:pt x="6587" y="28787"/>
                  </a:cubicBezTo>
                  <a:cubicBezTo>
                    <a:pt x="7917" y="28091"/>
                    <a:pt x="8614" y="26697"/>
                    <a:pt x="8678" y="25145"/>
                  </a:cubicBezTo>
                  <a:cubicBezTo>
                    <a:pt x="10324" y="24575"/>
                    <a:pt x="11559" y="22358"/>
                    <a:pt x="12319" y="20933"/>
                  </a:cubicBezTo>
                  <a:cubicBezTo>
                    <a:pt x="13428" y="18843"/>
                    <a:pt x="14125" y="16595"/>
                    <a:pt x="14758" y="14315"/>
                  </a:cubicBezTo>
                  <a:cubicBezTo>
                    <a:pt x="15106" y="13080"/>
                    <a:pt x="15423" y="11781"/>
                    <a:pt x="16088" y="10641"/>
                  </a:cubicBezTo>
                  <a:cubicBezTo>
                    <a:pt x="16975" y="9153"/>
                    <a:pt x="18210" y="8804"/>
                    <a:pt x="19793" y="8456"/>
                  </a:cubicBezTo>
                  <a:cubicBezTo>
                    <a:pt x="20743" y="8266"/>
                    <a:pt x="21028" y="7917"/>
                    <a:pt x="21789" y="7474"/>
                  </a:cubicBezTo>
                  <a:cubicBezTo>
                    <a:pt x="22272" y="7204"/>
                    <a:pt x="22884" y="7086"/>
                    <a:pt x="23497" y="7086"/>
                  </a:cubicBezTo>
                  <a:close/>
                  <a:moveTo>
                    <a:pt x="29452" y="30814"/>
                  </a:moveTo>
                  <a:lnTo>
                    <a:pt x="29421" y="30877"/>
                  </a:lnTo>
                  <a:cubicBezTo>
                    <a:pt x="29421" y="30846"/>
                    <a:pt x="29421" y="30814"/>
                    <a:pt x="29421" y="30814"/>
                  </a:cubicBezTo>
                  <a:close/>
                  <a:moveTo>
                    <a:pt x="22718" y="29021"/>
                  </a:moveTo>
                  <a:cubicBezTo>
                    <a:pt x="23762" y="29021"/>
                    <a:pt x="24810" y="29089"/>
                    <a:pt x="25842" y="29136"/>
                  </a:cubicBezTo>
                  <a:cubicBezTo>
                    <a:pt x="26919" y="29199"/>
                    <a:pt x="27996" y="29231"/>
                    <a:pt x="29041" y="29262"/>
                  </a:cubicBezTo>
                  <a:cubicBezTo>
                    <a:pt x="29085" y="29264"/>
                    <a:pt x="29129" y="29265"/>
                    <a:pt x="29171" y="29265"/>
                  </a:cubicBezTo>
                  <a:cubicBezTo>
                    <a:pt x="29414" y="29265"/>
                    <a:pt x="29613" y="29241"/>
                    <a:pt x="29755" y="29241"/>
                  </a:cubicBezTo>
                  <a:cubicBezTo>
                    <a:pt x="30058" y="29241"/>
                    <a:pt x="30107" y="29349"/>
                    <a:pt x="29801" y="30022"/>
                  </a:cubicBezTo>
                  <a:cubicBezTo>
                    <a:pt x="29706" y="30244"/>
                    <a:pt x="29611" y="30434"/>
                    <a:pt x="29547" y="30561"/>
                  </a:cubicBezTo>
                  <a:cubicBezTo>
                    <a:pt x="29321" y="30529"/>
                    <a:pt x="29099" y="30515"/>
                    <a:pt x="28881" y="30515"/>
                  </a:cubicBezTo>
                  <a:cubicBezTo>
                    <a:pt x="26772" y="30515"/>
                    <a:pt x="25008" y="31852"/>
                    <a:pt x="22983" y="31852"/>
                  </a:cubicBezTo>
                  <a:cubicBezTo>
                    <a:pt x="22696" y="31852"/>
                    <a:pt x="22404" y="31825"/>
                    <a:pt x="22105" y="31764"/>
                  </a:cubicBezTo>
                  <a:cubicBezTo>
                    <a:pt x="21786" y="31695"/>
                    <a:pt x="21504" y="31666"/>
                    <a:pt x="21241" y="31666"/>
                  </a:cubicBezTo>
                  <a:cubicBezTo>
                    <a:pt x="20536" y="31666"/>
                    <a:pt x="19958" y="31873"/>
                    <a:pt x="19128" y="32081"/>
                  </a:cubicBezTo>
                  <a:cubicBezTo>
                    <a:pt x="18044" y="32347"/>
                    <a:pt x="16973" y="32454"/>
                    <a:pt x="15890" y="32454"/>
                  </a:cubicBezTo>
                  <a:cubicBezTo>
                    <a:pt x="15296" y="32454"/>
                    <a:pt x="14698" y="32422"/>
                    <a:pt x="14093" y="32366"/>
                  </a:cubicBezTo>
                  <a:cubicBezTo>
                    <a:pt x="13681" y="32081"/>
                    <a:pt x="13270" y="31796"/>
                    <a:pt x="12890" y="31447"/>
                  </a:cubicBezTo>
                  <a:cubicBezTo>
                    <a:pt x="12224" y="30846"/>
                    <a:pt x="11528" y="30466"/>
                    <a:pt x="10704" y="30276"/>
                  </a:cubicBezTo>
                  <a:cubicBezTo>
                    <a:pt x="10704" y="30276"/>
                    <a:pt x="10673" y="30244"/>
                    <a:pt x="10641" y="30244"/>
                  </a:cubicBezTo>
                  <a:cubicBezTo>
                    <a:pt x="10958" y="30022"/>
                    <a:pt x="11243" y="29801"/>
                    <a:pt x="11559" y="29611"/>
                  </a:cubicBezTo>
                  <a:cubicBezTo>
                    <a:pt x="11686" y="29516"/>
                    <a:pt x="11813" y="29452"/>
                    <a:pt x="11908" y="29389"/>
                  </a:cubicBezTo>
                  <a:cubicBezTo>
                    <a:pt x="12911" y="30074"/>
                    <a:pt x="13878" y="30317"/>
                    <a:pt x="14854" y="30317"/>
                  </a:cubicBezTo>
                  <a:cubicBezTo>
                    <a:pt x="16314" y="30317"/>
                    <a:pt x="17794" y="29775"/>
                    <a:pt x="19445" y="29357"/>
                  </a:cubicBezTo>
                  <a:cubicBezTo>
                    <a:pt x="20518" y="29097"/>
                    <a:pt x="21616" y="29021"/>
                    <a:pt x="22718" y="29021"/>
                  </a:cubicBezTo>
                  <a:close/>
                  <a:moveTo>
                    <a:pt x="29050" y="30809"/>
                  </a:moveTo>
                  <a:cubicBezTo>
                    <a:pt x="29141" y="30809"/>
                    <a:pt x="29233" y="30810"/>
                    <a:pt x="29326" y="30814"/>
                  </a:cubicBezTo>
                  <a:cubicBezTo>
                    <a:pt x="29294" y="30846"/>
                    <a:pt x="29262" y="30877"/>
                    <a:pt x="29231" y="30909"/>
                  </a:cubicBezTo>
                  <a:cubicBezTo>
                    <a:pt x="28122" y="32271"/>
                    <a:pt x="26856" y="33538"/>
                    <a:pt x="25177" y="34139"/>
                  </a:cubicBezTo>
                  <a:cubicBezTo>
                    <a:pt x="24258" y="34459"/>
                    <a:pt x="23303" y="34590"/>
                    <a:pt x="22341" y="34590"/>
                  </a:cubicBezTo>
                  <a:cubicBezTo>
                    <a:pt x="21113" y="34590"/>
                    <a:pt x="19874" y="34378"/>
                    <a:pt x="18685" y="34076"/>
                  </a:cubicBezTo>
                  <a:cubicBezTo>
                    <a:pt x="17292" y="33728"/>
                    <a:pt x="16025" y="33379"/>
                    <a:pt x="14853" y="32809"/>
                  </a:cubicBezTo>
                  <a:lnTo>
                    <a:pt x="14853" y="32809"/>
                  </a:lnTo>
                  <a:cubicBezTo>
                    <a:pt x="15246" y="32834"/>
                    <a:pt x="15643" y="32849"/>
                    <a:pt x="16041" y="32849"/>
                  </a:cubicBezTo>
                  <a:cubicBezTo>
                    <a:pt x="16671" y="32849"/>
                    <a:pt x="17304" y="32811"/>
                    <a:pt x="17925" y="32714"/>
                  </a:cubicBezTo>
                  <a:cubicBezTo>
                    <a:pt x="19190" y="32520"/>
                    <a:pt x="20212" y="32157"/>
                    <a:pt x="21378" y="32157"/>
                  </a:cubicBezTo>
                  <a:cubicBezTo>
                    <a:pt x="21730" y="32157"/>
                    <a:pt x="22096" y="32190"/>
                    <a:pt x="22485" y="32271"/>
                  </a:cubicBezTo>
                  <a:cubicBezTo>
                    <a:pt x="22829" y="32348"/>
                    <a:pt x="23122" y="32387"/>
                    <a:pt x="23396" y="32387"/>
                  </a:cubicBezTo>
                  <a:cubicBezTo>
                    <a:pt x="23905" y="32387"/>
                    <a:pt x="24347" y="32253"/>
                    <a:pt x="24924" y="31986"/>
                  </a:cubicBezTo>
                  <a:cubicBezTo>
                    <a:pt x="26358" y="31299"/>
                    <a:pt x="27538" y="30809"/>
                    <a:pt x="29050" y="30809"/>
                  </a:cubicBezTo>
                  <a:close/>
                  <a:moveTo>
                    <a:pt x="5036" y="28059"/>
                  </a:moveTo>
                  <a:cubicBezTo>
                    <a:pt x="5226" y="28407"/>
                    <a:pt x="5447" y="28756"/>
                    <a:pt x="5796" y="29072"/>
                  </a:cubicBezTo>
                  <a:cubicBezTo>
                    <a:pt x="5853" y="29115"/>
                    <a:pt x="5910" y="29132"/>
                    <a:pt x="5961" y="29132"/>
                  </a:cubicBezTo>
                  <a:cubicBezTo>
                    <a:pt x="6024" y="29132"/>
                    <a:pt x="6078" y="29107"/>
                    <a:pt x="6112" y="29072"/>
                  </a:cubicBezTo>
                  <a:cubicBezTo>
                    <a:pt x="7094" y="29516"/>
                    <a:pt x="7791" y="30592"/>
                    <a:pt x="8868" y="30782"/>
                  </a:cubicBezTo>
                  <a:cubicBezTo>
                    <a:pt x="8979" y="30805"/>
                    <a:pt x="9086" y="30815"/>
                    <a:pt x="9191" y="30815"/>
                  </a:cubicBezTo>
                  <a:cubicBezTo>
                    <a:pt x="9533" y="30815"/>
                    <a:pt x="9843" y="30706"/>
                    <a:pt x="10134" y="30561"/>
                  </a:cubicBezTo>
                  <a:lnTo>
                    <a:pt x="10324" y="30592"/>
                  </a:lnTo>
                  <a:cubicBezTo>
                    <a:pt x="9469" y="32271"/>
                    <a:pt x="7727" y="32999"/>
                    <a:pt x="6366" y="34234"/>
                  </a:cubicBezTo>
                  <a:cubicBezTo>
                    <a:pt x="5131" y="35343"/>
                    <a:pt x="4244" y="36799"/>
                    <a:pt x="3737" y="38383"/>
                  </a:cubicBezTo>
                  <a:cubicBezTo>
                    <a:pt x="3104" y="40220"/>
                    <a:pt x="3072" y="42120"/>
                    <a:pt x="3104" y="44052"/>
                  </a:cubicBezTo>
                  <a:cubicBezTo>
                    <a:pt x="3104" y="45318"/>
                    <a:pt x="3199" y="46617"/>
                    <a:pt x="2914" y="47884"/>
                  </a:cubicBezTo>
                  <a:cubicBezTo>
                    <a:pt x="2783" y="48381"/>
                    <a:pt x="1894" y="50547"/>
                    <a:pt x="1196" y="50547"/>
                  </a:cubicBezTo>
                  <a:cubicBezTo>
                    <a:pt x="1050" y="50547"/>
                    <a:pt x="912" y="50452"/>
                    <a:pt x="792" y="50227"/>
                  </a:cubicBezTo>
                  <a:cubicBezTo>
                    <a:pt x="570" y="49815"/>
                    <a:pt x="1425" y="48549"/>
                    <a:pt x="1584" y="48010"/>
                  </a:cubicBezTo>
                  <a:cubicBezTo>
                    <a:pt x="1837" y="47219"/>
                    <a:pt x="1964" y="46427"/>
                    <a:pt x="1932" y="45603"/>
                  </a:cubicBezTo>
                  <a:cubicBezTo>
                    <a:pt x="1900" y="43387"/>
                    <a:pt x="1299" y="41423"/>
                    <a:pt x="1964" y="39206"/>
                  </a:cubicBezTo>
                  <a:cubicBezTo>
                    <a:pt x="2534" y="37338"/>
                    <a:pt x="3547" y="35628"/>
                    <a:pt x="4117" y="33759"/>
                  </a:cubicBezTo>
                  <a:cubicBezTo>
                    <a:pt x="4371" y="32999"/>
                    <a:pt x="4561" y="32239"/>
                    <a:pt x="4592" y="31447"/>
                  </a:cubicBezTo>
                  <a:cubicBezTo>
                    <a:pt x="4687" y="30339"/>
                    <a:pt x="4307" y="29041"/>
                    <a:pt x="5036" y="28059"/>
                  </a:cubicBezTo>
                  <a:close/>
                  <a:moveTo>
                    <a:pt x="9343" y="0"/>
                  </a:moveTo>
                  <a:cubicBezTo>
                    <a:pt x="8614" y="95"/>
                    <a:pt x="8234" y="412"/>
                    <a:pt x="7854" y="1014"/>
                  </a:cubicBezTo>
                  <a:cubicBezTo>
                    <a:pt x="7062" y="2249"/>
                    <a:pt x="6524" y="3579"/>
                    <a:pt x="5701" y="4782"/>
                  </a:cubicBezTo>
                  <a:cubicBezTo>
                    <a:pt x="4086" y="7157"/>
                    <a:pt x="2882" y="9533"/>
                    <a:pt x="2787" y="12478"/>
                  </a:cubicBezTo>
                  <a:cubicBezTo>
                    <a:pt x="2692" y="15930"/>
                    <a:pt x="4814" y="18780"/>
                    <a:pt x="4909" y="22137"/>
                  </a:cubicBezTo>
                  <a:cubicBezTo>
                    <a:pt x="4972" y="24005"/>
                    <a:pt x="4276" y="25937"/>
                    <a:pt x="4846" y="27616"/>
                  </a:cubicBezTo>
                  <a:cubicBezTo>
                    <a:pt x="3896" y="28724"/>
                    <a:pt x="4307" y="30086"/>
                    <a:pt x="4212" y="31447"/>
                  </a:cubicBezTo>
                  <a:cubicBezTo>
                    <a:pt x="4086" y="33601"/>
                    <a:pt x="3009" y="35533"/>
                    <a:pt x="2217" y="37465"/>
                  </a:cubicBezTo>
                  <a:cubicBezTo>
                    <a:pt x="1489" y="39333"/>
                    <a:pt x="1109" y="41043"/>
                    <a:pt x="1330" y="43038"/>
                  </a:cubicBezTo>
                  <a:cubicBezTo>
                    <a:pt x="1647" y="45762"/>
                    <a:pt x="1742" y="47947"/>
                    <a:pt x="32" y="50227"/>
                  </a:cubicBezTo>
                  <a:cubicBezTo>
                    <a:pt x="0" y="50322"/>
                    <a:pt x="32" y="50417"/>
                    <a:pt x="95" y="50449"/>
                  </a:cubicBezTo>
                  <a:cubicBezTo>
                    <a:pt x="539" y="50670"/>
                    <a:pt x="982" y="50892"/>
                    <a:pt x="1394" y="51114"/>
                  </a:cubicBezTo>
                  <a:cubicBezTo>
                    <a:pt x="1420" y="51127"/>
                    <a:pt x="1452" y="51135"/>
                    <a:pt x="1482" y="51135"/>
                  </a:cubicBezTo>
                  <a:cubicBezTo>
                    <a:pt x="1525" y="51135"/>
                    <a:pt x="1565" y="51119"/>
                    <a:pt x="1584" y="51082"/>
                  </a:cubicBezTo>
                  <a:cubicBezTo>
                    <a:pt x="4466" y="47947"/>
                    <a:pt x="2882" y="43482"/>
                    <a:pt x="3832" y="39681"/>
                  </a:cubicBezTo>
                  <a:cubicBezTo>
                    <a:pt x="4497" y="36926"/>
                    <a:pt x="5922" y="35089"/>
                    <a:pt x="8139" y="33443"/>
                  </a:cubicBezTo>
                  <a:cubicBezTo>
                    <a:pt x="9184" y="32651"/>
                    <a:pt x="10071" y="31859"/>
                    <a:pt x="10609" y="30656"/>
                  </a:cubicBezTo>
                  <a:cubicBezTo>
                    <a:pt x="11813" y="31004"/>
                    <a:pt x="12795" y="31891"/>
                    <a:pt x="13871" y="32619"/>
                  </a:cubicBezTo>
                  <a:cubicBezTo>
                    <a:pt x="13871" y="32651"/>
                    <a:pt x="13903" y="32683"/>
                    <a:pt x="13966" y="32714"/>
                  </a:cubicBezTo>
                  <a:cubicBezTo>
                    <a:pt x="14536" y="33063"/>
                    <a:pt x="15106" y="33411"/>
                    <a:pt x="15740" y="33633"/>
                  </a:cubicBezTo>
                  <a:cubicBezTo>
                    <a:pt x="17830" y="34298"/>
                    <a:pt x="20015" y="34963"/>
                    <a:pt x="22232" y="34963"/>
                  </a:cubicBezTo>
                  <a:cubicBezTo>
                    <a:pt x="23815" y="34963"/>
                    <a:pt x="25430" y="34583"/>
                    <a:pt x="26792" y="33728"/>
                  </a:cubicBezTo>
                  <a:cubicBezTo>
                    <a:pt x="27457" y="33316"/>
                    <a:pt x="27901" y="32809"/>
                    <a:pt x="28439" y="32239"/>
                  </a:cubicBezTo>
                  <a:cubicBezTo>
                    <a:pt x="29104" y="31511"/>
                    <a:pt x="30054" y="31194"/>
                    <a:pt x="30719" y="30561"/>
                  </a:cubicBezTo>
                  <a:cubicBezTo>
                    <a:pt x="32664" y="28745"/>
                    <a:pt x="28684" y="28629"/>
                    <a:pt x="26744" y="28629"/>
                  </a:cubicBezTo>
                  <a:cubicBezTo>
                    <a:pt x="26459" y="28629"/>
                    <a:pt x="26217" y="28631"/>
                    <a:pt x="26046" y="28631"/>
                  </a:cubicBezTo>
                  <a:cubicBezTo>
                    <a:pt x="25959" y="28631"/>
                    <a:pt x="25890" y="28631"/>
                    <a:pt x="25842" y="28629"/>
                  </a:cubicBezTo>
                  <a:cubicBezTo>
                    <a:pt x="24801" y="28569"/>
                    <a:pt x="23752" y="28494"/>
                    <a:pt x="22710" y="28494"/>
                  </a:cubicBezTo>
                  <a:cubicBezTo>
                    <a:pt x="21565" y="28494"/>
                    <a:pt x="20429" y="28584"/>
                    <a:pt x="19318" y="28882"/>
                  </a:cubicBezTo>
                  <a:cubicBezTo>
                    <a:pt x="17707" y="29320"/>
                    <a:pt x="16307" y="29845"/>
                    <a:pt x="14893" y="29845"/>
                  </a:cubicBezTo>
                  <a:cubicBezTo>
                    <a:pt x="14056" y="29845"/>
                    <a:pt x="13214" y="29662"/>
                    <a:pt x="12319" y="29167"/>
                  </a:cubicBezTo>
                  <a:cubicBezTo>
                    <a:pt x="12668" y="28977"/>
                    <a:pt x="13048" y="28787"/>
                    <a:pt x="13396" y="28629"/>
                  </a:cubicBezTo>
                  <a:cubicBezTo>
                    <a:pt x="16310" y="28597"/>
                    <a:pt x="19065" y="27362"/>
                    <a:pt x="21662" y="26095"/>
                  </a:cubicBezTo>
                  <a:cubicBezTo>
                    <a:pt x="24195" y="24860"/>
                    <a:pt x="26001" y="23340"/>
                    <a:pt x="27362" y="20838"/>
                  </a:cubicBezTo>
                  <a:cubicBezTo>
                    <a:pt x="28154" y="19350"/>
                    <a:pt x="28914" y="18052"/>
                    <a:pt x="29991" y="16753"/>
                  </a:cubicBezTo>
                  <a:cubicBezTo>
                    <a:pt x="30371" y="16278"/>
                    <a:pt x="31194" y="15518"/>
                    <a:pt x="30973" y="14758"/>
                  </a:cubicBezTo>
                  <a:cubicBezTo>
                    <a:pt x="30783" y="14125"/>
                    <a:pt x="30814" y="14410"/>
                    <a:pt x="30371" y="14156"/>
                  </a:cubicBezTo>
                  <a:cubicBezTo>
                    <a:pt x="30030" y="13986"/>
                    <a:pt x="29571" y="13920"/>
                    <a:pt x="29061" y="13920"/>
                  </a:cubicBezTo>
                  <a:cubicBezTo>
                    <a:pt x="27961" y="13920"/>
                    <a:pt x="26624" y="14225"/>
                    <a:pt x="25716" y="14441"/>
                  </a:cubicBezTo>
                  <a:cubicBezTo>
                    <a:pt x="25811" y="13935"/>
                    <a:pt x="25906" y="13396"/>
                    <a:pt x="26001" y="12889"/>
                  </a:cubicBezTo>
                  <a:cubicBezTo>
                    <a:pt x="26222" y="11496"/>
                    <a:pt x="26792" y="9786"/>
                    <a:pt x="26666" y="8329"/>
                  </a:cubicBezTo>
                  <a:cubicBezTo>
                    <a:pt x="26602" y="7727"/>
                    <a:pt x="26444" y="7094"/>
                    <a:pt x="25842" y="6809"/>
                  </a:cubicBezTo>
                  <a:cubicBezTo>
                    <a:pt x="25600" y="6698"/>
                    <a:pt x="25477" y="6661"/>
                    <a:pt x="25398" y="6661"/>
                  </a:cubicBezTo>
                  <a:cubicBezTo>
                    <a:pt x="25239" y="6661"/>
                    <a:pt x="25259" y="6811"/>
                    <a:pt x="24849" y="6811"/>
                  </a:cubicBezTo>
                  <a:cubicBezTo>
                    <a:pt x="24823" y="6811"/>
                    <a:pt x="24795" y="6810"/>
                    <a:pt x="24765" y="6809"/>
                  </a:cubicBezTo>
                  <a:cubicBezTo>
                    <a:pt x="24188" y="6748"/>
                    <a:pt x="23435" y="6395"/>
                    <a:pt x="22787" y="6395"/>
                  </a:cubicBezTo>
                  <a:cubicBezTo>
                    <a:pt x="22760" y="6395"/>
                    <a:pt x="22733" y="6396"/>
                    <a:pt x="22707" y="6397"/>
                  </a:cubicBezTo>
                  <a:cubicBezTo>
                    <a:pt x="21789" y="6461"/>
                    <a:pt x="21060" y="7569"/>
                    <a:pt x="20237" y="7886"/>
                  </a:cubicBezTo>
                  <a:cubicBezTo>
                    <a:pt x="19477" y="8171"/>
                    <a:pt x="18685" y="8202"/>
                    <a:pt x="17925" y="8424"/>
                  </a:cubicBezTo>
                  <a:cubicBezTo>
                    <a:pt x="17492" y="6600"/>
                    <a:pt x="19233" y="306"/>
                    <a:pt x="16278" y="306"/>
                  </a:cubicBezTo>
                  <a:cubicBezTo>
                    <a:pt x="16207" y="306"/>
                    <a:pt x="16133" y="309"/>
                    <a:pt x="16056" y="317"/>
                  </a:cubicBezTo>
                  <a:cubicBezTo>
                    <a:pt x="15455" y="380"/>
                    <a:pt x="15011" y="697"/>
                    <a:pt x="14473" y="982"/>
                  </a:cubicBezTo>
                  <a:cubicBezTo>
                    <a:pt x="13396" y="1552"/>
                    <a:pt x="12319" y="1584"/>
                    <a:pt x="11211" y="2059"/>
                  </a:cubicBezTo>
                  <a:cubicBezTo>
                    <a:pt x="10198" y="2470"/>
                    <a:pt x="9659" y="3325"/>
                    <a:pt x="9248" y="4307"/>
                  </a:cubicBezTo>
                  <a:cubicBezTo>
                    <a:pt x="9216" y="4086"/>
                    <a:pt x="9184" y="3896"/>
                    <a:pt x="9184" y="3674"/>
                  </a:cubicBezTo>
                  <a:cubicBezTo>
                    <a:pt x="9216" y="2439"/>
                    <a:pt x="9786" y="1425"/>
                    <a:pt x="9533" y="159"/>
                  </a:cubicBezTo>
                  <a:cubicBezTo>
                    <a:pt x="9533" y="64"/>
                    <a:pt x="9438" y="0"/>
                    <a:pt x="934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535;p44">
            <a:extLst>
              <a:ext uri="{FF2B5EF4-FFF2-40B4-BE49-F238E27FC236}">
                <a16:creationId xmlns:a16="http://schemas.microsoft.com/office/drawing/2014/main" id="{07CEA7B6-6B45-4CC6-90DA-D3D161ECE1E3}"/>
              </a:ext>
            </a:extLst>
          </p:cNvPr>
          <p:cNvSpPr txBox="1">
            <a:spLocks/>
          </p:cNvSpPr>
          <p:nvPr/>
        </p:nvSpPr>
        <p:spPr>
          <a:xfrm>
            <a:off x="5366141" y="503611"/>
            <a:ext cx="2526522" cy="41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1pPr>
            <a:lvl2pPr marR="0" lvl="1"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2pPr>
            <a:lvl3pPr marR="0" lvl="2"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3pPr>
            <a:lvl4pPr marR="0" lvl="3"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4pPr>
            <a:lvl5pPr marR="0" lvl="4"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5pPr>
            <a:lvl6pPr marR="0" lvl="5"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6pPr>
            <a:lvl7pPr marR="0" lvl="6"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7pPr>
            <a:lvl8pPr marR="0" lvl="7"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8pPr>
            <a:lvl9pPr marR="0" lvl="8"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9pPr>
          </a:lstStyle>
          <a:p>
            <a:pPr algn="ctr"/>
            <a:r>
              <a:rPr lang="vi-VN" sz="2800" dirty="0">
                <a:latin typeface="Times New Roman" panose="02020603050405020304" pitchFamily="18" charset="0"/>
                <a:cs typeface="Times New Roman" panose="02020603050405020304" pitchFamily="18" charset="0"/>
              </a:rPr>
              <a:t>2. Nội dung</a:t>
            </a:r>
          </a:p>
        </p:txBody>
      </p:sp>
      <p:sp>
        <p:nvSpPr>
          <p:cNvPr id="26" name="TextBox 25">
            <a:extLst>
              <a:ext uri="{FF2B5EF4-FFF2-40B4-BE49-F238E27FC236}">
                <a16:creationId xmlns:a16="http://schemas.microsoft.com/office/drawing/2014/main" id="{F2A4A376-1B17-4B4A-BE3A-754FB07D0EAE}"/>
              </a:ext>
            </a:extLst>
          </p:cNvPr>
          <p:cNvSpPr txBox="1"/>
          <p:nvPr/>
        </p:nvSpPr>
        <p:spPr>
          <a:xfrm>
            <a:off x="437703" y="1735540"/>
            <a:ext cx="4300645" cy="3416320"/>
          </a:xfrm>
          <a:prstGeom prst="rect">
            <a:avLst/>
          </a:prstGeom>
          <a:noFill/>
        </p:spPr>
        <p:txBody>
          <a:bodyPr wrap="square" rtlCol="0">
            <a:spAutoFit/>
          </a:bodyPr>
          <a:lstStyle/>
          <a:p>
            <a:pPr algn="just">
              <a:lnSpc>
                <a:spcPct val="90000"/>
              </a:lnSpc>
            </a:pPr>
            <a:r>
              <a:rPr lang="vi-VN" sz="2000" i="1" dirty="0">
                <a:latin typeface="+mj-lt"/>
              </a:rPr>
              <a:t>Chủ đề “Phụ nữ là để yêu thương”, GV  tổ chức 03 hoạt động:</a:t>
            </a:r>
          </a:p>
          <a:p>
            <a:pPr algn="just">
              <a:lnSpc>
                <a:spcPct val="90000"/>
              </a:lnSpc>
            </a:pPr>
            <a:r>
              <a:rPr lang="vi-VN" sz="2000" i="1" dirty="0">
                <a:latin typeface="Times New Roman" panose="02020603050405020304" pitchFamily="18" charset="0"/>
                <a:cs typeface="Times New Roman" panose="02020603050405020304" pitchFamily="18" charset="0"/>
              </a:rPr>
              <a:t>+ HĐ1 yêu cầu HS chỉ ra các vẻ đẹp của người phụ nữ thông qua việc vẽ tranh. </a:t>
            </a:r>
          </a:p>
          <a:p>
            <a:pPr algn="just">
              <a:lnSpc>
                <a:spcPct val="90000"/>
              </a:lnSpc>
            </a:pPr>
            <a:r>
              <a:rPr lang="vi-VN" sz="2000" i="1" dirty="0">
                <a:latin typeface="Times New Roman" panose="02020603050405020304" pitchFamily="18" charset="0"/>
                <a:cs typeface="Times New Roman" panose="02020603050405020304" pitchFamily="18" charset="0"/>
              </a:rPr>
              <a:t>+ HĐ2 yêu cầu HS thể hiện cảm xúc của bản thân với những người phụ nữ xung quanh bằng hình thức viết bài. </a:t>
            </a:r>
          </a:p>
          <a:p>
            <a:pPr algn="just">
              <a:lnSpc>
                <a:spcPct val="90000"/>
              </a:lnSpc>
            </a:pPr>
            <a:r>
              <a:rPr lang="vi-VN" sz="2000" i="1" dirty="0">
                <a:latin typeface="Times New Roman" panose="02020603050405020304" pitchFamily="18" charset="0"/>
                <a:cs typeface="Times New Roman" panose="02020603050405020304" pitchFamily="18" charset="0"/>
              </a:rPr>
              <a:t>+ HĐ3 yêu cầu HS có hành động cụ thể thể hiện tình cảm của bản thân với những người phụ nữ mình yêu thương với việc tự tay tạo ra những tấm thiệp. </a:t>
            </a:r>
          </a:p>
        </p:txBody>
      </p:sp>
      <p:sp>
        <p:nvSpPr>
          <p:cNvPr id="28" name="TextBox 27">
            <a:extLst>
              <a:ext uri="{FF2B5EF4-FFF2-40B4-BE49-F238E27FC236}">
                <a16:creationId xmlns:a16="http://schemas.microsoft.com/office/drawing/2014/main" id="{D2FD1367-DE7D-46C6-BD17-7929A52B6EAD}"/>
              </a:ext>
            </a:extLst>
          </p:cNvPr>
          <p:cNvSpPr txBox="1"/>
          <p:nvPr/>
        </p:nvSpPr>
        <p:spPr>
          <a:xfrm>
            <a:off x="4813393" y="2285112"/>
            <a:ext cx="4300645" cy="2862322"/>
          </a:xfrm>
          <a:prstGeom prst="rect">
            <a:avLst/>
          </a:prstGeom>
          <a:noFill/>
        </p:spPr>
        <p:txBody>
          <a:bodyPr wrap="square" rtlCol="0">
            <a:spAutoFit/>
          </a:bodyPr>
          <a:lstStyle/>
          <a:p>
            <a:pPr algn="just">
              <a:lnSpc>
                <a:spcPct val="90000"/>
              </a:lnSpc>
            </a:pPr>
            <a:r>
              <a:rPr lang="vi-VN" sz="2000" i="1" dirty="0">
                <a:latin typeface="Times New Roman" panose="02020603050405020304" pitchFamily="18" charset="0"/>
                <a:cs typeface="Times New Roman" panose="02020603050405020304" pitchFamily="18" charset="0"/>
              </a:rPr>
              <a:t>-&gt; HĐ Khám phá, HS đưa ra góc nhìn riêng về vẻ đẹp người phụ nữ qua những bức tranh.</a:t>
            </a:r>
          </a:p>
          <a:p>
            <a:pPr algn="just">
              <a:lnSpc>
                <a:spcPct val="90000"/>
              </a:lnSpc>
            </a:pPr>
            <a:r>
              <a:rPr lang="vi-VN" sz="2000" i="1" dirty="0">
                <a:latin typeface="Times New Roman" panose="02020603050405020304" pitchFamily="18" charset="0"/>
                <a:cs typeface="Times New Roman" panose="02020603050405020304" pitchFamily="18" charset="0"/>
              </a:rPr>
              <a:t>-&gt;  HĐ Kết nối. Từ góc nhìn riêng của mỗi cá nhân, kết nối đến chủ đề “Phụ nữ là để yêu thương”. </a:t>
            </a:r>
          </a:p>
          <a:p>
            <a:pPr algn="just">
              <a:lnSpc>
                <a:spcPct val="90000"/>
              </a:lnSpc>
            </a:pPr>
            <a:r>
              <a:rPr lang="vi-VN" sz="2000" i="1" dirty="0">
                <a:latin typeface="Times New Roman" panose="02020603050405020304" pitchFamily="18" charset="0"/>
                <a:cs typeface="Times New Roman" panose="02020603050405020304" pitchFamily="18" charset="0"/>
              </a:rPr>
              <a:t>-&gt; HĐ Vận dụng. Bằng việc làm cụ thể HS thể hiện sự trân trọng của bản thân với người phụ nữ mình yêu thương.</a:t>
            </a:r>
          </a:p>
          <a:p>
            <a:pPr algn="just">
              <a:lnSpc>
                <a:spcPct val="90000"/>
              </a:lnSpc>
            </a:pPr>
            <a:r>
              <a:rPr lang="vi-VN" sz="2000" i="1" dirty="0">
                <a:latin typeface="Times New Roman" panose="02020603050405020304" pitchFamily="18" charset="0"/>
                <a:cs typeface="Times New Roman" panose="02020603050405020304" pitchFamily="18" charset="0"/>
              </a:rPr>
              <a:t>-&gt; Thiếu HĐ đánh giá</a:t>
            </a:r>
          </a:p>
        </p:txBody>
      </p:sp>
    </p:spTree>
    <p:extLst>
      <p:ext uri="{BB962C8B-B14F-4D97-AF65-F5344CB8AC3E}">
        <p14:creationId xmlns:p14="http://schemas.microsoft.com/office/powerpoint/2010/main" val="146691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xEl>
                                              <p:pRg st="1" end="1"/>
                                            </p:txEl>
                                          </p:spTgt>
                                        </p:tgtEl>
                                        <p:attrNameLst>
                                          <p:attrName>style.visibility</p:attrName>
                                        </p:attrNameLst>
                                      </p:cBhvr>
                                      <p:to>
                                        <p:strVal val="visible"/>
                                      </p:to>
                                    </p:set>
                                    <p:animEffect transition="in" filter="fade">
                                      <p:cBhvr>
                                        <p:cTn id="14" dur="1000"/>
                                        <p:tgtEl>
                                          <p:spTgt spid="26">
                                            <p:txEl>
                                              <p:pRg st="1" end="1"/>
                                            </p:txEl>
                                          </p:spTgt>
                                        </p:tgtEl>
                                      </p:cBhvr>
                                    </p:animEffect>
                                    <p:anim calcmode="lin" valueType="num">
                                      <p:cBhvr>
                                        <p:cTn id="15"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6">
                                            <p:txEl>
                                              <p:pRg st="2" end="2"/>
                                            </p:txEl>
                                          </p:spTgt>
                                        </p:tgtEl>
                                        <p:attrNameLst>
                                          <p:attrName>style.visibility</p:attrName>
                                        </p:attrNameLst>
                                      </p:cBhvr>
                                      <p:to>
                                        <p:strVal val="visible"/>
                                      </p:to>
                                    </p:set>
                                    <p:animEffect transition="in" filter="fade">
                                      <p:cBhvr>
                                        <p:cTn id="21" dur="1000"/>
                                        <p:tgtEl>
                                          <p:spTgt spid="26">
                                            <p:txEl>
                                              <p:pRg st="2" end="2"/>
                                            </p:txEl>
                                          </p:spTgt>
                                        </p:tgtEl>
                                      </p:cBhvr>
                                    </p:animEffect>
                                    <p:anim calcmode="lin" valueType="num">
                                      <p:cBhvr>
                                        <p:cTn id="22"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6">
                                            <p:txEl>
                                              <p:pRg st="3" end="3"/>
                                            </p:txEl>
                                          </p:spTgt>
                                        </p:tgtEl>
                                        <p:attrNameLst>
                                          <p:attrName>style.visibility</p:attrName>
                                        </p:attrNameLst>
                                      </p:cBhvr>
                                      <p:to>
                                        <p:strVal val="visible"/>
                                      </p:to>
                                    </p:set>
                                    <p:animEffect transition="in" filter="fade">
                                      <p:cBhvr>
                                        <p:cTn id="28" dur="1000"/>
                                        <p:tgtEl>
                                          <p:spTgt spid="26">
                                            <p:txEl>
                                              <p:pRg st="3" end="3"/>
                                            </p:txEl>
                                          </p:spTgt>
                                        </p:tgtEl>
                                      </p:cBhvr>
                                    </p:animEffect>
                                    <p:anim calcmode="lin" valueType="num">
                                      <p:cBhvr>
                                        <p:cTn id="29"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8">
                                            <p:txEl>
                                              <p:pRg st="0" end="0"/>
                                            </p:txEl>
                                          </p:spTgt>
                                        </p:tgtEl>
                                        <p:attrNameLst>
                                          <p:attrName>style.visibility</p:attrName>
                                        </p:attrNameLst>
                                      </p:cBhvr>
                                      <p:to>
                                        <p:strVal val="visible"/>
                                      </p:to>
                                    </p:set>
                                    <p:animEffect transition="in" filter="fade">
                                      <p:cBhvr>
                                        <p:cTn id="35" dur="1000"/>
                                        <p:tgtEl>
                                          <p:spTgt spid="28">
                                            <p:txEl>
                                              <p:pRg st="0" end="0"/>
                                            </p:txEl>
                                          </p:spTgt>
                                        </p:tgtEl>
                                      </p:cBhvr>
                                    </p:animEffect>
                                    <p:anim calcmode="lin" valueType="num">
                                      <p:cBhvr>
                                        <p:cTn id="36"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8">
                                            <p:txEl>
                                              <p:pRg st="1" end="1"/>
                                            </p:txEl>
                                          </p:spTgt>
                                        </p:tgtEl>
                                        <p:attrNameLst>
                                          <p:attrName>style.visibility</p:attrName>
                                        </p:attrNameLst>
                                      </p:cBhvr>
                                      <p:to>
                                        <p:strVal val="visible"/>
                                      </p:to>
                                    </p:set>
                                    <p:animEffect transition="in" filter="fade">
                                      <p:cBhvr>
                                        <p:cTn id="42" dur="1000"/>
                                        <p:tgtEl>
                                          <p:spTgt spid="28">
                                            <p:txEl>
                                              <p:pRg st="1" end="1"/>
                                            </p:txEl>
                                          </p:spTgt>
                                        </p:tgtEl>
                                      </p:cBhvr>
                                    </p:animEffect>
                                    <p:anim calcmode="lin" valueType="num">
                                      <p:cBhvr>
                                        <p:cTn id="43" dur="10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8">
                                            <p:txEl>
                                              <p:pRg st="2" end="2"/>
                                            </p:txEl>
                                          </p:spTgt>
                                        </p:tgtEl>
                                        <p:attrNameLst>
                                          <p:attrName>style.visibility</p:attrName>
                                        </p:attrNameLst>
                                      </p:cBhvr>
                                      <p:to>
                                        <p:strVal val="visible"/>
                                      </p:to>
                                    </p:set>
                                    <p:animEffect transition="in" filter="fade">
                                      <p:cBhvr>
                                        <p:cTn id="49" dur="1000"/>
                                        <p:tgtEl>
                                          <p:spTgt spid="28">
                                            <p:txEl>
                                              <p:pRg st="2" end="2"/>
                                            </p:txEl>
                                          </p:spTgt>
                                        </p:tgtEl>
                                      </p:cBhvr>
                                    </p:animEffect>
                                    <p:anim calcmode="lin" valueType="num">
                                      <p:cBhvr>
                                        <p:cTn id="50"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8">
                                            <p:txEl>
                                              <p:pRg st="3" end="3"/>
                                            </p:txEl>
                                          </p:spTgt>
                                        </p:tgtEl>
                                        <p:attrNameLst>
                                          <p:attrName>style.visibility</p:attrName>
                                        </p:attrNameLst>
                                      </p:cBhvr>
                                      <p:to>
                                        <p:strVal val="visible"/>
                                      </p:to>
                                    </p:set>
                                    <p:animEffect transition="in" filter="fade">
                                      <p:cBhvr>
                                        <p:cTn id="56" dur="1000"/>
                                        <p:tgtEl>
                                          <p:spTgt spid="28">
                                            <p:txEl>
                                              <p:pRg st="3" end="3"/>
                                            </p:txEl>
                                          </p:spTgt>
                                        </p:tgtEl>
                                      </p:cBhvr>
                                    </p:animEffect>
                                    <p:anim calcmode="lin" valueType="num">
                                      <p:cBhvr>
                                        <p:cTn id="57"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grpSp>
        <p:nvGrpSpPr>
          <p:cNvPr id="828" name="Google Shape;828;p51"/>
          <p:cNvGrpSpPr/>
          <p:nvPr/>
        </p:nvGrpSpPr>
        <p:grpSpPr>
          <a:xfrm>
            <a:off x="6490875" y="-147094"/>
            <a:ext cx="2781633" cy="1257244"/>
            <a:chOff x="6490875" y="-147094"/>
            <a:chExt cx="2781633" cy="1257244"/>
          </a:xfrm>
        </p:grpSpPr>
        <p:sp>
          <p:nvSpPr>
            <p:cNvPr id="829" name="Google Shape;829;p51"/>
            <p:cNvSpPr/>
            <p:nvPr/>
          </p:nvSpPr>
          <p:spPr>
            <a:xfrm flipH="1">
              <a:off x="7250130" y="79764"/>
              <a:ext cx="1155744" cy="763768"/>
            </a:xfrm>
            <a:custGeom>
              <a:avLst/>
              <a:gdLst/>
              <a:ahLst/>
              <a:cxnLst/>
              <a:rect l="l" t="t" r="r" b="b"/>
              <a:pathLst>
                <a:path w="36270" h="23967" extrusionOk="0">
                  <a:moveTo>
                    <a:pt x="23658" y="0"/>
                  </a:moveTo>
                  <a:cubicBezTo>
                    <a:pt x="23650" y="0"/>
                    <a:pt x="23642" y="2"/>
                    <a:pt x="23633" y="4"/>
                  </a:cubicBezTo>
                  <a:cubicBezTo>
                    <a:pt x="19611" y="796"/>
                    <a:pt x="16540" y="4058"/>
                    <a:pt x="12581" y="5103"/>
                  </a:cubicBezTo>
                  <a:cubicBezTo>
                    <a:pt x="11111" y="5517"/>
                    <a:pt x="9391" y="6013"/>
                    <a:pt x="7771" y="6013"/>
                  </a:cubicBezTo>
                  <a:cubicBezTo>
                    <a:pt x="7158" y="6013"/>
                    <a:pt x="6559" y="5942"/>
                    <a:pt x="5994" y="5768"/>
                  </a:cubicBezTo>
                  <a:cubicBezTo>
                    <a:pt x="4949" y="5452"/>
                    <a:pt x="3967" y="4977"/>
                    <a:pt x="3017" y="4438"/>
                  </a:cubicBezTo>
                  <a:cubicBezTo>
                    <a:pt x="2162" y="3868"/>
                    <a:pt x="1243" y="3393"/>
                    <a:pt x="325" y="2950"/>
                  </a:cubicBezTo>
                  <a:cubicBezTo>
                    <a:pt x="301" y="2938"/>
                    <a:pt x="277" y="2932"/>
                    <a:pt x="255" y="2932"/>
                  </a:cubicBezTo>
                  <a:cubicBezTo>
                    <a:pt x="100" y="2932"/>
                    <a:pt x="1" y="3187"/>
                    <a:pt x="167" y="3298"/>
                  </a:cubicBezTo>
                  <a:cubicBezTo>
                    <a:pt x="610" y="3488"/>
                    <a:pt x="1053" y="3710"/>
                    <a:pt x="1497" y="3963"/>
                  </a:cubicBezTo>
                  <a:cubicBezTo>
                    <a:pt x="2003" y="4248"/>
                    <a:pt x="2510" y="4565"/>
                    <a:pt x="3049" y="4850"/>
                  </a:cubicBezTo>
                  <a:cubicBezTo>
                    <a:pt x="3904" y="5420"/>
                    <a:pt x="4695" y="6085"/>
                    <a:pt x="5265" y="6940"/>
                  </a:cubicBezTo>
                  <a:cubicBezTo>
                    <a:pt x="5360" y="7098"/>
                    <a:pt x="5455" y="7257"/>
                    <a:pt x="5550" y="7478"/>
                  </a:cubicBezTo>
                  <a:cubicBezTo>
                    <a:pt x="5519" y="7510"/>
                    <a:pt x="5519" y="7605"/>
                    <a:pt x="5582" y="7637"/>
                  </a:cubicBezTo>
                  <a:cubicBezTo>
                    <a:pt x="5614" y="7637"/>
                    <a:pt x="5614" y="7668"/>
                    <a:pt x="5645" y="7668"/>
                  </a:cubicBezTo>
                  <a:cubicBezTo>
                    <a:pt x="6532" y="9537"/>
                    <a:pt x="7070" y="12704"/>
                    <a:pt x="4885" y="13464"/>
                  </a:cubicBezTo>
                  <a:lnTo>
                    <a:pt x="4790" y="13464"/>
                  </a:lnTo>
                  <a:cubicBezTo>
                    <a:pt x="4727" y="13464"/>
                    <a:pt x="4695" y="13527"/>
                    <a:pt x="4727" y="13590"/>
                  </a:cubicBezTo>
                  <a:cubicBezTo>
                    <a:pt x="4701" y="13642"/>
                    <a:pt x="4739" y="13694"/>
                    <a:pt x="4805" y="13694"/>
                  </a:cubicBezTo>
                  <a:cubicBezTo>
                    <a:pt x="4820" y="13694"/>
                    <a:pt x="4836" y="13691"/>
                    <a:pt x="4854" y="13685"/>
                  </a:cubicBezTo>
                  <a:cubicBezTo>
                    <a:pt x="4885" y="13685"/>
                    <a:pt x="4917" y="13685"/>
                    <a:pt x="4980" y="13654"/>
                  </a:cubicBezTo>
                  <a:cubicBezTo>
                    <a:pt x="5341" y="13699"/>
                    <a:pt x="5758" y="13765"/>
                    <a:pt x="6158" y="13765"/>
                  </a:cubicBezTo>
                  <a:cubicBezTo>
                    <a:pt x="6602" y="13765"/>
                    <a:pt x="7024" y="13684"/>
                    <a:pt x="7324" y="13400"/>
                  </a:cubicBezTo>
                  <a:cubicBezTo>
                    <a:pt x="7609" y="13147"/>
                    <a:pt x="7862" y="12545"/>
                    <a:pt x="8084" y="12260"/>
                  </a:cubicBezTo>
                  <a:cubicBezTo>
                    <a:pt x="8242" y="12039"/>
                    <a:pt x="8369" y="11944"/>
                    <a:pt x="8432" y="11659"/>
                  </a:cubicBezTo>
                  <a:cubicBezTo>
                    <a:pt x="8622" y="10835"/>
                    <a:pt x="7831" y="9949"/>
                    <a:pt x="7577" y="9283"/>
                  </a:cubicBezTo>
                  <a:cubicBezTo>
                    <a:pt x="7229" y="8365"/>
                    <a:pt x="6690" y="7922"/>
                    <a:pt x="5835" y="7510"/>
                  </a:cubicBezTo>
                  <a:cubicBezTo>
                    <a:pt x="5455" y="6718"/>
                    <a:pt x="4917" y="6053"/>
                    <a:pt x="4315" y="5483"/>
                  </a:cubicBezTo>
                  <a:lnTo>
                    <a:pt x="4315" y="5483"/>
                  </a:lnTo>
                  <a:cubicBezTo>
                    <a:pt x="4822" y="5705"/>
                    <a:pt x="5360" y="5927"/>
                    <a:pt x="5899" y="6085"/>
                  </a:cubicBezTo>
                  <a:cubicBezTo>
                    <a:pt x="7514" y="7035"/>
                    <a:pt x="9414" y="7447"/>
                    <a:pt x="11061" y="8428"/>
                  </a:cubicBezTo>
                  <a:cubicBezTo>
                    <a:pt x="11758" y="8840"/>
                    <a:pt x="12423" y="9315"/>
                    <a:pt x="13056" y="9822"/>
                  </a:cubicBezTo>
                  <a:cubicBezTo>
                    <a:pt x="13151" y="10582"/>
                    <a:pt x="12834" y="11247"/>
                    <a:pt x="12803" y="12007"/>
                  </a:cubicBezTo>
                  <a:cubicBezTo>
                    <a:pt x="12739" y="12704"/>
                    <a:pt x="12993" y="13020"/>
                    <a:pt x="13341" y="13622"/>
                  </a:cubicBezTo>
                  <a:cubicBezTo>
                    <a:pt x="13879" y="14509"/>
                    <a:pt x="13753" y="15364"/>
                    <a:pt x="13974" y="16314"/>
                  </a:cubicBezTo>
                  <a:cubicBezTo>
                    <a:pt x="14164" y="16947"/>
                    <a:pt x="14481" y="17517"/>
                    <a:pt x="14924" y="18024"/>
                  </a:cubicBezTo>
                  <a:cubicBezTo>
                    <a:pt x="15463" y="18657"/>
                    <a:pt x="16128" y="19037"/>
                    <a:pt x="16825" y="19449"/>
                  </a:cubicBezTo>
                  <a:cubicBezTo>
                    <a:pt x="17838" y="20083"/>
                    <a:pt x="18440" y="20684"/>
                    <a:pt x="19231" y="21571"/>
                  </a:cubicBezTo>
                  <a:cubicBezTo>
                    <a:pt x="19611" y="22014"/>
                    <a:pt x="20055" y="22426"/>
                    <a:pt x="20593" y="22711"/>
                  </a:cubicBezTo>
                  <a:cubicBezTo>
                    <a:pt x="21480" y="23186"/>
                    <a:pt x="22462" y="23281"/>
                    <a:pt x="23253" y="23946"/>
                  </a:cubicBezTo>
                  <a:cubicBezTo>
                    <a:pt x="23266" y="23959"/>
                    <a:pt x="23285" y="23967"/>
                    <a:pt x="23305" y="23967"/>
                  </a:cubicBezTo>
                  <a:cubicBezTo>
                    <a:pt x="23332" y="23967"/>
                    <a:pt x="23361" y="23952"/>
                    <a:pt x="23380" y="23915"/>
                  </a:cubicBezTo>
                  <a:cubicBezTo>
                    <a:pt x="23443" y="23915"/>
                    <a:pt x="23507" y="23851"/>
                    <a:pt x="23443" y="23756"/>
                  </a:cubicBezTo>
                  <a:cubicBezTo>
                    <a:pt x="22747" y="22616"/>
                    <a:pt x="22462" y="21603"/>
                    <a:pt x="22462" y="20273"/>
                  </a:cubicBezTo>
                  <a:cubicBezTo>
                    <a:pt x="22493" y="19386"/>
                    <a:pt x="22493" y="18499"/>
                    <a:pt x="22367" y="17612"/>
                  </a:cubicBezTo>
                  <a:cubicBezTo>
                    <a:pt x="22208" y="16757"/>
                    <a:pt x="21955" y="15871"/>
                    <a:pt x="21543" y="15111"/>
                  </a:cubicBezTo>
                  <a:cubicBezTo>
                    <a:pt x="21163" y="14350"/>
                    <a:pt x="20530" y="14034"/>
                    <a:pt x="20245" y="13179"/>
                  </a:cubicBezTo>
                  <a:cubicBezTo>
                    <a:pt x="19833" y="11849"/>
                    <a:pt x="19421" y="10962"/>
                    <a:pt x="18091" y="10265"/>
                  </a:cubicBezTo>
                  <a:cubicBezTo>
                    <a:pt x="16977" y="9657"/>
                    <a:pt x="15659" y="9515"/>
                    <a:pt x="14382" y="9515"/>
                  </a:cubicBezTo>
                  <a:cubicBezTo>
                    <a:pt x="14063" y="9515"/>
                    <a:pt x="13746" y="9524"/>
                    <a:pt x="13436" y="9537"/>
                  </a:cubicBezTo>
                  <a:cubicBezTo>
                    <a:pt x="13373" y="9537"/>
                    <a:pt x="13341" y="9600"/>
                    <a:pt x="13373" y="9664"/>
                  </a:cubicBezTo>
                  <a:cubicBezTo>
                    <a:pt x="12708" y="9093"/>
                    <a:pt x="11979" y="8555"/>
                    <a:pt x="11219" y="8112"/>
                  </a:cubicBezTo>
                  <a:cubicBezTo>
                    <a:pt x="9857" y="7288"/>
                    <a:pt x="8337" y="6845"/>
                    <a:pt x="6880" y="6243"/>
                  </a:cubicBezTo>
                  <a:lnTo>
                    <a:pt x="6880" y="6243"/>
                  </a:lnTo>
                  <a:cubicBezTo>
                    <a:pt x="7106" y="6267"/>
                    <a:pt x="7334" y="6278"/>
                    <a:pt x="7563" y="6278"/>
                  </a:cubicBezTo>
                  <a:cubicBezTo>
                    <a:pt x="8846" y="6278"/>
                    <a:pt x="10173" y="5937"/>
                    <a:pt x="11409" y="5642"/>
                  </a:cubicBezTo>
                  <a:cubicBezTo>
                    <a:pt x="11821" y="5547"/>
                    <a:pt x="12201" y="5452"/>
                    <a:pt x="12581" y="5325"/>
                  </a:cubicBezTo>
                  <a:cubicBezTo>
                    <a:pt x="12581" y="5347"/>
                    <a:pt x="12597" y="5370"/>
                    <a:pt x="12617" y="5370"/>
                  </a:cubicBezTo>
                  <a:cubicBezTo>
                    <a:pt x="12626" y="5370"/>
                    <a:pt x="12635" y="5366"/>
                    <a:pt x="12644" y="5357"/>
                  </a:cubicBezTo>
                  <a:cubicBezTo>
                    <a:pt x="14164" y="4660"/>
                    <a:pt x="15779" y="4691"/>
                    <a:pt x="17395" y="4565"/>
                  </a:cubicBezTo>
                  <a:cubicBezTo>
                    <a:pt x="18853" y="4425"/>
                    <a:pt x="20261" y="3937"/>
                    <a:pt x="21708" y="3937"/>
                  </a:cubicBezTo>
                  <a:cubicBezTo>
                    <a:pt x="21895" y="3937"/>
                    <a:pt x="22083" y="3945"/>
                    <a:pt x="22272" y="3963"/>
                  </a:cubicBezTo>
                  <a:cubicBezTo>
                    <a:pt x="22282" y="3974"/>
                    <a:pt x="22289" y="3977"/>
                    <a:pt x="22295" y="3977"/>
                  </a:cubicBezTo>
                  <a:cubicBezTo>
                    <a:pt x="22307" y="3977"/>
                    <a:pt x="22314" y="3963"/>
                    <a:pt x="22335" y="3963"/>
                  </a:cubicBezTo>
                  <a:cubicBezTo>
                    <a:pt x="23780" y="6171"/>
                    <a:pt x="26233" y="7558"/>
                    <a:pt x="28848" y="7558"/>
                  </a:cubicBezTo>
                  <a:cubicBezTo>
                    <a:pt x="29271" y="7558"/>
                    <a:pt x="29698" y="7522"/>
                    <a:pt x="30126" y="7447"/>
                  </a:cubicBezTo>
                  <a:cubicBezTo>
                    <a:pt x="32976" y="6940"/>
                    <a:pt x="36269" y="4438"/>
                    <a:pt x="36111" y="1240"/>
                  </a:cubicBezTo>
                  <a:cubicBezTo>
                    <a:pt x="36111" y="1172"/>
                    <a:pt x="36066" y="1140"/>
                    <a:pt x="36018" y="1140"/>
                  </a:cubicBezTo>
                  <a:cubicBezTo>
                    <a:pt x="35978" y="1140"/>
                    <a:pt x="35936" y="1164"/>
                    <a:pt x="35921" y="1208"/>
                  </a:cubicBezTo>
                  <a:cubicBezTo>
                    <a:pt x="35026" y="1958"/>
                    <a:pt x="33946" y="2375"/>
                    <a:pt x="32823" y="2375"/>
                  </a:cubicBezTo>
                  <a:cubicBezTo>
                    <a:pt x="32475" y="2375"/>
                    <a:pt x="32124" y="2335"/>
                    <a:pt x="31772" y="2253"/>
                  </a:cubicBezTo>
                  <a:cubicBezTo>
                    <a:pt x="30664" y="1968"/>
                    <a:pt x="29682" y="1271"/>
                    <a:pt x="28542" y="1081"/>
                  </a:cubicBezTo>
                  <a:cubicBezTo>
                    <a:pt x="28320" y="1042"/>
                    <a:pt x="28100" y="1024"/>
                    <a:pt x="27884" y="1024"/>
                  </a:cubicBezTo>
                  <a:cubicBezTo>
                    <a:pt x="25816" y="1024"/>
                    <a:pt x="24004" y="2687"/>
                    <a:pt x="22398" y="3805"/>
                  </a:cubicBezTo>
                  <a:cubicBezTo>
                    <a:pt x="22382" y="3789"/>
                    <a:pt x="22359" y="3781"/>
                    <a:pt x="22335" y="3781"/>
                  </a:cubicBezTo>
                  <a:cubicBezTo>
                    <a:pt x="22311" y="3781"/>
                    <a:pt x="22287" y="3789"/>
                    <a:pt x="22272" y="3805"/>
                  </a:cubicBezTo>
                  <a:cubicBezTo>
                    <a:pt x="22001" y="3759"/>
                    <a:pt x="21729" y="3739"/>
                    <a:pt x="21457" y="3739"/>
                  </a:cubicBezTo>
                  <a:cubicBezTo>
                    <a:pt x="20042" y="3739"/>
                    <a:pt x="18612" y="4269"/>
                    <a:pt x="17205" y="4375"/>
                  </a:cubicBezTo>
                  <a:cubicBezTo>
                    <a:pt x="16223" y="4438"/>
                    <a:pt x="15273" y="4470"/>
                    <a:pt x="14323" y="4691"/>
                  </a:cubicBezTo>
                  <a:cubicBezTo>
                    <a:pt x="17490" y="3298"/>
                    <a:pt x="20308" y="1176"/>
                    <a:pt x="23665" y="131"/>
                  </a:cubicBezTo>
                  <a:cubicBezTo>
                    <a:pt x="23751" y="131"/>
                    <a:pt x="23733" y="0"/>
                    <a:pt x="2365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1"/>
            <p:cNvSpPr/>
            <p:nvPr/>
          </p:nvSpPr>
          <p:spPr>
            <a:xfrm flipH="1">
              <a:off x="6490875" y="12143"/>
              <a:ext cx="917680" cy="687063"/>
            </a:xfrm>
            <a:custGeom>
              <a:avLst/>
              <a:gdLst/>
              <a:ahLst/>
              <a:cxnLst/>
              <a:rect l="l" t="t" r="r" b="b"/>
              <a:pathLst>
                <a:path w="28799" h="21560" extrusionOk="0">
                  <a:moveTo>
                    <a:pt x="4853" y="1"/>
                  </a:moveTo>
                  <a:cubicBezTo>
                    <a:pt x="4778" y="1"/>
                    <a:pt x="4759" y="134"/>
                    <a:pt x="4846" y="163"/>
                  </a:cubicBezTo>
                  <a:cubicBezTo>
                    <a:pt x="8488" y="1050"/>
                    <a:pt x="12351" y="1810"/>
                    <a:pt x="14790" y="4882"/>
                  </a:cubicBezTo>
                  <a:cubicBezTo>
                    <a:pt x="14758" y="4913"/>
                    <a:pt x="14726" y="4945"/>
                    <a:pt x="14695" y="5008"/>
                  </a:cubicBezTo>
                  <a:cubicBezTo>
                    <a:pt x="14663" y="5135"/>
                    <a:pt x="14663" y="5262"/>
                    <a:pt x="14631" y="5388"/>
                  </a:cubicBezTo>
                  <a:cubicBezTo>
                    <a:pt x="14410" y="5958"/>
                    <a:pt x="14030" y="6338"/>
                    <a:pt x="13523" y="6528"/>
                  </a:cubicBezTo>
                  <a:cubicBezTo>
                    <a:pt x="13301" y="6655"/>
                    <a:pt x="13048" y="6718"/>
                    <a:pt x="12795" y="6845"/>
                  </a:cubicBezTo>
                  <a:cubicBezTo>
                    <a:pt x="11433" y="7542"/>
                    <a:pt x="10514" y="8650"/>
                    <a:pt x="9723" y="9949"/>
                  </a:cubicBezTo>
                  <a:cubicBezTo>
                    <a:pt x="8836" y="11500"/>
                    <a:pt x="8171" y="13147"/>
                    <a:pt x="7253" y="14667"/>
                  </a:cubicBezTo>
                  <a:cubicBezTo>
                    <a:pt x="7221" y="14731"/>
                    <a:pt x="7221" y="14762"/>
                    <a:pt x="7189" y="14826"/>
                  </a:cubicBezTo>
                  <a:cubicBezTo>
                    <a:pt x="6374" y="15779"/>
                    <a:pt x="5179" y="16363"/>
                    <a:pt x="4016" y="16363"/>
                  </a:cubicBezTo>
                  <a:cubicBezTo>
                    <a:pt x="3054" y="16363"/>
                    <a:pt x="2113" y="15964"/>
                    <a:pt x="1425" y="15047"/>
                  </a:cubicBezTo>
                  <a:cubicBezTo>
                    <a:pt x="1192" y="14744"/>
                    <a:pt x="1097" y="14441"/>
                    <a:pt x="860" y="14441"/>
                  </a:cubicBezTo>
                  <a:cubicBezTo>
                    <a:pt x="775" y="14441"/>
                    <a:pt x="672" y="14480"/>
                    <a:pt x="539" y="14572"/>
                  </a:cubicBezTo>
                  <a:cubicBezTo>
                    <a:pt x="0" y="14952"/>
                    <a:pt x="64" y="16124"/>
                    <a:pt x="190" y="16663"/>
                  </a:cubicBezTo>
                  <a:cubicBezTo>
                    <a:pt x="507" y="17771"/>
                    <a:pt x="1457" y="18499"/>
                    <a:pt x="2439" y="19006"/>
                  </a:cubicBezTo>
                  <a:cubicBezTo>
                    <a:pt x="2502" y="19006"/>
                    <a:pt x="2534" y="19006"/>
                    <a:pt x="2566" y="18974"/>
                  </a:cubicBezTo>
                  <a:cubicBezTo>
                    <a:pt x="2724" y="19006"/>
                    <a:pt x="2882" y="19038"/>
                    <a:pt x="3041" y="19038"/>
                  </a:cubicBezTo>
                  <a:cubicBezTo>
                    <a:pt x="3769" y="19133"/>
                    <a:pt x="4529" y="19291"/>
                    <a:pt x="5289" y="19418"/>
                  </a:cubicBezTo>
                  <a:cubicBezTo>
                    <a:pt x="5311" y="19440"/>
                    <a:pt x="5334" y="19462"/>
                    <a:pt x="5367" y="19462"/>
                  </a:cubicBezTo>
                  <a:cubicBezTo>
                    <a:pt x="5381" y="19462"/>
                    <a:pt x="5397" y="19459"/>
                    <a:pt x="5416" y="19449"/>
                  </a:cubicBezTo>
                  <a:cubicBezTo>
                    <a:pt x="5447" y="19449"/>
                    <a:pt x="5447" y="19449"/>
                    <a:pt x="5479" y="19418"/>
                  </a:cubicBezTo>
                  <a:cubicBezTo>
                    <a:pt x="6429" y="19576"/>
                    <a:pt x="7379" y="19671"/>
                    <a:pt x="8298" y="19671"/>
                  </a:cubicBezTo>
                  <a:cubicBezTo>
                    <a:pt x="8931" y="19671"/>
                    <a:pt x="9533" y="19544"/>
                    <a:pt x="10103" y="19291"/>
                  </a:cubicBezTo>
                  <a:cubicBezTo>
                    <a:pt x="10483" y="19133"/>
                    <a:pt x="11401" y="18246"/>
                    <a:pt x="11971" y="17993"/>
                  </a:cubicBezTo>
                  <a:cubicBezTo>
                    <a:pt x="11971" y="18024"/>
                    <a:pt x="12003" y="18024"/>
                    <a:pt x="12035" y="18024"/>
                  </a:cubicBezTo>
                  <a:cubicBezTo>
                    <a:pt x="12161" y="18309"/>
                    <a:pt x="12288" y="18563"/>
                    <a:pt x="12446" y="18848"/>
                  </a:cubicBezTo>
                  <a:cubicBezTo>
                    <a:pt x="12415" y="18911"/>
                    <a:pt x="12446" y="18974"/>
                    <a:pt x="12478" y="18974"/>
                  </a:cubicBezTo>
                  <a:cubicBezTo>
                    <a:pt x="12642" y="19038"/>
                    <a:pt x="12812" y="19066"/>
                    <a:pt x="12986" y="19066"/>
                  </a:cubicBezTo>
                  <a:cubicBezTo>
                    <a:pt x="14114" y="19066"/>
                    <a:pt x="15379" y="17860"/>
                    <a:pt x="16120" y="17201"/>
                  </a:cubicBezTo>
                  <a:cubicBezTo>
                    <a:pt x="17450" y="15997"/>
                    <a:pt x="18463" y="14414"/>
                    <a:pt x="18812" y="12641"/>
                  </a:cubicBezTo>
                  <a:cubicBezTo>
                    <a:pt x="19033" y="11532"/>
                    <a:pt x="18970" y="10424"/>
                    <a:pt x="18653" y="9379"/>
                  </a:cubicBezTo>
                  <a:lnTo>
                    <a:pt x="18653" y="9379"/>
                  </a:lnTo>
                  <a:cubicBezTo>
                    <a:pt x="19192" y="10550"/>
                    <a:pt x="19698" y="11754"/>
                    <a:pt x="20174" y="12989"/>
                  </a:cubicBezTo>
                  <a:cubicBezTo>
                    <a:pt x="19477" y="14699"/>
                    <a:pt x="19635" y="17011"/>
                    <a:pt x="20965" y="18373"/>
                  </a:cubicBezTo>
                  <a:cubicBezTo>
                    <a:pt x="23055" y="20494"/>
                    <a:pt x="26666" y="19069"/>
                    <a:pt x="28534" y="21508"/>
                  </a:cubicBezTo>
                  <a:cubicBezTo>
                    <a:pt x="28534" y="21540"/>
                    <a:pt x="28566" y="21540"/>
                    <a:pt x="28597" y="21540"/>
                  </a:cubicBezTo>
                  <a:cubicBezTo>
                    <a:pt x="28618" y="21553"/>
                    <a:pt x="28641" y="21560"/>
                    <a:pt x="28662" y="21560"/>
                  </a:cubicBezTo>
                  <a:cubicBezTo>
                    <a:pt x="28737" y="21560"/>
                    <a:pt x="28798" y="21480"/>
                    <a:pt x="28724" y="21381"/>
                  </a:cubicBezTo>
                  <a:cubicBezTo>
                    <a:pt x="28692" y="21350"/>
                    <a:pt x="28661" y="21286"/>
                    <a:pt x="28629" y="21254"/>
                  </a:cubicBezTo>
                  <a:cubicBezTo>
                    <a:pt x="28249" y="19513"/>
                    <a:pt x="27299" y="17961"/>
                    <a:pt x="26001" y="16726"/>
                  </a:cubicBezTo>
                  <a:cubicBezTo>
                    <a:pt x="25336" y="16092"/>
                    <a:pt x="24544" y="15554"/>
                    <a:pt x="23752" y="15079"/>
                  </a:cubicBezTo>
                  <a:cubicBezTo>
                    <a:pt x="22612" y="14446"/>
                    <a:pt x="21282" y="14129"/>
                    <a:pt x="20427" y="13116"/>
                  </a:cubicBezTo>
                  <a:cubicBezTo>
                    <a:pt x="20395" y="13084"/>
                    <a:pt x="20395" y="13052"/>
                    <a:pt x="20395" y="13021"/>
                  </a:cubicBezTo>
                  <a:cubicBezTo>
                    <a:pt x="20395" y="12989"/>
                    <a:pt x="20395" y="12989"/>
                    <a:pt x="20395" y="12989"/>
                  </a:cubicBezTo>
                  <a:cubicBezTo>
                    <a:pt x="20395" y="12989"/>
                    <a:pt x="20395" y="12957"/>
                    <a:pt x="20395" y="12957"/>
                  </a:cubicBezTo>
                  <a:cubicBezTo>
                    <a:pt x="19888" y="10867"/>
                    <a:pt x="18843" y="8872"/>
                    <a:pt x="17577" y="7162"/>
                  </a:cubicBezTo>
                  <a:cubicBezTo>
                    <a:pt x="17038" y="6212"/>
                    <a:pt x="16342" y="5293"/>
                    <a:pt x="15360" y="4818"/>
                  </a:cubicBezTo>
                  <a:cubicBezTo>
                    <a:pt x="15328" y="4755"/>
                    <a:pt x="15296" y="4692"/>
                    <a:pt x="15265" y="4660"/>
                  </a:cubicBezTo>
                  <a:cubicBezTo>
                    <a:pt x="15265" y="4597"/>
                    <a:pt x="15233" y="4533"/>
                    <a:pt x="15170" y="4533"/>
                  </a:cubicBezTo>
                  <a:cubicBezTo>
                    <a:pt x="15138" y="4502"/>
                    <a:pt x="15138" y="4470"/>
                    <a:pt x="15106" y="4438"/>
                  </a:cubicBezTo>
                  <a:cubicBezTo>
                    <a:pt x="15088" y="4410"/>
                    <a:pt x="15064" y="4399"/>
                    <a:pt x="15040" y="4399"/>
                  </a:cubicBezTo>
                  <a:cubicBezTo>
                    <a:pt x="14983" y="4399"/>
                    <a:pt x="14926" y="4466"/>
                    <a:pt x="14948" y="4533"/>
                  </a:cubicBezTo>
                  <a:lnTo>
                    <a:pt x="14980" y="4597"/>
                  </a:lnTo>
                  <a:lnTo>
                    <a:pt x="14916" y="4597"/>
                  </a:lnTo>
                  <a:cubicBezTo>
                    <a:pt x="12541" y="1683"/>
                    <a:pt x="8519" y="480"/>
                    <a:pt x="4877" y="5"/>
                  </a:cubicBezTo>
                  <a:cubicBezTo>
                    <a:pt x="4869" y="2"/>
                    <a:pt x="4861" y="1"/>
                    <a:pt x="4853"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1"/>
            <p:cNvSpPr/>
            <p:nvPr/>
          </p:nvSpPr>
          <p:spPr>
            <a:xfrm flipH="1">
              <a:off x="7556919" y="154809"/>
              <a:ext cx="682198" cy="640632"/>
            </a:xfrm>
            <a:custGeom>
              <a:avLst/>
              <a:gdLst/>
              <a:ahLst/>
              <a:cxnLst/>
              <a:rect l="l" t="t" r="r" b="b"/>
              <a:pathLst>
                <a:path w="21409" h="20103" extrusionOk="0">
                  <a:moveTo>
                    <a:pt x="16537" y="2431"/>
                  </a:moveTo>
                  <a:cubicBezTo>
                    <a:pt x="17284" y="2431"/>
                    <a:pt x="18027" y="2551"/>
                    <a:pt x="18717" y="2812"/>
                  </a:cubicBezTo>
                  <a:cubicBezTo>
                    <a:pt x="19255" y="2875"/>
                    <a:pt x="19382" y="3192"/>
                    <a:pt x="19097" y="3762"/>
                  </a:cubicBezTo>
                  <a:cubicBezTo>
                    <a:pt x="19002" y="3793"/>
                    <a:pt x="18907" y="3793"/>
                    <a:pt x="18812" y="3825"/>
                  </a:cubicBezTo>
                  <a:cubicBezTo>
                    <a:pt x="18590" y="3952"/>
                    <a:pt x="18210" y="3983"/>
                    <a:pt x="17957" y="4078"/>
                  </a:cubicBezTo>
                  <a:cubicBezTo>
                    <a:pt x="17324" y="4300"/>
                    <a:pt x="16785" y="4617"/>
                    <a:pt x="16247" y="4997"/>
                  </a:cubicBezTo>
                  <a:cubicBezTo>
                    <a:pt x="16189" y="4995"/>
                    <a:pt x="16131" y="4995"/>
                    <a:pt x="16073" y="4995"/>
                  </a:cubicBezTo>
                  <a:cubicBezTo>
                    <a:pt x="14605" y="4995"/>
                    <a:pt x="13073" y="5386"/>
                    <a:pt x="12098" y="6422"/>
                  </a:cubicBezTo>
                  <a:cubicBezTo>
                    <a:pt x="11560" y="6643"/>
                    <a:pt x="11022" y="6865"/>
                    <a:pt x="10483" y="7055"/>
                  </a:cubicBezTo>
                  <a:cubicBezTo>
                    <a:pt x="11402" y="6517"/>
                    <a:pt x="11972" y="5503"/>
                    <a:pt x="12795" y="4807"/>
                  </a:cubicBezTo>
                  <a:cubicBezTo>
                    <a:pt x="13357" y="4349"/>
                    <a:pt x="13918" y="4192"/>
                    <a:pt x="14525" y="4192"/>
                  </a:cubicBezTo>
                  <a:cubicBezTo>
                    <a:pt x="14842" y="4192"/>
                    <a:pt x="15171" y="4235"/>
                    <a:pt x="15519" y="4300"/>
                  </a:cubicBezTo>
                  <a:cubicBezTo>
                    <a:pt x="15883" y="4363"/>
                    <a:pt x="16247" y="4427"/>
                    <a:pt x="16603" y="4427"/>
                  </a:cubicBezTo>
                  <a:cubicBezTo>
                    <a:pt x="16959" y="4427"/>
                    <a:pt x="17308" y="4363"/>
                    <a:pt x="17640" y="4173"/>
                  </a:cubicBezTo>
                  <a:cubicBezTo>
                    <a:pt x="17640" y="4173"/>
                    <a:pt x="17640" y="4110"/>
                    <a:pt x="17609" y="4110"/>
                  </a:cubicBezTo>
                  <a:cubicBezTo>
                    <a:pt x="17327" y="4194"/>
                    <a:pt x="17042" y="4224"/>
                    <a:pt x="16755" y="4224"/>
                  </a:cubicBezTo>
                  <a:cubicBezTo>
                    <a:pt x="15985" y="4224"/>
                    <a:pt x="15206" y="4004"/>
                    <a:pt x="14453" y="4004"/>
                  </a:cubicBezTo>
                  <a:cubicBezTo>
                    <a:pt x="14004" y="4004"/>
                    <a:pt x="13565" y="4082"/>
                    <a:pt x="13143" y="4332"/>
                  </a:cubicBezTo>
                  <a:cubicBezTo>
                    <a:pt x="11813" y="5123"/>
                    <a:pt x="11243" y="6802"/>
                    <a:pt x="9691" y="7213"/>
                  </a:cubicBezTo>
                  <a:cubicBezTo>
                    <a:pt x="8868" y="7055"/>
                    <a:pt x="8076" y="6897"/>
                    <a:pt x="7348" y="6517"/>
                  </a:cubicBezTo>
                  <a:cubicBezTo>
                    <a:pt x="7316" y="6517"/>
                    <a:pt x="7316" y="6485"/>
                    <a:pt x="7285" y="6485"/>
                  </a:cubicBezTo>
                  <a:cubicBezTo>
                    <a:pt x="8045" y="6010"/>
                    <a:pt x="8678" y="5662"/>
                    <a:pt x="9596" y="5630"/>
                  </a:cubicBezTo>
                  <a:cubicBezTo>
                    <a:pt x="9672" y="5630"/>
                    <a:pt x="9745" y="5631"/>
                    <a:pt x="9814" y="5631"/>
                  </a:cubicBezTo>
                  <a:cubicBezTo>
                    <a:pt x="10092" y="5631"/>
                    <a:pt x="10325" y="5611"/>
                    <a:pt x="10578" y="5408"/>
                  </a:cubicBezTo>
                  <a:cubicBezTo>
                    <a:pt x="11117" y="5028"/>
                    <a:pt x="11497" y="4363"/>
                    <a:pt x="12067" y="3920"/>
                  </a:cubicBezTo>
                  <a:cubicBezTo>
                    <a:pt x="12700" y="3445"/>
                    <a:pt x="13428" y="3065"/>
                    <a:pt x="14188" y="2812"/>
                  </a:cubicBezTo>
                  <a:cubicBezTo>
                    <a:pt x="14940" y="2567"/>
                    <a:pt x="15741" y="2431"/>
                    <a:pt x="16537" y="2431"/>
                  </a:cubicBezTo>
                  <a:close/>
                  <a:moveTo>
                    <a:pt x="381" y="373"/>
                  </a:moveTo>
                  <a:lnTo>
                    <a:pt x="381" y="373"/>
                  </a:lnTo>
                  <a:cubicBezTo>
                    <a:pt x="1046" y="1070"/>
                    <a:pt x="1584" y="1893"/>
                    <a:pt x="2344" y="2495"/>
                  </a:cubicBezTo>
                  <a:cubicBezTo>
                    <a:pt x="2819" y="2907"/>
                    <a:pt x="3326" y="3192"/>
                    <a:pt x="3864" y="3477"/>
                  </a:cubicBezTo>
                  <a:cubicBezTo>
                    <a:pt x="4086" y="3572"/>
                    <a:pt x="4308" y="3667"/>
                    <a:pt x="4498" y="3762"/>
                  </a:cubicBezTo>
                  <a:cubicBezTo>
                    <a:pt x="4593" y="3793"/>
                    <a:pt x="4719" y="3825"/>
                    <a:pt x="4814" y="3888"/>
                  </a:cubicBezTo>
                  <a:cubicBezTo>
                    <a:pt x="5163" y="3920"/>
                    <a:pt x="5321" y="4142"/>
                    <a:pt x="5226" y="4522"/>
                  </a:cubicBezTo>
                  <a:cubicBezTo>
                    <a:pt x="5163" y="4522"/>
                    <a:pt x="5163" y="4617"/>
                    <a:pt x="5194" y="4648"/>
                  </a:cubicBezTo>
                  <a:cubicBezTo>
                    <a:pt x="5954" y="5250"/>
                    <a:pt x="6810" y="5725"/>
                    <a:pt x="7760" y="6010"/>
                  </a:cubicBezTo>
                  <a:cubicBezTo>
                    <a:pt x="7538" y="6137"/>
                    <a:pt x="7348" y="6295"/>
                    <a:pt x="7190" y="6453"/>
                  </a:cubicBezTo>
                  <a:cubicBezTo>
                    <a:pt x="7158" y="6485"/>
                    <a:pt x="7095" y="6517"/>
                    <a:pt x="7095" y="6580"/>
                  </a:cubicBezTo>
                  <a:cubicBezTo>
                    <a:pt x="7095" y="6612"/>
                    <a:pt x="7095" y="6675"/>
                    <a:pt x="7095" y="6738"/>
                  </a:cubicBezTo>
                  <a:cubicBezTo>
                    <a:pt x="6873" y="7023"/>
                    <a:pt x="6746" y="7309"/>
                    <a:pt x="6683" y="7657"/>
                  </a:cubicBezTo>
                  <a:cubicBezTo>
                    <a:pt x="6081" y="6137"/>
                    <a:pt x="4561" y="5282"/>
                    <a:pt x="3326" y="4300"/>
                  </a:cubicBezTo>
                  <a:cubicBezTo>
                    <a:pt x="2503" y="3635"/>
                    <a:pt x="1806" y="2907"/>
                    <a:pt x="1172" y="2051"/>
                  </a:cubicBezTo>
                  <a:cubicBezTo>
                    <a:pt x="792" y="1545"/>
                    <a:pt x="666" y="911"/>
                    <a:pt x="381" y="373"/>
                  </a:cubicBezTo>
                  <a:close/>
                  <a:moveTo>
                    <a:pt x="14924" y="5960"/>
                  </a:moveTo>
                  <a:cubicBezTo>
                    <a:pt x="16043" y="5960"/>
                    <a:pt x="17172" y="6245"/>
                    <a:pt x="18147" y="6802"/>
                  </a:cubicBezTo>
                  <a:cubicBezTo>
                    <a:pt x="18844" y="7182"/>
                    <a:pt x="19414" y="7689"/>
                    <a:pt x="19794" y="8385"/>
                  </a:cubicBezTo>
                  <a:cubicBezTo>
                    <a:pt x="20047" y="8829"/>
                    <a:pt x="21061" y="10855"/>
                    <a:pt x="20111" y="11109"/>
                  </a:cubicBezTo>
                  <a:cubicBezTo>
                    <a:pt x="20107" y="11111"/>
                    <a:pt x="20101" y="11112"/>
                    <a:pt x="20094" y="11112"/>
                  </a:cubicBezTo>
                  <a:cubicBezTo>
                    <a:pt x="19982" y="11112"/>
                    <a:pt x="19475" y="10887"/>
                    <a:pt x="19445" y="10887"/>
                  </a:cubicBezTo>
                  <a:cubicBezTo>
                    <a:pt x="19255" y="10855"/>
                    <a:pt x="19065" y="10824"/>
                    <a:pt x="18875" y="10824"/>
                  </a:cubicBezTo>
                  <a:cubicBezTo>
                    <a:pt x="18860" y="10808"/>
                    <a:pt x="18836" y="10800"/>
                    <a:pt x="18812" y="10800"/>
                  </a:cubicBezTo>
                  <a:cubicBezTo>
                    <a:pt x="18788" y="10800"/>
                    <a:pt x="18765" y="10808"/>
                    <a:pt x="18749" y="10824"/>
                  </a:cubicBezTo>
                  <a:cubicBezTo>
                    <a:pt x="18654" y="10824"/>
                    <a:pt x="18559" y="10824"/>
                    <a:pt x="18432" y="10855"/>
                  </a:cubicBezTo>
                  <a:cubicBezTo>
                    <a:pt x="18234" y="10863"/>
                    <a:pt x="18044" y="10868"/>
                    <a:pt x="17860" y="10868"/>
                  </a:cubicBezTo>
                  <a:cubicBezTo>
                    <a:pt x="17247" y="10868"/>
                    <a:pt x="16690" y="10806"/>
                    <a:pt x="16057" y="10539"/>
                  </a:cubicBezTo>
                  <a:cubicBezTo>
                    <a:pt x="15867" y="10254"/>
                    <a:pt x="15645" y="9937"/>
                    <a:pt x="15392" y="9684"/>
                  </a:cubicBezTo>
                  <a:cubicBezTo>
                    <a:pt x="14600" y="8829"/>
                    <a:pt x="13587" y="8195"/>
                    <a:pt x="12510" y="7815"/>
                  </a:cubicBezTo>
                  <a:cubicBezTo>
                    <a:pt x="11782" y="7562"/>
                    <a:pt x="11022" y="7435"/>
                    <a:pt x="10261" y="7309"/>
                  </a:cubicBezTo>
                  <a:cubicBezTo>
                    <a:pt x="10768" y="7213"/>
                    <a:pt x="11275" y="6992"/>
                    <a:pt x="11782" y="6802"/>
                  </a:cubicBezTo>
                  <a:lnTo>
                    <a:pt x="11782" y="6802"/>
                  </a:lnTo>
                  <a:cubicBezTo>
                    <a:pt x="11756" y="6827"/>
                    <a:pt x="11793" y="6874"/>
                    <a:pt x="11824" y="6874"/>
                  </a:cubicBezTo>
                  <a:cubicBezTo>
                    <a:pt x="11832" y="6874"/>
                    <a:pt x="11839" y="6871"/>
                    <a:pt x="11845" y="6865"/>
                  </a:cubicBezTo>
                  <a:cubicBezTo>
                    <a:pt x="11908" y="6802"/>
                    <a:pt x="11972" y="6738"/>
                    <a:pt x="12035" y="6675"/>
                  </a:cubicBezTo>
                  <a:cubicBezTo>
                    <a:pt x="12573" y="6453"/>
                    <a:pt x="13143" y="6200"/>
                    <a:pt x="13713" y="6073"/>
                  </a:cubicBezTo>
                  <a:cubicBezTo>
                    <a:pt x="14110" y="5997"/>
                    <a:pt x="14517" y="5960"/>
                    <a:pt x="14924" y="5960"/>
                  </a:cubicBezTo>
                  <a:close/>
                  <a:moveTo>
                    <a:pt x="16215" y="10824"/>
                  </a:moveTo>
                  <a:cubicBezTo>
                    <a:pt x="17039" y="11077"/>
                    <a:pt x="17894" y="10982"/>
                    <a:pt x="18717" y="11045"/>
                  </a:cubicBezTo>
                  <a:cubicBezTo>
                    <a:pt x="18717" y="11330"/>
                    <a:pt x="18749" y="11615"/>
                    <a:pt x="18812" y="11900"/>
                  </a:cubicBezTo>
                  <a:cubicBezTo>
                    <a:pt x="18907" y="12217"/>
                    <a:pt x="19287" y="12787"/>
                    <a:pt x="19255" y="13041"/>
                  </a:cubicBezTo>
                  <a:cubicBezTo>
                    <a:pt x="19097" y="13294"/>
                    <a:pt x="18907" y="13579"/>
                    <a:pt x="18717" y="13832"/>
                  </a:cubicBezTo>
                  <a:cubicBezTo>
                    <a:pt x="18559" y="13864"/>
                    <a:pt x="18400" y="13896"/>
                    <a:pt x="18242" y="13896"/>
                  </a:cubicBezTo>
                  <a:lnTo>
                    <a:pt x="17894" y="13896"/>
                  </a:lnTo>
                  <a:cubicBezTo>
                    <a:pt x="17640" y="13927"/>
                    <a:pt x="17450" y="13991"/>
                    <a:pt x="17292" y="14117"/>
                  </a:cubicBezTo>
                  <a:cubicBezTo>
                    <a:pt x="17165" y="13674"/>
                    <a:pt x="17070" y="13262"/>
                    <a:pt x="16975" y="12851"/>
                  </a:cubicBezTo>
                  <a:cubicBezTo>
                    <a:pt x="16817" y="12122"/>
                    <a:pt x="16564" y="11425"/>
                    <a:pt x="16215" y="10824"/>
                  </a:cubicBezTo>
                  <a:close/>
                  <a:moveTo>
                    <a:pt x="7316" y="6675"/>
                  </a:moveTo>
                  <a:lnTo>
                    <a:pt x="7316" y="6675"/>
                  </a:lnTo>
                  <a:cubicBezTo>
                    <a:pt x="9311" y="7720"/>
                    <a:pt x="11718" y="7404"/>
                    <a:pt x="13713" y="8607"/>
                  </a:cubicBezTo>
                  <a:cubicBezTo>
                    <a:pt x="14727" y="9209"/>
                    <a:pt x="15614" y="10095"/>
                    <a:pt x="16184" y="11172"/>
                  </a:cubicBezTo>
                  <a:cubicBezTo>
                    <a:pt x="16690" y="12249"/>
                    <a:pt x="16785" y="13452"/>
                    <a:pt x="17102" y="14592"/>
                  </a:cubicBezTo>
                  <a:cubicBezTo>
                    <a:pt x="17229" y="15004"/>
                    <a:pt x="17419" y="15226"/>
                    <a:pt x="16817" y="15542"/>
                  </a:cubicBezTo>
                  <a:cubicBezTo>
                    <a:pt x="16564" y="15669"/>
                    <a:pt x="16089" y="15637"/>
                    <a:pt x="15804" y="15669"/>
                  </a:cubicBezTo>
                  <a:cubicBezTo>
                    <a:pt x="15492" y="15695"/>
                    <a:pt x="15180" y="15716"/>
                    <a:pt x="14868" y="15716"/>
                  </a:cubicBezTo>
                  <a:cubicBezTo>
                    <a:pt x="14420" y="15716"/>
                    <a:pt x="13971" y="15673"/>
                    <a:pt x="13523" y="15542"/>
                  </a:cubicBezTo>
                  <a:cubicBezTo>
                    <a:pt x="12162" y="15131"/>
                    <a:pt x="11338" y="14022"/>
                    <a:pt x="10768" y="12787"/>
                  </a:cubicBezTo>
                  <a:cubicBezTo>
                    <a:pt x="10293" y="11774"/>
                    <a:pt x="9818" y="10950"/>
                    <a:pt x="9090" y="10127"/>
                  </a:cubicBezTo>
                  <a:cubicBezTo>
                    <a:pt x="8171" y="9145"/>
                    <a:pt x="7190" y="8100"/>
                    <a:pt x="7316" y="6675"/>
                  </a:cubicBezTo>
                  <a:close/>
                  <a:moveTo>
                    <a:pt x="8868" y="10254"/>
                  </a:moveTo>
                  <a:lnTo>
                    <a:pt x="8868" y="10254"/>
                  </a:lnTo>
                  <a:cubicBezTo>
                    <a:pt x="9311" y="10760"/>
                    <a:pt x="9723" y="11235"/>
                    <a:pt x="10071" y="11837"/>
                  </a:cubicBezTo>
                  <a:cubicBezTo>
                    <a:pt x="10420" y="12502"/>
                    <a:pt x="10641" y="13262"/>
                    <a:pt x="11085" y="13896"/>
                  </a:cubicBezTo>
                  <a:cubicBezTo>
                    <a:pt x="11687" y="14877"/>
                    <a:pt x="12637" y="15606"/>
                    <a:pt x="13777" y="15859"/>
                  </a:cubicBezTo>
                  <a:cubicBezTo>
                    <a:pt x="13903" y="15891"/>
                    <a:pt x="14062" y="15891"/>
                    <a:pt x="14188" y="15922"/>
                  </a:cubicBezTo>
                  <a:cubicBezTo>
                    <a:pt x="14188" y="15922"/>
                    <a:pt x="14188" y="15922"/>
                    <a:pt x="14188" y="15954"/>
                  </a:cubicBezTo>
                  <a:cubicBezTo>
                    <a:pt x="14442" y="16461"/>
                    <a:pt x="14632" y="17791"/>
                    <a:pt x="14220" y="18329"/>
                  </a:cubicBezTo>
                  <a:cubicBezTo>
                    <a:pt x="13845" y="18793"/>
                    <a:pt x="13578" y="18956"/>
                    <a:pt x="13367" y="18956"/>
                  </a:cubicBezTo>
                  <a:cubicBezTo>
                    <a:pt x="12902" y="18956"/>
                    <a:pt x="12714" y="18163"/>
                    <a:pt x="12257" y="18076"/>
                  </a:cubicBezTo>
                  <a:cubicBezTo>
                    <a:pt x="12193" y="18060"/>
                    <a:pt x="12137" y="18054"/>
                    <a:pt x="12087" y="18054"/>
                  </a:cubicBezTo>
                  <a:cubicBezTo>
                    <a:pt x="11868" y="18054"/>
                    <a:pt x="11750" y="18174"/>
                    <a:pt x="11567" y="18174"/>
                  </a:cubicBezTo>
                  <a:cubicBezTo>
                    <a:pt x="11454" y="18174"/>
                    <a:pt x="11317" y="18129"/>
                    <a:pt x="11117" y="17981"/>
                  </a:cubicBezTo>
                  <a:cubicBezTo>
                    <a:pt x="10610" y="17633"/>
                    <a:pt x="10230" y="16904"/>
                    <a:pt x="9976" y="16366"/>
                  </a:cubicBezTo>
                  <a:cubicBezTo>
                    <a:pt x="9343" y="15162"/>
                    <a:pt x="9216" y="13896"/>
                    <a:pt x="9185" y="12566"/>
                  </a:cubicBezTo>
                  <a:cubicBezTo>
                    <a:pt x="9185" y="11774"/>
                    <a:pt x="9185" y="10982"/>
                    <a:pt x="8868" y="10254"/>
                  </a:cubicBezTo>
                  <a:close/>
                  <a:moveTo>
                    <a:pt x="7031" y="7182"/>
                  </a:moveTo>
                  <a:cubicBezTo>
                    <a:pt x="6968" y="7847"/>
                    <a:pt x="7253" y="8480"/>
                    <a:pt x="7633" y="9082"/>
                  </a:cubicBezTo>
                  <a:cubicBezTo>
                    <a:pt x="7950" y="9620"/>
                    <a:pt x="8361" y="10127"/>
                    <a:pt x="8488" y="10729"/>
                  </a:cubicBezTo>
                  <a:cubicBezTo>
                    <a:pt x="8710" y="11615"/>
                    <a:pt x="8298" y="12439"/>
                    <a:pt x="7950" y="13231"/>
                  </a:cubicBezTo>
                  <a:cubicBezTo>
                    <a:pt x="7095" y="15226"/>
                    <a:pt x="6683" y="17126"/>
                    <a:pt x="7506" y="19058"/>
                  </a:cubicBezTo>
                  <a:cubicBezTo>
                    <a:pt x="7253" y="18583"/>
                    <a:pt x="7063" y="18044"/>
                    <a:pt x="7000" y="17823"/>
                  </a:cubicBezTo>
                  <a:cubicBezTo>
                    <a:pt x="6746" y="17063"/>
                    <a:pt x="6651" y="16271"/>
                    <a:pt x="6683" y="15479"/>
                  </a:cubicBezTo>
                  <a:cubicBezTo>
                    <a:pt x="6746" y="13959"/>
                    <a:pt x="7411" y="12502"/>
                    <a:pt x="7380" y="11014"/>
                  </a:cubicBezTo>
                  <a:cubicBezTo>
                    <a:pt x="7348" y="9715"/>
                    <a:pt x="6493" y="8385"/>
                    <a:pt x="7031" y="7182"/>
                  </a:cubicBezTo>
                  <a:close/>
                  <a:moveTo>
                    <a:pt x="7611" y="8683"/>
                  </a:moveTo>
                  <a:cubicBezTo>
                    <a:pt x="7818" y="9042"/>
                    <a:pt x="8081" y="9380"/>
                    <a:pt x="8361" y="9684"/>
                  </a:cubicBezTo>
                  <a:cubicBezTo>
                    <a:pt x="8425" y="9747"/>
                    <a:pt x="8488" y="9842"/>
                    <a:pt x="8551" y="9905"/>
                  </a:cubicBezTo>
                  <a:cubicBezTo>
                    <a:pt x="8551" y="9937"/>
                    <a:pt x="8551" y="9937"/>
                    <a:pt x="8551" y="9937"/>
                  </a:cubicBezTo>
                  <a:cubicBezTo>
                    <a:pt x="9343" y="11489"/>
                    <a:pt x="8805" y="13294"/>
                    <a:pt x="9216" y="14941"/>
                  </a:cubicBezTo>
                  <a:cubicBezTo>
                    <a:pt x="9280" y="15194"/>
                    <a:pt x="9343" y="15416"/>
                    <a:pt x="9438" y="15637"/>
                  </a:cubicBezTo>
                  <a:cubicBezTo>
                    <a:pt x="9121" y="16239"/>
                    <a:pt x="8868" y="16841"/>
                    <a:pt x="8741" y="17474"/>
                  </a:cubicBezTo>
                  <a:cubicBezTo>
                    <a:pt x="8646" y="17823"/>
                    <a:pt x="8615" y="18171"/>
                    <a:pt x="8583" y="18519"/>
                  </a:cubicBezTo>
                  <a:cubicBezTo>
                    <a:pt x="8551" y="18741"/>
                    <a:pt x="8710" y="19374"/>
                    <a:pt x="8583" y="19533"/>
                  </a:cubicBezTo>
                  <a:cubicBezTo>
                    <a:pt x="8484" y="19692"/>
                    <a:pt x="8372" y="19763"/>
                    <a:pt x="8255" y="19763"/>
                  </a:cubicBezTo>
                  <a:cubicBezTo>
                    <a:pt x="8186" y="19763"/>
                    <a:pt x="8115" y="19738"/>
                    <a:pt x="8045" y="19691"/>
                  </a:cubicBezTo>
                  <a:cubicBezTo>
                    <a:pt x="7380" y="18614"/>
                    <a:pt x="7063" y="17379"/>
                    <a:pt x="7221" y="16112"/>
                  </a:cubicBezTo>
                  <a:cubicBezTo>
                    <a:pt x="7380" y="14751"/>
                    <a:pt x="8076" y="13579"/>
                    <a:pt x="8520" y="12312"/>
                  </a:cubicBezTo>
                  <a:cubicBezTo>
                    <a:pt x="8773" y="11552"/>
                    <a:pt x="8805" y="10919"/>
                    <a:pt x="8456" y="10190"/>
                  </a:cubicBezTo>
                  <a:cubicBezTo>
                    <a:pt x="8231" y="9664"/>
                    <a:pt x="7886" y="9177"/>
                    <a:pt x="7611" y="8683"/>
                  </a:cubicBezTo>
                  <a:close/>
                  <a:moveTo>
                    <a:pt x="159" y="1"/>
                  </a:moveTo>
                  <a:cubicBezTo>
                    <a:pt x="143" y="1"/>
                    <a:pt x="127" y="9"/>
                    <a:pt x="127" y="25"/>
                  </a:cubicBezTo>
                  <a:cubicBezTo>
                    <a:pt x="64" y="25"/>
                    <a:pt x="1" y="88"/>
                    <a:pt x="64" y="151"/>
                  </a:cubicBezTo>
                  <a:cubicBezTo>
                    <a:pt x="444" y="626"/>
                    <a:pt x="507" y="1418"/>
                    <a:pt x="887" y="1956"/>
                  </a:cubicBezTo>
                  <a:cubicBezTo>
                    <a:pt x="1426" y="2685"/>
                    <a:pt x="2027" y="3413"/>
                    <a:pt x="2693" y="3983"/>
                  </a:cubicBezTo>
                  <a:cubicBezTo>
                    <a:pt x="4149" y="5250"/>
                    <a:pt x="5796" y="6042"/>
                    <a:pt x="6651" y="7847"/>
                  </a:cubicBezTo>
                  <a:cubicBezTo>
                    <a:pt x="6651" y="7847"/>
                    <a:pt x="6651" y="7879"/>
                    <a:pt x="6683" y="7879"/>
                  </a:cubicBezTo>
                  <a:cubicBezTo>
                    <a:pt x="6620" y="8892"/>
                    <a:pt x="7190" y="10000"/>
                    <a:pt x="7190" y="11014"/>
                  </a:cubicBezTo>
                  <a:cubicBezTo>
                    <a:pt x="7221" y="11995"/>
                    <a:pt x="6810" y="12977"/>
                    <a:pt x="6651" y="13959"/>
                  </a:cubicBezTo>
                  <a:cubicBezTo>
                    <a:pt x="6493" y="14877"/>
                    <a:pt x="6429" y="15827"/>
                    <a:pt x="6588" y="16777"/>
                  </a:cubicBezTo>
                  <a:cubicBezTo>
                    <a:pt x="6683" y="17506"/>
                    <a:pt x="6905" y="18266"/>
                    <a:pt x="7285" y="18931"/>
                  </a:cubicBezTo>
                  <a:cubicBezTo>
                    <a:pt x="7475" y="19248"/>
                    <a:pt x="7886" y="20103"/>
                    <a:pt x="8330" y="20103"/>
                  </a:cubicBezTo>
                  <a:cubicBezTo>
                    <a:pt x="8710" y="20103"/>
                    <a:pt x="8710" y="19818"/>
                    <a:pt x="8741" y="19533"/>
                  </a:cubicBezTo>
                  <a:cubicBezTo>
                    <a:pt x="8805" y="18836"/>
                    <a:pt x="8710" y="18234"/>
                    <a:pt x="8868" y="17538"/>
                  </a:cubicBezTo>
                  <a:cubicBezTo>
                    <a:pt x="8995" y="16936"/>
                    <a:pt x="9216" y="16366"/>
                    <a:pt x="9501" y="15859"/>
                  </a:cubicBezTo>
                  <a:cubicBezTo>
                    <a:pt x="9660" y="16271"/>
                    <a:pt x="9881" y="16714"/>
                    <a:pt x="10135" y="17094"/>
                  </a:cubicBezTo>
                  <a:cubicBezTo>
                    <a:pt x="10388" y="17506"/>
                    <a:pt x="10831" y="18298"/>
                    <a:pt x="11338" y="18424"/>
                  </a:cubicBezTo>
                  <a:cubicBezTo>
                    <a:pt x="11370" y="18435"/>
                    <a:pt x="11405" y="18438"/>
                    <a:pt x="11441" y="18438"/>
                  </a:cubicBezTo>
                  <a:cubicBezTo>
                    <a:pt x="11514" y="18438"/>
                    <a:pt x="11592" y="18424"/>
                    <a:pt x="11655" y="18424"/>
                  </a:cubicBezTo>
                  <a:cubicBezTo>
                    <a:pt x="11718" y="18424"/>
                    <a:pt x="11782" y="18393"/>
                    <a:pt x="11813" y="18329"/>
                  </a:cubicBezTo>
                  <a:cubicBezTo>
                    <a:pt x="12130" y="18488"/>
                    <a:pt x="12447" y="18646"/>
                    <a:pt x="12732" y="18804"/>
                  </a:cubicBezTo>
                  <a:cubicBezTo>
                    <a:pt x="12827" y="18868"/>
                    <a:pt x="12858" y="18994"/>
                    <a:pt x="12953" y="19058"/>
                  </a:cubicBezTo>
                  <a:cubicBezTo>
                    <a:pt x="13141" y="19170"/>
                    <a:pt x="13306" y="19249"/>
                    <a:pt x="13488" y="19249"/>
                  </a:cubicBezTo>
                  <a:cubicBezTo>
                    <a:pt x="13614" y="19249"/>
                    <a:pt x="13748" y="19212"/>
                    <a:pt x="13903" y="19121"/>
                  </a:cubicBezTo>
                  <a:cubicBezTo>
                    <a:pt x="14758" y="18551"/>
                    <a:pt x="14758" y="16809"/>
                    <a:pt x="14378" y="15922"/>
                  </a:cubicBezTo>
                  <a:lnTo>
                    <a:pt x="14378" y="15922"/>
                  </a:lnTo>
                  <a:cubicBezTo>
                    <a:pt x="14560" y="15947"/>
                    <a:pt x="14746" y="15957"/>
                    <a:pt x="14933" y="15957"/>
                  </a:cubicBezTo>
                  <a:cubicBezTo>
                    <a:pt x="15236" y="15957"/>
                    <a:pt x="15542" y="15930"/>
                    <a:pt x="15835" y="15891"/>
                  </a:cubicBezTo>
                  <a:cubicBezTo>
                    <a:pt x="16247" y="15859"/>
                    <a:pt x="17039" y="15891"/>
                    <a:pt x="17355" y="15606"/>
                  </a:cubicBezTo>
                  <a:cubicBezTo>
                    <a:pt x="17577" y="15384"/>
                    <a:pt x="17514" y="15289"/>
                    <a:pt x="17482" y="14972"/>
                  </a:cubicBezTo>
                  <a:cubicBezTo>
                    <a:pt x="17450" y="14751"/>
                    <a:pt x="17387" y="14529"/>
                    <a:pt x="17324" y="14307"/>
                  </a:cubicBezTo>
                  <a:cubicBezTo>
                    <a:pt x="17894" y="13927"/>
                    <a:pt x="19129" y="14276"/>
                    <a:pt x="19414" y="13484"/>
                  </a:cubicBezTo>
                  <a:cubicBezTo>
                    <a:pt x="19509" y="13231"/>
                    <a:pt x="19445" y="13009"/>
                    <a:pt x="19350" y="12787"/>
                  </a:cubicBezTo>
                  <a:cubicBezTo>
                    <a:pt x="19129" y="12154"/>
                    <a:pt x="18907" y="11710"/>
                    <a:pt x="18875" y="11045"/>
                  </a:cubicBezTo>
                  <a:lnTo>
                    <a:pt x="18875" y="11045"/>
                  </a:lnTo>
                  <a:cubicBezTo>
                    <a:pt x="19382" y="11077"/>
                    <a:pt x="19857" y="11172"/>
                    <a:pt x="20332" y="11457"/>
                  </a:cubicBezTo>
                  <a:cubicBezTo>
                    <a:pt x="20364" y="11457"/>
                    <a:pt x="20427" y="11457"/>
                    <a:pt x="20459" y="11425"/>
                  </a:cubicBezTo>
                  <a:cubicBezTo>
                    <a:pt x="21029" y="10412"/>
                    <a:pt x="20491" y="9209"/>
                    <a:pt x="19984" y="8290"/>
                  </a:cubicBezTo>
                  <a:cubicBezTo>
                    <a:pt x="19445" y="7277"/>
                    <a:pt x="18495" y="6643"/>
                    <a:pt x="17450" y="6232"/>
                  </a:cubicBezTo>
                  <a:cubicBezTo>
                    <a:pt x="16645" y="5910"/>
                    <a:pt x="15790" y="5755"/>
                    <a:pt x="14933" y="5755"/>
                  </a:cubicBezTo>
                  <a:cubicBezTo>
                    <a:pt x="14610" y="5755"/>
                    <a:pt x="14287" y="5777"/>
                    <a:pt x="13967" y="5820"/>
                  </a:cubicBezTo>
                  <a:cubicBezTo>
                    <a:pt x="13492" y="5915"/>
                    <a:pt x="13048" y="6042"/>
                    <a:pt x="12573" y="6232"/>
                  </a:cubicBezTo>
                  <a:cubicBezTo>
                    <a:pt x="13618" y="5503"/>
                    <a:pt x="14885" y="5218"/>
                    <a:pt x="16152" y="5187"/>
                  </a:cubicBezTo>
                  <a:cubicBezTo>
                    <a:pt x="16168" y="5203"/>
                    <a:pt x="16191" y="5210"/>
                    <a:pt x="16215" y="5210"/>
                  </a:cubicBezTo>
                  <a:cubicBezTo>
                    <a:pt x="16239" y="5210"/>
                    <a:pt x="16263" y="5203"/>
                    <a:pt x="16279" y="5187"/>
                  </a:cubicBezTo>
                  <a:lnTo>
                    <a:pt x="16722" y="5187"/>
                  </a:lnTo>
                  <a:cubicBezTo>
                    <a:pt x="17577" y="5250"/>
                    <a:pt x="18432" y="5408"/>
                    <a:pt x="19224" y="5725"/>
                  </a:cubicBezTo>
                  <a:cubicBezTo>
                    <a:pt x="19509" y="5820"/>
                    <a:pt x="20427" y="6105"/>
                    <a:pt x="20586" y="6390"/>
                  </a:cubicBezTo>
                  <a:cubicBezTo>
                    <a:pt x="20902" y="7118"/>
                    <a:pt x="19826" y="7055"/>
                    <a:pt x="19445" y="7118"/>
                  </a:cubicBezTo>
                  <a:cubicBezTo>
                    <a:pt x="19359" y="7147"/>
                    <a:pt x="19377" y="7281"/>
                    <a:pt x="19453" y="7281"/>
                  </a:cubicBezTo>
                  <a:cubicBezTo>
                    <a:pt x="19461" y="7281"/>
                    <a:pt x="19469" y="7280"/>
                    <a:pt x="19477" y="7277"/>
                  </a:cubicBezTo>
                  <a:cubicBezTo>
                    <a:pt x="19889" y="7213"/>
                    <a:pt x="21409" y="7277"/>
                    <a:pt x="21061" y="6580"/>
                  </a:cubicBezTo>
                  <a:cubicBezTo>
                    <a:pt x="20934" y="6232"/>
                    <a:pt x="20142" y="5947"/>
                    <a:pt x="19857" y="5820"/>
                  </a:cubicBezTo>
                  <a:cubicBezTo>
                    <a:pt x="19319" y="5535"/>
                    <a:pt x="18717" y="5345"/>
                    <a:pt x="18115" y="5218"/>
                  </a:cubicBezTo>
                  <a:cubicBezTo>
                    <a:pt x="17640" y="5092"/>
                    <a:pt x="17102" y="5028"/>
                    <a:pt x="16564" y="4997"/>
                  </a:cubicBezTo>
                  <a:cubicBezTo>
                    <a:pt x="16944" y="4743"/>
                    <a:pt x="17355" y="4522"/>
                    <a:pt x="17767" y="4332"/>
                  </a:cubicBezTo>
                  <a:cubicBezTo>
                    <a:pt x="18242" y="4142"/>
                    <a:pt x="18939" y="4142"/>
                    <a:pt x="19382" y="3888"/>
                  </a:cubicBezTo>
                  <a:cubicBezTo>
                    <a:pt x="19635" y="3762"/>
                    <a:pt x="19762" y="3603"/>
                    <a:pt x="19699" y="3318"/>
                  </a:cubicBezTo>
                  <a:cubicBezTo>
                    <a:pt x="19572" y="2748"/>
                    <a:pt x="18717" y="2558"/>
                    <a:pt x="18274" y="2431"/>
                  </a:cubicBezTo>
                  <a:cubicBezTo>
                    <a:pt x="17705" y="2300"/>
                    <a:pt x="17122" y="2229"/>
                    <a:pt x="16544" y="2229"/>
                  </a:cubicBezTo>
                  <a:cubicBezTo>
                    <a:pt x="16285" y="2229"/>
                    <a:pt x="16027" y="2244"/>
                    <a:pt x="15772" y="2273"/>
                  </a:cubicBezTo>
                  <a:cubicBezTo>
                    <a:pt x="14157" y="2431"/>
                    <a:pt x="12605" y="3128"/>
                    <a:pt x="11433" y="4237"/>
                  </a:cubicBezTo>
                  <a:cubicBezTo>
                    <a:pt x="11022" y="4585"/>
                    <a:pt x="10768" y="4933"/>
                    <a:pt x="10293" y="5218"/>
                  </a:cubicBezTo>
                  <a:cubicBezTo>
                    <a:pt x="9786" y="5503"/>
                    <a:pt x="9470" y="5440"/>
                    <a:pt x="8931" y="5535"/>
                  </a:cubicBezTo>
                  <a:cubicBezTo>
                    <a:pt x="8551" y="5598"/>
                    <a:pt x="8203" y="5725"/>
                    <a:pt x="7855" y="5915"/>
                  </a:cubicBezTo>
                  <a:cubicBezTo>
                    <a:pt x="7190" y="5693"/>
                    <a:pt x="6556" y="5408"/>
                    <a:pt x="5954" y="5028"/>
                  </a:cubicBezTo>
                  <a:cubicBezTo>
                    <a:pt x="5606" y="4807"/>
                    <a:pt x="5289" y="4712"/>
                    <a:pt x="5764" y="4522"/>
                  </a:cubicBezTo>
                  <a:cubicBezTo>
                    <a:pt x="5796" y="4522"/>
                    <a:pt x="5796" y="4490"/>
                    <a:pt x="5796" y="4490"/>
                  </a:cubicBezTo>
                  <a:cubicBezTo>
                    <a:pt x="5733" y="4205"/>
                    <a:pt x="5638" y="4110"/>
                    <a:pt x="5384" y="3983"/>
                  </a:cubicBezTo>
                  <a:cubicBezTo>
                    <a:pt x="4688" y="3572"/>
                    <a:pt x="3896" y="3382"/>
                    <a:pt x="3231" y="2970"/>
                  </a:cubicBezTo>
                  <a:cubicBezTo>
                    <a:pt x="1964" y="2178"/>
                    <a:pt x="1331" y="911"/>
                    <a:pt x="191" y="25"/>
                  </a:cubicBezTo>
                  <a:cubicBezTo>
                    <a:pt x="191" y="9"/>
                    <a:pt x="175" y="1"/>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1"/>
            <p:cNvSpPr/>
            <p:nvPr/>
          </p:nvSpPr>
          <p:spPr>
            <a:xfrm flipH="1">
              <a:off x="6581068" y="53601"/>
              <a:ext cx="1207269" cy="758319"/>
            </a:xfrm>
            <a:custGeom>
              <a:avLst/>
              <a:gdLst/>
              <a:ahLst/>
              <a:cxnLst/>
              <a:rect l="l" t="t" r="r" b="b"/>
              <a:pathLst>
                <a:path w="37887" h="23796" extrusionOk="0">
                  <a:moveTo>
                    <a:pt x="18539" y="252"/>
                  </a:moveTo>
                  <a:cubicBezTo>
                    <a:pt x="18777" y="252"/>
                    <a:pt x="19009" y="273"/>
                    <a:pt x="19234" y="319"/>
                  </a:cubicBezTo>
                  <a:cubicBezTo>
                    <a:pt x="19899" y="477"/>
                    <a:pt x="20342" y="984"/>
                    <a:pt x="20976" y="1111"/>
                  </a:cubicBezTo>
                  <a:cubicBezTo>
                    <a:pt x="21082" y="1137"/>
                    <a:pt x="21189" y="1148"/>
                    <a:pt x="21297" y="1148"/>
                  </a:cubicBezTo>
                  <a:cubicBezTo>
                    <a:pt x="21831" y="1148"/>
                    <a:pt x="22380" y="868"/>
                    <a:pt x="22907" y="762"/>
                  </a:cubicBezTo>
                  <a:cubicBezTo>
                    <a:pt x="23216" y="704"/>
                    <a:pt x="23524" y="679"/>
                    <a:pt x="23831" y="679"/>
                  </a:cubicBezTo>
                  <a:cubicBezTo>
                    <a:pt x="26054" y="679"/>
                    <a:pt x="28240" y="2004"/>
                    <a:pt x="30405" y="2004"/>
                  </a:cubicBezTo>
                  <a:cubicBezTo>
                    <a:pt x="30735" y="2004"/>
                    <a:pt x="31065" y="1973"/>
                    <a:pt x="31395" y="1902"/>
                  </a:cubicBezTo>
                  <a:lnTo>
                    <a:pt x="31395" y="1902"/>
                  </a:lnTo>
                  <a:cubicBezTo>
                    <a:pt x="29298" y="3108"/>
                    <a:pt x="27071" y="4096"/>
                    <a:pt x="24679" y="4096"/>
                  </a:cubicBezTo>
                  <a:cubicBezTo>
                    <a:pt x="24180" y="4096"/>
                    <a:pt x="23674" y="4054"/>
                    <a:pt x="23161" y="3961"/>
                  </a:cubicBezTo>
                  <a:cubicBezTo>
                    <a:pt x="21862" y="3739"/>
                    <a:pt x="20691" y="3106"/>
                    <a:pt x="19392" y="2947"/>
                  </a:cubicBezTo>
                  <a:cubicBezTo>
                    <a:pt x="17777" y="2757"/>
                    <a:pt x="16352" y="2504"/>
                    <a:pt x="14864" y="1839"/>
                  </a:cubicBezTo>
                  <a:cubicBezTo>
                    <a:pt x="15149" y="1807"/>
                    <a:pt x="15434" y="1712"/>
                    <a:pt x="15719" y="1649"/>
                  </a:cubicBezTo>
                  <a:cubicBezTo>
                    <a:pt x="15750" y="1617"/>
                    <a:pt x="15750" y="1617"/>
                    <a:pt x="15750" y="1586"/>
                  </a:cubicBezTo>
                  <a:cubicBezTo>
                    <a:pt x="16415" y="1459"/>
                    <a:pt x="17049" y="1332"/>
                    <a:pt x="17745" y="1332"/>
                  </a:cubicBezTo>
                  <a:cubicBezTo>
                    <a:pt x="17777" y="1332"/>
                    <a:pt x="17808" y="1331"/>
                    <a:pt x="17840" y="1331"/>
                  </a:cubicBezTo>
                  <a:cubicBezTo>
                    <a:pt x="19290" y="1331"/>
                    <a:pt x="20596" y="2034"/>
                    <a:pt x="22052" y="2251"/>
                  </a:cubicBezTo>
                  <a:cubicBezTo>
                    <a:pt x="22983" y="2395"/>
                    <a:pt x="23953" y="2446"/>
                    <a:pt x="24937" y="2446"/>
                  </a:cubicBezTo>
                  <a:cubicBezTo>
                    <a:pt x="26765" y="2446"/>
                    <a:pt x="28642" y="2270"/>
                    <a:pt x="30413" y="2187"/>
                  </a:cubicBezTo>
                  <a:cubicBezTo>
                    <a:pt x="30508" y="2187"/>
                    <a:pt x="30508" y="2029"/>
                    <a:pt x="30413" y="2029"/>
                  </a:cubicBezTo>
                  <a:cubicBezTo>
                    <a:pt x="28624" y="2048"/>
                    <a:pt x="26678" y="2257"/>
                    <a:pt x="24782" y="2257"/>
                  </a:cubicBezTo>
                  <a:cubicBezTo>
                    <a:pt x="23489" y="2257"/>
                    <a:pt x="22220" y="2160"/>
                    <a:pt x="21039" y="1839"/>
                  </a:cubicBezTo>
                  <a:cubicBezTo>
                    <a:pt x="19971" y="1564"/>
                    <a:pt x="18962" y="1172"/>
                    <a:pt x="17870" y="1172"/>
                  </a:cubicBezTo>
                  <a:cubicBezTo>
                    <a:pt x="17829" y="1172"/>
                    <a:pt x="17787" y="1173"/>
                    <a:pt x="17745" y="1174"/>
                  </a:cubicBezTo>
                  <a:cubicBezTo>
                    <a:pt x="16479" y="1206"/>
                    <a:pt x="15244" y="1617"/>
                    <a:pt x="13977" y="1649"/>
                  </a:cubicBezTo>
                  <a:cubicBezTo>
                    <a:pt x="13945" y="1649"/>
                    <a:pt x="13945" y="1649"/>
                    <a:pt x="13913" y="1681"/>
                  </a:cubicBezTo>
                  <a:cubicBezTo>
                    <a:pt x="13850" y="1681"/>
                    <a:pt x="13755" y="1681"/>
                    <a:pt x="13692" y="1649"/>
                  </a:cubicBezTo>
                  <a:cubicBezTo>
                    <a:pt x="15150" y="1154"/>
                    <a:pt x="16966" y="252"/>
                    <a:pt x="18539" y="252"/>
                  </a:cubicBezTo>
                  <a:close/>
                  <a:moveTo>
                    <a:pt x="22116" y="9281"/>
                  </a:moveTo>
                  <a:cubicBezTo>
                    <a:pt x="22559" y="9439"/>
                    <a:pt x="23002" y="9566"/>
                    <a:pt x="23446" y="9724"/>
                  </a:cubicBezTo>
                  <a:cubicBezTo>
                    <a:pt x="26043" y="10516"/>
                    <a:pt x="27721" y="11941"/>
                    <a:pt x="29400" y="14031"/>
                  </a:cubicBezTo>
                  <a:cubicBezTo>
                    <a:pt x="31458" y="16597"/>
                    <a:pt x="34182" y="18117"/>
                    <a:pt x="37317" y="18877"/>
                  </a:cubicBezTo>
                  <a:cubicBezTo>
                    <a:pt x="35417" y="19890"/>
                    <a:pt x="33137" y="20840"/>
                    <a:pt x="30983" y="20904"/>
                  </a:cubicBezTo>
                  <a:cubicBezTo>
                    <a:pt x="30907" y="20907"/>
                    <a:pt x="30831" y="20909"/>
                    <a:pt x="30755" y="20909"/>
                  </a:cubicBezTo>
                  <a:cubicBezTo>
                    <a:pt x="28682" y="20909"/>
                    <a:pt x="26686" y="19680"/>
                    <a:pt x="25219" y="18275"/>
                  </a:cubicBezTo>
                  <a:cubicBezTo>
                    <a:pt x="23699" y="16818"/>
                    <a:pt x="22622" y="14918"/>
                    <a:pt x="22306" y="12828"/>
                  </a:cubicBezTo>
                  <a:cubicBezTo>
                    <a:pt x="22147" y="11720"/>
                    <a:pt x="22179" y="10580"/>
                    <a:pt x="21736" y="9629"/>
                  </a:cubicBezTo>
                  <a:lnTo>
                    <a:pt x="21736" y="9629"/>
                  </a:lnTo>
                  <a:cubicBezTo>
                    <a:pt x="22844" y="10896"/>
                    <a:pt x="23604" y="12448"/>
                    <a:pt x="24681" y="13746"/>
                  </a:cubicBezTo>
                  <a:cubicBezTo>
                    <a:pt x="25726" y="15013"/>
                    <a:pt x="26961" y="16090"/>
                    <a:pt x="28323" y="16977"/>
                  </a:cubicBezTo>
                  <a:cubicBezTo>
                    <a:pt x="30053" y="18122"/>
                    <a:pt x="32233" y="19192"/>
                    <a:pt x="34387" y="19192"/>
                  </a:cubicBezTo>
                  <a:cubicBezTo>
                    <a:pt x="35032" y="19192"/>
                    <a:pt x="35675" y="19096"/>
                    <a:pt x="36304" y="18877"/>
                  </a:cubicBezTo>
                  <a:cubicBezTo>
                    <a:pt x="36453" y="18847"/>
                    <a:pt x="36405" y="18621"/>
                    <a:pt x="36241" y="18621"/>
                  </a:cubicBezTo>
                  <a:cubicBezTo>
                    <a:pt x="36230" y="18621"/>
                    <a:pt x="36220" y="18622"/>
                    <a:pt x="36208" y="18623"/>
                  </a:cubicBezTo>
                  <a:cubicBezTo>
                    <a:pt x="35615" y="18801"/>
                    <a:pt x="35013" y="18882"/>
                    <a:pt x="34409" y="18882"/>
                  </a:cubicBezTo>
                  <a:cubicBezTo>
                    <a:pt x="31794" y="18882"/>
                    <a:pt x="29164" y="17375"/>
                    <a:pt x="27183" y="15805"/>
                  </a:cubicBezTo>
                  <a:cubicBezTo>
                    <a:pt x="25948" y="14791"/>
                    <a:pt x="24871" y="13588"/>
                    <a:pt x="23953" y="12258"/>
                  </a:cubicBezTo>
                  <a:cubicBezTo>
                    <a:pt x="23256" y="11308"/>
                    <a:pt x="22686" y="10358"/>
                    <a:pt x="21894" y="9534"/>
                  </a:cubicBezTo>
                  <a:lnTo>
                    <a:pt x="21894" y="9534"/>
                  </a:lnTo>
                  <a:cubicBezTo>
                    <a:pt x="22242" y="9724"/>
                    <a:pt x="22591" y="9914"/>
                    <a:pt x="22939" y="10104"/>
                  </a:cubicBezTo>
                  <a:cubicBezTo>
                    <a:pt x="22957" y="10113"/>
                    <a:pt x="22974" y="10117"/>
                    <a:pt x="22989" y="10117"/>
                  </a:cubicBezTo>
                  <a:cubicBezTo>
                    <a:pt x="23088" y="10117"/>
                    <a:pt x="23143" y="9965"/>
                    <a:pt x="23034" y="9883"/>
                  </a:cubicBezTo>
                  <a:cubicBezTo>
                    <a:pt x="22717" y="9724"/>
                    <a:pt x="22432" y="9503"/>
                    <a:pt x="22116" y="9281"/>
                  </a:cubicBezTo>
                  <a:close/>
                  <a:moveTo>
                    <a:pt x="16320" y="9788"/>
                  </a:moveTo>
                  <a:cubicBezTo>
                    <a:pt x="16447" y="11086"/>
                    <a:pt x="17049" y="12290"/>
                    <a:pt x="16890" y="13620"/>
                  </a:cubicBezTo>
                  <a:cubicBezTo>
                    <a:pt x="16669" y="15235"/>
                    <a:pt x="15687" y="16565"/>
                    <a:pt x="14674" y="17768"/>
                  </a:cubicBezTo>
                  <a:cubicBezTo>
                    <a:pt x="13375" y="19320"/>
                    <a:pt x="11950" y="20872"/>
                    <a:pt x="11538" y="22899"/>
                  </a:cubicBezTo>
                  <a:cubicBezTo>
                    <a:pt x="10810" y="20555"/>
                    <a:pt x="11032" y="18117"/>
                    <a:pt x="12045" y="15900"/>
                  </a:cubicBezTo>
                  <a:cubicBezTo>
                    <a:pt x="12963" y="13873"/>
                    <a:pt x="14547" y="12511"/>
                    <a:pt x="15814" y="10770"/>
                  </a:cubicBezTo>
                  <a:cubicBezTo>
                    <a:pt x="16035" y="10421"/>
                    <a:pt x="16194" y="10104"/>
                    <a:pt x="16320" y="9788"/>
                  </a:cubicBezTo>
                  <a:close/>
                  <a:moveTo>
                    <a:pt x="16130" y="8521"/>
                  </a:moveTo>
                  <a:lnTo>
                    <a:pt x="16130" y="8521"/>
                  </a:lnTo>
                  <a:cubicBezTo>
                    <a:pt x="16099" y="8869"/>
                    <a:pt x="16067" y="9186"/>
                    <a:pt x="15972" y="9566"/>
                  </a:cubicBezTo>
                  <a:cubicBezTo>
                    <a:pt x="15465" y="11308"/>
                    <a:pt x="13660" y="12606"/>
                    <a:pt x="12710" y="14126"/>
                  </a:cubicBezTo>
                  <a:cubicBezTo>
                    <a:pt x="10968" y="16818"/>
                    <a:pt x="10303" y="20017"/>
                    <a:pt x="11348" y="23089"/>
                  </a:cubicBezTo>
                  <a:cubicBezTo>
                    <a:pt x="8846" y="20080"/>
                    <a:pt x="7991" y="15710"/>
                    <a:pt x="10525" y="12385"/>
                  </a:cubicBezTo>
                  <a:cubicBezTo>
                    <a:pt x="11665" y="10928"/>
                    <a:pt x="13248" y="10294"/>
                    <a:pt x="14800" y="9408"/>
                  </a:cubicBezTo>
                  <a:cubicBezTo>
                    <a:pt x="15244" y="9154"/>
                    <a:pt x="15782" y="8901"/>
                    <a:pt x="16130" y="8521"/>
                  </a:cubicBezTo>
                  <a:close/>
                  <a:moveTo>
                    <a:pt x="8854" y="1"/>
                  </a:moveTo>
                  <a:cubicBezTo>
                    <a:pt x="8069" y="1"/>
                    <a:pt x="6440" y="628"/>
                    <a:pt x="6440" y="1617"/>
                  </a:cubicBezTo>
                  <a:cubicBezTo>
                    <a:pt x="6186" y="1617"/>
                    <a:pt x="5901" y="1649"/>
                    <a:pt x="5648" y="1712"/>
                  </a:cubicBezTo>
                  <a:cubicBezTo>
                    <a:pt x="3558" y="2061"/>
                    <a:pt x="1658" y="3359"/>
                    <a:pt x="106" y="4752"/>
                  </a:cubicBezTo>
                  <a:cubicBezTo>
                    <a:pt x="1" y="4831"/>
                    <a:pt x="114" y="4997"/>
                    <a:pt x="227" y="4997"/>
                  </a:cubicBezTo>
                  <a:cubicBezTo>
                    <a:pt x="251" y="4997"/>
                    <a:pt x="274" y="4990"/>
                    <a:pt x="296" y="4974"/>
                  </a:cubicBezTo>
                  <a:cubicBezTo>
                    <a:pt x="2323" y="3707"/>
                    <a:pt x="4159" y="2187"/>
                    <a:pt x="6661" y="2092"/>
                  </a:cubicBezTo>
                  <a:cubicBezTo>
                    <a:pt x="6795" y="2086"/>
                    <a:pt x="6929" y="2083"/>
                    <a:pt x="7064" y="2083"/>
                  </a:cubicBezTo>
                  <a:cubicBezTo>
                    <a:pt x="9006" y="2083"/>
                    <a:pt x="11064" y="2699"/>
                    <a:pt x="12900" y="3232"/>
                  </a:cubicBezTo>
                  <a:cubicBezTo>
                    <a:pt x="13153" y="3296"/>
                    <a:pt x="13343" y="3359"/>
                    <a:pt x="13565" y="3454"/>
                  </a:cubicBezTo>
                  <a:cubicBezTo>
                    <a:pt x="14800" y="4816"/>
                    <a:pt x="16035" y="6336"/>
                    <a:pt x="16130" y="8173"/>
                  </a:cubicBezTo>
                  <a:cubicBezTo>
                    <a:pt x="15529" y="9059"/>
                    <a:pt x="13913" y="9598"/>
                    <a:pt x="13185" y="9978"/>
                  </a:cubicBezTo>
                  <a:cubicBezTo>
                    <a:pt x="12520" y="10326"/>
                    <a:pt x="11887" y="10706"/>
                    <a:pt x="11317" y="11181"/>
                  </a:cubicBezTo>
                  <a:cubicBezTo>
                    <a:pt x="10145" y="12195"/>
                    <a:pt x="9353" y="13588"/>
                    <a:pt x="8941" y="15076"/>
                  </a:cubicBezTo>
                  <a:cubicBezTo>
                    <a:pt x="8118" y="18243"/>
                    <a:pt x="9385" y="21442"/>
                    <a:pt x="11570" y="23754"/>
                  </a:cubicBezTo>
                  <a:cubicBezTo>
                    <a:pt x="11599" y="23783"/>
                    <a:pt x="11632" y="23796"/>
                    <a:pt x="11664" y="23796"/>
                  </a:cubicBezTo>
                  <a:cubicBezTo>
                    <a:pt x="11768" y="23796"/>
                    <a:pt x="11857" y="23661"/>
                    <a:pt x="11760" y="23564"/>
                  </a:cubicBezTo>
                  <a:cubicBezTo>
                    <a:pt x="12108" y="20524"/>
                    <a:pt x="14642" y="18750"/>
                    <a:pt x="16162" y="16343"/>
                  </a:cubicBezTo>
                  <a:cubicBezTo>
                    <a:pt x="16669" y="15520"/>
                    <a:pt x="17080" y="14633"/>
                    <a:pt x="17207" y="13651"/>
                  </a:cubicBezTo>
                  <a:cubicBezTo>
                    <a:pt x="17365" y="12226"/>
                    <a:pt x="16700" y="10865"/>
                    <a:pt x="16510" y="9439"/>
                  </a:cubicBezTo>
                  <a:cubicBezTo>
                    <a:pt x="16510" y="9408"/>
                    <a:pt x="16510" y="9376"/>
                    <a:pt x="16479" y="9376"/>
                  </a:cubicBezTo>
                  <a:cubicBezTo>
                    <a:pt x="16985" y="7413"/>
                    <a:pt x="16004" y="5354"/>
                    <a:pt x="14547" y="3866"/>
                  </a:cubicBezTo>
                  <a:lnTo>
                    <a:pt x="14547" y="3866"/>
                  </a:lnTo>
                  <a:cubicBezTo>
                    <a:pt x="17017" y="5101"/>
                    <a:pt x="18791" y="7254"/>
                    <a:pt x="21007" y="8901"/>
                  </a:cubicBezTo>
                  <a:cubicBezTo>
                    <a:pt x="22306" y="10706"/>
                    <a:pt x="21767" y="13271"/>
                    <a:pt x="22654" y="15298"/>
                  </a:cubicBezTo>
                  <a:cubicBezTo>
                    <a:pt x="23446" y="17103"/>
                    <a:pt x="24776" y="18623"/>
                    <a:pt x="26391" y="19700"/>
                  </a:cubicBezTo>
                  <a:cubicBezTo>
                    <a:pt x="27720" y="20622"/>
                    <a:pt x="29165" y="21242"/>
                    <a:pt x="30746" y="21242"/>
                  </a:cubicBezTo>
                  <a:cubicBezTo>
                    <a:pt x="31011" y="21242"/>
                    <a:pt x="31280" y="21225"/>
                    <a:pt x="31553" y="21189"/>
                  </a:cubicBezTo>
                  <a:cubicBezTo>
                    <a:pt x="33738" y="20904"/>
                    <a:pt x="35828" y="20080"/>
                    <a:pt x="37729" y="19035"/>
                  </a:cubicBezTo>
                  <a:cubicBezTo>
                    <a:pt x="37887" y="18940"/>
                    <a:pt x="37792" y="18750"/>
                    <a:pt x="37634" y="18750"/>
                  </a:cubicBezTo>
                  <a:cubicBezTo>
                    <a:pt x="37634" y="18718"/>
                    <a:pt x="37602" y="18687"/>
                    <a:pt x="37539" y="18687"/>
                  </a:cubicBezTo>
                  <a:cubicBezTo>
                    <a:pt x="35638" y="18338"/>
                    <a:pt x="33770" y="17515"/>
                    <a:pt x="32218" y="16312"/>
                  </a:cubicBezTo>
                  <a:cubicBezTo>
                    <a:pt x="30793" y="15203"/>
                    <a:pt x="29780" y="13778"/>
                    <a:pt x="28608" y="12416"/>
                  </a:cubicBezTo>
                  <a:cubicBezTo>
                    <a:pt x="27626" y="11308"/>
                    <a:pt x="26423" y="10485"/>
                    <a:pt x="25093" y="9914"/>
                  </a:cubicBezTo>
                  <a:cubicBezTo>
                    <a:pt x="23794" y="9344"/>
                    <a:pt x="22306" y="9186"/>
                    <a:pt x="21134" y="8489"/>
                  </a:cubicBezTo>
                  <a:cubicBezTo>
                    <a:pt x="19772" y="7286"/>
                    <a:pt x="18569" y="5893"/>
                    <a:pt x="17144" y="4784"/>
                  </a:cubicBezTo>
                  <a:cubicBezTo>
                    <a:pt x="15529" y="3517"/>
                    <a:pt x="13692" y="2916"/>
                    <a:pt x="11728" y="2409"/>
                  </a:cubicBezTo>
                  <a:cubicBezTo>
                    <a:pt x="10172" y="1982"/>
                    <a:pt x="8557" y="1584"/>
                    <a:pt x="6939" y="1584"/>
                  </a:cubicBezTo>
                  <a:cubicBezTo>
                    <a:pt x="6878" y="1584"/>
                    <a:pt x="6817" y="1584"/>
                    <a:pt x="6756" y="1586"/>
                  </a:cubicBezTo>
                  <a:cubicBezTo>
                    <a:pt x="6883" y="1206"/>
                    <a:pt x="8055" y="699"/>
                    <a:pt x="8181" y="667"/>
                  </a:cubicBezTo>
                  <a:cubicBezTo>
                    <a:pt x="8460" y="574"/>
                    <a:pt x="8718" y="532"/>
                    <a:pt x="8967" y="532"/>
                  </a:cubicBezTo>
                  <a:cubicBezTo>
                    <a:pt x="9396" y="532"/>
                    <a:pt x="9799" y="657"/>
                    <a:pt x="10240" y="857"/>
                  </a:cubicBezTo>
                  <a:cubicBezTo>
                    <a:pt x="10842" y="1111"/>
                    <a:pt x="11443" y="1459"/>
                    <a:pt x="12045" y="1681"/>
                  </a:cubicBezTo>
                  <a:cubicBezTo>
                    <a:pt x="12610" y="1898"/>
                    <a:pt x="13146" y="1981"/>
                    <a:pt x="13682" y="1981"/>
                  </a:cubicBezTo>
                  <a:cubicBezTo>
                    <a:pt x="13927" y="1981"/>
                    <a:pt x="14172" y="1964"/>
                    <a:pt x="14420" y="1934"/>
                  </a:cubicBezTo>
                  <a:cubicBezTo>
                    <a:pt x="14420" y="1966"/>
                    <a:pt x="14452" y="1997"/>
                    <a:pt x="14484" y="1997"/>
                  </a:cubicBezTo>
                  <a:cubicBezTo>
                    <a:pt x="15814" y="2662"/>
                    <a:pt x="17144" y="3042"/>
                    <a:pt x="18632" y="3201"/>
                  </a:cubicBezTo>
                  <a:cubicBezTo>
                    <a:pt x="20437" y="3422"/>
                    <a:pt x="22052" y="4214"/>
                    <a:pt x="23826" y="4372"/>
                  </a:cubicBezTo>
                  <a:cubicBezTo>
                    <a:pt x="24097" y="4397"/>
                    <a:pt x="24367" y="4408"/>
                    <a:pt x="24637" y="4408"/>
                  </a:cubicBezTo>
                  <a:cubicBezTo>
                    <a:pt x="27557" y="4408"/>
                    <a:pt x="30409" y="3048"/>
                    <a:pt x="32757" y="1396"/>
                  </a:cubicBezTo>
                  <a:cubicBezTo>
                    <a:pt x="32757" y="1396"/>
                    <a:pt x="32788" y="1364"/>
                    <a:pt x="32820" y="1364"/>
                  </a:cubicBezTo>
                  <a:cubicBezTo>
                    <a:pt x="32925" y="1285"/>
                    <a:pt x="32856" y="1119"/>
                    <a:pt x="32739" y="1119"/>
                  </a:cubicBezTo>
                  <a:cubicBezTo>
                    <a:pt x="32715" y="1119"/>
                    <a:pt x="32689" y="1126"/>
                    <a:pt x="32662" y="1142"/>
                  </a:cubicBezTo>
                  <a:cubicBezTo>
                    <a:pt x="31930" y="1593"/>
                    <a:pt x="31174" y="1759"/>
                    <a:pt x="30408" y="1759"/>
                  </a:cubicBezTo>
                  <a:cubicBezTo>
                    <a:pt x="29020" y="1759"/>
                    <a:pt x="27600" y="1213"/>
                    <a:pt x="26233" y="825"/>
                  </a:cubicBezTo>
                  <a:cubicBezTo>
                    <a:pt x="25421" y="610"/>
                    <a:pt x="24723" y="516"/>
                    <a:pt x="24023" y="516"/>
                  </a:cubicBezTo>
                  <a:cubicBezTo>
                    <a:pt x="23385" y="516"/>
                    <a:pt x="22746" y="594"/>
                    <a:pt x="22021" y="730"/>
                  </a:cubicBezTo>
                  <a:cubicBezTo>
                    <a:pt x="21853" y="763"/>
                    <a:pt x="21691" y="778"/>
                    <a:pt x="21533" y="778"/>
                  </a:cubicBezTo>
                  <a:cubicBezTo>
                    <a:pt x="20449" y="778"/>
                    <a:pt x="19572" y="99"/>
                    <a:pt x="18414" y="99"/>
                  </a:cubicBezTo>
                  <a:cubicBezTo>
                    <a:pt x="18280" y="99"/>
                    <a:pt x="18142" y="108"/>
                    <a:pt x="17999" y="129"/>
                  </a:cubicBezTo>
                  <a:cubicBezTo>
                    <a:pt x="16415" y="350"/>
                    <a:pt x="14800" y="1047"/>
                    <a:pt x="13312" y="1617"/>
                  </a:cubicBezTo>
                  <a:cubicBezTo>
                    <a:pt x="12647" y="1491"/>
                    <a:pt x="12013" y="1269"/>
                    <a:pt x="11285" y="857"/>
                  </a:cubicBezTo>
                  <a:cubicBezTo>
                    <a:pt x="10557" y="445"/>
                    <a:pt x="9796" y="34"/>
                    <a:pt x="8910" y="2"/>
                  </a:cubicBezTo>
                  <a:cubicBezTo>
                    <a:pt x="8892" y="1"/>
                    <a:pt x="8873" y="1"/>
                    <a:pt x="88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1"/>
            <p:cNvSpPr/>
            <p:nvPr/>
          </p:nvSpPr>
          <p:spPr>
            <a:xfrm flipH="1">
              <a:off x="6937481" y="374911"/>
              <a:ext cx="113376" cy="102295"/>
            </a:xfrm>
            <a:custGeom>
              <a:avLst/>
              <a:gdLst/>
              <a:ahLst/>
              <a:cxnLst/>
              <a:rect l="l" t="t" r="r" b="b"/>
              <a:pathLst>
                <a:path w="3558" h="3210" extrusionOk="0">
                  <a:moveTo>
                    <a:pt x="98" y="1"/>
                  </a:moveTo>
                  <a:cubicBezTo>
                    <a:pt x="46" y="1"/>
                    <a:pt x="1" y="68"/>
                    <a:pt x="50" y="116"/>
                  </a:cubicBezTo>
                  <a:cubicBezTo>
                    <a:pt x="1253" y="1067"/>
                    <a:pt x="2361" y="2112"/>
                    <a:pt x="3438" y="3188"/>
                  </a:cubicBezTo>
                  <a:cubicBezTo>
                    <a:pt x="3453" y="3203"/>
                    <a:pt x="3468" y="3209"/>
                    <a:pt x="3481" y="3209"/>
                  </a:cubicBezTo>
                  <a:cubicBezTo>
                    <a:pt x="3526" y="3209"/>
                    <a:pt x="3557" y="3142"/>
                    <a:pt x="3533" y="3093"/>
                  </a:cubicBezTo>
                  <a:cubicBezTo>
                    <a:pt x="2551" y="1922"/>
                    <a:pt x="1380" y="908"/>
                    <a:pt x="145" y="21"/>
                  </a:cubicBezTo>
                  <a:cubicBezTo>
                    <a:pt x="130" y="7"/>
                    <a:pt x="113" y="1"/>
                    <a:pt x="9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1"/>
            <p:cNvSpPr/>
            <p:nvPr/>
          </p:nvSpPr>
          <p:spPr>
            <a:xfrm flipH="1">
              <a:off x="6711493" y="417135"/>
              <a:ext cx="320339" cy="220077"/>
            </a:xfrm>
            <a:custGeom>
              <a:avLst/>
              <a:gdLst/>
              <a:ahLst/>
              <a:cxnLst/>
              <a:rect l="l" t="t" r="r" b="b"/>
              <a:pathLst>
                <a:path w="10053" h="6906" extrusionOk="0">
                  <a:moveTo>
                    <a:pt x="89" y="0"/>
                  </a:moveTo>
                  <a:cubicBezTo>
                    <a:pt x="41" y="0"/>
                    <a:pt x="0" y="45"/>
                    <a:pt x="23" y="90"/>
                  </a:cubicBezTo>
                  <a:cubicBezTo>
                    <a:pt x="2493" y="3478"/>
                    <a:pt x="6103" y="5474"/>
                    <a:pt x="9967" y="6899"/>
                  </a:cubicBezTo>
                  <a:cubicBezTo>
                    <a:pt x="9975" y="6903"/>
                    <a:pt x="9984" y="6905"/>
                    <a:pt x="9991" y="6905"/>
                  </a:cubicBezTo>
                  <a:cubicBezTo>
                    <a:pt x="10037" y="6905"/>
                    <a:pt x="10053" y="6831"/>
                    <a:pt x="9998" y="6804"/>
                  </a:cubicBezTo>
                  <a:cubicBezTo>
                    <a:pt x="6230" y="5315"/>
                    <a:pt x="2683" y="3288"/>
                    <a:pt x="149" y="27"/>
                  </a:cubicBezTo>
                  <a:cubicBezTo>
                    <a:pt x="131" y="8"/>
                    <a:pt x="109" y="0"/>
                    <a:pt x="8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1"/>
            <p:cNvSpPr/>
            <p:nvPr/>
          </p:nvSpPr>
          <p:spPr>
            <a:xfrm flipH="1">
              <a:off x="6717262" y="436031"/>
              <a:ext cx="346787" cy="246368"/>
            </a:xfrm>
            <a:custGeom>
              <a:avLst/>
              <a:gdLst/>
              <a:ahLst/>
              <a:cxnLst/>
              <a:rect l="l" t="t" r="r" b="b"/>
              <a:pathLst>
                <a:path w="10883" h="7731" extrusionOk="0">
                  <a:moveTo>
                    <a:pt x="62" y="1"/>
                  </a:moveTo>
                  <a:cubicBezTo>
                    <a:pt x="29" y="1"/>
                    <a:pt x="1" y="28"/>
                    <a:pt x="20" y="67"/>
                  </a:cubicBezTo>
                  <a:cubicBezTo>
                    <a:pt x="1667" y="4501"/>
                    <a:pt x="6037" y="7731"/>
                    <a:pt x="10851" y="7731"/>
                  </a:cubicBezTo>
                  <a:cubicBezTo>
                    <a:pt x="10883" y="7731"/>
                    <a:pt x="10883" y="7667"/>
                    <a:pt x="10851" y="7667"/>
                  </a:cubicBezTo>
                  <a:cubicBezTo>
                    <a:pt x="6069" y="7351"/>
                    <a:pt x="1889" y="4501"/>
                    <a:pt x="115" y="35"/>
                  </a:cubicBezTo>
                  <a:cubicBezTo>
                    <a:pt x="103" y="11"/>
                    <a:pt x="82" y="1"/>
                    <a:pt x="6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1"/>
            <p:cNvSpPr/>
            <p:nvPr/>
          </p:nvSpPr>
          <p:spPr>
            <a:xfrm flipH="1">
              <a:off x="8300669" y="650748"/>
              <a:ext cx="461182" cy="459402"/>
            </a:xfrm>
            <a:custGeom>
              <a:avLst/>
              <a:gdLst/>
              <a:ahLst/>
              <a:cxnLst/>
              <a:rect l="l" t="t" r="r" b="b"/>
              <a:pathLst>
                <a:path w="14473" h="14416" extrusionOk="0">
                  <a:moveTo>
                    <a:pt x="7506" y="13344"/>
                  </a:moveTo>
                  <a:cubicBezTo>
                    <a:pt x="7411" y="13502"/>
                    <a:pt x="7316" y="13660"/>
                    <a:pt x="7157" y="13787"/>
                  </a:cubicBezTo>
                  <a:cubicBezTo>
                    <a:pt x="7157" y="13819"/>
                    <a:pt x="7126" y="13819"/>
                    <a:pt x="7126" y="13819"/>
                  </a:cubicBezTo>
                  <a:cubicBezTo>
                    <a:pt x="7252" y="13692"/>
                    <a:pt x="7379" y="13502"/>
                    <a:pt x="7506" y="13344"/>
                  </a:cubicBezTo>
                  <a:close/>
                  <a:moveTo>
                    <a:pt x="5736" y="1"/>
                  </a:moveTo>
                  <a:cubicBezTo>
                    <a:pt x="5432" y="1"/>
                    <a:pt x="5138" y="85"/>
                    <a:pt x="4877" y="296"/>
                  </a:cubicBezTo>
                  <a:cubicBezTo>
                    <a:pt x="4814" y="296"/>
                    <a:pt x="4719" y="328"/>
                    <a:pt x="4529" y="391"/>
                  </a:cubicBezTo>
                  <a:cubicBezTo>
                    <a:pt x="4497" y="391"/>
                    <a:pt x="4465" y="423"/>
                    <a:pt x="4434" y="454"/>
                  </a:cubicBezTo>
                  <a:cubicBezTo>
                    <a:pt x="3737" y="613"/>
                    <a:pt x="3199" y="1088"/>
                    <a:pt x="2977" y="1753"/>
                  </a:cubicBezTo>
                  <a:cubicBezTo>
                    <a:pt x="2819" y="2291"/>
                    <a:pt x="2819" y="2861"/>
                    <a:pt x="2724" y="3431"/>
                  </a:cubicBezTo>
                  <a:cubicBezTo>
                    <a:pt x="2629" y="4065"/>
                    <a:pt x="2439" y="4698"/>
                    <a:pt x="2217" y="5331"/>
                  </a:cubicBezTo>
                  <a:cubicBezTo>
                    <a:pt x="1805" y="6408"/>
                    <a:pt x="0" y="8815"/>
                    <a:pt x="1267" y="9955"/>
                  </a:cubicBezTo>
                  <a:cubicBezTo>
                    <a:pt x="1330" y="10208"/>
                    <a:pt x="1457" y="10430"/>
                    <a:pt x="1647" y="10683"/>
                  </a:cubicBezTo>
                  <a:cubicBezTo>
                    <a:pt x="1991" y="11102"/>
                    <a:pt x="2469" y="11348"/>
                    <a:pt x="2978" y="11348"/>
                  </a:cubicBezTo>
                  <a:cubicBezTo>
                    <a:pt x="3124" y="11348"/>
                    <a:pt x="3272" y="11328"/>
                    <a:pt x="3420" y="11285"/>
                  </a:cubicBezTo>
                  <a:lnTo>
                    <a:pt x="3420" y="11285"/>
                  </a:lnTo>
                  <a:cubicBezTo>
                    <a:pt x="3357" y="11697"/>
                    <a:pt x="3357" y="12109"/>
                    <a:pt x="3642" y="12520"/>
                  </a:cubicBezTo>
                  <a:cubicBezTo>
                    <a:pt x="4085" y="13090"/>
                    <a:pt x="4845" y="13819"/>
                    <a:pt x="5479" y="14167"/>
                  </a:cubicBezTo>
                  <a:cubicBezTo>
                    <a:pt x="5778" y="14340"/>
                    <a:pt x="6051" y="14415"/>
                    <a:pt x="6301" y="14415"/>
                  </a:cubicBezTo>
                  <a:cubicBezTo>
                    <a:pt x="7056" y="14415"/>
                    <a:pt x="7592" y="13725"/>
                    <a:pt x="7949" y="12964"/>
                  </a:cubicBezTo>
                  <a:cubicBezTo>
                    <a:pt x="8377" y="13277"/>
                    <a:pt x="8856" y="13643"/>
                    <a:pt x="9410" y="13643"/>
                  </a:cubicBezTo>
                  <a:cubicBezTo>
                    <a:pt x="9471" y="13643"/>
                    <a:pt x="9533" y="13638"/>
                    <a:pt x="9596" y="13629"/>
                  </a:cubicBezTo>
                  <a:cubicBezTo>
                    <a:pt x="9754" y="13597"/>
                    <a:pt x="9913" y="13534"/>
                    <a:pt x="10071" y="13439"/>
                  </a:cubicBezTo>
                  <a:cubicBezTo>
                    <a:pt x="10198" y="13375"/>
                    <a:pt x="10293" y="13217"/>
                    <a:pt x="10388" y="13122"/>
                  </a:cubicBezTo>
                  <a:cubicBezTo>
                    <a:pt x="10768" y="12710"/>
                    <a:pt x="10736" y="12837"/>
                    <a:pt x="11274" y="12489"/>
                  </a:cubicBezTo>
                  <a:cubicBezTo>
                    <a:pt x="11401" y="12425"/>
                    <a:pt x="11496" y="12362"/>
                    <a:pt x="11559" y="12267"/>
                  </a:cubicBezTo>
                  <a:cubicBezTo>
                    <a:pt x="11813" y="12615"/>
                    <a:pt x="12129" y="12837"/>
                    <a:pt x="12573" y="12932"/>
                  </a:cubicBezTo>
                  <a:cubicBezTo>
                    <a:pt x="12604" y="12932"/>
                    <a:pt x="12668" y="12932"/>
                    <a:pt x="12668" y="12900"/>
                  </a:cubicBezTo>
                  <a:cubicBezTo>
                    <a:pt x="12858" y="12647"/>
                    <a:pt x="12889" y="12457"/>
                    <a:pt x="12858" y="12140"/>
                  </a:cubicBezTo>
                  <a:cubicBezTo>
                    <a:pt x="12826" y="11824"/>
                    <a:pt x="12699" y="11539"/>
                    <a:pt x="12668" y="11222"/>
                  </a:cubicBezTo>
                  <a:cubicBezTo>
                    <a:pt x="12668" y="10905"/>
                    <a:pt x="12731" y="10588"/>
                    <a:pt x="12794" y="10272"/>
                  </a:cubicBezTo>
                  <a:cubicBezTo>
                    <a:pt x="12858" y="9955"/>
                    <a:pt x="12984" y="9448"/>
                    <a:pt x="12858" y="9132"/>
                  </a:cubicBezTo>
                  <a:lnTo>
                    <a:pt x="12858" y="9132"/>
                  </a:lnTo>
                  <a:cubicBezTo>
                    <a:pt x="13143" y="9163"/>
                    <a:pt x="13459" y="9195"/>
                    <a:pt x="13776" y="9195"/>
                  </a:cubicBezTo>
                  <a:cubicBezTo>
                    <a:pt x="13871" y="9258"/>
                    <a:pt x="13966" y="9290"/>
                    <a:pt x="14061" y="9353"/>
                  </a:cubicBezTo>
                  <a:cubicBezTo>
                    <a:pt x="14073" y="9359"/>
                    <a:pt x="14084" y="9362"/>
                    <a:pt x="14096" y="9362"/>
                  </a:cubicBezTo>
                  <a:cubicBezTo>
                    <a:pt x="14146" y="9362"/>
                    <a:pt x="14188" y="9310"/>
                    <a:pt x="14188" y="9258"/>
                  </a:cubicBezTo>
                  <a:cubicBezTo>
                    <a:pt x="14473" y="7992"/>
                    <a:pt x="14061" y="6788"/>
                    <a:pt x="13491" y="5648"/>
                  </a:cubicBezTo>
                  <a:cubicBezTo>
                    <a:pt x="12858" y="4381"/>
                    <a:pt x="12034" y="2988"/>
                    <a:pt x="10926" y="2038"/>
                  </a:cubicBezTo>
                  <a:cubicBezTo>
                    <a:pt x="10483" y="1658"/>
                    <a:pt x="10008" y="1436"/>
                    <a:pt x="9406" y="1310"/>
                  </a:cubicBezTo>
                  <a:cubicBezTo>
                    <a:pt x="9026" y="1214"/>
                    <a:pt x="8646" y="1214"/>
                    <a:pt x="8266" y="1088"/>
                  </a:cubicBezTo>
                  <a:cubicBezTo>
                    <a:pt x="7854" y="929"/>
                    <a:pt x="7506" y="676"/>
                    <a:pt x="7126" y="454"/>
                  </a:cubicBezTo>
                  <a:cubicBezTo>
                    <a:pt x="6702" y="204"/>
                    <a:pt x="6208" y="1"/>
                    <a:pt x="5736"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1"/>
            <p:cNvSpPr/>
            <p:nvPr/>
          </p:nvSpPr>
          <p:spPr>
            <a:xfrm flipH="1">
              <a:off x="8461098" y="391737"/>
              <a:ext cx="2039" cy="1020"/>
            </a:xfrm>
            <a:custGeom>
              <a:avLst/>
              <a:gdLst/>
              <a:ahLst/>
              <a:cxnLst/>
              <a:rect l="l" t="t" r="r" b="b"/>
              <a:pathLst>
                <a:path w="64" h="32" extrusionOk="0">
                  <a:moveTo>
                    <a:pt x="32" y="0"/>
                  </a:moveTo>
                  <a:cubicBezTo>
                    <a:pt x="0" y="0"/>
                    <a:pt x="0" y="32"/>
                    <a:pt x="32" y="32"/>
                  </a:cubicBezTo>
                  <a:cubicBezTo>
                    <a:pt x="32" y="32"/>
                    <a:pt x="63" y="0"/>
                    <a:pt x="32"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1"/>
            <p:cNvSpPr/>
            <p:nvPr/>
          </p:nvSpPr>
          <p:spPr>
            <a:xfrm flipH="1">
              <a:off x="8206938" y="-147094"/>
              <a:ext cx="945466" cy="1089167"/>
            </a:xfrm>
            <a:custGeom>
              <a:avLst/>
              <a:gdLst/>
              <a:ahLst/>
              <a:cxnLst/>
              <a:rect l="l" t="t" r="r" b="b"/>
              <a:pathLst>
                <a:path w="29671" h="34178" extrusionOk="0">
                  <a:moveTo>
                    <a:pt x="3294" y="8232"/>
                  </a:moveTo>
                  <a:cubicBezTo>
                    <a:pt x="4877" y="9562"/>
                    <a:pt x="7759" y="8454"/>
                    <a:pt x="8963" y="10449"/>
                  </a:cubicBezTo>
                  <a:cubicBezTo>
                    <a:pt x="8582" y="11114"/>
                    <a:pt x="8266" y="11874"/>
                    <a:pt x="8139" y="12666"/>
                  </a:cubicBezTo>
                  <a:cubicBezTo>
                    <a:pt x="7981" y="13521"/>
                    <a:pt x="8582" y="14629"/>
                    <a:pt x="8139" y="15389"/>
                  </a:cubicBezTo>
                  <a:cubicBezTo>
                    <a:pt x="8099" y="15429"/>
                    <a:pt x="8110" y="15494"/>
                    <a:pt x="8147" y="15529"/>
                  </a:cubicBezTo>
                  <a:lnTo>
                    <a:pt x="8147" y="15529"/>
                  </a:lnTo>
                  <a:cubicBezTo>
                    <a:pt x="7230" y="14711"/>
                    <a:pt x="6427" y="13771"/>
                    <a:pt x="5669" y="12729"/>
                  </a:cubicBezTo>
                  <a:cubicBezTo>
                    <a:pt x="4656" y="11367"/>
                    <a:pt x="4149" y="9720"/>
                    <a:pt x="3294" y="8232"/>
                  </a:cubicBezTo>
                  <a:close/>
                  <a:moveTo>
                    <a:pt x="514" y="1"/>
                  </a:moveTo>
                  <a:cubicBezTo>
                    <a:pt x="320" y="1"/>
                    <a:pt x="137" y="75"/>
                    <a:pt x="64" y="251"/>
                  </a:cubicBezTo>
                  <a:cubicBezTo>
                    <a:pt x="32" y="283"/>
                    <a:pt x="0" y="315"/>
                    <a:pt x="0" y="346"/>
                  </a:cubicBezTo>
                  <a:cubicBezTo>
                    <a:pt x="475" y="3228"/>
                    <a:pt x="1425" y="5983"/>
                    <a:pt x="2534" y="8675"/>
                  </a:cubicBezTo>
                  <a:cubicBezTo>
                    <a:pt x="3610" y="11399"/>
                    <a:pt x="5226" y="13837"/>
                    <a:pt x="6936" y="16212"/>
                  </a:cubicBezTo>
                  <a:cubicBezTo>
                    <a:pt x="6904" y="16244"/>
                    <a:pt x="6872" y="16307"/>
                    <a:pt x="6872" y="16371"/>
                  </a:cubicBezTo>
                  <a:cubicBezTo>
                    <a:pt x="7094" y="16783"/>
                    <a:pt x="7221" y="17226"/>
                    <a:pt x="7316" y="17669"/>
                  </a:cubicBezTo>
                  <a:cubicBezTo>
                    <a:pt x="7126" y="18461"/>
                    <a:pt x="6936" y="19253"/>
                    <a:pt x="6651" y="20044"/>
                  </a:cubicBezTo>
                  <a:cubicBezTo>
                    <a:pt x="6651" y="20044"/>
                    <a:pt x="6651" y="20076"/>
                    <a:pt x="6651" y="20076"/>
                  </a:cubicBezTo>
                  <a:cubicBezTo>
                    <a:pt x="6489" y="20065"/>
                    <a:pt x="6325" y="20059"/>
                    <a:pt x="6158" y="20059"/>
                  </a:cubicBezTo>
                  <a:cubicBezTo>
                    <a:pt x="4922" y="20059"/>
                    <a:pt x="3589" y="20386"/>
                    <a:pt x="2724" y="21279"/>
                  </a:cubicBezTo>
                  <a:cubicBezTo>
                    <a:pt x="2312" y="21691"/>
                    <a:pt x="2154" y="22230"/>
                    <a:pt x="2059" y="22800"/>
                  </a:cubicBezTo>
                  <a:cubicBezTo>
                    <a:pt x="1932" y="23908"/>
                    <a:pt x="1900" y="25048"/>
                    <a:pt x="1837" y="26188"/>
                  </a:cubicBezTo>
                  <a:cubicBezTo>
                    <a:pt x="1837" y="26256"/>
                    <a:pt x="1882" y="26288"/>
                    <a:pt x="1930" y="26288"/>
                  </a:cubicBezTo>
                  <a:cubicBezTo>
                    <a:pt x="1970" y="26288"/>
                    <a:pt x="2012" y="26264"/>
                    <a:pt x="2027" y="26220"/>
                  </a:cubicBezTo>
                  <a:cubicBezTo>
                    <a:pt x="2439" y="24541"/>
                    <a:pt x="4244" y="24225"/>
                    <a:pt x="5416" y="23275"/>
                  </a:cubicBezTo>
                  <a:cubicBezTo>
                    <a:pt x="6302" y="22515"/>
                    <a:pt x="6714" y="21406"/>
                    <a:pt x="6841" y="20266"/>
                  </a:cubicBezTo>
                  <a:cubicBezTo>
                    <a:pt x="6872" y="20234"/>
                    <a:pt x="6872" y="20171"/>
                    <a:pt x="6841" y="20139"/>
                  </a:cubicBezTo>
                  <a:cubicBezTo>
                    <a:pt x="6841" y="20139"/>
                    <a:pt x="6841" y="20139"/>
                    <a:pt x="6841" y="20108"/>
                  </a:cubicBezTo>
                  <a:cubicBezTo>
                    <a:pt x="6841" y="20108"/>
                    <a:pt x="6841" y="20076"/>
                    <a:pt x="6841" y="20076"/>
                  </a:cubicBezTo>
                  <a:cubicBezTo>
                    <a:pt x="7094" y="19474"/>
                    <a:pt x="7284" y="18778"/>
                    <a:pt x="7379" y="18081"/>
                  </a:cubicBezTo>
                  <a:cubicBezTo>
                    <a:pt x="7506" y="18841"/>
                    <a:pt x="7506" y="19633"/>
                    <a:pt x="7506" y="20393"/>
                  </a:cubicBezTo>
                  <a:cubicBezTo>
                    <a:pt x="7506" y="21945"/>
                    <a:pt x="7411" y="23433"/>
                    <a:pt x="6967" y="24953"/>
                  </a:cubicBezTo>
                  <a:cubicBezTo>
                    <a:pt x="6967" y="24953"/>
                    <a:pt x="6967" y="24953"/>
                    <a:pt x="6967" y="24985"/>
                  </a:cubicBezTo>
                  <a:cubicBezTo>
                    <a:pt x="6967" y="24953"/>
                    <a:pt x="6967" y="24953"/>
                    <a:pt x="6936" y="24953"/>
                  </a:cubicBezTo>
                  <a:cubicBezTo>
                    <a:pt x="6841" y="24953"/>
                    <a:pt x="6777" y="25048"/>
                    <a:pt x="6841" y="25143"/>
                  </a:cubicBezTo>
                  <a:cubicBezTo>
                    <a:pt x="5321" y="25555"/>
                    <a:pt x="4402" y="27613"/>
                    <a:pt x="4529" y="29038"/>
                  </a:cubicBezTo>
                  <a:cubicBezTo>
                    <a:pt x="4561" y="29608"/>
                    <a:pt x="4719" y="30147"/>
                    <a:pt x="4814" y="30717"/>
                  </a:cubicBezTo>
                  <a:cubicBezTo>
                    <a:pt x="4941" y="31192"/>
                    <a:pt x="4972" y="31857"/>
                    <a:pt x="5226" y="32300"/>
                  </a:cubicBezTo>
                  <a:cubicBezTo>
                    <a:pt x="5375" y="32575"/>
                    <a:pt x="5565" y="32751"/>
                    <a:pt x="5825" y="32751"/>
                  </a:cubicBezTo>
                  <a:cubicBezTo>
                    <a:pt x="5894" y="32751"/>
                    <a:pt x="5969" y="32739"/>
                    <a:pt x="6049" y="32712"/>
                  </a:cubicBezTo>
                  <a:cubicBezTo>
                    <a:pt x="6207" y="33155"/>
                    <a:pt x="6302" y="33599"/>
                    <a:pt x="6207" y="34074"/>
                  </a:cubicBezTo>
                  <a:cubicBezTo>
                    <a:pt x="6207" y="34125"/>
                    <a:pt x="6250" y="34177"/>
                    <a:pt x="6300" y="34177"/>
                  </a:cubicBezTo>
                  <a:cubicBezTo>
                    <a:pt x="6311" y="34177"/>
                    <a:pt x="6322" y="34175"/>
                    <a:pt x="6334" y="34169"/>
                  </a:cubicBezTo>
                  <a:cubicBezTo>
                    <a:pt x="7189" y="33820"/>
                    <a:pt x="7854" y="33219"/>
                    <a:pt x="8234" y="32364"/>
                  </a:cubicBezTo>
                  <a:cubicBezTo>
                    <a:pt x="8392" y="32522"/>
                    <a:pt x="8487" y="32680"/>
                    <a:pt x="8582" y="32870"/>
                  </a:cubicBezTo>
                  <a:cubicBezTo>
                    <a:pt x="8582" y="32902"/>
                    <a:pt x="8551" y="32965"/>
                    <a:pt x="8551" y="32997"/>
                  </a:cubicBezTo>
                  <a:cubicBezTo>
                    <a:pt x="8512" y="33074"/>
                    <a:pt x="8567" y="33116"/>
                    <a:pt x="8623" y="33116"/>
                  </a:cubicBezTo>
                  <a:cubicBezTo>
                    <a:pt x="8660" y="33116"/>
                    <a:pt x="8697" y="33098"/>
                    <a:pt x="8709" y="33060"/>
                  </a:cubicBezTo>
                  <a:cubicBezTo>
                    <a:pt x="8709" y="33060"/>
                    <a:pt x="8709" y="33029"/>
                    <a:pt x="8709" y="33029"/>
                  </a:cubicBezTo>
                  <a:cubicBezTo>
                    <a:pt x="8772" y="33029"/>
                    <a:pt x="8772" y="32997"/>
                    <a:pt x="8772" y="32965"/>
                  </a:cubicBezTo>
                  <a:cubicBezTo>
                    <a:pt x="8772" y="32934"/>
                    <a:pt x="8772" y="32934"/>
                    <a:pt x="8772" y="32934"/>
                  </a:cubicBezTo>
                  <a:cubicBezTo>
                    <a:pt x="9691" y="30463"/>
                    <a:pt x="10641" y="27360"/>
                    <a:pt x="8614" y="25175"/>
                  </a:cubicBezTo>
                  <a:cubicBezTo>
                    <a:pt x="8677" y="25175"/>
                    <a:pt x="8709" y="25080"/>
                    <a:pt x="8677" y="25016"/>
                  </a:cubicBezTo>
                  <a:cubicBezTo>
                    <a:pt x="7506" y="22261"/>
                    <a:pt x="9058" y="18999"/>
                    <a:pt x="7506" y="16371"/>
                  </a:cubicBezTo>
                  <a:lnTo>
                    <a:pt x="7506" y="16371"/>
                  </a:lnTo>
                  <a:cubicBezTo>
                    <a:pt x="8677" y="16529"/>
                    <a:pt x="9343" y="17733"/>
                    <a:pt x="10103" y="18493"/>
                  </a:cubicBezTo>
                  <a:cubicBezTo>
                    <a:pt x="10768" y="19126"/>
                    <a:pt x="11559" y="19664"/>
                    <a:pt x="12288" y="20203"/>
                  </a:cubicBezTo>
                  <a:cubicBezTo>
                    <a:pt x="14030" y="21501"/>
                    <a:pt x="15961" y="23338"/>
                    <a:pt x="15328" y="25745"/>
                  </a:cubicBezTo>
                  <a:cubicBezTo>
                    <a:pt x="15328" y="25776"/>
                    <a:pt x="15360" y="25808"/>
                    <a:pt x="15391" y="25840"/>
                  </a:cubicBezTo>
                  <a:cubicBezTo>
                    <a:pt x="15423" y="25871"/>
                    <a:pt x="15455" y="25871"/>
                    <a:pt x="15486" y="25871"/>
                  </a:cubicBezTo>
                  <a:cubicBezTo>
                    <a:pt x="15866" y="25650"/>
                    <a:pt x="16183" y="25365"/>
                    <a:pt x="16595" y="25206"/>
                  </a:cubicBezTo>
                  <a:cubicBezTo>
                    <a:pt x="17038" y="25016"/>
                    <a:pt x="17481" y="24921"/>
                    <a:pt x="17925" y="24858"/>
                  </a:cubicBezTo>
                  <a:cubicBezTo>
                    <a:pt x="18020" y="24826"/>
                    <a:pt x="17988" y="24700"/>
                    <a:pt x="17925" y="24700"/>
                  </a:cubicBezTo>
                  <a:lnTo>
                    <a:pt x="17830" y="24700"/>
                  </a:lnTo>
                  <a:cubicBezTo>
                    <a:pt x="17608" y="24351"/>
                    <a:pt x="17355" y="24098"/>
                    <a:pt x="17038" y="23845"/>
                  </a:cubicBezTo>
                  <a:cubicBezTo>
                    <a:pt x="16500" y="23401"/>
                    <a:pt x="16120" y="22958"/>
                    <a:pt x="15771" y="22356"/>
                  </a:cubicBezTo>
                  <a:cubicBezTo>
                    <a:pt x="15423" y="21755"/>
                    <a:pt x="15106" y="21121"/>
                    <a:pt x="14568" y="20678"/>
                  </a:cubicBezTo>
                  <a:lnTo>
                    <a:pt x="14568" y="20678"/>
                  </a:lnTo>
                  <a:cubicBezTo>
                    <a:pt x="15009" y="20766"/>
                    <a:pt x="15451" y="20795"/>
                    <a:pt x="15892" y="20795"/>
                  </a:cubicBezTo>
                  <a:cubicBezTo>
                    <a:pt x="16692" y="20795"/>
                    <a:pt x="17491" y="20701"/>
                    <a:pt x="18286" y="20701"/>
                  </a:cubicBezTo>
                  <a:cubicBezTo>
                    <a:pt x="18939" y="20701"/>
                    <a:pt x="19590" y="20764"/>
                    <a:pt x="20237" y="20994"/>
                  </a:cubicBezTo>
                  <a:cubicBezTo>
                    <a:pt x="20237" y="21026"/>
                    <a:pt x="20237" y="21058"/>
                    <a:pt x="20268" y="21058"/>
                  </a:cubicBezTo>
                  <a:cubicBezTo>
                    <a:pt x="21218" y="21628"/>
                    <a:pt x="21250" y="22895"/>
                    <a:pt x="22074" y="23528"/>
                  </a:cubicBezTo>
                  <a:cubicBezTo>
                    <a:pt x="22580" y="23908"/>
                    <a:pt x="23150" y="23971"/>
                    <a:pt x="23720" y="24161"/>
                  </a:cubicBezTo>
                  <a:cubicBezTo>
                    <a:pt x="24575" y="24415"/>
                    <a:pt x="25209" y="24826"/>
                    <a:pt x="25842" y="25491"/>
                  </a:cubicBezTo>
                  <a:cubicBezTo>
                    <a:pt x="25842" y="25491"/>
                    <a:pt x="25842" y="25523"/>
                    <a:pt x="25842" y="25523"/>
                  </a:cubicBezTo>
                  <a:cubicBezTo>
                    <a:pt x="25855" y="25574"/>
                    <a:pt x="25888" y="25594"/>
                    <a:pt x="25921" y="25594"/>
                  </a:cubicBezTo>
                  <a:cubicBezTo>
                    <a:pt x="25970" y="25594"/>
                    <a:pt x="26019" y="25548"/>
                    <a:pt x="26000" y="25491"/>
                  </a:cubicBezTo>
                  <a:cubicBezTo>
                    <a:pt x="25842" y="24573"/>
                    <a:pt x="25715" y="23465"/>
                    <a:pt x="25240" y="22641"/>
                  </a:cubicBezTo>
                  <a:cubicBezTo>
                    <a:pt x="24892" y="22008"/>
                    <a:pt x="24259" y="21945"/>
                    <a:pt x="23815" y="21469"/>
                  </a:cubicBezTo>
                  <a:cubicBezTo>
                    <a:pt x="23372" y="20931"/>
                    <a:pt x="23087" y="20804"/>
                    <a:pt x="22359" y="20709"/>
                  </a:cubicBezTo>
                  <a:cubicBezTo>
                    <a:pt x="22040" y="20651"/>
                    <a:pt x="21734" y="20613"/>
                    <a:pt x="21436" y="20613"/>
                  </a:cubicBezTo>
                  <a:cubicBezTo>
                    <a:pt x="21082" y="20613"/>
                    <a:pt x="20739" y="20667"/>
                    <a:pt x="20395" y="20804"/>
                  </a:cubicBezTo>
                  <a:cubicBezTo>
                    <a:pt x="19698" y="20551"/>
                    <a:pt x="19002" y="20393"/>
                    <a:pt x="18273" y="20393"/>
                  </a:cubicBezTo>
                  <a:cubicBezTo>
                    <a:pt x="17925" y="20329"/>
                    <a:pt x="17576" y="20298"/>
                    <a:pt x="17228" y="20266"/>
                  </a:cubicBezTo>
                  <a:cubicBezTo>
                    <a:pt x="17038" y="20266"/>
                    <a:pt x="16848" y="20234"/>
                    <a:pt x="16690" y="20203"/>
                  </a:cubicBezTo>
                  <a:lnTo>
                    <a:pt x="16690" y="20203"/>
                  </a:lnTo>
                  <a:cubicBezTo>
                    <a:pt x="16816" y="20211"/>
                    <a:pt x="16943" y="20215"/>
                    <a:pt x="17069" y="20215"/>
                  </a:cubicBezTo>
                  <a:cubicBezTo>
                    <a:pt x="17448" y="20215"/>
                    <a:pt x="17822" y="20179"/>
                    <a:pt x="18178" y="20108"/>
                  </a:cubicBezTo>
                  <a:cubicBezTo>
                    <a:pt x="19350" y="19823"/>
                    <a:pt x="19920" y="18714"/>
                    <a:pt x="20680" y="17923"/>
                  </a:cubicBezTo>
                  <a:cubicBezTo>
                    <a:pt x="20807" y="17796"/>
                    <a:pt x="20933" y="17701"/>
                    <a:pt x="21060" y="17574"/>
                  </a:cubicBezTo>
                  <a:cubicBezTo>
                    <a:pt x="21377" y="17321"/>
                    <a:pt x="21757" y="17099"/>
                    <a:pt x="22264" y="17068"/>
                  </a:cubicBezTo>
                  <a:cubicBezTo>
                    <a:pt x="22264" y="17068"/>
                    <a:pt x="22264" y="17068"/>
                    <a:pt x="22295" y="17036"/>
                  </a:cubicBezTo>
                  <a:cubicBezTo>
                    <a:pt x="22295" y="17046"/>
                    <a:pt x="22299" y="17050"/>
                    <a:pt x="22305" y="17050"/>
                  </a:cubicBezTo>
                  <a:cubicBezTo>
                    <a:pt x="22316" y="17050"/>
                    <a:pt x="22337" y="17036"/>
                    <a:pt x="22359" y="17036"/>
                  </a:cubicBezTo>
                  <a:cubicBezTo>
                    <a:pt x="23117" y="17402"/>
                    <a:pt x="23897" y="17639"/>
                    <a:pt x="24734" y="17639"/>
                  </a:cubicBezTo>
                  <a:cubicBezTo>
                    <a:pt x="24911" y="17639"/>
                    <a:pt x="25090" y="17628"/>
                    <a:pt x="25272" y="17606"/>
                  </a:cubicBezTo>
                  <a:cubicBezTo>
                    <a:pt x="26335" y="17490"/>
                    <a:pt x="27330" y="17088"/>
                    <a:pt x="28356" y="17088"/>
                  </a:cubicBezTo>
                  <a:cubicBezTo>
                    <a:pt x="28737" y="17088"/>
                    <a:pt x="29122" y="17144"/>
                    <a:pt x="29516" y="17289"/>
                  </a:cubicBezTo>
                  <a:cubicBezTo>
                    <a:pt x="29526" y="17293"/>
                    <a:pt x="29536" y="17294"/>
                    <a:pt x="29545" y="17294"/>
                  </a:cubicBezTo>
                  <a:cubicBezTo>
                    <a:pt x="29623" y="17294"/>
                    <a:pt x="29671" y="17187"/>
                    <a:pt x="29642" y="17131"/>
                  </a:cubicBezTo>
                  <a:cubicBezTo>
                    <a:pt x="28785" y="15565"/>
                    <a:pt x="26991" y="14357"/>
                    <a:pt x="25159" y="14357"/>
                  </a:cubicBezTo>
                  <a:cubicBezTo>
                    <a:pt x="25028" y="14357"/>
                    <a:pt x="24897" y="14363"/>
                    <a:pt x="24765" y="14376"/>
                  </a:cubicBezTo>
                  <a:cubicBezTo>
                    <a:pt x="23657" y="14471"/>
                    <a:pt x="21725" y="15484"/>
                    <a:pt x="22169" y="16846"/>
                  </a:cubicBezTo>
                  <a:cubicBezTo>
                    <a:pt x="21947" y="16878"/>
                    <a:pt x="21757" y="16941"/>
                    <a:pt x="21567" y="17036"/>
                  </a:cubicBezTo>
                  <a:cubicBezTo>
                    <a:pt x="20933" y="17226"/>
                    <a:pt x="20458" y="17764"/>
                    <a:pt x="20015" y="18239"/>
                  </a:cubicBezTo>
                  <a:cubicBezTo>
                    <a:pt x="19247" y="19067"/>
                    <a:pt x="18478" y="19674"/>
                    <a:pt x="17323" y="19674"/>
                  </a:cubicBezTo>
                  <a:cubicBezTo>
                    <a:pt x="17241" y="19674"/>
                    <a:pt x="17156" y="19671"/>
                    <a:pt x="17070" y="19664"/>
                  </a:cubicBezTo>
                  <a:cubicBezTo>
                    <a:pt x="14695" y="19506"/>
                    <a:pt x="12161" y="18303"/>
                    <a:pt x="10229" y="17036"/>
                  </a:cubicBezTo>
                  <a:cubicBezTo>
                    <a:pt x="10198" y="17036"/>
                    <a:pt x="10198" y="17004"/>
                    <a:pt x="10166" y="17004"/>
                  </a:cubicBezTo>
                  <a:cubicBezTo>
                    <a:pt x="9430" y="16572"/>
                    <a:pt x="8764" y="16080"/>
                    <a:pt x="8150" y="15532"/>
                  </a:cubicBezTo>
                  <a:lnTo>
                    <a:pt x="8150" y="15532"/>
                  </a:lnTo>
                  <a:cubicBezTo>
                    <a:pt x="8165" y="15545"/>
                    <a:pt x="8183" y="15552"/>
                    <a:pt x="8205" y="15552"/>
                  </a:cubicBezTo>
                  <a:cubicBezTo>
                    <a:pt x="8214" y="15552"/>
                    <a:pt x="8224" y="15551"/>
                    <a:pt x="8234" y="15547"/>
                  </a:cubicBezTo>
                  <a:cubicBezTo>
                    <a:pt x="10324" y="14977"/>
                    <a:pt x="11116" y="11557"/>
                    <a:pt x="9279" y="10290"/>
                  </a:cubicBezTo>
                  <a:cubicBezTo>
                    <a:pt x="9253" y="10239"/>
                    <a:pt x="9206" y="10187"/>
                    <a:pt x="9173" y="10187"/>
                  </a:cubicBezTo>
                  <a:cubicBezTo>
                    <a:pt x="9165" y="10187"/>
                    <a:pt x="9158" y="10190"/>
                    <a:pt x="9153" y="10195"/>
                  </a:cubicBezTo>
                  <a:cubicBezTo>
                    <a:pt x="8709" y="8960"/>
                    <a:pt x="7284" y="8960"/>
                    <a:pt x="6176" y="8707"/>
                  </a:cubicBezTo>
                  <a:cubicBezTo>
                    <a:pt x="6651" y="8707"/>
                    <a:pt x="7157" y="8580"/>
                    <a:pt x="7664" y="8549"/>
                  </a:cubicBezTo>
                  <a:cubicBezTo>
                    <a:pt x="7766" y="8543"/>
                    <a:pt x="7872" y="8540"/>
                    <a:pt x="7981" y="8540"/>
                  </a:cubicBezTo>
                  <a:cubicBezTo>
                    <a:pt x="9102" y="8540"/>
                    <a:pt x="10590" y="8841"/>
                    <a:pt x="11369" y="9562"/>
                  </a:cubicBezTo>
                  <a:cubicBezTo>
                    <a:pt x="11369" y="9562"/>
                    <a:pt x="11369" y="9562"/>
                    <a:pt x="11369" y="9594"/>
                  </a:cubicBezTo>
                  <a:cubicBezTo>
                    <a:pt x="11844" y="10575"/>
                    <a:pt x="11813" y="11715"/>
                    <a:pt x="12351" y="12666"/>
                  </a:cubicBezTo>
                  <a:cubicBezTo>
                    <a:pt x="12573" y="13014"/>
                    <a:pt x="12858" y="13331"/>
                    <a:pt x="13174" y="13584"/>
                  </a:cubicBezTo>
                  <a:cubicBezTo>
                    <a:pt x="13713" y="14059"/>
                    <a:pt x="14726" y="14376"/>
                    <a:pt x="14758" y="15199"/>
                  </a:cubicBezTo>
                  <a:cubicBezTo>
                    <a:pt x="14774" y="15262"/>
                    <a:pt x="14821" y="15294"/>
                    <a:pt x="14865" y="15294"/>
                  </a:cubicBezTo>
                  <a:cubicBezTo>
                    <a:pt x="14908" y="15294"/>
                    <a:pt x="14948" y="15262"/>
                    <a:pt x="14948" y="15199"/>
                  </a:cubicBezTo>
                  <a:lnTo>
                    <a:pt x="14980" y="15199"/>
                  </a:lnTo>
                  <a:cubicBezTo>
                    <a:pt x="14853" y="13521"/>
                    <a:pt x="14695" y="11715"/>
                    <a:pt x="13808" y="10195"/>
                  </a:cubicBezTo>
                  <a:cubicBezTo>
                    <a:pt x="13495" y="9641"/>
                    <a:pt x="12852" y="9050"/>
                    <a:pt x="12227" y="9050"/>
                  </a:cubicBezTo>
                  <a:cubicBezTo>
                    <a:pt x="12031" y="9050"/>
                    <a:pt x="11836" y="9109"/>
                    <a:pt x="11654" y="9245"/>
                  </a:cubicBezTo>
                  <a:lnTo>
                    <a:pt x="11623" y="9245"/>
                  </a:lnTo>
                  <a:cubicBezTo>
                    <a:pt x="10799" y="8644"/>
                    <a:pt x="9849" y="8264"/>
                    <a:pt x="8836" y="8137"/>
                  </a:cubicBezTo>
                  <a:cubicBezTo>
                    <a:pt x="8626" y="8112"/>
                    <a:pt x="8417" y="8103"/>
                    <a:pt x="8207" y="8103"/>
                  </a:cubicBezTo>
                  <a:cubicBezTo>
                    <a:pt x="7626" y="8103"/>
                    <a:pt x="7046" y="8173"/>
                    <a:pt x="6465" y="8173"/>
                  </a:cubicBezTo>
                  <a:cubicBezTo>
                    <a:pt x="6179" y="8173"/>
                    <a:pt x="5892" y="8156"/>
                    <a:pt x="5606" y="8105"/>
                  </a:cubicBezTo>
                  <a:cubicBezTo>
                    <a:pt x="5986" y="8105"/>
                    <a:pt x="6366" y="7979"/>
                    <a:pt x="6682" y="7694"/>
                  </a:cubicBezTo>
                  <a:cubicBezTo>
                    <a:pt x="7157" y="7282"/>
                    <a:pt x="7506" y="6617"/>
                    <a:pt x="7696" y="6015"/>
                  </a:cubicBezTo>
                  <a:cubicBezTo>
                    <a:pt x="8709" y="5730"/>
                    <a:pt x="9343" y="4210"/>
                    <a:pt x="9343" y="3260"/>
                  </a:cubicBezTo>
                  <a:cubicBezTo>
                    <a:pt x="9406" y="1771"/>
                    <a:pt x="7379" y="568"/>
                    <a:pt x="6112" y="315"/>
                  </a:cubicBezTo>
                  <a:cubicBezTo>
                    <a:pt x="6099" y="311"/>
                    <a:pt x="6086" y="310"/>
                    <a:pt x="6074" y="310"/>
                  </a:cubicBezTo>
                  <a:cubicBezTo>
                    <a:pt x="5974" y="310"/>
                    <a:pt x="5933" y="417"/>
                    <a:pt x="6017" y="473"/>
                  </a:cubicBezTo>
                  <a:cubicBezTo>
                    <a:pt x="6492" y="758"/>
                    <a:pt x="6429" y="695"/>
                    <a:pt x="6651" y="1360"/>
                  </a:cubicBezTo>
                  <a:cubicBezTo>
                    <a:pt x="6872" y="2025"/>
                    <a:pt x="6872" y="2025"/>
                    <a:pt x="6682" y="2563"/>
                  </a:cubicBezTo>
                  <a:cubicBezTo>
                    <a:pt x="6587" y="2912"/>
                    <a:pt x="6429" y="3228"/>
                    <a:pt x="6461" y="3577"/>
                  </a:cubicBezTo>
                  <a:cubicBezTo>
                    <a:pt x="6492" y="4400"/>
                    <a:pt x="7031" y="5255"/>
                    <a:pt x="7379" y="5983"/>
                  </a:cubicBezTo>
                  <a:cubicBezTo>
                    <a:pt x="6912" y="6792"/>
                    <a:pt x="6354" y="7663"/>
                    <a:pt x="5313" y="7663"/>
                  </a:cubicBezTo>
                  <a:cubicBezTo>
                    <a:pt x="5295" y="7663"/>
                    <a:pt x="5276" y="7662"/>
                    <a:pt x="5257" y="7662"/>
                  </a:cubicBezTo>
                  <a:cubicBezTo>
                    <a:pt x="4275" y="7599"/>
                    <a:pt x="3135" y="6712"/>
                    <a:pt x="2502" y="6015"/>
                  </a:cubicBezTo>
                  <a:cubicBezTo>
                    <a:pt x="1204" y="4622"/>
                    <a:pt x="1140" y="2120"/>
                    <a:pt x="1109" y="346"/>
                  </a:cubicBezTo>
                  <a:cubicBezTo>
                    <a:pt x="1109" y="315"/>
                    <a:pt x="1109" y="283"/>
                    <a:pt x="1077" y="251"/>
                  </a:cubicBezTo>
                  <a:cubicBezTo>
                    <a:pt x="975" y="99"/>
                    <a:pt x="737" y="1"/>
                    <a:pt x="514"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1"/>
            <p:cNvSpPr/>
            <p:nvPr/>
          </p:nvSpPr>
          <p:spPr>
            <a:xfrm flipH="1">
              <a:off x="8301046" y="459326"/>
              <a:ext cx="327604" cy="98216"/>
            </a:xfrm>
            <a:custGeom>
              <a:avLst/>
              <a:gdLst/>
              <a:ahLst/>
              <a:cxnLst/>
              <a:rect l="l" t="t" r="r" b="b"/>
              <a:pathLst>
                <a:path w="10281" h="3082" extrusionOk="0">
                  <a:moveTo>
                    <a:pt x="159" y="1"/>
                  </a:moveTo>
                  <a:cubicBezTo>
                    <a:pt x="64" y="1"/>
                    <a:pt x="0" y="159"/>
                    <a:pt x="127" y="159"/>
                  </a:cubicBezTo>
                  <a:cubicBezTo>
                    <a:pt x="3547" y="919"/>
                    <a:pt x="6904" y="1869"/>
                    <a:pt x="10230" y="3073"/>
                  </a:cubicBezTo>
                  <a:cubicBezTo>
                    <a:pt x="10236" y="3079"/>
                    <a:pt x="10242" y="3082"/>
                    <a:pt x="10247" y="3082"/>
                  </a:cubicBezTo>
                  <a:cubicBezTo>
                    <a:pt x="10270" y="3082"/>
                    <a:pt x="10281" y="3035"/>
                    <a:pt x="10230" y="3010"/>
                  </a:cubicBezTo>
                  <a:cubicBezTo>
                    <a:pt x="6999" y="1679"/>
                    <a:pt x="3611" y="634"/>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1"/>
            <p:cNvSpPr/>
            <p:nvPr/>
          </p:nvSpPr>
          <p:spPr>
            <a:xfrm flipH="1">
              <a:off x="8158380" y="253086"/>
              <a:ext cx="1114128" cy="675432"/>
            </a:xfrm>
            <a:custGeom>
              <a:avLst/>
              <a:gdLst/>
              <a:ahLst/>
              <a:cxnLst/>
              <a:rect l="l" t="t" r="r" b="b"/>
              <a:pathLst>
                <a:path w="34964" h="21195" extrusionOk="0">
                  <a:moveTo>
                    <a:pt x="26208" y="2190"/>
                  </a:moveTo>
                  <a:cubicBezTo>
                    <a:pt x="27798" y="2190"/>
                    <a:pt x="29325" y="2683"/>
                    <a:pt x="30688" y="3528"/>
                  </a:cubicBezTo>
                  <a:cubicBezTo>
                    <a:pt x="31416" y="3971"/>
                    <a:pt x="32081" y="4478"/>
                    <a:pt x="32810" y="4890"/>
                  </a:cubicBezTo>
                  <a:cubicBezTo>
                    <a:pt x="33095" y="5048"/>
                    <a:pt x="33443" y="5143"/>
                    <a:pt x="33696" y="5333"/>
                  </a:cubicBezTo>
                  <a:cubicBezTo>
                    <a:pt x="33855" y="5396"/>
                    <a:pt x="33981" y="5460"/>
                    <a:pt x="34140" y="5555"/>
                  </a:cubicBezTo>
                  <a:cubicBezTo>
                    <a:pt x="34045" y="5650"/>
                    <a:pt x="33981" y="5776"/>
                    <a:pt x="33886" y="5871"/>
                  </a:cubicBezTo>
                  <a:cubicBezTo>
                    <a:pt x="32588" y="5428"/>
                    <a:pt x="31543" y="4510"/>
                    <a:pt x="30245" y="4003"/>
                  </a:cubicBezTo>
                  <a:cubicBezTo>
                    <a:pt x="29518" y="3728"/>
                    <a:pt x="28708" y="3627"/>
                    <a:pt x="27892" y="3627"/>
                  </a:cubicBezTo>
                  <a:cubicBezTo>
                    <a:pt x="27108" y="3627"/>
                    <a:pt x="26318" y="3720"/>
                    <a:pt x="25589" y="3844"/>
                  </a:cubicBezTo>
                  <a:cubicBezTo>
                    <a:pt x="25472" y="3874"/>
                    <a:pt x="25490" y="4038"/>
                    <a:pt x="25593" y="4038"/>
                  </a:cubicBezTo>
                  <a:cubicBezTo>
                    <a:pt x="25602" y="4038"/>
                    <a:pt x="25611" y="4037"/>
                    <a:pt x="25621" y="4034"/>
                  </a:cubicBezTo>
                  <a:cubicBezTo>
                    <a:pt x="26318" y="3978"/>
                    <a:pt x="27000" y="3926"/>
                    <a:pt x="27668" y="3926"/>
                  </a:cubicBezTo>
                  <a:cubicBezTo>
                    <a:pt x="28881" y="3926"/>
                    <a:pt x="30051" y="4098"/>
                    <a:pt x="31195" y="4731"/>
                  </a:cubicBezTo>
                  <a:cubicBezTo>
                    <a:pt x="32081" y="5206"/>
                    <a:pt x="32873" y="5745"/>
                    <a:pt x="33791" y="6030"/>
                  </a:cubicBezTo>
                  <a:cubicBezTo>
                    <a:pt x="33760" y="6061"/>
                    <a:pt x="33728" y="6125"/>
                    <a:pt x="33696" y="6156"/>
                  </a:cubicBezTo>
                  <a:cubicBezTo>
                    <a:pt x="33651" y="6175"/>
                    <a:pt x="33592" y="6182"/>
                    <a:pt x="33525" y="6182"/>
                  </a:cubicBezTo>
                  <a:cubicBezTo>
                    <a:pt x="33161" y="6182"/>
                    <a:pt x="32531" y="5959"/>
                    <a:pt x="32155" y="5959"/>
                  </a:cubicBezTo>
                  <a:cubicBezTo>
                    <a:pt x="32117" y="5959"/>
                    <a:pt x="32082" y="5961"/>
                    <a:pt x="32050" y="5966"/>
                  </a:cubicBezTo>
                  <a:cubicBezTo>
                    <a:pt x="31353" y="6061"/>
                    <a:pt x="30751" y="6441"/>
                    <a:pt x="30086" y="6600"/>
                  </a:cubicBezTo>
                  <a:cubicBezTo>
                    <a:pt x="29840" y="6661"/>
                    <a:pt x="29601" y="6689"/>
                    <a:pt x="29369" y="6689"/>
                  </a:cubicBezTo>
                  <a:cubicBezTo>
                    <a:pt x="27930" y="6689"/>
                    <a:pt x="26731" y="5638"/>
                    <a:pt x="25367" y="5175"/>
                  </a:cubicBezTo>
                  <a:cubicBezTo>
                    <a:pt x="24689" y="4959"/>
                    <a:pt x="23984" y="4865"/>
                    <a:pt x="23275" y="4865"/>
                  </a:cubicBezTo>
                  <a:cubicBezTo>
                    <a:pt x="22629" y="4865"/>
                    <a:pt x="21980" y="4944"/>
                    <a:pt x="21345" y="5080"/>
                  </a:cubicBezTo>
                  <a:cubicBezTo>
                    <a:pt x="20395" y="5270"/>
                    <a:pt x="19097" y="5650"/>
                    <a:pt x="17989" y="5650"/>
                  </a:cubicBezTo>
                  <a:lnTo>
                    <a:pt x="17862" y="5650"/>
                  </a:lnTo>
                  <a:cubicBezTo>
                    <a:pt x="16880" y="5650"/>
                    <a:pt x="16025" y="5301"/>
                    <a:pt x="15550" y="4256"/>
                  </a:cubicBezTo>
                  <a:cubicBezTo>
                    <a:pt x="15550" y="4193"/>
                    <a:pt x="15582" y="4129"/>
                    <a:pt x="15613" y="4066"/>
                  </a:cubicBezTo>
                  <a:cubicBezTo>
                    <a:pt x="15613" y="4034"/>
                    <a:pt x="15613" y="4003"/>
                    <a:pt x="15613" y="3971"/>
                  </a:cubicBezTo>
                  <a:cubicBezTo>
                    <a:pt x="16138" y="3519"/>
                    <a:pt x="16762" y="3392"/>
                    <a:pt x="17423" y="3392"/>
                  </a:cubicBezTo>
                  <a:cubicBezTo>
                    <a:pt x="18272" y="3392"/>
                    <a:pt x="19182" y="3602"/>
                    <a:pt x="20023" y="3602"/>
                  </a:cubicBezTo>
                  <a:cubicBezTo>
                    <a:pt x="20225" y="3602"/>
                    <a:pt x="20424" y="3590"/>
                    <a:pt x="20617" y="3559"/>
                  </a:cubicBezTo>
                  <a:cubicBezTo>
                    <a:pt x="22296" y="3306"/>
                    <a:pt x="23752" y="2419"/>
                    <a:pt x="25431" y="2229"/>
                  </a:cubicBezTo>
                  <a:cubicBezTo>
                    <a:pt x="25691" y="2203"/>
                    <a:pt x="25951" y="2190"/>
                    <a:pt x="26208" y="2190"/>
                  </a:cubicBezTo>
                  <a:close/>
                  <a:moveTo>
                    <a:pt x="988" y="501"/>
                  </a:moveTo>
                  <a:cubicBezTo>
                    <a:pt x="1337" y="501"/>
                    <a:pt x="2062" y="975"/>
                    <a:pt x="2376" y="1089"/>
                  </a:cubicBezTo>
                  <a:cubicBezTo>
                    <a:pt x="2845" y="1227"/>
                    <a:pt x="3313" y="1317"/>
                    <a:pt x="3803" y="1317"/>
                  </a:cubicBezTo>
                  <a:cubicBezTo>
                    <a:pt x="3876" y="1317"/>
                    <a:pt x="3949" y="1315"/>
                    <a:pt x="4023" y="1311"/>
                  </a:cubicBezTo>
                  <a:cubicBezTo>
                    <a:pt x="4971" y="1291"/>
                    <a:pt x="5867" y="1129"/>
                    <a:pt x="6778" y="1129"/>
                  </a:cubicBezTo>
                  <a:cubicBezTo>
                    <a:pt x="7297" y="1129"/>
                    <a:pt x="7821" y="1182"/>
                    <a:pt x="8361" y="1343"/>
                  </a:cubicBezTo>
                  <a:cubicBezTo>
                    <a:pt x="9628" y="1723"/>
                    <a:pt x="10800" y="2388"/>
                    <a:pt x="12066" y="2799"/>
                  </a:cubicBezTo>
                  <a:cubicBezTo>
                    <a:pt x="12573" y="2958"/>
                    <a:pt x="13080" y="3084"/>
                    <a:pt x="13618" y="3116"/>
                  </a:cubicBezTo>
                  <a:cubicBezTo>
                    <a:pt x="13714" y="3124"/>
                    <a:pt x="13812" y="3127"/>
                    <a:pt x="13912" y="3127"/>
                  </a:cubicBezTo>
                  <a:cubicBezTo>
                    <a:pt x="14190" y="3127"/>
                    <a:pt x="14478" y="3104"/>
                    <a:pt x="14761" y="3104"/>
                  </a:cubicBezTo>
                  <a:cubicBezTo>
                    <a:pt x="15178" y="3104"/>
                    <a:pt x="15584" y="3154"/>
                    <a:pt x="15930" y="3401"/>
                  </a:cubicBezTo>
                  <a:cubicBezTo>
                    <a:pt x="15677" y="3528"/>
                    <a:pt x="15455" y="3686"/>
                    <a:pt x="15233" y="3939"/>
                  </a:cubicBezTo>
                  <a:cubicBezTo>
                    <a:pt x="15170" y="4003"/>
                    <a:pt x="15202" y="4098"/>
                    <a:pt x="15233" y="4129"/>
                  </a:cubicBezTo>
                  <a:cubicBezTo>
                    <a:pt x="14948" y="4795"/>
                    <a:pt x="14220" y="5270"/>
                    <a:pt x="14062" y="6030"/>
                  </a:cubicBezTo>
                  <a:cubicBezTo>
                    <a:pt x="13998" y="6346"/>
                    <a:pt x="14093" y="6600"/>
                    <a:pt x="14220" y="6885"/>
                  </a:cubicBezTo>
                  <a:cubicBezTo>
                    <a:pt x="14220" y="6916"/>
                    <a:pt x="14220" y="6948"/>
                    <a:pt x="14220" y="6980"/>
                  </a:cubicBezTo>
                  <a:cubicBezTo>
                    <a:pt x="13080" y="6410"/>
                    <a:pt x="12573" y="5238"/>
                    <a:pt x="11718" y="4320"/>
                  </a:cubicBezTo>
                  <a:cubicBezTo>
                    <a:pt x="10990" y="3464"/>
                    <a:pt x="10008" y="2863"/>
                    <a:pt x="8931" y="2514"/>
                  </a:cubicBezTo>
                  <a:cubicBezTo>
                    <a:pt x="7885" y="2174"/>
                    <a:pt x="6817" y="2094"/>
                    <a:pt x="5746" y="2094"/>
                  </a:cubicBezTo>
                  <a:cubicBezTo>
                    <a:pt x="5520" y="2094"/>
                    <a:pt x="5294" y="2097"/>
                    <a:pt x="5068" y="2103"/>
                  </a:cubicBezTo>
                  <a:cubicBezTo>
                    <a:pt x="4726" y="2103"/>
                    <a:pt x="4378" y="2113"/>
                    <a:pt x="4030" y="2113"/>
                  </a:cubicBezTo>
                  <a:cubicBezTo>
                    <a:pt x="3508" y="2113"/>
                    <a:pt x="2984" y="2090"/>
                    <a:pt x="2471" y="1976"/>
                  </a:cubicBezTo>
                  <a:cubicBezTo>
                    <a:pt x="2059" y="1881"/>
                    <a:pt x="1" y="994"/>
                    <a:pt x="887" y="519"/>
                  </a:cubicBezTo>
                  <a:cubicBezTo>
                    <a:pt x="915" y="507"/>
                    <a:pt x="949" y="501"/>
                    <a:pt x="988" y="501"/>
                  </a:cubicBezTo>
                  <a:close/>
                  <a:moveTo>
                    <a:pt x="23355" y="5148"/>
                  </a:moveTo>
                  <a:cubicBezTo>
                    <a:pt x="23784" y="5148"/>
                    <a:pt x="24221" y="5192"/>
                    <a:pt x="24671" y="5301"/>
                  </a:cubicBezTo>
                  <a:cubicBezTo>
                    <a:pt x="26268" y="5656"/>
                    <a:pt x="27671" y="7033"/>
                    <a:pt x="29372" y="7033"/>
                  </a:cubicBezTo>
                  <a:cubicBezTo>
                    <a:pt x="29492" y="7033"/>
                    <a:pt x="29614" y="7026"/>
                    <a:pt x="29738" y="7011"/>
                  </a:cubicBezTo>
                  <a:cubicBezTo>
                    <a:pt x="30371" y="6916"/>
                    <a:pt x="30941" y="6631"/>
                    <a:pt x="31543" y="6410"/>
                  </a:cubicBezTo>
                  <a:cubicBezTo>
                    <a:pt x="31543" y="6441"/>
                    <a:pt x="31543" y="6441"/>
                    <a:pt x="31575" y="6441"/>
                  </a:cubicBezTo>
                  <a:cubicBezTo>
                    <a:pt x="32430" y="6790"/>
                    <a:pt x="33031" y="7075"/>
                    <a:pt x="33348" y="8025"/>
                  </a:cubicBezTo>
                  <a:cubicBezTo>
                    <a:pt x="33475" y="8341"/>
                    <a:pt x="33475" y="8690"/>
                    <a:pt x="33570" y="9038"/>
                  </a:cubicBezTo>
                  <a:cubicBezTo>
                    <a:pt x="33633" y="9292"/>
                    <a:pt x="33728" y="9482"/>
                    <a:pt x="33855" y="9703"/>
                  </a:cubicBezTo>
                  <a:cubicBezTo>
                    <a:pt x="33950" y="9893"/>
                    <a:pt x="34076" y="10083"/>
                    <a:pt x="34203" y="10273"/>
                  </a:cubicBezTo>
                  <a:cubicBezTo>
                    <a:pt x="34583" y="10717"/>
                    <a:pt x="34488" y="11065"/>
                    <a:pt x="33950" y="11318"/>
                  </a:cubicBezTo>
                  <a:lnTo>
                    <a:pt x="33886" y="11382"/>
                  </a:lnTo>
                  <a:cubicBezTo>
                    <a:pt x="33380" y="11097"/>
                    <a:pt x="32841" y="10780"/>
                    <a:pt x="32271" y="10527"/>
                  </a:cubicBezTo>
                  <a:cubicBezTo>
                    <a:pt x="32262" y="10522"/>
                    <a:pt x="32254" y="10520"/>
                    <a:pt x="32247" y="10520"/>
                  </a:cubicBezTo>
                  <a:cubicBezTo>
                    <a:pt x="32201" y="10520"/>
                    <a:pt x="32185" y="10594"/>
                    <a:pt x="32240" y="10622"/>
                  </a:cubicBezTo>
                  <a:cubicBezTo>
                    <a:pt x="32746" y="10907"/>
                    <a:pt x="33285" y="11160"/>
                    <a:pt x="33823" y="11445"/>
                  </a:cubicBezTo>
                  <a:cubicBezTo>
                    <a:pt x="33392" y="11850"/>
                    <a:pt x="33124" y="11891"/>
                    <a:pt x="32628" y="11891"/>
                  </a:cubicBezTo>
                  <a:cubicBezTo>
                    <a:pt x="32504" y="11891"/>
                    <a:pt x="32366" y="11888"/>
                    <a:pt x="32208" y="11888"/>
                  </a:cubicBezTo>
                  <a:cubicBezTo>
                    <a:pt x="31765" y="11888"/>
                    <a:pt x="31353" y="11857"/>
                    <a:pt x="30941" y="11857"/>
                  </a:cubicBezTo>
                  <a:cubicBezTo>
                    <a:pt x="30684" y="11844"/>
                    <a:pt x="30443" y="11826"/>
                    <a:pt x="30209" y="11826"/>
                  </a:cubicBezTo>
                  <a:cubicBezTo>
                    <a:pt x="29866" y="11826"/>
                    <a:pt x="29538" y="11865"/>
                    <a:pt x="29199" y="12015"/>
                  </a:cubicBezTo>
                  <a:cubicBezTo>
                    <a:pt x="29136" y="11857"/>
                    <a:pt x="29041" y="11698"/>
                    <a:pt x="28914" y="11540"/>
                  </a:cubicBezTo>
                  <a:cubicBezTo>
                    <a:pt x="27901" y="10147"/>
                    <a:pt x="25874" y="9893"/>
                    <a:pt x="24322" y="9450"/>
                  </a:cubicBezTo>
                  <a:cubicBezTo>
                    <a:pt x="23151" y="9102"/>
                    <a:pt x="21979" y="8690"/>
                    <a:pt x="20902" y="8151"/>
                  </a:cubicBezTo>
                  <a:cubicBezTo>
                    <a:pt x="19984" y="7676"/>
                    <a:pt x="18527" y="6916"/>
                    <a:pt x="18084" y="5903"/>
                  </a:cubicBezTo>
                  <a:lnTo>
                    <a:pt x="18084" y="5903"/>
                  </a:lnTo>
                  <a:cubicBezTo>
                    <a:pt x="18113" y="5903"/>
                    <a:pt x="18142" y="5904"/>
                    <a:pt x="18171" y="5904"/>
                  </a:cubicBezTo>
                  <a:cubicBezTo>
                    <a:pt x="19954" y="5904"/>
                    <a:pt x="21581" y="5148"/>
                    <a:pt x="23355" y="5148"/>
                  </a:cubicBezTo>
                  <a:close/>
                  <a:moveTo>
                    <a:pt x="15423" y="4478"/>
                  </a:moveTo>
                  <a:cubicBezTo>
                    <a:pt x="15898" y="5396"/>
                    <a:pt x="16848" y="5840"/>
                    <a:pt x="17894" y="5903"/>
                  </a:cubicBezTo>
                  <a:cubicBezTo>
                    <a:pt x="18305" y="7011"/>
                    <a:pt x="19794" y="7835"/>
                    <a:pt x="20775" y="8373"/>
                  </a:cubicBezTo>
                  <a:cubicBezTo>
                    <a:pt x="22169" y="9133"/>
                    <a:pt x="23721" y="9608"/>
                    <a:pt x="25241" y="10020"/>
                  </a:cubicBezTo>
                  <a:cubicBezTo>
                    <a:pt x="26096" y="10242"/>
                    <a:pt x="26983" y="10463"/>
                    <a:pt x="27743" y="10907"/>
                  </a:cubicBezTo>
                  <a:cubicBezTo>
                    <a:pt x="28756" y="11508"/>
                    <a:pt x="28978" y="12363"/>
                    <a:pt x="29231" y="13440"/>
                  </a:cubicBezTo>
                  <a:cubicBezTo>
                    <a:pt x="29358" y="14074"/>
                    <a:pt x="29611" y="14295"/>
                    <a:pt x="29896" y="14802"/>
                  </a:cubicBezTo>
                  <a:cubicBezTo>
                    <a:pt x="30181" y="15340"/>
                    <a:pt x="30213" y="16100"/>
                    <a:pt x="30086" y="16734"/>
                  </a:cubicBezTo>
                  <a:cubicBezTo>
                    <a:pt x="29918" y="17432"/>
                    <a:pt x="29145" y="17668"/>
                    <a:pt x="28179" y="17668"/>
                  </a:cubicBezTo>
                  <a:cubicBezTo>
                    <a:pt x="26604" y="17668"/>
                    <a:pt x="24514" y="17040"/>
                    <a:pt x="23689" y="16765"/>
                  </a:cubicBezTo>
                  <a:cubicBezTo>
                    <a:pt x="21821" y="16100"/>
                    <a:pt x="19794" y="14675"/>
                    <a:pt x="18369" y="13345"/>
                  </a:cubicBezTo>
                  <a:cubicBezTo>
                    <a:pt x="17039" y="12078"/>
                    <a:pt x="16532" y="10590"/>
                    <a:pt x="15835" y="8975"/>
                  </a:cubicBezTo>
                  <a:cubicBezTo>
                    <a:pt x="15835" y="8911"/>
                    <a:pt x="15835" y="8880"/>
                    <a:pt x="15835" y="8816"/>
                  </a:cubicBezTo>
                  <a:cubicBezTo>
                    <a:pt x="15835" y="8753"/>
                    <a:pt x="15772" y="8690"/>
                    <a:pt x="15708" y="8690"/>
                  </a:cubicBezTo>
                  <a:cubicBezTo>
                    <a:pt x="15613" y="8500"/>
                    <a:pt x="15487" y="8278"/>
                    <a:pt x="15360" y="8056"/>
                  </a:cubicBezTo>
                  <a:lnTo>
                    <a:pt x="15392" y="7993"/>
                  </a:lnTo>
                  <a:cubicBezTo>
                    <a:pt x="15443" y="7916"/>
                    <a:pt x="15369" y="7818"/>
                    <a:pt x="15289" y="7818"/>
                  </a:cubicBezTo>
                  <a:cubicBezTo>
                    <a:pt x="15270" y="7818"/>
                    <a:pt x="15251" y="7823"/>
                    <a:pt x="15233" y="7835"/>
                  </a:cubicBezTo>
                  <a:cubicBezTo>
                    <a:pt x="14758" y="7043"/>
                    <a:pt x="14283" y="6251"/>
                    <a:pt x="14790" y="5396"/>
                  </a:cubicBezTo>
                  <a:cubicBezTo>
                    <a:pt x="14980" y="5048"/>
                    <a:pt x="15233" y="4795"/>
                    <a:pt x="15423" y="4478"/>
                  </a:cubicBezTo>
                  <a:close/>
                  <a:moveTo>
                    <a:pt x="12700" y="10083"/>
                  </a:moveTo>
                  <a:lnTo>
                    <a:pt x="12700" y="10083"/>
                  </a:lnTo>
                  <a:cubicBezTo>
                    <a:pt x="12637" y="10780"/>
                    <a:pt x="12668" y="11477"/>
                    <a:pt x="12763" y="12173"/>
                  </a:cubicBezTo>
                  <a:cubicBezTo>
                    <a:pt x="12922" y="13282"/>
                    <a:pt x="13302" y="14105"/>
                    <a:pt x="13048" y="15277"/>
                  </a:cubicBezTo>
                  <a:cubicBezTo>
                    <a:pt x="12922" y="15910"/>
                    <a:pt x="12953" y="16322"/>
                    <a:pt x="13270" y="16924"/>
                  </a:cubicBezTo>
                  <a:cubicBezTo>
                    <a:pt x="13745" y="17969"/>
                    <a:pt x="14093" y="18792"/>
                    <a:pt x="14062" y="19901"/>
                  </a:cubicBezTo>
                  <a:cubicBezTo>
                    <a:pt x="14030" y="19869"/>
                    <a:pt x="13998" y="19869"/>
                    <a:pt x="13967" y="19837"/>
                  </a:cubicBezTo>
                  <a:cubicBezTo>
                    <a:pt x="13080" y="19077"/>
                    <a:pt x="12193" y="18222"/>
                    <a:pt x="11813" y="17082"/>
                  </a:cubicBezTo>
                  <a:cubicBezTo>
                    <a:pt x="11306" y="15657"/>
                    <a:pt x="11465" y="14105"/>
                    <a:pt x="11845" y="12680"/>
                  </a:cubicBezTo>
                  <a:cubicBezTo>
                    <a:pt x="12066" y="11762"/>
                    <a:pt x="12288" y="10875"/>
                    <a:pt x="12700" y="10083"/>
                  </a:cubicBezTo>
                  <a:close/>
                  <a:moveTo>
                    <a:pt x="14062" y="19964"/>
                  </a:moveTo>
                  <a:lnTo>
                    <a:pt x="14062" y="19996"/>
                  </a:lnTo>
                  <a:cubicBezTo>
                    <a:pt x="14030" y="19964"/>
                    <a:pt x="14030" y="19964"/>
                    <a:pt x="13998" y="19964"/>
                  </a:cubicBezTo>
                  <a:close/>
                  <a:moveTo>
                    <a:pt x="14442" y="7233"/>
                  </a:moveTo>
                  <a:cubicBezTo>
                    <a:pt x="14600" y="7423"/>
                    <a:pt x="14758" y="7645"/>
                    <a:pt x="14885" y="7835"/>
                  </a:cubicBezTo>
                  <a:cubicBezTo>
                    <a:pt x="14948" y="7930"/>
                    <a:pt x="14980" y="7993"/>
                    <a:pt x="15012" y="8088"/>
                  </a:cubicBezTo>
                  <a:cubicBezTo>
                    <a:pt x="13872" y="9767"/>
                    <a:pt x="14568" y="11318"/>
                    <a:pt x="15043" y="13187"/>
                  </a:cubicBezTo>
                  <a:cubicBezTo>
                    <a:pt x="15392" y="14612"/>
                    <a:pt x="15265" y="16100"/>
                    <a:pt x="15202" y="17525"/>
                  </a:cubicBezTo>
                  <a:cubicBezTo>
                    <a:pt x="15170" y="18254"/>
                    <a:pt x="15138" y="18982"/>
                    <a:pt x="15107" y="19711"/>
                  </a:cubicBezTo>
                  <a:cubicBezTo>
                    <a:pt x="15084" y="20111"/>
                    <a:pt x="15187" y="20355"/>
                    <a:pt x="15009" y="20355"/>
                  </a:cubicBezTo>
                  <a:cubicBezTo>
                    <a:pt x="14933" y="20355"/>
                    <a:pt x="14807" y="20311"/>
                    <a:pt x="14600" y="20217"/>
                  </a:cubicBezTo>
                  <a:cubicBezTo>
                    <a:pt x="14442" y="20154"/>
                    <a:pt x="14315" y="20091"/>
                    <a:pt x="14220" y="20059"/>
                  </a:cubicBezTo>
                  <a:cubicBezTo>
                    <a:pt x="14505" y="18190"/>
                    <a:pt x="13048" y="16797"/>
                    <a:pt x="13397" y="14992"/>
                  </a:cubicBezTo>
                  <a:cubicBezTo>
                    <a:pt x="13587" y="14232"/>
                    <a:pt x="13397" y="13757"/>
                    <a:pt x="13207" y="12965"/>
                  </a:cubicBezTo>
                  <a:cubicBezTo>
                    <a:pt x="12922" y="11857"/>
                    <a:pt x="12890" y="10717"/>
                    <a:pt x="13017" y="9577"/>
                  </a:cubicBezTo>
                  <a:cubicBezTo>
                    <a:pt x="13175" y="9292"/>
                    <a:pt x="13397" y="9007"/>
                    <a:pt x="13618" y="8753"/>
                  </a:cubicBezTo>
                  <a:cubicBezTo>
                    <a:pt x="14030" y="8310"/>
                    <a:pt x="14283" y="7803"/>
                    <a:pt x="14410" y="7265"/>
                  </a:cubicBezTo>
                  <a:cubicBezTo>
                    <a:pt x="14442" y="7265"/>
                    <a:pt x="14442" y="7233"/>
                    <a:pt x="14442" y="7233"/>
                  </a:cubicBezTo>
                  <a:close/>
                  <a:moveTo>
                    <a:pt x="15898" y="9957"/>
                  </a:moveTo>
                  <a:cubicBezTo>
                    <a:pt x="16405" y="11128"/>
                    <a:pt x="16848" y="12300"/>
                    <a:pt x="17830" y="13282"/>
                  </a:cubicBezTo>
                  <a:cubicBezTo>
                    <a:pt x="19255" y="14739"/>
                    <a:pt x="21282" y="16132"/>
                    <a:pt x="23151" y="16892"/>
                  </a:cubicBezTo>
                  <a:cubicBezTo>
                    <a:pt x="23752" y="17145"/>
                    <a:pt x="24354" y="17304"/>
                    <a:pt x="24987" y="17430"/>
                  </a:cubicBezTo>
                  <a:cubicBezTo>
                    <a:pt x="25082" y="18127"/>
                    <a:pt x="25336" y="19267"/>
                    <a:pt x="25114" y="19901"/>
                  </a:cubicBezTo>
                  <a:cubicBezTo>
                    <a:pt x="25177" y="20154"/>
                    <a:pt x="25051" y="20344"/>
                    <a:pt x="24702" y="20376"/>
                  </a:cubicBezTo>
                  <a:cubicBezTo>
                    <a:pt x="24551" y="20554"/>
                    <a:pt x="24406" y="20643"/>
                    <a:pt x="24267" y="20643"/>
                  </a:cubicBezTo>
                  <a:cubicBezTo>
                    <a:pt x="24086" y="20643"/>
                    <a:pt x="23914" y="20491"/>
                    <a:pt x="23752" y="20186"/>
                  </a:cubicBezTo>
                  <a:cubicBezTo>
                    <a:pt x="23562" y="20027"/>
                    <a:pt x="23372" y="19837"/>
                    <a:pt x="23182" y="19679"/>
                  </a:cubicBezTo>
                  <a:cubicBezTo>
                    <a:pt x="22232" y="18919"/>
                    <a:pt x="21092" y="18507"/>
                    <a:pt x="20079" y="17842"/>
                  </a:cubicBezTo>
                  <a:cubicBezTo>
                    <a:pt x="18685" y="16924"/>
                    <a:pt x="17925" y="15467"/>
                    <a:pt x="17260" y="13979"/>
                  </a:cubicBezTo>
                  <a:cubicBezTo>
                    <a:pt x="16658" y="12680"/>
                    <a:pt x="16088" y="11350"/>
                    <a:pt x="15898" y="9957"/>
                  </a:cubicBezTo>
                  <a:close/>
                  <a:moveTo>
                    <a:pt x="820" y="0"/>
                  </a:moveTo>
                  <a:cubicBezTo>
                    <a:pt x="780" y="0"/>
                    <a:pt x="729" y="30"/>
                    <a:pt x="729" y="76"/>
                  </a:cubicBezTo>
                  <a:cubicBezTo>
                    <a:pt x="571" y="361"/>
                    <a:pt x="412" y="646"/>
                    <a:pt x="254" y="963"/>
                  </a:cubicBezTo>
                  <a:cubicBezTo>
                    <a:pt x="254" y="994"/>
                    <a:pt x="254" y="1058"/>
                    <a:pt x="286" y="1089"/>
                  </a:cubicBezTo>
                  <a:cubicBezTo>
                    <a:pt x="2439" y="3053"/>
                    <a:pt x="5448" y="1976"/>
                    <a:pt x="8044" y="2578"/>
                  </a:cubicBezTo>
                  <a:cubicBezTo>
                    <a:pt x="9913" y="3053"/>
                    <a:pt x="11148" y="4034"/>
                    <a:pt x="12288" y="5523"/>
                  </a:cubicBezTo>
                  <a:cubicBezTo>
                    <a:pt x="12795" y="6251"/>
                    <a:pt x="13333" y="6853"/>
                    <a:pt x="14157" y="7201"/>
                  </a:cubicBezTo>
                  <a:cubicBezTo>
                    <a:pt x="13903" y="8025"/>
                    <a:pt x="13333" y="8690"/>
                    <a:pt x="12827" y="9418"/>
                  </a:cubicBezTo>
                  <a:cubicBezTo>
                    <a:pt x="12795" y="9418"/>
                    <a:pt x="12763" y="9450"/>
                    <a:pt x="12763" y="9482"/>
                  </a:cubicBezTo>
                  <a:cubicBezTo>
                    <a:pt x="12510" y="9862"/>
                    <a:pt x="12288" y="10242"/>
                    <a:pt x="12130" y="10685"/>
                  </a:cubicBezTo>
                  <a:cubicBezTo>
                    <a:pt x="11686" y="12110"/>
                    <a:pt x="11243" y="13598"/>
                    <a:pt x="11243" y="15087"/>
                  </a:cubicBezTo>
                  <a:cubicBezTo>
                    <a:pt x="11243" y="16164"/>
                    <a:pt x="11496" y="17272"/>
                    <a:pt x="12066" y="18190"/>
                  </a:cubicBezTo>
                  <a:cubicBezTo>
                    <a:pt x="12351" y="18634"/>
                    <a:pt x="12668" y="18951"/>
                    <a:pt x="13080" y="19299"/>
                  </a:cubicBezTo>
                  <a:cubicBezTo>
                    <a:pt x="13587" y="19742"/>
                    <a:pt x="13777" y="20376"/>
                    <a:pt x="14220" y="20851"/>
                  </a:cubicBezTo>
                  <a:cubicBezTo>
                    <a:pt x="14446" y="21091"/>
                    <a:pt x="14633" y="21194"/>
                    <a:pt x="14787" y="21194"/>
                  </a:cubicBezTo>
                  <a:cubicBezTo>
                    <a:pt x="15647" y="21194"/>
                    <a:pt x="15492" y="17982"/>
                    <a:pt x="15518" y="17525"/>
                  </a:cubicBezTo>
                  <a:cubicBezTo>
                    <a:pt x="15613" y="16069"/>
                    <a:pt x="15740" y="14549"/>
                    <a:pt x="15360" y="13092"/>
                  </a:cubicBezTo>
                  <a:cubicBezTo>
                    <a:pt x="14885" y="11382"/>
                    <a:pt x="14252" y="9988"/>
                    <a:pt x="15170" y="8341"/>
                  </a:cubicBezTo>
                  <a:lnTo>
                    <a:pt x="15170" y="8341"/>
                  </a:lnTo>
                  <a:cubicBezTo>
                    <a:pt x="15297" y="8595"/>
                    <a:pt x="15423" y="8848"/>
                    <a:pt x="15518" y="9070"/>
                  </a:cubicBezTo>
                  <a:cubicBezTo>
                    <a:pt x="15550" y="11065"/>
                    <a:pt x="16373" y="12933"/>
                    <a:pt x="17229" y="14707"/>
                  </a:cubicBezTo>
                  <a:cubicBezTo>
                    <a:pt x="18084" y="16417"/>
                    <a:pt x="19097" y="17652"/>
                    <a:pt x="20807" y="18539"/>
                  </a:cubicBezTo>
                  <a:cubicBezTo>
                    <a:pt x="21821" y="19077"/>
                    <a:pt x="22676" y="19616"/>
                    <a:pt x="23594" y="20344"/>
                  </a:cubicBezTo>
                  <a:cubicBezTo>
                    <a:pt x="23873" y="20567"/>
                    <a:pt x="24300" y="21036"/>
                    <a:pt x="24744" y="21036"/>
                  </a:cubicBezTo>
                  <a:cubicBezTo>
                    <a:pt x="24804" y="21036"/>
                    <a:pt x="24864" y="21028"/>
                    <a:pt x="24924" y="21009"/>
                  </a:cubicBezTo>
                  <a:cubicBezTo>
                    <a:pt x="25367" y="20882"/>
                    <a:pt x="25177" y="20914"/>
                    <a:pt x="25336" y="20597"/>
                  </a:cubicBezTo>
                  <a:cubicBezTo>
                    <a:pt x="25716" y="19869"/>
                    <a:pt x="25367" y="18349"/>
                    <a:pt x="25146" y="17430"/>
                  </a:cubicBezTo>
                  <a:lnTo>
                    <a:pt x="25146" y="17430"/>
                  </a:lnTo>
                  <a:cubicBezTo>
                    <a:pt x="25494" y="17525"/>
                    <a:pt x="25843" y="17557"/>
                    <a:pt x="26191" y="17620"/>
                  </a:cubicBezTo>
                  <a:cubicBezTo>
                    <a:pt x="27073" y="17763"/>
                    <a:pt x="28083" y="18110"/>
                    <a:pt x="28991" y="18110"/>
                  </a:cubicBezTo>
                  <a:cubicBezTo>
                    <a:pt x="29094" y="18110"/>
                    <a:pt x="29195" y="18105"/>
                    <a:pt x="29294" y="18095"/>
                  </a:cubicBezTo>
                  <a:cubicBezTo>
                    <a:pt x="29706" y="18064"/>
                    <a:pt x="30150" y="17937"/>
                    <a:pt x="30340" y="17525"/>
                  </a:cubicBezTo>
                  <a:cubicBezTo>
                    <a:pt x="30561" y="17019"/>
                    <a:pt x="30308" y="17304"/>
                    <a:pt x="30340" y="16797"/>
                  </a:cubicBezTo>
                  <a:cubicBezTo>
                    <a:pt x="30371" y="16385"/>
                    <a:pt x="30625" y="15847"/>
                    <a:pt x="30625" y="15404"/>
                  </a:cubicBezTo>
                  <a:cubicBezTo>
                    <a:pt x="30593" y="14770"/>
                    <a:pt x="29801" y="14295"/>
                    <a:pt x="29611" y="13725"/>
                  </a:cubicBezTo>
                  <a:cubicBezTo>
                    <a:pt x="29421" y="13218"/>
                    <a:pt x="29389" y="12680"/>
                    <a:pt x="29231" y="12173"/>
                  </a:cubicBezTo>
                  <a:cubicBezTo>
                    <a:pt x="29393" y="12134"/>
                    <a:pt x="29605" y="12119"/>
                    <a:pt x="29850" y="12119"/>
                  </a:cubicBezTo>
                  <a:cubicBezTo>
                    <a:pt x="30585" y="12119"/>
                    <a:pt x="31624" y="12253"/>
                    <a:pt x="32556" y="12253"/>
                  </a:cubicBezTo>
                  <a:cubicBezTo>
                    <a:pt x="33799" y="12253"/>
                    <a:pt x="34852" y="12015"/>
                    <a:pt x="34742" y="10907"/>
                  </a:cubicBezTo>
                  <a:cubicBezTo>
                    <a:pt x="34710" y="10495"/>
                    <a:pt x="34488" y="10178"/>
                    <a:pt x="34298" y="9830"/>
                  </a:cubicBezTo>
                  <a:cubicBezTo>
                    <a:pt x="33918" y="9102"/>
                    <a:pt x="33886" y="8341"/>
                    <a:pt x="33570" y="7613"/>
                  </a:cubicBezTo>
                  <a:cubicBezTo>
                    <a:pt x="33285" y="6916"/>
                    <a:pt x="32683" y="6568"/>
                    <a:pt x="32050" y="6283"/>
                  </a:cubicBezTo>
                  <a:cubicBezTo>
                    <a:pt x="32176" y="6251"/>
                    <a:pt x="32335" y="6251"/>
                    <a:pt x="32461" y="6251"/>
                  </a:cubicBezTo>
                  <a:cubicBezTo>
                    <a:pt x="33169" y="6251"/>
                    <a:pt x="33746" y="6512"/>
                    <a:pt x="34409" y="6512"/>
                  </a:cubicBezTo>
                  <a:cubicBezTo>
                    <a:pt x="34547" y="6512"/>
                    <a:pt x="34689" y="6500"/>
                    <a:pt x="34837" y="6473"/>
                  </a:cubicBezTo>
                  <a:cubicBezTo>
                    <a:pt x="34900" y="6473"/>
                    <a:pt x="34963" y="6378"/>
                    <a:pt x="34963" y="6346"/>
                  </a:cubicBezTo>
                  <a:cubicBezTo>
                    <a:pt x="34900" y="5840"/>
                    <a:pt x="34678" y="5586"/>
                    <a:pt x="34266" y="5333"/>
                  </a:cubicBezTo>
                  <a:cubicBezTo>
                    <a:pt x="33443" y="4795"/>
                    <a:pt x="32525" y="4415"/>
                    <a:pt x="31701" y="3844"/>
                  </a:cubicBezTo>
                  <a:cubicBezTo>
                    <a:pt x="30086" y="2768"/>
                    <a:pt x="28471" y="1944"/>
                    <a:pt x="26508" y="1881"/>
                  </a:cubicBezTo>
                  <a:cubicBezTo>
                    <a:pt x="26458" y="1880"/>
                    <a:pt x="26408" y="1879"/>
                    <a:pt x="26359" y="1879"/>
                  </a:cubicBezTo>
                  <a:cubicBezTo>
                    <a:pt x="24082" y="1879"/>
                    <a:pt x="22183" y="3276"/>
                    <a:pt x="19920" y="3338"/>
                  </a:cubicBezTo>
                  <a:cubicBezTo>
                    <a:pt x="19880" y="3339"/>
                    <a:pt x="19840" y="3339"/>
                    <a:pt x="19799" y="3339"/>
                  </a:cubicBezTo>
                  <a:cubicBezTo>
                    <a:pt x="18957" y="3339"/>
                    <a:pt x="18075" y="3126"/>
                    <a:pt x="17242" y="3126"/>
                  </a:cubicBezTo>
                  <a:cubicBezTo>
                    <a:pt x="16889" y="3126"/>
                    <a:pt x="16544" y="3165"/>
                    <a:pt x="16215" y="3274"/>
                  </a:cubicBezTo>
                  <a:cubicBezTo>
                    <a:pt x="15804" y="2917"/>
                    <a:pt x="15321" y="2852"/>
                    <a:pt x="14814" y="2852"/>
                  </a:cubicBezTo>
                  <a:cubicBezTo>
                    <a:pt x="14527" y="2852"/>
                    <a:pt x="14231" y="2873"/>
                    <a:pt x="13936" y="2873"/>
                  </a:cubicBezTo>
                  <a:cubicBezTo>
                    <a:pt x="13830" y="2873"/>
                    <a:pt x="13724" y="2870"/>
                    <a:pt x="13618" y="2863"/>
                  </a:cubicBezTo>
                  <a:cubicBezTo>
                    <a:pt x="12161" y="2768"/>
                    <a:pt x="10863" y="2039"/>
                    <a:pt x="9533" y="1501"/>
                  </a:cubicBezTo>
                  <a:cubicBezTo>
                    <a:pt x="8500" y="1088"/>
                    <a:pt x="7552" y="864"/>
                    <a:pt x="6499" y="864"/>
                  </a:cubicBezTo>
                  <a:cubicBezTo>
                    <a:pt x="6260" y="864"/>
                    <a:pt x="6016" y="876"/>
                    <a:pt x="5764" y="899"/>
                  </a:cubicBezTo>
                  <a:cubicBezTo>
                    <a:pt x="5158" y="972"/>
                    <a:pt x="4590" y="1028"/>
                    <a:pt x="4044" y="1028"/>
                  </a:cubicBezTo>
                  <a:cubicBezTo>
                    <a:pt x="2935" y="1028"/>
                    <a:pt x="1917" y="798"/>
                    <a:pt x="856" y="13"/>
                  </a:cubicBezTo>
                  <a:cubicBezTo>
                    <a:pt x="847" y="4"/>
                    <a:pt x="834" y="0"/>
                    <a:pt x="8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535;p44">
            <a:extLst>
              <a:ext uri="{FF2B5EF4-FFF2-40B4-BE49-F238E27FC236}">
                <a16:creationId xmlns:a16="http://schemas.microsoft.com/office/drawing/2014/main" id="{97A92835-308F-4DE8-B6AC-EBB5D5ECEE3A}"/>
              </a:ext>
            </a:extLst>
          </p:cNvPr>
          <p:cNvSpPr txBox="1">
            <a:spLocks/>
          </p:cNvSpPr>
          <p:nvPr/>
        </p:nvSpPr>
        <p:spPr>
          <a:xfrm>
            <a:off x="447462" y="288777"/>
            <a:ext cx="5152341" cy="41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1pPr>
            <a:lvl2pPr marR="0" lvl="1"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2pPr>
            <a:lvl3pPr marR="0" lvl="2"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3pPr>
            <a:lvl4pPr marR="0" lvl="3"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4pPr>
            <a:lvl5pPr marR="0" lvl="4"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5pPr>
            <a:lvl6pPr marR="0" lvl="5"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6pPr>
            <a:lvl7pPr marR="0" lvl="6"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7pPr>
            <a:lvl8pPr marR="0" lvl="7"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8pPr>
            <a:lvl9pPr marR="0" lvl="8"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9pPr>
          </a:lstStyle>
          <a:p>
            <a:pPr algn="ctr"/>
            <a:r>
              <a:rPr lang="en-US" sz="2800" dirty="0">
                <a:latin typeface="Times New Roman" panose="02020603050405020304" pitchFamily="18" charset="0"/>
                <a:cs typeface="Times New Roman" panose="02020603050405020304" pitchFamily="18" charset="0"/>
              </a:rPr>
              <a:t>3</a:t>
            </a:r>
            <a:r>
              <a:rPr lang="vi-VN" sz="2800" dirty="0">
                <a:latin typeface="Times New Roman" panose="02020603050405020304" pitchFamily="18" charset="0"/>
                <a:cs typeface="Times New Roman" panose="02020603050405020304" pitchFamily="18" charset="0"/>
              </a:rPr>
              <a:t>. Đề thi</a:t>
            </a:r>
          </a:p>
        </p:txBody>
      </p:sp>
      <p:graphicFrame>
        <p:nvGraphicFramePr>
          <p:cNvPr id="26" name="Table 2">
            <a:extLst>
              <a:ext uri="{FF2B5EF4-FFF2-40B4-BE49-F238E27FC236}">
                <a16:creationId xmlns:a16="http://schemas.microsoft.com/office/drawing/2014/main" id="{87FDA7D9-81CA-4E59-93BA-E364F82B2FA4}"/>
              </a:ext>
            </a:extLst>
          </p:cNvPr>
          <p:cNvGraphicFramePr>
            <a:graphicFrameLocks noGrp="1"/>
          </p:cNvGraphicFramePr>
          <p:nvPr>
            <p:extLst>
              <p:ext uri="{D42A27DB-BD31-4B8C-83A1-F6EECF244321}">
                <p14:modId xmlns:p14="http://schemas.microsoft.com/office/powerpoint/2010/main" val="214076342"/>
              </p:ext>
            </p:extLst>
          </p:nvPr>
        </p:nvGraphicFramePr>
        <p:xfrm>
          <a:off x="289277" y="961023"/>
          <a:ext cx="6268544" cy="3840480"/>
        </p:xfrm>
        <a:graphic>
          <a:graphicData uri="http://schemas.openxmlformats.org/drawingml/2006/table">
            <a:tbl>
              <a:tblPr firstRow="1" bandRow="1">
                <a:tableStyleId>{5940675A-B579-460E-94D1-54222C63F5DA}</a:tableStyleId>
              </a:tblPr>
              <a:tblGrid>
                <a:gridCol w="716612">
                  <a:extLst>
                    <a:ext uri="{9D8B030D-6E8A-4147-A177-3AD203B41FA5}">
                      <a16:colId xmlns:a16="http://schemas.microsoft.com/office/drawing/2014/main" val="3199144012"/>
                    </a:ext>
                  </a:extLst>
                </a:gridCol>
                <a:gridCol w="5551932">
                  <a:extLst>
                    <a:ext uri="{9D8B030D-6E8A-4147-A177-3AD203B41FA5}">
                      <a16:colId xmlns:a16="http://schemas.microsoft.com/office/drawing/2014/main" val="3325823841"/>
                    </a:ext>
                  </a:extLst>
                </a:gridCol>
              </a:tblGrid>
              <a:tr h="370840">
                <a:tc rowSpan="5">
                  <a:txBody>
                    <a:bodyPr/>
                    <a:lstStyle/>
                    <a:p>
                      <a:pPr>
                        <a:lnSpc>
                          <a:spcPct val="80000"/>
                        </a:lnSpc>
                      </a:pPr>
                      <a:r>
                        <a:rPr lang="vi-VN" sz="2400" dirty="0">
                          <a:latin typeface="+mj-lt"/>
                        </a:rPr>
                        <a:t>Lớp 12</a:t>
                      </a:r>
                      <a:endParaRPr lang="en-US" sz="2400" dirty="0">
                        <a:latin typeface="+mj-lt"/>
                      </a:endParaRPr>
                    </a:p>
                  </a:txBody>
                  <a:tcPr/>
                </a:tc>
                <a:tc>
                  <a:txBody>
                    <a:bodyPr/>
                    <a:lstStyle/>
                    <a:p>
                      <a:pPr>
                        <a:lnSpc>
                          <a:spcPct val="80000"/>
                        </a:lnSpc>
                      </a:pPr>
                      <a:r>
                        <a:rPr lang="vi-VN" sz="2400" dirty="0">
                          <a:latin typeface="+mj-lt"/>
                        </a:rPr>
                        <a:t>Chủ đề “Thanh niên và hội nhập”</a:t>
                      </a:r>
                      <a:endParaRPr lang="en-US" sz="2400" dirty="0">
                        <a:latin typeface="+mj-lt"/>
                      </a:endParaRPr>
                    </a:p>
                  </a:txBody>
                  <a:tcPr/>
                </a:tc>
                <a:extLst>
                  <a:ext uri="{0D108BD9-81ED-4DB2-BD59-A6C34878D82A}">
                    <a16:rowId xmlns:a16="http://schemas.microsoft.com/office/drawing/2014/main" val="3636205807"/>
                  </a:ext>
                </a:extLst>
              </a:tr>
              <a:tr h="370840">
                <a:tc vMerge="1">
                  <a:txBody>
                    <a:bodyPr/>
                    <a:lstStyle/>
                    <a:p>
                      <a:pPr>
                        <a:lnSpc>
                          <a:spcPct val="80000"/>
                        </a:lnSpc>
                      </a:pPr>
                      <a:endParaRPr lang="en-US" sz="2000" dirty="0">
                        <a:latin typeface="+mj-lt"/>
                      </a:endParaRPr>
                    </a:p>
                  </a:txBody>
                  <a:tcPr/>
                </a:tc>
                <a:tc>
                  <a:txBody>
                    <a:bodyPr/>
                    <a:lstStyle/>
                    <a:p>
                      <a:pPr>
                        <a:lnSpc>
                          <a:spcPct val="80000"/>
                        </a:lnSpc>
                      </a:pPr>
                      <a:r>
                        <a:rPr lang="vi-VN" sz="2400" dirty="0">
                          <a:latin typeface="+mj-lt"/>
                        </a:rPr>
                        <a:t>Chủ đề “</a:t>
                      </a:r>
                      <a:r>
                        <a:rPr lang="vi-VN" sz="2400" dirty="0">
                          <a:latin typeface="Times New Roman" panose="02020603050405020304" pitchFamily="18" charset="0"/>
                          <a:cs typeface="Times New Roman" panose="02020603050405020304" pitchFamily="18" charset="0"/>
                        </a:rPr>
                        <a:t>Tôi sẽ là</a:t>
                      </a:r>
                      <a:r>
                        <a:rPr lang="vi-VN" sz="2400" dirty="0">
                          <a:latin typeface="+mj-lt"/>
                        </a:rPr>
                        <a:t> một công dân toàn cầu”</a:t>
                      </a:r>
                      <a:endParaRPr lang="en-US" sz="2400" dirty="0">
                        <a:latin typeface="+mj-lt"/>
                      </a:endParaRPr>
                    </a:p>
                  </a:txBody>
                  <a:tcPr/>
                </a:tc>
                <a:extLst>
                  <a:ext uri="{0D108BD9-81ED-4DB2-BD59-A6C34878D82A}">
                    <a16:rowId xmlns:a16="http://schemas.microsoft.com/office/drawing/2014/main" val="2208557228"/>
                  </a:ext>
                </a:extLst>
              </a:tr>
              <a:tr h="370840">
                <a:tc vMerge="1">
                  <a:txBody>
                    <a:bodyPr/>
                    <a:lstStyle/>
                    <a:p>
                      <a:pPr>
                        <a:lnSpc>
                          <a:spcPct val="80000"/>
                        </a:lnSpc>
                      </a:pPr>
                      <a:endParaRPr lang="en-US" sz="2000" dirty="0">
                        <a:latin typeface="+mj-lt"/>
                      </a:endParaRPr>
                    </a:p>
                  </a:txBody>
                  <a:tcPr/>
                </a:tc>
                <a:tc>
                  <a:txBody>
                    <a:bodyPr/>
                    <a:lstStyle/>
                    <a:p>
                      <a:pPr>
                        <a:lnSpc>
                          <a:spcPct val="80000"/>
                        </a:lnSpc>
                      </a:pPr>
                      <a:r>
                        <a:rPr lang="vi-VN" sz="2400" dirty="0">
                          <a:latin typeface="+mj-lt"/>
                        </a:rPr>
                        <a:t>Chủ đề “Làm gì để thành đạt”</a:t>
                      </a:r>
                      <a:endParaRPr lang="en-US" sz="2400" dirty="0">
                        <a:latin typeface="+mj-lt"/>
                      </a:endParaRPr>
                    </a:p>
                  </a:txBody>
                  <a:tcPr/>
                </a:tc>
                <a:extLst>
                  <a:ext uri="{0D108BD9-81ED-4DB2-BD59-A6C34878D82A}">
                    <a16:rowId xmlns:a16="http://schemas.microsoft.com/office/drawing/2014/main" val="1034413705"/>
                  </a:ext>
                </a:extLst>
              </a:tr>
              <a:tr h="370840">
                <a:tc vMerge="1">
                  <a:txBody>
                    <a:bodyPr/>
                    <a:lstStyle/>
                    <a:p>
                      <a:pPr>
                        <a:lnSpc>
                          <a:spcPct val="80000"/>
                        </a:lnSpc>
                      </a:pPr>
                      <a:endParaRPr lang="en-US" sz="2000" dirty="0">
                        <a:latin typeface="+mj-lt"/>
                      </a:endParaRPr>
                    </a:p>
                  </a:txBody>
                  <a:tcPr/>
                </a:tc>
                <a:tc>
                  <a:txBody>
                    <a:bodyPr/>
                    <a:lstStyle/>
                    <a:p>
                      <a:pPr>
                        <a:lnSpc>
                          <a:spcPct val="80000"/>
                        </a:lnSpc>
                      </a:pPr>
                      <a:r>
                        <a:rPr lang="vi-VN" sz="2400" dirty="0">
                          <a:latin typeface="+mj-lt"/>
                        </a:rPr>
                        <a:t>Chủ đề “Tuổi trẻ sáng tạo”</a:t>
                      </a:r>
                      <a:endParaRPr lang="en-US" sz="2400" dirty="0">
                        <a:latin typeface="+mj-lt"/>
                      </a:endParaRPr>
                    </a:p>
                  </a:txBody>
                  <a:tcPr/>
                </a:tc>
                <a:extLst>
                  <a:ext uri="{0D108BD9-81ED-4DB2-BD59-A6C34878D82A}">
                    <a16:rowId xmlns:a16="http://schemas.microsoft.com/office/drawing/2014/main" val="3807340810"/>
                  </a:ext>
                </a:extLst>
              </a:tr>
              <a:tr h="370840">
                <a:tc vMerge="1">
                  <a:txBody>
                    <a:bodyPr/>
                    <a:lstStyle/>
                    <a:p>
                      <a:pPr>
                        <a:lnSpc>
                          <a:spcPct val="80000"/>
                        </a:lnSpc>
                      </a:pPr>
                      <a:endParaRPr lang="en-US" sz="2000" dirty="0">
                        <a:latin typeface="+mj-lt"/>
                      </a:endParaRPr>
                    </a:p>
                  </a:txBody>
                  <a:tcPr/>
                </a:tc>
                <a:tc>
                  <a:txBody>
                    <a:bodyPr/>
                    <a:lstStyle/>
                    <a:p>
                      <a:pPr>
                        <a:lnSpc>
                          <a:spcPct val="80000"/>
                        </a:lnSpc>
                      </a:pPr>
                      <a:r>
                        <a:rPr lang="vi-VN" sz="2400" dirty="0">
                          <a:latin typeface="+mj-lt"/>
                        </a:rPr>
                        <a:t>Chủ đề “Tuổi trẻ hành động vì cộng đồng”</a:t>
                      </a:r>
                      <a:endParaRPr lang="en-US" sz="2400" dirty="0">
                        <a:latin typeface="+mj-lt"/>
                      </a:endParaRPr>
                    </a:p>
                  </a:txBody>
                  <a:tcPr/>
                </a:tc>
                <a:extLst>
                  <a:ext uri="{0D108BD9-81ED-4DB2-BD59-A6C34878D82A}">
                    <a16:rowId xmlns:a16="http://schemas.microsoft.com/office/drawing/2014/main" val="904137419"/>
                  </a:ext>
                </a:extLst>
              </a:tr>
              <a:tr h="370840">
                <a:tc rowSpan="5">
                  <a:txBody>
                    <a:bodyPr/>
                    <a:lstStyle/>
                    <a:p>
                      <a:pPr>
                        <a:lnSpc>
                          <a:spcPct val="80000"/>
                        </a:lnSpc>
                      </a:pPr>
                      <a:r>
                        <a:rPr lang="vi-VN" sz="2400" dirty="0">
                          <a:latin typeface="+mj-lt"/>
                        </a:rPr>
                        <a:t>Lớp 9</a:t>
                      </a:r>
                      <a:endParaRPr lang="en-US" sz="2400" dirty="0">
                        <a:latin typeface="+mj-lt"/>
                      </a:endParaRPr>
                    </a:p>
                  </a:txBody>
                  <a:tcPr/>
                </a:tc>
                <a:tc>
                  <a:txBody>
                    <a:bodyPr/>
                    <a:lstStyle/>
                    <a:p>
                      <a:pPr>
                        <a:lnSpc>
                          <a:spcPct val="80000"/>
                        </a:lnSpc>
                      </a:pPr>
                      <a:r>
                        <a:rPr lang="vi-VN" sz="2400" dirty="0">
                          <a:latin typeface="+mj-lt"/>
                        </a:rPr>
                        <a:t>Chủ đề “Giải quyết mâu thuẫn với cha mẹ”</a:t>
                      </a:r>
                      <a:endParaRPr lang="en-US" sz="2400" dirty="0">
                        <a:latin typeface="+mj-lt"/>
                      </a:endParaRPr>
                    </a:p>
                  </a:txBody>
                  <a:tcPr/>
                </a:tc>
                <a:extLst>
                  <a:ext uri="{0D108BD9-81ED-4DB2-BD59-A6C34878D82A}">
                    <a16:rowId xmlns:a16="http://schemas.microsoft.com/office/drawing/2014/main" val="4034979164"/>
                  </a:ext>
                </a:extLst>
              </a:tr>
              <a:tr h="370840">
                <a:tc vMerge="1">
                  <a:txBody>
                    <a:bodyPr/>
                    <a:lstStyle/>
                    <a:p>
                      <a:pPr>
                        <a:lnSpc>
                          <a:spcPct val="80000"/>
                        </a:lnSpc>
                      </a:pPr>
                      <a:endParaRPr lang="en-US" sz="2000" dirty="0">
                        <a:latin typeface="+mj-lt"/>
                      </a:endParaRPr>
                    </a:p>
                  </a:txBody>
                  <a:tcPr/>
                </a:tc>
                <a:tc>
                  <a:txBody>
                    <a:bodyPr/>
                    <a:lstStyle/>
                    <a:p>
                      <a:pPr>
                        <a:lnSpc>
                          <a:spcPct val="80000"/>
                        </a:lnSpc>
                      </a:pPr>
                      <a:r>
                        <a:rPr lang="vi-VN" sz="2400" dirty="0">
                          <a:latin typeface="+mj-lt"/>
                        </a:rPr>
                        <a:t>Chủ đề “Xây dựng tình bạn đẹp”</a:t>
                      </a:r>
                      <a:endParaRPr lang="en-US" sz="2400" dirty="0">
                        <a:latin typeface="+mj-lt"/>
                      </a:endParaRPr>
                    </a:p>
                  </a:txBody>
                  <a:tcPr/>
                </a:tc>
                <a:extLst>
                  <a:ext uri="{0D108BD9-81ED-4DB2-BD59-A6C34878D82A}">
                    <a16:rowId xmlns:a16="http://schemas.microsoft.com/office/drawing/2014/main" val="1278027086"/>
                  </a:ext>
                </a:extLst>
              </a:tr>
              <a:tr h="370840">
                <a:tc vMerge="1">
                  <a:txBody>
                    <a:bodyPr/>
                    <a:lstStyle/>
                    <a:p>
                      <a:pPr>
                        <a:lnSpc>
                          <a:spcPct val="80000"/>
                        </a:lnSpc>
                      </a:pPr>
                      <a:endParaRPr lang="en-US" sz="2000" dirty="0">
                        <a:latin typeface="+mj-lt"/>
                      </a:endParaRPr>
                    </a:p>
                  </a:txBody>
                  <a:tcPr/>
                </a:tc>
                <a:tc>
                  <a:txBody>
                    <a:bodyPr/>
                    <a:lstStyle/>
                    <a:p>
                      <a:pPr>
                        <a:lnSpc>
                          <a:spcPct val="80000"/>
                        </a:lnSpc>
                      </a:pPr>
                      <a:r>
                        <a:rPr lang="vi-VN" sz="2400" dirty="0">
                          <a:latin typeface="+mj-lt"/>
                        </a:rPr>
                        <a:t>Chủ đề “Tôn trọng sự khác biệt”</a:t>
                      </a:r>
                      <a:endParaRPr lang="en-US" sz="2400" dirty="0">
                        <a:latin typeface="+mj-lt"/>
                      </a:endParaRPr>
                    </a:p>
                  </a:txBody>
                  <a:tcPr/>
                </a:tc>
                <a:extLst>
                  <a:ext uri="{0D108BD9-81ED-4DB2-BD59-A6C34878D82A}">
                    <a16:rowId xmlns:a16="http://schemas.microsoft.com/office/drawing/2014/main" val="2613928877"/>
                  </a:ext>
                </a:extLst>
              </a:tr>
              <a:tr h="370840">
                <a:tc vMerge="1">
                  <a:txBody>
                    <a:bodyPr/>
                    <a:lstStyle/>
                    <a:p>
                      <a:pPr>
                        <a:lnSpc>
                          <a:spcPct val="80000"/>
                        </a:lnSpc>
                      </a:pPr>
                      <a:endParaRPr lang="en-US" sz="2000" dirty="0">
                        <a:latin typeface="+mj-lt"/>
                      </a:endParaRPr>
                    </a:p>
                  </a:txBody>
                  <a:tcPr/>
                </a:tc>
                <a:tc>
                  <a:txBody>
                    <a:bodyPr/>
                    <a:lstStyle/>
                    <a:p>
                      <a:pPr>
                        <a:lnSpc>
                          <a:spcPct val="80000"/>
                        </a:lnSpc>
                      </a:pPr>
                      <a:r>
                        <a:rPr lang="vi-VN" sz="2400" dirty="0">
                          <a:latin typeface="+mj-lt"/>
                        </a:rPr>
                        <a:t>Chủ đề “Giao tiếp ứng xử có văn hóa”</a:t>
                      </a:r>
                      <a:endParaRPr lang="en-US" sz="2400" dirty="0">
                        <a:latin typeface="+mj-lt"/>
                      </a:endParaRPr>
                    </a:p>
                  </a:txBody>
                  <a:tcPr/>
                </a:tc>
                <a:extLst>
                  <a:ext uri="{0D108BD9-81ED-4DB2-BD59-A6C34878D82A}">
                    <a16:rowId xmlns:a16="http://schemas.microsoft.com/office/drawing/2014/main" val="2675869609"/>
                  </a:ext>
                </a:extLst>
              </a:tr>
              <a:tr h="370840">
                <a:tc vMerge="1">
                  <a:txBody>
                    <a:bodyPr/>
                    <a:lstStyle/>
                    <a:p>
                      <a:pPr>
                        <a:lnSpc>
                          <a:spcPct val="80000"/>
                        </a:lnSpc>
                      </a:pPr>
                      <a:endParaRPr lang="en-US" sz="2000" dirty="0">
                        <a:latin typeface="+mj-lt"/>
                      </a:endParaRPr>
                    </a:p>
                  </a:txBody>
                  <a:tcPr/>
                </a:tc>
                <a:tc>
                  <a:txBody>
                    <a:bodyPr/>
                    <a:lstStyle/>
                    <a:p>
                      <a:pPr>
                        <a:lnSpc>
                          <a:spcPct val="80000"/>
                        </a:lnSpc>
                      </a:pPr>
                      <a:r>
                        <a:rPr lang="vi-VN" sz="2400" dirty="0">
                          <a:latin typeface="+mj-lt"/>
                        </a:rPr>
                        <a:t>Chủ đề “Tư vấn hướng nghiệp”</a:t>
                      </a:r>
                      <a:endParaRPr lang="en-US" sz="2400" dirty="0">
                        <a:latin typeface="+mj-lt"/>
                      </a:endParaRPr>
                    </a:p>
                  </a:txBody>
                  <a:tcPr/>
                </a:tc>
                <a:extLst>
                  <a:ext uri="{0D108BD9-81ED-4DB2-BD59-A6C34878D82A}">
                    <a16:rowId xmlns:a16="http://schemas.microsoft.com/office/drawing/2014/main" val="4201482127"/>
                  </a:ext>
                </a:extLst>
              </a:tr>
            </a:tbl>
          </a:graphicData>
        </a:graphic>
      </p:graphicFrame>
      <p:sp>
        <p:nvSpPr>
          <p:cNvPr id="2" name="Rectangle 1">
            <a:extLst>
              <a:ext uri="{FF2B5EF4-FFF2-40B4-BE49-F238E27FC236}">
                <a16:creationId xmlns:a16="http://schemas.microsoft.com/office/drawing/2014/main" id="{71087788-DBF0-4860-A9A8-05C53A86AF6C}"/>
              </a:ext>
            </a:extLst>
          </p:cNvPr>
          <p:cNvSpPr/>
          <p:nvPr/>
        </p:nvSpPr>
        <p:spPr>
          <a:xfrm>
            <a:off x="6763912" y="2005177"/>
            <a:ext cx="2096604"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000" dirty="0">
                <a:latin typeface="Times New Roman" panose="02020603050405020304" pitchFamily="18" charset="0"/>
                <a:ea typeface="Calibri" panose="020F0502020204030204" pitchFamily="34" charset="0"/>
              </a:rPr>
              <a:t> VD: Đồng chí hãy tổ chức một tiết Sinh hoạt lớp với chủ đề </a:t>
            </a:r>
            <a:r>
              <a:rPr lang="vi-VN" sz="2000" b="1" dirty="0">
                <a:latin typeface="Times New Roman" panose="02020603050405020304" pitchFamily="18" charset="0"/>
                <a:ea typeface="Calibri" panose="020F0502020204030204" pitchFamily="34" charset="0"/>
              </a:rPr>
              <a:t>“Xây dựng tình bạn đẹp”</a:t>
            </a:r>
            <a:endParaRPr lang="en-US" sz="2000" dirty="0"/>
          </a:p>
        </p:txBody>
      </p:sp>
    </p:spTree>
    <p:extLst>
      <p:ext uri="{BB962C8B-B14F-4D97-AF65-F5344CB8AC3E}">
        <p14:creationId xmlns:p14="http://schemas.microsoft.com/office/powerpoint/2010/main" val="1943891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51"/>
          <p:cNvSpPr/>
          <p:nvPr/>
        </p:nvSpPr>
        <p:spPr>
          <a:xfrm>
            <a:off x="812622" y="1449903"/>
            <a:ext cx="718028" cy="718028"/>
          </a:xfrm>
          <a:custGeom>
            <a:avLst/>
            <a:gdLst/>
            <a:ahLst/>
            <a:cxnLst/>
            <a:rect l="l" t="t" r="r" b="b"/>
            <a:pathLst>
              <a:path w="24481" h="24481" extrusionOk="0">
                <a:moveTo>
                  <a:pt x="12225" y="0"/>
                </a:moveTo>
                <a:cubicBezTo>
                  <a:pt x="5479" y="0"/>
                  <a:pt x="1" y="5479"/>
                  <a:pt x="1" y="12256"/>
                </a:cubicBezTo>
                <a:cubicBezTo>
                  <a:pt x="1" y="19002"/>
                  <a:pt x="5479" y="24480"/>
                  <a:pt x="12225" y="24480"/>
                </a:cubicBezTo>
                <a:cubicBezTo>
                  <a:pt x="19002" y="24480"/>
                  <a:pt x="24481" y="19002"/>
                  <a:pt x="24481" y="12256"/>
                </a:cubicBezTo>
                <a:cubicBezTo>
                  <a:pt x="24481" y="5479"/>
                  <a:pt x="19002" y="0"/>
                  <a:pt x="12225"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1"/>
          <p:cNvSpPr/>
          <p:nvPr/>
        </p:nvSpPr>
        <p:spPr>
          <a:xfrm>
            <a:off x="713225" y="1499500"/>
            <a:ext cx="758063" cy="731138"/>
          </a:xfrm>
          <a:custGeom>
            <a:avLst/>
            <a:gdLst/>
            <a:ahLst/>
            <a:cxnLst/>
            <a:rect l="l" t="t" r="r" b="b"/>
            <a:pathLst>
              <a:path w="25846" h="24928" extrusionOk="0">
                <a:moveTo>
                  <a:pt x="13319" y="481"/>
                </a:moveTo>
                <a:cubicBezTo>
                  <a:pt x="13659" y="481"/>
                  <a:pt x="14002" y="496"/>
                  <a:pt x="14347" y="526"/>
                </a:cubicBezTo>
                <a:cubicBezTo>
                  <a:pt x="20586" y="1065"/>
                  <a:pt x="25241" y="6417"/>
                  <a:pt x="25368" y="12592"/>
                </a:cubicBezTo>
                <a:cubicBezTo>
                  <a:pt x="25218" y="19134"/>
                  <a:pt x="19977" y="24454"/>
                  <a:pt x="13499" y="24454"/>
                </a:cubicBezTo>
                <a:cubicBezTo>
                  <a:pt x="13142" y="24454"/>
                  <a:pt x="12780" y="24438"/>
                  <a:pt x="12415" y="24405"/>
                </a:cubicBezTo>
                <a:cubicBezTo>
                  <a:pt x="6240" y="23866"/>
                  <a:pt x="1394" y="18546"/>
                  <a:pt x="1394" y="12339"/>
                </a:cubicBezTo>
                <a:cubicBezTo>
                  <a:pt x="1394" y="5781"/>
                  <a:pt x="6880" y="481"/>
                  <a:pt x="13319" y="481"/>
                </a:cubicBezTo>
                <a:close/>
                <a:moveTo>
                  <a:pt x="13538" y="1"/>
                </a:moveTo>
                <a:cubicBezTo>
                  <a:pt x="9784" y="1"/>
                  <a:pt x="6132" y="1715"/>
                  <a:pt x="3706" y="4675"/>
                </a:cubicBezTo>
                <a:cubicBezTo>
                  <a:pt x="413" y="8760"/>
                  <a:pt x="1" y="14651"/>
                  <a:pt x="2756" y="19116"/>
                </a:cubicBezTo>
                <a:cubicBezTo>
                  <a:pt x="5054" y="22777"/>
                  <a:pt x="9102" y="24928"/>
                  <a:pt x="13297" y="24928"/>
                </a:cubicBezTo>
                <a:cubicBezTo>
                  <a:pt x="14364" y="24928"/>
                  <a:pt x="15441" y="24789"/>
                  <a:pt x="16501" y="24500"/>
                </a:cubicBezTo>
                <a:cubicBezTo>
                  <a:pt x="21996" y="23047"/>
                  <a:pt x="25727" y="18036"/>
                  <a:pt x="25842" y="12386"/>
                </a:cubicBezTo>
                <a:lnTo>
                  <a:pt x="25842" y="12386"/>
                </a:lnTo>
                <a:cubicBezTo>
                  <a:pt x="25845" y="12370"/>
                  <a:pt x="25845" y="12354"/>
                  <a:pt x="25843" y="12339"/>
                </a:cubicBezTo>
                <a:lnTo>
                  <a:pt x="25843" y="12339"/>
                </a:lnTo>
                <a:cubicBezTo>
                  <a:pt x="25843" y="12339"/>
                  <a:pt x="25843" y="12339"/>
                  <a:pt x="25843" y="12339"/>
                </a:cubicBezTo>
                <a:cubicBezTo>
                  <a:pt x="25845" y="12318"/>
                  <a:pt x="25845" y="12301"/>
                  <a:pt x="25842" y="12287"/>
                </a:cubicBezTo>
                <a:lnTo>
                  <a:pt x="25842" y="12287"/>
                </a:lnTo>
                <a:cubicBezTo>
                  <a:pt x="25726" y="6892"/>
                  <a:pt x="22247" y="2010"/>
                  <a:pt x="16976" y="495"/>
                </a:cubicBezTo>
                <a:cubicBezTo>
                  <a:pt x="15842" y="161"/>
                  <a:pt x="14685" y="1"/>
                  <a:pt x="1353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1"/>
          <p:cNvSpPr/>
          <p:nvPr/>
        </p:nvSpPr>
        <p:spPr>
          <a:xfrm>
            <a:off x="812622" y="2687048"/>
            <a:ext cx="718028" cy="717089"/>
          </a:xfrm>
          <a:custGeom>
            <a:avLst/>
            <a:gdLst/>
            <a:ahLst/>
            <a:cxnLst/>
            <a:rect l="l" t="t" r="r" b="b"/>
            <a:pathLst>
              <a:path w="24481" h="24449" extrusionOk="0">
                <a:moveTo>
                  <a:pt x="12225" y="0"/>
                </a:moveTo>
                <a:cubicBezTo>
                  <a:pt x="5479" y="0"/>
                  <a:pt x="1" y="5479"/>
                  <a:pt x="1" y="12225"/>
                </a:cubicBezTo>
                <a:cubicBezTo>
                  <a:pt x="1" y="18970"/>
                  <a:pt x="5479" y="24449"/>
                  <a:pt x="12225" y="24449"/>
                </a:cubicBezTo>
                <a:cubicBezTo>
                  <a:pt x="19002" y="24449"/>
                  <a:pt x="24481" y="18970"/>
                  <a:pt x="24481" y="12225"/>
                </a:cubicBezTo>
                <a:cubicBezTo>
                  <a:pt x="24481" y="5479"/>
                  <a:pt x="19002" y="0"/>
                  <a:pt x="12225" y="0"/>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1"/>
          <p:cNvSpPr/>
          <p:nvPr/>
        </p:nvSpPr>
        <p:spPr>
          <a:xfrm>
            <a:off x="713225" y="2736117"/>
            <a:ext cx="758063" cy="731226"/>
          </a:xfrm>
          <a:custGeom>
            <a:avLst/>
            <a:gdLst/>
            <a:ahLst/>
            <a:cxnLst/>
            <a:rect l="l" t="t" r="r" b="b"/>
            <a:pathLst>
              <a:path w="25846" h="24931" extrusionOk="0">
                <a:moveTo>
                  <a:pt x="13319" y="468"/>
                </a:moveTo>
                <a:cubicBezTo>
                  <a:pt x="13659" y="468"/>
                  <a:pt x="14002" y="482"/>
                  <a:pt x="14347" y="513"/>
                </a:cubicBezTo>
                <a:cubicBezTo>
                  <a:pt x="20586" y="1083"/>
                  <a:pt x="25241" y="6403"/>
                  <a:pt x="25368" y="12578"/>
                </a:cubicBezTo>
                <a:cubicBezTo>
                  <a:pt x="25217" y="19137"/>
                  <a:pt x="19950" y="24467"/>
                  <a:pt x="13450" y="24467"/>
                </a:cubicBezTo>
                <a:cubicBezTo>
                  <a:pt x="13108" y="24467"/>
                  <a:pt x="12763" y="24453"/>
                  <a:pt x="12415" y="24423"/>
                </a:cubicBezTo>
                <a:cubicBezTo>
                  <a:pt x="6240" y="23853"/>
                  <a:pt x="1394" y="18532"/>
                  <a:pt x="1394" y="12357"/>
                </a:cubicBezTo>
                <a:cubicBezTo>
                  <a:pt x="1394" y="5769"/>
                  <a:pt x="6880" y="468"/>
                  <a:pt x="13319" y="468"/>
                </a:cubicBezTo>
                <a:close/>
                <a:moveTo>
                  <a:pt x="13561" y="1"/>
                </a:moveTo>
                <a:cubicBezTo>
                  <a:pt x="9799" y="1"/>
                  <a:pt x="6137" y="1703"/>
                  <a:pt x="3706" y="4693"/>
                </a:cubicBezTo>
                <a:cubicBezTo>
                  <a:pt x="413" y="8778"/>
                  <a:pt x="1" y="14669"/>
                  <a:pt x="2756" y="19134"/>
                </a:cubicBezTo>
                <a:cubicBezTo>
                  <a:pt x="5062" y="22782"/>
                  <a:pt x="9131" y="24931"/>
                  <a:pt x="13341" y="24931"/>
                </a:cubicBezTo>
                <a:cubicBezTo>
                  <a:pt x="14394" y="24931"/>
                  <a:pt x="15456" y="24796"/>
                  <a:pt x="16501" y="24518"/>
                </a:cubicBezTo>
                <a:cubicBezTo>
                  <a:pt x="21995" y="23033"/>
                  <a:pt x="25727" y="18022"/>
                  <a:pt x="25842" y="12404"/>
                </a:cubicBezTo>
                <a:lnTo>
                  <a:pt x="25842" y="12404"/>
                </a:lnTo>
                <a:cubicBezTo>
                  <a:pt x="25845" y="12388"/>
                  <a:pt x="25845" y="12372"/>
                  <a:pt x="25843" y="12357"/>
                </a:cubicBezTo>
                <a:lnTo>
                  <a:pt x="25843" y="12357"/>
                </a:lnTo>
                <a:cubicBezTo>
                  <a:pt x="25843" y="12357"/>
                  <a:pt x="25843" y="12357"/>
                  <a:pt x="25843" y="12357"/>
                </a:cubicBezTo>
                <a:cubicBezTo>
                  <a:pt x="25845" y="12337"/>
                  <a:pt x="25845" y="12319"/>
                  <a:pt x="25842" y="12304"/>
                </a:cubicBezTo>
                <a:lnTo>
                  <a:pt x="25842" y="12304"/>
                </a:lnTo>
                <a:cubicBezTo>
                  <a:pt x="25726" y="6879"/>
                  <a:pt x="22247" y="2028"/>
                  <a:pt x="16976" y="481"/>
                </a:cubicBezTo>
                <a:cubicBezTo>
                  <a:pt x="15849" y="157"/>
                  <a:pt x="14700" y="1"/>
                  <a:pt x="13561"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1"/>
          <p:cNvSpPr/>
          <p:nvPr/>
        </p:nvSpPr>
        <p:spPr>
          <a:xfrm>
            <a:off x="812622" y="3833954"/>
            <a:ext cx="718028" cy="718028"/>
          </a:xfrm>
          <a:custGeom>
            <a:avLst/>
            <a:gdLst/>
            <a:ahLst/>
            <a:cxnLst/>
            <a:rect l="l" t="t" r="r" b="b"/>
            <a:pathLst>
              <a:path w="24481" h="24481" extrusionOk="0">
                <a:moveTo>
                  <a:pt x="12225" y="1"/>
                </a:moveTo>
                <a:cubicBezTo>
                  <a:pt x="5479" y="1"/>
                  <a:pt x="1" y="5480"/>
                  <a:pt x="1" y="12257"/>
                </a:cubicBezTo>
                <a:cubicBezTo>
                  <a:pt x="1" y="19002"/>
                  <a:pt x="5479" y="24481"/>
                  <a:pt x="12225" y="24481"/>
                </a:cubicBezTo>
                <a:cubicBezTo>
                  <a:pt x="19002" y="24481"/>
                  <a:pt x="24481" y="19002"/>
                  <a:pt x="24481" y="12257"/>
                </a:cubicBezTo>
                <a:cubicBezTo>
                  <a:pt x="24481" y="5480"/>
                  <a:pt x="19002" y="1"/>
                  <a:pt x="12225"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1"/>
          <p:cNvSpPr/>
          <p:nvPr/>
        </p:nvSpPr>
        <p:spPr>
          <a:xfrm>
            <a:off x="713225" y="3883580"/>
            <a:ext cx="758063" cy="731138"/>
          </a:xfrm>
          <a:custGeom>
            <a:avLst/>
            <a:gdLst/>
            <a:ahLst/>
            <a:cxnLst/>
            <a:rect l="l" t="t" r="r" b="b"/>
            <a:pathLst>
              <a:path w="25846" h="24928" extrusionOk="0">
                <a:moveTo>
                  <a:pt x="13319" y="481"/>
                </a:moveTo>
                <a:cubicBezTo>
                  <a:pt x="13659" y="481"/>
                  <a:pt x="14002" y="495"/>
                  <a:pt x="14347" y="526"/>
                </a:cubicBezTo>
                <a:cubicBezTo>
                  <a:pt x="20586" y="1064"/>
                  <a:pt x="25241" y="6384"/>
                  <a:pt x="25368" y="12592"/>
                </a:cubicBezTo>
                <a:cubicBezTo>
                  <a:pt x="25218" y="19134"/>
                  <a:pt x="19977" y="24453"/>
                  <a:pt x="13499" y="24453"/>
                </a:cubicBezTo>
                <a:cubicBezTo>
                  <a:pt x="13142" y="24453"/>
                  <a:pt x="12780" y="24437"/>
                  <a:pt x="12415" y="24404"/>
                </a:cubicBezTo>
                <a:cubicBezTo>
                  <a:pt x="6240" y="23866"/>
                  <a:pt x="1394" y="18514"/>
                  <a:pt x="1394" y="12338"/>
                </a:cubicBezTo>
                <a:cubicBezTo>
                  <a:pt x="1394" y="5781"/>
                  <a:pt x="6880" y="481"/>
                  <a:pt x="13319" y="481"/>
                </a:cubicBezTo>
                <a:close/>
                <a:moveTo>
                  <a:pt x="13538" y="0"/>
                </a:moveTo>
                <a:cubicBezTo>
                  <a:pt x="9784" y="0"/>
                  <a:pt x="6132" y="1715"/>
                  <a:pt x="3706" y="4674"/>
                </a:cubicBezTo>
                <a:cubicBezTo>
                  <a:pt x="413" y="8760"/>
                  <a:pt x="1" y="14650"/>
                  <a:pt x="2756" y="19115"/>
                </a:cubicBezTo>
                <a:cubicBezTo>
                  <a:pt x="5054" y="22776"/>
                  <a:pt x="9102" y="24927"/>
                  <a:pt x="13297" y="24927"/>
                </a:cubicBezTo>
                <a:cubicBezTo>
                  <a:pt x="14364" y="24927"/>
                  <a:pt x="15441" y="24788"/>
                  <a:pt x="16501" y="24499"/>
                </a:cubicBezTo>
                <a:cubicBezTo>
                  <a:pt x="21995" y="23046"/>
                  <a:pt x="25727" y="18004"/>
                  <a:pt x="25842" y="12386"/>
                </a:cubicBezTo>
                <a:lnTo>
                  <a:pt x="25842" y="12386"/>
                </a:lnTo>
                <a:cubicBezTo>
                  <a:pt x="25845" y="12370"/>
                  <a:pt x="25845" y="12354"/>
                  <a:pt x="25843" y="12338"/>
                </a:cubicBezTo>
                <a:lnTo>
                  <a:pt x="25843" y="12338"/>
                </a:lnTo>
                <a:cubicBezTo>
                  <a:pt x="25843" y="12338"/>
                  <a:pt x="25843" y="12338"/>
                  <a:pt x="25843" y="12338"/>
                </a:cubicBezTo>
                <a:cubicBezTo>
                  <a:pt x="25845" y="12318"/>
                  <a:pt x="25845" y="12301"/>
                  <a:pt x="25842" y="12286"/>
                </a:cubicBezTo>
                <a:lnTo>
                  <a:pt x="25842" y="12286"/>
                </a:lnTo>
                <a:cubicBezTo>
                  <a:pt x="25726" y="6891"/>
                  <a:pt x="22247" y="2009"/>
                  <a:pt x="16976" y="494"/>
                </a:cubicBezTo>
                <a:cubicBezTo>
                  <a:pt x="15842" y="160"/>
                  <a:pt x="14685" y="0"/>
                  <a:pt x="13538"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8" name="Google Shape;828;p51"/>
          <p:cNvGrpSpPr/>
          <p:nvPr/>
        </p:nvGrpSpPr>
        <p:grpSpPr>
          <a:xfrm>
            <a:off x="6490875" y="-147094"/>
            <a:ext cx="2781633" cy="1257244"/>
            <a:chOff x="6490875" y="-147094"/>
            <a:chExt cx="2781633" cy="1257244"/>
          </a:xfrm>
        </p:grpSpPr>
        <p:sp>
          <p:nvSpPr>
            <p:cNvPr id="829" name="Google Shape;829;p51"/>
            <p:cNvSpPr/>
            <p:nvPr/>
          </p:nvSpPr>
          <p:spPr>
            <a:xfrm flipH="1">
              <a:off x="7250130" y="79764"/>
              <a:ext cx="1155744" cy="763768"/>
            </a:xfrm>
            <a:custGeom>
              <a:avLst/>
              <a:gdLst/>
              <a:ahLst/>
              <a:cxnLst/>
              <a:rect l="l" t="t" r="r" b="b"/>
              <a:pathLst>
                <a:path w="36270" h="23967" extrusionOk="0">
                  <a:moveTo>
                    <a:pt x="23658" y="0"/>
                  </a:moveTo>
                  <a:cubicBezTo>
                    <a:pt x="23650" y="0"/>
                    <a:pt x="23642" y="2"/>
                    <a:pt x="23633" y="4"/>
                  </a:cubicBezTo>
                  <a:cubicBezTo>
                    <a:pt x="19611" y="796"/>
                    <a:pt x="16540" y="4058"/>
                    <a:pt x="12581" y="5103"/>
                  </a:cubicBezTo>
                  <a:cubicBezTo>
                    <a:pt x="11111" y="5517"/>
                    <a:pt x="9391" y="6013"/>
                    <a:pt x="7771" y="6013"/>
                  </a:cubicBezTo>
                  <a:cubicBezTo>
                    <a:pt x="7158" y="6013"/>
                    <a:pt x="6559" y="5942"/>
                    <a:pt x="5994" y="5768"/>
                  </a:cubicBezTo>
                  <a:cubicBezTo>
                    <a:pt x="4949" y="5452"/>
                    <a:pt x="3967" y="4977"/>
                    <a:pt x="3017" y="4438"/>
                  </a:cubicBezTo>
                  <a:cubicBezTo>
                    <a:pt x="2162" y="3868"/>
                    <a:pt x="1243" y="3393"/>
                    <a:pt x="325" y="2950"/>
                  </a:cubicBezTo>
                  <a:cubicBezTo>
                    <a:pt x="301" y="2938"/>
                    <a:pt x="277" y="2932"/>
                    <a:pt x="255" y="2932"/>
                  </a:cubicBezTo>
                  <a:cubicBezTo>
                    <a:pt x="100" y="2932"/>
                    <a:pt x="1" y="3187"/>
                    <a:pt x="167" y="3298"/>
                  </a:cubicBezTo>
                  <a:cubicBezTo>
                    <a:pt x="610" y="3488"/>
                    <a:pt x="1053" y="3710"/>
                    <a:pt x="1497" y="3963"/>
                  </a:cubicBezTo>
                  <a:cubicBezTo>
                    <a:pt x="2003" y="4248"/>
                    <a:pt x="2510" y="4565"/>
                    <a:pt x="3049" y="4850"/>
                  </a:cubicBezTo>
                  <a:cubicBezTo>
                    <a:pt x="3904" y="5420"/>
                    <a:pt x="4695" y="6085"/>
                    <a:pt x="5265" y="6940"/>
                  </a:cubicBezTo>
                  <a:cubicBezTo>
                    <a:pt x="5360" y="7098"/>
                    <a:pt x="5455" y="7257"/>
                    <a:pt x="5550" y="7478"/>
                  </a:cubicBezTo>
                  <a:cubicBezTo>
                    <a:pt x="5519" y="7510"/>
                    <a:pt x="5519" y="7605"/>
                    <a:pt x="5582" y="7637"/>
                  </a:cubicBezTo>
                  <a:cubicBezTo>
                    <a:pt x="5614" y="7637"/>
                    <a:pt x="5614" y="7668"/>
                    <a:pt x="5645" y="7668"/>
                  </a:cubicBezTo>
                  <a:cubicBezTo>
                    <a:pt x="6532" y="9537"/>
                    <a:pt x="7070" y="12704"/>
                    <a:pt x="4885" y="13464"/>
                  </a:cubicBezTo>
                  <a:lnTo>
                    <a:pt x="4790" y="13464"/>
                  </a:lnTo>
                  <a:cubicBezTo>
                    <a:pt x="4727" y="13464"/>
                    <a:pt x="4695" y="13527"/>
                    <a:pt x="4727" y="13590"/>
                  </a:cubicBezTo>
                  <a:cubicBezTo>
                    <a:pt x="4701" y="13642"/>
                    <a:pt x="4739" y="13694"/>
                    <a:pt x="4805" y="13694"/>
                  </a:cubicBezTo>
                  <a:cubicBezTo>
                    <a:pt x="4820" y="13694"/>
                    <a:pt x="4836" y="13691"/>
                    <a:pt x="4854" y="13685"/>
                  </a:cubicBezTo>
                  <a:cubicBezTo>
                    <a:pt x="4885" y="13685"/>
                    <a:pt x="4917" y="13685"/>
                    <a:pt x="4980" y="13654"/>
                  </a:cubicBezTo>
                  <a:cubicBezTo>
                    <a:pt x="5341" y="13699"/>
                    <a:pt x="5758" y="13765"/>
                    <a:pt x="6158" y="13765"/>
                  </a:cubicBezTo>
                  <a:cubicBezTo>
                    <a:pt x="6602" y="13765"/>
                    <a:pt x="7024" y="13684"/>
                    <a:pt x="7324" y="13400"/>
                  </a:cubicBezTo>
                  <a:cubicBezTo>
                    <a:pt x="7609" y="13147"/>
                    <a:pt x="7862" y="12545"/>
                    <a:pt x="8084" y="12260"/>
                  </a:cubicBezTo>
                  <a:cubicBezTo>
                    <a:pt x="8242" y="12039"/>
                    <a:pt x="8369" y="11944"/>
                    <a:pt x="8432" y="11659"/>
                  </a:cubicBezTo>
                  <a:cubicBezTo>
                    <a:pt x="8622" y="10835"/>
                    <a:pt x="7831" y="9949"/>
                    <a:pt x="7577" y="9283"/>
                  </a:cubicBezTo>
                  <a:cubicBezTo>
                    <a:pt x="7229" y="8365"/>
                    <a:pt x="6690" y="7922"/>
                    <a:pt x="5835" y="7510"/>
                  </a:cubicBezTo>
                  <a:cubicBezTo>
                    <a:pt x="5455" y="6718"/>
                    <a:pt x="4917" y="6053"/>
                    <a:pt x="4315" y="5483"/>
                  </a:cubicBezTo>
                  <a:lnTo>
                    <a:pt x="4315" y="5483"/>
                  </a:lnTo>
                  <a:cubicBezTo>
                    <a:pt x="4822" y="5705"/>
                    <a:pt x="5360" y="5927"/>
                    <a:pt x="5899" y="6085"/>
                  </a:cubicBezTo>
                  <a:cubicBezTo>
                    <a:pt x="7514" y="7035"/>
                    <a:pt x="9414" y="7447"/>
                    <a:pt x="11061" y="8428"/>
                  </a:cubicBezTo>
                  <a:cubicBezTo>
                    <a:pt x="11758" y="8840"/>
                    <a:pt x="12423" y="9315"/>
                    <a:pt x="13056" y="9822"/>
                  </a:cubicBezTo>
                  <a:cubicBezTo>
                    <a:pt x="13151" y="10582"/>
                    <a:pt x="12834" y="11247"/>
                    <a:pt x="12803" y="12007"/>
                  </a:cubicBezTo>
                  <a:cubicBezTo>
                    <a:pt x="12739" y="12704"/>
                    <a:pt x="12993" y="13020"/>
                    <a:pt x="13341" y="13622"/>
                  </a:cubicBezTo>
                  <a:cubicBezTo>
                    <a:pt x="13879" y="14509"/>
                    <a:pt x="13753" y="15364"/>
                    <a:pt x="13974" y="16314"/>
                  </a:cubicBezTo>
                  <a:cubicBezTo>
                    <a:pt x="14164" y="16947"/>
                    <a:pt x="14481" y="17517"/>
                    <a:pt x="14924" y="18024"/>
                  </a:cubicBezTo>
                  <a:cubicBezTo>
                    <a:pt x="15463" y="18657"/>
                    <a:pt x="16128" y="19037"/>
                    <a:pt x="16825" y="19449"/>
                  </a:cubicBezTo>
                  <a:cubicBezTo>
                    <a:pt x="17838" y="20083"/>
                    <a:pt x="18440" y="20684"/>
                    <a:pt x="19231" y="21571"/>
                  </a:cubicBezTo>
                  <a:cubicBezTo>
                    <a:pt x="19611" y="22014"/>
                    <a:pt x="20055" y="22426"/>
                    <a:pt x="20593" y="22711"/>
                  </a:cubicBezTo>
                  <a:cubicBezTo>
                    <a:pt x="21480" y="23186"/>
                    <a:pt x="22462" y="23281"/>
                    <a:pt x="23253" y="23946"/>
                  </a:cubicBezTo>
                  <a:cubicBezTo>
                    <a:pt x="23266" y="23959"/>
                    <a:pt x="23285" y="23967"/>
                    <a:pt x="23305" y="23967"/>
                  </a:cubicBezTo>
                  <a:cubicBezTo>
                    <a:pt x="23332" y="23967"/>
                    <a:pt x="23361" y="23952"/>
                    <a:pt x="23380" y="23915"/>
                  </a:cubicBezTo>
                  <a:cubicBezTo>
                    <a:pt x="23443" y="23915"/>
                    <a:pt x="23507" y="23851"/>
                    <a:pt x="23443" y="23756"/>
                  </a:cubicBezTo>
                  <a:cubicBezTo>
                    <a:pt x="22747" y="22616"/>
                    <a:pt x="22462" y="21603"/>
                    <a:pt x="22462" y="20273"/>
                  </a:cubicBezTo>
                  <a:cubicBezTo>
                    <a:pt x="22493" y="19386"/>
                    <a:pt x="22493" y="18499"/>
                    <a:pt x="22367" y="17612"/>
                  </a:cubicBezTo>
                  <a:cubicBezTo>
                    <a:pt x="22208" y="16757"/>
                    <a:pt x="21955" y="15871"/>
                    <a:pt x="21543" y="15111"/>
                  </a:cubicBezTo>
                  <a:cubicBezTo>
                    <a:pt x="21163" y="14350"/>
                    <a:pt x="20530" y="14034"/>
                    <a:pt x="20245" y="13179"/>
                  </a:cubicBezTo>
                  <a:cubicBezTo>
                    <a:pt x="19833" y="11849"/>
                    <a:pt x="19421" y="10962"/>
                    <a:pt x="18091" y="10265"/>
                  </a:cubicBezTo>
                  <a:cubicBezTo>
                    <a:pt x="16977" y="9657"/>
                    <a:pt x="15659" y="9515"/>
                    <a:pt x="14382" y="9515"/>
                  </a:cubicBezTo>
                  <a:cubicBezTo>
                    <a:pt x="14063" y="9515"/>
                    <a:pt x="13746" y="9524"/>
                    <a:pt x="13436" y="9537"/>
                  </a:cubicBezTo>
                  <a:cubicBezTo>
                    <a:pt x="13373" y="9537"/>
                    <a:pt x="13341" y="9600"/>
                    <a:pt x="13373" y="9664"/>
                  </a:cubicBezTo>
                  <a:cubicBezTo>
                    <a:pt x="12708" y="9093"/>
                    <a:pt x="11979" y="8555"/>
                    <a:pt x="11219" y="8112"/>
                  </a:cubicBezTo>
                  <a:cubicBezTo>
                    <a:pt x="9857" y="7288"/>
                    <a:pt x="8337" y="6845"/>
                    <a:pt x="6880" y="6243"/>
                  </a:cubicBezTo>
                  <a:lnTo>
                    <a:pt x="6880" y="6243"/>
                  </a:lnTo>
                  <a:cubicBezTo>
                    <a:pt x="7106" y="6267"/>
                    <a:pt x="7334" y="6278"/>
                    <a:pt x="7563" y="6278"/>
                  </a:cubicBezTo>
                  <a:cubicBezTo>
                    <a:pt x="8846" y="6278"/>
                    <a:pt x="10173" y="5937"/>
                    <a:pt x="11409" y="5642"/>
                  </a:cubicBezTo>
                  <a:cubicBezTo>
                    <a:pt x="11821" y="5547"/>
                    <a:pt x="12201" y="5452"/>
                    <a:pt x="12581" y="5325"/>
                  </a:cubicBezTo>
                  <a:cubicBezTo>
                    <a:pt x="12581" y="5347"/>
                    <a:pt x="12597" y="5370"/>
                    <a:pt x="12617" y="5370"/>
                  </a:cubicBezTo>
                  <a:cubicBezTo>
                    <a:pt x="12626" y="5370"/>
                    <a:pt x="12635" y="5366"/>
                    <a:pt x="12644" y="5357"/>
                  </a:cubicBezTo>
                  <a:cubicBezTo>
                    <a:pt x="14164" y="4660"/>
                    <a:pt x="15779" y="4691"/>
                    <a:pt x="17395" y="4565"/>
                  </a:cubicBezTo>
                  <a:cubicBezTo>
                    <a:pt x="18853" y="4425"/>
                    <a:pt x="20261" y="3937"/>
                    <a:pt x="21708" y="3937"/>
                  </a:cubicBezTo>
                  <a:cubicBezTo>
                    <a:pt x="21895" y="3937"/>
                    <a:pt x="22083" y="3945"/>
                    <a:pt x="22272" y="3963"/>
                  </a:cubicBezTo>
                  <a:cubicBezTo>
                    <a:pt x="22282" y="3974"/>
                    <a:pt x="22289" y="3977"/>
                    <a:pt x="22295" y="3977"/>
                  </a:cubicBezTo>
                  <a:cubicBezTo>
                    <a:pt x="22307" y="3977"/>
                    <a:pt x="22314" y="3963"/>
                    <a:pt x="22335" y="3963"/>
                  </a:cubicBezTo>
                  <a:cubicBezTo>
                    <a:pt x="23780" y="6171"/>
                    <a:pt x="26233" y="7558"/>
                    <a:pt x="28848" y="7558"/>
                  </a:cubicBezTo>
                  <a:cubicBezTo>
                    <a:pt x="29271" y="7558"/>
                    <a:pt x="29698" y="7522"/>
                    <a:pt x="30126" y="7447"/>
                  </a:cubicBezTo>
                  <a:cubicBezTo>
                    <a:pt x="32976" y="6940"/>
                    <a:pt x="36269" y="4438"/>
                    <a:pt x="36111" y="1240"/>
                  </a:cubicBezTo>
                  <a:cubicBezTo>
                    <a:pt x="36111" y="1172"/>
                    <a:pt x="36066" y="1140"/>
                    <a:pt x="36018" y="1140"/>
                  </a:cubicBezTo>
                  <a:cubicBezTo>
                    <a:pt x="35978" y="1140"/>
                    <a:pt x="35936" y="1164"/>
                    <a:pt x="35921" y="1208"/>
                  </a:cubicBezTo>
                  <a:cubicBezTo>
                    <a:pt x="35026" y="1958"/>
                    <a:pt x="33946" y="2375"/>
                    <a:pt x="32823" y="2375"/>
                  </a:cubicBezTo>
                  <a:cubicBezTo>
                    <a:pt x="32475" y="2375"/>
                    <a:pt x="32124" y="2335"/>
                    <a:pt x="31772" y="2253"/>
                  </a:cubicBezTo>
                  <a:cubicBezTo>
                    <a:pt x="30664" y="1968"/>
                    <a:pt x="29682" y="1271"/>
                    <a:pt x="28542" y="1081"/>
                  </a:cubicBezTo>
                  <a:cubicBezTo>
                    <a:pt x="28320" y="1042"/>
                    <a:pt x="28100" y="1024"/>
                    <a:pt x="27884" y="1024"/>
                  </a:cubicBezTo>
                  <a:cubicBezTo>
                    <a:pt x="25816" y="1024"/>
                    <a:pt x="24004" y="2687"/>
                    <a:pt x="22398" y="3805"/>
                  </a:cubicBezTo>
                  <a:cubicBezTo>
                    <a:pt x="22382" y="3789"/>
                    <a:pt x="22359" y="3781"/>
                    <a:pt x="22335" y="3781"/>
                  </a:cubicBezTo>
                  <a:cubicBezTo>
                    <a:pt x="22311" y="3781"/>
                    <a:pt x="22287" y="3789"/>
                    <a:pt x="22272" y="3805"/>
                  </a:cubicBezTo>
                  <a:cubicBezTo>
                    <a:pt x="22001" y="3759"/>
                    <a:pt x="21729" y="3739"/>
                    <a:pt x="21457" y="3739"/>
                  </a:cubicBezTo>
                  <a:cubicBezTo>
                    <a:pt x="20042" y="3739"/>
                    <a:pt x="18612" y="4269"/>
                    <a:pt x="17205" y="4375"/>
                  </a:cubicBezTo>
                  <a:cubicBezTo>
                    <a:pt x="16223" y="4438"/>
                    <a:pt x="15273" y="4470"/>
                    <a:pt x="14323" y="4691"/>
                  </a:cubicBezTo>
                  <a:cubicBezTo>
                    <a:pt x="17490" y="3298"/>
                    <a:pt x="20308" y="1176"/>
                    <a:pt x="23665" y="131"/>
                  </a:cubicBezTo>
                  <a:cubicBezTo>
                    <a:pt x="23751" y="131"/>
                    <a:pt x="23733" y="0"/>
                    <a:pt x="2365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1"/>
            <p:cNvSpPr/>
            <p:nvPr/>
          </p:nvSpPr>
          <p:spPr>
            <a:xfrm flipH="1">
              <a:off x="6490875" y="12143"/>
              <a:ext cx="917680" cy="687063"/>
            </a:xfrm>
            <a:custGeom>
              <a:avLst/>
              <a:gdLst/>
              <a:ahLst/>
              <a:cxnLst/>
              <a:rect l="l" t="t" r="r" b="b"/>
              <a:pathLst>
                <a:path w="28799" h="21560" extrusionOk="0">
                  <a:moveTo>
                    <a:pt x="4853" y="1"/>
                  </a:moveTo>
                  <a:cubicBezTo>
                    <a:pt x="4778" y="1"/>
                    <a:pt x="4759" y="134"/>
                    <a:pt x="4846" y="163"/>
                  </a:cubicBezTo>
                  <a:cubicBezTo>
                    <a:pt x="8488" y="1050"/>
                    <a:pt x="12351" y="1810"/>
                    <a:pt x="14790" y="4882"/>
                  </a:cubicBezTo>
                  <a:cubicBezTo>
                    <a:pt x="14758" y="4913"/>
                    <a:pt x="14726" y="4945"/>
                    <a:pt x="14695" y="5008"/>
                  </a:cubicBezTo>
                  <a:cubicBezTo>
                    <a:pt x="14663" y="5135"/>
                    <a:pt x="14663" y="5262"/>
                    <a:pt x="14631" y="5388"/>
                  </a:cubicBezTo>
                  <a:cubicBezTo>
                    <a:pt x="14410" y="5958"/>
                    <a:pt x="14030" y="6338"/>
                    <a:pt x="13523" y="6528"/>
                  </a:cubicBezTo>
                  <a:cubicBezTo>
                    <a:pt x="13301" y="6655"/>
                    <a:pt x="13048" y="6718"/>
                    <a:pt x="12795" y="6845"/>
                  </a:cubicBezTo>
                  <a:cubicBezTo>
                    <a:pt x="11433" y="7542"/>
                    <a:pt x="10514" y="8650"/>
                    <a:pt x="9723" y="9949"/>
                  </a:cubicBezTo>
                  <a:cubicBezTo>
                    <a:pt x="8836" y="11500"/>
                    <a:pt x="8171" y="13147"/>
                    <a:pt x="7253" y="14667"/>
                  </a:cubicBezTo>
                  <a:cubicBezTo>
                    <a:pt x="7221" y="14731"/>
                    <a:pt x="7221" y="14762"/>
                    <a:pt x="7189" y="14826"/>
                  </a:cubicBezTo>
                  <a:cubicBezTo>
                    <a:pt x="6374" y="15779"/>
                    <a:pt x="5179" y="16363"/>
                    <a:pt x="4016" y="16363"/>
                  </a:cubicBezTo>
                  <a:cubicBezTo>
                    <a:pt x="3054" y="16363"/>
                    <a:pt x="2113" y="15964"/>
                    <a:pt x="1425" y="15047"/>
                  </a:cubicBezTo>
                  <a:cubicBezTo>
                    <a:pt x="1192" y="14744"/>
                    <a:pt x="1097" y="14441"/>
                    <a:pt x="860" y="14441"/>
                  </a:cubicBezTo>
                  <a:cubicBezTo>
                    <a:pt x="775" y="14441"/>
                    <a:pt x="672" y="14480"/>
                    <a:pt x="539" y="14572"/>
                  </a:cubicBezTo>
                  <a:cubicBezTo>
                    <a:pt x="0" y="14952"/>
                    <a:pt x="64" y="16124"/>
                    <a:pt x="190" y="16663"/>
                  </a:cubicBezTo>
                  <a:cubicBezTo>
                    <a:pt x="507" y="17771"/>
                    <a:pt x="1457" y="18499"/>
                    <a:pt x="2439" y="19006"/>
                  </a:cubicBezTo>
                  <a:cubicBezTo>
                    <a:pt x="2502" y="19006"/>
                    <a:pt x="2534" y="19006"/>
                    <a:pt x="2566" y="18974"/>
                  </a:cubicBezTo>
                  <a:cubicBezTo>
                    <a:pt x="2724" y="19006"/>
                    <a:pt x="2882" y="19038"/>
                    <a:pt x="3041" y="19038"/>
                  </a:cubicBezTo>
                  <a:cubicBezTo>
                    <a:pt x="3769" y="19133"/>
                    <a:pt x="4529" y="19291"/>
                    <a:pt x="5289" y="19418"/>
                  </a:cubicBezTo>
                  <a:cubicBezTo>
                    <a:pt x="5311" y="19440"/>
                    <a:pt x="5334" y="19462"/>
                    <a:pt x="5367" y="19462"/>
                  </a:cubicBezTo>
                  <a:cubicBezTo>
                    <a:pt x="5381" y="19462"/>
                    <a:pt x="5397" y="19459"/>
                    <a:pt x="5416" y="19449"/>
                  </a:cubicBezTo>
                  <a:cubicBezTo>
                    <a:pt x="5447" y="19449"/>
                    <a:pt x="5447" y="19449"/>
                    <a:pt x="5479" y="19418"/>
                  </a:cubicBezTo>
                  <a:cubicBezTo>
                    <a:pt x="6429" y="19576"/>
                    <a:pt x="7379" y="19671"/>
                    <a:pt x="8298" y="19671"/>
                  </a:cubicBezTo>
                  <a:cubicBezTo>
                    <a:pt x="8931" y="19671"/>
                    <a:pt x="9533" y="19544"/>
                    <a:pt x="10103" y="19291"/>
                  </a:cubicBezTo>
                  <a:cubicBezTo>
                    <a:pt x="10483" y="19133"/>
                    <a:pt x="11401" y="18246"/>
                    <a:pt x="11971" y="17993"/>
                  </a:cubicBezTo>
                  <a:cubicBezTo>
                    <a:pt x="11971" y="18024"/>
                    <a:pt x="12003" y="18024"/>
                    <a:pt x="12035" y="18024"/>
                  </a:cubicBezTo>
                  <a:cubicBezTo>
                    <a:pt x="12161" y="18309"/>
                    <a:pt x="12288" y="18563"/>
                    <a:pt x="12446" y="18848"/>
                  </a:cubicBezTo>
                  <a:cubicBezTo>
                    <a:pt x="12415" y="18911"/>
                    <a:pt x="12446" y="18974"/>
                    <a:pt x="12478" y="18974"/>
                  </a:cubicBezTo>
                  <a:cubicBezTo>
                    <a:pt x="12642" y="19038"/>
                    <a:pt x="12812" y="19066"/>
                    <a:pt x="12986" y="19066"/>
                  </a:cubicBezTo>
                  <a:cubicBezTo>
                    <a:pt x="14114" y="19066"/>
                    <a:pt x="15379" y="17860"/>
                    <a:pt x="16120" y="17201"/>
                  </a:cubicBezTo>
                  <a:cubicBezTo>
                    <a:pt x="17450" y="15997"/>
                    <a:pt x="18463" y="14414"/>
                    <a:pt x="18812" y="12641"/>
                  </a:cubicBezTo>
                  <a:cubicBezTo>
                    <a:pt x="19033" y="11532"/>
                    <a:pt x="18970" y="10424"/>
                    <a:pt x="18653" y="9379"/>
                  </a:cubicBezTo>
                  <a:lnTo>
                    <a:pt x="18653" y="9379"/>
                  </a:lnTo>
                  <a:cubicBezTo>
                    <a:pt x="19192" y="10550"/>
                    <a:pt x="19698" y="11754"/>
                    <a:pt x="20174" y="12989"/>
                  </a:cubicBezTo>
                  <a:cubicBezTo>
                    <a:pt x="19477" y="14699"/>
                    <a:pt x="19635" y="17011"/>
                    <a:pt x="20965" y="18373"/>
                  </a:cubicBezTo>
                  <a:cubicBezTo>
                    <a:pt x="23055" y="20494"/>
                    <a:pt x="26666" y="19069"/>
                    <a:pt x="28534" y="21508"/>
                  </a:cubicBezTo>
                  <a:cubicBezTo>
                    <a:pt x="28534" y="21540"/>
                    <a:pt x="28566" y="21540"/>
                    <a:pt x="28597" y="21540"/>
                  </a:cubicBezTo>
                  <a:cubicBezTo>
                    <a:pt x="28618" y="21553"/>
                    <a:pt x="28641" y="21560"/>
                    <a:pt x="28662" y="21560"/>
                  </a:cubicBezTo>
                  <a:cubicBezTo>
                    <a:pt x="28737" y="21560"/>
                    <a:pt x="28798" y="21480"/>
                    <a:pt x="28724" y="21381"/>
                  </a:cubicBezTo>
                  <a:cubicBezTo>
                    <a:pt x="28692" y="21350"/>
                    <a:pt x="28661" y="21286"/>
                    <a:pt x="28629" y="21254"/>
                  </a:cubicBezTo>
                  <a:cubicBezTo>
                    <a:pt x="28249" y="19513"/>
                    <a:pt x="27299" y="17961"/>
                    <a:pt x="26001" y="16726"/>
                  </a:cubicBezTo>
                  <a:cubicBezTo>
                    <a:pt x="25336" y="16092"/>
                    <a:pt x="24544" y="15554"/>
                    <a:pt x="23752" y="15079"/>
                  </a:cubicBezTo>
                  <a:cubicBezTo>
                    <a:pt x="22612" y="14446"/>
                    <a:pt x="21282" y="14129"/>
                    <a:pt x="20427" y="13116"/>
                  </a:cubicBezTo>
                  <a:cubicBezTo>
                    <a:pt x="20395" y="13084"/>
                    <a:pt x="20395" y="13052"/>
                    <a:pt x="20395" y="13021"/>
                  </a:cubicBezTo>
                  <a:cubicBezTo>
                    <a:pt x="20395" y="12989"/>
                    <a:pt x="20395" y="12989"/>
                    <a:pt x="20395" y="12989"/>
                  </a:cubicBezTo>
                  <a:cubicBezTo>
                    <a:pt x="20395" y="12989"/>
                    <a:pt x="20395" y="12957"/>
                    <a:pt x="20395" y="12957"/>
                  </a:cubicBezTo>
                  <a:cubicBezTo>
                    <a:pt x="19888" y="10867"/>
                    <a:pt x="18843" y="8872"/>
                    <a:pt x="17577" y="7162"/>
                  </a:cubicBezTo>
                  <a:cubicBezTo>
                    <a:pt x="17038" y="6212"/>
                    <a:pt x="16342" y="5293"/>
                    <a:pt x="15360" y="4818"/>
                  </a:cubicBezTo>
                  <a:cubicBezTo>
                    <a:pt x="15328" y="4755"/>
                    <a:pt x="15296" y="4692"/>
                    <a:pt x="15265" y="4660"/>
                  </a:cubicBezTo>
                  <a:cubicBezTo>
                    <a:pt x="15265" y="4597"/>
                    <a:pt x="15233" y="4533"/>
                    <a:pt x="15170" y="4533"/>
                  </a:cubicBezTo>
                  <a:cubicBezTo>
                    <a:pt x="15138" y="4502"/>
                    <a:pt x="15138" y="4470"/>
                    <a:pt x="15106" y="4438"/>
                  </a:cubicBezTo>
                  <a:cubicBezTo>
                    <a:pt x="15088" y="4410"/>
                    <a:pt x="15064" y="4399"/>
                    <a:pt x="15040" y="4399"/>
                  </a:cubicBezTo>
                  <a:cubicBezTo>
                    <a:pt x="14983" y="4399"/>
                    <a:pt x="14926" y="4466"/>
                    <a:pt x="14948" y="4533"/>
                  </a:cubicBezTo>
                  <a:lnTo>
                    <a:pt x="14980" y="4597"/>
                  </a:lnTo>
                  <a:lnTo>
                    <a:pt x="14916" y="4597"/>
                  </a:lnTo>
                  <a:cubicBezTo>
                    <a:pt x="12541" y="1683"/>
                    <a:pt x="8519" y="480"/>
                    <a:pt x="4877" y="5"/>
                  </a:cubicBezTo>
                  <a:cubicBezTo>
                    <a:pt x="4869" y="2"/>
                    <a:pt x="4861" y="1"/>
                    <a:pt x="4853"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1"/>
            <p:cNvSpPr/>
            <p:nvPr/>
          </p:nvSpPr>
          <p:spPr>
            <a:xfrm flipH="1">
              <a:off x="7556919" y="154809"/>
              <a:ext cx="682198" cy="640632"/>
            </a:xfrm>
            <a:custGeom>
              <a:avLst/>
              <a:gdLst/>
              <a:ahLst/>
              <a:cxnLst/>
              <a:rect l="l" t="t" r="r" b="b"/>
              <a:pathLst>
                <a:path w="21409" h="20103" extrusionOk="0">
                  <a:moveTo>
                    <a:pt x="16537" y="2431"/>
                  </a:moveTo>
                  <a:cubicBezTo>
                    <a:pt x="17284" y="2431"/>
                    <a:pt x="18027" y="2551"/>
                    <a:pt x="18717" y="2812"/>
                  </a:cubicBezTo>
                  <a:cubicBezTo>
                    <a:pt x="19255" y="2875"/>
                    <a:pt x="19382" y="3192"/>
                    <a:pt x="19097" y="3762"/>
                  </a:cubicBezTo>
                  <a:cubicBezTo>
                    <a:pt x="19002" y="3793"/>
                    <a:pt x="18907" y="3793"/>
                    <a:pt x="18812" y="3825"/>
                  </a:cubicBezTo>
                  <a:cubicBezTo>
                    <a:pt x="18590" y="3952"/>
                    <a:pt x="18210" y="3983"/>
                    <a:pt x="17957" y="4078"/>
                  </a:cubicBezTo>
                  <a:cubicBezTo>
                    <a:pt x="17324" y="4300"/>
                    <a:pt x="16785" y="4617"/>
                    <a:pt x="16247" y="4997"/>
                  </a:cubicBezTo>
                  <a:cubicBezTo>
                    <a:pt x="16189" y="4995"/>
                    <a:pt x="16131" y="4995"/>
                    <a:pt x="16073" y="4995"/>
                  </a:cubicBezTo>
                  <a:cubicBezTo>
                    <a:pt x="14605" y="4995"/>
                    <a:pt x="13073" y="5386"/>
                    <a:pt x="12098" y="6422"/>
                  </a:cubicBezTo>
                  <a:cubicBezTo>
                    <a:pt x="11560" y="6643"/>
                    <a:pt x="11022" y="6865"/>
                    <a:pt x="10483" y="7055"/>
                  </a:cubicBezTo>
                  <a:cubicBezTo>
                    <a:pt x="11402" y="6517"/>
                    <a:pt x="11972" y="5503"/>
                    <a:pt x="12795" y="4807"/>
                  </a:cubicBezTo>
                  <a:cubicBezTo>
                    <a:pt x="13357" y="4349"/>
                    <a:pt x="13918" y="4192"/>
                    <a:pt x="14525" y="4192"/>
                  </a:cubicBezTo>
                  <a:cubicBezTo>
                    <a:pt x="14842" y="4192"/>
                    <a:pt x="15171" y="4235"/>
                    <a:pt x="15519" y="4300"/>
                  </a:cubicBezTo>
                  <a:cubicBezTo>
                    <a:pt x="15883" y="4363"/>
                    <a:pt x="16247" y="4427"/>
                    <a:pt x="16603" y="4427"/>
                  </a:cubicBezTo>
                  <a:cubicBezTo>
                    <a:pt x="16959" y="4427"/>
                    <a:pt x="17308" y="4363"/>
                    <a:pt x="17640" y="4173"/>
                  </a:cubicBezTo>
                  <a:cubicBezTo>
                    <a:pt x="17640" y="4173"/>
                    <a:pt x="17640" y="4110"/>
                    <a:pt x="17609" y="4110"/>
                  </a:cubicBezTo>
                  <a:cubicBezTo>
                    <a:pt x="17327" y="4194"/>
                    <a:pt x="17042" y="4224"/>
                    <a:pt x="16755" y="4224"/>
                  </a:cubicBezTo>
                  <a:cubicBezTo>
                    <a:pt x="15985" y="4224"/>
                    <a:pt x="15206" y="4004"/>
                    <a:pt x="14453" y="4004"/>
                  </a:cubicBezTo>
                  <a:cubicBezTo>
                    <a:pt x="14004" y="4004"/>
                    <a:pt x="13565" y="4082"/>
                    <a:pt x="13143" y="4332"/>
                  </a:cubicBezTo>
                  <a:cubicBezTo>
                    <a:pt x="11813" y="5123"/>
                    <a:pt x="11243" y="6802"/>
                    <a:pt x="9691" y="7213"/>
                  </a:cubicBezTo>
                  <a:cubicBezTo>
                    <a:pt x="8868" y="7055"/>
                    <a:pt x="8076" y="6897"/>
                    <a:pt x="7348" y="6517"/>
                  </a:cubicBezTo>
                  <a:cubicBezTo>
                    <a:pt x="7316" y="6517"/>
                    <a:pt x="7316" y="6485"/>
                    <a:pt x="7285" y="6485"/>
                  </a:cubicBezTo>
                  <a:cubicBezTo>
                    <a:pt x="8045" y="6010"/>
                    <a:pt x="8678" y="5662"/>
                    <a:pt x="9596" y="5630"/>
                  </a:cubicBezTo>
                  <a:cubicBezTo>
                    <a:pt x="9672" y="5630"/>
                    <a:pt x="9745" y="5631"/>
                    <a:pt x="9814" y="5631"/>
                  </a:cubicBezTo>
                  <a:cubicBezTo>
                    <a:pt x="10092" y="5631"/>
                    <a:pt x="10325" y="5611"/>
                    <a:pt x="10578" y="5408"/>
                  </a:cubicBezTo>
                  <a:cubicBezTo>
                    <a:pt x="11117" y="5028"/>
                    <a:pt x="11497" y="4363"/>
                    <a:pt x="12067" y="3920"/>
                  </a:cubicBezTo>
                  <a:cubicBezTo>
                    <a:pt x="12700" y="3445"/>
                    <a:pt x="13428" y="3065"/>
                    <a:pt x="14188" y="2812"/>
                  </a:cubicBezTo>
                  <a:cubicBezTo>
                    <a:pt x="14940" y="2567"/>
                    <a:pt x="15741" y="2431"/>
                    <a:pt x="16537" y="2431"/>
                  </a:cubicBezTo>
                  <a:close/>
                  <a:moveTo>
                    <a:pt x="381" y="373"/>
                  </a:moveTo>
                  <a:lnTo>
                    <a:pt x="381" y="373"/>
                  </a:lnTo>
                  <a:cubicBezTo>
                    <a:pt x="1046" y="1070"/>
                    <a:pt x="1584" y="1893"/>
                    <a:pt x="2344" y="2495"/>
                  </a:cubicBezTo>
                  <a:cubicBezTo>
                    <a:pt x="2819" y="2907"/>
                    <a:pt x="3326" y="3192"/>
                    <a:pt x="3864" y="3477"/>
                  </a:cubicBezTo>
                  <a:cubicBezTo>
                    <a:pt x="4086" y="3572"/>
                    <a:pt x="4308" y="3667"/>
                    <a:pt x="4498" y="3762"/>
                  </a:cubicBezTo>
                  <a:cubicBezTo>
                    <a:pt x="4593" y="3793"/>
                    <a:pt x="4719" y="3825"/>
                    <a:pt x="4814" y="3888"/>
                  </a:cubicBezTo>
                  <a:cubicBezTo>
                    <a:pt x="5163" y="3920"/>
                    <a:pt x="5321" y="4142"/>
                    <a:pt x="5226" y="4522"/>
                  </a:cubicBezTo>
                  <a:cubicBezTo>
                    <a:pt x="5163" y="4522"/>
                    <a:pt x="5163" y="4617"/>
                    <a:pt x="5194" y="4648"/>
                  </a:cubicBezTo>
                  <a:cubicBezTo>
                    <a:pt x="5954" y="5250"/>
                    <a:pt x="6810" y="5725"/>
                    <a:pt x="7760" y="6010"/>
                  </a:cubicBezTo>
                  <a:cubicBezTo>
                    <a:pt x="7538" y="6137"/>
                    <a:pt x="7348" y="6295"/>
                    <a:pt x="7190" y="6453"/>
                  </a:cubicBezTo>
                  <a:cubicBezTo>
                    <a:pt x="7158" y="6485"/>
                    <a:pt x="7095" y="6517"/>
                    <a:pt x="7095" y="6580"/>
                  </a:cubicBezTo>
                  <a:cubicBezTo>
                    <a:pt x="7095" y="6612"/>
                    <a:pt x="7095" y="6675"/>
                    <a:pt x="7095" y="6738"/>
                  </a:cubicBezTo>
                  <a:cubicBezTo>
                    <a:pt x="6873" y="7023"/>
                    <a:pt x="6746" y="7309"/>
                    <a:pt x="6683" y="7657"/>
                  </a:cubicBezTo>
                  <a:cubicBezTo>
                    <a:pt x="6081" y="6137"/>
                    <a:pt x="4561" y="5282"/>
                    <a:pt x="3326" y="4300"/>
                  </a:cubicBezTo>
                  <a:cubicBezTo>
                    <a:pt x="2503" y="3635"/>
                    <a:pt x="1806" y="2907"/>
                    <a:pt x="1172" y="2051"/>
                  </a:cubicBezTo>
                  <a:cubicBezTo>
                    <a:pt x="792" y="1545"/>
                    <a:pt x="666" y="911"/>
                    <a:pt x="381" y="373"/>
                  </a:cubicBezTo>
                  <a:close/>
                  <a:moveTo>
                    <a:pt x="14924" y="5960"/>
                  </a:moveTo>
                  <a:cubicBezTo>
                    <a:pt x="16043" y="5960"/>
                    <a:pt x="17172" y="6245"/>
                    <a:pt x="18147" y="6802"/>
                  </a:cubicBezTo>
                  <a:cubicBezTo>
                    <a:pt x="18844" y="7182"/>
                    <a:pt x="19414" y="7689"/>
                    <a:pt x="19794" y="8385"/>
                  </a:cubicBezTo>
                  <a:cubicBezTo>
                    <a:pt x="20047" y="8829"/>
                    <a:pt x="21061" y="10855"/>
                    <a:pt x="20111" y="11109"/>
                  </a:cubicBezTo>
                  <a:cubicBezTo>
                    <a:pt x="20107" y="11111"/>
                    <a:pt x="20101" y="11112"/>
                    <a:pt x="20094" y="11112"/>
                  </a:cubicBezTo>
                  <a:cubicBezTo>
                    <a:pt x="19982" y="11112"/>
                    <a:pt x="19475" y="10887"/>
                    <a:pt x="19445" y="10887"/>
                  </a:cubicBezTo>
                  <a:cubicBezTo>
                    <a:pt x="19255" y="10855"/>
                    <a:pt x="19065" y="10824"/>
                    <a:pt x="18875" y="10824"/>
                  </a:cubicBezTo>
                  <a:cubicBezTo>
                    <a:pt x="18860" y="10808"/>
                    <a:pt x="18836" y="10800"/>
                    <a:pt x="18812" y="10800"/>
                  </a:cubicBezTo>
                  <a:cubicBezTo>
                    <a:pt x="18788" y="10800"/>
                    <a:pt x="18765" y="10808"/>
                    <a:pt x="18749" y="10824"/>
                  </a:cubicBezTo>
                  <a:cubicBezTo>
                    <a:pt x="18654" y="10824"/>
                    <a:pt x="18559" y="10824"/>
                    <a:pt x="18432" y="10855"/>
                  </a:cubicBezTo>
                  <a:cubicBezTo>
                    <a:pt x="18234" y="10863"/>
                    <a:pt x="18044" y="10868"/>
                    <a:pt x="17860" y="10868"/>
                  </a:cubicBezTo>
                  <a:cubicBezTo>
                    <a:pt x="17247" y="10868"/>
                    <a:pt x="16690" y="10806"/>
                    <a:pt x="16057" y="10539"/>
                  </a:cubicBezTo>
                  <a:cubicBezTo>
                    <a:pt x="15867" y="10254"/>
                    <a:pt x="15645" y="9937"/>
                    <a:pt x="15392" y="9684"/>
                  </a:cubicBezTo>
                  <a:cubicBezTo>
                    <a:pt x="14600" y="8829"/>
                    <a:pt x="13587" y="8195"/>
                    <a:pt x="12510" y="7815"/>
                  </a:cubicBezTo>
                  <a:cubicBezTo>
                    <a:pt x="11782" y="7562"/>
                    <a:pt x="11022" y="7435"/>
                    <a:pt x="10261" y="7309"/>
                  </a:cubicBezTo>
                  <a:cubicBezTo>
                    <a:pt x="10768" y="7213"/>
                    <a:pt x="11275" y="6992"/>
                    <a:pt x="11782" y="6802"/>
                  </a:cubicBezTo>
                  <a:lnTo>
                    <a:pt x="11782" y="6802"/>
                  </a:lnTo>
                  <a:cubicBezTo>
                    <a:pt x="11756" y="6827"/>
                    <a:pt x="11793" y="6874"/>
                    <a:pt x="11824" y="6874"/>
                  </a:cubicBezTo>
                  <a:cubicBezTo>
                    <a:pt x="11832" y="6874"/>
                    <a:pt x="11839" y="6871"/>
                    <a:pt x="11845" y="6865"/>
                  </a:cubicBezTo>
                  <a:cubicBezTo>
                    <a:pt x="11908" y="6802"/>
                    <a:pt x="11972" y="6738"/>
                    <a:pt x="12035" y="6675"/>
                  </a:cubicBezTo>
                  <a:cubicBezTo>
                    <a:pt x="12573" y="6453"/>
                    <a:pt x="13143" y="6200"/>
                    <a:pt x="13713" y="6073"/>
                  </a:cubicBezTo>
                  <a:cubicBezTo>
                    <a:pt x="14110" y="5997"/>
                    <a:pt x="14517" y="5960"/>
                    <a:pt x="14924" y="5960"/>
                  </a:cubicBezTo>
                  <a:close/>
                  <a:moveTo>
                    <a:pt x="16215" y="10824"/>
                  </a:moveTo>
                  <a:cubicBezTo>
                    <a:pt x="17039" y="11077"/>
                    <a:pt x="17894" y="10982"/>
                    <a:pt x="18717" y="11045"/>
                  </a:cubicBezTo>
                  <a:cubicBezTo>
                    <a:pt x="18717" y="11330"/>
                    <a:pt x="18749" y="11615"/>
                    <a:pt x="18812" y="11900"/>
                  </a:cubicBezTo>
                  <a:cubicBezTo>
                    <a:pt x="18907" y="12217"/>
                    <a:pt x="19287" y="12787"/>
                    <a:pt x="19255" y="13041"/>
                  </a:cubicBezTo>
                  <a:cubicBezTo>
                    <a:pt x="19097" y="13294"/>
                    <a:pt x="18907" y="13579"/>
                    <a:pt x="18717" y="13832"/>
                  </a:cubicBezTo>
                  <a:cubicBezTo>
                    <a:pt x="18559" y="13864"/>
                    <a:pt x="18400" y="13896"/>
                    <a:pt x="18242" y="13896"/>
                  </a:cubicBezTo>
                  <a:lnTo>
                    <a:pt x="17894" y="13896"/>
                  </a:lnTo>
                  <a:cubicBezTo>
                    <a:pt x="17640" y="13927"/>
                    <a:pt x="17450" y="13991"/>
                    <a:pt x="17292" y="14117"/>
                  </a:cubicBezTo>
                  <a:cubicBezTo>
                    <a:pt x="17165" y="13674"/>
                    <a:pt x="17070" y="13262"/>
                    <a:pt x="16975" y="12851"/>
                  </a:cubicBezTo>
                  <a:cubicBezTo>
                    <a:pt x="16817" y="12122"/>
                    <a:pt x="16564" y="11425"/>
                    <a:pt x="16215" y="10824"/>
                  </a:cubicBezTo>
                  <a:close/>
                  <a:moveTo>
                    <a:pt x="7316" y="6675"/>
                  </a:moveTo>
                  <a:lnTo>
                    <a:pt x="7316" y="6675"/>
                  </a:lnTo>
                  <a:cubicBezTo>
                    <a:pt x="9311" y="7720"/>
                    <a:pt x="11718" y="7404"/>
                    <a:pt x="13713" y="8607"/>
                  </a:cubicBezTo>
                  <a:cubicBezTo>
                    <a:pt x="14727" y="9209"/>
                    <a:pt x="15614" y="10095"/>
                    <a:pt x="16184" y="11172"/>
                  </a:cubicBezTo>
                  <a:cubicBezTo>
                    <a:pt x="16690" y="12249"/>
                    <a:pt x="16785" y="13452"/>
                    <a:pt x="17102" y="14592"/>
                  </a:cubicBezTo>
                  <a:cubicBezTo>
                    <a:pt x="17229" y="15004"/>
                    <a:pt x="17419" y="15226"/>
                    <a:pt x="16817" y="15542"/>
                  </a:cubicBezTo>
                  <a:cubicBezTo>
                    <a:pt x="16564" y="15669"/>
                    <a:pt x="16089" y="15637"/>
                    <a:pt x="15804" y="15669"/>
                  </a:cubicBezTo>
                  <a:cubicBezTo>
                    <a:pt x="15492" y="15695"/>
                    <a:pt x="15180" y="15716"/>
                    <a:pt x="14868" y="15716"/>
                  </a:cubicBezTo>
                  <a:cubicBezTo>
                    <a:pt x="14420" y="15716"/>
                    <a:pt x="13971" y="15673"/>
                    <a:pt x="13523" y="15542"/>
                  </a:cubicBezTo>
                  <a:cubicBezTo>
                    <a:pt x="12162" y="15131"/>
                    <a:pt x="11338" y="14022"/>
                    <a:pt x="10768" y="12787"/>
                  </a:cubicBezTo>
                  <a:cubicBezTo>
                    <a:pt x="10293" y="11774"/>
                    <a:pt x="9818" y="10950"/>
                    <a:pt x="9090" y="10127"/>
                  </a:cubicBezTo>
                  <a:cubicBezTo>
                    <a:pt x="8171" y="9145"/>
                    <a:pt x="7190" y="8100"/>
                    <a:pt x="7316" y="6675"/>
                  </a:cubicBezTo>
                  <a:close/>
                  <a:moveTo>
                    <a:pt x="8868" y="10254"/>
                  </a:moveTo>
                  <a:lnTo>
                    <a:pt x="8868" y="10254"/>
                  </a:lnTo>
                  <a:cubicBezTo>
                    <a:pt x="9311" y="10760"/>
                    <a:pt x="9723" y="11235"/>
                    <a:pt x="10071" y="11837"/>
                  </a:cubicBezTo>
                  <a:cubicBezTo>
                    <a:pt x="10420" y="12502"/>
                    <a:pt x="10641" y="13262"/>
                    <a:pt x="11085" y="13896"/>
                  </a:cubicBezTo>
                  <a:cubicBezTo>
                    <a:pt x="11687" y="14877"/>
                    <a:pt x="12637" y="15606"/>
                    <a:pt x="13777" y="15859"/>
                  </a:cubicBezTo>
                  <a:cubicBezTo>
                    <a:pt x="13903" y="15891"/>
                    <a:pt x="14062" y="15891"/>
                    <a:pt x="14188" y="15922"/>
                  </a:cubicBezTo>
                  <a:cubicBezTo>
                    <a:pt x="14188" y="15922"/>
                    <a:pt x="14188" y="15922"/>
                    <a:pt x="14188" y="15954"/>
                  </a:cubicBezTo>
                  <a:cubicBezTo>
                    <a:pt x="14442" y="16461"/>
                    <a:pt x="14632" y="17791"/>
                    <a:pt x="14220" y="18329"/>
                  </a:cubicBezTo>
                  <a:cubicBezTo>
                    <a:pt x="13845" y="18793"/>
                    <a:pt x="13578" y="18956"/>
                    <a:pt x="13367" y="18956"/>
                  </a:cubicBezTo>
                  <a:cubicBezTo>
                    <a:pt x="12902" y="18956"/>
                    <a:pt x="12714" y="18163"/>
                    <a:pt x="12257" y="18076"/>
                  </a:cubicBezTo>
                  <a:cubicBezTo>
                    <a:pt x="12193" y="18060"/>
                    <a:pt x="12137" y="18054"/>
                    <a:pt x="12087" y="18054"/>
                  </a:cubicBezTo>
                  <a:cubicBezTo>
                    <a:pt x="11868" y="18054"/>
                    <a:pt x="11750" y="18174"/>
                    <a:pt x="11567" y="18174"/>
                  </a:cubicBezTo>
                  <a:cubicBezTo>
                    <a:pt x="11454" y="18174"/>
                    <a:pt x="11317" y="18129"/>
                    <a:pt x="11117" y="17981"/>
                  </a:cubicBezTo>
                  <a:cubicBezTo>
                    <a:pt x="10610" y="17633"/>
                    <a:pt x="10230" y="16904"/>
                    <a:pt x="9976" y="16366"/>
                  </a:cubicBezTo>
                  <a:cubicBezTo>
                    <a:pt x="9343" y="15162"/>
                    <a:pt x="9216" y="13896"/>
                    <a:pt x="9185" y="12566"/>
                  </a:cubicBezTo>
                  <a:cubicBezTo>
                    <a:pt x="9185" y="11774"/>
                    <a:pt x="9185" y="10982"/>
                    <a:pt x="8868" y="10254"/>
                  </a:cubicBezTo>
                  <a:close/>
                  <a:moveTo>
                    <a:pt x="7031" y="7182"/>
                  </a:moveTo>
                  <a:cubicBezTo>
                    <a:pt x="6968" y="7847"/>
                    <a:pt x="7253" y="8480"/>
                    <a:pt x="7633" y="9082"/>
                  </a:cubicBezTo>
                  <a:cubicBezTo>
                    <a:pt x="7950" y="9620"/>
                    <a:pt x="8361" y="10127"/>
                    <a:pt x="8488" y="10729"/>
                  </a:cubicBezTo>
                  <a:cubicBezTo>
                    <a:pt x="8710" y="11615"/>
                    <a:pt x="8298" y="12439"/>
                    <a:pt x="7950" y="13231"/>
                  </a:cubicBezTo>
                  <a:cubicBezTo>
                    <a:pt x="7095" y="15226"/>
                    <a:pt x="6683" y="17126"/>
                    <a:pt x="7506" y="19058"/>
                  </a:cubicBezTo>
                  <a:cubicBezTo>
                    <a:pt x="7253" y="18583"/>
                    <a:pt x="7063" y="18044"/>
                    <a:pt x="7000" y="17823"/>
                  </a:cubicBezTo>
                  <a:cubicBezTo>
                    <a:pt x="6746" y="17063"/>
                    <a:pt x="6651" y="16271"/>
                    <a:pt x="6683" y="15479"/>
                  </a:cubicBezTo>
                  <a:cubicBezTo>
                    <a:pt x="6746" y="13959"/>
                    <a:pt x="7411" y="12502"/>
                    <a:pt x="7380" y="11014"/>
                  </a:cubicBezTo>
                  <a:cubicBezTo>
                    <a:pt x="7348" y="9715"/>
                    <a:pt x="6493" y="8385"/>
                    <a:pt x="7031" y="7182"/>
                  </a:cubicBezTo>
                  <a:close/>
                  <a:moveTo>
                    <a:pt x="7611" y="8683"/>
                  </a:moveTo>
                  <a:cubicBezTo>
                    <a:pt x="7818" y="9042"/>
                    <a:pt x="8081" y="9380"/>
                    <a:pt x="8361" y="9684"/>
                  </a:cubicBezTo>
                  <a:cubicBezTo>
                    <a:pt x="8425" y="9747"/>
                    <a:pt x="8488" y="9842"/>
                    <a:pt x="8551" y="9905"/>
                  </a:cubicBezTo>
                  <a:cubicBezTo>
                    <a:pt x="8551" y="9937"/>
                    <a:pt x="8551" y="9937"/>
                    <a:pt x="8551" y="9937"/>
                  </a:cubicBezTo>
                  <a:cubicBezTo>
                    <a:pt x="9343" y="11489"/>
                    <a:pt x="8805" y="13294"/>
                    <a:pt x="9216" y="14941"/>
                  </a:cubicBezTo>
                  <a:cubicBezTo>
                    <a:pt x="9280" y="15194"/>
                    <a:pt x="9343" y="15416"/>
                    <a:pt x="9438" y="15637"/>
                  </a:cubicBezTo>
                  <a:cubicBezTo>
                    <a:pt x="9121" y="16239"/>
                    <a:pt x="8868" y="16841"/>
                    <a:pt x="8741" y="17474"/>
                  </a:cubicBezTo>
                  <a:cubicBezTo>
                    <a:pt x="8646" y="17823"/>
                    <a:pt x="8615" y="18171"/>
                    <a:pt x="8583" y="18519"/>
                  </a:cubicBezTo>
                  <a:cubicBezTo>
                    <a:pt x="8551" y="18741"/>
                    <a:pt x="8710" y="19374"/>
                    <a:pt x="8583" y="19533"/>
                  </a:cubicBezTo>
                  <a:cubicBezTo>
                    <a:pt x="8484" y="19692"/>
                    <a:pt x="8372" y="19763"/>
                    <a:pt x="8255" y="19763"/>
                  </a:cubicBezTo>
                  <a:cubicBezTo>
                    <a:pt x="8186" y="19763"/>
                    <a:pt x="8115" y="19738"/>
                    <a:pt x="8045" y="19691"/>
                  </a:cubicBezTo>
                  <a:cubicBezTo>
                    <a:pt x="7380" y="18614"/>
                    <a:pt x="7063" y="17379"/>
                    <a:pt x="7221" y="16112"/>
                  </a:cubicBezTo>
                  <a:cubicBezTo>
                    <a:pt x="7380" y="14751"/>
                    <a:pt x="8076" y="13579"/>
                    <a:pt x="8520" y="12312"/>
                  </a:cubicBezTo>
                  <a:cubicBezTo>
                    <a:pt x="8773" y="11552"/>
                    <a:pt x="8805" y="10919"/>
                    <a:pt x="8456" y="10190"/>
                  </a:cubicBezTo>
                  <a:cubicBezTo>
                    <a:pt x="8231" y="9664"/>
                    <a:pt x="7886" y="9177"/>
                    <a:pt x="7611" y="8683"/>
                  </a:cubicBezTo>
                  <a:close/>
                  <a:moveTo>
                    <a:pt x="159" y="1"/>
                  </a:moveTo>
                  <a:cubicBezTo>
                    <a:pt x="143" y="1"/>
                    <a:pt x="127" y="9"/>
                    <a:pt x="127" y="25"/>
                  </a:cubicBezTo>
                  <a:cubicBezTo>
                    <a:pt x="64" y="25"/>
                    <a:pt x="1" y="88"/>
                    <a:pt x="64" y="151"/>
                  </a:cubicBezTo>
                  <a:cubicBezTo>
                    <a:pt x="444" y="626"/>
                    <a:pt x="507" y="1418"/>
                    <a:pt x="887" y="1956"/>
                  </a:cubicBezTo>
                  <a:cubicBezTo>
                    <a:pt x="1426" y="2685"/>
                    <a:pt x="2027" y="3413"/>
                    <a:pt x="2693" y="3983"/>
                  </a:cubicBezTo>
                  <a:cubicBezTo>
                    <a:pt x="4149" y="5250"/>
                    <a:pt x="5796" y="6042"/>
                    <a:pt x="6651" y="7847"/>
                  </a:cubicBezTo>
                  <a:cubicBezTo>
                    <a:pt x="6651" y="7847"/>
                    <a:pt x="6651" y="7879"/>
                    <a:pt x="6683" y="7879"/>
                  </a:cubicBezTo>
                  <a:cubicBezTo>
                    <a:pt x="6620" y="8892"/>
                    <a:pt x="7190" y="10000"/>
                    <a:pt x="7190" y="11014"/>
                  </a:cubicBezTo>
                  <a:cubicBezTo>
                    <a:pt x="7221" y="11995"/>
                    <a:pt x="6810" y="12977"/>
                    <a:pt x="6651" y="13959"/>
                  </a:cubicBezTo>
                  <a:cubicBezTo>
                    <a:pt x="6493" y="14877"/>
                    <a:pt x="6429" y="15827"/>
                    <a:pt x="6588" y="16777"/>
                  </a:cubicBezTo>
                  <a:cubicBezTo>
                    <a:pt x="6683" y="17506"/>
                    <a:pt x="6905" y="18266"/>
                    <a:pt x="7285" y="18931"/>
                  </a:cubicBezTo>
                  <a:cubicBezTo>
                    <a:pt x="7475" y="19248"/>
                    <a:pt x="7886" y="20103"/>
                    <a:pt x="8330" y="20103"/>
                  </a:cubicBezTo>
                  <a:cubicBezTo>
                    <a:pt x="8710" y="20103"/>
                    <a:pt x="8710" y="19818"/>
                    <a:pt x="8741" y="19533"/>
                  </a:cubicBezTo>
                  <a:cubicBezTo>
                    <a:pt x="8805" y="18836"/>
                    <a:pt x="8710" y="18234"/>
                    <a:pt x="8868" y="17538"/>
                  </a:cubicBezTo>
                  <a:cubicBezTo>
                    <a:pt x="8995" y="16936"/>
                    <a:pt x="9216" y="16366"/>
                    <a:pt x="9501" y="15859"/>
                  </a:cubicBezTo>
                  <a:cubicBezTo>
                    <a:pt x="9660" y="16271"/>
                    <a:pt x="9881" y="16714"/>
                    <a:pt x="10135" y="17094"/>
                  </a:cubicBezTo>
                  <a:cubicBezTo>
                    <a:pt x="10388" y="17506"/>
                    <a:pt x="10831" y="18298"/>
                    <a:pt x="11338" y="18424"/>
                  </a:cubicBezTo>
                  <a:cubicBezTo>
                    <a:pt x="11370" y="18435"/>
                    <a:pt x="11405" y="18438"/>
                    <a:pt x="11441" y="18438"/>
                  </a:cubicBezTo>
                  <a:cubicBezTo>
                    <a:pt x="11514" y="18438"/>
                    <a:pt x="11592" y="18424"/>
                    <a:pt x="11655" y="18424"/>
                  </a:cubicBezTo>
                  <a:cubicBezTo>
                    <a:pt x="11718" y="18424"/>
                    <a:pt x="11782" y="18393"/>
                    <a:pt x="11813" y="18329"/>
                  </a:cubicBezTo>
                  <a:cubicBezTo>
                    <a:pt x="12130" y="18488"/>
                    <a:pt x="12447" y="18646"/>
                    <a:pt x="12732" y="18804"/>
                  </a:cubicBezTo>
                  <a:cubicBezTo>
                    <a:pt x="12827" y="18868"/>
                    <a:pt x="12858" y="18994"/>
                    <a:pt x="12953" y="19058"/>
                  </a:cubicBezTo>
                  <a:cubicBezTo>
                    <a:pt x="13141" y="19170"/>
                    <a:pt x="13306" y="19249"/>
                    <a:pt x="13488" y="19249"/>
                  </a:cubicBezTo>
                  <a:cubicBezTo>
                    <a:pt x="13614" y="19249"/>
                    <a:pt x="13748" y="19212"/>
                    <a:pt x="13903" y="19121"/>
                  </a:cubicBezTo>
                  <a:cubicBezTo>
                    <a:pt x="14758" y="18551"/>
                    <a:pt x="14758" y="16809"/>
                    <a:pt x="14378" y="15922"/>
                  </a:cubicBezTo>
                  <a:lnTo>
                    <a:pt x="14378" y="15922"/>
                  </a:lnTo>
                  <a:cubicBezTo>
                    <a:pt x="14560" y="15947"/>
                    <a:pt x="14746" y="15957"/>
                    <a:pt x="14933" y="15957"/>
                  </a:cubicBezTo>
                  <a:cubicBezTo>
                    <a:pt x="15236" y="15957"/>
                    <a:pt x="15542" y="15930"/>
                    <a:pt x="15835" y="15891"/>
                  </a:cubicBezTo>
                  <a:cubicBezTo>
                    <a:pt x="16247" y="15859"/>
                    <a:pt x="17039" y="15891"/>
                    <a:pt x="17355" y="15606"/>
                  </a:cubicBezTo>
                  <a:cubicBezTo>
                    <a:pt x="17577" y="15384"/>
                    <a:pt x="17514" y="15289"/>
                    <a:pt x="17482" y="14972"/>
                  </a:cubicBezTo>
                  <a:cubicBezTo>
                    <a:pt x="17450" y="14751"/>
                    <a:pt x="17387" y="14529"/>
                    <a:pt x="17324" y="14307"/>
                  </a:cubicBezTo>
                  <a:cubicBezTo>
                    <a:pt x="17894" y="13927"/>
                    <a:pt x="19129" y="14276"/>
                    <a:pt x="19414" y="13484"/>
                  </a:cubicBezTo>
                  <a:cubicBezTo>
                    <a:pt x="19509" y="13231"/>
                    <a:pt x="19445" y="13009"/>
                    <a:pt x="19350" y="12787"/>
                  </a:cubicBezTo>
                  <a:cubicBezTo>
                    <a:pt x="19129" y="12154"/>
                    <a:pt x="18907" y="11710"/>
                    <a:pt x="18875" y="11045"/>
                  </a:cubicBezTo>
                  <a:lnTo>
                    <a:pt x="18875" y="11045"/>
                  </a:lnTo>
                  <a:cubicBezTo>
                    <a:pt x="19382" y="11077"/>
                    <a:pt x="19857" y="11172"/>
                    <a:pt x="20332" y="11457"/>
                  </a:cubicBezTo>
                  <a:cubicBezTo>
                    <a:pt x="20364" y="11457"/>
                    <a:pt x="20427" y="11457"/>
                    <a:pt x="20459" y="11425"/>
                  </a:cubicBezTo>
                  <a:cubicBezTo>
                    <a:pt x="21029" y="10412"/>
                    <a:pt x="20491" y="9209"/>
                    <a:pt x="19984" y="8290"/>
                  </a:cubicBezTo>
                  <a:cubicBezTo>
                    <a:pt x="19445" y="7277"/>
                    <a:pt x="18495" y="6643"/>
                    <a:pt x="17450" y="6232"/>
                  </a:cubicBezTo>
                  <a:cubicBezTo>
                    <a:pt x="16645" y="5910"/>
                    <a:pt x="15790" y="5755"/>
                    <a:pt x="14933" y="5755"/>
                  </a:cubicBezTo>
                  <a:cubicBezTo>
                    <a:pt x="14610" y="5755"/>
                    <a:pt x="14287" y="5777"/>
                    <a:pt x="13967" y="5820"/>
                  </a:cubicBezTo>
                  <a:cubicBezTo>
                    <a:pt x="13492" y="5915"/>
                    <a:pt x="13048" y="6042"/>
                    <a:pt x="12573" y="6232"/>
                  </a:cubicBezTo>
                  <a:cubicBezTo>
                    <a:pt x="13618" y="5503"/>
                    <a:pt x="14885" y="5218"/>
                    <a:pt x="16152" y="5187"/>
                  </a:cubicBezTo>
                  <a:cubicBezTo>
                    <a:pt x="16168" y="5203"/>
                    <a:pt x="16191" y="5210"/>
                    <a:pt x="16215" y="5210"/>
                  </a:cubicBezTo>
                  <a:cubicBezTo>
                    <a:pt x="16239" y="5210"/>
                    <a:pt x="16263" y="5203"/>
                    <a:pt x="16279" y="5187"/>
                  </a:cubicBezTo>
                  <a:lnTo>
                    <a:pt x="16722" y="5187"/>
                  </a:lnTo>
                  <a:cubicBezTo>
                    <a:pt x="17577" y="5250"/>
                    <a:pt x="18432" y="5408"/>
                    <a:pt x="19224" y="5725"/>
                  </a:cubicBezTo>
                  <a:cubicBezTo>
                    <a:pt x="19509" y="5820"/>
                    <a:pt x="20427" y="6105"/>
                    <a:pt x="20586" y="6390"/>
                  </a:cubicBezTo>
                  <a:cubicBezTo>
                    <a:pt x="20902" y="7118"/>
                    <a:pt x="19826" y="7055"/>
                    <a:pt x="19445" y="7118"/>
                  </a:cubicBezTo>
                  <a:cubicBezTo>
                    <a:pt x="19359" y="7147"/>
                    <a:pt x="19377" y="7281"/>
                    <a:pt x="19453" y="7281"/>
                  </a:cubicBezTo>
                  <a:cubicBezTo>
                    <a:pt x="19461" y="7281"/>
                    <a:pt x="19469" y="7280"/>
                    <a:pt x="19477" y="7277"/>
                  </a:cubicBezTo>
                  <a:cubicBezTo>
                    <a:pt x="19889" y="7213"/>
                    <a:pt x="21409" y="7277"/>
                    <a:pt x="21061" y="6580"/>
                  </a:cubicBezTo>
                  <a:cubicBezTo>
                    <a:pt x="20934" y="6232"/>
                    <a:pt x="20142" y="5947"/>
                    <a:pt x="19857" y="5820"/>
                  </a:cubicBezTo>
                  <a:cubicBezTo>
                    <a:pt x="19319" y="5535"/>
                    <a:pt x="18717" y="5345"/>
                    <a:pt x="18115" y="5218"/>
                  </a:cubicBezTo>
                  <a:cubicBezTo>
                    <a:pt x="17640" y="5092"/>
                    <a:pt x="17102" y="5028"/>
                    <a:pt x="16564" y="4997"/>
                  </a:cubicBezTo>
                  <a:cubicBezTo>
                    <a:pt x="16944" y="4743"/>
                    <a:pt x="17355" y="4522"/>
                    <a:pt x="17767" y="4332"/>
                  </a:cubicBezTo>
                  <a:cubicBezTo>
                    <a:pt x="18242" y="4142"/>
                    <a:pt x="18939" y="4142"/>
                    <a:pt x="19382" y="3888"/>
                  </a:cubicBezTo>
                  <a:cubicBezTo>
                    <a:pt x="19635" y="3762"/>
                    <a:pt x="19762" y="3603"/>
                    <a:pt x="19699" y="3318"/>
                  </a:cubicBezTo>
                  <a:cubicBezTo>
                    <a:pt x="19572" y="2748"/>
                    <a:pt x="18717" y="2558"/>
                    <a:pt x="18274" y="2431"/>
                  </a:cubicBezTo>
                  <a:cubicBezTo>
                    <a:pt x="17705" y="2300"/>
                    <a:pt x="17122" y="2229"/>
                    <a:pt x="16544" y="2229"/>
                  </a:cubicBezTo>
                  <a:cubicBezTo>
                    <a:pt x="16285" y="2229"/>
                    <a:pt x="16027" y="2244"/>
                    <a:pt x="15772" y="2273"/>
                  </a:cubicBezTo>
                  <a:cubicBezTo>
                    <a:pt x="14157" y="2431"/>
                    <a:pt x="12605" y="3128"/>
                    <a:pt x="11433" y="4237"/>
                  </a:cubicBezTo>
                  <a:cubicBezTo>
                    <a:pt x="11022" y="4585"/>
                    <a:pt x="10768" y="4933"/>
                    <a:pt x="10293" y="5218"/>
                  </a:cubicBezTo>
                  <a:cubicBezTo>
                    <a:pt x="9786" y="5503"/>
                    <a:pt x="9470" y="5440"/>
                    <a:pt x="8931" y="5535"/>
                  </a:cubicBezTo>
                  <a:cubicBezTo>
                    <a:pt x="8551" y="5598"/>
                    <a:pt x="8203" y="5725"/>
                    <a:pt x="7855" y="5915"/>
                  </a:cubicBezTo>
                  <a:cubicBezTo>
                    <a:pt x="7190" y="5693"/>
                    <a:pt x="6556" y="5408"/>
                    <a:pt x="5954" y="5028"/>
                  </a:cubicBezTo>
                  <a:cubicBezTo>
                    <a:pt x="5606" y="4807"/>
                    <a:pt x="5289" y="4712"/>
                    <a:pt x="5764" y="4522"/>
                  </a:cubicBezTo>
                  <a:cubicBezTo>
                    <a:pt x="5796" y="4522"/>
                    <a:pt x="5796" y="4490"/>
                    <a:pt x="5796" y="4490"/>
                  </a:cubicBezTo>
                  <a:cubicBezTo>
                    <a:pt x="5733" y="4205"/>
                    <a:pt x="5638" y="4110"/>
                    <a:pt x="5384" y="3983"/>
                  </a:cubicBezTo>
                  <a:cubicBezTo>
                    <a:pt x="4688" y="3572"/>
                    <a:pt x="3896" y="3382"/>
                    <a:pt x="3231" y="2970"/>
                  </a:cubicBezTo>
                  <a:cubicBezTo>
                    <a:pt x="1964" y="2178"/>
                    <a:pt x="1331" y="911"/>
                    <a:pt x="191" y="25"/>
                  </a:cubicBezTo>
                  <a:cubicBezTo>
                    <a:pt x="191" y="9"/>
                    <a:pt x="175" y="1"/>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1"/>
            <p:cNvSpPr/>
            <p:nvPr/>
          </p:nvSpPr>
          <p:spPr>
            <a:xfrm flipH="1">
              <a:off x="6581068" y="53601"/>
              <a:ext cx="1207269" cy="758319"/>
            </a:xfrm>
            <a:custGeom>
              <a:avLst/>
              <a:gdLst/>
              <a:ahLst/>
              <a:cxnLst/>
              <a:rect l="l" t="t" r="r" b="b"/>
              <a:pathLst>
                <a:path w="37887" h="23796" extrusionOk="0">
                  <a:moveTo>
                    <a:pt x="18539" y="252"/>
                  </a:moveTo>
                  <a:cubicBezTo>
                    <a:pt x="18777" y="252"/>
                    <a:pt x="19009" y="273"/>
                    <a:pt x="19234" y="319"/>
                  </a:cubicBezTo>
                  <a:cubicBezTo>
                    <a:pt x="19899" y="477"/>
                    <a:pt x="20342" y="984"/>
                    <a:pt x="20976" y="1111"/>
                  </a:cubicBezTo>
                  <a:cubicBezTo>
                    <a:pt x="21082" y="1137"/>
                    <a:pt x="21189" y="1148"/>
                    <a:pt x="21297" y="1148"/>
                  </a:cubicBezTo>
                  <a:cubicBezTo>
                    <a:pt x="21831" y="1148"/>
                    <a:pt x="22380" y="868"/>
                    <a:pt x="22907" y="762"/>
                  </a:cubicBezTo>
                  <a:cubicBezTo>
                    <a:pt x="23216" y="704"/>
                    <a:pt x="23524" y="679"/>
                    <a:pt x="23831" y="679"/>
                  </a:cubicBezTo>
                  <a:cubicBezTo>
                    <a:pt x="26054" y="679"/>
                    <a:pt x="28240" y="2004"/>
                    <a:pt x="30405" y="2004"/>
                  </a:cubicBezTo>
                  <a:cubicBezTo>
                    <a:pt x="30735" y="2004"/>
                    <a:pt x="31065" y="1973"/>
                    <a:pt x="31395" y="1902"/>
                  </a:cubicBezTo>
                  <a:lnTo>
                    <a:pt x="31395" y="1902"/>
                  </a:lnTo>
                  <a:cubicBezTo>
                    <a:pt x="29298" y="3108"/>
                    <a:pt x="27071" y="4096"/>
                    <a:pt x="24679" y="4096"/>
                  </a:cubicBezTo>
                  <a:cubicBezTo>
                    <a:pt x="24180" y="4096"/>
                    <a:pt x="23674" y="4054"/>
                    <a:pt x="23161" y="3961"/>
                  </a:cubicBezTo>
                  <a:cubicBezTo>
                    <a:pt x="21862" y="3739"/>
                    <a:pt x="20691" y="3106"/>
                    <a:pt x="19392" y="2947"/>
                  </a:cubicBezTo>
                  <a:cubicBezTo>
                    <a:pt x="17777" y="2757"/>
                    <a:pt x="16352" y="2504"/>
                    <a:pt x="14864" y="1839"/>
                  </a:cubicBezTo>
                  <a:cubicBezTo>
                    <a:pt x="15149" y="1807"/>
                    <a:pt x="15434" y="1712"/>
                    <a:pt x="15719" y="1649"/>
                  </a:cubicBezTo>
                  <a:cubicBezTo>
                    <a:pt x="15750" y="1617"/>
                    <a:pt x="15750" y="1617"/>
                    <a:pt x="15750" y="1586"/>
                  </a:cubicBezTo>
                  <a:cubicBezTo>
                    <a:pt x="16415" y="1459"/>
                    <a:pt x="17049" y="1332"/>
                    <a:pt x="17745" y="1332"/>
                  </a:cubicBezTo>
                  <a:cubicBezTo>
                    <a:pt x="17777" y="1332"/>
                    <a:pt x="17808" y="1331"/>
                    <a:pt x="17840" y="1331"/>
                  </a:cubicBezTo>
                  <a:cubicBezTo>
                    <a:pt x="19290" y="1331"/>
                    <a:pt x="20596" y="2034"/>
                    <a:pt x="22052" y="2251"/>
                  </a:cubicBezTo>
                  <a:cubicBezTo>
                    <a:pt x="22983" y="2395"/>
                    <a:pt x="23953" y="2446"/>
                    <a:pt x="24937" y="2446"/>
                  </a:cubicBezTo>
                  <a:cubicBezTo>
                    <a:pt x="26765" y="2446"/>
                    <a:pt x="28642" y="2270"/>
                    <a:pt x="30413" y="2187"/>
                  </a:cubicBezTo>
                  <a:cubicBezTo>
                    <a:pt x="30508" y="2187"/>
                    <a:pt x="30508" y="2029"/>
                    <a:pt x="30413" y="2029"/>
                  </a:cubicBezTo>
                  <a:cubicBezTo>
                    <a:pt x="28624" y="2048"/>
                    <a:pt x="26678" y="2257"/>
                    <a:pt x="24782" y="2257"/>
                  </a:cubicBezTo>
                  <a:cubicBezTo>
                    <a:pt x="23489" y="2257"/>
                    <a:pt x="22220" y="2160"/>
                    <a:pt x="21039" y="1839"/>
                  </a:cubicBezTo>
                  <a:cubicBezTo>
                    <a:pt x="19971" y="1564"/>
                    <a:pt x="18962" y="1172"/>
                    <a:pt x="17870" y="1172"/>
                  </a:cubicBezTo>
                  <a:cubicBezTo>
                    <a:pt x="17829" y="1172"/>
                    <a:pt x="17787" y="1173"/>
                    <a:pt x="17745" y="1174"/>
                  </a:cubicBezTo>
                  <a:cubicBezTo>
                    <a:pt x="16479" y="1206"/>
                    <a:pt x="15244" y="1617"/>
                    <a:pt x="13977" y="1649"/>
                  </a:cubicBezTo>
                  <a:cubicBezTo>
                    <a:pt x="13945" y="1649"/>
                    <a:pt x="13945" y="1649"/>
                    <a:pt x="13913" y="1681"/>
                  </a:cubicBezTo>
                  <a:cubicBezTo>
                    <a:pt x="13850" y="1681"/>
                    <a:pt x="13755" y="1681"/>
                    <a:pt x="13692" y="1649"/>
                  </a:cubicBezTo>
                  <a:cubicBezTo>
                    <a:pt x="15150" y="1154"/>
                    <a:pt x="16966" y="252"/>
                    <a:pt x="18539" y="252"/>
                  </a:cubicBezTo>
                  <a:close/>
                  <a:moveTo>
                    <a:pt x="22116" y="9281"/>
                  </a:moveTo>
                  <a:cubicBezTo>
                    <a:pt x="22559" y="9439"/>
                    <a:pt x="23002" y="9566"/>
                    <a:pt x="23446" y="9724"/>
                  </a:cubicBezTo>
                  <a:cubicBezTo>
                    <a:pt x="26043" y="10516"/>
                    <a:pt x="27721" y="11941"/>
                    <a:pt x="29400" y="14031"/>
                  </a:cubicBezTo>
                  <a:cubicBezTo>
                    <a:pt x="31458" y="16597"/>
                    <a:pt x="34182" y="18117"/>
                    <a:pt x="37317" y="18877"/>
                  </a:cubicBezTo>
                  <a:cubicBezTo>
                    <a:pt x="35417" y="19890"/>
                    <a:pt x="33137" y="20840"/>
                    <a:pt x="30983" y="20904"/>
                  </a:cubicBezTo>
                  <a:cubicBezTo>
                    <a:pt x="30907" y="20907"/>
                    <a:pt x="30831" y="20909"/>
                    <a:pt x="30755" y="20909"/>
                  </a:cubicBezTo>
                  <a:cubicBezTo>
                    <a:pt x="28682" y="20909"/>
                    <a:pt x="26686" y="19680"/>
                    <a:pt x="25219" y="18275"/>
                  </a:cubicBezTo>
                  <a:cubicBezTo>
                    <a:pt x="23699" y="16818"/>
                    <a:pt x="22622" y="14918"/>
                    <a:pt x="22306" y="12828"/>
                  </a:cubicBezTo>
                  <a:cubicBezTo>
                    <a:pt x="22147" y="11720"/>
                    <a:pt x="22179" y="10580"/>
                    <a:pt x="21736" y="9629"/>
                  </a:cubicBezTo>
                  <a:lnTo>
                    <a:pt x="21736" y="9629"/>
                  </a:lnTo>
                  <a:cubicBezTo>
                    <a:pt x="22844" y="10896"/>
                    <a:pt x="23604" y="12448"/>
                    <a:pt x="24681" y="13746"/>
                  </a:cubicBezTo>
                  <a:cubicBezTo>
                    <a:pt x="25726" y="15013"/>
                    <a:pt x="26961" y="16090"/>
                    <a:pt x="28323" y="16977"/>
                  </a:cubicBezTo>
                  <a:cubicBezTo>
                    <a:pt x="30053" y="18122"/>
                    <a:pt x="32233" y="19192"/>
                    <a:pt x="34387" y="19192"/>
                  </a:cubicBezTo>
                  <a:cubicBezTo>
                    <a:pt x="35032" y="19192"/>
                    <a:pt x="35675" y="19096"/>
                    <a:pt x="36304" y="18877"/>
                  </a:cubicBezTo>
                  <a:cubicBezTo>
                    <a:pt x="36453" y="18847"/>
                    <a:pt x="36405" y="18621"/>
                    <a:pt x="36241" y="18621"/>
                  </a:cubicBezTo>
                  <a:cubicBezTo>
                    <a:pt x="36230" y="18621"/>
                    <a:pt x="36220" y="18622"/>
                    <a:pt x="36208" y="18623"/>
                  </a:cubicBezTo>
                  <a:cubicBezTo>
                    <a:pt x="35615" y="18801"/>
                    <a:pt x="35013" y="18882"/>
                    <a:pt x="34409" y="18882"/>
                  </a:cubicBezTo>
                  <a:cubicBezTo>
                    <a:pt x="31794" y="18882"/>
                    <a:pt x="29164" y="17375"/>
                    <a:pt x="27183" y="15805"/>
                  </a:cubicBezTo>
                  <a:cubicBezTo>
                    <a:pt x="25948" y="14791"/>
                    <a:pt x="24871" y="13588"/>
                    <a:pt x="23953" y="12258"/>
                  </a:cubicBezTo>
                  <a:cubicBezTo>
                    <a:pt x="23256" y="11308"/>
                    <a:pt x="22686" y="10358"/>
                    <a:pt x="21894" y="9534"/>
                  </a:cubicBezTo>
                  <a:lnTo>
                    <a:pt x="21894" y="9534"/>
                  </a:lnTo>
                  <a:cubicBezTo>
                    <a:pt x="22242" y="9724"/>
                    <a:pt x="22591" y="9914"/>
                    <a:pt x="22939" y="10104"/>
                  </a:cubicBezTo>
                  <a:cubicBezTo>
                    <a:pt x="22957" y="10113"/>
                    <a:pt x="22974" y="10117"/>
                    <a:pt x="22989" y="10117"/>
                  </a:cubicBezTo>
                  <a:cubicBezTo>
                    <a:pt x="23088" y="10117"/>
                    <a:pt x="23143" y="9965"/>
                    <a:pt x="23034" y="9883"/>
                  </a:cubicBezTo>
                  <a:cubicBezTo>
                    <a:pt x="22717" y="9724"/>
                    <a:pt x="22432" y="9503"/>
                    <a:pt x="22116" y="9281"/>
                  </a:cubicBezTo>
                  <a:close/>
                  <a:moveTo>
                    <a:pt x="16320" y="9788"/>
                  </a:moveTo>
                  <a:cubicBezTo>
                    <a:pt x="16447" y="11086"/>
                    <a:pt x="17049" y="12290"/>
                    <a:pt x="16890" y="13620"/>
                  </a:cubicBezTo>
                  <a:cubicBezTo>
                    <a:pt x="16669" y="15235"/>
                    <a:pt x="15687" y="16565"/>
                    <a:pt x="14674" y="17768"/>
                  </a:cubicBezTo>
                  <a:cubicBezTo>
                    <a:pt x="13375" y="19320"/>
                    <a:pt x="11950" y="20872"/>
                    <a:pt x="11538" y="22899"/>
                  </a:cubicBezTo>
                  <a:cubicBezTo>
                    <a:pt x="10810" y="20555"/>
                    <a:pt x="11032" y="18117"/>
                    <a:pt x="12045" y="15900"/>
                  </a:cubicBezTo>
                  <a:cubicBezTo>
                    <a:pt x="12963" y="13873"/>
                    <a:pt x="14547" y="12511"/>
                    <a:pt x="15814" y="10770"/>
                  </a:cubicBezTo>
                  <a:cubicBezTo>
                    <a:pt x="16035" y="10421"/>
                    <a:pt x="16194" y="10104"/>
                    <a:pt x="16320" y="9788"/>
                  </a:cubicBezTo>
                  <a:close/>
                  <a:moveTo>
                    <a:pt x="16130" y="8521"/>
                  </a:moveTo>
                  <a:lnTo>
                    <a:pt x="16130" y="8521"/>
                  </a:lnTo>
                  <a:cubicBezTo>
                    <a:pt x="16099" y="8869"/>
                    <a:pt x="16067" y="9186"/>
                    <a:pt x="15972" y="9566"/>
                  </a:cubicBezTo>
                  <a:cubicBezTo>
                    <a:pt x="15465" y="11308"/>
                    <a:pt x="13660" y="12606"/>
                    <a:pt x="12710" y="14126"/>
                  </a:cubicBezTo>
                  <a:cubicBezTo>
                    <a:pt x="10968" y="16818"/>
                    <a:pt x="10303" y="20017"/>
                    <a:pt x="11348" y="23089"/>
                  </a:cubicBezTo>
                  <a:cubicBezTo>
                    <a:pt x="8846" y="20080"/>
                    <a:pt x="7991" y="15710"/>
                    <a:pt x="10525" y="12385"/>
                  </a:cubicBezTo>
                  <a:cubicBezTo>
                    <a:pt x="11665" y="10928"/>
                    <a:pt x="13248" y="10294"/>
                    <a:pt x="14800" y="9408"/>
                  </a:cubicBezTo>
                  <a:cubicBezTo>
                    <a:pt x="15244" y="9154"/>
                    <a:pt x="15782" y="8901"/>
                    <a:pt x="16130" y="8521"/>
                  </a:cubicBezTo>
                  <a:close/>
                  <a:moveTo>
                    <a:pt x="8854" y="1"/>
                  </a:moveTo>
                  <a:cubicBezTo>
                    <a:pt x="8069" y="1"/>
                    <a:pt x="6440" y="628"/>
                    <a:pt x="6440" y="1617"/>
                  </a:cubicBezTo>
                  <a:cubicBezTo>
                    <a:pt x="6186" y="1617"/>
                    <a:pt x="5901" y="1649"/>
                    <a:pt x="5648" y="1712"/>
                  </a:cubicBezTo>
                  <a:cubicBezTo>
                    <a:pt x="3558" y="2061"/>
                    <a:pt x="1658" y="3359"/>
                    <a:pt x="106" y="4752"/>
                  </a:cubicBezTo>
                  <a:cubicBezTo>
                    <a:pt x="1" y="4831"/>
                    <a:pt x="114" y="4997"/>
                    <a:pt x="227" y="4997"/>
                  </a:cubicBezTo>
                  <a:cubicBezTo>
                    <a:pt x="251" y="4997"/>
                    <a:pt x="274" y="4990"/>
                    <a:pt x="296" y="4974"/>
                  </a:cubicBezTo>
                  <a:cubicBezTo>
                    <a:pt x="2323" y="3707"/>
                    <a:pt x="4159" y="2187"/>
                    <a:pt x="6661" y="2092"/>
                  </a:cubicBezTo>
                  <a:cubicBezTo>
                    <a:pt x="6795" y="2086"/>
                    <a:pt x="6929" y="2083"/>
                    <a:pt x="7064" y="2083"/>
                  </a:cubicBezTo>
                  <a:cubicBezTo>
                    <a:pt x="9006" y="2083"/>
                    <a:pt x="11064" y="2699"/>
                    <a:pt x="12900" y="3232"/>
                  </a:cubicBezTo>
                  <a:cubicBezTo>
                    <a:pt x="13153" y="3296"/>
                    <a:pt x="13343" y="3359"/>
                    <a:pt x="13565" y="3454"/>
                  </a:cubicBezTo>
                  <a:cubicBezTo>
                    <a:pt x="14800" y="4816"/>
                    <a:pt x="16035" y="6336"/>
                    <a:pt x="16130" y="8173"/>
                  </a:cubicBezTo>
                  <a:cubicBezTo>
                    <a:pt x="15529" y="9059"/>
                    <a:pt x="13913" y="9598"/>
                    <a:pt x="13185" y="9978"/>
                  </a:cubicBezTo>
                  <a:cubicBezTo>
                    <a:pt x="12520" y="10326"/>
                    <a:pt x="11887" y="10706"/>
                    <a:pt x="11317" y="11181"/>
                  </a:cubicBezTo>
                  <a:cubicBezTo>
                    <a:pt x="10145" y="12195"/>
                    <a:pt x="9353" y="13588"/>
                    <a:pt x="8941" y="15076"/>
                  </a:cubicBezTo>
                  <a:cubicBezTo>
                    <a:pt x="8118" y="18243"/>
                    <a:pt x="9385" y="21442"/>
                    <a:pt x="11570" y="23754"/>
                  </a:cubicBezTo>
                  <a:cubicBezTo>
                    <a:pt x="11599" y="23783"/>
                    <a:pt x="11632" y="23796"/>
                    <a:pt x="11664" y="23796"/>
                  </a:cubicBezTo>
                  <a:cubicBezTo>
                    <a:pt x="11768" y="23796"/>
                    <a:pt x="11857" y="23661"/>
                    <a:pt x="11760" y="23564"/>
                  </a:cubicBezTo>
                  <a:cubicBezTo>
                    <a:pt x="12108" y="20524"/>
                    <a:pt x="14642" y="18750"/>
                    <a:pt x="16162" y="16343"/>
                  </a:cubicBezTo>
                  <a:cubicBezTo>
                    <a:pt x="16669" y="15520"/>
                    <a:pt x="17080" y="14633"/>
                    <a:pt x="17207" y="13651"/>
                  </a:cubicBezTo>
                  <a:cubicBezTo>
                    <a:pt x="17365" y="12226"/>
                    <a:pt x="16700" y="10865"/>
                    <a:pt x="16510" y="9439"/>
                  </a:cubicBezTo>
                  <a:cubicBezTo>
                    <a:pt x="16510" y="9408"/>
                    <a:pt x="16510" y="9376"/>
                    <a:pt x="16479" y="9376"/>
                  </a:cubicBezTo>
                  <a:cubicBezTo>
                    <a:pt x="16985" y="7413"/>
                    <a:pt x="16004" y="5354"/>
                    <a:pt x="14547" y="3866"/>
                  </a:cubicBezTo>
                  <a:lnTo>
                    <a:pt x="14547" y="3866"/>
                  </a:lnTo>
                  <a:cubicBezTo>
                    <a:pt x="17017" y="5101"/>
                    <a:pt x="18791" y="7254"/>
                    <a:pt x="21007" y="8901"/>
                  </a:cubicBezTo>
                  <a:cubicBezTo>
                    <a:pt x="22306" y="10706"/>
                    <a:pt x="21767" y="13271"/>
                    <a:pt x="22654" y="15298"/>
                  </a:cubicBezTo>
                  <a:cubicBezTo>
                    <a:pt x="23446" y="17103"/>
                    <a:pt x="24776" y="18623"/>
                    <a:pt x="26391" y="19700"/>
                  </a:cubicBezTo>
                  <a:cubicBezTo>
                    <a:pt x="27720" y="20622"/>
                    <a:pt x="29165" y="21242"/>
                    <a:pt x="30746" y="21242"/>
                  </a:cubicBezTo>
                  <a:cubicBezTo>
                    <a:pt x="31011" y="21242"/>
                    <a:pt x="31280" y="21225"/>
                    <a:pt x="31553" y="21189"/>
                  </a:cubicBezTo>
                  <a:cubicBezTo>
                    <a:pt x="33738" y="20904"/>
                    <a:pt x="35828" y="20080"/>
                    <a:pt x="37729" y="19035"/>
                  </a:cubicBezTo>
                  <a:cubicBezTo>
                    <a:pt x="37887" y="18940"/>
                    <a:pt x="37792" y="18750"/>
                    <a:pt x="37634" y="18750"/>
                  </a:cubicBezTo>
                  <a:cubicBezTo>
                    <a:pt x="37634" y="18718"/>
                    <a:pt x="37602" y="18687"/>
                    <a:pt x="37539" y="18687"/>
                  </a:cubicBezTo>
                  <a:cubicBezTo>
                    <a:pt x="35638" y="18338"/>
                    <a:pt x="33770" y="17515"/>
                    <a:pt x="32218" y="16312"/>
                  </a:cubicBezTo>
                  <a:cubicBezTo>
                    <a:pt x="30793" y="15203"/>
                    <a:pt x="29780" y="13778"/>
                    <a:pt x="28608" y="12416"/>
                  </a:cubicBezTo>
                  <a:cubicBezTo>
                    <a:pt x="27626" y="11308"/>
                    <a:pt x="26423" y="10485"/>
                    <a:pt x="25093" y="9914"/>
                  </a:cubicBezTo>
                  <a:cubicBezTo>
                    <a:pt x="23794" y="9344"/>
                    <a:pt x="22306" y="9186"/>
                    <a:pt x="21134" y="8489"/>
                  </a:cubicBezTo>
                  <a:cubicBezTo>
                    <a:pt x="19772" y="7286"/>
                    <a:pt x="18569" y="5893"/>
                    <a:pt x="17144" y="4784"/>
                  </a:cubicBezTo>
                  <a:cubicBezTo>
                    <a:pt x="15529" y="3517"/>
                    <a:pt x="13692" y="2916"/>
                    <a:pt x="11728" y="2409"/>
                  </a:cubicBezTo>
                  <a:cubicBezTo>
                    <a:pt x="10172" y="1982"/>
                    <a:pt x="8557" y="1584"/>
                    <a:pt x="6939" y="1584"/>
                  </a:cubicBezTo>
                  <a:cubicBezTo>
                    <a:pt x="6878" y="1584"/>
                    <a:pt x="6817" y="1584"/>
                    <a:pt x="6756" y="1586"/>
                  </a:cubicBezTo>
                  <a:cubicBezTo>
                    <a:pt x="6883" y="1206"/>
                    <a:pt x="8055" y="699"/>
                    <a:pt x="8181" y="667"/>
                  </a:cubicBezTo>
                  <a:cubicBezTo>
                    <a:pt x="8460" y="574"/>
                    <a:pt x="8718" y="532"/>
                    <a:pt x="8967" y="532"/>
                  </a:cubicBezTo>
                  <a:cubicBezTo>
                    <a:pt x="9396" y="532"/>
                    <a:pt x="9799" y="657"/>
                    <a:pt x="10240" y="857"/>
                  </a:cubicBezTo>
                  <a:cubicBezTo>
                    <a:pt x="10842" y="1111"/>
                    <a:pt x="11443" y="1459"/>
                    <a:pt x="12045" y="1681"/>
                  </a:cubicBezTo>
                  <a:cubicBezTo>
                    <a:pt x="12610" y="1898"/>
                    <a:pt x="13146" y="1981"/>
                    <a:pt x="13682" y="1981"/>
                  </a:cubicBezTo>
                  <a:cubicBezTo>
                    <a:pt x="13927" y="1981"/>
                    <a:pt x="14172" y="1964"/>
                    <a:pt x="14420" y="1934"/>
                  </a:cubicBezTo>
                  <a:cubicBezTo>
                    <a:pt x="14420" y="1966"/>
                    <a:pt x="14452" y="1997"/>
                    <a:pt x="14484" y="1997"/>
                  </a:cubicBezTo>
                  <a:cubicBezTo>
                    <a:pt x="15814" y="2662"/>
                    <a:pt x="17144" y="3042"/>
                    <a:pt x="18632" y="3201"/>
                  </a:cubicBezTo>
                  <a:cubicBezTo>
                    <a:pt x="20437" y="3422"/>
                    <a:pt x="22052" y="4214"/>
                    <a:pt x="23826" y="4372"/>
                  </a:cubicBezTo>
                  <a:cubicBezTo>
                    <a:pt x="24097" y="4397"/>
                    <a:pt x="24367" y="4408"/>
                    <a:pt x="24637" y="4408"/>
                  </a:cubicBezTo>
                  <a:cubicBezTo>
                    <a:pt x="27557" y="4408"/>
                    <a:pt x="30409" y="3048"/>
                    <a:pt x="32757" y="1396"/>
                  </a:cubicBezTo>
                  <a:cubicBezTo>
                    <a:pt x="32757" y="1396"/>
                    <a:pt x="32788" y="1364"/>
                    <a:pt x="32820" y="1364"/>
                  </a:cubicBezTo>
                  <a:cubicBezTo>
                    <a:pt x="32925" y="1285"/>
                    <a:pt x="32856" y="1119"/>
                    <a:pt x="32739" y="1119"/>
                  </a:cubicBezTo>
                  <a:cubicBezTo>
                    <a:pt x="32715" y="1119"/>
                    <a:pt x="32689" y="1126"/>
                    <a:pt x="32662" y="1142"/>
                  </a:cubicBezTo>
                  <a:cubicBezTo>
                    <a:pt x="31930" y="1593"/>
                    <a:pt x="31174" y="1759"/>
                    <a:pt x="30408" y="1759"/>
                  </a:cubicBezTo>
                  <a:cubicBezTo>
                    <a:pt x="29020" y="1759"/>
                    <a:pt x="27600" y="1213"/>
                    <a:pt x="26233" y="825"/>
                  </a:cubicBezTo>
                  <a:cubicBezTo>
                    <a:pt x="25421" y="610"/>
                    <a:pt x="24723" y="516"/>
                    <a:pt x="24023" y="516"/>
                  </a:cubicBezTo>
                  <a:cubicBezTo>
                    <a:pt x="23385" y="516"/>
                    <a:pt x="22746" y="594"/>
                    <a:pt x="22021" y="730"/>
                  </a:cubicBezTo>
                  <a:cubicBezTo>
                    <a:pt x="21853" y="763"/>
                    <a:pt x="21691" y="778"/>
                    <a:pt x="21533" y="778"/>
                  </a:cubicBezTo>
                  <a:cubicBezTo>
                    <a:pt x="20449" y="778"/>
                    <a:pt x="19572" y="99"/>
                    <a:pt x="18414" y="99"/>
                  </a:cubicBezTo>
                  <a:cubicBezTo>
                    <a:pt x="18280" y="99"/>
                    <a:pt x="18142" y="108"/>
                    <a:pt x="17999" y="129"/>
                  </a:cubicBezTo>
                  <a:cubicBezTo>
                    <a:pt x="16415" y="350"/>
                    <a:pt x="14800" y="1047"/>
                    <a:pt x="13312" y="1617"/>
                  </a:cubicBezTo>
                  <a:cubicBezTo>
                    <a:pt x="12647" y="1491"/>
                    <a:pt x="12013" y="1269"/>
                    <a:pt x="11285" y="857"/>
                  </a:cubicBezTo>
                  <a:cubicBezTo>
                    <a:pt x="10557" y="445"/>
                    <a:pt x="9796" y="34"/>
                    <a:pt x="8910" y="2"/>
                  </a:cubicBezTo>
                  <a:cubicBezTo>
                    <a:pt x="8892" y="1"/>
                    <a:pt x="8873" y="1"/>
                    <a:pt x="88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1"/>
            <p:cNvSpPr/>
            <p:nvPr/>
          </p:nvSpPr>
          <p:spPr>
            <a:xfrm flipH="1">
              <a:off x="6937481" y="374911"/>
              <a:ext cx="113376" cy="102295"/>
            </a:xfrm>
            <a:custGeom>
              <a:avLst/>
              <a:gdLst/>
              <a:ahLst/>
              <a:cxnLst/>
              <a:rect l="l" t="t" r="r" b="b"/>
              <a:pathLst>
                <a:path w="3558" h="3210" extrusionOk="0">
                  <a:moveTo>
                    <a:pt x="98" y="1"/>
                  </a:moveTo>
                  <a:cubicBezTo>
                    <a:pt x="46" y="1"/>
                    <a:pt x="1" y="68"/>
                    <a:pt x="50" y="116"/>
                  </a:cubicBezTo>
                  <a:cubicBezTo>
                    <a:pt x="1253" y="1067"/>
                    <a:pt x="2361" y="2112"/>
                    <a:pt x="3438" y="3188"/>
                  </a:cubicBezTo>
                  <a:cubicBezTo>
                    <a:pt x="3453" y="3203"/>
                    <a:pt x="3468" y="3209"/>
                    <a:pt x="3481" y="3209"/>
                  </a:cubicBezTo>
                  <a:cubicBezTo>
                    <a:pt x="3526" y="3209"/>
                    <a:pt x="3557" y="3142"/>
                    <a:pt x="3533" y="3093"/>
                  </a:cubicBezTo>
                  <a:cubicBezTo>
                    <a:pt x="2551" y="1922"/>
                    <a:pt x="1380" y="908"/>
                    <a:pt x="145" y="21"/>
                  </a:cubicBezTo>
                  <a:cubicBezTo>
                    <a:pt x="130" y="7"/>
                    <a:pt x="113" y="1"/>
                    <a:pt x="9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1"/>
            <p:cNvSpPr/>
            <p:nvPr/>
          </p:nvSpPr>
          <p:spPr>
            <a:xfrm flipH="1">
              <a:off x="6711493" y="417135"/>
              <a:ext cx="320339" cy="220077"/>
            </a:xfrm>
            <a:custGeom>
              <a:avLst/>
              <a:gdLst/>
              <a:ahLst/>
              <a:cxnLst/>
              <a:rect l="l" t="t" r="r" b="b"/>
              <a:pathLst>
                <a:path w="10053" h="6906" extrusionOk="0">
                  <a:moveTo>
                    <a:pt x="89" y="0"/>
                  </a:moveTo>
                  <a:cubicBezTo>
                    <a:pt x="41" y="0"/>
                    <a:pt x="0" y="45"/>
                    <a:pt x="23" y="90"/>
                  </a:cubicBezTo>
                  <a:cubicBezTo>
                    <a:pt x="2493" y="3478"/>
                    <a:pt x="6103" y="5474"/>
                    <a:pt x="9967" y="6899"/>
                  </a:cubicBezTo>
                  <a:cubicBezTo>
                    <a:pt x="9975" y="6903"/>
                    <a:pt x="9984" y="6905"/>
                    <a:pt x="9991" y="6905"/>
                  </a:cubicBezTo>
                  <a:cubicBezTo>
                    <a:pt x="10037" y="6905"/>
                    <a:pt x="10053" y="6831"/>
                    <a:pt x="9998" y="6804"/>
                  </a:cubicBezTo>
                  <a:cubicBezTo>
                    <a:pt x="6230" y="5315"/>
                    <a:pt x="2683" y="3288"/>
                    <a:pt x="149" y="27"/>
                  </a:cubicBezTo>
                  <a:cubicBezTo>
                    <a:pt x="131" y="8"/>
                    <a:pt x="109" y="0"/>
                    <a:pt x="8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1"/>
            <p:cNvSpPr/>
            <p:nvPr/>
          </p:nvSpPr>
          <p:spPr>
            <a:xfrm flipH="1">
              <a:off x="6717262" y="436031"/>
              <a:ext cx="346787" cy="246368"/>
            </a:xfrm>
            <a:custGeom>
              <a:avLst/>
              <a:gdLst/>
              <a:ahLst/>
              <a:cxnLst/>
              <a:rect l="l" t="t" r="r" b="b"/>
              <a:pathLst>
                <a:path w="10883" h="7731" extrusionOk="0">
                  <a:moveTo>
                    <a:pt x="62" y="1"/>
                  </a:moveTo>
                  <a:cubicBezTo>
                    <a:pt x="29" y="1"/>
                    <a:pt x="1" y="28"/>
                    <a:pt x="20" y="67"/>
                  </a:cubicBezTo>
                  <a:cubicBezTo>
                    <a:pt x="1667" y="4501"/>
                    <a:pt x="6037" y="7731"/>
                    <a:pt x="10851" y="7731"/>
                  </a:cubicBezTo>
                  <a:cubicBezTo>
                    <a:pt x="10883" y="7731"/>
                    <a:pt x="10883" y="7667"/>
                    <a:pt x="10851" y="7667"/>
                  </a:cubicBezTo>
                  <a:cubicBezTo>
                    <a:pt x="6069" y="7351"/>
                    <a:pt x="1889" y="4501"/>
                    <a:pt x="115" y="35"/>
                  </a:cubicBezTo>
                  <a:cubicBezTo>
                    <a:pt x="103" y="11"/>
                    <a:pt x="82" y="1"/>
                    <a:pt x="6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1"/>
            <p:cNvSpPr/>
            <p:nvPr/>
          </p:nvSpPr>
          <p:spPr>
            <a:xfrm flipH="1">
              <a:off x="8300669" y="650748"/>
              <a:ext cx="461182" cy="459402"/>
            </a:xfrm>
            <a:custGeom>
              <a:avLst/>
              <a:gdLst/>
              <a:ahLst/>
              <a:cxnLst/>
              <a:rect l="l" t="t" r="r" b="b"/>
              <a:pathLst>
                <a:path w="14473" h="14416" extrusionOk="0">
                  <a:moveTo>
                    <a:pt x="7506" y="13344"/>
                  </a:moveTo>
                  <a:cubicBezTo>
                    <a:pt x="7411" y="13502"/>
                    <a:pt x="7316" y="13660"/>
                    <a:pt x="7157" y="13787"/>
                  </a:cubicBezTo>
                  <a:cubicBezTo>
                    <a:pt x="7157" y="13819"/>
                    <a:pt x="7126" y="13819"/>
                    <a:pt x="7126" y="13819"/>
                  </a:cubicBezTo>
                  <a:cubicBezTo>
                    <a:pt x="7252" y="13692"/>
                    <a:pt x="7379" y="13502"/>
                    <a:pt x="7506" y="13344"/>
                  </a:cubicBezTo>
                  <a:close/>
                  <a:moveTo>
                    <a:pt x="5736" y="1"/>
                  </a:moveTo>
                  <a:cubicBezTo>
                    <a:pt x="5432" y="1"/>
                    <a:pt x="5138" y="85"/>
                    <a:pt x="4877" y="296"/>
                  </a:cubicBezTo>
                  <a:cubicBezTo>
                    <a:pt x="4814" y="296"/>
                    <a:pt x="4719" y="328"/>
                    <a:pt x="4529" y="391"/>
                  </a:cubicBezTo>
                  <a:cubicBezTo>
                    <a:pt x="4497" y="391"/>
                    <a:pt x="4465" y="423"/>
                    <a:pt x="4434" y="454"/>
                  </a:cubicBezTo>
                  <a:cubicBezTo>
                    <a:pt x="3737" y="613"/>
                    <a:pt x="3199" y="1088"/>
                    <a:pt x="2977" y="1753"/>
                  </a:cubicBezTo>
                  <a:cubicBezTo>
                    <a:pt x="2819" y="2291"/>
                    <a:pt x="2819" y="2861"/>
                    <a:pt x="2724" y="3431"/>
                  </a:cubicBezTo>
                  <a:cubicBezTo>
                    <a:pt x="2629" y="4065"/>
                    <a:pt x="2439" y="4698"/>
                    <a:pt x="2217" y="5331"/>
                  </a:cubicBezTo>
                  <a:cubicBezTo>
                    <a:pt x="1805" y="6408"/>
                    <a:pt x="0" y="8815"/>
                    <a:pt x="1267" y="9955"/>
                  </a:cubicBezTo>
                  <a:cubicBezTo>
                    <a:pt x="1330" y="10208"/>
                    <a:pt x="1457" y="10430"/>
                    <a:pt x="1647" y="10683"/>
                  </a:cubicBezTo>
                  <a:cubicBezTo>
                    <a:pt x="1991" y="11102"/>
                    <a:pt x="2469" y="11348"/>
                    <a:pt x="2978" y="11348"/>
                  </a:cubicBezTo>
                  <a:cubicBezTo>
                    <a:pt x="3124" y="11348"/>
                    <a:pt x="3272" y="11328"/>
                    <a:pt x="3420" y="11285"/>
                  </a:cubicBezTo>
                  <a:lnTo>
                    <a:pt x="3420" y="11285"/>
                  </a:lnTo>
                  <a:cubicBezTo>
                    <a:pt x="3357" y="11697"/>
                    <a:pt x="3357" y="12109"/>
                    <a:pt x="3642" y="12520"/>
                  </a:cubicBezTo>
                  <a:cubicBezTo>
                    <a:pt x="4085" y="13090"/>
                    <a:pt x="4845" y="13819"/>
                    <a:pt x="5479" y="14167"/>
                  </a:cubicBezTo>
                  <a:cubicBezTo>
                    <a:pt x="5778" y="14340"/>
                    <a:pt x="6051" y="14415"/>
                    <a:pt x="6301" y="14415"/>
                  </a:cubicBezTo>
                  <a:cubicBezTo>
                    <a:pt x="7056" y="14415"/>
                    <a:pt x="7592" y="13725"/>
                    <a:pt x="7949" y="12964"/>
                  </a:cubicBezTo>
                  <a:cubicBezTo>
                    <a:pt x="8377" y="13277"/>
                    <a:pt x="8856" y="13643"/>
                    <a:pt x="9410" y="13643"/>
                  </a:cubicBezTo>
                  <a:cubicBezTo>
                    <a:pt x="9471" y="13643"/>
                    <a:pt x="9533" y="13638"/>
                    <a:pt x="9596" y="13629"/>
                  </a:cubicBezTo>
                  <a:cubicBezTo>
                    <a:pt x="9754" y="13597"/>
                    <a:pt x="9913" y="13534"/>
                    <a:pt x="10071" y="13439"/>
                  </a:cubicBezTo>
                  <a:cubicBezTo>
                    <a:pt x="10198" y="13375"/>
                    <a:pt x="10293" y="13217"/>
                    <a:pt x="10388" y="13122"/>
                  </a:cubicBezTo>
                  <a:cubicBezTo>
                    <a:pt x="10768" y="12710"/>
                    <a:pt x="10736" y="12837"/>
                    <a:pt x="11274" y="12489"/>
                  </a:cubicBezTo>
                  <a:cubicBezTo>
                    <a:pt x="11401" y="12425"/>
                    <a:pt x="11496" y="12362"/>
                    <a:pt x="11559" y="12267"/>
                  </a:cubicBezTo>
                  <a:cubicBezTo>
                    <a:pt x="11813" y="12615"/>
                    <a:pt x="12129" y="12837"/>
                    <a:pt x="12573" y="12932"/>
                  </a:cubicBezTo>
                  <a:cubicBezTo>
                    <a:pt x="12604" y="12932"/>
                    <a:pt x="12668" y="12932"/>
                    <a:pt x="12668" y="12900"/>
                  </a:cubicBezTo>
                  <a:cubicBezTo>
                    <a:pt x="12858" y="12647"/>
                    <a:pt x="12889" y="12457"/>
                    <a:pt x="12858" y="12140"/>
                  </a:cubicBezTo>
                  <a:cubicBezTo>
                    <a:pt x="12826" y="11824"/>
                    <a:pt x="12699" y="11539"/>
                    <a:pt x="12668" y="11222"/>
                  </a:cubicBezTo>
                  <a:cubicBezTo>
                    <a:pt x="12668" y="10905"/>
                    <a:pt x="12731" y="10588"/>
                    <a:pt x="12794" y="10272"/>
                  </a:cubicBezTo>
                  <a:cubicBezTo>
                    <a:pt x="12858" y="9955"/>
                    <a:pt x="12984" y="9448"/>
                    <a:pt x="12858" y="9132"/>
                  </a:cubicBezTo>
                  <a:lnTo>
                    <a:pt x="12858" y="9132"/>
                  </a:lnTo>
                  <a:cubicBezTo>
                    <a:pt x="13143" y="9163"/>
                    <a:pt x="13459" y="9195"/>
                    <a:pt x="13776" y="9195"/>
                  </a:cubicBezTo>
                  <a:cubicBezTo>
                    <a:pt x="13871" y="9258"/>
                    <a:pt x="13966" y="9290"/>
                    <a:pt x="14061" y="9353"/>
                  </a:cubicBezTo>
                  <a:cubicBezTo>
                    <a:pt x="14073" y="9359"/>
                    <a:pt x="14084" y="9362"/>
                    <a:pt x="14096" y="9362"/>
                  </a:cubicBezTo>
                  <a:cubicBezTo>
                    <a:pt x="14146" y="9362"/>
                    <a:pt x="14188" y="9310"/>
                    <a:pt x="14188" y="9258"/>
                  </a:cubicBezTo>
                  <a:cubicBezTo>
                    <a:pt x="14473" y="7992"/>
                    <a:pt x="14061" y="6788"/>
                    <a:pt x="13491" y="5648"/>
                  </a:cubicBezTo>
                  <a:cubicBezTo>
                    <a:pt x="12858" y="4381"/>
                    <a:pt x="12034" y="2988"/>
                    <a:pt x="10926" y="2038"/>
                  </a:cubicBezTo>
                  <a:cubicBezTo>
                    <a:pt x="10483" y="1658"/>
                    <a:pt x="10008" y="1436"/>
                    <a:pt x="9406" y="1310"/>
                  </a:cubicBezTo>
                  <a:cubicBezTo>
                    <a:pt x="9026" y="1214"/>
                    <a:pt x="8646" y="1214"/>
                    <a:pt x="8266" y="1088"/>
                  </a:cubicBezTo>
                  <a:cubicBezTo>
                    <a:pt x="7854" y="929"/>
                    <a:pt x="7506" y="676"/>
                    <a:pt x="7126" y="454"/>
                  </a:cubicBezTo>
                  <a:cubicBezTo>
                    <a:pt x="6702" y="204"/>
                    <a:pt x="6208" y="1"/>
                    <a:pt x="5736"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1"/>
            <p:cNvSpPr/>
            <p:nvPr/>
          </p:nvSpPr>
          <p:spPr>
            <a:xfrm flipH="1">
              <a:off x="8461098" y="391737"/>
              <a:ext cx="2039" cy="1020"/>
            </a:xfrm>
            <a:custGeom>
              <a:avLst/>
              <a:gdLst/>
              <a:ahLst/>
              <a:cxnLst/>
              <a:rect l="l" t="t" r="r" b="b"/>
              <a:pathLst>
                <a:path w="64" h="32" extrusionOk="0">
                  <a:moveTo>
                    <a:pt x="32" y="0"/>
                  </a:moveTo>
                  <a:cubicBezTo>
                    <a:pt x="0" y="0"/>
                    <a:pt x="0" y="32"/>
                    <a:pt x="32" y="32"/>
                  </a:cubicBezTo>
                  <a:cubicBezTo>
                    <a:pt x="32" y="32"/>
                    <a:pt x="63" y="0"/>
                    <a:pt x="32"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1"/>
            <p:cNvSpPr/>
            <p:nvPr/>
          </p:nvSpPr>
          <p:spPr>
            <a:xfrm flipH="1">
              <a:off x="8206938" y="-147094"/>
              <a:ext cx="945466" cy="1089167"/>
            </a:xfrm>
            <a:custGeom>
              <a:avLst/>
              <a:gdLst/>
              <a:ahLst/>
              <a:cxnLst/>
              <a:rect l="l" t="t" r="r" b="b"/>
              <a:pathLst>
                <a:path w="29671" h="34178" extrusionOk="0">
                  <a:moveTo>
                    <a:pt x="3294" y="8232"/>
                  </a:moveTo>
                  <a:cubicBezTo>
                    <a:pt x="4877" y="9562"/>
                    <a:pt x="7759" y="8454"/>
                    <a:pt x="8963" y="10449"/>
                  </a:cubicBezTo>
                  <a:cubicBezTo>
                    <a:pt x="8582" y="11114"/>
                    <a:pt x="8266" y="11874"/>
                    <a:pt x="8139" y="12666"/>
                  </a:cubicBezTo>
                  <a:cubicBezTo>
                    <a:pt x="7981" y="13521"/>
                    <a:pt x="8582" y="14629"/>
                    <a:pt x="8139" y="15389"/>
                  </a:cubicBezTo>
                  <a:cubicBezTo>
                    <a:pt x="8099" y="15429"/>
                    <a:pt x="8110" y="15494"/>
                    <a:pt x="8147" y="15529"/>
                  </a:cubicBezTo>
                  <a:lnTo>
                    <a:pt x="8147" y="15529"/>
                  </a:lnTo>
                  <a:cubicBezTo>
                    <a:pt x="7230" y="14711"/>
                    <a:pt x="6427" y="13771"/>
                    <a:pt x="5669" y="12729"/>
                  </a:cubicBezTo>
                  <a:cubicBezTo>
                    <a:pt x="4656" y="11367"/>
                    <a:pt x="4149" y="9720"/>
                    <a:pt x="3294" y="8232"/>
                  </a:cubicBezTo>
                  <a:close/>
                  <a:moveTo>
                    <a:pt x="514" y="1"/>
                  </a:moveTo>
                  <a:cubicBezTo>
                    <a:pt x="320" y="1"/>
                    <a:pt x="137" y="75"/>
                    <a:pt x="64" y="251"/>
                  </a:cubicBezTo>
                  <a:cubicBezTo>
                    <a:pt x="32" y="283"/>
                    <a:pt x="0" y="315"/>
                    <a:pt x="0" y="346"/>
                  </a:cubicBezTo>
                  <a:cubicBezTo>
                    <a:pt x="475" y="3228"/>
                    <a:pt x="1425" y="5983"/>
                    <a:pt x="2534" y="8675"/>
                  </a:cubicBezTo>
                  <a:cubicBezTo>
                    <a:pt x="3610" y="11399"/>
                    <a:pt x="5226" y="13837"/>
                    <a:pt x="6936" y="16212"/>
                  </a:cubicBezTo>
                  <a:cubicBezTo>
                    <a:pt x="6904" y="16244"/>
                    <a:pt x="6872" y="16307"/>
                    <a:pt x="6872" y="16371"/>
                  </a:cubicBezTo>
                  <a:cubicBezTo>
                    <a:pt x="7094" y="16783"/>
                    <a:pt x="7221" y="17226"/>
                    <a:pt x="7316" y="17669"/>
                  </a:cubicBezTo>
                  <a:cubicBezTo>
                    <a:pt x="7126" y="18461"/>
                    <a:pt x="6936" y="19253"/>
                    <a:pt x="6651" y="20044"/>
                  </a:cubicBezTo>
                  <a:cubicBezTo>
                    <a:pt x="6651" y="20044"/>
                    <a:pt x="6651" y="20076"/>
                    <a:pt x="6651" y="20076"/>
                  </a:cubicBezTo>
                  <a:cubicBezTo>
                    <a:pt x="6489" y="20065"/>
                    <a:pt x="6325" y="20059"/>
                    <a:pt x="6158" y="20059"/>
                  </a:cubicBezTo>
                  <a:cubicBezTo>
                    <a:pt x="4922" y="20059"/>
                    <a:pt x="3589" y="20386"/>
                    <a:pt x="2724" y="21279"/>
                  </a:cubicBezTo>
                  <a:cubicBezTo>
                    <a:pt x="2312" y="21691"/>
                    <a:pt x="2154" y="22230"/>
                    <a:pt x="2059" y="22800"/>
                  </a:cubicBezTo>
                  <a:cubicBezTo>
                    <a:pt x="1932" y="23908"/>
                    <a:pt x="1900" y="25048"/>
                    <a:pt x="1837" y="26188"/>
                  </a:cubicBezTo>
                  <a:cubicBezTo>
                    <a:pt x="1837" y="26256"/>
                    <a:pt x="1882" y="26288"/>
                    <a:pt x="1930" y="26288"/>
                  </a:cubicBezTo>
                  <a:cubicBezTo>
                    <a:pt x="1970" y="26288"/>
                    <a:pt x="2012" y="26264"/>
                    <a:pt x="2027" y="26220"/>
                  </a:cubicBezTo>
                  <a:cubicBezTo>
                    <a:pt x="2439" y="24541"/>
                    <a:pt x="4244" y="24225"/>
                    <a:pt x="5416" y="23275"/>
                  </a:cubicBezTo>
                  <a:cubicBezTo>
                    <a:pt x="6302" y="22515"/>
                    <a:pt x="6714" y="21406"/>
                    <a:pt x="6841" y="20266"/>
                  </a:cubicBezTo>
                  <a:cubicBezTo>
                    <a:pt x="6872" y="20234"/>
                    <a:pt x="6872" y="20171"/>
                    <a:pt x="6841" y="20139"/>
                  </a:cubicBezTo>
                  <a:cubicBezTo>
                    <a:pt x="6841" y="20139"/>
                    <a:pt x="6841" y="20139"/>
                    <a:pt x="6841" y="20108"/>
                  </a:cubicBezTo>
                  <a:cubicBezTo>
                    <a:pt x="6841" y="20108"/>
                    <a:pt x="6841" y="20076"/>
                    <a:pt x="6841" y="20076"/>
                  </a:cubicBezTo>
                  <a:cubicBezTo>
                    <a:pt x="7094" y="19474"/>
                    <a:pt x="7284" y="18778"/>
                    <a:pt x="7379" y="18081"/>
                  </a:cubicBezTo>
                  <a:cubicBezTo>
                    <a:pt x="7506" y="18841"/>
                    <a:pt x="7506" y="19633"/>
                    <a:pt x="7506" y="20393"/>
                  </a:cubicBezTo>
                  <a:cubicBezTo>
                    <a:pt x="7506" y="21945"/>
                    <a:pt x="7411" y="23433"/>
                    <a:pt x="6967" y="24953"/>
                  </a:cubicBezTo>
                  <a:cubicBezTo>
                    <a:pt x="6967" y="24953"/>
                    <a:pt x="6967" y="24953"/>
                    <a:pt x="6967" y="24985"/>
                  </a:cubicBezTo>
                  <a:cubicBezTo>
                    <a:pt x="6967" y="24953"/>
                    <a:pt x="6967" y="24953"/>
                    <a:pt x="6936" y="24953"/>
                  </a:cubicBezTo>
                  <a:cubicBezTo>
                    <a:pt x="6841" y="24953"/>
                    <a:pt x="6777" y="25048"/>
                    <a:pt x="6841" y="25143"/>
                  </a:cubicBezTo>
                  <a:cubicBezTo>
                    <a:pt x="5321" y="25555"/>
                    <a:pt x="4402" y="27613"/>
                    <a:pt x="4529" y="29038"/>
                  </a:cubicBezTo>
                  <a:cubicBezTo>
                    <a:pt x="4561" y="29608"/>
                    <a:pt x="4719" y="30147"/>
                    <a:pt x="4814" y="30717"/>
                  </a:cubicBezTo>
                  <a:cubicBezTo>
                    <a:pt x="4941" y="31192"/>
                    <a:pt x="4972" y="31857"/>
                    <a:pt x="5226" y="32300"/>
                  </a:cubicBezTo>
                  <a:cubicBezTo>
                    <a:pt x="5375" y="32575"/>
                    <a:pt x="5565" y="32751"/>
                    <a:pt x="5825" y="32751"/>
                  </a:cubicBezTo>
                  <a:cubicBezTo>
                    <a:pt x="5894" y="32751"/>
                    <a:pt x="5969" y="32739"/>
                    <a:pt x="6049" y="32712"/>
                  </a:cubicBezTo>
                  <a:cubicBezTo>
                    <a:pt x="6207" y="33155"/>
                    <a:pt x="6302" y="33599"/>
                    <a:pt x="6207" y="34074"/>
                  </a:cubicBezTo>
                  <a:cubicBezTo>
                    <a:pt x="6207" y="34125"/>
                    <a:pt x="6250" y="34177"/>
                    <a:pt x="6300" y="34177"/>
                  </a:cubicBezTo>
                  <a:cubicBezTo>
                    <a:pt x="6311" y="34177"/>
                    <a:pt x="6322" y="34175"/>
                    <a:pt x="6334" y="34169"/>
                  </a:cubicBezTo>
                  <a:cubicBezTo>
                    <a:pt x="7189" y="33820"/>
                    <a:pt x="7854" y="33219"/>
                    <a:pt x="8234" y="32364"/>
                  </a:cubicBezTo>
                  <a:cubicBezTo>
                    <a:pt x="8392" y="32522"/>
                    <a:pt x="8487" y="32680"/>
                    <a:pt x="8582" y="32870"/>
                  </a:cubicBezTo>
                  <a:cubicBezTo>
                    <a:pt x="8582" y="32902"/>
                    <a:pt x="8551" y="32965"/>
                    <a:pt x="8551" y="32997"/>
                  </a:cubicBezTo>
                  <a:cubicBezTo>
                    <a:pt x="8512" y="33074"/>
                    <a:pt x="8567" y="33116"/>
                    <a:pt x="8623" y="33116"/>
                  </a:cubicBezTo>
                  <a:cubicBezTo>
                    <a:pt x="8660" y="33116"/>
                    <a:pt x="8697" y="33098"/>
                    <a:pt x="8709" y="33060"/>
                  </a:cubicBezTo>
                  <a:cubicBezTo>
                    <a:pt x="8709" y="33060"/>
                    <a:pt x="8709" y="33029"/>
                    <a:pt x="8709" y="33029"/>
                  </a:cubicBezTo>
                  <a:cubicBezTo>
                    <a:pt x="8772" y="33029"/>
                    <a:pt x="8772" y="32997"/>
                    <a:pt x="8772" y="32965"/>
                  </a:cubicBezTo>
                  <a:cubicBezTo>
                    <a:pt x="8772" y="32934"/>
                    <a:pt x="8772" y="32934"/>
                    <a:pt x="8772" y="32934"/>
                  </a:cubicBezTo>
                  <a:cubicBezTo>
                    <a:pt x="9691" y="30463"/>
                    <a:pt x="10641" y="27360"/>
                    <a:pt x="8614" y="25175"/>
                  </a:cubicBezTo>
                  <a:cubicBezTo>
                    <a:pt x="8677" y="25175"/>
                    <a:pt x="8709" y="25080"/>
                    <a:pt x="8677" y="25016"/>
                  </a:cubicBezTo>
                  <a:cubicBezTo>
                    <a:pt x="7506" y="22261"/>
                    <a:pt x="9058" y="18999"/>
                    <a:pt x="7506" y="16371"/>
                  </a:cubicBezTo>
                  <a:lnTo>
                    <a:pt x="7506" y="16371"/>
                  </a:lnTo>
                  <a:cubicBezTo>
                    <a:pt x="8677" y="16529"/>
                    <a:pt x="9343" y="17733"/>
                    <a:pt x="10103" y="18493"/>
                  </a:cubicBezTo>
                  <a:cubicBezTo>
                    <a:pt x="10768" y="19126"/>
                    <a:pt x="11559" y="19664"/>
                    <a:pt x="12288" y="20203"/>
                  </a:cubicBezTo>
                  <a:cubicBezTo>
                    <a:pt x="14030" y="21501"/>
                    <a:pt x="15961" y="23338"/>
                    <a:pt x="15328" y="25745"/>
                  </a:cubicBezTo>
                  <a:cubicBezTo>
                    <a:pt x="15328" y="25776"/>
                    <a:pt x="15360" y="25808"/>
                    <a:pt x="15391" y="25840"/>
                  </a:cubicBezTo>
                  <a:cubicBezTo>
                    <a:pt x="15423" y="25871"/>
                    <a:pt x="15455" y="25871"/>
                    <a:pt x="15486" y="25871"/>
                  </a:cubicBezTo>
                  <a:cubicBezTo>
                    <a:pt x="15866" y="25650"/>
                    <a:pt x="16183" y="25365"/>
                    <a:pt x="16595" y="25206"/>
                  </a:cubicBezTo>
                  <a:cubicBezTo>
                    <a:pt x="17038" y="25016"/>
                    <a:pt x="17481" y="24921"/>
                    <a:pt x="17925" y="24858"/>
                  </a:cubicBezTo>
                  <a:cubicBezTo>
                    <a:pt x="18020" y="24826"/>
                    <a:pt x="17988" y="24700"/>
                    <a:pt x="17925" y="24700"/>
                  </a:cubicBezTo>
                  <a:lnTo>
                    <a:pt x="17830" y="24700"/>
                  </a:lnTo>
                  <a:cubicBezTo>
                    <a:pt x="17608" y="24351"/>
                    <a:pt x="17355" y="24098"/>
                    <a:pt x="17038" y="23845"/>
                  </a:cubicBezTo>
                  <a:cubicBezTo>
                    <a:pt x="16500" y="23401"/>
                    <a:pt x="16120" y="22958"/>
                    <a:pt x="15771" y="22356"/>
                  </a:cubicBezTo>
                  <a:cubicBezTo>
                    <a:pt x="15423" y="21755"/>
                    <a:pt x="15106" y="21121"/>
                    <a:pt x="14568" y="20678"/>
                  </a:cubicBezTo>
                  <a:lnTo>
                    <a:pt x="14568" y="20678"/>
                  </a:lnTo>
                  <a:cubicBezTo>
                    <a:pt x="15009" y="20766"/>
                    <a:pt x="15451" y="20795"/>
                    <a:pt x="15892" y="20795"/>
                  </a:cubicBezTo>
                  <a:cubicBezTo>
                    <a:pt x="16692" y="20795"/>
                    <a:pt x="17491" y="20701"/>
                    <a:pt x="18286" y="20701"/>
                  </a:cubicBezTo>
                  <a:cubicBezTo>
                    <a:pt x="18939" y="20701"/>
                    <a:pt x="19590" y="20764"/>
                    <a:pt x="20237" y="20994"/>
                  </a:cubicBezTo>
                  <a:cubicBezTo>
                    <a:pt x="20237" y="21026"/>
                    <a:pt x="20237" y="21058"/>
                    <a:pt x="20268" y="21058"/>
                  </a:cubicBezTo>
                  <a:cubicBezTo>
                    <a:pt x="21218" y="21628"/>
                    <a:pt x="21250" y="22895"/>
                    <a:pt x="22074" y="23528"/>
                  </a:cubicBezTo>
                  <a:cubicBezTo>
                    <a:pt x="22580" y="23908"/>
                    <a:pt x="23150" y="23971"/>
                    <a:pt x="23720" y="24161"/>
                  </a:cubicBezTo>
                  <a:cubicBezTo>
                    <a:pt x="24575" y="24415"/>
                    <a:pt x="25209" y="24826"/>
                    <a:pt x="25842" y="25491"/>
                  </a:cubicBezTo>
                  <a:cubicBezTo>
                    <a:pt x="25842" y="25491"/>
                    <a:pt x="25842" y="25523"/>
                    <a:pt x="25842" y="25523"/>
                  </a:cubicBezTo>
                  <a:cubicBezTo>
                    <a:pt x="25855" y="25574"/>
                    <a:pt x="25888" y="25594"/>
                    <a:pt x="25921" y="25594"/>
                  </a:cubicBezTo>
                  <a:cubicBezTo>
                    <a:pt x="25970" y="25594"/>
                    <a:pt x="26019" y="25548"/>
                    <a:pt x="26000" y="25491"/>
                  </a:cubicBezTo>
                  <a:cubicBezTo>
                    <a:pt x="25842" y="24573"/>
                    <a:pt x="25715" y="23465"/>
                    <a:pt x="25240" y="22641"/>
                  </a:cubicBezTo>
                  <a:cubicBezTo>
                    <a:pt x="24892" y="22008"/>
                    <a:pt x="24259" y="21945"/>
                    <a:pt x="23815" y="21469"/>
                  </a:cubicBezTo>
                  <a:cubicBezTo>
                    <a:pt x="23372" y="20931"/>
                    <a:pt x="23087" y="20804"/>
                    <a:pt x="22359" y="20709"/>
                  </a:cubicBezTo>
                  <a:cubicBezTo>
                    <a:pt x="22040" y="20651"/>
                    <a:pt x="21734" y="20613"/>
                    <a:pt x="21436" y="20613"/>
                  </a:cubicBezTo>
                  <a:cubicBezTo>
                    <a:pt x="21082" y="20613"/>
                    <a:pt x="20739" y="20667"/>
                    <a:pt x="20395" y="20804"/>
                  </a:cubicBezTo>
                  <a:cubicBezTo>
                    <a:pt x="19698" y="20551"/>
                    <a:pt x="19002" y="20393"/>
                    <a:pt x="18273" y="20393"/>
                  </a:cubicBezTo>
                  <a:cubicBezTo>
                    <a:pt x="17925" y="20329"/>
                    <a:pt x="17576" y="20298"/>
                    <a:pt x="17228" y="20266"/>
                  </a:cubicBezTo>
                  <a:cubicBezTo>
                    <a:pt x="17038" y="20266"/>
                    <a:pt x="16848" y="20234"/>
                    <a:pt x="16690" y="20203"/>
                  </a:cubicBezTo>
                  <a:lnTo>
                    <a:pt x="16690" y="20203"/>
                  </a:lnTo>
                  <a:cubicBezTo>
                    <a:pt x="16816" y="20211"/>
                    <a:pt x="16943" y="20215"/>
                    <a:pt x="17069" y="20215"/>
                  </a:cubicBezTo>
                  <a:cubicBezTo>
                    <a:pt x="17448" y="20215"/>
                    <a:pt x="17822" y="20179"/>
                    <a:pt x="18178" y="20108"/>
                  </a:cubicBezTo>
                  <a:cubicBezTo>
                    <a:pt x="19350" y="19823"/>
                    <a:pt x="19920" y="18714"/>
                    <a:pt x="20680" y="17923"/>
                  </a:cubicBezTo>
                  <a:cubicBezTo>
                    <a:pt x="20807" y="17796"/>
                    <a:pt x="20933" y="17701"/>
                    <a:pt x="21060" y="17574"/>
                  </a:cubicBezTo>
                  <a:cubicBezTo>
                    <a:pt x="21377" y="17321"/>
                    <a:pt x="21757" y="17099"/>
                    <a:pt x="22264" y="17068"/>
                  </a:cubicBezTo>
                  <a:cubicBezTo>
                    <a:pt x="22264" y="17068"/>
                    <a:pt x="22264" y="17068"/>
                    <a:pt x="22295" y="17036"/>
                  </a:cubicBezTo>
                  <a:cubicBezTo>
                    <a:pt x="22295" y="17046"/>
                    <a:pt x="22299" y="17050"/>
                    <a:pt x="22305" y="17050"/>
                  </a:cubicBezTo>
                  <a:cubicBezTo>
                    <a:pt x="22316" y="17050"/>
                    <a:pt x="22337" y="17036"/>
                    <a:pt x="22359" y="17036"/>
                  </a:cubicBezTo>
                  <a:cubicBezTo>
                    <a:pt x="23117" y="17402"/>
                    <a:pt x="23897" y="17639"/>
                    <a:pt x="24734" y="17639"/>
                  </a:cubicBezTo>
                  <a:cubicBezTo>
                    <a:pt x="24911" y="17639"/>
                    <a:pt x="25090" y="17628"/>
                    <a:pt x="25272" y="17606"/>
                  </a:cubicBezTo>
                  <a:cubicBezTo>
                    <a:pt x="26335" y="17490"/>
                    <a:pt x="27330" y="17088"/>
                    <a:pt x="28356" y="17088"/>
                  </a:cubicBezTo>
                  <a:cubicBezTo>
                    <a:pt x="28737" y="17088"/>
                    <a:pt x="29122" y="17144"/>
                    <a:pt x="29516" y="17289"/>
                  </a:cubicBezTo>
                  <a:cubicBezTo>
                    <a:pt x="29526" y="17293"/>
                    <a:pt x="29536" y="17294"/>
                    <a:pt x="29545" y="17294"/>
                  </a:cubicBezTo>
                  <a:cubicBezTo>
                    <a:pt x="29623" y="17294"/>
                    <a:pt x="29671" y="17187"/>
                    <a:pt x="29642" y="17131"/>
                  </a:cubicBezTo>
                  <a:cubicBezTo>
                    <a:pt x="28785" y="15565"/>
                    <a:pt x="26991" y="14357"/>
                    <a:pt x="25159" y="14357"/>
                  </a:cubicBezTo>
                  <a:cubicBezTo>
                    <a:pt x="25028" y="14357"/>
                    <a:pt x="24897" y="14363"/>
                    <a:pt x="24765" y="14376"/>
                  </a:cubicBezTo>
                  <a:cubicBezTo>
                    <a:pt x="23657" y="14471"/>
                    <a:pt x="21725" y="15484"/>
                    <a:pt x="22169" y="16846"/>
                  </a:cubicBezTo>
                  <a:cubicBezTo>
                    <a:pt x="21947" y="16878"/>
                    <a:pt x="21757" y="16941"/>
                    <a:pt x="21567" y="17036"/>
                  </a:cubicBezTo>
                  <a:cubicBezTo>
                    <a:pt x="20933" y="17226"/>
                    <a:pt x="20458" y="17764"/>
                    <a:pt x="20015" y="18239"/>
                  </a:cubicBezTo>
                  <a:cubicBezTo>
                    <a:pt x="19247" y="19067"/>
                    <a:pt x="18478" y="19674"/>
                    <a:pt x="17323" y="19674"/>
                  </a:cubicBezTo>
                  <a:cubicBezTo>
                    <a:pt x="17241" y="19674"/>
                    <a:pt x="17156" y="19671"/>
                    <a:pt x="17070" y="19664"/>
                  </a:cubicBezTo>
                  <a:cubicBezTo>
                    <a:pt x="14695" y="19506"/>
                    <a:pt x="12161" y="18303"/>
                    <a:pt x="10229" y="17036"/>
                  </a:cubicBezTo>
                  <a:cubicBezTo>
                    <a:pt x="10198" y="17036"/>
                    <a:pt x="10198" y="17004"/>
                    <a:pt x="10166" y="17004"/>
                  </a:cubicBezTo>
                  <a:cubicBezTo>
                    <a:pt x="9430" y="16572"/>
                    <a:pt x="8764" y="16080"/>
                    <a:pt x="8150" y="15532"/>
                  </a:cubicBezTo>
                  <a:lnTo>
                    <a:pt x="8150" y="15532"/>
                  </a:lnTo>
                  <a:cubicBezTo>
                    <a:pt x="8165" y="15545"/>
                    <a:pt x="8183" y="15552"/>
                    <a:pt x="8205" y="15552"/>
                  </a:cubicBezTo>
                  <a:cubicBezTo>
                    <a:pt x="8214" y="15552"/>
                    <a:pt x="8224" y="15551"/>
                    <a:pt x="8234" y="15547"/>
                  </a:cubicBezTo>
                  <a:cubicBezTo>
                    <a:pt x="10324" y="14977"/>
                    <a:pt x="11116" y="11557"/>
                    <a:pt x="9279" y="10290"/>
                  </a:cubicBezTo>
                  <a:cubicBezTo>
                    <a:pt x="9253" y="10239"/>
                    <a:pt x="9206" y="10187"/>
                    <a:pt x="9173" y="10187"/>
                  </a:cubicBezTo>
                  <a:cubicBezTo>
                    <a:pt x="9165" y="10187"/>
                    <a:pt x="9158" y="10190"/>
                    <a:pt x="9153" y="10195"/>
                  </a:cubicBezTo>
                  <a:cubicBezTo>
                    <a:pt x="8709" y="8960"/>
                    <a:pt x="7284" y="8960"/>
                    <a:pt x="6176" y="8707"/>
                  </a:cubicBezTo>
                  <a:cubicBezTo>
                    <a:pt x="6651" y="8707"/>
                    <a:pt x="7157" y="8580"/>
                    <a:pt x="7664" y="8549"/>
                  </a:cubicBezTo>
                  <a:cubicBezTo>
                    <a:pt x="7766" y="8543"/>
                    <a:pt x="7872" y="8540"/>
                    <a:pt x="7981" y="8540"/>
                  </a:cubicBezTo>
                  <a:cubicBezTo>
                    <a:pt x="9102" y="8540"/>
                    <a:pt x="10590" y="8841"/>
                    <a:pt x="11369" y="9562"/>
                  </a:cubicBezTo>
                  <a:cubicBezTo>
                    <a:pt x="11369" y="9562"/>
                    <a:pt x="11369" y="9562"/>
                    <a:pt x="11369" y="9594"/>
                  </a:cubicBezTo>
                  <a:cubicBezTo>
                    <a:pt x="11844" y="10575"/>
                    <a:pt x="11813" y="11715"/>
                    <a:pt x="12351" y="12666"/>
                  </a:cubicBezTo>
                  <a:cubicBezTo>
                    <a:pt x="12573" y="13014"/>
                    <a:pt x="12858" y="13331"/>
                    <a:pt x="13174" y="13584"/>
                  </a:cubicBezTo>
                  <a:cubicBezTo>
                    <a:pt x="13713" y="14059"/>
                    <a:pt x="14726" y="14376"/>
                    <a:pt x="14758" y="15199"/>
                  </a:cubicBezTo>
                  <a:cubicBezTo>
                    <a:pt x="14774" y="15262"/>
                    <a:pt x="14821" y="15294"/>
                    <a:pt x="14865" y="15294"/>
                  </a:cubicBezTo>
                  <a:cubicBezTo>
                    <a:pt x="14908" y="15294"/>
                    <a:pt x="14948" y="15262"/>
                    <a:pt x="14948" y="15199"/>
                  </a:cubicBezTo>
                  <a:lnTo>
                    <a:pt x="14980" y="15199"/>
                  </a:lnTo>
                  <a:cubicBezTo>
                    <a:pt x="14853" y="13521"/>
                    <a:pt x="14695" y="11715"/>
                    <a:pt x="13808" y="10195"/>
                  </a:cubicBezTo>
                  <a:cubicBezTo>
                    <a:pt x="13495" y="9641"/>
                    <a:pt x="12852" y="9050"/>
                    <a:pt x="12227" y="9050"/>
                  </a:cubicBezTo>
                  <a:cubicBezTo>
                    <a:pt x="12031" y="9050"/>
                    <a:pt x="11836" y="9109"/>
                    <a:pt x="11654" y="9245"/>
                  </a:cubicBezTo>
                  <a:lnTo>
                    <a:pt x="11623" y="9245"/>
                  </a:lnTo>
                  <a:cubicBezTo>
                    <a:pt x="10799" y="8644"/>
                    <a:pt x="9849" y="8264"/>
                    <a:pt x="8836" y="8137"/>
                  </a:cubicBezTo>
                  <a:cubicBezTo>
                    <a:pt x="8626" y="8112"/>
                    <a:pt x="8417" y="8103"/>
                    <a:pt x="8207" y="8103"/>
                  </a:cubicBezTo>
                  <a:cubicBezTo>
                    <a:pt x="7626" y="8103"/>
                    <a:pt x="7046" y="8173"/>
                    <a:pt x="6465" y="8173"/>
                  </a:cubicBezTo>
                  <a:cubicBezTo>
                    <a:pt x="6179" y="8173"/>
                    <a:pt x="5892" y="8156"/>
                    <a:pt x="5606" y="8105"/>
                  </a:cubicBezTo>
                  <a:cubicBezTo>
                    <a:pt x="5986" y="8105"/>
                    <a:pt x="6366" y="7979"/>
                    <a:pt x="6682" y="7694"/>
                  </a:cubicBezTo>
                  <a:cubicBezTo>
                    <a:pt x="7157" y="7282"/>
                    <a:pt x="7506" y="6617"/>
                    <a:pt x="7696" y="6015"/>
                  </a:cubicBezTo>
                  <a:cubicBezTo>
                    <a:pt x="8709" y="5730"/>
                    <a:pt x="9343" y="4210"/>
                    <a:pt x="9343" y="3260"/>
                  </a:cubicBezTo>
                  <a:cubicBezTo>
                    <a:pt x="9406" y="1771"/>
                    <a:pt x="7379" y="568"/>
                    <a:pt x="6112" y="315"/>
                  </a:cubicBezTo>
                  <a:cubicBezTo>
                    <a:pt x="6099" y="311"/>
                    <a:pt x="6086" y="310"/>
                    <a:pt x="6074" y="310"/>
                  </a:cubicBezTo>
                  <a:cubicBezTo>
                    <a:pt x="5974" y="310"/>
                    <a:pt x="5933" y="417"/>
                    <a:pt x="6017" y="473"/>
                  </a:cubicBezTo>
                  <a:cubicBezTo>
                    <a:pt x="6492" y="758"/>
                    <a:pt x="6429" y="695"/>
                    <a:pt x="6651" y="1360"/>
                  </a:cubicBezTo>
                  <a:cubicBezTo>
                    <a:pt x="6872" y="2025"/>
                    <a:pt x="6872" y="2025"/>
                    <a:pt x="6682" y="2563"/>
                  </a:cubicBezTo>
                  <a:cubicBezTo>
                    <a:pt x="6587" y="2912"/>
                    <a:pt x="6429" y="3228"/>
                    <a:pt x="6461" y="3577"/>
                  </a:cubicBezTo>
                  <a:cubicBezTo>
                    <a:pt x="6492" y="4400"/>
                    <a:pt x="7031" y="5255"/>
                    <a:pt x="7379" y="5983"/>
                  </a:cubicBezTo>
                  <a:cubicBezTo>
                    <a:pt x="6912" y="6792"/>
                    <a:pt x="6354" y="7663"/>
                    <a:pt x="5313" y="7663"/>
                  </a:cubicBezTo>
                  <a:cubicBezTo>
                    <a:pt x="5295" y="7663"/>
                    <a:pt x="5276" y="7662"/>
                    <a:pt x="5257" y="7662"/>
                  </a:cubicBezTo>
                  <a:cubicBezTo>
                    <a:pt x="4275" y="7599"/>
                    <a:pt x="3135" y="6712"/>
                    <a:pt x="2502" y="6015"/>
                  </a:cubicBezTo>
                  <a:cubicBezTo>
                    <a:pt x="1204" y="4622"/>
                    <a:pt x="1140" y="2120"/>
                    <a:pt x="1109" y="346"/>
                  </a:cubicBezTo>
                  <a:cubicBezTo>
                    <a:pt x="1109" y="315"/>
                    <a:pt x="1109" y="283"/>
                    <a:pt x="1077" y="251"/>
                  </a:cubicBezTo>
                  <a:cubicBezTo>
                    <a:pt x="975" y="99"/>
                    <a:pt x="737" y="1"/>
                    <a:pt x="514"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1"/>
            <p:cNvSpPr/>
            <p:nvPr/>
          </p:nvSpPr>
          <p:spPr>
            <a:xfrm flipH="1">
              <a:off x="8301046" y="459326"/>
              <a:ext cx="327604" cy="98216"/>
            </a:xfrm>
            <a:custGeom>
              <a:avLst/>
              <a:gdLst/>
              <a:ahLst/>
              <a:cxnLst/>
              <a:rect l="l" t="t" r="r" b="b"/>
              <a:pathLst>
                <a:path w="10281" h="3082" extrusionOk="0">
                  <a:moveTo>
                    <a:pt x="159" y="1"/>
                  </a:moveTo>
                  <a:cubicBezTo>
                    <a:pt x="64" y="1"/>
                    <a:pt x="0" y="159"/>
                    <a:pt x="127" y="159"/>
                  </a:cubicBezTo>
                  <a:cubicBezTo>
                    <a:pt x="3547" y="919"/>
                    <a:pt x="6904" y="1869"/>
                    <a:pt x="10230" y="3073"/>
                  </a:cubicBezTo>
                  <a:cubicBezTo>
                    <a:pt x="10236" y="3079"/>
                    <a:pt x="10242" y="3082"/>
                    <a:pt x="10247" y="3082"/>
                  </a:cubicBezTo>
                  <a:cubicBezTo>
                    <a:pt x="10270" y="3082"/>
                    <a:pt x="10281" y="3035"/>
                    <a:pt x="10230" y="3010"/>
                  </a:cubicBezTo>
                  <a:cubicBezTo>
                    <a:pt x="6999" y="1679"/>
                    <a:pt x="3611" y="634"/>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1"/>
            <p:cNvSpPr/>
            <p:nvPr/>
          </p:nvSpPr>
          <p:spPr>
            <a:xfrm flipH="1">
              <a:off x="8158380" y="253086"/>
              <a:ext cx="1114128" cy="675432"/>
            </a:xfrm>
            <a:custGeom>
              <a:avLst/>
              <a:gdLst/>
              <a:ahLst/>
              <a:cxnLst/>
              <a:rect l="l" t="t" r="r" b="b"/>
              <a:pathLst>
                <a:path w="34964" h="21195" extrusionOk="0">
                  <a:moveTo>
                    <a:pt x="26208" y="2190"/>
                  </a:moveTo>
                  <a:cubicBezTo>
                    <a:pt x="27798" y="2190"/>
                    <a:pt x="29325" y="2683"/>
                    <a:pt x="30688" y="3528"/>
                  </a:cubicBezTo>
                  <a:cubicBezTo>
                    <a:pt x="31416" y="3971"/>
                    <a:pt x="32081" y="4478"/>
                    <a:pt x="32810" y="4890"/>
                  </a:cubicBezTo>
                  <a:cubicBezTo>
                    <a:pt x="33095" y="5048"/>
                    <a:pt x="33443" y="5143"/>
                    <a:pt x="33696" y="5333"/>
                  </a:cubicBezTo>
                  <a:cubicBezTo>
                    <a:pt x="33855" y="5396"/>
                    <a:pt x="33981" y="5460"/>
                    <a:pt x="34140" y="5555"/>
                  </a:cubicBezTo>
                  <a:cubicBezTo>
                    <a:pt x="34045" y="5650"/>
                    <a:pt x="33981" y="5776"/>
                    <a:pt x="33886" y="5871"/>
                  </a:cubicBezTo>
                  <a:cubicBezTo>
                    <a:pt x="32588" y="5428"/>
                    <a:pt x="31543" y="4510"/>
                    <a:pt x="30245" y="4003"/>
                  </a:cubicBezTo>
                  <a:cubicBezTo>
                    <a:pt x="29518" y="3728"/>
                    <a:pt x="28708" y="3627"/>
                    <a:pt x="27892" y="3627"/>
                  </a:cubicBezTo>
                  <a:cubicBezTo>
                    <a:pt x="27108" y="3627"/>
                    <a:pt x="26318" y="3720"/>
                    <a:pt x="25589" y="3844"/>
                  </a:cubicBezTo>
                  <a:cubicBezTo>
                    <a:pt x="25472" y="3874"/>
                    <a:pt x="25490" y="4038"/>
                    <a:pt x="25593" y="4038"/>
                  </a:cubicBezTo>
                  <a:cubicBezTo>
                    <a:pt x="25602" y="4038"/>
                    <a:pt x="25611" y="4037"/>
                    <a:pt x="25621" y="4034"/>
                  </a:cubicBezTo>
                  <a:cubicBezTo>
                    <a:pt x="26318" y="3978"/>
                    <a:pt x="27000" y="3926"/>
                    <a:pt x="27668" y="3926"/>
                  </a:cubicBezTo>
                  <a:cubicBezTo>
                    <a:pt x="28881" y="3926"/>
                    <a:pt x="30051" y="4098"/>
                    <a:pt x="31195" y="4731"/>
                  </a:cubicBezTo>
                  <a:cubicBezTo>
                    <a:pt x="32081" y="5206"/>
                    <a:pt x="32873" y="5745"/>
                    <a:pt x="33791" y="6030"/>
                  </a:cubicBezTo>
                  <a:cubicBezTo>
                    <a:pt x="33760" y="6061"/>
                    <a:pt x="33728" y="6125"/>
                    <a:pt x="33696" y="6156"/>
                  </a:cubicBezTo>
                  <a:cubicBezTo>
                    <a:pt x="33651" y="6175"/>
                    <a:pt x="33592" y="6182"/>
                    <a:pt x="33525" y="6182"/>
                  </a:cubicBezTo>
                  <a:cubicBezTo>
                    <a:pt x="33161" y="6182"/>
                    <a:pt x="32531" y="5959"/>
                    <a:pt x="32155" y="5959"/>
                  </a:cubicBezTo>
                  <a:cubicBezTo>
                    <a:pt x="32117" y="5959"/>
                    <a:pt x="32082" y="5961"/>
                    <a:pt x="32050" y="5966"/>
                  </a:cubicBezTo>
                  <a:cubicBezTo>
                    <a:pt x="31353" y="6061"/>
                    <a:pt x="30751" y="6441"/>
                    <a:pt x="30086" y="6600"/>
                  </a:cubicBezTo>
                  <a:cubicBezTo>
                    <a:pt x="29840" y="6661"/>
                    <a:pt x="29601" y="6689"/>
                    <a:pt x="29369" y="6689"/>
                  </a:cubicBezTo>
                  <a:cubicBezTo>
                    <a:pt x="27930" y="6689"/>
                    <a:pt x="26731" y="5638"/>
                    <a:pt x="25367" y="5175"/>
                  </a:cubicBezTo>
                  <a:cubicBezTo>
                    <a:pt x="24689" y="4959"/>
                    <a:pt x="23984" y="4865"/>
                    <a:pt x="23275" y="4865"/>
                  </a:cubicBezTo>
                  <a:cubicBezTo>
                    <a:pt x="22629" y="4865"/>
                    <a:pt x="21980" y="4944"/>
                    <a:pt x="21345" y="5080"/>
                  </a:cubicBezTo>
                  <a:cubicBezTo>
                    <a:pt x="20395" y="5270"/>
                    <a:pt x="19097" y="5650"/>
                    <a:pt x="17989" y="5650"/>
                  </a:cubicBezTo>
                  <a:lnTo>
                    <a:pt x="17862" y="5650"/>
                  </a:lnTo>
                  <a:cubicBezTo>
                    <a:pt x="16880" y="5650"/>
                    <a:pt x="16025" y="5301"/>
                    <a:pt x="15550" y="4256"/>
                  </a:cubicBezTo>
                  <a:cubicBezTo>
                    <a:pt x="15550" y="4193"/>
                    <a:pt x="15582" y="4129"/>
                    <a:pt x="15613" y="4066"/>
                  </a:cubicBezTo>
                  <a:cubicBezTo>
                    <a:pt x="15613" y="4034"/>
                    <a:pt x="15613" y="4003"/>
                    <a:pt x="15613" y="3971"/>
                  </a:cubicBezTo>
                  <a:cubicBezTo>
                    <a:pt x="16138" y="3519"/>
                    <a:pt x="16762" y="3392"/>
                    <a:pt x="17423" y="3392"/>
                  </a:cubicBezTo>
                  <a:cubicBezTo>
                    <a:pt x="18272" y="3392"/>
                    <a:pt x="19182" y="3602"/>
                    <a:pt x="20023" y="3602"/>
                  </a:cubicBezTo>
                  <a:cubicBezTo>
                    <a:pt x="20225" y="3602"/>
                    <a:pt x="20424" y="3590"/>
                    <a:pt x="20617" y="3559"/>
                  </a:cubicBezTo>
                  <a:cubicBezTo>
                    <a:pt x="22296" y="3306"/>
                    <a:pt x="23752" y="2419"/>
                    <a:pt x="25431" y="2229"/>
                  </a:cubicBezTo>
                  <a:cubicBezTo>
                    <a:pt x="25691" y="2203"/>
                    <a:pt x="25951" y="2190"/>
                    <a:pt x="26208" y="2190"/>
                  </a:cubicBezTo>
                  <a:close/>
                  <a:moveTo>
                    <a:pt x="988" y="501"/>
                  </a:moveTo>
                  <a:cubicBezTo>
                    <a:pt x="1337" y="501"/>
                    <a:pt x="2062" y="975"/>
                    <a:pt x="2376" y="1089"/>
                  </a:cubicBezTo>
                  <a:cubicBezTo>
                    <a:pt x="2845" y="1227"/>
                    <a:pt x="3313" y="1317"/>
                    <a:pt x="3803" y="1317"/>
                  </a:cubicBezTo>
                  <a:cubicBezTo>
                    <a:pt x="3876" y="1317"/>
                    <a:pt x="3949" y="1315"/>
                    <a:pt x="4023" y="1311"/>
                  </a:cubicBezTo>
                  <a:cubicBezTo>
                    <a:pt x="4971" y="1291"/>
                    <a:pt x="5867" y="1129"/>
                    <a:pt x="6778" y="1129"/>
                  </a:cubicBezTo>
                  <a:cubicBezTo>
                    <a:pt x="7297" y="1129"/>
                    <a:pt x="7821" y="1182"/>
                    <a:pt x="8361" y="1343"/>
                  </a:cubicBezTo>
                  <a:cubicBezTo>
                    <a:pt x="9628" y="1723"/>
                    <a:pt x="10800" y="2388"/>
                    <a:pt x="12066" y="2799"/>
                  </a:cubicBezTo>
                  <a:cubicBezTo>
                    <a:pt x="12573" y="2958"/>
                    <a:pt x="13080" y="3084"/>
                    <a:pt x="13618" y="3116"/>
                  </a:cubicBezTo>
                  <a:cubicBezTo>
                    <a:pt x="13714" y="3124"/>
                    <a:pt x="13812" y="3127"/>
                    <a:pt x="13912" y="3127"/>
                  </a:cubicBezTo>
                  <a:cubicBezTo>
                    <a:pt x="14190" y="3127"/>
                    <a:pt x="14478" y="3104"/>
                    <a:pt x="14761" y="3104"/>
                  </a:cubicBezTo>
                  <a:cubicBezTo>
                    <a:pt x="15178" y="3104"/>
                    <a:pt x="15584" y="3154"/>
                    <a:pt x="15930" y="3401"/>
                  </a:cubicBezTo>
                  <a:cubicBezTo>
                    <a:pt x="15677" y="3528"/>
                    <a:pt x="15455" y="3686"/>
                    <a:pt x="15233" y="3939"/>
                  </a:cubicBezTo>
                  <a:cubicBezTo>
                    <a:pt x="15170" y="4003"/>
                    <a:pt x="15202" y="4098"/>
                    <a:pt x="15233" y="4129"/>
                  </a:cubicBezTo>
                  <a:cubicBezTo>
                    <a:pt x="14948" y="4795"/>
                    <a:pt x="14220" y="5270"/>
                    <a:pt x="14062" y="6030"/>
                  </a:cubicBezTo>
                  <a:cubicBezTo>
                    <a:pt x="13998" y="6346"/>
                    <a:pt x="14093" y="6600"/>
                    <a:pt x="14220" y="6885"/>
                  </a:cubicBezTo>
                  <a:cubicBezTo>
                    <a:pt x="14220" y="6916"/>
                    <a:pt x="14220" y="6948"/>
                    <a:pt x="14220" y="6980"/>
                  </a:cubicBezTo>
                  <a:cubicBezTo>
                    <a:pt x="13080" y="6410"/>
                    <a:pt x="12573" y="5238"/>
                    <a:pt x="11718" y="4320"/>
                  </a:cubicBezTo>
                  <a:cubicBezTo>
                    <a:pt x="10990" y="3464"/>
                    <a:pt x="10008" y="2863"/>
                    <a:pt x="8931" y="2514"/>
                  </a:cubicBezTo>
                  <a:cubicBezTo>
                    <a:pt x="7885" y="2174"/>
                    <a:pt x="6817" y="2094"/>
                    <a:pt x="5746" y="2094"/>
                  </a:cubicBezTo>
                  <a:cubicBezTo>
                    <a:pt x="5520" y="2094"/>
                    <a:pt x="5294" y="2097"/>
                    <a:pt x="5068" y="2103"/>
                  </a:cubicBezTo>
                  <a:cubicBezTo>
                    <a:pt x="4726" y="2103"/>
                    <a:pt x="4378" y="2113"/>
                    <a:pt x="4030" y="2113"/>
                  </a:cubicBezTo>
                  <a:cubicBezTo>
                    <a:pt x="3508" y="2113"/>
                    <a:pt x="2984" y="2090"/>
                    <a:pt x="2471" y="1976"/>
                  </a:cubicBezTo>
                  <a:cubicBezTo>
                    <a:pt x="2059" y="1881"/>
                    <a:pt x="1" y="994"/>
                    <a:pt x="887" y="519"/>
                  </a:cubicBezTo>
                  <a:cubicBezTo>
                    <a:pt x="915" y="507"/>
                    <a:pt x="949" y="501"/>
                    <a:pt x="988" y="501"/>
                  </a:cubicBezTo>
                  <a:close/>
                  <a:moveTo>
                    <a:pt x="23355" y="5148"/>
                  </a:moveTo>
                  <a:cubicBezTo>
                    <a:pt x="23784" y="5148"/>
                    <a:pt x="24221" y="5192"/>
                    <a:pt x="24671" y="5301"/>
                  </a:cubicBezTo>
                  <a:cubicBezTo>
                    <a:pt x="26268" y="5656"/>
                    <a:pt x="27671" y="7033"/>
                    <a:pt x="29372" y="7033"/>
                  </a:cubicBezTo>
                  <a:cubicBezTo>
                    <a:pt x="29492" y="7033"/>
                    <a:pt x="29614" y="7026"/>
                    <a:pt x="29738" y="7011"/>
                  </a:cubicBezTo>
                  <a:cubicBezTo>
                    <a:pt x="30371" y="6916"/>
                    <a:pt x="30941" y="6631"/>
                    <a:pt x="31543" y="6410"/>
                  </a:cubicBezTo>
                  <a:cubicBezTo>
                    <a:pt x="31543" y="6441"/>
                    <a:pt x="31543" y="6441"/>
                    <a:pt x="31575" y="6441"/>
                  </a:cubicBezTo>
                  <a:cubicBezTo>
                    <a:pt x="32430" y="6790"/>
                    <a:pt x="33031" y="7075"/>
                    <a:pt x="33348" y="8025"/>
                  </a:cubicBezTo>
                  <a:cubicBezTo>
                    <a:pt x="33475" y="8341"/>
                    <a:pt x="33475" y="8690"/>
                    <a:pt x="33570" y="9038"/>
                  </a:cubicBezTo>
                  <a:cubicBezTo>
                    <a:pt x="33633" y="9292"/>
                    <a:pt x="33728" y="9482"/>
                    <a:pt x="33855" y="9703"/>
                  </a:cubicBezTo>
                  <a:cubicBezTo>
                    <a:pt x="33950" y="9893"/>
                    <a:pt x="34076" y="10083"/>
                    <a:pt x="34203" y="10273"/>
                  </a:cubicBezTo>
                  <a:cubicBezTo>
                    <a:pt x="34583" y="10717"/>
                    <a:pt x="34488" y="11065"/>
                    <a:pt x="33950" y="11318"/>
                  </a:cubicBezTo>
                  <a:lnTo>
                    <a:pt x="33886" y="11382"/>
                  </a:lnTo>
                  <a:cubicBezTo>
                    <a:pt x="33380" y="11097"/>
                    <a:pt x="32841" y="10780"/>
                    <a:pt x="32271" y="10527"/>
                  </a:cubicBezTo>
                  <a:cubicBezTo>
                    <a:pt x="32262" y="10522"/>
                    <a:pt x="32254" y="10520"/>
                    <a:pt x="32247" y="10520"/>
                  </a:cubicBezTo>
                  <a:cubicBezTo>
                    <a:pt x="32201" y="10520"/>
                    <a:pt x="32185" y="10594"/>
                    <a:pt x="32240" y="10622"/>
                  </a:cubicBezTo>
                  <a:cubicBezTo>
                    <a:pt x="32746" y="10907"/>
                    <a:pt x="33285" y="11160"/>
                    <a:pt x="33823" y="11445"/>
                  </a:cubicBezTo>
                  <a:cubicBezTo>
                    <a:pt x="33392" y="11850"/>
                    <a:pt x="33124" y="11891"/>
                    <a:pt x="32628" y="11891"/>
                  </a:cubicBezTo>
                  <a:cubicBezTo>
                    <a:pt x="32504" y="11891"/>
                    <a:pt x="32366" y="11888"/>
                    <a:pt x="32208" y="11888"/>
                  </a:cubicBezTo>
                  <a:cubicBezTo>
                    <a:pt x="31765" y="11888"/>
                    <a:pt x="31353" y="11857"/>
                    <a:pt x="30941" y="11857"/>
                  </a:cubicBezTo>
                  <a:cubicBezTo>
                    <a:pt x="30684" y="11844"/>
                    <a:pt x="30443" y="11826"/>
                    <a:pt x="30209" y="11826"/>
                  </a:cubicBezTo>
                  <a:cubicBezTo>
                    <a:pt x="29866" y="11826"/>
                    <a:pt x="29538" y="11865"/>
                    <a:pt x="29199" y="12015"/>
                  </a:cubicBezTo>
                  <a:cubicBezTo>
                    <a:pt x="29136" y="11857"/>
                    <a:pt x="29041" y="11698"/>
                    <a:pt x="28914" y="11540"/>
                  </a:cubicBezTo>
                  <a:cubicBezTo>
                    <a:pt x="27901" y="10147"/>
                    <a:pt x="25874" y="9893"/>
                    <a:pt x="24322" y="9450"/>
                  </a:cubicBezTo>
                  <a:cubicBezTo>
                    <a:pt x="23151" y="9102"/>
                    <a:pt x="21979" y="8690"/>
                    <a:pt x="20902" y="8151"/>
                  </a:cubicBezTo>
                  <a:cubicBezTo>
                    <a:pt x="19984" y="7676"/>
                    <a:pt x="18527" y="6916"/>
                    <a:pt x="18084" y="5903"/>
                  </a:cubicBezTo>
                  <a:lnTo>
                    <a:pt x="18084" y="5903"/>
                  </a:lnTo>
                  <a:cubicBezTo>
                    <a:pt x="18113" y="5903"/>
                    <a:pt x="18142" y="5904"/>
                    <a:pt x="18171" y="5904"/>
                  </a:cubicBezTo>
                  <a:cubicBezTo>
                    <a:pt x="19954" y="5904"/>
                    <a:pt x="21581" y="5148"/>
                    <a:pt x="23355" y="5148"/>
                  </a:cubicBezTo>
                  <a:close/>
                  <a:moveTo>
                    <a:pt x="15423" y="4478"/>
                  </a:moveTo>
                  <a:cubicBezTo>
                    <a:pt x="15898" y="5396"/>
                    <a:pt x="16848" y="5840"/>
                    <a:pt x="17894" y="5903"/>
                  </a:cubicBezTo>
                  <a:cubicBezTo>
                    <a:pt x="18305" y="7011"/>
                    <a:pt x="19794" y="7835"/>
                    <a:pt x="20775" y="8373"/>
                  </a:cubicBezTo>
                  <a:cubicBezTo>
                    <a:pt x="22169" y="9133"/>
                    <a:pt x="23721" y="9608"/>
                    <a:pt x="25241" y="10020"/>
                  </a:cubicBezTo>
                  <a:cubicBezTo>
                    <a:pt x="26096" y="10242"/>
                    <a:pt x="26983" y="10463"/>
                    <a:pt x="27743" y="10907"/>
                  </a:cubicBezTo>
                  <a:cubicBezTo>
                    <a:pt x="28756" y="11508"/>
                    <a:pt x="28978" y="12363"/>
                    <a:pt x="29231" y="13440"/>
                  </a:cubicBezTo>
                  <a:cubicBezTo>
                    <a:pt x="29358" y="14074"/>
                    <a:pt x="29611" y="14295"/>
                    <a:pt x="29896" y="14802"/>
                  </a:cubicBezTo>
                  <a:cubicBezTo>
                    <a:pt x="30181" y="15340"/>
                    <a:pt x="30213" y="16100"/>
                    <a:pt x="30086" y="16734"/>
                  </a:cubicBezTo>
                  <a:cubicBezTo>
                    <a:pt x="29918" y="17432"/>
                    <a:pt x="29145" y="17668"/>
                    <a:pt x="28179" y="17668"/>
                  </a:cubicBezTo>
                  <a:cubicBezTo>
                    <a:pt x="26604" y="17668"/>
                    <a:pt x="24514" y="17040"/>
                    <a:pt x="23689" y="16765"/>
                  </a:cubicBezTo>
                  <a:cubicBezTo>
                    <a:pt x="21821" y="16100"/>
                    <a:pt x="19794" y="14675"/>
                    <a:pt x="18369" y="13345"/>
                  </a:cubicBezTo>
                  <a:cubicBezTo>
                    <a:pt x="17039" y="12078"/>
                    <a:pt x="16532" y="10590"/>
                    <a:pt x="15835" y="8975"/>
                  </a:cubicBezTo>
                  <a:cubicBezTo>
                    <a:pt x="15835" y="8911"/>
                    <a:pt x="15835" y="8880"/>
                    <a:pt x="15835" y="8816"/>
                  </a:cubicBezTo>
                  <a:cubicBezTo>
                    <a:pt x="15835" y="8753"/>
                    <a:pt x="15772" y="8690"/>
                    <a:pt x="15708" y="8690"/>
                  </a:cubicBezTo>
                  <a:cubicBezTo>
                    <a:pt x="15613" y="8500"/>
                    <a:pt x="15487" y="8278"/>
                    <a:pt x="15360" y="8056"/>
                  </a:cubicBezTo>
                  <a:lnTo>
                    <a:pt x="15392" y="7993"/>
                  </a:lnTo>
                  <a:cubicBezTo>
                    <a:pt x="15443" y="7916"/>
                    <a:pt x="15369" y="7818"/>
                    <a:pt x="15289" y="7818"/>
                  </a:cubicBezTo>
                  <a:cubicBezTo>
                    <a:pt x="15270" y="7818"/>
                    <a:pt x="15251" y="7823"/>
                    <a:pt x="15233" y="7835"/>
                  </a:cubicBezTo>
                  <a:cubicBezTo>
                    <a:pt x="14758" y="7043"/>
                    <a:pt x="14283" y="6251"/>
                    <a:pt x="14790" y="5396"/>
                  </a:cubicBezTo>
                  <a:cubicBezTo>
                    <a:pt x="14980" y="5048"/>
                    <a:pt x="15233" y="4795"/>
                    <a:pt x="15423" y="4478"/>
                  </a:cubicBezTo>
                  <a:close/>
                  <a:moveTo>
                    <a:pt x="12700" y="10083"/>
                  </a:moveTo>
                  <a:lnTo>
                    <a:pt x="12700" y="10083"/>
                  </a:lnTo>
                  <a:cubicBezTo>
                    <a:pt x="12637" y="10780"/>
                    <a:pt x="12668" y="11477"/>
                    <a:pt x="12763" y="12173"/>
                  </a:cubicBezTo>
                  <a:cubicBezTo>
                    <a:pt x="12922" y="13282"/>
                    <a:pt x="13302" y="14105"/>
                    <a:pt x="13048" y="15277"/>
                  </a:cubicBezTo>
                  <a:cubicBezTo>
                    <a:pt x="12922" y="15910"/>
                    <a:pt x="12953" y="16322"/>
                    <a:pt x="13270" y="16924"/>
                  </a:cubicBezTo>
                  <a:cubicBezTo>
                    <a:pt x="13745" y="17969"/>
                    <a:pt x="14093" y="18792"/>
                    <a:pt x="14062" y="19901"/>
                  </a:cubicBezTo>
                  <a:cubicBezTo>
                    <a:pt x="14030" y="19869"/>
                    <a:pt x="13998" y="19869"/>
                    <a:pt x="13967" y="19837"/>
                  </a:cubicBezTo>
                  <a:cubicBezTo>
                    <a:pt x="13080" y="19077"/>
                    <a:pt x="12193" y="18222"/>
                    <a:pt x="11813" y="17082"/>
                  </a:cubicBezTo>
                  <a:cubicBezTo>
                    <a:pt x="11306" y="15657"/>
                    <a:pt x="11465" y="14105"/>
                    <a:pt x="11845" y="12680"/>
                  </a:cubicBezTo>
                  <a:cubicBezTo>
                    <a:pt x="12066" y="11762"/>
                    <a:pt x="12288" y="10875"/>
                    <a:pt x="12700" y="10083"/>
                  </a:cubicBezTo>
                  <a:close/>
                  <a:moveTo>
                    <a:pt x="14062" y="19964"/>
                  </a:moveTo>
                  <a:lnTo>
                    <a:pt x="14062" y="19996"/>
                  </a:lnTo>
                  <a:cubicBezTo>
                    <a:pt x="14030" y="19964"/>
                    <a:pt x="14030" y="19964"/>
                    <a:pt x="13998" y="19964"/>
                  </a:cubicBezTo>
                  <a:close/>
                  <a:moveTo>
                    <a:pt x="14442" y="7233"/>
                  </a:moveTo>
                  <a:cubicBezTo>
                    <a:pt x="14600" y="7423"/>
                    <a:pt x="14758" y="7645"/>
                    <a:pt x="14885" y="7835"/>
                  </a:cubicBezTo>
                  <a:cubicBezTo>
                    <a:pt x="14948" y="7930"/>
                    <a:pt x="14980" y="7993"/>
                    <a:pt x="15012" y="8088"/>
                  </a:cubicBezTo>
                  <a:cubicBezTo>
                    <a:pt x="13872" y="9767"/>
                    <a:pt x="14568" y="11318"/>
                    <a:pt x="15043" y="13187"/>
                  </a:cubicBezTo>
                  <a:cubicBezTo>
                    <a:pt x="15392" y="14612"/>
                    <a:pt x="15265" y="16100"/>
                    <a:pt x="15202" y="17525"/>
                  </a:cubicBezTo>
                  <a:cubicBezTo>
                    <a:pt x="15170" y="18254"/>
                    <a:pt x="15138" y="18982"/>
                    <a:pt x="15107" y="19711"/>
                  </a:cubicBezTo>
                  <a:cubicBezTo>
                    <a:pt x="15084" y="20111"/>
                    <a:pt x="15187" y="20355"/>
                    <a:pt x="15009" y="20355"/>
                  </a:cubicBezTo>
                  <a:cubicBezTo>
                    <a:pt x="14933" y="20355"/>
                    <a:pt x="14807" y="20311"/>
                    <a:pt x="14600" y="20217"/>
                  </a:cubicBezTo>
                  <a:cubicBezTo>
                    <a:pt x="14442" y="20154"/>
                    <a:pt x="14315" y="20091"/>
                    <a:pt x="14220" y="20059"/>
                  </a:cubicBezTo>
                  <a:cubicBezTo>
                    <a:pt x="14505" y="18190"/>
                    <a:pt x="13048" y="16797"/>
                    <a:pt x="13397" y="14992"/>
                  </a:cubicBezTo>
                  <a:cubicBezTo>
                    <a:pt x="13587" y="14232"/>
                    <a:pt x="13397" y="13757"/>
                    <a:pt x="13207" y="12965"/>
                  </a:cubicBezTo>
                  <a:cubicBezTo>
                    <a:pt x="12922" y="11857"/>
                    <a:pt x="12890" y="10717"/>
                    <a:pt x="13017" y="9577"/>
                  </a:cubicBezTo>
                  <a:cubicBezTo>
                    <a:pt x="13175" y="9292"/>
                    <a:pt x="13397" y="9007"/>
                    <a:pt x="13618" y="8753"/>
                  </a:cubicBezTo>
                  <a:cubicBezTo>
                    <a:pt x="14030" y="8310"/>
                    <a:pt x="14283" y="7803"/>
                    <a:pt x="14410" y="7265"/>
                  </a:cubicBezTo>
                  <a:cubicBezTo>
                    <a:pt x="14442" y="7265"/>
                    <a:pt x="14442" y="7233"/>
                    <a:pt x="14442" y="7233"/>
                  </a:cubicBezTo>
                  <a:close/>
                  <a:moveTo>
                    <a:pt x="15898" y="9957"/>
                  </a:moveTo>
                  <a:cubicBezTo>
                    <a:pt x="16405" y="11128"/>
                    <a:pt x="16848" y="12300"/>
                    <a:pt x="17830" y="13282"/>
                  </a:cubicBezTo>
                  <a:cubicBezTo>
                    <a:pt x="19255" y="14739"/>
                    <a:pt x="21282" y="16132"/>
                    <a:pt x="23151" y="16892"/>
                  </a:cubicBezTo>
                  <a:cubicBezTo>
                    <a:pt x="23752" y="17145"/>
                    <a:pt x="24354" y="17304"/>
                    <a:pt x="24987" y="17430"/>
                  </a:cubicBezTo>
                  <a:cubicBezTo>
                    <a:pt x="25082" y="18127"/>
                    <a:pt x="25336" y="19267"/>
                    <a:pt x="25114" y="19901"/>
                  </a:cubicBezTo>
                  <a:cubicBezTo>
                    <a:pt x="25177" y="20154"/>
                    <a:pt x="25051" y="20344"/>
                    <a:pt x="24702" y="20376"/>
                  </a:cubicBezTo>
                  <a:cubicBezTo>
                    <a:pt x="24551" y="20554"/>
                    <a:pt x="24406" y="20643"/>
                    <a:pt x="24267" y="20643"/>
                  </a:cubicBezTo>
                  <a:cubicBezTo>
                    <a:pt x="24086" y="20643"/>
                    <a:pt x="23914" y="20491"/>
                    <a:pt x="23752" y="20186"/>
                  </a:cubicBezTo>
                  <a:cubicBezTo>
                    <a:pt x="23562" y="20027"/>
                    <a:pt x="23372" y="19837"/>
                    <a:pt x="23182" y="19679"/>
                  </a:cubicBezTo>
                  <a:cubicBezTo>
                    <a:pt x="22232" y="18919"/>
                    <a:pt x="21092" y="18507"/>
                    <a:pt x="20079" y="17842"/>
                  </a:cubicBezTo>
                  <a:cubicBezTo>
                    <a:pt x="18685" y="16924"/>
                    <a:pt x="17925" y="15467"/>
                    <a:pt x="17260" y="13979"/>
                  </a:cubicBezTo>
                  <a:cubicBezTo>
                    <a:pt x="16658" y="12680"/>
                    <a:pt x="16088" y="11350"/>
                    <a:pt x="15898" y="9957"/>
                  </a:cubicBezTo>
                  <a:close/>
                  <a:moveTo>
                    <a:pt x="820" y="0"/>
                  </a:moveTo>
                  <a:cubicBezTo>
                    <a:pt x="780" y="0"/>
                    <a:pt x="729" y="30"/>
                    <a:pt x="729" y="76"/>
                  </a:cubicBezTo>
                  <a:cubicBezTo>
                    <a:pt x="571" y="361"/>
                    <a:pt x="412" y="646"/>
                    <a:pt x="254" y="963"/>
                  </a:cubicBezTo>
                  <a:cubicBezTo>
                    <a:pt x="254" y="994"/>
                    <a:pt x="254" y="1058"/>
                    <a:pt x="286" y="1089"/>
                  </a:cubicBezTo>
                  <a:cubicBezTo>
                    <a:pt x="2439" y="3053"/>
                    <a:pt x="5448" y="1976"/>
                    <a:pt x="8044" y="2578"/>
                  </a:cubicBezTo>
                  <a:cubicBezTo>
                    <a:pt x="9913" y="3053"/>
                    <a:pt x="11148" y="4034"/>
                    <a:pt x="12288" y="5523"/>
                  </a:cubicBezTo>
                  <a:cubicBezTo>
                    <a:pt x="12795" y="6251"/>
                    <a:pt x="13333" y="6853"/>
                    <a:pt x="14157" y="7201"/>
                  </a:cubicBezTo>
                  <a:cubicBezTo>
                    <a:pt x="13903" y="8025"/>
                    <a:pt x="13333" y="8690"/>
                    <a:pt x="12827" y="9418"/>
                  </a:cubicBezTo>
                  <a:cubicBezTo>
                    <a:pt x="12795" y="9418"/>
                    <a:pt x="12763" y="9450"/>
                    <a:pt x="12763" y="9482"/>
                  </a:cubicBezTo>
                  <a:cubicBezTo>
                    <a:pt x="12510" y="9862"/>
                    <a:pt x="12288" y="10242"/>
                    <a:pt x="12130" y="10685"/>
                  </a:cubicBezTo>
                  <a:cubicBezTo>
                    <a:pt x="11686" y="12110"/>
                    <a:pt x="11243" y="13598"/>
                    <a:pt x="11243" y="15087"/>
                  </a:cubicBezTo>
                  <a:cubicBezTo>
                    <a:pt x="11243" y="16164"/>
                    <a:pt x="11496" y="17272"/>
                    <a:pt x="12066" y="18190"/>
                  </a:cubicBezTo>
                  <a:cubicBezTo>
                    <a:pt x="12351" y="18634"/>
                    <a:pt x="12668" y="18951"/>
                    <a:pt x="13080" y="19299"/>
                  </a:cubicBezTo>
                  <a:cubicBezTo>
                    <a:pt x="13587" y="19742"/>
                    <a:pt x="13777" y="20376"/>
                    <a:pt x="14220" y="20851"/>
                  </a:cubicBezTo>
                  <a:cubicBezTo>
                    <a:pt x="14446" y="21091"/>
                    <a:pt x="14633" y="21194"/>
                    <a:pt x="14787" y="21194"/>
                  </a:cubicBezTo>
                  <a:cubicBezTo>
                    <a:pt x="15647" y="21194"/>
                    <a:pt x="15492" y="17982"/>
                    <a:pt x="15518" y="17525"/>
                  </a:cubicBezTo>
                  <a:cubicBezTo>
                    <a:pt x="15613" y="16069"/>
                    <a:pt x="15740" y="14549"/>
                    <a:pt x="15360" y="13092"/>
                  </a:cubicBezTo>
                  <a:cubicBezTo>
                    <a:pt x="14885" y="11382"/>
                    <a:pt x="14252" y="9988"/>
                    <a:pt x="15170" y="8341"/>
                  </a:cubicBezTo>
                  <a:lnTo>
                    <a:pt x="15170" y="8341"/>
                  </a:lnTo>
                  <a:cubicBezTo>
                    <a:pt x="15297" y="8595"/>
                    <a:pt x="15423" y="8848"/>
                    <a:pt x="15518" y="9070"/>
                  </a:cubicBezTo>
                  <a:cubicBezTo>
                    <a:pt x="15550" y="11065"/>
                    <a:pt x="16373" y="12933"/>
                    <a:pt x="17229" y="14707"/>
                  </a:cubicBezTo>
                  <a:cubicBezTo>
                    <a:pt x="18084" y="16417"/>
                    <a:pt x="19097" y="17652"/>
                    <a:pt x="20807" y="18539"/>
                  </a:cubicBezTo>
                  <a:cubicBezTo>
                    <a:pt x="21821" y="19077"/>
                    <a:pt x="22676" y="19616"/>
                    <a:pt x="23594" y="20344"/>
                  </a:cubicBezTo>
                  <a:cubicBezTo>
                    <a:pt x="23873" y="20567"/>
                    <a:pt x="24300" y="21036"/>
                    <a:pt x="24744" y="21036"/>
                  </a:cubicBezTo>
                  <a:cubicBezTo>
                    <a:pt x="24804" y="21036"/>
                    <a:pt x="24864" y="21028"/>
                    <a:pt x="24924" y="21009"/>
                  </a:cubicBezTo>
                  <a:cubicBezTo>
                    <a:pt x="25367" y="20882"/>
                    <a:pt x="25177" y="20914"/>
                    <a:pt x="25336" y="20597"/>
                  </a:cubicBezTo>
                  <a:cubicBezTo>
                    <a:pt x="25716" y="19869"/>
                    <a:pt x="25367" y="18349"/>
                    <a:pt x="25146" y="17430"/>
                  </a:cubicBezTo>
                  <a:lnTo>
                    <a:pt x="25146" y="17430"/>
                  </a:lnTo>
                  <a:cubicBezTo>
                    <a:pt x="25494" y="17525"/>
                    <a:pt x="25843" y="17557"/>
                    <a:pt x="26191" y="17620"/>
                  </a:cubicBezTo>
                  <a:cubicBezTo>
                    <a:pt x="27073" y="17763"/>
                    <a:pt x="28083" y="18110"/>
                    <a:pt x="28991" y="18110"/>
                  </a:cubicBezTo>
                  <a:cubicBezTo>
                    <a:pt x="29094" y="18110"/>
                    <a:pt x="29195" y="18105"/>
                    <a:pt x="29294" y="18095"/>
                  </a:cubicBezTo>
                  <a:cubicBezTo>
                    <a:pt x="29706" y="18064"/>
                    <a:pt x="30150" y="17937"/>
                    <a:pt x="30340" y="17525"/>
                  </a:cubicBezTo>
                  <a:cubicBezTo>
                    <a:pt x="30561" y="17019"/>
                    <a:pt x="30308" y="17304"/>
                    <a:pt x="30340" y="16797"/>
                  </a:cubicBezTo>
                  <a:cubicBezTo>
                    <a:pt x="30371" y="16385"/>
                    <a:pt x="30625" y="15847"/>
                    <a:pt x="30625" y="15404"/>
                  </a:cubicBezTo>
                  <a:cubicBezTo>
                    <a:pt x="30593" y="14770"/>
                    <a:pt x="29801" y="14295"/>
                    <a:pt x="29611" y="13725"/>
                  </a:cubicBezTo>
                  <a:cubicBezTo>
                    <a:pt x="29421" y="13218"/>
                    <a:pt x="29389" y="12680"/>
                    <a:pt x="29231" y="12173"/>
                  </a:cubicBezTo>
                  <a:cubicBezTo>
                    <a:pt x="29393" y="12134"/>
                    <a:pt x="29605" y="12119"/>
                    <a:pt x="29850" y="12119"/>
                  </a:cubicBezTo>
                  <a:cubicBezTo>
                    <a:pt x="30585" y="12119"/>
                    <a:pt x="31624" y="12253"/>
                    <a:pt x="32556" y="12253"/>
                  </a:cubicBezTo>
                  <a:cubicBezTo>
                    <a:pt x="33799" y="12253"/>
                    <a:pt x="34852" y="12015"/>
                    <a:pt x="34742" y="10907"/>
                  </a:cubicBezTo>
                  <a:cubicBezTo>
                    <a:pt x="34710" y="10495"/>
                    <a:pt x="34488" y="10178"/>
                    <a:pt x="34298" y="9830"/>
                  </a:cubicBezTo>
                  <a:cubicBezTo>
                    <a:pt x="33918" y="9102"/>
                    <a:pt x="33886" y="8341"/>
                    <a:pt x="33570" y="7613"/>
                  </a:cubicBezTo>
                  <a:cubicBezTo>
                    <a:pt x="33285" y="6916"/>
                    <a:pt x="32683" y="6568"/>
                    <a:pt x="32050" y="6283"/>
                  </a:cubicBezTo>
                  <a:cubicBezTo>
                    <a:pt x="32176" y="6251"/>
                    <a:pt x="32335" y="6251"/>
                    <a:pt x="32461" y="6251"/>
                  </a:cubicBezTo>
                  <a:cubicBezTo>
                    <a:pt x="33169" y="6251"/>
                    <a:pt x="33746" y="6512"/>
                    <a:pt x="34409" y="6512"/>
                  </a:cubicBezTo>
                  <a:cubicBezTo>
                    <a:pt x="34547" y="6512"/>
                    <a:pt x="34689" y="6500"/>
                    <a:pt x="34837" y="6473"/>
                  </a:cubicBezTo>
                  <a:cubicBezTo>
                    <a:pt x="34900" y="6473"/>
                    <a:pt x="34963" y="6378"/>
                    <a:pt x="34963" y="6346"/>
                  </a:cubicBezTo>
                  <a:cubicBezTo>
                    <a:pt x="34900" y="5840"/>
                    <a:pt x="34678" y="5586"/>
                    <a:pt x="34266" y="5333"/>
                  </a:cubicBezTo>
                  <a:cubicBezTo>
                    <a:pt x="33443" y="4795"/>
                    <a:pt x="32525" y="4415"/>
                    <a:pt x="31701" y="3844"/>
                  </a:cubicBezTo>
                  <a:cubicBezTo>
                    <a:pt x="30086" y="2768"/>
                    <a:pt x="28471" y="1944"/>
                    <a:pt x="26508" y="1881"/>
                  </a:cubicBezTo>
                  <a:cubicBezTo>
                    <a:pt x="26458" y="1880"/>
                    <a:pt x="26408" y="1879"/>
                    <a:pt x="26359" y="1879"/>
                  </a:cubicBezTo>
                  <a:cubicBezTo>
                    <a:pt x="24082" y="1879"/>
                    <a:pt x="22183" y="3276"/>
                    <a:pt x="19920" y="3338"/>
                  </a:cubicBezTo>
                  <a:cubicBezTo>
                    <a:pt x="19880" y="3339"/>
                    <a:pt x="19840" y="3339"/>
                    <a:pt x="19799" y="3339"/>
                  </a:cubicBezTo>
                  <a:cubicBezTo>
                    <a:pt x="18957" y="3339"/>
                    <a:pt x="18075" y="3126"/>
                    <a:pt x="17242" y="3126"/>
                  </a:cubicBezTo>
                  <a:cubicBezTo>
                    <a:pt x="16889" y="3126"/>
                    <a:pt x="16544" y="3165"/>
                    <a:pt x="16215" y="3274"/>
                  </a:cubicBezTo>
                  <a:cubicBezTo>
                    <a:pt x="15804" y="2917"/>
                    <a:pt x="15321" y="2852"/>
                    <a:pt x="14814" y="2852"/>
                  </a:cubicBezTo>
                  <a:cubicBezTo>
                    <a:pt x="14527" y="2852"/>
                    <a:pt x="14231" y="2873"/>
                    <a:pt x="13936" y="2873"/>
                  </a:cubicBezTo>
                  <a:cubicBezTo>
                    <a:pt x="13830" y="2873"/>
                    <a:pt x="13724" y="2870"/>
                    <a:pt x="13618" y="2863"/>
                  </a:cubicBezTo>
                  <a:cubicBezTo>
                    <a:pt x="12161" y="2768"/>
                    <a:pt x="10863" y="2039"/>
                    <a:pt x="9533" y="1501"/>
                  </a:cubicBezTo>
                  <a:cubicBezTo>
                    <a:pt x="8500" y="1088"/>
                    <a:pt x="7552" y="864"/>
                    <a:pt x="6499" y="864"/>
                  </a:cubicBezTo>
                  <a:cubicBezTo>
                    <a:pt x="6260" y="864"/>
                    <a:pt x="6016" y="876"/>
                    <a:pt x="5764" y="899"/>
                  </a:cubicBezTo>
                  <a:cubicBezTo>
                    <a:pt x="5158" y="972"/>
                    <a:pt x="4590" y="1028"/>
                    <a:pt x="4044" y="1028"/>
                  </a:cubicBezTo>
                  <a:cubicBezTo>
                    <a:pt x="2935" y="1028"/>
                    <a:pt x="1917" y="798"/>
                    <a:pt x="856" y="13"/>
                  </a:cubicBezTo>
                  <a:cubicBezTo>
                    <a:pt x="847" y="4"/>
                    <a:pt x="834" y="0"/>
                    <a:pt x="8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2" name="Google Shape;842;p51"/>
          <p:cNvSpPr txBox="1"/>
          <p:nvPr/>
        </p:nvSpPr>
        <p:spPr>
          <a:xfrm>
            <a:off x="1530649" y="1464271"/>
            <a:ext cx="7231201" cy="718028"/>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1600"/>
              </a:spcAft>
              <a:buNone/>
            </a:pPr>
            <a:r>
              <a:rPr lang="vi-VN" sz="2800" dirty="0">
                <a:solidFill>
                  <a:srgbClr val="332D29"/>
                </a:solidFill>
                <a:latin typeface="+mj-lt"/>
                <a:ea typeface="Alice"/>
                <a:cs typeface="Alice"/>
                <a:sym typeface="Alice"/>
              </a:rPr>
              <a:t>Tổ chức sinh hoạt lớp máy móc, hình thức.</a:t>
            </a:r>
            <a:endParaRPr sz="2800" dirty="0">
              <a:solidFill>
                <a:srgbClr val="332D29"/>
              </a:solidFill>
              <a:latin typeface="+mj-lt"/>
              <a:ea typeface="Alice"/>
              <a:cs typeface="Alice"/>
              <a:sym typeface="Alice"/>
            </a:endParaRPr>
          </a:p>
        </p:txBody>
      </p:sp>
      <p:sp>
        <p:nvSpPr>
          <p:cNvPr id="109" name="Google Shape;535;p44">
            <a:extLst>
              <a:ext uri="{FF2B5EF4-FFF2-40B4-BE49-F238E27FC236}">
                <a16:creationId xmlns:a16="http://schemas.microsoft.com/office/drawing/2014/main" id="{97A92835-308F-4DE8-B6AC-EBB5D5ECEE3A}"/>
              </a:ext>
            </a:extLst>
          </p:cNvPr>
          <p:cNvSpPr txBox="1">
            <a:spLocks/>
          </p:cNvSpPr>
          <p:nvPr/>
        </p:nvSpPr>
        <p:spPr>
          <a:xfrm>
            <a:off x="447462" y="288777"/>
            <a:ext cx="5152341" cy="41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1pPr>
            <a:lvl2pPr marR="0" lvl="1"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2pPr>
            <a:lvl3pPr marR="0" lvl="2"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3pPr>
            <a:lvl4pPr marR="0" lvl="3"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4pPr>
            <a:lvl5pPr marR="0" lvl="4"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5pPr>
            <a:lvl6pPr marR="0" lvl="5"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6pPr>
            <a:lvl7pPr marR="0" lvl="6"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7pPr>
            <a:lvl8pPr marR="0" lvl="7"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8pPr>
            <a:lvl9pPr marR="0" lvl="8"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9pPr>
          </a:lstStyle>
          <a:p>
            <a:pPr algn="ctr"/>
            <a:r>
              <a:rPr lang="vi-VN" sz="2800" dirty="0">
                <a:latin typeface="Times New Roman" panose="02020603050405020304" pitchFamily="18" charset="0"/>
                <a:cs typeface="Times New Roman" panose="02020603050405020304" pitchFamily="18" charset="0"/>
              </a:rPr>
              <a:t>4. Một số lỗi thường gặp </a:t>
            </a:r>
          </a:p>
        </p:txBody>
      </p:sp>
      <p:sp>
        <p:nvSpPr>
          <p:cNvPr id="110" name="Google Shape;842;p51">
            <a:extLst>
              <a:ext uri="{FF2B5EF4-FFF2-40B4-BE49-F238E27FC236}">
                <a16:creationId xmlns:a16="http://schemas.microsoft.com/office/drawing/2014/main" id="{9635D919-6895-4990-9FF9-7A5D463ECB97}"/>
              </a:ext>
            </a:extLst>
          </p:cNvPr>
          <p:cNvSpPr txBox="1"/>
          <p:nvPr/>
        </p:nvSpPr>
        <p:spPr>
          <a:xfrm>
            <a:off x="1538468" y="3905490"/>
            <a:ext cx="6018451" cy="718028"/>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1600"/>
              </a:spcAft>
              <a:buNone/>
            </a:pPr>
            <a:r>
              <a:rPr lang="vi-VN" sz="2800">
                <a:solidFill>
                  <a:srgbClr val="332D29"/>
                </a:solidFill>
                <a:latin typeface="+mj-lt"/>
                <a:ea typeface="Alice"/>
                <a:cs typeface="Alice"/>
                <a:sym typeface="Alice"/>
              </a:rPr>
              <a:t>Không rõ vai trò của GV</a:t>
            </a:r>
            <a:endParaRPr sz="2800" dirty="0">
              <a:solidFill>
                <a:srgbClr val="332D29"/>
              </a:solidFill>
              <a:latin typeface="+mj-lt"/>
              <a:ea typeface="Alice"/>
              <a:cs typeface="Alice"/>
              <a:sym typeface="Alice"/>
            </a:endParaRPr>
          </a:p>
        </p:txBody>
      </p:sp>
      <p:sp>
        <p:nvSpPr>
          <p:cNvPr id="111" name="Google Shape;842;p51">
            <a:extLst>
              <a:ext uri="{FF2B5EF4-FFF2-40B4-BE49-F238E27FC236}">
                <a16:creationId xmlns:a16="http://schemas.microsoft.com/office/drawing/2014/main" id="{AC8C147E-6A04-4CD4-81DE-5F7B77C176F5}"/>
              </a:ext>
            </a:extLst>
          </p:cNvPr>
          <p:cNvSpPr txBox="1"/>
          <p:nvPr/>
        </p:nvSpPr>
        <p:spPr>
          <a:xfrm>
            <a:off x="1530414" y="2595767"/>
            <a:ext cx="6195491" cy="718028"/>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1600"/>
              </a:spcAft>
              <a:buNone/>
            </a:pPr>
            <a:r>
              <a:rPr lang="vi-VN" sz="2800" dirty="0">
                <a:solidFill>
                  <a:srgbClr val="332D29"/>
                </a:solidFill>
                <a:latin typeface="+mj-lt"/>
                <a:ea typeface="Alice"/>
                <a:cs typeface="Alice"/>
                <a:sym typeface="Alice"/>
              </a:rPr>
              <a:t>Tổ chức hoạt động trải nghiệm mang tính áp đặt.</a:t>
            </a:r>
            <a:endParaRPr sz="2800" dirty="0">
              <a:solidFill>
                <a:srgbClr val="332D29"/>
              </a:solidFill>
              <a:latin typeface="+mj-lt"/>
              <a:ea typeface="Alice"/>
              <a:cs typeface="Alice"/>
              <a:sym typeface="Alice"/>
            </a:endParaRPr>
          </a:p>
        </p:txBody>
      </p:sp>
      <p:sp>
        <p:nvSpPr>
          <p:cNvPr id="4" name="TextBox 3">
            <a:extLst>
              <a:ext uri="{FF2B5EF4-FFF2-40B4-BE49-F238E27FC236}">
                <a16:creationId xmlns:a16="http://schemas.microsoft.com/office/drawing/2014/main" id="{4DFCB413-FE25-4BB3-8037-A788BB0C0511}"/>
              </a:ext>
            </a:extLst>
          </p:cNvPr>
          <p:cNvSpPr txBox="1"/>
          <p:nvPr/>
        </p:nvSpPr>
        <p:spPr>
          <a:xfrm>
            <a:off x="873575" y="4573898"/>
            <a:ext cx="1787978" cy="523220"/>
          </a:xfrm>
          <a:prstGeom prst="rect">
            <a:avLst/>
          </a:prstGeom>
          <a:noFill/>
        </p:spPr>
        <p:txBody>
          <a:bodyPr wrap="square" rtlCol="0">
            <a:spAutoFit/>
          </a:bodyPr>
          <a:lstStyle/>
          <a:p>
            <a:r>
              <a:rPr lang="vi-VN" sz="2800" dirty="0">
                <a:latin typeface="+mj-lt"/>
              </a:rPr>
              <a:t>...</a:t>
            </a:r>
            <a:endParaRPr lang="en-US" sz="2800" dirty="0">
              <a:latin typeface="+mj-lt"/>
            </a:endParaRPr>
          </a:p>
        </p:txBody>
      </p:sp>
    </p:spTree>
    <p:extLst>
      <p:ext uri="{BB962C8B-B14F-4D97-AF65-F5344CB8AC3E}">
        <p14:creationId xmlns:p14="http://schemas.microsoft.com/office/powerpoint/2010/main" val="160447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43"/>
                                        </p:tgtEl>
                                        <p:attrNameLst>
                                          <p:attrName>style.visibility</p:attrName>
                                        </p:attrNameLst>
                                      </p:cBhvr>
                                      <p:to>
                                        <p:strVal val="visible"/>
                                      </p:to>
                                    </p:set>
                                    <p:animEffect transition="in" filter="fade">
                                      <p:cBhvr>
                                        <p:cTn id="7" dur="1000"/>
                                        <p:tgtEl>
                                          <p:spTgt spid="743"/>
                                        </p:tgtEl>
                                      </p:cBhvr>
                                    </p:animEffect>
                                    <p:anim calcmode="lin" valueType="num">
                                      <p:cBhvr>
                                        <p:cTn id="8" dur="1000" fill="hold"/>
                                        <p:tgtEl>
                                          <p:spTgt spid="743"/>
                                        </p:tgtEl>
                                        <p:attrNameLst>
                                          <p:attrName>ppt_x</p:attrName>
                                        </p:attrNameLst>
                                      </p:cBhvr>
                                      <p:tavLst>
                                        <p:tav tm="0">
                                          <p:val>
                                            <p:strVal val="#ppt_x"/>
                                          </p:val>
                                        </p:tav>
                                        <p:tav tm="100000">
                                          <p:val>
                                            <p:strVal val="#ppt_x"/>
                                          </p:val>
                                        </p:tav>
                                      </p:tavLst>
                                    </p:anim>
                                    <p:anim calcmode="lin" valueType="num">
                                      <p:cBhvr>
                                        <p:cTn id="9" dur="1000" fill="hold"/>
                                        <p:tgtEl>
                                          <p:spTgt spid="74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44"/>
                                        </p:tgtEl>
                                        <p:attrNameLst>
                                          <p:attrName>style.visibility</p:attrName>
                                        </p:attrNameLst>
                                      </p:cBhvr>
                                      <p:to>
                                        <p:strVal val="visible"/>
                                      </p:to>
                                    </p:set>
                                    <p:animEffect transition="in" filter="fade">
                                      <p:cBhvr>
                                        <p:cTn id="12" dur="1000"/>
                                        <p:tgtEl>
                                          <p:spTgt spid="744"/>
                                        </p:tgtEl>
                                      </p:cBhvr>
                                    </p:animEffect>
                                    <p:anim calcmode="lin" valueType="num">
                                      <p:cBhvr>
                                        <p:cTn id="13" dur="1000" fill="hold"/>
                                        <p:tgtEl>
                                          <p:spTgt spid="744"/>
                                        </p:tgtEl>
                                        <p:attrNameLst>
                                          <p:attrName>ppt_x</p:attrName>
                                        </p:attrNameLst>
                                      </p:cBhvr>
                                      <p:tavLst>
                                        <p:tav tm="0">
                                          <p:val>
                                            <p:strVal val="#ppt_x"/>
                                          </p:val>
                                        </p:tav>
                                        <p:tav tm="100000">
                                          <p:val>
                                            <p:strVal val="#ppt_x"/>
                                          </p:val>
                                        </p:tav>
                                      </p:tavLst>
                                    </p:anim>
                                    <p:anim calcmode="lin" valueType="num">
                                      <p:cBhvr>
                                        <p:cTn id="14" dur="1000" fill="hold"/>
                                        <p:tgtEl>
                                          <p:spTgt spid="74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42"/>
                                        </p:tgtEl>
                                        <p:attrNameLst>
                                          <p:attrName>style.visibility</p:attrName>
                                        </p:attrNameLst>
                                      </p:cBhvr>
                                      <p:to>
                                        <p:strVal val="visible"/>
                                      </p:to>
                                    </p:set>
                                    <p:animEffect transition="in" filter="fade">
                                      <p:cBhvr>
                                        <p:cTn id="17" dur="1000"/>
                                        <p:tgtEl>
                                          <p:spTgt spid="842"/>
                                        </p:tgtEl>
                                      </p:cBhvr>
                                    </p:animEffect>
                                    <p:anim calcmode="lin" valueType="num">
                                      <p:cBhvr>
                                        <p:cTn id="18" dur="1000" fill="hold"/>
                                        <p:tgtEl>
                                          <p:spTgt spid="842"/>
                                        </p:tgtEl>
                                        <p:attrNameLst>
                                          <p:attrName>ppt_x</p:attrName>
                                        </p:attrNameLst>
                                      </p:cBhvr>
                                      <p:tavLst>
                                        <p:tav tm="0">
                                          <p:val>
                                            <p:strVal val="#ppt_x"/>
                                          </p:val>
                                        </p:tav>
                                        <p:tav tm="100000">
                                          <p:val>
                                            <p:strVal val="#ppt_x"/>
                                          </p:val>
                                        </p:tav>
                                      </p:tavLst>
                                    </p:anim>
                                    <p:anim calcmode="lin" valueType="num">
                                      <p:cBhvr>
                                        <p:cTn id="19" dur="1000" fill="hold"/>
                                        <p:tgtEl>
                                          <p:spTgt spid="84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45"/>
                                        </p:tgtEl>
                                        <p:attrNameLst>
                                          <p:attrName>style.visibility</p:attrName>
                                        </p:attrNameLst>
                                      </p:cBhvr>
                                      <p:to>
                                        <p:strVal val="visible"/>
                                      </p:to>
                                    </p:set>
                                    <p:animEffect transition="in" filter="fade">
                                      <p:cBhvr>
                                        <p:cTn id="24" dur="1000"/>
                                        <p:tgtEl>
                                          <p:spTgt spid="745"/>
                                        </p:tgtEl>
                                      </p:cBhvr>
                                    </p:animEffect>
                                    <p:anim calcmode="lin" valueType="num">
                                      <p:cBhvr>
                                        <p:cTn id="25" dur="1000" fill="hold"/>
                                        <p:tgtEl>
                                          <p:spTgt spid="745"/>
                                        </p:tgtEl>
                                        <p:attrNameLst>
                                          <p:attrName>ppt_x</p:attrName>
                                        </p:attrNameLst>
                                      </p:cBhvr>
                                      <p:tavLst>
                                        <p:tav tm="0">
                                          <p:val>
                                            <p:strVal val="#ppt_x"/>
                                          </p:val>
                                        </p:tav>
                                        <p:tav tm="100000">
                                          <p:val>
                                            <p:strVal val="#ppt_x"/>
                                          </p:val>
                                        </p:tav>
                                      </p:tavLst>
                                    </p:anim>
                                    <p:anim calcmode="lin" valueType="num">
                                      <p:cBhvr>
                                        <p:cTn id="26" dur="1000" fill="hold"/>
                                        <p:tgtEl>
                                          <p:spTgt spid="74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46"/>
                                        </p:tgtEl>
                                        <p:attrNameLst>
                                          <p:attrName>style.visibility</p:attrName>
                                        </p:attrNameLst>
                                      </p:cBhvr>
                                      <p:to>
                                        <p:strVal val="visible"/>
                                      </p:to>
                                    </p:set>
                                    <p:animEffect transition="in" filter="fade">
                                      <p:cBhvr>
                                        <p:cTn id="29" dur="1000"/>
                                        <p:tgtEl>
                                          <p:spTgt spid="746"/>
                                        </p:tgtEl>
                                      </p:cBhvr>
                                    </p:animEffect>
                                    <p:anim calcmode="lin" valueType="num">
                                      <p:cBhvr>
                                        <p:cTn id="30" dur="1000" fill="hold"/>
                                        <p:tgtEl>
                                          <p:spTgt spid="746"/>
                                        </p:tgtEl>
                                        <p:attrNameLst>
                                          <p:attrName>ppt_x</p:attrName>
                                        </p:attrNameLst>
                                      </p:cBhvr>
                                      <p:tavLst>
                                        <p:tav tm="0">
                                          <p:val>
                                            <p:strVal val="#ppt_x"/>
                                          </p:val>
                                        </p:tav>
                                        <p:tav tm="100000">
                                          <p:val>
                                            <p:strVal val="#ppt_x"/>
                                          </p:val>
                                        </p:tav>
                                      </p:tavLst>
                                    </p:anim>
                                    <p:anim calcmode="lin" valueType="num">
                                      <p:cBhvr>
                                        <p:cTn id="31" dur="1000" fill="hold"/>
                                        <p:tgtEl>
                                          <p:spTgt spid="74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000"/>
                                        <p:tgtEl>
                                          <p:spTgt spid="111"/>
                                        </p:tgtEl>
                                      </p:cBhvr>
                                    </p:animEffect>
                                    <p:anim calcmode="lin" valueType="num">
                                      <p:cBhvr>
                                        <p:cTn id="35" dur="1000" fill="hold"/>
                                        <p:tgtEl>
                                          <p:spTgt spid="111"/>
                                        </p:tgtEl>
                                        <p:attrNameLst>
                                          <p:attrName>ppt_x</p:attrName>
                                        </p:attrNameLst>
                                      </p:cBhvr>
                                      <p:tavLst>
                                        <p:tav tm="0">
                                          <p:val>
                                            <p:strVal val="#ppt_x"/>
                                          </p:val>
                                        </p:tav>
                                        <p:tav tm="100000">
                                          <p:val>
                                            <p:strVal val="#ppt_x"/>
                                          </p:val>
                                        </p:tav>
                                      </p:tavLst>
                                    </p:anim>
                                    <p:anim calcmode="lin" valueType="num">
                                      <p:cBhvr>
                                        <p:cTn id="36"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47"/>
                                        </p:tgtEl>
                                        <p:attrNameLst>
                                          <p:attrName>style.visibility</p:attrName>
                                        </p:attrNameLst>
                                      </p:cBhvr>
                                      <p:to>
                                        <p:strVal val="visible"/>
                                      </p:to>
                                    </p:set>
                                    <p:animEffect transition="in" filter="fade">
                                      <p:cBhvr>
                                        <p:cTn id="41" dur="1000"/>
                                        <p:tgtEl>
                                          <p:spTgt spid="747"/>
                                        </p:tgtEl>
                                      </p:cBhvr>
                                    </p:animEffect>
                                    <p:anim calcmode="lin" valueType="num">
                                      <p:cBhvr>
                                        <p:cTn id="42" dur="1000" fill="hold"/>
                                        <p:tgtEl>
                                          <p:spTgt spid="747"/>
                                        </p:tgtEl>
                                        <p:attrNameLst>
                                          <p:attrName>ppt_x</p:attrName>
                                        </p:attrNameLst>
                                      </p:cBhvr>
                                      <p:tavLst>
                                        <p:tav tm="0">
                                          <p:val>
                                            <p:strVal val="#ppt_x"/>
                                          </p:val>
                                        </p:tav>
                                        <p:tav tm="100000">
                                          <p:val>
                                            <p:strVal val="#ppt_x"/>
                                          </p:val>
                                        </p:tav>
                                      </p:tavLst>
                                    </p:anim>
                                    <p:anim calcmode="lin" valueType="num">
                                      <p:cBhvr>
                                        <p:cTn id="43" dur="1000" fill="hold"/>
                                        <p:tgtEl>
                                          <p:spTgt spid="74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48"/>
                                        </p:tgtEl>
                                        <p:attrNameLst>
                                          <p:attrName>style.visibility</p:attrName>
                                        </p:attrNameLst>
                                      </p:cBhvr>
                                      <p:to>
                                        <p:strVal val="visible"/>
                                      </p:to>
                                    </p:set>
                                    <p:animEffect transition="in" filter="fade">
                                      <p:cBhvr>
                                        <p:cTn id="46" dur="1000"/>
                                        <p:tgtEl>
                                          <p:spTgt spid="748"/>
                                        </p:tgtEl>
                                      </p:cBhvr>
                                    </p:animEffect>
                                    <p:anim calcmode="lin" valueType="num">
                                      <p:cBhvr>
                                        <p:cTn id="47" dur="1000" fill="hold"/>
                                        <p:tgtEl>
                                          <p:spTgt spid="748"/>
                                        </p:tgtEl>
                                        <p:attrNameLst>
                                          <p:attrName>ppt_x</p:attrName>
                                        </p:attrNameLst>
                                      </p:cBhvr>
                                      <p:tavLst>
                                        <p:tav tm="0">
                                          <p:val>
                                            <p:strVal val="#ppt_x"/>
                                          </p:val>
                                        </p:tav>
                                        <p:tav tm="100000">
                                          <p:val>
                                            <p:strVal val="#ppt_x"/>
                                          </p:val>
                                        </p:tav>
                                      </p:tavLst>
                                    </p:anim>
                                    <p:anim calcmode="lin" valueType="num">
                                      <p:cBhvr>
                                        <p:cTn id="48" dur="1000" fill="hold"/>
                                        <p:tgtEl>
                                          <p:spTgt spid="74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10"/>
                                        </p:tgtEl>
                                        <p:attrNameLst>
                                          <p:attrName>style.visibility</p:attrName>
                                        </p:attrNameLst>
                                      </p:cBhvr>
                                      <p:to>
                                        <p:strVal val="visible"/>
                                      </p:to>
                                    </p:set>
                                    <p:animEffect transition="in" filter="fade">
                                      <p:cBhvr>
                                        <p:cTn id="51" dur="1000"/>
                                        <p:tgtEl>
                                          <p:spTgt spid="110"/>
                                        </p:tgtEl>
                                      </p:cBhvr>
                                    </p:animEffect>
                                    <p:anim calcmode="lin" valueType="num">
                                      <p:cBhvr>
                                        <p:cTn id="52" dur="1000" fill="hold"/>
                                        <p:tgtEl>
                                          <p:spTgt spid="110"/>
                                        </p:tgtEl>
                                        <p:attrNameLst>
                                          <p:attrName>ppt_x</p:attrName>
                                        </p:attrNameLst>
                                      </p:cBhvr>
                                      <p:tavLst>
                                        <p:tav tm="0">
                                          <p:val>
                                            <p:strVal val="#ppt_x"/>
                                          </p:val>
                                        </p:tav>
                                        <p:tav tm="100000">
                                          <p:val>
                                            <p:strVal val="#ppt_x"/>
                                          </p:val>
                                        </p:tav>
                                      </p:tavLst>
                                    </p:anim>
                                    <p:anim calcmode="lin" valueType="num">
                                      <p:cBhvr>
                                        <p:cTn id="53" dur="1000" fill="hold"/>
                                        <p:tgtEl>
                                          <p:spTgt spid="11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0"/>
                                        <p:tgtEl>
                                          <p:spTgt spid="4"/>
                                        </p:tgtEl>
                                      </p:cBhvr>
                                    </p:animEffect>
                                    <p:anim calcmode="lin" valueType="num">
                                      <p:cBhvr>
                                        <p:cTn id="57" dur="1000" fill="hold"/>
                                        <p:tgtEl>
                                          <p:spTgt spid="4"/>
                                        </p:tgtEl>
                                        <p:attrNameLst>
                                          <p:attrName>ppt_x</p:attrName>
                                        </p:attrNameLst>
                                      </p:cBhvr>
                                      <p:tavLst>
                                        <p:tav tm="0">
                                          <p:val>
                                            <p:strVal val="#ppt_x"/>
                                          </p:val>
                                        </p:tav>
                                        <p:tav tm="100000">
                                          <p:val>
                                            <p:strVal val="#ppt_x"/>
                                          </p:val>
                                        </p:tav>
                                      </p:tavLst>
                                    </p:anim>
                                    <p:anim calcmode="lin" valueType="num">
                                      <p:cBhvr>
                                        <p:cTn id="5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 grpId="0" animBg="1"/>
      <p:bldP spid="744" grpId="0" animBg="1"/>
      <p:bldP spid="745" grpId="0" animBg="1"/>
      <p:bldP spid="746" grpId="0" animBg="1"/>
      <p:bldP spid="747" grpId="0" animBg="1"/>
      <p:bldP spid="748" grpId="0" animBg="1"/>
      <p:bldP spid="842" grpId="0"/>
      <p:bldP spid="110" grpId="0"/>
      <p:bldP spid="111"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08"/>
        <p:cNvGrpSpPr/>
        <p:nvPr/>
      </p:nvGrpSpPr>
      <p:grpSpPr>
        <a:xfrm>
          <a:off x="0" y="0"/>
          <a:ext cx="0" cy="0"/>
          <a:chOff x="0" y="0"/>
          <a:chExt cx="0" cy="0"/>
        </a:xfrm>
      </p:grpSpPr>
      <p:sp>
        <p:nvSpPr>
          <p:cNvPr id="1309" name="Google Shape;1309;p49"/>
          <p:cNvSpPr txBox="1">
            <a:spLocks noGrp="1"/>
          </p:cNvSpPr>
          <p:nvPr>
            <p:ph type="title"/>
          </p:nvPr>
        </p:nvSpPr>
        <p:spPr>
          <a:xfrm>
            <a:off x="1004979" y="1461625"/>
            <a:ext cx="6807300" cy="163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000" b="1" i="1" dirty="0">
                <a:latin typeface="Times New Roman" panose="02020603050405020304" pitchFamily="18" charset="0"/>
                <a:cs typeface="Times New Roman" panose="02020603050405020304" pitchFamily="18" charset="0"/>
              </a:rPr>
              <a:t>Trân trọng cám ơn </a:t>
            </a:r>
            <a:br>
              <a:rPr lang="vi-VN" sz="4000" b="1" i="1" dirty="0">
                <a:latin typeface="Times New Roman" panose="02020603050405020304" pitchFamily="18" charset="0"/>
                <a:cs typeface="Times New Roman" panose="02020603050405020304" pitchFamily="18" charset="0"/>
              </a:rPr>
            </a:br>
            <a:r>
              <a:rPr lang="vi-VN" sz="4000" b="1" i="1" dirty="0">
                <a:latin typeface="Times New Roman" panose="02020603050405020304" pitchFamily="18" charset="0"/>
                <a:cs typeface="Times New Roman" panose="02020603050405020304" pitchFamily="18" charset="0"/>
              </a:rPr>
              <a:t>sự theo dõi của quý thầy cô!</a:t>
            </a:r>
            <a:endParaRPr sz="4000" b="1" i="1" dirty="0">
              <a:latin typeface="Times New Roman" panose="02020603050405020304" pitchFamily="18" charset="0"/>
              <a:cs typeface="Times New Roman" panose="02020603050405020304" pitchFamily="18" charset="0"/>
            </a:endParaRPr>
          </a:p>
        </p:txBody>
      </p:sp>
      <p:grpSp>
        <p:nvGrpSpPr>
          <p:cNvPr id="3" name="Google Shape;1576;p72">
            <a:extLst>
              <a:ext uri="{FF2B5EF4-FFF2-40B4-BE49-F238E27FC236}">
                <a16:creationId xmlns:a16="http://schemas.microsoft.com/office/drawing/2014/main" id="{9DB81A44-8E90-477B-A7A9-806A4B37DAF6}"/>
              </a:ext>
            </a:extLst>
          </p:cNvPr>
          <p:cNvGrpSpPr/>
          <p:nvPr/>
        </p:nvGrpSpPr>
        <p:grpSpPr>
          <a:xfrm>
            <a:off x="-184675" y="0"/>
            <a:ext cx="1826099" cy="5202533"/>
            <a:chOff x="-184675" y="0"/>
            <a:chExt cx="1826099" cy="5202533"/>
          </a:xfrm>
        </p:grpSpPr>
        <p:sp>
          <p:nvSpPr>
            <p:cNvPr id="4" name="Google Shape;1577;p72">
              <a:extLst>
                <a:ext uri="{FF2B5EF4-FFF2-40B4-BE49-F238E27FC236}">
                  <a16:creationId xmlns:a16="http://schemas.microsoft.com/office/drawing/2014/main" id="{C7AA7A63-A600-4C19-A7F5-6ED6EB1B8B9B}"/>
                </a:ext>
              </a:extLst>
            </p:cNvPr>
            <p:cNvSpPr/>
            <p:nvPr/>
          </p:nvSpPr>
          <p:spPr>
            <a:xfrm>
              <a:off x="910383" y="449542"/>
              <a:ext cx="578319" cy="517624"/>
            </a:xfrm>
            <a:custGeom>
              <a:avLst/>
              <a:gdLst/>
              <a:ahLst/>
              <a:cxnLst/>
              <a:rect l="l" t="t" r="r" b="b"/>
              <a:pathLst>
                <a:path w="19066" h="17065" extrusionOk="0">
                  <a:moveTo>
                    <a:pt x="17450" y="9989"/>
                  </a:moveTo>
                  <a:lnTo>
                    <a:pt x="17450" y="9989"/>
                  </a:lnTo>
                  <a:cubicBezTo>
                    <a:pt x="17626" y="10165"/>
                    <a:pt x="17775" y="10341"/>
                    <a:pt x="17872" y="10517"/>
                  </a:cubicBezTo>
                  <a:lnTo>
                    <a:pt x="17872" y="10517"/>
                  </a:lnTo>
                  <a:cubicBezTo>
                    <a:pt x="17741" y="10353"/>
                    <a:pt x="17606" y="10171"/>
                    <a:pt x="17450" y="9989"/>
                  </a:cubicBezTo>
                  <a:close/>
                  <a:moveTo>
                    <a:pt x="11979" y="1"/>
                  </a:moveTo>
                  <a:cubicBezTo>
                    <a:pt x="11203" y="1"/>
                    <a:pt x="10424" y="126"/>
                    <a:pt x="9660" y="298"/>
                  </a:cubicBezTo>
                  <a:cubicBezTo>
                    <a:pt x="7886" y="710"/>
                    <a:pt x="5923" y="1343"/>
                    <a:pt x="4434" y="2451"/>
                  </a:cubicBezTo>
                  <a:cubicBezTo>
                    <a:pt x="3801" y="2895"/>
                    <a:pt x="3389" y="3401"/>
                    <a:pt x="3072" y="4098"/>
                  </a:cubicBezTo>
                  <a:cubicBezTo>
                    <a:pt x="2851" y="4541"/>
                    <a:pt x="2724" y="5017"/>
                    <a:pt x="2439" y="5460"/>
                  </a:cubicBezTo>
                  <a:cubicBezTo>
                    <a:pt x="2154" y="5903"/>
                    <a:pt x="1711" y="6283"/>
                    <a:pt x="1331" y="6695"/>
                  </a:cubicBezTo>
                  <a:cubicBezTo>
                    <a:pt x="634" y="7423"/>
                    <a:pt x="0" y="8437"/>
                    <a:pt x="444" y="9418"/>
                  </a:cubicBezTo>
                  <a:cubicBezTo>
                    <a:pt x="444" y="9514"/>
                    <a:pt x="444" y="9672"/>
                    <a:pt x="507" y="9894"/>
                  </a:cubicBezTo>
                  <a:cubicBezTo>
                    <a:pt x="475" y="9925"/>
                    <a:pt x="475" y="9989"/>
                    <a:pt x="539" y="10020"/>
                  </a:cubicBezTo>
                  <a:cubicBezTo>
                    <a:pt x="539" y="10020"/>
                    <a:pt x="539" y="10020"/>
                    <a:pt x="539" y="10052"/>
                  </a:cubicBezTo>
                  <a:cubicBezTo>
                    <a:pt x="539" y="10939"/>
                    <a:pt x="951" y="11730"/>
                    <a:pt x="1742" y="12205"/>
                  </a:cubicBezTo>
                  <a:cubicBezTo>
                    <a:pt x="2344" y="12585"/>
                    <a:pt x="3072" y="12744"/>
                    <a:pt x="3706" y="13029"/>
                  </a:cubicBezTo>
                  <a:cubicBezTo>
                    <a:pt x="4497" y="13345"/>
                    <a:pt x="5226" y="13757"/>
                    <a:pt x="5954" y="14232"/>
                  </a:cubicBezTo>
                  <a:cubicBezTo>
                    <a:pt x="6954" y="14916"/>
                    <a:pt x="8828" y="17064"/>
                    <a:pt x="10432" y="17064"/>
                  </a:cubicBezTo>
                  <a:cubicBezTo>
                    <a:pt x="10759" y="17064"/>
                    <a:pt x="11075" y="16975"/>
                    <a:pt x="11370" y="16766"/>
                  </a:cubicBezTo>
                  <a:cubicBezTo>
                    <a:pt x="11718" y="16766"/>
                    <a:pt x="12066" y="16671"/>
                    <a:pt x="12415" y="16512"/>
                  </a:cubicBezTo>
                  <a:cubicBezTo>
                    <a:pt x="13206" y="16101"/>
                    <a:pt x="13713" y="15372"/>
                    <a:pt x="13681" y="14486"/>
                  </a:cubicBezTo>
                  <a:lnTo>
                    <a:pt x="13681" y="14486"/>
                  </a:lnTo>
                  <a:cubicBezTo>
                    <a:pt x="13986" y="14600"/>
                    <a:pt x="14290" y="14691"/>
                    <a:pt x="14607" y="14691"/>
                  </a:cubicBezTo>
                  <a:cubicBezTo>
                    <a:pt x="14819" y="14691"/>
                    <a:pt x="15037" y="14650"/>
                    <a:pt x="15265" y="14549"/>
                  </a:cubicBezTo>
                  <a:cubicBezTo>
                    <a:pt x="16120" y="14169"/>
                    <a:pt x="17260" y="13472"/>
                    <a:pt x="17893" y="12775"/>
                  </a:cubicBezTo>
                  <a:cubicBezTo>
                    <a:pt x="19065" y="11477"/>
                    <a:pt x="18210" y="10210"/>
                    <a:pt x="17070" y="9355"/>
                  </a:cubicBezTo>
                  <a:cubicBezTo>
                    <a:pt x="17672" y="8880"/>
                    <a:pt x="18337" y="8310"/>
                    <a:pt x="18400" y="7518"/>
                  </a:cubicBezTo>
                  <a:cubicBezTo>
                    <a:pt x="18400" y="7297"/>
                    <a:pt x="18400" y="7075"/>
                    <a:pt x="18305" y="6885"/>
                  </a:cubicBezTo>
                  <a:cubicBezTo>
                    <a:pt x="18242" y="6695"/>
                    <a:pt x="18115" y="6505"/>
                    <a:pt x="17988" y="6347"/>
                  </a:cubicBezTo>
                  <a:cubicBezTo>
                    <a:pt x="17608" y="5808"/>
                    <a:pt x="17735" y="5872"/>
                    <a:pt x="17482" y="5080"/>
                  </a:cubicBezTo>
                  <a:cubicBezTo>
                    <a:pt x="17418" y="4890"/>
                    <a:pt x="17387" y="4763"/>
                    <a:pt x="17292" y="4668"/>
                  </a:cubicBezTo>
                  <a:cubicBezTo>
                    <a:pt x="17798" y="4446"/>
                    <a:pt x="18147" y="4098"/>
                    <a:pt x="18400" y="3591"/>
                  </a:cubicBezTo>
                  <a:cubicBezTo>
                    <a:pt x="18432" y="3528"/>
                    <a:pt x="18432" y="3496"/>
                    <a:pt x="18400" y="3465"/>
                  </a:cubicBezTo>
                  <a:cubicBezTo>
                    <a:pt x="18115" y="3180"/>
                    <a:pt x="17893" y="3053"/>
                    <a:pt x="17513" y="3021"/>
                  </a:cubicBezTo>
                  <a:cubicBezTo>
                    <a:pt x="17401" y="3003"/>
                    <a:pt x="17285" y="2998"/>
                    <a:pt x="17167" y="2998"/>
                  </a:cubicBezTo>
                  <a:cubicBezTo>
                    <a:pt x="17042" y="2998"/>
                    <a:pt x="16916" y="3003"/>
                    <a:pt x="16787" y="3003"/>
                  </a:cubicBezTo>
                  <a:cubicBezTo>
                    <a:pt x="16630" y="3003"/>
                    <a:pt x="16470" y="2995"/>
                    <a:pt x="16310" y="2958"/>
                  </a:cubicBezTo>
                  <a:cubicBezTo>
                    <a:pt x="15930" y="2895"/>
                    <a:pt x="15550" y="2705"/>
                    <a:pt x="15170" y="2515"/>
                  </a:cubicBezTo>
                  <a:cubicBezTo>
                    <a:pt x="14827" y="2372"/>
                    <a:pt x="14329" y="2126"/>
                    <a:pt x="13886" y="2126"/>
                  </a:cubicBezTo>
                  <a:cubicBezTo>
                    <a:pt x="13838" y="2126"/>
                    <a:pt x="13791" y="2128"/>
                    <a:pt x="13745" y="2135"/>
                  </a:cubicBezTo>
                  <a:cubicBezTo>
                    <a:pt x="13903" y="1786"/>
                    <a:pt x="13998" y="1406"/>
                    <a:pt x="14093" y="1026"/>
                  </a:cubicBezTo>
                  <a:cubicBezTo>
                    <a:pt x="14220" y="931"/>
                    <a:pt x="14315" y="836"/>
                    <a:pt x="14378" y="710"/>
                  </a:cubicBezTo>
                  <a:cubicBezTo>
                    <a:pt x="14442" y="646"/>
                    <a:pt x="14410" y="520"/>
                    <a:pt x="14347" y="488"/>
                  </a:cubicBezTo>
                  <a:cubicBezTo>
                    <a:pt x="13575" y="134"/>
                    <a:pt x="12779" y="1"/>
                    <a:pt x="11979"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578;p72">
              <a:extLst>
                <a:ext uri="{FF2B5EF4-FFF2-40B4-BE49-F238E27FC236}">
                  <a16:creationId xmlns:a16="http://schemas.microsoft.com/office/drawing/2014/main" id="{B1B31EDD-A146-40C1-8E20-195992A434F5}"/>
                </a:ext>
              </a:extLst>
            </p:cNvPr>
            <p:cNvSpPr/>
            <p:nvPr/>
          </p:nvSpPr>
          <p:spPr>
            <a:xfrm>
              <a:off x="647196" y="490247"/>
              <a:ext cx="1941" cy="1001"/>
            </a:xfrm>
            <a:custGeom>
              <a:avLst/>
              <a:gdLst/>
              <a:ahLst/>
              <a:cxnLst/>
              <a:rect l="l" t="t" r="r" b="b"/>
              <a:pathLst>
                <a:path w="64" h="33" extrusionOk="0">
                  <a:moveTo>
                    <a:pt x="32" y="1"/>
                  </a:moveTo>
                  <a:lnTo>
                    <a:pt x="32" y="1"/>
                  </a:lnTo>
                  <a:cubicBezTo>
                    <a:pt x="0" y="33"/>
                    <a:pt x="32" y="33"/>
                    <a:pt x="63" y="33"/>
                  </a:cubicBezTo>
                  <a:cubicBezTo>
                    <a:pt x="63" y="1"/>
                    <a:pt x="32" y="1"/>
                    <a:pt x="3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79;p72">
              <a:extLst>
                <a:ext uri="{FF2B5EF4-FFF2-40B4-BE49-F238E27FC236}">
                  <a16:creationId xmlns:a16="http://schemas.microsoft.com/office/drawing/2014/main" id="{A06ABC77-FA65-4905-9039-B7698481E3BD}"/>
                </a:ext>
              </a:extLst>
            </p:cNvPr>
            <p:cNvSpPr/>
            <p:nvPr/>
          </p:nvSpPr>
          <p:spPr>
            <a:xfrm>
              <a:off x="-184675" y="191361"/>
              <a:ext cx="1345853" cy="1128278"/>
            </a:xfrm>
            <a:custGeom>
              <a:avLst/>
              <a:gdLst/>
              <a:ahLst/>
              <a:cxnLst/>
              <a:rect l="l" t="t" r="r" b="b"/>
              <a:pathLst>
                <a:path w="44370" h="37197" extrusionOk="0">
                  <a:moveTo>
                    <a:pt x="30062" y="1"/>
                  </a:moveTo>
                  <a:cubicBezTo>
                    <a:pt x="30050" y="1"/>
                    <a:pt x="30037" y="3"/>
                    <a:pt x="30023" y="6"/>
                  </a:cubicBezTo>
                  <a:cubicBezTo>
                    <a:pt x="27679" y="671"/>
                    <a:pt x="25526" y="2761"/>
                    <a:pt x="25178" y="5231"/>
                  </a:cubicBezTo>
                  <a:cubicBezTo>
                    <a:pt x="24993" y="6647"/>
                    <a:pt x="25616" y="9228"/>
                    <a:pt x="27336" y="9228"/>
                  </a:cubicBezTo>
                  <a:cubicBezTo>
                    <a:pt x="27386" y="9228"/>
                    <a:pt x="27437" y="9226"/>
                    <a:pt x="27489" y="9222"/>
                  </a:cubicBezTo>
                  <a:cubicBezTo>
                    <a:pt x="27489" y="9507"/>
                    <a:pt x="27489" y="9760"/>
                    <a:pt x="27553" y="10013"/>
                  </a:cubicBezTo>
                  <a:cubicBezTo>
                    <a:pt x="27584" y="10868"/>
                    <a:pt x="28155" y="11597"/>
                    <a:pt x="28598" y="12293"/>
                  </a:cubicBezTo>
                  <a:cubicBezTo>
                    <a:pt x="29485" y="13592"/>
                    <a:pt x="29991" y="14795"/>
                    <a:pt x="29516" y="16379"/>
                  </a:cubicBezTo>
                  <a:cubicBezTo>
                    <a:pt x="28630" y="19292"/>
                    <a:pt x="26381" y="22047"/>
                    <a:pt x="24228" y="24106"/>
                  </a:cubicBezTo>
                  <a:cubicBezTo>
                    <a:pt x="24196" y="24138"/>
                    <a:pt x="24196" y="24138"/>
                    <a:pt x="24196" y="24169"/>
                  </a:cubicBezTo>
                  <a:cubicBezTo>
                    <a:pt x="22296" y="26164"/>
                    <a:pt x="20079" y="27431"/>
                    <a:pt x="17577" y="28508"/>
                  </a:cubicBezTo>
                  <a:cubicBezTo>
                    <a:pt x="15550" y="29363"/>
                    <a:pt x="13365" y="29521"/>
                    <a:pt x="11275" y="30155"/>
                  </a:cubicBezTo>
                  <a:cubicBezTo>
                    <a:pt x="13397" y="28571"/>
                    <a:pt x="12858" y="24644"/>
                    <a:pt x="15677" y="23726"/>
                  </a:cubicBezTo>
                  <a:cubicBezTo>
                    <a:pt x="16405" y="24423"/>
                    <a:pt x="17260" y="25024"/>
                    <a:pt x="18210" y="25404"/>
                  </a:cubicBezTo>
                  <a:cubicBezTo>
                    <a:pt x="19224" y="25848"/>
                    <a:pt x="20744" y="25436"/>
                    <a:pt x="21567" y="26228"/>
                  </a:cubicBezTo>
                  <a:cubicBezTo>
                    <a:pt x="21599" y="26249"/>
                    <a:pt x="21638" y="26259"/>
                    <a:pt x="21675" y="26259"/>
                  </a:cubicBezTo>
                  <a:cubicBezTo>
                    <a:pt x="21750" y="26259"/>
                    <a:pt x="21821" y="26217"/>
                    <a:pt x="21821" y="26133"/>
                  </a:cubicBezTo>
                  <a:cubicBezTo>
                    <a:pt x="21729" y="24139"/>
                    <a:pt x="19613" y="22559"/>
                    <a:pt x="17635" y="22559"/>
                  </a:cubicBezTo>
                  <a:cubicBezTo>
                    <a:pt x="16880" y="22559"/>
                    <a:pt x="16145" y="22789"/>
                    <a:pt x="15550" y="23314"/>
                  </a:cubicBezTo>
                  <a:cubicBezTo>
                    <a:pt x="15542" y="23310"/>
                    <a:pt x="15533" y="23308"/>
                    <a:pt x="15524" y="23308"/>
                  </a:cubicBezTo>
                  <a:cubicBezTo>
                    <a:pt x="15471" y="23308"/>
                    <a:pt x="15424" y="23386"/>
                    <a:pt x="15424" y="23441"/>
                  </a:cubicBezTo>
                  <a:cubicBezTo>
                    <a:pt x="13745" y="23631"/>
                    <a:pt x="13333" y="25373"/>
                    <a:pt x="12700" y="26703"/>
                  </a:cubicBezTo>
                  <a:cubicBezTo>
                    <a:pt x="12858" y="26101"/>
                    <a:pt x="12827" y="25436"/>
                    <a:pt x="12953" y="24771"/>
                  </a:cubicBezTo>
                  <a:cubicBezTo>
                    <a:pt x="13175" y="23378"/>
                    <a:pt x="14062" y="21319"/>
                    <a:pt x="15297" y="20496"/>
                  </a:cubicBezTo>
                  <a:lnTo>
                    <a:pt x="15297" y="20464"/>
                  </a:lnTo>
                  <a:cubicBezTo>
                    <a:pt x="15716" y="20376"/>
                    <a:pt x="16142" y="20355"/>
                    <a:pt x="16569" y="20355"/>
                  </a:cubicBezTo>
                  <a:cubicBezTo>
                    <a:pt x="16985" y="20355"/>
                    <a:pt x="17403" y="20375"/>
                    <a:pt x="17818" y="20375"/>
                  </a:cubicBezTo>
                  <a:cubicBezTo>
                    <a:pt x="18358" y="20375"/>
                    <a:pt x="18893" y="20340"/>
                    <a:pt x="19414" y="20179"/>
                  </a:cubicBezTo>
                  <a:cubicBezTo>
                    <a:pt x="19921" y="20021"/>
                    <a:pt x="20396" y="19736"/>
                    <a:pt x="20807" y="19451"/>
                  </a:cubicBezTo>
                  <a:cubicBezTo>
                    <a:pt x="21482" y="18952"/>
                    <a:pt x="22157" y="17910"/>
                    <a:pt x="23058" y="17910"/>
                  </a:cubicBezTo>
                  <a:cubicBezTo>
                    <a:pt x="23130" y="17910"/>
                    <a:pt x="23203" y="17916"/>
                    <a:pt x="23277" y="17930"/>
                  </a:cubicBezTo>
                  <a:cubicBezTo>
                    <a:pt x="23289" y="17932"/>
                    <a:pt x="23299" y="17933"/>
                    <a:pt x="23309" y="17933"/>
                  </a:cubicBezTo>
                  <a:cubicBezTo>
                    <a:pt x="23471" y="17933"/>
                    <a:pt x="23490" y="17707"/>
                    <a:pt x="23341" y="17677"/>
                  </a:cubicBezTo>
                  <a:cubicBezTo>
                    <a:pt x="22077" y="17470"/>
                    <a:pt x="20746" y="17262"/>
                    <a:pt x="19434" y="17262"/>
                  </a:cubicBezTo>
                  <a:cubicBezTo>
                    <a:pt x="18543" y="17262"/>
                    <a:pt x="17662" y="17358"/>
                    <a:pt x="16817" y="17614"/>
                  </a:cubicBezTo>
                  <a:cubicBezTo>
                    <a:pt x="15740" y="17962"/>
                    <a:pt x="14473" y="18912"/>
                    <a:pt x="15012" y="20021"/>
                  </a:cubicBezTo>
                  <a:cubicBezTo>
                    <a:pt x="14980" y="20052"/>
                    <a:pt x="14980" y="20052"/>
                    <a:pt x="14980" y="20084"/>
                  </a:cubicBezTo>
                  <a:cubicBezTo>
                    <a:pt x="13967" y="20907"/>
                    <a:pt x="13238" y="21984"/>
                    <a:pt x="12763" y="23219"/>
                  </a:cubicBezTo>
                  <a:cubicBezTo>
                    <a:pt x="12288" y="24518"/>
                    <a:pt x="12352" y="25943"/>
                    <a:pt x="11813" y="27209"/>
                  </a:cubicBezTo>
                  <a:cubicBezTo>
                    <a:pt x="11877" y="26703"/>
                    <a:pt x="11877" y="26228"/>
                    <a:pt x="11623" y="25753"/>
                  </a:cubicBezTo>
                  <a:cubicBezTo>
                    <a:pt x="11212" y="25024"/>
                    <a:pt x="10515" y="24423"/>
                    <a:pt x="9818" y="23979"/>
                  </a:cubicBezTo>
                  <a:cubicBezTo>
                    <a:pt x="9755" y="22649"/>
                    <a:pt x="8045" y="21414"/>
                    <a:pt x="6905" y="21129"/>
                  </a:cubicBezTo>
                  <a:cubicBezTo>
                    <a:pt x="6725" y="21083"/>
                    <a:pt x="6543" y="21062"/>
                    <a:pt x="6361" y="21062"/>
                  </a:cubicBezTo>
                  <a:cubicBezTo>
                    <a:pt x="4647" y="21062"/>
                    <a:pt x="2879" y="22951"/>
                    <a:pt x="2249" y="24296"/>
                  </a:cubicBezTo>
                  <a:cubicBezTo>
                    <a:pt x="2202" y="24390"/>
                    <a:pt x="2277" y="24501"/>
                    <a:pt x="2370" y="24501"/>
                  </a:cubicBezTo>
                  <a:cubicBezTo>
                    <a:pt x="2403" y="24501"/>
                    <a:pt x="2438" y="24487"/>
                    <a:pt x="2471" y="24454"/>
                  </a:cubicBezTo>
                  <a:cubicBezTo>
                    <a:pt x="2946" y="23948"/>
                    <a:pt x="2851" y="24011"/>
                    <a:pt x="3738" y="23916"/>
                  </a:cubicBezTo>
                  <a:cubicBezTo>
                    <a:pt x="3973" y="23891"/>
                    <a:pt x="4145" y="23877"/>
                    <a:pt x="4283" y="23877"/>
                  </a:cubicBezTo>
                  <a:cubicBezTo>
                    <a:pt x="4667" y="23877"/>
                    <a:pt x="4784" y="23985"/>
                    <a:pt x="5226" y="24264"/>
                  </a:cubicBezTo>
                  <a:cubicBezTo>
                    <a:pt x="5638" y="24486"/>
                    <a:pt x="5986" y="24739"/>
                    <a:pt x="6430" y="24834"/>
                  </a:cubicBezTo>
                  <a:cubicBezTo>
                    <a:pt x="6623" y="24877"/>
                    <a:pt x="6825" y="24895"/>
                    <a:pt x="7031" y="24895"/>
                  </a:cubicBezTo>
                  <a:cubicBezTo>
                    <a:pt x="7907" y="24895"/>
                    <a:pt x="8872" y="24570"/>
                    <a:pt x="9691" y="24391"/>
                  </a:cubicBezTo>
                  <a:cubicBezTo>
                    <a:pt x="10547" y="25214"/>
                    <a:pt x="11497" y="26164"/>
                    <a:pt x="11117" y="27495"/>
                  </a:cubicBezTo>
                  <a:cubicBezTo>
                    <a:pt x="10800" y="28698"/>
                    <a:pt x="9311" y="29870"/>
                    <a:pt x="8266" y="30471"/>
                  </a:cubicBezTo>
                  <a:cubicBezTo>
                    <a:pt x="7392" y="30961"/>
                    <a:pt x="6336" y="31136"/>
                    <a:pt x="5240" y="31136"/>
                  </a:cubicBezTo>
                  <a:cubicBezTo>
                    <a:pt x="3715" y="31136"/>
                    <a:pt x="2114" y="30798"/>
                    <a:pt x="824" y="30503"/>
                  </a:cubicBezTo>
                  <a:cubicBezTo>
                    <a:pt x="792" y="30503"/>
                    <a:pt x="761" y="30503"/>
                    <a:pt x="729" y="30535"/>
                  </a:cubicBezTo>
                  <a:cubicBezTo>
                    <a:pt x="317" y="30693"/>
                    <a:pt x="1" y="31485"/>
                    <a:pt x="444" y="31770"/>
                  </a:cubicBezTo>
                  <a:cubicBezTo>
                    <a:pt x="444" y="31833"/>
                    <a:pt x="476" y="31896"/>
                    <a:pt x="539" y="31896"/>
                  </a:cubicBezTo>
                  <a:cubicBezTo>
                    <a:pt x="1310" y="31949"/>
                    <a:pt x="2080" y="31973"/>
                    <a:pt x="2850" y="31973"/>
                  </a:cubicBezTo>
                  <a:cubicBezTo>
                    <a:pt x="5783" y="31973"/>
                    <a:pt x="8707" y="31626"/>
                    <a:pt x="11592" y="31200"/>
                  </a:cubicBezTo>
                  <a:cubicBezTo>
                    <a:pt x="15329" y="30630"/>
                    <a:pt x="18812" y="29363"/>
                    <a:pt x="22264" y="27938"/>
                  </a:cubicBezTo>
                  <a:cubicBezTo>
                    <a:pt x="22290" y="27990"/>
                    <a:pt x="22337" y="28041"/>
                    <a:pt x="22388" y="28041"/>
                  </a:cubicBezTo>
                  <a:cubicBezTo>
                    <a:pt x="22399" y="28041"/>
                    <a:pt x="22411" y="28039"/>
                    <a:pt x="22422" y="28033"/>
                  </a:cubicBezTo>
                  <a:cubicBezTo>
                    <a:pt x="22882" y="27936"/>
                    <a:pt x="23323" y="27895"/>
                    <a:pt x="23760" y="27895"/>
                  </a:cubicBezTo>
                  <a:cubicBezTo>
                    <a:pt x="23895" y="27895"/>
                    <a:pt x="24030" y="27899"/>
                    <a:pt x="24164" y="27906"/>
                  </a:cubicBezTo>
                  <a:cubicBezTo>
                    <a:pt x="25114" y="28350"/>
                    <a:pt x="26033" y="28856"/>
                    <a:pt x="26951" y="29395"/>
                  </a:cubicBezTo>
                  <a:cubicBezTo>
                    <a:pt x="26951" y="29395"/>
                    <a:pt x="26951" y="29395"/>
                    <a:pt x="26983" y="29426"/>
                  </a:cubicBezTo>
                  <a:cubicBezTo>
                    <a:pt x="26476" y="31073"/>
                    <a:pt x="26349" y="33163"/>
                    <a:pt x="27299" y="34652"/>
                  </a:cubicBezTo>
                  <a:cubicBezTo>
                    <a:pt x="27711" y="35285"/>
                    <a:pt x="28313" y="35633"/>
                    <a:pt x="29010" y="35887"/>
                  </a:cubicBezTo>
                  <a:cubicBezTo>
                    <a:pt x="30340" y="36393"/>
                    <a:pt x="31765" y="36742"/>
                    <a:pt x="33158" y="37185"/>
                  </a:cubicBezTo>
                  <a:cubicBezTo>
                    <a:pt x="33174" y="37193"/>
                    <a:pt x="33189" y="37196"/>
                    <a:pt x="33203" y="37196"/>
                  </a:cubicBezTo>
                  <a:cubicBezTo>
                    <a:pt x="33305" y="37196"/>
                    <a:pt x="33364" y="37019"/>
                    <a:pt x="33253" y="36964"/>
                  </a:cubicBezTo>
                  <a:cubicBezTo>
                    <a:pt x="31258" y="35982"/>
                    <a:pt x="31416" y="33670"/>
                    <a:pt x="30561" y="31928"/>
                  </a:cubicBezTo>
                  <a:cubicBezTo>
                    <a:pt x="29896" y="30566"/>
                    <a:pt x="28630" y="29743"/>
                    <a:pt x="27236" y="29268"/>
                  </a:cubicBezTo>
                  <a:cubicBezTo>
                    <a:pt x="27236" y="29222"/>
                    <a:pt x="27185" y="29192"/>
                    <a:pt x="27133" y="29192"/>
                  </a:cubicBezTo>
                  <a:cubicBezTo>
                    <a:pt x="27114" y="29192"/>
                    <a:pt x="27095" y="29196"/>
                    <a:pt x="27078" y="29205"/>
                  </a:cubicBezTo>
                  <a:lnTo>
                    <a:pt x="27014" y="29205"/>
                  </a:lnTo>
                  <a:cubicBezTo>
                    <a:pt x="26318" y="28698"/>
                    <a:pt x="25526" y="28223"/>
                    <a:pt x="24703" y="27938"/>
                  </a:cubicBezTo>
                  <a:lnTo>
                    <a:pt x="24703" y="27938"/>
                  </a:lnTo>
                  <a:cubicBezTo>
                    <a:pt x="25653" y="28001"/>
                    <a:pt x="26634" y="28223"/>
                    <a:pt x="27616" y="28445"/>
                  </a:cubicBezTo>
                  <a:cubicBezTo>
                    <a:pt x="29548" y="28920"/>
                    <a:pt x="31353" y="29458"/>
                    <a:pt x="33095" y="30440"/>
                  </a:cubicBezTo>
                  <a:cubicBezTo>
                    <a:pt x="33127" y="30471"/>
                    <a:pt x="33127" y="30471"/>
                    <a:pt x="33127" y="30471"/>
                  </a:cubicBezTo>
                  <a:cubicBezTo>
                    <a:pt x="33127" y="30471"/>
                    <a:pt x="33127" y="30471"/>
                    <a:pt x="33127" y="30503"/>
                  </a:cubicBezTo>
                  <a:cubicBezTo>
                    <a:pt x="33072" y="30613"/>
                    <a:pt x="33160" y="30699"/>
                    <a:pt x="33246" y="30699"/>
                  </a:cubicBezTo>
                  <a:cubicBezTo>
                    <a:pt x="33259" y="30699"/>
                    <a:pt x="33272" y="30697"/>
                    <a:pt x="33285" y="30693"/>
                  </a:cubicBezTo>
                  <a:cubicBezTo>
                    <a:pt x="33348" y="32688"/>
                    <a:pt x="35660" y="34430"/>
                    <a:pt x="37465" y="34715"/>
                  </a:cubicBezTo>
                  <a:cubicBezTo>
                    <a:pt x="38162" y="34810"/>
                    <a:pt x="38890" y="34810"/>
                    <a:pt x="39619" y="34810"/>
                  </a:cubicBezTo>
                  <a:cubicBezTo>
                    <a:pt x="40019" y="34830"/>
                    <a:pt x="40495" y="34888"/>
                    <a:pt x="40951" y="34888"/>
                  </a:cubicBezTo>
                  <a:cubicBezTo>
                    <a:pt x="41217" y="34888"/>
                    <a:pt x="41476" y="34868"/>
                    <a:pt x="41709" y="34810"/>
                  </a:cubicBezTo>
                  <a:cubicBezTo>
                    <a:pt x="42216" y="34652"/>
                    <a:pt x="42501" y="34367"/>
                    <a:pt x="42469" y="33892"/>
                  </a:cubicBezTo>
                  <a:cubicBezTo>
                    <a:pt x="42670" y="33871"/>
                    <a:pt x="42867" y="33856"/>
                    <a:pt x="43061" y="33856"/>
                  </a:cubicBezTo>
                  <a:cubicBezTo>
                    <a:pt x="43451" y="33856"/>
                    <a:pt x="43831" y="33913"/>
                    <a:pt x="44211" y="34082"/>
                  </a:cubicBezTo>
                  <a:cubicBezTo>
                    <a:pt x="44228" y="34087"/>
                    <a:pt x="44245" y="34090"/>
                    <a:pt x="44260" y="34090"/>
                  </a:cubicBezTo>
                  <a:cubicBezTo>
                    <a:pt x="44327" y="34090"/>
                    <a:pt x="44369" y="34038"/>
                    <a:pt x="44369" y="33987"/>
                  </a:cubicBezTo>
                  <a:cubicBezTo>
                    <a:pt x="44179" y="32815"/>
                    <a:pt x="43641" y="31770"/>
                    <a:pt x="42691" y="31073"/>
                  </a:cubicBezTo>
                  <a:cubicBezTo>
                    <a:pt x="42912" y="30946"/>
                    <a:pt x="43166" y="30851"/>
                    <a:pt x="43419" y="30788"/>
                  </a:cubicBezTo>
                  <a:cubicBezTo>
                    <a:pt x="43451" y="30820"/>
                    <a:pt x="43514" y="30851"/>
                    <a:pt x="43577" y="30883"/>
                  </a:cubicBezTo>
                  <a:cubicBezTo>
                    <a:pt x="43599" y="30899"/>
                    <a:pt x="43620" y="30906"/>
                    <a:pt x="43638" y="30906"/>
                  </a:cubicBezTo>
                  <a:cubicBezTo>
                    <a:pt x="43730" y="30906"/>
                    <a:pt x="43777" y="30740"/>
                    <a:pt x="43672" y="30661"/>
                  </a:cubicBezTo>
                  <a:cubicBezTo>
                    <a:pt x="43672" y="30598"/>
                    <a:pt x="43641" y="30566"/>
                    <a:pt x="43577" y="30566"/>
                  </a:cubicBezTo>
                  <a:cubicBezTo>
                    <a:pt x="43546" y="30566"/>
                    <a:pt x="43546" y="30566"/>
                    <a:pt x="43546" y="30598"/>
                  </a:cubicBezTo>
                  <a:cubicBezTo>
                    <a:pt x="41529" y="29246"/>
                    <a:pt x="39081" y="27778"/>
                    <a:pt x="36646" y="27778"/>
                  </a:cubicBezTo>
                  <a:cubicBezTo>
                    <a:pt x="35716" y="27778"/>
                    <a:pt x="34788" y="27992"/>
                    <a:pt x="33887" y="28508"/>
                  </a:cubicBezTo>
                  <a:cubicBezTo>
                    <a:pt x="33887" y="28413"/>
                    <a:pt x="33792" y="28350"/>
                    <a:pt x="33697" y="28350"/>
                  </a:cubicBezTo>
                  <a:cubicBezTo>
                    <a:pt x="33298" y="28420"/>
                    <a:pt x="32902" y="28451"/>
                    <a:pt x="32507" y="28451"/>
                  </a:cubicBezTo>
                  <a:cubicBezTo>
                    <a:pt x="29794" y="28451"/>
                    <a:pt x="27149" y="27003"/>
                    <a:pt x="24478" y="27003"/>
                  </a:cubicBezTo>
                  <a:cubicBezTo>
                    <a:pt x="23858" y="27003"/>
                    <a:pt x="23236" y="27081"/>
                    <a:pt x="22612" y="27273"/>
                  </a:cubicBezTo>
                  <a:cubicBezTo>
                    <a:pt x="23119" y="25879"/>
                    <a:pt x="24861" y="25436"/>
                    <a:pt x="26033" y="24676"/>
                  </a:cubicBezTo>
                  <a:cubicBezTo>
                    <a:pt x="27014" y="24043"/>
                    <a:pt x="27869" y="23251"/>
                    <a:pt x="28788" y="22491"/>
                  </a:cubicBezTo>
                  <a:cubicBezTo>
                    <a:pt x="30346" y="21146"/>
                    <a:pt x="32343" y="19765"/>
                    <a:pt x="34413" y="19765"/>
                  </a:cubicBezTo>
                  <a:cubicBezTo>
                    <a:pt x="35121" y="19765"/>
                    <a:pt x="35837" y="19926"/>
                    <a:pt x="36547" y="20306"/>
                  </a:cubicBezTo>
                  <a:cubicBezTo>
                    <a:pt x="36565" y="20315"/>
                    <a:pt x="36581" y="20319"/>
                    <a:pt x="36595" y="20319"/>
                  </a:cubicBezTo>
                  <a:cubicBezTo>
                    <a:pt x="36629" y="20319"/>
                    <a:pt x="36651" y="20296"/>
                    <a:pt x="36674" y="20274"/>
                  </a:cubicBezTo>
                  <a:cubicBezTo>
                    <a:pt x="36705" y="20242"/>
                    <a:pt x="36769" y="20211"/>
                    <a:pt x="36737" y="20147"/>
                  </a:cubicBezTo>
                  <a:cubicBezTo>
                    <a:pt x="36578" y="19641"/>
                    <a:pt x="36325" y="19134"/>
                    <a:pt x="36230" y="18596"/>
                  </a:cubicBezTo>
                  <a:cubicBezTo>
                    <a:pt x="36135" y="17994"/>
                    <a:pt x="36135" y="17424"/>
                    <a:pt x="36198" y="16822"/>
                  </a:cubicBezTo>
                  <a:cubicBezTo>
                    <a:pt x="36198" y="16775"/>
                    <a:pt x="36159" y="16751"/>
                    <a:pt x="36119" y="16751"/>
                  </a:cubicBezTo>
                  <a:cubicBezTo>
                    <a:pt x="36080" y="16751"/>
                    <a:pt x="36040" y="16775"/>
                    <a:pt x="36040" y="16822"/>
                  </a:cubicBezTo>
                  <a:cubicBezTo>
                    <a:pt x="36008" y="16854"/>
                    <a:pt x="36008" y="16885"/>
                    <a:pt x="36008" y="16917"/>
                  </a:cubicBezTo>
                  <a:lnTo>
                    <a:pt x="35977" y="16917"/>
                  </a:lnTo>
                  <a:cubicBezTo>
                    <a:pt x="35502" y="17075"/>
                    <a:pt x="35122" y="17360"/>
                    <a:pt x="34710" y="17677"/>
                  </a:cubicBezTo>
                  <a:cubicBezTo>
                    <a:pt x="33982" y="18184"/>
                    <a:pt x="33317" y="18532"/>
                    <a:pt x="32462" y="18786"/>
                  </a:cubicBezTo>
                  <a:cubicBezTo>
                    <a:pt x="31606" y="19039"/>
                    <a:pt x="30751" y="19261"/>
                    <a:pt x="30023" y="19799"/>
                  </a:cubicBezTo>
                  <a:cubicBezTo>
                    <a:pt x="31036" y="17519"/>
                    <a:pt x="30720" y="14985"/>
                    <a:pt x="32081" y="12863"/>
                  </a:cubicBezTo>
                  <a:cubicBezTo>
                    <a:pt x="32113" y="12863"/>
                    <a:pt x="32176" y="12863"/>
                    <a:pt x="32176" y="12832"/>
                  </a:cubicBezTo>
                  <a:cubicBezTo>
                    <a:pt x="33158" y="11818"/>
                    <a:pt x="34742" y="12167"/>
                    <a:pt x="35787" y="11280"/>
                  </a:cubicBezTo>
                  <a:cubicBezTo>
                    <a:pt x="36388" y="10805"/>
                    <a:pt x="36674" y="10108"/>
                    <a:pt x="37054" y="9443"/>
                  </a:cubicBezTo>
                  <a:cubicBezTo>
                    <a:pt x="37624" y="8462"/>
                    <a:pt x="38320" y="7765"/>
                    <a:pt x="39302" y="7195"/>
                  </a:cubicBezTo>
                  <a:lnTo>
                    <a:pt x="39397" y="7195"/>
                  </a:lnTo>
                  <a:cubicBezTo>
                    <a:pt x="39524" y="7195"/>
                    <a:pt x="39524" y="7005"/>
                    <a:pt x="39397" y="7005"/>
                  </a:cubicBezTo>
                  <a:cubicBezTo>
                    <a:pt x="38748" y="6971"/>
                    <a:pt x="38034" y="6909"/>
                    <a:pt x="37336" y="6909"/>
                  </a:cubicBezTo>
                  <a:cubicBezTo>
                    <a:pt x="36739" y="6909"/>
                    <a:pt x="36154" y="6954"/>
                    <a:pt x="35628" y="7100"/>
                  </a:cubicBezTo>
                  <a:cubicBezTo>
                    <a:pt x="34710" y="7353"/>
                    <a:pt x="34457" y="8113"/>
                    <a:pt x="33728" y="8525"/>
                  </a:cubicBezTo>
                  <a:cubicBezTo>
                    <a:pt x="32968" y="8905"/>
                    <a:pt x="32715" y="9253"/>
                    <a:pt x="32367" y="10108"/>
                  </a:cubicBezTo>
                  <a:cubicBezTo>
                    <a:pt x="32018" y="10932"/>
                    <a:pt x="31796" y="11723"/>
                    <a:pt x="31923" y="12610"/>
                  </a:cubicBezTo>
                  <a:cubicBezTo>
                    <a:pt x="31385" y="13370"/>
                    <a:pt x="30973" y="14194"/>
                    <a:pt x="30751" y="15112"/>
                  </a:cubicBezTo>
                  <a:cubicBezTo>
                    <a:pt x="30625" y="15524"/>
                    <a:pt x="30466" y="15967"/>
                    <a:pt x="30308" y="16379"/>
                  </a:cubicBezTo>
                  <a:cubicBezTo>
                    <a:pt x="30245" y="16600"/>
                    <a:pt x="30150" y="16790"/>
                    <a:pt x="30086" y="17012"/>
                  </a:cubicBezTo>
                  <a:cubicBezTo>
                    <a:pt x="30245" y="16379"/>
                    <a:pt x="30371" y="15745"/>
                    <a:pt x="30371" y="15112"/>
                  </a:cubicBezTo>
                  <a:cubicBezTo>
                    <a:pt x="30403" y="13592"/>
                    <a:pt x="29168" y="12547"/>
                    <a:pt x="28408" y="11375"/>
                  </a:cubicBezTo>
                  <a:cubicBezTo>
                    <a:pt x="28281" y="11185"/>
                    <a:pt x="28186" y="10995"/>
                    <a:pt x="28091" y="10805"/>
                  </a:cubicBezTo>
                  <a:cubicBezTo>
                    <a:pt x="27838" y="10330"/>
                    <a:pt x="27711" y="9792"/>
                    <a:pt x="27806" y="9158"/>
                  </a:cubicBezTo>
                  <a:cubicBezTo>
                    <a:pt x="27806" y="9158"/>
                    <a:pt x="27806" y="9158"/>
                    <a:pt x="27774" y="9127"/>
                  </a:cubicBezTo>
                  <a:cubicBezTo>
                    <a:pt x="27806" y="9095"/>
                    <a:pt x="27806" y="9063"/>
                    <a:pt x="27806" y="9032"/>
                  </a:cubicBezTo>
                  <a:cubicBezTo>
                    <a:pt x="28598" y="8018"/>
                    <a:pt x="29231" y="6910"/>
                    <a:pt x="29358" y="5580"/>
                  </a:cubicBezTo>
                  <a:cubicBezTo>
                    <a:pt x="29580" y="3711"/>
                    <a:pt x="29105" y="1874"/>
                    <a:pt x="30181" y="196"/>
                  </a:cubicBezTo>
                  <a:cubicBezTo>
                    <a:pt x="30238" y="111"/>
                    <a:pt x="30168" y="1"/>
                    <a:pt x="3006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580;p72">
              <a:extLst>
                <a:ext uri="{FF2B5EF4-FFF2-40B4-BE49-F238E27FC236}">
                  <a16:creationId xmlns:a16="http://schemas.microsoft.com/office/drawing/2014/main" id="{FBD43B15-69CA-4B65-BBD5-95B6A6C8F4A3}"/>
                </a:ext>
              </a:extLst>
            </p:cNvPr>
            <p:cNvSpPr/>
            <p:nvPr/>
          </p:nvSpPr>
          <p:spPr>
            <a:xfrm>
              <a:off x="176846" y="2385082"/>
              <a:ext cx="1072679" cy="1610231"/>
            </a:xfrm>
            <a:custGeom>
              <a:avLst/>
              <a:gdLst/>
              <a:ahLst/>
              <a:cxnLst/>
              <a:rect l="l" t="t" r="r" b="b"/>
              <a:pathLst>
                <a:path w="35364" h="53086" extrusionOk="0">
                  <a:moveTo>
                    <a:pt x="2252" y="1"/>
                  </a:moveTo>
                  <a:cubicBezTo>
                    <a:pt x="2122" y="1"/>
                    <a:pt x="1990" y="5"/>
                    <a:pt x="1858" y="13"/>
                  </a:cubicBezTo>
                  <a:cubicBezTo>
                    <a:pt x="1699" y="13"/>
                    <a:pt x="1668" y="234"/>
                    <a:pt x="1826" y="266"/>
                  </a:cubicBezTo>
                  <a:cubicBezTo>
                    <a:pt x="3251" y="1976"/>
                    <a:pt x="3853" y="4193"/>
                    <a:pt x="3346" y="6378"/>
                  </a:cubicBezTo>
                  <a:cubicBezTo>
                    <a:pt x="2966" y="8057"/>
                    <a:pt x="1921" y="9482"/>
                    <a:pt x="1604" y="11160"/>
                  </a:cubicBezTo>
                  <a:cubicBezTo>
                    <a:pt x="1003" y="14612"/>
                    <a:pt x="3790" y="17589"/>
                    <a:pt x="5626" y="20217"/>
                  </a:cubicBezTo>
                  <a:cubicBezTo>
                    <a:pt x="5595" y="20249"/>
                    <a:pt x="5595" y="20344"/>
                    <a:pt x="5658" y="20376"/>
                  </a:cubicBezTo>
                  <a:cubicBezTo>
                    <a:pt x="5246" y="22846"/>
                    <a:pt x="6291" y="25379"/>
                    <a:pt x="6481" y="27850"/>
                  </a:cubicBezTo>
                  <a:cubicBezTo>
                    <a:pt x="6576" y="29275"/>
                    <a:pt x="6640" y="30731"/>
                    <a:pt x="6925" y="32093"/>
                  </a:cubicBezTo>
                  <a:cubicBezTo>
                    <a:pt x="4898" y="27406"/>
                    <a:pt x="1763" y="23289"/>
                    <a:pt x="243" y="18317"/>
                  </a:cubicBezTo>
                  <a:cubicBezTo>
                    <a:pt x="231" y="18260"/>
                    <a:pt x="195" y="18236"/>
                    <a:pt x="155" y="18236"/>
                  </a:cubicBezTo>
                  <a:cubicBezTo>
                    <a:pt x="84" y="18236"/>
                    <a:pt x="1" y="18311"/>
                    <a:pt x="21" y="18412"/>
                  </a:cubicBezTo>
                  <a:cubicBezTo>
                    <a:pt x="1193" y="24334"/>
                    <a:pt x="5975" y="28831"/>
                    <a:pt x="7558" y="34658"/>
                  </a:cubicBezTo>
                  <a:cubicBezTo>
                    <a:pt x="8350" y="37635"/>
                    <a:pt x="9427" y="41341"/>
                    <a:pt x="8508" y="44381"/>
                  </a:cubicBezTo>
                  <a:cubicBezTo>
                    <a:pt x="8065" y="45901"/>
                    <a:pt x="7337" y="47358"/>
                    <a:pt x="6576" y="48783"/>
                  </a:cubicBezTo>
                  <a:cubicBezTo>
                    <a:pt x="5721" y="50018"/>
                    <a:pt x="5025" y="51380"/>
                    <a:pt x="4391" y="52710"/>
                  </a:cubicBezTo>
                  <a:cubicBezTo>
                    <a:pt x="4287" y="52918"/>
                    <a:pt x="4457" y="53085"/>
                    <a:pt x="4630" y="53085"/>
                  </a:cubicBezTo>
                  <a:cubicBezTo>
                    <a:pt x="4721" y="53085"/>
                    <a:pt x="4812" y="53040"/>
                    <a:pt x="4866" y="52931"/>
                  </a:cubicBezTo>
                  <a:cubicBezTo>
                    <a:pt x="5183" y="52298"/>
                    <a:pt x="5500" y="51633"/>
                    <a:pt x="5848" y="51000"/>
                  </a:cubicBezTo>
                  <a:cubicBezTo>
                    <a:pt x="6291" y="50240"/>
                    <a:pt x="6735" y="49479"/>
                    <a:pt x="7178" y="48719"/>
                  </a:cubicBezTo>
                  <a:cubicBezTo>
                    <a:pt x="8002" y="47421"/>
                    <a:pt x="8983" y="46281"/>
                    <a:pt x="10282" y="45458"/>
                  </a:cubicBezTo>
                  <a:cubicBezTo>
                    <a:pt x="10503" y="45299"/>
                    <a:pt x="10757" y="45141"/>
                    <a:pt x="11042" y="45014"/>
                  </a:cubicBezTo>
                  <a:cubicBezTo>
                    <a:pt x="11065" y="45026"/>
                    <a:pt x="11097" y="45033"/>
                    <a:pt x="11131" y="45033"/>
                  </a:cubicBezTo>
                  <a:cubicBezTo>
                    <a:pt x="11189" y="45033"/>
                    <a:pt x="11255" y="45011"/>
                    <a:pt x="11295" y="44951"/>
                  </a:cubicBezTo>
                  <a:cubicBezTo>
                    <a:pt x="11295" y="44919"/>
                    <a:pt x="11327" y="44887"/>
                    <a:pt x="11327" y="44856"/>
                  </a:cubicBezTo>
                  <a:cubicBezTo>
                    <a:pt x="12655" y="44230"/>
                    <a:pt x="14433" y="43722"/>
                    <a:pt x="16042" y="43722"/>
                  </a:cubicBezTo>
                  <a:cubicBezTo>
                    <a:pt x="17770" y="43722"/>
                    <a:pt x="19303" y="44308"/>
                    <a:pt x="19877" y="45964"/>
                  </a:cubicBezTo>
                  <a:cubicBezTo>
                    <a:pt x="19877" y="46028"/>
                    <a:pt x="19877" y="46059"/>
                    <a:pt x="19877" y="46091"/>
                  </a:cubicBezTo>
                  <a:cubicBezTo>
                    <a:pt x="19877" y="46169"/>
                    <a:pt x="19942" y="46226"/>
                    <a:pt x="20000" y="46226"/>
                  </a:cubicBezTo>
                  <a:cubicBezTo>
                    <a:pt x="20012" y="46226"/>
                    <a:pt x="20025" y="46223"/>
                    <a:pt x="20036" y="46218"/>
                  </a:cubicBezTo>
                  <a:cubicBezTo>
                    <a:pt x="20048" y="46222"/>
                    <a:pt x="20061" y="46224"/>
                    <a:pt x="20074" y="46224"/>
                  </a:cubicBezTo>
                  <a:cubicBezTo>
                    <a:pt x="20161" y="46224"/>
                    <a:pt x="20253" y="46138"/>
                    <a:pt x="20226" y="46028"/>
                  </a:cubicBezTo>
                  <a:cubicBezTo>
                    <a:pt x="20194" y="45964"/>
                    <a:pt x="20162" y="45901"/>
                    <a:pt x="20162" y="45838"/>
                  </a:cubicBezTo>
                  <a:cubicBezTo>
                    <a:pt x="20289" y="44729"/>
                    <a:pt x="20574" y="43241"/>
                    <a:pt x="19782" y="42354"/>
                  </a:cubicBezTo>
                  <a:cubicBezTo>
                    <a:pt x="19402" y="41974"/>
                    <a:pt x="18547" y="41594"/>
                    <a:pt x="18104" y="41277"/>
                  </a:cubicBezTo>
                  <a:cubicBezTo>
                    <a:pt x="17787" y="41056"/>
                    <a:pt x="17597" y="40834"/>
                    <a:pt x="17186" y="40739"/>
                  </a:cubicBezTo>
                  <a:cubicBezTo>
                    <a:pt x="17083" y="40719"/>
                    <a:pt x="16980" y="40711"/>
                    <a:pt x="16875" y="40711"/>
                  </a:cubicBezTo>
                  <a:cubicBezTo>
                    <a:pt x="15784" y="40711"/>
                    <a:pt x="14598" y="41690"/>
                    <a:pt x="13702" y="42037"/>
                  </a:cubicBezTo>
                  <a:cubicBezTo>
                    <a:pt x="12372" y="42544"/>
                    <a:pt x="11707" y="43336"/>
                    <a:pt x="11073" y="44571"/>
                  </a:cubicBezTo>
                  <a:cubicBezTo>
                    <a:pt x="9933" y="45141"/>
                    <a:pt x="8983" y="45933"/>
                    <a:pt x="8097" y="46819"/>
                  </a:cubicBezTo>
                  <a:cubicBezTo>
                    <a:pt x="8445" y="46059"/>
                    <a:pt x="8762" y="45299"/>
                    <a:pt x="8983" y="44507"/>
                  </a:cubicBezTo>
                  <a:cubicBezTo>
                    <a:pt x="10408" y="42101"/>
                    <a:pt x="11010" y="39314"/>
                    <a:pt x="12435" y="36875"/>
                  </a:cubicBezTo>
                  <a:cubicBezTo>
                    <a:pt x="13069" y="35862"/>
                    <a:pt x="13734" y="34880"/>
                    <a:pt x="14494" y="33962"/>
                  </a:cubicBezTo>
                  <a:cubicBezTo>
                    <a:pt x="14660" y="33939"/>
                    <a:pt x="14821" y="33930"/>
                    <a:pt x="14979" y="33930"/>
                  </a:cubicBezTo>
                  <a:cubicBezTo>
                    <a:pt x="15938" y="33930"/>
                    <a:pt x="16772" y="34287"/>
                    <a:pt x="17724" y="34342"/>
                  </a:cubicBezTo>
                  <a:cubicBezTo>
                    <a:pt x="17801" y="34346"/>
                    <a:pt x="17874" y="34349"/>
                    <a:pt x="17945" y="34349"/>
                  </a:cubicBezTo>
                  <a:cubicBezTo>
                    <a:pt x="18836" y="34349"/>
                    <a:pt x="19277" y="33988"/>
                    <a:pt x="20099" y="33518"/>
                  </a:cubicBezTo>
                  <a:cubicBezTo>
                    <a:pt x="21398" y="32758"/>
                    <a:pt x="22664" y="32948"/>
                    <a:pt x="24058" y="32600"/>
                  </a:cubicBezTo>
                  <a:cubicBezTo>
                    <a:pt x="25008" y="32347"/>
                    <a:pt x="25863" y="31840"/>
                    <a:pt x="26591" y="31207"/>
                  </a:cubicBezTo>
                  <a:cubicBezTo>
                    <a:pt x="27510" y="30383"/>
                    <a:pt x="28080" y="29433"/>
                    <a:pt x="28713" y="28388"/>
                  </a:cubicBezTo>
                  <a:cubicBezTo>
                    <a:pt x="29600" y="26900"/>
                    <a:pt x="30518" y="26044"/>
                    <a:pt x="31817" y="24873"/>
                  </a:cubicBezTo>
                  <a:cubicBezTo>
                    <a:pt x="32482" y="24271"/>
                    <a:pt x="33115" y="23669"/>
                    <a:pt x="33527" y="22846"/>
                  </a:cubicBezTo>
                  <a:cubicBezTo>
                    <a:pt x="34192" y="21547"/>
                    <a:pt x="34350" y="20122"/>
                    <a:pt x="35300" y="18951"/>
                  </a:cubicBezTo>
                  <a:cubicBezTo>
                    <a:pt x="35364" y="18887"/>
                    <a:pt x="35364" y="18792"/>
                    <a:pt x="35300" y="18729"/>
                  </a:cubicBezTo>
                  <a:cubicBezTo>
                    <a:pt x="35277" y="18660"/>
                    <a:pt x="35222" y="18608"/>
                    <a:pt x="35145" y="18608"/>
                  </a:cubicBezTo>
                  <a:cubicBezTo>
                    <a:pt x="35115" y="18608"/>
                    <a:pt x="35082" y="18616"/>
                    <a:pt x="35047" y="18634"/>
                  </a:cubicBezTo>
                  <a:cubicBezTo>
                    <a:pt x="33455" y="19644"/>
                    <a:pt x="31981" y="20092"/>
                    <a:pt x="30111" y="20092"/>
                  </a:cubicBezTo>
                  <a:cubicBezTo>
                    <a:pt x="30046" y="20092"/>
                    <a:pt x="29982" y="20092"/>
                    <a:pt x="29917" y="20091"/>
                  </a:cubicBezTo>
                  <a:cubicBezTo>
                    <a:pt x="29446" y="20080"/>
                    <a:pt x="28984" y="20068"/>
                    <a:pt x="28524" y="20068"/>
                  </a:cubicBezTo>
                  <a:cubicBezTo>
                    <a:pt x="27683" y="20068"/>
                    <a:pt x="26849" y="20106"/>
                    <a:pt x="25990" y="20249"/>
                  </a:cubicBezTo>
                  <a:cubicBezTo>
                    <a:pt x="24754" y="20471"/>
                    <a:pt x="23424" y="20819"/>
                    <a:pt x="22284" y="21421"/>
                  </a:cubicBezTo>
                  <a:cubicBezTo>
                    <a:pt x="21208" y="22023"/>
                    <a:pt x="20701" y="22973"/>
                    <a:pt x="19466" y="23384"/>
                  </a:cubicBezTo>
                  <a:cubicBezTo>
                    <a:pt x="17502" y="23986"/>
                    <a:pt x="16172" y="24588"/>
                    <a:pt x="15159" y="26551"/>
                  </a:cubicBezTo>
                  <a:cubicBezTo>
                    <a:pt x="14050" y="28610"/>
                    <a:pt x="14019" y="31112"/>
                    <a:pt x="14082" y="33392"/>
                  </a:cubicBezTo>
                  <a:cubicBezTo>
                    <a:pt x="14082" y="33488"/>
                    <a:pt x="14156" y="33530"/>
                    <a:pt x="14219" y="33530"/>
                  </a:cubicBezTo>
                  <a:cubicBezTo>
                    <a:pt x="14239" y="33530"/>
                    <a:pt x="14257" y="33526"/>
                    <a:pt x="14272" y="33518"/>
                  </a:cubicBezTo>
                  <a:lnTo>
                    <a:pt x="14272" y="33518"/>
                  </a:lnTo>
                  <a:cubicBezTo>
                    <a:pt x="13417" y="34500"/>
                    <a:pt x="12657" y="35545"/>
                    <a:pt x="11992" y="36654"/>
                  </a:cubicBezTo>
                  <a:cubicBezTo>
                    <a:pt x="10788" y="38680"/>
                    <a:pt x="10123" y="40929"/>
                    <a:pt x="9268" y="43082"/>
                  </a:cubicBezTo>
                  <a:cubicBezTo>
                    <a:pt x="9490" y="40834"/>
                    <a:pt x="8857" y="38554"/>
                    <a:pt x="8350" y="36400"/>
                  </a:cubicBezTo>
                  <a:cubicBezTo>
                    <a:pt x="8223" y="35798"/>
                    <a:pt x="8065" y="35228"/>
                    <a:pt x="7875" y="34627"/>
                  </a:cubicBezTo>
                  <a:lnTo>
                    <a:pt x="7875" y="34627"/>
                  </a:lnTo>
                  <a:cubicBezTo>
                    <a:pt x="7892" y="34635"/>
                    <a:pt x="7907" y="34639"/>
                    <a:pt x="7918" y="34639"/>
                  </a:cubicBezTo>
                  <a:cubicBezTo>
                    <a:pt x="7951" y="34639"/>
                    <a:pt x="7961" y="34610"/>
                    <a:pt x="7938" y="34563"/>
                  </a:cubicBezTo>
                  <a:cubicBezTo>
                    <a:pt x="6925" y="32347"/>
                    <a:pt x="6956" y="29940"/>
                    <a:pt x="6735" y="27565"/>
                  </a:cubicBezTo>
                  <a:cubicBezTo>
                    <a:pt x="6545" y="25158"/>
                    <a:pt x="5626" y="22814"/>
                    <a:pt x="5911" y="20376"/>
                  </a:cubicBezTo>
                  <a:cubicBezTo>
                    <a:pt x="5911" y="20344"/>
                    <a:pt x="5880" y="20344"/>
                    <a:pt x="5880" y="20312"/>
                  </a:cubicBezTo>
                  <a:cubicBezTo>
                    <a:pt x="9648" y="17842"/>
                    <a:pt x="11802" y="13345"/>
                    <a:pt x="11010" y="8817"/>
                  </a:cubicBezTo>
                  <a:cubicBezTo>
                    <a:pt x="10271" y="4723"/>
                    <a:pt x="6780" y="1"/>
                    <a:pt x="2252" y="1"/>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581;p72">
              <a:extLst>
                <a:ext uri="{FF2B5EF4-FFF2-40B4-BE49-F238E27FC236}">
                  <a16:creationId xmlns:a16="http://schemas.microsoft.com/office/drawing/2014/main" id="{7D0207DA-E49B-4EB5-8A74-D461019AED51}"/>
                </a:ext>
              </a:extLst>
            </p:cNvPr>
            <p:cNvSpPr/>
            <p:nvPr/>
          </p:nvSpPr>
          <p:spPr>
            <a:xfrm>
              <a:off x="82363" y="1315566"/>
              <a:ext cx="965089" cy="1281123"/>
            </a:xfrm>
            <a:custGeom>
              <a:avLst/>
              <a:gdLst/>
              <a:ahLst/>
              <a:cxnLst/>
              <a:rect l="l" t="t" r="r" b="b"/>
              <a:pathLst>
                <a:path w="31817" h="42236" extrusionOk="0">
                  <a:moveTo>
                    <a:pt x="31628" y="1"/>
                  </a:moveTo>
                  <a:cubicBezTo>
                    <a:pt x="31602" y="1"/>
                    <a:pt x="31573" y="8"/>
                    <a:pt x="31543" y="26"/>
                  </a:cubicBezTo>
                  <a:cubicBezTo>
                    <a:pt x="31448" y="90"/>
                    <a:pt x="31385" y="153"/>
                    <a:pt x="31321" y="185"/>
                  </a:cubicBezTo>
                  <a:cubicBezTo>
                    <a:pt x="28756" y="723"/>
                    <a:pt x="26476" y="2180"/>
                    <a:pt x="24671" y="4048"/>
                  </a:cubicBezTo>
                  <a:cubicBezTo>
                    <a:pt x="23721" y="5062"/>
                    <a:pt x="22929" y="6170"/>
                    <a:pt x="22264" y="7373"/>
                  </a:cubicBezTo>
                  <a:cubicBezTo>
                    <a:pt x="21314" y="9083"/>
                    <a:pt x="20839" y="11015"/>
                    <a:pt x="19351" y="12282"/>
                  </a:cubicBezTo>
                  <a:cubicBezTo>
                    <a:pt x="19287" y="12282"/>
                    <a:pt x="19224" y="12314"/>
                    <a:pt x="19192" y="12314"/>
                  </a:cubicBezTo>
                  <a:cubicBezTo>
                    <a:pt x="19161" y="12314"/>
                    <a:pt x="19161" y="12314"/>
                    <a:pt x="19161" y="12345"/>
                  </a:cubicBezTo>
                  <a:cubicBezTo>
                    <a:pt x="19145" y="12330"/>
                    <a:pt x="19137" y="12322"/>
                    <a:pt x="19129" y="12322"/>
                  </a:cubicBezTo>
                  <a:cubicBezTo>
                    <a:pt x="19121" y="12322"/>
                    <a:pt x="19113" y="12330"/>
                    <a:pt x="19097" y="12345"/>
                  </a:cubicBezTo>
                  <a:cubicBezTo>
                    <a:pt x="16025" y="13074"/>
                    <a:pt x="13080" y="14594"/>
                    <a:pt x="10547" y="16462"/>
                  </a:cubicBezTo>
                  <a:cubicBezTo>
                    <a:pt x="9153" y="17286"/>
                    <a:pt x="7823" y="18299"/>
                    <a:pt x="7126" y="19724"/>
                  </a:cubicBezTo>
                  <a:cubicBezTo>
                    <a:pt x="7031" y="19788"/>
                    <a:pt x="6936" y="19851"/>
                    <a:pt x="6873" y="19914"/>
                  </a:cubicBezTo>
                  <a:cubicBezTo>
                    <a:pt x="6846" y="19897"/>
                    <a:pt x="6822" y="19889"/>
                    <a:pt x="6801" y="19889"/>
                  </a:cubicBezTo>
                  <a:cubicBezTo>
                    <a:pt x="6747" y="19889"/>
                    <a:pt x="6715" y="19941"/>
                    <a:pt x="6715" y="20009"/>
                  </a:cubicBezTo>
                  <a:cubicBezTo>
                    <a:pt x="6651" y="20041"/>
                    <a:pt x="6620" y="20073"/>
                    <a:pt x="6556" y="20136"/>
                  </a:cubicBezTo>
                  <a:cubicBezTo>
                    <a:pt x="6454" y="20213"/>
                    <a:pt x="6517" y="20352"/>
                    <a:pt x="6612" y="20352"/>
                  </a:cubicBezTo>
                  <a:cubicBezTo>
                    <a:pt x="6635" y="20352"/>
                    <a:pt x="6659" y="20344"/>
                    <a:pt x="6683" y="20326"/>
                  </a:cubicBezTo>
                  <a:lnTo>
                    <a:pt x="6746" y="20294"/>
                  </a:lnTo>
                  <a:cubicBezTo>
                    <a:pt x="6778" y="20326"/>
                    <a:pt x="6778" y="20358"/>
                    <a:pt x="6810" y="20389"/>
                  </a:cubicBezTo>
                  <a:cubicBezTo>
                    <a:pt x="2503" y="23905"/>
                    <a:pt x="729" y="29827"/>
                    <a:pt x="1" y="35179"/>
                  </a:cubicBezTo>
                  <a:cubicBezTo>
                    <a:pt x="1" y="35273"/>
                    <a:pt x="80" y="35334"/>
                    <a:pt x="150" y="35334"/>
                  </a:cubicBezTo>
                  <a:cubicBezTo>
                    <a:pt x="198" y="35334"/>
                    <a:pt x="241" y="35306"/>
                    <a:pt x="254" y="35242"/>
                  </a:cubicBezTo>
                  <a:cubicBezTo>
                    <a:pt x="1553" y="29858"/>
                    <a:pt x="2661" y="24190"/>
                    <a:pt x="7190" y="20579"/>
                  </a:cubicBezTo>
                  <a:cubicBezTo>
                    <a:pt x="7253" y="20611"/>
                    <a:pt x="7316" y="20643"/>
                    <a:pt x="7380" y="20738"/>
                  </a:cubicBezTo>
                  <a:cubicBezTo>
                    <a:pt x="7570" y="20738"/>
                    <a:pt x="7760" y="20769"/>
                    <a:pt x="7950" y="20801"/>
                  </a:cubicBezTo>
                  <a:cubicBezTo>
                    <a:pt x="8773" y="21149"/>
                    <a:pt x="9343" y="21688"/>
                    <a:pt x="9628" y="22448"/>
                  </a:cubicBezTo>
                  <a:cubicBezTo>
                    <a:pt x="9818" y="22796"/>
                    <a:pt x="9913" y="23144"/>
                    <a:pt x="10103" y="23493"/>
                  </a:cubicBezTo>
                  <a:cubicBezTo>
                    <a:pt x="11117" y="25520"/>
                    <a:pt x="12763" y="26881"/>
                    <a:pt x="14695" y="28021"/>
                  </a:cubicBezTo>
                  <a:cubicBezTo>
                    <a:pt x="16944" y="29352"/>
                    <a:pt x="19382" y="30333"/>
                    <a:pt x="21631" y="31663"/>
                  </a:cubicBezTo>
                  <a:cubicBezTo>
                    <a:pt x="21694" y="31695"/>
                    <a:pt x="21757" y="31758"/>
                    <a:pt x="21821" y="31790"/>
                  </a:cubicBezTo>
                  <a:cubicBezTo>
                    <a:pt x="24418" y="33975"/>
                    <a:pt x="25146" y="38029"/>
                    <a:pt x="22169" y="40309"/>
                  </a:cubicBezTo>
                  <a:cubicBezTo>
                    <a:pt x="21567" y="40752"/>
                    <a:pt x="20966" y="40816"/>
                    <a:pt x="21472" y="41544"/>
                  </a:cubicBezTo>
                  <a:cubicBezTo>
                    <a:pt x="21802" y="42068"/>
                    <a:pt x="22596" y="42235"/>
                    <a:pt x="23343" y="42235"/>
                  </a:cubicBezTo>
                  <a:cubicBezTo>
                    <a:pt x="23815" y="42235"/>
                    <a:pt x="24269" y="42168"/>
                    <a:pt x="24576" y="42082"/>
                  </a:cubicBezTo>
                  <a:cubicBezTo>
                    <a:pt x="26191" y="41607"/>
                    <a:pt x="27268" y="40182"/>
                    <a:pt x="27996" y="38757"/>
                  </a:cubicBezTo>
                  <a:cubicBezTo>
                    <a:pt x="28028" y="38694"/>
                    <a:pt x="28028" y="38631"/>
                    <a:pt x="27965" y="38599"/>
                  </a:cubicBezTo>
                  <a:cubicBezTo>
                    <a:pt x="28028" y="38346"/>
                    <a:pt x="28060" y="38124"/>
                    <a:pt x="28060" y="37871"/>
                  </a:cubicBezTo>
                  <a:cubicBezTo>
                    <a:pt x="28218" y="36794"/>
                    <a:pt x="28440" y="35685"/>
                    <a:pt x="28598" y="34577"/>
                  </a:cubicBezTo>
                  <a:cubicBezTo>
                    <a:pt x="28661" y="34545"/>
                    <a:pt x="28693" y="34450"/>
                    <a:pt x="28661" y="34355"/>
                  </a:cubicBezTo>
                  <a:cubicBezTo>
                    <a:pt x="28661" y="34355"/>
                    <a:pt x="28661" y="34324"/>
                    <a:pt x="28630" y="34324"/>
                  </a:cubicBezTo>
                  <a:cubicBezTo>
                    <a:pt x="28851" y="32898"/>
                    <a:pt x="29010" y="31505"/>
                    <a:pt x="28978" y="30143"/>
                  </a:cubicBezTo>
                  <a:cubicBezTo>
                    <a:pt x="28978" y="29193"/>
                    <a:pt x="28820" y="28306"/>
                    <a:pt x="28440" y="27451"/>
                  </a:cubicBezTo>
                  <a:cubicBezTo>
                    <a:pt x="28218" y="26913"/>
                    <a:pt x="26888" y="25551"/>
                    <a:pt x="26508" y="24728"/>
                  </a:cubicBezTo>
                  <a:cubicBezTo>
                    <a:pt x="26539" y="24728"/>
                    <a:pt x="26571" y="24696"/>
                    <a:pt x="26571" y="24633"/>
                  </a:cubicBezTo>
                  <a:cubicBezTo>
                    <a:pt x="26983" y="24443"/>
                    <a:pt x="27394" y="24253"/>
                    <a:pt x="27774" y="24063"/>
                  </a:cubicBezTo>
                  <a:cubicBezTo>
                    <a:pt x="27869" y="24063"/>
                    <a:pt x="27965" y="24031"/>
                    <a:pt x="27996" y="23968"/>
                  </a:cubicBezTo>
                  <a:cubicBezTo>
                    <a:pt x="28693" y="22163"/>
                    <a:pt x="26476" y="19851"/>
                    <a:pt x="25368" y="18616"/>
                  </a:cubicBezTo>
                  <a:cubicBezTo>
                    <a:pt x="23563" y="16652"/>
                    <a:pt x="21251" y="15164"/>
                    <a:pt x="18622" y="14657"/>
                  </a:cubicBezTo>
                  <a:cubicBezTo>
                    <a:pt x="17979" y="14534"/>
                    <a:pt x="17346" y="14473"/>
                    <a:pt x="16720" y="14473"/>
                  </a:cubicBezTo>
                  <a:cubicBezTo>
                    <a:pt x="15744" y="14473"/>
                    <a:pt x="14786" y="14621"/>
                    <a:pt x="13840" y="14911"/>
                  </a:cubicBezTo>
                  <a:cubicBezTo>
                    <a:pt x="15550" y="14055"/>
                    <a:pt x="17324" y="13359"/>
                    <a:pt x="19129" y="12662"/>
                  </a:cubicBezTo>
                  <a:cubicBezTo>
                    <a:pt x="20094" y="13031"/>
                    <a:pt x="21176" y="13230"/>
                    <a:pt x="22256" y="13230"/>
                  </a:cubicBezTo>
                  <a:cubicBezTo>
                    <a:pt x="24047" y="13230"/>
                    <a:pt x="25833" y="12683"/>
                    <a:pt x="27078" y="11459"/>
                  </a:cubicBezTo>
                  <a:cubicBezTo>
                    <a:pt x="30213" y="8387"/>
                    <a:pt x="28123" y="3098"/>
                    <a:pt x="31701" y="311"/>
                  </a:cubicBezTo>
                  <a:cubicBezTo>
                    <a:pt x="31765" y="311"/>
                    <a:pt x="31765" y="280"/>
                    <a:pt x="31765" y="248"/>
                  </a:cubicBezTo>
                  <a:cubicBezTo>
                    <a:pt x="31816" y="145"/>
                    <a:pt x="31742" y="1"/>
                    <a:pt x="31628"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582;p72">
              <a:extLst>
                <a:ext uri="{FF2B5EF4-FFF2-40B4-BE49-F238E27FC236}">
                  <a16:creationId xmlns:a16="http://schemas.microsoft.com/office/drawing/2014/main" id="{DF1EAE56-D69F-43F0-AD63-FAE10C75658D}"/>
                </a:ext>
              </a:extLst>
            </p:cNvPr>
            <p:cNvSpPr/>
            <p:nvPr/>
          </p:nvSpPr>
          <p:spPr>
            <a:xfrm>
              <a:off x="968012" y="3859827"/>
              <a:ext cx="673412" cy="601554"/>
            </a:xfrm>
            <a:custGeom>
              <a:avLst/>
              <a:gdLst/>
              <a:ahLst/>
              <a:cxnLst/>
              <a:rect l="l" t="t" r="r" b="b"/>
              <a:pathLst>
                <a:path w="22201" h="19832" extrusionOk="0">
                  <a:moveTo>
                    <a:pt x="20015" y="9979"/>
                  </a:moveTo>
                  <a:lnTo>
                    <a:pt x="20015" y="9979"/>
                  </a:lnTo>
                  <a:cubicBezTo>
                    <a:pt x="20237" y="10106"/>
                    <a:pt x="20459" y="10296"/>
                    <a:pt x="20649" y="10486"/>
                  </a:cubicBezTo>
                  <a:cubicBezTo>
                    <a:pt x="20681" y="10486"/>
                    <a:pt x="20681" y="10517"/>
                    <a:pt x="20712" y="10549"/>
                  </a:cubicBezTo>
                  <a:cubicBezTo>
                    <a:pt x="20522" y="10391"/>
                    <a:pt x="20237" y="10169"/>
                    <a:pt x="20015" y="9979"/>
                  </a:cubicBezTo>
                  <a:close/>
                  <a:moveTo>
                    <a:pt x="12769" y="1"/>
                  </a:moveTo>
                  <a:cubicBezTo>
                    <a:pt x="11338" y="1"/>
                    <a:pt x="9969" y="530"/>
                    <a:pt x="8678" y="1175"/>
                  </a:cubicBezTo>
                  <a:cubicBezTo>
                    <a:pt x="6778" y="2094"/>
                    <a:pt x="4751" y="3329"/>
                    <a:pt x="3358" y="4944"/>
                  </a:cubicBezTo>
                  <a:cubicBezTo>
                    <a:pt x="2787" y="5609"/>
                    <a:pt x="2439" y="6306"/>
                    <a:pt x="2281" y="7192"/>
                  </a:cubicBezTo>
                  <a:cubicBezTo>
                    <a:pt x="2154" y="7731"/>
                    <a:pt x="2154" y="8301"/>
                    <a:pt x="1932" y="8839"/>
                  </a:cubicBezTo>
                  <a:cubicBezTo>
                    <a:pt x="1711" y="9441"/>
                    <a:pt x="1331" y="9979"/>
                    <a:pt x="1014" y="10517"/>
                  </a:cubicBezTo>
                  <a:cubicBezTo>
                    <a:pt x="412" y="11563"/>
                    <a:pt x="1" y="12861"/>
                    <a:pt x="761" y="13843"/>
                  </a:cubicBezTo>
                  <a:cubicBezTo>
                    <a:pt x="761" y="13969"/>
                    <a:pt x="824" y="14096"/>
                    <a:pt x="919" y="14349"/>
                  </a:cubicBezTo>
                  <a:cubicBezTo>
                    <a:pt x="919" y="14413"/>
                    <a:pt x="951" y="14476"/>
                    <a:pt x="982" y="14476"/>
                  </a:cubicBezTo>
                  <a:cubicBezTo>
                    <a:pt x="982" y="14508"/>
                    <a:pt x="982" y="14508"/>
                    <a:pt x="1014" y="14508"/>
                  </a:cubicBezTo>
                  <a:cubicBezTo>
                    <a:pt x="1267" y="15521"/>
                    <a:pt x="1932" y="16313"/>
                    <a:pt x="2946" y="16630"/>
                  </a:cubicBezTo>
                  <a:cubicBezTo>
                    <a:pt x="3706" y="16915"/>
                    <a:pt x="4561" y="16883"/>
                    <a:pt x="5384" y="17010"/>
                  </a:cubicBezTo>
                  <a:cubicBezTo>
                    <a:pt x="6334" y="17200"/>
                    <a:pt x="7284" y="17453"/>
                    <a:pt x="8171" y="17770"/>
                  </a:cubicBezTo>
                  <a:cubicBezTo>
                    <a:pt x="9377" y="18219"/>
                    <a:pt x="11640" y="19832"/>
                    <a:pt x="13409" y="19832"/>
                  </a:cubicBezTo>
                  <a:cubicBezTo>
                    <a:pt x="14010" y="19832"/>
                    <a:pt x="14554" y="19645"/>
                    <a:pt x="14980" y="19163"/>
                  </a:cubicBezTo>
                  <a:cubicBezTo>
                    <a:pt x="15360" y="19068"/>
                    <a:pt x="15708" y="18910"/>
                    <a:pt x="16057" y="18625"/>
                  </a:cubicBezTo>
                  <a:cubicBezTo>
                    <a:pt x="16849" y="17960"/>
                    <a:pt x="17229" y="16978"/>
                    <a:pt x="16944" y="16028"/>
                  </a:cubicBezTo>
                  <a:lnTo>
                    <a:pt x="16944" y="16028"/>
                  </a:lnTo>
                  <a:cubicBezTo>
                    <a:pt x="17122" y="16046"/>
                    <a:pt x="17298" y="16059"/>
                    <a:pt x="17471" y="16059"/>
                  </a:cubicBezTo>
                  <a:cubicBezTo>
                    <a:pt x="17913" y="16059"/>
                    <a:pt x="18339" y="15975"/>
                    <a:pt x="18749" y="15679"/>
                  </a:cubicBezTo>
                  <a:cubicBezTo>
                    <a:pt x="19604" y="15014"/>
                    <a:pt x="20712" y="13906"/>
                    <a:pt x="21219" y="12956"/>
                  </a:cubicBezTo>
                  <a:cubicBezTo>
                    <a:pt x="22201" y="11183"/>
                    <a:pt x="20902" y="10042"/>
                    <a:pt x="19414" y="9346"/>
                  </a:cubicBezTo>
                  <a:cubicBezTo>
                    <a:pt x="19952" y="8649"/>
                    <a:pt x="20522" y="7857"/>
                    <a:pt x="20395" y="6939"/>
                  </a:cubicBezTo>
                  <a:cubicBezTo>
                    <a:pt x="20364" y="6686"/>
                    <a:pt x="20269" y="6432"/>
                    <a:pt x="20142" y="6242"/>
                  </a:cubicBezTo>
                  <a:cubicBezTo>
                    <a:pt x="20015" y="6020"/>
                    <a:pt x="19825" y="5894"/>
                    <a:pt x="19635" y="5735"/>
                  </a:cubicBezTo>
                  <a:cubicBezTo>
                    <a:pt x="19065" y="5197"/>
                    <a:pt x="19224" y="5260"/>
                    <a:pt x="18749" y="4437"/>
                  </a:cubicBezTo>
                  <a:cubicBezTo>
                    <a:pt x="18622" y="4247"/>
                    <a:pt x="18527" y="4120"/>
                    <a:pt x="18400" y="4025"/>
                  </a:cubicBezTo>
                  <a:cubicBezTo>
                    <a:pt x="18907" y="3645"/>
                    <a:pt x="19224" y="3170"/>
                    <a:pt x="19382" y="2505"/>
                  </a:cubicBezTo>
                  <a:cubicBezTo>
                    <a:pt x="19382" y="2474"/>
                    <a:pt x="19382" y="2410"/>
                    <a:pt x="19319" y="2379"/>
                  </a:cubicBezTo>
                  <a:cubicBezTo>
                    <a:pt x="18997" y="2164"/>
                    <a:pt x="18744" y="2086"/>
                    <a:pt x="18406" y="2086"/>
                  </a:cubicBezTo>
                  <a:cubicBezTo>
                    <a:pt x="18344" y="2086"/>
                    <a:pt x="18279" y="2089"/>
                    <a:pt x="18210" y="2094"/>
                  </a:cubicBezTo>
                  <a:cubicBezTo>
                    <a:pt x="17767" y="2157"/>
                    <a:pt x="17324" y="2347"/>
                    <a:pt x="16880" y="2379"/>
                  </a:cubicBezTo>
                  <a:cubicBezTo>
                    <a:pt x="16826" y="2382"/>
                    <a:pt x="16772" y="2384"/>
                    <a:pt x="16719" y="2384"/>
                  </a:cubicBezTo>
                  <a:cubicBezTo>
                    <a:pt x="16272" y="2384"/>
                    <a:pt x="15851" y="2273"/>
                    <a:pt x="15455" y="2189"/>
                  </a:cubicBezTo>
                  <a:cubicBezTo>
                    <a:pt x="15126" y="2123"/>
                    <a:pt x="14674" y="2026"/>
                    <a:pt x="14259" y="2026"/>
                  </a:cubicBezTo>
                  <a:cubicBezTo>
                    <a:pt x="14076" y="2026"/>
                    <a:pt x="13900" y="2045"/>
                    <a:pt x="13745" y="2094"/>
                  </a:cubicBezTo>
                  <a:cubicBezTo>
                    <a:pt x="13808" y="1682"/>
                    <a:pt x="13840" y="1238"/>
                    <a:pt x="13840" y="763"/>
                  </a:cubicBezTo>
                  <a:cubicBezTo>
                    <a:pt x="13935" y="637"/>
                    <a:pt x="14030" y="510"/>
                    <a:pt x="14093" y="352"/>
                  </a:cubicBezTo>
                  <a:cubicBezTo>
                    <a:pt x="14125" y="257"/>
                    <a:pt x="14062" y="162"/>
                    <a:pt x="13967" y="130"/>
                  </a:cubicBezTo>
                  <a:cubicBezTo>
                    <a:pt x="13563" y="41"/>
                    <a:pt x="13164" y="1"/>
                    <a:pt x="12769" y="1"/>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583;p72">
              <a:extLst>
                <a:ext uri="{FF2B5EF4-FFF2-40B4-BE49-F238E27FC236}">
                  <a16:creationId xmlns:a16="http://schemas.microsoft.com/office/drawing/2014/main" id="{B4B593B1-B8E8-4836-916B-EFC092F105BF}"/>
                </a:ext>
              </a:extLst>
            </p:cNvPr>
            <p:cNvSpPr/>
            <p:nvPr/>
          </p:nvSpPr>
          <p:spPr>
            <a:xfrm>
              <a:off x="615500" y="4077243"/>
              <a:ext cx="971" cy="1456"/>
            </a:xfrm>
            <a:custGeom>
              <a:avLst/>
              <a:gdLst/>
              <a:ahLst/>
              <a:cxnLst/>
              <a:rect l="l" t="t" r="r" b="b"/>
              <a:pathLst>
                <a:path w="32" h="48" extrusionOk="0">
                  <a:moveTo>
                    <a:pt x="16" y="0"/>
                  </a:moveTo>
                  <a:cubicBezTo>
                    <a:pt x="8" y="0"/>
                    <a:pt x="0" y="8"/>
                    <a:pt x="0" y="24"/>
                  </a:cubicBezTo>
                  <a:cubicBezTo>
                    <a:pt x="0" y="40"/>
                    <a:pt x="8" y="48"/>
                    <a:pt x="16" y="48"/>
                  </a:cubicBezTo>
                  <a:cubicBezTo>
                    <a:pt x="24" y="48"/>
                    <a:pt x="32" y="40"/>
                    <a:pt x="32" y="24"/>
                  </a:cubicBezTo>
                  <a:cubicBezTo>
                    <a:pt x="32" y="8"/>
                    <a:pt x="24" y="0"/>
                    <a:pt x="16"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584;p72">
              <a:extLst>
                <a:ext uri="{FF2B5EF4-FFF2-40B4-BE49-F238E27FC236}">
                  <a16:creationId xmlns:a16="http://schemas.microsoft.com/office/drawing/2014/main" id="{53B6949E-4FCA-4007-8B90-33B5FBEE5873}"/>
                </a:ext>
              </a:extLst>
            </p:cNvPr>
            <p:cNvSpPr/>
            <p:nvPr/>
          </p:nvSpPr>
          <p:spPr>
            <a:xfrm>
              <a:off x="-146245" y="3721000"/>
              <a:ext cx="1533156" cy="1324590"/>
            </a:xfrm>
            <a:custGeom>
              <a:avLst/>
              <a:gdLst/>
              <a:ahLst/>
              <a:cxnLst/>
              <a:rect l="l" t="t" r="r" b="b"/>
              <a:pathLst>
                <a:path w="50545" h="43669" extrusionOk="0">
                  <a:moveTo>
                    <a:pt x="25482" y="0"/>
                  </a:moveTo>
                  <a:cubicBezTo>
                    <a:pt x="25455" y="0"/>
                    <a:pt x="25426" y="7"/>
                    <a:pt x="25399" y="20"/>
                  </a:cubicBezTo>
                  <a:cubicBezTo>
                    <a:pt x="22929" y="1382"/>
                    <a:pt x="21060" y="4295"/>
                    <a:pt x="21345" y="7177"/>
                  </a:cubicBezTo>
                  <a:cubicBezTo>
                    <a:pt x="21459" y="8685"/>
                    <a:pt x="22673" y="11140"/>
                    <a:pt x="24388" y="11140"/>
                  </a:cubicBezTo>
                  <a:cubicBezTo>
                    <a:pt x="24582" y="11140"/>
                    <a:pt x="24782" y="11108"/>
                    <a:pt x="24987" y="11041"/>
                  </a:cubicBezTo>
                  <a:cubicBezTo>
                    <a:pt x="25051" y="11358"/>
                    <a:pt x="25114" y="11643"/>
                    <a:pt x="25241" y="11896"/>
                  </a:cubicBezTo>
                  <a:cubicBezTo>
                    <a:pt x="25526" y="12846"/>
                    <a:pt x="26349" y="13543"/>
                    <a:pt x="27046" y="14176"/>
                  </a:cubicBezTo>
                  <a:cubicBezTo>
                    <a:pt x="28376" y="15411"/>
                    <a:pt x="29294" y="16646"/>
                    <a:pt x="29168" y="18546"/>
                  </a:cubicBezTo>
                  <a:cubicBezTo>
                    <a:pt x="28914" y="22062"/>
                    <a:pt x="27141" y="25767"/>
                    <a:pt x="25272" y="28649"/>
                  </a:cubicBezTo>
                  <a:cubicBezTo>
                    <a:pt x="25241" y="28649"/>
                    <a:pt x="25241" y="28680"/>
                    <a:pt x="25241" y="28712"/>
                  </a:cubicBezTo>
                  <a:cubicBezTo>
                    <a:pt x="23657" y="31436"/>
                    <a:pt x="21472" y="33462"/>
                    <a:pt x="18939" y="35331"/>
                  </a:cubicBezTo>
                  <a:cubicBezTo>
                    <a:pt x="16912" y="36819"/>
                    <a:pt x="14473" y="37579"/>
                    <a:pt x="12320" y="38846"/>
                  </a:cubicBezTo>
                  <a:cubicBezTo>
                    <a:pt x="14283" y="36503"/>
                    <a:pt x="12636" y="32259"/>
                    <a:pt x="15550" y="30454"/>
                  </a:cubicBezTo>
                  <a:cubicBezTo>
                    <a:pt x="16563" y="31056"/>
                    <a:pt x="17672" y="31499"/>
                    <a:pt x="18844" y="31689"/>
                  </a:cubicBezTo>
                  <a:cubicBezTo>
                    <a:pt x="18996" y="31716"/>
                    <a:pt x="19154" y="31727"/>
                    <a:pt x="19315" y="31727"/>
                  </a:cubicBezTo>
                  <a:cubicBezTo>
                    <a:pt x="20103" y="31727"/>
                    <a:pt x="20977" y="31462"/>
                    <a:pt x="21769" y="31462"/>
                  </a:cubicBezTo>
                  <a:cubicBezTo>
                    <a:pt x="22161" y="31462"/>
                    <a:pt x="22534" y="31527"/>
                    <a:pt x="22866" y="31721"/>
                  </a:cubicBezTo>
                  <a:cubicBezTo>
                    <a:pt x="22886" y="31734"/>
                    <a:pt x="22909" y="31740"/>
                    <a:pt x="22933" y="31740"/>
                  </a:cubicBezTo>
                  <a:cubicBezTo>
                    <a:pt x="23020" y="31740"/>
                    <a:pt x="23112" y="31655"/>
                    <a:pt x="23087" y="31531"/>
                  </a:cubicBezTo>
                  <a:cubicBezTo>
                    <a:pt x="22566" y="29659"/>
                    <a:pt x="20504" y="28504"/>
                    <a:pt x="18543" y="28504"/>
                  </a:cubicBezTo>
                  <a:cubicBezTo>
                    <a:pt x="17286" y="28504"/>
                    <a:pt x="16071" y="28978"/>
                    <a:pt x="15328" y="30042"/>
                  </a:cubicBezTo>
                  <a:cubicBezTo>
                    <a:pt x="15233" y="30042"/>
                    <a:pt x="15170" y="30137"/>
                    <a:pt x="15202" y="30201"/>
                  </a:cubicBezTo>
                  <a:cubicBezTo>
                    <a:pt x="13365" y="30866"/>
                    <a:pt x="13365" y="32924"/>
                    <a:pt x="12985" y="34603"/>
                  </a:cubicBezTo>
                  <a:cubicBezTo>
                    <a:pt x="13016" y="33874"/>
                    <a:pt x="12826" y="33146"/>
                    <a:pt x="12763" y="32386"/>
                  </a:cubicBezTo>
                  <a:cubicBezTo>
                    <a:pt x="12668" y="30739"/>
                    <a:pt x="13111" y="28174"/>
                    <a:pt x="14283" y="26939"/>
                  </a:cubicBezTo>
                  <a:cubicBezTo>
                    <a:pt x="14283" y="26939"/>
                    <a:pt x="14283" y="26907"/>
                    <a:pt x="14283" y="26907"/>
                  </a:cubicBezTo>
                  <a:cubicBezTo>
                    <a:pt x="15740" y="26210"/>
                    <a:pt x="17418" y="26305"/>
                    <a:pt x="18812" y="25482"/>
                  </a:cubicBezTo>
                  <a:cubicBezTo>
                    <a:pt x="19350" y="25165"/>
                    <a:pt x="19794" y="24753"/>
                    <a:pt x="20205" y="24278"/>
                  </a:cubicBezTo>
                  <a:cubicBezTo>
                    <a:pt x="20870" y="23487"/>
                    <a:pt x="21377" y="21967"/>
                    <a:pt x="22549" y="21935"/>
                  </a:cubicBezTo>
                  <a:cubicBezTo>
                    <a:pt x="22771" y="21903"/>
                    <a:pt x="22739" y="21650"/>
                    <a:pt x="22581" y="21650"/>
                  </a:cubicBezTo>
                  <a:lnTo>
                    <a:pt x="22581" y="21618"/>
                  </a:lnTo>
                  <a:cubicBezTo>
                    <a:pt x="20079" y="21808"/>
                    <a:pt x="17418" y="22030"/>
                    <a:pt x="15202" y="23328"/>
                  </a:cubicBezTo>
                  <a:cubicBezTo>
                    <a:pt x="14093" y="23962"/>
                    <a:pt x="12953" y="25387"/>
                    <a:pt x="13808" y="26495"/>
                  </a:cubicBezTo>
                  <a:cubicBezTo>
                    <a:pt x="13808" y="26527"/>
                    <a:pt x="13808" y="26527"/>
                    <a:pt x="13808" y="26559"/>
                  </a:cubicBezTo>
                  <a:cubicBezTo>
                    <a:pt x="12890" y="27762"/>
                    <a:pt x="12351" y="29155"/>
                    <a:pt x="12161" y="30676"/>
                  </a:cubicBezTo>
                  <a:cubicBezTo>
                    <a:pt x="11971" y="32259"/>
                    <a:pt x="12415" y="33842"/>
                    <a:pt x="12130" y="35426"/>
                  </a:cubicBezTo>
                  <a:cubicBezTo>
                    <a:pt x="12098" y="34856"/>
                    <a:pt x="11940" y="34317"/>
                    <a:pt x="11528" y="33842"/>
                  </a:cubicBezTo>
                  <a:cubicBezTo>
                    <a:pt x="10895" y="33114"/>
                    <a:pt x="9945" y="32639"/>
                    <a:pt x="9026" y="32322"/>
                  </a:cubicBezTo>
                  <a:cubicBezTo>
                    <a:pt x="8614" y="30834"/>
                    <a:pt x="6366" y="29916"/>
                    <a:pt x="5004" y="29884"/>
                  </a:cubicBezTo>
                  <a:cubicBezTo>
                    <a:pt x="4992" y="29884"/>
                    <a:pt x="4981" y="29884"/>
                    <a:pt x="4969" y="29884"/>
                  </a:cubicBezTo>
                  <a:cubicBezTo>
                    <a:pt x="2768" y="29884"/>
                    <a:pt x="1012" y="32808"/>
                    <a:pt x="634" y="34698"/>
                  </a:cubicBezTo>
                  <a:cubicBezTo>
                    <a:pt x="612" y="34805"/>
                    <a:pt x="693" y="34883"/>
                    <a:pt x="776" y="34883"/>
                  </a:cubicBezTo>
                  <a:cubicBezTo>
                    <a:pt x="816" y="34883"/>
                    <a:pt x="857" y="34865"/>
                    <a:pt x="887" y="34824"/>
                  </a:cubicBezTo>
                  <a:cubicBezTo>
                    <a:pt x="1299" y="34127"/>
                    <a:pt x="1204" y="34222"/>
                    <a:pt x="2186" y="33874"/>
                  </a:cubicBezTo>
                  <a:cubicBezTo>
                    <a:pt x="2664" y="33705"/>
                    <a:pt x="2909" y="33632"/>
                    <a:pt x="3126" y="33632"/>
                  </a:cubicBezTo>
                  <a:cubicBezTo>
                    <a:pt x="3355" y="33632"/>
                    <a:pt x="3553" y="33712"/>
                    <a:pt x="3959" y="33842"/>
                  </a:cubicBezTo>
                  <a:cubicBezTo>
                    <a:pt x="4428" y="33989"/>
                    <a:pt x="4870" y="34163"/>
                    <a:pt x="5360" y="34163"/>
                  </a:cubicBezTo>
                  <a:cubicBezTo>
                    <a:pt x="5399" y="34163"/>
                    <a:pt x="5439" y="34162"/>
                    <a:pt x="5479" y="34159"/>
                  </a:cubicBezTo>
                  <a:cubicBezTo>
                    <a:pt x="6683" y="34127"/>
                    <a:pt x="7949" y="33304"/>
                    <a:pt x="9026" y="32797"/>
                  </a:cubicBezTo>
                  <a:cubicBezTo>
                    <a:pt x="10198" y="33526"/>
                    <a:pt x="11528" y="34317"/>
                    <a:pt x="11465" y="35933"/>
                  </a:cubicBezTo>
                  <a:cubicBezTo>
                    <a:pt x="11401" y="37358"/>
                    <a:pt x="10040" y="39068"/>
                    <a:pt x="9026" y="40018"/>
                  </a:cubicBezTo>
                  <a:cubicBezTo>
                    <a:pt x="6968" y="41886"/>
                    <a:pt x="3326" y="42013"/>
                    <a:pt x="697" y="42045"/>
                  </a:cubicBezTo>
                  <a:cubicBezTo>
                    <a:pt x="634" y="42045"/>
                    <a:pt x="602" y="42045"/>
                    <a:pt x="571" y="42076"/>
                  </a:cubicBezTo>
                  <a:cubicBezTo>
                    <a:pt x="159" y="42393"/>
                    <a:pt x="0" y="43375"/>
                    <a:pt x="571" y="43565"/>
                  </a:cubicBezTo>
                  <a:cubicBezTo>
                    <a:pt x="571" y="43617"/>
                    <a:pt x="613" y="43668"/>
                    <a:pt x="663" y="43668"/>
                  </a:cubicBezTo>
                  <a:cubicBezTo>
                    <a:pt x="674" y="43668"/>
                    <a:pt x="686" y="43666"/>
                    <a:pt x="697" y="43660"/>
                  </a:cubicBezTo>
                  <a:cubicBezTo>
                    <a:pt x="4941" y="42995"/>
                    <a:pt x="8994" y="41538"/>
                    <a:pt x="12953" y="39955"/>
                  </a:cubicBezTo>
                  <a:cubicBezTo>
                    <a:pt x="16975" y="38339"/>
                    <a:pt x="20585" y="35996"/>
                    <a:pt x="24101" y="33462"/>
                  </a:cubicBezTo>
                  <a:cubicBezTo>
                    <a:pt x="24123" y="33507"/>
                    <a:pt x="24161" y="33552"/>
                    <a:pt x="24215" y="33552"/>
                  </a:cubicBezTo>
                  <a:cubicBezTo>
                    <a:pt x="24238" y="33552"/>
                    <a:pt x="24263" y="33544"/>
                    <a:pt x="24291" y="33526"/>
                  </a:cubicBezTo>
                  <a:cubicBezTo>
                    <a:pt x="24892" y="33241"/>
                    <a:pt x="25557" y="33051"/>
                    <a:pt x="26191" y="32924"/>
                  </a:cubicBezTo>
                  <a:cubicBezTo>
                    <a:pt x="27394" y="33177"/>
                    <a:pt x="28534" y="33494"/>
                    <a:pt x="29706" y="33874"/>
                  </a:cubicBezTo>
                  <a:lnTo>
                    <a:pt x="29738" y="33874"/>
                  </a:lnTo>
                  <a:cubicBezTo>
                    <a:pt x="29769" y="33874"/>
                    <a:pt x="29769" y="33874"/>
                    <a:pt x="29769" y="33906"/>
                  </a:cubicBezTo>
                  <a:cubicBezTo>
                    <a:pt x="29643" y="35869"/>
                    <a:pt x="30054" y="38244"/>
                    <a:pt x="31511" y="39701"/>
                  </a:cubicBezTo>
                  <a:cubicBezTo>
                    <a:pt x="32113" y="40303"/>
                    <a:pt x="32905" y="40525"/>
                    <a:pt x="33760" y="40620"/>
                  </a:cubicBezTo>
                  <a:cubicBezTo>
                    <a:pt x="35407" y="40810"/>
                    <a:pt x="37085" y="40841"/>
                    <a:pt x="38763" y="40968"/>
                  </a:cubicBezTo>
                  <a:cubicBezTo>
                    <a:pt x="38922" y="40968"/>
                    <a:pt x="38985" y="40715"/>
                    <a:pt x="38827" y="40683"/>
                  </a:cubicBezTo>
                  <a:cubicBezTo>
                    <a:pt x="36325" y="40081"/>
                    <a:pt x="35882" y="37453"/>
                    <a:pt x="34456" y="35711"/>
                  </a:cubicBezTo>
                  <a:cubicBezTo>
                    <a:pt x="33380" y="34381"/>
                    <a:pt x="31701" y="33779"/>
                    <a:pt x="30054" y="33621"/>
                  </a:cubicBezTo>
                  <a:cubicBezTo>
                    <a:pt x="30017" y="33584"/>
                    <a:pt x="29969" y="33568"/>
                    <a:pt x="29923" y="33568"/>
                  </a:cubicBezTo>
                  <a:cubicBezTo>
                    <a:pt x="29891" y="33568"/>
                    <a:pt x="29859" y="33576"/>
                    <a:pt x="29833" y="33589"/>
                  </a:cubicBezTo>
                  <a:lnTo>
                    <a:pt x="29801" y="33589"/>
                  </a:lnTo>
                  <a:cubicBezTo>
                    <a:pt x="29801" y="33589"/>
                    <a:pt x="29769" y="33589"/>
                    <a:pt x="29769" y="33621"/>
                  </a:cubicBezTo>
                  <a:cubicBezTo>
                    <a:pt x="28851" y="33209"/>
                    <a:pt x="27806" y="32924"/>
                    <a:pt x="26793" y="32797"/>
                  </a:cubicBezTo>
                  <a:cubicBezTo>
                    <a:pt x="27933" y="32607"/>
                    <a:pt x="29073" y="32607"/>
                    <a:pt x="30213" y="32607"/>
                  </a:cubicBezTo>
                  <a:cubicBezTo>
                    <a:pt x="32525" y="32607"/>
                    <a:pt x="34710" y="32734"/>
                    <a:pt x="36927" y="33399"/>
                  </a:cubicBezTo>
                  <a:lnTo>
                    <a:pt x="36958" y="33399"/>
                  </a:lnTo>
                  <a:cubicBezTo>
                    <a:pt x="36958" y="33399"/>
                    <a:pt x="36958" y="33431"/>
                    <a:pt x="36958" y="33431"/>
                  </a:cubicBezTo>
                  <a:cubicBezTo>
                    <a:pt x="36908" y="33555"/>
                    <a:pt x="37015" y="33641"/>
                    <a:pt x="37109" y="33641"/>
                  </a:cubicBezTo>
                  <a:cubicBezTo>
                    <a:pt x="37135" y="33641"/>
                    <a:pt x="37160" y="33634"/>
                    <a:pt x="37180" y="33621"/>
                  </a:cubicBezTo>
                  <a:cubicBezTo>
                    <a:pt x="37780" y="35721"/>
                    <a:pt x="40511" y="37053"/>
                    <a:pt x="42601" y="37053"/>
                  </a:cubicBezTo>
                  <a:cubicBezTo>
                    <a:pt x="42718" y="37053"/>
                    <a:pt x="42832" y="37049"/>
                    <a:pt x="42944" y="37041"/>
                  </a:cubicBezTo>
                  <a:cubicBezTo>
                    <a:pt x="43767" y="36978"/>
                    <a:pt x="44591" y="36756"/>
                    <a:pt x="45414" y="36566"/>
                  </a:cubicBezTo>
                  <a:cubicBezTo>
                    <a:pt x="46142" y="36408"/>
                    <a:pt x="47092" y="36344"/>
                    <a:pt x="47757" y="35996"/>
                  </a:cubicBezTo>
                  <a:cubicBezTo>
                    <a:pt x="48264" y="35711"/>
                    <a:pt x="48549" y="35299"/>
                    <a:pt x="48359" y="34761"/>
                  </a:cubicBezTo>
                  <a:cubicBezTo>
                    <a:pt x="48858" y="34618"/>
                    <a:pt x="49339" y="34494"/>
                    <a:pt x="49856" y="34494"/>
                  </a:cubicBezTo>
                  <a:cubicBezTo>
                    <a:pt x="50028" y="34494"/>
                    <a:pt x="50204" y="34507"/>
                    <a:pt x="50386" y="34539"/>
                  </a:cubicBezTo>
                  <a:cubicBezTo>
                    <a:pt x="50481" y="34539"/>
                    <a:pt x="50544" y="34476"/>
                    <a:pt x="50513" y="34381"/>
                  </a:cubicBezTo>
                  <a:cubicBezTo>
                    <a:pt x="50006" y="33114"/>
                    <a:pt x="49119" y="32101"/>
                    <a:pt x="47852" y="31531"/>
                  </a:cubicBezTo>
                  <a:cubicBezTo>
                    <a:pt x="48074" y="31341"/>
                    <a:pt x="48327" y="31151"/>
                    <a:pt x="48613" y="31024"/>
                  </a:cubicBezTo>
                  <a:cubicBezTo>
                    <a:pt x="48676" y="31056"/>
                    <a:pt x="48708" y="31087"/>
                    <a:pt x="48803" y="31119"/>
                  </a:cubicBezTo>
                  <a:cubicBezTo>
                    <a:pt x="48818" y="31125"/>
                    <a:pt x="48833" y="31128"/>
                    <a:pt x="48847" y="31128"/>
                  </a:cubicBezTo>
                  <a:cubicBezTo>
                    <a:pt x="48971" y="31128"/>
                    <a:pt x="49009" y="30891"/>
                    <a:pt x="48866" y="30834"/>
                  </a:cubicBezTo>
                  <a:lnTo>
                    <a:pt x="48834" y="30834"/>
                  </a:lnTo>
                  <a:cubicBezTo>
                    <a:pt x="48834" y="30788"/>
                    <a:pt x="48800" y="30758"/>
                    <a:pt x="48757" y="30758"/>
                  </a:cubicBezTo>
                  <a:cubicBezTo>
                    <a:pt x="48741" y="30758"/>
                    <a:pt x="48724" y="30762"/>
                    <a:pt x="48708" y="30771"/>
                  </a:cubicBezTo>
                  <a:lnTo>
                    <a:pt x="48676" y="30771"/>
                  </a:lnTo>
                  <a:cubicBezTo>
                    <a:pt x="46649" y="30006"/>
                    <a:pt x="44313" y="29232"/>
                    <a:pt x="42088" y="29232"/>
                  </a:cubicBezTo>
                  <a:cubicBezTo>
                    <a:pt x="40349" y="29232"/>
                    <a:pt x="38678" y="29704"/>
                    <a:pt x="37275" y="31024"/>
                  </a:cubicBezTo>
                  <a:cubicBezTo>
                    <a:pt x="37275" y="30992"/>
                    <a:pt x="37275" y="30992"/>
                    <a:pt x="37275" y="30992"/>
                  </a:cubicBezTo>
                  <a:cubicBezTo>
                    <a:pt x="37254" y="30908"/>
                    <a:pt x="37205" y="30866"/>
                    <a:pt x="37146" y="30866"/>
                  </a:cubicBezTo>
                  <a:cubicBezTo>
                    <a:pt x="37117" y="30866"/>
                    <a:pt x="37085" y="30876"/>
                    <a:pt x="37053" y="30897"/>
                  </a:cubicBezTo>
                  <a:cubicBezTo>
                    <a:pt x="35683" y="31475"/>
                    <a:pt x="34222" y="31601"/>
                    <a:pt x="32739" y="31601"/>
                  </a:cubicBezTo>
                  <a:cubicBezTo>
                    <a:pt x="31598" y="31601"/>
                    <a:pt x="30443" y="31527"/>
                    <a:pt x="29307" y="31527"/>
                  </a:cubicBezTo>
                  <a:cubicBezTo>
                    <a:pt x="27553" y="31527"/>
                    <a:pt x="25843" y="31704"/>
                    <a:pt x="24291" y="32607"/>
                  </a:cubicBezTo>
                  <a:cubicBezTo>
                    <a:pt x="24512" y="30897"/>
                    <a:pt x="26317" y="29947"/>
                    <a:pt x="27426" y="28775"/>
                  </a:cubicBezTo>
                  <a:cubicBezTo>
                    <a:pt x="28376" y="27794"/>
                    <a:pt x="29136" y="26685"/>
                    <a:pt x="29959" y="25577"/>
                  </a:cubicBezTo>
                  <a:cubicBezTo>
                    <a:pt x="31610" y="23348"/>
                    <a:pt x="33883" y="20904"/>
                    <a:pt x="36757" y="20904"/>
                  </a:cubicBezTo>
                  <a:cubicBezTo>
                    <a:pt x="37190" y="20904"/>
                    <a:pt x="37638" y="20959"/>
                    <a:pt x="38098" y="21080"/>
                  </a:cubicBezTo>
                  <a:cubicBezTo>
                    <a:pt x="38110" y="21086"/>
                    <a:pt x="38122" y="21088"/>
                    <a:pt x="38133" y="21088"/>
                  </a:cubicBezTo>
                  <a:cubicBezTo>
                    <a:pt x="38183" y="21088"/>
                    <a:pt x="38225" y="21037"/>
                    <a:pt x="38225" y="20985"/>
                  </a:cubicBezTo>
                  <a:cubicBezTo>
                    <a:pt x="38288" y="20985"/>
                    <a:pt x="38320" y="20922"/>
                    <a:pt x="38257" y="20858"/>
                  </a:cubicBezTo>
                  <a:cubicBezTo>
                    <a:pt x="37940" y="20320"/>
                    <a:pt x="37560" y="19845"/>
                    <a:pt x="37307" y="19243"/>
                  </a:cubicBezTo>
                  <a:cubicBezTo>
                    <a:pt x="37022" y="18610"/>
                    <a:pt x="36895" y="17945"/>
                    <a:pt x="36768" y="17280"/>
                  </a:cubicBezTo>
                  <a:cubicBezTo>
                    <a:pt x="36768" y="17221"/>
                    <a:pt x="36727" y="17196"/>
                    <a:pt x="36683" y="17196"/>
                  </a:cubicBezTo>
                  <a:cubicBezTo>
                    <a:pt x="36633" y="17196"/>
                    <a:pt x="36578" y="17229"/>
                    <a:pt x="36578" y="17280"/>
                  </a:cubicBezTo>
                  <a:cubicBezTo>
                    <a:pt x="36578" y="17311"/>
                    <a:pt x="36578" y="17375"/>
                    <a:pt x="36578" y="17406"/>
                  </a:cubicBezTo>
                  <a:cubicBezTo>
                    <a:pt x="36040" y="17723"/>
                    <a:pt x="35692" y="18135"/>
                    <a:pt x="35311" y="18610"/>
                  </a:cubicBezTo>
                  <a:cubicBezTo>
                    <a:pt x="34646" y="19401"/>
                    <a:pt x="33981" y="19940"/>
                    <a:pt x="33095" y="20447"/>
                  </a:cubicBezTo>
                  <a:cubicBezTo>
                    <a:pt x="32208" y="20985"/>
                    <a:pt x="31290" y="21428"/>
                    <a:pt x="30624" y="22220"/>
                  </a:cubicBezTo>
                  <a:cubicBezTo>
                    <a:pt x="31195" y="19401"/>
                    <a:pt x="30118" y="16646"/>
                    <a:pt x="31131" y="13891"/>
                  </a:cubicBezTo>
                  <a:cubicBezTo>
                    <a:pt x="31163" y="13891"/>
                    <a:pt x="31195" y="13859"/>
                    <a:pt x="31226" y="13828"/>
                  </a:cubicBezTo>
                  <a:cubicBezTo>
                    <a:pt x="32050" y="12434"/>
                    <a:pt x="33886" y="12403"/>
                    <a:pt x="34836" y="11136"/>
                  </a:cubicBezTo>
                  <a:cubicBezTo>
                    <a:pt x="35407" y="10439"/>
                    <a:pt x="35502" y="9584"/>
                    <a:pt x="35755" y="8729"/>
                  </a:cubicBezTo>
                  <a:cubicBezTo>
                    <a:pt x="36167" y="7494"/>
                    <a:pt x="36768" y="6512"/>
                    <a:pt x="37718" y="5625"/>
                  </a:cubicBezTo>
                  <a:lnTo>
                    <a:pt x="37813" y="5594"/>
                  </a:lnTo>
                  <a:cubicBezTo>
                    <a:pt x="37932" y="5564"/>
                    <a:pt x="37912" y="5369"/>
                    <a:pt x="37780" y="5369"/>
                  </a:cubicBezTo>
                  <a:cubicBezTo>
                    <a:pt x="37770" y="5369"/>
                    <a:pt x="37761" y="5370"/>
                    <a:pt x="37750" y="5372"/>
                  </a:cubicBezTo>
                  <a:cubicBezTo>
                    <a:pt x="36388" y="5625"/>
                    <a:pt x="34773" y="5815"/>
                    <a:pt x="33538" y="6481"/>
                  </a:cubicBezTo>
                  <a:cubicBezTo>
                    <a:pt x="32588" y="7019"/>
                    <a:pt x="32525" y="7937"/>
                    <a:pt x="31796" y="8571"/>
                  </a:cubicBezTo>
                  <a:cubicBezTo>
                    <a:pt x="31036" y="9236"/>
                    <a:pt x="30846" y="9679"/>
                    <a:pt x="30688" y="10756"/>
                  </a:cubicBezTo>
                  <a:cubicBezTo>
                    <a:pt x="30529" y="11738"/>
                    <a:pt x="30498" y="12688"/>
                    <a:pt x="30846" y="13638"/>
                  </a:cubicBezTo>
                  <a:cubicBezTo>
                    <a:pt x="30434" y="14651"/>
                    <a:pt x="30213" y="15696"/>
                    <a:pt x="30213" y="16773"/>
                  </a:cubicBezTo>
                  <a:cubicBezTo>
                    <a:pt x="30149" y="17280"/>
                    <a:pt x="30118" y="17818"/>
                    <a:pt x="30054" y="18325"/>
                  </a:cubicBezTo>
                  <a:cubicBezTo>
                    <a:pt x="30023" y="18578"/>
                    <a:pt x="29991" y="18831"/>
                    <a:pt x="29959" y="19085"/>
                  </a:cubicBezTo>
                  <a:cubicBezTo>
                    <a:pt x="29959" y="18356"/>
                    <a:pt x="29959" y="17596"/>
                    <a:pt x="29801" y="16868"/>
                  </a:cubicBezTo>
                  <a:cubicBezTo>
                    <a:pt x="29389" y="15158"/>
                    <a:pt x="27774" y="14334"/>
                    <a:pt x="26571" y="13194"/>
                  </a:cubicBezTo>
                  <a:cubicBezTo>
                    <a:pt x="26412" y="13004"/>
                    <a:pt x="26254" y="12846"/>
                    <a:pt x="26096" y="12656"/>
                  </a:cubicBezTo>
                  <a:cubicBezTo>
                    <a:pt x="25684" y="12181"/>
                    <a:pt x="25367" y="11611"/>
                    <a:pt x="25304" y="10883"/>
                  </a:cubicBezTo>
                  <a:cubicBezTo>
                    <a:pt x="25304" y="10883"/>
                    <a:pt x="25304" y="10883"/>
                    <a:pt x="25304" y="10851"/>
                  </a:cubicBezTo>
                  <a:cubicBezTo>
                    <a:pt x="25304" y="10819"/>
                    <a:pt x="25304" y="10788"/>
                    <a:pt x="25272" y="10756"/>
                  </a:cubicBezTo>
                  <a:cubicBezTo>
                    <a:pt x="25906" y="9362"/>
                    <a:pt x="26317" y="7969"/>
                    <a:pt x="26127" y="6449"/>
                  </a:cubicBezTo>
                  <a:cubicBezTo>
                    <a:pt x="25842" y="4295"/>
                    <a:pt x="24861" y="2332"/>
                    <a:pt x="25621" y="210"/>
                  </a:cubicBezTo>
                  <a:cubicBezTo>
                    <a:pt x="25671" y="86"/>
                    <a:pt x="25583" y="0"/>
                    <a:pt x="25482"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85;p72">
              <a:extLst>
                <a:ext uri="{FF2B5EF4-FFF2-40B4-BE49-F238E27FC236}">
                  <a16:creationId xmlns:a16="http://schemas.microsoft.com/office/drawing/2014/main" id="{AF14E32F-DA61-4186-A978-DC9D28652590}"/>
                </a:ext>
              </a:extLst>
            </p:cNvPr>
            <p:cNvSpPr/>
            <p:nvPr/>
          </p:nvSpPr>
          <p:spPr>
            <a:xfrm>
              <a:off x="88157" y="815066"/>
              <a:ext cx="1056663" cy="682876"/>
            </a:xfrm>
            <a:custGeom>
              <a:avLst/>
              <a:gdLst/>
              <a:ahLst/>
              <a:cxnLst/>
              <a:rect l="l" t="t" r="r" b="b"/>
              <a:pathLst>
                <a:path w="34836" h="22513" extrusionOk="0">
                  <a:moveTo>
                    <a:pt x="22485" y="9275"/>
                  </a:moveTo>
                  <a:lnTo>
                    <a:pt x="22485" y="9275"/>
                  </a:lnTo>
                  <a:cubicBezTo>
                    <a:pt x="24132" y="10383"/>
                    <a:pt x="26412" y="10003"/>
                    <a:pt x="28280" y="10573"/>
                  </a:cubicBezTo>
                  <a:cubicBezTo>
                    <a:pt x="30655" y="11302"/>
                    <a:pt x="32556" y="12664"/>
                    <a:pt x="34107" y="14564"/>
                  </a:cubicBezTo>
                  <a:cubicBezTo>
                    <a:pt x="34012" y="14500"/>
                    <a:pt x="33917" y="14469"/>
                    <a:pt x="33854" y="14437"/>
                  </a:cubicBezTo>
                  <a:cubicBezTo>
                    <a:pt x="32397" y="13677"/>
                    <a:pt x="30655" y="13550"/>
                    <a:pt x="29040" y="13265"/>
                  </a:cubicBezTo>
                  <a:cubicBezTo>
                    <a:pt x="26190" y="12790"/>
                    <a:pt x="24100" y="11650"/>
                    <a:pt x="22485" y="9275"/>
                  </a:cubicBezTo>
                  <a:close/>
                  <a:moveTo>
                    <a:pt x="22200" y="9117"/>
                  </a:moveTo>
                  <a:lnTo>
                    <a:pt x="22200" y="9117"/>
                  </a:lnTo>
                  <a:cubicBezTo>
                    <a:pt x="24100" y="13075"/>
                    <a:pt x="28154" y="13170"/>
                    <a:pt x="31859" y="14120"/>
                  </a:cubicBezTo>
                  <a:cubicBezTo>
                    <a:pt x="30909" y="14152"/>
                    <a:pt x="29927" y="14405"/>
                    <a:pt x="28945" y="14564"/>
                  </a:cubicBezTo>
                  <a:cubicBezTo>
                    <a:pt x="28377" y="14668"/>
                    <a:pt x="27806" y="14735"/>
                    <a:pt x="27247" y="14735"/>
                  </a:cubicBezTo>
                  <a:cubicBezTo>
                    <a:pt x="25937" y="14735"/>
                    <a:pt x="24696" y="14366"/>
                    <a:pt x="23720" y="13234"/>
                  </a:cubicBezTo>
                  <a:cubicBezTo>
                    <a:pt x="22770" y="12125"/>
                    <a:pt x="22358" y="10542"/>
                    <a:pt x="22200" y="9117"/>
                  </a:cubicBezTo>
                  <a:close/>
                  <a:moveTo>
                    <a:pt x="13997" y="2276"/>
                  </a:moveTo>
                  <a:cubicBezTo>
                    <a:pt x="15834" y="2783"/>
                    <a:pt x="17703" y="4430"/>
                    <a:pt x="18748" y="5823"/>
                  </a:cubicBezTo>
                  <a:cubicBezTo>
                    <a:pt x="20110" y="7692"/>
                    <a:pt x="20458" y="10193"/>
                    <a:pt x="19951" y="12442"/>
                  </a:cubicBezTo>
                  <a:cubicBezTo>
                    <a:pt x="19635" y="13740"/>
                    <a:pt x="19065" y="14975"/>
                    <a:pt x="18336" y="16084"/>
                  </a:cubicBezTo>
                  <a:cubicBezTo>
                    <a:pt x="18083" y="16432"/>
                    <a:pt x="17639" y="17192"/>
                    <a:pt x="17259" y="17446"/>
                  </a:cubicBezTo>
                  <a:cubicBezTo>
                    <a:pt x="16848" y="17636"/>
                    <a:pt x="16436" y="17826"/>
                    <a:pt x="15993" y="17984"/>
                  </a:cubicBezTo>
                  <a:cubicBezTo>
                    <a:pt x="15961" y="17857"/>
                    <a:pt x="15898" y="17699"/>
                    <a:pt x="15803" y="17572"/>
                  </a:cubicBezTo>
                  <a:cubicBezTo>
                    <a:pt x="15613" y="17541"/>
                    <a:pt x="15486" y="17446"/>
                    <a:pt x="15359" y="17414"/>
                  </a:cubicBezTo>
                  <a:cubicBezTo>
                    <a:pt x="15359" y="17319"/>
                    <a:pt x="15328" y="17224"/>
                    <a:pt x="15201" y="17224"/>
                  </a:cubicBezTo>
                  <a:cubicBezTo>
                    <a:pt x="14726" y="17224"/>
                    <a:pt x="14884" y="17224"/>
                    <a:pt x="14504" y="17572"/>
                  </a:cubicBezTo>
                  <a:cubicBezTo>
                    <a:pt x="14187" y="17889"/>
                    <a:pt x="14061" y="18491"/>
                    <a:pt x="13807" y="18871"/>
                  </a:cubicBezTo>
                  <a:cubicBezTo>
                    <a:pt x="13332" y="19536"/>
                    <a:pt x="12667" y="20137"/>
                    <a:pt x="11907" y="20486"/>
                  </a:cubicBezTo>
                  <a:cubicBezTo>
                    <a:pt x="10926" y="20961"/>
                    <a:pt x="9817" y="21246"/>
                    <a:pt x="8677" y="21468"/>
                  </a:cubicBezTo>
                  <a:cubicBezTo>
                    <a:pt x="11654" y="18681"/>
                    <a:pt x="13839" y="15197"/>
                    <a:pt x="14916" y="11238"/>
                  </a:cubicBezTo>
                  <a:cubicBezTo>
                    <a:pt x="15708" y="8388"/>
                    <a:pt x="16214" y="4556"/>
                    <a:pt x="13997" y="2276"/>
                  </a:cubicBezTo>
                  <a:close/>
                  <a:moveTo>
                    <a:pt x="13554" y="2181"/>
                  </a:moveTo>
                  <a:cubicBezTo>
                    <a:pt x="16214" y="4841"/>
                    <a:pt x="15328" y="9243"/>
                    <a:pt x="14187" y="12505"/>
                  </a:cubicBezTo>
                  <a:cubicBezTo>
                    <a:pt x="12952" y="16020"/>
                    <a:pt x="10831" y="19092"/>
                    <a:pt x="8107" y="21563"/>
                  </a:cubicBezTo>
                  <a:cubicBezTo>
                    <a:pt x="8075" y="21563"/>
                    <a:pt x="8075" y="21594"/>
                    <a:pt x="8075" y="21594"/>
                  </a:cubicBezTo>
                  <a:cubicBezTo>
                    <a:pt x="7442" y="21721"/>
                    <a:pt x="6809" y="21816"/>
                    <a:pt x="6207" y="21943"/>
                  </a:cubicBezTo>
                  <a:cubicBezTo>
                    <a:pt x="8487" y="20327"/>
                    <a:pt x="8899" y="15609"/>
                    <a:pt x="9184" y="13360"/>
                  </a:cubicBezTo>
                  <a:cubicBezTo>
                    <a:pt x="9500" y="10732"/>
                    <a:pt x="9627" y="7787"/>
                    <a:pt x="11401" y="5696"/>
                  </a:cubicBezTo>
                  <a:cubicBezTo>
                    <a:pt x="11907" y="5095"/>
                    <a:pt x="12604" y="4651"/>
                    <a:pt x="12984" y="3955"/>
                  </a:cubicBezTo>
                  <a:cubicBezTo>
                    <a:pt x="13237" y="3543"/>
                    <a:pt x="13111" y="2815"/>
                    <a:pt x="13142" y="2276"/>
                  </a:cubicBezTo>
                  <a:lnTo>
                    <a:pt x="13142" y="2276"/>
                  </a:lnTo>
                  <a:cubicBezTo>
                    <a:pt x="13178" y="2294"/>
                    <a:pt x="13211" y="2302"/>
                    <a:pt x="13240" y="2302"/>
                  </a:cubicBezTo>
                  <a:cubicBezTo>
                    <a:pt x="13317" y="2302"/>
                    <a:pt x="13373" y="2250"/>
                    <a:pt x="13396" y="2181"/>
                  </a:cubicBezTo>
                  <a:close/>
                  <a:moveTo>
                    <a:pt x="8170" y="17161"/>
                  </a:moveTo>
                  <a:lnTo>
                    <a:pt x="8170" y="17161"/>
                  </a:lnTo>
                  <a:cubicBezTo>
                    <a:pt x="7727" y="19282"/>
                    <a:pt x="6904" y="21911"/>
                    <a:pt x="4718" y="22133"/>
                  </a:cubicBezTo>
                  <a:cubicBezTo>
                    <a:pt x="4655" y="22164"/>
                    <a:pt x="4623" y="22196"/>
                    <a:pt x="4592" y="22228"/>
                  </a:cubicBezTo>
                  <a:cubicBezTo>
                    <a:pt x="3547" y="22006"/>
                    <a:pt x="2533" y="21658"/>
                    <a:pt x="1805" y="20802"/>
                  </a:cubicBezTo>
                  <a:cubicBezTo>
                    <a:pt x="1330" y="20264"/>
                    <a:pt x="1108" y="19599"/>
                    <a:pt x="1171" y="18871"/>
                  </a:cubicBezTo>
                  <a:cubicBezTo>
                    <a:pt x="1307" y="18600"/>
                    <a:pt x="1442" y="18465"/>
                    <a:pt x="1582" y="18465"/>
                  </a:cubicBezTo>
                  <a:cubicBezTo>
                    <a:pt x="1704" y="18465"/>
                    <a:pt x="1830" y="18569"/>
                    <a:pt x="1963" y="18776"/>
                  </a:cubicBezTo>
                  <a:cubicBezTo>
                    <a:pt x="2818" y="18997"/>
                    <a:pt x="3388" y="19536"/>
                    <a:pt x="4370" y="19536"/>
                  </a:cubicBezTo>
                  <a:cubicBezTo>
                    <a:pt x="6080" y="19536"/>
                    <a:pt x="7379" y="18554"/>
                    <a:pt x="8170" y="17161"/>
                  </a:cubicBezTo>
                  <a:close/>
                  <a:moveTo>
                    <a:pt x="5660" y="0"/>
                  </a:moveTo>
                  <a:cubicBezTo>
                    <a:pt x="3779" y="0"/>
                    <a:pt x="1888" y="256"/>
                    <a:pt x="126" y="629"/>
                  </a:cubicBezTo>
                  <a:cubicBezTo>
                    <a:pt x="9" y="659"/>
                    <a:pt x="0" y="823"/>
                    <a:pt x="100" y="823"/>
                  </a:cubicBezTo>
                  <a:cubicBezTo>
                    <a:pt x="108" y="823"/>
                    <a:pt x="117" y="822"/>
                    <a:pt x="126" y="819"/>
                  </a:cubicBezTo>
                  <a:cubicBezTo>
                    <a:pt x="2040" y="625"/>
                    <a:pt x="3990" y="389"/>
                    <a:pt x="5905" y="389"/>
                  </a:cubicBezTo>
                  <a:cubicBezTo>
                    <a:pt x="8363" y="389"/>
                    <a:pt x="10763" y="779"/>
                    <a:pt x="12952" y="2150"/>
                  </a:cubicBezTo>
                  <a:cubicBezTo>
                    <a:pt x="12921" y="2213"/>
                    <a:pt x="12921" y="2276"/>
                    <a:pt x="12889" y="2340"/>
                  </a:cubicBezTo>
                  <a:cubicBezTo>
                    <a:pt x="12921" y="2498"/>
                    <a:pt x="12952" y="2625"/>
                    <a:pt x="12952" y="2783"/>
                  </a:cubicBezTo>
                  <a:cubicBezTo>
                    <a:pt x="12921" y="3480"/>
                    <a:pt x="12667" y="4050"/>
                    <a:pt x="12161" y="4461"/>
                  </a:cubicBezTo>
                  <a:cubicBezTo>
                    <a:pt x="11971" y="4683"/>
                    <a:pt x="11717" y="4873"/>
                    <a:pt x="11527" y="5095"/>
                  </a:cubicBezTo>
                  <a:cubicBezTo>
                    <a:pt x="10292" y="6393"/>
                    <a:pt x="9690" y="7977"/>
                    <a:pt x="9342" y="9718"/>
                  </a:cubicBezTo>
                  <a:cubicBezTo>
                    <a:pt x="8962" y="11745"/>
                    <a:pt x="8867" y="13835"/>
                    <a:pt x="8455" y="15862"/>
                  </a:cubicBezTo>
                  <a:lnTo>
                    <a:pt x="8424" y="16052"/>
                  </a:lnTo>
                  <a:cubicBezTo>
                    <a:pt x="7738" y="17858"/>
                    <a:pt x="6061" y="19202"/>
                    <a:pt x="4253" y="19202"/>
                  </a:cubicBezTo>
                  <a:cubicBezTo>
                    <a:pt x="3556" y="19202"/>
                    <a:pt x="2840" y="19003"/>
                    <a:pt x="2153" y="18554"/>
                  </a:cubicBezTo>
                  <a:cubicBezTo>
                    <a:pt x="1818" y="18345"/>
                    <a:pt x="1608" y="18066"/>
                    <a:pt x="1385" y="18066"/>
                  </a:cubicBezTo>
                  <a:cubicBezTo>
                    <a:pt x="1270" y="18066"/>
                    <a:pt x="1153" y="18139"/>
                    <a:pt x="1013" y="18332"/>
                  </a:cubicBezTo>
                  <a:cubicBezTo>
                    <a:pt x="538" y="18997"/>
                    <a:pt x="1076" y="20264"/>
                    <a:pt x="1457" y="20802"/>
                  </a:cubicBezTo>
                  <a:cubicBezTo>
                    <a:pt x="2217" y="21911"/>
                    <a:pt x="3547" y="22323"/>
                    <a:pt x="4845" y="22513"/>
                  </a:cubicBezTo>
                  <a:cubicBezTo>
                    <a:pt x="4877" y="22513"/>
                    <a:pt x="4908" y="22481"/>
                    <a:pt x="4940" y="22449"/>
                  </a:cubicBezTo>
                  <a:cubicBezTo>
                    <a:pt x="5130" y="22418"/>
                    <a:pt x="5320" y="22354"/>
                    <a:pt x="5510" y="22291"/>
                  </a:cubicBezTo>
                  <a:cubicBezTo>
                    <a:pt x="6365" y="22164"/>
                    <a:pt x="7252" y="22006"/>
                    <a:pt x="8107" y="21848"/>
                  </a:cubicBezTo>
                  <a:cubicBezTo>
                    <a:pt x="8139" y="21863"/>
                    <a:pt x="8170" y="21871"/>
                    <a:pt x="8202" y="21871"/>
                  </a:cubicBezTo>
                  <a:cubicBezTo>
                    <a:pt x="8234" y="21871"/>
                    <a:pt x="8265" y="21863"/>
                    <a:pt x="8297" y="21848"/>
                  </a:cubicBezTo>
                  <a:cubicBezTo>
                    <a:pt x="8297" y="21816"/>
                    <a:pt x="8297" y="21816"/>
                    <a:pt x="8329" y="21816"/>
                  </a:cubicBezTo>
                  <a:cubicBezTo>
                    <a:pt x="9437" y="21594"/>
                    <a:pt x="10514" y="21341"/>
                    <a:pt x="11559" y="20961"/>
                  </a:cubicBezTo>
                  <a:cubicBezTo>
                    <a:pt x="12224" y="20707"/>
                    <a:pt x="12857" y="20359"/>
                    <a:pt x="13396" y="19852"/>
                  </a:cubicBezTo>
                  <a:cubicBezTo>
                    <a:pt x="13744" y="19536"/>
                    <a:pt x="14409" y="18206"/>
                    <a:pt x="14916" y="17699"/>
                  </a:cubicBezTo>
                  <a:cubicBezTo>
                    <a:pt x="14932" y="17715"/>
                    <a:pt x="14948" y="17723"/>
                    <a:pt x="14963" y="17723"/>
                  </a:cubicBezTo>
                  <a:cubicBezTo>
                    <a:pt x="14979" y="17723"/>
                    <a:pt x="14995" y="17715"/>
                    <a:pt x="15011" y="17699"/>
                  </a:cubicBezTo>
                  <a:cubicBezTo>
                    <a:pt x="15264" y="17952"/>
                    <a:pt x="15518" y="18206"/>
                    <a:pt x="15771" y="18459"/>
                  </a:cubicBezTo>
                  <a:cubicBezTo>
                    <a:pt x="15771" y="18522"/>
                    <a:pt x="15834" y="18586"/>
                    <a:pt x="15898" y="18586"/>
                  </a:cubicBezTo>
                  <a:cubicBezTo>
                    <a:pt x="15919" y="18587"/>
                    <a:pt x="15940" y="18587"/>
                    <a:pt x="15960" y="18587"/>
                  </a:cubicBezTo>
                  <a:cubicBezTo>
                    <a:pt x="17449" y="18587"/>
                    <a:pt x="18567" y="16384"/>
                    <a:pt x="19191" y="15229"/>
                  </a:cubicBezTo>
                  <a:cubicBezTo>
                    <a:pt x="20205" y="13360"/>
                    <a:pt x="20680" y="11238"/>
                    <a:pt x="20395" y="9148"/>
                  </a:cubicBezTo>
                  <a:cubicBezTo>
                    <a:pt x="20173" y="7818"/>
                    <a:pt x="19698" y="6646"/>
                    <a:pt x="18938" y="5633"/>
                  </a:cubicBezTo>
                  <a:lnTo>
                    <a:pt x="18938" y="5633"/>
                  </a:lnTo>
                  <a:cubicBezTo>
                    <a:pt x="20015" y="6678"/>
                    <a:pt x="21028" y="7818"/>
                    <a:pt x="22010" y="8990"/>
                  </a:cubicBezTo>
                  <a:cubicBezTo>
                    <a:pt x="21946" y="11175"/>
                    <a:pt x="22991" y="13645"/>
                    <a:pt x="25018" y="14627"/>
                  </a:cubicBezTo>
                  <a:cubicBezTo>
                    <a:pt x="25706" y="14964"/>
                    <a:pt x="26409" y="15081"/>
                    <a:pt x="27120" y="15081"/>
                  </a:cubicBezTo>
                  <a:cubicBezTo>
                    <a:pt x="28765" y="15081"/>
                    <a:pt x="30451" y="14452"/>
                    <a:pt x="32080" y="14452"/>
                  </a:cubicBezTo>
                  <a:cubicBezTo>
                    <a:pt x="32923" y="14452"/>
                    <a:pt x="33752" y="14621"/>
                    <a:pt x="34551" y="15134"/>
                  </a:cubicBezTo>
                  <a:cubicBezTo>
                    <a:pt x="34582" y="15165"/>
                    <a:pt x="34582" y="15165"/>
                    <a:pt x="34614" y="15165"/>
                  </a:cubicBezTo>
                  <a:cubicBezTo>
                    <a:pt x="34741" y="15165"/>
                    <a:pt x="34836" y="15039"/>
                    <a:pt x="34741" y="14944"/>
                  </a:cubicBezTo>
                  <a:cubicBezTo>
                    <a:pt x="34677" y="14880"/>
                    <a:pt x="34614" y="14849"/>
                    <a:pt x="34551" y="14817"/>
                  </a:cubicBezTo>
                  <a:cubicBezTo>
                    <a:pt x="33474" y="13012"/>
                    <a:pt x="31795" y="11714"/>
                    <a:pt x="29895" y="10858"/>
                  </a:cubicBezTo>
                  <a:cubicBezTo>
                    <a:pt x="28914" y="10415"/>
                    <a:pt x="27837" y="10098"/>
                    <a:pt x="26792" y="9940"/>
                  </a:cubicBezTo>
                  <a:cubicBezTo>
                    <a:pt x="25272" y="9687"/>
                    <a:pt x="23688" y="9845"/>
                    <a:pt x="22326" y="9053"/>
                  </a:cubicBezTo>
                  <a:cubicBezTo>
                    <a:pt x="22326" y="8990"/>
                    <a:pt x="22295" y="8958"/>
                    <a:pt x="22263" y="8927"/>
                  </a:cubicBezTo>
                  <a:cubicBezTo>
                    <a:pt x="22263" y="8895"/>
                    <a:pt x="22263" y="8895"/>
                    <a:pt x="22231" y="8863"/>
                  </a:cubicBezTo>
                  <a:cubicBezTo>
                    <a:pt x="20870" y="6773"/>
                    <a:pt x="18970" y="4968"/>
                    <a:pt x="16911" y="3575"/>
                  </a:cubicBezTo>
                  <a:cubicBezTo>
                    <a:pt x="15929" y="2751"/>
                    <a:pt x="14789" y="2023"/>
                    <a:pt x="13554" y="1864"/>
                  </a:cubicBezTo>
                  <a:cubicBezTo>
                    <a:pt x="13491" y="1833"/>
                    <a:pt x="13427" y="1769"/>
                    <a:pt x="13364" y="1706"/>
                  </a:cubicBezTo>
                  <a:cubicBezTo>
                    <a:pt x="13364" y="1681"/>
                    <a:pt x="13323" y="1634"/>
                    <a:pt x="13273" y="1634"/>
                  </a:cubicBezTo>
                  <a:cubicBezTo>
                    <a:pt x="13262" y="1634"/>
                    <a:pt x="13250" y="1637"/>
                    <a:pt x="13237" y="1643"/>
                  </a:cubicBezTo>
                  <a:cubicBezTo>
                    <a:pt x="13206" y="1611"/>
                    <a:pt x="13142" y="1579"/>
                    <a:pt x="13111" y="1548"/>
                  </a:cubicBezTo>
                  <a:cubicBezTo>
                    <a:pt x="13093" y="1536"/>
                    <a:pt x="13074" y="1531"/>
                    <a:pt x="13056" y="1531"/>
                  </a:cubicBezTo>
                  <a:cubicBezTo>
                    <a:pt x="12976" y="1531"/>
                    <a:pt x="12907" y="1629"/>
                    <a:pt x="12984" y="1706"/>
                  </a:cubicBezTo>
                  <a:cubicBezTo>
                    <a:pt x="13016" y="1706"/>
                    <a:pt x="13016" y="1738"/>
                    <a:pt x="13047" y="1738"/>
                  </a:cubicBezTo>
                  <a:cubicBezTo>
                    <a:pt x="13016" y="1769"/>
                    <a:pt x="12984" y="1801"/>
                    <a:pt x="12984" y="1801"/>
                  </a:cubicBezTo>
                  <a:cubicBezTo>
                    <a:pt x="10804" y="482"/>
                    <a:pt x="8241" y="0"/>
                    <a:pt x="566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586;p72">
              <a:extLst>
                <a:ext uri="{FF2B5EF4-FFF2-40B4-BE49-F238E27FC236}">
                  <a16:creationId xmlns:a16="http://schemas.microsoft.com/office/drawing/2014/main" id="{D7727FB1-2A80-4387-8838-F74D512B49B2}"/>
                </a:ext>
              </a:extLst>
            </p:cNvPr>
            <p:cNvSpPr/>
            <p:nvPr/>
          </p:nvSpPr>
          <p:spPr>
            <a:xfrm>
              <a:off x="-14546" y="0"/>
              <a:ext cx="1651210" cy="1088148"/>
            </a:xfrm>
            <a:custGeom>
              <a:avLst/>
              <a:gdLst/>
              <a:ahLst/>
              <a:cxnLst/>
              <a:rect l="l" t="t" r="r" b="b"/>
              <a:pathLst>
                <a:path w="54437" h="35874" extrusionOk="0">
                  <a:moveTo>
                    <a:pt x="37240" y="520"/>
                  </a:moveTo>
                  <a:lnTo>
                    <a:pt x="37240" y="520"/>
                  </a:lnTo>
                  <a:cubicBezTo>
                    <a:pt x="36068" y="2230"/>
                    <a:pt x="35657" y="3781"/>
                    <a:pt x="35498" y="5935"/>
                  </a:cubicBezTo>
                  <a:cubicBezTo>
                    <a:pt x="35340" y="8532"/>
                    <a:pt x="34770" y="12237"/>
                    <a:pt x="32521" y="13947"/>
                  </a:cubicBezTo>
                  <a:cubicBezTo>
                    <a:pt x="31983" y="14359"/>
                    <a:pt x="31666" y="14517"/>
                    <a:pt x="31381" y="15182"/>
                  </a:cubicBezTo>
                  <a:cubicBezTo>
                    <a:pt x="30684" y="16639"/>
                    <a:pt x="30589" y="17716"/>
                    <a:pt x="29133" y="18729"/>
                  </a:cubicBezTo>
                  <a:cubicBezTo>
                    <a:pt x="27564" y="19858"/>
                    <a:pt x="25706" y="20104"/>
                    <a:pt x="23831" y="20104"/>
                  </a:cubicBezTo>
                  <a:cubicBezTo>
                    <a:pt x="22867" y="20104"/>
                    <a:pt x="21898" y="20039"/>
                    <a:pt x="20962" y="19996"/>
                  </a:cubicBezTo>
                  <a:lnTo>
                    <a:pt x="20930" y="19996"/>
                  </a:lnTo>
                  <a:cubicBezTo>
                    <a:pt x="21849" y="19331"/>
                    <a:pt x="22704" y="18602"/>
                    <a:pt x="23496" y="17811"/>
                  </a:cubicBezTo>
                  <a:cubicBezTo>
                    <a:pt x="28024" y="13345"/>
                    <a:pt x="30336" y="7233"/>
                    <a:pt x="35150" y="3021"/>
                  </a:cubicBezTo>
                  <a:cubicBezTo>
                    <a:pt x="35304" y="2867"/>
                    <a:pt x="35187" y="2630"/>
                    <a:pt x="35020" y="2630"/>
                  </a:cubicBezTo>
                  <a:cubicBezTo>
                    <a:pt x="34980" y="2630"/>
                    <a:pt x="34938" y="2643"/>
                    <a:pt x="34896" y="2673"/>
                  </a:cubicBezTo>
                  <a:cubicBezTo>
                    <a:pt x="30336" y="6283"/>
                    <a:pt x="28183" y="11984"/>
                    <a:pt x="24382" y="16291"/>
                  </a:cubicBezTo>
                  <a:cubicBezTo>
                    <a:pt x="23306" y="17494"/>
                    <a:pt x="22102" y="18571"/>
                    <a:pt x="20804" y="19521"/>
                  </a:cubicBezTo>
                  <a:cubicBezTo>
                    <a:pt x="20962" y="18919"/>
                    <a:pt x="20930" y="18381"/>
                    <a:pt x="20867" y="17747"/>
                  </a:cubicBezTo>
                  <a:cubicBezTo>
                    <a:pt x="20804" y="17241"/>
                    <a:pt x="20677" y="16671"/>
                    <a:pt x="20772" y="16132"/>
                  </a:cubicBezTo>
                  <a:cubicBezTo>
                    <a:pt x="20930" y="15056"/>
                    <a:pt x="21627" y="14707"/>
                    <a:pt x="22102" y="13884"/>
                  </a:cubicBezTo>
                  <a:cubicBezTo>
                    <a:pt x="22546" y="13092"/>
                    <a:pt x="22514" y="12174"/>
                    <a:pt x="22672" y="11319"/>
                  </a:cubicBezTo>
                  <a:cubicBezTo>
                    <a:pt x="22989" y="9545"/>
                    <a:pt x="24002" y="8152"/>
                    <a:pt x="25491" y="7170"/>
                  </a:cubicBezTo>
                  <a:cubicBezTo>
                    <a:pt x="26504" y="6473"/>
                    <a:pt x="27644" y="6093"/>
                    <a:pt x="28689" y="5523"/>
                  </a:cubicBezTo>
                  <a:cubicBezTo>
                    <a:pt x="29608" y="5016"/>
                    <a:pt x="30304" y="4320"/>
                    <a:pt x="31033" y="3591"/>
                  </a:cubicBezTo>
                  <a:cubicBezTo>
                    <a:pt x="32395" y="2261"/>
                    <a:pt x="33535" y="1755"/>
                    <a:pt x="35371" y="1248"/>
                  </a:cubicBezTo>
                  <a:cubicBezTo>
                    <a:pt x="36037" y="1058"/>
                    <a:pt x="36638" y="868"/>
                    <a:pt x="37240" y="520"/>
                  </a:cubicBezTo>
                  <a:close/>
                  <a:moveTo>
                    <a:pt x="9340" y="13314"/>
                  </a:moveTo>
                  <a:cubicBezTo>
                    <a:pt x="10131" y="13314"/>
                    <a:pt x="10828" y="13377"/>
                    <a:pt x="11588" y="13852"/>
                  </a:cubicBezTo>
                  <a:cubicBezTo>
                    <a:pt x="12443" y="14390"/>
                    <a:pt x="13013" y="15531"/>
                    <a:pt x="13140" y="16512"/>
                  </a:cubicBezTo>
                  <a:cubicBezTo>
                    <a:pt x="13266" y="17747"/>
                    <a:pt x="12475" y="18254"/>
                    <a:pt x="11968" y="19267"/>
                  </a:cubicBezTo>
                  <a:cubicBezTo>
                    <a:pt x="11746" y="19711"/>
                    <a:pt x="11651" y="20249"/>
                    <a:pt x="11335" y="20629"/>
                  </a:cubicBezTo>
                  <a:cubicBezTo>
                    <a:pt x="10923" y="21168"/>
                    <a:pt x="10258" y="21516"/>
                    <a:pt x="9625" y="21801"/>
                  </a:cubicBezTo>
                  <a:cubicBezTo>
                    <a:pt x="9688" y="21674"/>
                    <a:pt x="9751" y="21579"/>
                    <a:pt x="9815" y="21453"/>
                  </a:cubicBezTo>
                  <a:cubicBezTo>
                    <a:pt x="10955" y="19172"/>
                    <a:pt x="11778" y="14961"/>
                    <a:pt x="9340" y="13314"/>
                  </a:cubicBezTo>
                  <a:close/>
                  <a:moveTo>
                    <a:pt x="42706" y="25541"/>
                  </a:moveTo>
                  <a:cubicBezTo>
                    <a:pt x="43467" y="25541"/>
                    <a:pt x="44235" y="25622"/>
                    <a:pt x="44999" y="25791"/>
                  </a:cubicBezTo>
                  <a:cubicBezTo>
                    <a:pt x="49211" y="26710"/>
                    <a:pt x="53803" y="30637"/>
                    <a:pt x="53486" y="35292"/>
                  </a:cubicBezTo>
                  <a:cubicBezTo>
                    <a:pt x="52020" y="33934"/>
                    <a:pt x="50290" y="33295"/>
                    <a:pt x="48456" y="33295"/>
                  </a:cubicBezTo>
                  <a:cubicBezTo>
                    <a:pt x="47596" y="33295"/>
                    <a:pt x="46712" y="33435"/>
                    <a:pt x="45822" y="33708"/>
                  </a:cubicBezTo>
                  <a:cubicBezTo>
                    <a:pt x="44394" y="34137"/>
                    <a:pt x="43031" y="34618"/>
                    <a:pt x="41633" y="34618"/>
                  </a:cubicBezTo>
                  <a:cubicBezTo>
                    <a:pt x="40861" y="34618"/>
                    <a:pt x="40078" y="34471"/>
                    <a:pt x="39267" y="34089"/>
                  </a:cubicBezTo>
                  <a:cubicBezTo>
                    <a:pt x="37272" y="33107"/>
                    <a:pt x="35530" y="31270"/>
                    <a:pt x="33788" y="29877"/>
                  </a:cubicBezTo>
                  <a:lnTo>
                    <a:pt x="33788" y="29877"/>
                  </a:lnTo>
                  <a:cubicBezTo>
                    <a:pt x="34027" y="29901"/>
                    <a:pt x="34266" y="29911"/>
                    <a:pt x="34503" y="29911"/>
                  </a:cubicBezTo>
                  <a:cubicBezTo>
                    <a:pt x="35522" y="29911"/>
                    <a:pt x="36523" y="29720"/>
                    <a:pt x="37525" y="29592"/>
                  </a:cubicBezTo>
                  <a:cubicBezTo>
                    <a:pt x="38989" y="29408"/>
                    <a:pt x="40475" y="29290"/>
                    <a:pt x="41965" y="29290"/>
                  </a:cubicBezTo>
                  <a:cubicBezTo>
                    <a:pt x="42280" y="29290"/>
                    <a:pt x="42594" y="29295"/>
                    <a:pt x="42909" y="29307"/>
                  </a:cubicBezTo>
                  <a:cubicBezTo>
                    <a:pt x="46487" y="29497"/>
                    <a:pt x="49749" y="30637"/>
                    <a:pt x="52536" y="32885"/>
                  </a:cubicBezTo>
                  <a:cubicBezTo>
                    <a:pt x="52548" y="32897"/>
                    <a:pt x="52561" y="32902"/>
                    <a:pt x="52575" y="32902"/>
                  </a:cubicBezTo>
                  <a:cubicBezTo>
                    <a:pt x="52630" y="32902"/>
                    <a:pt x="52682" y="32810"/>
                    <a:pt x="52631" y="32758"/>
                  </a:cubicBezTo>
                  <a:cubicBezTo>
                    <a:pt x="50351" y="30542"/>
                    <a:pt x="47216" y="29433"/>
                    <a:pt x="44080" y="29085"/>
                  </a:cubicBezTo>
                  <a:cubicBezTo>
                    <a:pt x="43278" y="29001"/>
                    <a:pt x="42467" y="28962"/>
                    <a:pt x="41656" y="28962"/>
                  </a:cubicBezTo>
                  <a:cubicBezTo>
                    <a:pt x="40931" y="28962"/>
                    <a:pt x="40206" y="28993"/>
                    <a:pt x="39488" y="29053"/>
                  </a:cubicBezTo>
                  <a:cubicBezTo>
                    <a:pt x="37673" y="29207"/>
                    <a:pt x="35828" y="29720"/>
                    <a:pt x="34011" y="29720"/>
                  </a:cubicBezTo>
                  <a:cubicBezTo>
                    <a:pt x="33958" y="29720"/>
                    <a:pt x="33905" y="29719"/>
                    <a:pt x="33851" y="29718"/>
                  </a:cubicBezTo>
                  <a:cubicBezTo>
                    <a:pt x="36074" y="27134"/>
                    <a:pt x="39329" y="25541"/>
                    <a:pt x="42706" y="25541"/>
                  </a:cubicBezTo>
                  <a:close/>
                  <a:moveTo>
                    <a:pt x="37537" y="0"/>
                  </a:moveTo>
                  <a:cubicBezTo>
                    <a:pt x="37513" y="0"/>
                    <a:pt x="37487" y="4"/>
                    <a:pt x="37462" y="13"/>
                  </a:cubicBezTo>
                  <a:cubicBezTo>
                    <a:pt x="36227" y="900"/>
                    <a:pt x="34738" y="931"/>
                    <a:pt x="33376" y="1501"/>
                  </a:cubicBezTo>
                  <a:cubicBezTo>
                    <a:pt x="32521" y="1850"/>
                    <a:pt x="31825" y="2420"/>
                    <a:pt x="31160" y="3053"/>
                  </a:cubicBezTo>
                  <a:cubicBezTo>
                    <a:pt x="29861" y="4256"/>
                    <a:pt x="28911" y="5111"/>
                    <a:pt x="27296" y="5903"/>
                  </a:cubicBezTo>
                  <a:cubicBezTo>
                    <a:pt x="26219" y="6442"/>
                    <a:pt x="25174" y="6917"/>
                    <a:pt x="24287" y="7772"/>
                  </a:cubicBezTo>
                  <a:cubicBezTo>
                    <a:pt x="23559" y="8468"/>
                    <a:pt x="22989" y="9292"/>
                    <a:pt x="22641" y="10242"/>
                  </a:cubicBezTo>
                  <a:cubicBezTo>
                    <a:pt x="22134" y="11604"/>
                    <a:pt x="22229" y="12902"/>
                    <a:pt x="21342" y="14169"/>
                  </a:cubicBezTo>
                  <a:cubicBezTo>
                    <a:pt x="20740" y="15024"/>
                    <a:pt x="20329" y="15436"/>
                    <a:pt x="20297" y="16481"/>
                  </a:cubicBezTo>
                  <a:cubicBezTo>
                    <a:pt x="20265" y="17621"/>
                    <a:pt x="20645" y="18666"/>
                    <a:pt x="20392" y="19806"/>
                  </a:cubicBezTo>
                  <a:cubicBezTo>
                    <a:pt x="19410" y="20503"/>
                    <a:pt x="18334" y="21104"/>
                    <a:pt x="17257" y="21643"/>
                  </a:cubicBezTo>
                  <a:cubicBezTo>
                    <a:pt x="14660" y="22846"/>
                    <a:pt x="11778" y="23226"/>
                    <a:pt x="9213" y="24461"/>
                  </a:cubicBezTo>
                  <a:cubicBezTo>
                    <a:pt x="8389" y="24620"/>
                    <a:pt x="7598" y="24841"/>
                    <a:pt x="6774" y="25126"/>
                  </a:cubicBezTo>
                  <a:cubicBezTo>
                    <a:pt x="7756" y="24335"/>
                    <a:pt x="8643" y="23416"/>
                    <a:pt x="9340" y="22308"/>
                  </a:cubicBezTo>
                  <a:cubicBezTo>
                    <a:pt x="10638" y="21801"/>
                    <a:pt x="11493" y="21199"/>
                    <a:pt x="12126" y="19869"/>
                  </a:cubicBezTo>
                  <a:cubicBezTo>
                    <a:pt x="12601" y="18919"/>
                    <a:pt x="13900" y="17684"/>
                    <a:pt x="13742" y="16449"/>
                  </a:cubicBezTo>
                  <a:cubicBezTo>
                    <a:pt x="13710" y="16037"/>
                    <a:pt x="13520" y="15847"/>
                    <a:pt x="13298" y="15499"/>
                  </a:cubicBezTo>
                  <a:cubicBezTo>
                    <a:pt x="13013" y="15024"/>
                    <a:pt x="12728" y="14137"/>
                    <a:pt x="12348" y="13694"/>
                  </a:cubicBezTo>
                  <a:cubicBezTo>
                    <a:pt x="11798" y="13077"/>
                    <a:pt x="10865" y="12966"/>
                    <a:pt x="9964" y="12966"/>
                  </a:cubicBezTo>
                  <a:cubicBezTo>
                    <a:pt x="9569" y="12966"/>
                    <a:pt x="9180" y="12987"/>
                    <a:pt x="8833" y="12997"/>
                  </a:cubicBezTo>
                  <a:lnTo>
                    <a:pt x="8674" y="12934"/>
                  </a:lnTo>
                  <a:cubicBezTo>
                    <a:pt x="8645" y="12922"/>
                    <a:pt x="8619" y="12917"/>
                    <a:pt x="8595" y="12917"/>
                  </a:cubicBezTo>
                  <a:cubicBezTo>
                    <a:pt x="8495" y="12917"/>
                    <a:pt x="8453" y="13015"/>
                    <a:pt x="8453" y="13092"/>
                  </a:cubicBezTo>
                  <a:cubicBezTo>
                    <a:pt x="8421" y="13155"/>
                    <a:pt x="8453" y="13250"/>
                    <a:pt x="8548" y="13282"/>
                  </a:cubicBezTo>
                  <a:lnTo>
                    <a:pt x="8674" y="13282"/>
                  </a:lnTo>
                  <a:cubicBezTo>
                    <a:pt x="11841" y="14707"/>
                    <a:pt x="10606" y="19362"/>
                    <a:pt x="9054" y="22054"/>
                  </a:cubicBezTo>
                  <a:cubicBezTo>
                    <a:pt x="9023" y="22054"/>
                    <a:pt x="8991" y="22086"/>
                    <a:pt x="8959" y="22086"/>
                  </a:cubicBezTo>
                  <a:cubicBezTo>
                    <a:pt x="8833" y="22118"/>
                    <a:pt x="8833" y="22244"/>
                    <a:pt x="8896" y="22339"/>
                  </a:cubicBezTo>
                  <a:cubicBezTo>
                    <a:pt x="8706" y="22624"/>
                    <a:pt x="8548" y="22846"/>
                    <a:pt x="8389" y="23068"/>
                  </a:cubicBezTo>
                  <a:cubicBezTo>
                    <a:pt x="7408" y="24303"/>
                    <a:pt x="6173" y="25190"/>
                    <a:pt x="4779" y="25918"/>
                  </a:cubicBezTo>
                  <a:cubicBezTo>
                    <a:pt x="3987" y="26298"/>
                    <a:pt x="3164" y="26678"/>
                    <a:pt x="2372" y="27058"/>
                  </a:cubicBezTo>
                  <a:cubicBezTo>
                    <a:pt x="1676" y="27343"/>
                    <a:pt x="979" y="27628"/>
                    <a:pt x="282" y="27881"/>
                  </a:cubicBezTo>
                  <a:cubicBezTo>
                    <a:pt x="0" y="27994"/>
                    <a:pt x="120" y="28408"/>
                    <a:pt x="373" y="28408"/>
                  </a:cubicBezTo>
                  <a:cubicBezTo>
                    <a:pt x="404" y="28408"/>
                    <a:pt x="437" y="28402"/>
                    <a:pt x="472" y="28388"/>
                  </a:cubicBezTo>
                  <a:cubicBezTo>
                    <a:pt x="1929" y="27881"/>
                    <a:pt x="3354" y="27280"/>
                    <a:pt x="4684" y="26551"/>
                  </a:cubicBezTo>
                  <a:cubicBezTo>
                    <a:pt x="6204" y="25886"/>
                    <a:pt x="7724" y="25285"/>
                    <a:pt x="9308" y="24936"/>
                  </a:cubicBezTo>
                  <a:cubicBezTo>
                    <a:pt x="9870" y="24818"/>
                    <a:pt x="10448" y="24766"/>
                    <a:pt x="11035" y="24766"/>
                  </a:cubicBezTo>
                  <a:cubicBezTo>
                    <a:pt x="13756" y="24766"/>
                    <a:pt x="16671" y="25887"/>
                    <a:pt x="19094" y="26773"/>
                  </a:cubicBezTo>
                  <a:cubicBezTo>
                    <a:pt x="24857" y="28895"/>
                    <a:pt x="29006" y="34152"/>
                    <a:pt x="34928" y="35862"/>
                  </a:cubicBezTo>
                  <a:cubicBezTo>
                    <a:pt x="34944" y="35870"/>
                    <a:pt x="34959" y="35873"/>
                    <a:pt x="34973" y="35873"/>
                  </a:cubicBezTo>
                  <a:cubicBezTo>
                    <a:pt x="35075" y="35873"/>
                    <a:pt x="35134" y="35696"/>
                    <a:pt x="35023" y="35640"/>
                  </a:cubicBezTo>
                  <a:cubicBezTo>
                    <a:pt x="30114" y="33677"/>
                    <a:pt x="26187" y="30130"/>
                    <a:pt x="21627" y="27660"/>
                  </a:cubicBezTo>
                  <a:lnTo>
                    <a:pt x="21627" y="27660"/>
                  </a:lnTo>
                  <a:cubicBezTo>
                    <a:pt x="22989" y="28071"/>
                    <a:pt x="24446" y="28261"/>
                    <a:pt x="25902" y="28515"/>
                  </a:cubicBezTo>
                  <a:cubicBezTo>
                    <a:pt x="28235" y="28869"/>
                    <a:pt x="30513" y="30022"/>
                    <a:pt x="32890" y="30022"/>
                  </a:cubicBezTo>
                  <a:cubicBezTo>
                    <a:pt x="33062" y="30022"/>
                    <a:pt x="33235" y="30016"/>
                    <a:pt x="33408" y="30003"/>
                  </a:cubicBezTo>
                  <a:cubicBezTo>
                    <a:pt x="33430" y="30026"/>
                    <a:pt x="33469" y="30048"/>
                    <a:pt x="33511" y="30048"/>
                  </a:cubicBezTo>
                  <a:cubicBezTo>
                    <a:pt x="33529" y="30048"/>
                    <a:pt x="33548" y="30044"/>
                    <a:pt x="33566" y="30035"/>
                  </a:cubicBezTo>
                  <a:cubicBezTo>
                    <a:pt x="35949" y="32025"/>
                    <a:pt x="38589" y="34934"/>
                    <a:pt x="41899" y="34934"/>
                  </a:cubicBezTo>
                  <a:cubicBezTo>
                    <a:pt x="42065" y="34934"/>
                    <a:pt x="42233" y="34927"/>
                    <a:pt x="42402" y="34912"/>
                  </a:cubicBezTo>
                  <a:cubicBezTo>
                    <a:pt x="44144" y="34754"/>
                    <a:pt x="45696" y="33835"/>
                    <a:pt x="47406" y="33582"/>
                  </a:cubicBezTo>
                  <a:cubicBezTo>
                    <a:pt x="47733" y="33536"/>
                    <a:pt x="48059" y="33513"/>
                    <a:pt x="48382" y="33513"/>
                  </a:cubicBezTo>
                  <a:cubicBezTo>
                    <a:pt x="50278" y="33513"/>
                    <a:pt x="52075" y="34292"/>
                    <a:pt x="53455" y="35672"/>
                  </a:cubicBezTo>
                  <a:cubicBezTo>
                    <a:pt x="53471" y="35739"/>
                    <a:pt x="53541" y="35779"/>
                    <a:pt x="53607" y="35779"/>
                  </a:cubicBezTo>
                  <a:cubicBezTo>
                    <a:pt x="53667" y="35779"/>
                    <a:pt x="53725" y="35747"/>
                    <a:pt x="53740" y="35672"/>
                  </a:cubicBezTo>
                  <a:cubicBezTo>
                    <a:pt x="54436" y="30922"/>
                    <a:pt x="49813" y="26741"/>
                    <a:pt x="45601" y="25601"/>
                  </a:cubicBezTo>
                  <a:cubicBezTo>
                    <a:pt x="44645" y="25339"/>
                    <a:pt x="43678" y="25214"/>
                    <a:pt x="42720" y="25214"/>
                  </a:cubicBezTo>
                  <a:cubicBezTo>
                    <a:pt x="39170" y="25214"/>
                    <a:pt x="35747" y="26932"/>
                    <a:pt x="33503" y="29750"/>
                  </a:cubicBezTo>
                  <a:lnTo>
                    <a:pt x="33440" y="29750"/>
                  </a:lnTo>
                  <a:cubicBezTo>
                    <a:pt x="33405" y="29750"/>
                    <a:pt x="33369" y="29751"/>
                    <a:pt x="33334" y="29751"/>
                  </a:cubicBezTo>
                  <a:cubicBezTo>
                    <a:pt x="30874" y="29751"/>
                    <a:pt x="28623" y="28667"/>
                    <a:pt x="26219" y="28230"/>
                  </a:cubicBezTo>
                  <a:cubicBezTo>
                    <a:pt x="23812" y="27818"/>
                    <a:pt x="21374" y="27628"/>
                    <a:pt x="19220" y="26393"/>
                  </a:cubicBezTo>
                  <a:cubicBezTo>
                    <a:pt x="19157" y="26393"/>
                    <a:pt x="19125" y="26425"/>
                    <a:pt x="19125" y="26456"/>
                  </a:cubicBezTo>
                  <a:cubicBezTo>
                    <a:pt x="18587" y="26235"/>
                    <a:pt x="17985" y="26013"/>
                    <a:pt x="17415" y="25823"/>
                  </a:cubicBezTo>
                  <a:cubicBezTo>
                    <a:pt x="15302" y="25139"/>
                    <a:pt x="13067" y="24334"/>
                    <a:pt x="10829" y="24334"/>
                  </a:cubicBezTo>
                  <a:cubicBezTo>
                    <a:pt x="10787" y="24334"/>
                    <a:pt x="10744" y="24334"/>
                    <a:pt x="10701" y="24335"/>
                  </a:cubicBezTo>
                  <a:cubicBezTo>
                    <a:pt x="12981" y="23638"/>
                    <a:pt x="15293" y="23163"/>
                    <a:pt x="17447" y="22118"/>
                  </a:cubicBezTo>
                  <a:cubicBezTo>
                    <a:pt x="18650" y="21548"/>
                    <a:pt x="19790" y="20851"/>
                    <a:pt x="20835" y="20091"/>
                  </a:cubicBezTo>
                  <a:lnTo>
                    <a:pt x="20835" y="20091"/>
                  </a:lnTo>
                  <a:cubicBezTo>
                    <a:pt x="20804" y="20154"/>
                    <a:pt x="20835" y="20281"/>
                    <a:pt x="20930" y="20281"/>
                  </a:cubicBezTo>
                  <a:cubicBezTo>
                    <a:pt x="21939" y="20404"/>
                    <a:pt x="22983" y="20503"/>
                    <a:pt x="24019" y="20503"/>
                  </a:cubicBezTo>
                  <a:cubicBezTo>
                    <a:pt x="25390" y="20503"/>
                    <a:pt x="26748" y="20329"/>
                    <a:pt x="27993" y="19806"/>
                  </a:cubicBezTo>
                  <a:cubicBezTo>
                    <a:pt x="30051" y="18951"/>
                    <a:pt x="30779" y="17652"/>
                    <a:pt x="31603" y="15721"/>
                  </a:cubicBezTo>
                  <a:cubicBezTo>
                    <a:pt x="32110" y="14485"/>
                    <a:pt x="33123" y="14074"/>
                    <a:pt x="33820" y="13029"/>
                  </a:cubicBezTo>
                  <a:cubicBezTo>
                    <a:pt x="34516" y="11920"/>
                    <a:pt x="34991" y="10622"/>
                    <a:pt x="35340" y="9355"/>
                  </a:cubicBezTo>
                  <a:cubicBezTo>
                    <a:pt x="35688" y="8057"/>
                    <a:pt x="35752" y="6758"/>
                    <a:pt x="35847" y="5397"/>
                  </a:cubicBezTo>
                  <a:cubicBezTo>
                    <a:pt x="36005" y="3401"/>
                    <a:pt x="36575" y="1913"/>
                    <a:pt x="37778" y="329"/>
                  </a:cubicBezTo>
                  <a:cubicBezTo>
                    <a:pt x="37842" y="203"/>
                    <a:pt x="37778" y="108"/>
                    <a:pt x="37715" y="76"/>
                  </a:cubicBezTo>
                  <a:cubicBezTo>
                    <a:pt x="37669" y="30"/>
                    <a:pt x="37605" y="0"/>
                    <a:pt x="3753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87;p72">
              <a:extLst>
                <a:ext uri="{FF2B5EF4-FFF2-40B4-BE49-F238E27FC236}">
                  <a16:creationId xmlns:a16="http://schemas.microsoft.com/office/drawing/2014/main" id="{333A162E-6797-4E69-A613-C7A6D9FB9F5A}"/>
                </a:ext>
              </a:extLst>
            </p:cNvPr>
            <p:cNvSpPr/>
            <p:nvPr/>
          </p:nvSpPr>
          <p:spPr>
            <a:xfrm>
              <a:off x="282157" y="2821461"/>
              <a:ext cx="899177" cy="942127"/>
            </a:xfrm>
            <a:custGeom>
              <a:avLst/>
              <a:gdLst/>
              <a:ahLst/>
              <a:cxnLst/>
              <a:rect l="l" t="t" r="r" b="b"/>
              <a:pathLst>
                <a:path w="29644" h="31060" extrusionOk="0">
                  <a:moveTo>
                    <a:pt x="19223" y="2694"/>
                  </a:moveTo>
                  <a:cubicBezTo>
                    <a:pt x="19234" y="2694"/>
                    <a:pt x="19245" y="2694"/>
                    <a:pt x="19256" y="2695"/>
                  </a:cubicBezTo>
                  <a:cubicBezTo>
                    <a:pt x="19636" y="2980"/>
                    <a:pt x="20016" y="3234"/>
                    <a:pt x="20396" y="3519"/>
                  </a:cubicBezTo>
                  <a:cubicBezTo>
                    <a:pt x="20427" y="3740"/>
                    <a:pt x="20459" y="3994"/>
                    <a:pt x="20459" y="4247"/>
                  </a:cubicBezTo>
                  <a:cubicBezTo>
                    <a:pt x="20491" y="4405"/>
                    <a:pt x="20491" y="4564"/>
                    <a:pt x="20491" y="4722"/>
                  </a:cubicBezTo>
                  <a:cubicBezTo>
                    <a:pt x="20554" y="5102"/>
                    <a:pt x="20617" y="5355"/>
                    <a:pt x="20807" y="5640"/>
                  </a:cubicBezTo>
                  <a:cubicBezTo>
                    <a:pt x="20174" y="5799"/>
                    <a:pt x="19541" y="5957"/>
                    <a:pt x="18939" y="6115"/>
                  </a:cubicBezTo>
                  <a:cubicBezTo>
                    <a:pt x="17862" y="6337"/>
                    <a:pt x="16880" y="6685"/>
                    <a:pt x="15962" y="7192"/>
                  </a:cubicBezTo>
                  <a:cubicBezTo>
                    <a:pt x="16342" y="5989"/>
                    <a:pt x="16215" y="4722"/>
                    <a:pt x="16279" y="3487"/>
                  </a:cubicBezTo>
                  <a:lnTo>
                    <a:pt x="16279" y="3487"/>
                  </a:lnTo>
                  <a:cubicBezTo>
                    <a:pt x="16390" y="3495"/>
                    <a:pt x="16498" y="3499"/>
                    <a:pt x="16606" y="3499"/>
                  </a:cubicBezTo>
                  <a:cubicBezTo>
                    <a:pt x="16928" y="3499"/>
                    <a:pt x="17237" y="3463"/>
                    <a:pt x="17546" y="3392"/>
                  </a:cubicBezTo>
                  <a:cubicBezTo>
                    <a:pt x="17978" y="3268"/>
                    <a:pt x="18801" y="2694"/>
                    <a:pt x="19223" y="2694"/>
                  </a:cubicBezTo>
                  <a:close/>
                  <a:moveTo>
                    <a:pt x="15463" y="896"/>
                  </a:moveTo>
                  <a:cubicBezTo>
                    <a:pt x="15918" y="896"/>
                    <a:pt x="16268" y="1047"/>
                    <a:pt x="16374" y="1460"/>
                  </a:cubicBezTo>
                  <a:cubicBezTo>
                    <a:pt x="16405" y="1587"/>
                    <a:pt x="16057" y="2410"/>
                    <a:pt x="16057" y="2442"/>
                  </a:cubicBezTo>
                  <a:cubicBezTo>
                    <a:pt x="15994" y="2727"/>
                    <a:pt x="15962" y="3012"/>
                    <a:pt x="15962" y="3297"/>
                  </a:cubicBezTo>
                  <a:cubicBezTo>
                    <a:pt x="15899" y="3329"/>
                    <a:pt x="15899" y="3424"/>
                    <a:pt x="15962" y="3455"/>
                  </a:cubicBezTo>
                  <a:cubicBezTo>
                    <a:pt x="15962" y="3614"/>
                    <a:pt x="15994" y="3772"/>
                    <a:pt x="15994" y="3930"/>
                  </a:cubicBezTo>
                  <a:cubicBezTo>
                    <a:pt x="16057" y="5197"/>
                    <a:pt x="16057" y="6210"/>
                    <a:pt x="15550" y="7446"/>
                  </a:cubicBezTo>
                  <a:cubicBezTo>
                    <a:pt x="15107" y="7699"/>
                    <a:pt x="14664" y="8016"/>
                    <a:pt x="14252" y="8396"/>
                  </a:cubicBezTo>
                  <a:cubicBezTo>
                    <a:pt x="13017" y="9567"/>
                    <a:pt x="12067" y="11056"/>
                    <a:pt x="11497" y="12671"/>
                  </a:cubicBezTo>
                  <a:cubicBezTo>
                    <a:pt x="11148" y="13748"/>
                    <a:pt x="10958" y="14888"/>
                    <a:pt x="10768" y="15996"/>
                  </a:cubicBezTo>
                  <a:cubicBezTo>
                    <a:pt x="10610" y="15204"/>
                    <a:pt x="10325" y="14476"/>
                    <a:pt x="10008" y="13748"/>
                  </a:cubicBezTo>
                  <a:lnTo>
                    <a:pt x="10008" y="13748"/>
                  </a:lnTo>
                  <a:cubicBezTo>
                    <a:pt x="10026" y="13760"/>
                    <a:pt x="10043" y="13765"/>
                    <a:pt x="10059" y="13765"/>
                  </a:cubicBezTo>
                  <a:cubicBezTo>
                    <a:pt x="10123" y="13765"/>
                    <a:pt x="10155" y="13672"/>
                    <a:pt x="10103" y="13621"/>
                  </a:cubicBezTo>
                  <a:cubicBezTo>
                    <a:pt x="10040" y="13558"/>
                    <a:pt x="9945" y="13463"/>
                    <a:pt x="9850" y="13368"/>
                  </a:cubicBezTo>
                  <a:cubicBezTo>
                    <a:pt x="9502" y="12576"/>
                    <a:pt x="9153" y="11752"/>
                    <a:pt x="8995" y="10897"/>
                  </a:cubicBezTo>
                  <a:cubicBezTo>
                    <a:pt x="8552" y="8712"/>
                    <a:pt x="8900" y="6305"/>
                    <a:pt x="10008" y="4374"/>
                  </a:cubicBezTo>
                  <a:cubicBezTo>
                    <a:pt x="10578" y="3360"/>
                    <a:pt x="11338" y="2505"/>
                    <a:pt x="12383" y="1935"/>
                  </a:cubicBezTo>
                  <a:cubicBezTo>
                    <a:pt x="12825" y="1692"/>
                    <a:pt x="14419" y="896"/>
                    <a:pt x="15463" y="896"/>
                  </a:cubicBezTo>
                  <a:close/>
                  <a:moveTo>
                    <a:pt x="25606" y="9806"/>
                  </a:moveTo>
                  <a:cubicBezTo>
                    <a:pt x="26170" y="9806"/>
                    <a:pt x="26697" y="9905"/>
                    <a:pt x="27015" y="10169"/>
                  </a:cubicBezTo>
                  <a:cubicBezTo>
                    <a:pt x="29231" y="11942"/>
                    <a:pt x="26856" y="12069"/>
                    <a:pt x="26635" y="13051"/>
                  </a:cubicBezTo>
                  <a:cubicBezTo>
                    <a:pt x="26476" y="13811"/>
                    <a:pt x="27141" y="13843"/>
                    <a:pt x="26508" y="14761"/>
                  </a:cubicBezTo>
                  <a:cubicBezTo>
                    <a:pt x="26001" y="15489"/>
                    <a:pt x="24924" y="16028"/>
                    <a:pt x="24133" y="16439"/>
                  </a:cubicBezTo>
                  <a:cubicBezTo>
                    <a:pt x="22328" y="17358"/>
                    <a:pt x="20491" y="17548"/>
                    <a:pt x="18496" y="17548"/>
                  </a:cubicBezTo>
                  <a:cubicBezTo>
                    <a:pt x="17324" y="17548"/>
                    <a:pt x="16184" y="17580"/>
                    <a:pt x="15139" y="18055"/>
                  </a:cubicBezTo>
                  <a:cubicBezTo>
                    <a:pt x="15835" y="17390"/>
                    <a:pt x="16564" y="16756"/>
                    <a:pt x="17451" y="16281"/>
                  </a:cubicBezTo>
                  <a:cubicBezTo>
                    <a:pt x="18432" y="15743"/>
                    <a:pt x="19541" y="15426"/>
                    <a:pt x="20491" y="14793"/>
                  </a:cubicBezTo>
                  <a:cubicBezTo>
                    <a:pt x="21948" y="13874"/>
                    <a:pt x="23024" y="12481"/>
                    <a:pt x="23373" y="10802"/>
                  </a:cubicBezTo>
                  <a:cubicBezTo>
                    <a:pt x="23404" y="10612"/>
                    <a:pt x="23436" y="10422"/>
                    <a:pt x="23468" y="10232"/>
                  </a:cubicBezTo>
                  <a:cubicBezTo>
                    <a:pt x="23468" y="10201"/>
                    <a:pt x="23499" y="10201"/>
                    <a:pt x="23499" y="10201"/>
                  </a:cubicBezTo>
                  <a:cubicBezTo>
                    <a:pt x="23960" y="9998"/>
                    <a:pt x="24819" y="9806"/>
                    <a:pt x="25606" y="9806"/>
                  </a:cubicBezTo>
                  <a:close/>
                  <a:moveTo>
                    <a:pt x="22213" y="5721"/>
                  </a:moveTo>
                  <a:cubicBezTo>
                    <a:pt x="22447" y="5721"/>
                    <a:pt x="22656" y="5858"/>
                    <a:pt x="22929" y="6337"/>
                  </a:cubicBezTo>
                  <a:cubicBezTo>
                    <a:pt x="23119" y="6685"/>
                    <a:pt x="23088" y="7414"/>
                    <a:pt x="23119" y="7794"/>
                  </a:cubicBezTo>
                  <a:cubicBezTo>
                    <a:pt x="23214" y="8902"/>
                    <a:pt x="23246" y="10074"/>
                    <a:pt x="22929" y="11151"/>
                  </a:cubicBezTo>
                  <a:cubicBezTo>
                    <a:pt x="22328" y="13178"/>
                    <a:pt x="20681" y="14413"/>
                    <a:pt x="18844" y="15236"/>
                  </a:cubicBezTo>
                  <a:cubicBezTo>
                    <a:pt x="17356" y="15933"/>
                    <a:pt x="16152" y="16629"/>
                    <a:pt x="14949" y="17706"/>
                  </a:cubicBezTo>
                  <a:cubicBezTo>
                    <a:pt x="13579" y="18957"/>
                    <a:pt x="12153" y="20320"/>
                    <a:pt x="10223" y="20320"/>
                  </a:cubicBezTo>
                  <a:cubicBezTo>
                    <a:pt x="10101" y="20320"/>
                    <a:pt x="9976" y="20314"/>
                    <a:pt x="9850" y="20303"/>
                  </a:cubicBezTo>
                  <a:cubicBezTo>
                    <a:pt x="11402" y="17358"/>
                    <a:pt x="10958" y="13811"/>
                    <a:pt x="12669" y="10897"/>
                  </a:cubicBezTo>
                  <a:cubicBezTo>
                    <a:pt x="13587" y="9377"/>
                    <a:pt x="14885" y="8047"/>
                    <a:pt x="16500" y="7256"/>
                  </a:cubicBezTo>
                  <a:cubicBezTo>
                    <a:pt x="18084" y="6495"/>
                    <a:pt x="19826" y="6369"/>
                    <a:pt x="21504" y="5894"/>
                  </a:cubicBezTo>
                  <a:cubicBezTo>
                    <a:pt x="21796" y="5821"/>
                    <a:pt x="22013" y="5721"/>
                    <a:pt x="22213" y="5721"/>
                  </a:cubicBezTo>
                  <a:close/>
                  <a:moveTo>
                    <a:pt x="4825" y="2768"/>
                  </a:moveTo>
                  <a:cubicBezTo>
                    <a:pt x="5030" y="2768"/>
                    <a:pt x="5279" y="2838"/>
                    <a:pt x="5575" y="2980"/>
                  </a:cubicBezTo>
                  <a:cubicBezTo>
                    <a:pt x="5606" y="3107"/>
                    <a:pt x="5638" y="3265"/>
                    <a:pt x="5638" y="3392"/>
                  </a:cubicBezTo>
                  <a:cubicBezTo>
                    <a:pt x="5828" y="3740"/>
                    <a:pt x="5891" y="4279"/>
                    <a:pt x="6018" y="4659"/>
                  </a:cubicBezTo>
                  <a:cubicBezTo>
                    <a:pt x="6335" y="5577"/>
                    <a:pt x="6810" y="6400"/>
                    <a:pt x="7348" y="7160"/>
                  </a:cubicBezTo>
                  <a:cubicBezTo>
                    <a:pt x="7348" y="9409"/>
                    <a:pt x="7918" y="11784"/>
                    <a:pt x="9470" y="13304"/>
                  </a:cubicBezTo>
                  <a:cubicBezTo>
                    <a:pt x="9787" y="14064"/>
                    <a:pt x="10135" y="14856"/>
                    <a:pt x="10420" y="15648"/>
                  </a:cubicBezTo>
                  <a:cubicBezTo>
                    <a:pt x="9628" y="14318"/>
                    <a:pt x="8140" y="13463"/>
                    <a:pt x="7095" y="12228"/>
                  </a:cubicBezTo>
                  <a:cubicBezTo>
                    <a:pt x="6081" y="11024"/>
                    <a:pt x="6081" y="9726"/>
                    <a:pt x="6335" y="8237"/>
                  </a:cubicBezTo>
                  <a:cubicBezTo>
                    <a:pt x="6525" y="7160"/>
                    <a:pt x="6715" y="6115"/>
                    <a:pt x="6176" y="5134"/>
                  </a:cubicBezTo>
                  <a:cubicBezTo>
                    <a:pt x="6163" y="5121"/>
                    <a:pt x="6145" y="5113"/>
                    <a:pt x="6127" y="5113"/>
                  </a:cubicBezTo>
                  <a:cubicBezTo>
                    <a:pt x="6103" y="5113"/>
                    <a:pt x="6081" y="5128"/>
                    <a:pt x="6081" y="5165"/>
                  </a:cubicBezTo>
                  <a:cubicBezTo>
                    <a:pt x="6715" y="7351"/>
                    <a:pt x="5163" y="9662"/>
                    <a:pt x="6398" y="11752"/>
                  </a:cubicBezTo>
                  <a:cubicBezTo>
                    <a:pt x="7538" y="13684"/>
                    <a:pt x="10040" y="14539"/>
                    <a:pt x="10610" y="16851"/>
                  </a:cubicBezTo>
                  <a:cubicBezTo>
                    <a:pt x="10420" y="18023"/>
                    <a:pt x="10167" y="19195"/>
                    <a:pt x="9628" y="20303"/>
                  </a:cubicBezTo>
                  <a:cubicBezTo>
                    <a:pt x="9597" y="20303"/>
                    <a:pt x="9565" y="20335"/>
                    <a:pt x="9565" y="20366"/>
                  </a:cubicBezTo>
                  <a:cubicBezTo>
                    <a:pt x="8868" y="19290"/>
                    <a:pt x="8362" y="18308"/>
                    <a:pt x="8330" y="16978"/>
                  </a:cubicBezTo>
                  <a:cubicBezTo>
                    <a:pt x="8298" y="16408"/>
                    <a:pt x="8362" y="15996"/>
                    <a:pt x="8013" y="15521"/>
                  </a:cubicBezTo>
                  <a:cubicBezTo>
                    <a:pt x="7411" y="14729"/>
                    <a:pt x="6430" y="14159"/>
                    <a:pt x="5796" y="13336"/>
                  </a:cubicBezTo>
                  <a:cubicBezTo>
                    <a:pt x="5100" y="12386"/>
                    <a:pt x="4530" y="11309"/>
                    <a:pt x="4150" y="10201"/>
                  </a:cubicBezTo>
                  <a:cubicBezTo>
                    <a:pt x="3484" y="8079"/>
                    <a:pt x="3389" y="5640"/>
                    <a:pt x="4150" y="3519"/>
                  </a:cubicBezTo>
                  <a:cubicBezTo>
                    <a:pt x="4212" y="3021"/>
                    <a:pt x="4437" y="2768"/>
                    <a:pt x="4825" y="2768"/>
                  </a:cubicBezTo>
                  <a:close/>
                  <a:moveTo>
                    <a:pt x="23056" y="17231"/>
                  </a:moveTo>
                  <a:cubicBezTo>
                    <a:pt x="23943" y="17675"/>
                    <a:pt x="24829" y="18023"/>
                    <a:pt x="25780" y="18245"/>
                  </a:cubicBezTo>
                  <a:cubicBezTo>
                    <a:pt x="26255" y="18340"/>
                    <a:pt x="26761" y="18435"/>
                    <a:pt x="27268" y="18466"/>
                  </a:cubicBezTo>
                  <a:cubicBezTo>
                    <a:pt x="27296" y="18469"/>
                    <a:pt x="27327" y="18470"/>
                    <a:pt x="27362" y="18470"/>
                  </a:cubicBezTo>
                  <a:cubicBezTo>
                    <a:pt x="27631" y="18470"/>
                    <a:pt x="28091" y="18402"/>
                    <a:pt x="28425" y="18402"/>
                  </a:cubicBezTo>
                  <a:cubicBezTo>
                    <a:pt x="28588" y="18402"/>
                    <a:pt x="28721" y="18419"/>
                    <a:pt x="28788" y="18466"/>
                  </a:cubicBezTo>
                  <a:cubicBezTo>
                    <a:pt x="29168" y="18720"/>
                    <a:pt x="29200" y="19005"/>
                    <a:pt x="29010" y="19258"/>
                  </a:cubicBezTo>
                  <a:cubicBezTo>
                    <a:pt x="27684" y="20080"/>
                    <a:pt x="26180" y="20547"/>
                    <a:pt x="24648" y="20547"/>
                  </a:cubicBezTo>
                  <a:cubicBezTo>
                    <a:pt x="24350" y="20547"/>
                    <a:pt x="24052" y="20529"/>
                    <a:pt x="23753" y="20493"/>
                  </a:cubicBezTo>
                  <a:cubicBezTo>
                    <a:pt x="21758" y="20240"/>
                    <a:pt x="20016" y="19195"/>
                    <a:pt x="18147" y="18561"/>
                  </a:cubicBezTo>
                  <a:cubicBezTo>
                    <a:pt x="17619" y="18375"/>
                    <a:pt x="17113" y="18272"/>
                    <a:pt x="16608" y="18272"/>
                  </a:cubicBezTo>
                  <a:cubicBezTo>
                    <a:pt x="16084" y="18272"/>
                    <a:pt x="15560" y="18383"/>
                    <a:pt x="15012" y="18625"/>
                  </a:cubicBezTo>
                  <a:cubicBezTo>
                    <a:pt x="14196" y="19005"/>
                    <a:pt x="13427" y="19573"/>
                    <a:pt x="12624" y="20007"/>
                  </a:cubicBezTo>
                  <a:lnTo>
                    <a:pt x="12624" y="20007"/>
                  </a:lnTo>
                  <a:cubicBezTo>
                    <a:pt x="13222" y="19677"/>
                    <a:pt x="13763" y="19251"/>
                    <a:pt x="14284" y="18783"/>
                  </a:cubicBezTo>
                  <a:lnTo>
                    <a:pt x="14600" y="18498"/>
                  </a:lnTo>
                  <a:lnTo>
                    <a:pt x="14664" y="18498"/>
                  </a:lnTo>
                  <a:cubicBezTo>
                    <a:pt x="16976" y="17358"/>
                    <a:pt x="19604" y="18150"/>
                    <a:pt x="22043" y="17548"/>
                  </a:cubicBezTo>
                  <a:cubicBezTo>
                    <a:pt x="22391" y="17453"/>
                    <a:pt x="22739" y="17358"/>
                    <a:pt x="23056" y="17231"/>
                  </a:cubicBezTo>
                  <a:close/>
                  <a:moveTo>
                    <a:pt x="16502" y="18490"/>
                  </a:moveTo>
                  <a:cubicBezTo>
                    <a:pt x="17557" y="18490"/>
                    <a:pt x="18566" y="18992"/>
                    <a:pt x="19509" y="19385"/>
                  </a:cubicBezTo>
                  <a:cubicBezTo>
                    <a:pt x="21340" y="20153"/>
                    <a:pt x="23110" y="20700"/>
                    <a:pt x="24872" y="20700"/>
                  </a:cubicBezTo>
                  <a:cubicBezTo>
                    <a:pt x="25944" y="20700"/>
                    <a:pt x="27013" y="20497"/>
                    <a:pt x="28091" y="20018"/>
                  </a:cubicBezTo>
                  <a:lnTo>
                    <a:pt x="28091" y="20018"/>
                  </a:lnTo>
                  <a:cubicBezTo>
                    <a:pt x="27395" y="20430"/>
                    <a:pt x="26571" y="20715"/>
                    <a:pt x="26286" y="20810"/>
                  </a:cubicBezTo>
                  <a:cubicBezTo>
                    <a:pt x="25287" y="21124"/>
                    <a:pt x="24210" y="21258"/>
                    <a:pt x="23148" y="21258"/>
                  </a:cubicBezTo>
                  <a:cubicBezTo>
                    <a:pt x="23033" y="21258"/>
                    <a:pt x="22918" y="21256"/>
                    <a:pt x="22803" y="21253"/>
                  </a:cubicBezTo>
                  <a:cubicBezTo>
                    <a:pt x="20653" y="21192"/>
                    <a:pt x="18563" y="20237"/>
                    <a:pt x="16445" y="20237"/>
                  </a:cubicBezTo>
                  <a:cubicBezTo>
                    <a:pt x="16379" y="20237"/>
                    <a:pt x="16313" y="20238"/>
                    <a:pt x="16247" y="20240"/>
                  </a:cubicBezTo>
                  <a:cubicBezTo>
                    <a:pt x="14774" y="20264"/>
                    <a:pt x="13301" y="21006"/>
                    <a:pt x="11884" y="21006"/>
                  </a:cubicBezTo>
                  <a:cubicBezTo>
                    <a:pt x="11443" y="21006"/>
                    <a:pt x="11007" y="20934"/>
                    <a:pt x="10578" y="20746"/>
                  </a:cubicBezTo>
                  <a:lnTo>
                    <a:pt x="10578" y="20746"/>
                  </a:lnTo>
                  <a:cubicBezTo>
                    <a:pt x="10671" y="20755"/>
                    <a:pt x="10763" y="20759"/>
                    <a:pt x="10855" y="20759"/>
                  </a:cubicBezTo>
                  <a:cubicBezTo>
                    <a:pt x="11760" y="20759"/>
                    <a:pt x="12591" y="20349"/>
                    <a:pt x="13397" y="19860"/>
                  </a:cubicBezTo>
                  <a:cubicBezTo>
                    <a:pt x="14189" y="19385"/>
                    <a:pt x="14949" y="18783"/>
                    <a:pt x="15835" y="18561"/>
                  </a:cubicBezTo>
                  <a:cubicBezTo>
                    <a:pt x="16060" y="18512"/>
                    <a:pt x="16282" y="18490"/>
                    <a:pt x="16502" y="18490"/>
                  </a:cubicBezTo>
                  <a:close/>
                  <a:moveTo>
                    <a:pt x="8837" y="19701"/>
                  </a:moveTo>
                  <a:cubicBezTo>
                    <a:pt x="9027" y="19986"/>
                    <a:pt x="9280" y="20271"/>
                    <a:pt x="9533" y="20493"/>
                  </a:cubicBezTo>
                  <a:cubicBezTo>
                    <a:pt x="9533" y="20556"/>
                    <a:pt x="9597" y="20620"/>
                    <a:pt x="9692" y="20651"/>
                  </a:cubicBezTo>
                  <a:lnTo>
                    <a:pt x="9913" y="20651"/>
                  </a:lnTo>
                  <a:cubicBezTo>
                    <a:pt x="10357" y="21000"/>
                    <a:pt x="10800" y="21158"/>
                    <a:pt x="11275" y="21253"/>
                  </a:cubicBezTo>
                  <a:cubicBezTo>
                    <a:pt x="9058" y="22172"/>
                    <a:pt x="7791" y="24357"/>
                    <a:pt x="6366" y="26194"/>
                  </a:cubicBezTo>
                  <a:cubicBezTo>
                    <a:pt x="5385" y="27429"/>
                    <a:pt x="4276" y="28442"/>
                    <a:pt x="3041" y="29392"/>
                  </a:cubicBezTo>
                  <a:cubicBezTo>
                    <a:pt x="2281" y="29962"/>
                    <a:pt x="1331" y="30120"/>
                    <a:pt x="571" y="30532"/>
                  </a:cubicBezTo>
                  <a:cubicBezTo>
                    <a:pt x="1584" y="29550"/>
                    <a:pt x="2788" y="28759"/>
                    <a:pt x="3706" y="27650"/>
                  </a:cubicBezTo>
                  <a:cubicBezTo>
                    <a:pt x="4276" y="26954"/>
                    <a:pt x="4720" y="26194"/>
                    <a:pt x="5131" y="25402"/>
                  </a:cubicBezTo>
                  <a:cubicBezTo>
                    <a:pt x="5290" y="25085"/>
                    <a:pt x="5416" y="24768"/>
                    <a:pt x="5543" y="24483"/>
                  </a:cubicBezTo>
                  <a:cubicBezTo>
                    <a:pt x="5606" y="24325"/>
                    <a:pt x="5670" y="24167"/>
                    <a:pt x="5733" y="24008"/>
                  </a:cubicBezTo>
                  <a:cubicBezTo>
                    <a:pt x="5760" y="23578"/>
                    <a:pt x="6015" y="23353"/>
                    <a:pt x="6440" y="23353"/>
                  </a:cubicBezTo>
                  <a:cubicBezTo>
                    <a:pt x="6516" y="23353"/>
                    <a:pt x="6597" y="23361"/>
                    <a:pt x="6683" y="23375"/>
                  </a:cubicBezTo>
                  <a:cubicBezTo>
                    <a:pt x="6683" y="23436"/>
                    <a:pt x="6736" y="23471"/>
                    <a:pt x="6790" y="23471"/>
                  </a:cubicBezTo>
                  <a:cubicBezTo>
                    <a:pt x="6820" y="23471"/>
                    <a:pt x="6851" y="23461"/>
                    <a:pt x="6873" y="23438"/>
                  </a:cubicBezTo>
                  <a:cubicBezTo>
                    <a:pt x="7760" y="22298"/>
                    <a:pt x="8457" y="21063"/>
                    <a:pt x="8837" y="19701"/>
                  </a:cubicBezTo>
                  <a:close/>
                  <a:moveTo>
                    <a:pt x="9961" y="0"/>
                  </a:moveTo>
                  <a:cubicBezTo>
                    <a:pt x="9881" y="0"/>
                    <a:pt x="9792" y="21"/>
                    <a:pt x="9692" y="67"/>
                  </a:cubicBezTo>
                  <a:cubicBezTo>
                    <a:pt x="9217" y="257"/>
                    <a:pt x="8773" y="1397"/>
                    <a:pt x="8583" y="1840"/>
                  </a:cubicBezTo>
                  <a:cubicBezTo>
                    <a:pt x="8172" y="2664"/>
                    <a:pt x="7886" y="3519"/>
                    <a:pt x="7665" y="4405"/>
                  </a:cubicBezTo>
                  <a:cubicBezTo>
                    <a:pt x="7506" y="5102"/>
                    <a:pt x="7411" y="5894"/>
                    <a:pt x="7380" y="6685"/>
                  </a:cubicBezTo>
                  <a:cubicBezTo>
                    <a:pt x="7000" y="6147"/>
                    <a:pt x="6651" y="5545"/>
                    <a:pt x="6398" y="4912"/>
                  </a:cubicBezTo>
                  <a:cubicBezTo>
                    <a:pt x="6113" y="4215"/>
                    <a:pt x="6081" y="3202"/>
                    <a:pt x="5765" y="2569"/>
                  </a:cubicBezTo>
                  <a:cubicBezTo>
                    <a:pt x="5604" y="2248"/>
                    <a:pt x="5421" y="2040"/>
                    <a:pt x="5102" y="2040"/>
                  </a:cubicBezTo>
                  <a:cubicBezTo>
                    <a:pt x="5043" y="2040"/>
                    <a:pt x="4979" y="2047"/>
                    <a:pt x="4910" y="2062"/>
                  </a:cubicBezTo>
                  <a:cubicBezTo>
                    <a:pt x="4086" y="2283"/>
                    <a:pt x="3801" y="3550"/>
                    <a:pt x="3611" y="4184"/>
                  </a:cubicBezTo>
                  <a:cubicBezTo>
                    <a:pt x="3326" y="5387"/>
                    <a:pt x="3231" y="6622"/>
                    <a:pt x="3358" y="7857"/>
                  </a:cubicBezTo>
                  <a:cubicBezTo>
                    <a:pt x="3579" y="10232"/>
                    <a:pt x="4593" y="12544"/>
                    <a:pt x="6240" y="14286"/>
                  </a:cubicBezTo>
                  <a:cubicBezTo>
                    <a:pt x="6810" y="14856"/>
                    <a:pt x="7316" y="15236"/>
                    <a:pt x="7696" y="15933"/>
                  </a:cubicBezTo>
                  <a:cubicBezTo>
                    <a:pt x="8140" y="16661"/>
                    <a:pt x="8045" y="17168"/>
                    <a:pt x="8172" y="17960"/>
                  </a:cubicBezTo>
                  <a:cubicBezTo>
                    <a:pt x="8298" y="18498"/>
                    <a:pt x="8488" y="19036"/>
                    <a:pt x="8742" y="19511"/>
                  </a:cubicBezTo>
                  <a:cubicBezTo>
                    <a:pt x="8393" y="20493"/>
                    <a:pt x="7981" y="21443"/>
                    <a:pt x="7411" y="22330"/>
                  </a:cubicBezTo>
                  <a:cubicBezTo>
                    <a:pt x="7209" y="22653"/>
                    <a:pt x="7085" y="22951"/>
                    <a:pt x="6955" y="22951"/>
                  </a:cubicBezTo>
                  <a:cubicBezTo>
                    <a:pt x="6881" y="22951"/>
                    <a:pt x="6806" y="22855"/>
                    <a:pt x="6715" y="22615"/>
                  </a:cubicBezTo>
                  <a:cubicBezTo>
                    <a:pt x="6715" y="22583"/>
                    <a:pt x="6651" y="22552"/>
                    <a:pt x="6651" y="22552"/>
                  </a:cubicBezTo>
                  <a:cubicBezTo>
                    <a:pt x="6240" y="22678"/>
                    <a:pt x="6081" y="22837"/>
                    <a:pt x="5891" y="23185"/>
                  </a:cubicBezTo>
                  <a:cubicBezTo>
                    <a:pt x="5290" y="24198"/>
                    <a:pt x="5005" y="25338"/>
                    <a:pt x="4403" y="26352"/>
                  </a:cubicBezTo>
                  <a:cubicBezTo>
                    <a:pt x="3231" y="28220"/>
                    <a:pt x="1363" y="29139"/>
                    <a:pt x="33" y="30817"/>
                  </a:cubicBezTo>
                  <a:cubicBezTo>
                    <a:pt x="1" y="30849"/>
                    <a:pt x="33" y="30880"/>
                    <a:pt x="64" y="30912"/>
                  </a:cubicBezTo>
                  <a:cubicBezTo>
                    <a:pt x="64" y="30986"/>
                    <a:pt x="121" y="31059"/>
                    <a:pt x="191" y="31059"/>
                  </a:cubicBezTo>
                  <a:cubicBezTo>
                    <a:pt x="211" y="31059"/>
                    <a:pt x="233" y="31053"/>
                    <a:pt x="254" y="31039"/>
                  </a:cubicBezTo>
                  <a:cubicBezTo>
                    <a:pt x="951" y="30437"/>
                    <a:pt x="2123" y="30342"/>
                    <a:pt x="2914" y="29772"/>
                  </a:cubicBezTo>
                  <a:cubicBezTo>
                    <a:pt x="3991" y="29012"/>
                    <a:pt x="5036" y="28125"/>
                    <a:pt x="5923" y="27112"/>
                  </a:cubicBezTo>
                  <a:cubicBezTo>
                    <a:pt x="7728" y="24990"/>
                    <a:pt x="8932" y="22583"/>
                    <a:pt x="11560" y="21316"/>
                  </a:cubicBezTo>
                  <a:cubicBezTo>
                    <a:pt x="11592" y="21316"/>
                    <a:pt x="11623" y="21285"/>
                    <a:pt x="11623" y="21253"/>
                  </a:cubicBezTo>
                  <a:cubicBezTo>
                    <a:pt x="11705" y="21258"/>
                    <a:pt x="11786" y="21261"/>
                    <a:pt x="11868" y="21261"/>
                  </a:cubicBezTo>
                  <a:cubicBezTo>
                    <a:pt x="13288" y="21261"/>
                    <a:pt x="14810" y="20523"/>
                    <a:pt x="16247" y="20493"/>
                  </a:cubicBezTo>
                  <a:cubicBezTo>
                    <a:pt x="16284" y="20492"/>
                    <a:pt x="16321" y="20492"/>
                    <a:pt x="16359" y="20492"/>
                  </a:cubicBezTo>
                  <a:cubicBezTo>
                    <a:pt x="17778" y="20492"/>
                    <a:pt x="19197" y="21069"/>
                    <a:pt x="20586" y="21285"/>
                  </a:cubicBezTo>
                  <a:cubicBezTo>
                    <a:pt x="21410" y="21438"/>
                    <a:pt x="22247" y="21522"/>
                    <a:pt x="23087" y="21522"/>
                  </a:cubicBezTo>
                  <a:cubicBezTo>
                    <a:pt x="23635" y="21522"/>
                    <a:pt x="24185" y="21486"/>
                    <a:pt x="24734" y="21411"/>
                  </a:cubicBezTo>
                  <a:cubicBezTo>
                    <a:pt x="25843" y="21253"/>
                    <a:pt x="26951" y="20936"/>
                    <a:pt x="27933" y="20366"/>
                  </a:cubicBezTo>
                  <a:cubicBezTo>
                    <a:pt x="28408" y="20113"/>
                    <a:pt x="29643" y="19480"/>
                    <a:pt x="29643" y="18815"/>
                  </a:cubicBezTo>
                  <a:cubicBezTo>
                    <a:pt x="29643" y="18276"/>
                    <a:pt x="29200" y="18276"/>
                    <a:pt x="28788" y="18245"/>
                  </a:cubicBezTo>
                  <a:cubicBezTo>
                    <a:pt x="27775" y="18118"/>
                    <a:pt x="26856" y="18245"/>
                    <a:pt x="25843" y="18023"/>
                  </a:cubicBezTo>
                  <a:cubicBezTo>
                    <a:pt x="24988" y="17833"/>
                    <a:pt x="24164" y="17516"/>
                    <a:pt x="23373" y="17105"/>
                  </a:cubicBezTo>
                  <a:cubicBezTo>
                    <a:pt x="24006" y="16851"/>
                    <a:pt x="24608" y="16566"/>
                    <a:pt x="25209" y="16186"/>
                  </a:cubicBezTo>
                  <a:cubicBezTo>
                    <a:pt x="25811" y="15806"/>
                    <a:pt x="26951" y="15141"/>
                    <a:pt x="27173" y="14381"/>
                  </a:cubicBezTo>
                  <a:cubicBezTo>
                    <a:pt x="27205" y="14254"/>
                    <a:pt x="27141" y="14096"/>
                    <a:pt x="27173" y="13969"/>
                  </a:cubicBezTo>
                  <a:cubicBezTo>
                    <a:pt x="27141" y="13874"/>
                    <a:pt x="27078" y="13779"/>
                    <a:pt x="27046" y="13684"/>
                  </a:cubicBezTo>
                  <a:cubicBezTo>
                    <a:pt x="27268" y="13241"/>
                    <a:pt x="27490" y="12798"/>
                    <a:pt x="27711" y="12323"/>
                  </a:cubicBezTo>
                  <a:cubicBezTo>
                    <a:pt x="27806" y="12228"/>
                    <a:pt x="27996" y="12164"/>
                    <a:pt x="28091" y="12038"/>
                  </a:cubicBezTo>
                  <a:cubicBezTo>
                    <a:pt x="28376" y="11531"/>
                    <a:pt x="28535" y="11182"/>
                    <a:pt x="28155" y="10612"/>
                  </a:cubicBezTo>
                  <a:cubicBezTo>
                    <a:pt x="27662" y="9854"/>
                    <a:pt x="26545" y="9550"/>
                    <a:pt x="25456" y="9550"/>
                  </a:cubicBezTo>
                  <a:cubicBezTo>
                    <a:pt x="24726" y="9550"/>
                    <a:pt x="24008" y="9687"/>
                    <a:pt x="23499" y="9916"/>
                  </a:cubicBezTo>
                  <a:cubicBezTo>
                    <a:pt x="23531" y="9187"/>
                    <a:pt x="23499" y="8491"/>
                    <a:pt x="23436" y="7794"/>
                  </a:cubicBezTo>
                  <a:cubicBezTo>
                    <a:pt x="23373" y="7192"/>
                    <a:pt x="23436" y="6020"/>
                    <a:pt x="22993" y="5545"/>
                  </a:cubicBezTo>
                  <a:cubicBezTo>
                    <a:pt x="22815" y="5350"/>
                    <a:pt x="22687" y="5294"/>
                    <a:pt x="22536" y="5294"/>
                  </a:cubicBezTo>
                  <a:cubicBezTo>
                    <a:pt x="22418" y="5294"/>
                    <a:pt x="22286" y="5328"/>
                    <a:pt x="22106" y="5355"/>
                  </a:cubicBezTo>
                  <a:cubicBezTo>
                    <a:pt x="21758" y="5419"/>
                    <a:pt x="21441" y="5482"/>
                    <a:pt x="21092" y="5577"/>
                  </a:cubicBezTo>
                  <a:cubicBezTo>
                    <a:pt x="20522" y="4722"/>
                    <a:pt x="21061" y="2917"/>
                    <a:pt x="19889" y="2474"/>
                  </a:cubicBezTo>
                  <a:cubicBezTo>
                    <a:pt x="19787" y="2436"/>
                    <a:pt x="19685" y="2421"/>
                    <a:pt x="19584" y="2421"/>
                  </a:cubicBezTo>
                  <a:cubicBezTo>
                    <a:pt x="19339" y="2421"/>
                    <a:pt x="19100" y="2511"/>
                    <a:pt x="18876" y="2600"/>
                  </a:cubicBezTo>
                  <a:cubicBezTo>
                    <a:pt x="17926" y="2949"/>
                    <a:pt x="17261" y="3265"/>
                    <a:pt x="16279" y="3297"/>
                  </a:cubicBezTo>
                  <a:cubicBezTo>
                    <a:pt x="16342" y="2537"/>
                    <a:pt x="16500" y="1840"/>
                    <a:pt x="16880" y="1143"/>
                  </a:cubicBezTo>
                  <a:cubicBezTo>
                    <a:pt x="16912" y="1080"/>
                    <a:pt x="16912" y="985"/>
                    <a:pt x="16849" y="953"/>
                  </a:cubicBezTo>
                  <a:cubicBezTo>
                    <a:pt x="16399" y="704"/>
                    <a:pt x="15922" y="603"/>
                    <a:pt x="15439" y="603"/>
                  </a:cubicBezTo>
                  <a:cubicBezTo>
                    <a:pt x="14325" y="603"/>
                    <a:pt x="13175" y="1142"/>
                    <a:pt x="12225" y="1650"/>
                  </a:cubicBezTo>
                  <a:cubicBezTo>
                    <a:pt x="10737" y="2474"/>
                    <a:pt x="9787" y="3835"/>
                    <a:pt x="9185" y="5387"/>
                  </a:cubicBezTo>
                  <a:cubicBezTo>
                    <a:pt x="8552" y="7002"/>
                    <a:pt x="8330" y="8807"/>
                    <a:pt x="8615" y="10517"/>
                  </a:cubicBezTo>
                  <a:cubicBezTo>
                    <a:pt x="8710" y="11246"/>
                    <a:pt x="8932" y="11911"/>
                    <a:pt x="9185" y="12576"/>
                  </a:cubicBezTo>
                  <a:cubicBezTo>
                    <a:pt x="8108" y="11056"/>
                    <a:pt x="7696" y="9156"/>
                    <a:pt x="7665" y="7287"/>
                  </a:cubicBezTo>
                  <a:cubicBezTo>
                    <a:pt x="7696" y="7256"/>
                    <a:pt x="7696" y="7192"/>
                    <a:pt x="7665" y="7129"/>
                  </a:cubicBezTo>
                  <a:cubicBezTo>
                    <a:pt x="7665" y="6907"/>
                    <a:pt x="7665" y="6685"/>
                    <a:pt x="7665" y="6464"/>
                  </a:cubicBezTo>
                  <a:cubicBezTo>
                    <a:pt x="7728" y="5197"/>
                    <a:pt x="7981" y="3930"/>
                    <a:pt x="8457" y="2759"/>
                  </a:cubicBezTo>
                  <a:cubicBezTo>
                    <a:pt x="8583" y="2347"/>
                    <a:pt x="8995" y="985"/>
                    <a:pt x="9438" y="795"/>
                  </a:cubicBezTo>
                  <a:cubicBezTo>
                    <a:pt x="9579" y="727"/>
                    <a:pt x="9700" y="696"/>
                    <a:pt x="9803" y="696"/>
                  </a:cubicBezTo>
                  <a:cubicBezTo>
                    <a:pt x="10469" y="696"/>
                    <a:pt x="10433" y="1949"/>
                    <a:pt x="10515" y="2442"/>
                  </a:cubicBezTo>
                  <a:cubicBezTo>
                    <a:pt x="10528" y="2495"/>
                    <a:pt x="10575" y="2520"/>
                    <a:pt x="10622" y="2520"/>
                  </a:cubicBezTo>
                  <a:cubicBezTo>
                    <a:pt x="10688" y="2520"/>
                    <a:pt x="10755" y="2471"/>
                    <a:pt x="10737" y="2378"/>
                  </a:cubicBezTo>
                  <a:cubicBezTo>
                    <a:pt x="10651" y="1863"/>
                    <a:pt x="10720" y="0"/>
                    <a:pt x="996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88;p72">
              <a:extLst>
                <a:ext uri="{FF2B5EF4-FFF2-40B4-BE49-F238E27FC236}">
                  <a16:creationId xmlns:a16="http://schemas.microsoft.com/office/drawing/2014/main" id="{0550F900-8AEA-4776-AE45-63E0BE8254EF}"/>
                </a:ext>
              </a:extLst>
            </p:cNvPr>
            <p:cNvSpPr/>
            <p:nvPr/>
          </p:nvSpPr>
          <p:spPr>
            <a:xfrm>
              <a:off x="136171" y="1443049"/>
              <a:ext cx="1069827" cy="1687033"/>
            </a:xfrm>
            <a:custGeom>
              <a:avLst/>
              <a:gdLst/>
              <a:ahLst/>
              <a:cxnLst/>
              <a:rect l="l" t="t" r="r" b="b"/>
              <a:pathLst>
                <a:path w="35270" h="55618" extrusionOk="0">
                  <a:moveTo>
                    <a:pt x="27964" y="732"/>
                  </a:moveTo>
                  <a:cubicBezTo>
                    <a:pt x="29452" y="3550"/>
                    <a:pt x="30846" y="6876"/>
                    <a:pt x="30973" y="10074"/>
                  </a:cubicBezTo>
                  <a:cubicBezTo>
                    <a:pt x="31068" y="13273"/>
                    <a:pt x="29231" y="16313"/>
                    <a:pt x="27109" y="18561"/>
                  </a:cubicBezTo>
                  <a:cubicBezTo>
                    <a:pt x="24955" y="20810"/>
                    <a:pt x="22137" y="22393"/>
                    <a:pt x="19033" y="22837"/>
                  </a:cubicBezTo>
                  <a:cubicBezTo>
                    <a:pt x="17387" y="23058"/>
                    <a:pt x="15740" y="22995"/>
                    <a:pt x="14315" y="23692"/>
                  </a:cubicBezTo>
                  <a:cubicBezTo>
                    <a:pt x="16215" y="22045"/>
                    <a:pt x="18495" y="20937"/>
                    <a:pt x="20395" y="19353"/>
                  </a:cubicBezTo>
                  <a:cubicBezTo>
                    <a:pt x="22264" y="17801"/>
                    <a:pt x="23847" y="15965"/>
                    <a:pt x="25177" y="13969"/>
                  </a:cubicBezTo>
                  <a:cubicBezTo>
                    <a:pt x="27331" y="10644"/>
                    <a:pt x="29326" y="6211"/>
                    <a:pt x="27964" y="2220"/>
                  </a:cubicBezTo>
                  <a:cubicBezTo>
                    <a:pt x="27927" y="2134"/>
                    <a:pt x="27852" y="2096"/>
                    <a:pt x="27778" y="2096"/>
                  </a:cubicBezTo>
                  <a:cubicBezTo>
                    <a:pt x="27661" y="2096"/>
                    <a:pt x="27545" y="2192"/>
                    <a:pt x="27584" y="2347"/>
                  </a:cubicBezTo>
                  <a:cubicBezTo>
                    <a:pt x="28977" y="7002"/>
                    <a:pt x="26286" y="12069"/>
                    <a:pt x="23404" y="15616"/>
                  </a:cubicBezTo>
                  <a:cubicBezTo>
                    <a:pt x="21915" y="17485"/>
                    <a:pt x="20173" y="19068"/>
                    <a:pt x="18210" y="20430"/>
                  </a:cubicBezTo>
                  <a:cubicBezTo>
                    <a:pt x="16816" y="21412"/>
                    <a:pt x="15391" y="22267"/>
                    <a:pt x="14156" y="23438"/>
                  </a:cubicBezTo>
                  <a:cubicBezTo>
                    <a:pt x="14473" y="22932"/>
                    <a:pt x="14758" y="22457"/>
                    <a:pt x="15043" y="21918"/>
                  </a:cubicBezTo>
                  <a:cubicBezTo>
                    <a:pt x="15108" y="21789"/>
                    <a:pt x="14996" y="21674"/>
                    <a:pt x="14878" y="21674"/>
                  </a:cubicBezTo>
                  <a:cubicBezTo>
                    <a:pt x="14823" y="21674"/>
                    <a:pt x="14767" y="21699"/>
                    <a:pt x="14726" y="21760"/>
                  </a:cubicBezTo>
                  <a:cubicBezTo>
                    <a:pt x="14441" y="22235"/>
                    <a:pt x="14156" y="22678"/>
                    <a:pt x="13840" y="23090"/>
                  </a:cubicBezTo>
                  <a:cubicBezTo>
                    <a:pt x="14061" y="22457"/>
                    <a:pt x="14251" y="21823"/>
                    <a:pt x="14441" y="21158"/>
                  </a:cubicBezTo>
                  <a:cubicBezTo>
                    <a:pt x="15645" y="17326"/>
                    <a:pt x="17735" y="14856"/>
                    <a:pt x="20807" y="12386"/>
                  </a:cubicBezTo>
                  <a:cubicBezTo>
                    <a:pt x="24575" y="9377"/>
                    <a:pt x="26824" y="5324"/>
                    <a:pt x="27964" y="732"/>
                  </a:cubicBezTo>
                  <a:close/>
                  <a:moveTo>
                    <a:pt x="2977" y="9441"/>
                  </a:moveTo>
                  <a:lnTo>
                    <a:pt x="2977" y="9441"/>
                  </a:lnTo>
                  <a:cubicBezTo>
                    <a:pt x="5067" y="13178"/>
                    <a:pt x="6777" y="17200"/>
                    <a:pt x="5986" y="21602"/>
                  </a:cubicBezTo>
                  <a:cubicBezTo>
                    <a:pt x="5637" y="23502"/>
                    <a:pt x="4751" y="25212"/>
                    <a:pt x="4497" y="27144"/>
                  </a:cubicBezTo>
                  <a:cubicBezTo>
                    <a:pt x="4181" y="29551"/>
                    <a:pt x="3832" y="31609"/>
                    <a:pt x="2882" y="33826"/>
                  </a:cubicBezTo>
                  <a:cubicBezTo>
                    <a:pt x="2787" y="33414"/>
                    <a:pt x="2692" y="32971"/>
                    <a:pt x="2565" y="32559"/>
                  </a:cubicBezTo>
                  <a:cubicBezTo>
                    <a:pt x="2565" y="32527"/>
                    <a:pt x="2534" y="32496"/>
                    <a:pt x="2502" y="32496"/>
                  </a:cubicBezTo>
                  <a:cubicBezTo>
                    <a:pt x="2344" y="31546"/>
                    <a:pt x="2154" y="30564"/>
                    <a:pt x="2122" y="29582"/>
                  </a:cubicBezTo>
                  <a:cubicBezTo>
                    <a:pt x="2090" y="27365"/>
                    <a:pt x="3135" y="25402"/>
                    <a:pt x="3484" y="23248"/>
                  </a:cubicBezTo>
                  <a:cubicBezTo>
                    <a:pt x="4117" y="19290"/>
                    <a:pt x="3579" y="14920"/>
                    <a:pt x="3389" y="10898"/>
                  </a:cubicBezTo>
                  <a:cubicBezTo>
                    <a:pt x="3389" y="10838"/>
                    <a:pt x="3339" y="10806"/>
                    <a:pt x="3287" y="10806"/>
                  </a:cubicBezTo>
                  <a:cubicBezTo>
                    <a:pt x="3229" y="10806"/>
                    <a:pt x="3167" y="10846"/>
                    <a:pt x="3167" y="10929"/>
                  </a:cubicBezTo>
                  <a:cubicBezTo>
                    <a:pt x="3199" y="15363"/>
                    <a:pt x="4054" y="20398"/>
                    <a:pt x="2882" y="24737"/>
                  </a:cubicBezTo>
                  <a:cubicBezTo>
                    <a:pt x="2470" y="26352"/>
                    <a:pt x="1869" y="27904"/>
                    <a:pt x="1900" y="29582"/>
                  </a:cubicBezTo>
                  <a:cubicBezTo>
                    <a:pt x="1932" y="31451"/>
                    <a:pt x="2534" y="33256"/>
                    <a:pt x="2597" y="35156"/>
                  </a:cubicBezTo>
                  <a:cubicBezTo>
                    <a:pt x="2597" y="35156"/>
                    <a:pt x="2629" y="35188"/>
                    <a:pt x="2629" y="35188"/>
                  </a:cubicBezTo>
                  <a:cubicBezTo>
                    <a:pt x="2629" y="35314"/>
                    <a:pt x="2629" y="35441"/>
                    <a:pt x="2597" y="35568"/>
                  </a:cubicBezTo>
                  <a:cubicBezTo>
                    <a:pt x="1742" y="33066"/>
                    <a:pt x="127" y="29899"/>
                    <a:pt x="634" y="27365"/>
                  </a:cubicBezTo>
                  <a:cubicBezTo>
                    <a:pt x="824" y="26384"/>
                    <a:pt x="1615" y="25750"/>
                    <a:pt x="1805" y="24832"/>
                  </a:cubicBezTo>
                  <a:cubicBezTo>
                    <a:pt x="1995" y="23850"/>
                    <a:pt x="1425" y="22900"/>
                    <a:pt x="1267" y="21982"/>
                  </a:cubicBezTo>
                  <a:cubicBezTo>
                    <a:pt x="475" y="17706"/>
                    <a:pt x="3832" y="13589"/>
                    <a:pt x="2977" y="9441"/>
                  </a:cubicBezTo>
                  <a:close/>
                  <a:moveTo>
                    <a:pt x="19515" y="30804"/>
                  </a:moveTo>
                  <a:cubicBezTo>
                    <a:pt x="19754" y="30804"/>
                    <a:pt x="19994" y="30818"/>
                    <a:pt x="20237" y="30849"/>
                  </a:cubicBezTo>
                  <a:cubicBezTo>
                    <a:pt x="22580" y="31134"/>
                    <a:pt x="24544" y="32591"/>
                    <a:pt x="26317" y="34079"/>
                  </a:cubicBezTo>
                  <a:cubicBezTo>
                    <a:pt x="28629" y="36011"/>
                    <a:pt x="30878" y="38101"/>
                    <a:pt x="33886" y="38703"/>
                  </a:cubicBezTo>
                  <a:cubicBezTo>
                    <a:pt x="32522" y="39128"/>
                    <a:pt x="31138" y="39331"/>
                    <a:pt x="29760" y="39331"/>
                  </a:cubicBezTo>
                  <a:cubicBezTo>
                    <a:pt x="27651" y="39331"/>
                    <a:pt x="25554" y="38856"/>
                    <a:pt x="23562" y="37974"/>
                  </a:cubicBezTo>
                  <a:cubicBezTo>
                    <a:pt x="20553" y="36613"/>
                    <a:pt x="18590" y="34269"/>
                    <a:pt x="15993" y="32432"/>
                  </a:cubicBezTo>
                  <a:cubicBezTo>
                    <a:pt x="15518" y="32084"/>
                    <a:pt x="15043" y="31831"/>
                    <a:pt x="14536" y="31641"/>
                  </a:cubicBezTo>
                  <a:cubicBezTo>
                    <a:pt x="16229" y="31502"/>
                    <a:pt x="17825" y="30804"/>
                    <a:pt x="19515" y="30804"/>
                  </a:cubicBezTo>
                  <a:close/>
                  <a:moveTo>
                    <a:pt x="12699" y="31957"/>
                  </a:moveTo>
                  <a:cubicBezTo>
                    <a:pt x="13206" y="31989"/>
                    <a:pt x="13713" y="32052"/>
                    <a:pt x="14220" y="32211"/>
                  </a:cubicBezTo>
                  <a:cubicBezTo>
                    <a:pt x="16785" y="32907"/>
                    <a:pt x="18717" y="35568"/>
                    <a:pt x="20933" y="36993"/>
                  </a:cubicBezTo>
                  <a:cubicBezTo>
                    <a:pt x="23611" y="38706"/>
                    <a:pt x="26650" y="39710"/>
                    <a:pt x="29728" y="39710"/>
                  </a:cubicBezTo>
                  <a:cubicBezTo>
                    <a:pt x="31202" y="39710"/>
                    <a:pt x="32684" y="39480"/>
                    <a:pt x="34139" y="38988"/>
                  </a:cubicBezTo>
                  <a:lnTo>
                    <a:pt x="34139" y="38988"/>
                  </a:lnTo>
                  <a:cubicBezTo>
                    <a:pt x="31576" y="41127"/>
                    <a:pt x="28314" y="42451"/>
                    <a:pt x="25079" y="42451"/>
                  </a:cubicBezTo>
                  <a:cubicBezTo>
                    <a:pt x="22760" y="42451"/>
                    <a:pt x="20455" y="41770"/>
                    <a:pt x="18432" y="40223"/>
                  </a:cubicBezTo>
                  <a:cubicBezTo>
                    <a:pt x="16246" y="38545"/>
                    <a:pt x="15296" y="36201"/>
                    <a:pt x="13998" y="33889"/>
                  </a:cubicBezTo>
                  <a:cubicBezTo>
                    <a:pt x="13650" y="33224"/>
                    <a:pt x="13238" y="32464"/>
                    <a:pt x="12699" y="31957"/>
                  </a:cubicBezTo>
                  <a:close/>
                  <a:moveTo>
                    <a:pt x="28006" y="0"/>
                  </a:moveTo>
                  <a:cubicBezTo>
                    <a:pt x="27889" y="0"/>
                    <a:pt x="27774" y="116"/>
                    <a:pt x="27774" y="257"/>
                  </a:cubicBezTo>
                  <a:cubicBezTo>
                    <a:pt x="27711" y="288"/>
                    <a:pt x="27679" y="320"/>
                    <a:pt x="27679" y="383"/>
                  </a:cubicBezTo>
                  <a:cubicBezTo>
                    <a:pt x="27172" y="3202"/>
                    <a:pt x="25937" y="5957"/>
                    <a:pt x="24195" y="8237"/>
                  </a:cubicBezTo>
                  <a:cubicBezTo>
                    <a:pt x="22549" y="10359"/>
                    <a:pt x="20427" y="11816"/>
                    <a:pt x="18463" y="13558"/>
                  </a:cubicBezTo>
                  <a:cubicBezTo>
                    <a:pt x="16816" y="15015"/>
                    <a:pt x="15613" y="16756"/>
                    <a:pt x="14758" y="18751"/>
                  </a:cubicBezTo>
                  <a:cubicBezTo>
                    <a:pt x="13935" y="20652"/>
                    <a:pt x="13681" y="22837"/>
                    <a:pt x="12636" y="24610"/>
                  </a:cubicBezTo>
                  <a:cubicBezTo>
                    <a:pt x="10894" y="26605"/>
                    <a:pt x="8836" y="28347"/>
                    <a:pt x="7157" y="30469"/>
                  </a:cubicBezTo>
                  <a:cubicBezTo>
                    <a:pt x="5352" y="32844"/>
                    <a:pt x="4434" y="35536"/>
                    <a:pt x="3674" y="38418"/>
                  </a:cubicBezTo>
                  <a:cubicBezTo>
                    <a:pt x="3072" y="40793"/>
                    <a:pt x="2407" y="43263"/>
                    <a:pt x="2470" y="45733"/>
                  </a:cubicBezTo>
                  <a:cubicBezTo>
                    <a:pt x="1932" y="45575"/>
                    <a:pt x="1172" y="43865"/>
                    <a:pt x="1109" y="43643"/>
                  </a:cubicBezTo>
                  <a:cubicBezTo>
                    <a:pt x="729" y="42566"/>
                    <a:pt x="950" y="41680"/>
                    <a:pt x="1394" y="40635"/>
                  </a:cubicBezTo>
                  <a:cubicBezTo>
                    <a:pt x="1774" y="39716"/>
                    <a:pt x="2280" y="38861"/>
                    <a:pt x="2629" y="37943"/>
                  </a:cubicBezTo>
                  <a:cubicBezTo>
                    <a:pt x="3072" y="36771"/>
                    <a:pt x="3135" y="35631"/>
                    <a:pt x="2977" y="34491"/>
                  </a:cubicBezTo>
                  <a:cubicBezTo>
                    <a:pt x="3009" y="34459"/>
                    <a:pt x="3072" y="34428"/>
                    <a:pt x="3072" y="34396"/>
                  </a:cubicBezTo>
                  <a:cubicBezTo>
                    <a:pt x="4085" y="32432"/>
                    <a:pt x="4592" y="30437"/>
                    <a:pt x="4846" y="28252"/>
                  </a:cubicBezTo>
                  <a:cubicBezTo>
                    <a:pt x="5162" y="25624"/>
                    <a:pt x="6334" y="23217"/>
                    <a:pt x="6587" y="20588"/>
                  </a:cubicBezTo>
                  <a:cubicBezTo>
                    <a:pt x="6999" y="15870"/>
                    <a:pt x="4846" y="11246"/>
                    <a:pt x="2217" y="7477"/>
                  </a:cubicBezTo>
                  <a:cubicBezTo>
                    <a:pt x="2185" y="7446"/>
                    <a:pt x="2154" y="7414"/>
                    <a:pt x="2154" y="7382"/>
                  </a:cubicBezTo>
                  <a:cubicBezTo>
                    <a:pt x="2114" y="7312"/>
                    <a:pt x="2052" y="7284"/>
                    <a:pt x="1990" y="7284"/>
                  </a:cubicBezTo>
                  <a:cubicBezTo>
                    <a:pt x="1855" y="7284"/>
                    <a:pt x="1719" y="7420"/>
                    <a:pt x="1805" y="7572"/>
                  </a:cubicBezTo>
                  <a:cubicBezTo>
                    <a:pt x="3674" y="10644"/>
                    <a:pt x="2280" y="13969"/>
                    <a:pt x="1394" y="17073"/>
                  </a:cubicBezTo>
                  <a:cubicBezTo>
                    <a:pt x="729" y="19353"/>
                    <a:pt x="792" y="21032"/>
                    <a:pt x="1235" y="23280"/>
                  </a:cubicBezTo>
                  <a:cubicBezTo>
                    <a:pt x="1647" y="25434"/>
                    <a:pt x="0" y="26922"/>
                    <a:pt x="317" y="29171"/>
                  </a:cubicBezTo>
                  <a:cubicBezTo>
                    <a:pt x="665" y="31514"/>
                    <a:pt x="1679" y="33921"/>
                    <a:pt x="2534" y="36138"/>
                  </a:cubicBezTo>
                  <a:cubicBezTo>
                    <a:pt x="2375" y="37088"/>
                    <a:pt x="1995" y="38006"/>
                    <a:pt x="1394" y="39083"/>
                  </a:cubicBezTo>
                  <a:cubicBezTo>
                    <a:pt x="792" y="40191"/>
                    <a:pt x="159" y="41300"/>
                    <a:pt x="127" y="42598"/>
                  </a:cubicBezTo>
                  <a:cubicBezTo>
                    <a:pt x="95" y="43707"/>
                    <a:pt x="1045" y="46208"/>
                    <a:pt x="2502" y="46208"/>
                  </a:cubicBezTo>
                  <a:cubicBezTo>
                    <a:pt x="2534" y="46620"/>
                    <a:pt x="2565" y="47000"/>
                    <a:pt x="2629" y="47412"/>
                  </a:cubicBezTo>
                  <a:cubicBezTo>
                    <a:pt x="3167" y="50484"/>
                    <a:pt x="5099" y="53271"/>
                    <a:pt x="7126" y="55551"/>
                  </a:cubicBezTo>
                  <a:cubicBezTo>
                    <a:pt x="7165" y="55598"/>
                    <a:pt x="7215" y="55618"/>
                    <a:pt x="7265" y="55618"/>
                  </a:cubicBezTo>
                  <a:cubicBezTo>
                    <a:pt x="7415" y="55618"/>
                    <a:pt x="7569" y="55440"/>
                    <a:pt x="7474" y="55297"/>
                  </a:cubicBezTo>
                  <a:cubicBezTo>
                    <a:pt x="5606" y="52289"/>
                    <a:pt x="3389" y="49597"/>
                    <a:pt x="3230" y="45892"/>
                  </a:cubicBezTo>
                  <a:cubicBezTo>
                    <a:pt x="3072" y="42851"/>
                    <a:pt x="4054" y="39590"/>
                    <a:pt x="4877" y="36708"/>
                  </a:cubicBezTo>
                  <a:cubicBezTo>
                    <a:pt x="4972" y="36359"/>
                    <a:pt x="5099" y="36043"/>
                    <a:pt x="5226" y="35726"/>
                  </a:cubicBezTo>
                  <a:cubicBezTo>
                    <a:pt x="7221" y="33921"/>
                    <a:pt x="9501" y="32084"/>
                    <a:pt x="12161" y="31957"/>
                  </a:cubicBezTo>
                  <a:cubicBezTo>
                    <a:pt x="13491" y="32812"/>
                    <a:pt x="14283" y="35251"/>
                    <a:pt x="14853" y="36328"/>
                  </a:cubicBezTo>
                  <a:cubicBezTo>
                    <a:pt x="15360" y="37278"/>
                    <a:pt x="15898" y="38228"/>
                    <a:pt x="16626" y="39051"/>
                  </a:cubicBezTo>
                  <a:cubicBezTo>
                    <a:pt x="18115" y="40793"/>
                    <a:pt x="20142" y="41965"/>
                    <a:pt x="22359" y="42535"/>
                  </a:cubicBezTo>
                  <a:cubicBezTo>
                    <a:pt x="23350" y="42796"/>
                    <a:pt x="24342" y="42918"/>
                    <a:pt x="25321" y="42918"/>
                  </a:cubicBezTo>
                  <a:cubicBezTo>
                    <a:pt x="28970" y="42918"/>
                    <a:pt x="32449" y="41218"/>
                    <a:pt x="35121" y="38671"/>
                  </a:cubicBezTo>
                  <a:cubicBezTo>
                    <a:pt x="35269" y="38523"/>
                    <a:pt x="35129" y="38336"/>
                    <a:pt x="34969" y="38336"/>
                  </a:cubicBezTo>
                  <a:cubicBezTo>
                    <a:pt x="34924" y="38336"/>
                    <a:pt x="34878" y="38351"/>
                    <a:pt x="34836" y="38386"/>
                  </a:cubicBezTo>
                  <a:cubicBezTo>
                    <a:pt x="30371" y="37879"/>
                    <a:pt x="27774" y="34143"/>
                    <a:pt x="24195" y="31926"/>
                  </a:cubicBezTo>
                  <a:cubicBezTo>
                    <a:pt x="22992" y="31166"/>
                    <a:pt x="21662" y="30532"/>
                    <a:pt x="20237" y="30374"/>
                  </a:cubicBezTo>
                  <a:cubicBezTo>
                    <a:pt x="20024" y="30352"/>
                    <a:pt x="19813" y="30342"/>
                    <a:pt x="19603" y="30342"/>
                  </a:cubicBezTo>
                  <a:cubicBezTo>
                    <a:pt x="17714" y="30342"/>
                    <a:pt x="15910" y="31159"/>
                    <a:pt x="14030" y="31387"/>
                  </a:cubicBezTo>
                  <a:cubicBezTo>
                    <a:pt x="13966" y="31387"/>
                    <a:pt x="13935" y="31419"/>
                    <a:pt x="13903" y="31482"/>
                  </a:cubicBezTo>
                  <a:cubicBezTo>
                    <a:pt x="13367" y="31335"/>
                    <a:pt x="12826" y="31267"/>
                    <a:pt x="12287" y="31267"/>
                  </a:cubicBezTo>
                  <a:cubicBezTo>
                    <a:pt x="9930" y="31267"/>
                    <a:pt x="7606" y="32574"/>
                    <a:pt x="5827" y="34301"/>
                  </a:cubicBezTo>
                  <a:cubicBezTo>
                    <a:pt x="7664" y="30659"/>
                    <a:pt x="10799" y="28030"/>
                    <a:pt x="13238" y="24800"/>
                  </a:cubicBezTo>
                  <a:cubicBezTo>
                    <a:pt x="15898" y="22837"/>
                    <a:pt x="19667" y="23660"/>
                    <a:pt x="22675" y="22362"/>
                  </a:cubicBezTo>
                  <a:cubicBezTo>
                    <a:pt x="25304" y="21222"/>
                    <a:pt x="27552" y="19226"/>
                    <a:pt x="29167" y="16851"/>
                  </a:cubicBezTo>
                  <a:cubicBezTo>
                    <a:pt x="30719" y="14571"/>
                    <a:pt x="31733" y="12038"/>
                    <a:pt x="31353" y="9251"/>
                  </a:cubicBezTo>
                  <a:cubicBezTo>
                    <a:pt x="30941" y="6052"/>
                    <a:pt x="29737" y="2949"/>
                    <a:pt x="28186" y="130"/>
                  </a:cubicBezTo>
                  <a:cubicBezTo>
                    <a:pt x="28140" y="38"/>
                    <a:pt x="28073" y="0"/>
                    <a:pt x="2800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89;p72">
              <a:extLst>
                <a:ext uri="{FF2B5EF4-FFF2-40B4-BE49-F238E27FC236}">
                  <a16:creationId xmlns:a16="http://schemas.microsoft.com/office/drawing/2014/main" id="{FD7CE8C3-B4FA-43C5-8E52-56BB6498E6A4}"/>
                </a:ext>
              </a:extLst>
            </p:cNvPr>
            <p:cNvSpPr/>
            <p:nvPr/>
          </p:nvSpPr>
          <p:spPr>
            <a:xfrm>
              <a:off x="590052" y="1940636"/>
              <a:ext cx="145778" cy="156182"/>
            </a:xfrm>
            <a:custGeom>
              <a:avLst/>
              <a:gdLst/>
              <a:ahLst/>
              <a:cxnLst/>
              <a:rect l="l" t="t" r="r" b="b"/>
              <a:pathLst>
                <a:path w="4806" h="5149" extrusionOk="0">
                  <a:moveTo>
                    <a:pt x="4654" y="1"/>
                  </a:moveTo>
                  <a:cubicBezTo>
                    <a:pt x="4627" y="1"/>
                    <a:pt x="4600" y="11"/>
                    <a:pt x="4576" y="35"/>
                  </a:cubicBezTo>
                  <a:cubicBezTo>
                    <a:pt x="2866" y="1460"/>
                    <a:pt x="1377" y="3170"/>
                    <a:pt x="47" y="4975"/>
                  </a:cubicBezTo>
                  <a:cubicBezTo>
                    <a:pt x="1" y="5045"/>
                    <a:pt x="57" y="5149"/>
                    <a:pt x="128" y="5149"/>
                  </a:cubicBezTo>
                  <a:cubicBezTo>
                    <a:pt x="153" y="5149"/>
                    <a:pt x="180" y="5135"/>
                    <a:pt x="206" y="5102"/>
                  </a:cubicBezTo>
                  <a:cubicBezTo>
                    <a:pt x="1599" y="3360"/>
                    <a:pt x="3119" y="1745"/>
                    <a:pt x="4734" y="161"/>
                  </a:cubicBezTo>
                  <a:cubicBezTo>
                    <a:pt x="4806" y="90"/>
                    <a:pt x="4734" y="1"/>
                    <a:pt x="46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90;p72">
              <a:extLst>
                <a:ext uri="{FF2B5EF4-FFF2-40B4-BE49-F238E27FC236}">
                  <a16:creationId xmlns:a16="http://schemas.microsoft.com/office/drawing/2014/main" id="{ECD200CC-9DF4-4023-A5EA-A1C064E08266}"/>
                </a:ext>
              </a:extLst>
            </p:cNvPr>
            <p:cNvSpPr/>
            <p:nvPr/>
          </p:nvSpPr>
          <p:spPr>
            <a:xfrm>
              <a:off x="649562" y="1623248"/>
              <a:ext cx="310483" cy="447617"/>
            </a:xfrm>
            <a:custGeom>
              <a:avLst/>
              <a:gdLst/>
              <a:ahLst/>
              <a:cxnLst/>
              <a:rect l="l" t="t" r="r" b="b"/>
              <a:pathLst>
                <a:path w="10236" h="14757" extrusionOk="0">
                  <a:moveTo>
                    <a:pt x="10136" y="1"/>
                  </a:moveTo>
                  <a:cubicBezTo>
                    <a:pt x="10108" y="1"/>
                    <a:pt x="10078" y="15"/>
                    <a:pt x="10056" y="48"/>
                  </a:cubicBezTo>
                  <a:cubicBezTo>
                    <a:pt x="7871" y="5622"/>
                    <a:pt x="4863" y="10847"/>
                    <a:pt x="80" y="14584"/>
                  </a:cubicBezTo>
                  <a:cubicBezTo>
                    <a:pt x="1" y="14637"/>
                    <a:pt x="55" y="14757"/>
                    <a:pt x="130" y="14757"/>
                  </a:cubicBezTo>
                  <a:cubicBezTo>
                    <a:pt x="145" y="14757"/>
                    <a:pt x="160" y="14752"/>
                    <a:pt x="175" y="14742"/>
                  </a:cubicBezTo>
                  <a:cubicBezTo>
                    <a:pt x="5148" y="11100"/>
                    <a:pt x="8061" y="5780"/>
                    <a:pt x="10215" y="111"/>
                  </a:cubicBezTo>
                  <a:cubicBezTo>
                    <a:pt x="10235" y="49"/>
                    <a:pt x="10189" y="1"/>
                    <a:pt x="1013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91;p72">
              <a:extLst>
                <a:ext uri="{FF2B5EF4-FFF2-40B4-BE49-F238E27FC236}">
                  <a16:creationId xmlns:a16="http://schemas.microsoft.com/office/drawing/2014/main" id="{DFE79106-A150-4F8F-91CA-1A4B7BFDCB2E}"/>
                </a:ext>
              </a:extLst>
            </p:cNvPr>
            <p:cNvSpPr/>
            <p:nvPr/>
          </p:nvSpPr>
          <p:spPr>
            <a:xfrm>
              <a:off x="675344" y="1631649"/>
              <a:ext cx="346518" cy="485047"/>
            </a:xfrm>
            <a:custGeom>
              <a:avLst/>
              <a:gdLst/>
              <a:ahLst/>
              <a:cxnLst/>
              <a:rect l="l" t="t" r="r" b="b"/>
              <a:pathLst>
                <a:path w="11424" h="15991" extrusionOk="0">
                  <a:moveTo>
                    <a:pt x="11391" y="0"/>
                  </a:moveTo>
                  <a:cubicBezTo>
                    <a:pt x="11376" y="0"/>
                    <a:pt x="11360" y="8"/>
                    <a:pt x="11360" y="24"/>
                  </a:cubicBezTo>
                  <a:cubicBezTo>
                    <a:pt x="10916" y="7055"/>
                    <a:pt x="6704" y="13199"/>
                    <a:pt x="86" y="15859"/>
                  </a:cubicBezTo>
                  <a:cubicBezTo>
                    <a:pt x="1" y="15887"/>
                    <a:pt x="42" y="15990"/>
                    <a:pt x="119" y="15990"/>
                  </a:cubicBezTo>
                  <a:cubicBezTo>
                    <a:pt x="128" y="15990"/>
                    <a:pt x="138" y="15989"/>
                    <a:pt x="149" y="15985"/>
                  </a:cubicBezTo>
                  <a:cubicBezTo>
                    <a:pt x="6704" y="13547"/>
                    <a:pt x="11423" y="7086"/>
                    <a:pt x="11423" y="24"/>
                  </a:cubicBezTo>
                  <a:cubicBezTo>
                    <a:pt x="11423" y="8"/>
                    <a:pt x="11407" y="0"/>
                    <a:pt x="1139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92;p72">
              <a:extLst>
                <a:ext uri="{FF2B5EF4-FFF2-40B4-BE49-F238E27FC236}">
                  <a16:creationId xmlns:a16="http://schemas.microsoft.com/office/drawing/2014/main" id="{CA809F7D-1399-4302-9B84-76DB8DA69EE1}"/>
                </a:ext>
              </a:extLst>
            </p:cNvPr>
            <p:cNvSpPr/>
            <p:nvPr/>
          </p:nvSpPr>
          <p:spPr>
            <a:xfrm>
              <a:off x="710013" y="3852335"/>
              <a:ext cx="138498" cy="456110"/>
            </a:xfrm>
            <a:custGeom>
              <a:avLst/>
              <a:gdLst/>
              <a:ahLst/>
              <a:cxnLst/>
              <a:rect l="l" t="t" r="r" b="b"/>
              <a:pathLst>
                <a:path w="4566" h="15037" extrusionOk="0">
                  <a:moveTo>
                    <a:pt x="4499" y="0"/>
                  </a:moveTo>
                  <a:cubicBezTo>
                    <a:pt x="4469" y="0"/>
                    <a:pt x="4436" y="17"/>
                    <a:pt x="4421" y="60"/>
                  </a:cubicBezTo>
                  <a:cubicBezTo>
                    <a:pt x="2426" y="4811"/>
                    <a:pt x="938" y="9814"/>
                    <a:pt x="19" y="14881"/>
                  </a:cubicBezTo>
                  <a:cubicBezTo>
                    <a:pt x="0" y="14976"/>
                    <a:pt x="72" y="15036"/>
                    <a:pt x="139" y="15036"/>
                  </a:cubicBezTo>
                  <a:cubicBezTo>
                    <a:pt x="184" y="15036"/>
                    <a:pt x="228" y="15009"/>
                    <a:pt x="241" y="14945"/>
                  </a:cubicBezTo>
                  <a:cubicBezTo>
                    <a:pt x="1349" y="9878"/>
                    <a:pt x="2743" y="4937"/>
                    <a:pt x="4548" y="60"/>
                  </a:cubicBezTo>
                  <a:cubicBezTo>
                    <a:pt x="4565" y="26"/>
                    <a:pt x="4535" y="0"/>
                    <a:pt x="449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93;p72">
              <a:extLst>
                <a:ext uri="{FF2B5EF4-FFF2-40B4-BE49-F238E27FC236}">
                  <a16:creationId xmlns:a16="http://schemas.microsoft.com/office/drawing/2014/main" id="{3C0B3A51-1E57-4819-885A-AD72AFB1B657}"/>
                </a:ext>
              </a:extLst>
            </p:cNvPr>
            <p:cNvSpPr/>
            <p:nvPr/>
          </p:nvSpPr>
          <p:spPr>
            <a:xfrm>
              <a:off x="420499" y="3651481"/>
              <a:ext cx="990811" cy="1551052"/>
            </a:xfrm>
            <a:custGeom>
              <a:avLst/>
              <a:gdLst/>
              <a:ahLst/>
              <a:cxnLst/>
              <a:rect l="l" t="t" r="r" b="b"/>
              <a:pathLst>
                <a:path w="32665" h="51135" extrusionOk="0">
                  <a:moveTo>
                    <a:pt x="15847" y="782"/>
                  </a:moveTo>
                  <a:cubicBezTo>
                    <a:pt x="16166" y="782"/>
                    <a:pt x="16445" y="1017"/>
                    <a:pt x="16690" y="1489"/>
                  </a:cubicBezTo>
                  <a:cubicBezTo>
                    <a:pt x="16721" y="1520"/>
                    <a:pt x="16721" y="1552"/>
                    <a:pt x="16753" y="1552"/>
                  </a:cubicBezTo>
                  <a:cubicBezTo>
                    <a:pt x="16341" y="2344"/>
                    <a:pt x="15898" y="3135"/>
                    <a:pt x="15518" y="3959"/>
                  </a:cubicBezTo>
                  <a:cubicBezTo>
                    <a:pt x="15496" y="4003"/>
                    <a:pt x="15535" y="4062"/>
                    <a:pt x="15583" y="4062"/>
                  </a:cubicBezTo>
                  <a:cubicBezTo>
                    <a:pt x="15603" y="4062"/>
                    <a:pt x="15626" y="4051"/>
                    <a:pt x="15645" y="4022"/>
                  </a:cubicBezTo>
                  <a:cubicBezTo>
                    <a:pt x="16088" y="3262"/>
                    <a:pt x="16468" y="2470"/>
                    <a:pt x="16880" y="1679"/>
                  </a:cubicBezTo>
                  <a:cubicBezTo>
                    <a:pt x="17640" y="2470"/>
                    <a:pt x="17513" y="2914"/>
                    <a:pt x="17513" y="4086"/>
                  </a:cubicBezTo>
                  <a:cubicBezTo>
                    <a:pt x="17513" y="4687"/>
                    <a:pt x="17482" y="5289"/>
                    <a:pt x="17450" y="5922"/>
                  </a:cubicBezTo>
                  <a:cubicBezTo>
                    <a:pt x="17418" y="6872"/>
                    <a:pt x="17323" y="7632"/>
                    <a:pt x="17672" y="8519"/>
                  </a:cubicBezTo>
                  <a:cubicBezTo>
                    <a:pt x="17450" y="8614"/>
                    <a:pt x="17228" y="8741"/>
                    <a:pt x="16975" y="8899"/>
                  </a:cubicBezTo>
                  <a:cubicBezTo>
                    <a:pt x="14948" y="10388"/>
                    <a:pt x="14568" y="13396"/>
                    <a:pt x="13903" y="15645"/>
                  </a:cubicBezTo>
                  <a:cubicBezTo>
                    <a:pt x="13396" y="17386"/>
                    <a:pt x="12826" y="19128"/>
                    <a:pt x="12003" y="20743"/>
                  </a:cubicBezTo>
                  <a:cubicBezTo>
                    <a:pt x="11306" y="22105"/>
                    <a:pt x="10198" y="24227"/>
                    <a:pt x="8709" y="24892"/>
                  </a:cubicBezTo>
                  <a:cubicBezTo>
                    <a:pt x="8741" y="21535"/>
                    <a:pt x="6999" y="18590"/>
                    <a:pt x="7791" y="15170"/>
                  </a:cubicBezTo>
                  <a:cubicBezTo>
                    <a:pt x="8361" y="12668"/>
                    <a:pt x="10641" y="10451"/>
                    <a:pt x="10324" y="7727"/>
                  </a:cubicBezTo>
                  <a:cubicBezTo>
                    <a:pt x="10198" y="6777"/>
                    <a:pt x="9754" y="5954"/>
                    <a:pt x="9469" y="5067"/>
                  </a:cubicBezTo>
                  <a:cubicBezTo>
                    <a:pt x="9469" y="5036"/>
                    <a:pt x="9501" y="5036"/>
                    <a:pt x="9501" y="5004"/>
                  </a:cubicBezTo>
                  <a:cubicBezTo>
                    <a:pt x="10008" y="3737"/>
                    <a:pt x="10419" y="2850"/>
                    <a:pt x="11844" y="2375"/>
                  </a:cubicBezTo>
                  <a:cubicBezTo>
                    <a:pt x="12319" y="2217"/>
                    <a:pt x="12826" y="2185"/>
                    <a:pt x="13301" y="2059"/>
                  </a:cubicBezTo>
                  <a:cubicBezTo>
                    <a:pt x="13681" y="1932"/>
                    <a:pt x="13966" y="1805"/>
                    <a:pt x="14283" y="1647"/>
                  </a:cubicBezTo>
                  <a:cubicBezTo>
                    <a:pt x="14568" y="1457"/>
                    <a:pt x="14853" y="1299"/>
                    <a:pt x="15138" y="1109"/>
                  </a:cubicBezTo>
                  <a:cubicBezTo>
                    <a:pt x="15394" y="891"/>
                    <a:pt x="15630" y="782"/>
                    <a:pt x="15847" y="782"/>
                  </a:cubicBezTo>
                  <a:close/>
                  <a:moveTo>
                    <a:pt x="28370" y="14382"/>
                  </a:moveTo>
                  <a:cubicBezTo>
                    <a:pt x="28718" y="14382"/>
                    <a:pt x="29036" y="14416"/>
                    <a:pt x="29294" y="14505"/>
                  </a:cubicBezTo>
                  <a:cubicBezTo>
                    <a:pt x="29357" y="14490"/>
                    <a:pt x="29416" y="14483"/>
                    <a:pt x="29471" y="14483"/>
                  </a:cubicBezTo>
                  <a:cubicBezTo>
                    <a:pt x="29779" y="14483"/>
                    <a:pt x="29974" y="14704"/>
                    <a:pt x="30054" y="15106"/>
                  </a:cubicBezTo>
                  <a:cubicBezTo>
                    <a:pt x="30624" y="15645"/>
                    <a:pt x="30561" y="16120"/>
                    <a:pt x="29769" y="16531"/>
                  </a:cubicBezTo>
                  <a:cubicBezTo>
                    <a:pt x="29516" y="16816"/>
                    <a:pt x="29231" y="17070"/>
                    <a:pt x="28977" y="17386"/>
                  </a:cubicBezTo>
                  <a:cubicBezTo>
                    <a:pt x="27869" y="18748"/>
                    <a:pt x="27267" y="20458"/>
                    <a:pt x="26286" y="21915"/>
                  </a:cubicBezTo>
                  <a:cubicBezTo>
                    <a:pt x="24924" y="23974"/>
                    <a:pt x="22802" y="25114"/>
                    <a:pt x="20617" y="26095"/>
                  </a:cubicBezTo>
                  <a:cubicBezTo>
                    <a:pt x="18685" y="26982"/>
                    <a:pt x="16753" y="27806"/>
                    <a:pt x="14663" y="28091"/>
                  </a:cubicBezTo>
                  <a:cubicBezTo>
                    <a:pt x="16405" y="27362"/>
                    <a:pt x="18115" y="26665"/>
                    <a:pt x="19572" y="25272"/>
                  </a:cubicBezTo>
                  <a:cubicBezTo>
                    <a:pt x="21694" y="23182"/>
                    <a:pt x="23752" y="20173"/>
                    <a:pt x="24892" y="17386"/>
                  </a:cubicBezTo>
                  <a:cubicBezTo>
                    <a:pt x="25240" y="16531"/>
                    <a:pt x="25494" y="15613"/>
                    <a:pt x="25652" y="14695"/>
                  </a:cubicBezTo>
                  <a:cubicBezTo>
                    <a:pt x="26403" y="14604"/>
                    <a:pt x="27482" y="14382"/>
                    <a:pt x="28370" y="14382"/>
                  </a:cubicBezTo>
                  <a:close/>
                  <a:moveTo>
                    <a:pt x="8203" y="1235"/>
                  </a:moveTo>
                  <a:cubicBezTo>
                    <a:pt x="8361" y="1330"/>
                    <a:pt x="8519" y="1457"/>
                    <a:pt x="8678" y="1552"/>
                  </a:cubicBezTo>
                  <a:cubicBezTo>
                    <a:pt x="8013" y="3484"/>
                    <a:pt x="6651" y="5004"/>
                    <a:pt x="5922" y="6936"/>
                  </a:cubicBezTo>
                  <a:cubicBezTo>
                    <a:pt x="5099" y="9058"/>
                    <a:pt x="5321" y="11591"/>
                    <a:pt x="5669" y="13808"/>
                  </a:cubicBezTo>
                  <a:cubicBezTo>
                    <a:pt x="5683" y="13879"/>
                    <a:pt x="5749" y="13912"/>
                    <a:pt x="5817" y="13912"/>
                  </a:cubicBezTo>
                  <a:cubicBezTo>
                    <a:pt x="5900" y="13912"/>
                    <a:pt x="5986" y="13863"/>
                    <a:pt x="5986" y="13776"/>
                  </a:cubicBezTo>
                  <a:cubicBezTo>
                    <a:pt x="5732" y="10863"/>
                    <a:pt x="5542" y="8139"/>
                    <a:pt x="6999" y="5542"/>
                  </a:cubicBezTo>
                  <a:cubicBezTo>
                    <a:pt x="7696" y="4244"/>
                    <a:pt x="8456" y="3072"/>
                    <a:pt x="8868" y="1710"/>
                  </a:cubicBezTo>
                  <a:cubicBezTo>
                    <a:pt x="8963" y="1774"/>
                    <a:pt x="9026" y="1805"/>
                    <a:pt x="9089" y="1869"/>
                  </a:cubicBezTo>
                  <a:cubicBezTo>
                    <a:pt x="9248" y="2344"/>
                    <a:pt x="8709" y="3706"/>
                    <a:pt x="8804" y="4307"/>
                  </a:cubicBezTo>
                  <a:cubicBezTo>
                    <a:pt x="8931" y="5321"/>
                    <a:pt x="9501" y="6207"/>
                    <a:pt x="9754" y="7189"/>
                  </a:cubicBezTo>
                  <a:cubicBezTo>
                    <a:pt x="10356" y="9786"/>
                    <a:pt x="8424" y="11813"/>
                    <a:pt x="7664" y="14125"/>
                  </a:cubicBezTo>
                  <a:cubicBezTo>
                    <a:pt x="6999" y="16056"/>
                    <a:pt x="7094" y="18083"/>
                    <a:pt x="7474" y="20047"/>
                  </a:cubicBezTo>
                  <a:cubicBezTo>
                    <a:pt x="7759" y="21503"/>
                    <a:pt x="8361" y="23340"/>
                    <a:pt x="8361" y="25019"/>
                  </a:cubicBezTo>
                  <a:cubicBezTo>
                    <a:pt x="8298" y="25082"/>
                    <a:pt x="8298" y="25145"/>
                    <a:pt x="8361" y="25177"/>
                  </a:cubicBezTo>
                  <a:cubicBezTo>
                    <a:pt x="8329" y="26634"/>
                    <a:pt x="7822" y="27932"/>
                    <a:pt x="6271" y="28597"/>
                  </a:cubicBezTo>
                  <a:cubicBezTo>
                    <a:pt x="6176" y="28566"/>
                    <a:pt x="6112" y="28534"/>
                    <a:pt x="6017" y="28502"/>
                  </a:cubicBezTo>
                  <a:lnTo>
                    <a:pt x="5891" y="28502"/>
                  </a:lnTo>
                  <a:cubicBezTo>
                    <a:pt x="4149" y="26507"/>
                    <a:pt x="5637" y="23530"/>
                    <a:pt x="5289" y="21123"/>
                  </a:cubicBezTo>
                  <a:cubicBezTo>
                    <a:pt x="4909" y="18685"/>
                    <a:pt x="3579" y="16531"/>
                    <a:pt x="3325" y="14061"/>
                  </a:cubicBezTo>
                  <a:cubicBezTo>
                    <a:pt x="3009" y="11306"/>
                    <a:pt x="3737" y="8614"/>
                    <a:pt x="5194" y="6302"/>
                  </a:cubicBezTo>
                  <a:cubicBezTo>
                    <a:pt x="5859" y="5226"/>
                    <a:pt x="6619" y="4244"/>
                    <a:pt x="7221" y="3167"/>
                  </a:cubicBezTo>
                  <a:cubicBezTo>
                    <a:pt x="7442" y="2755"/>
                    <a:pt x="7601" y="2217"/>
                    <a:pt x="7886" y="1837"/>
                  </a:cubicBezTo>
                  <a:cubicBezTo>
                    <a:pt x="7981" y="1647"/>
                    <a:pt x="8076" y="1425"/>
                    <a:pt x="8203" y="1235"/>
                  </a:cubicBezTo>
                  <a:close/>
                  <a:moveTo>
                    <a:pt x="23497" y="7086"/>
                  </a:moveTo>
                  <a:cubicBezTo>
                    <a:pt x="23889" y="7086"/>
                    <a:pt x="24281" y="7134"/>
                    <a:pt x="24639" y="7221"/>
                  </a:cubicBezTo>
                  <a:cubicBezTo>
                    <a:pt x="27362" y="7822"/>
                    <a:pt x="25367" y="14695"/>
                    <a:pt x="24670" y="16595"/>
                  </a:cubicBezTo>
                  <a:cubicBezTo>
                    <a:pt x="23689" y="19382"/>
                    <a:pt x="21630" y="22327"/>
                    <a:pt x="19635" y="24449"/>
                  </a:cubicBezTo>
                  <a:cubicBezTo>
                    <a:pt x="17798" y="26412"/>
                    <a:pt x="15581" y="27172"/>
                    <a:pt x="13206" y="28186"/>
                  </a:cubicBezTo>
                  <a:lnTo>
                    <a:pt x="12985" y="28186"/>
                  </a:lnTo>
                  <a:cubicBezTo>
                    <a:pt x="12858" y="28186"/>
                    <a:pt x="12795" y="28281"/>
                    <a:pt x="12795" y="28376"/>
                  </a:cubicBezTo>
                  <a:cubicBezTo>
                    <a:pt x="12510" y="28534"/>
                    <a:pt x="12193" y="28724"/>
                    <a:pt x="11876" y="28882"/>
                  </a:cubicBezTo>
                  <a:cubicBezTo>
                    <a:pt x="11844" y="28882"/>
                    <a:pt x="11813" y="28851"/>
                    <a:pt x="11781" y="28851"/>
                  </a:cubicBezTo>
                  <a:cubicBezTo>
                    <a:pt x="11751" y="28826"/>
                    <a:pt x="11719" y="28816"/>
                    <a:pt x="11689" y="28816"/>
                  </a:cubicBezTo>
                  <a:cubicBezTo>
                    <a:pt x="11561" y="28816"/>
                    <a:pt x="11451" y="29001"/>
                    <a:pt x="11528" y="29104"/>
                  </a:cubicBezTo>
                  <a:cubicBezTo>
                    <a:pt x="10738" y="29586"/>
                    <a:pt x="9919" y="30054"/>
                    <a:pt x="9079" y="30054"/>
                  </a:cubicBezTo>
                  <a:cubicBezTo>
                    <a:pt x="8706" y="30054"/>
                    <a:pt x="8329" y="29961"/>
                    <a:pt x="7949" y="29737"/>
                  </a:cubicBezTo>
                  <a:cubicBezTo>
                    <a:pt x="7442" y="29421"/>
                    <a:pt x="7062" y="29072"/>
                    <a:pt x="6587" y="28787"/>
                  </a:cubicBezTo>
                  <a:cubicBezTo>
                    <a:pt x="7917" y="28091"/>
                    <a:pt x="8614" y="26697"/>
                    <a:pt x="8678" y="25145"/>
                  </a:cubicBezTo>
                  <a:cubicBezTo>
                    <a:pt x="10324" y="24575"/>
                    <a:pt x="11559" y="22358"/>
                    <a:pt x="12319" y="20933"/>
                  </a:cubicBezTo>
                  <a:cubicBezTo>
                    <a:pt x="13428" y="18843"/>
                    <a:pt x="14125" y="16595"/>
                    <a:pt x="14758" y="14315"/>
                  </a:cubicBezTo>
                  <a:cubicBezTo>
                    <a:pt x="15106" y="13080"/>
                    <a:pt x="15423" y="11781"/>
                    <a:pt x="16088" y="10641"/>
                  </a:cubicBezTo>
                  <a:cubicBezTo>
                    <a:pt x="16975" y="9153"/>
                    <a:pt x="18210" y="8804"/>
                    <a:pt x="19793" y="8456"/>
                  </a:cubicBezTo>
                  <a:cubicBezTo>
                    <a:pt x="20743" y="8266"/>
                    <a:pt x="21028" y="7917"/>
                    <a:pt x="21789" y="7474"/>
                  </a:cubicBezTo>
                  <a:cubicBezTo>
                    <a:pt x="22272" y="7204"/>
                    <a:pt x="22884" y="7086"/>
                    <a:pt x="23497" y="7086"/>
                  </a:cubicBezTo>
                  <a:close/>
                  <a:moveTo>
                    <a:pt x="29452" y="30814"/>
                  </a:moveTo>
                  <a:lnTo>
                    <a:pt x="29421" y="30877"/>
                  </a:lnTo>
                  <a:cubicBezTo>
                    <a:pt x="29421" y="30846"/>
                    <a:pt x="29421" y="30814"/>
                    <a:pt x="29421" y="30814"/>
                  </a:cubicBezTo>
                  <a:close/>
                  <a:moveTo>
                    <a:pt x="22718" y="29021"/>
                  </a:moveTo>
                  <a:cubicBezTo>
                    <a:pt x="23762" y="29021"/>
                    <a:pt x="24810" y="29089"/>
                    <a:pt x="25842" y="29136"/>
                  </a:cubicBezTo>
                  <a:cubicBezTo>
                    <a:pt x="26919" y="29199"/>
                    <a:pt x="27996" y="29231"/>
                    <a:pt x="29041" y="29262"/>
                  </a:cubicBezTo>
                  <a:cubicBezTo>
                    <a:pt x="29085" y="29264"/>
                    <a:pt x="29129" y="29265"/>
                    <a:pt x="29171" y="29265"/>
                  </a:cubicBezTo>
                  <a:cubicBezTo>
                    <a:pt x="29414" y="29265"/>
                    <a:pt x="29613" y="29241"/>
                    <a:pt x="29755" y="29241"/>
                  </a:cubicBezTo>
                  <a:cubicBezTo>
                    <a:pt x="30058" y="29241"/>
                    <a:pt x="30107" y="29349"/>
                    <a:pt x="29801" y="30022"/>
                  </a:cubicBezTo>
                  <a:cubicBezTo>
                    <a:pt x="29706" y="30244"/>
                    <a:pt x="29611" y="30434"/>
                    <a:pt x="29547" y="30561"/>
                  </a:cubicBezTo>
                  <a:cubicBezTo>
                    <a:pt x="29321" y="30529"/>
                    <a:pt x="29099" y="30515"/>
                    <a:pt x="28881" y="30515"/>
                  </a:cubicBezTo>
                  <a:cubicBezTo>
                    <a:pt x="26772" y="30515"/>
                    <a:pt x="25008" y="31852"/>
                    <a:pt x="22983" y="31852"/>
                  </a:cubicBezTo>
                  <a:cubicBezTo>
                    <a:pt x="22696" y="31852"/>
                    <a:pt x="22404" y="31825"/>
                    <a:pt x="22105" y="31764"/>
                  </a:cubicBezTo>
                  <a:cubicBezTo>
                    <a:pt x="21786" y="31695"/>
                    <a:pt x="21504" y="31666"/>
                    <a:pt x="21241" y="31666"/>
                  </a:cubicBezTo>
                  <a:cubicBezTo>
                    <a:pt x="20536" y="31666"/>
                    <a:pt x="19958" y="31873"/>
                    <a:pt x="19128" y="32081"/>
                  </a:cubicBezTo>
                  <a:cubicBezTo>
                    <a:pt x="18044" y="32347"/>
                    <a:pt x="16973" y="32454"/>
                    <a:pt x="15890" y="32454"/>
                  </a:cubicBezTo>
                  <a:cubicBezTo>
                    <a:pt x="15296" y="32454"/>
                    <a:pt x="14698" y="32422"/>
                    <a:pt x="14093" y="32366"/>
                  </a:cubicBezTo>
                  <a:cubicBezTo>
                    <a:pt x="13681" y="32081"/>
                    <a:pt x="13270" y="31796"/>
                    <a:pt x="12890" y="31447"/>
                  </a:cubicBezTo>
                  <a:cubicBezTo>
                    <a:pt x="12224" y="30846"/>
                    <a:pt x="11528" y="30466"/>
                    <a:pt x="10704" y="30276"/>
                  </a:cubicBezTo>
                  <a:cubicBezTo>
                    <a:pt x="10704" y="30276"/>
                    <a:pt x="10673" y="30244"/>
                    <a:pt x="10641" y="30244"/>
                  </a:cubicBezTo>
                  <a:cubicBezTo>
                    <a:pt x="10958" y="30022"/>
                    <a:pt x="11243" y="29801"/>
                    <a:pt x="11559" y="29611"/>
                  </a:cubicBezTo>
                  <a:cubicBezTo>
                    <a:pt x="11686" y="29516"/>
                    <a:pt x="11813" y="29452"/>
                    <a:pt x="11908" y="29389"/>
                  </a:cubicBezTo>
                  <a:cubicBezTo>
                    <a:pt x="12911" y="30074"/>
                    <a:pt x="13878" y="30317"/>
                    <a:pt x="14854" y="30317"/>
                  </a:cubicBezTo>
                  <a:cubicBezTo>
                    <a:pt x="16314" y="30317"/>
                    <a:pt x="17794" y="29775"/>
                    <a:pt x="19445" y="29357"/>
                  </a:cubicBezTo>
                  <a:cubicBezTo>
                    <a:pt x="20518" y="29097"/>
                    <a:pt x="21616" y="29021"/>
                    <a:pt x="22718" y="29021"/>
                  </a:cubicBezTo>
                  <a:close/>
                  <a:moveTo>
                    <a:pt x="29050" y="30809"/>
                  </a:moveTo>
                  <a:cubicBezTo>
                    <a:pt x="29141" y="30809"/>
                    <a:pt x="29233" y="30810"/>
                    <a:pt x="29326" y="30814"/>
                  </a:cubicBezTo>
                  <a:cubicBezTo>
                    <a:pt x="29294" y="30846"/>
                    <a:pt x="29262" y="30877"/>
                    <a:pt x="29231" y="30909"/>
                  </a:cubicBezTo>
                  <a:cubicBezTo>
                    <a:pt x="28122" y="32271"/>
                    <a:pt x="26856" y="33538"/>
                    <a:pt x="25177" y="34139"/>
                  </a:cubicBezTo>
                  <a:cubicBezTo>
                    <a:pt x="24258" y="34459"/>
                    <a:pt x="23303" y="34590"/>
                    <a:pt x="22341" y="34590"/>
                  </a:cubicBezTo>
                  <a:cubicBezTo>
                    <a:pt x="21113" y="34590"/>
                    <a:pt x="19874" y="34378"/>
                    <a:pt x="18685" y="34076"/>
                  </a:cubicBezTo>
                  <a:cubicBezTo>
                    <a:pt x="17292" y="33728"/>
                    <a:pt x="16025" y="33379"/>
                    <a:pt x="14853" y="32809"/>
                  </a:cubicBezTo>
                  <a:lnTo>
                    <a:pt x="14853" y="32809"/>
                  </a:lnTo>
                  <a:cubicBezTo>
                    <a:pt x="15246" y="32834"/>
                    <a:pt x="15643" y="32849"/>
                    <a:pt x="16041" y="32849"/>
                  </a:cubicBezTo>
                  <a:cubicBezTo>
                    <a:pt x="16671" y="32849"/>
                    <a:pt x="17304" y="32811"/>
                    <a:pt x="17925" y="32714"/>
                  </a:cubicBezTo>
                  <a:cubicBezTo>
                    <a:pt x="19190" y="32520"/>
                    <a:pt x="20212" y="32157"/>
                    <a:pt x="21378" y="32157"/>
                  </a:cubicBezTo>
                  <a:cubicBezTo>
                    <a:pt x="21730" y="32157"/>
                    <a:pt x="22096" y="32190"/>
                    <a:pt x="22485" y="32271"/>
                  </a:cubicBezTo>
                  <a:cubicBezTo>
                    <a:pt x="22829" y="32348"/>
                    <a:pt x="23122" y="32387"/>
                    <a:pt x="23396" y="32387"/>
                  </a:cubicBezTo>
                  <a:cubicBezTo>
                    <a:pt x="23905" y="32387"/>
                    <a:pt x="24347" y="32253"/>
                    <a:pt x="24924" y="31986"/>
                  </a:cubicBezTo>
                  <a:cubicBezTo>
                    <a:pt x="26358" y="31299"/>
                    <a:pt x="27538" y="30809"/>
                    <a:pt x="29050" y="30809"/>
                  </a:cubicBezTo>
                  <a:close/>
                  <a:moveTo>
                    <a:pt x="5036" y="28059"/>
                  </a:moveTo>
                  <a:cubicBezTo>
                    <a:pt x="5226" y="28407"/>
                    <a:pt x="5447" y="28756"/>
                    <a:pt x="5796" y="29072"/>
                  </a:cubicBezTo>
                  <a:cubicBezTo>
                    <a:pt x="5853" y="29115"/>
                    <a:pt x="5910" y="29132"/>
                    <a:pt x="5961" y="29132"/>
                  </a:cubicBezTo>
                  <a:cubicBezTo>
                    <a:pt x="6024" y="29132"/>
                    <a:pt x="6078" y="29107"/>
                    <a:pt x="6112" y="29072"/>
                  </a:cubicBezTo>
                  <a:cubicBezTo>
                    <a:pt x="7094" y="29516"/>
                    <a:pt x="7791" y="30592"/>
                    <a:pt x="8868" y="30782"/>
                  </a:cubicBezTo>
                  <a:cubicBezTo>
                    <a:pt x="8979" y="30805"/>
                    <a:pt x="9086" y="30815"/>
                    <a:pt x="9191" y="30815"/>
                  </a:cubicBezTo>
                  <a:cubicBezTo>
                    <a:pt x="9533" y="30815"/>
                    <a:pt x="9843" y="30706"/>
                    <a:pt x="10134" y="30561"/>
                  </a:cubicBezTo>
                  <a:lnTo>
                    <a:pt x="10324" y="30592"/>
                  </a:lnTo>
                  <a:cubicBezTo>
                    <a:pt x="9469" y="32271"/>
                    <a:pt x="7727" y="32999"/>
                    <a:pt x="6366" y="34234"/>
                  </a:cubicBezTo>
                  <a:cubicBezTo>
                    <a:pt x="5131" y="35343"/>
                    <a:pt x="4244" y="36799"/>
                    <a:pt x="3737" y="38383"/>
                  </a:cubicBezTo>
                  <a:cubicBezTo>
                    <a:pt x="3104" y="40220"/>
                    <a:pt x="3072" y="42120"/>
                    <a:pt x="3104" y="44052"/>
                  </a:cubicBezTo>
                  <a:cubicBezTo>
                    <a:pt x="3104" y="45318"/>
                    <a:pt x="3199" y="46617"/>
                    <a:pt x="2914" y="47884"/>
                  </a:cubicBezTo>
                  <a:cubicBezTo>
                    <a:pt x="2783" y="48381"/>
                    <a:pt x="1894" y="50547"/>
                    <a:pt x="1196" y="50547"/>
                  </a:cubicBezTo>
                  <a:cubicBezTo>
                    <a:pt x="1050" y="50547"/>
                    <a:pt x="912" y="50452"/>
                    <a:pt x="792" y="50227"/>
                  </a:cubicBezTo>
                  <a:cubicBezTo>
                    <a:pt x="570" y="49815"/>
                    <a:pt x="1425" y="48549"/>
                    <a:pt x="1584" y="48010"/>
                  </a:cubicBezTo>
                  <a:cubicBezTo>
                    <a:pt x="1837" y="47219"/>
                    <a:pt x="1964" y="46427"/>
                    <a:pt x="1932" y="45603"/>
                  </a:cubicBezTo>
                  <a:cubicBezTo>
                    <a:pt x="1900" y="43387"/>
                    <a:pt x="1299" y="41423"/>
                    <a:pt x="1964" y="39206"/>
                  </a:cubicBezTo>
                  <a:cubicBezTo>
                    <a:pt x="2534" y="37338"/>
                    <a:pt x="3547" y="35628"/>
                    <a:pt x="4117" y="33759"/>
                  </a:cubicBezTo>
                  <a:cubicBezTo>
                    <a:pt x="4371" y="32999"/>
                    <a:pt x="4561" y="32239"/>
                    <a:pt x="4592" y="31447"/>
                  </a:cubicBezTo>
                  <a:cubicBezTo>
                    <a:pt x="4687" y="30339"/>
                    <a:pt x="4307" y="29041"/>
                    <a:pt x="5036" y="28059"/>
                  </a:cubicBezTo>
                  <a:close/>
                  <a:moveTo>
                    <a:pt x="9343" y="0"/>
                  </a:moveTo>
                  <a:cubicBezTo>
                    <a:pt x="8614" y="95"/>
                    <a:pt x="8234" y="412"/>
                    <a:pt x="7854" y="1014"/>
                  </a:cubicBezTo>
                  <a:cubicBezTo>
                    <a:pt x="7062" y="2249"/>
                    <a:pt x="6524" y="3579"/>
                    <a:pt x="5701" y="4782"/>
                  </a:cubicBezTo>
                  <a:cubicBezTo>
                    <a:pt x="4086" y="7157"/>
                    <a:pt x="2882" y="9533"/>
                    <a:pt x="2787" y="12478"/>
                  </a:cubicBezTo>
                  <a:cubicBezTo>
                    <a:pt x="2692" y="15930"/>
                    <a:pt x="4814" y="18780"/>
                    <a:pt x="4909" y="22137"/>
                  </a:cubicBezTo>
                  <a:cubicBezTo>
                    <a:pt x="4972" y="24005"/>
                    <a:pt x="4276" y="25937"/>
                    <a:pt x="4846" y="27616"/>
                  </a:cubicBezTo>
                  <a:cubicBezTo>
                    <a:pt x="3896" y="28724"/>
                    <a:pt x="4307" y="30086"/>
                    <a:pt x="4212" y="31447"/>
                  </a:cubicBezTo>
                  <a:cubicBezTo>
                    <a:pt x="4086" y="33601"/>
                    <a:pt x="3009" y="35533"/>
                    <a:pt x="2217" y="37465"/>
                  </a:cubicBezTo>
                  <a:cubicBezTo>
                    <a:pt x="1489" y="39333"/>
                    <a:pt x="1109" y="41043"/>
                    <a:pt x="1330" y="43038"/>
                  </a:cubicBezTo>
                  <a:cubicBezTo>
                    <a:pt x="1647" y="45762"/>
                    <a:pt x="1742" y="47947"/>
                    <a:pt x="32" y="50227"/>
                  </a:cubicBezTo>
                  <a:cubicBezTo>
                    <a:pt x="0" y="50322"/>
                    <a:pt x="32" y="50417"/>
                    <a:pt x="95" y="50449"/>
                  </a:cubicBezTo>
                  <a:cubicBezTo>
                    <a:pt x="539" y="50670"/>
                    <a:pt x="982" y="50892"/>
                    <a:pt x="1394" y="51114"/>
                  </a:cubicBezTo>
                  <a:cubicBezTo>
                    <a:pt x="1420" y="51127"/>
                    <a:pt x="1452" y="51135"/>
                    <a:pt x="1482" y="51135"/>
                  </a:cubicBezTo>
                  <a:cubicBezTo>
                    <a:pt x="1525" y="51135"/>
                    <a:pt x="1565" y="51119"/>
                    <a:pt x="1584" y="51082"/>
                  </a:cubicBezTo>
                  <a:cubicBezTo>
                    <a:pt x="4466" y="47947"/>
                    <a:pt x="2882" y="43482"/>
                    <a:pt x="3832" y="39681"/>
                  </a:cubicBezTo>
                  <a:cubicBezTo>
                    <a:pt x="4497" y="36926"/>
                    <a:pt x="5922" y="35089"/>
                    <a:pt x="8139" y="33443"/>
                  </a:cubicBezTo>
                  <a:cubicBezTo>
                    <a:pt x="9184" y="32651"/>
                    <a:pt x="10071" y="31859"/>
                    <a:pt x="10609" y="30656"/>
                  </a:cubicBezTo>
                  <a:cubicBezTo>
                    <a:pt x="11813" y="31004"/>
                    <a:pt x="12795" y="31891"/>
                    <a:pt x="13871" y="32619"/>
                  </a:cubicBezTo>
                  <a:cubicBezTo>
                    <a:pt x="13871" y="32651"/>
                    <a:pt x="13903" y="32683"/>
                    <a:pt x="13966" y="32714"/>
                  </a:cubicBezTo>
                  <a:cubicBezTo>
                    <a:pt x="14536" y="33063"/>
                    <a:pt x="15106" y="33411"/>
                    <a:pt x="15740" y="33633"/>
                  </a:cubicBezTo>
                  <a:cubicBezTo>
                    <a:pt x="17830" y="34298"/>
                    <a:pt x="20015" y="34963"/>
                    <a:pt x="22232" y="34963"/>
                  </a:cubicBezTo>
                  <a:cubicBezTo>
                    <a:pt x="23815" y="34963"/>
                    <a:pt x="25430" y="34583"/>
                    <a:pt x="26792" y="33728"/>
                  </a:cubicBezTo>
                  <a:cubicBezTo>
                    <a:pt x="27457" y="33316"/>
                    <a:pt x="27901" y="32809"/>
                    <a:pt x="28439" y="32239"/>
                  </a:cubicBezTo>
                  <a:cubicBezTo>
                    <a:pt x="29104" y="31511"/>
                    <a:pt x="30054" y="31194"/>
                    <a:pt x="30719" y="30561"/>
                  </a:cubicBezTo>
                  <a:cubicBezTo>
                    <a:pt x="32664" y="28745"/>
                    <a:pt x="28684" y="28629"/>
                    <a:pt x="26744" y="28629"/>
                  </a:cubicBezTo>
                  <a:cubicBezTo>
                    <a:pt x="26459" y="28629"/>
                    <a:pt x="26217" y="28631"/>
                    <a:pt x="26046" y="28631"/>
                  </a:cubicBezTo>
                  <a:cubicBezTo>
                    <a:pt x="25959" y="28631"/>
                    <a:pt x="25890" y="28631"/>
                    <a:pt x="25842" y="28629"/>
                  </a:cubicBezTo>
                  <a:cubicBezTo>
                    <a:pt x="24801" y="28569"/>
                    <a:pt x="23752" y="28494"/>
                    <a:pt x="22710" y="28494"/>
                  </a:cubicBezTo>
                  <a:cubicBezTo>
                    <a:pt x="21565" y="28494"/>
                    <a:pt x="20429" y="28584"/>
                    <a:pt x="19318" y="28882"/>
                  </a:cubicBezTo>
                  <a:cubicBezTo>
                    <a:pt x="17707" y="29320"/>
                    <a:pt x="16307" y="29845"/>
                    <a:pt x="14893" y="29845"/>
                  </a:cubicBezTo>
                  <a:cubicBezTo>
                    <a:pt x="14056" y="29845"/>
                    <a:pt x="13214" y="29662"/>
                    <a:pt x="12319" y="29167"/>
                  </a:cubicBezTo>
                  <a:cubicBezTo>
                    <a:pt x="12668" y="28977"/>
                    <a:pt x="13048" y="28787"/>
                    <a:pt x="13396" y="28629"/>
                  </a:cubicBezTo>
                  <a:cubicBezTo>
                    <a:pt x="16310" y="28597"/>
                    <a:pt x="19065" y="27362"/>
                    <a:pt x="21662" y="26095"/>
                  </a:cubicBezTo>
                  <a:cubicBezTo>
                    <a:pt x="24195" y="24860"/>
                    <a:pt x="26001" y="23340"/>
                    <a:pt x="27362" y="20838"/>
                  </a:cubicBezTo>
                  <a:cubicBezTo>
                    <a:pt x="28154" y="19350"/>
                    <a:pt x="28914" y="18052"/>
                    <a:pt x="29991" y="16753"/>
                  </a:cubicBezTo>
                  <a:cubicBezTo>
                    <a:pt x="30371" y="16278"/>
                    <a:pt x="31194" y="15518"/>
                    <a:pt x="30973" y="14758"/>
                  </a:cubicBezTo>
                  <a:cubicBezTo>
                    <a:pt x="30783" y="14125"/>
                    <a:pt x="30814" y="14410"/>
                    <a:pt x="30371" y="14156"/>
                  </a:cubicBezTo>
                  <a:cubicBezTo>
                    <a:pt x="30030" y="13986"/>
                    <a:pt x="29571" y="13920"/>
                    <a:pt x="29061" y="13920"/>
                  </a:cubicBezTo>
                  <a:cubicBezTo>
                    <a:pt x="27961" y="13920"/>
                    <a:pt x="26624" y="14225"/>
                    <a:pt x="25716" y="14441"/>
                  </a:cubicBezTo>
                  <a:cubicBezTo>
                    <a:pt x="25811" y="13935"/>
                    <a:pt x="25906" y="13396"/>
                    <a:pt x="26001" y="12889"/>
                  </a:cubicBezTo>
                  <a:cubicBezTo>
                    <a:pt x="26222" y="11496"/>
                    <a:pt x="26792" y="9786"/>
                    <a:pt x="26666" y="8329"/>
                  </a:cubicBezTo>
                  <a:cubicBezTo>
                    <a:pt x="26602" y="7727"/>
                    <a:pt x="26444" y="7094"/>
                    <a:pt x="25842" y="6809"/>
                  </a:cubicBezTo>
                  <a:cubicBezTo>
                    <a:pt x="25600" y="6698"/>
                    <a:pt x="25477" y="6661"/>
                    <a:pt x="25398" y="6661"/>
                  </a:cubicBezTo>
                  <a:cubicBezTo>
                    <a:pt x="25239" y="6661"/>
                    <a:pt x="25259" y="6811"/>
                    <a:pt x="24849" y="6811"/>
                  </a:cubicBezTo>
                  <a:cubicBezTo>
                    <a:pt x="24823" y="6811"/>
                    <a:pt x="24795" y="6810"/>
                    <a:pt x="24765" y="6809"/>
                  </a:cubicBezTo>
                  <a:cubicBezTo>
                    <a:pt x="24188" y="6748"/>
                    <a:pt x="23435" y="6395"/>
                    <a:pt x="22787" y="6395"/>
                  </a:cubicBezTo>
                  <a:cubicBezTo>
                    <a:pt x="22760" y="6395"/>
                    <a:pt x="22733" y="6396"/>
                    <a:pt x="22707" y="6397"/>
                  </a:cubicBezTo>
                  <a:cubicBezTo>
                    <a:pt x="21789" y="6461"/>
                    <a:pt x="21060" y="7569"/>
                    <a:pt x="20237" y="7886"/>
                  </a:cubicBezTo>
                  <a:cubicBezTo>
                    <a:pt x="19477" y="8171"/>
                    <a:pt x="18685" y="8202"/>
                    <a:pt x="17925" y="8424"/>
                  </a:cubicBezTo>
                  <a:cubicBezTo>
                    <a:pt x="17492" y="6600"/>
                    <a:pt x="19233" y="306"/>
                    <a:pt x="16278" y="306"/>
                  </a:cubicBezTo>
                  <a:cubicBezTo>
                    <a:pt x="16207" y="306"/>
                    <a:pt x="16133" y="309"/>
                    <a:pt x="16056" y="317"/>
                  </a:cubicBezTo>
                  <a:cubicBezTo>
                    <a:pt x="15455" y="380"/>
                    <a:pt x="15011" y="697"/>
                    <a:pt x="14473" y="982"/>
                  </a:cubicBezTo>
                  <a:cubicBezTo>
                    <a:pt x="13396" y="1552"/>
                    <a:pt x="12319" y="1584"/>
                    <a:pt x="11211" y="2059"/>
                  </a:cubicBezTo>
                  <a:cubicBezTo>
                    <a:pt x="10198" y="2470"/>
                    <a:pt x="9659" y="3325"/>
                    <a:pt x="9248" y="4307"/>
                  </a:cubicBezTo>
                  <a:cubicBezTo>
                    <a:pt x="9216" y="4086"/>
                    <a:pt x="9184" y="3896"/>
                    <a:pt x="9184" y="3674"/>
                  </a:cubicBezTo>
                  <a:cubicBezTo>
                    <a:pt x="9216" y="2439"/>
                    <a:pt x="9786" y="1425"/>
                    <a:pt x="9533" y="159"/>
                  </a:cubicBezTo>
                  <a:cubicBezTo>
                    <a:pt x="9533" y="64"/>
                    <a:pt x="9438" y="0"/>
                    <a:pt x="934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1608;p72">
            <a:extLst>
              <a:ext uri="{FF2B5EF4-FFF2-40B4-BE49-F238E27FC236}">
                <a16:creationId xmlns:a16="http://schemas.microsoft.com/office/drawing/2014/main" id="{8A4BA0FE-E651-4909-9845-4A44054CBDDE}"/>
              </a:ext>
            </a:extLst>
          </p:cNvPr>
          <p:cNvGrpSpPr/>
          <p:nvPr/>
        </p:nvGrpSpPr>
        <p:grpSpPr>
          <a:xfrm flipH="1">
            <a:off x="7484525" y="0"/>
            <a:ext cx="1826099" cy="5202533"/>
            <a:chOff x="-184675" y="0"/>
            <a:chExt cx="1826099" cy="5202533"/>
          </a:xfrm>
        </p:grpSpPr>
        <p:sp>
          <p:nvSpPr>
            <p:cNvPr id="22" name="Google Shape;1609;p72">
              <a:extLst>
                <a:ext uri="{FF2B5EF4-FFF2-40B4-BE49-F238E27FC236}">
                  <a16:creationId xmlns:a16="http://schemas.microsoft.com/office/drawing/2014/main" id="{085177CA-0C9E-4F6E-ACF6-918976858974}"/>
                </a:ext>
              </a:extLst>
            </p:cNvPr>
            <p:cNvSpPr/>
            <p:nvPr/>
          </p:nvSpPr>
          <p:spPr>
            <a:xfrm>
              <a:off x="910383" y="449542"/>
              <a:ext cx="578319" cy="517624"/>
            </a:xfrm>
            <a:custGeom>
              <a:avLst/>
              <a:gdLst/>
              <a:ahLst/>
              <a:cxnLst/>
              <a:rect l="l" t="t" r="r" b="b"/>
              <a:pathLst>
                <a:path w="19066" h="17065" extrusionOk="0">
                  <a:moveTo>
                    <a:pt x="17450" y="9989"/>
                  </a:moveTo>
                  <a:lnTo>
                    <a:pt x="17450" y="9989"/>
                  </a:lnTo>
                  <a:cubicBezTo>
                    <a:pt x="17626" y="10165"/>
                    <a:pt x="17775" y="10341"/>
                    <a:pt x="17872" y="10517"/>
                  </a:cubicBezTo>
                  <a:lnTo>
                    <a:pt x="17872" y="10517"/>
                  </a:lnTo>
                  <a:cubicBezTo>
                    <a:pt x="17741" y="10353"/>
                    <a:pt x="17606" y="10171"/>
                    <a:pt x="17450" y="9989"/>
                  </a:cubicBezTo>
                  <a:close/>
                  <a:moveTo>
                    <a:pt x="11979" y="1"/>
                  </a:moveTo>
                  <a:cubicBezTo>
                    <a:pt x="11203" y="1"/>
                    <a:pt x="10424" y="126"/>
                    <a:pt x="9660" y="298"/>
                  </a:cubicBezTo>
                  <a:cubicBezTo>
                    <a:pt x="7886" y="710"/>
                    <a:pt x="5923" y="1343"/>
                    <a:pt x="4434" y="2451"/>
                  </a:cubicBezTo>
                  <a:cubicBezTo>
                    <a:pt x="3801" y="2895"/>
                    <a:pt x="3389" y="3401"/>
                    <a:pt x="3072" y="4098"/>
                  </a:cubicBezTo>
                  <a:cubicBezTo>
                    <a:pt x="2851" y="4541"/>
                    <a:pt x="2724" y="5017"/>
                    <a:pt x="2439" y="5460"/>
                  </a:cubicBezTo>
                  <a:cubicBezTo>
                    <a:pt x="2154" y="5903"/>
                    <a:pt x="1711" y="6283"/>
                    <a:pt x="1331" y="6695"/>
                  </a:cubicBezTo>
                  <a:cubicBezTo>
                    <a:pt x="634" y="7423"/>
                    <a:pt x="0" y="8437"/>
                    <a:pt x="444" y="9418"/>
                  </a:cubicBezTo>
                  <a:cubicBezTo>
                    <a:pt x="444" y="9514"/>
                    <a:pt x="444" y="9672"/>
                    <a:pt x="507" y="9894"/>
                  </a:cubicBezTo>
                  <a:cubicBezTo>
                    <a:pt x="475" y="9925"/>
                    <a:pt x="475" y="9989"/>
                    <a:pt x="539" y="10020"/>
                  </a:cubicBezTo>
                  <a:cubicBezTo>
                    <a:pt x="539" y="10020"/>
                    <a:pt x="539" y="10020"/>
                    <a:pt x="539" y="10052"/>
                  </a:cubicBezTo>
                  <a:cubicBezTo>
                    <a:pt x="539" y="10939"/>
                    <a:pt x="951" y="11730"/>
                    <a:pt x="1742" y="12205"/>
                  </a:cubicBezTo>
                  <a:cubicBezTo>
                    <a:pt x="2344" y="12585"/>
                    <a:pt x="3072" y="12744"/>
                    <a:pt x="3706" y="13029"/>
                  </a:cubicBezTo>
                  <a:cubicBezTo>
                    <a:pt x="4497" y="13345"/>
                    <a:pt x="5226" y="13757"/>
                    <a:pt x="5954" y="14232"/>
                  </a:cubicBezTo>
                  <a:cubicBezTo>
                    <a:pt x="6954" y="14916"/>
                    <a:pt x="8828" y="17064"/>
                    <a:pt x="10432" y="17064"/>
                  </a:cubicBezTo>
                  <a:cubicBezTo>
                    <a:pt x="10759" y="17064"/>
                    <a:pt x="11075" y="16975"/>
                    <a:pt x="11370" y="16766"/>
                  </a:cubicBezTo>
                  <a:cubicBezTo>
                    <a:pt x="11718" y="16766"/>
                    <a:pt x="12066" y="16671"/>
                    <a:pt x="12415" y="16512"/>
                  </a:cubicBezTo>
                  <a:cubicBezTo>
                    <a:pt x="13206" y="16101"/>
                    <a:pt x="13713" y="15372"/>
                    <a:pt x="13681" y="14486"/>
                  </a:cubicBezTo>
                  <a:lnTo>
                    <a:pt x="13681" y="14486"/>
                  </a:lnTo>
                  <a:cubicBezTo>
                    <a:pt x="13986" y="14600"/>
                    <a:pt x="14290" y="14691"/>
                    <a:pt x="14607" y="14691"/>
                  </a:cubicBezTo>
                  <a:cubicBezTo>
                    <a:pt x="14819" y="14691"/>
                    <a:pt x="15037" y="14650"/>
                    <a:pt x="15265" y="14549"/>
                  </a:cubicBezTo>
                  <a:cubicBezTo>
                    <a:pt x="16120" y="14169"/>
                    <a:pt x="17260" y="13472"/>
                    <a:pt x="17893" y="12775"/>
                  </a:cubicBezTo>
                  <a:cubicBezTo>
                    <a:pt x="19065" y="11477"/>
                    <a:pt x="18210" y="10210"/>
                    <a:pt x="17070" y="9355"/>
                  </a:cubicBezTo>
                  <a:cubicBezTo>
                    <a:pt x="17672" y="8880"/>
                    <a:pt x="18337" y="8310"/>
                    <a:pt x="18400" y="7518"/>
                  </a:cubicBezTo>
                  <a:cubicBezTo>
                    <a:pt x="18400" y="7297"/>
                    <a:pt x="18400" y="7075"/>
                    <a:pt x="18305" y="6885"/>
                  </a:cubicBezTo>
                  <a:cubicBezTo>
                    <a:pt x="18242" y="6695"/>
                    <a:pt x="18115" y="6505"/>
                    <a:pt x="17988" y="6347"/>
                  </a:cubicBezTo>
                  <a:cubicBezTo>
                    <a:pt x="17608" y="5808"/>
                    <a:pt x="17735" y="5872"/>
                    <a:pt x="17482" y="5080"/>
                  </a:cubicBezTo>
                  <a:cubicBezTo>
                    <a:pt x="17418" y="4890"/>
                    <a:pt x="17387" y="4763"/>
                    <a:pt x="17292" y="4668"/>
                  </a:cubicBezTo>
                  <a:cubicBezTo>
                    <a:pt x="17798" y="4446"/>
                    <a:pt x="18147" y="4098"/>
                    <a:pt x="18400" y="3591"/>
                  </a:cubicBezTo>
                  <a:cubicBezTo>
                    <a:pt x="18432" y="3528"/>
                    <a:pt x="18432" y="3496"/>
                    <a:pt x="18400" y="3465"/>
                  </a:cubicBezTo>
                  <a:cubicBezTo>
                    <a:pt x="18115" y="3180"/>
                    <a:pt x="17893" y="3053"/>
                    <a:pt x="17513" y="3021"/>
                  </a:cubicBezTo>
                  <a:cubicBezTo>
                    <a:pt x="17401" y="3003"/>
                    <a:pt x="17285" y="2998"/>
                    <a:pt x="17167" y="2998"/>
                  </a:cubicBezTo>
                  <a:cubicBezTo>
                    <a:pt x="17042" y="2998"/>
                    <a:pt x="16916" y="3003"/>
                    <a:pt x="16787" y="3003"/>
                  </a:cubicBezTo>
                  <a:cubicBezTo>
                    <a:pt x="16630" y="3003"/>
                    <a:pt x="16470" y="2995"/>
                    <a:pt x="16310" y="2958"/>
                  </a:cubicBezTo>
                  <a:cubicBezTo>
                    <a:pt x="15930" y="2895"/>
                    <a:pt x="15550" y="2705"/>
                    <a:pt x="15170" y="2515"/>
                  </a:cubicBezTo>
                  <a:cubicBezTo>
                    <a:pt x="14827" y="2372"/>
                    <a:pt x="14329" y="2126"/>
                    <a:pt x="13886" y="2126"/>
                  </a:cubicBezTo>
                  <a:cubicBezTo>
                    <a:pt x="13838" y="2126"/>
                    <a:pt x="13791" y="2128"/>
                    <a:pt x="13745" y="2135"/>
                  </a:cubicBezTo>
                  <a:cubicBezTo>
                    <a:pt x="13903" y="1786"/>
                    <a:pt x="13998" y="1406"/>
                    <a:pt x="14093" y="1026"/>
                  </a:cubicBezTo>
                  <a:cubicBezTo>
                    <a:pt x="14220" y="931"/>
                    <a:pt x="14315" y="836"/>
                    <a:pt x="14378" y="710"/>
                  </a:cubicBezTo>
                  <a:cubicBezTo>
                    <a:pt x="14442" y="646"/>
                    <a:pt x="14410" y="520"/>
                    <a:pt x="14347" y="488"/>
                  </a:cubicBezTo>
                  <a:cubicBezTo>
                    <a:pt x="13575" y="134"/>
                    <a:pt x="12779" y="1"/>
                    <a:pt x="11979"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10;p72">
              <a:extLst>
                <a:ext uri="{FF2B5EF4-FFF2-40B4-BE49-F238E27FC236}">
                  <a16:creationId xmlns:a16="http://schemas.microsoft.com/office/drawing/2014/main" id="{79FC21A1-9E12-473F-B0D9-B649F66A347E}"/>
                </a:ext>
              </a:extLst>
            </p:cNvPr>
            <p:cNvSpPr/>
            <p:nvPr/>
          </p:nvSpPr>
          <p:spPr>
            <a:xfrm>
              <a:off x="647196" y="490247"/>
              <a:ext cx="1941" cy="1001"/>
            </a:xfrm>
            <a:custGeom>
              <a:avLst/>
              <a:gdLst/>
              <a:ahLst/>
              <a:cxnLst/>
              <a:rect l="l" t="t" r="r" b="b"/>
              <a:pathLst>
                <a:path w="64" h="33" extrusionOk="0">
                  <a:moveTo>
                    <a:pt x="32" y="1"/>
                  </a:moveTo>
                  <a:lnTo>
                    <a:pt x="32" y="1"/>
                  </a:lnTo>
                  <a:cubicBezTo>
                    <a:pt x="0" y="33"/>
                    <a:pt x="32" y="33"/>
                    <a:pt x="63" y="33"/>
                  </a:cubicBezTo>
                  <a:cubicBezTo>
                    <a:pt x="63" y="1"/>
                    <a:pt x="32" y="1"/>
                    <a:pt x="3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11;p72">
              <a:extLst>
                <a:ext uri="{FF2B5EF4-FFF2-40B4-BE49-F238E27FC236}">
                  <a16:creationId xmlns:a16="http://schemas.microsoft.com/office/drawing/2014/main" id="{C9250A72-9935-4569-ABB9-7A23FDAB87B2}"/>
                </a:ext>
              </a:extLst>
            </p:cNvPr>
            <p:cNvSpPr/>
            <p:nvPr/>
          </p:nvSpPr>
          <p:spPr>
            <a:xfrm>
              <a:off x="-184675" y="191361"/>
              <a:ext cx="1345853" cy="1128278"/>
            </a:xfrm>
            <a:custGeom>
              <a:avLst/>
              <a:gdLst/>
              <a:ahLst/>
              <a:cxnLst/>
              <a:rect l="l" t="t" r="r" b="b"/>
              <a:pathLst>
                <a:path w="44370" h="37197" extrusionOk="0">
                  <a:moveTo>
                    <a:pt x="30062" y="1"/>
                  </a:moveTo>
                  <a:cubicBezTo>
                    <a:pt x="30050" y="1"/>
                    <a:pt x="30037" y="3"/>
                    <a:pt x="30023" y="6"/>
                  </a:cubicBezTo>
                  <a:cubicBezTo>
                    <a:pt x="27679" y="671"/>
                    <a:pt x="25526" y="2761"/>
                    <a:pt x="25178" y="5231"/>
                  </a:cubicBezTo>
                  <a:cubicBezTo>
                    <a:pt x="24993" y="6647"/>
                    <a:pt x="25616" y="9228"/>
                    <a:pt x="27336" y="9228"/>
                  </a:cubicBezTo>
                  <a:cubicBezTo>
                    <a:pt x="27386" y="9228"/>
                    <a:pt x="27437" y="9226"/>
                    <a:pt x="27489" y="9222"/>
                  </a:cubicBezTo>
                  <a:cubicBezTo>
                    <a:pt x="27489" y="9507"/>
                    <a:pt x="27489" y="9760"/>
                    <a:pt x="27553" y="10013"/>
                  </a:cubicBezTo>
                  <a:cubicBezTo>
                    <a:pt x="27584" y="10868"/>
                    <a:pt x="28155" y="11597"/>
                    <a:pt x="28598" y="12293"/>
                  </a:cubicBezTo>
                  <a:cubicBezTo>
                    <a:pt x="29485" y="13592"/>
                    <a:pt x="29991" y="14795"/>
                    <a:pt x="29516" y="16379"/>
                  </a:cubicBezTo>
                  <a:cubicBezTo>
                    <a:pt x="28630" y="19292"/>
                    <a:pt x="26381" y="22047"/>
                    <a:pt x="24228" y="24106"/>
                  </a:cubicBezTo>
                  <a:cubicBezTo>
                    <a:pt x="24196" y="24138"/>
                    <a:pt x="24196" y="24138"/>
                    <a:pt x="24196" y="24169"/>
                  </a:cubicBezTo>
                  <a:cubicBezTo>
                    <a:pt x="22296" y="26164"/>
                    <a:pt x="20079" y="27431"/>
                    <a:pt x="17577" y="28508"/>
                  </a:cubicBezTo>
                  <a:cubicBezTo>
                    <a:pt x="15550" y="29363"/>
                    <a:pt x="13365" y="29521"/>
                    <a:pt x="11275" y="30155"/>
                  </a:cubicBezTo>
                  <a:cubicBezTo>
                    <a:pt x="13397" y="28571"/>
                    <a:pt x="12858" y="24644"/>
                    <a:pt x="15677" y="23726"/>
                  </a:cubicBezTo>
                  <a:cubicBezTo>
                    <a:pt x="16405" y="24423"/>
                    <a:pt x="17260" y="25024"/>
                    <a:pt x="18210" y="25404"/>
                  </a:cubicBezTo>
                  <a:cubicBezTo>
                    <a:pt x="19224" y="25848"/>
                    <a:pt x="20744" y="25436"/>
                    <a:pt x="21567" y="26228"/>
                  </a:cubicBezTo>
                  <a:cubicBezTo>
                    <a:pt x="21599" y="26249"/>
                    <a:pt x="21638" y="26259"/>
                    <a:pt x="21675" y="26259"/>
                  </a:cubicBezTo>
                  <a:cubicBezTo>
                    <a:pt x="21750" y="26259"/>
                    <a:pt x="21821" y="26217"/>
                    <a:pt x="21821" y="26133"/>
                  </a:cubicBezTo>
                  <a:cubicBezTo>
                    <a:pt x="21729" y="24139"/>
                    <a:pt x="19613" y="22559"/>
                    <a:pt x="17635" y="22559"/>
                  </a:cubicBezTo>
                  <a:cubicBezTo>
                    <a:pt x="16880" y="22559"/>
                    <a:pt x="16145" y="22789"/>
                    <a:pt x="15550" y="23314"/>
                  </a:cubicBezTo>
                  <a:cubicBezTo>
                    <a:pt x="15542" y="23310"/>
                    <a:pt x="15533" y="23308"/>
                    <a:pt x="15524" y="23308"/>
                  </a:cubicBezTo>
                  <a:cubicBezTo>
                    <a:pt x="15471" y="23308"/>
                    <a:pt x="15424" y="23386"/>
                    <a:pt x="15424" y="23441"/>
                  </a:cubicBezTo>
                  <a:cubicBezTo>
                    <a:pt x="13745" y="23631"/>
                    <a:pt x="13333" y="25373"/>
                    <a:pt x="12700" y="26703"/>
                  </a:cubicBezTo>
                  <a:cubicBezTo>
                    <a:pt x="12858" y="26101"/>
                    <a:pt x="12827" y="25436"/>
                    <a:pt x="12953" y="24771"/>
                  </a:cubicBezTo>
                  <a:cubicBezTo>
                    <a:pt x="13175" y="23378"/>
                    <a:pt x="14062" y="21319"/>
                    <a:pt x="15297" y="20496"/>
                  </a:cubicBezTo>
                  <a:lnTo>
                    <a:pt x="15297" y="20464"/>
                  </a:lnTo>
                  <a:cubicBezTo>
                    <a:pt x="15716" y="20376"/>
                    <a:pt x="16142" y="20355"/>
                    <a:pt x="16569" y="20355"/>
                  </a:cubicBezTo>
                  <a:cubicBezTo>
                    <a:pt x="16985" y="20355"/>
                    <a:pt x="17403" y="20375"/>
                    <a:pt x="17818" y="20375"/>
                  </a:cubicBezTo>
                  <a:cubicBezTo>
                    <a:pt x="18358" y="20375"/>
                    <a:pt x="18893" y="20340"/>
                    <a:pt x="19414" y="20179"/>
                  </a:cubicBezTo>
                  <a:cubicBezTo>
                    <a:pt x="19921" y="20021"/>
                    <a:pt x="20396" y="19736"/>
                    <a:pt x="20807" y="19451"/>
                  </a:cubicBezTo>
                  <a:cubicBezTo>
                    <a:pt x="21482" y="18952"/>
                    <a:pt x="22157" y="17910"/>
                    <a:pt x="23058" y="17910"/>
                  </a:cubicBezTo>
                  <a:cubicBezTo>
                    <a:pt x="23130" y="17910"/>
                    <a:pt x="23203" y="17916"/>
                    <a:pt x="23277" y="17930"/>
                  </a:cubicBezTo>
                  <a:cubicBezTo>
                    <a:pt x="23289" y="17932"/>
                    <a:pt x="23299" y="17933"/>
                    <a:pt x="23309" y="17933"/>
                  </a:cubicBezTo>
                  <a:cubicBezTo>
                    <a:pt x="23471" y="17933"/>
                    <a:pt x="23490" y="17707"/>
                    <a:pt x="23341" y="17677"/>
                  </a:cubicBezTo>
                  <a:cubicBezTo>
                    <a:pt x="22077" y="17470"/>
                    <a:pt x="20746" y="17262"/>
                    <a:pt x="19434" y="17262"/>
                  </a:cubicBezTo>
                  <a:cubicBezTo>
                    <a:pt x="18543" y="17262"/>
                    <a:pt x="17662" y="17358"/>
                    <a:pt x="16817" y="17614"/>
                  </a:cubicBezTo>
                  <a:cubicBezTo>
                    <a:pt x="15740" y="17962"/>
                    <a:pt x="14473" y="18912"/>
                    <a:pt x="15012" y="20021"/>
                  </a:cubicBezTo>
                  <a:cubicBezTo>
                    <a:pt x="14980" y="20052"/>
                    <a:pt x="14980" y="20052"/>
                    <a:pt x="14980" y="20084"/>
                  </a:cubicBezTo>
                  <a:cubicBezTo>
                    <a:pt x="13967" y="20907"/>
                    <a:pt x="13238" y="21984"/>
                    <a:pt x="12763" y="23219"/>
                  </a:cubicBezTo>
                  <a:cubicBezTo>
                    <a:pt x="12288" y="24518"/>
                    <a:pt x="12352" y="25943"/>
                    <a:pt x="11813" y="27209"/>
                  </a:cubicBezTo>
                  <a:cubicBezTo>
                    <a:pt x="11877" y="26703"/>
                    <a:pt x="11877" y="26228"/>
                    <a:pt x="11623" y="25753"/>
                  </a:cubicBezTo>
                  <a:cubicBezTo>
                    <a:pt x="11212" y="25024"/>
                    <a:pt x="10515" y="24423"/>
                    <a:pt x="9818" y="23979"/>
                  </a:cubicBezTo>
                  <a:cubicBezTo>
                    <a:pt x="9755" y="22649"/>
                    <a:pt x="8045" y="21414"/>
                    <a:pt x="6905" y="21129"/>
                  </a:cubicBezTo>
                  <a:cubicBezTo>
                    <a:pt x="6725" y="21083"/>
                    <a:pt x="6543" y="21062"/>
                    <a:pt x="6361" y="21062"/>
                  </a:cubicBezTo>
                  <a:cubicBezTo>
                    <a:pt x="4647" y="21062"/>
                    <a:pt x="2879" y="22951"/>
                    <a:pt x="2249" y="24296"/>
                  </a:cubicBezTo>
                  <a:cubicBezTo>
                    <a:pt x="2202" y="24390"/>
                    <a:pt x="2277" y="24501"/>
                    <a:pt x="2370" y="24501"/>
                  </a:cubicBezTo>
                  <a:cubicBezTo>
                    <a:pt x="2403" y="24501"/>
                    <a:pt x="2438" y="24487"/>
                    <a:pt x="2471" y="24454"/>
                  </a:cubicBezTo>
                  <a:cubicBezTo>
                    <a:pt x="2946" y="23948"/>
                    <a:pt x="2851" y="24011"/>
                    <a:pt x="3738" y="23916"/>
                  </a:cubicBezTo>
                  <a:cubicBezTo>
                    <a:pt x="3973" y="23891"/>
                    <a:pt x="4145" y="23877"/>
                    <a:pt x="4283" y="23877"/>
                  </a:cubicBezTo>
                  <a:cubicBezTo>
                    <a:pt x="4667" y="23877"/>
                    <a:pt x="4784" y="23985"/>
                    <a:pt x="5226" y="24264"/>
                  </a:cubicBezTo>
                  <a:cubicBezTo>
                    <a:pt x="5638" y="24486"/>
                    <a:pt x="5986" y="24739"/>
                    <a:pt x="6430" y="24834"/>
                  </a:cubicBezTo>
                  <a:cubicBezTo>
                    <a:pt x="6623" y="24877"/>
                    <a:pt x="6825" y="24895"/>
                    <a:pt x="7031" y="24895"/>
                  </a:cubicBezTo>
                  <a:cubicBezTo>
                    <a:pt x="7907" y="24895"/>
                    <a:pt x="8872" y="24570"/>
                    <a:pt x="9691" y="24391"/>
                  </a:cubicBezTo>
                  <a:cubicBezTo>
                    <a:pt x="10547" y="25214"/>
                    <a:pt x="11497" y="26164"/>
                    <a:pt x="11117" y="27495"/>
                  </a:cubicBezTo>
                  <a:cubicBezTo>
                    <a:pt x="10800" y="28698"/>
                    <a:pt x="9311" y="29870"/>
                    <a:pt x="8266" y="30471"/>
                  </a:cubicBezTo>
                  <a:cubicBezTo>
                    <a:pt x="7392" y="30961"/>
                    <a:pt x="6336" y="31136"/>
                    <a:pt x="5240" y="31136"/>
                  </a:cubicBezTo>
                  <a:cubicBezTo>
                    <a:pt x="3715" y="31136"/>
                    <a:pt x="2114" y="30798"/>
                    <a:pt x="824" y="30503"/>
                  </a:cubicBezTo>
                  <a:cubicBezTo>
                    <a:pt x="792" y="30503"/>
                    <a:pt x="761" y="30503"/>
                    <a:pt x="729" y="30535"/>
                  </a:cubicBezTo>
                  <a:cubicBezTo>
                    <a:pt x="317" y="30693"/>
                    <a:pt x="1" y="31485"/>
                    <a:pt x="444" y="31770"/>
                  </a:cubicBezTo>
                  <a:cubicBezTo>
                    <a:pt x="444" y="31833"/>
                    <a:pt x="476" y="31896"/>
                    <a:pt x="539" y="31896"/>
                  </a:cubicBezTo>
                  <a:cubicBezTo>
                    <a:pt x="1310" y="31949"/>
                    <a:pt x="2080" y="31973"/>
                    <a:pt x="2850" y="31973"/>
                  </a:cubicBezTo>
                  <a:cubicBezTo>
                    <a:pt x="5783" y="31973"/>
                    <a:pt x="8707" y="31626"/>
                    <a:pt x="11592" y="31200"/>
                  </a:cubicBezTo>
                  <a:cubicBezTo>
                    <a:pt x="15329" y="30630"/>
                    <a:pt x="18812" y="29363"/>
                    <a:pt x="22264" y="27938"/>
                  </a:cubicBezTo>
                  <a:cubicBezTo>
                    <a:pt x="22290" y="27990"/>
                    <a:pt x="22337" y="28041"/>
                    <a:pt x="22388" y="28041"/>
                  </a:cubicBezTo>
                  <a:cubicBezTo>
                    <a:pt x="22399" y="28041"/>
                    <a:pt x="22411" y="28039"/>
                    <a:pt x="22422" y="28033"/>
                  </a:cubicBezTo>
                  <a:cubicBezTo>
                    <a:pt x="22882" y="27936"/>
                    <a:pt x="23323" y="27895"/>
                    <a:pt x="23760" y="27895"/>
                  </a:cubicBezTo>
                  <a:cubicBezTo>
                    <a:pt x="23895" y="27895"/>
                    <a:pt x="24030" y="27899"/>
                    <a:pt x="24164" y="27906"/>
                  </a:cubicBezTo>
                  <a:cubicBezTo>
                    <a:pt x="25114" y="28350"/>
                    <a:pt x="26033" y="28856"/>
                    <a:pt x="26951" y="29395"/>
                  </a:cubicBezTo>
                  <a:cubicBezTo>
                    <a:pt x="26951" y="29395"/>
                    <a:pt x="26951" y="29395"/>
                    <a:pt x="26983" y="29426"/>
                  </a:cubicBezTo>
                  <a:cubicBezTo>
                    <a:pt x="26476" y="31073"/>
                    <a:pt x="26349" y="33163"/>
                    <a:pt x="27299" y="34652"/>
                  </a:cubicBezTo>
                  <a:cubicBezTo>
                    <a:pt x="27711" y="35285"/>
                    <a:pt x="28313" y="35633"/>
                    <a:pt x="29010" y="35887"/>
                  </a:cubicBezTo>
                  <a:cubicBezTo>
                    <a:pt x="30340" y="36393"/>
                    <a:pt x="31765" y="36742"/>
                    <a:pt x="33158" y="37185"/>
                  </a:cubicBezTo>
                  <a:cubicBezTo>
                    <a:pt x="33174" y="37193"/>
                    <a:pt x="33189" y="37196"/>
                    <a:pt x="33203" y="37196"/>
                  </a:cubicBezTo>
                  <a:cubicBezTo>
                    <a:pt x="33305" y="37196"/>
                    <a:pt x="33364" y="37019"/>
                    <a:pt x="33253" y="36964"/>
                  </a:cubicBezTo>
                  <a:cubicBezTo>
                    <a:pt x="31258" y="35982"/>
                    <a:pt x="31416" y="33670"/>
                    <a:pt x="30561" y="31928"/>
                  </a:cubicBezTo>
                  <a:cubicBezTo>
                    <a:pt x="29896" y="30566"/>
                    <a:pt x="28630" y="29743"/>
                    <a:pt x="27236" y="29268"/>
                  </a:cubicBezTo>
                  <a:cubicBezTo>
                    <a:pt x="27236" y="29222"/>
                    <a:pt x="27185" y="29192"/>
                    <a:pt x="27133" y="29192"/>
                  </a:cubicBezTo>
                  <a:cubicBezTo>
                    <a:pt x="27114" y="29192"/>
                    <a:pt x="27095" y="29196"/>
                    <a:pt x="27078" y="29205"/>
                  </a:cubicBezTo>
                  <a:lnTo>
                    <a:pt x="27014" y="29205"/>
                  </a:lnTo>
                  <a:cubicBezTo>
                    <a:pt x="26318" y="28698"/>
                    <a:pt x="25526" y="28223"/>
                    <a:pt x="24703" y="27938"/>
                  </a:cubicBezTo>
                  <a:lnTo>
                    <a:pt x="24703" y="27938"/>
                  </a:lnTo>
                  <a:cubicBezTo>
                    <a:pt x="25653" y="28001"/>
                    <a:pt x="26634" y="28223"/>
                    <a:pt x="27616" y="28445"/>
                  </a:cubicBezTo>
                  <a:cubicBezTo>
                    <a:pt x="29548" y="28920"/>
                    <a:pt x="31353" y="29458"/>
                    <a:pt x="33095" y="30440"/>
                  </a:cubicBezTo>
                  <a:cubicBezTo>
                    <a:pt x="33127" y="30471"/>
                    <a:pt x="33127" y="30471"/>
                    <a:pt x="33127" y="30471"/>
                  </a:cubicBezTo>
                  <a:cubicBezTo>
                    <a:pt x="33127" y="30471"/>
                    <a:pt x="33127" y="30471"/>
                    <a:pt x="33127" y="30503"/>
                  </a:cubicBezTo>
                  <a:cubicBezTo>
                    <a:pt x="33072" y="30613"/>
                    <a:pt x="33160" y="30699"/>
                    <a:pt x="33246" y="30699"/>
                  </a:cubicBezTo>
                  <a:cubicBezTo>
                    <a:pt x="33259" y="30699"/>
                    <a:pt x="33272" y="30697"/>
                    <a:pt x="33285" y="30693"/>
                  </a:cubicBezTo>
                  <a:cubicBezTo>
                    <a:pt x="33348" y="32688"/>
                    <a:pt x="35660" y="34430"/>
                    <a:pt x="37465" y="34715"/>
                  </a:cubicBezTo>
                  <a:cubicBezTo>
                    <a:pt x="38162" y="34810"/>
                    <a:pt x="38890" y="34810"/>
                    <a:pt x="39619" y="34810"/>
                  </a:cubicBezTo>
                  <a:cubicBezTo>
                    <a:pt x="40019" y="34830"/>
                    <a:pt x="40495" y="34888"/>
                    <a:pt x="40951" y="34888"/>
                  </a:cubicBezTo>
                  <a:cubicBezTo>
                    <a:pt x="41217" y="34888"/>
                    <a:pt x="41476" y="34868"/>
                    <a:pt x="41709" y="34810"/>
                  </a:cubicBezTo>
                  <a:cubicBezTo>
                    <a:pt x="42216" y="34652"/>
                    <a:pt x="42501" y="34367"/>
                    <a:pt x="42469" y="33892"/>
                  </a:cubicBezTo>
                  <a:cubicBezTo>
                    <a:pt x="42670" y="33871"/>
                    <a:pt x="42867" y="33856"/>
                    <a:pt x="43061" y="33856"/>
                  </a:cubicBezTo>
                  <a:cubicBezTo>
                    <a:pt x="43451" y="33856"/>
                    <a:pt x="43831" y="33913"/>
                    <a:pt x="44211" y="34082"/>
                  </a:cubicBezTo>
                  <a:cubicBezTo>
                    <a:pt x="44228" y="34087"/>
                    <a:pt x="44245" y="34090"/>
                    <a:pt x="44260" y="34090"/>
                  </a:cubicBezTo>
                  <a:cubicBezTo>
                    <a:pt x="44327" y="34090"/>
                    <a:pt x="44369" y="34038"/>
                    <a:pt x="44369" y="33987"/>
                  </a:cubicBezTo>
                  <a:cubicBezTo>
                    <a:pt x="44179" y="32815"/>
                    <a:pt x="43641" y="31770"/>
                    <a:pt x="42691" y="31073"/>
                  </a:cubicBezTo>
                  <a:cubicBezTo>
                    <a:pt x="42912" y="30946"/>
                    <a:pt x="43166" y="30851"/>
                    <a:pt x="43419" y="30788"/>
                  </a:cubicBezTo>
                  <a:cubicBezTo>
                    <a:pt x="43451" y="30820"/>
                    <a:pt x="43514" y="30851"/>
                    <a:pt x="43577" y="30883"/>
                  </a:cubicBezTo>
                  <a:cubicBezTo>
                    <a:pt x="43599" y="30899"/>
                    <a:pt x="43620" y="30906"/>
                    <a:pt x="43638" y="30906"/>
                  </a:cubicBezTo>
                  <a:cubicBezTo>
                    <a:pt x="43730" y="30906"/>
                    <a:pt x="43777" y="30740"/>
                    <a:pt x="43672" y="30661"/>
                  </a:cubicBezTo>
                  <a:cubicBezTo>
                    <a:pt x="43672" y="30598"/>
                    <a:pt x="43641" y="30566"/>
                    <a:pt x="43577" y="30566"/>
                  </a:cubicBezTo>
                  <a:cubicBezTo>
                    <a:pt x="43546" y="30566"/>
                    <a:pt x="43546" y="30566"/>
                    <a:pt x="43546" y="30598"/>
                  </a:cubicBezTo>
                  <a:cubicBezTo>
                    <a:pt x="41529" y="29246"/>
                    <a:pt x="39081" y="27778"/>
                    <a:pt x="36646" y="27778"/>
                  </a:cubicBezTo>
                  <a:cubicBezTo>
                    <a:pt x="35716" y="27778"/>
                    <a:pt x="34788" y="27992"/>
                    <a:pt x="33887" y="28508"/>
                  </a:cubicBezTo>
                  <a:cubicBezTo>
                    <a:pt x="33887" y="28413"/>
                    <a:pt x="33792" y="28350"/>
                    <a:pt x="33697" y="28350"/>
                  </a:cubicBezTo>
                  <a:cubicBezTo>
                    <a:pt x="33298" y="28420"/>
                    <a:pt x="32902" y="28451"/>
                    <a:pt x="32507" y="28451"/>
                  </a:cubicBezTo>
                  <a:cubicBezTo>
                    <a:pt x="29794" y="28451"/>
                    <a:pt x="27149" y="27003"/>
                    <a:pt x="24478" y="27003"/>
                  </a:cubicBezTo>
                  <a:cubicBezTo>
                    <a:pt x="23858" y="27003"/>
                    <a:pt x="23236" y="27081"/>
                    <a:pt x="22612" y="27273"/>
                  </a:cubicBezTo>
                  <a:cubicBezTo>
                    <a:pt x="23119" y="25879"/>
                    <a:pt x="24861" y="25436"/>
                    <a:pt x="26033" y="24676"/>
                  </a:cubicBezTo>
                  <a:cubicBezTo>
                    <a:pt x="27014" y="24043"/>
                    <a:pt x="27869" y="23251"/>
                    <a:pt x="28788" y="22491"/>
                  </a:cubicBezTo>
                  <a:cubicBezTo>
                    <a:pt x="30346" y="21146"/>
                    <a:pt x="32343" y="19765"/>
                    <a:pt x="34413" y="19765"/>
                  </a:cubicBezTo>
                  <a:cubicBezTo>
                    <a:pt x="35121" y="19765"/>
                    <a:pt x="35837" y="19926"/>
                    <a:pt x="36547" y="20306"/>
                  </a:cubicBezTo>
                  <a:cubicBezTo>
                    <a:pt x="36565" y="20315"/>
                    <a:pt x="36581" y="20319"/>
                    <a:pt x="36595" y="20319"/>
                  </a:cubicBezTo>
                  <a:cubicBezTo>
                    <a:pt x="36629" y="20319"/>
                    <a:pt x="36651" y="20296"/>
                    <a:pt x="36674" y="20274"/>
                  </a:cubicBezTo>
                  <a:cubicBezTo>
                    <a:pt x="36705" y="20242"/>
                    <a:pt x="36769" y="20211"/>
                    <a:pt x="36737" y="20147"/>
                  </a:cubicBezTo>
                  <a:cubicBezTo>
                    <a:pt x="36578" y="19641"/>
                    <a:pt x="36325" y="19134"/>
                    <a:pt x="36230" y="18596"/>
                  </a:cubicBezTo>
                  <a:cubicBezTo>
                    <a:pt x="36135" y="17994"/>
                    <a:pt x="36135" y="17424"/>
                    <a:pt x="36198" y="16822"/>
                  </a:cubicBezTo>
                  <a:cubicBezTo>
                    <a:pt x="36198" y="16775"/>
                    <a:pt x="36159" y="16751"/>
                    <a:pt x="36119" y="16751"/>
                  </a:cubicBezTo>
                  <a:cubicBezTo>
                    <a:pt x="36080" y="16751"/>
                    <a:pt x="36040" y="16775"/>
                    <a:pt x="36040" y="16822"/>
                  </a:cubicBezTo>
                  <a:cubicBezTo>
                    <a:pt x="36008" y="16854"/>
                    <a:pt x="36008" y="16885"/>
                    <a:pt x="36008" y="16917"/>
                  </a:cubicBezTo>
                  <a:lnTo>
                    <a:pt x="35977" y="16917"/>
                  </a:lnTo>
                  <a:cubicBezTo>
                    <a:pt x="35502" y="17075"/>
                    <a:pt x="35122" y="17360"/>
                    <a:pt x="34710" y="17677"/>
                  </a:cubicBezTo>
                  <a:cubicBezTo>
                    <a:pt x="33982" y="18184"/>
                    <a:pt x="33317" y="18532"/>
                    <a:pt x="32462" y="18786"/>
                  </a:cubicBezTo>
                  <a:cubicBezTo>
                    <a:pt x="31606" y="19039"/>
                    <a:pt x="30751" y="19261"/>
                    <a:pt x="30023" y="19799"/>
                  </a:cubicBezTo>
                  <a:cubicBezTo>
                    <a:pt x="31036" y="17519"/>
                    <a:pt x="30720" y="14985"/>
                    <a:pt x="32081" y="12863"/>
                  </a:cubicBezTo>
                  <a:cubicBezTo>
                    <a:pt x="32113" y="12863"/>
                    <a:pt x="32176" y="12863"/>
                    <a:pt x="32176" y="12832"/>
                  </a:cubicBezTo>
                  <a:cubicBezTo>
                    <a:pt x="33158" y="11818"/>
                    <a:pt x="34742" y="12167"/>
                    <a:pt x="35787" y="11280"/>
                  </a:cubicBezTo>
                  <a:cubicBezTo>
                    <a:pt x="36388" y="10805"/>
                    <a:pt x="36674" y="10108"/>
                    <a:pt x="37054" y="9443"/>
                  </a:cubicBezTo>
                  <a:cubicBezTo>
                    <a:pt x="37624" y="8462"/>
                    <a:pt x="38320" y="7765"/>
                    <a:pt x="39302" y="7195"/>
                  </a:cubicBezTo>
                  <a:lnTo>
                    <a:pt x="39397" y="7195"/>
                  </a:lnTo>
                  <a:cubicBezTo>
                    <a:pt x="39524" y="7195"/>
                    <a:pt x="39524" y="7005"/>
                    <a:pt x="39397" y="7005"/>
                  </a:cubicBezTo>
                  <a:cubicBezTo>
                    <a:pt x="38748" y="6971"/>
                    <a:pt x="38034" y="6909"/>
                    <a:pt x="37336" y="6909"/>
                  </a:cubicBezTo>
                  <a:cubicBezTo>
                    <a:pt x="36739" y="6909"/>
                    <a:pt x="36154" y="6954"/>
                    <a:pt x="35628" y="7100"/>
                  </a:cubicBezTo>
                  <a:cubicBezTo>
                    <a:pt x="34710" y="7353"/>
                    <a:pt x="34457" y="8113"/>
                    <a:pt x="33728" y="8525"/>
                  </a:cubicBezTo>
                  <a:cubicBezTo>
                    <a:pt x="32968" y="8905"/>
                    <a:pt x="32715" y="9253"/>
                    <a:pt x="32367" y="10108"/>
                  </a:cubicBezTo>
                  <a:cubicBezTo>
                    <a:pt x="32018" y="10932"/>
                    <a:pt x="31796" y="11723"/>
                    <a:pt x="31923" y="12610"/>
                  </a:cubicBezTo>
                  <a:cubicBezTo>
                    <a:pt x="31385" y="13370"/>
                    <a:pt x="30973" y="14194"/>
                    <a:pt x="30751" y="15112"/>
                  </a:cubicBezTo>
                  <a:cubicBezTo>
                    <a:pt x="30625" y="15524"/>
                    <a:pt x="30466" y="15967"/>
                    <a:pt x="30308" y="16379"/>
                  </a:cubicBezTo>
                  <a:cubicBezTo>
                    <a:pt x="30245" y="16600"/>
                    <a:pt x="30150" y="16790"/>
                    <a:pt x="30086" y="17012"/>
                  </a:cubicBezTo>
                  <a:cubicBezTo>
                    <a:pt x="30245" y="16379"/>
                    <a:pt x="30371" y="15745"/>
                    <a:pt x="30371" y="15112"/>
                  </a:cubicBezTo>
                  <a:cubicBezTo>
                    <a:pt x="30403" y="13592"/>
                    <a:pt x="29168" y="12547"/>
                    <a:pt x="28408" y="11375"/>
                  </a:cubicBezTo>
                  <a:cubicBezTo>
                    <a:pt x="28281" y="11185"/>
                    <a:pt x="28186" y="10995"/>
                    <a:pt x="28091" y="10805"/>
                  </a:cubicBezTo>
                  <a:cubicBezTo>
                    <a:pt x="27838" y="10330"/>
                    <a:pt x="27711" y="9792"/>
                    <a:pt x="27806" y="9158"/>
                  </a:cubicBezTo>
                  <a:cubicBezTo>
                    <a:pt x="27806" y="9158"/>
                    <a:pt x="27806" y="9158"/>
                    <a:pt x="27774" y="9127"/>
                  </a:cubicBezTo>
                  <a:cubicBezTo>
                    <a:pt x="27806" y="9095"/>
                    <a:pt x="27806" y="9063"/>
                    <a:pt x="27806" y="9032"/>
                  </a:cubicBezTo>
                  <a:cubicBezTo>
                    <a:pt x="28598" y="8018"/>
                    <a:pt x="29231" y="6910"/>
                    <a:pt x="29358" y="5580"/>
                  </a:cubicBezTo>
                  <a:cubicBezTo>
                    <a:pt x="29580" y="3711"/>
                    <a:pt x="29105" y="1874"/>
                    <a:pt x="30181" y="196"/>
                  </a:cubicBezTo>
                  <a:cubicBezTo>
                    <a:pt x="30238" y="111"/>
                    <a:pt x="30168" y="1"/>
                    <a:pt x="3006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12;p72">
              <a:extLst>
                <a:ext uri="{FF2B5EF4-FFF2-40B4-BE49-F238E27FC236}">
                  <a16:creationId xmlns:a16="http://schemas.microsoft.com/office/drawing/2014/main" id="{65E5F600-DAD4-4B62-95C0-D868D26E4303}"/>
                </a:ext>
              </a:extLst>
            </p:cNvPr>
            <p:cNvSpPr/>
            <p:nvPr/>
          </p:nvSpPr>
          <p:spPr>
            <a:xfrm>
              <a:off x="176846" y="2385082"/>
              <a:ext cx="1072679" cy="1610231"/>
            </a:xfrm>
            <a:custGeom>
              <a:avLst/>
              <a:gdLst/>
              <a:ahLst/>
              <a:cxnLst/>
              <a:rect l="l" t="t" r="r" b="b"/>
              <a:pathLst>
                <a:path w="35364" h="53086" extrusionOk="0">
                  <a:moveTo>
                    <a:pt x="2252" y="1"/>
                  </a:moveTo>
                  <a:cubicBezTo>
                    <a:pt x="2122" y="1"/>
                    <a:pt x="1990" y="5"/>
                    <a:pt x="1858" y="13"/>
                  </a:cubicBezTo>
                  <a:cubicBezTo>
                    <a:pt x="1699" y="13"/>
                    <a:pt x="1668" y="234"/>
                    <a:pt x="1826" y="266"/>
                  </a:cubicBezTo>
                  <a:cubicBezTo>
                    <a:pt x="3251" y="1976"/>
                    <a:pt x="3853" y="4193"/>
                    <a:pt x="3346" y="6378"/>
                  </a:cubicBezTo>
                  <a:cubicBezTo>
                    <a:pt x="2966" y="8057"/>
                    <a:pt x="1921" y="9482"/>
                    <a:pt x="1604" y="11160"/>
                  </a:cubicBezTo>
                  <a:cubicBezTo>
                    <a:pt x="1003" y="14612"/>
                    <a:pt x="3790" y="17589"/>
                    <a:pt x="5626" y="20217"/>
                  </a:cubicBezTo>
                  <a:cubicBezTo>
                    <a:pt x="5595" y="20249"/>
                    <a:pt x="5595" y="20344"/>
                    <a:pt x="5658" y="20376"/>
                  </a:cubicBezTo>
                  <a:cubicBezTo>
                    <a:pt x="5246" y="22846"/>
                    <a:pt x="6291" y="25379"/>
                    <a:pt x="6481" y="27850"/>
                  </a:cubicBezTo>
                  <a:cubicBezTo>
                    <a:pt x="6576" y="29275"/>
                    <a:pt x="6640" y="30731"/>
                    <a:pt x="6925" y="32093"/>
                  </a:cubicBezTo>
                  <a:cubicBezTo>
                    <a:pt x="4898" y="27406"/>
                    <a:pt x="1763" y="23289"/>
                    <a:pt x="243" y="18317"/>
                  </a:cubicBezTo>
                  <a:cubicBezTo>
                    <a:pt x="231" y="18260"/>
                    <a:pt x="195" y="18236"/>
                    <a:pt x="155" y="18236"/>
                  </a:cubicBezTo>
                  <a:cubicBezTo>
                    <a:pt x="84" y="18236"/>
                    <a:pt x="1" y="18311"/>
                    <a:pt x="21" y="18412"/>
                  </a:cubicBezTo>
                  <a:cubicBezTo>
                    <a:pt x="1193" y="24334"/>
                    <a:pt x="5975" y="28831"/>
                    <a:pt x="7558" y="34658"/>
                  </a:cubicBezTo>
                  <a:cubicBezTo>
                    <a:pt x="8350" y="37635"/>
                    <a:pt x="9427" y="41341"/>
                    <a:pt x="8508" y="44381"/>
                  </a:cubicBezTo>
                  <a:cubicBezTo>
                    <a:pt x="8065" y="45901"/>
                    <a:pt x="7337" y="47358"/>
                    <a:pt x="6576" y="48783"/>
                  </a:cubicBezTo>
                  <a:cubicBezTo>
                    <a:pt x="5721" y="50018"/>
                    <a:pt x="5025" y="51380"/>
                    <a:pt x="4391" y="52710"/>
                  </a:cubicBezTo>
                  <a:cubicBezTo>
                    <a:pt x="4287" y="52918"/>
                    <a:pt x="4457" y="53085"/>
                    <a:pt x="4630" y="53085"/>
                  </a:cubicBezTo>
                  <a:cubicBezTo>
                    <a:pt x="4721" y="53085"/>
                    <a:pt x="4812" y="53040"/>
                    <a:pt x="4866" y="52931"/>
                  </a:cubicBezTo>
                  <a:cubicBezTo>
                    <a:pt x="5183" y="52298"/>
                    <a:pt x="5500" y="51633"/>
                    <a:pt x="5848" y="51000"/>
                  </a:cubicBezTo>
                  <a:cubicBezTo>
                    <a:pt x="6291" y="50240"/>
                    <a:pt x="6735" y="49479"/>
                    <a:pt x="7178" y="48719"/>
                  </a:cubicBezTo>
                  <a:cubicBezTo>
                    <a:pt x="8002" y="47421"/>
                    <a:pt x="8983" y="46281"/>
                    <a:pt x="10282" y="45458"/>
                  </a:cubicBezTo>
                  <a:cubicBezTo>
                    <a:pt x="10503" y="45299"/>
                    <a:pt x="10757" y="45141"/>
                    <a:pt x="11042" y="45014"/>
                  </a:cubicBezTo>
                  <a:cubicBezTo>
                    <a:pt x="11065" y="45026"/>
                    <a:pt x="11097" y="45033"/>
                    <a:pt x="11131" y="45033"/>
                  </a:cubicBezTo>
                  <a:cubicBezTo>
                    <a:pt x="11189" y="45033"/>
                    <a:pt x="11255" y="45011"/>
                    <a:pt x="11295" y="44951"/>
                  </a:cubicBezTo>
                  <a:cubicBezTo>
                    <a:pt x="11295" y="44919"/>
                    <a:pt x="11327" y="44887"/>
                    <a:pt x="11327" y="44856"/>
                  </a:cubicBezTo>
                  <a:cubicBezTo>
                    <a:pt x="12655" y="44230"/>
                    <a:pt x="14433" y="43722"/>
                    <a:pt x="16042" y="43722"/>
                  </a:cubicBezTo>
                  <a:cubicBezTo>
                    <a:pt x="17770" y="43722"/>
                    <a:pt x="19303" y="44308"/>
                    <a:pt x="19877" y="45964"/>
                  </a:cubicBezTo>
                  <a:cubicBezTo>
                    <a:pt x="19877" y="46028"/>
                    <a:pt x="19877" y="46059"/>
                    <a:pt x="19877" y="46091"/>
                  </a:cubicBezTo>
                  <a:cubicBezTo>
                    <a:pt x="19877" y="46169"/>
                    <a:pt x="19942" y="46226"/>
                    <a:pt x="20000" y="46226"/>
                  </a:cubicBezTo>
                  <a:cubicBezTo>
                    <a:pt x="20012" y="46226"/>
                    <a:pt x="20025" y="46223"/>
                    <a:pt x="20036" y="46218"/>
                  </a:cubicBezTo>
                  <a:cubicBezTo>
                    <a:pt x="20048" y="46222"/>
                    <a:pt x="20061" y="46224"/>
                    <a:pt x="20074" y="46224"/>
                  </a:cubicBezTo>
                  <a:cubicBezTo>
                    <a:pt x="20161" y="46224"/>
                    <a:pt x="20253" y="46138"/>
                    <a:pt x="20226" y="46028"/>
                  </a:cubicBezTo>
                  <a:cubicBezTo>
                    <a:pt x="20194" y="45964"/>
                    <a:pt x="20162" y="45901"/>
                    <a:pt x="20162" y="45838"/>
                  </a:cubicBezTo>
                  <a:cubicBezTo>
                    <a:pt x="20289" y="44729"/>
                    <a:pt x="20574" y="43241"/>
                    <a:pt x="19782" y="42354"/>
                  </a:cubicBezTo>
                  <a:cubicBezTo>
                    <a:pt x="19402" y="41974"/>
                    <a:pt x="18547" y="41594"/>
                    <a:pt x="18104" y="41277"/>
                  </a:cubicBezTo>
                  <a:cubicBezTo>
                    <a:pt x="17787" y="41056"/>
                    <a:pt x="17597" y="40834"/>
                    <a:pt x="17186" y="40739"/>
                  </a:cubicBezTo>
                  <a:cubicBezTo>
                    <a:pt x="17083" y="40719"/>
                    <a:pt x="16980" y="40711"/>
                    <a:pt x="16875" y="40711"/>
                  </a:cubicBezTo>
                  <a:cubicBezTo>
                    <a:pt x="15784" y="40711"/>
                    <a:pt x="14598" y="41690"/>
                    <a:pt x="13702" y="42037"/>
                  </a:cubicBezTo>
                  <a:cubicBezTo>
                    <a:pt x="12372" y="42544"/>
                    <a:pt x="11707" y="43336"/>
                    <a:pt x="11073" y="44571"/>
                  </a:cubicBezTo>
                  <a:cubicBezTo>
                    <a:pt x="9933" y="45141"/>
                    <a:pt x="8983" y="45933"/>
                    <a:pt x="8097" y="46819"/>
                  </a:cubicBezTo>
                  <a:cubicBezTo>
                    <a:pt x="8445" y="46059"/>
                    <a:pt x="8762" y="45299"/>
                    <a:pt x="8983" y="44507"/>
                  </a:cubicBezTo>
                  <a:cubicBezTo>
                    <a:pt x="10408" y="42101"/>
                    <a:pt x="11010" y="39314"/>
                    <a:pt x="12435" y="36875"/>
                  </a:cubicBezTo>
                  <a:cubicBezTo>
                    <a:pt x="13069" y="35862"/>
                    <a:pt x="13734" y="34880"/>
                    <a:pt x="14494" y="33962"/>
                  </a:cubicBezTo>
                  <a:cubicBezTo>
                    <a:pt x="14660" y="33939"/>
                    <a:pt x="14821" y="33930"/>
                    <a:pt x="14979" y="33930"/>
                  </a:cubicBezTo>
                  <a:cubicBezTo>
                    <a:pt x="15938" y="33930"/>
                    <a:pt x="16772" y="34287"/>
                    <a:pt x="17724" y="34342"/>
                  </a:cubicBezTo>
                  <a:cubicBezTo>
                    <a:pt x="17801" y="34346"/>
                    <a:pt x="17874" y="34349"/>
                    <a:pt x="17945" y="34349"/>
                  </a:cubicBezTo>
                  <a:cubicBezTo>
                    <a:pt x="18836" y="34349"/>
                    <a:pt x="19277" y="33988"/>
                    <a:pt x="20099" y="33518"/>
                  </a:cubicBezTo>
                  <a:cubicBezTo>
                    <a:pt x="21398" y="32758"/>
                    <a:pt x="22664" y="32948"/>
                    <a:pt x="24058" y="32600"/>
                  </a:cubicBezTo>
                  <a:cubicBezTo>
                    <a:pt x="25008" y="32347"/>
                    <a:pt x="25863" y="31840"/>
                    <a:pt x="26591" y="31207"/>
                  </a:cubicBezTo>
                  <a:cubicBezTo>
                    <a:pt x="27510" y="30383"/>
                    <a:pt x="28080" y="29433"/>
                    <a:pt x="28713" y="28388"/>
                  </a:cubicBezTo>
                  <a:cubicBezTo>
                    <a:pt x="29600" y="26900"/>
                    <a:pt x="30518" y="26044"/>
                    <a:pt x="31817" y="24873"/>
                  </a:cubicBezTo>
                  <a:cubicBezTo>
                    <a:pt x="32482" y="24271"/>
                    <a:pt x="33115" y="23669"/>
                    <a:pt x="33527" y="22846"/>
                  </a:cubicBezTo>
                  <a:cubicBezTo>
                    <a:pt x="34192" y="21547"/>
                    <a:pt x="34350" y="20122"/>
                    <a:pt x="35300" y="18951"/>
                  </a:cubicBezTo>
                  <a:cubicBezTo>
                    <a:pt x="35364" y="18887"/>
                    <a:pt x="35364" y="18792"/>
                    <a:pt x="35300" y="18729"/>
                  </a:cubicBezTo>
                  <a:cubicBezTo>
                    <a:pt x="35277" y="18660"/>
                    <a:pt x="35222" y="18608"/>
                    <a:pt x="35145" y="18608"/>
                  </a:cubicBezTo>
                  <a:cubicBezTo>
                    <a:pt x="35115" y="18608"/>
                    <a:pt x="35082" y="18616"/>
                    <a:pt x="35047" y="18634"/>
                  </a:cubicBezTo>
                  <a:cubicBezTo>
                    <a:pt x="33455" y="19644"/>
                    <a:pt x="31981" y="20092"/>
                    <a:pt x="30111" y="20092"/>
                  </a:cubicBezTo>
                  <a:cubicBezTo>
                    <a:pt x="30046" y="20092"/>
                    <a:pt x="29982" y="20092"/>
                    <a:pt x="29917" y="20091"/>
                  </a:cubicBezTo>
                  <a:cubicBezTo>
                    <a:pt x="29446" y="20080"/>
                    <a:pt x="28984" y="20068"/>
                    <a:pt x="28524" y="20068"/>
                  </a:cubicBezTo>
                  <a:cubicBezTo>
                    <a:pt x="27683" y="20068"/>
                    <a:pt x="26849" y="20106"/>
                    <a:pt x="25990" y="20249"/>
                  </a:cubicBezTo>
                  <a:cubicBezTo>
                    <a:pt x="24754" y="20471"/>
                    <a:pt x="23424" y="20819"/>
                    <a:pt x="22284" y="21421"/>
                  </a:cubicBezTo>
                  <a:cubicBezTo>
                    <a:pt x="21208" y="22023"/>
                    <a:pt x="20701" y="22973"/>
                    <a:pt x="19466" y="23384"/>
                  </a:cubicBezTo>
                  <a:cubicBezTo>
                    <a:pt x="17502" y="23986"/>
                    <a:pt x="16172" y="24588"/>
                    <a:pt x="15159" y="26551"/>
                  </a:cubicBezTo>
                  <a:cubicBezTo>
                    <a:pt x="14050" y="28610"/>
                    <a:pt x="14019" y="31112"/>
                    <a:pt x="14082" y="33392"/>
                  </a:cubicBezTo>
                  <a:cubicBezTo>
                    <a:pt x="14082" y="33488"/>
                    <a:pt x="14156" y="33530"/>
                    <a:pt x="14219" y="33530"/>
                  </a:cubicBezTo>
                  <a:cubicBezTo>
                    <a:pt x="14239" y="33530"/>
                    <a:pt x="14257" y="33526"/>
                    <a:pt x="14272" y="33518"/>
                  </a:cubicBezTo>
                  <a:lnTo>
                    <a:pt x="14272" y="33518"/>
                  </a:lnTo>
                  <a:cubicBezTo>
                    <a:pt x="13417" y="34500"/>
                    <a:pt x="12657" y="35545"/>
                    <a:pt x="11992" y="36654"/>
                  </a:cubicBezTo>
                  <a:cubicBezTo>
                    <a:pt x="10788" y="38680"/>
                    <a:pt x="10123" y="40929"/>
                    <a:pt x="9268" y="43082"/>
                  </a:cubicBezTo>
                  <a:cubicBezTo>
                    <a:pt x="9490" y="40834"/>
                    <a:pt x="8857" y="38554"/>
                    <a:pt x="8350" y="36400"/>
                  </a:cubicBezTo>
                  <a:cubicBezTo>
                    <a:pt x="8223" y="35798"/>
                    <a:pt x="8065" y="35228"/>
                    <a:pt x="7875" y="34627"/>
                  </a:cubicBezTo>
                  <a:lnTo>
                    <a:pt x="7875" y="34627"/>
                  </a:lnTo>
                  <a:cubicBezTo>
                    <a:pt x="7892" y="34635"/>
                    <a:pt x="7907" y="34639"/>
                    <a:pt x="7918" y="34639"/>
                  </a:cubicBezTo>
                  <a:cubicBezTo>
                    <a:pt x="7951" y="34639"/>
                    <a:pt x="7961" y="34610"/>
                    <a:pt x="7938" y="34563"/>
                  </a:cubicBezTo>
                  <a:cubicBezTo>
                    <a:pt x="6925" y="32347"/>
                    <a:pt x="6956" y="29940"/>
                    <a:pt x="6735" y="27565"/>
                  </a:cubicBezTo>
                  <a:cubicBezTo>
                    <a:pt x="6545" y="25158"/>
                    <a:pt x="5626" y="22814"/>
                    <a:pt x="5911" y="20376"/>
                  </a:cubicBezTo>
                  <a:cubicBezTo>
                    <a:pt x="5911" y="20344"/>
                    <a:pt x="5880" y="20344"/>
                    <a:pt x="5880" y="20312"/>
                  </a:cubicBezTo>
                  <a:cubicBezTo>
                    <a:pt x="9648" y="17842"/>
                    <a:pt x="11802" y="13345"/>
                    <a:pt x="11010" y="8817"/>
                  </a:cubicBezTo>
                  <a:cubicBezTo>
                    <a:pt x="10271" y="4723"/>
                    <a:pt x="6780" y="1"/>
                    <a:pt x="2252" y="1"/>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13;p72">
              <a:extLst>
                <a:ext uri="{FF2B5EF4-FFF2-40B4-BE49-F238E27FC236}">
                  <a16:creationId xmlns:a16="http://schemas.microsoft.com/office/drawing/2014/main" id="{FE8756A5-A3D3-40E3-A968-D97780F0C279}"/>
                </a:ext>
              </a:extLst>
            </p:cNvPr>
            <p:cNvSpPr/>
            <p:nvPr/>
          </p:nvSpPr>
          <p:spPr>
            <a:xfrm>
              <a:off x="82363" y="1315566"/>
              <a:ext cx="965089" cy="1281123"/>
            </a:xfrm>
            <a:custGeom>
              <a:avLst/>
              <a:gdLst/>
              <a:ahLst/>
              <a:cxnLst/>
              <a:rect l="l" t="t" r="r" b="b"/>
              <a:pathLst>
                <a:path w="31817" h="42236" extrusionOk="0">
                  <a:moveTo>
                    <a:pt x="31628" y="1"/>
                  </a:moveTo>
                  <a:cubicBezTo>
                    <a:pt x="31602" y="1"/>
                    <a:pt x="31573" y="8"/>
                    <a:pt x="31543" y="26"/>
                  </a:cubicBezTo>
                  <a:cubicBezTo>
                    <a:pt x="31448" y="90"/>
                    <a:pt x="31385" y="153"/>
                    <a:pt x="31321" y="185"/>
                  </a:cubicBezTo>
                  <a:cubicBezTo>
                    <a:pt x="28756" y="723"/>
                    <a:pt x="26476" y="2180"/>
                    <a:pt x="24671" y="4048"/>
                  </a:cubicBezTo>
                  <a:cubicBezTo>
                    <a:pt x="23721" y="5062"/>
                    <a:pt x="22929" y="6170"/>
                    <a:pt x="22264" y="7373"/>
                  </a:cubicBezTo>
                  <a:cubicBezTo>
                    <a:pt x="21314" y="9083"/>
                    <a:pt x="20839" y="11015"/>
                    <a:pt x="19351" y="12282"/>
                  </a:cubicBezTo>
                  <a:cubicBezTo>
                    <a:pt x="19287" y="12282"/>
                    <a:pt x="19224" y="12314"/>
                    <a:pt x="19192" y="12314"/>
                  </a:cubicBezTo>
                  <a:cubicBezTo>
                    <a:pt x="19161" y="12314"/>
                    <a:pt x="19161" y="12314"/>
                    <a:pt x="19161" y="12345"/>
                  </a:cubicBezTo>
                  <a:cubicBezTo>
                    <a:pt x="19145" y="12330"/>
                    <a:pt x="19137" y="12322"/>
                    <a:pt x="19129" y="12322"/>
                  </a:cubicBezTo>
                  <a:cubicBezTo>
                    <a:pt x="19121" y="12322"/>
                    <a:pt x="19113" y="12330"/>
                    <a:pt x="19097" y="12345"/>
                  </a:cubicBezTo>
                  <a:cubicBezTo>
                    <a:pt x="16025" y="13074"/>
                    <a:pt x="13080" y="14594"/>
                    <a:pt x="10547" y="16462"/>
                  </a:cubicBezTo>
                  <a:cubicBezTo>
                    <a:pt x="9153" y="17286"/>
                    <a:pt x="7823" y="18299"/>
                    <a:pt x="7126" y="19724"/>
                  </a:cubicBezTo>
                  <a:cubicBezTo>
                    <a:pt x="7031" y="19788"/>
                    <a:pt x="6936" y="19851"/>
                    <a:pt x="6873" y="19914"/>
                  </a:cubicBezTo>
                  <a:cubicBezTo>
                    <a:pt x="6846" y="19897"/>
                    <a:pt x="6822" y="19889"/>
                    <a:pt x="6801" y="19889"/>
                  </a:cubicBezTo>
                  <a:cubicBezTo>
                    <a:pt x="6747" y="19889"/>
                    <a:pt x="6715" y="19941"/>
                    <a:pt x="6715" y="20009"/>
                  </a:cubicBezTo>
                  <a:cubicBezTo>
                    <a:pt x="6651" y="20041"/>
                    <a:pt x="6620" y="20073"/>
                    <a:pt x="6556" y="20136"/>
                  </a:cubicBezTo>
                  <a:cubicBezTo>
                    <a:pt x="6454" y="20213"/>
                    <a:pt x="6517" y="20352"/>
                    <a:pt x="6612" y="20352"/>
                  </a:cubicBezTo>
                  <a:cubicBezTo>
                    <a:pt x="6635" y="20352"/>
                    <a:pt x="6659" y="20344"/>
                    <a:pt x="6683" y="20326"/>
                  </a:cubicBezTo>
                  <a:lnTo>
                    <a:pt x="6746" y="20294"/>
                  </a:lnTo>
                  <a:cubicBezTo>
                    <a:pt x="6778" y="20326"/>
                    <a:pt x="6778" y="20358"/>
                    <a:pt x="6810" y="20389"/>
                  </a:cubicBezTo>
                  <a:cubicBezTo>
                    <a:pt x="2503" y="23905"/>
                    <a:pt x="729" y="29827"/>
                    <a:pt x="1" y="35179"/>
                  </a:cubicBezTo>
                  <a:cubicBezTo>
                    <a:pt x="1" y="35273"/>
                    <a:pt x="80" y="35334"/>
                    <a:pt x="150" y="35334"/>
                  </a:cubicBezTo>
                  <a:cubicBezTo>
                    <a:pt x="198" y="35334"/>
                    <a:pt x="241" y="35306"/>
                    <a:pt x="254" y="35242"/>
                  </a:cubicBezTo>
                  <a:cubicBezTo>
                    <a:pt x="1553" y="29858"/>
                    <a:pt x="2661" y="24190"/>
                    <a:pt x="7190" y="20579"/>
                  </a:cubicBezTo>
                  <a:cubicBezTo>
                    <a:pt x="7253" y="20611"/>
                    <a:pt x="7316" y="20643"/>
                    <a:pt x="7380" y="20738"/>
                  </a:cubicBezTo>
                  <a:cubicBezTo>
                    <a:pt x="7570" y="20738"/>
                    <a:pt x="7760" y="20769"/>
                    <a:pt x="7950" y="20801"/>
                  </a:cubicBezTo>
                  <a:cubicBezTo>
                    <a:pt x="8773" y="21149"/>
                    <a:pt x="9343" y="21688"/>
                    <a:pt x="9628" y="22448"/>
                  </a:cubicBezTo>
                  <a:cubicBezTo>
                    <a:pt x="9818" y="22796"/>
                    <a:pt x="9913" y="23144"/>
                    <a:pt x="10103" y="23493"/>
                  </a:cubicBezTo>
                  <a:cubicBezTo>
                    <a:pt x="11117" y="25520"/>
                    <a:pt x="12763" y="26881"/>
                    <a:pt x="14695" y="28021"/>
                  </a:cubicBezTo>
                  <a:cubicBezTo>
                    <a:pt x="16944" y="29352"/>
                    <a:pt x="19382" y="30333"/>
                    <a:pt x="21631" y="31663"/>
                  </a:cubicBezTo>
                  <a:cubicBezTo>
                    <a:pt x="21694" y="31695"/>
                    <a:pt x="21757" y="31758"/>
                    <a:pt x="21821" y="31790"/>
                  </a:cubicBezTo>
                  <a:cubicBezTo>
                    <a:pt x="24418" y="33975"/>
                    <a:pt x="25146" y="38029"/>
                    <a:pt x="22169" y="40309"/>
                  </a:cubicBezTo>
                  <a:cubicBezTo>
                    <a:pt x="21567" y="40752"/>
                    <a:pt x="20966" y="40816"/>
                    <a:pt x="21472" y="41544"/>
                  </a:cubicBezTo>
                  <a:cubicBezTo>
                    <a:pt x="21802" y="42068"/>
                    <a:pt x="22596" y="42235"/>
                    <a:pt x="23343" y="42235"/>
                  </a:cubicBezTo>
                  <a:cubicBezTo>
                    <a:pt x="23815" y="42235"/>
                    <a:pt x="24269" y="42168"/>
                    <a:pt x="24576" y="42082"/>
                  </a:cubicBezTo>
                  <a:cubicBezTo>
                    <a:pt x="26191" y="41607"/>
                    <a:pt x="27268" y="40182"/>
                    <a:pt x="27996" y="38757"/>
                  </a:cubicBezTo>
                  <a:cubicBezTo>
                    <a:pt x="28028" y="38694"/>
                    <a:pt x="28028" y="38631"/>
                    <a:pt x="27965" y="38599"/>
                  </a:cubicBezTo>
                  <a:cubicBezTo>
                    <a:pt x="28028" y="38346"/>
                    <a:pt x="28060" y="38124"/>
                    <a:pt x="28060" y="37871"/>
                  </a:cubicBezTo>
                  <a:cubicBezTo>
                    <a:pt x="28218" y="36794"/>
                    <a:pt x="28440" y="35685"/>
                    <a:pt x="28598" y="34577"/>
                  </a:cubicBezTo>
                  <a:cubicBezTo>
                    <a:pt x="28661" y="34545"/>
                    <a:pt x="28693" y="34450"/>
                    <a:pt x="28661" y="34355"/>
                  </a:cubicBezTo>
                  <a:cubicBezTo>
                    <a:pt x="28661" y="34355"/>
                    <a:pt x="28661" y="34324"/>
                    <a:pt x="28630" y="34324"/>
                  </a:cubicBezTo>
                  <a:cubicBezTo>
                    <a:pt x="28851" y="32898"/>
                    <a:pt x="29010" y="31505"/>
                    <a:pt x="28978" y="30143"/>
                  </a:cubicBezTo>
                  <a:cubicBezTo>
                    <a:pt x="28978" y="29193"/>
                    <a:pt x="28820" y="28306"/>
                    <a:pt x="28440" y="27451"/>
                  </a:cubicBezTo>
                  <a:cubicBezTo>
                    <a:pt x="28218" y="26913"/>
                    <a:pt x="26888" y="25551"/>
                    <a:pt x="26508" y="24728"/>
                  </a:cubicBezTo>
                  <a:cubicBezTo>
                    <a:pt x="26539" y="24728"/>
                    <a:pt x="26571" y="24696"/>
                    <a:pt x="26571" y="24633"/>
                  </a:cubicBezTo>
                  <a:cubicBezTo>
                    <a:pt x="26983" y="24443"/>
                    <a:pt x="27394" y="24253"/>
                    <a:pt x="27774" y="24063"/>
                  </a:cubicBezTo>
                  <a:cubicBezTo>
                    <a:pt x="27869" y="24063"/>
                    <a:pt x="27965" y="24031"/>
                    <a:pt x="27996" y="23968"/>
                  </a:cubicBezTo>
                  <a:cubicBezTo>
                    <a:pt x="28693" y="22163"/>
                    <a:pt x="26476" y="19851"/>
                    <a:pt x="25368" y="18616"/>
                  </a:cubicBezTo>
                  <a:cubicBezTo>
                    <a:pt x="23563" y="16652"/>
                    <a:pt x="21251" y="15164"/>
                    <a:pt x="18622" y="14657"/>
                  </a:cubicBezTo>
                  <a:cubicBezTo>
                    <a:pt x="17979" y="14534"/>
                    <a:pt x="17346" y="14473"/>
                    <a:pt x="16720" y="14473"/>
                  </a:cubicBezTo>
                  <a:cubicBezTo>
                    <a:pt x="15744" y="14473"/>
                    <a:pt x="14786" y="14621"/>
                    <a:pt x="13840" y="14911"/>
                  </a:cubicBezTo>
                  <a:cubicBezTo>
                    <a:pt x="15550" y="14055"/>
                    <a:pt x="17324" y="13359"/>
                    <a:pt x="19129" y="12662"/>
                  </a:cubicBezTo>
                  <a:cubicBezTo>
                    <a:pt x="20094" y="13031"/>
                    <a:pt x="21176" y="13230"/>
                    <a:pt x="22256" y="13230"/>
                  </a:cubicBezTo>
                  <a:cubicBezTo>
                    <a:pt x="24047" y="13230"/>
                    <a:pt x="25833" y="12683"/>
                    <a:pt x="27078" y="11459"/>
                  </a:cubicBezTo>
                  <a:cubicBezTo>
                    <a:pt x="30213" y="8387"/>
                    <a:pt x="28123" y="3098"/>
                    <a:pt x="31701" y="311"/>
                  </a:cubicBezTo>
                  <a:cubicBezTo>
                    <a:pt x="31765" y="311"/>
                    <a:pt x="31765" y="280"/>
                    <a:pt x="31765" y="248"/>
                  </a:cubicBezTo>
                  <a:cubicBezTo>
                    <a:pt x="31816" y="145"/>
                    <a:pt x="31742" y="1"/>
                    <a:pt x="31628"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14;p72">
              <a:extLst>
                <a:ext uri="{FF2B5EF4-FFF2-40B4-BE49-F238E27FC236}">
                  <a16:creationId xmlns:a16="http://schemas.microsoft.com/office/drawing/2014/main" id="{FEBB0C82-6925-426A-B7A2-1CF4091C401B}"/>
                </a:ext>
              </a:extLst>
            </p:cNvPr>
            <p:cNvSpPr/>
            <p:nvPr/>
          </p:nvSpPr>
          <p:spPr>
            <a:xfrm>
              <a:off x="968012" y="3859827"/>
              <a:ext cx="673412" cy="601554"/>
            </a:xfrm>
            <a:custGeom>
              <a:avLst/>
              <a:gdLst/>
              <a:ahLst/>
              <a:cxnLst/>
              <a:rect l="l" t="t" r="r" b="b"/>
              <a:pathLst>
                <a:path w="22201" h="19832" extrusionOk="0">
                  <a:moveTo>
                    <a:pt x="20015" y="9979"/>
                  </a:moveTo>
                  <a:lnTo>
                    <a:pt x="20015" y="9979"/>
                  </a:lnTo>
                  <a:cubicBezTo>
                    <a:pt x="20237" y="10106"/>
                    <a:pt x="20459" y="10296"/>
                    <a:pt x="20649" y="10486"/>
                  </a:cubicBezTo>
                  <a:cubicBezTo>
                    <a:pt x="20681" y="10486"/>
                    <a:pt x="20681" y="10517"/>
                    <a:pt x="20712" y="10549"/>
                  </a:cubicBezTo>
                  <a:cubicBezTo>
                    <a:pt x="20522" y="10391"/>
                    <a:pt x="20237" y="10169"/>
                    <a:pt x="20015" y="9979"/>
                  </a:cubicBezTo>
                  <a:close/>
                  <a:moveTo>
                    <a:pt x="12769" y="1"/>
                  </a:moveTo>
                  <a:cubicBezTo>
                    <a:pt x="11338" y="1"/>
                    <a:pt x="9969" y="530"/>
                    <a:pt x="8678" y="1175"/>
                  </a:cubicBezTo>
                  <a:cubicBezTo>
                    <a:pt x="6778" y="2094"/>
                    <a:pt x="4751" y="3329"/>
                    <a:pt x="3358" y="4944"/>
                  </a:cubicBezTo>
                  <a:cubicBezTo>
                    <a:pt x="2787" y="5609"/>
                    <a:pt x="2439" y="6306"/>
                    <a:pt x="2281" y="7192"/>
                  </a:cubicBezTo>
                  <a:cubicBezTo>
                    <a:pt x="2154" y="7731"/>
                    <a:pt x="2154" y="8301"/>
                    <a:pt x="1932" y="8839"/>
                  </a:cubicBezTo>
                  <a:cubicBezTo>
                    <a:pt x="1711" y="9441"/>
                    <a:pt x="1331" y="9979"/>
                    <a:pt x="1014" y="10517"/>
                  </a:cubicBezTo>
                  <a:cubicBezTo>
                    <a:pt x="412" y="11563"/>
                    <a:pt x="1" y="12861"/>
                    <a:pt x="761" y="13843"/>
                  </a:cubicBezTo>
                  <a:cubicBezTo>
                    <a:pt x="761" y="13969"/>
                    <a:pt x="824" y="14096"/>
                    <a:pt x="919" y="14349"/>
                  </a:cubicBezTo>
                  <a:cubicBezTo>
                    <a:pt x="919" y="14413"/>
                    <a:pt x="951" y="14476"/>
                    <a:pt x="982" y="14476"/>
                  </a:cubicBezTo>
                  <a:cubicBezTo>
                    <a:pt x="982" y="14508"/>
                    <a:pt x="982" y="14508"/>
                    <a:pt x="1014" y="14508"/>
                  </a:cubicBezTo>
                  <a:cubicBezTo>
                    <a:pt x="1267" y="15521"/>
                    <a:pt x="1932" y="16313"/>
                    <a:pt x="2946" y="16630"/>
                  </a:cubicBezTo>
                  <a:cubicBezTo>
                    <a:pt x="3706" y="16915"/>
                    <a:pt x="4561" y="16883"/>
                    <a:pt x="5384" y="17010"/>
                  </a:cubicBezTo>
                  <a:cubicBezTo>
                    <a:pt x="6334" y="17200"/>
                    <a:pt x="7284" y="17453"/>
                    <a:pt x="8171" y="17770"/>
                  </a:cubicBezTo>
                  <a:cubicBezTo>
                    <a:pt x="9377" y="18219"/>
                    <a:pt x="11640" y="19832"/>
                    <a:pt x="13409" y="19832"/>
                  </a:cubicBezTo>
                  <a:cubicBezTo>
                    <a:pt x="14010" y="19832"/>
                    <a:pt x="14554" y="19645"/>
                    <a:pt x="14980" y="19163"/>
                  </a:cubicBezTo>
                  <a:cubicBezTo>
                    <a:pt x="15360" y="19068"/>
                    <a:pt x="15708" y="18910"/>
                    <a:pt x="16057" y="18625"/>
                  </a:cubicBezTo>
                  <a:cubicBezTo>
                    <a:pt x="16849" y="17960"/>
                    <a:pt x="17229" y="16978"/>
                    <a:pt x="16944" y="16028"/>
                  </a:cubicBezTo>
                  <a:lnTo>
                    <a:pt x="16944" y="16028"/>
                  </a:lnTo>
                  <a:cubicBezTo>
                    <a:pt x="17122" y="16046"/>
                    <a:pt x="17298" y="16059"/>
                    <a:pt x="17471" y="16059"/>
                  </a:cubicBezTo>
                  <a:cubicBezTo>
                    <a:pt x="17913" y="16059"/>
                    <a:pt x="18339" y="15975"/>
                    <a:pt x="18749" y="15679"/>
                  </a:cubicBezTo>
                  <a:cubicBezTo>
                    <a:pt x="19604" y="15014"/>
                    <a:pt x="20712" y="13906"/>
                    <a:pt x="21219" y="12956"/>
                  </a:cubicBezTo>
                  <a:cubicBezTo>
                    <a:pt x="22201" y="11183"/>
                    <a:pt x="20902" y="10042"/>
                    <a:pt x="19414" y="9346"/>
                  </a:cubicBezTo>
                  <a:cubicBezTo>
                    <a:pt x="19952" y="8649"/>
                    <a:pt x="20522" y="7857"/>
                    <a:pt x="20395" y="6939"/>
                  </a:cubicBezTo>
                  <a:cubicBezTo>
                    <a:pt x="20364" y="6686"/>
                    <a:pt x="20269" y="6432"/>
                    <a:pt x="20142" y="6242"/>
                  </a:cubicBezTo>
                  <a:cubicBezTo>
                    <a:pt x="20015" y="6020"/>
                    <a:pt x="19825" y="5894"/>
                    <a:pt x="19635" y="5735"/>
                  </a:cubicBezTo>
                  <a:cubicBezTo>
                    <a:pt x="19065" y="5197"/>
                    <a:pt x="19224" y="5260"/>
                    <a:pt x="18749" y="4437"/>
                  </a:cubicBezTo>
                  <a:cubicBezTo>
                    <a:pt x="18622" y="4247"/>
                    <a:pt x="18527" y="4120"/>
                    <a:pt x="18400" y="4025"/>
                  </a:cubicBezTo>
                  <a:cubicBezTo>
                    <a:pt x="18907" y="3645"/>
                    <a:pt x="19224" y="3170"/>
                    <a:pt x="19382" y="2505"/>
                  </a:cubicBezTo>
                  <a:cubicBezTo>
                    <a:pt x="19382" y="2474"/>
                    <a:pt x="19382" y="2410"/>
                    <a:pt x="19319" y="2379"/>
                  </a:cubicBezTo>
                  <a:cubicBezTo>
                    <a:pt x="18997" y="2164"/>
                    <a:pt x="18744" y="2086"/>
                    <a:pt x="18406" y="2086"/>
                  </a:cubicBezTo>
                  <a:cubicBezTo>
                    <a:pt x="18344" y="2086"/>
                    <a:pt x="18279" y="2089"/>
                    <a:pt x="18210" y="2094"/>
                  </a:cubicBezTo>
                  <a:cubicBezTo>
                    <a:pt x="17767" y="2157"/>
                    <a:pt x="17324" y="2347"/>
                    <a:pt x="16880" y="2379"/>
                  </a:cubicBezTo>
                  <a:cubicBezTo>
                    <a:pt x="16826" y="2382"/>
                    <a:pt x="16772" y="2384"/>
                    <a:pt x="16719" y="2384"/>
                  </a:cubicBezTo>
                  <a:cubicBezTo>
                    <a:pt x="16272" y="2384"/>
                    <a:pt x="15851" y="2273"/>
                    <a:pt x="15455" y="2189"/>
                  </a:cubicBezTo>
                  <a:cubicBezTo>
                    <a:pt x="15126" y="2123"/>
                    <a:pt x="14674" y="2026"/>
                    <a:pt x="14259" y="2026"/>
                  </a:cubicBezTo>
                  <a:cubicBezTo>
                    <a:pt x="14076" y="2026"/>
                    <a:pt x="13900" y="2045"/>
                    <a:pt x="13745" y="2094"/>
                  </a:cubicBezTo>
                  <a:cubicBezTo>
                    <a:pt x="13808" y="1682"/>
                    <a:pt x="13840" y="1238"/>
                    <a:pt x="13840" y="763"/>
                  </a:cubicBezTo>
                  <a:cubicBezTo>
                    <a:pt x="13935" y="637"/>
                    <a:pt x="14030" y="510"/>
                    <a:pt x="14093" y="352"/>
                  </a:cubicBezTo>
                  <a:cubicBezTo>
                    <a:pt x="14125" y="257"/>
                    <a:pt x="14062" y="162"/>
                    <a:pt x="13967" y="130"/>
                  </a:cubicBezTo>
                  <a:cubicBezTo>
                    <a:pt x="13563" y="41"/>
                    <a:pt x="13164" y="1"/>
                    <a:pt x="12769" y="1"/>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15;p72">
              <a:extLst>
                <a:ext uri="{FF2B5EF4-FFF2-40B4-BE49-F238E27FC236}">
                  <a16:creationId xmlns:a16="http://schemas.microsoft.com/office/drawing/2014/main" id="{44EDF329-FF58-4A22-9822-D5BF9B2DF0A8}"/>
                </a:ext>
              </a:extLst>
            </p:cNvPr>
            <p:cNvSpPr/>
            <p:nvPr/>
          </p:nvSpPr>
          <p:spPr>
            <a:xfrm>
              <a:off x="615500" y="4077243"/>
              <a:ext cx="971" cy="1456"/>
            </a:xfrm>
            <a:custGeom>
              <a:avLst/>
              <a:gdLst/>
              <a:ahLst/>
              <a:cxnLst/>
              <a:rect l="l" t="t" r="r" b="b"/>
              <a:pathLst>
                <a:path w="32" h="48" extrusionOk="0">
                  <a:moveTo>
                    <a:pt x="16" y="0"/>
                  </a:moveTo>
                  <a:cubicBezTo>
                    <a:pt x="8" y="0"/>
                    <a:pt x="0" y="8"/>
                    <a:pt x="0" y="24"/>
                  </a:cubicBezTo>
                  <a:cubicBezTo>
                    <a:pt x="0" y="40"/>
                    <a:pt x="8" y="48"/>
                    <a:pt x="16" y="48"/>
                  </a:cubicBezTo>
                  <a:cubicBezTo>
                    <a:pt x="24" y="48"/>
                    <a:pt x="32" y="40"/>
                    <a:pt x="32" y="24"/>
                  </a:cubicBezTo>
                  <a:cubicBezTo>
                    <a:pt x="32" y="8"/>
                    <a:pt x="24" y="0"/>
                    <a:pt x="16"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16;p72">
              <a:extLst>
                <a:ext uri="{FF2B5EF4-FFF2-40B4-BE49-F238E27FC236}">
                  <a16:creationId xmlns:a16="http://schemas.microsoft.com/office/drawing/2014/main" id="{2FD758FC-9601-414E-A6DE-0CCDCDE52FF4}"/>
                </a:ext>
              </a:extLst>
            </p:cNvPr>
            <p:cNvSpPr/>
            <p:nvPr/>
          </p:nvSpPr>
          <p:spPr>
            <a:xfrm>
              <a:off x="-146245" y="3721000"/>
              <a:ext cx="1533156" cy="1324590"/>
            </a:xfrm>
            <a:custGeom>
              <a:avLst/>
              <a:gdLst/>
              <a:ahLst/>
              <a:cxnLst/>
              <a:rect l="l" t="t" r="r" b="b"/>
              <a:pathLst>
                <a:path w="50545" h="43669" extrusionOk="0">
                  <a:moveTo>
                    <a:pt x="25482" y="0"/>
                  </a:moveTo>
                  <a:cubicBezTo>
                    <a:pt x="25455" y="0"/>
                    <a:pt x="25426" y="7"/>
                    <a:pt x="25399" y="20"/>
                  </a:cubicBezTo>
                  <a:cubicBezTo>
                    <a:pt x="22929" y="1382"/>
                    <a:pt x="21060" y="4295"/>
                    <a:pt x="21345" y="7177"/>
                  </a:cubicBezTo>
                  <a:cubicBezTo>
                    <a:pt x="21459" y="8685"/>
                    <a:pt x="22673" y="11140"/>
                    <a:pt x="24388" y="11140"/>
                  </a:cubicBezTo>
                  <a:cubicBezTo>
                    <a:pt x="24582" y="11140"/>
                    <a:pt x="24782" y="11108"/>
                    <a:pt x="24987" y="11041"/>
                  </a:cubicBezTo>
                  <a:cubicBezTo>
                    <a:pt x="25051" y="11358"/>
                    <a:pt x="25114" y="11643"/>
                    <a:pt x="25241" y="11896"/>
                  </a:cubicBezTo>
                  <a:cubicBezTo>
                    <a:pt x="25526" y="12846"/>
                    <a:pt x="26349" y="13543"/>
                    <a:pt x="27046" y="14176"/>
                  </a:cubicBezTo>
                  <a:cubicBezTo>
                    <a:pt x="28376" y="15411"/>
                    <a:pt x="29294" y="16646"/>
                    <a:pt x="29168" y="18546"/>
                  </a:cubicBezTo>
                  <a:cubicBezTo>
                    <a:pt x="28914" y="22062"/>
                    <a:pt x="27141" y="25767"/>
                    <a:pt x="25272" y="28649"/>
                  </a:cubicBezTo>
                  <a:cubicBezTo>
                    <a:pt x="25241" y="28649"/>
                    <a:pt x="25241" y="28680"/>
                    <a:pt x="25241" y="28712"/>
                  </a:cubicBezTo>
                  <a:cubicBezTo>
                    <a:pt x="23657" y="31436"/>
                    <a:pt x="21472" y="33462"/>
                    <a:pt x="18939" y="35331"/>
                  </a:cubicBezTo>
                  <a:cubicBezTo>
                    <a:pt x="16912" y="36819"/>
                    <a:pt x="14473" y="37579"/>
                    <a:pt x="12320" y="38846"/>
                  </a:cubicBezTo>
                  <a:cubicBezTo>
                    <a:pt x="14283" y="36503"/>
                    <a:pt x="12636" y="32259"/>
                    <a:pt x="15550" y="30454"/>
                  </a:cubicBezTo>
                  <a:cubicBezTo>
                    <a:pt x="16563" y="31056"/>
                    <a:pt x="17672" y="31499"/>
                    <a:pt x="18844" y="31689"/>
                  </a:cubicBezTo>
                  <a:cubicBezTo>
                    <a:pt x="18996" y="31716"/>
                    <a:pt x="19154" y="31727"/>
                    <a:pt x="19315" y="31727"/>
                  </a:cubicBezTo>
                  <a:cubicBezTo>
                    <a:pt x="20103" y="31727"/>
                    <a:pt x="20977" y="31462"/>
                    <a:pt x="21769" y="31462"/>
                  </a:cubicBezTo>
                  <a:cubicBezTo>
                    <a:pt x="22161" y="31462"/>
                    <a:pt x="22534" y="31527"/>
                    <a:pt x="22866" y="31721"/>
                  </a:cubicBezTo>
                  <a:cubicBezTo>
                    <a:pt x="22886" y="31734"/>
                    <a:pt x="22909" y="31740"/>
                    <a:pt x="22933" y="31740"/>
                  </a:cubicBezTo>
                  <a:cubicBezTo>
                    <a:pt x="23020" y="31740"/>
                    <a:pt x="23112" y="31655"/>
                    <a:pt x="23087" y="31531"/>
                  </a:cubicBezTo>
                  <a:cubicBezTo>
                    <a:pt x="22566" y="29659"/>
                    <a:pt x="20504" y="28504"/>
                    <a:pt x="18543" y="28504"/>
                  </a:cubicBezTo>
                  <a:cubicBezTo>
                    <a:pt x="17286" y="28504"/>
                    <a:pt x="16071" y="28978"/>
                    <a:pt x="15328" y="30042"/>
                  </a:cubicBezTo>
                  <a:cubicBezTo>
                    <a:pt x="15233" y="30042"/>
                    <a:pt x="15170" y="30137"/>
                    <a:pt x="15202" y="30201"/>
                  </a:cubicBezTo>
                  <a:cubicBezTo>
                    <a:pt x="13365" y="30866"/>
                    <a:pt x="13365" y="32924"/>
                    <a:pt x="12985" y="34603"/>
                  </a:cubicBezTo>
                  <a:cubicBezTo>
                    <a:pt x="13016" y="33874"/>
                    <a:pt x="12826" y="33146"/>
                    <a:pt x="12763" y="32386"/>
                  </a:cubicBezTo>
                  <a:cubicBezTo>
                    <a:pt x="12668" y="30739"/>
                    <a:pt x="13111" y="28174"/>
                    <a:pt x="14283" y="26939"/>
                  </a:cubicBezTo>
                  <a:cubicBezTo>
                    <a:pt x="14283" y="26939"/>
                    <a:pt x="14283" y="26907"/>
                    <a:pt x="14283" y="26907"/>
                  </a:cubicBezTo>
                  <a:cubicBezTo>
                    <a:pt x="15740" y="26210"/>
                    <a:pt x="17418" y="26305"/>
                    <a:pt x="18812" y="25482"/>
                  </a:cubicBezTo>
                  <a:cubicBezTo>
                    <a:pt x="19350" y="25165"/>
                    <a:pt x="19794" y="24753"/>
                    <a:pt x="20205" y="24278"/>
                  </a:cubicBezTo>
                  <a:cubicBezTo>
                    <a:pt x="20870" y="23487"/>
                    <a:pt x="21377" y="21967"/>
                    <a:pt x="22549" y="21935"/>
                  </a:cubicBezTo>
                  <a:cubicBezTo>
                    <a:pt x="22771" y="21903"/>
                    <a:pt x="22739" y="21650"/>
                    <a:pt x="22581" y="21650"/>
                  </a:cubicBezTo>
                  <a:lnTo>
                    <a:pt x="22581" y="21618"/>
                  </a:lnTo>
                  <a:cubicBezTo>
                    <a:pt x="20079" y="21808"/>
                    <a:pt x="17418" y="22030"/>
                    <a:pt x="15202" y="23328"/>
                  </a:cubicBezTo>
                  <a:cubicBezTo>
                    <a:pt x="14093" y="23962"/>
                    <a:pt x="12953" y="25387"/>
                    <a:pt x="13808" y="26495"/>
                  </a:cubicBezTo>
                  <a:cubicBezTo>
                    <a:pt x="13808" y="26527"/>
                    <a:pt x="13808" y="26527"/>
                    <a:pt x="13808" y="26559"/>
                  </a:cubicBezTo>
                  <a:cubicBezTo>
                    <a:pt x="12890" y="27762"/>
                    <a:pt x="12351" y="29155"/>
                    <a:pt x="12161" y="30676"/>
                  </a:cubicBezTo>
                  <a:cubicBezTo>
                    <a:pt x="11971" y="32259"/>
                    <a:pt x="12415" y="33842"/>
                    <a:pt x="12130" y="35426"/>
                  </a:cubicBezTo>
                  <a:cubicBezTo>
                    <a:pt x="12098" y="34856"/>
                    <a:pt x="11940" y="34317"/>
                    <a:pt x="11528" y="33842"/>
                  </a:cubicBezTo>
                  <a:cubicBezTo>
                    <a:pt x="10895" y="33114"/>
                    <a:pt x="9945" y="32639"/>
                    <a:pt x="9026" y="32322"/>
                  </a:cubicBezTo>
                  <a:cubicBezTo>
                    <a:pt x="8614" y="30834"/>
                    <a:pt x="6366" y="29916"/>
                    <a:pt x="5004" y="29884"/>
                  </a:cubicBezTo>
                  <a:cubicBezTo>
                    <a:pt x="4992" y="29884"/>
                    <a:pt x="4981" y="29884"/>
                    <a:pt x="4969" y="29884"/>
                  </a:cubicBezTo>
                  <a:cubicBezTo>
                    <a:pt x="2768" y="29884"/>
                    <a:pt x="1012" y="32808"/>
                    <a:pt x="634" y="34698"/>
                  </a:cubicBezTo>
                  <a:cubicBezTo>
                    <a:pt x="612" y="34805"/>
                    <a:pt x="693" y="34883"/>
                    <a:pt x="776" y="34883"/>
                  </a:cubicBezTo>
                  <a:cubicBezTo>
                    <a:pt x="816" y="34883"/>
                    <a:pt x="857" y="34865"/>
                    <a:pt x="887" y="34824"/>
                  </a:cubicBezTo>
                  <a:cubicBezTo>
                    <a:pt x="1299" y="34127"/>
                    <a:pt x="1204" y="34222"/>
                    <a:pt x="2186" y="33874"/>
                  </a:cubicBezTo>
                  <a:cubicBezTo>
                    <a:pt x="2664" y="33705"/>
                    <a:pt x="2909" y="33632"/>
                    <a:pt x="3126" y="33632"/>
                  </a:cubicBezTo>
                  <a:cubicBezTo>
                    <a:pt x="3355" y="33632"/>
                    <a:pt x="3553" y="33712"/>
                    <a:pt x="3959" y="33842"/>
                  </a:cubicBezTo>
                  <a:cubicBezTo>
                    <a:pt x="4428" y="33989"/>
                    <a:pt x="4870" y="34163"/>
                    <a:pt x="5360" y="34163"/>
                  </a:cubicBezTo>
                  <a:cubicBezTo>
                    <a:pt x="5399" y="34163"/>
                    <a:pt x="5439" y="34162"/>
                    <a:pt x="5479" y="34159"/>
                  </a:cubicBezTo>
                  <a:cubicBezTo>
                    <a:pt x="6683" y="34127"/>
                    <a:pt x="7949" y="33304"/>
                    <a:pt x="9026" y="32797"/>
                  </a:cubicBezTo>
                  <a:cubicBezTo>
                    <a:pt x="10198" y="33526"/>
                    <a:pt x="11528" y="34317"/>
                    <a:pt x="11465" y="35933"/>
                  </a:cubicBezTo>
                  <a:cubicBezTo>
                    <a:pt x="11401" y="37358"/>
                    <a:pt x="10040" y="39068"/>
                    <a:pt x="9026" y="40018"/>
                  </a:cubicBezTo>
                  <a:cubicBezTo>
                    <a:pt x="6968" y="41886"/>
                    <a:pt x="3326" y="42013"/>
                    <a:pt x="697" y="42045"/>
                  </a:cubicBezTo>
                  <a:cubicBezTo>
                    <a:pt x="634" y="42045"/>
                    <a:pt x="602" y="42045"/>
                    <a:pt x="571" y="42076"/>
                  </a:cubicBezTo>
                  <a:cubicBezTo>
                    <a:pt x="159" y="42393"/>
                    <a:pt x="0" y="43375"/>
                    <a:pt x="571" y="43565"/>
                  </a:cubicBezTo>
                  <a:cubicBezTo>
                    <a:pt x="571" y="43617"/>
                    <a:pt x="613" y="43668"/>
                    <a:pt x="663" y="43668"/>
                  </a:cubicBezTo>
                  <a:cubicBezTo>
                    <a:pt x="674" y="43668"/>
                    <a:pt x="686" y="43666"/>
                    <a:pt x="697" y="43660"/>
                  </a:cubicBezTo>
                  <a:cubicBezTo>
                    <a:pt x="4941" y="42995"/>
                    <a:pt x="8994" y="41538"/>
                    <a:pt x="12953" y="39955"/>
                  </a:cubicBezTo>
                  <a:cubicBezTo>
                    <a:pt x="16975" y="38339"/>
                    <a:pt x="20585" y="35996"/>
                    <a:pt x="24101" y="33462"/>
                  </a:cubicBezTo>
                  <a:cubicBezTo>
                    <a:pt x="24123" y="33507"/>
                    <a:pt x="24161" y="33552"/>
                    <a:pt x="24215" y="33552"/>
                  </a:cubicBezTo>
                  <a:cubicBezTo>
                    <a:pt x="24238" y="33552"/>
                    <a:pt x="24263" y="33544"/>
                    <a:pt x="24291" y="33526"/>
                  </a:cubicBezTo>
                  <a:cubicBezTo>
                    <a:pt x="24892" y="33241"/>
                    <a:pt x="25557" y="33051"/>
                    <a:pt x="26191" y="32924"/>
                  </a:cubicBezTo>
                  <a:cubicBezTo>
                    <a:pt x="27394" y="33177"/>
                    <a:pt x="28534" y="33494"/>
                    <a:pt x="29706" y="33874"/>
                  </a:cubicBezTo>
                  <a:lnTo>
                    <a:pt x="29738" y="33874"/>
                  </a:lnTo>
                  <a:cubicBezTo>
                    <a:pt x="29769" y="33874"/>
                    <a:pt x="29769" y="33874"/>
                    <a:pt x="29769" y="33906"/>
                  </a:cubicBezTo>
                  <a:cubicBezTo>
                    <a:pt x="29643" y="35869"/>
                    <a:pt x="30054" y="38244"/>
                    <a:pt x="31511" y="39701"/>
                  </a:cubicBezTo>
                  <a:cubicBezTo>
                    <a:pt x="32113" y="40303"/>
                    <a:pt x="32905" y="40525"/>
                    <a:pt x="33760" y="40620"/>
                  </a:cubicBezTo>
                  <a:cubicBezTo>
                    <a:pt x="35407" y="40810"/>
                    <a:pt x="37085" y="40841"/>
                    <a:pt x="38763" y="40968"/>
                  </a:cubicBezTo>
                  <a:cubicBezTo>
                    <a:pt x="38922" y="40968"/>
                    <a:pt x="38985" y="40715"/>
                    <a:pt x="38827" y="40683"/>
                  </a:cubicBezTo>
                  <a:cubicBezTo>
                    <a:pt x="36325" y="40081"/>
                    <a:pt x="35882" y="37453"/>
                    <a:pt x="34456" y="35711"/>
                  </a:cubicBezTo>
                  <a:cubicBezTo>
                    <a:pt x="33380" y="34381"/>
                    <a:pt x="31701" y="33779"/>
                    <a:pt x="30054" y="33621"/>
                  </a:cubicBezTo>
                  <a:cubicBezTo>
                    <a:pt x="30017" y="33584"/>
                    <a:pt x="29969" y="33568"/>
                    <a:pt x="29923" y="33568"/>
                  </a:cubicBezTo>
                  <a:cubicBezTo>
                    <a:pt x="29891" y="33568"/>
                    <a:pt x="29859" y="33576"/>
                    <a:pt x="29833" y="33589"/>
                  </a:cubicBezTo>
                  <a:lnTo>
                    <a:pt x="29801" y="33589"/>
                  </a:lnTo>
                  <a:cubicBezTo>
                    <a:pt x="29801" y="33589"/>
                    <a:pt x="29769" y="33589"/>
                    <a:pt x="29769" y="33621"/>
                  </a:cubicBezTo>
                  <a:cubicBezTo>
                    <a:pt x="28851" y="33209"/>
                    <a:pt x="27806" y="32924"/>
                    <a:pt x="26793" y="32797"/>
                  </a:cubicBezTo>
                  <a:cubicBezTo>
                    <a:pt x="27933" y="32607"/>
                    <a:pt x="29073" y="32607"/>
                    <a:pt x="30213" y="32607"/>
                  </a:cubicBezTo>
                  <a:cubicBezTo>
                    <a:pt x="32525" y="32607"/>
                    <a:pt x="34710" y="32734"/>
                    <a:pt x="36927" y="33399"/>
                  </a:cubicBezTo>
                  <a:lnTo>
                    <a:pt x="36958" y="33399"/>
                  </a:lnTo>
                  <a:cubicBezTo>
                    <a:pt x="36958" y="33399"/>
                    <a:pt x="36958" y="33431"/>
                    <a:pt x="36958" y="33431"/>
                  </a:cubicBezTo>
                  <a:cubicBezTo>
                    <a:pt x="36908" y="33555"/>
                    <a:pt x="37015" y="33641"/>
                    <a:pt x="37109" y="33641"/>
                  </a:cubicBezTo>
                  <a:cubicBezTo>
                    <a:pt x="37135" y="33641"/>
                    <a:pt x="37160" y="33634"/>
                    <a:pt x="37180" y="33621"/>
                  </a:cubicBezTo>
                  <a:cubicBezTo>
                    <a:pt x="37780" y="35721"/>
                    <a:pt x="40511" y="37053"/>
                    <a:pt x="42601" y="37053"/>
                  </a:cubicBezTo>
                  <a:cubicBezTo>
                    <a:pt x="42718" y="37053"/>
                    <a:pt x="42832" y="37049"/>
                    <a:pt x="42944" y="37041"/>
                  </a:cubicBezTo>
                  <a:cubicBezTo>
                    <a:pt x="43767" y="36978"/>
                    <a:pt x="44591" y="36756"/>
                    <a:pt x="45414" y="36566"/>
                  </a:cubicBezTo>
                  <a:cubicBezTo>
                    <a:pt x="46142" y="36408"/>
                    <a:pt x="47092" y="36344"/>
                    <a:pt x="47757" y="35996"/>
                  </a:cubicBezTo>
                  <a:cubicBezTo>
                    <a:pt x="48264" y="35711"/>
                    <a:pt x="48549" y="35299"/>
                    <a:pt x="48359" y="34761"/>
                  </a:cubicBezTo>
                  <a:cubicBezTo>
                    <a:pt x="48858" y="34618"/>
                    <a:pt x="49339" y="34494"/>
                    <a:pt x="49856" y="34494"/>
                  </a:cubicBezTo>
                  <a:cubicBezTo>
                    <a:pt x="50028" y="34494"/>
                    <a:pt x="50204" y="34507"/>
                    <a:pt x="50386" y="34539"/>
                  </a:cubicBezTo>
                  <a:cubicBezTo>
                    <a:pt x="50481" y="34539"/>
                    <a:pt x="50544" y="34476"/>
                    <a:pt x="50513" y="34381"/>
                  </a:cubicBezTo>
                  <a:cubicBezTo>
                    <a:pt x="50006" y="33114"/>
                    <a:pt x="49119" y="32101"/>
                    <a:pt x="47852" y="31531"/>
                  </a:cubicBezTo>
                  <a:cubicBezTo>
                    <a:pt x="48074" y="31341"/>
                    <a:pt x="48327" y="31151"/>
                    <a:pt x="48613" y="31024"/>
                  </a:cubicBezTo>
                  <a:cubicBezTo>
                    <a:pt x="48676" y="31056"/>
                    <a:pt x="48708" y="31087"/>
                    <a:pt x="48803" y="31119"/>
                  </a:cubicBezTo>
                  <a:cubicBezTo>
                    <a:pt x="48818" y="31125"/>
                    <a:pt x="48833" y="31128"/>
                    <a:pt x="48847" y="31128"/>
                  </a:cubicBezTo>
                  <a:cubicBezTo>
                    <a:pt x="48971" y="31128"/>
                    <a:pt x="49009" y="30891"/>
                    <a:pt x="48866" y="30834"/>
                  </a:cubicBezTo>
                  <a:lnTo>
                    <a:pt x="48834" y="30834"/>
                  </a:lnTo>
                  <a:cubicBezTo>
                    <a:pt x="48834" y="30788"/>
                    <a:pt x="48800" y="30758"/>
                    <a:pt x="48757" y="30758"/>
                  </a:cubicBezTo>
                  <a:cubicBezTo>
                    <a:pt x="48741" y="30758"/>
                    <a:pt x="48724" y="30762"/>
                    <a:pt x="48708" y="30771"/>
                  </a:cubicBezTo>
                  <a:lnTo>
                    <a:pt x="48676" y="30771"/>
                  </a:lnTo>
                  <a:cubicBezTo>
                    <a:pt x="46649" y="30006"/>
                    <a:pt x="44313" y="29232"/>
                    <a:pt x="42088" y="29232"/>
                  </a:cubicBezTo>
                  <a:cubicBezTo>
                    <a:pt x="40349" y="29232"/>
                    <a:pt x="38678" y="29704"/>
                    <a:pt x="37275" y="31024"/>
                  </a:cubicBezTo>
                  <a:cubicBezTo>
                    <a:pt x="37275" y="30992"/>
                    <a:pt x="37275" y="30992"/>
                    <a:pt x="37275" y="30992"/>
                  </a:cubicBezTo>
                  <a:cubicBezTo>
                    <a:pt x="37254" y="30908"/>
                    <a:pt x="37205" y="30866"/>
                    <a:pt x="37146" y="30866"/>
                  </a:cubicBezTo>
                  <a:cubicBezTo>
                    <a:pt x="37117" y="30866"/>
                    <a:pt x="37085" y="30876"/>
                    <a:pt x="37053" y="30897"/>
                  </a:cubicBezTo>
                  <a:cubicBezTo>
                    <a:pt x="35683" y="31475"/>
                    <a:pt x="34222" y="31601"/>
                    <a:pt x="32739" y="31601"/>
                  </a:cubicBezTo>
                  <a:cubicBezTo>
                    <a:pt x="31598" y="31601"/>
                    <a:pt x="30443" y="31527"/>
                    <a:pt x="29307" y="31527"/>
                  </a:cubicBezTo>
                  <a:cubicBezTo>
                    <a:pt x="27553" y="31527"/>
                    <a:pt x="25843" y="31704"/>
                    <a:pt x="24291" y="32607"/>
                  </a:cubicBezTo>
                  <a:cubicBezTo>
                    <a:pt x="24512" y="30897"/>
                    <a:pt x="26317" y="29947"/>
                    <a:pt x="27426" y="28775"/>
                  </a:cubicBezTo>
                  <a:cubicBezTo>
                    <a:pt x="28376" y="27794"/>
                    <a:pt x="29136" y="26685"/>
                    <a:pt x="29959" y="25577"/>
                  </a:cubicBezTo>
                  <a:cubicBezTo>
                    <a:pt x="31610" y="23348"/>
                    <a:pt x="33883" y="20904"/>
                    <a:pt x="36757" y="20904"/>
                  </a:cubicBezTo>
                  <a:cubicBezTo>
                    <a:pt x="37190" y="20904"/>
                    <a:pt x="37638" y="20959"/>
                    <a:pt x="38098" y="21080"/>
                  </a:cubicBezTo>
                  <a:cubicBezTo>
                    <a:pt x="38110" y="21086"/>
                    <a:pt x="38122" y="21088"/>
                    <a:pt x="38133" y="21088"/>
                  </a:cubicBezTo>
                  <a:cubicBezTo>
                    <a:pt x="38183" y="21088"/>
                    <a:pt x="38225" y="21037"/>
                    <a:pt x="38225" y="20985"/>
                  </a:cubicBezTo>
                  <a:cubicBezTo>
                    <a:pt x="38288" y="20985"/>
                    <a:pt x="38320" y="20922"/>
                    <a:pt x="38257" y="20858"/>
                  </a:cubicBezTo>
                  <a:cubicBezTo>
                    <a:pt x="37940" y="20320"/>
                    <a:pt x="37560" y="19845"/>
                    <a:pt x="37307" y="19243"/>
                  </a:cubicBezTo>
                  <a:cubicBezTo>
                    <a:pt x="37022" y="18610"/>
                    <a:pt x="36895" y="17945"/>
                    <a:pt x="36768" y="17280"/>
                  </a:cubicBezTo>
                  <a:cubicBezTo>
                    <a:pt x="36768" y="17221"/>
                    <a:pt x="36727" y="17196"/>
                    <a:pt x="36683" y="17196"/>
                  </a:cubicBezTo>
                  <a:cubicBezTo>
                    <a:pt x="36633" y="17196"/>
                    <a:pt x="36578" y="17229"/>
                    <a:pt x="36578" y="17280"/>
                  </a:cubicBezTo>
                  <a:cubicBezTo>
                    <a:pt x="36578" y="17311"/>
                    <a:pt x="36578" y="17375"/>
                    <a:pt x="36578" y="17406"/>
                  </a:cubicBezTo>
                  <a:cubicBezTo>
                    <a:pt x="36040" y="17723"/>
                    <a:pt x="35692" y="18135"/>
                    <a:pt x="35311" y="18610"/>
                  </a:cubicBezTo>
                  <a:cubicBezTo>
                    <a:pt x="34646" y="19401"/>
                    <a:pt x="33981" y="19940"/>
                    <a:pt x="33095" y="20447"/>
                  </a:cubicBezTo>
                  <a:cubicBezTo>
                    <a:pt x="32208" y="20985"/>
                    <a:pt x="31290" y="21428"/>
                    <a:pt x="30624" y="22220"/>
                  </a:cubicBezTo>
                  <a:cubicBezTo>
                    <a:pt x="31195" y="19401"/>
                    <a:pt x="30118" y="16646"/>
                    <a:pt x="31131" y="13891"/>
                  </a:cubicBezTo>
                  <a:cubicBezTo>
                    <a:pt x="31163" y="13891"/>
                    <a:pt x="31195" y="13859"/>
                    <a:pt x="31226" y="13828"/>
                  </a:cubicBezTo>
                  <a:cubicBezTo>
                    <a:pt x="32050" y="12434"/>
                    <a:pt x="33886" y="12403"/>
                    <a:pt x="34836" y="11136"/>
                  </a:cubicBezTo>
                  <a:cubicBezTo>
                    <a:pt x="35407" y="10439"/>
                    <a:pt x="35502" y="9584"/>
                    <a:pt x="35755" y="8729"/>
                  </a:cubicBezTo>
                  <a:cubicBezTo>
                    <a:pt x="36167" y="7494"/>
                    <a:pt x="36768" y="6512"/>
                    <a:pt x="37718" y="5625"/>
                  </a:cubicBezTo>
                  <a:lnTo>
                    <a:pt x="37813" y="5594"/>
                  </a:lnTo>
                  <a:cubicBezTo>
                    <a:pt x="37932" y="5564"/>
                    <a:pt x="37912" y="5369"/>
                    <a:pt x="37780" y="5369"/>
                  </a:cubicBezTo>
                  <a:cubicBezTo>
                    <a:pt x="37770" y="5369"/>
                    <a:pt x="37761" y="5370"/>
                    <a:pt x="37750" y="5372"/>
                  </a:cubicBezTo>
                  <a:cubicBezTo>
                    <a:pt x="36388" y="5625"/>
                    <a:pt x="34773" y="5815"/>
                    <a:pt x="33538" y="6481"/>
                  </a:cubicBezTo>
                  <a:cubicBezTo>
                    <a:pt x="32588" y="7019"/>
                    <a:pt x="32525" y="7937"/>
                    <a:pt x="31796" y="8571"/>
                  </a:cubicBezTo>
                  <a:cubicBezTo>
                    <a:pt x="31036" y="9236"/>
                    <a:pt x="30846" y="9679"/>
                    <a:pt x="30688" y="10756"/>
                  </a:cubicBezTo>
                  <a:cubicBezTo>
                    <a:pt x="30529" y="11738"/>
                    <a:pt x="30498" y="12688"/>
                    <a:pt x="30846" y="13638"/>
                  </a:cubicBezTo>
                  <a:cubicBezTo>
                    <a:pt x="30434" y="14651"/>
                    <a:pt x="30213" y="15696"/>
                    <a:pt x="30213" y="16773"/>
                  </a:cubicBezTo>
                  <a:cubicBezTo>
                    <a:pt x="30149" y="17280"/>
                    <a:pt x="30118" y="17818"/>
                    <a:pt x="30054" y="18325"/>
                  </a:cubicBezTo>
                  <a:cubicBezTo>
                    <a:pt x="30023" y="18578"/>
                    <a:pt x="29991" y="18831"/>
                    <a:pt x="29959" y="19085"/>
                  </a:cubicBezTo>
                  <a:cubicBezTo>
                    <a:pt x="29959" y="18356"/>
                    <a:pt x="29959" y="17596"/>
                    <a:pt x="29801" y="16868"/>
                  </a:cubicBezTo>
                  <a:cubicBezTo>
                    <a:pt x="29389" y="15158"/>
                    <a:pt x="27774" y="14334"/>
                    <a:pt x="26571" y="13194"/>
                  </a:cubicBezTo>
                  <a:cubicBezTo>
                    <a:pt x="26412" y="13004"/>
                    <a:pt x="26254" y="12846"/>
                    <a:pt x="26096" y="12656"/>
                  </a:cubicBezTo>
                  <a:cubicBezTo>
                    <a:pt x="25684" y="12181"/>
                    <a:pt x="25367" y="11611"/>
                    <a:pt x="25304" y="10883"/>
                  </a:cubicBezTo>
                  <a:cubicBezTo>
                    <a:pt x="25304" y="10883"/>
                    <a:pt x="25304" y="10883"/>
                    <a:pt x="25304" y="10851"/>
                  </a:cubicBezTo>
                  <a:cubicBezTo>
                    <a:pt x="25304" y="10819"/>
                    <a:pt x="25304" y="10788"/>
                    <a:pt x="25272" y="10756"/>
                  </a:cubicBezTo>
                  <a:cubicBezTo>
                    <a:pt x="25906" y="9362"/>
                    <a:pt x="26317" y="7969"/>
                    <a:pt x="26127" y="6449"/>
                  </a:cubicBezTo>
                  <a:cubicBezTo>
                    <a:pt x="25842" y="4295"/>
                    <a:pt x="24861" y="2332"/>
                    <a:pt x="25621" y="210"/>
                  </a:cubicBezTo>
                  <a:cubicBezTo>
                    <a:pt x="25671" y="86"/>
                    <a:pt x="25583" y="0"/>
                    <a:pt x="25482"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17;p72">
              <a:extLst>
                <a:ext uri="{FF2B5EF4-FFF2-40B4-BE49-F238E27FC236}">
                  <a16:creationId xmlns:a16="http://schemas.microsoft.com/office/drawing/2014/main" id="{DD090856-7CC8-4A5E-BC67-20F482D3A450}"/>
                </a:ext>
              </a:extLst>
            </p:cNvPr>
            <p:cNvSpPr/>
            <p:nvPr/>
          </p:nvSpPr>
          <p:spPr>
            <a:xfrm>
              <a:off x="88157" y="815066"/>
              <a:ext cx="1056663" cy="682876"/>
            </a:xfrm>
            <a:custGeom>
              <a:avLst/>
              <a:gdLst/>
              <a:ahLst/>
              <a:cxnLst/>
              <a:rect l="l" t="t" r="r" b="b"/>
              <a:pathLst>
                <a:path w="34836" h="22513" extrusionOk="0">
                  <a:moveTo>
                    <a:pt x="22485" y="9275"/>
                  </a:moveTo>
                  <a:lnTo>
                    <a:pt x="22485" y="9275"/>
                  </a:lnTo>
                  <a:cubicBezTo>
                    <a:pt x="24132" y="10383"/>
                    <a:pt x="26412" y="10003"/>
                    <a:pt x="28280" y="10573"/>
                  </a:cubicBezTo>
                  <a:cubicBezTo>
                    <a:pt x="30655" y="11302"/>
                    <a:pt x="32556" y="12664"/>
                    <a:pt x="34107" y="14564"/>
                  </a:cubicBezTo>
                  <a:cubicBezTo>
                    <a:pt x="34012" y="14500"/>
                    <a:pt x="33917" y="14469"/>
                    <a:pt x="33854" y="14437"/>
                  </a:cubicBezTo>
                  <a:cubicBezTo>
                    <a:pt x="32397" y="13677"/>
                    <a:pt x="30655" y="13550"/>
                    <a:pt x="29040" y="13265"/>
                  </a:cubicBezTo>
                  <a:cubicBezTo>
                    <a:pt x="26190" y="12790"/>
                    <a:pt x="24100" y="11650"/>
                    <a:pt x="22485" y="9275"/>
                  </a:cubicBezTo>
                  <a:close/>
                  <a:moveTo>
                    <a:pt x="22200" y="9117"/>
                  </a:moveTo>
                  <a:lnTo>
                    <a:pt x="22200" y="9117"/>
                  </a:lnTo>
                  <a:cubicBezTo>
                    <a:pt x="24100" y="13075"/>
                    <a:pt x="28154" y="13170"/>
                    <a:pt x="31859" y="14120"/>
                  </a:cubicBezTo>
                  <a:cubicBezTo>
                    <a:pt x="30909" y="14152"/>
                    <a:pt x="29927" y="14405"/>
                    <a:pt x="28945" y="14564"/>
                  </a:cubicBezTo>
                  <a:cubicBezTo>
                    <a:pt x="28377" y="14668"/>
                    <a:pt x="27806" y="14735"/>
                    <a:pt x="27247" y="14735"/>
                  </a:cubicBezTo>
                  <a:cubicBezTo>
                    <a:pt x="25937" y="14735"/>
                    <a:pt x="24696" y="14366"/>
                    <a:pt x="23720" y="13234"/>
                  </a:cubicBezTo>
                  <a:cubicBezTo>
                    <a:pt x="22770" y="12125"/>
                    <a:pt x="22358" y="10542"/>
                    <a:pt x="22200" y="9117"/>
                  </a:cubicBezTo>
                  <a:close/>
                  <a:moveTo>
                    <a:pt x="13997" y="2276"/>
                  </a:moveTo>
                  <a:cubicBezTo>
                    <a:pt x="15834" y="2783"/>
                    <a:pt x="17703" y="4430"/>
                    <a:pt x="18748" y="5823"/>
                  </a:cubicBezTo>
                  <a:cubicBezTo>
                    <a:pt x="20110" y="7692"/>
                    <a:pt x="20458" y="10193"/>
                    <a:pt x="19951" y="12442"/>
                  </a:cubicBezTo>
                  <a:cubicBezTo>
                    <a:pt x="19635" y="13740"/>
                    <a:pt x="19065" y="14975"/>
                    <a:pt x="18336" y="16084"/>
                  </a:cubicBezTo>
                  <a:cubicBezTo>
                    <a:pt x="18083" y="16432"/>
                    <a:pt x="17639" y="17192"/>
                    <a:pt x="17259" y="17446"/>
                  </a:cubicBezTo>
                  <a:cubicBezTo>
                    <a:pt x="16848" y="17636"/>
                    <a:pt x="16436" y="17826"/>
                    <a:pt x="15993" y="17984"/>
                  </a:cubicBezTo>
                  <a:cubicBezTo>
                    <a:pt x="15961" y="17857"/>
                    <a:pt x="15898" y="17699"/>
                    <a:pt x="15803" y="17572"/>
                  </a:cubicBezTo>
                  <a:cubicBezTo>
                    <a:pt x="15613" y="17541"/>
                    <a:pt x="15486" y="17446"/>
                    <a:pt x="15359" y="17414"/>
                  </a:cubicBezTo>
                  <a:cubicBezTo>
                    <a:pt x="15359" y="17319"/>
                    <a:pt x="15328" y="17224"/>
                    <a:pt x="15201" y="17224"/>
                  </a:cubicBezTo>
                  <a:cubicBezTo>
                    <a:pt x="14726" y="17224"/>
                    <a:pt x="14884" y="17224"/>
                    <a:pt x="14504" y="17572"/>
                  </a:cubicBezTo>
                  <a:cubicBezTo>
                    <a:pt x="14187" y="17889"/>
                    <a:pt x="14061" y="18491"/>
                    <a:pt x="13807" y="18871"/>
                  </a:cubicBezTo>
                  <a:cubicBezTo>
                    <a:pt x="13332" y="19536"/>
                    <a:pt x="12667" y="20137"/>
                    <a:pt x="11907" y="20486"/>
                  </a:cubicBezTo>
                  <a:cubicBezTo>
                    <a:pt x="10926" y="20961"/>
                    <a:pt x="9817" y="21246"/>
                    <a:pt x="8677" y="21468"/>
                  </a:cubicBezTo>
                  <a:cubicBezTo>
                    <a:pt x="11654" y="18681"/>
                    <a:pt x="13839" y="15197"/>
                    <a:pt x="14916" y="11238"/>
                  </a:cubicBezTo>
                  <a:cubicBezTo>
                    <a:pt x="15708" y="8388"/>
                    <a:pt x="16214" y="4556"/>
                    <a:pt x="13997" y="2276"/>
                  </a:cubicBezTo>
                  <a:close/>
                  <a:moveTo>
                    <a:pt x="13554" y="2181"/>
                  </a:moveTo>
                  <a:cubicBezTo>
                    <a:pt x="16214" y="4841"/>
                    <a:pt x="15328" y="9243"/>
                    <a:pt x="14187" y="12505"/>
                  </a:cubicBezTo>
                  <a:cubicBezTo>
                    <a:pt x="12952" y="16020"/>
                    <a:pt x="10831" y="19092"/>
                    <a:pt x="8107" y="21563"/>
                  </a:cubicBezTo>
                  <a:cubicBezTo>
                    <a:pt x="8075" y="21563"/>
                    <a:pt x="8075" y="21594"/>
                    <a:pt x="8075" y="21594"/>
                  </a:cubicBezTo>
                  <a:cubicBezTo>
                    <a:pt x="7442" y="21721"/>
                    <a:pt x="6809" y="21816"/>
                    <a:pt x="6207" y="21943"/>
                  </a:cubicBezTo>
                  <a:cubicBezTo>
                    <a:pt x="8487" y="20327"/>
                    <a:pt x="8899" y="15609"/>
                    <a:pt x="9184" y="13360"/>
                  </a:cubicBezTo>
                  <a:cubicBezTo>
                    <a:pt x="9500" y="10732"/>
                    <a:pt x="9627" y="7787"/>
                    <a:pt x="11401" y="5696"/>
                  </a:cubicBezTo>
                  <a:cubicBezTo>
                    <a:pt x="11907" y="5095"/>
                    <a:pt x="12604" y="4651"/>
                    <a:pt x="12984" y="3955"/>
                  </a:cubicBezTo>
                  <a:cubicBezTo>
                    <a:pt x="13237" y="3543"/>
                    <a:pt x="13111" y="2815"/>
                    <a:pt x="13142" y="2276"/>
                  </a:cubicBezTo>
                  <a:lnTo>
                    <a:pt x="13142" y="2276"/>
                  </a:lnTo>
                  <a:cubicBezTo>
                    <a:pt x="13178" y="2294"/>
                    <a:pt x="13211" y="2302"/>
                    <a:pt x="13240" y="2302"/>
                  </a:cubicBezTo>
                  <a:cubicBezTo>
                    <a:pt x="13317" y="2302"/>
                    <a:pt x="13373" y="2250"/>
                    <a:pt x="13396" y="2181"/>
                  </a:cubicBezTo>
                  <a:close/>
                  <a:moveTo>
                    <a:pt x="8170" y="17161"/>
                  </a:moveTo>
                  <a:lnTo>
                    <a:pt x="8170" y="17161"/>
                  </a:lnTo>
                  <a:cubicBezTo>
                    <a:pt x="7727" y="19282"/>
                    <a:pt x="6904" y="21911"/>
                    <a:pt x="4718" y="22133"/>
                  </a:cubicBezTo>
                  <a:cubicBezTo>
                    <a:pt x="4655" y="22164"/>
                    <a:pt x="4623" y="22196"/>
                    <a:pt x="4592" y="22228"/>
                  </a:cubicBezTo>
                  <a:cubicBezTo>
                    <a:pt x="3547" y="22006"/>
                    <a:pt x="2533" y="21658"/>
                    <a:pt x="1805" y="20802"/>
                  </a:cubicBezTo>
                  <a:cubicBezTo>
                    <a:pt x="1330" y="20264"/>
                    <a:pt x="1108" y="19599"/>
                    <a:pt x="1171" y="18871"/>
                  </a:cubicBezTo>
                  <a:cubicBezTo>
                    <a:pt x="1307" y="18600"/>
                    <a:pt x="1442" y="18465"/>
                    <a:pt x="1582" y="18465"/>
                  </a:cubicBezTo>
                  <a:cubicBezTo>
                    <a:pt x="1704" y="18465"/>
                    <a:pt x="1830" y="18569"/>
                    <a:pt x="1963" y="18776"/>
                  </a:cubicBezTo>
                  <a:cubicBezTo>
                    <a:pt x="2818" y="18997"/>
                    <a:pt x="3388" y="19536"/>
                    <a:pt x="4370" y="19536"/>
                  </a:cubicBezTo>
                  <a:cubicBezTo>
                    <a:pt x="6080" y="19536"/>
                    <a:pt x="7379" y="18554"/>
                    <a:pt x="8170" y="17161"/>
                  </a:cubicBezTo>
                  <a:close/>
                  <a:moveTo>
                    <a:pt x="5660" y="0"/>
                  </a:moveTo>
                  <a:cubicBezTo>
                    <a:pt x="3779" y="0"/>
                    <a:pt x="1888" y="256"/>
                    <a:pt x="126" y="629"/>
                  </a:cubicBezTo>
                  <a:cubicBezTo>
                    <a:pt x="9" y="659"/>
                    <a:pt x="0" y="823"/>
                    <a:pt x="100" y="823"/>
                  </a:cubicBezTo>
                  <a:cubicBezTo>
                    <a:pt x="108" y="823"/>
                    <a:pt x="117" y="822"/>
                    <a:pt x="126" y="819"/>
                  </a:cubicBezTo>
                  <a:cubicBezTo>
                    <a:pt x="2040" y="625"/>
                    <a:pt x="3990" y="389"/>
                    <a:pt x="5905" y="389"/>
                  </a:cubicBezTo>
                  <a:cubicBezTo>
                    <a:pt x="8363" y="389"/>
                    <a:pt x="10763" y="779"/>
                    <a:pt x="12952" y="2150"/>
                  </a:cubicBezTo>
                  <a:cubicBezTo>
                    <a:pt x="12921" y="2213"/>
                    <a:pt x="12921" y="2276"/>
                    <a:pt x="12889" y="2340"/>
                  </a:cubicBezTo>
                  <a:cubicBezTo>
                    <a:pt x="12921" y="2498"/>
                    <a:pt x="12952" y="2625"/>
                    <a:pt x="12952" y="2783"/>
                  </a:cubicBezTo>
                  <a:cubicBezTo>
                    <a:pt x="12921" y="3480"/>
                    <a:pt x="12667" y="4050"/>
                    <a:pt x="12161" y="4461"/>
                  </a:cubicBezTo>
                  <a:cubicBezTo>
                    <a:pt x="11971" y="4683"/>
                    <a:pt x="11717" y="4873"/>
                    <a:pt x="11527" y="5095"/>
                  </a:cubicBezTo>
                  <a:cubicBezTo>
                    <a:pt x="10292" y="6393"/>
                    <a:pt x="9690" y="7977"/>
                    <a:pt x="9342" y="9718"/>
                  </a:cubicBezTo>
                  <a:cubicBezTo>
                    <a:pt x="8962" y="11745"/>
                    <a:pt x="8867" y="13835"/>
                    <a:pt x="8455" y="15862"/>
                  </a:cubicBezTo>
                  <a:lnTo>
                    <a:pt x="8424" y="16052"/>
                  </a:lnTo>
                  <a:cubicBezTo>
                    <a:pt x="7738" y="17858"/>
                    <a:pt x="6061" y="19202"/>
                    <a:pt x="4253" y="19202"/>
                  </a:cubicBezTo>
                  <a:cubicBezTo>
                    <a:pt x="3556" y="19202"/>
                    <a:pt x="2840" y="19003"/>
                    <a:pt x="2153" y="18554"/>
                  </a:cubicBezTo>
                  <a:cubicBezTo>
                    <a:pt x="1818" y="18345"/>
                    <a:pt x="1608" y="18066"/>
                    <a:pt x="1385" y="18066"/>
                  </a:cubicBezTo>
                  <a:cubicBezTo>
                    <a:pt x="1270" y="18066"/>
                    <a:pt x="1153" y="18139"/>
                    <a:pt x="1013" y="18332"/>
                  </a:cubicBezTo>
                  <a:cubicBezTo>
                    <a:pt x="538" y="18997"/>
                    <a:pt x="1076" y="20264"/>
                    <a:pt x="1457" y="20802"/>
                  </a:cubicBezTo>
                  <a:cubicBezTo>
                    <a:pt x="2217" y="21911"/>
                    <a:pt x="3547" y="22323"/>
                    <a:pt x="4845" y="22513"/>
                  </a:cubicBezTo>
                  <a:cubicBezTo>
                    <a:pt x="4877" y="22513"/>
                    <a:pt x="4908" y="22481"/>
                    <a:pt x="4940" y="22449"/>
                  </a:cubicBezTo>
                  <a:cubicBezTo>
                    <a:pt x="5130" y="22418"/>
                    <a:pt x="5320" y="22354"/>
                    <a:pt x="5510" y="22291"/>
                  </a:cubicBezTo>
                  <a:cubicBezTo>
                    <a:pt x="6365" y="22164"/>
                    <a:pt x="7252" y="22006"/>
                    <a:pt x="8107" y="21848"/>
                  </a:cubicBezTo>
                  <a:cubicBezTo>
                    <a:pt x="8139" y="21863"/>
                    <a:pt x="8170" y="21871"/>
                    <a:pt x="8202" y="21871"/>
                  </a:cubicBezTo>
                  <a:cubicBezTo>
                    <a:pt x="8234" y="21871"/>
                    <a:pt x="8265" y="21863"/>
                    <a:pt x="8297" y="21848"/>
                  </a:cubicBezTo>
                  <a:cubicBezTo>
                    <a:pt x="8297" y="21816"/>
                    <a:pt x="8297" y="21816"/>
                    <a:pt x="8329" y="21816"/>
                  </a:cubicBezTo>
                  <a:cubicBezTo>
                    <a:pt x="9437" y="21594"/>
                    <a:pt x="10514" y="21341"/>
                    <a:pt x="11559" y="20961"/>
                  </a:cubicBezTo>
                  <a:cubicBezTo>
                    <a:pt x="12224" y="20707"/>
                    <a:pt x="12857" y="20359"/>
                    <a:pt x="13396" y="19852"/>
                  </a:cubicBezTo>
                  <a:cubicBezTo>
                    <a:pt x="13744" y="19536"/>
                    <a:pt x="14409" y="18206"/>
                    <a:pt x="14916" y="17699"/>
                  </a:cubicBezTo>
                  <a:cubicBezTo>
                    <a:pt x="14932" y="17715"/>
                    <a:pt x="14948" y="17723"/>
                    <a:pt x="14963" y="17723"/>
                  </a:cubicBezTo>
                  <a:cubicBezTo>
                    <a:pt x="14979" y="17723"/>
                    <a:pt x="14995" y="17715"/>
                    <a:pt x="15011" y="17699"/>
                  </a:cubicBezTo>
                  <a:cubicBezTo>
                    <a:pt x="15264" y="17952"/>
                    <a:pt x="15518" y="18206"/>
                    <a:pt x="15771" y="18459"/>
                  </a:cubicBezTo>
                  <a:cubicBezTo>
                    <a:pt x="15771" y="18522"/>
                    <a:pt x="15834" y="18586"/>
                    <a:pt x="15898" y="18586"/>
                  </a:cubicBezTo>
                  <a:cubicBezTo>
                    <a:pt x="15919" y="18587"/>
                    <a:pt x="15940" y="18587"/>
                    <a:pt x="15960" y="18587"/>
                  </a:cubicBezTo>
                  <a:cubicBezTo>
                    <a:pt x="17449" y="18587"/>
                    <a:pt x="18567" y="16384"/>
                    <a:pt x="19191" y="15229"/>
                  </a:cubicBezTo>
                  <a:cubicBezTo>
                    <a:pt x="20205" y="13360"/>
                    <a:pt x="20680" y="11238"/>
                    <a:pt x="20395" y="9148"/>
                  </a:cubicBezTo>
                  <a:cubicBezTo>
                    <a:pt x="20173" y="7818"/>
                    <a:pt x="19698" y="6646"/>
                    <a:pt x="18938" y="5633"/>
                  </a:cubicBezTo>
                  <a:lnTo>
                    <a:pt x="18938" y="5633"/>
                  </a:lnTo>
                  <a:cubicBezTo>
                    <a:pt x="20015" y="6678"/>
                    <a:pt x="21028" y="7818"/>
                    <a:pt x="22010" y="8990"/>
                  </a:cubicBezTo>
                  <a:cubicBezTo>
                    <a:pt x="21946" y="11175"/>
                    <a:pt x="22991" y="13645"/>
                    <a:pt x="25018" y="14627"/>
                  </a:cubicBezTo>
                  <a:cubicBezTo>
                    <a:pt x="25706" y="14964"/>
                    <a:pt x="26409" y="15081"/>
                    <a:pt x="27120" y="15081"/>
                  </a:cubicBezTo>
                  <a:cubicBezTo>
                    <a:pt x="28765" y="15081"/>
                    <a:pt x="30451" y="14452"/>
                    <a:pt x="32080" y="14452"/>
                  </a:cubicBezTo>
                  <a:cubicBezTo>
                    <a:pt x="32923" y="14452"/>
                    <a:pt x="33752" y="14621"/>
                    <a:pt x="34551" y="15134"/>
                  </a:cubicBezTo>
                  <a:cubicBezTo>
                    <a:pt x="34582" y="15165"/>
                    <a:pt x="34582" y="15165"/>
                    <a:pt x="34614" y="15165"/>
                  </a:cubicBezTo>
                  <a:cubicBezTo>
                    <a:pt x="34741" y="15165"/>
                    <a:pt x="34836" y="15039"/>
                    <a:pt x="34741" y="14944"/>
                  </a:cubicBezTo>
                  <a:cubicBezTo>
                    <a:pt x="34677" y="14880"/>
                    <a:pt x="34614" y="14849"/>
                    <a:pt x="34551" y="14817"/>
                  </a:cubicBezTo>
                  <a:cubicBezTo>
                    <a:pt x="33474" y="13012"/>
                    <a:pt x="31795" y="11714"/>
                    <a:pt x="29895" y="10858"/>
                  </a:cubicBezTo>
                  <a:cubicBezTo>
                    <a:pt x="28914" y="10415"/>
                    <a:pt x="27837" y="10098"/>
                    <a:pt x="26792" y="9940"/>
                  </a:cubicBezTo>
                  <a:cubicBezTo>
                    <a:pt x="25272" y="9687"/>
                    <a:pt x="23688" y="9845"/>
                    <a:pt x="22326" y="9053"/>
                  </a:cubicBezTo>
                  <a:cubicBezTo>
                    <a:pt x="22326" y="8990"/>
                    <a:pt x="22295" y="8958"/>
                    <a:pt x="22263" y="8927"/>
                  </a:cubicBezTo>
                  <a:cubicBezTo>
                    <a:pt x="22263" y="8895"/>
                    <a:pt x="22263" y="8895"/>
                    <a:pt x="22231" y="8863"/>
                  </a:cubicBezTo>
                  <a:cubicBezTo>
                    <a:pt x="20870" y="6773"/>
                    <a:pt x="18970" y="4968"/>
                    <a:pt x="16911" y="3575"/>
                  </a:cubicBezTo>
                  <a:cubicBezTo>
                    <a:pt x="15929" y="2751"/>
                    <a:pt x="14789" y="2023"/>
                    <a:pt x="13554" y="1864"/>
                  </a:cubicBezTo>
                  <a:cubicBezTo>
                    <a:pt x="13491" y="1833"/>
                    <a:pt x="13427" y="1769"/>
                    <a:pt x="13364" y="1706"/>
                  </a:cubicBezTo>
                  <a:cubicBezTo>
                    <a:pt x="13364" y="1681"/>
                    <a:pt x="13323" y="1634"/>
                    <a:pt x="13273" y="1634"/>
                  </a:cubicBezTo>
                  <a:cubicBezTo>
                    <a:pt x="13262" y="1634"/>
                    <a:pt x="13250" y="1637"/>
                    <a:pt x="13237" y="1643"/>
                  </a:cubicBezTo>
                  <a:cubicBezTo>
                    <a:pt x="13206" y="1611"/>
                    <a:pt x="13142" y="1579"/>
                    <a:pt x="13111" y="1548"/>
                  </a:cubicBezTo>
                  <a:cubicBezTo>
                    <a:pt x="13093" y="1536"/>
                    <a:pt x="13074" y="1531"/>
                    <a:pt x="13056" y="1531"/>
                  </a:cubicBezTo>
                  <a:cubicBezTo>
                    <a:pt x="12976" y="1531"/>
                    <a:pt x="12907" y="1629"/>
                    <a:pt x="12984" y="1706"/>
                  </a:cubicBezTo>
                  <a:cubicBezTo>
                    <a:pt x="13016" y="1706"/>
                    <a:pt x="13016" y="1738"/>
                    <a:pt x="13047" y="1738"/>
                  </a:cubicBezTo>
                  <a:cubicBezTo>
                    <a:pt x="13016" y="1769"/>
                    <a:pt x="12984" y="1801"/>
                    <a:pt x="12984" y="1801"/>
                  </a:cubicBezTo>
                  <a:cubicBezTo>
                    <a:pt x="10804" y="482"/>
                    <a:pt x="8241" y="0"/>
                    <a:pt x="566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18;p72">
              <a:extLst>
                <a:ext uri="{FF2B5EF4-FFF2-40B4-BE49-F238E27FC236}">
                  <a16:creationId xmlns:a16="http://schemas.microsoft.com/office/drawing/2014/main" id="{19AFE4F3-3DB4-4607-A193-BF91C16323AF}"/>
                </a:ext>
              </a:extLst>
            </p:cNvPr>
            <p:cNvSpPr/>
            <p:nvPr/>
          </p:nvSpPr>
          <p:spPr>
            <a:xfrm>
              <a:off x="-14546" y="0"/>
              <a:ext cx="1651210" cy="1088148"/>
            </a:xfrm>
            <a:custGeom>
              <a:avLst/>
              <a:gdLst/>
              <a:ahLst/>
              <a:cxnLst/>
              <a:rect l="l" t="t" r="r" b="b"/>
              <a:pathLst>
                <a:path w="54437" h="35874" extrusionOk="0">
                  <a:moveTo>
                    <a:pt x="37240" y="520"/>
                  </a:moveTo>
                  <a:lnTo>
                    <a:pt x="37240" y="520"/>
                  </a:lnTo>
                  <a:cubicBezTo>
                    <a:pt x="36068" y="2230"/>
                    <a:pt x="35657" y="3781"/>
                    <a:pt x="35498" y="5935"/>
                  </a:cubicBezTo>
                  <a:cubicBezTo>
                    <a:pt x="35340" y="8532"/>
                    <a:pt x="34770" y="12237"/>
                    <a:pt x="32521" y="13947"/>
                  </a:cubicBezTo>
                  <a:cubicBezTo>
                    <a:pt x="31983" y="14359"/>
                    <a:pt x="31666" y="14517"/>
                    <a:pt x="31381" y="15182"/>
                  </a:cubicBezTo>
                  <a:cubicBezTo>
                    <a:pt x="30684" y="16639"/>
                    <a:pt x="30589" y="17716"/>
                    <a:pt x="29133" y="18729"/>
                  </a:cubicBezTo>
                  <a:cubicBezTo>
                    <a:pt x="27564" y="19858"/>
                    <a:pt x="25706" y="20104"/>
                    <a:pt x="23831" y="20104"/>
                  </a:cubicBezTo>
                  <a:cubicBezTo>
                    <a:pt x="22867" y="20104"/>
                    <a:pt x="21898" y="20039"/>
                    <a:pt x="20962" y="19996"/>
                  </a:cubicBezTo>
                  <a:lnTo>
                    <a:pt x="20930" y="19996"/>
                  </a:lnTo>
                  <a:cubicBezTo>
                    <a:pt x="21849" y="19331"/>
                    <a:pt x="22704" y="18602"/>
                    <a:pt x="23496" y="17811"/>
                  </a:cubicBezTo>
                  <a:cubicBezTo>
                    <a:pt x="28024" y="13345"/>
                    <a:pt x="30336" y="7233"/>
                    <a:pt x="35150" y="3021"/>
                  </a:cubicBezTo>
                  <a:cubicBezTo>
                    <a:pt x="35304" y="2867"/>
                    <a:pt x="35187" y="2630"/>
                    <a:pt x="35020" y="2630"/>
                  </a:cubicBezTo>
                  <a:cubicBezTo>
                    <a:pt x="34980" y="2630"/>
                    <a:pt x="34938" y="2643"/>
                    <a:pt x="34896" y="2673"/>
                  </a:cubicBezTo>
                  <a:cubicBezTo>
                    <a:pt x="30336" y="6283"/>
                    <a:pt x="28183" y="11984"/>
                    <a:pt x="24382" y="16291"/>
                  </a:cubicBezTo>
                  <a:cubicBezTo>
                    <a:pt x="23306" y="17494"/>
                    <a:pt x="22102" y="18571"/>
                    <a:pt x="20804" y="19521"/>
                  </a:cubicBezTo>
                  <a:cubicBezTo>
                    <a:pt x="20962" y="18919"/>
                    <a:pt x="20930" y="18381"/>
                    <a:pt x="20867" y="17747"/>
                  </a:cubicBezTo>
                  <a:cubicBezTo>
                    <a:pt x="20804" y="17241"/>
                    <a:pt x="20677" y="16671"/>
                    <a:pt x="20772" y="16132"/>
                  </a:cubicBezTo>
                  <a:cubicBezTo>
                    <a:pt x="20930" y="15056"/>
                    <a:pt x="21627" y="14707"/>
                    <a:pt x="22102" y="13884"/>
                  </a:cubicBezTo>
                  <a:cubicBezTo>
                    <a:pt x="22546" y="13092"/>
                    <a:pt x="22514" y="12174"/>
                    <a:pt x="22672" y="11319"/>
                  </a:cubicBezTo>
                  <a:cubicBezTo>
                    <a:pt x="22989" y="9545"/>
                    <a:pt x="24002" y="8152"/>
                    <a:pt x="25491" y="7170"/>
                  </a:cubicBezTo>
                  <a:cubicBezTo>
                    <a:pt x="26504" y="6473"/>
                    <a:pt x="27644" y="6093"/>
                    <a:pt x="28689" y="5523"/>
                  </a:cubicBezTo>
                  <a:cubicBezTo>
                    <a:pt x="29608" y="5016"/>
                    <a:pt x="30304" y="4320"/>
                    <a:pt x="31033" y="3591"/>
                  </a:cubicBezTo>
                  <a:cubicBezTo>
                    <a:pt x="32395" y="2261"/>
                    <a:pt x="33535" y="1755"/>
                    <a:pt x="35371" y="1248"/>
                  </a:cubicBezTo>
                  <a:cubicBezTo>
                    <a:pt x="36037" y="1058"/>
                    <a:pt x="36638" y="868"/>
                    <a:pt x="37240" y="520"/>
                  </a:cubicBezTo>
                  <a:close/>
                  <a:moveTo>
                    <a:pt x="9340" y="13314"/>
                  </a:moveTo>
                  <a:cubicBezTo>
                    <a:pt x="10131" y="13314"/>
                    <a:pt x="10828" y="13377"/>
                    <a:pt x="11588" y="13852"/>
                  </a:cubicBezTo>
                  <a:cubicBezTo>
                    <a:pt x="12443" y="14390"/>
                    <a:pt x="13013" y="15531"/>
                    <a:pt x="13140" y="16512"/>
                  </a:cubicBezTo>
                  <a:cubicBezTo>
                    <a:pt x="13266" y="17747"/>
                    <a:pt x="12475" y="18254"/>
                    <a:pt x="11968" y="19267"/>
                  </a:cubicBezTo>
                  <a:cubicBezTo>
                    <a:pt x="11746" y="19711"/>
                    <a:pt x="11651" y="20249"/>
                    <a:pt x="11335" y="20629"/>
                  </a:cubicBezTo>
                  <a:cubicBezTo>
                    <a:pt x="10923" y="21168"/>
                    <a:pt x="10258" y="21516"/>
                    <a:pt x="9625" y="21801"/>
                  </a:cubicBezTo>
                  <a:cubicBezTo>
                    <a:pt x="9688" y="21674"/>
                    <a:pt x="9751" y="21579"/>
                    <a:pt x="9815" y="21453"/>
                  </a:cubicBezTo>
                  <a:cubicBezTo>
                    <a:pt x="10955" y="19172"/>
                    <a:pt x="11778" y="14961"/>
                    <a:pt x="9340" y="13314"/>
                  </a:cubicBezTo>
                  <a:close/>
                  <a:moveTo>
                    <a:pt x="42706" y="25541"/>
                  </a:moveTo>
                  <a:cubicBezTo>
                    <a:pt x="43467" y="25541"/>
                    <a:pt x="44235" y="25622"/>
                    <a:pt x="44999" y="25791"/>
                  </a:cubicBezTo>
                  <a:cubicBezTo>
                    <a:pt x="49211" y="26710"/>
                    <a:pt x="53803" y="30637"/>
                    <a:pt x="53486" y="35292"/>
                  </a:cubicBezTo>
                  <a:cubicBezTo>
                    <a:pt x="52020" y="33934"/>
                    <a:pt x="50290" y="33295"/>
                    <a:pt x="48456" y="33295"/>
                  </a:cubicBezTo>
                  <a:cubicBezTo>
                    <a:pt x="47596" y="33295"/>
                    <a:pt x="46712" y="33435"/>
                    <a:pt x="45822" y="33708"/>
                  </a:cubicBezTo>
                  <a:cubicBezTo>
                    <a:pt x="44394" y="34137"/>
                    <a:pt x="43031" y="34618"/>
                    <a:pt x="41633" y="34618"/>
                  </a:cubicBezTo>
                  <a:cubicBezTo>
                    <a:pt x="40861" y="34618"/>
                    <a:pt x="40078" y="34471"/>
                    <a:pt x="39267" y="34089"/>
                  </a:cubicBezTo>
                  <a:cubicBezTo>
                    <a:pt x="37272" y="33107"/>
                    <a:pt x="35530" y="31270"/>
                    <a:pt x="33788" y="29877"/>
                  </a:cubicBezTo>
                  <a:lnTo>
                    <a:pt x="33788" y="29877"/>
                  </a:lnTo>
                  <a:cubicBezTo>
                    <a:pt x="34027" y="29901"/>
                    <a:pt x="34266" y="29911"/>
                    <a:pt x="34503" y="29911"/>
                  </a:cubicBezTo>
                  <a:cubicBezTo>
                    <a:pt x="35522" y="29911"/>
                    <a:pt x="36523" y="29720"/>
                    <a:pt x="37525" y="29592"/>
                  </a:cubicBezTo>
                  <a:cubicBezTo>
                    <a:pt x="38989" y="29408"/>
                    <a:pt x="40475" y="29290"/>
                    <a:pt x="41965" y="29290"/>
                  </a:cubicBezTo>
                  <a:cubicBezTo>
                    <a:pt x="42280" y="29290"/>
                    <a:pt x="42594" y="29295"/>
                    <a:pt x="42909" y="29307"/>
                  </a:cubicBezTo>
                  <a:cubicBezTo>
                    <a:pt x="46487" y="29497"/>
                    <a:pt x="49749" y="30637"/>
                    <a:pt x="52536" y="32885"/>
                  </a:cubicBezTo>
                  <a:cubicBezTo>
                    <a:pt x="52548" y="32897"/>
                    <a:pt x="52561" y="32902"/>
                    <a:pt x="52575" y="32902"/>
                  </a:cubicBezTo>
                  <a:cubicBezTo>
                    <a:pt x="52630" y="32902"/>
                    <a:pt x="52682" y="32810"/>
                    <a:pt x="52631" y="32758"/>
                  </a:cubicBezTo>
                  <a:cubicBezTo>
                    <a:pt x="50351" y="30542"/>
                    <a:pt x="47216" y="29433"/>
                    <a:pt x="44080" y="29085"/>
                  </a:cubicBezTo>
                  <a:cubicBezTo>
                    <a:pt x="43278" y="29001"/>
                    <a:pt x="42467" y="28962"/>
                    <a:pt x="41656" y="28962"/>
                  </a:cubicBezTo>
                  <a:cubicBezTo>
                    <a:pt x="40931" y="28962"/>
                    <a:pt x="40206" y="28993"/>
                    <a:pt x="39488" y="29053"/>
                  </a:cubicBezTo>
                  <a:cubicBezTo>
                    <a:pt x="37673" y="29207"/>
                    <a:pt x="35828" y="29720"/>
                    <a:pt x="34011" y="29720"/>
                  </a:cubicBezTo>
                  <a:cubicBezTo>
                    <a:pt x="33958" y="29720"/>
                    <a:pt x="33905" y="29719"/>
                    <a:pt x="33851" y="29718"/>
                  </a:cubicBezTo>
                  <a:cubicBezTo>
                    <a:pt x="36074" y="27134"/>
                    <a:pt x="39329" y="25541"/>
                    <a:pt x="42706" y="25541"/>
                  </a:cubicBezTo>
                  <a:close/>
                  <a:moveTo>
                    <a:pt x="37537" y="0"/>
                  </a:moveTo>
                  <a:cubicBezTo>
                    <a:pt x="37513" y="0"/>
                    <a:pt x="37487" y="4"/>
                    <a:pt x="37462" y="13"/>
                  </a:cubicBezTo>
                  <a:cubicBezTo>
                    <a:pt x="36227" y="900"/>
                    <a:pt x="34738" y="931"/>
                    <a:pt x="33376" y="1501"/>
                  </a:cubicBezTo>
                  <a:cubicBezTo>
                    <a:pt x="32521" y="1850"/>
                    <a:pt x="31825" y="2420"/>
                    <a:pt x="31160" y="3053"/>
                  </a:cubicBezTo>
                  <a:cubicBezTo>
                    <a:pt x="29861" y="4256"/>
                    <a:pt x="28911" y="5111"/>
                    <a:pt x="27296" y="5903"/>
                  </a:cubicBezTo>
                  <a:cubicBezTo>
                    <a:pt x="26219" y="6442"/>
                    <a:pt x="25174" y="6917"/>
                    <a:pt x="24287" y="7772"/>
                  </a:cubicBezTo>
                  <a:cubicBezTo>
                    <a:pt x="23559" y="8468"/>
                    <a:pt x="22989" y="9292"/>
                    <a:pt x="22641" y="10242"/>
                  </a:cubicBezTo>
                  <a:cubicBezTo>
                    <a:pt x="22134" y="11604"/>
                    <a:pt x="22229" y="12902"/>
                    <a:pt x="21342" y="14169"/>
                  </a:cubicBezTo>
                  <a:cubicBezTo>
                    <a:pt x="20740" y="15024"/>
                    <a:pt x="20329" y="15436"/>
                    <a:pt x="20297" y="16481"/>
                  </a:cubicBezTo>
                  <a:cubicBezTo>
                    <a:pt x="20265" y="17621"/>
                    <a:pt x="20645" y="18666"/>
                    <a:pt x="20392" y="19806"/>
                  </a:cubicBezTo>
                  <a:cubicBezTo>
                    <a:pt x="19410" y="20503"/>
                    <a:pt x="18334" y="21104"/>
                    <a:pt x="17257" y="21643"/>
                  </a:cubicBezTo>
                  <a:cubicBezTo>
                    <a:pt x="14660" y="22846"/>
                    <a:pt x="11778" y="23226"/>
                    <a:pt x="9213" y="24461"/>
                  </a:cubicBezTo>
                  <a:cubicBezTo>
                    <a:pt x="8389" y="24620"/>
                    <a:pt x="7598" y="24841"/>
                    <a:pt x="6774" y="25126"/>
                  </a:cubicBezTo>
                  <a:cubicBezTo>
                    <a:pt x="7756" y="24335"/>
                    <a:pt x="8643" y="23416"/>
                    <a:pt x="9340" y="22308"/>
                  </a:cubicBezTo>
                  <a:cubicBezTo>
                    <a:pt x="10638" y="21801"/>
                    <a:pt x="11493" y="21199"/>
                    <a:pt x="12126" y="19869"/>
                  </a:cubicBezTo>
                  <a:cubicBezTo>
                    <a:pt x="12601" y="18919"/>
                    <a:pt x="13900" y="17684"/>
                    <a:pt x="13742" y="16449"/>
                  </a:cubicBezTo>
                  <a:cubicBezTo>
                    <a:pt x="13710" y="16037"/>
                    <a:pt x="13520" y="15847"/>
                    <a:pt x="13298" y="15499"/>
                  </a:cubicBezTo>
                  <a:cubicBezTo>
                    <a:pt x="13013" y="15024"/>
                    <a:pt x="12728" y="14137"/>
                    <a:pt x="12348" y="13694"/>
                  </a:cubicBezTo>
                  <a:cubicBezTo>
                    <a:pt x="11798" y="13077"/>
                    <a:pt x="10865" y="12966"/>
                    <a:pt x="9964" y="12966"/>
                  </a:cubicBezTo>
                  <a:cubicBezTo>
                    <a:pt x="9569" y="12966"/>
                    <a:pt x="9180" y="12987"/>
                    <a:pt x="8833" y="12997"/>
                  </a:cubicBezTo>
                  <a:lnTo>
                    <a:pt x="8674" y="12934"/>
                  </a:lnTo>
                  <a:cubicBezTo>
                    <a:pt x="8645" y="12922"/>
                    <a:pt x="8619" y="12917"/>
                    <a:pt x="8595" y="12917"/>
                  </a:cubicBezTo>
                  <a:cubicBezTo>
                    <a:pt x="8495" y="12917"/>
                    <a:pt x="8453" y="13015"/>
                    <a:pt x="8453" y="13092"/>
                  </a:cubicBezTo>
                  <a:cubicBezTo>
                    <a:pt x="8421" y="13155"/>
                    <a:pt x="8453" y="13250"/>
                    <a:pt x="8548" y="13282"/>
                  </a:cubicBezTo>
                  <a:lnTo>
                    <a:pt x="8674" y="13282"/>
                  </a:lnTo>
                  <a:cubicBezTo>
                    <a:pt x="11841" y="14707"/>
                    <a:pt x="10606" y="19362"/>
                    <a:pt x="9054" y="22054"/>
                  </a:cubicBezTo>
                  <a:cubicBezTo>
                    <a:pt x="9023" y="22054"/>
                    <a:pt x="8991" y="22086"/>
                    <a:pt x="8959" y="22086"/>
                  </a:cubicBezTo>
                  <a:cubicBezTo>
                    <a:pt x="8833" y="22118"/>
                    <a:pt x="8833" y="22244"/>
                    <a:pt x="8896" y="22339"/>
                  </a:cubicBezTo>
                  <a:cubicBezTo>
                    <a:pt x="8706" y="22624"/>
                    <a:pt x="8548" y="22846"/>
                    <a:pt x="8389" y="23068"/>
                  </a:cubicBezTo>
                  <a:cubicBezTo>
                    <a:pt x="7408" y="24303"/>
                    <a:pt x="6173" y="25190"/>
                    <a:pt x="4779" y="25918"/>
                  </a:cubicBezTo>
                  <a:cubicBezTo>
                    <a:pt x="3987" y="26298"/>
                    <a:pt x="3164" y="26678"/>
                    <a:pt x="2372" y="27058"/>
                  </a:cubicBezTo>
                  <a:cubicBezTo>
                    <a:pt x="1676" y="27343"/>
                    <a:pt x="979" y="27628"/>
                    <a:pt x="282" y="27881"/>
                  </a:cubicBezTo>
                  <a:cubicBezTo>
                    <a:pt x="0" y="27994"/>
                    <a:pt x="120" y="28408"/>
                    <a:pt x="373" y="28408"/>
                  </a:cubicBezTo>
                  <a:cubicBezTo>
                    <a:pt x="404" y="28408"/>
                    <a:pt x="437" y="28402"/>
                    <a:pt x="472" y="28388"/>
                  </a:cubicBezTo>
                  <a:cubicBezTo>
                    <a:pt x="1929" y="27881"/>
                    <a:pt x="3354" y="27280"/>
                    <a:pt x="4684" y="26551"/>
                  </a:cubicBezTo>
                  <a:cubicBezTo>
                    <a:pt x="6204" y="25886"/>
                    <a:pt x="7724" y="25285"/>
                    <a:pt x="9308" y="24936"/>
                  </a:cubicBezTo>
                  <a:cubicBezTo>
                    <a:pt x="9870" y="24818"/>
                    <a:pt x="10448" y="24766"/>
                    <a:pt x="11035" y="24766"/>
                  </a:cubicBezTo>
                  <a:cubicBezTo>
                    <a:pt x="13756" y="24766"/>
                    <a:pt x="16671" y="25887"/>
                    <a:pt x="19094" y="26773"/>
                  </a:cubicBezTo>
                  <a:cubicBezTo>
                    <a:pt x="24857" y="28895"/>
                    <a:pt x="29006" y="34152"/>
                    <a:pt x="34928" y="35862"/>
                  </a:cubicBezTo>
                  <a:cubicBezTo>
                    <a:pt x="34944" y="35870"/>
                    <a:pt x="34959" y="35873"/>
                    <a:pt x="34973" y="35873"/>
                  </a:cubicBezTo>
                  <a:cubicBezTo>
                    <a:pt x="35075" y="35873"/>
                    <a:pt x="35134" y="35696"/>
                    <a:pt x="35023" y="35640"/>
                  </a:cubicBezTo>
                  <a:cubicBezTo>
                    <a:pt x="30114" y="33677"/>
                    <a:pt x="26187" y="30130"/>
                    <a:pt x="21627" y="27660"/>
                  </a:cubicBezTo>
                  <a:lnTo>
                    <a:pt x="21627" y="27660"/>
                  </a:lnTo>
                  <a:cubicBezTo>
                    <a:pt x="22989" y="28071"/>
                    <a:pt x="24446" y="28261"/>
                    <a:pt x="25902" y="28515"/>
                  </a:cubicBezTo>
                  <a:cubicBezTo>
                    <a:pt x="28235" y="28869"/>
                    <a:pt x="30513" y="30022"/>
                    <a:pt x="32890" y="30022"/>
                  </a:cubicBezTo>
                  <a:cubicBezTo>
                    <a:pt x="33062" y="30022"/>
                    <a:pt x="33235" y="30016"/>
                    <a:pt x="33408" y="30003"/>
                  </a:cubicBezTo>
                  <a:cubicBezTo>
                    <a:pt x="33430" y="30026"/>
                    <a:pt x="33469" y="30048"/>
                    <a:pt x="33511" y="30048"/>
                  </a:cubicBezTo>
                  <a:cubicBezTo>
                    <a:pt x="33529" y="30048"/>
                    <a:pt x="33548" y="30044"/>
                    <a:pt x="33566" y="30035"/>
                  </a:cubicBezTo>
                  <a:cubicBezTo>
                    <a:pt x="35949" y="32025"/>
                    <a:pt x="38589" y="34934"/>
                    <a:pt x="41899" y="34934"/>
                  </a:cubicBezTo>
                  <a:cubicBezTo>
                    <a:pt x="42065" y="34934"/>
                    <a:pt x="42233" y="34927"/>
                    <a:pt x="42402" y="34912"/>
                  </a:cubicBezTo>
                  <a:cubicBezTo>
                    <a:pt x="44144" y="34754"/>
                    <a:pt x="45696" y="33835"/>
                    <a:pt x="47406" y="33582"/>
                  </a:cubicBezTo>
                  <a:cubicBezTo>
                    <a:pt x="47733" y="33536"/>
                    <a:pt x="48059" y="33513"/>
                    <a:pt x="48382" y="33513"/>
                  </a:cubicBezTo>
                  <a:cubicBezTo>
                    <a:pt x="50278" y="33513"/>
                    <a:pt x="52075" y="34292"/>
                    <a:pt x="53455" y="35672"/>
                  </a:cubicBezTo>
                  <a:cubicBezTo>
                    <a:pt x="53471" y="35739"/>
                    <a:pt x="53541" y="35779"/>
                    <a:pt x="53607" y="35779"/>
                  </a:cubicBezTo>
                  <a:cubicBezTo>
                    <a:pt x="53667" y="35779"/>
                    <a:pt x="53725" y="35747"/>
                    <a:pt x="53740" y="35672"/>
                  </a:cubicBezTo>
                  <a:cubicBezTo>
                    <a:pt x="54436" y="30922"/>
                    <a:pt x="49813" y="26741"/>
                    <a:pt x="45601" y="25601"/>
                  </a:cubicBezTo>
                  <a:cubicBezTo>
                    <a:pt x="44645" y="25339"/>
                    <a:pt x="43678" y="25214"/>
                    <a:pt x="42720" y="25214"/>
                  </a:cubicBezTo>
                  <a:cubicBezTo>
                    <a:pt x="39170" y="25214"/>
                    <a:pt x="35747" y="26932"/>
                    <a:pt x="33503" y="29750"/>
                  </a:cubicBezTo>
                  <a:lnTo>
                    <a:pt x="33440" y="29750"/>
                  </a:lnTo>
                  <a:cubicBezTo>
                    <a:pt x="33405" y="29750"/>
                    <a:pt x="33369" y="29751"/>
                    <a:pt x="33334" y="29751"/>
                  </a:cubicBezTo>
                  <a:cubicBezTo>
                    <a:pt x="30874" y="29751"/>
                    <a:pt x="28623" y="28667"/>
                    <a:pt x="26219" y="28230"/>
                  </a:cubicBezTo>
                  <a:cubicBezTo>
                    <a:pt x="23812" y="27818"/>
                    <a:pt x="21374" y="27628"/>
                    <a:pt x="19220" y="26393"/>
                  </a:cubicBezTo>
                  <a:cubicBezTo>
                    <a:pt x="19157" y="26393"/>
                    <a:pt x="19125" y="26425"/>
                    <a:pt x="19125" y="26456"/>
                  </a:cubicBezTo>
                  <a:cubicBezTo>
                    <a:pt x="18587" y="26235"/>
                    <a:pt x="17985" y="26013"/>
                    <a:pt x="17415" y="25823"/>
                  </a:cubicBezTo>
                  <a:cubicBezTo>
                    <a:pt x="15302" y="25139"/>
                    <a:pt x="13067" y="24334"/>
                    <a:pt x="10829" y="24334"/>
                  </a:cubicBezTo>
                  <a:cubicBezTo>
                    <a:pt x="10787" y="24334"/>
                    <a:pt x="10744" y="24334"/>
                    <a:pt x="10701" y="24335"/>
                  </a:cubicBezTo>
                  <a:cubicBezTo>
                    <a:pt x="12981" y="23638"/>
                    <a:pt x="15293" y="23163"/>
                    <a:pt x="17447" y="22118"/>
                  </a:cubicBezTo>
                  <a:cubicBezTo>
                    <a:pt x="18650" y="21548"/>
                    <a:pt x="19790" y="20851"/>
                    <a:pt x="20835" y="20091"/>
                  </a:cubicBezTo>
                  <a:lnTo>
                    <a:pt x="20835" y="20091"/>
                  </a:lnTo>
                  <a:cubicBezTo>
                    <a:pt x="20804" y="20154"/>
                    <a:pt x="20835" y="20281"/>
                    <a:pt x="20930" y="20281"/>
                  </a:cubicBezTo>
                  <a:cubicBezTo>
                    <a:pt x="21939" y="20404"/>
                    <a:pt x="22983" y="20503"/>
                    <a:pt x="24019" y="20503"/>
                  </a:cubicBezTo>
                  <a:cubicBezTo>
                    <a:pt x="25390" y="20503"/>
                    <a:pt x="26748" y="20329"/>
                    <a:pt x="27993" y="19806"/>
                  </a:cubicBezTo>
                  <a:cubicBezTo>
                    <a:pt x="30051" y="18951"/>
                    <a:pt x="30779" y="17652"/>
                    <a:pt x="31603" y="15721"/>
                  </a:cubicBezTo>
                  <a:cubicBezTo>
                    <a:pt x="32110" y="14485"/>
                    <a:pt x="33123" y="14074"/>
                    <a:pt x="33820" y="13029"/>
                  </a:cubicBezTo>
                  <a:cubicBezTo>
                    <a:pt x="34516" y="11920"/>
                    <a:pt x="34991" y="10622"/>
                    <a:pt x="35340" y="9355"/>
                  </a:cubicBezTo>
                  <a:cubicBezTo>
                    <a:pt x="35688" y="8057"/>
                    <a:pt x="35752" y="6758"/>
                    <a:pt x="35847" y="5397"/>
                  </a:cubicBezTo>
                  <a:cubicBezTo>
                    <a:pt x="36005" y="3401"/>
                    <a:pt x="36575" y="1913"/>
                    <a:pt x="37778" y="329"/>
                  </a:cubicBezTo>
                  <a:cubicBezTo>
                    <a:pt x="37842" y="203"/>
                    <a:pt x="37778" y="108"/>
                    <a:pt x="37715" y="76"/>
                  </a:cubicBezTo>
                  <a:cubicBezTo>
                    <a:pt x="37669" y="30"/>
                    <a:pt x="37605" y="0"/>
                    <a:pt x="3753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19;p72">
              <a:extLst>
                <a:ext uri="{FF2B5EF4-FFF2-40B4-BE49-F238E27FC236}">
                  <a16:creationId xmlns:a16="http://schemas.microsoft.com/office/drawing/2014/main" id="{86AA9B2C-B098-4BCB-95D1-0709912829FD}"/>
                </a:ext>
              </a:extLst>
            </p:cNvPr>
            <p:cNvSpPr/>
            <p:nvPr/>
          </p:nvSpPr>
          <p:spPr>
            <a:xfrm>
              <a:off x="282157" y="2821461"/>
              <a:ext cx="899177" cy="942127"/>
            </a:xfrm>
            <a:custGeom>
              <a:avLst/>
              <a:gdLst/>
              <a:ahLst/>
              <a:cxnLst/>
              <a:rect l="l" t="t" r="r" b="b"/>
              <a:pathLst>
                <a:path w="29644" h="31060" extrusionOk="0">
                  <a:moveTo>
                    <a:pt x="19223" y="2694"/>
                  </a:moveTo>
                  <a:cubicBezTo>
                    <a:pt x="19234" y="2694"/>
                    <a:pt x="19245" y="2694"/>
                    <a:pt x="19256" y="2695"/>
                  </a:cubicBezTo>
                  <a:cubicBezTo>
                    <a:pt x="19636" y="2980"/>
                    <a:pt x="20016" y="3234"/>
                    <a:pt x="20396" y="3519"/>
                  </a:cubicBezTo>
                  <a:cubicBezTo>
                    <a:pt x="20427" y="3740"/>
                    <a:pt x="20459" y="3994"/>
                    <a:pt x="20459" y="4247"/>
                  </a:cubicBezTo>
                  <a:cubicBezTo>
                    <a:pt x="20491" y="4405"/>
                    <a:pt x="20491" y="4564"/>
                    <a:pt x="20491" y="4722"/>
                  </a:cubicBezTo>
                  <a:cubicBezTo>
                    <a:pt x="20554" y="5102"/>
                    <a:pt x="20617" y="5355"/>
                    <a:pt x="20807" y="5640"/>
                  </a:cubicBezTo>
                  <a:cubicBezTo>
                    <a:pt x="20174" y="5799"/>
                    <a:pt x="19541" y="5957"/>
                    <a:pt x="18939" y="6115"/>
                  </a:cubicBezTo>
                  <a:cubicBezTo>
                    <a:pt x="17862" y="6337"/>
                    <a:pt x="16880" y="6685"/>
                    <a:pt x="15962" y="7192"/>
                  </a:cubicBezTo>
                  <a:cubicBezTo>
                    <a:pt x="16342" y="5989"/>
                    <a:pt x="16215" y="4722"/>
                    <a:pt x="16279" y="3487"/>
                  </a:cubicBezTo>
                  <a:lnTo>
                    <a:pt x="16279" y="3487"/>
                  </a:lnTo>
                  <a:cubicBezTo>
                    <a:pt x="16390" y="3495"/>
                    <a:pt x="16498" y="3499"/>
                    <a:pt x="16606" y="3499"/>
                  </a:cubicBezTo>
                  <a:cubicBezTo>
                    <a:pt x="16928" y="3499"/>
                    <a:pt x="17237" y="3463"/>
                    <a:pt x="17546" y="3392"/>
                  </a:cubicBezTo>
                  <a:cubicBezTo>
                    <a:pt x="17978" y="3268"/>
                    <a:pt x="18801" y="2694"/>
                    <a:pt x="19223" y="2694"/>
                  </a:cubicBezTo>
                  <a:close/>
                  <a:moveTo>
                    <a:pt x="15463" y="896"/>
                  </a:moveTo>
                  <a:cubicBezTo>
                    <a:pt x="15918" y="896"/>
                    <a:pt x="16268" y="1047"/>
                    <a:pt x="16374" y="1460"/>
                  </a:cubicBezTo>
                  <a:cubicBezTo>
                    <a:pt x="16405" y="1587"/>
                    <a:pt x="16057" y="2410"/>
                    <a:pt x="16057" y="2442"/>
                  </a:cubicBezTo>
                  <a:cubicBezTo>
                    <a:pt x="15994" y="2727"/>
                    <a:pt x="15962" y="3012"/>
                    <a:pt x="15962" y="3297"/>
                  </a:cubicBezTo>
                  <a:cubicBezTo>
                    <a:pt x="15899" y="3329"/>
                    <a:pt x="15899" y="3424"/>
                    <a:pt x="15962" y="3455"/>
                  </a:cubicBezTo>
                  <a:cubicBezTo>
                    <a:pt x="15962" y="3614"/>
                    <a:pt x="15994" y="3772"/>
                    <a:pt x="15994" y="3930"/>
                  </a:cubicBezTo>
                  <a:cubicBezTo>
                    <a:pt x="16057" y="5197"/>
                    <a:pt x="16057" y="6210"/>
                    <a:pt x="15550" y="7446"/>
                  </a:cubicBezTo>
                  <a:cubicBezTo>
                    <a:pt x="15107" y="7699"/>
                    <a:pt x="14664" y="8016"/>
                    <a:pt x="14252" y="8396"/>
                  </a:cubicBezTo>
                  <a:cubicBezTo>
                    <a:pt x="13017" y="9567"/>
                    <a:pt x="12067" y="11056"/>
                    <a:pt x="11497" y="12671"/>
                  </a:cubicBezTo>
                  <a:cubicBezTo>
                    <a:pt x="11148" y="13748"/>
                    <a:pt x="10958" y="14888"/>
                    <a:pt x="10768" y="15996"/>
                  </a:cubicBezTo>
                  <a:cubicBezTo>
                    <a:pt x="10610" y="15204"/>
                    <a:pt x="10325" y="14476"/>
                    <a:pt x="10008" y="13748"/>
                  </a:cubicBezTo>
                  <a:lnTo>
                    <a:pt x="10008" y="13748"/>
                  </a:lnTo>
                  <a:cubicBezTo>
                    <a:pt x="10026" y="13760"/>
                    <a:pt x="10043" y="13765"/>
                    <a:pt x="10059" y="13765"/>
                  </a:cubicBezTo>
                  <a:cubicBezTo>
                    <a:pt x="10123" y="13765"/>
                    <a:pt x="10155" y="13672"/>
                    <a:pt x="10103" y="13621"/>
                  </a:cubicBezTo>
                  <a:cubicBezTo>
                    <a:pt x="10040" y="13558"/>
                    <a:pt x="9945" y="13463"/>
                    <a:pt x="9850" y="13368"/>
                  </a:cubicBezTo>
                  <a:cubicBezTo>
                    <a:pt x="9502" y="12576"/>
                    <a:pt x="9153" y="11752"/>
                    <a:pt x="8995" y="10897"/>
                  </a:cubicBezTo>
                  <a:cubicBezTo>
                    <a:pt x="8552" y="8712"/>
                    <a:pt x="8900" y="6305"/>
                    <a:pt x="10008" y="4374"/>
                  </a:cubicBezTo>
                  <a:cubicBezTo>
                    <a:pt x="10578" y="3360"/>
                    <a:pt x="11338" y="2505"/>
                    <a:pt x="12383" y="1935"/>
                  </a:cubicBezTo>
                  <a:cubicBezTo>
                    <a:pt x="12825" y="1692"/>
                    <a:pt x="14419" y="896"/>
                    <a:pt x="15463" y="896"/>
                  </a:cubicBezTo>
                  <a:close/>
                  <a:moveTo>
                    <a:pt x="25606" y="9806"/>
                  </a:moveTo>
                  <a:cubicBezTo>
                    <a:pt x="26170" y="9806"/>
                    <a:pt x="26697" y="9905"/>
                    <a:pt x="27015" y="10169"/>
                  </a:cubicBezTo>
                  <a:cubicBezTo>
                    <a:pt x="29231" y="11942"/>
                    <a:pt x="26856" y="12069"/>
                    <a:pt x="26635" y="13051"/>
                  </a:cubicBezTo>
                  <a:cubicBezTo>
                    <a:pt x="26476" y="13811"/>
                    <a:pt x="27141" y="13843"/>
                    <a:pt x="26508" y="14761"/>
                  </a:cubicBezTo>
                  <a:cubicBezTo>
                    <a:pt x="26001" y="15489"/>
                    <a:pt x="24924" y="16028"/>
                    <a:pt x="24133" y="16439"/>
                  </a:cubicBezTo>
                  <a:cubicBezTo>
                    <a:pt x="22328" y="17358"/>
                    <a:pt x="20491" y="17548"/>
                    <a:pt x="18496" y="17548"/>
                  </a:cubicBezTo>
                  <a:cubicBezTo>
                    <a:pt x="17324" y="17548"/>
                    <a:pt x="16184" y="17580"/>
                    <a:pt x="15139" y="18055"/>
                  </a:cubicBezTo>
                  <a:cubicBezTo>
                    <a:pt x="15835" y="17390"/>
                    <a:pt x="16564" y="16756"/>
                    <a:pt x="17451" y="16281"/>
                  </a:cubicBezTo>
                  <a:cubicBezTo>
                    <a:pt x="18432" y="15743"/>
                    <a:pt x="19541" y="15426"/>
                    <a:pt x="20491" y="14793"/>
                  </a:cubicBezTo>
                  <a:cubicBezTo>
                    <a:pt x="21948" y="13874"/>
                    <a:pt x="23024" y="12481"/>
                    <a:pt x="23373" y="10802"/>
                  </a:cubicBezTo>
                  <a:cubicBezTo>
                    <a:pt x="23404" y="10612"/>
                    <a:pt x="23436" y="10422"/>
                    <a:pt x="23468" y="10232"/>
                  </a:cubicBezTo>
                  <a:cubicBezTo>
                    <a:pt x="23468" y="10201"/>
                    <a:pt x="23499" y="10201"/>
                    <a:pt x="23499" y="10201"/>
                  </a:cubicBezTo>
                  <a:cubicBezTo>
                    <a:pt x="23960" y="9998"/>
                    <a:pt x="24819" y="9806"/>
                    <a:pt x="25606" y="9806"/>
                  </a:cubicBezTo>
                  <a:close/>
                  <a:moveTo>
                    <a:pt x="22213" y="5721"/>
                  </a:moveTo>
                  <a:cubicBezTo>
                    <a:pt x="22447" y="5721"/>
                    <a:pt x="22656" y="5858"/>
                    <a:pt x="22929" y="6337"/>
                  </a:cubicBezTo>
                  <a:cubicBezTo>
                    <a:pt x="23119" y="6685"/>
                    <a:pt x="23088" y="7414"/>
                    <a:pt x="23119" y="7794"/>
                  </a:cubicBezTo>
                  <a:cubicBezTo>
                    <a:pt x="23214" y="8902"/>
                    <a:pt x="23246" y="10074"/>
                    <a:pt x="22929" y="11151"/>
                  </a:cubicBezTo>
                  <a:cubicBezTo>
                    <a:pt x="22328" y="13178"/>
                    <a:pt x="20681" y="14413"/>
                    <a:pt x="18844" y="15236"/>
                  </a:cubicBezTo>
                  <a:cubicBezTo>
                    <a:pt x="17356" y="15933"/>
                    <a:pt x="16152" y="16629"/>
                    <a:pt x="14949" y="17706"/>
                  </a:cubicBezTo>
                  <a:cubicBezTo>
                    <a:pt x="13579" y="18957"/>
                    <a:pt x="12153" y="20320"/>
                    <a:pt x="10223" y="20320"/>
                  </a:cubicBezTo>
                  <a:cubicBezTo>
                    <a:pt x="10101" y="20320"/>
                    <a:pt x="9976" y="20314"/>
                    <a:pt x="9850" y="20303"/>
                  </a:cubicBezTo>
                  <a:cubicBezTo>
                    <a:pt x="11402" y="17358"/>
                    <a:pt x="10958" y="13811"/>
                    <a:pt x="12669" y="10897"/>
                  </a:cubicBezTo>
                  <a:cubicBezTo>
                    <a:pt x="13587" y="9377"/>
                    <a:pt x="14885" y="8047"/>
                    <a:pt x="16500" y="7256"/>
                  </a:cubicBezTo>
                  <a:cubicBezTo>
                    <a:pt x="18084" y="6495"/>
                    <a:pt x="19826" y="6369"/>
                    <a:pt x="21504" y="5894"/>
                  </a:cubicBezTo>
                  <a:cubicBezTo>
                    <a:pt x="21796" y="5821"/>
                    <a:pt x="22013" y="5721"/>
                    <a:pt x="22213" y="5721"/>
                  </a:cubicBezTo>
                  <a:close/>
                  <a:moveTo>
                    <a:pt x="4825" y="2768"/>
                  </a:moveTo>
                  <a:cubicBezTo>
                    <a:pt x="5030" y="2768"/>
                    <a:pt x="5279" y="2838"/>
                    <a:pt x="5575" y="2980"/>
                  </a:cubicBezTo>
                  <a:cubicBezTo>
                    <a:pt x="5606" y="3107"/>
                    <a:pt x="5638" y="3265"/>
                    <a:pt x="5638" y="3392"/>
                  </a:cubicBezTo>
                  <a:cubicBezTo>
                    <a:pt x="5828" y="3740"/>
                    <a:pt x="5891" y="4279"/>
                    <a:pt x="6018" y="4659"/>
                  </a:cubicBezTo>
                  <a:cubicBezTo>
                    <a:pt x="6335" y="5577"/>
                    <a:pt x="6810" y="6400"/>
                    <a:pt x="7348" y="7160"/>
                  </a:cubicBezTo>
                  <a:cubicBezTo>
                    <a:pt x="7348" y="9409"/>
                    <a:pt x="7918" y="11784"/>
                    <a:pt x="9470" y="13304"/>
                  </a:cubicBezTo>
                  <a:cubicBezTo>
                    <a:pt x="9787" y="14064"/>
                    <a:pt x="10135" y="14856"/>
                    <a:pt x="10420" y="15648"/>
                  </a:cubicBezTo>
                  <a:cubicBezTo>
                    <a:pt x="9628" y="14318"/>
                    <a:pt x="8140" y="13463"/>
                    <a:pt x="7095" y="12228"/>
                  </a:cubicBezTo>
                  <a:cubicBezTo>
                    <a:pt x="6081" y="11024"/>
                    <a:pt x="6081" y="9726"/>
                    <a:pt x="6335" y="8237"/>
                  </a:cubicBezTo>
                  <a:cubicBezTo>
                    <a:pt x="6525" y="7160"/>
                    <a:pt x="6715" y="6115"/>
                    <a:pt x="6176" y="5134"/>
                  </a:cubicBezTo>
                  <a:cubicBezTo>
                    <a:pt x="6163" y="5121"/>
                    <a:pt x="6145" y="5113"/>
                    <a:pt x="6127" y="5113"/>
                  </a:cubicBezTo>
                  <a:cubicBezTo>
                    <a:pt x="6103" y="5113"/>
                    <a:pt x="6081" y="5128"/>
                    <a:pt x="6081" y="5165"/>
                  </a:cubicBezTo>
                  <a:cubicBezTo>
                    <a:pt x="6715" y="7351"/>
                    <a:pt x="5163" y="9662"/>
                    <a:pt x="6398" y="11752"/>
                  </a:cubicBezTo>
                  <a:cubicBezTo>
                    <a:pt x="7538" y="13684"/>
                    <a:pt x="10040" y="14539"/>
                    <a:pt x="10610" y="16851"/>
                  </a:cubicBezTo>
                  <a:cubicBezTo>
                    <a:pt x="10420" y="18023"/>
                    <a:pt x="10167" y="19195"/>
                    <a:pt x="9628" y="20303"/>
                  </a:cubicBezTo>
                  <a:cubicBezTo>
                    <a:pt x="9597" y="20303"/>
                    <a:pt x="9565" y="20335"/>
                    <a:pt x="9565" y="20366"/>
                  </a:cubicBezTo>
                  <a:cubicBezTo>
                    <a:pt x="8868" y="19290"/>
                    <a:pt x="8362" y="18308"/>
                    <a:pt x="8330" y="16978"/>
                  </a:cubicBezTo>
                  <a:cubicBezTo>
                    <a:pt x="8298" y="16408"/>
                    <a:pt x="8362" y="15996"/>
                    <a:pt x="8013" y="15521"/>
                  </a:cubicBezTo>
                  <a:cubicBezTo>
                    <a:pt x="7411" y="14729"/>
                    <a:pt x="6430" y="14159"/>
                    <a:pt x="5796" y="13336"/>
                  </a:cubicBezTo>
                  <a:cubicBezTo>
                    <a:pt x="5100" y="12386"/>
                    <a:pt x="4530" y="11309"/>
                    <a:pt x="4150" y="10201"/>
                  </a:cubicBezTo>
                  <a:cubicBezTo>
                    <a:pt x="3484" y="8079"/>
                    <a:pt x="3389" y="5640"/>
                    <a:pt x="4150" y="3519"/>
                  </a:cubicBezTo>
                  <a:cubicBezTo>
                    <a:pt x="4212" y="3021"/>
                    <a:pt x="4437" y="2768"/>
                    <a:pt x="4825" y="2768"/>
                  </a:cubicBezTo>
                  <a:close/>
                  <a:moveTo>
                    <a:pt x="23056" y="17231"/>
                  </a:moveTo>
                  <a:cubicBezTo>
                    <a:pt x="23943" y="17675"/>
                    <a:pt x="24829" y="18023"/>
                    <a:pt x="25780" y="18245"/>
                  </a:cubicBezTo>
                  <a:cubicBezTo>
                    <a:pt x="26255" y="18340"/>
                    <a:pt x="26761" y="18435"/>
                    <a:pt x="27268" y="18466"/>
                  </a:cubicBezTo>
                  <a:cubicBezTo>
                    <a:pt x="27296" y="18469"/>
                    <a:pt x="27327" y="18470"/>
                    <a:pt x="27362" y="18470"/>
                  </a:cubicBezTo>
                  <a:cubicBezTo>
                    <a:pt x="27631" y="18470"/>
                    <a:pt x="28091" y="18402"/>
                    <a:pt x="28425" y="18402"/>
                  </a:cubicBezTo>
                  <a:cubicBezTo>
                    <a:pt x="28588" y="18402"/>
                    <a:pt x="28721" y="18419"/>
                    <a:pt x="28788" y="18466"/>
                  </a:cubicBezTo>
                  <a:cubicBezTo>
                    <a:pt x="29168" y="18720"/>
                    <a:pt x="29200" y="19005"/>
                    <a:pt x="29010" y="19258"/>
                  </a:cubicBezTo>
                  <a:cubicBezTo>
                    <a:pt x="27684" y="20080"/>
                    <a:pt x="26180" y="20547"/>
                    <a:pt x="24648" y="20547"/>
                  </a:cubicBezTo>
                  <a:cubicBezTo>
                    <a:pt x="24350" y="20547"/>
                    <a:pt x="24052" y="20529"/>
                    <a:pt x="23753" y="20493"/>
                  </a:cubicBezTo>
                  <a:cubicBezTo>
                    <a:pt x="21758" y="20240"/>
                    <a:pt x="20016" y="19195"/>
                    <a:pt x="18147" y="18561"/>
                  </a:cubicBezTo>
                  <a:cubicBezTo>
                    <a:pt x="17619" y="18375"/>
                    <a:pt x="17113" y="18272"/>
                    <a:pt x="16608" y="18272"/>
                  </a:cubicBezTo>
                  <a:cubicBezTo>
                    <a:pt x="16084" y="18272"/>
                    <a:pt x="15560" y="18383"/>
                    <a:pt x="15012" y="18625"/>
                  </a:cubicBezTo>
                  <a:cubicBezTo>
                    <a:pt x="14196" y="19005"/>
                    <a:pt x="13427" y="19573"/>
                    <a:pt x="12624" y="20007"/>
                  </a:cubicBezTo>
                  <a:lnTo>
                    <a:pt x="12624" y="20007"/>
                  </a:lnTo>
                  <a:cubicBezTo>
                    <a:pt x="13222" y="19677"/>
                    <a:pt x="13763" y="19251"/>
                    <a:pt x="14284" y="18783"/>
                  </a:cubicBezTo>
                  <a:lnTo>
                    <a:pt x="14600" y="18498"/>
                  </a:lnTo>
                  <a:lnTo>
                    <a:pt x="14664" y="18498"/>
                  </a:lnTo>
                  <a:cubicBezTo>
                    <a:pt x="16976" y="17358"/>
                    <a:pt x="19604" y="18150"/>
                    <a:pt x="22043" y="17548"/>
                  </a:cubicBezTo>
                  <a:cubicBezTo>
                    <a:pt x="22391" y="17453"/>
                    <a:pt x="22739" y="17358"/>
                    <a:pt x="23056" y="17231"/>
                  </a:cubicBezTo>
                  <a:close/>
                  <a:moveTo>
                    <a:pt x="16502" y="18490"/>
                  </a:moveTo>
                  <a:cubicBezTo>
                    <a:pt x="17557" y="18490"/>
                    <a:pt x="18566" y="18992"/>
                    <a:pt x="19509" y="19385"/>
                  </a:cubicBezTo>
                  <a:cubicBezTo>
                    <a:pt x="21340" y="20153"/>
                    <a:pt x="23110" y="20700"/>
                    <a:pt x="24872" y="20700"/>
                  </a:cubicBezTo>
                  <a:cubicBezTo>
                    <a:pt x="25944" y="20700"/>
                    <a:pt x="27013" y="20497"/>
                    <a:pt x="28091" y="20018"/>
                  </a:cubicBezTo>
                  <a:lnTo>
                    <a:pt x="28091" y="20018"/>
                  </a:lnTo>
                  <a:cubicBezTo>
                    <a:pt x="27395" y="20430"/>
                    <a:pt x="26571" y="20715"/>
                    <a:pt x="26286" y="20810"/>
                  </a:cubicBezTo>
                  <a:cubicBezTo>
                    <a:pt x="25287" y="21124"/>
                    <a:pt x="24210" y="21258"/>
                    <a:pt x="23148" y="21258"/>
                  </a:cubicBezTo>
                  <a:cubicBezTo>
                    <a:pt x="23033" y="21258"/>
                    <a:pt x="22918" y="21256"/>
                    <a:pt x="22803" y="21253"/>
                  </a:cubicBezTo>
                  <a:cubicBezTo>
                    <a:pt x="20653" y="21192"/>
                    <a:pt x="18563" y="20237"/>
                    <a:pt x="16445" y="20237"/>
                  </a:cubicBezTo>
                  <a:cubicBezTo>
                    <a:pt x="16379" y="20237"/>
                    <a:pt x="16313" y="20238"/>
                    <a:pt x="16247" y="20240"/>
                  </a:cubicBezTo>
                  <a:cubicBezTo>
                    <a:pt x="14774" y="20264"/>
                    <a:pt x="13301" y="21006"/>
                    <a:pt x="11884" y="21006"/>
                  </a:cubicBezTo>
                  <a:cubicBezTo>
                    <a:pt x="11443" y="21006"/>
                    <a:pt x="11007" y="20934"/>
                    <a:pt x="10578" y="20746"/>
                  </a:cubicBezTo>
                  <a:lnTo>
                    <a:pt x="10578" y="20746"/>
                  </a:lnTo>
                  <a:cubicBezTo>
                    <a:pt x="10671" y="20755"/>
                    <a:pt x="10763" y="20759"/>
                    <a:pt x="10855" y="20759"/>
                  </a:cubicBezTo>
                  <a:cubicBezTo>
                    <a:pt x="11760" y="20759"/>
                    <a:pt x="12591" y="20349"/>
                    <a:pt x="13397" y="19860"/>
                  </a:cubicBezTo>
                  <a:cubicBezTo>
                    <a:pt x="14189" y="19385"/>
                    <a:pt x="14949" y="18783"/>
                    <a:pt x="15835" y="18561"/>
                  </a:cubicBezTo>
                  <a:cubicBezTo>
                    <a:pt x="16060" y="18512"/>
                    <a:pt x="16282" y="18490"/>
                    <a:pt x="16502" y="18490"/>
                  </a:cubicBezTo>
                  <a:close/>
                  <a:moveTo>
                    <a:pt x="8837" y="19701"/>
                  </a:moveTo>
                  <a:cubicBezTo>
                    <a:pt x="9027" y="19986"/>
                    <a:pt x="9280" y="20271"/>
                    <a:pt x="9533" y="20493"/>
                  </a:cubicBezTo>
                  <a:cubicBezTo>
                    <a:pt x="9533" y="20556"/>
                    <a:pt x="9597" y="20620"/>
                    <a:pt x="9692" y="20651"/>
                  </a:cubicBezTo>
                  <a:lnTo>
                    <a:pt x="9913" y="20651"/>
                  </a:lnTo>
                  <a:cubicBezTo>
                    <a:pt x="10357" y="21000"/>
                    <a:pt x="10800" y="21158"/>
                    <a:pt x="11275" y="21253"/>
                  </a:cubicBezTo>
                  <a:cubicBezTo>
                    <a:pt x="9058" y="22172"/>
                    <a:pt x="7791" y="24357"/>
                    <a:pt x="6366" y="26194"/>
                  </a:cubicBezTo>
                  <a:cubicBezTo>
                    <a:pt x="5385" y="27429"/>
                    <a:pt x="4276" y="28442"/>
                    <a:pt x="3041" y="29392"/>
                  </a:cubicBezTo>
                  <a:cubicBezTo>
                    <a:pt x="2281" y="29962"/>
                    <a:pt x="1331" y="30120"/>
                    <a:pt x="571" y="30532"/>
                  </a:cubicBezTo>
                  <a:cubicBezTo>
                    <a:pt x="1584" y="29550"/>
                    <a:pt x="2788" y="28759"/>
                    <a:pt x="3706" y="27650"/>
                  </a:cubicBezTo>
                  <a:cubicBezTo>
                    <a:pt x="4276" y="26954"/>
                    <a:pt x="4720" y="26194"/>
                    <a:pt x="5131" y="25402"/>
                  </a:cubicBezTo>
                  <a:cubicBezTo>
                    <a:pt x="5290" y="25085"/>
                    <a:pt x="5416" y="24768"/>
                    <a:pt x="5543" y="24483"/>
                  </a:cubicBezTo>
                  <a:cubicBezTo>
                    <a:pt x="5606" y="24325"/>
                    <a:pt x="5670" y="24167"/>
                    <a:pt x="5733" y="24008"/>
                  </a:cubicBezTo>
                  <a:cubicBezTo>
                    <a:pt x="5760" y="23578"/>
                    <a:pt x="6015" y="23353"/>
                    <a:pt x="6440" y="23353"/>
                  </a:cubicBezTo>
                  <a:cubicBezTo>
                    <a:pt x="6516" y="23353"/>
                    <a:pt x="6597" y="23361"/>
                    <a:pt x="6683" y="23375"/>
                  </a:cubicBezTo>
                  <a:cubicBezTo>
                    <a:pt x="6683" y="23436"/>
                    <a:pt x="6736" y="23471"/>
                    <a:pt x="6790" y="23471"/>
                  </a:cubicBezTo>
                  <a:cubicBezTo>
                    <a:pt x="6820" y="23471"/>
                    <a:pt x="6851" y="23461"/>
                    <a:pt x="6873" y="23438"/>
                  </a:cubicBezTo>
                  <a:cubicBezTo>
                    <a:pt x="7760" y="22298"/>
                    <a:pt x="8457" y="21063"/>
                    <a:pt x="8837" y="19701"/>
                  </a:cubicBezTo>
                  <a:close/>
                  <a:moveTo>
                    <a:pt x="9961" y="0"/>
                  </a:moveTo>
                  <a:cubicBezTo>
                    <a:pt x="9881" y="0"/>
                    <a:pt x="9792" y="21"/>
                    <a:pt x="9692" y="67"/>
                  </a:cubicBezTo>
                  <a:cubicBezTo>
                    <a:pt x="9217" y="257"/>
                    <a:pt x="8773" y="1397"/>
                    <a:pt x="8583" y="1840"/>
                  </a:cubicBezTo>
                  <a:cubicBezTo>
                    <a:pt x="8172" y="2664"/>
                    <a:pt x="7886" y="3519"/>
                    <a:pt x="7665" y="4405"/>
                  </a:cubicBezTo>
                  <a:cubicBezTo>
                    <a:pt x="7506" y="5102"/>
                    <a:pt x="7411" y="5894"/>
                    <a:pt x="7380" y="6685"/>
                  </a:cubicBezTo>
                  <a:cubicBezTo>
                    <a:pt x="7000" y="6147"/>
                    <a:pt x="6651" y="5545"/>
                    <a:pt x="6398" y="4912"/>
                  </a:cubicBezTo>
                  <a:cubicBezTo>
                    <a:pt x="6113" y="4215"/>
                    <a:pt x="6081" y="3202"/>
                    <a:pt x="5765" y="2569"/>
                  </a:cubicBezTo>
                  <a:cubicBezTo>
                    <a:pt x="5604" y="2248"/>
                    <a:pt x="5421" y="2040"/>
                    <a:pt x="5102" y="2040"/>
                  </a:cubicBezTo>
                  <a:cubicBezTo>
                    <a:pt x="5043" y="2040"/>
                    <a:pt x="4979" y="2047"/>
                    <a:pt x="4910" y="2062"/>
                  </a:cubicBezTo>
                  <a:cubicBezTo>
                    <a:pt x="4086" y="2283"/>
                    <a:pt x="3801" y="3550"/>
                    <a:pt x="3611" y="4184"/>
                  </a:cubicBezTo>
                  <a:cubicBezTo>
                    <a:pt x="3326" y="5387"/>
                    <a:pt x="3231" y="6622"/>
                    <a:pt x="3358" y="7857"/>
                  </a:cubicBezTo>
                  <a:cubicBezTo>
                    <a:pt x="3579" y="10232"/>
                    <a:pt x="4593" y="12544"/>
                    <a:pt x="6240" y="14286"/>
                  </a:cubicBezTo>
                  <a:cubicBezTo>
                    <a:pt x="6810" y="14856"/>
                    <a:pt x="7316" y="15236"/>
                    <a:pt x="7696" y="15933"/>
                  </a:cubicBezTo>
                  <a:cubicBezTo>
                    <a:pt x="8140" y="16661"/>
                    <a:pt x="8045" y="17168"/>
                    <a:pt x="8172" y="17960"/>
                  </a:cubicBezTo>
                  <a:cubicBezTo>
                    <a:pt x="8298" y="18498"/>
                    <a:pt x="8488" y="19036"/>
                    <a:pt x="8742" y="19511"/>
                  </a:cubicBezTo>
                  <a:cubicBezTo>
                    <a:pt x="8393" y="20493"/>
                    <a:pt x="7981" y="21443"/>
                    <a:pt x="7411" y="22330"/>
                  </a:cubicBezTo>
                  <a:cubicBezTo>
                    <a:pt x="7209" y="22653"/>
                    <a:pt x="7085" y="22951"/>
                    <a:pt x="6955" y="22951"/>
                  </a:cubicBezTo>
                  <a:cubicBezTo>
                    <a:pt x="6881" y="22951"/>
                    <a:pt x="6806" y="22855"/>
                    <a:pt x="6715" y="22615"/>
                  </a:cubicBezTo>
                  <a:cubicBezTo>
                    <a:pt x="6715" y="22583"/>
                    <a:pt x="6651" y="22552"/>
                    <a:pt x="6651" y="22552"/>
                  </a:cubicBezTo>
                  <a:cubicBezTo>
                    <a:pt x="6240" y="22678"/>
                    <a:pt x="6081" y="22837"/>
                    <a:pt x="5891" y="23185"/>
                  </a:cubicBezTo>
                  <a:cubicBezTo>
                    <a:pt x="5290" y="24198"/>
                    <a:pt x="5005" y="25338"/>
                    <a:pt x="4403" y="26352"/>
                  </a:cubicBezTo>
                  <a:cubicBezTo>
                    <a:pt x="3231" y="28220"/>
                    <a:pt x="1363" y="29139"/>
                    <a:pt x="33" y="30817"/>
                  </a:cubicBezTo>
                  <a:cubicBezTo>
                    <a:pt x="1" y="30849"/>
                    <a:pt x="33" y="30880"/>
                    <a:pt x="64" y="30912"/>
                  </a:cubicBezTo>
                  <a:cubicBezTo>
                    <a:pt x="64" y="30986"/>
                    <a:pt x="121" y="31059"/>
                    <a:pt x="191" y="31059"/>
                  </a:cubicBezTo>
                  <a:cubicBezTo>
                    <a:pt x="211" y="31059"/>
                    <a:pt x="233" y="31053"/>
                    <a:pt x="254" y="31039"/>
                  </a:cubicBezTo>
                  <a:cubicBezTo>
                    <a:pt x="951" y="30437"/>
                    <a:pt x="2123" y="30342"/>
                    <a:pt x="2914" y="29772"/>
                  </a:cubicBezTo>
                  <a:cubicBezTo>
                    <a:pt x="3991" y="29012"/>
                    <a:pt x="5036" y="28125"/>
                    <a:pt x="5923" y="27112"/>
                  </a:cubicBezTo>
                  <a:cubicBezTo>
                    <a:pt x="7728" y="24990"/>
                    <a:pt x="8932" y="22583"/>
                    <a:pt x="11560" y="21316"/>
                  </a:cubicBezTo>
                  <a:cubicBezTo>
                    <a:pt x="11592" y="21316"/>
                    <a:pt x="11623" y="21285"/>
                    <a:pt x="11623" y="21253"/>
                  </a:cubicBezTo>
                  <a:cubicBezTo>
                    <a:pt x="11705" y="21258"/>
                    <a:pt x="11786" y="21261"/>
                    <a:pt x="11868" y="21261"/>
                  </a:cubicBezTo>
                  <a:cubicBezTo>
                    <a:pt x="13288" y="21261"/>
                    <a:pt x="14810" y="20523"/>
                    <a:pt x="16247" y="20493"/>
                  </a:cubicBezTo>
                  <a:cubicBezTo>
                    <a:pt x="16284" y="20492"/>
                    <a:pt x="16321" y="20492"/>
                    <a:pt x="16359" y="20492"/>
                  </a:cubicBezTo>
                  <a:cubicBezTo>
                    <a:pt x="17778" y="20492"/>
                    <a:pt x="19197" y="21069"/>
                    <a:pt x="20586" y="21285"/>
                  </a:cubicBezTo>
                  <a:cubicBezTo>
                    <a:pt x="21410" y="21438"/>
                    <a:pt x="22247" y="21522"/>
                    <a:pt x="23087" y="21522"/>
                  </a:cubicBezTo>
                  <a:cubicBezTo>
                    <a:pt x="23635" y="21522"/>
                    <a:pt x="24185" y="21486"/>
                    <a:pt x="24734" y="21411"/>
                  </a:cubicBezTo>
                  <a:cubicBezTo>
                    <a:pt x="25843" y="21253"/>
                    <a:pt x="26951" y="20936"/>
                    <a:pt x="27933" y="20366"/>
                  </a:cubicBezTo>
                  <a:cubicBezTo>
                    <a:pt x="28408" y="20113"/>
                    <a:pt x="29643" y="19480"/>
                    <a:pt x="29643" y="18815"/>
                  </a:cubicBezTo>
                  <a:cubicBezTo>
                    <a:pt x="29643" y="18276"/>
                    <a:pt x="29200" y="18276"/>
                    <a:pt x="28788" y="18245"/>
                  </a:cubicBezTo>
                  <a:cubicBezTo>
                    <a:pt x="27775" y="18118"/>
                    <a:pt x="26856" y="18245"/>
                    <a:pt x="25843" y="18023"/>
                  </a:cubicBezTo>
                  <a:cubicBezTo>
                    <a:pt x="24988" y="17833"/>
                    <a:pt x="24164" y="17516"/>
                    <a:pt x="23373" y="17105"/>
                  </a:cubicBezTo>
                  <a:cubicBezTo>
                    <a:pt x="24006" y="16851"/>
                    <a:pt x="24608" y="16566"/>
                    <a:pt x="25209" y="16186"/>
                  </a:cubicBezTo>
                  <a:cubicBezTo>
                    <a:pt x="25811" y="15806"/>
                    <a:pt x="26951" y="15141"/>
                    <a:pt x="27173" y="14381"/>
                  </a:cubicBezTo>
                  <a:cubicBezTo>
                    <a:pt x="27205" y="14254"/>
                    <a:pt x="27141" y="14096"/>
                    <a:pt x="27173" y="13969"/>
                  </a:cubicBezTo>
                  <a:cubicBezTo>
                    <a:pt x="27141" y="13874"/>
                    <a:pt x="27078" y="13779"/>
                    <a:pt x="27046" y="13684"/>
                  </a:cubicBezTo>
                  <a:cubicBezTo>
                    <a:pt x="27268" y="13241"/>
                    <a:pt x="27490" y="12798"/>
                    <a:pt x="27711" y="12323"/>
                  </a:cubicBezTo>
                  <a:cubicBezTo>
                    <a:pt x="27806" y="12228"/>
                    <a:pt x="27996" y="12164"/>
                    <a:pt x="28091" y="12038"/>
                  </a:cubicBezTo>
                  <a:cubicBezTo>
                    <a:pt x="28376" y="11531"/>
                    <a:pt x="28535" y="11182"/>
                    <a:pt x="28155" y="10612"/>
                  </a:cubicBezTo>
                  <a:cubicBezTo>
                    <a:pt x="27662" y="9854"/>
                    <a:pt x="26545" y="9550"/>
                    <a:pt x="25456" y="9550"/>
                  </a:cubicBezTo>
                  <a:cubicBezTo>
                    <a:pt x="24726" y="9550"/>
                    <a:pt x="24008" y="9687"/>
                    <a:pt x="23499" y="9916"/>
                  </a:cubicBezTo>
                  <a:cubicBezTo>
                    <a:pt x="23531" y="9187"/>
                    <a:pt x="23499" y="8491"/>
                    <a:pt x="23436" y="7794"/>
                  </a:cubicBezTo>
                  <a:cubicBezTo>
                    <a:pt x="23373" y="7192"/>
                    <a:pt x="23436" y="6020"/>
                    <a:pt x="22993" y="5545"/>
                  </a:cubicBezTo>
                  <a:cubicBezTo>
                    <a:pt x="22815" y="5350"/>
                    <a:pt x="22687" y="5294"/>
                    <a:pt x="22536" y="5294"/>
                  </a:cubicBezTo>
                  <a:cubicBezTo>
                    <a:pt x="22418" y="5294"/>
                    <a:pt x="22286" y="5328"/>
                    <a:pt x="22106" y="5355"/>
                  </a:cubicBezTo>
                  <a:cubicBezTo>
                    <a:pt x="21758" y="5419"/>
                    <a:pt x="21441" y="5482"/>
                    <a:pt x="21092" y="5577"/>
                  </a:cubicBezTo>
                  <a:cubicBezTo>
                    <a:pt x="20522" y="4722"/>
                    <a:pt x="21061" y="2917"/>
                    <a:pt x="19889" y="2474"/>
                  </a:cubicBezTo>
                  <a:cubicBezTo>
                    <a:pt x="19787" y="2436"/>
                    <a:pt x="19685" y="2421"/>
                    <a:pt x="19584" y="2421"/>
                  </a:cubicBezTo>
                  <a:cubicBezTo>
                    <a:pt x="19339" y="2421"/>
                    <a:pt x="19100" y="2511"/>
                    <a:pt x="18876" y="2600"/>
                  </a:cubicBezTo>
                  <a:cubicBezTo>
                    <a:pt x="17926" y="2949"/>
                    <a:pt x="17261" y="3265"/>
                    <a:pt x="16279" y="3297"/>
                  </a:cubicBezTo>
                  <a:cubicBezTo>
                    <a:pt x="16342" y="2537"/>
                    <a:pt x="16500" y="1840"/>
                    <a:pt x="16880" y="1143"/>
                  </a:cubicBezTo>
                  <a:cubicBezTo>
                    <a:pt x="16912" y="1080"/>
                    <a:pt x="16912" y="985"/>
                    <a:pt x="16849" y="953"/>
                  </a:cubicBezTo>
                  <a:cubicBezTo>
                    <a:pt x="16399" y="704"/>
                    <a:pt x="15922" y="603"/>
                    <a:pt x="15439" y="603"/>
                  </a:cubicBezTo>
                  <a:cubicBezTo>
                    <a:pt x="14325" y="603"/>
                    <a:pt x="13175" y="1142"/>
                    <a:pt x="12225" y="1650"/>
                  </a:cubicBezTo>
                  <a:cubicBezTo>
                    <a:pt x="10737" y="2474"/>
                    <a:pt x="9787" y="3835"/>
                    <a:pt x="9185" y="5387"/>
                  </a:cubicBezTo>
                  <a:cubicBezTo>
                    <a:pt x="8552" y="7002"/>
                    <a:pt x="8330" y="8807"/>
                    <a:pt x="8615" y="10517"/>
                  </a:cubicBezTo>
                  <a:cubicBezTo>
                    <a:pt x="8710" y="11246"/>
                    <a:pt x="8932" y="11911"/>
                    <a:pt x="9185" y="12576"/>
                  </a:cubicBezTo>
                  <a:cubicBezTo>
                    <a:pt x="8108" y="11056"/>
                    <a:pt x="7696" y="9156"/>
                    <a:pt x="7665" y="7287"/>
                  </a:cubicBezTo>
                  <a:cubicBezTo>
                    <a:pt x="7696" y="7256"/>
                    <a:pt x="7696" y="7192"/>
                    <a:pt x="7665" y="7129"/>
                  </a:cubicBezTo>
                  <a:cubicBezTo>
                    <a:pt x="7665" y="6907"/>
                    <a:pt x="7665" y="6685"/>
                    <a:pt x="7665" y="6464"/>
                  </a:cubicBezTo>
                  <a:cubicBezTo>
                    <a:pt x="7728" y="5197"/>
                    <a:pt x="7981" y="3930"/>
                    <a:pt x="8457" y="2759"/>
                  </a:cubicBezTo>
                  <a:cubicBezTo>
                    <a:pt x="8583" y="2347"/>
                    <a:pt x="8995" y="985"/>
                    <a:pt x="9438" y="795"/>
                  </a:cubicBezTo>
                  <a:cubicBezTo>
                    <a:pt x="9579" y="727"/>
                    <a:pt x="9700" y="696"/>
                    <a:pt x="9803" y="696"/>
                  </a:cubicBezTo>
                  <a:cubicBezTo>
                    <a:pt x="10469" y="696"/>
                    <a:pt x="10433" y="1949"/>
                    <a:pt x="10515" y="2442"/>
                  </a:cubicBezTo>
                  <a:cubicBezTo>
                    <a:pt x="10528" y="2495"/>
                    <a:pt x="10575" y="2520"/>
                    <a:pt x="10622" y="2520"/>
                  </a:cubicBezTo>
                  <a:cubicBezTo>
                    <a:pt x="10688" y="2520"/>
                    <a:pt x="10755" y="2471"/>
                    <a:pt x="10737" y="2378"/>
                  </a:cubicBezTo>
                  <a:cubicBezTo>
                    <a:pt x="10651" y="1863"/>
                    <a:pt x="10720" y="0"/>
                    <a:pt x="996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20;p72">
              <a:extLst>
                <a:ext uri="{FF2B5EF4-FFF2-40B4-BE49-F238E27FC236}">
                  <a16:creationId xmlns:a16="http://schemas.microsoft.com/office/drawing/2014/main" id="{89931FC6-DE42-4220-A89D-FFFD479324B4}"/>
                </a:ext>
              </a:extLst>
            </p:cNvPr>
            <p:cNvSpPr/>
            <p:nvPr/>
          </p:nvSpPr>
          <p:spPr>
            <a:xfrm>
              <a:off x="136171" y="1443049"/>
              <a:ext cx="1069827" cy="1687033"/>
            </a:xfrm>
            <a:custGeom>
              <a:avLst/>
              <a:gdLst/>
              <a:ahLst/>
              <a:cxnLst/>
              <a:rect l="l" t="t" r="r" b="b"/>
              <a:pathLst>
                <a:path w="35270" h="55618" extrusionOk="0">
                  <a:moveTo>
                    <a:pt x="27964" y="732"/>
                  </a:moveTo>
                  <a:cubicBezTo>
                    <a:pt x="29452" y="3550"/>
                    <a:pt x="30846" y="6876"/>
                    <a:pt x="30973" y="10074"/>
                  </a:cubicBezTo>
                  <a:cubicBezTo>
                    <a:pt x="31068" y="13273"/>
                    <a:pt x="29231" y="16313"/>
                    <a:pt x="27109" y="18561"/>
                  </a:cubicBezTo>
                  <a:cubicBezTo>
                    <a:pt x="24955" y="20810"/>
                    <a:pt x="22137" y="22393"/>
                    <a:pt x="19033" y="22837"/>
                  </a:cubicBezTo>
                  <a:cubicBezTo>
                    <a:pt x="17387" y="23058"/>
                    <a:pt x="15740" y="22995"/>
                    <a:pt x="14315" y="23692"/>
                  </a:cubicBezTo>
                  <a:cubicBezTo>
                    <a:pt x="16215" y="22045"/>
                    <a:pt x="18495" y="20937"/>
                    <a:pt x="20395" y="19353"/>
                  </a:cubicBezTo>
                  <a:cubicBezTo>
                    <a:pt x="22264" y="17801"/>
                    <a:pt x="23847" y="15965"/>
                    <a:pt x="25177" y="13969"/>
                  </a:cubicBezTo>
                  <a:cubicBezTo>
                    <a:pt x="27331" y="10644"/>
                    <a:pt x="29326" y="6211"/>
                    <a:pt x="27964" y="2220"/>
                  </a:cubicBezTo>
                  <a:cubicBezTo>
                    <a:pt x="27927" y="2134"/>
                    <a:pt x="27852" y="2096"/>
                    <a:pt x="27778" y="2096"/>
                  </a:cubicBezTo>
                  <a:cubicBezTo>
                    <a:pt x="27661" y="2096"/>
                    <a:pt x="27545" y="2192"/>
                    <a:pt x="27584" y="2347"/>
                  </a:cubicBezTo>
                  <a:cubicBezTo>
                    <a:pt x="28977" y="7002"/>
                    <a:pt x="26286" y="12069"/>
                    <a:pt x="23404" y="15616"/>
                  </a:cubicBezTo>
                  <a:cubicBezTo>
                    <a:pt x="21915" y="17485"/>
                    <a:pt x="20173" y="19068"/>
                    <a:pt x="18210" y="20430"/>
                  </a:cubicBezTo>
                  <a:cubicBezTo>
                    <a:pt x="16816" y="21412"/>
                    <a:pt x="15391" y="22267"/>
                    <a:pt x="14156" y="23438"/>
                  </a:cubicBezTo>
                  <a:cubicBezTo>
                    <a:pt x="14473" y="22932"/>
                    <a:pt x="14758" y="22457"/>
                    <a:pt x="15043" y="21918"/>
                  </a:cubicBezTo>
                  <a:cubicBezTo>
                    <a:pt x="15108" y="21789"/>
                    <a:pt x="14996" y="21674"/>
                    <a:pt x="14878" y="21674"/>
                  </a:cubicBezTo>
                  <a:cubicBezTo>
                    <a:pt x="14823" y="21674"/>
                    <a:pt x="14767" y="21699"/>
                    <a:pt x="14726" y="21760"/>
                  </a:cubicBezTo>
                  <a:cubicBezTo>
                    <a:pt x="14441" y="22235"/>
                    <a:pt x="14156" y="22678"/>
                    <a:pt x="13840" y="23090"/>
                  </a:cubicBezTo>
                  <a:cubicBezTo>
                    <a:pt x="14061" y="22457"/>
                    <a:pt x="14251" y="21823"/>
                    <a:pt x="14441" y="21158"/>
                  </a:cubicBezTo>
                  <a:cubicBezTo>
                    <a:pt x="15645" y="17326"/>
                    <a:pt x="17735" y="14856"/>
                    <a:pt x="20807" y="12386"/>
                  </a:cubicBezTo>
                  <a:cubicBezTo>
                    <a:pt x="24575" y="9377"/>
                    <a:pt x="26824" y="5324"/>
                    <a:pt x="27964" y="732"/>
                  </a:cubicBezTo>
                  <a:close/>
                  <a:moveTo>
                    <a:pt x="2977" y="9441"/>
                  </a:moveTo>
                  <a:lnTo>
                    <a:pt x="2977" y="9441"/>
                  </a:lnTo>
                  <a:cubicBezTo>
                    <a:pt x="5067" y="13178"/>
                    <a:pt x="6777" y="17200"/>
                    <a:pt x="5986" y="21602"/>
                  </a:cubicBezTo>
                  <a:cubicBezTo>
                    <a:pt x="5637" y="23502"/>
                    <a:pt x="4751" y="25212"/>
                    <a:pt x="4497" y="27144"/>
                  </a:cubicBezTo>
                  <a:cubicBezTo>
                    <a:pt x="4181" y="29551"/>
                    <a:pt x="3832" y="31609"/>
                    <a:pt x="2882" y="33826"/>
                  </a:cubicBezTo>
                  <a:cubicBezTo>
                    <a:pt x="2787" y="33414"/>
                    <a:pt x="2692" y="32971"/>
                    <a:pt x="2565" y="32559"/>
                  </a:cubicBezTo>
                  <a:cubicBezTo>
                    <a:pt x="2565" y="32527"/>
                    <a:pt x="2534" y="32496"/>
                    <a:pt x="2502" y="32496"/>
                  </a:cubicBezTo>
                  <a:cubicBezTo>
                    <a:pt x="2344" y="31546"/>
                    <a:pt x="2154" y="30564"/>
                    <a:pt x="2122" y="29582"/>
                  </a:cubicBezTo>
                  <a:cubicBezTo>
                    <a:pt x="2090" y="27365"/>
                    <a:pt x="3135" y="25402"/>
                    <a:pt x="3484" y="23248"/>
                  </a:cubicBezTo>
                  <a:cubicBezTo>
                    <a:pt x="4117" y="19290"/>
                    <a:pt x="3579" y="14920"/>
                    <a:pt x="3389" y="10898"/>
                  </a:cubicBezTo>
                  <a:cubicBezTo>
                    <a:pt x="3389" y="10838"/>
                    <a:pt x="3339" y="10806"/>
                    <a:pt x="3287" y="10806"/>
                  </a:cubicBezTo>
                  <a:cubicBezTo>
                    <a:pt x="3229" y="10806"/>
                    <a:pt x="3167" y="10846"/>
                    <a:pt x="3167" y="10929"/>
                  </a:cubicBezTo>
                  <a:cubicBezTo>
                    <a:pt x="3199" y="15363"/>
                    <a:pt x="4054" y="20398"/>
                    <a:pt x="2882" y="24737"/>
                  </a:cubicBezTo>
                  <a:cubicBezTo>
                    <a:pt x="2470" y="26352"/>
                    <a:pt x="1869" y="27904"/>
                    <a:pt x="1900" y="29582"/>
                  </a:cubicBezTo>
                  <a:cubicBezTo>
                    <a:pt x="1932" y="31451"/>
                    <a:pt x="2534" y="33256"/>
                    <a:pt x="2597" y="35156"/>
                  </a:cubicBezTo>
                  <a:cubicBezTo>
                    <a:pt x="2597" y="35156"/>
                    <a:pt x="2629" y="35188"/>
                    <a:pt x="2629" y="35188"/>
                  </a:cubicBezTo>
                  <a:cubicBezTo>
                    <a:pt x="2629" y="35314"/>
                    <a:pt x="2629" y="35441"/>
                    <a:pt x="2597" y="35568"/>
                  </a:cubicBezTo>
                  <a:cubicBezTo>
                    <a:pt x="1742" y="33066"/>
                    <a:pt x="127" y="29899"/>
                    <a:pt x="634" y="27365"/>
                  </a:cubicBezTo>
                  <a:cubicBezTo>
                    <a:pt x="824" y="26384"/>
                    <a:pt x="1615" y="25750"/>
                    <a:pt x="1805" y="24832"/>
                  </a:cubicBezTo>
                  <a:cubicBezTo>
                    <a:pt x="1995" y="23850"/>
                    <a:pt x="1425" y="22900"/>
                    <a:pt x="1267" y="21982"/>
                  </a:cubicBezTo>
                  <a:cubicBezTo>
                    <a:pt x="475" y="17706"/>
                    <a:pt x="3832" y="13589"/>
                    <a:pt x="2977" y="9441"/>
                  </a:cubicBezTo>
                  <a:close/>
                  <a:moveTo>
                    <a:pt x="19515" y="30804"/>
                  </a:moveTo>
                  <a:cubicBezTo>
                    <a:pt x="19754" y="30804"/>
                    <a:pt x="19994" y="30818"/>
                    <a:pt x="20237" y="30849"/>
                  </a:cubicBezTo>
                  <a:cubicBezTo>
                    <a:pt x="22580" y="31134"/>
                    <a:pt x="24544" y="32591"/>
                    <a:pt x="26317" y="34079"/>
                  </a:cubicBezTo>
                  <a:cubicBezTo>
                    <a:pt x="28629" y="36011"/>
                    <a:pt x="30878" y="38101"/>
                    <a:pt x="33886" y="38703"/>
                  </a:cubicBezTo>
                  <a:cubicBezTo>
                    <a:pt x="32522" y="39128"/>
                    <a:pt x="31138" y="39331"/>
                    <a:pt x="29760" y="39331"/>
                  </a:cubicBezTo>
                  <a:cubicBezTo>
                    <a:pt x="27651" y="39331"/>
                    <a:pt x="25554" y="38856"/>
                    <a:pt x="23562" y="37974"/>
                  </a:cubicBezTo>
                  <a:cubicBezTo>
                    <a:pt x="20553" y="36613"/>
                    <a:pt x="18590" y="34269"/>
                    <a:pt x="15993" y="32432"/>
                  </a:cubicBezTo>
                  <a:cubicBezTo>
                    <a:pt x="15518" y="32084"/>
                    <a:pt x="15043" y="31831"/>
                    <a:pt x="14536" y="31641"/>
                  </a:cubicBezTo>
                  <a:cubicBezTo>
                    <a:pt x="16229" y="31502"/>
                    <a:pt x="17825" y="30804"/>
                    <a:pt x="19515" y="30804"/>
                  </a:cubicBezTo>
                  <a:close/>
                  <a:moveTo>
                    <a:pt x="12699" y="31957"/>
                  </a:moveTo>
                  <a:cubicBezTo>
                    <a:pt x="13206" y="31989"/>
                    <a:pt x="13713" y="32052"/>
                    <a:pt x="14220" y="32211"/>
                  </a:cubicBezTo>
                  <a:cubicBezTo>
                    <a:pt x="16785" y="32907"/>
                    <a:pt x="18717" y="35568"/>
                    <a:pt x="20933" y="36993"/>
                  </a:cubicBezTo>
                  <a:cubicBezTo>
                    <a:pt x="23611" y="38706"/>
                    <a:pt x="26650" y="39710"/>
                    <a:pt x="29728" y="39710"/>
                  </a:cubicBezTo>
                  <a:cubicBezTo>
                    <a:pt x="31202" y="39710"/>
                    <a:pt x="32684" y="39480"/>
                    <a:pt x="34139" y="38988"/>
                  </a:cubicBezTo>
                  <a:lnTo>
                    <a:pt x="34139" y="38988"/>
                  </a:lnTo>
                  <a:cubicBezTo>
                    <a:pt x="31576" y="41127"/>
                    <a:pt x="28314" y="42451"/>
                    <a:pt x="25079" y="42451"/>
                  </a:cubicBezTo>
                  <a:cubicBezTo>
                    <a:pt x="22760" y="42451"/>
                    <a:pt x="20455" y="41770"/>
                    <a:pt x="18432" y="40223"/>
                  </a:cubicBezTo>
                  <a:cubicBezTo>
                    <a:pt x="16246" y="38545"/>
                    <a:pt x="15296" y="36201"/>
                    <a:pt x="13998" y="33889"/>
                  </a:cubicBezTo>
                  <a:cubicBezTo>
                    <a:pt x="13650" y="33224"/>
                    <a:pt x="13238" y="32464"/>
                    <a:pt x="12699" y="31957"/>
                  </a:cubicBezTo>
                  <a:close/>
                  <a:moveTo>
                    <a:pt x="28006" y="0"/>
                  </a:moveTo>
                  <a:cubicBezTo>
                    <a:pt x="27889" y="0"/>
                    <a:pt x="27774" y="116"/>
                    <a:pt x="27774" y="257"/>
                  </a:cubicBezTo>
                  <a:cubicBezTo>
                    <a:pt x="27711" y="288"/>
                    <a:pt x="27679" y="320"/>
                    <a:pt x="27679" y="383"/>
                  </a:cubicBezTo>
                  <a:cubicBezTo>
                    <a:pt x="27172" y="3202"/>
                    <a:pt x="25937" y="5957"/>
                    <a:pt x="24195" y="8237"/>
                  </a:cubicBezTo>
                  <a:cubicBezTo>
                    <a:pt x="22549" y="10359"/>
                    <a:pt x="20427" y="11816"/>
                    <a:pt x="18463" y="13558"/>
                  </a:cubicBezTo>
                  <a:cubicBezTo>
                    <a:pt x="16816" y="15015"/>
                    <a:pt x="15613" y="16756"/>
                    <a:pt x="14758" y="18751"/>
                  </a:cubicBezTo>
                  <a:cubicBezTo>
                    <a:pt x="13935" y="20652"/>
                    <a:pt x="13681" y="22837"/>
                    <a:pt x="12636" y="24610"/>
                  </a:cubicBezTo>
                  <a:cubicBezTo>
                    <a:pt x="10894" y="26605"/>
                    <a:pt x="8836" y="28347"/>
                    <a:pt x="7157" y="30469"/>
                  </a:cubicBezTo>
                  <a:cubicBezTo>
                    <a:pt x="5352" y="32844"/>
                    <a:pt x="4434" y="35536"/>
                    <a:pt x="3674" y="38418"/>
                  </a:cubicBezTo>
                  <a:cubicBezTo>
                    <a:pt x="3072" y="40793"/>
                    <a:pt x="2407" y="43263"/>
                    <a:pt x="2470" y="45733"/>
                  </a:cubicBezTo>
                  <a:cubicBezTo>
                    <a:pt x="1932" y="45575"/>
                    <a:pt x="1172" y="43865"/>
                    <a:pt x="1109" y="43643"/>
                  </a:cubicBezTo>
                  <a:cubicBezTo>
                    <a:pt x="729" y="42566"/>
                    <a:pt x="950" y="41680"/>
                    <a:pt x="1394" y="40635"/>
                  </a:cubicBezTo>
                  <a:cubicBezTo>
                    <a:pt x="1774" y="39716"/>
                    <a:pt x="2280" y="38861"/>
                    <a:pt x="2629" y="37943"/>
                  </a:cubicBezTo>
                  <a:cubicBezTo>
                    <a:pt x="3072" y="36771"/>
                    <a:pt x="3135" y="35631"/>
                    <a:pt x="2977" y="34491"/>
                  </a:cubicBezTo>
                  <a:cubicBezTo>
                    <a:pt x="3009" y="34459"/>
                    <a:pt x="3072" y="34428"/>
                    <a:pt x="3072" y="34396"/>
                  </a:cubicBezTo>
                  <a:cubicBezTo>
                    <a:pt x="4085" y="32432"/>
                    <a:pt x="4592" y="30437"/>
                    <a:pt x="4846" y="28252"/>
                  </a:cubicBezTo>
                  <a:cubicBezTo>
                    <a:pt x="5162" y="25624"/>
                    <a:pt x="6334" y="23217"/>
                    <a:pt x="6587" y="20588"/>
                  </a:cubicBezTo>
                  <a:cubicBezTo>
                    <a:pt x="6999" y="15870"/>
                    <a:pt x="4846" y="11246"/>
                    <a:pt x="2217" y="7477"/>
                  </a:cubicBezTo>
                  <a:cubicBezTo>
                    <a:pt x="2185" y="7446"/>
                    <a:pt x="2154" y="7414"/>
                    <a:pt x="2154" y="7382"/>
                  </a:cubicBezTo>
                  <a:cubicBezTo>
                    <a:pt x="2114" y="7312"/>
                    <a:pt x="2052" y="7284"/>
                    <a:pt x="1990" y="7284"/>
                  </a:cubicBezTo>
                  <a:cubicBezTo>
                    <a:pt x="1855" y="7284"/>
                    <a:pt x="1719" y="7420"/>
                    <a:pt x="1805" y="7572"/>
                  </a:cubicBezTo>
                  <a:cubicBezTo>
                    <a:pt x="3674" y="10644"/>
                    <a:pt x="2280" y="13969"/>
                    <a:pt x="1394" y="17073"/>
                  </a:cubicBezTo>
                  <a:cubicBezTo>
                    <a:pt x="729" y="19353"/>
                    <a:pt x="792" y="21032"/>
                    <a:pt x="1235" y="23280"/>
                  </a:cubicBezTo>
                  <a:cubicBezTo>
                    <a:pt x="1647" y="25434"/>
                    <a:pt x="0" y="26922"/>
                    <a:pt x="317" y="29171"/>
                  </a:cubicBezTo>
                  <a:cubicBezTo>
                    <a:pt x="665" y="31514"/>
                    <a:pt x="1679" y="33921"/>
                    <a:pt x="2534" y="36138"/>
                  </a:cubicBezTo>
                  <a:cubicBezTo>
                    <a:pt x="2375" y="37088"/>
                    <a:pt x="1995" y="38006"/>
                    <a:pt x="1394" y="39083"/>
                  </a:cubicBezTo>
                  <a:cubicBezTo>
                    <a:pt x="792" y="40191"/>
                    <a:pt x="159" y="41300"/>
                    <a:pt x="127" y="42598"/>
                  </a:cubicBezTo>
                  <a:cubicBezTo>
                    <a:pt x="95" y="43707"/>
                    <a:pt x="1045" y="46208"/>
                    <a:pt x="2502" y="46208"/>
                  </a:cubicBezTo>
                  <a:cubicBezTo>
                    <a:pt x="2534" y="46620"/>
                    <a:pt x="2565" y="47000"/>
                    <a:pt x="2629" y="47412"/>
                  </a:cubicBezTo>
                  <a:cubicBezTo>
                    <a:pt x="3167" y="50484"/>
                    <a:pt x="5099" y="53271"/>
                    <a:pt x="7126" y="55551"/>
                  </a:cubicBezTo>
                  <a:cubicBezTo>
                    <a:pt x="7165" y="55598"/>
                    <a:pt x="7215" y="55618"/>
                    <a:pt x="7265" y="55618"/>
                  </a:cubicBezTo>
                  <a:cubicBezTo>
                    <a:pt x="7415" y="55618"/>
                    <a:pt x="7569" y="55440"/>
                    <a:pt x="7474" y="55297"/>
                  </a:cubicBezTo>
                  <a:cubicBezTo>
                    <a:pt x="5606" y="52289"/>
                    <a:pt x="3389" y="49597"/>
                    <a:pt x="3230" y="45892"/>
                  </a:cubicBezTo>
                  <a:cubicBezTo>
                    <a:pt x="3072" y="42851"/>
                    <a:pt x="4054" y="39590"/>
                    <a:pt x="4877" y="36708"/>
                  </a:cubicBezTo>
                  <a:cubicBezTo>
                    <a:pt x="4972" y="36359"/>
                    <a:pt x="5099" y="36043"/>
                    <a:pt x="5226" y="35726"/>
                  </a:cubicBezTo>
                  <a:cubicBezTo>
                    <a:pt x="7221" y="33921"/>
                    <a:pt x="9501" y="32084"/>
                    <a:pt x="12161" y="31957"/>
                  </a:cubicBezTo>
                  <a:cubicBezTo>
                    <a:pt x="13491" y="32812"/>
                    <a:pt x="14283" y="35251"/>
                    <a:pt x="14853" y="36328"/>
                  </a:cubicBezTo>
                  <a:cubicBezTo>
                    <a:pt x="15360" y="37278"/>
                    <a:pt x="15898" y="38228"/>
                    <a:pt x="16626" y="39051"/>
                  </a:cubicBezTo>
                  <a:cubicBezTo>
                    <a:pt x="18115" y="40793"/>
                    <a:pt x="20142" y="41965"/>
                    <a:pt x="22359" y="42535"/>
                  </a:cubicBezTo>
                  <a:cubicBezTo>
                    <a:pt x="23350" y="42796"/>
                    <a:pt x="24342" y="42918"/>
                    <a:pt x="25321" y="42918"/>
                  </a:cubicBezTo>
                  <a:cubicBezTo>
                    <a:pt x="28970" y="42918"/>
                    <a:pt x="32449" y="41218"/>
                    <a:pt x="35121" y="38671"/>
                  </a:cubicBezTo>
                  <a:cubicBezTo>
                    <a:pt x="35269" y="38523"/>
                    <a:pt x="35129" y="38336"/>
                    <a:pt x="34969" y="38336"/>
                  </a:cubicBezTo>
                  <a:cubicBezTo>
                    <a:pt x="34924" y="38336"/>
                    <a:pt x="34878" y="38351"/>
                    <a:pt x="34836" y="38386"/>
                  </a:cubicBezTo>
                  <a:cubicBezTo>
                    <a:pt x="30371" y="37879"/>
                    <a:pt x="27774" y="34143"/>
                    <a:pt x="24195" y="31926"/>
                  </a:cubicBezTo>
                  <a:cubicBezTo>
                    <a:pt x="22992" y="31166"/>
                    <a:pt x="21662" y="30532"/>
                    <a:pt x="20237" y="30374"/>
                  </a:cubicBezTo>
                  <a:cubicBezTo>
                    <a:pt x="20024" y="30352"/>
                    <a:pt x="19813" y="30342"/>
                    <a:pt x="19603" y="30342"/>
                  </a:cubicBezTo>
                  <a:cubicBezTo>
                    <a:pt x="17714" y="30342"/>
                    <a:pt x="15910" y="31159"/>
                    <a:pt x="14030" y="31387"/>
                  </a:cubicBezTo>
                  <a:cubicBezTo>
                    <a:pt x="13966" y="31387"/>
                    <a:pt x="13935" y="31419"/>
                    <a:pt x="13903" y="31482"/>
                  </a:cubicBezTo>
                  <a:cubicBezTo>
                    <a:pt x="13367" y="31335"/>
                    <a:pt x="12826" y="31267"/>
                    <a:pt x="12287" y="31267"/>
                  </a:cubicBezTo>
                  <a:cubicBezTo>
                    <a:pt x="9930" y="31267"/>
                    <a:pt x="7606" y="32574"/>
                    <a:pt x="5827" y="34301"/>
                  </a:cubicBezTo>
                  <a:cubicBezTo>
                    <a:pt x="7664" y="30659"/>
                    <a:pt x="10799" y="28030"/>
                    <a:pt x="13238" y="24800"/>
                  </a:cubicBezTo>
                  <a:cubicBezTo>
                    <a:pt x="15898" y="22837"/>
                    <a:pt x="19667" y="23660"/>
                    <a:pt x="22675" y="22362"/>
                  </a:cubicBezTo>
                  <a:cubicBezTo>
                    <a:pt x="25304" y="21222"/>
                    <a:pt x="27552" y="19226"/>
                    <a:pt x="29167" y="16851"/>
                  </a:cubicBezTo>
                  <a:cubicBezTo>
                    <a:pt x="30719" y="14571"/>
                    <a:pt x="31733" y="12038"/>
                    <a:pt x="31353" y="9251"/>
                  </a:cubicBezTo>
                  <a:cubicBezTo>
                    <a:pt x="30941" y="6052"/>
                    <a:pt x="29737" y="2949"/>
                    <a:pt x="28186" y="130"/>
                  </a:cubicBezTo>
                  <a:cubicBezTo>
                    <a:pt x="28140" y="38"/>
                    <a:pt x="28073" y="0"/>
                    <a:pt x="2800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21;p72">
              <a:extLst>
                <a:ext uri="{FF2B5EF4-FFF2-40B4-BE49-F238E27FC236}">
                  <a16:creationId xmlns:a16="http://schemas.microsoft.com/office/drawing/2014/main" id="{88A66BF2-97A5-478D-97C1-AEAFB6BA519D}"/>
                </a:ext>
              </a:extLst>
            </p:cNvPr>
            <p:cNvSpPr/>
            <p:nvPr/>
          </p:nvSpPr>
          <p:spPr>
            <a:xfrm>
              <a:off x="590052" y="1940636"/>
              <a:ext cx="145778" cy="156182"/>
            </a:xfrm>
            <a:custGeom>
              <a:avLst/>
              <a:gdLst/>
              <a:ahLst/>
              <a:cxnLst/>
              <a:rect l="l" t="t" r="r" b="b"/>
              <a:pathLst>
                <a:path w="4806" h="5149" extrusionOk="0">
                  <a:moveTo>
                    <a:pt x="4654" y="1"/>
                  </a:moveTo>
                  <a:cubicBezTo>
                    <a:pt x="4627" y="1"/>
                    <a:pt x="4600" y="11"/>
                    <a:pt x="4576" y="35"/>
                  </a:cubicBezTo>
                  <a:cubicBezTo>
                    <a:pt x="2866" y="1460"/>
                    <a:pt x="1377" y="3170"/>
                    <a:pt x="47" y="4975"/>
                  </a:cubicBezTo>
                  <a:cubicBezTo>
                    <a:pt x="1" y="5045"/>
                    <a:pt x="57" y="5149"/>
                    <a:pt x="128" y="5149"/>
                  </a:cubicBezTo>
                  <a:cubicBezTo>
                    <a:pt x="153" y="5149"/>
                    <a:pt x="180" y="5135"/>
                    <a:pt x="206" y="5102"/>
                  </a:cubicBezTo>
                  <a:cubicBezTo>
                    <a:pt x="1599" y="3360"/>
                    <a:pt x="3119" y="1745"/>
                    <a:pt x="4734" y="161"/>
                  </a:cubicBezTo>
                  <a:cubicBezTo>
                    <a:pt x="4806" y="90"/>
                    <a:pt x="4734" y="1"/>
                    <a:pt x="46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22;p72">
              <a:extLst>
                <a:ext uri="{FF2B5EF4-FFF2-40B4-BE49-F238E27FC236}">
                  <a16:creationId xmlns:a16="http://schemas.microsoft.com/office/drawing/2014/main" id="{5AE05C0F-99C6-4A46-B9B9-BE03451A65B7}"/>
                </a:ext>
              </a:extLst>
            </p:cNvPr>
            <p:cNvSpPr/>
            <p:nvPr/>
          </p:nvSpPr>
          <p:spPr>
            <a:xfrm>
              <a:off x="649562" y="1623248"/>
              <a:ext cx="310483" cy="447617"/>
            </a:xfrm>
            <a:custGeom>
              <a:avLst/>
              <a:gdLst/>
              <a:ahLst/>
              <a:cxnLst/>
              <a:rect l="l" t="t" r="r" b="b"/>
              <a:pathLst>
                <a:path w="10236" h="14757" extrusionOk="0">
                  <a:moveTo>
                    <a:pt x="10136" y="1"/>
                  </a:moveTo>
                  <a:cubicBezTo>
                    <a:pt x="10108" y="1"/>
                    <a:pt x="10078" y="15"/>
                    <a:pt x="10056" y="48"/>
                  </a:cubicBezTo>
                  <a:cubicBezTo>
                    <a:pt x="7871" y="5622"/>
                    <a:pt x="4863" y="10847"/>
                    <a:pt x="80" y="14584"/>
                  </a:cubicBezTo>
                  <a:cubicBezTo>
                    <a:pt x="1" y="14637"/>
                    <a:pt x="55" y="14757"/>
                    <a:pt x="130" y="14757"/>
                  </a:cubicBezTo>
                  <a:cubicBezTo>
                    <a:pt x="145" y="14757"/>
                    <a:pt x="160" y="14752"/>
                    <a:pt x="175" y="14742"/>
                  </a:cubicBezTo>
                  <a:cubicBezTo>
                    <a:pt x="5148" y="11100"/>
                    <a:pt x="8061" y="5780"/>
                    <a:pt x="10215" y="111"/>
                  </a:cubicBezTo>
                  <a:cubicBezTo>
                    <a:pt x="10235" y="49"/>
                    <a:pt x="10189" y="1"/>
                    <a:pt x="1013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23;p72">
              <a:extLst>
                <a:ext uri="{FF2B5EF4-FFF2-40B4-BE49-F238E27FC236}">
                  <a16:creationId xmlns:a16="http://schemas.microsoft.com/office/drawing/2014/main" id="{4DEE01F9-CD87-49A9-88BA-77489D69F1AF}"/>
                </a:ext>
              </a:extLst>
            </p:cNvPr>
            <p:cNvSpPr/>
            <p:nvPr/>
          </p:nvSpPr>
          <p:spPr>
            <a:xfrm>
              <a:off x="675344" y="1631649"/>
              <a:ext cx="346518" cy="485047"/>
            </a:xfrm>
            <a:custGeom>
              <a:avLst/>
              <a:gdLst/>
              <a:ahLst/>
              <a:cxnLst/>
              <a:rect l="l" t="t" r="r" b="b"/>
              <a:pathLst>
                <a:path w="11424" h="15991" extrusionOk="0">
                  <a:moveTo>
                    <a:pt x="11391" y="0"/>
                  </a:moveTo>
                  <a:cubicBezTo>
                    <a:pt x="11376" y="0"/>
                    <a:pt x="11360" y="8"/>
                    <a:pt x="11360" y="24"/>
                  </a:cubicBezTo>
                  <a:cubicBezTo>
                    <a:pt x="10916" y="7055"/>
                    <a:pt x="6704" y="13199"/>
                    <a:pt x="86" y="15859"/>
                  </a:cubicBezTo>
                  <a:cubicBezTo>
                    <a:pt x="1" y="15887"/>
                    <a:pt x="42" y="15990"/>
                    <a:pt x="119" y="15990"/>
                  </a:cubicBezTo>
                  <a:cubicBezTo>
                    <a:pt x="128" y="15990"/>
                    <a:pt x="138" y="15989"/>
                    <a:pt x="149" y="15985"/>
                  </a:cubicBezTo>
                  <a:cubicBezTo>
                    <a:pt x="6704" y="13547"/>
                    <a:pt x="11423" y="7086"/>
                    <a:pt x="11423" y="24"/>
                  </a:cubicBezTo>
                  <a:cubicBezTo>
                    <a:pt x="11423" y="8"/>
                    <a:pt x="11407" y="0"/>
                    <a:pt x="1139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24;p72">
              <a:extLst>
                <a:ext uri="{FF2B5EF4-FFF2-40B4-BE49-F238E27FC236}">
                  <a16:creationId xmlns:a16="http://schemas.microsoft.com/office/drawing/2014/main" id="{27017ACA-9941-43E2-8606-399FBB8AD2BC}"/>
                </a:ext>
              </a:extLst>
            </p:cNvPr>
            <p:cNvSpPr/>
            <p:nvPr/>
          </p:nvSpPr>
          <p:spPr>
            <a:xfrm>
              <a:off x="710013" y="3852335"/>
              <a:ext cx="138498" cy="456110"/>
            </a:xfrm>
            <a:custGeom>
              <a:avLst/>
              <a:gdLst/>
              <a:ahLst/>
              <a:cxnLst/>
              <a:rect l="l" t="t" r="r" b="b"/>
              <a:pathLst>
                <a:path w="4566" h="15037" extrusionOk="0">
                  <a:moveTo>
                    <a:pt x="4499" y="0"/>
                  </a:moveTo>
                  <a:cubicBezTo>
                    <a:pt x="4469" y="0"/>
                    <a:pt x="4436" y="17"/>
                    <a:pt x="4421" y="60"/>
                  </a:cubicBezTo>
                  <a:cubicBezTo>
                    <a:pt x="2426" y="4811"/>
                    <a:pt x="938" y="9814"/>
                    <a:pt x="19" y="14881"/>
                  </a:cubicBezTo>
                  <a:cubicBezTo>
                    <a:pt x="0" y="14976"/>
                    <a:pt x="72" y="15036"/>
                    <a:pt x="139" y="15036"/>
                  </a:cubicBezTo>
                  <a:cubicBezTo>
                    <a:pt x="184" y="15036"/>
                    <a:pt x="228" y="15009"/>
                    <a:pt x="241" y="14945"/>
                  </a:cubicBezTo>
                  <a:cubicBezTo>
                    <a:pt x="1349" y="9878"/>
                    <a:pt x="2743" y="4937"/>
                    <a:pt x="4548" y="60"/>
                  </a:cubicBezTo>
                  <a:cubicBezTo>
                    <a:pt x="4565" y="26"/>
                    <a:pt x="4535" y="0"/>
                    <a:pt x="449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25;p72">
              <a:extLst>
                <a:ext uri="{FF2B5EF4-FFF2-40B4-BE49-F238E27FC236}">
                  <a16:creationId xmlns:a16="http://schemas.microsoft.com/office/drawing/2014/main" id="{A0FB6B3D-261C-4D5C-BFB9-DA2D8E75BEAD}"/>
                </a:ext>
              </a:extLst>
            </p:cNvPr>
            <p:cNvSpPr/>
            <p:nvPr/>
          </p:nvSpPr>
          <p:spPr>
            <a:xfrm>
              <a:off x="420499" y="3651481"/>
              <a:ext cx="990811" cy="1551052"/>
            </a:xfrm>
            <a:custGeom>
              <a:avLst/>
              <a:gdLst/>
              <a:ahLst/>
              <a:cxnLst/>
              <a:rect l="l" t="t" r="r" b="b"/>
              <a:pathLst>
                <a:path w="32665" h="51135" extrusionOk="0">
                  <a:moveTo>
                    <a:pt x="15847" y="782"/>
                  </a:moveTo>
                  <a:cubicBezTo>
                    <a:pt x="16166" y="782"/>
                    <a:pt x="16445" y="1017"/>
                    <a:pt x="16690" y="1489"/>
                  </a:cubicBezTo>
                  <a:cubicBezTo>
                    <a:pt x="16721" y="1520"/>
                    <a:pt x="16721" y="1552"/>
                    <a:pt x="16753" y="1552"/>
                  </a:cubicBezTo>
                  <a:cubicBezTo>
                    <a:pt x="16341" y="2344"/>
                    <a:pt x="15898" y="3135"/>
                    <a:pt x="15518" y="3959"/>
                  </a:cubicBezTo>
                  <a:cubicBezTo>
                    <a:pt x="15496" y="4003"/>
                    <a:pt x="15535" y="4062"/>
                    <a:pt x="15583" y="4062"/>
                  </a:cubicBezTo>
                  <a:cubicBezTo>
                    <a:pt x="15603" y="4062"/>
                    <a:pt x="15626" y="4051"/>
                    <a:pt x="15645" y="4022"/>
                  </a:cubicBezTo>
                  <a:cubicBezTo>
                    <a:pt x="16088" y="3262"/>
                    <a:pt x="16468" y="2470"/>
                    <a:pt x="16880" y="1679"/>
                  </a:cubicBezTo>
                  <a:cubicBezTo>
                    <a:pt x="17640" y="2470"/>
                    <a:pt x="17513" y="2914"/>
                    <a:pt x="17513" y="4086"/>
                  </a:cubicBezTo>
                  <a:cubicBezTo>
                    <a:pt x="17513" y="4687"/>
                    <a:pt x="17482" y="5289"/>
                    <a:pt x="17450" y="5922"/>
                  </a:cubicBezTo>
                  <a:cubicBezTo>
                    <a:pt x="17418" y="6872"/>
                    <a:pt x="17323" y="7632"/>
                    <a:pt x="17672" y="8519"/>
                  </a:cubicBezTo>
                  <a:cubicBezTo>
                    <a:pt x="17450" y="8614"/>
                    <a:pt x="17228" y="8741"/>
                    <a:pt x="16975" y="8899"/>
                  </a:cubicBezTo>
                  <a:cubicBezTo>
                    <a:pt x="14948" y="10388"/>
                    <a:pt x="14568" y="13396"/>
                    <a:pt x="13903" y="15645"/>
                  </a:cubicBezTo>
                  <a:cubicBezTo>
                    <a:pt x="13396" y="17386"/>
                    <a:pt x="12826" y="19128"/>
                    <a:pt x="12003" y="20743"/>
                  </a:cubicBezTo>
                  <a:cubicBezTo>
                    <a:pt x="11306" y="22105"/>
                    <a:pt x="10198" y="24227"/>
                    <a:pt x="8709" y="24892"/>
                  </a:cubicBezTo>
                  <a:cubicBezTo>
                    <a:pt x="8741" y="21535"/>
                    <a:pt x="6999" y="18590"/>
                    <a:pt x="7791" y="15170"/>
                  </a:cubicBezTo>
                  <a:cubicBezTo>
                    <a:pt x="8361" y="12668"/>
                    <a:pt x="10641" y="10451"/>
                    <a:pt x="10324" y="7727"/>
                  </a:cubicBezTo>
                  <a:cubicBezTo>
                    <a:pt x="10198" y="6777"/>
                    <a:pt x="9754" y="5954"/>
                    <a:pt x="9469" y="5067"/>
                  </a:cubicBezTo>
                  <a:cubicBezTo>
                    <a:pt x="9469" y="5036"/>
                    <a:pt x="9501" y="5036"/>
                    <a:pt x="9501" y="5004"/>
                  </a:cubicBezTo>
                  <a:cubicBezTo>
                    <a:pt x="10008" y="3737"/>
                    <a:pt x="10419" y="2850"/>
                    <a:pt x="11844" y="2375"/>
                  </a:cubicBezTo>
                  <a:cubicBezTo>
                    <a:pt x="12319" y="2217"/>
                    <a:pt x="12826" y="2185"/>
                    <a:pt x="13301" y="2059"/>
                  </a:cubicBezTo>
                  <a:cubicBezTo>
                    <a:pt x="13681" y="1932"/>
                    <a:pt x="13966" y="1805"/>
                    <a:pt x="14283" y="1647"/>
                  </a:cubicBezTo>
                  <a:cubicBezTo>
                    <a:pt x="14568" y="1457"/>
                    <a:pt x="14853" y="1299"/>
                    <a:pt x="15138" y="1109"/>
                  </a:cubicBezTo>
                  <a:cubicBezTo>
                    <a:pt x="15394" y="891"/>
                    <a:pt x="15630" y="782"/>
                    <a:pt x="15847" y="782"/>
                  </a:cubicBezTo>
                  <a:close/>
                  <a:moveTo>
                    <a:pt x="28370" y="14382"/>
                  </a:moveTo>
                  <a:cubicBezTo>
                    <a:pt x="28718" y="14382"/>
                    <a:pt x="29036" y="14416"/>
                    <a:pt x="29294" y="14505"/>
                  </a:cubicBezTo>
                  <a:cubicBezTo>
                    <a:pt x="29357" y="14490"/>
                    <a:pt x="29416" y="14483"/>
                    <a:pt x="29471" y="14483"/>
                  </a:cubicBezTo>
                  <a:cubicBezTo>
                    <a:pt x="29779" y="14483"/>
                    <a:pt x="29974" y="14704"/>
                    <a:pt x="30054" y="15106"/>
                  </a:cubicBezTo>
                  <a:cubicBezTo>
                    <a:pt x="30624" y="15645"/>
                    <a:pt x="30561" y="16120"/>
                    <a:pt x="29769" y="16531"/>
                  </a:cubicBezTo>
                  <a:cubicBezTo>
                    <a:pt x="29516" y="16816"/>
                    <a:pt x="29231" y="17070"/>
                    <a:pt x="28977" y="17386"/>
                  </a:cubicBezTo>
                  <a:cubicBezTo>
                    <a:pt x="27869" y="18748"/>
                    <a:pt x="27267" y="20458"/>
                    <a:pt x="26286" y="21915"/>
                  </a:cubicBezTo>
                  <a:cubicBezTo>
                    <a:pt x="24924" y="23974"/>
                    <a:pt x="22802" y="25114"/>
                    <a:pt x="20617" y="26095"/>
                  </a:cubicBezTo>
                  <a:cubicBezTo>
                    <a:pt x="18685" y="26982"/>
                    <a:pt x="16753" y="27806"/>
                    <a:pt x="14663" y="28091"/>
                  </a:cubicBezTo>
                  <a:cubicBezTo>
                    <a:pt x="16405" y="27362"/>
                    <a:pt x="18115" y="26665"/>
                    <a:pt x="19572" y="25272"/>
                  </a:cubicBezTo>
                  <a:cubicBezTo>
                    <a:pt x="21694" y="23182"/>
                    <a:pt x="23752" y="20173"/>
                    <a:pt x="24892" y="17386"/>
                  </a:cubicBezTo>
                  <a:cubicBezTo>
                    <a:pt x="25240" y="16531"/>
                    <a:pt x="25494" y="15613"/>
                    <a:pt x="25652" y="14695"/>
                  </a:cubicBezTo>
                  <a:cubicBezTo>
                    <a:pt x="26403" y="14604"/>
                    <a:pt x="27482" y="14382"/>
                    <a:pt x="28370" y="14382"/>
                  </a:cubicBezTo>
                  <a:close/>
                  <a:moveTo>
                    <a:pt x="8203" y="1235"/>
                  </a:moveTo>
                  <a:cubicBezTo>
                    <a:pt x="8361" y="1330"/>
                    <a:pt x="8519" y="1457"/>
                    <a:pt x="8678" y="1552"/>
                  </a:cubicBezTo>
                  <a:cubicBezTo>
                    <a:pt x="8013" y="3484"/>
                    <a:pt x="6651" y="5004"/>
                    <a:pt x="5922" y="6936"/>
                  </a:cubicBezTo>
                  <a:cubicBezTo>
                    <a:pt x="5099" y="9058"/>
                    <a:pt x="5321" y="11591"/>
                    <a:pt x="5669" y="13808"/>
                  </a:cubicBezTo>
                  <a:cubicBezTo>
                    <a:pt x="5683" y="13879"/>
                    <a:pt x="5749" y="13912"/>
                    <a:pt x="5817" y="13912"/>
                  </a:cubicBezTo>
                  <a:cubicBezTo>
                    <a:pt x="5900" y="13912"/>
                    <a:pt x="5986" y="13863"/>
                    <a:pt x="5986" y="13776"/>
                  </a:cubicBezTo>
                  <a:cubicBezTo>
                    <a:pt x="5732" y="10863"/>
                    <a:pt x="5542" y="8139"/>
                    <a:pt x="6999" y="5542"/>
                  </a:cubicBezTo>
                  <a:cubicBezTo>
                    <a:pt x="7696" y="4244"/>
                    <a:pt x="8456" y="3072"/>
                    <a:pt x="8868" y="1710"/>
                  </a:cubicBezTo>
                  <a:cubicBezTo>
                    <a:pt x="8963" y="1774"/>
                    <a:pt x="9026" y="1805"/>
                    <a:pt x="9089" y="1869"/>
                  </a:cubicBezTo>
                  <a:cubicBezTo>
                    <a:pt x="9248" y="2344"/>
                    <a:pt x="8709" y="3706"/>
                    <a:pt x="8804" y="4307"/>
                  </a:cubicBezTo>
                  <a:cubicBezTo>
                    <a:pt x="8931" y="5321"/>
                    <a:pt x="9501" y="6207"/>
                    <a:pt x="9754" y="7189"/>
                  </a:cubicBezTo>
                  <a:cubicBezTo>
                    <a:pt x="10356" y="9786"/>
                    <a:pt x="8424" y="11813"/>
                    <a:pt x="7664" y="14125"/>
                  </a:cubicBezTo>
                  <a:cubicBezTo>
                    <a:pt x="6999" y="16056"/>
                    <a:pt x="7094" y="18083"/>
                    <a:pt x="7474" y="20047"/>
                  </a:cubicBezTo>
                  <a:cubicBezTo>
                    <a:pt x="7759" y="21503"/>
                    <a:pt x="8361" y="23340"/>
                    <a:pt x="8361" y="25019"/>
                  </a:cubicBezTo>
                  <a:cubicBezTo>
                    <a:pt x="8298" y="25082"/>
                    <a:pt x="8298" y="25145"/>
                    <a:pt x="8361" y="25177"/>
                  </a:cubicBezTo>
                  <a:cubicBezTo>
                    <a:pt x="8329" y="26634"/>
                    <a:pt x="7822" y="27932"/>
                    <a:pt x="6271" y="28597"/>
                  </a:cubicBezTo>
                  <a:cubicBezTo>
                    <a:pt x="6176" y="28566"/>
                    <a:pt x="6112" y="28534"/>
                    <a:pt x="6017" y="28502"/>
                  </a:cubicBezTo>
                  <a:lnTo>
                    <a:pt x="5891" y="28502"/>
                  </a:lnTo>
                  <a:cubicBezTo>
                    <a:pt x="4149" y="26507"/>
                    <a:pt x="5637" y="23530"/>
                    <a:pt x="5289" y="21123"/>
                  </a:cubicBezTo>
                  <a:cubicBezTo>
                    <a:pt x="4909" y="18685"/>
                    <a:pt x="3579" y="16531"/>
                    <a:pt x="3325" y="14061"/>
                  </a:cubicBezTo>
                  <a:cubicBezTo>
                    <a:pt x="3009" y="11306"/>
                    <a:pt x="3737" y="8614"/>
                    <a:pt x="5194" y="6302"/>
                  </a:cubicBezTo>
                  <a:cubicBezTo>
                    <a:pt x="5859" y="5226"/>
                    <a:pt x="6619" y="4244"/>
                    <a:pt x="7221" y="3167"/>
                  </a:cubicBezTo>
                  <a:cubicBezTo>
                    <a:pt x="7442" y="2755"/>
                    <a:pt x="7601" y="2217"/>
                    <a:pt x="7886" y="1837"/>
                  </a:cubicBezTo>
                  <a:cubicBezTo>
                    <a:pt x="7981" y="1647"/>
                    <a:pt x="8076" y="1425"/>
                    <a:pt x="8203" y="1235"/>
                  </a:cubicBezTo>
                  <a:close/>
                  <a:moveTo>
                    <a:pt x="23497" y="7086"/>
                  </a:moveTo>
                  <a:cubicBezTo>
                    <a:pt x="23889" y="7086"/>
                    <a:pt x="24281" y="7134"/>
                    <a:pt x="24639" y="7221"/>
                  </a:cubicBezTo>
                  <a:cubicBezTo>
                    <a:pt x="27362" y="7822"/>
                    <a:pt x="25367" y="14695"/>
                    <a:pt x="24670" y="16595"/>
                  </a:cubicBezTo>
                  <a:cubicBezTo>
                    <a:pt x="23689" y="19382"/>
                    <a:pt x="21630" y="22327"/>
                    <a:pt x="19635" y="24449"/>
                  </a:cubicBezTo>
                  <a:cubicBezTo>
                    <a:pt x="17798" y="26412"/>
                    <a:pt x="15581" y="27172"/>
                    <a:pt x="13206" y="28186"/>
                  </a:cubicBezTo>
                  <a:lnTo>
                    <a:pt x="12985" y="28186"/>
                  </a:lnTo>
                  <a:cubicBezTo>
                    <a:pt x="12858" y="28186"/>
                    <a:pt x="12795" y="28281"/>
                    <a:pt x="12795" y="28376"/>
                  </a:cubicBezTo>
                  <a:cubicBezTo>
                    <a:pt x="12510" y="28534"/>
                    <a:pt x="12193" y="28724"/>
                    <a:pt x="11876" y="28882"/>
                  </a:cubicBezTo>
                  <a:cubicBezTo>
                    <a:pt x="11844" y="28882"/>
                    <a:pt x="11813" y="28851"/>
                    <a:pt x="11781" y="28851"/>
                  </a:cubicBezTo>
                  <a:cubicBezTo>
                    <a:pt x="11751" y="28826"/>
                    <a:pt x="11719" y="28816"/>
                    <a:pt x="11689" y="28816"/>
                  </a:cubicBezTo>
                  <a:cubicBezTo>
                    <a:pt x="11561" y="28816"/>
                    <a:pt x="11451" y="29001"/>
                    <a:pt x="11528" y="29104"/>
                  </a:cubicBezTo>
                  <a:cubicBezTo>
                    <a:pt x="10738" y="29586"/>
                    <a:pt x="9919" y="30054"/>
                    <a:pt x="9079" y="30054"/>
                  </a:cubicBezTo>
                  <a:cubicBezTo>
                    <a:pt x="8706" y="30054"/>
                    <a:pt x="8329" y="29961"/>
                    <a:pt x="7949" y="29737"/>
                  </a:cubicBezTo>
                  <a:cubicBezTo>
                    <a:pt x="7442" y="29421"/>
                    <a:pt x="7062" y="29072"/>
                    <a:pt x="6587" y="28787"/>
                  </a:cubicBezTo>
                  <a:cubicBezTo>
                    <a:pt x="7917" y="28091"/>
                    <a:pt x="8614" y="26697"/>
                    <a:pt x="8678" y="25145"/>
                  </a:cubicBezTo>
                  <a:cubicBezTo>
                    <a:pt x="10324" y="24575"/>
                    <a:pt x="11559" y="22358"/>
                    <a:pt x="12319" y="20933"/>
                  </a:cubicBezTo>
                  <a:cubicBezTo>
                    <a:pt x="13428" y="18843"/>
                    <a:pt x="14125" y="16595"/>
                    <a:pt x="14758" y="14315"/>
                  </a:cubicBezTo>
                  <a:cubicBezTo>
                    <a:pt x="15106" y="13080"/>
                    <a:pt x="15423" y="11781"/>
                    <a:pt x="16088" y="10641"/>
                  </a:cubicBezTo>
                  <a:cubicBezTo>
                    <a:pt x="16975" y="9153"/>
                    <a:pt x="18210" y="8804"/>
                    <a:pt x="19793" y="8456"/>
                  </a:cubicBezTo>
                  <a:cubicBezTo>
                    <a:pt x="20743" y="8266"/>
                    <a:pt x="21028" y="7917"/>
                    <a:pt x="21789" y="7474"/>
                  </a:cubicBezTo>
                  <a:cubicBezTo>
                    <a:pt x="22272" y="7204"/>
                    <a:pt x="22884" y="7086"/>
                    <a:pt x="23497" y="7086"/>
                  </a:cubicBezTo>
                  <a:close/>
                  <a:moveTo>
                    <a:pt x="29452" y="30814"/>
                  </a:moveTo>
                  <a:lnTo>
                    <a:pt x="29421" y="30877"/>
                  </a:lnTo>
                  <a:cubicBezTo>
                    <a:pt x="29421" y="30846"/>
                    <a:pt x="29421" y="30814"/>
                    <a:pt x="29421" y="30814"/>
                  </a:cubicBezTo>
                  <a:close/>
                  <a:moveTo>
                    <a:pt x="22718" y="29021"/>
                  </a:moveTo>
                  <a:cubicBezTo>
                    <a:pt x="23762" y="29021"/>
                    <a:pt x="24810" y="29089"/>
                    <a:pt x="25842" y="29136"/>
                  </a:cubicBezTo>
                  <a:cubicBezTo>
                    <a:pt x="26919" y="29199"/>
                    <a:pt x="27996" y="29231"/>
                    <a:pt x="29041" y="29262"/>
                  </a:cubicBezTo>
                  <a:cubicBezTo>
                    <a:pt x="29085" y="29264"/>
                    <a:pt x="29129" y="29265"/>
                    <a:pt x="29171" y="29265"/>
                  </a:cubicBezTo>
                  <a:cubicBezTo>
                    <a:pt x="29414" y="29265"/>
                    <a:pt x="29613" y="29241"/>
                    <a:pt x="29755" y="29241"/>
                  </a:cubicBezTo>
                  <a:cubicBezTo>
                    <a:pt x="30058" y="29241"/>
                    <a:pt x="30107" y="29349"/>
                    <a:pt x="29801" y="30022"/>
                  </a:cubicBezTo>
                  <a:cubicBezTo>
                    <a:pt x="29706" y="30244"/>
                    <a:pt x="29611" y="30434"/>
                    <a:pt x="29547" y="30561"/>
                  </a:cubicBezTo>
                  <a:cubicBezTo>
                    <a:pt x="29321" y="30529"/>
                    <a:pt x="29099" y="30515"/>
                    <a:pt x="28881" y="30515"/>
                  </a:cubicBezTo>
                  <a:cubicBezTo>
                    <a:pt x="26772" y="30515"/>
                    <a:pt x="25008" y="31852"/>
                    <a:pt x="22983" y="31852"/>
                  </a:cubicBezTo>
                  <a:cubicBezTo>
                    <a:pt x="22696" y="31852"/>
                    <a:pt x="22404" y="31825"/>
                    <a:pt x="22105" y="31764"/>
                  </a:cubicBezTo>
                  <a:cubicBezTo>
                    <a:pt x="21786" y="31695"/>
                    <a:pt x="21504" y="31666"/>
                    <a:pt x="21241" y="31666"/>
                  </a:cubicBezTo>
                  <a:cubicBezTo>
                    <a:pt x="20536" y="31666"/>
                    <a:pt x="19958" y="31873"/>
                    <a:pt x="19128" y="32081"/>
                  </a:cubicBezTo>
                  <a:cubicBezTo>
                    <a:pt x="18044" y="32347"/>
                    <a:pt x="16973" y="32454"/>
                    <a:pt x="15890" y="32454"/>
                  </a:cubicBezTo>
                  <a:cubicBezTo>
                    <a:pt x="15296" y="32454"/>
                    <a:pt x="14698" y="32422"/>
                    <a:pt x="14093" y="32366"/>
                  </a:cubicBezTo>
                  <a:cubicBezTo>
                    <a:pt x="13681" y="32081"/>
                    <a:pt x="13270" y="31796"/>
                    <a:pt x="12890" y="31447"/>
                  </a:cubicBezTo>
                  <a:cubicBezTo>
                    <a:pt x="12224" y="30846"/>
                    <a:pt x="11528" y="30466"/>
                    <a:pt x="10704" y="30276"/>
                  </a:cubicBezTo>
                  <a:cubicBezTo>
                    <a:pt x="10704" y="30276"/>
                    <a:pt x="10673" y="30244"/>
                    <a:pt x="10641" y="30244"/>
                  </a:cubicBezTo>
                  <a:cubicBezTo>
                    <a:pt x="10958" y="30022"/>
                    <a:pt x="11243" y="29801"/>
                    <a:pt x="11559" y="29611"/>
                  </a:cubicBezTo>
                  <a:cubicBezTo>
                    <a:pt x="11686" y="29516"/>
                    <a:pt x="11813" y="29452"/>
                    <a:pt x="11908" y="29389"/>
                  </a:cubicBezTo>
                  <a:cubicBezTo>
                    <a:pt x="12911" y="30074"/>
                    <a:pt x="13878" y="30317"/>
                    <a:pt x="14854" y="30317"/>
                  </a:cubicBezTo>
                  <a:cubicBezTo>
                    <a:pt x="16314" y="30317"/>
                    <a:pt x="17794" y="29775"/>
                    <a:pt x="19445" y="29357"/>
                  </a:cubicBezTo>
                  <a:cubicBezTo>
                    <a:pt x="20518" y="29097"/>
                    <a:pt x="21616" y="29021"/>
                    <a:pt x="22718" y="29021"/>
                  </a:cubicBezTo>
                  <a:close/>
                  <a:moveTo>
                    <a:pt x="29050" y="30809"/>
                  </a:moveTo>
                  <a:cubicBezTo>
                    <a:pt x="29141" y="30809"/>
                    <a:pt x="29233" y="30810"/>
                    <a:pt x="29326" y="30814"/>
                  </a:cubicBezTo>
                  <a:cubicBezTo>
                    <a:pt x="29294" y="30846"/>
                    <a:pt x="29262" y="30877"/>
                    <a:pt x="29231" y="30909"/>
                  </a:cubicBezTo>
                  <a:cubicBezTo>
                    <a:pt x="28122" y="32271"/>
                    <a:pt x="26856" y="33538"/>
                    <a:pt x="25177" y="34139"/>
                  </a:cubicBezTo>
                  <a:cubicBezTo>
                    <a:pt x="24258" y="34459"/>
                    <a:pt x="23303" y="34590"/>
                    <a:pt x="22341" y="34590"/>
                  </a:cubicBezTo>
                  <a:cubicBezTo>
                    <a:pt x="21113" y="34590"/>
                    <a:pt x="19874" y="34378"/>
                    <a:pt x="18685" y="34076"/>
                  </a:cubicBezTo>
                  <a:cubicBezTo>
                    <a:pt x="17292" y="33728"/>
                    <a:pt x="16025" y="33379"/>
                    <a:pt x="14853" y="32809"/>
                  </a:cubicBezTo>
                  <a:lnTo>
                    <a:pt x="14853" y="32809"/>
                  </a:lnTo>
                  <a:cubicBezTo>
                    <a:pt x="15246" y="32834"/>
                    <a:pt x="15643" y="32849"/>
                    <a:pt x="16041" y="32849"/>
                  </a:cubicBezTo>
                  <a:cubicBezTo>
                    <a:pt x="16671" y="32849"/>
                    <a:pt x="17304" y="32811"/>
                    <a:pt x="17925" y="32714"/>
                  </a:cubicBezTo>
                  <a:cubicBezTo>
                    <a:pt x="19190" y="32520"/>
                    <a:pt x="20212" y="32157"/>
                    <a:pt x="21378" y="32157"/>
                  </a:cubicBezTo>
                  <a:cubicBezTo>
                    <a:pt x="21730" y="32157"/>
                    <a:pt x="22096" y="32190"/>
                    <a:pt x="22485" y="32271"/>
                  </a:cubicBezTo>
                  <a:cubicBezTo>
                    <a:pt x="22829" y="32348"/>
                    <a:pt x="23122" y="32387"/>
                    <a:pt x="23396" y="32387"/>
                  </a:cubicBezTo>
                  <a:cubicBezTo>
                    <a:pt x="23905" y="32387"/>
                    <a:pt x="24347" y="32253"/>
                    <a:pt x="24924" y="31986"/>
                  </a:cubicBezTo>
                  <a:cubicBezTo>
                    <a:pt x="26358" y="31299"/>
                    <a:pt x="27538" y="30809"/>
                    <a:pt x="29050" y="30809"/>
                  </a:cubicBezTo>
                  <a:close/>
                  <a:moveTo>
                    <a:pt x="5036" y="28059"/>
                  </a:moveTo>
                  <a:cubicBezTo>
                    <a:pt x="5226" y="28407"/>
                    <a:pt x="5447" y="28756"/>
                    <a:pt x="5796" y="29072"/>
                  </a:cubicBezTo>
                  <a:cubicBezTo>
                    <a:pt x="5853" y="29115"/>
                    <a:pt x="5910" y="29132"/>
                    <a:pt x="5961" y="29132"/>
                  </a:cubicBezTo>
                  <a:cubicBezTo>
                    <a:pt x="6024" y="29132"/>
                    <a:pt x="6078" y="29107"/>
                    <a:pt x="6112" y="29072"/>
                  </a:cubicBezTo>
                  <a:cubicBezTo>
                    <a:pt x="7094" y="29516"/>
                    <a:pt x="7791" y="30592"/>
                    <a:pt x="8868" y="30782"/>
                  </a:cubicBezTo>
                  <a:cubicBezTo>
                    <a:pt x="8979" y="30805"/>
                    <a:pt x="9086" y="30815"/>
                    <a:pt x="9191" y="30815"/>
                  </a:cubicBezTo>
                  <a:cubicBezTo>
                    <a:pt x="9533" y="30815"/>
                    <a:pt x="9843" y="30706"/>
                    <a:pt x="10134" y="30561"/>
                  </a:cubicBezTo>
                  <a:lnTo>
                    <a:pt x="10324" y="30592"/>
                  </a:lnTo>
                  <a:cubicBezTo>
                    <a:pt x="9469" y="32271"/>
                    <a:pt x="7727" y="32999"/>
                    <a:pt x="6366" y="34234"/>
                  </a:cubicBezTo>
                  <a:cubicBezTo>
                    <a:pt x="5131" y="35343"/>
                    <a:pt x="4244" y="36799"/>
                    <a:pt x="3737" y="38383"/>
                  </a:cubicBezTo>
                  <a:cubicBezTo>
                    <a:pt x="3104" y="40220"/>
                    <a:pt x="3072" y="42120"/>
                    <a:pt x="3104" y="44052"/>
                  </a:cubicBezTo>
                  <a:cubicBezTo>
                    <a:pt x="3104" y="45318"/>
                    <a:pt x="3199" y="46617"/>
                    <a:pt x="2914" y="47884"/>
                  </a:cubicBezTo>
                  <a:cubicBezTo>
                    <a:pt x="2783" y="48381"/>
                    <a:pt x="1894" y="50547"/>
                    <a:pt x="1196" y="50547"/>
                  </a:cubicBezTo>
                  <a:cubicBezTo>
                    <a:pt x="1050" y="50547"/>
                    <a:pt x="912" y="50452"/>
                    <a:pt x="792" y="50227"/>
                  </a:cubicBezTo>
                  <a:cubicBezTo>
                    <a:pt x="570" y="49815"/>
                    <a:pt x="1425" y="48549"/>
                    <a:pt x="1584" y="48010"/>
                  </a:cubicBezTo>
                  <a:cubicBezTo>
                    <a:pt x="1837" y="47219"/>
                    <a:pt x="1964" y="46427"/>
                    <a:pt x="1932" y="45603"/>
                  </a:cubicBezTo>
                  <a:cubicBezTo>
                    <a:pt x="1900" y="43387"/>
                    <a:pt x="1299" y="41423"/>
                    <a:pt x="1964" y="39206"/>
                  </a:cubicBezTo>
                  <a:cubicBezTo>
                    <a:pt x="2534" y="37338"/>
                    <a:pt x="3547" y="35628"/>
                    <a:pt x="4117" y="33759"/>
                  </a:cubicBezTo>
                  <a:cubicBezTo>
                    <a:pt x="4371" y="32999"/>
                    <a:pt x="4561" y="32239"/>
                    <a:pt x="4592" y="31447"/>
                  </a:cubicBezTo>
                  <a:cubicBezTo>
                    <a:pt x="4687" y="30339"/>
                    <a:pt x="4307" y="29041"/>
                    <a:pt x="5036" y="28059"/>
                  </a:cubicBezTo>
                  <a:close/>
                  <a:moveTo>
                    <a:pt x="9343" y="0"/>
                  </a:moveTo>
                  <a:cubicBezTo>
                    <a:pt x="8614" y="95"/>
                    <a:pt x="8234" y="412"/>
                    <a:pt x="7854" y="1014"/>
                  </a:cubicBezTo>
                  <a:cubicBezTo>
                    <a:pt x="7062" y="2249"/>
                    <a:pt x="6524" y="3579"/>
                    <a:pt x="5701" y="4782"/>
                  </a:cubicBezTo>
                  <a:cubicBezTo>
                    <a:pt x="4086" y="7157"/>
                    <a:pt x="2882" y="9533"/>
                    <a:pt x="2787" y="12478"/>
                  </a:cubicBezTo>
                  <a:cubicBezTo>
                    <a:pt x="2692" y="15930"/>
                    <a:pt x="4814" y="18780"/>
                    <a:pt x="4909" y="22137"/>
                  </a:cubicBezTo>
                  <a:cubicBezTo>
                    <a:pt x="4972" y="24005"/>
                    <a:pt x="4276" y="25937"/>
                    <a:pt x="4846" y="27616"/>
                  </a:cubicBezTo>
                  <a:cubicBezTo>
                    <a:pt x="3896" y="28724"/>
                    <a:pt x="4307" y="30086"/>
                    <a:pt x="4212" y="31447"/>
                  </a:cubicBezTo>
                  <a:cubicBezTo>
                    <a:pt x="4086" y="33601"/>
                    <a:pt x="3009" y="35533"/>
                    <a:pt x="2217" y="37465"/>
                  </a:cubicBezTo>
                  <a:cubicBezTo>
                    <a:pt x="1489" y="39333"/>
                    <a:pt x="1109" y="41043"/>
                    <a:pt x="1330" y="43038"/>
                  </a:cubicBezTo>
                  <a:cubicBezTo>
                    <a:pt x="1647" y="45762"/>
                    <a:pt x="1742" y="47947"/>
                    <a:pt x="32" y="50227"/>
                  </a:cubicBezTo>
                  <a:cubicBezTo>
                    <a:pt x="0" y="50322"/>
                    <a:pt x="32" y="50417"/>
                    <a:pt x="95" y="50449"/>
                  </a:cubicBezTo>
                  <a:cubicBezTo>
                    <a:pt x="539" y="50670"/>
                    <a:pt x="982" y="50892"/>
                    <a:pt x="1394" y="51114"/>
                  </a:cubicBezTo>
                  <a:cubicBezTo>
                    <a:pt x="1420" y="51127"/>
                    <a:pt x="1452" y="51135"/>
                    <a:pt x="1482" y="51135"/>
                  </a:cubicBezTo>
                  <a:cubicBezTo>
                    <a:pt x="1525" y="51135"/>
                    <a:pt x="1565" y="51119"/>
                    <a:pt x="1584" y="51082"/>
                  </a:cubicBezTo>
                  <a:cubicBezTo>
                    <a:pt x="4466" y="47947"/>
                    <a:pt x="2882" y="43482"/>
                    <a:pt x="3832" y="39681"/>
                  </a:cubicBezTo>
                  <a:cubicBezTo>
                    <a:pt x="4497" y="36926"/>
                    <a:pt x="5922" y="35089"/>
                    <a:pt x="8139" y="33443"/>
                  </a:cubicBezTo>
                  <a:cubicBezTo>
                    <a:pt x="9184" y="32651"/>
                    <a:pt x="10071" y="31859"/>
                    <a:pt x="10609" y="30656"/>
                  </a:cubicBezTo>
                  <a:cubicBezTo>
                    <a:pt x="11813" y="31004"/>
                    <a:pt x="12795" y="31891"/>
                    <a:pt x="13871" y="32619"/>
                  </a:cubicBezTo>
                  <a:cubicBezTo>
                    <a:pt x="13871" y="32651"/>
                    <a:pt x="13903" y="32683"/>
                    <a:pt x="13966" y="32714"/>
                  </a:cubicBezTo>
                  <a:cubicBezTo>
                    <a:pt x="14536" y="33063"/>
                    <a:pt x="15106" y="33411"/>
                    <a:pt x="15740" y="33633"/>
                  </a:cubicBezTo>
                  <a:cubicBezTo>
                    <a:pt x="17830" y="34298"/>
                    <a:pt x="20015" y="34963"/>
                    <a:pt x="22232" y="34963"/>
                  </a:cubicBezTo>
                  <a:cubicBezTo>
                    <a:pt x="23815" y="34963"/>
                    <a:pt x="25430" y="34583"/>
                    <a:pt x="26792" y="33728"/>
                  </a:cubicBezTo>
                  <a:cubicBezTo>
                    <a:pt x="27457" y="33316"/>
                    <a:pt x="27901" y="32809"/>
                    <a:pt x="28439" y="32239"/>
                  </a:cubicBezTo>
                  <a:cubicBezTo>
                    <a:pt x="29104" y="31511"/>
                    <a:pt x="30054" y="31194"/>
                    <a:pt x="30719" y="30561"/>
                  </a:cubicBezTo>
                  <a:cubicBezTo>
                    <a:pt x="32664" y="28745"/>
                    <a:pt x="28684" y="28629"/>
                    <a:pt x="26744" y="28629"/>
                  </a:cubicBezTo>
                  <a:cubicBezTo>
                    <a:pt x="26459" y="28629"/>
                    <a:pt x="26217" y="28631"/>
                    <a:pt x="26046" y="28631"/>
                  </a:cubicBezTo>
                  <a:cubicBezTo>
                    <a:pt x="25959" y="28631"/>
                    <a:pt x="25890" y="28631"/>
                    <a:pt x="25842" y="28629"/>
                  </a:cubicBezTo>
                  <a:cubicBezTo>
                    <a:pt x="24801" y="28569"/>
                    <a:pt x="23752" y="28494"/>
                    <a:pt x="22710" y="28494"/>
                  </a:cubicBezTo>
                  <a:cubicBezTo>
                    <a:pt x="21565" y="28494"/>
                    <a:pt x="20429" y="28584"/>
                    <a:pt x="19318" y="28882"/>
                  </a:cubicBezTo>
                  <a:cubicBezTo>
                    <a:pt x="17707" y="29320"/>
                    <a:pt x="16307" y="29845"/>
                    <a:pt x="14893" y="29845"/>
                  </a:cubicBezTo>
                  <a:cubicBezTo>
                    <a:pt x="14056" y="29845"/>
                    <a:pt x="13214" y="29662"/>
                    <a:pt x="12319" y="29167"/>
                  </a:cubicBezTo>
                  <a:cubicBezTo>
                    <a:pt x="12668" y="28977"/>
                    <a:pt x="13048" y="28787"/>
                    <a:pt x="13396" y="28629"/>
                  </a:cubicBezTo>
                  <a:cubicBezTo>
                    <a:pt x="16310" y="28597"/>
                    <a:pt x="19065" y="27362"/>
                    <a:pt x="21662" y="26095"/>
                  </a:cubicBezTo>
                  <a:cubicBezTo>
                    <a:pt x="24195" y="24860"/>
                    <a:pt x="26001" y="23340"/>
                    <a:pt x="27362" y="20838"/>
                  </a:cubicBezTo>
                  <a:cubicBezTo>
                    <a:pt x="28154" y="19350"/>
                    <a:pt x="28914" y="18052"/>
                    <a:pt x="29991" y="16753"/>
                  </a:cubicBezTo>
                  <a:cubicBezTo>
                    <a:pt x="30371" y="16278"/>
                    <a:pt x="31194" y="15518"/>
                    <a:pt x="30973" y="14758"/>
                  </a:cubicBezTo>
                  <a:cubicBezTo>
                    <a:pt x="30783" y="14125"/>
                    <a:pt x="30814" y="14410"/>
                    <a:pt x="30371" y="14156"/>
                  </a:cubicBezTo>
                  <a:cubicBezTo>
                    <a:pt x="30030" y="13986"/>
                    <a:pt x="29571" y="13920"/>
                    <a:pt x="29061" y="13920"/>
                  </a:cubicBezTo>
                  <a:cubicBezTo>
                    <a:pt x="27961" y="13920"/>
                    <a:pt x="26624" y="14225"/>
                    <a:pt x="25716" y="14441"/>
                  </a:cubicBezTo>
                  <a:cubicBezTo>
                    <a:pt x="25811" y="13935"/>
                    <a:pt x="25906" y="13396"/>
                    <a:pt x="26001" y="12889"/>
                  </a:cubicBezTo>
                  <a:cubicBezTo>
                    <a:pt x="26222" y="11496"/>
                    <a:pt x="26792" y="9786"/>
                    <a:pt x="26666" y="8329"/>
                  </a:cubicBezTo>
                  <a:cubicBezTo>
                    <a:pt x="26602" y="7727"/>
                    <a:pt x="26444" y="7094"/>
                    <a:pt x="25842" y="6809"/>
                  </a:cubicBezTo>
                  <a:cubicBezTo>
                    <a:pt x="25600" y="6698"/>
                    <a:pt x="25477" y="6661"/>
                    <a:pt x="25398" y="6661"/>
                  </a:cubicBezTo>
                  <a:cubicBezTo>
                    <a:pt x="25239" y="6661"/>
                    <a:pt x="25259" y="6811"/>
                    <a:pt x="24849" y="6811"/>
                  </a:cubicBezTo>
                  <a:cubicBezTo>
                    <a:pt x="24823" y="6811"/>
                    <a:pt x="24795" y="6810"/>
                    <a:pt x="24765" y="6809"/>
                  </a:cubicBezTo>
                  <a:cubicBezTo>
                    <a:pt x="24188" y="6748"/>
                    <a:pt x="23435" y="6395"/>
                    <a:pt x="22787" y="6395"/>
                  </a:cubicBezTo>
                  <a:cubicBezTo>
                    <a:pt x="22760" y="6395"/>
                    <a:pt x="22733" y="6396"/>
                    <a:pt x="22707" y="6397"/>
                  </a:cubicBezTo>
                  <a:cubicBezTo>
                    <a:pt x="21789" y="6461"/>
                    <a:pt x="21060" y="7569"/>
                    <a:pt x="20237" y="7886"/>
                  </a:cubicBezTo>
                  <a:cubicBezTo>
                    <a:pt x="19477" y="8171"/>
                    <a:pt x="18685" y="8202"/>
                    <a:pt x="17925" y="8424"/>
                  </a:cubicBezTo>
                  <a:cubicBezTo>
                    <a:pt x="17492" y="6600"/>
                    <a:pt x="19233" y="306"/>
                    <a:pt x="16278" y="306"/>
                  </a:cubicBezTo>
                  <a:cubicBezTo>
                    <a:pt x="16207" y="306"/>
                    <a:pt x="16133" y="309"/>
                    <a:pt x="16056" y="317"/>
                  </a:cubicBezTo>
                  <a:cubicBezTo>
                    <a:pt x="15455" y="380"/>
                    <a:pt x="15011" y="697"/>
                    <a:pt x="14473" y="982"/>
                  </a:cubicBezTo>
                  <a:cubicBezTo>
                    <a:pt x="13396" y="1552"/>
                    <a:pt x="12319" y="1584"/>
                    <a:pt x="11211" y="2059"/>
                  </a:cubicBezTo>
                  <a:cubicBezTo>
                    <a:pt x="10198" y="2470"/>
                    <a:pt x="9659" y="3325"/>
                    <a:pt x="9248" y="4307"/>
                  </a:cubicBezTo>
                  <a:cubicBezTo>
                    <a:pt x="9216" y="4086"/>
                    <a:pt x="9184" y="3896"/>
                    <a:pt x="9184" y="3674"/>
                  </a:cubicBezTo>
                  <a:cubicBezTo>
                    <a:pt x="9216" y="2439"/>
                    <a:pt x="9786" y="1425"/>
                    <a:pt x="9533" y="159"/>
                  </a:cubicBezTo>
                  <a:cubicBezTo>
                    <a:pt x="9533" y="64"/>
                    <a:pt x="9438" y="0"/>
                    <a:pt x="934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59483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E8E7"/>
        </a:solidFill>
        <a:effectLst/>
      </p:bgPr>
    </p:bg>
    <p:spTree>
      <p:nvGrpSpPr>
        <p:cNvPr id="1" name="Shape 587"/>
        <p:cNvGrpSpPr/>
        <p:nvPr/>
      </p:nvGrpSpPr>
      <p:grpSpPr>
        <a:xfrm>
          <a:off x="0" y="0"/>
          <a:ext cx="0" cy="0"/>
          <a:chOff x="0" y="0"/>
          <a:chExt cx="0" cy="0"/>
        </a:xfrm>
      </p:grpSpPr>
      <p:grpSp>
        <p:nvGrpSpPr>
          <p:cNvPr id="588" name="Google Shape;588;p46"/>
          <p:cNvGrpSpPr/>
          <p:nvPr/>
        </p:nvGrpSpPr>
        <p:grpSpPr>
          <a:xfrm>
            <a:off x="7035137" y="3379248"/>
            <a:ext cx="2261273" cy="1916722"/>
            <a:chOff x="7035137" y="3379248"/>
            <a:chExt cx="2261273" cy="1916722"/>
          </a:xfrm>
        </p:grpSpPr>
        <p:sp>
          <p:nvSpPr>
            <p:cNvPr id="589" name="Google Shape;589;p46"/>
            <p:cNvSpPr/>
            <p:nvPr/>
          </p:nvSpPr>
          <p:spPr>
            <a:xfrm>
              <a:off x="7284086" y="3744794"/>
              <a:ext cx="693813" cy="666429"/>
            </a:xfrm>
            <a:custGeom>
              <a:avLst/>
              <a:gdLst/>
              <a:ahLst/>
              <a:cxnLst/>
              <a:rect l="l" t="t" r="r" b="b"/>
              <a:pathLst>
                <a:path w="23563" h="22633" extrusionOk="0">
                  <a:moveTo>
                    <a:pt x="7585" y="1915"/>
                  </a:moveTo>
                  <a:lnTo>
                    <a:pt x="7585" y="1915"/>
                  </a:lnTo>
                  <a:cubicBezTo>
                    <a:pt x="7527" y="2190"/>
                    <a:pt x="7469" y="2534"/>
                    <a:pt x="7412" y="2852"/>
                  </a:cubicBezTo>
                  <a:cubicBezTo>
                    <a:pt x="7443" y="2535"/>
                    <a:pt x="7475" y="2219"/>
                    <a:pt x="7570" y="1934"/>
                  </a:cubicBezTo>
                  <a:cubicBezTo>
                    <a:pt x="7576" y="1928"/>
                    <a:pt x="7581" y="1921"/>
                    <a:pt x="7585" y="1915"/>
                  </a:cubicBezTo>
                  <a:close/>
                  <a:moveTo>
                    <a:pt x="9709" y="0"/>
                  </a:moveTo>
                  <a:cubicBezTo>
                    <a:pt x="7460" y="0"/>
                    <a:pt x="7001" y="1932"/>
                    <a:pt x="7095" y="3802"/>
                  </a:cubicBezTo>
                  <a:cubicBezTo>
                    <a:pt x="6643" y="3715"/>
                    <a:pt x="6158" y="3634"/>
                    <a:pt x="5682" y="3634"/>
                  </a:cubicBezTo>
                  <a:cubicBezTo>
                    <a:pt x="5124" y="3634"/>
                    <a:pt x="4580" y="3745"/>
                    <a:pt x="4118" y="4087"/>
                  </a:cubicBezTo>
                  <a:cubicBezTo>
                    <a:pt x="3865" y="4246"/>
                    <a:pt x="3675" y="4467"/>
                    <a:pt x="3548" y="4721"/>
                  </a:cubicBezTo>
                  <a:cubicBezTo>
                    <a:pt x="3421" y="4942"/>
                    <a:pt x="3358" y="5227"/>
                    <a:pt x="3295" y="5481"/>
                  </a:cubicBezTo>
                  <a:cubicBezTo>
                    <a:pt x="3073" y="6367"/>
                    <a:pt x="3041" y="6177"/>
                    <a:pt x="2471" y="7096"/>
                  </a:cubicBezTo>
                  <a:cubicBezTo>
                    <a:pt x="2344" y="7317"/>
                    <a:pt x="2249" y="7508"/>
                    <a:pt x="2218" y="7666"/>
                  </a:cubicBezTo>
                  <a:cubicBezTo>
                    <a:pt x="1802" y="7468"/>
                    <a:pt x="1399" y="7369"/>
                    <a:pt x="977" y="7369"/>
                  </a:cubicBezTo>
                  <a:cubicBezTo>
                    <a:pt x="724" y="7369"/>
                    <a:pt x="464" y="7405"/>
                    <a:pt x="191" y="7476"/>
                  </a:cubicBezTo>
                  <a:cubicBezTo>
                    <a:pt x="96" y="7508"/>
                    <a:pt x="64" y="7571"/>
                    <a:pt x="64" y="7634"/>
                  </a:cubicBezTo>
                  <a:cubicBezTo>
                    <a:pt x="1" y="8141"/>
                    <a:pt x="96" y="8458"/>
                    <a:pt x="381" y="8901"/>
                  </a:cubicBezTo>
                  <a:cubicBezTo>
                    <a:pt x="666" y="9344"/>
                    <a:pt x="1109" y="9661"/>
                    <a:pt x="1363" y="10104"/>
                  </a:cubicBezTo>
                  <a:cubicBezTo>
                    <a:pt x="1648" y="10579"/>
                    <a:pt x="1774" y="11149"/>
                    <a:pt x="1933" y="11656"/>
                  </a:cubicBezTo>
                  <a:cubicBezTo>
                    <a:pt x="2123" y="12195"/>
                    <a:pt x="2313" y="13018"/>
                    <a:pt x="2788" y="13430"/>
                  </a:cubicBezTo>
                  <a:cubicBezTo>
                    <a:pt x="2313" y="13588"/>
                    <a:pt x="1838" y="13810"/>
                    <a:pt x="1363" y="14031"/>
                  </a:cubicBezTo>
                  <a:cubicBezTo>
                    <a:pt x="1236" y="14031"/>
                    <a:pt x="1109" y="14017"/>
                    <a:pt x="983" y="14017"/>
                  </a:cubicBezTo>
                  <a:cubicBezTo>
                    <a:pt x="919" y="14017"/>
                    <a:pt x="856" y="14021"/>
                    <a:pt x="793" y="14031"/>
                  </a:cubicBezTo>
                  <a:cubicBezTo>
                    <a:pt x="698" y="14031"/>
                    <a:pt x="603" y="14158"/>
                    <a:pt x="634" y="14253"/>
                  </a:cubicBezTo>
                  <a:cubicBezTo>
                    <a:pt x="1236" y="16375"/>
                    <a:pt x="2819" y="17832"/>
                    <a:pt x="4530" y="19130"/>
                  </a:cubicBezTo>
                  <a:cubicBezTo>
                    <a:pt x="6493" y="20555"/>
                    <a:pt x="8837" y="21949"/>
                    <a:pt x="11212" y="22487"/>
                  </a:cubicBezTo>
                  <a:cubicBezTo>
                    <a:pt x="11655" y="22584"/>
                    <a:pt x="12074" y="22632"/>
                    <a:pt x="12488" y="22632"/>
                  </a:cubicBezTo>
                  <a:cubicBezTo>
                    <a:pt x="13019" y="22632"/>
                    <a:pt x="13541" y="22552"/>
                    <a:pt x="14094" y="22392"/>
                  </a:cubicBezTo>
                  <a:cubicBezTo>
                    <a:pt x="14727" y="22234"/>
                    <a:pt x="15297" y="21917"/>
                    <a:pt x="15962" y="21822"/>
                  </a:cubicBezTo>
                  <a:cubicBezTo>
                    <a:pt x="16137" y="21807"/>
                    <a:pt x="16314" y="21801"/>
                    <a:pt x="16492" y="21801"/>
                  </a:cubicBezTo>
                  <a:cubicBezTo>
                    <a:pt x="17054" y="21801"/>
                    <a:pt x="17626" y="21861"/>
                    <a:pt x="18179" y="21885"/>
                  </a:cubicBezTo>
                  <a:cubicBezTo>
                    <a:pt x="18294" y="21891"/>
                    <a:pt x="18410" y="21893"/>
                    <a:pt x="18526" y="21893"/>
                  </a:cubicBezTo>
                  <a:cubicBezTo>
                    <a:pt x="19795" y="21893"/>
                    <a:pt x="21143" y="21554"/>
                    <a:pt x="21694" y="20365"/>
                  </a:cubicBezTo>
                  <a:cubicBezTo>
                    <a:pt x="21789" y="20270"/>
                    <a:pt x="21916" y="20143"/>
                    <a:pt x="22106" y="19890"/>
                  </a:cubicBezTo>
                  <a:cubicBezTo>
                    <a:pt x="22169" y="19890"/>
                    <a:pt x="22201" y="19827"/>
                    <a:pt x="22201" y="19763"/>
                  </a:cubicBezTo>
                  <a:cubicBezTo>
                    <a:pt x="22201" y="19763"/>
                    <a:pt x="22233" y="19763"/>
                    <a:pt x="22233" y="19732"/>
                  </a:cubicBezTo>
                  <a:cubicBezTo>
                    <a:pt x="23119" y="18940"/>
                    <a:pt x="23563" y="17832"/>
                    <a:pt x="23373" y="16628"/>
                  </a:cubicBezTo>
                  <a:cubicBezTo>
                    <a:pt x="23214" y="15710"/>
                    <a:pt x="22739" y="14855"/>
                    <a:pt x="22454" y="13936"/>
                  </a:cubicBezTo>
                  <a:cubicBezTo>
                    <a:pt x="22106" y="12891"/>
                    <a:pt x="21853" y="11783"/>
                    <a:pt x="21694" y="10674"/>
                  </a:cubicBezTo>
                  <a:cubicBezTo>
                    <a:pt x="21441" y="8743"/>
                    <a:pt x="22264" y="3707"/>
                    <a:pt x="19477" y="3042"/>
                  </a:cubicBezTo>
                  <a:cubicBezTo>
                    <a:pt x="19161" y="2694"/>
                    <a:pt x="18812" y="2409"/>
                    <a:pt x="18337" y="2219"/>
                  </a:cubicBezTo>
                  <a:cubicBezTo>
                    <a:pt x="17926" y="2042"/>
                    <a:pt x="17505" y="1953"/>
                    <a:pt x="17095" y="1953"/>
                  </a:cubicBezTo>
                  <a:cubicBezTo>
                    <a:pt x="16402" y="1953"/>
                    <a:pt x="15739" y="2208"/>
                    <a:pt x="15202" y="2726"/>
                  </a:cubicBezTo>
                  <a:cubicBezTo>
                    <a:pt x="14949" y="2060"/>
                    <a:pt x="14632" y="1427"/>
                    <a:pt x="13872" y="1047"/>
                  </a:cubicBezTo>
                  <a:cubicBezTo>
                    <a:pt x="12764" y="540"/>
                    <a:pt x="11053" y="34"/>
                    <a:pt x="9818" y="2"/>
                  </a:cubicBezTo>
                  <a:cubicBezTo>
                    <a:pt x="9781" y="1"/>
                    <a:pt x="9745" y="0"/>
                    <a:pt x="9709"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6"/>
            <p:cNvSpPr/>
            <p:nvPr/>
          </p:nvSpPr>
          <p:spPr>
            <a:xfrm>
              <a:off x="7917424" y="4819026"/>
              <a:ext cx="1708" cy="1237"/>
            </a:xfrm>
            <a:custGeom>
              <a:avLst/>
              <a:gdLst/>
              <a:ahLst/>
              <a:cxnLst/>
              <a:rect l="l" t="t" r="r" b="b"/>
              <a:pathLst>
                <a:path w="58" h="42" extrusionOk="0">
                  <a:moveTo>
                    <a:pt x="26" y="1"/>
                  </a:moveTo>
                  <a:cubicBezTo>
                    <a:pt x="1" y="1"/>
                    <a:pt x="16" y="41"/>
                    <a:pt x="23" y="41"/>
                  </a:cubicBezTo>
                  <a:cubicBezTo>
                    <a:pt x="25" y="41"/>
                    <a:pt x="26" y="39"/>
                    <a:pt x="26" y="32"/>
                  </a:cubicBezTo>
                  <a:cubicBezTo>
                    <a:pt x="58" y="32"/>
                    <a:pt x="58" y="1"/>
                    <a:pt x="26"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6"/>
            <p:cNvSpPr/>
            <p:nvPr/>
          </p:nvSpPr>
          <p:spPr>
            <a:xfrm>
              <a:off x="7525408" y="3700304"/>
              <a:ext cx="1735606" cy="1499310"/>
            </a:xfrm>
            <a:custGeom>
              <a:avLst/>
              <a:gdLst/>
              <a:ahLst/>
              <a:cxnLst/>
              <a:rect l="l" t="t" r="r" b="b"/>
              <a:pathLst>
                <a:path w="58944" h="50919" extrusionOk="0">
                  <a:moveTo>
                    <a:pt x="22833" y="1"/>
                  </a:moveTo>
                  <a:cubicBezTo>
                    <a:pt x="22794" y="1"/>
                    <a:pt x="22751" y="19"/>
                    <a:pt x="22714" y="56"/>
                  </a:cubicBezTo>
                  <a:cubicBezTo>
                    <a:pt x="21701" y="1260"/>
                    <a:pt x="21162" y="2716"/>
                    <a:pt x="21257" y="4268"/>
                  </a:cubicBezTo>
                  <a:cubicBezTo>
                    <a:pt x="20940" y="4141"/>
                    <a:pt x="20624" y="4015"/>
                    <a:pt x="20370" y="3793"/>
                  </a:cubicBezTo>
                  <a:cubicBezTo>
                    <a:pt x="20339" y="3730"/>
                    <a:pt x="20339" y="3635"/>
                    <a:pt x="20339" y="3571"/>
                  </a:cubicBezTo>
                  <a:cubicBezTo>
                    <a:pt x="20325" y="3476"/>
                    <a:pt x="20259" y="3434"/>
                    <a:pt x="20190" y="3434"/>
                  </a:cubicBezTo>
                  <a:cubicBezTo>
                    <a:pt x="20099" y="3434"/>
                    <a:pt x="20004" y="3508"/>
                    <a:pt x="20022" y="3635"/>
                  </a:cubicBezTo>
                  <a:cubicBezTo>
                    <a:pt x="20022" y="3635"/>
                    <a:pt x="20022" y="3666"/>
                    <a:pt x="20022" y="3666"/>
                  </a:cubicBezTo>
                  <a:cubicBezTo>
                    <a:pt x="19959" y="3698"/>
                    <a:pt x="19959" y="3761"/>
                    <a:pt x="20022" y="3825"/>
                  </a:cubicBezTo>
                  <a:cubicBezTo>
                    <a:pt x="20022" y="3825"/>
                    <a:pt x="20022" y="3856"/>
                    <a:pt x="20054" y="3856"/>
                  </a:cubicBezTo>
                  <a:cubicBezTo>
                    <a:pt x="20624" y="8258"/>
                    <a:pt x="21669" y="13706"/>
                    <a:pt x="26419" y="15321"/>
                  </a:cubicBezTo>
                  <a:cubicBezTo>
                    <a:pt x="26388" y="15321"/>
                    <a:pt x="26388" y="15352"/>
                    <a:pt x="26388" y="15352"/>
                  </a:cubicBezTo>
                  <a:cubicBezTo>
                    <a:pt x="26293" y="15416"/>
                    <a:pt x="26324" y="15574"/>
                    <a:pt x="26419" y="15637"/>
                  </a:cubicBezTo>
                  <a:cubicBezTo>
                    <a:pt x="30346" y="18836"/>
                    <a:pt x="30631" y="24948"/>
                    <a:pt x="35002" y="27671"/>
                  </a:cubicBezTo>
                  <a:cubicBezTo>
                    <a:pt x="34634" y="27811"/>
                    <a:pt x="34262" y="27869"/>
                    <a:pt x="33887" y="27869"/>
                  </a:cubicBezTo>
                  <a:cubicBezTo>
                    <a:pt x="32387" y="27869"/>
                    <a:pt x="30847" y="26937"/>
                    <a:pt x="29428" y="26531"/>
                  </a:cubicBezTo>
                  <a:cubicBezTo>
                    <a:pt x="27908" y="26120"/>
                    <a:pt x="26356" y="25930"/>
                    <a:pt x="24836" y="25708"/>
                  </a:cubicBezTo>
                  <a:cubicBezTo>
                    <a:pt x="21194" y="25138"/>
                    <a:pt x="16824" y="23903"/>
                    <a:pt x="15873" y="19818"/>
                  </a:cubicBezTo>
                  <a:cubicBezTo>
                    <a:pt x="15850" y="19771"/>
                    <a:pt x="15810" y="19742"/>
                    <a:pt x="15765" y="19742"/>
                  </a:cubicBezTo>
                  <a:cubicBezTo>
                    <a:pt x="15749" y="19742"/>
                    <a:pt x="15732" y="19746"/>
                    <a:pt x="15715" y="19754"/>
                  </a:cubicBezTo>
                  <a:cubicBezTo>
                    <a:pt x="15683" y="19723"/>
                    <a:pt x="15652" y="19707"/>
                    <a:pt x="15624" y="19707"/>
                  </a:cubicBezTo>
                  <a:cubicBezTo>
                    <a:pt x="15596" y="19707"/>
                    <a:pt x="15573" y="19723"/>
                    <a:pt x="15557" y="19754"/>
                  </a:cubicBezTo>
                  <a:cubicBezTo>
                    <a:pt x="15177" y="20388"/>
                    <a:pt x="14892" y="21053"/>
                    <a:pt x="14417" y="21623"/>
                  </a:cubicBezTo>
                  <a:cubicBezTo>
                    <a:pt x="13910" y="22256"/>
                    <a:pt x="13340" y="22731"/>
                    <a:pt x="12707" y="23206"/>
                  </a:cubicBezTo>
                  <a:cubicBezTo>
                    <a:pt x="12600" y="23286"/>
                    <a:pt x="12673" y="23411"/>
                    <a:pt x="12774" y="23411"/>
                  </a:cubicBezTo>
                  <a:cubicBezTo>
                    <a:pt x="12793" y="23411"/>
                    <a:pt x="12813" y="23406"/>
                    <a:pt x="12833" y="23396"/>
                  </a:cubicBezTo>
                  <a:cubicBezTo>
                    <a:pt x="12865" y="23396"/>
                    <a:pt x="12897" y="23365"/>
                    <a:pt x="12928" y="23333"/>
                  </a:cubicBezTo>
                  <a:lnTo>
                    <a:pt x="12960" y="23365"/>
                  </a:lnTo>
                  <a:cubicBezTo>
                    <a:pt x="13562" y="23713"/>
                    <a:pt x="14163" y="23840"/>
                    <a:pt x="14828" y="23966"/>
                  </a:cubicBezTo>
                  <a:cubicBezTo>
                    <a:pt x="15968" y="24220"/>
                    <a:pt x="16919" y="24600"/>
                    <a:pt x="17900" y="25233"/>
                  </a:cubicBezTo>
                  <a:cubicBezTo>
                    <a:pt x="18914" y="25866"/>
                    <a:pt x="19864" y="26563"/>
                    <a:pt x="21035" y="26785"/>
                  </a:cubicBezTo>
                  <a:cubicBezTo>
                    <a:pt x="17869" y="27735"/>
                    <a:pt x="15620" y="30300"/>
                    <a:pt x="12295" y="30775"/>
                  </a:cubicBezTo>
                  <a:cubicBezTo>
                    <a:pt x="12263" y="30743"/>
                    <a:pt x="12231" y="30712"/>
                    <a:pt x="12168" y="30712"/>
                  </a:cubicBezTo>
                  <a:cubicBezTo>
                    <a:pt x="10300" y="30648"/>
                    <a:pt x="9286" y="28780"/>
                    <a:pt x="7481" y="28463"/>
                  </a:cubicBezTo>
                  <a:cubicBezTo>
                    <a:pt x="7282" y="28425"/>
                    <a:pt x="7083" y="28408"/>
                    <a:pt x="6886" y="28408"/>
                  </a:cubicBezTo>
                  <a:cubicBezTo>
                    <a:pt x="6112" y="28408"/>
                    <a:pt x="5350" y="28660"/>
                    <a:pt x="4568" y="28812"/>
                  </a:cubicBezTo>
                  <a:cubicBezTo>
                    <a:pt x="4018" y="28917"/>
                    <a:pt x="3494" y="28970"/>
                    <a:pt x="2980" y="28970"/>
                  </a:cubicBezTo>
                  <a:cubicBezTo>
                    <a:pt x="2103" y="28970"/>
                    <a:pt x="1254" y="28814"/>
                    <a:pt x="356" y="28495"/>
                  </a:cubicBezTo>
                  <a:cubicBezTo>
                    <a:pt x="324" y="28463"/>
                    <a:pt x="292" y="28463"/>
                    <a:pt x="261" y="28432"/>
                  </a:cubicBezTo>
                  <a:cubicBezTo>
                    <a:pt x="236" y="28399"/>
                    <a:pt x="205" y="28385"/>
                    <a:pt x="174" y="28385"/>
                  </a:cubicBezTo>
                  <a:cubicBezTo>
                    <a:pt x="86" y="28385"/>
                    <a:pt x="0" y="28496"/>
                    <a:pt x="71" y="28590"/>
                  </a:cubicBezTo>
                  <a:cubicBezTo>
                    <a:pt x="1052" y="29825"/>
                    <a:pt x="2129" y="31408"/>
                    <a:pt x="3459" y="32295"/>
                  </a:cubicBezTo>
                  <a:cubicBezTo>
                    <a:pt x="4504" y="32960"/>
                    <a:pt x="5486" y="32548"/>
                    <a:pt x="6531" y="32929"/>
                  </a:cubicBezTo>
                  <a:cubicBezTo>
                    <a:pt x="7040" y="33138"/>
                    <a:pt x="7428" y="33234"/>
                    <a:pt x="7820" y="33234"/>
                  </a:cubicBezTo>
                  <a:cubicBezTo>
                    <a:pt x="8258" y="33234"/>
                    <a:pt x="8700" y="33114"/>
                    <a:pt x="9318" y="32897"/>
                  </a:cubicBezTo>
                  <a:cubicBezTo>
                    <a:pt x="10426" y="32517"/>
                    <a:pt x="11440" y="32073"/>
                    <a:pt x="12200" y="31187"/>
                  </a:cubicBezTo>
                  <a:cubicBezTo>
                    <a:pt x="13435" y="31060"/>
                    <a:pt x="14607" y="30712"/>
                    <a:pt x="15715" y="30142"/>
                  </a:cubicBezTo>
                  <a:cubicBezTo>
                    <a:pt x="16253" y="29952"/>
                    <a:pt x="16824" y="29698"/>
                    <a:pt x="17362" y="29477"/>
                  </a:cubicBezTo>
                  <a:cubicBezTo>
                    <a:pt x="17647" y="29382"/>
                    <a:pt x="17932" y="29287"/>
                    <a:pt x="18217" y="29160"/>
                  </a:cubicBezTo>
                  <a:lnTo>
                    <a:pt x="18217" y="29160"/>
                  </a:lnTo>
                  <a:cubicBezTo>
                    <a:pt x="17457" y="29540"/>
                    <a:pt x="16697" y="29983"/>
                    <a:pt x="16063" y="30522"/>
                  </a:cubicBezTo>
                  <a:cubicBezTo>
                    <a:pt x="14512" y="31852"/>
                    <a:pt x="14543" y="33974"/>
                    <a:pt x="14037" y="35779"/>
                  </a:cubicBezTo>
                  <a:cubicBezTo>
                    <a:pt x="13942" y="36032"/>
                    <a:pt x="13847" y="36317"/>
                    <a:pt x="13752" y="36570"/>
                  </a:cubicBezTo>
                  <a:cubicBezTo>
                    <a:pt x="13467" y="37235"/>
                    <a:pt x="13055" y="37837"/>
                    <a:pt x="12358" y="38281"/>
                  </a:cubicBezTo>
                  <a:cubicBezTo>
                    <a:pt x="12358" y="38312"/>
                    <a:pt x="12358" y="38312"/>
                    <a:pt x="12326" y="38344"/>
                  </a:cubicBezTo>
                  <a:cubicBezTo>
                    <a:pt x="12295" y="38344"/>
                    <a:pt x="12263" y="38376"/>
                    <a:pt x="12231" y="38407"/>
                  </a:cubicBezTo>
                  <a:cubicBezTo>
                    <a:pt x="10490" y="38502"/>
                    <a:pt x="8843" y="38819"/>
                    <a:pt x="7386" y="39864"/>
                  </a:cubicBezTo>
                  <a:cubicBezTo>
                    <a:pt x="5359" y="41257"/>
                    <a:pt x="3903" y="43348"/>
                    <a:pt x="1306" y="43728"/>
                  </a:cubicBezTo>
                  <a:cubicBezTo>
                    <a:pt x="1147" y="43728"/>
                    <a:pt x="1116" y="43949"/>
                    <a:pt x="1242" y="44044"/>
                  </a:cubicBezTo>
                  <a:cubicBezTo>
                    <a:pt x="2718" y="45005"/>
                    <a:pt x="4556" y="45538"/>
                    <a:pt x="6373" y="45538"/>
                  </a:cubicBezTo>
                  <a:cubicBezTo>
                    <a:pt x="7911" y="45538"/>
                    <a:pt x="9434" y="45157"/>
                    <a:pt x="10711" y="44329"/>
                  </a:cubicBezTo>
                  <a:cubicBezTo>
                    <a:pt x="12326" y="43284"/>
                    <a:pt x="14448" y="40244"/>
                    <a:pt x="12675" y="38534"/>
                  </a:cubicBezTo>
                  <a:cubicBezTo>
                    <a:pt x="12960" y="38312"/>
                    <a:pt x="13213" y="38059"/>
                    <a:pt x="13435" y="37806"/>
                  </a:cubicBezTo>
                  <a:cubicBezTo>
                    <a:pt x="14227" y="37014"/>
                    <a:pt x="14480" y="35810"/>
                    <a:pt x="14765" y="34765"/>
                  </a:cubicBezTo>
                  <a:cubicBezTo>
                    <a:pt x="15303" y="32770"/>
                    <a:pt x="16063" y="31187"/>
                    <a:pt x="18059" y="30300"/>
                  </a:cubicBezTo>
                  <a:cubicBezTo>
                    <a:pt x="20723" y="29093"/>
                    <a:pt x="23911" y="28672"/>
                    <a:pt x="26964" y="28672"/>
                  </a:cubicBezTo>
                  <a:cubicBezTo>
                    <a:pt x="28157" y="28672"/>
                    <a:pt x="29329" y="28736"/>
                    <a:pt x="30441" y="28843"/>
                  </a:cubicBezTo>
                  <a:cubicBezTo>
                    <a:pt x="30473" y="28843"/>
                    <a:pt x="30473" y="28812"/>
                    <a:pt x="30505" y="28812"/>
                  </a:cubicBezTo>
                  <a:cubicBezTo>
                    <a:pt x="34146" y="28970"/>
                    <a:pt x="37377" y="30078"/>
                    <a:pt x="40639" y="31662"/>
                  </a:cubicBezTo>
                  <a:cubicBezTo>
                    <a:pt x="43267" y="32929"/>
                    <a:pt x="45326" y="34987"/>
                    <a:pt x="47764" y="36507"/>
                  </a:cubicBezTo>
                  <a:cubicBezTo>
                    <a:pt x="47470" y="36444"/>
                    <a:pt x="47175" y="36416"/>
                    <a:pt x="46880" y="36416"/>
                  </a:cubicBezTo>
                  <a:cubicBezTo>
                    <a:pt x="44461" y="36416"/>
                    <a:pt x="42032" y="38294"/>
                    <a:pt x="39623" y="38294"/>
                  </a:cubicBezTo>
                  <a:cubicBezTo>
                    <a:pt x="38915" y="38294"/>
                    <a:pt x="38208" y="38132"/>
                    <a:pt x="37503" y="37711"/>
                  </a:cubicBezTo>
                  <a:cubicBezTo>
                    <a:pt x="37535" y="36380"/>
                    <a:pt x="37408" y="35019"/>
                    <a:pt x="36997" y="33720"/>
                  </a:cubicBezTo>
                  <a:cubicBezTo>
                    <a:pt x="36522" y="32327"/>
                    <a:pt x="34780" y="31123"/>
                    <a:pt x="34843" y="29635"/>
                  </a:cubicBezTo>
                  <a:cubicBezTo>
                    <a:pt x="34843" y="29520"/>
                    <a:pt x="34743" y="29439"/>
                    <a:pt x="34652" y="29439"/>
                  </a:cubicBezTo>
                  <a:cubicBezTo>
                    <a:pt x="34618" y="29439"/>
                    <a:pt x="34584" y="29450"/>
                    <a:pt x="34558" y="29477"/>
                  </a:cubicBezTo>
                  <a:cubicBezTo>
                    <a:pt x="31898" y="32010"/>
                    <a:pt x="33418" y="37711"/>
                    <a:pt x="37187" y="38186"/>
                  </a:cubicBezTo>
                  <a:cubicBezTo>
                    <a:pt x="37204" y="38238"/>
                    <a:pt x="37260" y="38261"/>
                    <a:pt x="37317" y="38261"/>
                  </a:cubicBezTo>
                  <a:cubicBezTo>
                    <a:pt x="37364" y="38261"/>
                    <a:pt x="37412" y="38246"/>
                    <a:pt x="37440" y="38217"/>
                  </a:cubicBezTo>
                  <a:cubicBezTo>
                    <a:pt x="38057" y="38786"/>
                    <a:pt x="38736" y="38987"/>
                    <a:pt x="39443" y="38987"/>
                  </a:cubicBezTo>
                  <a:cubicBezTo>
                    <a:pt x="40626" y="38987"/>
                    <a:pt x="41889" y="38427"/>
                    <a:pt x="43077" y="38091"/>
                  </a:cubicBezTo>
                  <a:lnTo>
                    <a:pt x="43077" y="38091"/>
                  </a:lnTo>
                  <a:cubicBezTo>
                    <a:pt x="42317" y="38471"/>
                    <a:pt x="41684" y="39072"/>
                    <a:pt x="40924" y="39516"/>
                  </a:cubicBezTo>
                  <a:cubicBezTo>
                    <a:pt x="39625" y="40305"/>
                    <a:pt x="37549" y="41053"/>
                    <a:pt x="35798" y="41053"/>
                  </a:cubicBezTo>
                  <a:cubicBezTo>
                    <a:pt x="35371" y="41053"/>
                    <a:pt x="34963" y="41008"/>
                    <a:pt x="34590" y="40909"/>
                  </a:cubicBezTo>
                  <a:lnTo>
                    <a:pt x="34558" y="40909"/>
                  </a:lnTo>
                  <a:cubicBezTo>
                    <a:pt x="33070" y="39801"/>
                    <a:pt x="32246" y="38027"/>
                    <a:pt x="30663" y="37077"/>
                  </a:cubicBezTo>
                  <a:cubicBezTo>
                    <a:pt x="30061" y="36697"/>
                    <a:pt x="29396" y="36475"/>
                    <a:pt x="28699" y="36317"/>
                  </a:cubicBezTo>
                  <a:cubicBezTo>
                    <a:pt x="27559" y="36032"/>
                    <a:pt x="25723" y="36349"/>
                    <a:pt x="25057" y="35177"/>
                  </a:cubicBezTo>
                  <a:cubicBezTo>
                    <a:pt x="25014" y="35100"/>
                    <a:pt x="24954" y="35069"/>
                    <a:pt x="24898" y="35069"/>
                  </a:cubicBezTo>
                  <a:cubicBezTo>
                    <a:pt x="24793" y="35069"/>
                    <a:pt x="24699" y="35180"/>
                    <a:pt x="24741" y="35304"/>
                  </a:cubicBezTo>
                  <a:cubicBezTo>
                    <a:pt x="26261" y="37742"/>
                    <a:pt x="27908" y="40339"/>
                    <a:pt x="30410" y="41891"/>
                  </a:cubicBezTo>
                  <a:cubicBezTo>
                    <a:pt x="31044" y="42298"/>
                    <a:pt x="31904" y="42604"/>
                    <a:pt x="32681" y="42604"/>
                  </a:cubicBezTo>
                  <a:cubicBezTo>
                    <a:pt x="33416" y="42604"/>
                    <a:pt x="34076" y="42330"/>
                    <a:pt x="34400" y="41606"/>
                  </a:cubicBezTo>
                  <a:cubicBezTo>
                    <a:pt x="34400" y="41606"/>
                    <a:pt x="34432" y="41574"/>
                    <a:pt x="34432" y="41574"/>
                  </a:cubicBezTo>
                  <a:cubicBezTo>
                    <a:pt x="34959" y="41661"/>
                    <a:pt x="35484" y="41703"/>
                    <a:pt x="36006" y="41703"/>
                  </a:cubicBezTo>
                  <a:cubicBezTo>
                    <a:pt x="37204" y="41703"/>
                    <a:pt x="38383" y="41477"/>
                    <a:pt x="39530" y="41036"/>
                  </a:cubicBezTo>
                  <a:cubicBezTo>
                    <a:pt x="41240" y="40371"/>
                    <a:pt x="42634" y="39104"/>
                    <a:pt x="44344" y="38534"/>
                  </a:cubicBezTo>
                  <a:lnTo>
                    <a:pt x="44344" y="38534"/>
                  </a:lnTo>
                  <a:cubicBezTo>
                    <a:pt x="43806" y="38882"/>
                    <a:pt x="43331" y="39326"/>
                    <a:pt x="43077" y="39991"/>
                  </a:cubicBezTo>
                  <a:cubicBezTo>
                    <a:pt x="42697" y="41036"/>
                    <a:pt x="42697" y="42271"/>
                    <a:pt x="42887" y="43348"/>
                  </a:cubicBezTo>
                  <a:cubicBezTo>
                    <a:pt x="41589" y="44551"/>
                    <a:pt x="41874" y="47338"/>
                    <a:pt x="42570" y="48763"/>
                  </a:cubicBezTo>
                  <a:cubicBezTo>
                    <a:pt x="43369" y="50338"/>
                    <a:pt x="45549" y="50918"/>
                    <a:pt x="47513" y="50918"/>
                  </a:cubicBezTo>
                  <a:cubicBezTo>
                    <a:pt x="48354" y="50918"/>
                    <a:pt x="49155" y="50812"/>
                    <a:pt x="49791" y="50631"/>
                  </a:cubicBezTo>
                  <a:cubicBezTo>
                    <a:pt x="49981" y="50568"/>
                    <a:pt x="49981" y="50283"/>
                    <a:pt x="49759" y="50283"/>
                  </a:cubicBezTo>
                  <a:cubicBezTo>
                    <a:pt x="48841" y="50220"/>
                    <a:pt x="48999" y="50283"/>
                    <a:pt x="48113" y="49460"/>
                  </a:cubicBezTo>
                  <a:cubicBezTo>
                    <a:pt x="47257" y="48668"/>
                    <a:pt x="47289" y="48636"/>
                    <a:pt x="47131" y="47686"/>
                  </a:cubicBezTo>
                  <a:cubicBezTo>
                    <a:pt x="47004" y="47085"/>
                    <a:pt x="46972" y="46514"/>
                    <a:pt x="46656" y="45976"/>
                  </a:cubicBezTo>
                  <a:cubicBezTo>
                    <a:pt x="45991" y="44773"/>
                    <a:pt x="44471" y="43918"/>
                    <a:pt x="43394" y="43094"/>
                  </a:cubicBezTo>
                  <a:cubicBezTo>
                    <a:pt x="43457" y="41511"/>
                    <a:pt x="43584" y="39737"/>
                    <a:pt x="45231" y="38946"/>
                  </a:cubicBezTo>
                  <a:cubicBezTo>
                    <a:pt x="45787" y="38679"/>
                    <a:pt x="46467" y="38574"/>
                    <a:pt x="47178" y="38574"/>
                  </a:cubicBezTo>
                  <a:cubicBezTo>
                    <a:pt x="48409" y="38574"/>
                    <a:pt x="49734" y="38889"/>
                    <a:pt x="50678" y="39231"/>
                  </a:cubicBezTo>
                  <a:cubicBezTo>
                    <a:pt x="53718" y="40276"/>
                    <a:pt x="55808" y="43949"/>
                    <a:pt x="57233" y="46609"/>
                  </a:cubicBezTo>
                  <a:cubicBezTo>
                    <a:pt x="57265" y="46673"/>
                    <a:pt x="57297" y="46704"/>
                    <a:pt x="57328" y="46704"/>
                  </a:cubicBezTo>
                  <a:cubicBezTo>
                    <a:pt x="57451" y="46769"/>
                    <a:pt x="57602" y="46800"/>
                    <a:pt x="57760" y="46800"/>
                  </a:cubicBezTo>
                  <a:cubicBezTo>
                    <a:pt x="58297" y="46800"/>
                    <a:pt x="58922" y="46451"/>
                    <a:pt x="58848" y="45913"/>
                  </a:cubicBezTo>
                  <a:cubicBezTo>
                    <a:pt x="58912" y="45881"/>
                    <a:pt x="58943" y="45786"/>
                    <a:pt x="58880" y="45723"/>
                  </a:cubicBezTo>
                  <a:cubicBezTo>
                    <a:pt x="55935" y="41764"/>
                    <a:pt x="52293" y="38439"/>
                    <a:pt x="48524" y="35240"/>
                  </a:cubicBezTo>
                  <a:cubicBezTo>
                    <a:pt x="44724" y="32042"/>
                    <a:pt x="40417" y="29635"/>
                    <a:pt x="35952" y="27418"/>
                  </a:cubicBezTo>
                  <a:cubicBezTo>
                    <a:pt x="36015" y="27355"/>
                    <a:pt x="36015" y="27228"/>
                    <a:pt x="35920" y="27165"/>
                  </a:cubicBezTo>
                  <a:cubicBezTo>
                    <a:pt x="35287" y="26690"/>
                    <a:pt x="34748" y="26151"/>
                    <a:pt x="34273" y="25581"/>
                  </a:cubicBezTo>
                  <a:cubicBezTo>
                    <a:pt x="33861" y="24188"/>
                    <a:pt x="33576" y="22858"/>
                    <a:pt x="33323" y="21464"/>
                  </a:cubicBezTo>
                  <a:cubicBezTo>
                    <a:pt x="33323" y="21464"/>
                    <a:pt x="33323" y="21433"/>
                    <a:pt x="33323" y="21433"/>
                  </a:cubicBezTo>
                  <a:lnTo>
                    <a:pt x="33323" y="21401"/>
                  </a:lnTo>
                  <a:cubicBezTo>
                    <a:pt x="35413" y="20483"/>
                    <a:pt x="37598" y="18773"/>
                    <a:pt x="38295" y="16524"/>
                  </a:cubicBezTo>
                  <a:cubicBezTo>
                    <a:pt x="38580" y="15574"/>
                    <a:pt x="38390" y="14656"/>
                    <a:pt x="38042" y="13737"/>
                  </a:cubicBezTo>
                  <a:cubicBezTo>
                    <a:pt x="37377" y="11964"/>
                    <a:pt x="36490" y="10222"/>
                    <a:pt x="35698" y="8480"/>
                  </a:cubicBezTo>
                  <a:cubicBezTo>
                    <a:pt x="35675" y="8423"/>
                    <a:pt x="35624" y="8399"/>
                    <a:pt x="35570" y="8399"/>
                  </a:cubicBezTo>
                  <a:cubicBezTo>
                    <a:pt x="35474" y="8399"/>
                    <a:pt x="35373" y="8474"/>
                    <a:pt x="35413" y="8575"/>
                  </a:cubicBezTo>
                  <a:cubicBezTo>
                    <a:pt x="36142" y="11425"/>
                    <a:pt x="33703" y="13294"/>
                    <a:pt x="32690" y="15669"/>
                  </a:cubicBezTo>
                  <a:cubicBezTo>
                    <a:pt x="31930" y="17506"/>
                    <a:pt x="32215" y="19501"/>
                    <a:pt x="32943" y="21306"/>
                  </a:cubicBezTo>
                  <a:cubicBezTo>
                    <a:pt x="32911" y="21369"/>
                    <a:pt x="32943" y="21464"/>
                    <a:pt x="33038" y="21496"/>
                  </a:cubicBezTo>
                  <a:cubicBezTo>
                    <a:pt x="33038" y="21528"/>
                    <a:pt x="33038" y="21528"/>
                    <a:pt x="33038" y="21528"/>
                  </a:cubicBezTo>
                  <a:cubicBezTo>
                    <a:pt x="33038" y="21559"/>
                    <a:pt x="33070" y="21591"/>
                    <a:pt x="33101" y="21591"/>
                  </a:cubicBezTo>
                  <a:cubicBezTo>
                    <a:pt x="33165" y="22731"/>
                    <a:pt x="33418" y="23935"/>
                    <a:pt x="33830" y="25011"/>
                  </a:cubicBezTo>
                  <a:cubicBezTo>
                    <a:pt x="33070" y="23966"/>
                    <a:pt x="32436" y="22826"/>
                    <a:pt x="31835" y="21654"/>
                  </a:cubicBezTo>
                  <a:cubicBezTo>
                    <a:pt x="30600" y="19311"/>
                    <a:pt x="29554" y="16999"/>
                    <a:pt x="29016" y="14402"/>
                  </a:cubicBezTo>
                  <a:cubicBezTo>
                    <a:pt x="29016" y="14402"/>
                    <a:pt x="29016" y="14371"/>
                    <a:pt x="29016" y="14371"/>
                  </a:cubicBezTo>
                  <a:lnTo>
                    <a:pt x="29048" y="14371"/>
                  </a:lnTo>
                  <a:cubicBezTo>
                    <a:pt x="29238" y="14307"/>
                    <a:pt x="29238" y="14086"/>
                    <a:pt x="29111" y="14022"/>
                  </a:cubicBezTo>
                  <a:cubicBezTo>
                    <a:pt x="31043" y="12185"/>
                    <a:pt x="30790" y="8385"/>
                    <a:pt x="29491" y="6327"/>
                  </a:cubicBezTo>
                  <a:cubicBezTo>
                    <a:pt x="28984" y="5535"/>
                    <a:pt x="28319" y="4807"/>
                    <a:pt x="27718" y="4078"/>
                  </a:cubicBezTo>
                  <a:cubicBezTo>
                    <a:pt x="27148" y="3413"/>
                    <a:pt x="26578" y="2495"/>
                    <a:pt x="25849" y="1988"/>
                  </a:cubicBezTo>
                  <a:cubicBezTo>
                    <a:pt x="25564" y="1798"/>
                    <a:pt x="25287" y="1695"/>
                    <a:pt x="25022" y="1695"/>
                  </a:cubicBezTo>
                  <a:cubicBezTo>
                    <a:pt x="24757" y="1695"/>
                    <a:pt x="24503" y="1798"/>
                    <a:pt x="24266" y="2020"/>
                  </a:cubicBezTo>
                  <a:cubicBezTo>
                    <a:pt x="23727" y="1481"/>
                    <a:pt x="23221" y="911"/>
                    <a:pt x="22967" y="120"/>
                  </a:cubicBezTo>
                  <a:cubicBezTo>
                    <a:pt x="22948" y="43"/>
                    <a:pt x="22894" y="1"/>
                    <a:pt x="22833"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6"/>
            <p:cNvSpPr/>
            <p:nvPr/>
          </p:nvSpPr>
          <p:spPr>
            <a:xfrm>
              <a:off x="8231473" y="3676926"/>
              <a:ext cx="1064937" cy="1393779"/>
            </a:xfrm>
            <a:custGeom>
              <a:avLst/>
              <a:gdLst/>
              <a:ahLst/>
              <a:cxnLst/>
              <a:rect l="l" t="t" r="r" b="b"/>
              <a:pathLst>
                <a:path w="36167" h="47335" extrusionOk="0">
                  <a:moveTo>
                    <a:pt x="982" y="1135"/>
                  </a:moveTo>
                  <a:cubicBezTo>
                    <a:pt x="1014" y="1262"/>
                    <a:pt x="1046" y="1389"/>
                    <a:pt x="1109" y="1484"/>
                  </a:cubicBezTo>
                  <a:cubicBezTo>
                    <a:pt x="1584" y="3637"/>
                    <a:pt x="2978" y="5474"/>
                    <a:pt x="4086" y="7311"/>
                  </a:cubicBezTo>
                  <a:cubicBezTo>
                    <a:pt x="6113" y="10573"/>
                    <a:pt x="6810" y="13676"/>
                    <a:pt x="5828" y="17350"/>
                  </a:cubicBezTo>
                  <a:cubicBezTo>
                    <a:pt x="5511" y="14753"/>
                    <a:pt x="3136" y="12789"/>
                    <a:pt x="2091" y="10446"/>
                  </a:cubicBezTo>
                  <a:cubicBezTo>
                    <a:pt x="729" y="7437"/>
                    <a:pt x="412" y="4334"/>
                    <a:pt x="982" y="1135"/>
                  </a:cubicBezTo>
                  <a:close/>
                  <a:moveTo>
                    <a:pt x="2503" y="3732"/>
                  </a:moveTo>
                  <a:cubicBezTo>
                    <a:pt x="3358" y="4682"/>
                    <a:pt x="4466" y="5442"/>
                    <a:pt x="5479" y="6266"/>
                  </a:cubicBezTo>
                  <a:cubicBezTo>
                    <a:pt x="7506" y="7881"/>
                    <a:pt x="9121" y="9876"/>
                    <a:pt x="8710" y="12694"/>
                  </a:cubicBezTo>
                  <a:cubicBezTo>
                    <a:pt x="8456" y="14595"/>
                    <a:pt x="7221" y="16400"/>
                    <a:pt x="5955" y="17793"/>
                  </a:cubicBezTo>
                  <a:cubicBezTo>
                    <a:pt x="8235" y="12441"/>
                    <a:pt x="4814" y="8292"/>
                    <a:pt x="2503" y="3732"/>
                  </a:cubicBezTo>
                  <a:close/>
                  <a:moveTo>
                    <a:pt x="31622" y="22936"/>
                  </a:moveTo>
                  <a:cubicBezTo>
                    <a:pt x="32581" y="22936"/>
                    <a:pt x="33482" y="23207"/>
                    <a:pt x="34235" y="23905"/>
                  </a:cubicBezTo>
                  <a:cubicBezTo>
                    <a:pt x="34298" y="23968"/>
                    <a:pt x="34362" y="23968"/>
                    <a:pt x="34425" y="23968"/>
                  </a:cubicBezTo>
                  <a:cubicBezTo>
                    <a:pt x="35090" y="25204"/>
                    <a:pt x="35660" y="26534"/>
                    <a:pt x="35438" y="27959"/>
                  </a:cubicBezTo>
                  <a:cubicBezTo>
                    <a:pt x="35280" y="28909"/>
                    <a:pt x="34837" y="29701"/>
                    <a:pt x="34045" y="30334"/>
                  </a:cubicBezTo>
                  <a:cubicBezTo>
                    <a:pt x="33888" y="30375"/>
                    <a:pt x="33753" y="30395"/>
                    <a:pt x="33639" y="30395"/>
                  </a:cubicBezTo>
                  <a:cubicBezTo>
                    <a:pt x="33228" y="30395"/>
                    <a:pt x="33104" y="30127"/>
                    <a:pt x="33253" y="29606"/>
                  </a:cubicBezTo>
                  <a:cubicBezTo>
                    <a:pt x="32715" y="28529"/>
                    <a:pt x="32778" y="27515"/>
                    <a:pt x="31923" y="26534"/>
                  </a:cubicBezTo>
                  <a:cubicBezTo>
                    <a:pt x="30759" y="25196"/>
                    <a:pt x="29188" y="24634"/>
                    <a:pt x="27574" y="24634"/>
                  </a:cubicBezTo>
                  <a:cubicBezTo>
                    <a:pt x="27125" y="24634"/>
                    <a:pt x="26671" y="24677"/>
                    <a:pt x="26223" y="24760"/>
                  </a:cubicBezTo>
                  <a:cubicBezTo>
                    <a:pt x="27850" y="23875"/>
                    <a:pt x="29838" y="22936"/>
                    <a:pt x="31622" y="22936"/>
                  </a:cubicBezTo>
                  <a:close/>
                  <a:moveTo>
                    <a:pt x="18045" y="15394"/>
                  </a:moveTo>
                  <a:cubicBezTo>
                    <a:pt x="18250" y="15394"/>
                    <a:pt x="18438" y="15409"/>
                    <a:pt x="18590" y="15450"/>
                  </a:cubicBezTo>
                  <a:cubicBezTo>
                    <a:pt x="19129" y="15703"/>
                    <a:pt x="19667" y="15956"/>
                    <a:pt x="20237" y="16241"/>
                  </a:cubicBezTo>
                  <a:cubicBezTo>
                    <a:pt x="20111" y="16400"/>
                    <a:pt x="20016" y="16590"/>
                    <a:pt x="19984" y="16780"/>
                  </a:cubicBezTo>
                  <a:cubicBezTo>
                    <a:pt x="20111" y="17033"/>
                    <a:pt x="20111" y="17255"/>
                    <a:pt x="20206" y="17381"/>
                  </a:cubicBezTo>
                  <a:cubicBezTo>
                    <a:pt x="20111" y="17445"/>
                    <a:pt x="20047" y="17603"/>
                    <a:pt x="20142" y="17698"/>
                  </a:cubicBezTo>
                  <a:cubicBezTo>
                    <a:pt x="20586" y="18205"/>
                    <a:pt x="20427" y="18046"/>
                    <a:pt x="21124" y="18110"/>
                  </a:cubicBezTo>
                  <a:cubicBezTo>
                    <a:pt x="21145" y="18111"/>
                    <a:pt x="21166" y="18111"/>
                    <a:pt x="21188" y="18111"/>
                  </a:cubicBezTo>
                  <a:cubicBezTo>
                    <a:pt x="21748" y="18111"/>
                    <a:pt x="22443" y="17727"/>
                    <a:pt x="22992" y="17666"/>
                  </a:cubicBezTo>
                  <a:cubicBezTo>
                    <a:pt x="23236" y="17639"/>
                    <a:pt x="23482" y="17625"/>
                    <a:pt x="23730" y="17625"/>
                  </a:cubicBezTo>
                  <a:cubicBezTo>
                    <a:pt x="24609" y="17625"/>
                    <a:pt x="25502" y="17802"/>
                    <a:pt x="26318" y="18173"/>
                  </a:cubicBezTo>
                  <a:cubicBezTo>
                    <a:pt x="27616" y="18743"/>
                    <a:pt x="28883" y="19598"/>
                    <a:pt x="30118" y="20517"/>
                  </a:cubicBezTo>
                  <a:cubicBezTo>
                    <a:pt x="29087" y="20413"/>
                    <a:pt x="28055" y="20361"/>
                    <a:pt x="27025" y="20361"/>
                  </a:cubicBezTo>
                  <a:cubicBezTo>
                    <a:pt x="22679" y="20361"/>
                    <a:pt x="18379" y="21288"/>
                    <a:pt x="14410" y="23208"/>
                  </a:cubicBezTo>
                  <a:cubicBezTo>
                    <a:pt x="10863" y="24919"/>
                    <a:pt x="6588" y="27737"/>
                    <a:pt x="6240" y="31949"/>
                  </a:cubicBezTo>
                  <a:cubicBezTo>
                    <a:pt x="5131" y="29701"/>
                    <a:pt x="5163" y="26375"/>
                    <a:pt x="5669" y="24127"/>
                  </a:cubicBezTo>
                  <a:cubicBezTo>
                    <a:pt x="6335" y="21118"/>
                    <a:pt x="8551" y="18585"/>
                    <a:pt x="11243" y="17160"/>
                  </a:cubicBezTo>
                  <a:cubicBezTo>
                    <a:pt x="12795" y="16305"/>
                    <a:pt x="14505" y="15798"/>
                    <a:pt x="16247" y="15576"/>
                  </a:cubicBezTo>
                  <a:cubicBezTo>
                    <a:pt x="16696" y="15529"/>
                    <a:pt x="17444" y="15394"/>
                    <a:pt x="18045" y="15394"/>
                  </a:cubicBezTo>
                  <a:close/>
                  <a:moveTo>
                    <a:pt x="27063" y="20811"/>
                  </a:moveTo>
                  <a:cubicBezTo>
                    <a:pt x="28271" y="20811"/>
                    <a:pt x="29481" y="20882"/>
                    <a:pt x="30688" y="21023"/>
                  </a:cubicBezTo>
                  <a:lnTo>
                    <a:pt x="30751" y="21023"/>
                  </a:lnTo>
                  <a:cubicBezTo>
                    <a:pt x="31416" y="21562"/>
                    <a:pt x="32081" y="22100"/>
                    <a:pt x="32715" y="22607"/>
                  </a:cubicBezTo>
                  <a:cubicBezTo>
                    <a:pt x="32338" y="22514"/>
                    <a:pt x="31945" y="22472"/>
                    <a:pt x="31541" y="22472"/>
                  </a:cubicBezTo>
                  <a:cubicBezTo>
                    <a:pt x="28075" y="22472"/>
                    <a:pt x="23776" y="25604"/>
                    <a:pt x="21536" y="27135"/>
                  </a:cubicBezTo>
                  <a:cubicBezTo>
                    <a:pt x="18654" y="29067"/>
                    <a:pt x="15582" y="31506"/>
                    <a:pt x="11908" y="31601"/>
                  </a:cubicBezTo>
                  <a:cubicBezTo>
                    <a:pt x="11129" y="31601"/>
                    <a:pt x="10312" y="31413"/>
                    <a:pt x="9515" y="31413"/>
                  </a:cubicBezTo>
                  <a:cubicBezTo>
                    <a:pt x="9276" y="31413"/>
                    <a:pt x="9039" y="31430"/>
                    <a:pt x="8805" y="31474"/>
                  </a:cubicBezTo>
                  <a:cubicBezTo>
                    <a:pt x="8171" y="31601"/>
                    <a:pt x="7538" y="32392"/>
                    <a:pt x="7000" y="32804"/>
                  </a:cubicBezTo>
                  <a:cubicBezTo>
                    <a:pt x="6953" y="32687"/>
                    <a:pt x="6853" y="32622"/>
                    <a:pt x="6754" y="32622"/>
                  </a:cubicBezTo>
                  <a:cubicBezTo>
                    <a:pt x="6719" y="32622"/>
                    <a:pt x="6684" y="32629"/>
                    <a:pt x="6651" y="32646"/>
                  </a:cubicBezTo>
                  <a:cubicBezTo>
                    <a:pt x="6620" y="32614"/>
                    <a:pt x="6588" y="32551"/>
                    <a:pt x="6556" y="32487"/>
                  </a:cubicBezTo>
                  <a:cubicBezTo>
                    <a:pt x="6873" y="27484"/>
                    <a:pt x="12035" y="24539"/>
                    <a:pt x="16310" y="22828"/>
                  </a:cubicBezTo>
                  <a:cubicBezTo>
                    <a:pt x="19742" y="21470"/>
                    <a:pt x="23389" y="20811"/>
                    <a:pt x="27063" y="20811"/>
                  </a:cubicBezTo>
                  <a:close/>
                  <a:moveTo>
                    <a:pt x="984" y="0"/>
                  </a:moveTo>
                  <a:cubicBezTo>
                    <a:pt x="892" y="0"/>
                    <a:pt x="805" y="69"/>
                    <a:pt x="824" y="185"/>
                  </a:cubicBezTo>
                  <a:cubicBezTo>
                    <a:pt x="824" y="280"/>
                    <a:pt x="824" y="375"/>
                    <a:pt x="856" y="470"/>
                  </a:cubicBezTo>
                  <a:cubicBezTo>
                    <a:pt x="1" y="3099"/>
                    <a:pt x="159" y="5917"/>
                    <a:pt x="951" y="8546"/>
                  </a:cubicBezTo>
                  <a:cubicBezTo>
                    <a:pt x="1394" y="9939"/>
                    <a:pt x="1996" y="11269"/>
                    <a:pt x="2756" y="12504"/>
                  </a:cubicBezTo>
                  <a:cubicBezTo>
                    <a:pt x="3801" y="14246"/>
                    <a:pt x="5353" y="15671"/>
                    <a:pt x="5733" y="17730"/>
                  </a:cubicBezTo>
                  <a:cubicBezTo>
                    <a:pt x="5701" y="17761"/>
                    <a:pt x="5701" y="17825"/>
                    <a:pt x="5701" y="17888"/>
                  </a:cubicBezTo>
                  <a:cubicBezTo>
                    <a:pt x="5669" y="17920"/>
                    <a:pt x="5669" y="17951"/>
                    <a:pt x="5669" y="17951"/>
                  </a:cubicBezTo>
                  <a:cubicBezTo>
                    <a:pt x="4751" y="21150"/>
                    <a:pt x="4624" y="24665"/>
                    <a:pt x="5004" y="27927"/>
                  </a:cubicBezTo>
                  <a:cubicBezTo>
                    <a:pt x="5036" y="29637"/>
                    <a:pt x="5289" y="31379"/>
                    <a:pt x="6240" y="32772"/>
                  </a:cubicBezTo>
                  <a:cubicBezTo>
                    <a:pt x="6240" y="32867"/>
                    <a:pt x="6240" y="32994"/>
                    <a:pt x="6240" y="33089"/>
                  </a:cubicBezTo>
                  <a:cubicBezTo>
                    <a:pt x="6176" y="33152"/>
                    <a:pt x="6176" y="33247"/>
                    <a:pt x="6271" y="33311"/>
                  </a:cubicBezTo>
                  <a:cubicBezTo>
                    <a:pt x="6271" y="33374"/>
                    <a:pt x="6303" y="33437"/>
                    <a:pt x="6303" y="33501"/>
                  </a:cubicBezTo>
                  <a:cubicBezTo>
                    <a:pt x="6318" y="33576"/>
                    <a:pt x="6376" y="33616"/>
                    <a:pt x="6433" y="33616"/>
                  </a:cubicBezTo>
                  <a:cubicBezTo>
                    <a:pt x="6496" y="33616"/>
                    <a:pt x="6556" y="33568"/>
                    <a:pt x="6556" y="33469"/>
                  </a:cubicBezTo>
                  <a:cubicBezTo>
                    <a:pt x="6556" y="33437"/>
                    <a:pt x="6556" y="33406"/>
                    <a:pt x="6556" y="33374"/>
                  </a:cubicBezTo>
                  <a:cubicBezTo>
                    <a:pt x="6588" y="33406"/>
                    <a:pt x="6620" y="33406"/>
                    <a:pt x="6651" y="33406"/>
                  </a:cubicBezTo>
                  <a:cubicBezTo>
                    <a:pt x="7665" y="39170"/>
                    <a:pt x="12162" y="43888"/>
                    <a:pt x="16722" y="47308"/>
                  </a:cubicBezTo>
                  <a:cubicBezTo>
                    <a:pt x="16746" y="47327"/>
                    <a:pt x="16772" y="47334"/>
                    <a:pt x="16796" y="47334"/>
                  </a:cubicBezTo>
                  <a:cubicBezTo>
                    <a:pt x="16899" y="47334"/>
                    <a:pt x="16983" y="47195"/>
                    <a:pt x="16880" y="47118"/>
                  </a:cubicBezTo>
                  <a:cubicBezTo>
                    <a:pt x="12637" y="43128"/>
                    <a:pt x="8013" y="39170"/>
                    <a:pt x="7063" y="33152"/>
                  </a:cubicBezTo>
                  <a:cubicBezTo>
                    <a:pt x="7126" y="33121"/>
                    <a:pt x="7190" y="33089"/>
                    <a:pt x="7285" y="33026"/>
                  </a:cubicBezTo>
                  <a:cubicBezTo>
                    <a:pt x="7411" y="32867"/>
                    <a:pt x="7538" y="32709"/>
                    <a:pt x="7665" y="32551"/>
                  </a:cubicBezTo>
                  <a:cubicBezTo>
                    <a:pt x="8261" y="32084"/>
                    <a:pt x="8899" y="31851"/>
                    <a:pt x="9562" y="31851"/>
                  </a:cubicBezTo>
                  <a:cubicBezTo>
                    <a:pt x="9710" y="31851"/>
                    <a:pt x="9858" y="31863"/>
                    <a:pt x="10008" y="31886"/>
                  </a:cubicBezTo>
                  <a:cubicBezTo>
                    <a:pt x="10420" y="31886"/>
                    <a:pt x="10832" y="31981"/>
                    <a:pt x="11212" y="32012"/>
                  </a:cubicBezTo>
                  <a:cubicBezTo>
                    <a:pt x="11341" y="32018"/>
                    <a:pt x="11469" y="32020"/>
                    <a:pt x="11597" y="32020"/>
                  </a:cubicBezTo>
                  <a:cubicBezTo>
                    <a:pt x="13817" y="32020"/>
                    <a:pt x="15819" y="31252"/>
                    <a:pt x="17735" y="30144"/>
                  </a:cubicBezTo>
                  <a:cubicBezTo>
                    <a:pt x="20142" y="28751"/>
                    <a:pt x="22296" y="27009"/>
                    <a:pt x="24703" y="25647"/>
                  </a:cubicBezTo>
                  <a:cubicBezTo>
                    <a:pt x="24766" y="25615"/>
                    <a:pt x="24829" y="25584"/>
                    <a:pt x="24893" y="25520"/>
                  </a:cubicBezTo>
                  <a:cubicBezTo>
                    <a:pt x="25665" y="25241"/>
                    <a:pt x="26481" y="25101"/>
                    <a:pt x="27284" y="25101"/>
                  </a:cubicBezTo>
                  <a:cubicBezTo>
                    <a:pt x="29938" y="25101"/>
                    <a:pt x="32460" y="26623"/>
                    <a:pt x="32873" y="29637"/>
                  </a:cubicBezTo>
                  <a:cubicBezTo>
                    <a:pt x="32962" y="30346"/>
                    <a:pt x="32747" y="30945"/>
                    <a:pt x="33490" y="30945"/>
                  </a:cubicBezTo>
                  <a:cubicBezTo>
                    <a:pt x="33543" y="30945"/>
                    <a:pt x="33601" y="30942"/>
                    <a:pt x="33665" y="30936"/>
                  </a:cubicBezTo>
                  <a:cubicBezTo>
                    <a:pt x="34710" y="30841"/>
                    <a:pt x="35533" y="29194"/>
                    <a:pt x="35755" y="28339"/>
                  </a:cubicBezTo>
                  <a:cubicBezTo>
                    <a:pt x="36167" y="26629"/>
                    <a:pt x="35438" y="24919"/>
                    <a:pt x="34488" y="23493"/>
                  </a:cubicBezTo>
                  <a:cubicBezTo>
                    <a:pt x="34442" y="23447"/>
                    <a:pt x="34413" y="23418"/>
                    <a:pt x="34375" y="23418"/>
                  </a:cubicBezTo>
                  <a:cubicBezTo>
                    <a:pt x="34362" y="23418"/>
                    <a:pt x="34347" y="23422"/>
                    <a:pt x="34330" y="23430"/>
                  </a:cubicBezTo>
                  <a:cubicBezTo>
                    <a:pt x="34140" y="23240"/>
                    <a:pt x="33918" y="23113"/>
                    <a:pt x="33697" y="22987"/>
                  </a:cubicBezTo>
                  <a:cubicBezTo>
                    <a:pt x="32810" y="22258"/>
                    <a:pt x="31891" y="21498"/>
                    <a:pt x="30973" y="20770"/>
                  </a:cubicBezTo>
                  <a:cubicBezTo>
                    <a:pt x="30941" y="20675"/>
                    <a:pt x="30910" y="20612"/>
                    <a:pt x="30783" y="20612"/>
                  </a:cubicBezTo>
                  <a:cubicBezTo>
                    <a:pt x="30783" y="20580"/>
                    <a:pt x="30751" y="20580"/>
                    <a:pt x="30751" y="20580"/>
                  </a:cubicBezTo>
                  <a:cubicBezTo>
                    <a:pt x="29548" y="19662"/>
                    <a:pt x="28345" y="18806"/>
                    <a:pt x="27078" y="18110"/>
                  </a:cubicBezTo>
                  <a:cubicBezTo>
                    <a:pt x="26223" y="17635"/>
                    <a:pt x="25336" y="17318"/>
                    <a:pt x="24354" y="17223"/>
                  </a:cubicBezTo>
                  <a:cubicBezTo>
                    <a:pt x="24319" y="17219"/>
                    <a:pt x="24278" y="17218"/>
                    <a:pt x="24234" y="17218"/>
                  </a:cubicBezTo>
                  <a:cubicBezTo>
                    <a:pt x="23592" y="17218"/>
                    <a:pt x="22079" y="17583"/>
                    <a:pt x="21137" y="17583"/>
                  </a:cubicBezTo>
                  <a:cubicBezTo>
                    <a:pt x="21042" y="17583"/>
                    <a:pt x="20953" y="17580"/>
                    <a:pt x="20871" y="17571"/>
                  </a:cubicBezTo>
                  <a:cubicBezTo>
                    <a:pt x="20871" y="17540"/>
                    <a:pt x="20839" y="17476"/>
                    <a:pt x="20807" y="17476"/>
                  </a:cubicBezTo>
                  <a:cubicBezTo>
                    <a:pt x="20839" y="17001"/>
                    <a:pt x="20871" y="16526"/>
                    <a:pt x="20902" y="16051"/>
                  </a:cubicBezTo>
                  <a:cubicBezTo>
                    <a:pt x="20934" y="15988"/>
                    <a:pt x="20966" y="15893"/>
                    <a:pt x="20902" y="15830"/>
                  </a:cubicBezTo>
                  <a:cubicBezTo>
                    <a:pt x="20339" y="15125"/>
                    <a:pt x="19381" y="14897"/>
                    <a:pt x="18340" y="14897"/>
                  </a:cubicBezTo>
                  <a:cubicBezTo>
                    <a:pt x="17041" y="14897"/>
                    <a:pt x="15613" y="15253"/>
                    <a:pt x="14664" y="15481"/>
                  </a:cubicBezTo>
                  <a:cubicBezTo>
                    <a:pt x="11908" y="16083"/>
                    <a:pt x="9375" y="17445"/>
                    <a:pt x="7538" y="19598"/>
                  </a:cubicBezTo>
                  <a:cubicBezTo>
                    <a:pt x="6398" y="20928"/>
                    <a:pt x="5669" y="22448"/>
                    <a:pt x="5289" y="24095"/>
                  </a:cubicBezTo>
                  <a:cubicBezTo>
                    <a:pt x="5416" y="22100"/>
                    <a:pt x="5669" y="20105"/>
                    <a:pt x="5986" y="18078"/>
                  </a:cubicBezTo>
                  <a:cubicBezTo>
                    <a:pt x="8203" y="16273"/>
                    <a:pt x="9755" y="13043"/>
                    <a:pt x="8995" y="10193"/>
                  </a:cubicBezTo>
                  <a:cubicBezTo>
                    <a:pt x="7791" y="5727"/>
                    <a:pt x="1869" y="4904"/>
                    <a:pt x="1172" y="185"/>
                  </a:cubicBezTo>
                  <a:cubicBezTo>
                    <a:pt x="1204" y="122"/>
                    <a:pt x="1172" y="90"/>
                    <a:pt x="1141" y="90"/>
                  </a:cubicBezTo>
                  <a:cubicBezTo>
                    <a:pt x="1104" y="28"/>
                    <a:pt x="1043" y="0"/>
                    <a:pt x="984"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6"/>
            <p:cNvSpPr/>
            <p:nvPr/>
          </p:nvSpPr>
          <p:spPr>
            <a:xfrm>
              <a:off x="7035137" y="3379248"/>
              <a:ext cx="1802652" cy="1916722"/>
            </a:xfrm>
            <a:custGeom>
              <a:avLst/>
              <a:gdLst/>
              <a:ahLst/>
              <a:cxnLst/>
              <a:rect l="l" t="t" r="r" b="b"/>
              <a:pathLst>
                <a:path w="61221" h="65095" extrusionOk="0">
                  <a:moveTo>
                    <a:pt x="21535" y="604"/>
                  </a:moveTo>
                  <a:lnTo>
                    <a:pt x="21535" y="604"/>
                  </a:lnTo>
                  <a:cubicBezTo>
                    <a:pt x="21377" y="4468"/>
                    <a:pt x="23309" y="7635"/>
                    <a:pt x="26602" y="9662"/>
                  </a:cubicBezTo>
                  <a:cubicBezTo>
                    <a:pt x="29231" y="11277"/>
                    <a:pt x="31796" y="12639"/>
                    <a:pt x="32683" y="15869"/>
                  </a:cubicBezTo>
                  <a:cubicBezTo>
                    <a:pt x="33475" y="18719"/>
                    <a:pt x="33158" y="22044"/>
                    <a:pt x="33284" y="25021"/>
                  </a:cubicBezTo>
                  <a:cubicBezTo>
                    <a:pt x="32303" y="23659"/>
                    <a:pt x="30973" y="22646"/>
                    <a:pt x="29738" y="21538"/>
                  </a:cubicBezTo>
                  <a:cubicBezTo>
                    <a:pt x="27964" y="19954"/>
                    <a:pt x="26254" y="18276"/>
                    <a:pt x="24766" y="16407"/>
                  </a:cubicBezTo>
                  <a:cubicBezTo>
                    <a:pt x="21852" y="12670"/>
                    <a:pt x="20110" y="8427"/>
                    <a:pt x="19952" y="3645"/>
                  </a:cubicBezTo>
                  <a:cubicBezTo>
                    <a:pt x="19952" y="3585"/>
                    <a:pt x="19909" y="3553"/>
                    <a:pt x="19861" y="3553"/>
                  </a:cubicBezTo>
                  <a:cubicBezTo>
                    <a:pt x="19808" y="3553"/>
                    <a:pt x="19747" y="3593"/>
                    <a:pt x="19730" y="3676"/>
                  </a:cubicBezTo>
                  <a:cubicBezTo>
                    <a:pt x="19508" y="7888"/>
                    <a:pt x="21124" y="12005"/>
                    <a:pt x="23530" y="15426"/>
                  </a:cubicBezTo>
                  <a:cubicBezTo>
                    <a:pt x="24702" y="17072"/>
                    <a:pt x="26064" y="18624"/>
                    <a:pt x="27521" y="20018"/>
                  </a:cubicBezTo>
                  <a:cubicBezTo>
                    <a:pt x="29294" y="21791"/>
                    <a:pt x="31479" y="23184"/>
                    <a:pt x="33094" y="25116"/>
                  </a:cubicBezTo>
                  <a:cubicBezTo>
                    <a:pt x="33064" y="25116"/>
                    <a:pt x="33033" y="25116"/>
                    <a:pt x="33002" y="25116"/>
                  </a:cubicBezTo>
                  <a:cubicBezTo>
                    <a:pt x="27492" y="25116"/>
                    <a:pt x="22122" y="22302"/>
                    <a:pt x="19413" y="17389"/>
                  </a:cubicBezTo>
                  <a:cubicBezTo>
                    <a:pt x="16658" y="12354"/>
                    <a:pt x="16595" y="4341"/>
                    <a:pt x="21535" y="604"/>
                  </a:cubicBezTo>
                  <a:close/>
                  <a:moveTo>
                    <a:pt x="24781" y="39224"/>
                  </a:moveTo>
                  <a:cubicBezTo>
                    <a:pt x="25209" y="39224"/>
                    <a:pt x="25671" y="39276"/>
                    <a:pt x="26191" y="39399"/>
                  </a:cubicBezTo>
                  <a:cubicBezTo>
                    <a:pt x="29991" y="40286"/>
                    <a:pt x="32303" y="43579"/>
                    <a:pt x="34583" y="46461"/>
                  </a:cubicBezTo>
                  <a:cubicBezTo>
                    <a:pt x="34583" y="46478"/>
                    <a:pt x="34592" y="46486"/>
                    <a:pt x="34601" y="46490"/>
                  </a:cubicBezTo>
                  <a:lnTo>
                    <a:pt x="34601" y="46490"/>
                  </a:lnTo>
                  <a:cubicBezTo>
                    <a:pt x="33149" y="46175"/>
                    <a:pt x="31665" y="45954"/>
                    <a:pt x="30181" y="45859"/>
                  </a:cubicBezTo>
                  <a:cubicBezTo>
                    <a:pt x="29367" y="45798"/>
                    <a:pt x="28555" y="45771"/>
                    <a:pt x="27745" y="45771"/>
                  </a:cubicBezTo>
                  <a:cubicBezTo>
                    <a:pt x="21560" y="45771"/>
                    <a:pt x="15485" y="47355"/>
                    <a:pt x="9301" y="47355"/>
                  </a:cubicBezTo>
                  <a:cubicBezTo>
                    <a:pt x="7949" y="47355"/>
                    <a:pt x="6591" y="47279"/>
                    <a:pt x="5226" y="47094"/>
                  </a:cubicBezTo>
                  <a:cubicBezTo>
                    <a:pt x="5215" y="47093"/>
                    <a:pt x="5205" y="47093"/>
                    <a:pt x="5195" y="47093"/>
                  </a:cubicBezTo>
                  <a:cubicBezTo>
                    <a:pt x="4870" y="47093"/>
                    <a:pt x="4761" y="47571"/>
                    <a:pt x="5099" y="47633"/>
                  </a:cubicBezTo>
                  <a:cubicBezTo>
                    <a:pt x="6668" y="47932"/>
                    <a:pt x="8233" y="48051"/>
                    <a:pt x="9796" y="48051"/>
                  </a:cubicBezTo>
                  <a:cubicBezTo>
                    <a:pt x="15792" y="48051"/>
                    <a:pt x="21753" y="46302"/>
                    <a:pt x="27773" y="46302"/>
                  </a:cubicBezTo>
                  <a:cubicBezTo>
                    <a:pt x="27815" y="46302"/>
                    <a:pt x="27858" y="46303"/>
                    <a:pt x="27901" y="46303"/>
                  </a:cubicBezTo>
                  <a:cubicBezTo>
                    <a:pt x="30054" y="46303"/>
                    <a:pt x="32176" y="46588"/>
                    <a:pt x="34266" y="47063"/>
                  </a:cubicBezTo>
                  <a:cubicBezTo>
                    <a:pt x="33538" y="47411"/>
                    <a:pt x="33031" y="47918"/>
                    <a:pt x="32429" y="48551"/>
                  </a:cubicBezTo>
                  <a:cubicBezTo>
                    <a:pt x="31954" y="49058"/>
                    <a:pt x="31511" y="49691"/>
                    <a:pt x="30909" y="50071"/>
                  </a:cubicBezTo>
                  <a:cubicBezTo>
                    <a:pt x="29674" y="50831"/>
                    <a:pt x="28724" y="50420"/>
                    <a:pt x="27489" y="50705"/>
                  </a:cubicBezTo>
                  <a:cubicBezTo>
                    <a:pt x="26317" y="50958"/>
                    <a:pt x="25431" y="51750"/>
                    <a:pt x="24417" y="52351"/>
                  </a:cubicBezTo>
                  <a:cubicBezTo>
                    <a:pt x="23133" y="53134"/>
                    <a:pt x="21735" y="53497"/>
                    <a:pt x="20303" y="53497"/>
                  </a:cubicBezTo>
                  <a:cubicBezTo>
                    <a:pt x="19474" y="53497"/>
                    <a:pt x="18634" y="53375"/>
                    <a:pt x="17798" y="53143"/>
                  </a:cubicBezTo>
                  <a:cubicBezTo>
                    <a:pt x="16247" y="52731"/>
                    <a:pt x="14885" y="51908"/>
                    <a:pt x="13365" y="51401"/>
                  </a:cubicBezTo>
                  <a:cubicBezTo>
                    <a:pt x="12066" y="50926"/>
                    <a:pt x="10768" y="50831"/>
                    <a:pt x="9406" y="50736"/>
                  </a:cubicBezTo>
                  <a:cubicBezTo>
                    <a:pt x="6872" y="50515"/>
                    <a:pt x="5416" y="49850"/>
                    <a:pt x="3294" y="48456"/>
                  </a:cubicBezTo>
                  <a:cubicBezTo>
                    <a:pt x="2534" y="47918"/>
                    <a:pt x="1774" y="47506"/>
                    <a:pt x="919" y="47189"/>
                  </a:cubicBezTo>
                  <a:cubicBezTo>
                    <a:pt x="3642" y="46873"/>
                    <a:pt x="5574" y="45923"/>
                    <a:pt x="7823" y="44213"/>
                  </a:cubicBezTo>
                  <a:cubicBezTo>
                    <a:pt x="10277" y="42344"/>
                    <a:pt x="13787" y="40058"/>
                    <a:pt x="17099" y="40058"/>
                  </a:cubicBezTo>
                  <a:cubicBezTo>
                    <a:pt x="17548" y="40058"/>
                    <a:pt x="17993" y="40100"/>
                    <a:pt x="18432" y="40191"/>
                  </a:cubicBezTo>
                  <a:cubicBezTo>
                    <a:pt x="19009" y="40310"/>
                    <a:pt x="19386" y="40417"/>
                    <a:pt x="19815" y="40417"/>
                  </a:cubicBezTo>
                  <a:cubicBezTo>
                    <a:pt x="20068" y="40417"/>
                    <a:pt x="20339" y="40380"/>
                    <a:pt x="20680" y="40286"/>
                  </a:cubicBezTo>
                  <a:cubicBezTo>
                    <a:pt x="22270" y="39821"/>
                    <a:pt x="23330" y="39224"/>
                    <a:pt x="24781" y="39224"/>
                  </a:cubicBezTo>
                  <a:close/>
                  <a:moveTo>
                    <a:pt x="43859" y="55543"/>
                  </a:moveTo>
                  <a:cubicBezTo>
                    <a:pt x="44700" y="55543"/>
                    <a:pt x="45513" y="55868"/>
                    <a:pt x="46300" y="56247"/>
                  </a:cubicBezTo>
                  <a:cubicBezTo>
                    <a:pt x="46142" y="56278"/>
                    <a:pt x="45952" y="56310"/>
                    <a:pt x="45794" y="56342"/>
                  </a:cubicBezTo>
                  <a:cubicBezTo>
                    <a:pt x="42500" y="57228"/>
                    <a:pt x="37591" y="60047"/>
                    <a:pt x="38035" y="63942"/>
                  </a:cubicBezTo>
                  <a:cubicBezTo>
                    <a:pt x="37370" y="63119"/>
                    <a:pt x="36800" y="62390"/>
                    <a:pt x="36641" y="61219"/>
                  </a:cubicBezTo>
                  <a:cubicBezTo>
                    <a:pt x="36420" y="59889"/>
                    <a:pt x="37053" y="58337"/>
                    <a:pt x="37972" y="57355"/>
                  </a:cubicBezTo>
                  <a:cubicBezTo>
                    <a:pt x="39080" y="56120"/>
                    <a:pt x="40283" y="56500"/>
                    <a:pt x="41740" y="56120"/>
                  </a:cubicBezTo>
                  <a:cubicBezTo>
                    <a:pt x="42374" y="55962"/>
                    <a:pt x="42975" y="55582"/>
                    <a:pt x="43640" y="55550"/>
                  </a:cubicBezTo>
                  <a:cubicBezTo>
                    <a:pt x="43713" y="55545"/>
                    <a:pt x="43786" y="55543"/>
                    <a:pt x="43859" y="55543"/>
                  </a:cubicBezTo>
                  <a:close/>
                  <a:moveTo>
                    <a:pt x="21768" y="0"/>
                  </a:moveTo>
                  <a:cubicBezTo>
                    <a:pt x="21734" y="0"/>
                    <a:pt x="21698" y="11"/>
                    <a:pt x="21662" y="34"/>
                  </a:cubicBezTo>
                  <a:cubicBezTo>
                    <a:pt x="16310" y="3486"/>
                    <a:pt x="16152" y="11752"/>
                    <a:pt x="18685" y="16977"/>
                  </a:cubicBezTo>
                  <a:cubicBezTo>
                    <a:pt x="21296" y="22291"/>
                    <a:pt x="26848" y="25450"/>
                    <a:pt x="32689" y="25450"/>
                  </a:cubicBezTo>
                  <a:cubicBezTo>
                    <a:pt x="32940" y="25450"/>
                    <a:pt x="33191" y="25445"/>
                    <a:pt x="33443" y="25433"/>
                  </a:cubicBezTo>
                  <a:cubicBezTo>
                    <a:pt x="33443" y="25465"/>
                    <a:pt x="33443" y="25496"/>
                    <a:pt x="33475" y="25528"/>
                  </a:cubicBezTo>
                  <a:cubicBezTo>
                    <a:pt x="35691" y="27966"/>
                    <a:pt x="36546" y="31260"/>
                    <a:pt x="38257" y="34047"/>
                  </a:cubicBezTo>
                  <a:cubicBezTo>
                    <a:pt x="39935" y="36802"/>
                    <a:pt x="41898" y="39399"/>
                    <a:pt x="42532" y="42661"/>
                  </a:cubicBezTo>
                  <a:cubicBezTo>
                    <a:pt x="42550" y="42698"/>
                    <a:pt x="42580" y="42713"/>
                    <a:pt x="42607" y="42713"/>
                  </a:cubicBezTo>
                  <a:cubicBezTo>
                    <a:pt x="42627" y="42713"/>
                    <a:pt x="42645" y="42706"/>
                    <a:pt x="42659" y="42692"/>
                  </a:cubicBezTo>
                  <a:cubicBezTo>
                    <a:pt x="42912" y="43452"/>
                    <a:pt x="43197" y="44213"/>
                    <a:pt x="43545" y="44973"/>
                  </a:cubicBezTo>
                  <a:cubicBezTo>
                    <a:pt x="44717" y="47696"/>
                    <a:pt x="45857" y="50736"/>
                    <a:pt x="47884" y="52985"/>
                  </a:cubicBezTo>
                  <a:cubicBezTo>
                    <a:pt x="45224" y="51306"/>
                    <a:pt x="42722" y="49406"/>
                    <a:pt x="39777" y="48139"/>
                  </a:cubicBezTo>
                  <a:cubicBezTo>
                    <a:pt x="38162" y="47443"/>
                    <a:pt x="36483" y="46936"/>
                    <a:pt x="34773" y="46524"/>
                  </a:cubicBezTo>
                  <a:cubicBezTo>
                    <a:pt x="34900" y="46524"/>
                    <a:pt x="34995" y="46398"/>
                    <a:pt x="34900" y="46271"/>
                  </a:cubicBezTo>
                  <a:cubicBezTo>
                    <a:pt x="33158" y="43706"/>
                    <a:pt x="31131" y="41014"/>
                    <a:pt x="28281" y="39621"/>
                  </a:cubicBezTo>
                  <a:cubicBezTo>
                    <a:pt x="27048" y="39011"/>
                    <a:pt x="25974" y="38767"/>
                    <a:pt x="24919" y="38767"/>
                  </a:cubicBezTo>
                  <a:cubicBezTo>
                    <a:pt x="23673" y="38767"/>
                    <a:pt x="22453" y="39108"/>
                    <a:pt x="21029" y="39589"/>
                  </a:cubicBezTo>
                  <a:cubicBezTo>
                    <a:pt x="20498" y="39759"/>
                    <a:pt x="20005" y="39812"/>
                    <a:pt x="19527" y="39812"/>
                  </a:cubicBezTo>
                  <a:cubicBezTo>
                    <a:pt x="18736" y="39812"/>
                    <a:pt x="17985" y="39667"/>
                    <a:pt x="17171" y="39667"/>
                  </a:cubicBezTo>
                  <a:cubicBezTo>
                    <a:pt x="16923" y="39667"/>
                    <a:pt x="16668" y="39680"/>
                    <a:pt x="16405" y="39716"/>
                  </a:cubicBezTo>
                  <a:cubicBezTo>
                    <a:pt x="14695" y="39969"/>
                    <a:pt x="12953" y="40634"/>
                    <a:pt x="11401" y="41394"/>
                  </a:cubicBezTo>
                  <a:cubicBezTo>
                    <a:pt x="9818" y="42217"/>
                    <a:pt x="8424" y="43262"/>
                    <a:pt x="6999" y="44339"/>
                  </a:cubicBezTo>
                  <a:cubicBezTo>
                    <a:pt x="4877" y="45923"/>
                    <a:pt x="2882" y="46651"/>
                    <a:pt x="222" y="46841"/>
                  </a:cubicBezTo>
                  <a:cubicBezTo>
                    <a:pt x="64" y="46873"/>
                    <a:pt x="0" y="47031"/>
                    <a:pt x="64" y="47126"/>
                  </a:cubicBezTo>
                  <a:cubicBezTo>
                    <a:pt x="32" y="47221"/>
                    <a:pt x="64" y="47348"/>
                    <a:pt x="222" y="47411"/>
                  </a:cubicBezTo>
                  <a:cubicBezTo>
                    <a:pt x="2185" y="47886"/>
                    <a:pt x="3516" y="49343"/>
                    <a:pt x="5289" y="50230"/>
                  </a:cubicBezTo>
                  <a:cubicBezTo>
                    <a:pt x="6366" y="50768"/>
                    <a:pt x="7538" y="50958"/>
                    <a:pt x="8741" y="51085"/>
                  </a:cubicBezTo>
                  <a:cubicBezTo>
                    <a:pt x="11084" y="51338"/>
                    <a:pt x="12763" y="51528"/>
                    <a:pt x="14948" y="52446"/>
                  </a:cubicBezTo>
                  <a:cubicBezTo>
                    <a:pt x="16437" y="53080"/>
                    <a:pt x="17830" y="53682"/>
                    <a:pt x="19477" y="53840"/>
                  </a:cubicBezTo>
                  <a:cubicBezTo>
                    <a:pt x="19746" y="53859"/>
                    <a:pt x="20016" y="53869"/>
                    <a:pt x="20284" y="53869"/>
                  </a:cubicBezTo>
                  <a:cubicBezTo>
                    <a:pt x="21342" y="53869"/>
                    <a:pt x="22387" y="53712"/>
                    <a:pt x="23372" y="53333"/>
                  </a:cubicBezTo>
                  <a:cubicBezTo>
                    <a:pt x="25177" y="52605"/>
                    <a:pt x="26381" y="51401"/>
                    <a:pt x="28439" y="51180"/>
                  </a:cubicBezTo>
                  <a:cubicBezTo>
                    <a:pt x="29801" y="51053"/>
                    <a:pt x="30593" y="51085"/>
                    <a:pt x="31669" y="50198"/>
                  </a:cubicBezTo>
                  <a:cubicBezTo>
                    <a:pt x="32809" y="49216"/>
                    <a:pt x="33506" y="47949"/>
                    <a:pt x="34900" y="47221"/>
                  </a:cubicBezTo>
                  <a:cubicBezTo>
                    <a:pt x="36451" y="47601"/>
                    <a:pt x="37972" y="48139"/>
                    <a:pt x="39460" y="48773"/>
                  </a:cubicBezTo>
                  <a:cubicBezTo>
                    <a:pt x="42944" y="50293"/>
                    <a:pt x="45825" y="52858"/>
                    <a:pt x="49309" y="54347"/>
                  </a:cubicBezTo>
                  <a:cubicBezTo>
                    <a:pt x="50196" y="55012"/>
                    <a:pt x="51146" y="55613"/>
                    <a:pt x="52128" y="56183"/>
                  </a:cubicBezTo>
                  <a:cubicBezTo>
                    <a:pt x="51197" y="56004"/>
                    <a:pt x="50246" y="55906"/>
                    <a:pt x="49286" y="55906"/>
                  </a:cubicBezTo>
                  <a:cubicBezTo>
                    <a:pt x="48548" y="55906"/>
                    <a:pt x="47804" y="55964"/>
                    <a:pt x="47061" y="56088"/>
                  </a:cubicBezTo>
                  <a:cubicBezTo>
                    <a:pt x="45935" y="55504"/>
                    <a:pt x="44943" y="55156"/>
                    <a:pt x="43832" y="55156"/>
                  </a:cubicBezTo>
                  <a:cubicBezTo>
                    <a:pt x="43316" y="55156"/>
                    <a:pt x="42775" y="55231"/>
                    <a:pt x="42184" y="55392"/>
                  </a:cubicBezTo>
                  <a:cubicBezTo>
                    <a:pt x="40790" y="55772"/>
                    <a:pt x="38447" y="55550"/>
                    <a:pt x="37370" y="56785"/>
                  </a:cubicBezTo>
                  <a:cubicBezTo>
                    <a:pt x="36958" y="57197"/>
                    <a:pt x="36958" y="57545"/>
                    <a:pt x="36768" y="58084"/>
                  </a:cubicBezTo>
                  <a:cubicBezTo>
                    <a:pt x="36546" y="58780"/>
                    <a:pt x="35913" y="59857"/>
                    <a:pt x="35818" y="60617"/>
                  </a:cubicBezTo>
                  <a:cubicBezTo>
                    <a:pt x="35660" y="62169"/>
                    <a:pt x="37180" y="63594"/>
                    <a:pt x="38193" y="64702"/>
                  </a:cubicBezTo>
                  <a:cubicBezTo>
                    <a:pt x="38225" y="64797"/>
                    <a:pt x="38225" y="64861"/>
                    <a:pt x="38257" y="64956"/>
                  </a:cubicBezTo>
                  <a:cubicBezTo>
                    <a:pt x="38290" y="65056"/>
                    <a:pt x="38359" y="65095"/>
                    <a:pt x="38430" y="65095"/>
                  </a:cubicBezTo>
                  <a:cubicBezTo>
                    <a:pt x="38494" y="65095"/>
                    <a:pt x="38560" y="65064"/>
                    <a:pt x="38605" y="65019"/>
                  </a:cubicBezTo>
                  <a:cubicBezTo>
                    <a:pt x="38700" y="64987"/>
                    <a:pt x="38763" y="64861"/>
                    <a:pt x="38700" y="64766"/>
                  </a:cubicBezTo>
                  <a:cubicBezTo>
                    <a:pt x="38668" y="64734"/>
                    <a:pt x="38637" y="64671"/>
                    <a:pt x="38605" y="64639"/>
                  </a:cubicBezTo>
                  <a:cubicBezTo>
                    <a:pt x="37275" y="60237"/>
                    <a:pt x="43007" y="57387"/>
                    <a:pt x="47029" y="56595"/>
                  </a:cubicBezTo>
                  <a:cubicBezTo>
                    <a:pt x="47061" y="56627"/>
                    <a:pt x="47124" y="56627"/>
                    <a:pt x="47156" y="56658"/>
                  </a:cubicBezTo>
                  <a:cubicBezTo>
                    <a:pt x="47191" y="56673"/>
                    <a:pt x="47225" y="56679"/>
                    <a:pt x="47257" y="56679"/>
                  </a:cubicBezTo>
                  <a:cubicBezTo>
                    <a:pt x="47366" y="56679"/>
                    <a:pt x="47448" y="56605"/>
                    <a:pt x="47472" y="56532"/>
                  </a:cubicBezTo>
                  <a:cubicBezTo>
                    <a:pt x="47916" y="56437"/>
                    <a:pt x="48296" y="56405"/>
                    <a:pt x="48644" y="56405"/>
                  </a:cubicBezTo>
                  <a:cubicBezTo>
                    <a:pt x="48868" y="56391"/>
                    <a:pt x="49091" y="56385"/>
                    <a:pt x="49313" y="56385"/>
                  </a:cubicBezTo>
                  <a:cubicBezTo>
                    <a:pt x="51135" y="56385"/>
                    <a:pt x="52908" y="56833"/>
                    <a:pt x="54629" y="57482"/>
                  </a:cubicBezTo>
                  <a:cubicBezTo>
                    <a:pt x="55706" y="57989"/>
                    <a:pt x="56815" y="58464"/>
                    <a:pt x="57891" y="58907"/>
                  </a:cubicBezTo>
                  <a:cubicBezTo>
                    <a:pt x="58810" y="59350"/>
                    <a:pt x="59665" y="59825"/>
                    <a:pt x="60552" y="60269"/>
                  </a:cubicBezTo>
                  <a:cubicBezTo>
                    <a:pt x="60611" y="60301"/>
                    <a:pt x="60669" y="60315"/>
                    <a:pt x="60723" y="60315"/>
                  </a:cubicBezTo>
                  <a:cubicBezTo>
                    <a:pt x="61040" y="60315"/>
                    <a:pt x="61220" y="59825"/>
                    <a:pt x="60868" y="59635"/>
                  </a:cubicBezTo>
                  <a:cubicBezTo>
                    <a:pt x="59095" y="58654"/>
                    <a:pt x="57258" y="57735"/>
                    <a:pt x="55326" y="57070"/>
                  </a:cubicBezTo>
                  <a:cubicBezTo>
                    <a:pt x="53363" y="56120"/>
                    <a:pt x="51431" y="55138"/>
                    <a:pt x="49721" y="53840"/>
                  </a:cubicBezTo>
                  <a:cubicBezTo>
                    <a:pt x="46300" y="51275"/>
                    <a:pt x="44527" y="46334"/>
                    <a:pt x="43039" y="42439"/>
                  </a:cubicBezTo>
                  <a:cubicBezTo>
                    <a:pt x="40093" y="34839"/>
                    <a:pt x="41740" y="26098"/>
                    <a:pt x="38320" y="18687"/>
                  </a:cubicBezTo>
                  <a:cubicBezTo>
                    <a:pt x="38281" y="18610"/>
                    <a:pt x="38211" y="18575"/>
                    <a:pt x="38146" y="18575"/>
                  </a:cubicBezTo>
                  <a:cubicBezTo>
                    <a:pt x="38051" y="18575"/>
                    <a:pt x="37966" y="18651"/>
                    <a:pt x="38003" y="18782"/>
                  </a:cubicBezTo>
                  <a:cubicBezTo>
                    <a:pt x="40315" y="25401"/>
                    <a:pt x="40188" y="32400"/>
                    <a:pt x="41677" y="39146"/>
                  </a:cubicBezTo>
                  <a:cubicBezTo>
                    <a:pt x="40917" y="37404"/>
                    <a:pt x="39808" y="35789"/>
                    <a:pt x="38795" y="34110"/>
                  </a:cubicBezTo>
                  <a:cubicBezTo>
                    <a:pt x="37021" y="31292"/>
                    <a:pt x="36166" y="27713"/>
                    <a:pt x="33728" y="25306"/>
                  </a:cubicBezTo>
                  <a:cubicBezTo>
                    <a:pt x="33760" y="25243"/>
                    <a:pt x="33728" y="25148"/>
                    <a:pt x="33633" y="25116"/>
                  </a:cubicBezTo>
                  <a:cubicBezTo>
                    <a:pt x="33538" y="20809"/>
                    <a:pt x="34203" y="15299"/>
                    <a:pt x="30783" y="12037"/>
                  </a:cubicBezTo>
                  <a:cubicBezTo>
                    <a:pt x="29136" y="10422"/>
                    <a:pt x="26856" y="9693"/>
                    <a:pt x="25114" y="8205"/>
                  </a:cubicBezTo>
                  <a:cubicBezTo>
                    <a:pt x="22802" y="6210"/>
                    <a:pt x="21725" y="3328"/>
                    <a:pt x="21915" y="319"/>
                  </a:cubicBezTo>
                  <a:cubicBezTo>
                    <a:pt x="22018" y="191"/>
                    <a:pt x="21912" y="0"/>
                    <a:pt x="21768"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46"/>
          <p:cNvGrpSpPr/>
          <p:nvPr/>
        </p:nvGrpSpPr>
        <p:grpSpPr>
          <a:xfrm>
            <a:off x="-176875" y="-183950"/>
            <a:ext cx="2561569" cy="2387106"/>
            <a:chOff x="-176875" y="-183950"/>
            <a:chExt cx="2561569" cy="2387106"/>
          </a:xfrm>
        </p:grpSpPr>
        <p:sp>
          <p:nvSpPr>
            <p:cNvPr id="595" name="Google Shape;595;p46"/>
            <p:cNvSpPr/>
            <p:nvPr/>
          </p:nvSpPr>
          <p:spPr>
            <a:xfrm>
              <a:off x="592200" y="-183950"/>
              <a:ext cx="1792494" cy="2387106"/>
            </a:xfrm>
            <a:custGeom>
              <a:avLst/>
              <a:gdLst/>
              <a:ahLst/>
              <a:cxnLst/>
              <a:rect l="l" t="t" r="r" b="b"/>
              <a:pathLst>
                <a:path w="60876" h="81070" extrusionOk="0">
                  <a:moveTo>
                    <a:pt x="583" y="1"/>
                  </a:moveTo>
                  <a:cubicBezTo>
                    <a:pt x="271" y="1"/>
                    <a:pt x="1" y="379"/>
                    <a:pt x="261" y="686"/>
                  </a:cubicBezTo>
                  <a:cubicBezTo>
                    <a:pt x="1781" y="2460"/>
                    <a:pt x="3396" y="4202"/>
                    <a:pt x="5202" y="5722"/>
                  </a:cubicBezTo>
                  <a:cubicBezTo>
                    <a:pt x="6943" y="7527"/>
                    <a:pt x="8622" y="9395"/>
                    <a:pt x="9952" y="11486"/>
                  </a:cubicBezTo>
                  <a:cubicBezTo>
                    <a:pt x="12612" y="15634"/>
                    <a:pt x="12549" y="21683"/>
                    <a:pt x="12580" y="26497"/>
                  </a:cubicBezTo>
                  <a:cubicBezTo>
                    <a:pt x="12675" y="35934"/>
                    <a:pt x="7387" y="44738"/>
                    <a:pt x="8083" y="54175"/>
                  </a:cubicBezTo>
                  <a:cubicBezTo>
                    <a:pt x="8100" y="54290"/>
                    <a:pt x="8201" y="54354"/>
                    <a:pt x="8294" y="54354"/>
                  </a:cubicBezTo>
                  <a:cubicBezTo>
                    <a:pt x="8382" y="54354"/>
                    <a:pt x="8463" y="54298"/>
                    <a:pt x="8463" y="54175"/>
                  </a:cubicBezTo>
                  <a:cubicBezTo>
                    <a:pt x="8653" y="46068"/>
                    <a:pt x="11599" y="38531"/>
                    <a:pt x="12707" y="30614"/>
                  </a:cubicBezTo>
                  <a:cubicBezTo>
                    <a:pt x="12834" y="32830"/>
                    <a:pt x="13372" y="35016"/>
                    <a:pt x="13816" y="37232"/>
                  </a:cubicBezTo>
                  <a:cubicBezTo>
                    <a:pt x="14544" y="41033"/>
                    <a:pt x="14037" y="45245"/>
                    <a:pt x="15684" y="48792"/>
                  </a:cubicBezTo>
                  <a:cubicBezTo>
                    <a:pt x="15652" y="48887"/>
                    <a:pt x="15652" y="49013"/>
                    <a:pt x="15747" y="49077"/>
                  </a:cubicBezTo>
                  <a:cubicBezTo>
                    <a:pt x="14101" y="53795"/>
                    <a:pt x="11155" y="59464"/>
                    <a:pt x="13531" y="64404"/>
                  </a:cubicBezTo>
                  <a:cubicBezTo>
                    <a:pt x="14671" y="66811"/>
                    <a:pt x="16824" y="68521"/>
                    <a:pt x="18091" y="70833"/>
                  </a:cubicBezTo>
                  <a:cubicBezTo>
                    <a:pt x="19769" y="73905"/>
                    <a:pt x="19801" y="77484"/>
                    <a:pt x="18376" y="80650"/>
                  </a:cubicBezTo>
                  <a:cubicBezTo>
                    <a:pt x="18201" y="80767"/>
                    <a:pt x="18267" y="81070"/>
                    <a:pt x="18475" y="81070"/>
                  </a:cubicBezTo>
                  <a:cubicBezTo>
                    <a:pt x="18494" y="81070"/>
                    <a:pt x="18513" y="81067"/>
                    <a:pt x="18534" y="81062"/>
                  </a:cubicBezTo>
                  <a:cubicBezTo>
                    <a:pt x="25723" y="79479"/>
                    <a:pt x="29175" y="70580"/>
                    <a:pt x="28542" y="63929"/>
                  </a:cubicBezTo>
                  <a:cubicBezTo>
                    <a:pt x="27877" y="56804"/>
                    <a:pt x="22778" y="50945"/>
                    <a:pt x="16064" y="48823"/>
                  </a:cubicBezTo>
                  <a:cubicBezTo>
                    <a:pt x="16064" y="48760"/>
                    <a:pt x="16064" y="48728"/>
                    <a:pt x="16064" y="48696"/>
                  </a:cubicBezTo>
                  <a:cubicBezTo>
                    <a:pt x="14639" y="45150"/>
                    <a:pt x="15051" y="41254"/>
                    <a:pt x="14322" y="37549"/>
                  </a:cubicBezTo>
                  <a:cubicBezTo>
                    <a:pt x="13626" y="33844"/>
                    <a:pt x="12580" y="30265"/>
                    <a:pt x="13182" y="26465"/>
                  </a:cubicBezTo>
                  <a:cubicBezTo>
                    <a:pt x="13205" y="26419"/>
                    <a:pt x="13161" y="26389"/>
                    <a:pt x="13110" y="26389"/>
                  </a:cubicBezTo>
                  <a:cubicBezTo>
                    <a:pt x="13092" y="26389"/>
                    <a:pt x="13072" y="26393"/>
                    <a:pt x="13055" y="26402"/>
                  </a:cubicBezTo>
                  <a:cubicBezTo>
                    <a:pt x="13087" y="25452"/>
                    <a:pt x="13087" y="24533"/>
                    <a:pt x="13055" y="23551"/>
                  </a:cubicBezTo>
                  <a:cubicBezTo>
                    <a:pt x="12865" y="20131"/>
                    <a:pt x="12865" y="16394"/>
                    <a:pt x="11599" y="13132"/>
                  </a:cubicBezTo>
                  <a:lnTo>
                    <a:pt x="11599" y="13132"/>
                  </a:lnTo>
                  <a:cubicBezTo>
                    <a:pt x="13784" y="16014"/>
                    <a:pt x="15716" y="19118"/>
                    <a:pt x="18376" y="21620"/>
                  </a:cubicBezTo>
                  <a:cubicBezTo>
                    <a:pt x="19833" y="23045"/>
                    <a:pt x="21448" y="24280"/>
                    <a:pt x="23126" y="25388"/>
                  </a:cubicBezTo>
                  <a:cubicBezTo>
                    <a:pt x="23110" y="25384"/>
                    <a:pt x="23094" y="25382"/>
                    <a:pt x="23077" y="25382"/>
                  </a:cubicBezTo>
                  <a:cubicBezTo>
                    <a:pt x="22962" y="25382"/>
                    <a:pt x="22845" y="25476"/>
                    <a:pt x="22873" y="25642"/>
                  </a:cubicBezTo>
                  <a:cubicBezTo>
                    <a:pt x="23728" y="29125"/>
                    <a:pt x="24836" y="32862"/>
                    <a:pt x="27338" y="35491"/>
                  </a:cubicBezTo>
                  <a:cubicBezTo>
                    <a:pt x="29682" y="37992"/>
                    <a:pt x="31962" y="38341"/>
                    <a:pt x="35129" y="38436"/>
                  </a:cubicBezTo>
                  <a:cubicBezTo>
                    <a:pt x="37156" y="38531"/>
                    <a:pt x="38296" y="39734"/>
                    <a:pt x="40196" y="40146"/>
                  </a:cubicBezTo>
                  <a:cubicBezTo>
                    <a:pt x="41280" y="40395"/>
                    <a:pt x="42434" y="40494"/>
                    <a:pt x="43584" y="40494"/>
                  </a:cubicBezTo>
                  <a:cubicBezTo>
                    <a:pt x="44485" y="40494"/>
                    <a:pt x="45383" y="40433"/>
                    <a:pt x="46245" y="40336"/>
                  </a:cubicBezTo>
                  <a:cubicBezTo>
                    <a:pt x="48303" y="40114"/>
                    <a:pt x="50203" y="39513"/>
                    <a:pt x="52167" y="38942"/>
                  </a:cubicBezTo>
                  <a:cubicBezTo>
                    <a:pt x="53626" y="38503"/>
                    <a:pt x="54961" y="38289"/>
                    <a:pt x="56291" y="38289"/>
                  </a:cubicBezTo>
                  <a:cubicBezTo>
                    <a:pt x="57645" y="38289"/>
                    <a:pt x="58994" y="38511"/>
                    <a:pt x="60464" y="38942"/>
                  </a:cubicBezTo>
                  <a:cubicBezTo>
                    <a:pt x="60484" y="38946"/>
                    <a:pt x="60503" y="38947"/>
                    <a:pt x="60521" y="38947"/>
                  </a:cubicBezTo>
                  <a:cubicBezTo>
                    <a:pt x="60679" y="38947"/>
                    <a:pt x="60781" y="38831"/>
                    <a:pt x="60781" y="38689"/>
                  </a:cubicBezTo>
                  <a:cubicBezTo>
                    <a:pt x="60876" y="38594"/>
                    <a:pt x="60876" y="38436"/>
                    <a:pt x="60717" y="38341"/>
                  </a:cubicBezTo>
                  <a:cubicBezTo>
                    <a:pt x="58817" y="37011"/>
                    <a:pt x="57962" y="34921"/>
                    <a:pt x="56410" y="33242"/>
                  </a:cubicBezTo>
                  <a:cubicBezTo>
                    <a:pt x="55460" y="32197"/>
                    <a:pt x="54289" y="31532"/>
                    <a:pt x="53022" y="30930"/>
                  </a:cubicBezTo>
                  <a:cubicBezTo>
                    <a:pt x="50583" y="29727"/>
                    <a:pt x="48873" y="28808"/>
                    <a:pt x="46878" y="26940"/>
                  </a:cubicBezTo>
                  <a:cubicBezTo>
                    <a:pt x="45516" y="25673"/>
                    <a:pt x="44249" y="24438"/>
                    <a:pt x="42539" y="23646"/>
                  </a:cubicBezTo>
                  <a:cubicBezTo>
                    <a:pt x="41227" y="23005"/>
                    <a:pt x="39796" y="22600"/>
                    <a:pt x="38333" y="22600"/>
                  </a:cubicBezTo>
                  <a:cubicBezTo>
                    <a:pt x="38278" y="22600"/>
                    <a:pt x="38224" y="22600"/>
                    <a:pt x="38169" y="22601"/>
                  </a:cubicBezTo>
                  <a:cubicBezTo>
                    <a:pt x="36516" y="22648"/>
                    <a:pt x="35103" y="23105"/>
                    <a:pt x="33564" y="23105"/>
                  </a:cubicBezTo>
                  <a:cubicBezTo>
                    <a:pt x="33010" y="23105"/>
                    <a:pt x="32439" y="23046"/>
                    <a:pt x="31835" y="22886"/>
                  </a:cubicBezTo>
                  <a:cubicBezTo>
                    <a:pt x="30857" y="22642"/>
                    <a:pt x="30155" y="22397"/>
                    <a:pt x="29382" y="22397"/>
                  </a:cubicBezTo>
                  <a:cubicBezTo>
                    <a:pt x="28953" y="22397"/>
                    <a:pt x="28503" y="22473"/>
                    <a:pt x="27972" y="22665"/>
                  </a:cubicBezTo>
                  <a:cubicBezTo>
                    <a:pt x="26325" y="23266"/>
                    <a:pt x="25058" y="24343"/>
                    <a:pt x="23285" y="24596"/>
                  </a:cubicBezTo>
                  <a:cubicBezTo>
                    <a:pt x="21764" y="23551"/>
                    <a:pt x="20308" y="22380"/>
                    <a:pt x="18978" y="21081"/>
                  </a:cubicBezTo>
                  <a:cubicBezTo>
                    <a:pt x="15811" y="18041"/>
                    <a:pt x="13752" y="14082"/>
                    <a:pt x="10585" y="11074"/>
                  </a:cubicBezTo>
                  <a:cubicBezTo>
                    <a:pt x="9920" y="9997"/>
                    <a:pt x="9160" y="8952"/>
                    <a:pt x="8305" y="7939"/>
                  </a:cubicBezTo>
                  <a:lnTo>
                    <a:pt x="8305" y="7939"/>
                  </a:lnTo>
                  <a:cubicBezTo>
                    <a:pt x="9984" y="8952"/>
                    <a:pt x="11757" y="9680"/>
                    <a:pt x="13721" y="10092"/>
                  </a:cubicBezTo>
                  <a:cubicBezTo>
                    <a:pt x="15177" y="11676"/>
                    <a:pt x="16476" y="12594"/>
                    <a:pt x="18693" y="12784"/>
                  </a:cubicBezTo>
                  <a:cubicBezTo>
                    <a:pt x="19895" y="12900"/>
                    <a:pt x="21537" y="13556"/>
                    <a:pt x="22977" y="13556"/>
                  </a:cubicBezTo>
                  <a:cubicBezTo>
                    <a:pt x="23508" y="13556"/>
                    <a:pt x="24012" y="13466"/>
                    <a:pt x="24456" y="13227"/>
                  </a:cubicBezTo>
                  <a:cubicBezTo>
                    <a:pt x="25058" y="12911"/>
                    <a:pt x="25216" y="12562"/>
                    <a:pt x="25628" y="12056"/>
                  </a:cubicBezTo>
                  <a:cubicBezTo>
                    <a:pt x="26135" y="11391"/>
                    <a:pt x="27243" y="10504"/>
                    <a:pt x="27655" y="9712"/>
                  </a:cubicBezTo>
                  <a:cubicBezTo>
                    <a:pt x="28478" y="8097"/>
                    <a:pt x="27402" y="5912"/>
                    <a:pt x="26768" y="4297"/>
                  </a:cubicBezTo>
                  <a:cubicBezTo>
                    <a:pt x="26768" y="4202"/>
                    <a:pt x="26768" y="4107"/>
                    <a:pt x="26768" y="4012"/>
                  </a:cubicBezTo>
                  <a:cubicBezTo>
                    <a:pt x="26792" y="3844"/>
                    <a:pt x="26671" y="3767"/>
                    <a:pt x="26542" y="3767"/>
                  </a:cubicBezTo>
                  <a:cubicBezTo>
                    <a:pt x="26500" y="3767"/>
                    <a:pt x="26458" y="3775"/>
                    <a:pt x="26420" y="3790"/>
                  </a:cubicBezTo>
                  <a:cubicBezTo>
                    <a:pt x="26325" y="3822"/>
                    <a:pt x="26198" y="3917"/>
                    <a:pt x="26230" y="4043"/>
                  </a:cubicBezTo>
                  <a:cubicBezTo>
                    <a:pt x="26261" y="4107"/>
                    <a:pt x="26293" y="4170"/>
                    <a:pt x="26293" y="4233"/>
                  </a:cubicBezTo>
                  <a:cubicBezTo>
                    <a:pt x="26042" y="8426"/>
                    <a:pt x="21372" y="9813"/>
                    <a:pt x="17128" y="9813"/>
                  </a:cubicBezTo>
                  <a:cubicBezTo>
                    <a:pt x="16019" y="9813"/>
                    <a:pt x="14939" y="9718"/>
                    <a:pt x="13974" y="9554"/>
                  </a:cubicBezTo>
                  <a:cubicBezTo>
                    <a:pt x="13942" y="9522"/>
                    <a:pt x="13879" y="9490"/>
                    <a:pt x="13847" y="9427"/>
                  </a:cubicBezTo>
                  <a:cubicBezTo>
                    <a:pt x="13792" y="9372"/>
                    <a:pt x="13730" y="9346"/>
                    <a:pt x="13670" y="9346"/>
                  </a:cubicBezTo>
                  <a:cubicBezTo>
                    <a:pt x="13594" y="9346"/>
                    <a:pt x="13521" y="9388"/>
                    <a:pt x="13467" y="9459"/>
                  </a:cubicBezTo>
                  <a:cubicBezTo>
                    <a:pt x="12960" y="9364"/>
                    <a:pt x="12517" y="9269"/>
                    <a:pt x="12137" y="9110"/>
                  </a:cubicBezTo>
                  <a:cubicBezTo>
                    <a:pt x="9857" y="8414"/>
                    <a:pt x="7893" y="7084"/>
                    <a:pt x="6120" y="5532"/>
                  </a:cubicBezTo>
                  <a:cubicBezTo>
                    <a:pt x="5170" y="4550"/>
                    <a:pt x="4156" y="3600"/>
                    <a:pt x="3175" y="2682"/>
                  </a:cubicBezTo>
                  <a:cubicBezTo>
                    <a:pt x="2383" y="1827"/>
                    <a:pt x="1623" y="971"/>
                    <a:pt x="895" y="148"/>
                  </a:cubicBezTo>
                  <a:cubicBezTo>
                    <a:pt x="798" y="44"/>
                    <a:pt x="688" y="1"/>
                    <a:pt x="583" y="1"/>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6"/>
            <p:cNvSpPr/>
            <p:nvPr/>
          </p:nvSpPr>
          <p:spPr>
            <a:xfrm>
              <a:off x="-176875" y="-52130"/>
              <a:ext cx="1052835" cy="1697858"/>
            </a:xfrm>
            <a:custGeom>
              <a:avLst/>
              <a:gdLst/>
              <a:ahLst/>
              <a:cxnLst/>
              <a:rect l="l" t="t" r="r" b="b"/>
              <a:pathLst>
                <a:path w="35756" h="57662" extrusionOk="0">
                  <a:moveTo>
                    <a:pt x="29169" y="0"/>
                  </a:moveTo>
                  <a:cubicBezTo>
                    <a:pt x="29072" y="0"/>
                    <a:pt x="28977" y="93"/>
                    <a:pt x="29041" y="200"/>
                  </a:cubicBezTo>
                  <a:cubicBezTo>
                    <a:pt x="32018" y="6217"/>
                    <a:pt x="35407" y="12392"/>
                    <a:pt x="34013" y="19296"/>
                  </a:cubicBezTo>
                  <a:cubicBezTo>
                    <a:pt x="33971" y="19296"/>
                    <a:pt x="33915" y="19310"/>
                    <a:pt x="33845" y="19310"/>
                  </a:cubicBezTo>
                  <a:cubicBezTo>
                    <a:pt x="33809" y="19310"/>
                    <a:pt x="33771" y="19307"/>
                    <a:pt x="33728" y="19296"/>
                  </a:cubicBezTo>
                  <a:cubicBezTo>
                    <a:pt x="33538" y="19423"/>
                    <a:pt x="33317" y="19549"/>
                    <a:pt x="33127" y="19676"/>
                  </a:cubicBezTo>
                  <a:cubicBezTo>
                    <a:pt x="32717" y="19817"/>
                    <a:pt x="32317" y="19885"/>
                    <a:pt x="31930" y="19885"/>
                  </a:cubicBezTo>
                  <a:cubicBezTo>
                    <a:pt x="31360" y="19885"/>
                    <a:pt x="30817" y="19737"/>
                    <a:pt x="30308" y="19454"/>
                  </a:cubicBezTo>
                  <a:cubicBezTo>
                    <a:pt x="29865" y="19296"/>
                    <a:pt x="29485" y="19043"/>
                    <a:pt x="29041" y="18853"/>
                  </a:cubicBezTo>
                  <a:cubicBezTo>
                    <a:pt x="27520" y="18217"/>
                    <a:pt x="25964" y="17956"/>
                    <a:pt x="24379" y="17956"/>
                  </a:cubicBezTo>
                  <a:cubicBezTo>
                    <a:pt x="23358" y="17956"/>
                    <a:pt x="22325" y="18065"/>
                    <a:pt x="21282" y="18251"/>
                  </a:cubicBezTo>
                  <a:cubicBezTo>
                    <a:pt x="18147" y="18789"/>
                    <a:pt x="15107" y="19803"/>
                    <a:pt x="11972" y="20309"/>
                  </a:cubicBezTo>
                  <a:cubicBezTo>
                    <a:pt x="11908" y="20341"/>
                    <a:pt x="11813" y="20341"/>
                    <a:pt x="11718" y="20373"/>
                  </a:cubicBezTo>
                  <a:cubicBezTo>
                    <a:pt x="7633" y="20373"/>
                    <a:pt x="3769" y="17174"/>
                    <a:pt x="4751" y="12709"/>
                  </a:cubicBezTo>
                  <a:cubicBezTo>
                    <a:pt x="4973" y="11822"/>
                    <a:pt x="5480" y="11284"/>
                    <a:pt x="4434" y="10999"/>
                  </a:cubicBezTo>
                  <a:cubicBezTo>
                    <a:pt x="4313" y="10963"/>
                    <a:pt x="4187" y="10946"/>
                    <a:pt x="4059" y="10946"/>
                  </a:cubicBezTo>
                  <a:cubicBezTo>
                    <a:pt x="2951" y="10946"/>
                    <a:pt x="1652" y="12193"/>
                    <a:pt x="1141" y="12931"/>
                  </a:cubicBezTo>
                  <a:cubicBezTo>
                    <a:pt x="1" y="14672"/>
                    <a:pt x="96" y="16826"/>
                    <a:pt x="571" y="18726"/>
                  </a:cubicBezTo>
                  <a:cubicBezTo>
                    <a:pt x="571" y="18821"/>
                    <a:pt x="634" y="18853"/>
                    <a:pt x="698" y="18853"/>
                  </a:cubicBezTo>
                  <a:cubicBezTo>
                    <a:pt x="856" y="19106"/>
                    <a:pt x="1014" y="19359"/>
                    <a:pt x="1204" y="19581"/>
                  </a:cubicBezTo>
                  <a:cubicBezTo>
                    <a:pt x="1869" y="20721"/>
                    <a:pt x="2534" y="21925"/>
                    <a:pt x="3263" y="23096"/>
                  </a:cubicBezTo>
                  <a:cubicBezTo>
                    <a:pt x="3231" y="23160"/>
                    <a:pt x="3263" y="23255"/>
                    <a:pt x="3358" y="23318"/>
                  </a:cubicBezTo>
                  <a:cubicBezTo>
                    <a:pt x="3389" y="23350"/>
                    <a:pt x="3421" y="23350"/>
                    <a:pt x="3421" y="23350"/>
                  </a:cubicBezTo>
                  <a:cubicBezTo>
                    <a:pt x="4308" y="24838"/>
                    <a:pt x="5258" y="26263"/>
                    <a:pt x="6335" y="27530"/>
                  </a:cubicBezTo>
                  <a:cubicBezTo>
                    <a:pt x="7095" y="28385"/>
                    <a:pt x="7918" y="29082"/>
                    <a:pt x="8932" y="29588"/>
                  </a:cubicBezTo>
                  <a:cubicBezTo>
                    <a:pt x="9565" y="29905"/>
                    <a:pt x="11877" y="30127"/>
                    <a:pt x="12858" y="30602"/>
                  </a:cubicBezTo>
                  <a:cubicBezTo>
                    <a:pt x="12827" y="30634"/>
                    <a:pt x="12827" y="30697"/>
                    <a:pt x="12890" y="30729"/>
                  </a:cubicBezTo>
                  <a:cubicBezTo>
                    <a:pt x="12637" y="31235"/>
                    <a:pt x="12415" y="31742"/>
                    <a:pt x="12193" y="32249"/>
                  </a:cubicBezTo>
                  <a:cubicBezTo>
                    <a:pt x="12130" y="32280"/>
                    <a:pt x="12067" y="32375"/>
                    <a:pt x="12098" y="32470"/>
                  </a:cubicBezTo>
                  <a:cubicBezTo>
                    <a:pt x="12858" y="34687"/>
                    <a:pt x="16690" y="35099"/>
                    <a:pt x="18686" y="35384"/>
                  </a:cubicBezTo>
                  <a:cubicBezTo>
                    <a:pt x="19427" y="35479"/>
                    <a:pt x="20173" y="35529"/>
                    <a:pt x="20918" y="35529"/>
                  </a:cubicBezTo>
                  <a:cubicBezTo>
                    <a:pt x="23387" y="35529"/>
                    <a:pt x="25838" y="34985"/>
                    <a:pt x="28028" y="33769"/>
                  </a:cubicBezTo>
                  <a:cubicBezTo>
                    <a:pt x="29801" y="32787"/>
                    <a:pt x="31227" y="31425"/>
                    <a:pt x="32272" y="29778"/>
                  </a:cubicBezTo>
                  <a:lnTo>
                    <a:pt x="32272" y="29778"/>
                  </a:lnTo>
                  <a:cubicBezTo>
                    <a:pt x="31322" y="31900"/>
                    <a:pt x="30276" y="33959"/>
                    <a:pt x="29105" y="36017"/>
                  </a:cubicBezTo>
                  <a:cubicBezTo>
                    <a:pt x="25969" y="37126"/>
                    <a:pt x="22993" y="39976"/>
                    <a:pt x="22676" y="43396"/>
                  </a:cubicBezTo>
                  <a:cubicBezTo>
                    <a:pt x="22201" y="48716"/>
                    <a:pt x="28218" y="51978"/>
                    <a:pt x="27078" y="57362"/>
                  </a:cubicBezTo>
                  <a:cubicBezTo>
                    <a:pt x="27046" y="57425"/>
                    <a:pt x="27046" y="57457"/>
                    <a:pt x="27078" y="57489"/>
                  </a:cubicBezTo>
                  <a:cubicBezTo>
                    <a:pt x="27096" y="57594"/>
                    <a:pt x="27192" y="57661"/>
                    <a:pt x="27284" y="57661"/>
                  </a:cubicBezTo>
                  <a:cubicBezTo>
                    <a:pt x="27358" y="57661"/>
                    <a:pt x="27430" y="57619"/>
                    <a:pt x="27458" y="57520"/>
                  </a:cubicBezTo>
                  <a:cubicBezTo>
                    <a:pt x="27490" y="57425"/>
                    <a:pt x="27521" y="57299"/>
                    <a:pt x="27553" y="57204"/>
                  </a:cubicBezTo>
                  <a:cubicBezTo>
                    <a:pt x="29516" y="54670"/>
                    <a:pt x="30498" y="51567"/>
                    <a:pt x="30688" y="48400"/>
                  </a:cubicBezTo>
                  <a:cubicBezTo>
                    <a:pt x="30783" y="46721"/>
                    <a:pt x="30656" y="45043"/>
                    <a:pt x="30340" y="43396"/>
                  </a:cubicBezTo>
                  <a:cubicBezTo>
                    <a:pt x="29896" y="41084"/>
                    <a:pt x="28820" y="38931"/>
                    <a:pt x="29231" y="36556"/>
                  </a:cubicBezTo>
                  <a:cubicBezTo>
                    <a:pt x="29263" y="36492"/>
                    <a:pt x="29295" y="36429"/>
                    <a:pt x="29326" y="36397"/>
                  </a:cubicBezTo>
                  <a:cubicBezTo>
                    <a:pt x="29358" y="36366"/>
                    <a:pt x="29326" y="36366"/>
                    <a:pt x="29358" y="36366"/>
                  </a:cubicBezTo>
                  <a:cubicBezTo>
                    <a:pt x="29358" y="36366"/>
                    <a:pt x="29390" y="36334"/>
                    <a:pt x="29421" y="36302"/>
                  </a:cubicBezTo>
                  <a:cubicBezTo>
                    <a:pt x="31670" y="33199"/>
                    <a:pt x="33222" y="29462"/>
                    <a:pt x="34108" y="25757"/>
                  </a:cubicBezTo>
                  <a:cubicBezTo>
                    <a:pt x="34773" y="23888"/>
                    <a:pt x="35185" y="21893"/>
                    <a:pt x="34742" y="20024"/>
                  </a:cubicBezTo>
                  <a:cubicBezTo>
                    <a:pt x="34773" y="19898"/>
                    <a:pt x="34805" y="19771"/>
                    <a:pt x="34868" y="19644"/>
                  </a:cubicBezTo>
                  <a:cubicBezTo>
                    <a:pt x="34932" y="19644"/>
                    <a:pt x="34995" y="19518"/>
                    <a:pt x="34900" y="19423"/>
                  </a:cubicBezTo>
                  <a:cubicBezTo>
                    <a:pt x="34932" y="19359"/>
                    <a:pt x="34932" y="19296"/>
                    <a:pt x="34963" y="19201"/>
                  </a:cubicBezTo>
                  <a:cubicBezTo>
                    <a:pt x="34983" y="19105"/>
                    <a:pt x="34897" y="19032"/>
                    <a:pt x="34813" y="19032"/>
                  </a:cubicBezTo>
                  <a:cubicBezTo>
                    <a:pt x="34758" y="19032"/>
                    <a:pt x="34703" y="19063"/>
                    <a:pt x="34678" y="19138"/>
                  </a:cubicBezTo>
                  <a:lnTo>
                    <a:pt x="34647" y="19233"/>
                  </a:lnTo>
                  <a:cubicBezTo>
                    <a:pt x="34583" y="19201"/>
                    <a:pt x="34552" y="19169"/>
                    <a:pt x="34520" y="19169"/>
                  </a:cubicBezTo>
                  <a:cubicBezTo>
                    <a:pt x="35755" y="12519"/>
                    <a:pt x="32810" y="5615"/>
                    <a:pt x="29295" y="73"/>
                  </a:cubicBezTo>
                  <a:cubicBezTo>
                    <a:pt x="29264" y="22"/>
                    <a:pt x="29216" y="0"/>
                    <a:pt x="29169"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6"/>
            <p:cNvSpPr/>
            <p:nvPr/>
          </p:nvSpPr>
          <p:spPr>
            <a:xfrm>
              <a:off x="558840" y="1445889"/>
              <a:ext cx="132444" cy="529038"/>
            </a:xfrm>
            <a:custGeom>
              <a:avLst/>
              <a:gdLst/>
              <a:ahLst/>
              <a:cxnLst/>
              <a:rect l="l" t="t" r="r" b="b"/>
              <a:pathLst>
                <a:path w="4498" h="17967" extrusionOk="0">
                  <a:moveTo>
                    <a:pt x="486" y="0"/>
                  </a:moveTo>
                  <a:cubicBezTo>
                    <a:pt x="408" y="0"/>
                    <a:pt x="332" y="48"/>
                    <a:pt x="317" y="151"/>
                  </a:cubicBezTo>
                  <a:cubicBezTo>
                    <a:pt x="1" y="3033"/>
                    <a:pt x="254" y="5947"/>
                    <a:pt x="1141" y="8734"/>
                  </a:cubicBezTo>
                  <a:cubicBezTo>
                    <a:pt x="2123" y="11837"/>
                    <a:pt x="3801" y="14592"/>
                    <a:pt x="4276" y="17886"/>
                  </a:cubicBezTo>
                  <a:cubicBezTo>
                    <a:pt x="4290" y="17941"/>
                    <a:pt x="4334" y="17967"/>
                    <a:pt x="4380" y="17967"/>
                  </a:cubicBezTo>
                  <a:cubicBezTo>
                    <a:pt x="4438" y="17967"/>
                    <a:pt x="4498" y="17925"/>
                    <a:pt x="4498" y="17854"/>
                  </a:cubicBezTo>
                  <a:cubicBezTo>
                    <a:pt x="4276" y="15067"/>
                    <a:pt x="2978" y="12597"/>
                    <a:pt x="1996" y="10064"/>
                  </a:cubicBezTo>
                  <a:cubicBezTo>
                    <a:pt x="761" y="6865"/>
                    <a:pt x="349" y="3572"/>
                    <a:pt x="666" y="183"/>
                  </a:cubicBezTo>
                  <a:cubicBezTo>
                    <a:pt x="666" y="64"/>
                    <a:pt x="575" y="0"/>
                    <a:pt x="48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6"/>
            <p:cNvSpPr/>
            <p:nvPr/>
          </p:nvSpPr>
          <p:spPr>
            <a:xfrm>
              <a:off x="1134440" y="1602177"/>
              <a:ext cx="198194" cy="28002"/>
            </a:xfrm>
            <a:custGeom>
              <a:avLst/>
              <a:gdLst/>
              <a:ahLst/>
              <a:cxnLst/>
              <a:rect l="l" t="t" r="r" b="b"/>
              <a:pathLst>
                <a:path w="6731" h="951" extrusionOk="0">
                  <a:moveTo>
                    <a:pt x="6639" y="0"/>
                  </a:moveTo>
                  <a:cubicBezTo>
                    <a:pt x="6630" y="0"/>
                    <a:pt x="6621" y="2"/>
                    <a:pt x="6610" y="5"/>
                  </a:cubicBezTo>
                  <a:cubicBezTo>
                    <a:pt x="5195" y="443"/>
                    <a:pt x="3793" y="688"/>
                    <a:pt x="2368" y="688"/>
                  </a:cubicBezTo>
                  <a:cubicBezTo>
                    <a:pt x="1626" y="688"/>
                    <a:pt x="878" y="621"/>
                    <a:pt x="118" y="480"/>
                  </a:cubicBezTo>
                  <a:cubicBezTo>
                    <a:pt x="110" y="477"/>
                    <a:pt x="101" y="476"/>
                    <a:pt x="94" y="476"/>
                  </a:cubicBezTo>
                  <a:cubicBezTo>
                    <a:pt x="18" y="476"/>
                    <a:pt x="0" y="607"/>
                    <a:pt x="87" y="607"/>
                  </a:cubicBezTo>
                  <a:cubicBezTo>
                    <a:pt x="944" y="834"/>
                    <a:pt x="1832" y="951"/>
                    <a:pt x="2722" y="951"/>
                  </a:cubicBezTo>
                  <a:cubicBezTo>
                    <a:pt x="4067" y="951"/>
                    <a:pt x="5416" y="685"/>
                    <a:pt x="6674" y="132"/>
                  </a:cubicBezTo>
                  <a:cubicBezTo>
                    <a:pt x="6730" y="104"/>
                    <a:pt x="6711" y="0"/>
                    <a:pt x="663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6"/>
            <p:cNvSpPr/>
            <p:nvPr/>
          </p:nvSpPr>
          <p:spPr>
            <a:xfrm>
              <a:off x="765183" y="1430549"/>
              <a:ext cx="317741" cy="189537"/>
            </a:xfrm>
            <a:custGeom>
              <a:avLst/>
              <a:gdLst/>
              <a:ahLst/>
              <a:cxnLst/>
              <a:rect l="l" t="t" r="r" b="b"/>
              <a:pathLst>
                <a:path w="10791" h="6437" extrusionOk="0">
                  <a:moveTo>
                    <a:pt x="93" y="1"/>
                  </a:moveTo>
                  <a:cubicBezTo>
                    <a:pt x="40" y="1"/>
                    <a:pt x="0" y="79"/>
                    <a:pt x="55" y="134"/>
                  </a:cubicBezTo>
                  <a:cubicBezTo>
                    <a:pt x="3317" y="2699"/>
                    <a:pt x="6705" y="5074"/>
                    <a:pt x="10664" y="6436"/>
                  </a:cubicBezTo>
                  <a:cubicBezTo>
                    <a:pt x="10759" y="6436"/>
                    <a:pt x="10791" y="6309"/>
                    <a:pt x="10696" y="6309"/>
                  </a:cubicBezTo>
                  <a:cubicBezTo>
                    <a:pt x="6800" y="4884"/>
                    <a:pt x="3507" y="2414"/>
                    <a:pt x="118" y="7"/>
                  </a:cubicBezTo>
                  <a:cubicBezTo>
                    <a:pt x="110" y="3"/>
                    <a:pt x="101" y="1"/>
                    <a:pt x="93"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6"/>
            <p:cNvSpPr/>
            <p:nvPr/>
          </p:nvSpPr>
          <p:spPr>
            <a:xfrm>
              <a:off x="778904" y="1482959"/>
              <a:ext cx="111744" cy="99141"/>
            </a:xfrm>
            <a:custGeom>
              <a:avLst/>
              <a:gdLst/>
              <a:ahLst/>
              <a:cxnLst/>
              <a:rect l="l" t="t" r="r" b="b"/>
              <a:pathLst>
                <a:path w="3795" h="3367" extrusionOk="0">
                  <a:moveTo>
                    <a:pt x="32" y="1"/>
                  </a:moveTo>
                  <a:cubicBezTo>
                    <a:pt x="32" y="1"/>
                    <a:pt x="1" y="32"/>
                    <a:pt x="1" y="32"/>
                  </a:cubicBezTo>
                  <a:cubicBezTo>
                    <a:pt x="1109" y="1299"/>
                    <a:pt x="2344" y="2408"/>
                    <a:pt x="3738" y="3358"/>
                  </a:cubicBezTo>
                  <a:cubicBezTo>
                    <a:pt x="3744" y="3364"/>
                    <a:pt x="3750" y="3366"/>
                    <a:pt x="3755" y="3366"/>
                  </a:cubicBezTo>
                  <a:cubicBezTo>
                    <a:pt x="3779" y="3366"/>
                    <a:pt x="3795" y="3320"/>
                    <a:pt x="3769" y="3294"/>
                  </a:cubicBezTo>
                  <a:cubicBezTo>
                    <a:pt x="2407" y="2313"/>
                    <a:pt x="1172" y="1236"/>
                    <a:pt x="3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6"/>
            <p:cNvSpPr/>
            <p:nvPr/>
          </p:nvSpPr>
          <p:spPr>
            <a:xfrm>
              <a:off x="795687" y="1399044"/>
              <a:ext cx="135918" cy="82269"/>
            </a:xfrm>
            <a:custGeom>
              <a:avLst/>
              <a:gdLst/>
              <a:ahLst/>
              <a:cxnLst/>
              <a:rect l="l" t="t" r="r" b="b"/>
              <a:pathLst>
                <a:path w="4616" h="2794" extrusionOk="0">
                  <a:moveTo>
                    <a:pt x="64" y="1"/>
                  </a:moveTo>
                  <a:cubicBezTo>
                    <a:pt x="32" y="1"/>
                    <a:pt x="1" y="32"/>
                    <a:pt x="1" y="64"/>
                  </a:cubicBezTo>
                  <a:cubicBezTo>
                    <a:pt x="1362" y="1172"/>
                    <a:pt x="2883" y="2154"/>
                    <a:pt x="4498" y="2787"/>
                  </a:cubicBezTo>
                  <a:cubicBezTo>
                    <a:pt x="4507" y="2792"/>
                    <a:pt x="4516" y="2794"/>
                    <a:pt x="4524" y="2794"/>
                  </a:cubicBezTo>
                  <a:cubicBezTo>
                    <a:pt x="4577" y="2794"/>
                    <a:pt x="4615" y="2724"/>
                    <a:pt x="4561" y="2724"/>
                  </a:cubicBezTo>
                  <a:cubicBezTo>
                    <a:pt x="2978" y="1901"/>
                    <a:pt x="1489" y="1077"/>
                    <a:pt x="6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6"/>
            <p:cNvSpPr/>
            <p:nvPr/>
          </p:nvSpPr>
          <p:spPr>
            <a:xfrm>
              <a:off x="590551" y="1476982"/>
              <a:ext cx="31742" cy="167189"/>
            </a:xfrm>
            <a:custGeom>
              <a:avLst/>
              <a:gdLst/>
              <a:ahLst/>
              <a:cxnLst/>
              <a:rect l="l" t="t" r="r" b="b"/>
              <a:pathLst>
                <a:path w="1078" h="5678" extrusionOk="0">
                  <a:moveTo>
                    <a:pt x="457" y="1"/>
                  </a:moveTo>
                  <a:cubicBezTo>
                    <a:pt x="449" y="1"/>
                    <a:pt x="444" y="4"/>
                    <a:pt x="444" y="14"/>
                  </a:cubicBezTo>
                  <a:cubicBezTo>
                    <a:pt x="0" y="1882"/>
                    <a:pt x="64" y="3941"/>
                    <a:pt x="982" y="5651"/>
                  </a:cubicBezTo>
                  <a:cubicBezTo>
                    <a:pt x="992" y="5670"/>
                    <a:pt x="1005" y="5678"/>
                    <a:pt x="1018" y="5678"/>
                  </a:cubicBezTo>
                  <a:cubicBezTo>
                    <a:pt x="1047" y="5678"/>
                    <a:pt x="1077" y="5641"/>
                    <a:pt x="1077" y="5619"/>
                  </a:cubicBezTo>
                  <a:cubicBezTo>
                    <a:pt x="349" y="3814"/>
                    <a:pt x="32" y="1977"/>
                    <a:pt x="507" y="45"/>
                  </a:cubicBezTo>
                  <a:cubicBezTo>
                    <a:pt x="507" y="23"/>
                    <a:pt x="476" y="1"/>
                    <a:pt x="457"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6"/>
            <p:cNvSpPr/>
            <p:nvPr/>
          </p:nvSpPr>
          <p:spPr>
            <a:xfrm>
              <a:off x="632509" y="1491203"/>
              <a:ext cx="158561" cy="298661"/>
            </a:xfrm>
            <a:custGeom>
              <a:avLst/>
              <a:gdLst/>
              <a:ahLst/>
              <a:cxnLst/>
              <a:rect l="l" t="t" r="r" b="b"/>
              <a:pathLst>
                <a:path w="5385" h="10143" extrusionOk="0">
                  <a:moveTo>
                    <a:pt x="40" y="1"/>
                  </a:moveTo>
                  <a:cubicBezTo>
                    <a:pt x="22" y="1"/>
                    <a:pt x="1" y="19"/>
                    <a:pt x="1" y="37"/>
                  </a:cubicBezTo>
                  <a:cubicBezTo>
                    <a:pt x="951" y="3838"/>
                    <a:pt x="4561" y="6181"/>
                    <a:pt x="5226" y="10108"/>
                  </a:cubicBezTo>
                  <a:cubicBezTo>
                    <a:pt x="5238" y="10132"/>
                    <a:pt x="5264" y="10143"/>
                    <a:pt x="5291" y="10143"/>
                  </a:cubicBezTo>
                  <a:cubicBezTo>
                    <a:pt x="5336" y="10143"/>
                    <a:pt x="5384" y="10116"/>
                    <a:pt x="5384" y="10076"/>
                  </a:cubicBezTo>
                  <a:cubicBezTo>
                    <a:pt x="4878" y="6118"/>
                    <a:pt x="1077" y="3774"/>
                    <a:pt x="64" y="37"/>
                  </a:cubicBezTo>
                  <a:cubicBezTo>
                    <a:pt x="64" y="11"/>
                    <a:pt x="53" y="1"/>
                    <a:pt x="40"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6"/>
            <p:cNvSpPr/>
            <p:nvPr/>
          </p:nvSpPr>
          <p:spPr>
            <a:xfrm>
              <a:off x="517825" y="1471417"/>
              <a:ext cx="29857" cy="100908"/>
            </a:xfrm>
            <a:custGeom>
              <a:avLst/>
              <a:gdLst/>
              <a:ahLst/>
              <a:cxnLst/>
              <a:rect l="l" t="t" r="r" b="b"/>
              <a:pathLst>
                <a:path w="1014" h="3427" extrusionOk="0">
                  <a:moveTo>
                    <a:pt x="949" y="0"/>
                  </a:moveTo>
                  <a:cubicBezTo>
                    <a:pt x="938" y="0"/>
                    <a:pt x="927" y="4"/>
                    <a:pt x="919" y="13"/>
                  </a:cubicBezTo>
                  <a:cubicBezTo>
                    <a:pt x="317" y="1026"/>
                    <a:pt x="0" y="2198"/>
                    <a:pt x="0" y="3338"/>
                  </a:cubicBezTo>
                  <a:cubicBezTo>
                    <a:pt x="0" y="3393"/>
                    <a:pt x="43" y="3427"/>
                    <a:pt x="79" y="3427"/>
                  </a:cubicBezTo>
                  <a:cubicBezTo>
                    <a:pt x="105" y="3427"/>
                    <a:pt x="127" y="3409"/>
                    <a:pt x="127" y="3370"/>
                  </a:cubicBezTo>
                  <a:cubicBezTo>
                    <a:pt x="190" y="2198"/>
                    <a:pt x="475" y="1121"/>
                    <a:pt x="1014" y="76"/>
                  </a:cubicBezTo>
                  <a:cubicBezTo>
                    <a:pt x="1014" y="30"/>
                    <a:pt x="980" y="0"/>
                    <a:pt x="94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6"/>
            <p:cNvSpPr/>
            <p:nvPr/>
          </p:nvSpPr>
          <p:spPr>
            <a:xfrm>
              <a:off x="1037839" y="1855821"/>
              <a:ext cx="48349" cy="70609"/>
            </a:xfrm>
            <a:custGeom>
              <a:avLst/>
              <a:gdLst/>
              <a:ahLst/>
              <a:cxnLst/>
              <a:rect l="l" t="t" r="r" b="b"/>
              <a:pathLst>
                <a:path w="1642" h="2398" extrusionOk="0">
                  <a:moveTo>
                    <a:pt x="51" y="0"/>
                  </a:moveTo>
                  <a:cubicBezTo>
                    <a:pt x="32" y="0"/>
                    <a:pt x="1" y="23"/>
                    <a:pt x="1" y="45"/>
                  </a:cubicBezTo>
                  <a:cubicBezTo>
                    <a:pt x="412" y="900"/>
                    <a:pt x="951" y="1660"/>
                    <a:pt x="1552" y="2389"/>
                  </a:cubicBezTo>
                  <a:cubicBezTo>
                    <a:pt x="1558" y="2395"/>
                    <a:pt x="1566" y="2397"/>
                    <a:pt x="1573" y="2397"/>
                  </a:cubicBezTo>
                  <a:cubicBezTo>
                    <a:pt x="1605" y="2397"/>
                    <a:pt x="1641" y="2351"/>
                    <a:pt x="1616" y="2325"/>
                  </a:cubicBezTo>
                  <a:cubicBezTo>
                    <a:pt x="1046" y="1597"/>
                    <a:pt x="539" y="837"/>
                    <a:pt x="64" y="14"/>
                  </a:cubicBezTo>
                  <a:cubicBezTo>
                    <a:pt x="64" y="4"/>
                    <a:pt x="58" y="0"/>
                    <a:pt x="5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6"/>
            <p:cNvSpPr/>
            <p:nvPr/>
          </p:nvSpPr>
          <p:spPr>
            <a:xfrm>
              <a:off x="821156" y="1595405"/>
              <a:ext cx="98405" cy="95785"/>
            </a:xfrm>
            <a:custGeom>
              <a:avLst/>
              <a:gdLst/>
              <a:ahLst/>
              <a:cxnLst/>
              <a:rect l="l" t="t" r="r" b="b"/>
              <a:pathLst>
                <a:path w="3342" h="3253" extrusionOk="0">
                  <a:moveTo>
                    <a:pt x="28" y="1"/>
                  </a:moveTo>
                  <a:cubicBezTo>
                    <a:pt x="9" y="1"/>
                    <a:pt x="0" y="23"/>
                    <a:pt x="22" y="45"/>
                  </a:cubicBezTo>
                  <a:cubicBezTo>
                    <a:pt x="1036" y="1185"/>
                    <a:pt x="2144" y="2230"/>
                    <a:pt x="3253" y="3244"/>
                  </a:cubicBezTo>
                  <a:cubicBezTo>
                    <a:pt x="3259" y="3250"/>
                    <a:pt x="3266" y="3253"/>
                    <a:pt x="3273" y="3253"/>
                  </a:cubicBezTo>
                  <a:cubicBezTo>
                    <a:pt x="3305" y="3253"/>
                    <a:pt x="3342" y="3206"/>
                    <a:pt x="3316" y="3181"/>
                  </a:cubicBezTo>
                  <a:cubicBezTo>
                    <a:pt x="2208" y="2167"/>
                    <a:pt x="1099" y="1090"/>
                    <a:pt x="54" y="14"/>
                  </a:cubicBezTo>
                  <a:cubicBezTo>
                    <a:pt x="45" y="4"/>
                    <a:pt x="36" y="1"/>
                    <a:pt x="2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6"/>
            <p:cNvSpPr/>
            <p:nvPr/>
          </p:nvSpPr>
          <p:spPr>
            <a:xfrm>
              <a:off x="-19291" y="-10260"/>
              <a:ext cx="1451933" cy="2154667"/>
            </a:xfrm>
            <a:custGeom>
              <a:avLst/>
              <a:gdLst/>
              <a:ahLst/>
              <a:cxnLst/>
              <a:rect l="l" t="t" r="r" b="b"/>
              <a:pathLst>
                <a:path w="49310" h="73176" extrusionOk="0">
                  <a:moveTo>
                    <a:pt x="36642" y="15214"/>
                  </a:moveTo>
                  <a:cubicBezTo>
                    <a:pt x="38099" y="15277"/>
                    <a:pt x="39397" y="15657"/>
                    <a:pt x="40601" y="16544"/>
                  </a:cubicBezTo>
                  <a:cubicBezTo>
                    <a:pt x="41551" y="17241"/>
                    <a:pt x="41994" y="18127"/>
                    <a:pt x="42564" y="19046"/>
                  </a:cubicBezTo>
                  <a:cubicBezTo>
                    <a:pt x="42032" y="18926"/>
                    <a:pt x="41500" y="18871"/>
                    <a:pt x="40968" y="18871"/>
                  </a:cubicBezTo>
                  <a:cubicBezTo>
                    <a:pt x="40518" y="18871"/>
                    <a:pt x="40069" y="18910"/>
                    <a:pt x="39619" y="18982"/>
                  </a:cubicBezTo>
                  <a:cubicBezTo>
                    <a:pt x="38986" y="19109"/>
                    <a:pt x="38415" y="19363"/>
                    <a:pt x="37782" y="19489"/>
                  </a:cubicBezTo>
                  <a:cubicBezTo>
                    <a:pt x="37546" y="19538"/>
                    <a:pt x="37292" y="19562"/>
                    <a:pt x="37031" y="19562"/>
                  </a:cubicBezTo>
                  <a:cubicBezTo>
                    <a:pt x="35757" y="19562"/>
                    <a:pt x="34324" y="18972"/>
                    <a:pt x="33982" y="17684"/>
                  </a:cubicBezTo>
                  <a:cubicBezTo>
                    <a:pt x="33982" y="17684"/>
                    <a:pt x="33982" y="17652"/>
                    <a:pt x="33950" y="17621"/>
                  </a:cubicBezTo>
                  <a:cubicBezTo>
                    <a:pt x="34742" y="16829"/>
                    <a:pt x="35660" y="15974"/>
                    <a:pt x="36642" y="15214"/>
                  </a:cubicBezTo>
                  <a:close/>
                  <a:moveTo>
                    <a:pt x="41920" y="13008"/>
                  </a:moveTo>
                  <a:cubicBezTo>
                    <a:pt x="42599" y="13008"/>
                    <a:pt x="43290" y="13131"/>
                    <a:pt x="43989" y="13409"/>
                  </a:cubicBezTo>
                  <a:cubicBezTo>
                    <a:pt x="47600" y="14771"/>
                    <a:pt x="48708" y="18697"/>
                    <a:pt x="48486" y="22244"/>
                  </a:cubicBezTo>
                  <a:cubicBezTo>
                    <a:pt x="47980" y="21579"/>
                    <a:pt x="47346" y="21136"/>
                    <a:pt x="46491" y="20914"/>
                  </a:cubicBezTo>
                  <a:cubicBezTo>
                    <a:pt x="45984" y="20788"/>
                    <a:pt x="45478" y="20883"/>
                    <a:pt x="45003" y="20788"/>
                  </a:cubicBezTo>
                  <a:cubicBezTo>
                    <a:pt x="43419" y="20439"/>
                    <a:pt x="43103" y="18951"/>
                    <a:pt x="42374" y="17874"/>
                  </a:cubicBezTo>
                  <a:cubicBezTo>
                    <a:pt x="41139" y="16101"/>
                    <a:pt x="39176" y="15056"/>
                    <a:pt x="37085" y="14866"/>
                  </a:cubicBezTo>
                  <a:cubicBezTo>
                    <a:pt x="38561" y="13798"/>
                    <a:pt x="40200" y="13008"/>
                    <a:pt x="41920" y="13008"/>
                  </a:cubicBezTo>
                  <a:close/>
                  <a:moveTo>
                    <a:pt x="27521" y="22149"/>
                  </a:moveTo>
                  <a:cubicBezTo>
                    <a:pt x="30467" y="23289"/>
                    <a:pt x="33918" y="26805"/>
                    <a:pt x="34520" y="29908"/>
                  </a:cubicBezTo>
                  <a:cubicBezTo>
                    <a:pt x="34964" y="32157"/>
                    <a:pt x="34077" y="34405"/>
                    <a:pt x="34520" y="36654"/>
                  </a:cubicBezTo>
                  <a:cubicBezTo>
                    <a:pt x="33127" y="34057"/>
                    <a:pt x="30055" y="32568"/>
                    <a:pt x="28756" y="29782"/>
                  </a:cubicBezTo>
                  <a:cubicBezTo>
                    <a:pt x="27648" y="27343"/>
                    <a:pt x="28630" y="24525"/>
                    <a:pt x="27521" y="22149"/>
                  </a:cubicBezTo>
                  <a:close/>
                  <a:moveTo>
                    <a:pt x="27870" y="21896"/>
                  </a:moveTo>
                  <a:lnTo>
                    <a:pt x="27870" y="21896"/>
                  </a:lnTo>
                  <a:cubicBezTo>
                    <a:pt x="31290" y="22181"/>
                    <a:pt x="34869" y="23479"/>
                    <a:pt x="37054" y="26266"/>
                  </a:cubicBezTo>
                  <a:cubicBezTo>
                    <a:pt x="40031" y="30003"/>
                    <a:pt x="36800" y="33582"/>
                    <a:pt x="34805" y="36939"/>
                  </a:cubicBezTo>
                  <a:cubicBezTo>
                    <a:pt x="34299" y="33930"/>
                    <a:pt x="35755" y="30795"/>
                    <a:pt x="34172" y="27976"/>
                  </a:cubicBezTo>
                  <a:cubicBezTo>
                    <a:pt x="32810" y="25506"/>
                    <a:pt x="30530" y="23004"/>
                    <a:pt x="27870" y="21896"/>
                  </a:cubicBezTo>
                  <a:close/>
                  <a:moveTo>
                    <a:pt x="22587" y="39555"/>
                  </a:moveTo>
                  <a:lnTo>
                    <a:pt x="22587" y="39555"/>
                  </a:lnTo>
                  <a:cubicBezTo>
                    <a:pt x="21921" y="39851"/>
                    <a:pt x="21371" y="40358"/>
                    <a:pt x="20839" y="40866"/>
                  </a:cubicBezTo>
                  <a:cubicBezTo>
                    <a:pt x="20817" y="40887"/>
                    <a:pt x="20795" y="40909"/>
                    <a:pt x="20773" y="40930"/>
                  </a:cubicBezTo>
                  <a:lnTo>
                    <a:pt x="20773" y="40930"/>
                  </a:lnTo>
                  <a:lnTo>
                    <a:pt x="22587" y="39555"/>
                  </a:lnTo>
                  <a:close/>
                  <a:moveTo>
                    <a:pt x="42876" y="37634"/>
                  </a:moveTo>
                  <a:cubicBezTo>
                    <a:pt x="43489" y="37634"/>
                    <a:pt x="44080" y="37714"/>
                    <a:pt x="44559" y="37920"/>
                  </a:cubicBezTo>
                  <a:cubicBezTo>
                    <a:pt x="43799" y="38554"/>
                    <a:pt x="43103" y="39251"/>
                    <a:pt x="42374" y="39916"/>
                  </a:cubicBezTo>
                  <a:cubicBezTo>
                    <a:pt x="41266" y="40834"/>
                    <a:pt x="40537" y="40802"/>
                    <a:pt x="39302" y="41182"/>
                  </a:cubicBezTo>
                  <a:cubicBezTo>
                    <a:pt x="38922" y="41309"/>
                    <a:pt x="38701" y="41467"/>
                    <a:pt x="38384" y="41752"/>
                  </a:cubicBezTo>
                  <a:cubicBezTo>
                    <a:pt x="37205" y="42739"/>
                    <a:pt x="36406" y="43418"/>
                    <a:pt x="34959" y="43418"/>
                  </a:cubicBezTo>
                  <a:cubicBezTo>
                    <a:pt x="34735" y="43418"/>
                    <a:pt x="34495" y="43402"/>
                    <a:pt x="34235" y="43368"/>
                  </a:cubicBezTo>
                  <a:lnTo>
                    <a:pt x="34203" y="43368"/>
                  </a:lnTo>
                  <a:cubicBezTo>
                    <a:pt x="34267" y="42956"/>
                    <a:pt x="34235" y="42512"/>
                    <a:pt x="34108" y="42101"/>
                  </a:cubicBezTo>
                  <a:cubicBezTo>
                    <a:pt x="33823" y="41214"/>
                    <a:pt x="33127" y="40517"/>
                    <a:pt x="32335" y="40042"/>
                  </a:cubicBezTo>
                  <a:cubicBezTo>
                    <a:pt x="34647" y="38997"/>
                    <a:pt x="37370" y="38966"/>
                    <a:pt x="39746" y="38174"/>
                  </a:cubicBezTo>
                  <a:cubicBezTo>
                    <a:pt x="40452" y="37924"/>
                    <a:pt x="41705" y="37634"/>
                    <a:pt x="42876" y="37634"/>
                  </a:cubicBezTo>
                  <a:close/>
                  <a:moveTo>
                    <a:pt x="32387" y="41507"/>
                  </a:moveTo>
                  <a:cubicBezTo>
                    <a:pt x="32683" y="41507"/>
                    <a:pt x="32964" y="41553"/>
                    <a:pt x="33222" y="41657"/>
                  </a:cubicBezTo>
                  <a:cubicBezTo>
                    <a:pt x="34077" y="42924"/>
                    <a:pt x="34013" y="44508"/>
                    <a:pt x="32082" y="45489"/>
                  </a:cubicBezTo>
                  <a:cubicBezTo>
                    <a:pt x="31455" y="45808"/>
                    <a:pt x="30805" y="45933"/>
                    <a:pt x="30150" y="45933"/>
                  </a:cubicBezTo>
                  <a:cubicBezTo>
                    <a:pt x="28786" y="45933"/>
                    <a:pt x="27401" y="45390"/>
                    <a:pt x="26160" y="44919"/>
                  </a:cubicBezTo>
                  <a:cubicBezTo>
                    <a:pt x="26096" y="44919"/>
                    <a:pt x="26033" y="44919"/>
                    <a:pt x="26001" y="44951"/>
                  </a:cubicBezTo>
                  <a:cubicBezTo>
                    <a:pt x="25970" y="44983"/>
                    <a:pt x="25970" y="44983"/>
                    <a:pt x="25938" y="45014"/>
                  </a:cubicBezTo>
                  <a:lnTo>
                    <a:pt x="25653" y="45014"/>
                  </a:lnTo>
                  <a:cubicBezTo>
                    <a:pt x="26318" y="44571"/>
                    <a:pt x="26951" y="44033"/>
                    <a:pt x="27616" y="43589"/>
                  </a:cubicBezTo>
                  <a:cubicBezTo>
                    <a:pt x="28765" y="42841"/>
                    <a:pt x="30792" y="41507"/>
                    <a:pt x="32387" y="41507"/>
                  </a:cubicBezTo>
                  <a:close/>
                  <a:moveTo>
                    <a:pt x="44813" y="38047"/>
                  </a:moveTo>
                  <a:cubicBezTo>
                    <a:pt x="45541" y="38491"/>
                    <a:pt x="45889" y="39282"/>
                    <a:pt x="45414" y="40676"/>
                  </a:cubicBezTo>
                  <a:cubicBezTo>
                    <a:pt x="44908" y="42196"/>
                    <a:pt x="43229" y="43083"/>
                    <a:pt x="42216" y="44159"/>
                  </a:cubicBezTo>
                  <a:cubicBezTo>
                    <a:pt x="41297" y="45141"/>
                    <a:pt x="40632" y="46344"/>
                    <a:pt x="39651" y="47231"/>
                  </a:cubicBezTo>
                  <a:cubicBezTo>
                    <a:pt x="39334" y="47516"/>
                    <a:pt x="39017" y="47770"/>
                    <a:pt x="38669" y="47960"/>
                  </a:cubicBezTo>
                  <a:cubicBezTo>
                    <a:pt x="38669" y="47928"/>
                    <a:pt x="38637" y="47928"/>
                    <a:pt x="38605" y="47896"/>
                  </a:cubicBezTo>
                  <a:cubicBezTo>
                    <a:pt x="38595" y="47893"/>
                    <a:pt x="38585" y="47891"/>
                    <a:pt x="38575" y="47891"/>
                  </a:cubicBezTo>
                  <a:cubicBezTo>
                    <a:pt x="38492" y="47891"/>
                    <a:pt x="38419" y="48001"/>
                    <a:pt x="38447" y="48086"/>
                  </a:cubicBezTo>
                  <a:cubicBezTo>
                    <a:pt x="37609" y="48481"/>
                    <a:pt x="36713" y="48626"/>
                    <a:pt x="35744" y="48626"/>
                  </a:cubicBezTo>
                  <a:cubicBezTo>
                    <a:pt x="35469" y="48626"/>
                    <a:pt x="35188" y="48614"/>
                    <a:pt x="34900" y="48593"/>
                  </a:cubicBezTo>
                  <a:cubicBezTo>
                    <a:pt x="31828" y="48340"/>
                    <a:pt x="28915" y="47294"/>
                    <a:pt x="26286" y="45711"/>
                  </a:cubicBezTo>
                  <a:cubicBezTo>
                    <a:pt x="26255" y="45584"/>
                    <a:pt x="26223" y="45489"/>
                    <a:pt x="26223" y="45363"/>
                  </a:cubicBezTo>
                  <a:cubicBezTo>
                    <a:pt x="26223" y="45331"/>
                    <a:pt x="26255" y="45299"/>
                    <a:pt x="26255" y="45299"/>
                  </a:cubicBezTo>
                  <a:cubicBezTo>
                    <a:pt x="27492" y="45823"/>
                    <a:pt x="28867" y="46320"/>
                    <a:pt x="30216" y="46320"/>
                  </a:cubicBezTo>
                  <a:cubicBezTo>
                    <a:pt x="30905" y="46320"/>
                    <a:pt x="31587" y="46190"/>
                    <a:pt x="32240" y="45869"/>
                  </a:cubicBezTo>
                  <a:cubicBezTo>
                    <a:pt x="33127" y="45426"/>
                    <a:pt x="33855" y="44634"/>
                    <a:pt x="34140" y="43716"/>
                  </a:cubicBezTo>
                  <a:cubicBezTo>
                    <a:pt x="34140" y="43748"/>
                    <a:pt x="34172" y="43748"/>
                    <a:pt x="34203" y="43748"/>
                  </a:cubicBezTo>
                  <a:cubicBezTo>
                    <a:pt x="34484" y="43788"/>
                    <a:pt x="34755" y="43809"/>
                    <a:pt x="35021" y="43809"/>
                  </a:cubicBezTo>
                  <a:cubicBezTo>
                    <a:pt x="35595" y="43809"/>
                    <a:pt x="36143" y="43711"/>
                    <a:pt x="36705" y="43494"/>
                  </a:cubicBezTo>
                  <a:cubicBezTo>
                    <a:pt x="37877" y="43019"/>
                    <a:pt x="38605" y="41847"/>
                    <a:pt x="39841" y="41467"/>
                  </a:cubicBezTo>
                  <a:cubicBezTo>
                    <a:pt x="40601" y="41246"/>
                    <a:pt x="41076" y="41372"/>
                    <a:pt x="41804" y="40866"/>
                  </a:cubicBezTo>
                  <a:cubicBezTo>
                    <a:pt x="42881" y="40137"/>
                    <a:pt x="43894" y="38997"/>
                    <a:pt x="44813" y="38047"/>
                  </a:cubicBezTo>
                  <a:close/>
                  <a:moveTo>
                    <a:pt x="5891" y="266"/>
                  </a:moveTo>
                  <a:cubicBezTo>
                    <a:pt x="8488" y="2800"/>
                    <a:pt x="11053" y="5365"/>
                    <a:pt x="13144" y="8310"/>
                  </a:cubicBezTo>
                  <a:cubicBezTo>
                    <a:pt x="15614" y="11794"/>
                    <a:pt x="16944" y="15467"/>
                    <a:pt x="17862" y="19616"/>
                  </a:cubicBezTo>
                  <a:cubicBezTo>
                    <a:pt x="18749" y="23416"/>
                    <a:pt x="19572" y="27216"/>
                    <a:pt x="20459" y="30985"/>
                  </a:cubicBezTo>
                  <a:cubicBezTo>
                    <a:pt x="21029" y="33519"/>
                    <a:pt x="21188" y="37287"/>
                    <a:pt x="23531" y="38839"/>
                  </a:cubicBezTo>
                  <a:lnTo>
                    <a:pt x="22587" y="39555"/>
                  </a:lnTo>
                  <a:lnTo>
                    <a:pt x="22587" y="39555"/>
                  </a:lnTo>
                  <a:cubicBezTo>
                    <a:pt x="22795" y="39462"/>
                    <a:pt x="23013" y="39391"/>
                    <a:pt x="23246" y="39346"/>
                  </a:cubicBezTo>
                  <a:cubicBezTo>
                    <a:pt x="23460" y="39303"/>
                    <a:pt x="23680" y="39286"/>
                    <a:pt x="23902" y="39286"/>
                  </a:cubicBezTo>
                  <a:cubicBezTo>
                    <a:pt x="24663" y="39286"/>
                    <a:pt x="25456" y="39487"/>
                    <a:pt x="26191" y="39536"/>
                  </a:cubicBezTo>
                  <a:cubicBezTo>
                    <a:pt x="27711" y="39662"/>
                    <a:pt x="29231" y="39472"/>
                    <a:pt x="30720" y="39852"/>
                  </a:cubicBezTo>
                  <a:cubicBezTo>
                    <a:pt x="31638" y="40106"/>
                    <a:pt x="32462" y="40644"/>
                    <a:pt x="33000" y="41341"/>
                  </a:cubicBezTo>
                  <a:cubicBezTo>
                    <a:pt x="32773" y="41263"/>
                    <a:pt x="32542" y="41229"/>
                    <a:pt x="32311" y="41229"/>
                  </a:cubicBezTo>
                  <a:cubicBezTo>
                    <a:pt x="31510" y="41229"/>
                    <a:pt x="30697" y="41630"/>
                    <a:pt x="29960" y="41974"/>
                  </a:cubicBezTo>
                  <a:cubicBezTo>
                    <a:pt x="27996" y="42829"/>
                    <a:pt x="26476" y="44254"/>
                    <a:pt x="24608" y="45236"/>
                  </a:cubicBezTo>
                  <a:cubicBezTo>
                    <a:pt x="24291" y="45363"/>
                    <a:pt x="23943" y="45553"/>
                    <a:pt x="23594" y="45774"/>
                  </a:cubicBezTo>
                  <a:cubicBezTo>
                    <a:pt x="22106" y="46724"/>
                    <a:pt x="20681" y="47738"/>
                    <a:pt x="19097" y="48530"/>
                  </a:cubicBezTo>
                  <a:cubicBezTo>
                    <a:pt x="18696" y="48730"/>
                    <a:pt x="17487" y="49413"/>
                    <a:pt x="16618" y="49413"/>
                  </a:cubicBezTo>
                  <a:cubicBezTo>
                    <a:pt x="15977" y="49413"/>
                    <a:pt x="15521" y="49042"/>
                    <a:pt x="15709" y="47833"/>
                  </a:cubicBezTo>
                  <a:cubicBezTo>
                    <a:pt x="15804" y="47009"/>
                    <a:pt x="16722" y="45996"/>
                    <a:pt x="17166" y="45331"/>
                  </a:cubicBezTo>
                  <a:cubicBezTo>
                    <a:pt x="18225" y="43773"/>
                    <a:pt x="19437" y="42246"/>
                    <a:pt x="20773" y="40930"/>
                  </a:cubicBezTo>
                  <a:lnTo>
                    <a:pt x="20773" y="40930"/>
                  </a:lnTo>
                  <a:lnTo>
                    <a:pt x="18812" y="42417"/>
                  </a:lnTo>
                  <a:cubicBezTo>
                    <a:pt x="18591" y="40517"/>
                    <a:pt x="19287" y="38776"/>
                    <a:pt x="19604" y="36939"/>
                  </a:cubicBezTo>
                  <a:cubicBezTo>
                    <a:pt x="19889" y="35165"/>
                    <a:pt x="19699" y="33360"/>
                    <a:pt x="19477" y="31587"/>
                  </a:cubicBezTo>
                  <a:cubicBezTo>
                    <a:pt x="18907" y="27375"/>
                    <a:pt x="18432" y="23036"/>
                    <a:pt x="17261" y="18919"/>
                  </a:cubicBezTo>
                  <a:cubicBezTo>
                    <a:pt x="15234" y="11825"/>
                    <a:pt x="11053" y="5428"/>
                    <a:pt x="5385" y="710"/>
                  </a:cubicBezTo>
                  <a:cubicBezTo>
                    <a:pt x="5511" y="488"/>
                    <a:pt x="5670" y="361"/>
                    <a:pt x="5891" y="266"/>
                  </a:cubicBezTo>
                  <a:close/>
                  <a:moveTo>
                    <a:pt x="11123" y="42203"/>
                  </a:moveTo>
                  <a:cubicBezTo>
                    <a:pt x="13300" y="42203"/>
                    <a:pt x="15541" y="42919"/>
                    <a:pt x="17609" y="43589"/>
                  </a:cubicBezTo>
                  <a:cubicBezTo>
                    <a:pt x="17340" y="43576"/>
                    <a:pt x="17070" y="43568"/>
                    <a:pt x="16799" y="43568"/>
                  </a:cubicBezTo>
                  <a:cubicBezTo>
                    <a:pt x="15765" y="43568"/>
                    <a:pt x="14731" y="43681"/>
                    <a:pt x="13777" y="44033"/>
                  </a:cubicBezTo>
                  <a:cubicBezTo>
                    <a:pt x="12384" y="44508"/>
                    <a:pt x="11528" y="45553"/>
                    <a:pt x="10388" y="46439"/>
                  </a:cubicBezTo>
                  <a:cubicBezTo>
                    <a:pt x="8742" y="47770"/>
                    <a:pt x="7063" y="47516"/>
                    <a:pt x="5163" y="48118"/>
                  </a:cubicBezTo>
                  <a:cubicBezTo>
                    <a:pt x="3931" y="48520"/>
                    <a:pt x="2676" y="50168"/>
                    <a:pt x="1341" y="50168"/>
                  </a:cubicBezTo>
                  <a:cubicBezTo>
                    <a:pt x="1097" y="50168"/>
                    <a:pt x="851" y="50113"/>
                    <a:pt x="603" y="49986"/>
                  </a:cubicBezTo>
                  <a:cubicBezTo>
                    <a:pt x="1711" y="49290"/>
                    <a:pt x="2661" y="48466"/>
                    <a:pt x="3453" y="47421"/>
                  </a:cubicBezTo>
                  <a:cubicBezTo>
                    <a:pt x="4625" y="45996"/>
                    <a:pt x="5385" y="44349"/>
                    <a:pt x="7000" y="43336"/>
                  </a:cubicBezTo>
                  <a:cubicBezTo>
                    <a:pt x="8302" y="42509"/>
                    <a:pt x="9699" y="42203"/>
                    <a:pt x="11123" y="42203"/>
                  </a:cubicBezTo>
                  <a:close/>
                  <a:moveTo>
                    <a:pt x="25736" y="45418"/>
                  </a:moveTo>
                  <a:cubicBezTo>
                    <a:pt x="25803" y="45418"/>
                    <a:pt x="25870" y="45421"/>
                    <a:pt x="25938" y="45426"/>
                  </a:cubicBezTo>
                  <a:cubicBezTo>
                    <a:pt x="25938" y="45521"/>
                    <a:pt x="25970" y="45648"/>
                    <a:pt x="25970" y="45743"/>
                  </a:cubicBezTo>
                  <a:cubicBezTo>
                    <a:pt x="25875" y="45838"/>
                    <a:pt x="25875" y="45964"/>
                    <a:pt x="25970" y="46028"/>
                  </a:cubicBezTo>
                  <a:cubicBezTo>
                    <a:pt x="26096" y="47358"/>
                    <a:pt x="26318" y="48815"/>
                    <a:pt x="25811" y="49955"/>
                  </a:cubicBezTo>
                  <a:cubicBezTo>
                    <a:pt x="25621" y="50398"/>
                    <a:pt x="25399" y="50683"/>
                    <a:pt x="25114" y="50873"/>
                  </a:cubicBezTo>
                  <a:cubicBezTo>
                    <a:pt x="25114" y="50841"/>
                    <a:pt x="25083" y="50841"/>
                    <a:pt x="25083" y="50810"/>
                  </a:cubicBezTo>
                  <a:cubicBezTo>
                    <a:pt x="25074" y="50800"/>
                    <a:pt x="25062" y="50797"/>
                    <a:pt x="25050" y="50797"/>
                  </a:cubicBezTo>
                  <a:cubicBezTo>
                    <a:pt x="25022" y="50797"/>
                    <a:pt x="24997" y="50819"/>
                    <a:pt x="25019" y="50841"/>
                  </a:cubicBezTo>
                  <a:cubicBezTo>
                    <a:pt x="25019" y="50873"/>
                    <a:pt x="25051" y="50905"/>
                    <a:pt x="25051" y="50905"/>
                  </a:cubicBezTo>
                  <a:cubicBezTo>
                    <a:pt x="24852" y="51027"/>
                    <a:pt x="24639" y="51081"/>
                    <a:pt x="24417" y="51081"/>
                  </a:cubicBezTo>
                  <a:cubicBezTo>
                    <a:pt x="23086" y="51081"/>
                    <a:pt x="21445" y="49127"/>
                    <a:pt x="20712" y="48150"/>
                  </a:cubicBezTo>
                  <a:cubicBezTo>
                    <a:pt x="21029" y="47960"/>
                    <a:pt x="21346" y="47770"/>
                    <a:pt x="21663" y="47548"/>
                  </a:cubicBezTo>
                  <a:cubicBezTo>
                    <a:pt x="22907" y="46789"/>
                    <a:pt x="24182" y="45418"/>
                    <a:pt x="25736" y="45418"/>
                  </a:cubicBezTo>
                  <a:close/>
                  <a:moveTo>
                    <a:pt x="17641" y="43843"/>
                  </a:moveTo>
                  <a:cubicBezTo>
                    <a:pt x="16532" y="45173"/>
                    <a:pt x="14949" y="47104"/>
                    <a:pt x="15139" y="48625"/>
                  </a:cubicBezTo>
                  <a:cubicBezTo>
                    <a:pt x="15251" y="49523"/>
                    <a:pt x="15889" y="49848"/>
                    <a:pt x="16601" y="49848"/>
                  </a:cubicBezTo>
                  <a:cubicBezTo>
                    <a:pt x="16893" y="49848"/>
                    <a:pt x="17197" y="49793"/>
                    <a:pt x="17482" y="49701"/>
                  </a:cubicBezTo>
                  <a:lnTo>
                    <a:pt x="17482" y="49701"/>
                  </a:lnTo>
                  <a:cubicBezTo>
                    <a:pt x="15772" y="50968"/>
                    <a:pt x="13999" y="52266"/>
                    <a:pt x="12415" y="53692"/>
                  </a:cubicBezTo>
                  <a:cubicBezTo>
                    <a:pt x="11137" y="53847"/>
                    <a:pt x="9799" y="54073"/>
                    <a:pt x="8489" y="54073"/>
                  </a:cubicBezTo>
                  <a:cubicBezTo>
                    <a:pt x="7657" y="54073"/>
                    <a:pt x="6837" y="53982"/>
                    <a:pt x="6050" y="53723"/>
                  </a:cubicBezTo>
                  <a:cubicBezTo>
                    <a:pt x="4118" y="53058"/>
                    <a:pt x="2091" y="52076"/>
                    <a:pt x="761" y="50493"/>
                  </a:cubicBezTo>
                  <a:lnTo>
                    <a:pt x="761" y="50493"/>
                  </a:lnTo>
                  <a:cubicBezTo>
                    <a:pt x="972" y="50567"/>
                    <a:pt x="1183" y="50602"/>
                    <a:pt x="1396" y="50602"/>
                  </a:cubicBezTo>
                  <a:cubicBezTo>
                    <a:pt x="1820" y="50602"/>
                    <a:pt x="2249" y="50461"/>
                    <a:pt x="2693" y="50208"/>
                  </a:cubicBezTo>
                  <a:cubicBezTo>
                    <a:pt x="3738" y="49638"/>
                    <a:pt x="4245" y="48815"/>
                    <a:pt x="5511" y="48466"/>
                  </a:cubicBezTo>
                  <a:cubicBezTo>
                    <a:pt x="6271" y="48213"/>
                    <a:pt x="7126" y="48213"/>
                    <a:pt x="7918" y="48055"/>
                  </a:cubicBezTo>
                  <a:cubicBezTo>
                    <a:pt x="9470" y="47770"/>
                    <a:pt x="10452" y="46914"/>
                    <a:pt x="11592" y="45869"/>
                  </a:cubicBezTo>
                  <a:cubicBezTo>
                    <a:pt x="13429" y="44223"/>
                    <a:pt x="15360" y="44001"/>
                    <a:pt x="17641" y="43843"/>
                  </a:cubicBezTo>
                  <a:close/>
                  <a:moveTo>
                    <a:pt x="26350" y="46249"/>
                  </a:moveTo>
                  <a:lnTo>
                    <a:pt x="26350" y="46249"/>
                  </a:lnTo>
                  <a:cubicBezTo>
                    <a:pt x="29152" y="47907"/>
                    <a:pt x="32500" y="49077"/>
                    <a:pt x="35793" y="49077"/>
                  </a:cubicBezTo>
                  <a:cubicBezTo>
                    <a:pt x="35960" y="49077"/>
                    <a:pt x="36127" y="49074"/>
                    <a:pt x="36294" y="49068"/>
                  </a:cubicBezTo>
                  <a:cubicBezTo>
                    <a:pt x="37275" y="49036"/>
                    <a:pt x="38099" y="48783"/>
                    <a:pt x="38859" y="48340"/>
                  </a:cubicBezTo>
                  <a:cubicBezTo>
                    <a:pt x="41012" y="49638"/>
                    <a:pt x="42659" y="51601"/>
                    <a:pt x="44939" y="52742"/>
                  </a:cubicBezTo>
                  <a:cubicBezTo>
                    <a:pt x="45256" y="52900"/>
                    <a:pt x="45794" y="53058"/>
                    <a:pt x="46048" y="53248"/>
                  </a:cubicBezTo>
                  <a:cubicBezTo>
                    <a:pt x="47758" y="54610"/>
                    <a:pt x="46491" y="55560"/>
                    <a:pt x="45763" y="56383"/>
                  </a:cubicBezTo>
                  <a:cubicBezTo>
                    <a:pt x="44623" y="57650"/>
                    <a:pt x="43578" y="59044"/>
                    <a:pt x="41931" y="59645"/>
                  </a:cubicBezTo>
                  <a:cubicBezTo>
                    <a:pt x="41246" y="59894"/>
                    <a:pt x="40562" y="60003"/>
                    <a:pt x="39884" y="60003"/>
                  </a:cubicBezTo>
                  <a:cubicBezTo>
                    <a:pt x="37363" y="60003"/>
                    <a:pt x="34933" y="58496"/>
                    <a:pt x="32937" y="57048"/>
                  </a:cubicBezTo>
                  <a:cubicBezTo>
                    <a:pt x="30340" y="55180"/>
                    <a:pt x="28028" y="53027"/>
                    <a:pt x="25875" y="50651"/>
                  </a:cubicBezTo>
                  <a:lnTo>
                    <a:pt x="25843" y="50651"/>
                  </a:lnTo>
                  <a:cubicBezTo>
                    <a:pt x="26666" y="49543"/>
                    <a:pt x="26540" y="47738"/>
                    <a:pt x="26350" y="46249"/>
                  </a:cubicBezTo>
                  <a:close/>
                  <a:moveTo>
                    <a:pt x="20364" y="48371"/>
                  </a:moveTo>
                  <a:cubicBezTo>
                    <a:pt x="21156" y="49416"/>
                    <a:pt x="22739" y="51475"/>
                    <a:pt x="24323" y="51475"/>
                  </a:cubicBezTo>
                  <a:cubicBezTo>
                    <a:pt x="25590" y="54895"/>
                    <a:pt x="29295" y="56985"/>
                    <a:pt x="29390" y="60880"/>
                  </a:cubicBezTo>
                  <a:cubicBezTo>
                    <a:pt x="29421" y="62686"/>
                    <a:pt x="28915" y="64491"/>
                    <a:pt x="28250" y="66169"/>
                  </a:cubicBezTo>
                  <a:cubicBezTo>
                    <a:pt x="27838" y="67214"/>
                    <a:pt x="26698" y="67943"/>
                    <a:pt x="25526" y="67943"/>
                  </a:cubicBezTo>
                  <a:cubicBezTo>
                    <a:pt x="25209" y="67943"/>
                    <a:pt x="24893" y="67689"/>
                    <a:pt x="24576" y="67658"/>
                  </a:cubicBezTo>
                  <a:cubicBezTo>
                    <a:pt x="24259" y="67658"/>
                    <a:pt x="24038" y="67658"/>
                    <a:pt x="23753" y="67816"/>
                  </a:cubicBezTo>
                  <a:cubicBezTo>
                    <a:pt x="23468" y="67974"/>
                    <a:pt x="23404" y="68386"/>
                    <a:pt x="23214" y="68513"/>
                  </a:cubicBezTo>
                  <a:cubicBezTo>
                    <a:pt x="23103" y="68718"/>
                    <a:pt x="22937" y="68821"/>
                    <a:pt x="22712" y="68821"/>
                  </a:cubicBezTo>
                  <a:cubicBezTo>
                    <a:pt x="22486" y="68821"/>
                    <a:pt x="22201" y="68718"/>
                    <a:pt x="21853" y="68513"/>
                  </a:cubicBezTo>
                  <a:cubicBezTo>
                    <a:pt x="21584" y="68626"/>
                    <a:pt x="21342" y="68683"/>
                    <a:pt x="21128" y="68683"/>
                  </a:cubicBezTo>
                  <a:cubicBezTo>
                    <a:pt x="20687" y="68683"/>
                    <a:pt x="20366" y="68443"/>
                    <a:pt x="20174" y="67974"/>
                  </a:cubicBezTo>
                  <a:cubicBezTo>
                    <a:pt x="19857" y="67594"/>
                    <a:pt x="19636" y="67088"/>
                    <a:pt x="19414" y="66613"/>
                  </a:cubicBezTo>
                  <a:cubicBezTo>
                    <a:pt x="18527" y="64681"/>
                    <a:pt x="18052" y="62591"/>
                    <a:pt x="17451" y="60564"/>
                  </a:cubicBezTo>
                  <a:cubicBezTo>
                    <a:pt x="16912" y="58854"/>
                    <a:pt x="16215" y="57080"/>
                    <a:pt x="16469" y="55243"/>
                  </a:cubicBezTo>
                  <a:cubicBezTo>
                    <a:pt x="16754" y="53248"/>
                    <a:pt x="17767" y="51221"/>
                    <a:pt x="18464" y="49321"/>
                  </a:cubicBezTo>
                  <a:cubicBezTo>
                    <a:pt x="19097" y="49068"/>
                    <a:pt x="19731" y="48720"/>
                    <a:pt x="20364" y="48371"/>
                  </a:cubicBezTo>
                  <a:close/>
                  <a:moveTo>
                    <a:pt x="25590" y="50936"/>
                  </a:moveTo>
                  <a:cubicBezTo>
                    <a:pt x="28250" y="53977"/>
                    <a:pt x="31417" y="56858"/>
                    <a:pt x="34900" y="58854"/>
                  </a:cubicBezTo>
                  <a:lnTo>
                    <a:pt x="34932" y="58854"/>
                  </a:lnTo>
                  <a:cubicBezTo>
                    <a:pt x="35217" y="60754"/>
                    <a:pt x="35597" y="62654"/>
                    <a:pt x="35344" y="64586"/>
                  </a:cubicBezTo>
                  <a:cubicBezTo>
                    <a:pt x="35154" y="66296"/>
                    <a:pt x="34489" y="66929"/>
                    <a:pt x="33285" y="67943"/>
                  </a:cubicBezTo>
                  <a:cubicBezTo>
                    <a:pt x="32873" y="68323"/>
                    <a:pt x="32493" y="68608"/>
                    <a:pt x="32240" y="69146"/>
                  </a:cubicBezTo>
                  <a:cubicBezTo>
                    <a:pt x="31702" y="70349"/>
                    <a:pt x="32177" y="70666"/>
                    <a:pt x="30783" y="71331"/>
                  </a:cubicBezTo>
                  <a:cubicBezTo>
                    <a:pt x="30142" y="71626"/>
                    <a:pt x="29576" y="71721"/>
                    <a:pt x="28988" y="71721"/>
                  </a:cubicBezTo>
                  <a:cubicBezTo>
                    <a:pt x="28501" y="71721"/>
                    <a:pt x="28000" y="71656"/>
                    <a:pt x="27426" y="71585"/>
                  </a:cubicBezTo>
                  <a:cubicBezTo>
                    <a:pt x="25526" y="71331"/>
                    <a:pt x="23689" y="70824"/>
                    <a:pt x="22169" y="69684"/>
                  </a:cubicBezTo>
                  <a:cubicBezTo>
                    <a:pt x="22518" y="69653"/>
                    <a:pt x="22898" y="69526"/>
                    <a:pt x="23309" y="69241"/>
                  </a:cubicBezTo>
                  <a:cubicBezTo>
                    <a:pt x="24499" y="68475"/>
                    <a:pt x="24749" y="68263"/>
                    <a:pt x="24949" y="68263"/>
                  </a:cubicBezTo>
                  <a:cubicBezTo>
                    <a:pt x="25138" y="68263"/>
                    <a:pt x="25282" y="68452"/>
                    <a:pt x="26128" y="68544"/>
                  </a:cubicBezTo>
                  <a:cubicBezTo>
                    <a:pt x="26212" y="68553"/>
                    <a:pt x="26293" y="68558"/>
                    <a:pt x="26370" y="68558"/>
                  </a:cubicBezTo>
                  <a:cubicBezTo>
                    <a:pt x="26846" y="68558"/>
                    <a:pt x="27203" y="68387"/>
                    <a:pt x="27585" y="68006"/>
                  </a:cubicBezTo>
                  <a:cubicBezTo>
                    <a:pt x="28788" y="66898"/>
                    <a:pt x="29263" y="64617"/>
                    <a:pt x="29580" y="63097"/>
                  </a:cubicBezTo>
                  <a:cubicBezTo>
                    <a:pt x="29897" y="61292"/>
                    <a:pt x="29833" y="59487"/>
                    <a:pt x="29010" y="57809"/>
                  </a:cubicBezTo>
                  <a:cubicBezTo>
                    <a:pt x="27806" y="55497"/>
                    <a:pt x="25621" y="53913"/>
                    <a:pt x="24576" y="51475"/>
                  </a:cubicBezTo>
                  <a:cubicBezTo>
                    <a:pt x="24798" y="51443"/>
                    <a:pt x="24988" y="51380"/>
                    <a:pt x="25209" y="51253"/>
                  </a:cubicBezTo>
                  <a:cubicBezTo>
                    <a:pt x="25241" y="51221"/>
                    <a:pt x="25241" y="51221"/>
                    <a:pt x="25241" y="51221"/>
                  </a:cubicBezTo>
                  <a:cubicBezTo>
                    <a:pt x="26476" y="53122"/>
                    <a:pt x="27870" y="54927"/>
                    <a:pt x="29358" y="56637"/>
                  </a:cubicBezTo>
                  <a:cubicBezTo>
                    <a:pt x="29373" y="56652"/>
                    <a:pt x="29389" y="56658"/>
                    <a:pt x="29405" y="56658"/>
                  </a:cubicBezTo>
                  <a:cubicBezTo>
                    <a:pt x="29457" y="56658"/>
                    <a:pt x="29502" y="56590"/>
                    <a:pt x="29453" y="56542"/>
                  </a:cubicBezTo>
                  <a:cubicBezTo>
                    <a:pt x="28028" y="54800"/>
                    <a:pt x="26666" y="52995"/>
                    <a:pt x="25336" y="51158"/>
                  </a:cubicBezTo>
                  <a:cubicBezTo>
                    <a:pt x="25431" y="51095"/>
                    <a:pt x="25526" y="51031"/>
                    <a:pt x="25590" y="50936"/>
                  </a:cubicBezTo>
                  <a:close/>
                  <a:moveTo>
                    <a:pt x="17704" y="50208"/>
                  </a:moveTo>
                  <a:cubicBezTo>
                    <a:pt x="17672" y="50240"/>
                    <a:pt x="17641" y="50271"/>
                    <a:pt x="17641" y="50335"/>
                  </a:cubicBezTo>
                  <a:cubicBezTo>
                    <a:pt x="15709" y="52615"/>
                    <a:pt x="13809" y="54927"/>
                    <a:pt x="12732" y="57777"/>
                  </a:cubicBezTo>
                  <a:cubicBezTo>
                    <a:pt x="12712" y="57816"/>
                    <a:pt x="12741" y="57843"/>
                    <a:pt x="12773" y="57843"/>
                  </a:cubicBezTo>
                  <a:cubicBezTo>
                    <a:pt x="12793" y="57843"/>
                    <a:pt x="12815" y="57833"/>
                    <a:pt x="12827" y="57809"/>
                  </a:cubicBezTo>
                  <a:cubicBezTo>
                    <a:pt x="14189" y="55275"/>
                    <a:pt x="15709" y="53058"/>
                    <a:pt x="17451" y="50810"/>
                  </a:cubicBezTo>
                  <a:lnTo>
                    <a:pt x="17451" y="50810"/>
                  </a:lnTo>
                  <a:cubicBezTo>
                    <a:pt x="17197" y="51411"/>
                    <a:pt x="16944" y="52045"/>
                    <a:pt x="16722" y="52678"/>
                  </a:cubicBezTo>
                  <a:cubicBezTo>
                    <a:pt x="16722" y="52623"/>
                    <a:pt x="16690" y="52589"/>
                    <a:pt x="16657" y="52589"/>
                  </a:cubicBezTo>
                  <a:cubicBezTo>
                    <a:pt x="16633" y="52589"/>
                    <a:pt x="16609" y="52607"/>
                    <a:pt x="16595" y="52647"/>
                  </a:cubicBezTo>
                  <a:cubicBezTo>
                    <a:pt x="15740" y="54990"/>
                    <a:pt x="15012" y="57429"/>
                    <a:pt x="14600" y="59930"/>
                  </a:cubicBezTo>
                  <a:cubicBezTo>
                    <a:pt x="14600" y="59962"/>
                    <a:pt x="14624" y="59978"/>
                    <a:pt x="14652" y="59978"/>
                  </a:cubicBezTo>
                  <a:cubicBezTo>
                    <a:pt x="14680" y="59978"/>
                    <a:pt x="14711" y="59962"/>
                    <a:pt x="14727" y="59930"/>
                  </a:cubicBezTo>
                  <a:cubicBezTo>
                    <a:pt x="15202" y="57967"/>
                    <a:pt x="15677" y="56003"/>
                    <a:pt x="16279" y="54072"/>
                  </a:cubicBezTo>
                  <a:lnTo>
                    <a:pt x="16279" y="54072"/>
                  </a:lnTo>
                  <a:cubicBezTo>
                    <a:pt x="16120" y="54642"/>
                    <a:pt x="16025" y="55212"/>
                    <a:pt x="15994" y="55782"/>
                  </a:cubicBezTo>
                  <a:cubicBezTo>
                    <a:pt x="15835" y="58094"/>
                    <a:pt x="16976" y="60500"/>
                    <a:pt x="17609" y="62654"/>
                  </a:cubicBezTo>
                  <a:cubicBezTo>
                    <a:pt x="17989" y="63826"/>
                    <a:pt x="18559" y="66042"/>
                    <a:pt x="19477" y="67689"/>
                  </a:cubicBezTo>
                  <a:cubicBezTo>
                    <a:pt x="18939" y="69146"/>
                    <a:pt x="18591" y="69684"/>
                    <a:pt x="16754" y="70159"/>
                  </a:cubicBezTo>
                  <a:cubicBezTo>
                    <a:pt x="16599" y="70195"/>
                    <a:pt x="16481" y="70199"/>
                    <a:pt x="16371" y="70199"/>
                  </a:cubicBezTo>
                  <a:cubicBezTo>
                    <a:pt x="16334" y="70199"/>
                    <a:pt x="16299" y="70199"/>
                    <a:pt x="16263" y="70199"/>
                  </a:cubicBezTo>
                  <a:cubicBezTo>
                    <a:pt x="16120" y="70199"/>
                    <a:pt x="15978" y="70207"/>
                    <a:pt x="15772" y="70286"/>
                  </a:cubicBezTo>
                  <a:cubicBezTo>
                    <a:pt x="14649" y="70764"/>
                    <a:pt x="14337" y="72433"/>
                    <a:pt x="13149" y="72433"/>
                  </a:cubicBezTo>
                  <a:cubicBezTo>
                    <a:pt x="12763" y="72433"/>
                    <a:pt x="12284" y="72257"/>
                    <a:pt x="11655" y="71806"/>
                  </a:cubicBezTo>
                  <a:cubicBezTo>
                    <a:pt x="9502" y="70286"/>
                    <a:pt x="8203" y="66074"/>
                    <a:pt x="7918" y="63572"/>
                  </a:cubicBezTo>
                  <a:cubicBezTo>
                    <a:pt x="7190" y="57334"/>
                    <a:pt x="13270" y="53470"/>
                    <a:pt x="17704" y="50208"/>
                  </a:cubicBezTo>
                  <a:close/>
                  <a:moveTo>
                    <a:pt x="5910" y="0"/>
                  </a:moveTo>
                  <a:cubicBezTo>
                    <a:pt x="5894" y="0"/>
                    <a:pt x="5877" y="4"/>
                    <a:pt x="5860" y="13"/>
                  </a:cubicBezTo>
                  <a:cubicBezTo>
                    <a:pt x="5543" y="44"/>
                    <a:pt x="5290" y="235"/>
                    <a:pt x="5131" y="520"/>
                  </a:cubicBezTo>
                  <a:cubicBezTo>
                    <a:pt x="5100" y="583"/>
                    <a:pt x="5131" y="646"/>
                    <a:pt x="5163" y="710"/>
                  </a:cubicBezTo>
                  <a:cubicBezTo>
                    <a:pt x="5100" y="773"/>
                    <a:pt x="5100" y="868"/>
                    <a:pt x="5163" y="931"/>
                  </a:cubicBezTo>
                  <a:cubicBezTo>
                    <a:pt x="11212" y="6125"/>
                    <a:pt x="15614" y="13060"/>
                    <a:pt x="17356" y="20883"/>
                  </a:cubicBezTo>
                  <a:cubicBezTo>
                    <a:pt x="18211" y="24620"/>
                    <a:pt x="18686" y="28483"/>
                    <a:pt x="19161" y="32283"/>
                  </a:cubicBezTo>
                  <a:cubicBezTo>
                    <a:pt x="19446" y="34437"/>
                    <a:pt x="19351" y="36400"/>
                    <a:pt x="18876" y="38522"/>
                  </a:cubicBezTo>
                  <a:cubicBezTo>
                    <a:pt x="18559" y="39884"/>
                    <a:pt x="18306" y="41119"/>
                    <a:pt x="18559" y="42481"/>
                  </a:cubicBezTo>
                  <a:cubicBezTo>
                    <a:pt x="18591" y="42544"/>
                    <a:pt x="18622" y="42576"/>
                    <a:pt x="18654" y="42576"/>
                  </a:cubicBezTo>
                  <a:cubicBezTo>
                    <a:pt x="18527" y="42766"/>
                    <a:pt x="18369" y="42924"/>
                    <a:pt x="18242" y="43114"/>
                  </a:cubicBezTo>
                  <a:cubicBezTo>
                    <a:pt x="18179" y="43178"/>
                    <a:pt x="18116" y="43241"/>
                    <a:pt x="18052" y="43336"/>
                  </a:cubicBezTo>
                  <a:cubicBezTo>
                    <a:pt x="18052" y="43336"/>
                    <a:pt x="18052" y="43304"/>
                    <a:pt x="18021" y="43304"/>
                  </a:cubicBezTo>
                  <a:cubicBezTo>
                    <a:pt x="15868" y="42542"/>
                    <a:pt x="13525" y="41795"/>
                    <a:pt x="11194" y="41795"/>
                  </a:cubicBezTo>
                  <a:cubicBezTo>
                    <a:pt x="10232" y="41795"/>
                    <a:pt x="9273" y="41922"/>
                    <a:pt x="8330" y="42227"/>
                  </a:cubicBezTo>
                  <a:cubicBezTo>
                    <a:pt x="6968" y="42702"/>
                    <a:pt x="5860" y="43526"/>
                    <a:pt x="4973" y="44634"/>
                  </a:cubicBezTo>
                  <a:cubicBezTo>
                    <a:pt x="3389" y="46629"/>
                    <a:pt x="2249" y="48561"/>
                    <a:pt x="96" y="49986"/>
                  </a:cubicBezTo>
                  <a:cubicBezTo>
                    <a:pt x="1" y="50018"/>
                    <a:pt x="33" y="50145"/>
                    <a:pt x="96" y="50176"/>
                  </a:cubicBezTo>
                  <a:cubicBezTo>
                    <a:pt x="96" y="50208"/>
                    <a:pt x="96" y="50271"/>
                    <a:pt x="128" y="50303"/>
                  </a:cubicBezTo>
                  <a:cubicBezTo>
                    <a:pt x="1489" y="52235"/>
                    <a:pt x="3738" y="53312"/>
                    <a:pt x="5955" y="54072"/>
                  </a:cubicBezTo>
                  <a:cubicBezTo>
                    <a:pt x="6748" y="54349"/>
                    <a:pt x="7602" y="54456"/>
                    <a:pt x="8470" y="54456"/>
                  </a:cubicBezTo>
                  <a:cubicBezTo>
                    <a:pt x="9682" y="54456"/>
                    <a:pt x="10923" y="54248"/>
                    <a:pt x="12067" y="54008"/>
                  </a:cubicBezTo>
                  <a:lnTo>
                    <a:pt x="12067" y="54008"/>
                  </a:lnTo>
                  <a:cubicBezTo>
                    <a:pt x="8583" y="57239"/>
                    <a:pt x="6208" y="61134"/>
                    <a:pt x="8077" y="66549"/>
                  </a:cubicBezTo>
                  <a:cubicBezTo>
                    <a:pt x="8710" y="68386"/>
                    <a:pt x="9565" y="70159"/>
                    <a:pt x="10832" y="71616"/>
                  </a:cubicBezTo>
                  <a:cubicBezTo>
                    <a:pt x="11399" y="72269"/>
                    <a:pt x="12144" y="73175"/>
                    <a:pt x="13067" y="73175"/>
                  </a:cubicBezTo>
                  <a:cubicBezTo>
                    <a:pt x="13175" y="73175"/>
                    <a:pt x="13285" y="73163"/>
                    <a:pt x="13397" y="73136"/>
                  </a:cubicBezTo>
                  <a:cubicBezTo>
                    <a:pt x="13967" y="72978"/>
                    <a:pt x="14284" y="72503"/>
                    <a:pt x="14664" y="72091"/>
                  </a:cubicBezTo>
                  <a:cubicBezTo>
                    <a:pt x="15139" y="71553"/>
                    <a:pt x="15614" y="70888"/>
                    <a:pt x="16342" y="70603"/>
                  </a:cubicBezTo>
                  <a:cubicBezTo>
                    <a:pt x="16478" y="70554"/>
                    <a:pt x="16619" y="70541"/>
                    <a:pt x="16764" y="70541"/>
                  </a:cubicBezTo>
                  <a:cubicBezTo>
                    <a:pt x="16929" y="70541"/>
                    <a:pt x="17098" y="70558"/>
                    <a:pt x="17267" y="70558"/>
                  </a:cubicBezTo>
                  <a:cubicBezTo>
                    <a:pt x="17435" y="70558"/>
                    <a:pt x="17603" y="70542"/>
                    <a:pt x="17767" y="70476"/>
                  </a:cubicBezTo>
                  <a:cubicBezTo>
                    <a:pt x="18907" y="70064"/>
                    <a:pt x="19287" y="69019"/>
                    <a:pt x="19604" y="67943"/>
                  </a:cubicBezTo>
                  <a:cubicBezTo>
                    <a:pt x="20111" y="68766"/>
                    <a:pt x="20681" y="69368"/>
                    <a:pt x="21378" y="69589"/>
                  </a:cubicBezTo>
                  <a:cubicBezTo>
                    <a:pt x="21409" y="69621"/>
                    <a:pt x="21409" y="69653"/>
                    <a:pt x="21409" y="69653"/>
                  </a:cubicBezTo>
                  <a:cubicBezTo>
                    <a:pt x="23119" y="71173"/>
                    <a:pt x="25178" y="71743"/>
                    <a:pt x="27395" y="72028"/>
                  </a:cubicBezTo>
                  <a:cubicBezTo>
                    <a:pt x="28076" y="72117"/>
                    <a:pt x="28959" y="72296"/>
                    <a:pt x="29792" y="72296"/>
                  </a:cubicBezTo>
                  <a:cubicBezTo>
                    <a:pt x="30741" y="72296"/>
                    <a:pt x="31627" y="72064"/>
                    <a:pt x="32082" y="71204"/>
                  </a:cubicBezTo>
                  <a:cubicBezTo>
                    <a:pt x="32367" y="70698"/>
                    <a:pt x="32272" y="70033"/>
                    <a:pt x="32557" y="69526"/>
                  </a:cubicBezTo>
                  <a:cubicBezTo>
                    <a:pt x="33032" y="68608"/>
                    <a:pt x="33918" y="68196"/>
                    <a:pt x="34584" y="67499"/>
                  </a:cubicBezTo>
                  <a:cubicBezTo>
                    <a:pt x="35154" y="66929"/>
                    <a:pt x="35439" y="66232"/>
                    <a:pt x="35629" y="65472"/>
                  </a:cubicBezTo>
                  <a:cubicBezTo>
                    <a:pt x="36104" y="63446"/>
                    <a:pt x="35819" y="60944"/>
                    <a:pt x="35122" y="58980"/>
                  </a:cubicBezTo>
                  <a:lnTo>
                    <a:pt x="35122" y="58980"/>
                  </a:lnTo>
                  <a:cubicBezTo>
                    <a:pt x="36590" y="59762"/>
                    <a:pt x="38287" y="60360"/>
                    <a:pt x="39951" y="60360"/>
                  </a:cubicBezTo>
                  <a:cubicBezTo>
                    <a:pt x="41052" y="60360"/>
                    <a:pt x="42138" y="60098"/>
                    <a:pt x="43134" y="59455"/>
                  </a:cubicBezTo>
                  <a:cubicBezTo>
                    <a:pt x="44591" y="58537"/>
                    <a:pt x="46333" y="56637"/>
                    <a:pt x="47283" y="55180"/>
                  </a:cubicBezTo>
                  <a:cubicBezTo>
                    <a:pt x="47695" y="54578"/>
                    <a:pt x="47821" y="54198"/>
                    <a:pt x="47283" y="53597"/>
                  </a:cubicBezTo>
                  <a:cubicBezTo>
                    <a:pt x="46269" y="52488"/>
                    <a:pt x="44338" y="52108"/>
                    <a:pt x="43071" y="51221"/>
                  </a:cubicBezTo>
                  <a:cubicBezTo>
                    <a:pt x="41709" y="50240"/>
                    <a:pt x="40569" y="49036"/>
                    <a:pt x="39112" y="48181"/>
                  </a:cubicBezTo>
                  <a:cubicBezTo>
                    <a:pt x="39556" y="47896"/>
                    <a:pt x="39999" y="47516"/>
                    <a:pt x="40379" y="47073"/>
                  </a:cubicBezTo>
                  <a:cubicBezTo>
                    <a:pt x="41202" y="46186"/>
                    <a:pt x="41836" y="45141"/>
                    <a:pt x="42691" y="44254"/>
                  </a:cubicBezTo>
                  <a:cubicBezTo>
                    <a:pt x="43419" y="43526"/>
                    <a:pt x="44306" y="42956"/>
                    <a:pt x="44971" y="42196"/>
                  </a:cubicBezTo>
                  <a:cubicBezTo>
                    <a:pt x="46269" y="40707"/>
                    <a:pt x="46238" y="38839"/>
                    <a:pt x="44971" y="37794"/>
                  </a:cubicBezTo>
                  <a:cubicBezTo>
                    <a:pt x="44939" y="37762"/>
                    <a:pt x="44908" y="37699"/>
                    <a:pt x="44844" y="37699"/>
                  </a:cubicBezTo>
                  <a:cubicBezTo>
                    <a:pt x="44464" y="37445"/>
                    <a:pt x="43989" y="37255"/>
                    <a:pt x="43451" y="37129"/>
                  </a:cubicBezTo>
                  <a:cubicBezTo>
                    <a:pt x="43174" y="37076"/>
                    <a:pt x="42900" y="37053"/>
                    <a:pt x="42630" y="37053"/>
                  </a:cubicBezTo>
                  <a:cubicBezTo>
                    <a:pt x="40954" y="37053"/>
                    <a:pt x="39396" y="37955"/>
                    <a:pt x="37814" y="38364"/>
                  </a:cubicBezTo>
                  <a:cubicBezTo>
                    <a:pt x="35850" y="38902"/>
                    <a:pt x="33855" y="38871"/>
                    <a:pt x="32050" y="39821"/>
                  </a:cubicBezTo>
                  <a:cubicBezTo>
                    <a:pt x="32050" y="39852"/>
                    <a:pt x="32018" y="39852"/>
                    <a:pt x="32018" y="39852"/>
                  </a:cubicBezTo>
                  <a:cubicBezTo>
                    <a:pt x="31638" y="39662"/>
                    <a:pt x="31227" y="39504"/>
                    <a:pt x="30815" y="39409"/>
                  </a:cubicBezTo>
                  <a:cubicBezTo>
                    <a:pt x="29516" y="39061"/>
                    <a:pt x="28155" y="39187"/>
                    <a:pt x="26825" y="39124"/>
                  </a:cubicBezTo>
                  <a:cubicBezTo>
                    <a:pt x="25938" y="39092"/>
                    <a:pt x="24956" y="38839"/>
                    <a:pt x="24038" y="38839"/>
                  </a:cubicBezTo>
                  <a:cubicBezTo>
                    <a:pt x="24006" y="38807"/>
                    <a:pt x="24006" y="38807"/>
                    <a:pt x="23974" y="38776"/>
                  </a:cubicBezTo>
                  <a:cubicBezTo>
                    <a:pt x="21979" y="37509"/>
                    <a:pt x="21758" y="34817"/>
                    <a:pt x="21283" y="32695"/>
                  </a:cubicBezTo>
                  <a:cubicBezTo>
                    <a:pt x="20871" y="30795"/>
                    <a:pt x="20427" y="28895"/>
                    <a:pt x="19984" y="26995"/>
                  </a:cubicBezTo>
                  <a:cubicBezTo>
                    <a:pt x="19161" y="23416"/>
                    <a:pt x="18496" y="19774"/>
                    <a:pt x="17482" y="16259"/>
                  </a:cubicBezTo>
                  <a:cubicBezTo>
                    <a:pt x="17229" y="15404"/>
                    <a:pt x="16944" y="14581"/>
                    <a:pt x="16627" y="13757"/>
                  </a:cubicBezTo>
                  <a:lnTo>
                    <a:pt x="16627" y="13757"/>
                  </a:lnTo>
                  <a:cubicBezTo>
                    <a:pt x="17704" y="15024"/>
                    <a:pt x="19287" y="15879"/>
                    <a:pt x="20364" y="17209"/>
                  </a:cubicBezTo>
                  <a:cubicBezTo>
                    <a:pt x="22106" y="19331"/>
                    <a:pt x="24513" y="20566"/>
                    <a:pt x="26920" y="21864"/>
                  </a:cubicBezTo>
                  <a:cubicBezTo>
                    <a:pt x="28376" y="24303"/>
                    <a:pt x="27205" y="27343"/>
                    <a:pt x="28408" y="29940"/>
                  </a:cubicBezTo>
                  <a:cubicBezTo>
                    <a:pt x="29833" y="32948"/>
                    <a:pt x="32968" y="34500"/>
                    <a:pt x="34615" y="37319"/>
                  </a:cubicBezTo>
                  <a:cubicBezTo>
                    <a:pt x="34584" y="37319"/>
                    <a:pt x="34584" y="37350"/>
                    <a:pt x="34584" y="37382"/>
                  </a:cubicBezTo>
                  <a:cubicBezTo>
                    <a:pt x="34510" y="37504"/>
                    <a:pt x="34607" y="37645"/>
                    <a:pt x="34712" y="37645"/>
                  </a:cubicBezTo>
                  <a:cubicBezTo>
                    <a:pt x="34744" y="37645"/>
                    <a:pt x="34776" y="37633"/>
                    <a:pt x="34805" y="37604"/>
                  </a:cubicBezTo>
                  <a:cubicBezTo>
                    <a:pt x="34817" y="37610"/>
                    <a:pt x="34830" y="37612"/>
                    <a:pt x="34842" y="37612"/>
                  </a:cubicBezTo>
                  <a:cubicBezTo>
                    <a:pt x="34899" y="37612"/>
                    <a:pt x="34958" y="37561"/>
                    <a:pt x="34932" y="37509"/>
                  </a:cubicBezTo>
                  <a:cubicBezTo>
                    <a:pt x="34932" y="37477"/>
                    <a:pt x="34932" y="37477"/>
                    <a:pt x="34932" y="37477"/>
                  </a:cubicBezTo>
                  <a:cubicBezTo>
                    <a:pt x="36990" y="34469"/>
                    <a:pt x="40189" y="30415"/>
                    <a:pt x="37940" y="26741"/>
                  </a:cubicBezTo>
                  <a:cubicBezTo>
                    <a:pt x="35858" y="23403"/>
                    <a:pt x="31465" y="21605"/>
                    <a:pt x="27626" y="21605"/>
                  </a:cubicBezTo>
                  <a:cubicBezTo>
                    <a:pt x="27495" y="21605"/>
                    <a:pt x="27365" y="21607"/>
                    <a:pt x="27236" y="21611"/>
                  </a:cubicBezTo>
                  <a:cubicBezTo>
                    <a:pt x="27173" y="21548"/>
                    <a:pt x="27110" y="21516"/>
                    <a:pt x="27046" y="21516"/>
                  </a:cubicBezTo>
                  <a:cubicBezTo>
                    <a:pt x="25399" y="20503"/>
                    <a:pt x="23499" y="19679"/>
                    <a:pt x="22011" y="18444"/>
                  </a:cubicBezTo>
                  <a:lnTo>
                    <a:pt x="22011" y="18444"/>
                  </a:lnTo>
                  <a:cubicBezTo>
                    <a:pt x="22266" y="18520"/>
                    <a:pt x="22528" y="18552"/>
                    <a:pt x="22794" y="18552"/>
                  </a:cubicBezTo>
                  <a:cubicBezTo>
                    <a:pt x="23755" y="18552"/>
                    <a:pt x="24774" y="18133"/>
                    <a:pt x="25716" y="17811"/>
                  </a:cubicBezTo>
                  <a:cubicBezTo>
                    <a:pt x="26310" y="17597"/>
                    <a:pt x="26897" y="17520"/>
                    <a:pt x="27479" y="17520"/>
                  </a:cubicBezTo>
                  <a:cubicBezTo>
                    <a:pt x="28966" y="17520"/>
                    <a:pt x="30419" y="18023"/>
                    <a:pt x="31877" y="18023"/>
                  </a:cubicBezTo>
                  <a:cubicBezTo>
                    <a:pt x="32461" y="18023"/>
                    <a:pt x="33046" y="17942"/>
                    <a:pt x="33633" y="17716"/>
                  </a:cubicBezTo>
                  <a:lnTo>
                    <a:pt x="33633" y="17747"/>
                  </a:lnTo>
                  <a:cubicBezTo>
                    <a:pt x="33982" y="19268"/>
                    <a:pt x="35502" y="19869"/>
                    <a:pt x="36927" y="19964"/>
                  </a:cubicBezTo>
                  <a:cubicBezTo>
                    <a:pt x="36961" y="19965"/>
                    <a:pt x="36994" y="19966"/>
                    <a:pt x="37028" y="19966"/>
                  </a:cubicBezTo>
                  <a:cubicBezTo>
                    <a:pt x="37901" y="19966"/>
                    <a:pt x="38637" y="19577"/>
                    <a:pt x="39461" y="19394"/>
                  </a:cubicBezTo>
                  <a:cubicBezTo>
                    <a:pt x="40015" y="19268"/>
                    <a:pt x="40561" y="19220"/>
                    <a:pt x="41103" y="19220"/>
                  </a:cubicBezTo>
                  <a:cubicBezTo>
                    <a:pt x="41646" y="19220"/>
                    <a:pt x="42184" y="19268"/>
                    <a:pt x="42722" y="19331"/>
                  </a:cubicBezTo>
                  <a:cubicBezTo>
                    <a:pt x="42881" y="19553"/>
                    <a:pt x="43007" y="19774"/>
                    <a:pt x="43198" y="19996"/>
                  </a:cubicBezTo>
                  <a:cubicBezTo>
                    <a:pt x="43546" y="20503"/>
                    <a:pt x="43926" y="20883"/>
                    <a:pt x="44528" y="21073"/>
                  </a:cubicBezTo>
                  <a:cubicBezTo>
                    <a:pt x="44718" y="21136"/>
                    <a:pt x="44900" y="21144"/>
                    <a:pt x="45082" y="21144"/>
                  </a:cubicBezTo>
                  <a:cubicBezTo>
                    <a:pt x="45143" y="21144"/>
                    <a:pt x="45203" y="21143"/>
                    <a:pt x="45264" y="21143"/>
                  </a:cubicBezTo>
                  <a:cubicBezTo>
                    <a:pt x="45386" y="21143"/>
                    <a:pt x="45509" y="21147"/>
                    <a:pt x="45636" y="21168"/>
                  </a:cubicBezTo>
                  <a:cubicBezTo>
                    <a:pt x="46934" y="21358"/>
                    <a:pt x="47695" y="21738"/>
                    <a:pt x="48486" y="22688"/>
                  </a:cubicBezTo>
                  <a:cubicBezTo>
                    <a:pt x="48486" y="22751"/>
                    <a:pt x="48518" y="22783"/>
                    <a:pt x="48550" y="22814"/>
                  </a:cubicBezTo>
                  <a:lnTo>
                    <a:pt x="48581" y="22814"/>
                  </a:lnTo>
                  <a:cubicBezTo>
                    <a:pt x="48609" y="22852"/>
                    <a:pt x="48645" y="22867"/>
                    <a:pt x="48681" y="22867"/>
                  </a:cubicBezTo>
                  <a:cubicBezTo>
                    <a:pt x="48769" y="22867"/>
                    <a:pt x="48857" y="22777"/>
                    <a:pt x="48835" y="22688"/>
                  </a:cubicBezTo>
                  <a:cubicBezTo>
                    <a:pt x="48835" y="22688"/>
                    <a:pt x="48835" y="22688"/>
                    <a:pt x="48835" y="22656"/>
                  </a:cubicBezTo>
                  <a:cubicBezTo>
                    <a:pt x="49310" y="18919"/>
                    <a:pt x="48138" y="14676"/>
                    <a:pt x="44401" y="13060"/>
                  </a:cubicBezTo>
                  <a:cubicBezTo>
                    <a:pt x="43643" y="12736"/>
                    <a:pt x="42851" y="12590"/>
                    <a:pt x="42051" y="12590"/>
                  </a:cubicBezTo>
                  <a:cubicBezTo>
                    <a:pt x="38872" y="12590"/>
                    <a:pt x="35569" y="14888"/>
                    <a:pt x="33823" y="17367"/>
                  </a:cubicBezTo>
                  <a:cubicBezTo>
                    <a:pt x="33777" y="17321"/>
                    <a:pt x="33731" y="17292"/>
                    <a:pt x="33672" y="17292"/>
                  </a:cubicBezTo>
                  <a:cubicBezTo>
                    <a:pt x="33650" y="17292"/>
                    <a:pt x="33627" y="17296"/>
                    <a:pt x="33602" y="17304"/>
                  </a:cubicBezTo>
                  <a:cubicBezTo>
                    <a:pt x="33076" y="17528"/>
                    <a:pt x="32559" y="17611"/>
                    <a:pt x="32047" y="17611"/>
                  </a:cubicBezTo>
                  <a:cubicBezTo>
                    <a:pt x="30614" y="17611"/>
                    <a:pt x="29215" y="16964"/>
                    <a:pt x="27739" y="16964"/>
                  </a:cubicBezTo>
                  <a:cubicBezTo>
                    <a:pt x="27583" y="16964"/>
                    <a:pt x="27426" y="16971"/>
                    <a:pt x="27268" y="16987"/>
                  </a:cubicBezTo>
                  <a:cubicBezTo>
                    <a:pt x="25785" y="17126"/>
                    <a:pt x="24268" y="18232"/>
                    <a:pt x="22804" y="18232"/>
                  </a:cubicBezTo>
                  <a:cubicBezTo>
                    <a:pt x="22267" y="18232"/>
                    <a:pt x="21737" y="18083"/>
                    <a:pt x="21219" y="17684"/>
                  </a:cubicBezTo>
                  <a:cubicBezTo>
                    <a:pt x="21092" y="17526"/>
                    <a:pt x="20934" y="17367"/>
                    <a:pt x="20807" y="17177"/>
                  </a:cubicBezTo>
                  <a:cubicBezTo>
                    <a:pt x="19287" y="15214"/>
                    <a:pt x="16786" y="14232"/>
                    <a:pt x="15740" y="11889"/>
                  </a:cubicBezTo>
                  <a:cubicBezTo>
                    <a:pt x="15740" y="11857"/>
                    <a:pt x="15740" y="11857"/>
                    <a:pt x="15709" y="11857"/>
                  </a:cubicBezTo>
                  <a:cubicBezTo>
                    <a:pt x="13397" y="7360"/>
                    <a:pt x="9818" y="3528"/>
                    <a:pt x="6113" y="108"/>
                  </a:cubicBezTo>
                  <a:cubicBezTo>
                    <a:pt x="6081" y="76"/>
                    <a:pt x="6050" y="76"/>
                    <a:pt x="6018" y="76"/>
                  </a:cubicBezTo>
                  <a:cubicBezTo>
                    <a:pt x="5995" y="30"/>
                    <a:pt x="5955" y="0"/>
                    <a:pt x="591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6"/>
            <p:cNvSpPr/>
            <p:nvPr/>
          </p:nvSpPr>
          <p:spPr>
            <a:xfrm>
              <a:off x="509144" y="1884087"/>
              <a:ext cx="24263" cy="92899"/>
            </a:xfrm>
            <a:custGeom>
              <a:avLst/>
              <a:gdLst/>
              <a:ahLst/>
              <a:cxnLst/>
              <a:rect l="l" t="t" r="r" b="b"/>
              <a:pathLst>
                <a:path w="824" h="3155" extrusionOk="0">
                  <a:moveTo>
                    <a:pt x="760" y="1"/>
                  </a:moveTo>
                  <a:cubicBezTo>
                    <a:pt x="742" y="1"/>
                    <a:pt x="729" y="11"/>
                    <a:pt x="729" y="35"/>
                  </a:cubicBezTo>
                  <a:cubicBezTo>
                    <a:pt x="317" y="1017"/>
                    <a:pt x="63" y="2030"/>
                    <a:pt x="0" y="3107"/>
                  </a:cubicBezTo>
                  <a:cubicBezTo>
                    <a:pt x="0" y="3139"/>
                    <a:pt x="24" y="3155"/>
                    <a:pt x="48" y="3155"/>
                  </a:cubicBezTo>
                  <a:cubicBezTo>
                    <a:pt x="71" y="3155"/>
                    <a:pt x="95" y="3139"/>
                    <a:pt x="95" y="3107"/>
                  </a:cubicBezTo>
                  <a:cubicBezTo>
                    <a:pt x="222" y="2062"/>
                    <a:pt x="412" y="1049"/>
                    <a:pt x="824" y="67"/>
                  </a:cubicBezTo>
                  <a:cubicBezTo>
                    <a:pt x="824" y="28"/>
                    <a:pt x="787" y="1"/>
                    <a:pt x="760"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6"/>
            <p:cNvSpPr/>
            <p:nvPr/>
          </p:nvSpPr>
          <p:spPr>
            <a:xfrm>
              <a:off x="581871" y="1959228"/>
              <a:ext cx="6566" cy="33538"/>
            </a:xfrm>
            <a:custGeom>
              <a:avLst/>
              <a:gdLst/>
              <a:ahLst/>
              <a:cxnLst/>
              <a:rect l="l" t="t" r="r" b="b"/>
              <a:pathLst>
                <a:path w="223" h="1139" extrusionOk="0">
                  <a:moveTo>
                    <a:pt x="107" y="1"/>
                  </a:moveTo>
                  <a:cubicBezTo>
                    <a:pt x="87" y="1"/>
                    <a:pt x="64" y="17"/>
                    <a:pt x="64" y="48"/>
                  </a:cubicBezTo>
                  <a:cubicBezTo>
                    <a:pt x="0" y="397"/>
                    <a:pt x="32" y="777"/>
                    <a:pt x="159" y="1125"/>
                  </a:cubicBezTo>
                  <a:cubicBezTo>
                    <a:pt x="168" y="1134"/>
                    <a:pt x="177" y="1138"/>
                    <a:pt x="186" y="1138"/>
                  </a:cubicBezTo>
                  <a:cubicBezTo>
                    <a:pt x="206" y="1138"/>
                    <a:pt x="222" y="1116"/>
                    <a:pt x="222" y="1093"/>
                  </a:cubicBezTo>
                  <a:cubicBezTo>
                    <a:pt x="95" y="745"/>
                    <a:pt x="64" y="397"/>
                    <a:pt x="127" y="48"/>
                  </a:cubicBezTo>
                  <a:cubicBezTo>
                    <a:pt x="143" y="17"/>
                    <a:pt x="127" y="1"/>
                    <a:pt x="107"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6"/>
            <p:cNvSpPr/>
            <p:nvPr/>
          </p:nvSpPr>
          <p:spPr>
            <a:xfrm>
              <a:off x="290312" y="1501361"/>
              <a:ext cx="180763" cy="253139"/>
            </a:xfrm>
            <a:custGeom>
              <a:avLst/>
              <a:gdLst/>
              <a:ahLst/>
              <a:cxnLst/>
              <a:rect l="l" t="t" r="r" b="b"/>
              <a:pathLst>
                <a:path w="6139" h="8597" extrusionOk="0">
                  <a:moveTo>
                    <a:pt x="6069" y="1"/>
                  </a:moveTo>
                  <a:cubicBezTo>
                    <a:pt x="6062" y="1"/>
                    <a:pt x="6055" y="3"/>
                    <a:pt x="6049" y="9"/>
                  </a:cubicBezTo>
                  <a:cubicBezTo>
                    <a:pt x="3515" y="2289"/>
                    <a:pt x="728" y="5076"/>
                    <a:pt x="0" y="8560"/>
                  </a:cubicBezTo>
                  <a:cubicBezTo>
                    <a:pt x="0" y="8578"/>
                    <a:pt x="32" y="8596"/>
                    <a:pt x="58" y="8596"/>
                  </a:cubicBezTo>
                  <a:cubicBezTo>
                    <a:pt x="78" y="8596"/>
                    <a:pt x="95" y="8586"/>
                    <a:pt x="95" y="8560"/>
                  </a:cubicBezTo>
                  <a:cubicBezTo>
                    <a:pt x="887" y="5171"/>
                    <a:pt x="3674" y="2384"/>
                    <a:pt x="6112" y="104"/>
                  </a:cubicBezTo>
                  <a:cubicBezTo>
                    <a:pt x="6138" y="52"/>
                    <a:pt x="6101" y="1"/>
                    <a:pt x="606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6"/>
            <p:cNvSpPr/>
            <p:nvPr/>
          </p:nvSpPr>
          <p:spPr>
            <a:xfrm>
              <a:off x="450374" y="1968326"/>
              <a:ext cx="9364" cy="46818"/>
            </a:xfrm>
            <a:custGeom>
              <a:avLst/>
              <a:gdLst/>
              <a:ahLst/>
              <a:cxnLst/>
              <a:rect l="l" t="t" r="r" b="b"/>
              <a:pathLst>
                <a:path w="318" h="1590" extrusionOk="0">
                  <a:moveTo>
                    <a:pt x="254" y="1"/>
                  </a:moveTo>
                  <a:cubicBezTo>
                    <a:pt x="239" y="1"/>
                    <a:pt x="223" y="9"/>
                    <a:pt x="223" y="24"/>
                  </a:cubicBezTo>
                  <a:cubicBezTo>
                    <a:pt x="254" y="531"/>
                    <a:pt x="159" y="1038"/>
                    <a:pt x="1" y="1545"/>
                  </a:cubicBezTo>
                  <a:cubicBezTo>
                    <a:pt x="1" y="1567"/>
                    <a:pt x="33" y="1589"/>
                    <a:pt x="51" y="1589"/>
                  </a:cubicBezTo>
                  <a:cubicBezTo>
                    <a:pt x="59" y="1589"/>
                    <a:pt x="64" y="1585"/>
                    <a:pt x="64" y="1576"/>
                  </a:cubicBezTo>
                  <a:cubicBezTo>
                    <a:pt x="254" y="1070"/>
                    <a:pt x="318" y="531"/>
                    <a:pt x="286" y="24"/>
                  </a:cubicBezTo>
                  <a:cubicBezTo>
                    <a:pt x="286" y="9"/>
                    <a:pt x="270" y="1"/>
                    <a:pt x="2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6"/>
            <p:cNvSpPr/>
            <p:nvPr/>
          </p:nvSpPr>
          <p:spPr>
            <a:xfrm>
              <a:off x="368044" y="1607124"/>
              <a:ext cx="61864" cy="149168"/>
            </a:xfrm>
            <a:custGeom>
              <a:avLst/>
              <a:gdLst/>
              <a:ahLst/>
              <a:cxnLst/>
              <a:rect l="l" t="t" r="r" b="b"/>
              <a:pathLst>
                <a:path w="2101" h="5066" extrusionOk="0">
                  <a:moveTo>
                    <a:pt x="2050" y="0"/>
                  </a:moveTo>
                  <a:cubicBezTo>
                    <a:pt x="2038" y="0"/>
                    <a:pt x="2025" y="8"/>
                    <a:pt x="2015" y="27"/>
                  </a:cubicBezTo>
                  <a:cubicBezTo>
                    <a:pt x="1129" y="1579"/>
                    <a:pt x="464" y="3258"/>
                    <a:pt x="20" y="4999"/>
                  </a:cubicBezTo>
                  <a:cubicBezTo>
                    <a:pt x="1" y="5039"/>
                    <a:pt x="29" y="5066"/>
                    <a:pt x="62" y="5066"/>
                  </a:cubicBezTo>
                  <a:cubicBezTo>
                    <a:pt x="82" y="5066"/>
                    <a:pt x="103" y="5055"/>
                    <a:pt x="115" y="5031"/>
                  </a:cubicBezTo>
                  <a:cubicBezTo>
                    <a:pt x="622" y="3321"/>
                    <a:pt x="1287" y="1674"/>
                    <a:pt x="2079" y="59"/>
                  </a:cubicBezTo>
                  <a:cubicBezTo>
                    <a:pt x="2101" y="37"/>
                    <a:pt x="2077" y="0"/>
                    <a:pt x="205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6"/>
            <p:cNvSpPr/>
            <p:nvPr/>
          </p:nvSpPr>
          <p:spPr>
            <a:xfrm>
              <a:off x="244615" y="1580624"/>
              <a:ext cx="121078" cy="200844"/>
            </a:xfrm>
            <a:custGeom>
              <a:avLst/>
              <a:gdLst/>
              <a:ahLst/>
              <a:cxnLst/>
              <a:rect l="l" t="t" r="r" b="b"/>
              <a:pathLst>
                <a:path w="4112" h="6821" extrusionOk="0">
                  <a:moveTo>
                    <a:pt x="4055" y="0"/>
                  </a:moveTo>
                  <a:cubicBezTo>
                    <a:pt x="4045" y="0"/>
                    <a:pt x="4034" y="3"/>
                    <a:pt x="4022" y="9"/>
                  </a:cubicBezTo>
                  <a:cubicBezTo>
                    <a:pt x="1995" y="1782"/>
                    <a:pt x="602" y="4126"/>
                    <a:pt x="0" y="6754"/>
                  </a:cubicBezTo>
                  <a:cubicBezTo>
                    <a:pt x="0" y="6794"/>
                    <a:pt x="24" y="6821"/>
                    <a:pt x="50" y="6821"/>
                  </a:cubicBezTo>
                  <a:cubicBezTo>
                    <a:pt x="66" y="6821"/>
                    <a:pt x="83" y="6810"/>
                    <a:pt x="95" y="6786"/>
                  </a:cubicBezTo>
                  <a:cubicBezTo>
                    <a:pt x="855" y="4189"/>
                    <a:pt x="2154" y="1972"/>
                    <a:pt x="4086" y="72"/>
                  </a:cubicBezTo>
                  <a:cubicBezTo>
                    <a:pt x="4111" y="47"/>
                    <a:pt x="4095" y="0"/>
                    <a:pt x="405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6"/>
            <p:cNvSpPr/>
            <p:nvPr/>
          </p:nvSpPr>
          <p:spPr>
            <a:xfrm>
              <a:off x="774546" y="610712"/>
              <a:ext cx="5065" cy="5477"/>
            </a:xfrm>
            <a:custGeom>
              <a:avLst/>
              <a:gdLst/>
              <a:ahLst/>
              <a:cxnLst/>
              <a:rect l="l" t="t" r="r" b="b"/>
              <a:pathLst>
                <a:path w="172" h="186" extrusionOk="0">
                  <a:moveTo>
                    <a:pt x="15" y="0"/>
                  </a:moveTo>
                  <a:cubicBezTo>
                    <a:pt x="8" y="0"/>
                    <a:pt x="1" y="14"/>
                    <a:pt x="22" y="14"/>
                  </a:cubicBezTo>
                  <a:cubicBezTo>
                    <a:pt x="22" y="4"/>
                    <a:pt x="18" y="0"/>
                    <a:pt x="15" y="0"/>
                  </a:cubicBezTo>
                  <a:close/>
                  <a:moveTo>
                    <a:pt x="22" y="14"/>
                  </a:moveTo>
                  <a:lnTo>
                    <a:pt x="22" y="14"/>
                  </a:lnTo>
                  <a:cubicBezTo>
                    <a:pt x="54" y="78"/>
                    <a:pt x="85" y="141"/>
                    <a:pt x="149" y="173"/>
                  </a:cubicBezTo>
                  <a:cubicBezTo>
                    <a:pt x="149" y="182"/>
                    <a:pt x="151" y="186"/>
                    <a:pt x="154" y="186"/>
                  </a:cubicBezTo>
                  <a:cubicBezTo>
                    <a:pt x="162" y="186"/>
                    <a:pt x="171" y="163"/>
                    <a:pt x="149" y="141"/>
                  </a:cubicBezTo>
                  <a:cubicBezTo>
                    <a:pt x="117" y="109"/>
                    <a:pt x="85" y="46"/>
                    <a:pt x="22" y="14"/>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5" name="Google Shape;615;p46"/>
          <p:cNvSpPr/>
          <p:nvPr/>
        </p:nvSpPr>
        <p:spPr>
          <a:xfrm>
            <a:off x="5674530" y="2341999"/>
            <a:ext cx="29" cy="29"/>
          </a:xfrm>
          <a:custGeom>
            <a:avLst/>
            <a:gdLst/>
            <a:ahLst/>
            <a:cxnLst/>
            <a:rect l="l" t="t" r="r" b="b"/>
            <a:pathLst>
              <a:path w="1" h="1" extrusionOk="0">
                <a:moveTo>
                  <a:pt x="1" y="1"/>
                </a:moveTo>
                <a:lnTo>
                  <a:pt x="1" y="1"/>
                </a:lnTo>
                <a:close/>
              </a:path>
            </a:pathLst>
          </a:custGeom>
          <a:solidFill>
            <a:srgbClr val="6AB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6"/>
          <p:cNvSpPr/>
          <p:nvPr/>
        </p:nvSpPr>
        <p:spPr>
          <a:xfrm>
            <a:off x="3659888" y="3011377"/>
            <a:ext cx="4299" cy="13368"/>
          </a:xfrm>
          <a:custGeom>
            <a:avLst/>
            <a:gdLst/>
            <a:ahLst/>
            <a:cxnLst/>
            <a:rect l="l" t="t" r="r" b="b"/>
            <a:pathLst>
              <a:path w="146" h="454" extrusionOk="0">
                <a:moveTo>
                  <a:pt x="106" y="0"/>
                </a:moveTo>
                <a:cubicBezTo>
                  <a:pt x="93" y="0"/>
                  <a:pt x="82" y="10"/>
                  <a:pt x="82" y="37"/>
                </a:cubicBezTo>
                <a:cubicBezTo>
                  <a:pt x="50" y="164"/>
                  <a:pt x="19" y="290"/>
                  <a:pt x="19" y="417"/>
                </a:cubicBezTo>
                <a:cubicBezTo>
                  <a:pt x="0" y="435"/>
                  <a:pt x="14" y="454"/>
                  <a:pt x="35" y="454"/>
                </a:cubicBezTo>
                <a:cubicBezTo>
                  <a:pt x="50" y="454"/>
                  <a:pt x="69" y="444"/>
                  <a:pt x="82" y="417"/>
                </a:cubicBezTo>
                <a:cubicBezTo>
                  <a:pt x="114" y="290"/>
                  <a:pt x="114" y="164"/>
                  <a:pt x="145" y="37"/>
                </a:cubicBezTo>
                <a:cubicBezTo>
                  <a:pt x="145" y="19"/>
                  <a:pt x="124" y="0"/>
                  <a:pt x="106" y="0"/>
                </a:cubicBezTo>
                <a:close/>
              </a:path>
            </a:pathLst>
          </a:custGeom>
          <a:solidFill>
            <a:srgbClr val="F2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7" name="Google Shape;617;p46"/>
          <p:cNvGrpSpPr/>
          <p:nvPr/>
        </p:nvGrpSpPr>
        <p:grpSpPr>
          <a:xfrm>
            <a:off x="2618869" y="892151"/>
            <a:ext cx="3906262" cy="3849551"/>
            <a:chOff x="2618869" y="892151"/>
            <a:chExt cx="3906262" cy="3849551"/>
          </a:xfrm>
        </p:grpSpPr>
        <p:sp>
          <p:nvSpPr>
            <p:cNvPr id="618" name="Google Shape;618;p46"/>
            <p:cNvSpPr/>
            <p:nvPr/>
          </p:nvSpPr>
          <p:spPr>
            <a:xfrm>
              <a:off x="2618869" y="892151"/>
              <a:ext cx="3906262" cy="3849551"/>
            </a:xfrm>
            <a:custGeom>
              <a:avLst/>
              <a:gdLst/>
              <a:ahLst/>
              <a:cxnLst/>
              <a:rect l="l" t="t" r="r" b="b"/>
              <a:pathLst>
                <a:path w="132663" h="130737" extrusionOk="0">
                  <a:moveTo>
                    <a:pt x="64904" y="1"/>
                  </a:moveTo>
                  <a:cubicBezTo>
                    <a:pt x="64077" y="1"/>
                    <a:pt x="63291" y="31"/>
                    <a:pt x="62578" y="92"/>
                  </a:cubicBezTo>
                  <a:cubicBezTo>
                    <a:pt x="61153" y="219"/>
                    <a:pt x="60457" y="472"/>
                    <a:pt x="60203" y="2024"/>
                  </a:cubicBezTo>
                  <a:cubicBezTo>
                    <a:pt x="59728" y="4937"/>
                    <a:pt x="61533" y="8357"/>
                    <a:pt x="61692" y="11334"/>
                  </a:cubicBezTo>
                  <a:cubicBezTo>
                    <a:pt x="61850" y="14596"/>
                    <a:pt x="61407" y="17826"/>
                    <a:pt x="61850" y="21088"/>
                  </a:cubicBezTo>
                  <a:cubicBezTo>
                    <a:pt x="60868" y="20740"/>
                    <a:pt x="59823" y="20550"/>
                    <a:pt x="58652" y="20455"/>
                  </a:cubicBezTo>
                  <a:cubicBezTo>
                    <a:pt x="58129" y="20420"/>
                    <a:pt x="57609" y="20408"/>
                    <a:pt x="57089" y="20408"/>
                  </a:cubicBezTo>
                  <a:cubicBezTo>
                    <a:pt x="55979" y="20408"/>
                    <a:pt x="54873" y="20462"/>
                    <a:pt x="53764" y="20462"/>
                  </a:cubicBezTo>
                  <a:cubicBezTo>
                    <a:pt x="53031" y="20462"/>
                    <a:pt x="52296" y="20439"/>
                    <a:pt x="51558" y="20360"/>
                  </a:cubicBezTo>
                  <a:cubicBezTo>
                    <a:pt x="49594" y="20138"/>
                    <a:pt x="47662" y="19473"/>
                    <a:pt x="45667" y="19378"/>
                  </a:cubicBezTo>
                  <a:cubicBezTo>
                    <a:pt x="45542" y="19373"/>
                    <a:pt x="45417" y="19370"/>
                    <a:pt x="45293" y="19370"/>
                  </a:cubicBezTo>
                  <a:cubicBezTo>
                    <a:pt x="41653" y="19370"/>
                    <a:pt x="39017" y="21605"/>
                    <a:pt x="39017" y="24699"/>
                  </a:cubicBezTo>
                  <a:cubicBezTo>
                    <a:pt x="38953" y="24794"/>
                    <a:pt x="38953" y="24920"/>
                    <a:pt x="39017" y="25015"/>
                  </a:cubicBezTo>
                  <a:cubicBezTo>
                    <a:pt x="39048" y="25902"/>
                    <a:pt x="39302" y="26852"/>
                    <a:pt x="39840" y="27834"/>
                  </a:cubicBezTo>
                  <a:cubicBezTo>
                    <a:pt x="41645" y="31317"/>
                    <a:pt x="45541" y="32711"/>
                    <a:pt x="48549" y="34959"/>
                  </a:cubicBezTo>
                  <a:cubicBezTo>
                    <a:pt x="51684" y="37303"/>
                    <a:pt x="54091" y="40375"/>
                    <a:pt x="57733" y="41990"/>
                  </a:cubicBezTo>
                  <a:cubicBezTo>
                    <a:pt x="57765" y="42021"/>
                    <a:pt x="57765" y="42021"/>
                    <a:pt x="57796" y="42021"/>
                  </a:cubicBezTo>
                  <a:cubicBezTo>
                    <a:pt x="57986" y="42845"/>
                    <a:pt x="58240" y="43668"/>
                    <a:pt x="58588" y="44397"/>
                  </a:cubicBezTo>
                  <a:cubicBezTo>
                    <a:pt x="59665" y="46803"/>
                    <a:pt x="61470" y="48767"/>
                    <a:pt x="62990" y="50857"/>
                  </a:cubicBezTo>
                  <a:cubicBezTo>
                    <a:pt x="64004" y="52282"/>
                    <a:pt x="64827" y="54056"/>
                    <a:pt x="65935" y="55512"/>
                  </a:cubicBezTo>
                  <a:cubicBezTo>
                    <a:pt x="65904" y="55544"/>
                    <a:pt x="65904" y="55576"/>
                    <a:pt x="65904" y="55639"/>
                  </a:cubicBezTo>
                  <a:cubicBezTo>
                    <a:pt x="66410" y="60231"/>
                    <a:pt x="62578" y="63778"/>
                    <a:pt x="59950" y="67103"/>
                  </a:cubicBezTo>
                  <a:cubicBezTo>
                    <a:pt x="57575" y="70048"/>
                    <a:pt x="55200" y="72994"/>
                    <a:pt x="52856" y="75971"/>
                  </a:cubicBezTo>
                  <a:cubicBezTo>
                    <a:pt x="48391" y="81544"/>
                    <a:pt x="43672" y="86991"/>
                    <a:pt x="39523" y="92818"/>
                  </a:cubicBezTo>
                  <a:cubicBezTo>
                    <a:pt x="38542" y="94212"/>
                    <a:pt x="37623" y="95669"/>
                    <a:pt x="36800" y="97157"/>
                  </a:cubicBezTo>
                  <a:cubicBezTo>
                    <a:pt x="37402" y="93958"/>
                    <a:pt x="36832" y="90507"/>
                    <a:pt x="37497" y="87245"/>
                  </a:cubicBezTo>
                  <a:cubicBezTo>
                    <a:pt x="38605" y="82019"/>
                    <a:pt x="37560" y="76857"/>
                    <a:pt x="36610" y="71569"/>
                  </a:cubicBezTo>
                  <a:cubicBezTo>
                    <a:pt x="38573" y="66438"/>
                    <a:pt x="44622" y="64506"/>
                    <a:pt x="47092" y="59534"/>
                  </a:cubicBezTo>
                  <a:cubicBezTo>
                    <a:pt x="49974" y="53739"/>
                    <a:pt x="48549" y="47057"/>
                    <a:pt x="50798" y="41135"/>
                  </a:cubicBezTo>
                  <a:lnTo>
                    <a:pt x="50956" y="41135"/>
                  </a:lnTo>
                  <a:cubicBezTo>
                    <a:pt x="51336" y="41071"/>
                    <a:pt x="51336" y="40533"/>
                    <a:pt x="51019" y="40470"/>
                  </a:cubicBezTo>
                  <a:cubicBezTo>
                    <a:pt x="51000" y="40395"/>
                    <a:pt x="50926" y="40331"/>
                    <a:pt x="50842" y="40331"/>
                  </a:cubicBezTo>
                  <a:cubicBezTo>
                    <a:pt x="50785" y="40331"/>
                    <a:pt x="50722" y="40361"/>
                    <a:pt x="50671" y="40438"/>
                  </a:cubicBezTo>
                  <a:lnTo>
                    <a:pt x="50639" y="40470"/>
                  </a:lnTo>
                  <a:cubicBezTo>
                    <a:pt x="43609" y="40945"/>
                    <a:pt x="33506" y="40945"/>
                    <a:pt x="30719" y="48830"/>
                  </a:cubicBezTo>
                  <a:cubicBezTo>
                    <a:pt x="28059" y="56304"/>
                    <a:pt x="30941" y="65583"/>
                    <a:pt x="35850" y="71442"/>
                  </a:cubicBezTo>
                  <a:cubicBezTo>
                    <a:pt x="35818" y="71600"/>
                    <a:pt x="35881" y="71727"/>
                    <a:pt x="35945" y="71822"/>
                  </a:cubicBezTo>
                  <a:cubicBezTo>
                    <a:pt x="36388" y="75591"/>
                    <a:pt x="37433" y="79454"/>
                    <a:pt x="37338" y="83254"/>
                  </a:cubicBezTo>
                  <a:cubicBezTo>
                    <a:pt x="36483" y="81038"/>
                    <a:pt x="34013" y="79676"/>
                    <a:pt x="31891" y="78346"/>
                  </a:cubicBezTo>
                  <a:cubicBezTo>
                    <a:pt x="27141" y="75369"/>
                    <a:pt x="26887" y="69162"/>
                    <a:pt x="22232" y="66343"/>
                  </a:cubicBezTo>
                  <a:cubicBezTo>
                    <a:pt x="22232" y="66343"/>
                    <a:pt x="22264" y="66312"/>
                    <a:pt x="22264" y="66312"/>
                  </a:cubicBezTo>
                  <a:cubicBezTo>
                    <a:pt x="24164" y="63936"/>
                    <a:pt x="23246" y="60864"/>
                    <a:pt x="21567" y="58584"/>
                  </a:cubicBezTo>
                  <a:cubicBezTo>
                    <a:pt x="20554" y="57128"/>
                    <a:pt x="19002" y="56463"/>
                    <a:pt x="17640" y="55354"/>
                  </a:cubicBezTo>
                  <a:cubicBezTo>
                    <a:pt x="15962" y="53992"/>
                    <a:pt x="14727" y="52282"/>
                    <a:pt x="13618" y="50477"/>
                  </a:cubicBezTo>
                  <a:cubicBezTo>
                    <a:pt x="13776" y="49970"/>
                    <a:pt x="13935" y="49495"/>
                    <a:pt x="14061" y="48957"/>
                  </a:cubicBezTo>
                  <a:cubicBezTo>
                    <a:pt x="14378" y="47785"/>
                    <a:pt x="14537" y="46772"/>
                    <a:pt x="14093" y="45600"/>
                  </a:cubicBezTo>
                  <a:cubicBezTo>
                    <a:pt x="13808" y="44903"/>
                    <a:pt x="13238" y="44428"/>
                    <a:pt x="12858" y="43763"/>
                  </a:cubicBezTo>
                  <a:cubicBezTo>
                    <a:pt x="11623" y="41546"/>
                    <a:pt x="11243" y="39931"/>
                    <a:pt x="11781" y="37588"/>
                  </a:cubicBezTo>
                  <a:cubicBezTo>
                    <a:pt x="11845" y="37493"/>
                    <a:pt x="11876" y="37430"/>
                    <a:pt x="11845" y="37334"/>
                  </a:cubicBezTo>
                  <a:cubicBezTo>
                    <a:pt x="11845" y="37303"/>
                    <a:pt x="11845" y="37303"/>
                    <a:pt x="11845" y="37271"/>
                  </a:cubicBezTo>
                  <a:cubicBezTo>
                    <a:pt x="11887" y="37079"/>
                    <a:pt x="11715" y="36945"/>
                    <a:pt x="11559" y="36945"/>
                  </a:cubicBezTo>
                  <a:cubicBezTo>
                    <a:pt x="11483" y="36945"/>
                    <a:pt x="11411" y="36977"/>
                    <a:pt x="11370" y="37049"/>
                  </a:cubicBezTo>
                  <a:cubicBezTo>
                    <a:pt x="11338" y="37049"/>
                    <a:pt x="11306" y="37081"/>
                    <a:pt x="11275" y="37081"/>
                  </a:cubicBezTo>
                  <a:cubicBezTo>
                    <a:pt x="5036" y="40913"/>
                    <a:pt x="0" y="47817"/>
                    <a:pt x="2059" y="55481"/>
                  </a:cubicBezTo>
                  <a:cubicBezTo>
                    <a:pt x="4051" y="62846"/>
                    <a:pt x="13121" y="66528"/>
                    <a:pt x="20356" y="66528"/>
                  </a:cubicBezTo>
                  <a:cubicBezTo>
                    <a:pt x="20711" y="66528"/>
                    <a:pt x="21063" y="66519"/>
                    <a:pt x="21409" y="66502"/>
                  </a:cubicBezTo>
                  <a:cubicBezTo>
                    <a:pt x="21409" y="66628"/>
                    <a:pt x="21472" y="66755"/>
                    <a:pt x="21599" y="66850"/>
                  </a:cubicBezTo>
                  <a:cubicBezTo>
                    <a:pt x="25621" y="69067"/>
                    <a:pt x="25811" y="73880"/>
                    <a:pt x="28788" y="76984"/>
                  </a:cubicBezTo>
                  <a:cubicBezTo>
                    <a:pt x="31511" y="79834"/>
                    <a:pt x="37117" y="80563"/>
                    <a:pt x="37148" y="85376"/>
                  </a:cubicBezTo>
                  <a:cubicBezTo>
                    <a:pt x="37085" y="85788"/>
                    <a:pt x="37022" y="86168"/>
                    <a:pt x="36927" y="86580"/>
                  </a:cubicBezTo>
                  <a:cubicBezTo>
                    <a:pt x="35723" y="91298"/>
                    <a:pt x="37307" y="96302"/>
                    <a:pt x="34995" y="100736"/>
                  </a:cubicBezTo>
                  <a:cubicBezTo>
                    <a:pt x="34963" y="100767"/>
                    <a:pt x="34963" y="100799"/>
                    <a:pt x="34963" y="100831"/>
                  </a:cubicBezTo>
                  <a:cubicBezTo>
                    <a:pt x="30909" y="109825"/>
                    <a:pt x="29484" y="119895"/>
                    <a:pt x="28756" y="129744"/>
                  </a:cubicBezTo>
                  <a:cubicBezTo>
                    <a:pt x="28756" y="129839"/>
                    <a:pt x="28788" y="129903"/>
                    <a:pt x="28819" y="129934"/>
                  </a:cubicBezTo>
                  <a:cubicBezTo>
                    <a:pt x="28788" y="130029"/>
                    <a:pt x="28788" y="130156"/>
                    <a:pt x="28883" y="130219"/>
                  </a:cubicBezTo>
                  <a:cubicBezTo>
                    <a:pt x="29227" y="130564"/>
                    <a:pt x="29687" y="130737"/>
                    <a:pt x="30158" y="130737"/>
                  </a:cubicBezTo>
                  <a:cubicBezTo>
                    <a:pt x="30292" y="130737"/>
                    <a:pt x="30427" y="130723"/>
                    <a:pt x="30561" y="130694"/>
                  </a:cubicBezTo>
                  <a:cubicBezTo>
                    <a:pt x="30719" y="130663"/>
                    <a:pt x="30783" y="130599"/>
                    <a:pt x="30814" y="130473"/>
                  </a:cubicBezTo>
                  <a:cubicBezTo>
                    <a:pt x="30973" y="130473"/>
                    <a:pt x="31131" y="130378"/>
                    <a:pt x="31163" y="130188"/>
                  </a:cubicBezTo>
                  <a:cubicBezTo>
                    <a:pt x="31701" y="114638"/>
                    <a:pt x="36958" y="99532"/>
                    <a:pt x="46712" y="87371"/>
                  </a:cubicBezTo>
                  <a:cubicBezTo>
                    <a:pt x="51336" y="81576"/>
                    <a:pt x="56656" y="76161"/>
                    <a:pt x="61850" y="70840"/>
                  </a:cubicBezTo>
                  <a:cubicBezTo>
                    <a:pt x="64827" y="67800"/>
                    <a:pt x="67867" y="65551"/>
                    <a:pt x="71699" y="63715"/>
                  </a:cubicBezTo>
                  <a:cubicBezTo>
                    <a:pt x="74138" y="62575"/>
                    <a:pt x="76323" y="61466"/>
                    <a:pt x="78096" y="59408"/>
                  </a:cubicBezTo>
                  <a:cubicBezTo>
                    <a:pt x="78160" y="59313"/>
                    <a:pt x="78160" y="59218"/>
                    <a:pt x="78128" y="59154"/>
                  </a:cubicBezTo>
                  <a:lnTo>
                    <a:pt x="79996" y="59154"/>
                  </a:lnTo>
                  <a:cubicBezTo>
                    <a:pt x="79965" y="59186"/>
                    <a:pt x="79965" y="59218"/>
                    <a:pt x="79996" y="59249"/>
                  </a:cubicBezTo>
                  <a:cubicBezTo>
                    <a:pt x="82023" y="65203"/>
                    <a:pt x="84588" y="71727"/>
                    <a:pt x="90099" y="75337"/>
                  </a:cubicBezTo>
                  <a:cubicBezTo>
                    <a:pt x="92474" y="76889"/>
                    <a:pt x="95039" y="77617"/>
                    <a:pt x="97858" y="77617"/>
                  </a:cubicBezTo>
                  <a:cubicBezTo>
                    <a:pt x="99893" y="77604"/>
                    <a:pt x="101825" y="77504"/>
                    <a:pt x="103732" y="77504"/>
                  </a:cubicBezTo>
                  <a:cubicBezTo>
                    <a:pt x="106425" y="77504"/>
                    <a:pt x="109069" y="77704"/>
                    <a:pt x="111887" y="78631"/>
                  </a:cubicBezTo>
                  <a:cubicBezTo>
                    <a:pt x="111912" y="78641"/>
                    <a:pt x="111936" y="78645"/>
                    <a:pt x="111958" y="78645"/>
                  </a:cubicBezTo>
                  <a:cubicBezTo>
                    <a:pt x="112082" y="78645"/>
                    <a:pt x="112172" y="78511"/>
                    <a:pt x="112172" y="78377"/>
                  </a:cubicBezTo>
                  <a:cubicBezTo>
                    <a:pt x="112236" y="78346"/>
                    <a:pt x="112267" y="78282"/>
                    <a:pt x="112299" y="78187"/>
                  </a:cubicBezTo>
                  <a:cubicBezTo>
                    <a:pt x="113566" y="73754"/>
                    <a:pt x="112489" y="69003"/>
                    <a:pt x="110969" y="64728"/>
                  </a:cubicBezTo>
                  <a:cubicBezTo>
                    <a:pt x="109670" y="61023"/>
                    <a:pt x="106503" y="57951"/>
                    <a:pt x="103463" y="55417"/>
                  </a:cubicBezTo>
                  <a:lnTo>
                    <a:pt x="103463" y="55417"/>
                  </a:lnTo>
                  <a:cubicBezTo>
                    <a:pt x="105535" y="55739"/>
                    <a:pt x="107584" y="55933"/>
                    <a:pt x="109583" y="55933"/>
                  </a:cubicBezTo>
                  <a:cubicBezTo>
                    <a:pt x="116449" y="55933"/>
                    <a:pt x="122731" y="53644"/>
                    <a:pt x="127342" y="46360"/>
                  </a:cubicBezTo>
                  <a:cubicBezTo>
                    <a:pt x="129369" y="43193"/>
                    <a:pt x="131047" y="39710"/>
                    <a:pt x="131744" y="36004"/>
                  </a:cubicBezTo>
                  <a:cubicBezTo>
                    <a:pt x="132092" y="34199"/>
                    <a:pt x="132662" y="31602"/>
                    <a:pt x="130920" y="30304"/>
                  </a:cubicBezTo>
                  <a:cubicBezTo>
                    <a:pt x="130002" y="29607"/>
                    <a:pt x="128894" y="29702"/>
                    <a:pt x="127817" y="29607"/>
                  </a:cubicBezTo>
                  <a:cubicBezTo>
                    <a:pt x="126423" y="29512"/>
                    <a:pt x="124840" y="29639"/>
                    <a:pt x="123541" y="28816"/>
                  </a:cubicBezTo>
                  <a:cubicBezTo>
                    <a:pt x="122750" y="28341"/>
                    <a:pt x="122465" y="27327"/>
                    <a:pt x="121641" y="26820"/>
                  </a:cubicBezTo>
                  <a:cubicBezTo>
                    <a:pt x="120814" y="26317"/>
                    <a:pt x="119982" y="26118"/>
                    <a:pt x="119149" y="26118"/>
                  </a:cubicBezTo>
                  <a:cubicBezTo>
                    <a:pt x="117940" y="26118"/>
                    <a:pt x="116729" y="26536"/>
                    <a:pt x="115529" y="27042"/>
                  </a:cubicBezTo>
                  <a:cubicBezTo>
                    <a:pt x="116163" y="25300"/>
                    <a:pt x="116416" y="23654"/>
                    <a:pt x="115909" y="22323"/>
                  </a:cubicBezTo>
                  <a:cubicBezTo>
                    <a:pt x="115909" y="22292"/>
                    <a:pt x="115941" y="22260"/>
                    <a:pt x="115941" y="22197"/>
                  </a:cubicBezTo>
                  <a:cubicBezTo>
                    <a:pt x="116163" y="17795"/>
                    <a:pt x="114547" y="13900"/>
                    <a:pt x="112299" y="10194"/>
                  </a:cubicBezTo>
                  <a:cubicBezTo>
                    <a:pt x="110909" y="7918"/>
                    <a:pt x="109133" y="3957"/>
                    <a:pt x="106068" y="3957"/>
                  </a:cubicBezTo>
                  <a:cubicBezTo>
                    <a:pt x="105850" y="3957"/>
                    <a:pt x="105626" y="3977"/>
                    <a:pt x="105395" y="4019"/>
                  </a:cubicBezTo>
                  <a:cubicBezTo>
                    <a:pt x="104255" y="4209"/>
                    <a:pt x="103337" y="5127"/>
                    <a:pt x="102228" y="5317"/>
                  </a:cubicBezTo>
                  <a:cubicBezTo>
                    <a:pt x="101884" y="5385"/>
                    <a:pt x="101545" y="5413"/>
                    <a:pt x="101211" y="5413"/>
                  </a:cubicBezTo>
                  <a:cubicBezTo>
                    <a:pt x="99671" y="5413"/>
                    <a:pt x="98221" y="4808"/>
                    <a:pt x="96686" y="4652"/>
                  </a:cubicBezTo>
                  <a:cubicBezTo>
                    <a:pt x="96441" y="4627"/>
                    <a:pt x="96200" y="4614"/>
                    <a:pt x="95961" y="4614"/>
                  </a:cubicBezTo>
                  <a:cubicBezTo>
                    <a:pt x="94716" y="4614"/>
                    <a:pt x="93543" y="4949"/>
                    <a:pt x="92347" y="5507"/>
                  </a:cubicBezTo>
                  <a:cubicBezTo>
                    <a:pt x="88705" y="7217"/>
                    <a:pt x="85254" y="10701"/>
                    <a:pt x="83068" y="14153"/>
                  </a:cubicBezTo>
                  <a:cubicBezTo>
                    <a:pt x="82150" y="8832"/>
                    <a:pt x="79585" y="3195"/>
                    <a:pt x="74138" y="1295"/>
                  </a:cubicBezTo>
                  <a:cubicBezTo>
                    <a:pt x="71618" y="422"/>
                    <a:pt x="67977" y="1"/>
                    <a:pt x="64904" y="1"/>
                  </a:cubicBezTo>
                  <a:close/>
                </a:path>
              </a:pathLst>
            </a:custGeom>
            <a:solidFill>
              <a:srgbClr val="F2D8D5">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6"/>
            <p:cNvSpPr/>
            <p:nvPr/>
          </p:nvSpPr>
          <p:spPr>
            <a:xfrm>
              <a:off x="3360179" y="1490775"/>
              <a:ext cx="2087356" cy="3121906"/>
            </a:xfrm>
            <a:custGeom>
              <a:avLst/>
              <a:gdLst/>
              <a:ahLst/>
              <a:cxnLst/>
              <a:rect l="l" t="t" r="r" b="b"/>
              <a:pathLst>
                <a:path w="70890" h="106025" extrusionOk="0">
                  <a:moveTo>
                    <a:pt x="64257" y="1422"/>
                  </a:moveTo>
                  <a:cubicBezTo>
                    <a:pt x="66569" y="7344"/>
                    <a:pt x="68659" y="14217"/>
                    <a:pt x="68215" y="20582"/>
                  </a:cubicBezTo>
                  <a:cubicBezTo>
                    <a:pt x="67772" y="26948"/>
                    <a:pt x="63465" y="32616"/>
                    <a:pt x="58778" y="36607"/>
                  </a:cubicBezTo>
                  <a:cubicBezTo>
                    <a:pt x="54028" y="40660"/>
                    <a:pt x="48137" y="43162"/>
                    <a:pt x="41898" y="43415"/>
                  </a:cubicBezTo>
                  <a:cubicBezTo>
                    <a:pt x="41387" y="43435"/>
                    <a:pt x="40878" y="43441"/>
                    <a:pt x="40371" y="43441"/>
                  </a:cubicBezTo>
                  <a:cubicBezTo>
                    <a:pt x="39561" y="43441"/>
                    <a:pt x="38758" y="43425"/>
                    <a:pt x="37964" y="43425"/>
                  </a:cubicBezTo>
                  <a:cubicBezTo>
                    <a:pt x="36030" y="43425"/>
                    <a:pt x="34152" y="43517"/>
                    <a:pt x="32366" y="44144"/>
                  </a:cubicBezTo>
                  <a:cubicBezTo>
                    <a:pt x="36451" y="41262"/>
                    <a:pt x="41202" y="39552"/>
                    <a:pt x="45350" y="36797"/>
                  </a:cubicBezTo>
                  <a:cubicBezTo>
                    <a:pt x="49341" y="34136"/>
                    <a:pt x="52888" y="30843"/>
                    <a:pt x="55928" y="27106"/>
                  </a:cubicBezTo>
                  <a:cubicBezTo>
                    <a:pt x="60932" y="20962"/>
                    <a:pt x="65809" y="12633"/>
                    <a:pt x="63908" y="4431"/>
                  </a:cubicBezTo>
                  <a:cubicBezTo>
                    <a:pt x="63867" y="4209"/>
                    <a:pt x="63697" y="4108"/>
                    <a:pt x="63528" y="4108"/>
                  </a:cubicBezTo>
                  <a:cubicBezTo>
                    <a:pt x="63311" y="4108"/>
                    <a:pt x="63095" y="4273"/>
                    <a:pt x="63148" y="4558"/>
                  </a:cubicBezTo>
                  <a:cubicBezTo>
                    <a:pt x="64954" y="14122"/>
                    <a:pt x="58493" y="23591"/>
                    <a:pt x="52064" y="30051"/>
                  </a:cubicBezTo>
                  <a:cubicBezTo>
                    <a:pt x="48739" y="33408"/>
                    <a:pt x="44907" y="36227"/>
                    <a:pt x="40790" y="38507"/>
                  </a:cubicBezTo>
                  <a:cubicBezTo>
                    <a:pt x="37782" y="40153"/>
                    <a:pt x="34805" y="41579"/>
                    <a:pt x="32113" y="43605"/>
                  </a:cubicBezTo>
                  <a:cubicBezTo>
                    <a:pt x="32809" y="42719"/>
                    <a:pt x="33506" y="41769"/>
                    <a:pt x="34140" y="40787"/>
                  </a:cubicBezTo>
                  <a:cubicBezTo>
                    <a:pt x="34319" y="40518"/>
                    <a:pt x="34086" y="40249"/>
                    <a:pt x="33845" y="40249"/>
                  </a:cubicBezTo>
                  <a:cubicBezTo>
                    <a:pt x="33745" y="40249"/>
                    <a:pt x="33644" y="40295"/>
                    <a:pt x="33570" y="40407"/>
                  </a:cubicBezTo>
                  <a:cubicBezTo>
                    <a:pt x="32936" y="41262"/>
                    <a:pt x="32239" y="42085"/>
                    <a:pt x="31511" y="42877"/>
                  </a:cubicBezTo>
                  <a:cubicBezTo>
                    <a:pt x="32081" y="41674"/>
                    <a:pt x="32588" y="40407"/>
                    <a:pt x="33158" y="39140"/>
                  </a:cubicBezTo>
                  <a:cubicBezTo>
                    <a:pt x="36325" y="31793"/>
                    <a:pt x="40980" y="27328"/>
                    <a:pt x="47631" y="23052"/>
                  </a:cubicBezTo>
                  <a:cubicBezTo>
                    <a:pt x="55706" y="17859"/>
                    <a:pt x="61027" y="10321"/>
                    <a:pt x="64257" y="1422"/>
                  </a:cubicBezTo>
                  <a:close/>
                  <a:moveTo>
                    <a:pt x="12826" y="13520"/>
                  </a:moveTo>
                  <a:lnTo>
                    <a:pt x="12826" y="13520"/>
                  </a:lnTo>
                  <a:cubicBezTo>
                    <a:pt x="16215" y="21374"/>
                    <a:pt x="18748" y="29671"/>
                    <a:pt x="16247" y="38285"/>
                  </a:cubicBezTo>
                  <a:cubicBezTo>
                    <a:pt x="15170" y="41959"/>
                    <a:pt x="13048" y="45189"/>
                    <a:pt x="12161" y="48926"/>
                  </a:cubicBezTo>
                  <a:cubicBezTo>
                    <a:pt x="11053" y="53613"/>
                    <a:pt x="9913" y="57698"/>
                    <a:pt x="7538" y="61847"/>
                  </a:cubicBezTo>
                  <a:cubicBezTo>
                    <a:pt x="7474" y="61023"/>
                    <a:pt x="7348" y="60168"/>
                    <a:pt x="7189" y="59281"/>
                  </a:cubicBezTo>
                  <a:cubicBezTo>
                    <a:pt x="7189" y="59218"/>
                    <a:pt x="7126" y="59186"/>
                    <a:pt x="7063" y="59155"/>
                  </a:cubicBezTo>
                  <a:cubicBezTo>
                    <a:pt x="6936" y="57223"/>
                    <a:pt x="6777" y="55260"/>
                    <a:pt x="6936" y="53296"/>
                  </a:cubicBezTo>
                  <a:cubicBezTo>
                    <a:pt x="7316" y="48862"/>
                    <a:pt x="9818" y="45189"/>
                    <a:pt x="10958" y="41009"/>
                  </a:cubicBezTo>
                  <a:cubicBezTo>
                    <a:pt x="13016" y="33250"/>
                    <a:pt x="12858" y="24477"/>
                    <a:pt x="13365" y="16497"/>
                  </a:cubicBezTo>
                  <a:cubicBezTo>
                    <a:pt x="13381" y="16346"/>
                    <a:pt x="13257" y="16267"/>
                    <a:pt x="13131" y="16267"/>
                  </a:cubicBezTo>
                  <a:cubicBezTo>
                    <a:pt x="13018" y="16267"/>
                    <a:pt x="12905" y="16331"/>
                    <a:pt x="12890" y="16465"/>
                  </a:cubicBezTo>
                  <a:cubicBezTo>
                    <a:pt x="12035" y="25301"/>
                    <a:pt x="12668" y="35498"/>
                    <a:pt x="9469" y="43827"/>
                  </a:cubicBezTo>
                  <a:cubicBezTo>
                    <a:pt x="8266" y="46931"/>
                    <a:pt x="6746" y="49876"/>
                    <a:pt x="6492" y="53233"/>
                  </a:cubicBezTo>
                  <a:cubicBezTo>
                    <a:pt x="6176" y="56970"/>
                    <a:pt x="6999" y="60675"/>
                    <a:pt x="6714" y="64412"/>
                  </a:cubicBezTo>
                  <a:cubicBezTo>
                    <a:pt x="6714" y="64475"/>
                    <a:pt x="6746" y="64507"/>
                    <a:pt x="6746" y="64538"/>
                  </a:cubicBezTo>
                  <a:cubicBezTo>
                    <a:pt x="6714" y="64792"/>
                    <a:pt x="6682" y="65014"/>
                    <a:pt x="6619" y="65235"/>
                  </a:cubicBezTo>
                  <a:cubicBezTo>
                    <a:pt x="5447" y="60073"/>
                    <a:pt x="2914" y="53518"/>
                    <a:pt x="4434" y="48577"/>
                  </a:cubicBezTo>
                  <a:cubicBezTo>
                    <a:pt x="5036" y="46677"/>
                    <a:pt x="6714" y="45601"/>
                    <a:pt x="7284" y="43764"/>
                  </a:cubicBezTo>
                  <a:cubicBezTo>
                    <a:pt x="7854" y="41895"/>
                    <a:pt x="6968" y="39868"/>
                    <a:pt x="6809" y="38000"/>
                  </a:cubicBezTo>
                  <a:cubicBezTo>
                    <a:pt x="6112" y="29386"/>
                    <a:pt x="13650" y="21881"/>
                    <a:pt x="12826" y="13520"/>
                  </a:cubicBezTo>
                  <a:close/>
                  <a:moveTo>
                    <a:pt x="69007" y="78283"/>
                  </a:moveTo>
                  <a:cubicBezTo>
                    <a:pt x="68976" y="78283"/>
                    <a:pt x="68976" y="78314"/>
                    <a:pt x="68944" y="78314"/>
                  </a:cubicBezTo>
                  <a:cubicBezTo>
                    <a:pt x="68976" y="78314"/>
                    <a:pt x="68944" y="78283"/>
                    <a:pt x="68944" y="78283"/>
                  </a:cubicBezTo>
                  <a:close/>
                  <a:moveTo>
                    <a:pt x="39773" y="59266"/>
                  </a:moveTo>
                  <a:cubicBezTo>
                    <a:pt x="40711" y="59266"/>
                    <a:pt x="41651" y="59348"/>
                    <a:pt x="42595" y="59566"/>
                  </a:cubicBezTo>
                  <a:cubicBezTo>
                    <a:pt x="47187" y="60643"/>
                    <a:pt x="50798" y="63968"/>
                    <a:pt x="53996" y="67262"/>
                  </a:cubicBezTo>
                  <a:cubicBezTo>
                    <a:pt x="58208" y="71601"/>
                    <a:pt x="62230" y="76224"/>
                    <a:pt x="68057" y="78029"/>
                  </a:cubicBezTo>
                  <a:cubicBezTo>
                    <a:pt x="66239" y="78387"/>
                    <a:pt x="64424" y="78561"/>
                    <a:pt x="62626" y="78561"/>
                  </a:cubicBezTo>
                  <a:cubicBezTo>
                    <a:pt x="57411" y="78561"/>
                    <a:pt x="52333" y="77096"/>
                    <a:pt x="47694" y="74388"/>
                  </a:cubicBezTo>
                  <a:cubicBezTo>
                    <a:pt x="42057" y="71094"/>
                    <a:pt x="38605" y="66059"/>
                    <a:pt x="33855" y="61847"/>
                  </a:cubicBezTo>
                  <a:cubicBezTo>
                    <a:pt x="32968" y="61087"/>
                    <a:pt x="32081" y="60485"/>
                    <a:pt x="31131" y="60010"/>
                  </a:cubicBezTo>
                  <a:lnTo>
                    <a:pt x="31131" y="60010"/>
                  </a:lnTo>
                  <a:cubicBezTo>
                    <a:pt x="31176" y="60010"/>
                    <a:pt x="31220" y="60010"/>
                    <a:pt x="31265" y="60010"/>
                  </a:cubicBezTo>
                  <a:cubicBezTo>
                    <a:pt x="34130" y="60010"/>
                    <a:pt x="36945" y="59266"/>
                    <a:pt x="39773" y="59266"/>
                  </a:cubicBezTo>
                  <a:close/>
                  <a:moveTo>
                    <a:pt x="27426" y="60200"/>
                  </a:moveTo>
                  <a:cubicBezTo>
                    <a:pt x="28407" y="60358"/>
                    <a:pt x="29389" y="60612"/>
                    <a:pt x="30403" y="60992"/>
                  </a:cubicBezTo>
                  <a:cubicBezTo>
                    <a:pt x="35343" y="62955"/>
                    <a:pt x="38637" y="68624"/>
                    <a:pt x="42722" y="71917"/>
                  </a:cubicBezTo>
                  <a:cubicBezTo>
                    <a:pt x="48471" y="76502"/>
                    <a:pt x="55325" y="79302"/>
                    <a:pt x="62481" y="79302"/>
                  </a:cubicBezTo>
                  <a:cubicBezTo>
                    <a:pt x="64470" y="79302"/>
                    <a:pt x="66482" y="79086"/>
                    <a:pt x="68501" y="78631"/>
                  </a:cubicBezTo>
                  <a:lnTo>
                    <a:pt x="68501" y="78631"/>
                  </a:lnTo>
                  <a:cubicBezTo>
                    <a:pt x="63699" y="81848"/>
                    <a:pt x="57984" y="83738"/>
                    <a:pt x="52360" y="83738"/>
                  </a:cubicBezTo>
                  <a:cubicBezTo>
                    <a:pt x="46856" y="83738"/>
                    <a:pt x="41439" y="81927"/>
                    <a:pt x="37053" y="77776"/>
                  </a:cubicBezTo>
                  <a:cubicBezTo>
                    <a:pt x="33063" y="74007"/>
                    <a:pt x="31701" y="69162"/>
                    <a:pt x="29611" y="64285"/>
                  </a:cubicBezTo>
                  <a:cubicBezTo>
                    <a:pt x="29009" y="62923"/>
                    <a:pt x="28407" y="61308"/>
                    <a:pt x="27426" y="60200"/>
                  </a:cubicBezTo>
                  <a:close/>
                  <a:moveTo>
                    <a:pt x="64434" y="1"/>
                  </a:moveTo>
                  <a:cubicBezTo>
                    <a:pt x="64199" y="1"/>
                    <a:pt x="63959" y="192"/>
                    <a:pt x="63940" y="441"/>
                  </a:cubicBezTo>
                  <a:cubicBezTo>
                    <a:pt x="63845" y="472"/>
                    <a:pt x="63750" y="567"/>
                    <a:pt x="63718" y="694"/>
                  </a:cubicBezTo>
                  <a:cubicBezTo>
                    <a:pt x="62103" y="6204"/>
                    <a:pt x="59095" y="11366"/>
                    <a:pt x="55168" y="15547"/>
                  </a:cubicBezTo>
                  <a:cubicBezTo>
                    <a:pt x="51494" y="19410"/>
                    <a:pt x="46997" y="21849"/>
                    <a:pt x="42690" y="24921"/>
                  </a:cubicBezTo>
                  <a:cubicBezTo>
                    <a:pt x="39143" y="27423"/>
                    <a:pt x="36356" y="30653"/>
                    <a:pt x="34235" y="34453"/>
                  </a:cubicBezTo>
                  <a:cubicBezTo>
                    <a:pt x="32239" y="38032"/>
                    <a:pt x="31258" y="42307"/>
                    <a:pt x="28851" y="45601"/>
                  </a:cubicBezTo>
                  <a:cubicBezTo>
                    <a:pt x="24924" y="49211"/>
                    <a:pt x="20490" y="52219"/>
                    <a:pt x="16785" y="56083"/>
                  </a:cubicBezTo>
                  <a:cubicBezTo>
                    <a:pt x="12636" y="60422"/>
                    <a:pt x="10261" y="65615"/>
                    <a:pt x="8171" y="71126"/>
                  </a:cubicBezTo>
                  <a:cubicBezTo>
                    <a:pt x="6461" y="75718"/>
                    <a:pt x="4656" y="80500"/>
                    <a:pt x="4276" y="85440"/>
                  </a:cubicBezTo>
                  <a:cubicBezTo>
                    <a:pt x="3231" y="84965"/>
                    <a:pt x="2059" y="81386"/>
                    <a:pt x="1995" y="81006"/>
                  </a:cubicBezTo>
                  <a:cubicBezTo>
                    <a:pt x="1489" y="78726"/>
                    <a:pt x="2090" y="77016"/>
                    <a:pt x="3167" y="75021"/>
                  </a:cubicBezTo>
                  <a:cubicBezTo>
                    <a:pt x="4117" y="73311"/>
                    <a:pt x="5352" y="71727"/>
                    <a:pt x="6207" y="69954"/>
                  </a:cubicBezTo>
                  <a:cubicBezTo>
                    <a:pt x="7316" y="67705"/>
                    <a:pt x="7664" y="65489"/>
                    <a:pt x="7633" y="63177"/>
                  </a:cubicBezTo>
                  <a:cubicBezTo>
                    <a:pt x="7696" y="63145"/>
                    <a:pt x="7791" y="63113"/>
                    <a:pt x="7854" y="63018"/>
                  </a:cubicBezTo>
                  <a:cubicBezTo>
                    <a:pt x="10229" y="59313"/>
                    <a:pt x="11686" y="55481"/>
                    <a:pt x="12636" y="51174"/>
                  </a:cubicBezTo>
                  <a:cubicBezTo>
                    <a:pt x="13808" y="46044"/>
                    <a:pt x="16627" y="41515"/>
                    <a:pt x="17640" y="36353"/>
                  </a:cubicBezTo>
                  <a:cubicBezTo>
                    <a:pt x="19477" y="27106"/>
                    <a:pt x="16183" y="17447"/>
                    <a:pt x="11718" y="9403"/>
                  </a:cubicBezTo>
                  <a:cubicBezTo>
                    <a:pt x="11686" y="9340"/>
                    <a:pt x="11655" y="9276"/>
                    <a:pt x="11623" y="9213"/>
                  </a:cubicBezTo>
                  <a:cubicBezTo>
                    <a:pt x="11548" y="9053"/>
                    <a:pt x="11420" y="8987"/>
                    <a:pt x="11291" y="8987"/>
                  </a:cubicBezTo>
                  <a:cubicBezTo>
                    <a:pt x="11036" y="8987"/>
                    <a:pt x="10779" y="9246"/>
                    <a:pt x="10926" y="9561"/>
                  </a:cubicBezTo>
                  <a:cubicBezTo>
                    <a:pt x="13998" y="16022"/>
                    <a:pt x="10483" y="22292"/>
                    <a:pt x="8076" y="28278"/>
                  </a:cubicBezTo>
                  <a:cubicBezTo>
                    <a:pt x="6302" y="32680"/>
                    <a:pt x="6081" y="36005"/>
                    <a:pt x="6461" y="40565"/>
                  </a:cubicBezTo>
                  <a:cubicBezTo>
                    <a:pt x="6841" y="44904"/>
                    <a:pt x="3262" y="47564"/>
                    <a:pt x="3421" y="52093"/>
                  </a:cubicBezTo>
                  <a:cubicBezTo>
                    <a:pt x="3611" y="56811"/>
                    <a:pt x="5131" y="61783"/>
                    <a:pt x="6366" y="66344"/>
                  </a:cubicBezTo>
                  <a:cubicBezTo>
                    <a:pt x="5859" y="68180"/>
                    <a:pt x="4941" y="69954"/>
                    <a:pt x="3516" y="71981"/>
                  </a:cubicBezTo>
                  <a:cubicBezTo>
                    <a:pt x="2090" y="74007"/>
                    <a:pt x="634" y="76098"/>
                    <a:pt x="285" y="78663"/>
                  </a:cubicBezTo>
                  <a:cubicBezTo>
                    <a:pt x="0" y="80880"/>
                    <a:pt x="1330" y="86073"/>
                    <a:pt x="4212" y="86358"/>
                  </a:cubicBezTo>
                  <a:cubicBezTo>
                    <a:pt x="4181" y="87150"/>
                    <a:pt x="4212" y="87942"/>
                    <a:pt x="4244" y="88734"/>
                  </a:cubicBezTo>
                  <a:cubicBezTo>
                    <a:pt x="4656" y="94941"/>
                    <a:pt x="7886" y="100926"/>
                    <a:pt x="11433" y="105866"/>
                  </a:cubicBezTo>
                  <a:cubicBezTo>
                    <a:pt x="11519" y="105978"/>
                    <a:pt x="11628" y="106025"/>
                    <a:pt x="11738" y="106025"/>
                  </a:cubicBezTo>
                  <a:cubicBezTo>
                    <a:pt x="12031" y="106025"/>
                    <a:pt x="12323" y="105691"/>
                    <a:pt x="12161" y="105391"/>
                  </a:cubicBezTo>
                  <a:cubicBezTo>
                    <a:pt x="9089" y="99058"/>
                    <a:pt x="5257" y="93262"/>
                    <a:pt x="5701" y="85883"/>
                  </a:cubicBezTo>
                  <a:cubicBezTo>
                    <a:pt x="6081" y="79835"/>
                    <a:pt x="8678" y="73564"/>
                    <a:pt x="10958" y="67959"/>
                  </a:cubicBezTo>
                  <a:cubicBezTo>
                    <a:pt x="11211" y="67325"/>
                    <a:pt x="11496" y="66724"/>
                    <a:pt x="11781" y="66122"/>
                  </a:cubicBezTo>
                  <a:cubicBezTo>
                    <a:pt x="15946" y="63074"/>
                    <a:pt x="20600" y="60083"/>
                    <a:pt x="25634" y="60083"/>
                  </a:cubicBezTo>
                  <a:cubicBezTo>
                    <a:pt x="25882" y="60083"/>
                    <a:pt x="26131" y="60090"/>
                    <a:pt x="26381" y="60105"/>
                  </a:cubicBezTo>
                  <a:cubicBezTo>
                    <a:pt x="28819" y="62068"/>
                    <a:pt x="29896" y="67040"/>
                    <a:pt x="30814" y="69289"/>
                  </a:cubicBezTo>
                  <a:cubicBezTo>
                    <a:pt x="31606" y="71316"/>
                    <a:pt x="32493" y="73311"/>
                    <a:pt x="33760" y="75116"/>
                  </a:cubicBezTo>
                  <a:cubicBezTo>
                    <a:pt x="36325" y="78821"/>
                    <a:pt x="40157" y="81576"/>
                    <a:pt x="44369" y="83191"/>
                  </a:cubicBezTo>
                  <a:cubicBezTo>
                    <a:pt x="47102" y="84227"/>
                    <a:pt x="49899" y="84702"/>
                    <a:pt x="52678" y="84702"/>
                  </a:cubicBezTo>
                  <a:cubicBezTo>
                    <a:pt x="59074" y="84702"/>
                    <a:pt x="65371" y="82184"/>
                    <a:pt x="70559" y="78188"/>
                  </a:cubicBezTo>
                  <a:cubicBezTo>
                    <a:pt x="70889" y="77934"/>
                    <a:pt x="70608" y="77497"/>
                    <a:pt x="70272" y="77497"/>
                  </a:cubicBezTo>
                  <a:cubicBezTo>
                    <a:pt x="70189" y="77497"/>
                    <a:pt x="70102" y="77523"/>
                    <a:pt x="70021" y="77586"/>
                  </a:cubicBezTo>
                  <a:cubicBezTo>
                    <a:pt x="70021" y="77586"/>
                    <a:pt x="70021" y="77554"/>
                    <a:pt x="69989" y="77554"/>
                  </a:cubicBezTo>
                  <a:cubicBezTo>
                    <a:pt x="61280" y="75623"/>
                    <a:pt x="56878" y="67705"/>
                    <a:pt x="50259" y="62512"/>
                  </a:cubicBezTo>
                  <a:cubicBezTo>
                    <a:pt x="48042" y="60770"/>
                    <a:pt x="45540" y="59250"/>
                    <a:pt x="42722" y="58648"/>
                  </a:cubicBezTo>
                  <a:cubicBezTo>
                    <a:pt x="41766" y="58437"/>
                    <a:pt x="40809" y="58354"/>
                    <a:pt x="39850" y="58354"/>
                  </a:cubicBezTo>
                  <a:cubicBezTo>
                    <a:pt x="36647" y="58354"/>
                    <a:pt x="33430" y="59272"/>
                    <a:pt x="30213" y="59345"/>
                  </a:cubicBezTo>
                  <a:cubicBezTo>
                    <a:pt x="30118" y="59345"/>
                    <a:pt x="30023" y="59408"/>
                    <a:pt x="29959" y="59471"/>
                  </a:cubicBezTo>
                  <a:cubicBezTo>
                    <a:pt x="28497" y="58912"/>
                    <a:pt x="26983" y="58658"/>
                    <a:pt x="25457" y="58658"/>
                  </a:cubicBezTo>
                  <a:cubicBezTo>
                    <a:pt x="21198" y="58658"/>
                    <a:pt x="16854" y="60632"/>
                    <a:pt x="13333" y="63430"/>
                  </a:cubicBezTo>
                  <a:cubicBezTo>
                    <a:pt x="17703" y="56526"/>
                    <a:pt x="24481" y="52029"/>
                    <a:pt x="29991" y="46076"/>
                  </a:cubicBezTo>
                  <a:cubicBezTo>
                    <a:pt x="35660" y="42782"/>
                    <a:pt x="43007" y="45189"/>
                    <a:pt x="49246" y="43225"/>
                  </a:cubicBezTo>
                  <a:cubicBezTo>
                    <a:pt x="54724" y="41484"/>
                    <a:pt x="59570" y="38032"/>
                    <a:pt x="63243" y="33661"/>
                  </a:cubicBezTo>
                  <a:cubicBezTo>
                    <a:pt x="66854" y="29418"/>
                    <a:pt x="69387" y="24667"/>
                    <a:pt x="69229" y="18999"/>
                  </a:cubicBezTo>
                  <a:cubicBezTo>
                    <a:pt x="69071" y="12570"/>
                    <a:pt x="67297" y="6173"/>
                    <a:pt x="64827" y="282"/>
                  </a:cubicBezTo>
                  <a:cubicBezTo>
                    <a:pt x="64739" y="82"/>
                    <a:pt x="64587" y="1"/>
                    <a:pt x="64434" y="1"/>
                  </a:cubicBezTo>
                  <a:close/>
                </a:path>
              </a:pathLst>
            </a:custGeom>
            <a:solidFill>
              <a:srgbClr val="E2C5C3">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46"/>
          <p:cNvSpPr/>
          <p:nvPr/>
        </p:nvSpPr>
        <p:spPr>
          <a:xfrm>
            <a:off x="4364599" y="2396971"/>
            <a:ext cx="310262" cy="273279"/>
          </a:xfrm>
          <a:custGeom>
            <a:avLst/>
            <a:gdLst/>
            <a:ahLst/>
            <a:cxnLst/>
            <a:rect l="l" t="t" r="r" b="b"/>
            <a:pathLst>
              <a:path w="10537" h="9281" extrusionOk="0">
                <a:moveTo>
                  <a:pt x="10239" y="0"/>
                </a:moveTo>
                <a:cubicBezTo>
                  <a:pt x="10202" y="0"/>
                  <a:pt x="10165" y="10"/>
                  <a:pt x="10129" y="34"/>
                </a:cubicBezTo>
                <a:cubicBezTo>
                  <a:pt x="6424" y="2536"/>
                  <a:pt x="3098" y="5608"/>
                  <a:pt x="122" y="8933"/>
                </a:cubicBezTo>
                <a:cubicBezTo>
                  <a:pt x="0" y="9079"/>
                  <a:pt x="121" y="9281"/>
                  <a:pt x="270" y="9281"/>
                </a:cubicBezTo>
                <a:cubicBezTo>
                  <a:pt x="315" y="9281"/>
                  <a:pt x="362" y="9262"/>
                  <a:pt x="407" y="9218"/>
                </a:cubicBezTo>
                <a:cubicBezTo>
                  <a:pt x="3542" y="6020"/>
                  <a:pt x="6899" y="3169"/>
                  <a:pt x="10382" y="351"/>
                </a:cubicBezTo>
                <a:cubicBezTo>
                  <a:pt x="10537" y="196"/>
                  <a:pt x="10398" y="0"/>
                  <a:pt x="10239" y="0"/>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6"/>
          <p:cNvSpPr/>
          <p:nvPr/>
        </p:nvSpPr>
        <p:spPr>
          <a:xfrm>
            <a:off x="4484642" y="1831500"/>
            <a:ext cx="687482" cy="801375"/>
          </a:xfrm>
          <a:custGeom>
            <a:avLst/>
            <a:gdLst/>
            <a:ahLst/>
            <a:cxnLst/>
            <a:rect l="l" t="t" r="r" b="b"/>
            <a:pathLst>
              <a:path w="23348" h="27216" extrusionOk="0">
                <a:moveTo>
                  <a:pt x="23127" y="1"/>
                </a:moveTo>
                <a:cubicBezTo>
                  <a:pt x="23080" y="1"/>
                  <a:pt x="23032" y="24"/>
                  <a:pt x="22995" y="79"/>
                </a:cubicBezTo>
                <a:cubicBezTo>
                  <a:pt x="17516" y="10689"/>
                  <a:pt x="10422" y="20443"/>
                  <a:pt x="162" y="26840"/>
                </a:cubicBezTo>
                <a:cubicBezTo>
                  <a:pt x="0" y="26947"/>
                  <a:pt x="67" y="27215"/>
                  <a:pt x="227" y="27215"/>
                </a:cubicBezTo>
                <a:cubicBezTo>
                  <a:pt x="256" y="27215"/>
                  <a:pt x="287" y="27207"/>
                  <a:pt x="320" y="27188"/>
                </a:cubicBezTo>
                <a:cubicBezTo>
                  <a:pt x="10929" y="21013"/>
                  <a:pt x="17865" y="11037"/>
                  <a:pt x="23280" y="269"/>
                </a:cubicBezTo>
                <a:cubicBezTo>
                  <a:pt x="23347" y="135"/>
                  <a:pt x="23240" y="1"/>
                  <a:pt x="23127"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6"/>
          <p:cNvSpPr/>
          <p:nvPr/>
        </p:nvSpPr>
        <p:spPr>
          <a:xfrm>
            <a:off x="4525098" y="1860620"/>
            <a:ext cx="765334" cy="865712"/>
          </a:xfrm>
          <a:custGeom>
            <a:avLst/>
            <a:gdLst/>
            <a:ahLst/>
            <a:cxnLst/>
            <a:rect l="l" t="t" r="r" b="b"/>
            <a:pathLst>
              <a:path w="25992" h="29401" extrusionOk="0">
                <a:moveTo>
                  <a:pt x="25912" y="1"/>
                </a:moveTo>
                <a:cubicBezTo>
                  <a:pt x="25873" y="1"/>
                  <a:pt x="25833" y="25"/>
                  <a:pt x="25833" y="72"/>
                </a:cubicBezTo>
                <a:cubicBezTo>
                  <a:pt x="23458" y="13943"/>
                  <a:pt x="13830" y="25249"/>
                  <a:pt x="181" y="29081"/>
                </a:cubicBezTo>
                <a:cubicBezTo>
                  <a:pt x="1" y="29141"/>
                  <a:pt x="48" y="29400"/>
                  <a:pt x="189" y="29400"/>
                </a:cubicBezTo>
                <a:cubicBezTo>
                  <a:pt x="196" y="29400"/>
                  <a:pt x="204" y="29399"/>
                  <a:pt x="213" y="29398"/>
                </a:cubicBezTo>
                <a:cubicBezTo>
                  <a:pt x="13735" y="25914"/>
                  <a:pt x="24503" y="14102"/>
                  <a:pt x="25991" y="72"/>
                </a:cubicBezTo>
                <a:cubicBezTo>
                  <a:pt x="25991" y="25"/>
                  <a:pt x="25952" y="1"/>
                  <a:pt x="25912"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6"/>
          <p:cNvSpPr txBox="1">
            <a:spLocks noGrp="1"/>
          </p:cNvSpPr>
          <p:nvPr>
            <p:ph type="ctrTitle"/>
          </p:nvPr>
        </p:nvSpPr>
        <p:spPr>
          <a:xfrm>
            <a:off x="2697000" y="1319414"/>
            <a:ext cx="3750000" cy="77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624" name="Google Shape;624;p46"/>
          <p:cNvSpPr txBox="1">
            <a:spLocks noGrp="1"/>
          </p:cNvSpPr>
          <p:nvPr>
            <p:ph type="subTitle" idx="1"/>
          </p:nvPr>
        </p:nvSpPr>
        <p:spPr>
          <a:xfrm>
            <a:off x="2070734" y="1915320"/>
            <a:ext cx="4666246"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800" dirty="0"/>
              <a:t>Quy trình tổ chức </a:t>
            </a:r>
          </a:p>
          <a:p>
            <a:pPr marL="0" lvl="0" indent="0" algn="ctr" rtl="0">
              <a:spcBef>
                <a:spcPts val="0"/>
              </a:spcBef>
              <a:spcAft>
                <a:spcPts val="0"/>
              </a:spcAft>
              <a:buNone/>
            </a:pPr>
            <a:r>
              <a:rPr lang="vi-VN" sz="2800" dirty="0"/>
              <a:t>Hoạt động trải nghiệm, hướng nghiệp</a:t>
            </a:r>
            <a:endParaRPr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E8E7"/>
        </a:solidFill>
        <a:effectLst/>
      </p:bgPr>
    </p:bg>
    <p:spTree>
      <p:nvGrpSpPr>
        <p:cNvPr id="1" name="Shape 516"/>
        <p:cNvGrpSpPr/>
        <p:nvPr/>
      </p:nvGrpSpPr>
      <p:grpSpPr>
        <a:xfrm>
          <a:off x="0" y="0"/>
          <a:ext cx="0" cy="0"/>
          <a:chOff x="0" y="0"/>
          <a:chExt cx="0" cy="0"/>
        </a:xfrm>
      </p:grpSpPr>
      <p:grpSp>
        <p:nvGrpSpPr>
          <p:cNvPr id="517" name="Google Shape;517;p44"/>
          <p:cNvGrpSpPr/>
          <p:nvPr/>
        </p:nvGrpSpPr>
        <p:grpSpPr>
          <a:xfrm>
            <a:off x="3821217" y="1417363"/>
            <a:ext cx="885145" cy="3666081"/>
            <a:chOff x="-184675" y="0"/>
            <a:chExt cx="1826099" cy="5202533"/>
          </a:xfrm>
        </p:grpSpPr>
        <p:sp>
          <p:nvSpPr>
            <p:cNvPr id="518" name="Google Shape;518;p44"/>
            <p:cNvSpPr/>
            <p:nvPr/>
          </p:nvSpPr>
          <p:spPr>
            <a:xfrm>
              <a:off x="910383" y="449542"/>
              <a:ext cx="578319" cy="517624"/>
            </a:xfrm>
            <a:custGeom>
              <a:avLst/>
              <a:gdLst/>
              <a:ahLst/>
              <a:cxnLst/>
              <a:rect l="l" t="t" r="r" b="b"/>
              <a:pathLst>
                <a:path w="19066" h="17065" extrusionOk="0">
                  <a:moveTo>
                    <a:pt x="17450" y="9989"/>
                  </a:moveTo>
                  <a:lnTo>
                    <a:pt x="17450" y="9989"/>
                  </a:lnTo>
                  <a:cubicBezTo>
                    <a:pt x="17626" y="10165"/>
                    <a:pt x="17775" y="10341"/>
                    <a:pt x="17872" y="10517"/>
                  </a:cubicBezTo>
                  <a:lnTo>
                    <a:pt x="17872" y="10517"/>
                  </a:lnTo>
                  <a:cubicBezTo>
                    <a:pt x="17741" y="10353"/>
                    <a:pt x="17606" y="10171"/>
                    <a:pt x="17450" y="9989"/>
                  </a:cubicBezTo>
                  <a:close/>
                  <a:moveTo>
                    <a:pt x="11979" y="1"/>
                  </a:moveTo>
                  <a:cubicBezTo>
                    <a:pt x="11203" y="1"/>
                    <a:pt x="10424" y="126"/>
                    <a:pt x="9660" y="298"/>
                  </a:cubicBezTo>
                  <a:cubicBezTo>
                    <a:pt x="7886" y="710"/>
                    <a:pt x="5923" y="1343"/>
                    <a:pt x="4434" y="2451"/>
                  </a:cubicBezTo>
                  <a:cubicBezTo>
                    <a:pt x="3801" y="2895"/>
                    <a:pt x="3389" y="3401"/>
                    <a:pt x="3072" y="4098"/>
                  </a:cubicBezTo>
                  <a:cubicBezTo>
                    <a:pt x="2851" y="4541"/>
                    <a:pt x="2724" y="5017"/>
                    <a:pt x="2439" y="5460"/>
                  </a:cubicBezTo>
                  <a:cubicBezTo>
                    <a:pt x="2154" y="5903"/>
                    <a:pt x="1711" y="6283"/>
                    <a:pt x="1331" y="6695"/>
                  </a:cubicBezTo>
                  <a:cubicBezTo>
                    <a:pt x="634" y="7423"/>
                    <a:pt x="0" y="8437"/>
                    <a:pt x="444" y="9418"/>
                  </a:cubicBezTo>
                  <a:cubicBezTo>
                    <a:pt x="444" y="9514"/>
                    <a:pt x="444" y="9672"/>
                    <a:pt x="507" y="9894"/>
                  </a:cubicBezTo>
                  <a:cubicBezTo>
                    <a:pt x="475" y="9925"/>
                    <a:pt x="475" y="9989"/>
                    <a:pt x="539" y="10020"/>
                  </a:cubicBezTo>
                  <a:cubicBezTo>
                    <a:pt x="539" y="10020"/>
                    <a:pt x="539" y="10020"/>
                    <a:pt x="539" y="10052"/>
                  </a:cubicBezTo>
                  <a:cubicBezTo>
                    <a:pt x="539" y="10939"/>
                    <a:pt x="951" y="11730"/>
                    <a:pt x="1742" y="12205"/>
                  </a:cubicBezTo>
                  <a:cubicBezTo>
                    <a:pt x="2344" y="12585"/>
                    <a:pt x="3072" y="12744"/>
                    <a:pt x="3706" y="13029"/>
                  </a:cubicBezTo>
                  <a:cubicBezTo>
                    <a:pt x="4497" y="13345"/>
                    <a:pt x="5226" y="13757"/>
                    <a:pt x="5954" y="14232"/>
                  </a:cubicBezTo>
                  <a:cubicBezTo>
                    <a:pt x="6954" y="14916"/>
                    <a:pt x="8828" y="17064"/>
                    <a:pt x="10432" y="17064"/>
                  </a:cubicBezTo>
                  <a:cubicBezTo>
                    <a:pt x="10759" y="17064"/>
                    <a:pt x="11075" y="16975"/>
                    <a:pt x="11370" y="16766"/>
                  </a:cubicBezTo>
                  <a:cubicBezTo>
                    <a:pt x="11718" y="16766"/>
                    <a:pt x="12066" y="16671"/>
                    <a:pt x="12415" y="16512"/>
                  </a:cubicBezTo>
                  <a:cubicBezTo>
                    <a:pt x="13206" y="16101"/>
                    <a:pt x="13713" y="15372"/>
                    <a:pt x="13681" y="14486"/>
                  </a:cubicBezTo>
                  <a:lnTo>
                    <a:pt x="13681" y="14486"/>
                  </a:lnTo>
                  <a:cubicBezTo>
                    <a:pt x="13986" y="14600"/>
                    <a:pt x="14290" y="14691"/>
                    <a:pt x="14607" y="14691"/>
                  </a:cubicBezTo>
                  <a:cubicBezTo>
                    <a:pt x="14819" y="14691"/>
                    <a:pt x="15037" y="14650"/>
                    <a:pt x="15265" y="14549"/>
                  </a:cubicBezTo>
                  <a:cubicBezTo>
                    <a:pt x="16120" y="14169"/>
                    <a:pt x="17260" y="13472"/>
                    <a:pt x="17893" y="12775"/>
                  </a:cubicBezTo>
                  <a:cubicBezTo>
                    <a:pt x="19065" y="11477"/>
                    <a:pt x="18210" y="10210"/>
                    <a:pt x="17070" y="9355"/>
                  </a:cubicBezTo>
                  <a:cubicBezTo>
                    <a:pt x="17672" y="8880"/>
                    <a:pt x="18337" y="8310"/>
                    <a:pt x="18400" y="7518"/>
                  </a:cubicBezTo>
                  <a:cubicBezTo>
                    <a:pt x="18400" y="7297"/>
                    <a:pt x="18400" y="7075"/>
                    <a:pt x="18305" y="6885"/>
                  </a:cubicBezTo>
                  <a:cubicBezTo>
                    <a:pt x="18242" y="6695"/>
                    <a:pt x="18115" y="6505"/>
                    <a:pt x="17988" y="6347"/>
                  </a:cubicBezTo>
                  <a:cubicBezTo>
                    <a:pt x="17608" y="5808"/>
                    <a:pt x="17735" y="5872"/>
                    <a:pt x="17482" y="5080"/>
                  </a:cubicBezTo>
                  <a:cubicBezTo>
                    <a:pt x="17418" y="4890"/>
                    <a:pt x="17387" y="4763"/>
                    <a:pt x="17292" y="4668"/>
                  </a:cubicBezTo>
                  <a:cubicBezTo>
                    <a:pt x="17798" y="4446"/>
                    <a:pt x="18147" y="4098"/>
                    <a:pt x="18400" y="3591"/>
                  </a:cubicBezTo>
                  <a:cubicBezTo>
                    <a:pt x="18432" y="3528"/>
                    <a:pt x="18432" y="3496"/>
                    <a:pt x="18400" y="3465"/>
                  </a:cubicBezTo>
                  <a:cubicBezTo>
                    <a:pt x="18115" y="3180"/>
                    <a:pt x="17893" y="3053"/>
                    <a:pt x="17513" y="3021"/>
                  </a:cubicBezTo>
                  <a:cubicBezTo>
                    <a:pt x="17401" y="3003"/>
                    <a:pt x="17285" y="2998"/>
                    <a:pt x="17167" y="2998"/>
                  </a:cubicBezTo>
                  <a:cubicBezTo>
                    <a:pt x="17042" y="2998"/>
                    <a:pt x="16916" y="3003"/>
                    <a:pt x="16787" y="3003"/>
                  </a:cubicBezTo>
                  <a:cubicBezTo>
                    <a:pt x="16630" y="3003"/>
                    <a:pt x="16470" y="2995"/>
                    <a:pt x="16310" y="2958"/>
                  </a:cubicBezTo>
                  <a:cubicBezTo>
                    <a:pt x="15930" y="2895"/>
                    <a:pt x="15550" y="2705"/>
                    <a:pt x="15170" y="2515"/>
                  </a:cubicBezTo>
                  <a:cubicBezTo>
                    <a:pt x="14827" y="2372"/>
                    <a:pt x="14329" y="2126"/>
                    <a:pt x="13886" y="2126"/>
                  </a:cubicBezTo>
                  <a:cubicBezTo>
                    <a:pt x="13838" y="2126"/>
                    <a:pt x="13791" y="2128"/>
                    <a:pt x="13745" y="2135"/>
                  </a:cubicBezTo>
                  <a:cubicBezTo>
                    <a:pt x="13903" y="1786"/>
                    <a:pt x="13998" y="1406"/>
                    <a:pt x="14093" y="1026"/>
                  </a:cubicBezTo>
                  <a:cubicBezTo>
                    <a:pt x="14220" y="931"/>
                    <a:pt x="14315" y="836"/>
                    <a:pt x="14378" y="710"/>
                  </a:cubicBezTo>
                  <a:cubicBezTo>
                    <a:pt x="14442" y="646"/>
                    <a:pt x="14410" y="520"/>
                    <a:pt x="14347" y="488"/>
                  </a:cubicBezTo>
                  <a:cubicBezTo>
                    <a:pt x="13575" y="134"/>
                    <a:pt x="12779" y="1"/>
                    <a:pt x="11979"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4"/>
            <p:cNvSpPr/>
            <p:nvPr/>
          </p:nvSpPr>
          <p:spPr>
            <a:xfrm>
              <a:off x="647196" y="490247"/>
              <a:ext cx="1941" cy="1001"/>
            </a:xfrm>
            <a:custGeom>
              <a:avLst/>
              <a:gdLst/>
              <a:ahLst/>
              <a:cxnLst/>
              <a:rect l="l" t="t" r="r" b="b"/>
              <a:pathLst>
                <a:path w="64" h="33" extrusionOk="0">
                  <a:moveTo>
                    <a:pt x="32" y="1"/>
                  </a:moveTo>
                  <a:lnTo>
                    <a:pt x="32" y="1"/>
                  </a:lnTo>
                  <a:cubicBezTo>
                    <a:pt x="0" y="33"/>
                    <a:pt x="32" y="33"/>
                    <a:pt x="63" y="33"/>
                  </a:cubicBezTo>
                  <a:cubicBezTo>
                    <a:pt x="63" y="1"/>
                    <a:pt x="32" y="1"/>
                    <a:pt x="3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4"/>
            <p:cNvSpPr/>
            <p:nvPr/>
          </p:nvSpPr>
          <p:spPr>
            <a:xfrm>
              <a:off x="-184675" y="191361"/>
              <a:ext cx="1345853" cy="1128278"/>
            </a:xfrm>
            <a:custGeom>
              <a:avLst/>
              <a:gdLst/>
              <a:ahLst/>
              <a:cxnLst/>
              <a:rect l="l" t="t" r="r" b="b"/>
              <a:pathLst>
                <a:path w="44370" h="37197" extrusionOk="0">
                  <a:moveTo>
                    <a:pt x="30062" y="1"/>
                  </a:moveTo>
                  <a:cubicBezTo>
                    <a:pt x="30050" y="1"/>
                    <a:pt x="30037" y="3"/>
                    <a:pt x="30023" y="6"/>
                  </a:cubicBezTo>
                  <a:cubicBezTo>
                    <a:pt x="27679" y="671"/>
                    <a:pt x="25526" y="2761"/>
                    <a:pt x="25178" y="5231"/>
                  </a:cubicBezTo>
                  <a:cubicBezTo>
                    <a:pt x="24993" y="6647"/>
                    <a:pt x="25616" y="9228"/>
                    <a:pt x="27336" y="9228"/>
                  </a:cubicBezTo>
                  <a:cubicBezTo>
                    <a:pt x="27386" y="9228"/>
                    <a:pt x="27437" y="9226"/>
                    <a:pt x="27489" y="9222"/>
                  </a:cubicBezTo>
                  <a:cubicBezTo>
                    <a:pt x="27489" y="9507"/>
                    <a:pt x="27489" y="9760"/>
                    <a:pt x="27553" y="10013"/>
                  </a:cubicBezTo>
                  <a:cubicBezTo>
                    <a:pt x="27584" y="10868"/>
                    <a:pt x="28155" y="11597"/>
                    <a:pt x="28598" y="12293"/>
                  </a:cubicBezTo>
                  <a:cubicBezTo>
                    <a:pt x="29485" y="13592"/>
                    <a:pt x="29991" y="14795"/>
                    <a:pt x="29516" y="16379"/>
                  </a:cubicBezTo>
                  <a:cubicBezTo>
                    <a:pt x="28630" y="19292"/>
                    <a:pt x="26381" y="22047"/>
                    <a:pt x="24228" y="24106"/>
                  </a:cubicBezTo>
                  <a:cubicBezTo>
                    <a:pt x="24196" y="24138"/>
                    <a:pt x="24196" y="24138"/>
                    <a:pt x="24196" y="24169"/>
                  </a:cubicBezTo>
                  <a:cubicBezTo>
                    <a:pt x="22296" y="26164"/>
                    <a:pt x="20079" y="27431"/>
                    <a:pt x="17577" y="28508"/>
                  </a:cubicBezTo>
                  <a:cubicBezTo>
                    <a:pt x="15550" y="29363"/>
                    <a:pt x="13365" y="29521"/>
                    <a:pt x="11275" y="30155"/>
                  </a:cubicBezTo>
                  <a:cubicBezTo>
                    <a:pt x="13397" y="28571"/>
                    <a:pt x="12858" y="24644"/>
                    <a:pt x="15677" y="23726"/>
                  </a:cubicBezTo>
                  <a:cubicBezTo>
                    <a:pt x="16405" y="24423"/>
                    <a:pt x="17260" y="25024"/>
                    <a:pt x="18210" y="25404"/>
                  </a:cubicBezTo>
                  <a:cubicBezTo>
                    <a:pt x="19224" y="25848"/>
                    <a:pt x="20744" y="25436"/>
                    <a:pt x="21567" y="26228"/>
                  </a:cubicBezTo>
                  <a:cubicBezTo>
                    <a:pt x="21599" y="26249"/>
                    <a:pt x="21638" y="26259"/>
                    <a:pt x="21675" y="26259"/>
                  </a:cubicBezTo>
                  <a:cubicBezTo>
                    <a:pt x="21750" y="26259"/>
                    <a:pt x="21821" y="26217"/>
                    <a:pt x="21821" y="26133"/>
                  </a:cubicBezTo>
                  <a:cubicBezTo>
                    <a:pt x="21729" y="24139"/>
                    <a:pt x="19613" y="22559"/>
                    <a:pt x="17635" y="22559"/>
                  </a:cubicBezTo>
                  <a:cubicBezTo>
                    <a:pt x="16880" y="22559"/>
                    <a:pt x="16145" y="22789"/>
                    <a:pt x="15550" y="23314"/>
                  </a:cubicBezTo>
                  <a:cubicBezTo>
                    <a:pt x="15542" y="23310"/>
                    <a:pt x="15533" y="23308"/>
                    <a:pt x="15524" y="23308"/>
                  </a:cubicBezTo>
                  <a:cubicBezTo>
                    <a:pt x="15471" y="23308"/>
                    <a:pt x="15424" y="23386"/>
                    <a:pt x="15424" y="23441"/>
                  </a:cubicBezTo>
                  <a:cubicBezTo>
                    <a:pt x="13745" y="23631"/>
                    <a:pt x="13333" y="25373"/>
                    <a:pt x="12700" y="26703"/>
                  </a:cubicBezTo>
                  <a:cubicBezTo>
                    <a:pt x="12858" y="26101"/>
                    <a:pt x="12827" y="25436"/>
                    <a:pt x="12953" y="24771"/>
                  </a:cubicBezTo>
                  <a:cubicBezTo>
                    <a:pt x="13175" y="23378"/>
                    <a:pt x="14062" y="21319"/>
                    <a:pt x="15297" y="20496"/>
                  </a:cubicBezTo>
                  <a:lnTo>
                    <a:pt x="15297" y="20464"/>
                  </a:lnTo>
                  <a:cubicBezTo>
                    <a:pt x="15716" y="20376"/>
                    <a:pt x="16142" y="20355"/>
                    <a:pt x="16569" y="20355"/>
                  </a:cubicBezTo>
                  <a:cubicBezTo>
                    <a:pt x="16985" y="20355"/>
                    <a:pt x="17403" y="20375"/>
                    <a:pt x="17818" y="20375"/>
                  </a:cubicBezTo>
                  <a:cubicBezTo>
                    <a:pt x="18358" y="20375"/>
                    <a:pt x="18893" y="20340"/>
                    <a:pt x="19414" y="20179"/>
                  </a:cubicBezTo>
                  <a:cubicBezTo>
                    <a:pt x="19921" y="20021"/>
                    <a:pt x="20396" y="19736"/>
                    <a:pt x="20807" y="19451"/>
                  </a:cubicBezTo>
                  <a:cubicBezTo>
                    <a:pt x="21482" y="18952"/>
                    <a:pt x="22157" y="17910"/>
                    <a:pt x="23058" y="17910"/>
                  </a:cubicBezTo>
                  <a:cubicBezTo>
                    <a:pt x="23130" y="17910"/>
                    <a:pt x="23203" y="17916"/>
                    <a:pt x="23277" y="17930"/>
                  </a:cubicBezTo>
                  <a:cubicBezTo>
                    <a:pt x="23289" y="17932"/>
                    <a:pt x="23299" y="17933"/>
                    <a:pt x="23309" y="17933"/>
                  </a:cubicBezTo>
                  <a:cubicBezTo>
                    <a:pt x="23471" y="17933"/>
                    <a:pt x="23490" y="17707"/>
                    <a:pt x="23341" y="17677"/>
                  </a:cubicBezTo>
                  <a:cubicBezTo>
                    <a:pt x="22077" y="17470"/>
                    <a:pt x="20746" y="17262"/>
                    <a:pt x="19434" y="17262"/>
                  </a:cubicBezTo>
                  <a:cubicBezTo>
                    <a:pt x="18543" y="17262"/>
                    <a:pt x="17662" y="17358"/>
                    <a:pt x="16817" y="17614"/>
                  </a:cubicBezTo>
                  <a:cubicBezTo>
                    <a:pt x="15740" y="17962"/>
                    <a:pt x="14473" y="18912"/>
                    <a:pt x="15012" y="20021"/>
                  </a:cubicBezTo>
                  <a:cubicBezTo>
                    <a:pt x="14980" y="20052"/>
                    <a:pt x="14980" y="20052"/>
                    <a:pt x="14980" y="20084"/>
                  </a:cubicBezTo>
                  <a:cubicBezTo>
                    <a:pt x="13967" y="20907"/>
                    <a:pt x="13238" y="21984"/>
                    <a:pt x="12763" y="23219"/>
                  </a:cubicBezTo>
                  <a:cubicBezTo>
                    <a:pt x="12288" y="24518"/>
                    <a:pt x="12352" y="25943"/>
                    <a:pt x="11813" y="27209"/>
                  </a:cubicBezTo>
                  <a:cubicBezTo>
                    <a:pt x="11877" y="26703"/>
                    <a:pt x="11877" y="26228"/>
                    <a:pt x="11623" y="25753"/>
                  </a:cubicBezTo>
                  <a:cubicBezTo>
                    <a:pt x="11212" y="25024"/>
                    <a:pt x="10515" y="24423"/>
                    <a:pt x="9818" y="23979"/>
                  </a:cubicBezTo>
                  <a:cubicBezTo>
                    <a:pt x="9755" y="22649"/>
                    <a:pt x="8045" y="21414"/>
                    <a:pt x="6905" y="21129"/>
                  </a:cubicBezTo>
                  <a:cubicBezTo>
                    <a:pt x="6725" y="21083"/>
                    <a:pt x="6543" y="21062"/>
                    <a:pt x="6361" y="21062"/>
                  </a:cubicBezTo>
                  <a:cubicBezTo>
                    <a:pt x="4647" y="21062"/>
                    <a:pt x="2879" y="22951"/>
                    <a:pt x="2249" y="24296"/>
                  </a:cubicBezTo>
                  <a:cubicBezTo>
                    <a:pt x="2202" y="24390"/>
                    <a:pt x="2277" y="24501"/>
                    <a:pt x="2370" y="24501"/>
                  </a:cubicBezTo>
                  <a:cubicBezTo>
                    <a:pt x="2403" y="24501"/>
                    <a:pt x="2438" y="24487"/>
                    <a:pt x="2471" y="24454"/>
                  </a:cubicBezTo>
                  <a:cubicBezTo>
                    <a:pt x="2946" y="23948"/>
                    <a:pt x="2851" y="24011"/>
                    <a:pt x="3738" y="23916"/>
                  </a:cubicBezTo>
                  <a:cubicBezTo>
                    <a:pt x="3973" y="23891"/>
                    <a:pt x="4145" y="23877"/>
                    <a:pt x="4283" y="23877"/>
                  </a:cubicBezTo>
                  <a:cubicBezTo>
                    <a:pt x="4667" y="23877"/>
                    <a:pt x="4784" y="23985"/>
                    <a:pt x="5226" y="24264"/>
                  </a:cubicBezTo>
                  <a:cubicBezTo>
                    <a:pt x="5638" y="24486"/>
                    <a:pt x="5986" y="24739"/>
                    <a:pt x="6430" y="24834"/>
                  </a:cubicBezTo>
                  <a:cubicBezTo>
                    <a:pt x="6623" y="24877"/>
                    <a:pt x="6825" y="24895"/>
                    <a:pt x="7031" y="24895"/>
                  </a:cubicBezTo>
                  <a:cubicBezTo>
                    <a:pt x="7907" y="24895"/>
                    <a:pt x="8872" y="24570"/>
                    <a:pt x="9691" y="24391"/>
                  </a:cubicBezTo>
                  <a:cubicBezTo>
                    <a:pt x="10547" y="25214"/>
                    <a:pt x="11497" y="26164"/>
                    <a:pt x="11117" y="27495"/>
                  </a:cubicBezTo>
                  <a:cubicBezTo>
                    <a:pt x="10800" y="28698"/>
                    <a:pt x="9311" y="29870"/>
                    <a:pt x="8266" y="30471"/>
                  </a:cubicBezTo>
                  <a:cubicBezTo>
                    <a:pt x="7392" y="30961"/>
                    <a:pt x="6336" y="31136"/>
                    <a:pt x="5240" y="31136"/>
                  </a:cubicBezTo>
                  <a:cubicBezTo>
                    <a:pt x="3715" y="31136"/>
                    <a:pt x="2114" y="30798"/>
                    <a:pt x="824" y="30503"/>
                  </a:cubicBezTo>
                  <a:cubicBezTo>
                    <a:pt x="792" y="30503"/>
                    <a:pt x="761" y="30503"/>
                    <a:pt x="729" y="30535"/>
                  </a:cubicBezTo>
                  <a:cubicBezTo>
                    <a:pt x="317" y="30693"/>
                    <a:pt x="1" y="31485"/>
                    <a:pt x="444" y="31770"/>
                  </a:cubicBezTo>
                  <a:cubicBezTo>
                    <a:pt x="444" y="31833"/>
                    <a:pt x="476" y="31896"/>
                    <a:pt x="539" y="31896"/>
                  </a:cubicBezTo>
                  <a:cubicBezTo>
                    <a:pt x="1310" y="31949"/>
                    <a:pt x="2080" y="31973"/>
                    <a:pt x="2850" y="31973"/>
                  </a:cubicBezTo>
                  <a:cubicBezTo>
                    <a:pt x="5783" y="31973"/>
                    <a:pt x="8707" y="31626"/>
                    <a:pt x="11592" y="31200"/>
                  </a:cubicBezTo>
                  <a:cubicBezTo>
                    <a:pt x="15329" y="30630"/>
                    <a:pt x="18812" y="29363"/>
                    <a:pt x="22264" y="27938"/>
                  </a:cubicBezTo>
                  <a:cubicBezTo>
                    <a:pt x="22290" y="27990"/>
                    <a:pt x="22337" y="28041"/>
                    <a:pt x="22388" y="28041"/>
                  </a:cubicBezTo>
                  <a:cubicBezTo>
                    <a:pt x="22399" y="28041"/>
                    <a:pt x="22411" y="28039"/>
                    <a:pt x="22422" y="28033"/>
                  </a:cubicBezTo>
                  <a:cubicBezTo>
                    <a:pt x="22882" y="27936"/>
                    <a:pt x="23323" y="27895"/>
                    <a:pt x="23760" y="27895"/>
                  </a:cubicBezTo>
                  <a:cubicBezTo>
                    <a:pt x="23895" y="27895"/>
                    <a:pt x="24030" y="27899"/>
                    <a:pt x="24164" y="27906"/>
                  </a:cubicBezTo>
                  <a:cubicBezTo>
                    <a:pt x="25114" y="28350"/>
                    <a:pt x="26033" y="28856"/>
                    <a:pt x="26951" y="29395"/>
                  </a:cubicBezTo>
                  <a:cubicBezTo>
                    <a:pt x="26951" y="29395"/>
                    <a:pt x="26951" y="29395"/>
                    <a:pt x="26983" y="29426"/>
                  </a:cubicBezTo>
                  <a:cubicBezTo>
                    <a:pt x="26476" y="31073"/>
                    <a:pt x="26349" y="33163"/>
                    <a:pt x="27299" y="34652"/>
                  </a:cubicBezTo>
                  <a:cubicBezTo>
                    <a:pt x="27711" y="35285"/>
                    <a:pt x="28313" y="35633"/>
                    <a:pt x="29010" y="35887"/>
                  </a:cubicBezTo>
                  <a:cubicBezTo>
                    <a:pt x="30340" y="36393"/>
                    <a:pt x="31765" y="36742"/>
                    <a:pt x="33158" y="37185"/>
                  </a:cubicBezTo>
                  <a:cubicBezTo>
                    <a:pt x="33174" y="37193"/>
                    <a:pt x="33189" y="37196"/>
                    <a:pt x="33203" y="37196"/>
                  </a:cubicBezTo>
                  <a:cubicBezTo>
                    <a:pt x="33305" y="37196"/>
                    <a:pt x="33364" y="37019"/>
                    <a:pt x="33253" y="36964"/>
                  </a:cubicBezTo>
                  <a:cubicBezTo>
                    <a:pt x="31258" y="35982"/>
                    <a:pt x="31416" y="33670"/>
                    <a:pt x="30561" y="31928"/>
                  </a:cubicBezTo>
                  <a:cubicBezTo>
                    <a:pt x="29896" y="30566"/>
                    <a:pt x="28630" y="29743"/>
                    <a:pt x="27236" y="29268"/>
                  </a:cubicBezTo>
                  <a:cubicBezTo>
                    <a:pt x="27236" y="29222"/>
                    <a:pt x="27185" y="29192"/>
                    <a:pt x="27133" y="29192"/>
                  </a:cubicBezTo>
                  <a:cubicBezTo>
                    <a:pt x="27114" y="29192"/>
                    <a:pt x="27095" y="29196"/>
                    <a:pt x="27078" y="29205"/>
                  </a:cubicBezTo>
                  <a:lnTo>
                    <a:pt x="27014" y="29205"/>
                  </a:lnTo>
                  <a:cubicBezTo>
                    <a:pt x="26318" y="28698"/>
                    <a:pt x="25526" y="28223"/>
                    <a:pt x="24703" y="27938"/>
                  </a:cubicBezTo>
                  <a:lnTo>
                    <a:pt x="24703" y="27938"/>
                  </a:lnTo>
                  <a:cubicBezTo>
                    <a:pt x="25653" y="28001"/>
                    <a:pt x="26634" y="28223"/>
                    <a:pt x="27616" y="28445"/>
                  </a:cubicBezTo>
                  <a:cubicBezTo>
                    <a:pt x="29548" y="28920"/>
                    <a:pt x="31353" y="29458"/>
                    <a:pt x="33095" y="30440"/>
                  </a:cubicBezTo>
                  <a:cubicBezTo>
                    <a:pt x="33127" y="30471"/>
                    <a:pt x="33127" y="30471"/>
                    <a:pt x="33127" y="30471"/>
                  </a:cubicBezTo>
                  <a:cubicBezTo>
                    <a:pt x="33127" y="30471"/>
                    <a:pt x="33127" y="30471"/>
                    <a:pt x="33127" y="30503"/>
                  </a:cubicBezTo>
                  <a:cubicBezTo>
                    <a:pt x="33072" y="30613"/>
                    <a:pt x="33160" y="30699"/>
                    <a:pt x="33246" y="30699"/>
                  </a:cubicBezTo>
                  <a:cubicBezTo>
                    <a:pt x="33259" y="30699"/>
                    <a:pt x="33272" y="30697"/>
                    <a:pt x="33285" y="30693"/>
                  </a:cubicBezTo>
                  <a:cubicBezTo>
                    <a:pt x="33348" y="32688"/>
                    <a:pt x="35660" y="34430"/>
                    <a:pt x="37465" y="34715"/>
                  </a:cubicBezTo>
                  <a:cubicBezTo>
                    <a:pt x="38162" y="34810"/>
                    <a:pt x="38890" y="34810"/>
                    <a:pt x="39619" y="34810"/>
                  </a:cubicBezTo>
                  <a:cubicBezTo>
                    <a:pt x="40019" y="34830"/>
                    <a:pt x="40495" y="34888"/>
                    <a:pt x="40951" y="34888"/>
                  </a:cubicBezTo>
                  <a:cubicBezTo>
                    <a:pt x="41217" y="34888"/>
                    <a:pt x="41476" y="34868"/>
                    <a:pt x="41709" y="34810"/>
                  </a:cubicBezTo>
                  <a:cubicBezTo>
                    <a:pt x="42216" y="34652"/>
                    <a:pt x="42501" y="34367"/>
                    <a:pt x="42469" y="33892"/>
                  </a:cubicBezTo>
                  <a:cubicBezTo>
                    <a:pt x="42670" y="33871"/>
                    <a:pt x="42867" y="33856"/>
                    <a:pt x="43061" y="33856"/>
                  </a:cubicBezTo>
                  <a:cubicBezTo>
                    <a:pt x="43451" y="33856"/>
                    <a:pt x="43831" y="33913"/>
                    <a:pt x="44211" y="34082"/>
                  </a:cubicBezTo>
                  <a:cubicBezTo>
                    <a:pt x="44228" y="34087"/>
                    <a:pt x="44245" y="34090"/>
                    <a:pt x="44260" y="34090"/>
                  </a:cubicBezTo>
                  <a:cubicBezTo>
                    <a:pt x="44327" y="34090"/>
                    <a:pt x="44369" y="34038"/>
                    <a:pt x="44369" y="33987"/>
                  </a:cubicBezTo>
                  <a:cubicBezTo>
                    <a:pt x="44179" y="32815"/>
                    <a:pt x="43641" y="31770"/>
                    <a:pt x="42691" y="31073"/>
                  </a:cubicBezTo>
                  <a:cubicBezTo>
                    <a:pt x="42912" y="30946"/>
                    <a:pt x="43166" y="30851"/>
                    <a:pt x="43419" y="30788"/>
                  </a:cubicBezTo>
                  <a:cubicBezTo>
                    <a:pt x="43451" y="30820"/>
                    <a:pt x="43514" y="30851"/>
                    <a:pt x="43577" y="30883"/>
                  </a:cubicBezTo>
                  <a:cubicBezTo>
                    <a:pt x="43599" y="30899"/>
                    <a:pt x="43620" y="30906"/>
                    <a:pt x="43638" y="30906"/>
                  </a:cubicBezTo>
                  <a:cubicBezTo>
                    <a:pt x="43730" y="30906"/>
                    <a:pt x="43777" y="30740"/>
                    <a:pt x="43672" y="30661"/>
                  </a:cubicBezTo>
                  <a:cubicBezTo>
                    <a:pt x="43672" y="30598"/>
                    <a:pt x="43641" y="30566"/>
                    <a:pt x="43577" y="30566"/>
                  </a:cubicBezTo>
                  <a:cubicBezTo>
                    <a:pt x="43546" y="30566"/>
                    <a:pt x="43546" y="30566"/>
                    <a:pt x="43546" y="30598"/>
                  </a:cubicBezTo>
                  <a:cubicBezTo>
                    <a:pt x="41529" y="29246"/>
                    <a:pt x="39081" y="27778"/>
                    <a:pt x="36646" y="27778"/>
                  </a:cubicBezTo>
                  <a:cubicBezTo>
                    <a:pt x="35716" y="27778"/>
                    <a:pt x="34788" y="27992"/>
                    <a:pt x="33887" y="28508"/>
                  </a:cubicBezTo>
                  <a:cubicBezTo>
                    <a:pt x="33887" y="28413"/>
                    <a:pt x="33792" y="28350"/>
                    <a:pt x="33697" y="28350"/>
                  </a:cubicBezTo>
                  <a:cubicBezTo>
                    <a:pt x="33298" y="28420"/>
                    <a:pt x="32902" y="28451"/>
                    <a:pt x="32507" y="28451"/>
                  </a:cubicBezTo>
                  <a:cubicBezTo>
                    <a:pt x="29794" y="28451"/>
                    <a:pt x="27149" y="27003"/>
                    <a:pt x="24478" y="27003"/>
                  </a:cubicBezTo>
                  <a:cubicBezTo>
                    <a:pt x="23858" y="27003"/>
                    <a:pt x="23236" y="27081"/>
                    <a:pt x="22612" y="27273"/>
                  </a:cubicBezTo>
                  <a:cubicBezTo>
                    <a:pt x="23119" y="25879"/>
                    <a:pt x="24861" y="25436"/>
                    <a:pt x="26033" y="24676"/>
                  </a:cubicBezTo>
                  <a:cubicBezTo>
                    <a:pt x="27014" y="24043"/>
                    <a:pt x="27869" y="23251"/>
                    <a:pt x="28788" y="22491"/>
                  </a:cubicBezTo>
                  <a:cubicBezTo>
                    <a:pt x="30346" y="21146"/>
                    <a:pt x="32343" y="19765"/>
                    <a:pt x="34413" y="19765"/>
                  </a:cubicBezTo>
                  <a:cubicBezTo>
                    <a:pt x="35121" y="19765"/>
                    <a:pt x="35837" y="19926"/>
                    <a:pt x="36547" y="20306"/>
                  </a:cubicBezTo>
                  <a:cubicBezTo>
                    <a:pt x="36565" y="20315"/>
                    <a:pt x="36581" y="20319"/>
                    <a:pt x="36595" y="20319"/>
                  </a:cubicBezTo>
                  <a:cubicBezTo>
                    <a:pt x="36629" y="20319"/>
                    <a:pt x="36651" y="20296"/>
                    <a:pt x="36674" y="20274"/>
                  </a:cubicBezTo>
                  <a:cubicBezTo>
                    <a:pt x="36705" y="20242"/>
                    <a:pt x="36769" y="20211"/>
                    <a:pt x="36737" y="20147"/>
                  </a:cubicBezTo>
                  <a:cubicBezTo>
                    <a:pt x="36578" y="19641"/>
                    <a:pt x="36325" y="19134"/>
                    <a:pt x="36230" y="18596"/>
                  </a:cubicBezTo>
                  <a:cubicBezTo>
                    <a:pt x="36135" y="17994"/>
                    <a:pt x="36135" y="17424"/>
                    <a:pt x="36198" y="16822"/>
                  </a:cubicBezTo>
                  <a:cubicBezTo>
                    <a:pt x="36198" y="16775"/>
                    <a:pt x="36159" y="16751"/>
                    <a:pt x="36119" y="16751"/>
                  </a:cubicBezTo>
                  <a:cubicBezTo>
                    <a:pt x="36080" y="16751"/>
                    <a:pt x="36040" y="16775"/>
                    <a:pt x="36040" y="16822"/>
                  </a:cubicBezTo>
                  <a:cubicBezTo>
                    <a:pt x="36008" y="16854"/>
                    <a:pt x="36008" y="16885"/>
                    <a:pt x="36008" y="16917"/>
                  </a:cubicBezTo>
                  <a:lnTo>
                    <a:pt x="35977" y="16917"/>
                  </a:lnTo>
                  <a:cubicBezTo>
                    <a:pt x="35502" y="17075"/>
                    <a:pt x="35122" y="17360"/>
                    <a:pt x="34710" y="17677"/>
                  </a:cubicBezTo>
                  <a:cubicBezTo>
                    <a:pt x="33982" y="18184"/>
                    <a:pt x="33317" y="18532"/>
                    <a:pt x="32462" y="18786"/>
                  </a:cubicBezTo>
                  <a:cubicBezTo>
                    <a:pt x="31606" y="19039"/>
                    <a:pt x="30751" y="19261"/>
                    <a:pt x="30023" y="19799"/>
                  </a:cubicBezTo>
                  <a:cubicBezTo>
                    <a:pt x="31036" y="17519"/>
                    <a:pt x="30720" y="14985"/>
                    <a:pt x="32081" y="12863"/>
                  </a:cubicBezTo>
                  <a:cubicBezTo>
                    <a:pt x="32113" y="12863"/>
                    <a:pt x="32176" y="12863"/>
                    <a:pt x="32176" y="12832"/>
                  </a:cubicBezTo>
                  <a:cubicBezTo>
                    <a:pt x="33158" y="11818"/>
                    <a:pt x="34742" y="12167"/>
                    <a:pt x="35787" y="11280"/>
                  </a:cubicBezTo>
                  <a:cubicBezTo>
                    <a:pt x="36388" y="10805"/>
                    <a:pt x="36674" y="10108"/>
                    <a:pt x="37054" y="9443"/>
                  </a:cubicBezTo>
                  <a:cubicBezTo>
                    <a:pt x="37624" y="8462"/>
                    <a:pt x="38320" y="7765"/>
                    <a:pt x="39302" y="7195"/>
                  </a:cubicBezTo>
                  <a:lnTo>
                    <a:pt x="39397" y="7195"/>
                  </a:lnTo>
                  <a:cubicBezTo>
                    <a:pt x="39524" y="7195"/>
                    <a:pt x="39524" y="7005"/>
                    <a:pt x="39397" y="7005"/>
                  </a:cubicBezTo>
                  <a:cubicBezTo>
                    <a:pt x="38748" y="6971"/>
                    <a:pt x="38034" y="6909"/>
                    <a:pt x="37336" y="6909"/>
                  </a:cubicBezTo>
                  <a:cubicBezTo>
                    <a:pt x="36739" y="6909"/>
                    <a:pt x="36154" y="6954"/>
                    <a:pt x="35628" y="7100"/>
                  </a:cubicBezTo>
                  <a:cubicBezTo>
                    <a:pt x="34710" y="7353"/>
                    <a:pt x="34457" y="8113"/>
                    <a:pt x="33728" y="8525"/>
                  </a:cubicBezTo>
                  <a:cubicBezTo>
                    <a:pt x="32968" y="8905"/>
                    <a:pt x="32715" y="9253"/>
                    <a:pt x="32367" y="10108"/>
                  </a:cubicBezTo>
                  <a:cubicBezTo>
                    <a:pt x="32018" y="10932"/>
                    <a:pt x="31796" y="11723"/>
                    <a:pt x="31923" y="12610"/>
                  </a:cubicBezTo>
                  <a:cubicBezTo>
                    <a:pt x="31385" y="13370"/>
                    <a:pt x="30973" y="14194"/>
                    <a:pt x="30751" y="15112"/>
                  </a:cubicBezTo>
                  <a:cubicBezTo>
                    <a:pt x="30625" y="15524"/>
                    <a:pt x="30466" y="15967"/>
                    <a:pt x="30308" y="16379"/>
                  </a:cubicBezTo>
                  <a:cubicBezTo>
                    <a:pt x="30245" y="16600"/>
                    <a:pt x="30150" y="16790"/>
                    <a:pt x="30086" y="17012"/>
                  </a:cubicBezTo>
                  <a:cubicBezTo>
                    <a:pt x="30245" y="16379"/>
                    <a:pt x="30371" y="15745"/>
                    <a:pt x="30371" y="15112"/>
                  </a:cubicBezTo>
                  <a:cubicBezTo>
                    <a:pt x="30403" y="13592"/>
                    <a:pt x="29168" y="12547"/>
                    <a:pt x="28408" y="11375"/>
                  </a:cubicBezTo>
                  <a:cubicBezTo>
                    <a:pt x="28281" y="11185"/>
                    <a:pt x="28186" y="10995"/>
                    <a:pt x="28091" y="10805"/>
                  </a:cubicBezTo>
                  <a:cubicBezTo>
                    <a:pt x="27838" y="10330"/>
                    <a:pt x="27711" y="9792"/>
                    <a:pt x="27806" y="9158"/>
                  </a:cubicBezTo>
                  <a:cubicBezTo>
                    <a:pt x="27806" y="9158"/>
                    <a:pt x="27806" y="9158"/>
                    <a:pt x="27774" y="9127"/>
                  </a:cubicBezTo>
                  <a:cubicBezTo>
                    <a:pt x="27806" y="9095"/>
                    <a:pt x="27806" y="9063"/>
                    <a:pt x="27806" y="9032"/>
                  </a:cubicBezTo>
                  <a:cubicBezTo>
                    <a:pt x="28598" y="8018"/>
                    <a:pt x="29231" y="6910"/>
                    <a:pt x="29358" y="5580"/>
                  </a:cubicBezTo>
                  <a:cubicBezTo>
                    <a:pt x="29580" y="3711"/>
                    <a:pt x="29105" y="1874"/>
                    <a:pt x="30181" y="196"/>
                  </a:cubicBezTo>
                  <a:cubicBezTo>
                    <a:pt x="30238" y="111"/>
                    <a:pt x="30168" y="1"/>
                    <a:pt x="3006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4"/>
            <p:cNvSpPr/>
            <p:nvPr/>
          </p:nvSpPr>
          <p:spPr>
            <a:xfrm>
              <a:off x="176846" y="2385082"/>
              <a:ext cx="1072679" cy="1610231"/>
            </a:xfrm>
            <a:custGeom>
              <a:avLst/>
              <a:gdLst/>
              <a:ahLst/>
              <a:cxnLst/>
              <a:rect l="l" t="t" r="r" b="b"/>
              <a:pathLst>
                <a:path w="35364" h="53086" extrusionOk="0">
                  <a:moveTo>
                    <a:pt x="2252" y="1"/>
                  </a:moveTo>
                  <a:cubicBezTo>
                    <a:pt x="2122" y="1"/>
                    <a:pt x="1990" y="5"/>
                    <a:pt x="1858" y="13"/>
                  </a:cubicBezTo>
                  <a:cubicBezTo>
                    <a:pt x="1699" y="13"/>
                    <a:pt x="1668" y="234"/>
                    <a:pt x="1826" y="266"/>
                  </a:cubicBezTo>
                  <a:cubicBezTo>
                    <a:pt x="3251" y="1976"/>
                    <a:pt x="3853" y="4193"/>
                    <a:pt x="3346" y="6378"/>
                  </a:cubicBezTo>
                  <a:cubicBezTo>
                    <a:pt x="2966" y="8057"/>
                    <a:pt x="1921" y="9482"/>
                    <a:pt x="1604" y="11160"/>
                  </a:cubicBezTo>
                  <a:cubicBezTo>
                    <a:pt x="1003" y="14612"/>
                    <a:pt x="3790" y="17589"/>
                    <a:pt x="5626" y="20217"/>
                  </a:cubicBezTo>
                  <a:cubicBezTo>
                    <a:pt x="5595" y="20249"/>
                    <a:pt x="5595" y="20344"/>
                    <a:pt x="5658" y="20376"/>
                  </a:cubicBezTo>
                  <a:cubicBezTo>
                    <a:pt x="5246" y="22846"/>
                    <a:pt x="6291" y="25379"/>
                    <a:pt x="6481" y="27850"/>
                  </a:cubicBezTo>
                  <a:cubicBezTo>
                    <a:pt x="6576" y="29275"/>
                    <a:pt x="6640" y="30731"/>
                    <a:pt x="6925" y="32093"/>
                  </a:cubicBezTo>
                  <a:cubicBezTo>
                    <a:pt x="4898" y="27406"/>
                    <a:pt x="1763" y="23289"/>
                    <a:pt x="243" y="18317"/>
                  </a:cubicBezTo>
                  <a:cubicBezTo>
                    <a:pt x="231" y="18260"/>
                    <a:pt x="195" y="18236"/>
                    <a:pt x="155" y="18236"/>
                  </a:cubicBezTo>
                  <a:cubicBezTo>
                    <a:pt x="84" y="18236"/>
                    <a:pt x="1" y="18311"/>
                    <a:pt x="21" y="18412"/>
                  </a:cubicBezTo>
                  <a:cubicBezTo>
                    <a:pt x="1193" y="24334"/>
                    <a:pt x="5975" y="28831"/>
                    <a:pt x="7558" y="34658"/>
                  </a:cubicBezTo>
                  <a:cubicBezTo>
                    <a:pt x="8350" y="37635"/>
                    <a:pt x="9427" y="41341"/>
                    <a:pt x="8508" y="44381"/>
                  </a:cubicBezTo>
                  <a:cubicBezTo>
                    <a:pt x="8065" y="45901"/>
                    <a:pt x="7337" y="47358"/>
                    <a:pt x="6576" y="48783"/>
                  </a:cubicBezTo>
                  <a:cubicBezTo>
                    <a:pt x="5721" y="50018"/>
                    <a:pt x="5025" y="51380"/>
                    <a:pt x="4391" y="52710"/>
                  </a:cubicBezTo>
                  <a:cubicBezTo>
                    <a:pt x="4287" y="52918"/>
                    <a:pt x="4457" y="53085"/>
                    <a:pt x="4630" y="53085"/>
                  </a:cubicBezTo>
                  <a:cubicBezTo>
                    <a:pt x="4721" y="53085"/>
                    <a:pt x="4812" y="53040"/>
                    <a:pt x="4866" y="52931"/>
                  </a:cubicBezTo>
                  <a:cubicBezTo>
                    <a:pt x="5183" y="52298"/>
                    <a:pt x="5500" y="51633"/>
                    <a:pt x="5848" y="51000"/>
                  </a:cubicBezTo>
                  <a:cubicBezTo>
                    <a:pt x="6291" y="50240"/>
                    <a:pt x="6735" y="49479"/>
                    <a:pt x="7178" y="48719"/>
                  </a:cubicBezTo>
                  <a:cubicBezTo>
                    <a:pt x="8002" y="47421"/>
                    <a:pt x="8983" y="46281"/>
                    <a:pt x="10282" y="45458"/>
                  </a:cubicBezTo>
                  <a:cubicBezTo>
                    <a:pt x="10503" y="45299"/>
                    <a:pt x="10757" y="45141"/>
                    <a:pt x="11042" y="45014"/>
                  </a:cubicBezTo>
                  <a:cubicBezTo>
                    <a:pt x="11065" y="45026"/>
                    <a:pt x="11097" y="45033"/>
                    <a:pt x="11131" y="45033"/>
                  </a:cubicBezTo>
                  <a:cubicBezTo>
                    <a:pt x="11189" y="45033"/>
                    <a:pt x="11255" y="45011"/>
                    <a:pt x="11295" y="44951"/>
                  </a:cubicBezTo>
                  <a:cubicBezTo>
                    <a:pt x="11295" y="44919"/>
                    <a:pt x="11327" y="44887"/>
                    <a:pt x="11327" y="44856"/>
                  </a:cubicBezTo>
                  <a:cubicBezTo>
                    <a:pt x="12655" y="44230"/>
                    <a:pt x="14433" y="43722"/>
                    <a:pt x="16042" y="43722"/>
                  </a:cubicBezTo>
                  <a:cubicBezTo>
                    <a:pt x="17770" y="43722"/>
                    <a:pt x="19303" y="44308"/>
                    <a:pt x="19877" y="45964"/>
                  </a:cubicBezTo>
                  <a:cubicBezTo>
                    <a:pt x="19877" y="46028"/>
                    <a:pt x="19877" y="46059"/>
                    <a:pt x="19877" y="46091"/>
                  </a:cubicBezTo>
                  <a:cubicBezTo>
                    <a:pt x="19877" y="46169"/>
                    <a:pt x="19942" y="46226"/>
                    <a:pt x="20000" y="46226"/>
                  </a:cubicBezTo>
                  <a:cubicBezTo>
                    <a:pt x="20012" y="46226"/>
                    <a:pt x="20025" y="46223"/>
                    <a:pt x="20036" y="46218"/>
                  </a:cubicBezTo>
                  <a:cubicBezTo>
                    <a:pt x="20048" y="46222"/>
                    <a:pt x="20061" y="46224"/>
                    <a:pt x="20074" y="46224"/>
                  </a:cubicBezTo>
                  <a:cubicBezTo>
                    <a:pt x="20161" y="46224"/>
                    <a:pt x="20253" y="46138"/>
                    <a:pt x="20226" y="46028"/>
                  </a:cubicBezTo>
                  <a:cubicBezTo>
                    <a:pt x="20194" y="45964"/>
                    <a:pt x="20162" y="45901"/>
                    <a:pt x="20162" y="45838"/>
                  </a:cubicBezTo>
                  <a:cubicBezTo>
                    <a:pt x="20289" y="44729"/>
                    <a:pt x="20574" y="43241"/>
                    <a:pt x="19782" y="42354"/>
                  </a:cubicBezTo>
                  <a:cubicBezTo>
                    <a:pt x="19402" y="41974"/>
                    <a:pt x="18547" y="41594"/>
                    <a:pt x="18104" y="41277"/>
                  </a:cubicBezTo>
                  <a:cubicBezTo>
                    <a:pt x="17787" y="41056"/>
                    <a:pt x="17597" y="40834"/>
                    <a:pt x="17186" y="40739"/>
                  </a:cubicBezTo>
                  <a:cubicBezTo>
                    <a:pt x="17083" y="40719"/>
                    <a:pt x="16980" y="40711"/>
                    <a:pt x="16875" y="40711"/>
                  </a:cubicBezTo>
                  <a:cubicBezTo>
                    <a:pt x="15784" y="40711"/>
                    <a:pt x="14598" y="41690"/>
                    <a:pt x="13702" y="42037"/>
                  </a:cubicBezTo>
                  <a:cubicBezTo>
                    <a:pt x="12372" y="42544"/>
                    <a:pt x="11707" y="43336"/>
                    <a:pt x="11073" y="44571"/>
                  </a:cubicBezTo>
                  <a:cubicBezTo>
                    <a:pt x="9933" y="45141"/>
                    <a:pt x="8983" y="45933"/>
                    <a:pt x="8097" y="46819"/>
                  </a:cubicBezTo>
                  <a:cubicBezTo>
                    <a:pt x="8445" y="46059"/>
                    <a:pt x="8762" y="45299"/>
                    <a:pt x="8983" y="44507"/>
                  </a:cubicBezTo>
                  <a:cubicBezTo>
                    <a:pt x="10408" y="42101"/>
                    <a:pt x="11010" y="39314"/>
                    <a:pt x="12435" y="36875"/>
                  </a:cubicBezTo>
                  <a:cubicBezTo>
                    <a:pt x="13069" y="35862"/>
                    <a:pt x="13734" y="34880"/>
                    <a:pt x="14494" y="33962"/>
                  </a:cubicBezTo>
                  <a:cubicBezTo>
                    <a:pt x="14660" y="33939"/>
                    <a:pt x="14821" y="33930"/>
                    <a:pt x="14979" y="33930"/>
                  </a:cubicBezTo>
                  <a:cubicBezTo>
                    <a:pt x="15938" y="33930"/>
                    <a:pt x="16772" y="34287"/>
                    <a:pt x="17724" y="34342"/>
                  </a:cubicBezTo>
                  <a:cubicBezTo>
                    <a:pt x="17801" y="34346"/>
                    <a:pt x="17874" y="34349"/>
                    <a:pt x="17945" y="34349"/>
                  </a:cubicBezTo>
                  <a:cubicBezTo>
                    <a:pt x="18836" y="34349"/>
                    <a:pt x="19277" y="33988"/>
                    <a:pt x="20099" y="33518"/>
                  </a:cubicBezTo>
                  <a:cubicBezTo>
                    <a:pt x="21398" y="32758"/>
                    <a:pt x="22664" y="32948"/>
                    <a:pt x="24058" y="32600"/>
                  </a:cubicBezTo>
                  <a:cubicBezTo>
                    <a:pt x="25008" y="32347"/>
                    <a:pt x="25863" y="31840"/>
                    <a:pt x="26591" y="31207"/>
                  </a:cubicBezTo>
                  <a:cubicBezTo>
                    <a:pt x="27510" y="30383"/>
                    <a:pt x="28080" y="29433"/>
                    <a:pt x="28713" y="28388"/>
                  </a:cubicBezTo>
                  <a:cubicBezTo>
                    <a:pt x="29600" y="26900"/>
                    <a:pt x="30518" y="26044"/>
                    <a:pt x="31817" y="24873"/>
                  </a:cubicBezTo>
                  <a:cubicBezTo>
                    <a:pt x="32482" y="24271"/>
                    <a:pt x="33115" y="23669"/>
                    <a:pt x="33527" y="22846"/>
                  </a:cubicBezTo>
                  <a:cubicBezTo>
                    <a:pt x="34192" y="21547"/>
                    <a:pt x="34350" y="20122"/>
                    <a:pt x="35300" y="18951"/>
                  </a:cubicBezTo>
                  <a:cubicBezTo>
                    <a:pt x="35364" y="18887"/>
                    <a:pt x="35364" y="18792"/>
                    <a:pt x="35300" y="18729"/>
                  </a:cubicBezTo>
                  <a:cubicBezTo>
                    <a:pt x="35277" y="18660"/>
                    <a:pt x="35222" y="18608"/>
                    <a:pt x="35145" y="18608"/>
                  </a:cubicBezTo>
                  <a:cubicBezTo>
                    <a:pt x="35115" y="18608"/>
                    <a:pt x="35082" y="18616"/>
                    <a:pt x="35047" y="18634"/>
                  </a:cubicBezTo>
                  <a:cubicBezTo>
                    <a:pt x="33455" y="19644"/>
                    <a:pt x="31981" y="20092"/>
                    <a:pt x="30111" y="20092"/>
                  </a:cubicBezTo>
                  <a:cubicBezTo>
                    <a:pt x="30046" y="20092"/>
                    <a:pt x="29982" y="20092"/>
                    <a:pt x="29917" y="20091"/>
                  </a:cubicBezTo>
                  <a:cubicBezTo>
                    <a:pt x="29446" y="20080"/>
                    <a:pt x="28984" y="20068"/>
                    <a:pt x="28524" y="20068"/>
                  </a:cubicBezTo>
                  <a:cubicBezTo>
                    <a:pt x="27683" y="20068"/>
                    <a:pt x="26849" y="20106"/>
                    <a:pt x="25990" y="20249"/>
                  </a:cubicBezTo>
                  <a:cubicBezTo>
                    <a:pt x="24754" y="20471"/>
                    <a:pt x="23424" y="20819"/>
                    <a:pt x="22284" y="21421"/>
                  </a:cubicBezTo>
                  <a:cubicBezTo>
                    <a:pt x="21208" y="22023"/>
                    <a:pt x="20701" y="22973"/>
                    <a:pt x="19466" y="23384"/>
                  </a:cubicBezTo>
                  <a:cubicBezTo>
                    <a:pt x="17502" y="23986"/>
                    <a:pt x="16172" y="24588"/>
                    <a:pt x="15159" y="26551"/>
                  </a:cubicBezTo>
                  <a:cubicBezTo>
                    <a:pt x="14050" y="28610"/>
                    <a:pt x="14019" y="31112"/>
                    <a:pt x="14082" y="33392"/>
                  </a:cubicBezTo>
                  <a:cubicBezTo>
                    <a:pt x="14082" y="33488"/>
                    <a:pt x="14156" y="33530"/>
                    <a:pt x="14219" y="33530"/>
                  </a:cubicBezTo>
                  <a:cubicBezTo>
                    <a:pt x="14239" y="33530"/>
                    <a:pt x="14257" y="33526"/>
                    <a:pt x="14272" y="33518"/>
                  </a:cubicBezTo>
                  <a:lnTo>
                    <a:pt x="14272" y="33518"/>
                  </a:lnTo>
                  <a:cubicBezTo>
                    <a:pt x="13417" y="34500"/>
                    <a:pt x="12657" y="35545"/>
                    <a:pt x="11992" y="36654"/>
                  </a:cubicBezTo>
                  <a:cubicBezTo>
                    <a:pt x="10788" y="38680"/>
                    <a:pt x="10123" y="40929"/>
                    <a:pt x="9268" y="43082"/>
                  </a:cubicBezTo>
                  <a:cubicBezTo>
                    <a:pt x="9490" y="40834"/>
                    <a:pt x="8857" y="38554"/>
                    <a:pt x="8350" y="36400"/>
                  </a:cubicBezTo>
                  <a:cubicBezTo>
                    <a:pt x="8223" y="35798"/>
                    <a:pt x="8065" y="35228"/>
                    <a:pt x="7875" y="34627"/>
                  </a:cubicBezTo>
                  <a:lnTo>
                    <a:pt x="7875" y="34627"/>
                  </a:lnTo>
                  <a:cubicBezTo>
                    <a:pt x="7892" y="34635"/>
                    <a:pt x="7907" y="34639"/>
                    <a:pt x="7918" y="34639"/>
                  </a:cubicBezTo>
                  <a:cubicBezTo>
                    <a:pt x="7951" y="34639"/>
                    <a:pt x="7961" y="34610"/>
                    <a:pt x="7938" y="34563"/>
                  </a:cubicBezTo>
                  <a:cubicBezTo>
                    <a:pt x="6925" y="32347"/>
                    <a:pt x="6956" y="29940"/>
                    <a:pt x="6735" y="27565"/>
                  </a:cubicBezTo>
                  <a:cubicBezTo>
                    <a:pt x="6545" y="25158"/>
                    <a:pt x="5626" y="22814"/>
                    <a:pt x="5911" y="20376"/>
                  </a:cubicBezTo>
                  <a:cubicBezTo>
                    <a:pt x="5911" y="20344"/>
                    <a:pt x="5880" y="20344"/>
                    <a:pt x="5880" y="20312"/>
                  </a:cubicBezTo>
                  <a:cubicBezTo>
                    <a:pt x="9648" y="17842"/>
                    <a:pt x="11802" y="13345"/>
                    <a:pt x="11010" y="8817"/>
                  </a:cubicBezTo>
                  <a:cubicBezTo>
                    <a:pt x="10271" y="4723"/>
                    <a:pt x="6780" y="1"/>
                    <a:pt x="2252" y="1"/>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4"/>
            <p:cNvSpPr/>
            <p:nvPr/>
          </p:nvSpPr>
          <p:spPr>
            <a:xfrm>
              <a:off x="82363" y="1315566"/>
              <a:ext cx="965089" cy="1281123"/>
            </a:xfrm>
            <a:custGeom>
              <a:avLst/>
              <a:gdLst/>
              <a:ahLst/>
              <a:cxnLst/>
              <a:rect l="l" t="t" r="r" b="b"/>
              <a:pathLst>
                <a:path w="31817" h="42236" extrusionOk="0">
                  <a:moveTo>
                    <a:pt x="31628" y="1"/>
                  </a:moveTo>
                  <a:cubicBezTo>
                    <a:pt x="31602" y="1"/>
                    <a:pt x="31573" y="8"/>
                    <a:pt x="31543" y="26"/>
                  </a:cubicBezTo>
                  <a:cubicBezTo>
                    <a:pt x="31448" y="90"/>
                    <a:pt x="31385" y="153"/>
                    <a:pt x="31321" y="185"/>
                  </a:cubicBezTo>
                  <a:cubicBezTo>
                    <a:pt x="28756" y="723"/>
                    <a:pt x="26476" y="2180"/>
                    <a:pt x="24671" y="4048"/>
                  </a:cubicBezTo>
                  <a:cubicBezTo>
                    <a:pt x="23721" y="5062"/>
                    <a:pt x="22929" y="6170"/>
                    <a:pt x="22264" y="7373"/>
                  </a:cubicBezTo>
                  <a:cubicBezTo>
                    <a:pt x="21314" y="9083"/>
                    <a:pt x="20839" y="11015"/>
                    <a:pt x="19351" y="12282"/>
                  </a:cubicBezTo>
                  <a:cubicBezTo>
                    <a:pt x="19287" y="12282"/>
                    <a:pt x="19224" y="12314"/>
                    <a:pt x="19192" y="12314"/>
                  </a:cubicBezTo>
                  <a:cubicBezTo>
                    <a:pt x="19161" y="12314"/>
                    <a:pt x="19161" y="12314"/>
                    <a:pt x="19161" y="12345"/>
                  </a:cubicBezTo>
                  <a:cubicBezTo>
                    <a:pt x="19145" y="12330"/>
                    <a:pt x="19137" y="12322"/>
                    <a:pt x="19129" y="12322"/>
                  </a:cubicBezTo>
                  <a:cubicBezTo>
                    <a:pt x="19121" y="12322"/>
                    <a:pt x="19113" y="12330"/>
                    <a:pt x="19097" y="12345"/>
                  </a:cubicBezTo>
                  <a:cubicBezTo>
                    <a:pt x="16025" y="13074"/>
                    <a:pt x="13080" y="14594"/>
                    <a:pt x="10547" y="16462"/>
                  </a:cubicBezTo>
                  <a:cubicBezTo>
                    <a:pt x="9153" y="17286"/>
                    <a:pt x="7823" y="18299"/>
                    <a:pt x="7126" y="19724"/>
                  </a:cubicBezTo>
                  <a:cubicBezTo>
                    <a:pt x="7031" y="19788"/>
                    <a:pt x="6936" y="19851"/>
                    <a:pt x="6873" y="19914"/>
                  </a:cubicBezTo>
                  <a:cubicBezTo>
                    <a:pt x="6846" y="19897"/>
                    <a:pt x="6822" y="19889"/>
                    <a:pt x="6801" y="19889"/>
                  </a:cubicBezTo>
                  <a:cubicBezTo>
                    <a:pt x="6747" y="19889"/>
                    <a:pt x="6715" y="19941"/>
                    <a:pt x="6715" y="20009"/>
                  </a:cubicBezTo>
                  <a:cubicBezTo>
                    <a:pt x="6651" y="20041"/>
                    <a:pt x="6620" y="20073"/>
                    <a:pt x="6556" y="20136"/>
                  </a:cubicBezTo>
                  <a:cubicBezTo>
                    <a:pt x="6454" y="20213"/>
                    <a:pt x="6517" y="20352"/>
                    <a:pt x="6612" y="20352"/>
                  </a:cubicBezTo>
                  <a:cubicBezTo>
                    <a:pt x="6635" y="20352"/>
                    <a:pt x="6659" y="20344"/>
                    <a:pt x="6683" y="20326"/>
                  </a:cubicBezTo>
                  <a:lnTo>
                    <a:pt x="6746" y="20294"/>
                  </a:lnTo>
                  <a:cubicBezTo>
                    <a:pt x="6778" y="20326"/>
                    <a:pt x="6778" y="20358"/>
                    <a:pt x="6810" y="20389"/>
                  </a:cubicBezTo>
                  <a:cubicBezTo>
                    <a:pt x="2503" y="23905"/>
                    <a:pt x="729" y="29827"/>
                    <a:pt x="1" y="35179"/>
                  </a:cubicBezTo>
                  <a:cubicBezTo>
                    <a:pt x="1" y="35273"/>
                    <a:pt x="80" y="35334"/>
                    <a:pt x="150" y="35334"/>
                  </a:cubicBezTo>
                  <a:cubicBezTo>
                    <a:pt x="198" y="35334"/>
                    <a:pt x="241" y="35306"/>
                    <a:pt x="254" y="35242"/>
                  </a:cubicBezTo>
                  <a:cubicBezTo>
                    <a:pt x="1553" y="29858"/>
                    <a:pt x="2661" y="24190"/>
                    <a:pt x="7190" y="20579"/>
                  </a:cubicBezTo>
                  <a:cubicBezTo>
                    <a:pt x="7253" y="20611"/>
                    <a:pt x="7316" y="20643"/>
                    <a:pt x="7380" y="20738"/>
                  </a:cubicBezTo>
                  <a:cubicBezTo>
                    <a:pt x="7570" y="20738"/>
                    <a:pt x="7760" y="20769"/>
                    <a:pt x="7950" y="20801"/>
                  </a:cubicBezTo>
                  <a:cubicBezTo>
                    <a:pt x="8773" y="21149"/>
                    <a:pt x="9343" y="21688"/>
                    <a:pt x="9628" y="22448"/>
                  </a:cubicBezTo>
                  <a:cubicBezTo>
                    <a:pt x="9818" y="22796"/>
                    <a:pt x="9913" y="23144"/>
                    <a:pt x="10103" y="23493"/>
                  </a:cubicBezTo>
                  <a:cubicBezTo>
                    <a:pt x="11117" y="25520"/>
                    <a:pt x="12763" y="26881"/>
                    <a:pt x="14695" y="28021"/>
                  </a:cubicBezTo>
                  <a:cubicBezTo>
                    <a:pt x="16944" y="29352"/>
                    <a:pt x="19382" y="30333"/>
                    <a:pt x="21631" y="31663"/>
                  </a:cubicBezTo>
                  <a:cubicBezTo>
                    <a:pt x="21694" y="31695"/>
                    <a:pt x="21757" y="31758"/>
                    <a:pt x="21821" y="31790"/>
                  </a:cubicBezTo>
                  <a:cubicBezTo>
                    <a:pt x="24418" y="33975"/>
                    <a:pt x="25146" y="38029"/>
                    <a:pt x="22169" y="40309"/>
                  </a:cubicBezTo>
                  <a:cubicBezTo>
                    <a:pt x="21567" y="40752"/>
                    <a:pt x="20966" y="40816"/>
                    <a:pt x="21472" y="41544"/>
                  </a:cubicBezTo>
                  <a:cubicBezTo>
                    <a:pt x="21802" y="42068"/>
                    <a:pt x="22596" y="42235"/>
                    <a:pt x="23343" y="42235"/>
                  </a:cubicBezTo>
                  <a:cubicBezTo>
                    <a:pt x="23815" y="42235"/>
                    <a:pt x="24269" y="42168"/>
                    <a:pt x="24576" y="42082"/>
                  </a:cubicBezTo>
                  <a:cubicBezTo>
                    <a:pt x="26191" y="41607"/>
                    <a:pt x="27268" y="40182"/>
                    <a:pt x="27996" y="38757"/>
                  </a:cubicBezTo>
                  <a:cubicBezTo>
                    <a:pt x="28028" y="38694"/>
                    <a:pt x="28028" y="38631"/>
                    <a:pt x="27965" y="38599"/>
                  </a:cubicBezTo>
                  <a:cubicBezTo>
                    <a:pt x="28028" y="38346"/>
                    <a:pt x="28060" y="38124"/>
                    <a:pt x="28060" y="37871"/>
                  </a:cubicBezTo>
                  <a:cubicBezTo>
                    <a:pt x="28218" y="36794"/>
                    <a:pt x="28440" y="35685"/>
                    <a:pt x="28598" y="34577"/>
                  </a:cubicBezTo>
                  <a:cubicBezTo>
                    <a:pt x="28661" y="34545"/>
                    <a:pt x="28693" y="34450"/>
                    <a:pt x="28661" y="34355"/>
                  </a:cubicBezTo>
                  <a:cubicBezTo>
                    <a:pt x="28661" y="34355"/>
                    <a:pt x="28661" y="34324"/>
                    <a:pt x="28630" y="34324"/>
                  </a:cubicBezTo>
                  <a:cubicBezTo>
                    <a:pt x="28851" y="32898"/>
                    <a:pt x="29010" y="31505"/>
                    <a:pt x="28978" y="30143"/>
                  </a:cubicBezTo>
                  <a:cubicBezTo>
                    <a:pt x="28978" y="29193"/>
                    <a:pt x="28820" y="28306"/>
                    <a:pt x="28440" y="27451"/>
                  </a:cubicBezTo>
                  <a:cubicBezTo>
                    <a:pt x="28218" y="26913"/>
                    <a:pt x="26888" y="25551"/>
                    <a:pt x="26508" y="24728"/>
                  </a:cubicBezTo>
                  <a:cubicBezTo>
                    <a:pt x="26539" y="24728"/>
                    <a:pt x="26571" y="24696"/>
                    <a:pt x="26571" y="24633"/>
                  </a:cubicBezTo>
                  <a:cubicBezTo>
                    <a:pt x="26983" y="24443"/>
                    <a:pt x="27394" y="24253"/>
                    <a:pt x="27774" y="24063"/>
                  </a:cubicBezTo>
                  <a:cubicBezTo>
                    <a:pt x="27869" y="24063"/>
                    <a:pt x="27965" y="24031"/>
                    <a:pt x="27996" y="23968"/>
                  </a:cubicBezTo>
                  <a:cubicBezTo>
                    <a:pt x="28693" y="22163"/>
                    <a:pt x="26476" y="19851"/>
                    <a:pt x="25368" y="18616"/>
                  </a:cubicBezTo>
                  <a:cubicBezTo>
                    <a:pt x="23563" y="16652"/>
                    <a:pt x="21251" y="15164"/>
                    <a:pt x="18622" y="14657"/>
                  </a:cubicBezTo>
                  <a:cubicBezTo>
                    <a:pt x="17979" y="14534"/>
                    <a:pt x="17346" y="14473"/>
                    <a:pt x="16720" y="14473"/>
                  </a:cubicBezTo>
                  <a:cubicBezTo>
                    <a:pt x="15744" y="14473"/>
                    <a:pt x="14786" y="14621"/>
                    <a:pt x="13840" y="14911"/>
                  </a:cubicBezTo>
                  <a:cubicBezTo>
                    <a:pt x="15550" y="14055"/>
                    <a:pt x="17324" y="13359"/>
                    <a:pt x="19129" y="12662"/>
                  </a:cubicBezTo>
                  <a:cubicBezTo>
                    <a:pt x="20094" y="13031"/>
                    <a:pt x="21176" y="13230"/>
                    <a:pt x="22256" y="13230"/>
                  </a:cubicBezTo>
                  <a:cubicBezTo>
                    <a:pt x="24047" y="13230"/>
                    <a:pt x="25833" y="12683"/>
                    <a:pt x="27078" y="11459"/>
                  </a:cubicBezTo>
                  <a:cubicBezTo>
                    <a:pt x="30213" y="8387"/>
                    <a:pt x="28123" y="3098"/>
                    <a:pt x="31701" y="311"/>
                  </a:cubicBezTo>
                  <a:cubicBezTo>
                    <a:pt x="31765" y="311"/>
                    <a:pt x="31765" y="280"/>
                    <a:pt x="31765" y="248"/>
                  </a:cubicBezTo>
                  <a:cubicBezTo>
                    <a:pt x="31816" y="145"/>
                    <a:pt x="31742" y="1"/>
                    <a:pt x="31628"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4"/>
            <p:cNvSpPr/>
            <p:nvPr/>
          </p:nvSpPr>
          <p:spPr>
            <a:xfrm>
              <a:off x="968012" y="3859827"/>
              <a:ext cx="673412" cy="601554"/>
            </a:xfrm>
            <a:custGeom>
              <a:avLst/>
              <a:gdLst/>
              <a:ahLst/>
              <a:cxnLst/>
              <a:rect l="l" t="t" r="r" b="b"/>
              <a:pathLst>
                <a:path w="22201" h="19832" extrusionOk="0">
                  <a:moveTo>
                    <a:pt x="20015" y="9979"/>
                  </a:moveTo>
                  <a:lnTo>
                    <a:pt x="20015" y="9979"/>
                  </a:lnTo>
                  <a:cubicBezTo>
                    <a:pt x="20237" y="10106"/>
                    <a:pt x="20459" y="10296"/>
                    <a:pt x="20649" y="10486"/>
                  </a:cubicBezTo>
                  <a:cubicBezTo>
                    <a:pt x="20681" y="10486"/>
                    <a:pt x="20681" y="10517"/>
                    <a:pt x="20712" y="10549"/>
                  </a:cubicBezTo>
                  <a:cubicBezTo>
                    <a:pt x="20522" y="10391"/>
                    <a:pt x="20237" y="10169"/>
                    <a:pt x="20015" y="9979"/>
                  </a:cubicBezTo>
                  <a:close/>
                  <a:moveTo>
                    <a:pt x="12769" y="1"/>
                  </a:moveTo>
                  <a:cubicBezTo>
                    <a:pt x="11338" y="1"/>
                    <a:pt x="9969" y="530"/>
                    <a:pt x="8678" y="1175"/>
                  </a:cubicBezTo>
                  <a:cubicBezTo>
                    <a:pt x="6778" y="2094"/>
                    <a:pt x="4751" y="3329"/>
                    <a:pt x="3358" y="4944"/>
                  </a:cubicBezTo>
                  <a:cubicBezTo>
                    <a:pt x="2787" y="5609"/>
                    <a:pt x="2439" y="6306"/>
                    <a:pt x="2281" y="7192"/>
                  </a:cubicBezTo>
                  <a:cubicBezTo>
                    <a:pt x="2154" y="7731"/>
                    <a:pt x="2154" y="8301"/>
                    <a:pt x="1932" y="8839"/>
                  </a:cubicBezTo>
                  <a:cubicBezTo>
                    <a:pt x="1711" y="9441"/>
                    <a:pt x="1331" y="9979"/>
                    <a:pt x="1014" y="10517"/>
                  </a:cubicBezTo>
                  <a:cubicBezTo>
                    <a:pt x="412" y="11563"/>
                    <a:pt x="1" y="12861"/>
                    <a:pt x="761" y="13843"/>
                  </a:cubicBezTo>
                  <a:cubicBezTo>
                    <a:pt x="761" y="13969"/>
                    <a:pt x="824" y="14096"/>
                    <a:pt x="919" y="14349"/>
                  </a:cubicBezTo>
                  <a:cubicBezTo>
                    <a:pt x="919" y="14413"/>
                    <a:pt x="951" y="14476"/>
                    <a:pt x="982" y="14476"/>
                  </a:cubicBezTo>
                  <a:cubicBezTo>
                    <a:pt x="982" y="14508"/>
                    <a:pt x="982" y="14508"/>
                    <a:pt x="1014" y="14508"/>
                  </a:cubicBezTo>
                  <a:cubicBezTo>
                    <a:pt x="1267" y="15521"/>
                    <a:pt x="1932" y="16313"/>
                    <a:pt x="2946" y="16630"/>
                  </a:cubicBezTo>
                  <a:cubicBezTo>
                    <a:pt x="3706" y="16915"/>
                    <a:pt x="4561" y="16883"/>
                    <a:pt x="5384" y="17010"/>
                  </a:cubicBezTo>
                  <a:cubicBezTo>
                    <a:pt x="6334" y="17200"/>
                    <a:pt x="7284" y="17453"/>
                    <a:pt x="8171" y="17770"/>
                  </a:cubicBezTo>
                  <a:cubicBezTo>
                    <a:pt x="9377" y="18219"/>
                    <a:pt x="11640" y="19832"/>
                    <a:pt x="13409" y="19832"/>
                  </a:cubicBezTo>
                  <a:cubicBezTo>
                    <a:pt x="14010" y="19832"/>
                    <a:pt x="14554" y="19645"/>
                    <a:pt x="14980" y="19163"/>
                  </a:cubicBezTo>
                  <a:cubicBezTo>
                    <a:pt x="15360" y="19068"/>
                    <a:pt x="15708" y="18910"/>
                    <a:pt x="16057" y="18625"/>
                  </a:cubicBezTo>
                  <a:cubicBezTo>
                    <a:pt x="16849" y="17960"/>
                    <a:pt x="17229" y="16978"/>
                    <a:pt x="16944" y="16028"/>
                  </a:cubicBezTo>
                  <a:lnTo>
                    <a:pt x="16944" y="16028"/>
                  </a:lnTo>
                  <a:cubicBezTo>
                    <a:pt x="17122" y="16046"/>
                    <a:pt x="17298" y="16059"/>
                    <a:pt x="17471" y="16059"/>
                  </a:cubicBezTo>
                  <a:cubicBezTo>
                    <a:pt x="17913" y="16059"/>
                    <a:pt x="18339" y="15975"/>
                    <a:pt x="18749" y="15679"/>
                  </a:cubicBezTo>
                  <a:cubicBezTo>
                    <a:pt x="19604" y="15014"/>
                    <a:pt x="20712" y="13906"/>
                    <a:pt x="21219" y="12956"/>
                  </a:cubicBezTo>
                  <a:cubicBezTo>
                    <a:pt x="22201" y="11183"/>
                    <a:pt x="20902" y="10042"/>
                    <a:pt x="19414" y="9346"/>
                  </a:cubicBezTo>
                  <a:cubicBezTo>
                    <a:pt x="19952" y="8649"/>
                    <a:pt x="20522" y="7857"/>
                    <a:pt x="20395" y="6939"/>
                  </a:cubicBezTo>
                  <a:cubicBezTo>
                    <a:pt x="20364" y="6686"/>
                    <a:pt x="20269" y="6432"/>
                    <a:pt x="20142" y="6242"/>
                  </a:cubicBezTo>
                  <a:cubicBezTo>
                    <a:pt x="20015" y="6020"/>
                    <a:pt x="19825" y="5894"/>
                    <a:pt x="19635" y="5735"/>
                  </a:cubicBezTo>
                  <a:cubicBezTo>
                    <a:pt x="19065" y="5197"/>
                    <a:pt x="19224" y="5260"/>
                    <a:pt x="18749" y="4437"/>
                  </a:cubicBezTo>
                  <a:cubicBezTo>
                    <a:pt x="18622" y="4247"/>
                    <a:pt x="18527" y="4120"/>
                    <a:pt x="18400" y="4025"/>
                  </a:cubicBezTo>
                  <a:cubicBezTo>
                    <a:pt x="18907" y="3645"/>
                    <a:pt x="19224" y="3170"/>
                    <a:pt x="19382" y="2505"/>
                  </a:cubicBezTo>
                  <a:cubicBezTo>
                    <a:pt x="19382" y="2474"/>
                    <a:pt x="19382" y="2410"/>
                    <a:pt x="19319" y="2379"/>
                  </a:cubicBezTo>
                  <a:cubicBezTo>
                    <a:pt x="18997" y="2164"/>
                    <a:pt x="18744" y="2086"/>
                    <a:pt x="18406" y="2086"/>
                  </a:cubicBezTo>
                  <a:cubicBezTo>
                    <a:pt x="18344" y="2086"/>
                    <a:pt x="18279" y="2089"/>
                    <a:pt x="18210" y="2094"/>
                  </a:cubicBezTo>
                  <a:cubicBezTo>
                    <a:pt x="17767" y="2157"/>
                    <a:pt x="17324" y="2347"/>
                    <a:pt x="16880" y="2379"/>
                  </a:cubicBezTo>
                  <a:cubicBezTo>
                    <a:pt x="16826" y="2382"/>
                    <a:pt x="16772" y="2384"/>
                    <a:pt x="16719" y="2384"/>
                  </a:cubicBezTo>
                  <a:cubicBezTo>
                    <a:pt x="16272" y="2384"/>
                    <a:pt x="15851" y="2273"/>
                    <a:pt x="15455" y="2189"/>
                  </a:cubicBezTo>
                  <a:cubicBezTo>
                    <a:pt x="15126" y="2123"/>
                    <a:pt x="14674" y="2026"/>
                    <a:pt x="14259" y="2026"/>
                  </a:cubicBezTo>
                  <a:cubicBezTo>
                    <a:pt x="14076" y="2026"/>
                    <a:pt x="13900" y="2045"/>
                    <a:pt x="13745" y="2094"/>
                  </a:cubicBezTo>
                  <a:cubicBezTo>
                    <a:pt x="13808" y="1682"/>
                    <a:pt x="13840" y="1238"/>
                    <a:pt x="13840" y="763"/>
                  </a:cubicBezTo>
                  <a:cubicBezTo>
                    <a:pt x="13935" y="637"/>
                    <a:pt x="14030" y="510"/>
                    <a:pt x="14093" y="352"/>
                  </a:cubicBezTo>
                  <a:cubicBezTo>
                    <a:pt x="14125" y="257"/>
                    <a:pt x="14062" y="162"/>
                    <a:pt x="13967" y="130"/>
                  </a:cubicBezTo>
                  <a:cubicBezTo>
                    <a:pt x="13563" y="41"/>
                    <a:pt x="13164" y="1"/>
                    <a:pt x="12769" y="1"/>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4"/>
            <p:cNvSpPr/>
            <p:nvPr/>
          </p:nvSpPr>
          <p:spPr>
            <a:xfrm>
              <a:off x="615500" y="4077243"/>
              <a:ext cx="971" cy="1456"/>
            </a:xfrm>
            <a:custGeom>
              <a:avLst/>
              <a:gdLst/>
              <a:ahLst/>
              <a:cxnLst/>
              <a:rect l="l" t="t" r="r" b="b"/>
              <a:pathLst>
                <a:path w="32" h="48" extrusionOk="0">
                  <a:moveTo>
                    <a:pt x="16" y="0"/>
                  </a:moveTo>
                  <a:cubicBezTo>
                    <a:pt x="8" y="0"/>
                    <a:pt x="0" y="8"/>
                    <a:pt x="0" y="24"/>
                  </a:cubicBezTo>
                  <a:cubicBezTo>
                    <a:pt x="0" y="40"/>
                    <a:pt x="8" y="48"/>
                    <a:pt x="16" y="48"/>
                  </a:cubicBezTo>
                  <a:cubicBezTo>
                    <a:pt x="24" y="48"/>
                    <a:pt x="32" y="40"/>
                    <a:pt x="32" y="24"/>
                  </a:cubicBezTo>
                  <a:cubicBezTo>
                    <a:pt x="32" y="8"/>
                    <a:pt x="24" y="0"/>
                    <a:pt x="16"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4"/>
            <p:cNvSpPr/>
            <p:nvPr/>
          </p:nvSpPr>
          <p:spPr>
            <a:xfrm>
              <a:off x="-146245" y="3721000"/>
              <a:ext cx="1533156" cy="1324590"/>
            </a:xfrm>
            <a:custGeom>
              <a:avLst/>
              <a:gdLst/>
              <a:ahLst/>
              <a:cxnLst/>
              <a:rect l="l" t="t" r="r" b="b"/>
              <a:pathLst>
                <a:path w="50545" h="43669" extrusionOk="0">
                  <a:moveTo>
                    <a:pt x="25482" y="0"/>
                  </a:moveTo>
                  <a:cubicBezTo>
                    <a:pt x="25455" y="0"/>
                    <a:pt x="25426" y="7"/>
                    <a:pt x="25399" y="20"/>
                  </a:cubicBezTo>
                  <a:cubicBezTo>
                    <a:pt x="22929" y="1382"/>
                    <a:pt x="21060" y="4295"/>
                    <a:pt x="21345" y="7177"/>
                  </a:cubicBezTo>
                  <a:cubicBezTo>
                    <a:pt x="21459" y="8685"/>
                    <a:pt x="22673" y="11140"/>
                    <a:pt x="24388" y="11140"/>
                  </a:cubicBezTo>
                  <a:cubicBezTo>
                    <a:pt x="24582" y="11140"/>
                    <a:pt x="24782" y="11108"/>
                    <a:pt x="24987" y="11041"/>
                  </a:cubicBezTo>
                  <a:cubicBezTo>
                    <a:pt x="25051" y="11358"/>
                    <a:pt x="25114" y="11643"/>
                    <a:pt x="25241" y="11896"/>
                  </a:cubicBezTo>
                  <a:cubicBezTo>
                    <a:pt x="25526" y="12846"/>
                    <a:pt x="26349" y="13543"/>
                    <a:pt x="27046" y="14176"/>
                  </a:cubicBezTo>
                  <a:cubicBezTo>
                    <a:pt x="28376" y="15411"/>
                    <a:pt x="29294" y="16646"/>
                    <a:pt x="29168" y="18546"/>
                  </a:cubicBezTo>
                  <a:cubicBezTo>
                    <a:pt x="28914" y="22062"/>
                    <a:pt x="27141" y="25767"/>
                    <a:pt x="25272" y="28649"/>
                  </a:cubicBezTo>
                  <a:cubicBezTo>
                    <a:pt x="25241" y="28649"/>
                    <a:pt x="25241" y="28680"/>
                    <a:pt x="25241" y="28712"/>
                  </a:cubicBezTo>
                  <a:cubicBezTo>
                    <a:pt x="23657" y="31436"/>
                    <a:pt x="21472" y="33462"/>
                    <a:pt x="18939" y="35331"/>
                  </a:cubicBezTo>
                  <a:cubicBezTo>
                    <a:pt x="16912" y="36819"/>
                    <a:pt x="14473" y="37579"/>
                    <a:pt x="12320" y="38846"/>
                  </a:cubicBezTo>
                  <a:cubicBezTo>
                    <a:pt x="14283" y="36503"/>
                    <a:pt x="12636" y="32259"/>
                    <a:pt x="15550" y="30454"/>
                  </a:cubicBezTo>
                  <a:cubicBezTo>
                    <a:pt x="16563" y="31056"/>
                    <a:pt x="17672" y="31499"/>
                    <a:pt x="18844" y="31689"/>
                  </a:cubicBezTo>
                  <a:cubicBezTo>
                    <a:pt x="18996" y="31716"/>
                    <a:pt x="19154" y="31727"/>
                    <a:pt x="19315" y="31727"/>
                  </a:cubicBezTo>
                  <a:cubicBezTo>
                    <a:pt x="20103" y="31727"/>
                    <a:pt x="20977" y="31462"/>
                    <a:pt x="21769" y="31462"/>
                  </a:cubicBezTo>
                  <a:cubicBezTo>
                    <a:pt x="22161" y="31462"/>
                    <a:pt x="22534" y="31527"/>
                    <a:pt x="22866" y="31721"/>
                  </a:cubicBezTo>
                  <a:cubicBezTo>
                    <a:pt x="22886" y="31734"/>
                    <a:pt x="22909" y="31740"/>
                    <a:pt x="22933" y="31740"/>
                  </a:cubicBezTo>
                  <a:cubicBezTo>
                    <a:pt x="23020" y="31740"/>
                    <a:pt x="23112" y="31655"/>
                    <a:pt x="23087" y="31531"/>
                  </a:cubicBezTo>
                  <a:cubicBezTo>
                    <a:pt x="22566" y="29659"/>
                    <a:pt x="20504" y="28504"/>
                    <a:pt x="18543" y="28504"/>
                  </a:cubicBezTo>
                  <a:cubicBezTo>
                    <a:pt x="17286" y="28504"/>
                    <a:pt x="16071" y="28978"/>
                    <a:pt x="15328" y="30042"/>
                  </a:cubicBezTo>
                  <a:cubicBezTo>
                    <a:pt x="15233" y="30042"/>
                    <a:pt x="15170" y="30137"/>
                    <a:pt x="15202" y="30201"/>
                  </a:cubicBezTo>
                  <a:cubicBezTo>
                    <a:pt x="13365" y="30866"/>
                    <a:pt x="13365" y="32924"/>
                    <a:pt x="12985" y="34603"/>
                  </a:cubicBezTo>
                  <a:cubicBezTo>
                    <a:pt x="13016" y="33874"/>
                    <a:pt x="12826" y="33146"/>
                    <a:pt x="12763" y="32386"/>
                  </a:cubicBezTo>
                  <a:cubicBezTo>
                    <a:pt x="12668" y="30739"/>
                    <a:pt x="13111" y="28174"/>
                    <a:pt x="14283" y="26939"/>
                  </a:cubicBezTo>
                  <a:cubicBezTo>
                    <a:pt x="14283" y="26939"/>
                    <a:pt x="14283" y="26907"/>
                    <a:pt x="14283" y="26907"/>
                  </a:cubicBezTo>
                  <a:cubicBezTo>
                    <a:pt x="15740" y="26210"/>
                    <a:pt x="17418" y="26305"/>
                    <a:pt x="18812" y="25482"/>
                  </a:cubicBezTo>
                  <a:cubicBezTo>
                    <a:pt x="19350" y="25165"/>
                    <a:pt x="19794" y="24753"/>
                    <a:pt x="20205" y="24278"/>
                  </a:cubicBezTo>
                  <a:cubicBezTo>
                    <a:pt x="20870" y="23487"/>
                    <a:pt x="21377" y="21967"/>
                    <a:pt x="22549" y="21935"/>
                  </a:cubicBezTo>
                  <a:cubicBezTo>
                    <a:pt x="22771" y="21903"/>
                    <a:pt x="22739" y="21650"/>
                    <a:pt x="22581" y="21650"/>
                  </a:cubicBezTo>
                  <a:lnTo>
                    <a:pt x="22581" y="21618"/>
                  </a:lnTo>
                  <a:cubicBezTo>
                    <a:pt x="20079" y="21808"/>
                    <a:pt x="17418" y="22030"/>
                    <a:pt x="15202" y="23328"/>
                  </a:cubicBezTo>
                  <a:cubicBezTo>
                    <a:pt x="14093" y="23962"/>
                    <a:pt x="12953" y="25387"/>
                    <a:pt x="13808" y="26495"/>
                  </a:cubicBezTo>
                  <a:cubicBezTo>
                    <a:pt x="13808" y="26527"/>
                    <a:pt x="13808" y="26527"/>
                    <a:pt x="13808" y="26559"/>
                  </a:cubicBezTo>
                  <a:cubicBezTo>
                    <a:pt x="12890" y="27762"/>
                    <a:pt x="12351" y="29155"/>
                    <a:pt x="12161" y="30676"/>
                  </a:cubicBezTo>
                  <a:cubicBezTo>
                    <a:pt x="11971" y="32259"/>
                    <a:pt x="12415" y="33842"/>
                    <a:pt x="12130" y="35426"/>
                  </a:cubicBezTo>
                  <a:cubicBezTo>
                    <a:pt x="12098" y="34856"/>
                    <a:pt x="11940" y="34317"/>
                    <a:pt x="11528" y="33842"/>
                  </a:cubicBezTo>
                  <a:cubicBezTo>
                    <a:pt x="10895" y="33114"/>
                    <a:pt x="9945" y="32639"/>
                    <a:pt x="9026" y="32322"/>
                  </a:cubicBezTo>
                  <a:cubicBezTo>
                    <a:pt x="8614" y="30834"/>
                    <a:pt x="6366" y="29916"/>
                    <a:pt x="5004" y="29884"/>
                  </a:cubicBezTo>
                  <a:cubicBezTo>
                    <a:pt x="4992" y="29884"/>
                    <a:pt x="4981" y="29884"/>
                    <a:pt x="4969" y="29884"/>
                  </a:cubicBezTo>
                  <a:cubicBezTo>
                    <a:pt x="2768" y="29884"/>
                    <a:pt x="1012" y="32808"/>
                    <a:pt x="634" y="34698"/>
                  </a:cubicBezTo>
                  <a:cubicBezTo>
                    <a:pt x="612" y="34805"/>
                    <a:pt x="693" y="34883"/>
                    <a:pt x="776" y="34883"/>
                  </a:cubicBezTo>
                  <a:cubicBezTo>
                    <a:pt x="816" y="34883"/>
                    <a:pt x="857" y="34865"/>
                    <a:pt x="887" y="34824"/>
                  </a:cubicBezTo>
                  <a:cubicBezTo>
                    <a:pt x="1299" y="34127"/>
                    <a:pt x="1204" y="34222"/>
                    <a:pt x="2186" y="33874"/>
                  </a:cubicBezTo>
                  <a:cubicBezTo>
                    <a:pt x="2664" y="33705"/>
                    <a:pt x="2909" y="33632"/>
                    <a:pt x="3126" y="33632"/>
                  </a:cubicBezTo>
                  <a:cubicBezTo>
                    <a:pt x="3355" y="33632"/>
                    <a:pt x="3553" y="33712"/>
                    <a:pt x="3959" y="33842"/>
                  </a:cubicBezTo>
                  <a:cubicBezTo>
                    <a:pt x="4428" y="33989"/>
                    <a:pt x="4870" y="34163"/>
                    <a:pt x="5360" y="34163"/>
                  </a:cubicBezTo>
                  <a:cubicBezTo>
                    <a:pt x="5399" y="34163"/>
                    <a:pt x="5439" y="34162"/>
                    <a:pt x="5479" y="34159"/>
                  </a:cubicBezTo>
                  <a:cubicBezTo>
                    <a:pt x="6683" y="34127"/>
                    <a:pt x="7949" y="33304"/>
                    <a:pt x="9026" y="32797"/>
                  </a:cubicBezTo>
                  <a:cubicBezTo>
                    <a:pt x="10198" y="33526"/>
                    <a:pt x="11528" y="34317"/>
                    <a:pt x="11465" y="35933"/>
                  </a:cubicBezTo>
                  <a:cubicBezTo>
                    <a:pt x="11401" y="37358"/>
                    <a:pt x="10040" y="39068"/>
                    <a:pt x="9026" y="40018"/>
                  </a:cubicBezTo>
                  <a:cubicBezTo>
                    <a:pt x="6968" y="41886"/>
                    <a:pt x="3326" y="42013"/>
                    <a:pt x="697" y="42045"/>
                  </a:cubicBezTo>
                  <a:cubicBezTo>
                    <a:pt x="634" y="42045"/>
                    <a:pt x="602" y="42045"/>
                    <a:pt x="571" y="42076"/>
                  </a:cubicBezTo>
                  <a:cubicBezTo>
                    <a:pt x="159" y="42393"/>
                    <a:pt x="0" y="43375"/>
                    <a:pt x="571" y="43565"/>
                  </a:cubicBezTo>
                  <a:cubicBezTo>
                    <a:pt x="571" y="43617"/>
                    <a:pt x="613" y="43668"/>
                    <a:pt x="663" y="43668"/>
                  </a:cubicBezTo>
                  <a:cubicBezTo>
                    <a:pt x="674" y="43668"/>
                    <a:pt x="686" y="43666"/>
                    <a:pt x="697" y="43660"/>
                  </a:cubicBezTo>
                  <a:cubicBezTo>
                    <a:pt x="4941" y="42995"/>
                    <a:pt x="8994" y="41538"/>
                    <a:pt x="12953" y="39955"/>
                  </a:cubicBezTo>
                  <a:cubicBezTo>
                    <a:pt x="16975" y="38339"/>
                    <a:pt x="20585" y="35996"/>
                    <a:pt x="24101" y="33462"/>
                  </a:cubicBezTo>
                  <a:cubicBezTo>
                    <a:pt x="24123" y="33507"/>
                    <a:pt x="24161" y="33552"/>
                    <a:pt x="24215" y="33552"/>
                  </a:cubicBezTo>
                  <a:cubicBezTo>
                    <a:pt x="24238" y="33552"/>
                    <a:pt x="24263" y="33544"/>
                    <a:pt x="24291" y="33526"/>
                  </a:cubicBezTo>
                  <a:cubicBezTo>
                    <a:pt x="24892" y="33241"/>
                    <a:pt x="25557" y="33051"/>
                    <a:pt x="26191" y="32924"/>
                  </a:cubicBezTo>
                  <a:cubicBezTo>
                    <a:pt x="27394" y="33177"/>
                    <a:pt x="28534" y="33494"/>
                    <a:pt x="29706" y="33874"/>
                  </a:cubicBezTo>
                  <a:lnTo>
                    <a:pt x="29738" y="33874"/>
                  </a:lnTo>
                  <a:cubicBezTo>
                    <a:pt x="29769" y="33874"/>
                    <a:pt x="29769" y="33874"/>
                    <a:pt x="29769" y="33906"/>
                  </a:cubicBezTo>
                  <a:cubicBezTo>
                    <a:pt x="29643" y="35869"/>
                    <a:pt x="30054" y="38244"/>
                    <a:pt x="31511" y="39701"/>
                  </a:cubicBezTo>
                  <a:cubicBezTo>
                    <a:pt x="32113" y="40303"/>
                    <a:pt x="32905" y="40525"/>
                    <a:pt x="33760" y="40620"/>
                  </a:cubicBezTo>
                  <a:cubicBezTo>
                    <a:pt x="35407" y="40810"/>
                    <a:pt x="37085" y="40841"/>
                    <a:pt x="38763" y="40968"/>
                  </a:cubicBezTo>
                  <a:cubicBezTo>
                    <a:pt x="38922" y="40968"/>
                    <a:pt x="38985" y="40715"/>
                    <a:pt x="38827" y="40683"/>
                  </a:cubicBezTo>
                  <a:cubicBezTo>
                    <a:pt x="36325" y="40081"/>
                    <a:pt x="35882" y="37453"/>
                    <a:pt x="34456" y="35711"/>
                  </a:cubicBezTo>
                  <a:cubicBezTo>
                    <a:pt x="33380" y="34381"/>
                    <a:pt x="31701" y="33779"/>
                    <a:pt x="30054" y="33621"/>
                  </a:cubicBezTo>
                  <a:cubicBezTo>
                    <a:pt x="30017" y="33584"/>
                    <a:pt x="29969" y="33568"/>
                    <a:pt x="29923" y="33568"/>
                  </a:cubicBezTo>
                  <a:cubicBezTo>
                    <a:pt x="29891" y="33568"/>
                    <a:pt x="29859" y="33576"/>
                    <a:pt x="29833" y="33589"/>
                  </a:cubicBezTo>
                  <a:lnTo>
                    <a:pt x="29801" y="33589"/>
                  </a:lnTo>
                  <a:cubicBezTo>
                    <a:pt x="29801" y="33589"/>
                    <a:pt x="29769" y="33589"/>
                    <a:pt x="29769" y="33621"/>
                  </a:cubicBezTo>
                  <a:cubicBezTo>
                    <a:pt x="28851" y="33209"/>
                    <a:pt x="27806" y="32924"/>
                    <a:pt x="26793" y="32797"/>
                  </a:cubicBezTo>
                  <a:cubicBezTo>
                    <a:pt x="27933" y="32607"/>
                    <a:pt x="29073" y="32607"/>
                    <a:pt x="30213" y="32607"/>
                  </a:cubicBezTo>
                  <a:cubicBezTo>
                    <a:pt x="32525" y="32607"/>
                    <a:pt x="34710" y="32734"/>
                    <a:pt x="36927" y="33399"/>
                  </a:cubicBezTo>
                  <a:lnTo>
                    <a:pt x="36958" y="33399"/>
                  </a:lnTo>
                  <a:cubicBezTo>
                    <a:pt x="36958" y="33399"/>
                    <a:pt x="36958" y="33431"/>
                    <a:pt x="36958" y="33431"/>
                  </a:cubicBezTo>
                  <a:cubicBezTo>
                    <a:pt x="36908" y="33555"/>
                    <a:pt x="37015" y="33641"/>
                    <a:pt x="37109" y="33641"/>
                  </a:cubicBezTo>
                  <a:cubicBezTo>
                    <a:pt x="37135" y="33641"/>
                    <a:pt x="37160" y="33634"/>
                    <a:pt x="37180" y="33621"/>
                  </a:cubicBezTo>
                  <a:cubicBezTo>
                    <a:pt x="37780" y="35721"/>
                    <a:pt x="40511" y="37053"/>
                    <a:pt x="42601" y="37053"/>
                  </a:cubicBezTo>
                  <a:cubicBezTo>
                    <a:pt x="42718" y="37053"/>
                    <a:pt x="42832" y="37049"/>
                    <a:pt x="42944" y="37041"/>
                  </a:cubicBezTo>
                  <a:cubicBezTo>
                    <a:pt x="43767" y="36978"/>
                    <a:pt x="44591" y="36756"/>
                    <a:pt x="45414" y="36566"/>
                  </a:cubicBezTo>
                  <a:cubicBezTo>
                    <a:pt x="46142" y="36408"/>
                    <a:pt x="47092" y="36344"/>
                    <a:pt x="47757" y="35996"/>
                  </a:cubicBezTo>
                  <a:cubicBezTo>
                    <a:pt x="48264" y="35711"/>
                    <a:pt x="48549" y="35299"/>
                    <a:pt x="48359" y="34761"/>
                  </a:cubicBezTo>
                  <a:cubicBezTo>
                    <a:pt x="48858" y="34618"/>
                    <a:pt x="49339" y="34494"/>
                    <a:pt x="49856" y="34494"/>
                  </a:cubicBezTo>
                  <a:cubicBezTo>
                    <a:pt x="50028" y="34494"/>
                    <a:pt x="50204" y="34507"/>
                    <a:pt x="50386" y="34539"/>
                  </a:cubicBezTo>
                  <a:cubicBezTo>
                    <a:pt x="50481" y="34539"/>
                    <a:pt x="50544" y="34476"/>
                    <a:pt x="50513" y="34381"/>
                  </a:cubicBezTo>
                  <a:cubicBezTo>
                    <a:pt x="50006" y="33114"/>
                    <a:pt x="49119" y="32101"/>
                    <a:pt x="47852" y="31531"/>
                  </a:cubicBezTo>
                  <a:cubicBezTo>
                    <a:pt x="48074" y="31341"/>
                    <a:pt x="48327" y="31151"/>
                    <a:pt x="48613" y="31024"/>
                  </a:cubicBezTo>
                  <a:cubicBezTo>
                    <a:pt x="48676" y="31056"/>
                    <a:pt x="48708" y="31087"/>
                    <a:pt x="48803" y="31119"/>
                  </a:cubicBezTo>
                  <a:cubicBezTo>
                    <a:pt x="48818" y="31125"/>
                    <a:pt x="48833" y="31128"/>
                    <a:pt x="48847" y="31128"/>
                  </a:cubicBezTo>
                  <a:cubicBezTo>
                    <a:pt x="48971" y="31128"/>
                    <a:pt x="49009" y="30891"/>
                    <a:pt x="48866" y="30834"/>
                  </a:cubicBezTo>
                  <a:lnTo>
                    <a:pt x="48834" y="30834"/>
                  </a:lnTo>
                  <a:cubicBezTo>
                    <a:pt x="48834" y="30788"/>
                    <a:pt x="48800" y="30758"/>
                    <a:pt x="48757" y="30758"/>
                  </a:cubicBezTo>
                  <a:cubicBezTo>
                    <a:pt x="48741" y="30758"/>
                    <a:pt x="48724" y="30762"/>
                    <a:pt x="48708" y="30771"/>
                  </a:cubicBezTo>
                  <a:lnTo>
                    <a:pt x="48676" y="30771"/>
                  </a:lnTo>
                  <a:cubicBezTo>
                    <a:pt x="46649" y="30006"/>
                    <a:pt x="44313" y="29232"/>
                    <a:pt x="42088" y="29232"/>
                  </a:cubicBezTo>
                  <a:cubicBezTo>
                    <a:pt x="40349" y="29232"/>
                    <a:pt x="38678" y="29704"/>
                    <a:pt x="37275" y="31024"/>
                  </a:cubicBezTo>
                  <a:cubicBezTo>
                    <a:pt x="37275" y="30992"/>
                    <a:pt x="37275" y="30992"/>
                    <a:pt x="37275" y="30992"/>
                  </a:cubicBezTo>
                  <a:cubicBezTo>
                    <a:pt x="37254" y="30908"/>
                    <a:pt x="37205" y="30866"/>
                    <a:pt x="37146" y="30866"/>
                  </a:cubicBezTo>
                  <a:cubicBezTo>
                    <a:pt x="37117" y="30866"/>
                    <a:pt x="37085" y="30876"/>
                    <a:pt x="37053" y="30897"/>
                  </a:cubicBezTo>
                  <a:cubicBezTo>
                    <a:pt x="35683" y="31475"/>
                    <a:pt x="34222" y="31601"/>
                    <a:pt x="32739" y="31601"/>
                  </a:cubicBezTo>
                  <a:cubicBezTo>
                    <a:pt x="31598" y="31601"/>
                    <a:pt x="30443" y="31527"/>
                    <a:pt x="29307" y="31527"/>
                  </a:cubicBezTo>
                  <a:cubicBezTo>
                    <a:pt x="27553" y="31527"/>
                    <a:pt x="25843" y="31704"/>
                    <a:pt x="24291" y="32607"/>
                  </a:cubicBezTo>
                  <a:cubicBezTo>
                    <a:pt x="24512" y="30897"/>
                    <a:pt x="26317" y="29947"/>
                    <a:pt x="27426" y="28775"/>
                  </a:cubicBezTo>
                  <a:cubicBezTo>
                    <a:pt x="28376" y="27794"/>
                    <a:pt x="29136" y="26685"/>
                    <a:pt x="29959" y="25577"/>
                  </a:cubicBezTo>
                  <a:cubicBezTo>
                    <a:pt x="31610" y="23348"/>
                    <a:pt x="33883" y="20904"/>
                    <a:pt x="36757" y="20904"/>
                  </a:cubicBezTo>
                  <a:cubicBezTo>
                    <a:pt x="37190" y="20904"/>
                    <a:pt x="37638" y="20959"/>
                    <a:pt x="38098" y="21080"/>
                  </a:cubicBezTo>
                  <a:cubicBezTo>
                    <a:pt x="38110" y="21086"/>
                    <a:pt x="38122" y="21088"/>
                    <a:pt x="38133" y="21088"/>
                  </a:cubicBezTo>
                  <a:cubicBezTo>
                    <a:pt x="38183" y="21088"/>
                    <a:pt x="38225" y="21037"/>
                    <a:pt x="38225" y="20985"/>
                  </a:cubicBezTo>
                  <a:cubicBezTo>
                    <a:pt x="38288" y="20985"/>
                    <a:pt x="38320" y="20922"/>
                    <a:pt x="38257" y="20858"/>
                  </a:cubicBezTo>
                  <a:cubicBezTo>
                    <a:pt x="37940" y="20320"/>
                    <a:pt x="37560" y="19845"/>
                    <a:pt x="37307" y="19243"/>
                  </a:cubicBezTo>
                  <a:cubicBezTo>
                    <a:pt x="37022" y="18610"/>
                    <a:pt x="36895" y="17945"/>
                    <a:pt x="36768" y="17280"/>
                  </a:cubicBezTo>
                  <a:cubicBezTo>
                    <a:pt x="36768" y="17221"/>
                    <a:pt x="36727" y="17196"/>
                    <a:pt x="36683" y="17196"/>
                  </a:cubicBezTo>
                  <a:cubicBezTo>
                    <a:pt x="36633" y="17196"/>
                    <a:pt x="36578" y="17229"/>
                    <a:pt x="36578" y="17280"/>
                  </a:cubicBezTo>
                  <a:cubicBezTo>
                    <a:pt x="36578" y="17311"/>
                    <a:pt x="36578" y="17375"/>
                    <a:pt x="36578" y="17406"/>
                  </a:cubicBezTo>
                  <a:cubicBezTo>
                    <a:pt x="36040" y="17723"/>
                    <a:pt x="35692" y="18135"/>
                    <a:pt x="35311" y="18610"/>
                  </a:cubicBezTo>
                  <a:cubicBezTo>
                    <a:pt x="34646" y="19401"/>
                    <a:pt x="33981" y="19940"/>
                    <a:pt x="33095" y="20447"/>
                  </a:cubicBezTo>
                  <a:cubicBezTo>
                    <a:pt x="32208" y="20985"/>
                    <a:pt x="31290" y="21428"/>
                    <a:pt x="30624" y="22220"/>
                  </a:cubicBezTo>
                  <a:cubicBezTo>
                    <a:pt x="31195" y="19401"/>
                    <a:pt x="30118" y="16646"/>
                    <a:pt x="31131" y="13891"/>
                  </a:cubicBezTo>
                  <a:cubicBezTo>
                    <a:pt x="31163" y="13891"/>
                    <a:pt x="31195" y="13859"/>
                    <a:pt x="31226" y="13828"/>
                  </a:cubicBezTo>
                  <a:cubicBezTo>
                    <a:pt x="32050" y="12434"/>
                    <a:pt x="33886" y="12403"/>
                    <a:pt x="34836" y="11136"/>
                  </a:cubicBezTo>
                  <a:cubicBezTo>
                    <a:pt x="35407" y="10439"/>
                    <a:pt x="35502" y="9584"/>
                    <a:pt x="35755" y="8729"/>
                  </a:cubicBezTo>
                  <a:cubicBezTo>
                    <a:pt x="36167" y="7494"/>
                    <a:pt x="36768" y="6512"/>
                    <a:pt x="37718" y="5625"/>
                  </a:cubicBezTo>
                  <a:lnTo>
                    <a:pt x="37813" y="5594"/>
                  </a:lnTo>
                  <a:cubicBezTo>
                    <a:pt x="37932" y="5564"/>
                    <a:pt x="37912" y="5369"/>
                    <a:pt x="37780" y="5369"/>
                  </a:cubicBezTo>
                  <a:cubicBezTo>
                    <a:pt x="37770" y="5369"/>
                    <a:pt x="37761" y="5370"/>
                    <a:pt x="37750" y="5372"/>
                  </a:cubicBezTo>
                  <a:cubicBezTo>
                    <a:pt x="36388" y="5625"/>
                    <a:pt x="34773" y="5815"/>
                    <a:pt x="33538" y="6481"/>
                  </a:cubicBezTo>
                  <a:cubicBezTo>
                    <a:pt x="32588" y="7019"/>
                    <a:pt x="32525" y="7937"/>
                    <a:pt x="31796" y="8571"/>
                  </a:cubicBezTo>
                  <a:cubicBezTo>
                    <a:pt x="31036" y="9236"/>
                    <a:pt x="30846" y="9679"/>
                    <a:pt x="30688" y="10756"/>
                  </a:cubicBezTo>
                  <a:cubicBezTo>
                    <a:pt x="30529" y="11738"/>
                    <a:pt x="30498" y="12688"/>
                    <a:pt x="30846" y="13638"/>
                  </a:cubicBezTo>
                  <a:cubicBezTo>
                    <a:pt x="30434" y="14651"/>
                    <a:pt x="30213" y="15696"/>
                    <a:pt x="30213" y="16773"/>
                  </a:cubicBezTo>
                  <a:cubicBezTo>
                    <a:pt x="30149" y="17280"/>
                    <a:pt x="30118" y="17818"/>
                    <a:pt x="30054" y="18325"/>
                  </a:cubicBezTo>
                  <a:cubicBezTo>
                    <a:pt x="30023" y="18578"/>
                    <a:pt x="29991" y="18831"/>
                    <a:pt x="29959" y="19085"/>
                  </a:cubicBezTo>
                  <a:cubicBezTo>
                    <a:pt x="29959" y="18356"/>
                    <a:pt x="29959" y="17596"/>
                    <a:pt x="29801" y="16868"/>
                  </a:cubicBezTo>
                  <a:cubicBezTo>
                    <a:pt x="29389" y="15158"/>
                    <a:pt x="27774" y="14334"/>
                    <a:pt x="26571" y="13194"/>
                  </a:cubicBezTo>
                  <a:cubicBezTo>
                    <a:pt x="26412" y="13004"/>
                    <a:pt x="26254" y="12846"/>
                    <a:pt x="26096" y="12656"/>
                  </a:cubicBezTo>
                  <a:cubicBezTo>
                    <a:pt x="25684" y="12181"/>
                    <a:pt x="25367" y="11611"/>
                    <a:pt x="25304" y="10883"/>
                  </a:cubicBezTo>
                  <a:cubicBezTo>
                    <a:pt x="25304" y="10883"/>
                    <a:pt x="25304" y="10883"/>
                    <a:pt x="25304" y="10851"/>
                  </a:cubicBezTo>
                  <a:cubicBezTo>
                    <a:pt x="25304" y="10819"/>
                    <a:pt x="25304" y="10788"/>
                    <a:pt x="25272" y="10756"/>
                  </a:cubicBezTo>
                  <a:cubicBezTo>
                    <a:pt x="25906" y="9362"/>
                    <a:pt x="26317" y="7969"/>
                    <a:pt x="26127" y="6449"/>
                  </a:cubicBezTo>
                  <a:cubicBezTo>
                    <a:pt x="25842" y="4295"/>
                    <a:pt x="24861" y="2332"/>
                    <a:pt x="25621" y="210"/>
                  </a:cubicBezTo>
                  <a:cubicBezTo>
                    <a:pt x="25671" y="86"/>
                    <a:pt x="25583" y="0"/>
                    <a:pt x="25482"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4"/>
            <p:cNvSpPr/>
            <p:nvPr/>
          </p:nvSpPr>
          <p:spPr>
            <a:xfrm>
              <a:off x="88157" y="815066"/>
              <a:ext cx="1056663" cy="682876"/>
            </a:xfrm>
            <a:custGeom>
              <a:avLst/>
              <a:gdLst/>
              <a:ahLst/>
              <a:cxnLst/>
              <a:rect l="l" t="t" r="r" b="b"/>
              <a:pathLst>
                <a:path w="34836" h="22513" extrusionOk="0">
                  <a:moveTo>
                    <a:pt x="22485" y="9275"/>
                  </a:moveTo>
                  <a:lnTo>
                    <a:pt x="22485" y="9275"/>
                  </a:lnTo>
                  <a:cubicBezTo>
                    <a:pt x="24132" y="10383"/>
                    <a:pt x="26412" y="10003"/>
                    <a:pt x="28280" y="10573"/>
                  </a:cubicBezTo>
                  <a:cubicBezTo>
                    <a:pt x="30655" y="11302"/>
                    <a:pt x="32556" y="12664"/>
                    <a:pt x="34107" y="14564"/>
                  </a:cubicBezTo>
                  <a:cubicBezTo>
                    <a:pt x="34012" y="14500"/>
                    <a:pt x="33917" y="14469"/>
                    <a:pt x="33854" y="14437"/>
                  </a:cubicBezTo>
                  <a:cubicBezTo>
                    <a:pt x="32397" y="13677"/>
                    <a:pt x="30655" y="13550"/>
                    <a:pt x="29040" y="13265"/>
                  </a:cubicBezTo>
                  <a:cubicBezTo>
                    <a:pt x="26190" y="12790"/>
                    <a:pt x="24100" y="11650"/>
                    <a:pt x="22485" y="9275"/>
                  </a:cubicBezTo>
                  <a:close/>
                  <a:moveTo>
                    <a:pt x="22200" y="9117"/>
                  </a:moveTo>
                  <a:lnTo>
                    <a:pt x="22200" y="9117"/>
                  </a:lnTo>
                  <a:cubicBezTo>
                    <a:pt x="24100" y="13075"/>
                    <a:pt x="28154" y="13170"/>
                    <a:pt x="31859" y="14120"/>
                  </a:cubicBezTo>
                  <a:cubicBezTo>
                    <a:pt x="30909" y="14152"/>
                    <a:pt x="29927" y="14405"/>
                    <a:pt x="28945" y="14564"/>
                  </a:cubicBezTo>
                  <a:cubicBezTo>
                    <a:pt x="28377" y="14668"/>
                    <a:pt x="27806" y="14735"/>
                    <a:pt x="27247" y="14735"/>
                  </a:cubicBezTo>
                  <a:cubicBezTo>
                    <a:pt x="25937" y="14735"/>
                    <a:pt x="24696" y="14366"/>
                    <a:pt x="23720" y="13234"/>
                  </a:cubicBezTo>
                  <a:cubicBezTo>
                    <a:pt x="22770" y="12125"/>
                    <a:pt x="22358" y="10542"/>
                    <a:pt x="22200" y="9117"/>
                  </a:cubicBezTo>
                  <a:close/>
                  <a:moveTo>
                    <a:pt x="13997" y="2276"/>
                  </a:moveTo>
                  <a:cubicBezTo>
                    <a:pt x="15834" y="2783"/>
                    <a:pt x="17703" y="4430"/>
                    <a:pt x="18748" y="5823"/>
                  </a:cubicBezTo>
                  <a:cubicBezTo>
                    <a:pt x="20110" y="7692"/>
                    <a:pt x="20458" y="10193"/>
                    <a:pt x="19951" y="12442"/>
                  </a:cubicBezTo>
                  <a:cubicBezTo>
                    <a:pt x="19635" y="13740"/>
                    <a:pt x="19065" y="14975"/>
                    <a:pt x="18336" y="16084"/>
                  </a:cubicBezTo>
                  <a:cubicBezTo>
                    <a:pt x="18083" y="16432"/>
                    <a:pt x="17639" y="17192"/>
                    <a:pt x="17259" y="17446"/>
                  </a:cubicBezTo>
                  <a:cubicBezTo>
                    <a:pt x="16848" y="17636"/>
                    <a:pt x="16436" y="17826"/>
                    <a:pt x="15993" y="17984"/>
                  </a:cubicBezTo>
                  <a:cubicBezTo>
                    <a:pt x="15961" y="17857"/>
                    <a:pt x="15898" y="17699"/>
                    <a:pt x="15803" y="17572"/>
                  </a:cubicBezTo>
                  <a:cubicBezTo>
                    <a:pt x="15613" y="17541"/>
                    <a:pt x="15486" y="17446"/>
                    <a:pt x="15359" y="17414"/>
                  </a:cubicBezTo>
                  <a:cubicBezTo>
                    <a:pt x="15359" y="17319"/>
                    <a:pt x="15328" y="17224"/>
                    <a:pt x="15201" y="17224"/>
                  </a:cubicBezTo>
                  <a:cubicBezTo>
                    <a:pt x="14726" y="17224"/>
                    <a:pt x="14884" y="17224"/>
                    <a:pt x="14504" y="17572"/>
                  </a:cubicBezTo>
                  <a:cubicBezTo>
                    <a:pt x="14187" y="17889"/>
                    <a:pt x="14061" y="18491"/>
                    <a:pt x="13807" y="18871"/>
                  </a:cubicBezTo>
                  <a:cubicBezTo>
                    <a:pt x="13332" y="19536"/>
                    <a:pt x="12667" y="20137"/>
                    <a:pt x="11907" y="20486"/>
                  </a:cubicBezTo>
                  <a:cubicBezTo>
                    <a:pt x="10926" y="20961"/>
                    <a:pt x="9817" y="21246"/>
                    <a:pt x="8677" y="21468"/>
                  </a:cubicBezTo>
                  <a:cubicBezTo>
                    <a:pt x="11654" y="18681"/>
                    <a:pt x="13839" y="15197"/>
                    <a:pt x="14916" y="11238"/>
                  </a:cubicBezTo>
                  <a:cubicBezTo>
                    <a:pt x="15708" y="8388"/>
                    <a:pt x="16214" y="4556"/>
                    <a:pt x="13997" y="2276"/>
                  </a:cubicBezTo>
                  <a:close/>
                  <a:moveTo>
                    <a:pt x="13554" y="2181"/>
                  </a:moveTo>
                  <a:cubicBezTo>
                    <a:pt x="16214" y="4841"/>
                    <a:pt x="15328" y="9243"/>
                    <a:pt x="14187" y="12505"/>
                  </a:cubicBezTo>
                  <a:cubicBezTo>
                    <a:pt x="12952" y="16020"/>
                    <a:pt x="10831" y="19092"/>
                    <a:pt x="8107" y="21563"/>
                  </a:cubicBezTo>
                  <a:cubicBezTo>
                    <a:pt x="8075" y="21563"/>
                    <a:pt x="8075" y="21594"/>
                    <a:pt x="8075" y="21594"/>
                  </a:cubicBezTo>
                  <a:cubicBezTo>
                    <a:pt x="7442" y="21721"/>
                    <a:pt x="6809" y="21816"/>
                    <a:pt x="6207" y="21943"/>
                  </a:cubicBezTo>
                  <a:cubicBezTo>
                    <a:pt x="8487" y="20327"/>
                    <a:pt x="8899" y="15609"/>
                    <a:pt x="9184" y="13360"/>
                  </a:cubicBezTo>
                  <a:cubicBezTo>
                    <a:pt x="9500" y="10732"/>
                    <a:pt x="9627" y="7787"/>
                    <a:pt x="11401" y="5696"/>
                  </a:cubicBezTo>
                  <a:cubicBezTo>
                    <a:pt x="11907" y="5095"/>
                    <a:pt x="12604" y="4651"/>
                    <a:pt x="12984" y="3955"/>
                  </a:cubicBezTo>
                  <a:cubicBezTo>
                    <a:pt x="13237" y="3543"/>
                    <a:pt x="13111" y="2815"/>
                    <a:pt x="13142" y="2276"/>
                  </a:cubicBezTo>
                  <a:lnTo>
                    <a:pt x="13142" y="2276"/>
                  </a:lnTo>
                  <a:cubicBezTo>
                    <a:pt x="13178" y="2294"/>
                    <a:pt x="13211" y="2302"/>
                    <a:pt x="13240" y="2302"/>
                  </a:cubicBezTo>
                  <a:cubicBezTo>
                    <a:pt x="13317" y="2302"/>
                    <a:pt x="13373" y="2250"/>
                    <a:pt x="13396" y="2181"/>
                  </a:cubicBezTo>
                  <a:close/>
                  <a:moveTo>
                    <a:pt x="8170" y="17161"/>
                  </a:moveTo>
                  <a:lnTo>
                    <a:pt x="8170" y="17161"/>
                  </a:lnTo>
                  <a:cubicBezTo>
                    <a:pt x="7727" y="19282"/>
                    <a:pt x="6904" y="21911"/>
                    <a:pt x="4718" y="22133"/>
                  </a:cubicBezTo>
                  <a:cubicBezTo>
                    <a:pt x="4655" y="22164"/>
                    <a:pt x="4623" y="22196"/>
                    <a:pt x="4592" y="22228"/>
                  </a:cubicBezTo>
                  <a:cubicBezTo>
                    <a:pt x="3547" y="22006"/>
                    <a:pt x="2533" y="21658"/>
                    <a:pt x="1805" y="20802"/>
                  </a:cubicBezTo>
                  <a:cubicBezTo>
                    <a:pt x="1330" y="20264"/>
                    <a:pt x="1108" y="19599"/>
                    <a:pt x="1171" y="18871"/>
                  </a:cubicBezTo>
                  <a:cubicBezTo>
                    <a:pt x="1307" y="18600"/>
                    <a:pt x="1442" y="18465"/>
                    <a:pt x="1582" y="18465"/>
                  </a:cubicBezTo>
                  <a:cubicBezTo>
                    <a:pt x="1704" y="18465"/>
                    <a:pt x="1830" y="18569"/>
                    <a:pt x="1963" y="18776"/>
                  </a:cubicBezTo>
                  <a:cubicBezTo>
                    <a:pt x="2818" y="18997"/>
                    <a:pt x="3388" y="19536"/>
                    <a:pt x="4370" y="19536"/>
                  </a:cubicBezTo>
                  <a:cubicBezTo>
                    <a:pt x="6080" y="19536"/>
                    <a:pt x="7379" y="18554"/>
                    <a:pt x="8170" y="17161"/>
                  </a:cubicBezTo>
                  <a:close/>
                  <a:moveTo>
                    <a:pt x="5660" y="0"/>
                  </a:moveTo>
                  <a:cubicBezTo>
                    <a:pt x="3779" y="0"/>
                    <a:pt x="1888" y="256"/>
                    <a:pt x="126" y="629"/>
                  </a:cubicBezTo>
                  <a:cubicBezTo>
                    <a:pt x="9" y="659"/>
                    <a:pt x="0" y="823"/>
                    <a:pt x="100" y="823"/>
                  </a:cubicBezTo>
                  <a:cubicBezTo>
                    <a:pt x="108" y="823"/>
                    <a:pt x="117" y="822"/>
                    <a:pt x="126" y="819"/>
                  </a:cubicBezTo>
                  <a:cubicBezTo>
                    <a:pt x="2040" y="625"/>
                    <a:pt x="3990" y="389"/>
                    <a:pt x="5905" y="389"/>
                  </a:cubicBezTo>
                  <a:cubicBezTo>
                    <a:pt x="8363" y="389"/>
                    <a:pt x="10763" y="779"/>
                    <a:pt x="12952" y="2150"/>
                  </a:cubicBezTo>
                  <a:cubicBezTo>
                    <a:pt x="12921" y="2213"/>
                    <a:pt x="12921" y="2276"/>
                    <a:pt x="12889" y="2340"/>
                  </a:cubicBezTo>
                  <a:cubicBezTo>
                    <a:pt x="12921" y="2498"/>
                    <a:pt x="12952" y="2625"/>
                    <a:pt x="12952" y="2783"/>
                  </a:cubicBezTo>
                  <a:cubicBezTo>
                    <a:pt x="12921" y="3480"/>
                    <a:pt x="12667" y="4050"/>
                    <a:pt x="12161" y="4461"/>
                  </a:cubicBezTo>
                  <a:cubicBezTo>
                    <a:pt x="11971" y="4683"/>
                    <a:pt x="11717" y="4873"/>
                    <a:pt x="11527" y="5095"/>
                  </a:cubicBezTo>
                  <a:cubicBezTo>
                    <a:pt x="10292" y="6393"/>
                    <a:pt x="9690" y="7977"/>
                    <a:pt x="9342" y="9718"/>
                  </a:cubicBezTo>
                  <a:cubicBezTo>
                    <a:pt x="8962" y="11745"/>
                    <a:pt x="8867" y="13835"/>
                    <a:pt x="8455" y="15862"/>
                  </a:cubicBezTo>
                  <a:lnTo>
                    <a:pt x="8424" y="16052"/>
                  </a:lnTo>
                  <a:cubicBezTo>
                    <a:pt x="7738" y="17858"/>
                    <a:pt x="6061" y="19202"/>
                    <a:pt x="4253" y="19202"/>
                  </a:cubicBezTo>
                  <a:cubicBezTo>
                    <a:pt x="3556" y="19202"/>
                    <a:pt x="2840" y="19003"/>
                    <a:pt x="2153" y="18554"/>
                  </a:cubicBezTo>
                  <a:cubicBezTo>
                    <a:pt x="1818" y="18345"/>
                    <a:pt x="1608" y="18066"/>
                    <a:pt x="1385" y="18066"/>
                  </a:cubicBezTo>
                  <a:cubicBezTo>
                    <a:pt x="1270" y="18066"/>
                    <a:pt x="1153" y="18139"/>
                    <a:pt x="1013" y="18332"/>
                  </a:cubicBezTo>
                  <a:cubicBezTo>
                    <a:pt x="538" y="18997"/>
                    <a:pt x="1076" y="20264"/>
                    <a:pt x="1457" y="20802"/>
                  </a:cubicBezTo>
                  <a:cubicBezTo>
                    <a:pt x="2217" y="21911"/>
                    <a:pt x="3547" y="22323"/>
                    <a:pt x="4845" y="22513"/>
                  </a:cubicBezTo>
                  <a:cubicBezTo>
                    <a:pt x="4877" y="22513"/>
                    <a:pt x="4908" y="22481"/>
                    <a:pt x="4940" y="22449"/>
                  </a:cubicBezTo>
                  <a:cubicBezTo>
                    <a:pt x="5130" y="22418"/>
                    <a:pt x="5320" y="22354"/>
                    <a:pt x="5510" y="22291"/>
                  </a:cubicBezTo>
                  <a:cubicBezTo>
                    <a:pt x="6365" y="22164"/>
                    <a:pt x="7252" y="22006"/>
                    <a:pt x="8107" y="21848"/>
                  </a:cubicBezTo>
                  <a:cubicBezTo>
                    <a:pt x="8139" y="21863"/>
                    <a:pt x="8170" y="21871"/>
                    <a:pt x="8202" y="21871"/>
                  </a:cubicBezTo>
                  <a:cubicBezTo>
                    <a:pt x="8234" y="21871"/>
                    <a:pt x="8265" y="21863"/>
                    <a:pt x="8297" y="21848"/>
                  </a:cubicBezTo>
                  <a:cubicBezTo>
                    <a:pt x="8297" y="21816"/>
                    <a:pt x="8297" y="21816"/>
                    <a:pt x="8329" y="21816"/>
                  </a:cubicBezTo>
                  <a:cubicBezTo>
                    <a:pt x="9437" y="21594"/>
                    <a:pt x="10514" y="21341"/>
                    <a:pt x="11559" y="20961"/>
                  </a:cubicBezTo>
                  <a:cubicBezTo>
                    <a:pt x="12224" y="20707"/>
                    <a:pt x="12857" y="20359"/>
                    <a:pt x="13396" y="19852"/>
                  </a:cubicBezTo>
                  <a:cubicBezTo>
                    <a:pt x="13744" y="19536"/>
                    <a:pt x="14409" y="18206"/>
                    <a:pt x="14916" y="17699"/>
                  </a:cubicBezTo>
                  <a:cubicBezTo>
                    <a:pt x="14932" y="17715"/>
                    <a:pt x="14948" y="17723"/>
                    <a:pt x="14963" y="17723"/>
                  </a:cubicBezTo>
                  <a:cubicBezTo>
                    <a:pt x="14979" y="17723"/>
                    <a:pt x="14995" y="17715"/>
                    <a:pt x="15011" y="17699"/>
                  </a:cubicBezTo>
                  <a:cubicBezTo>
                    <a:pt x="15264" y="17952"/>
                    <a:pt x="15518" y="18206"/>
                    <a:pt x="15771" y="18459"/>
                  </a:cubicBezTo>
                  <a:cubicBezTo>
                    <a:pt x="15771" y="18522"/>
                    <a:pt x="15834" y="18586"/>
                    <a:pt x="15898" y="18586"/>
                  </a:cubicBezTo>
                  <a:cubicBezTo>
                    <a:pt x="15919" y="18587"/>
                    <a:pt x="15940" y="18587"/>
                    <a:pt x="15960" y="18587"/>
                  </a:cubicBezTo>
                  <a:cubicBezTo>
                    <a:pt x="17449" y="18587"/>
                    <a:pt x="18567" y="16384"/>
                    <a:pt x="19191" y="15229"/>
                  </a:cubicBezTo>
                  <a:cubicBezTo>
                    <a:pt x="20205" y="13360"/>
                    <a:pt x="20680" y="11238"/>
                    <a:pt x="20395" y="9148"/>
                  </a:cubicBezTo>
                  <a:cubicBezTo>
                    <a:pt x="20173" y="7818"/>
                    <a:pt x="19698" y="6646"/>
                    <a:pt x="18938" y="5633"/>
                  </a:cubicBezTo>
                  <a:lnTo>
                    <a:pt x="18938" y="5633"/>
                  </a:lnTo>
                  <a:cubicBezTo>
                    <a:pt x="20015" y="6678"/>
                    <a:pt x="21028" y="7818"/>
                    <a:pt x="22010" y="8990"/>
                  </a:cubicBezTo>
                  <a:cubicBezTo>
                    <a:pt x="21946" y="11175"/>
                    <a:pt x="22991" y="13645"/>
                    <a:pt x="25018" y="14627"/>
                  </a:cubicBezTo>
                  <a:cubicBezTo>
                    <a:pt x="25706" y="14964"/>
                    <a:pt x="26409" y="15081"/>
                    <a:pt x="27120" y="15081"/>
                  </a:cubicBezTo>
                  <a:cubicBezTo>
                    <a:pt x="28765" y="15081"/>
                    <a:pt x="30451" y="14452"/>
                    <a:pt x="32080" y="14452"/>
                  </a:cubicBezTo>
                  <a:cubicBezTo>
                    <a:pt x="32923" y="14452"/>
                    <a:pt x="33752" y="14621"/>
                    <a:pt x="34551" y="15134"/>
                  </a:cubicBezTo>
                  <a:cubicBezTo>
                    <a:pt x="34582" y="15165"/>
                    <a:pt x="34582" y="15165"/>
                    <a:pt x="34614" y="15165"/>
                  </a:cubicBezTo>
                  <a:cubicBezTo>
                    <a:pt x="34741" y="15165"/>
                    <a:pt x="34836" y="15039"/>
                    <a:pt x="34741" y="14944"/>
                  </a:cubicBezTo>
                  <a:cubicBezTo>
                    <a:pt x="34677" y="14880"/>
                    <a:pt x="34614" y="14849"/>
                    <a:pt x="34551" y="14817"/>
                  </a:cubicBezTo>
                  <a:cubicBezTo>
                    <a:pt x="33474" y="13012"/>
                    <a:pt x="31795" y="11714"/>
                    <a:pt x="29895" y="10858"/>
                  </a:cubicBezTo>
                  <a:cubicBezTo>
                    <a:pt x="28914" y="10415"/>
                    <a:pt x="27837" y="10098"/>
                    <a:pt x="26792" y="9940"/>
                  </a:cubicBezTo>
                  <a:cubicBezTo>
                    <a:pt x="25272" y="9687"/>
                    <a:pt x="23688" y="9845"/>
                    <a:pt x="22326" y="9053"/>
                  </a:cubicBezTo>
                  <a:cubicBezTo>
                    <a:pt x="22326" y="8990"/>
                    <a:pt x="22295" y="8958"/>
                    <a:pt x="22263" y="8927"/>
                  </a:cubicBezTo>
                  <a:cubicBezTo>
                    <a:pt x="22263" y="8895"/>
                    <a:pt x="22263" y="8895"/>
                    <a:pt x="22231" y="8863"/>
                  </a:cubicBezTo>
                  <a:cubicBezTo>
                    <a:pt x="20870" y="6773"/>
                    <a:pt x="18970" y="4968"/>
                    <a:pt x="16911" y="3575"/>
                  </a:cubicBezTo>
                  <a:cubicBezTo>
                    <a:pt x="15929" y="2751"/>
                    <a:pt x="14789" y="2023"/>
                    <a:pt x="13554" y="1864"/>
                  </a:cubicBezTo>
                  <a:cubicBezTo>
                    <a:pt x="13491" y="1833"/>
                    <a:pt x="13427" y="1769"/>
                    <a:pt x="13364" y="1706"/>
                  </a:cubicBezTo>
                  <a:cubicBezTo>
                    <a:pt x="13364" y="1681"/>
                    <a:pt x="13323" y="1634"/>
                    <a:pt x="13273" y="1634"/>
                  </a:cubicBezTo>
                  <a:cubicBezTo>
                    <a:pt x="13262" y="1634"/>
                    <a:pt x="13250" y="1637"/>
                    <a:pt x="13237" y="1643"/>
                  </a:cubicBezTo>
                  <a:cubicBezTo>
                    <a:pt x="13206" y="1611"/>
                    <a:pt x="13142" y="1579"/>
                    <a:pt x="13111" y="1548"/>
                  </a:cubicBezTo>
                  <a:cubicBezTo>
                    <a:pt x="13093" y="1536"/>
                    <a:pt x="13074" y="1531"/>
                    <a:pt x="13056" y="1531"/>
                  </a:cubicBezTo>
                  <a:cubicBezTo>
                    <a:pt x="12976" y="1531"/>
                    <a:pt x="12907" y="1629"/>
                    <a:pt x="12984" y="1706"/>
                  </a:cubicBezTo>
                  <a:cubicBezTo>
                    <a:pt x="13016" y="1706"/>
                    <a:pt x="13016" y="1738"/>
                    <a:pt x="13047" y="1738"/>
                  </a:cubicBezTo>
                  <a:cubicBezTo>
                    <a:pt x="13016" y="1769"/>
                    <a:pt x="12984" y="1801"/>
                    <a:pt x="12984" y="1801"/>
                  </a:cubicBezTo>
                  <a:cubicBezTo>
                    <a:pt x="10804" y="482"/>
                    <a:pt x="8241" y="0"/>
                    <a:pt x="566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4"/>
            <p:cNvSpPr/>
            <p:nvPr/>
          </p:nvSpPr>
          <p:spPr>
            <a:xfrm>
              <a:off x="-14546" y="0"/>
              <a:ext cx="1651210" cy="1088148"/>
            </a:xfrm>
            <a:custGeom>
              <a:avLst/>
              <a:gdLst/>
              <a:ahLst/>
              <a:cxnLst/>
              <a:rect l="l" t="t" r="r" b="b"/>
              <a:pathLst>
                <a:path w="54437" h="35874" extrusionOk="0">
                  <a:moveTo>
                    <a:pt x="37240" y="520"/>
                  </a:moveTo>
                  <a:lnTo>
                    <a:pt x="37240" y="520"/>
                  </a:lnTo>
                  <a:cubicBezTo>
                    <a:pt x="36068" y="2230"/>
                    <a:pt x="35657" y="3781"/>
                    <a:pt x="35498" y="5935"/>
                  </a:cubicBezTo>
                  <a:cubicBezTo>
                    <a:pt x="35340" y="8532"/>
                    <a:pt x="34770" y="12237"/>
                    <a:pt x="32521" y="13947"/>
                  </a:cubicBezTo>
                  <a:cubicBezTo>
                    <a:pt x="31983" y="14359"/>
                    <a:pt x="31666" y="14517"/>
                    <a:pt x="31381" y="15182"/>
                  </a:cubicBezTo>
                  <a:cubicBezTo>
                    <a:pt x="30684" y="16639"/>
                    <a:pt x="30589" y="17716"/>
                    <a:pt x="29133" y="18729"/>
                  </a:cubicBezTo>
                  <a:cubicBezTo>
                    <a:pt x="27564" y="19858"/>
                    <a:pt x="25706" y="20104"/>
                    <a:pt x="23831" y="20104"/>
                  </a:cubicBezTo>
                  <a:cubicBezTo>
                    <a:pt x="22867" y="20104"/>
                    <a:pt x="21898" y="20039"/>
                    <a:pt x="20962" y="19996"/>
                  </a:cubicBezTo>
                  <a:lnTo>
                    <a:pt x="20930" y="19996"/>
                  </a:lnTo>
                  <a:cubicBezTo>
                    <a:pt x="21849" y="19331"/>
                    <a:pt x="22704" y="18602"/>
                    <a:pt x="23496" y="17811"/>
                  </a:cubicBezTo>
                  <a:cubicBezTo>
                    <a:pt x="28024" y="13345"/>
                    <a:pt x="30336" y="7233"/>
                    <a:pt x="35150" y="3021"/>
                  </a:cubicBezTo>
                  <a:cubicBezTo>
                    <a:pt x="35304" y="2867"/>
                    <a:pt x="35187" y="2630"/>
                    <a:pt x="35020" y="2630"/>
                  </a:cubicBezTo>
                  <a:cubicBezTo>
                    <a:pt x="34980" y="2630"/>
                    <a:pt x="34938" y="2643"/>
                    <a:pt x="34896" y="2673"/>
                  </a:cubicBezTo>
                  <a:cubicBezTo>
                    <a:pt x="30336" y="6283"/>
                    <a:pt x="28183" y="11984"/>
                    <a:pt x="24382" y="16291"/>
                  </a:cubicBezTo>
                  <a:cubicBezTo>
                    <a:pt x="23306" y="17494"/>
                    <a:pt x="22102" y="18571"/>
                    <a:pt x="20804" y="19521"/>
                  </a:cubicBezTo>
                  <a:cubicBezTo>
                    <a:pt x="20962" y="18919"/>
                    <a:pt x="20930" y="18381"/>
                    <a:pt x="20867" y="17747"/>
                  </a:cubicBezTo>
                  <a:cubicBezTo>
                    <a:pt x="20804" y="17241"/>
                    <a:pt x="20677" y="16671"/>
                    <a:pt x="20772" y="16132"/>
                  </a:cubicBezTo>
                  <a:cubicBezTo>
                    <a:pt x="20930" y="15056"/>
                    <a:pt x="21627" y="14707"/>
                    <a:pt x="22102" y="13884"/>
                  </a:cubicBezTo>
                  <a:cubicBezTo>
                    <a:pt x="22546" y="13092"/>
                    <a:pt x="22514" y="12174"/>
                    <a:pt x="22672" y="11319"/>
                  </a:cubicBezTo>
                  <a:cubicBezTo>
                    <a:pt x="22989" y="9545"/>
                    <a:pt x="24002" y="8152"/>
                    <a:pt x="25491" y="7170"/>
                  </a:cubicBezTo>
                  <a:cubicBezTo>
                    <a:pt x="26504" y="6473"/>
                    <a:pt x="27644" y="6093"/>
                    <a:pt x="28689" y="5523"/>
                  </a:cubicBezTo>
                  <a:cubicBezTo>
                    <a:pt x="29608" y="5016"/>
                    <a:pt x="30304" y="4320"/>
                    <a:pt x="31033" y="3591"/>
                  </a:cubicBezTo>
                  <a:cubicBezTo>
                    <a:pt x="32395" y="2261"/>
                    <a:pt x="33535" y="1755"/>
                    <a:pt x="35371" y="1248"/>
                  </a:cubicBezTo>
                  <a:cubicBezTo>
                    <a:pt x="36037" y="1058"/>
                    <a:pt x="36638" y="868"/>
                    <a:pt x="37240" y="520"/>
                  </a:cubicBezTo>
                  <a:close/>
                  <a:moveTo>
                    <a:pt x="9340" y="13314"/>
                  </a:moveTo>
                  <a:cubicBezTo>
                    <a:pt x="10131" y="13314"/>
                    <a:pt x="10828" y="13377"/>
                    <a:pt x="11588" y="13852"/>
                  </a:cubicBezTo>
                  <a:cubicBezTo>
                    <a:pt x="12443" y="14390"/>
                    <a:pt x="13013" y="15531"/>
                    <a:pt x="13140" y="16512"/>
                  </a:cubicBezTo>
                  <a:cubicBezTo>
                    <a:pt x="13266" y="17747"/>
                    <a:pt x="12475" y="18254"/>
                    <a:pt x="11968" y="19267"/>
                  </a:cubicBezTo>
                  <a:cubicBezTo>
                    <a:pt x="11746" y="19711"/>
                    <a:pt x="11651" y="20249"/>
                    <a:pt x="11335" y="20629"/>
                  </a:cubicBezTo>
                  <a:cubicBezTo>
                    <a:pt x="10923" y="21168"/>
                    <a:pt x="10258" y="21516"/>
                    <a:pt x="9625" y="21801"/>
                  </a:cubicBezTo>
                  <a:cubicBezTo>
                    <a:pt x="9688" y="21674"/>
                    <a:pt x="9751" y="21579"/>
                    <a:pt x="9815" y="21453"/>
                  </a:cubicBezTo>
                  <a:cubicBezTo>
                    <a:pt x="10955" y="19172"/>
                    <a:pt x="11778" y="14961"/>
                    <a:pt x="9340" y="13314"/>
                  </a:cubicBezTo>
                  <a:close/>
                  <a:moveTo>
                    <a:pt x="42706" y="25541"/>
                  </a:moveTo>
                  <a:cubicBezTo>
                    <a:pt x="43467" y="25541"/>
                    <a:pt x="44235" y="25622"/>
                    <a:pt x="44999" y="25791"/>
                  </a:cubicBezTo>
                  <a:cubicBezTo>
                    <a:pt x="49211" y="26710"/>
                    <a:pt x="53803" y="30637"/>
                    <a:pt x="53486" y="35292"/>
                  </a:cubicBezTo>
                  <a:cubicBezTo>
                    <a:pt x="52020" y="33934"/>
                    <a:pt x="50290" y="33295"/>
                    <a:pt x="48456" y="33295"/>
                  </a:cubicBezTo>
                  <a:cubicBezTo>
                    <a:pt x="47596" y="33295"/>
                    <a:pt x="46712" y="33435"/>
                    <a:pt x="45822" y="33708"/>
                  </a:cubicBezTo>
                  <a:cubicBezTo>
                    <a:pt x="44394" y="34137"/>
                    <a:pt x="43031" y="34618"/>
                    <a:pt x="41633" y="34618"/>
                  </a:cubicBezTo>
                  <a:cubicBezTo>
                    <a:pt x="40861" y="34618"/>
                    <a:pt x="40078" y="34471"/>
                    <a:pt x="39267" y="34089"/>
                  </a:cubicBezTo>
                  <a:cubicBezTo>
                    <a:pt x="37272" y="33107"/>
                    <a:pt x="35530" y="31270"/>
                    <a:pt x="33788" y="29877"/>
                  </a:cubicBezTo>
                  <a:lnTo>
                    <a:pt x="33788" y="29877"/>
                  </a:lnTo>
                  <a:cubicBezTo>
                    <a:pt x="34027" y="29901"/>
                    <a:pt x="34266" y="29911"/>
                    <a:pt x="34503" y="29911"/>
                  </a:cubicBezTo>
                  <a:cubicBezTo>
                    <a:pt x="35522" y="29911"/>
                    <a:pt x="36523" y="29720"/>
                    <a:pt x="37525" y="29592"/>
                  </a:cubicBezTo>
                  <a:cubicBezTo>
                    <a:pt x="38989" y="29408"/>
                    <a:pt x="40475" y="29290"/>
                    <a:pt x="41965" y="29290"/>
                  </a:cubicBezTo>
                  <a:cubicBezTo>
                    <a:pt x="42280" y="29290"/>
                    <a:pt x="42594" y="29295"/>
                    <a:pt x="42909" y="29307"/>
                  </a:cubicBezTo>
                  <a:cubicBezTo>
                    <a:pt x="46487" y="29497"/>
                    <a:pt x="49749" y="30637"/>
                    <a:pt x="52536" y="32885"/>
                  </a:cubicBezTo>
                  <a:cubicBezTo>
                    <a:pt x="52548" y="32897"/>
                    <a:pt x="52561" y="32902"/>
                    <a:pt x="52575" y="32902"/>
                  </a:cubicBezTo>
                  <a:cubicBezTo>
                    <a:pt x="52630" y="32902"/>
                    <a:pt x="52682" y="32810"/>
                    <a:pt x="52631" y="32758"/>
                  </a:cubicBezTo>
                  <a:cubicBezTo>
                    <a:pt x="50351" y="30542"/>
                    <a:pt x="47216" y="29433"/>
                    <a:pt x="44080" y="29085"/>
                  </a:cubicBezTo>
                  <a:cubicBezTo>
                    <a:pt x="43278" y="29001"/>
                    <a:pt x="42467" y="28962"/>
                    <a:pt x="41656" y="28962"/>
                  </a:cubicBezTo>
                  <a:cubicBezTo>
                    <a:pt x="40931" y="28962"/>
                    <a:pt x="40206" y="28993"/>
                    <a:pt x="39488" y="29053"/>
                  </a:cubicBezTo>
                  <a:cubicBezTo>
                    <a:pt x="37673" y="29207"/>
                    <a:pt x="35828" y="29720"/>
                    <a:pt x="34011" y="29720"/>
                  </a:cubicBezTo>
                  <a:cubicBezTo>
                    <a:pt x="33958" y="29720"/>
                    <a:pt x="33905" y="29719"/>
                    <a:pt x="33851" y="29718"/>
                  </a:cubicBezTo>
                  <a:cubicBezTo>
                    <a:pt x="36074" y="27134"/>
                    <a:pt x="39329" y="25541"/>
                    <a:pt x="42706" y="25541"/>
                  </a:cubicBezTo>
                  <a:close/>
                  <a:moveTo>
                    <a:pt x="37537" y="0"/>
                  </a:moveTo>
                  <a:cubicBezTo>
                    <a:pt x="37513" y="0"/>
                    <a:pt x="37487" y="4"/>
                    <a:pt x="37462" y="13"/>
                  </a:cubicBezTo>
                  <a:cubicBezTo>
                    <a:pt x="36227" y="900"/>
                    <a:pt x="34738" y="931"/>
                    <a:pt x="33376" y="1501"/>
                  </a:cubicBezTo>
                  <a:cubicBezTo>
                    <a:pt x="32521" y="1850"/>
                    <a:pt x="31825" y="2420"/>
                    <a:pt x="31160" y="3053"/>
                  </a:cubicBezTo>
                  <a:cubicBezTo>
                    <a:pt x="29861" y="4256"/>
                    <a:pt x="28911" y="5111"/>
                    <a:pt x="27296" y="5903"/>
                  </a:cubicBezTo>
                  <a:cubicBezTo>
                    <a:pt x="26219" y="6442"/>
                    <a:pt x="25174" y="6917"/>
                    <a:pt x="24287" y="7772"/>
                  </a:cubicBezTo>
                  <a:cubicBezTo>
                    <a:pt x="23559" y="8468"/>
                    <a:pt x="22989" y="9292"/>
                    <a:pt x="22641" y="10242"/>
                  </a:cubicBezTo>
                  <a:cubicBezTo>
                    <a:pt x="22134" y="11604"/>
                    <a:pt x="22229" y="12902"/>
                    <a:pt x="21342" y="14169"/>
                  </a:cubicBezTo>
                  <a:cubicBezTo>
                    <a:pt x="20740" y="15024"/>
                    <a:pt x="20329" y="15436"/>
                    <a:pt x="20297" y="16481"/>
                  </a:cubicBezTo>
                  <a:cubicBezTo>
                    <a:pt x="20265" y="17621"/>
                    <a:pt x="20645" y="18666"/>
                    <a:pt x="20392" y="19806"/>
                  </a:cubicBezTo>
                  <a:cubicBezTo>
                    <a:pt x="19410" y="20503"/>
                    <a:pt x="18334" y="21104"/>
                    <a:pt x="17257" y="21643"/>
                  </a:cubicBezTo>
                  <a:cubicBezTo>
                    <a:pt x="14660" y="22846"/>
                    <a:pt x="11778" y="23226"/>
                    <a:pt x="9213" y="24461"/>
                  </a:cubicBezTo>
                  <a:cubicBezTo>
                    <a:pt x="8389" y="24620"/>
                    <a:pt x="7598" y="24841"/>
                    <a:pt x="6774" y="25126"/>
                  </a:cubicBezTo>
                  <a:cubicBezTo>
                    <a:pt x="7756" y="24335"/>
                    <a:pt x="8643" y="23416"/>
                    <a:pt x="9340" y="22308"/>
                  </a:cubicBezTo>
                  <a:cubicBezTo>
                    <a:pt x="10638" y="21801"/>
                    <a:pt x="11493" y="21199"/>
                    <a:pt x="12126" y="19869"/>
                  </a:cubicBezTo>
                  <a:cubicBezTo>
                    <a:pt x="12601" y="18919"/>
                    <a:pt x="13900" y="17684"/>
                    <a:pt x="13742" y="16449"/>
                  </a:cubicBezTo>
                  <a:cubicBezTo>
                    <a:pt x="13710" y="16037"/>
                    <a:pt x="13520" y="15847"/>
                    <a:pt x="13298" y="15499"/>
                  </a:cubicBezTo>
                  <a:cubicBezTo>
                    <a:pt x="13013" y="15024"/>
                    <a:pt x="12728" y="14137"/>
                    <a:pt x="12348" y="13694"/>
                  </a:cubicBezTo>
                  <a:cubicBezTo>
                    <a:pt x="11798" y="13077"/>
                    <a:pt x="10865" y="12966"/>
                    <a:pt x="9964" y="12966"/>
                  </a:cubicBezTo>
                  <a:cubicBezTo>
                    <a:pt x="9569" y="12966"/>
                    <a:pt x="9180" y="12987"/>
                    <a:pt x="8833" y="12997"/>
                  </a:cubicBezTo>
                  <a:lnTo>
                    <a:pt x="8674" y="12934"/>
                  </a:lnTo>
                  <a:cubicBezTo>
                    <a:pt x="8645" y="12922"/>
                    <a:pt x="8619" y="12917"/>
                    <a:pt x="8595" y="12917"/>
                  </a:cubicBezTo>
                  <a:cubicBezTo>
                    <a:pt x="8495" y="12917"/>
                    <a:pt x="8453" y="13015"/>
                    <a:pt x="8453" y="13092"/>
                  </a:cubicBezTo>
                  <a:cubicBezTo>
                    <a:pt x="8421" y="13155"/>
                    <a:pt x="8453" y="13250"/>
                    <a:pt x="8548" y="13282"/>
                  </a:cubicBezTo>
                  <a:lnTo>
                    <a:pt x="8674" y="13282"/>
                  </a:lnTo>
                  <a:cubicBezTo>
                    <a:pt x="11841" y="14707"/>
                    <a:pt x="10606" y="19362"/>
                    <a:pt x="9054" y="22054"/>
                  </a:cubicBezTo>
                  <a:cubicBezTo>
                    <a:pt x="9023" y="22054"/>
                    <a:pt x="8991" y="22086"/>
                    <a:pt x="8959" y="22086"/>
                  </a:cubicBezTo>
                  <a:cubicBezTo>
                    <a:pt x="8833" y="22118"/>
                    <a:pt x="8833" y="22244"/>
                    <a:pt x="8896" y="22339"/>
                  </a:cubicBezTo>
                  <a:cubicBezTo>
                    <a:pt x="8706" y="22624"/>
                    <a:pt x="8548" y="22846"/>
                    <a:pt x="8389" y="23068"/>
                  </a:cubicBezTo>
                  <a:cubicBezTo>
                    <a:pt x="7408" y="24303"/>
                    <a:pt x="6173" y="25190"/>
                    <a:pt x="4779" y="25918"/>
                  </a:cubicBezTo>
                  <a:cubicBezTo>
                    <a:pt x="3987" y="26298"/>
                    <a:pt x="3164" y="26678"/>
                    <a:pt x="2372" y="27058"/>
                  </a:cubicBezTo>
                  <a:cubicBezTo>
                    <a:pt x="1676" y="27343"/>
                    <a:pt x="979" y="27628"/>
                    <a:pt x="282" y="27881"/>
                  </a:cubicBezTo>
                  <a:cubicBezTo>
                    <a:pt x="0" y="27994"/>
                    <a:pt x="120" y="28408"/>
                    <a:pt x="373" y="28408"/>
                  </a:cubicBezTo>
                  <a:cubicBezTo>
                    <a:pt x="404" y="28408"/>
                    <a:pt x="437" y="28402"/>
                    <a:pt x="472" y="28388"/>
                  </a:cubicBezTo>
                  <a:cubicBezTo>
                    <a:pt x="1929" y="27881"/>
                    <a:pt x="3354" y="27280"/>
                    <a:pt x="4684" y="26551"/>
                  </a:cubicBezTo>
                  <a:cubicBezTo>
                    <a:pt x="6204" y="25886"/>
                    <a:pt x="7724" y="25285"/>
                    <a:pt x="9308" y="24936"/>
                  </a:cubicBezTo>
                  <a:cubicBezTo>
                    <a:pt x="9870" y="24818"/>
                    <a:pt x="10448" y="24766"/>
                    <a:pt x="11035" y="24766"/>
                  </a:cubicBezTo>
                  <a:cubicBezTo>
                    <a:pt x="13756" y="24766"/>
                    <a:pt x="16671" y="25887"/>
                    <a:pt x="19094" y="26773"/>
                  </a:cubicBezTo>
                  <a:cubicBezTo>
                    <a:pt x="24857" y="28895"/>
                    <a:pt x="29006" y="34152"/>
                    <a:pt x="34928" y="35862"/>
                  </a:cubicBezTo>
                  <a:cubicBezTo>
                    <a:pt x="34944" y="35870"/>
                    <a:pt x="34959" y="35873"/>
                    <a:pt x="34973" y="35873"/>
                  </a:cubicBezTo>
                  <a:cubicBezTo>
                    <a:pt x="35075" y="35873"/>
                    <a:pt x="35134" y="35696"/>
                    <a:pt x="35023" y="35640"/>
                  </a:cubicBezTo>
                  <a:cubicBezTo>
                    <a:pt x="30114" y="33677"/>
                    <a:pt x="26187" y="30130"/>
                    <a:pt x="21627" y="27660"/>
                  </a:cubicBezTo>
                  <a:lnTo>
                    <a:pt x="21627" y="27660"/>
                  </a:lnTo>
                  <a:cubicBezTo>
                    <a:pt x="22989" y="28071"/>
                    <a:pt x="24446" y="28261"/>
                    <a:pt x="25902" y="28515"/>
                  </a:cubicBezTo>
                  <a:cubicBezTo>
                    <a:pt x="28235" y="28869"/>
                    <a:pt x="30513" y="30022"/>
                    <a:pt x="32890" y="30022"/>
                  </a:cubicBezTo>
                  <a:cubicBezTo>
                    <a:pt x="33062" y="30022"/>
                    <a:pt x="33235" y="30016"/>
                    <a:pt x="33408" y="30003"/>
                  </a:cubicBezTo>
                  <a:cubicBezTo>
                    <a:pt x="33430" y="30026"/>
                    <a:pt x="33469" y="30048"/>
                    <a:pt x="33511" y="30048"/>
                  </a:cubicBezTo>
                  <a:cubicBezTo>
                    <a:pt x="33529" y="30048"/>
                    <a:pt x="33548" y="30044"/>
                    <a:pt x="33566" y="30035"/>
                  </a:cubicBezTo>
                  <a:cubicBezTo>
                    <a:pt x="35949" y="32025"/>
                    <a:pt x="38589" y="34934"/>
                    <a:pt x="41899" y="34934"/>
                  </a:cubicBezTo>
                  <a:cubicBezTo>
                    <a:pt x="42065" y="34934"/>
                    <a:pt x="42233" y="34927"/>
                    <a:pt x="42402" y="34912"/>
                  </a:cubicBezTo>
                  <a:cubicBezTo>
                    <a:pt x="44144" y="34754"/>
                    <a:pt x="45696" y="33835"/>
                    <a:pt x="47406" y="33582"/>
                  </a:cubicBezTo>
                  <a:cubicBezTo>
                    <a:pt x="47733" y="33536"/>
                    <a:pt x="48059" y="33513"/>
                    <a:pt x="48382" y="33513"/>
                  </a:cubicBezTo>
                  <a:cubicBezTo>
                    <a:pt x="50278" y="33513"/>
                    <a:pt x="52075" y="34292"/>
                    <a:pt x="53455" y="35672"/>
                  </a:cubicBezTo>
                  <a:cubicBezTo>
                    <a:pt x="53471" y="35739"/>
                    <a:pt x="53541" y="35779"/>
                    <a:pt x="53607" y="35779"/>
                  </a:cubicBezTo>
                  <a:cubicBezTo>
                    <a:pt x="53667" y="35779"/>
                    <a:pt x="53725" y="35747"/>
                    <a:pt x="53740" y="35672"/>
                  </a:cubicBezTo>
                  <a:cubicBezTo>
                    <a:pt x="54436" y="30922"/>
                    <a:pt x="49813" y="26741"/>
                    <a:pt x="45601" y="25601"/>
                  </a:cubicBezTo>
                  <a:cubicBezTo>
                    <a:pt x="44645" y="25339"/>
                    <a:pt x="43678" y="25214"/>
                    <a:pt x="42720" y="25214"/>
                  </a:cubicBezTo>
                  <a:cubicBezTo>
                    <a:pt x="39170" y="25214"/>
                    <a:pt x="35747" y="26932"/>
                    <a:pt x="33503" y="29750"/>
                  </a:cubicBezTo>
                  <a:lnTo>
                    <a:pt x="33440" y="29750"/>
                  </a:lnTo>
                  <a:cubicBezTo>
                    <a:pt x="33405" y="29750"/>
                    <a:pt x="33369" y="29751"/>
                    <a:pt x="33334" y="29751"/>
                  </a:cubicBezTo>
                  <a:cubicBezTo>
                    <a:pt x="30874" y="29751"/>
                    <a:pt x="28623" y="28667"/>
                    <a:pt x="26219" y="28230"/>
                  </a:cubicBezTo>
                  <a:cubicBezTo>
                    <a:pt x="23812" y="27818"/>
                    <a:pt x="21374" y="27628"/>
                    <a:pt x="19220" y="26393"/>
                  </a:cubicBezTo>
                  <a:cubicBezTo>
                    <a:pt x="19157" y="26393"/>
                    <a:pt x="19125" y="26425"/>
                    <a:pt x="19125" y="26456"/>
                  </a:cubicBezTo>
                  <a:cubicBezTo>
                    <a:pt x="18587" y="26235"/>
                    <a:pt x="17985" y="26013"/>
                    <a:pt x="17415" y="25823"/>
                  </a:cubicBezTo>
                  <a:cubicBezTo>
                    <a:pt x="15302" y="25139"/>
                    <a:pt x="13067" y="24334"/>
                    <a:pt x="10829" y="24334"/>
                  </a:cubicBezTo>
                  <a:cubicBezTo>
                    <a:pt x="10787" y="24334"/>
                    <a:pt x="10744" y="24334"/>
                    <a:pt x="10701" y="24335"/>
                  </a:cubicBezTo>
                  <a:cubicBezTo>
                    <a:pt x="12981" y="23638"/>
                    <a:pt x="15293" y="23163"/>
                    <a:pt x="17447" y="22118"/>
                  </a:cubicBezTo>
                  <a:cubicBezTo>
                    <a:pt x="18650" y="21548"/>
                    <a:pt x="19790" y="20851"/>
                    <a:pt x="20835" y="20091"/>
                  </a:cubicBezTo>
                  <a:lnTo>
                    <a:pt x="20835" y="20091"/>
                  </a:lnTo>
                  <a:cubicBezTo>
                    <a:pt x="20804" y="20154"/>
                    <a:pt x="20835" y="20281"/>
                    <a:pt x="20930" y="20281"/>
                  </a:cubicBezTo>
                  <a:cubicBezTo>
                    <a:pt x="21939" y="20404"/>
                    <a:pt x="22983" y="20503"/>
                    <a:pt x="24019" y="20503"/>
                  </a:cubicBezTo>
                  <a:cubicBezTo>
                    <a:pt x="25390" y="20503"/>
                    <a:pt x="26748" y="20329"/>
                    <a:pt x="27993" y="19806"/>
                  </a:cubicBezTo>
                  <a:cubicBezTo>
                    <a:pt x="30051" y="18951"/>
                    <a:pt x="30779" y="17652"/>
                    <a:pt x="31603" y="15721"/>
                  </a:cubicBezTo>
                  <a:cubicBezTo>
                    <a:pt x="32110" y="14485"/>
                    <a:pt x="33123" y="14074"/>
                    <a:pt x="33820" y="13029"/>
                  </a:cubicBezTo>
                  <a:cubicBezTo>
                    <a:pt x="34516" y="11920"/>
                    <a:pt x="34991" y="10622"/>
                    <a:pt x="35340" y="9355"/>
                  </a:cubicBezTo>
                  <a:cubicBezTo>
                    <a:pt x="35688" y="8057"/>
                    <a:pt x="35752" y="6758"/>
                    <a:pt x="35847" y="5397"/>
                  </a:cubicBezTo>
                  <a:cubicBezTo>
                    <a:pt x="36005" y="3401"/>
                    <a:pt x="36575" y="1913"/>
                    <a:pt x="37778" y="329"/>
                  </a:cubicBezTo>
                  <a:cubicBezTo>
                    <a:pt x="37842" y="203"/>
                    <a:pt x="37778" y="108"/>
                    <a:pt x="37715" y="76"/>
                  </a:cubicBezTo>
                  <a:cubicBezTo>
                    <a:pt x="37669" y="30"/>
                    <a:pt x="37605" y="0"/>
                    <a:pt x="3753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4"/>
            <p:cNvSpPr/>
            <p:nvPr/>
          </p:nvSpPr>
          <p:spPr>
            <a:xfrm>
              <a:off x="282157" y="2821461"/>
              <a:ext cx="899177" cy="942127"/>
            </a:xfrm>
            <a:custGeom>
              <a:avLst/>
              <a:gdLst/>
              <a:ahLst/>
              <a:cxnLst/>
              <a:rect l="l" t="t" r="r" b="b"/>
              <a:pathLst>
                <a:path w="29644" h="31060" extrusionOk="0">
                  <a:moveTo>
                    <a:pt x="19223" y="2694"/>
                  </a:moveTo>
                  <a:cubicBezTo>
                    <a:pt x="19234" y="2694"/>
                    <a:pt x="19245" y="2694"/>
                    <a:pt x="19256" y="2695"/>
                  </a:cubicBezTo>
                  <a:cubicBezTo>
                    <a:pt x="19636" y="2980"/>
                    <a:pt x="20016" y="3234"/>
                    <a:pt x="20396" y="3519"/>
                  </a:cubicBezTo>
                  <a:cubicBezTo>
                    <a:pt x="20427" y="3740"/>
                    <a:pt x="20459" y="3994"/>
                    <a:pt x="20459" y="4247"/>
                  </a:cubicBezTo>
                  <a:cubicBezTo>
                    <a:pt x="20491" y="4405"/>
                    <a:pt x="20491" y="4564"/>
                    <a:pt x="20491" y="4722"/>
                  </a:cubicBezTo>
                  <a:cubicBezTo>
                    <a:pt x="20554" y="5102"/>
                    <a:pt x="20617" y="5355"/>
                    <a:pt x="20807" y="5640"/>
                  </a:cubicBezTo>
                  <a:cubicBezTo>
                    <a:pt x="20174" y="5799"/>
                    <a:pt x="19541" y="5957"/>
                    <a:pt x="18939" y="6115"/>
                  </a:cubicBezTo>
                  <a:cubicBezTo>
                    <a:pt x="17862" y="6337"/>
                    <a:pt x="16880" y="6685"/>
                    <a:pt x="15962" y="7192"/>
                  </a:cubicBezTo>
                  <a:cubicBezTo>
                    <a:pt x="16342" y="5989"/>
                    <a:pt x="16215" y="4722"/>
                    <a:pt x="16279" y="3487"/>
                  </a:cubicBezTo>
                  <a:lnTo>
                    <a:pt x="16279" y="3487"/>
                  </a:lnTo>
                  <a:cubicBezTo>
                    <a:pt x="16390" y="3495"/>
                    <a:pt x="16498" y="3499"/>
                    <a:pt x="16606" y="3499"/>
                  </a:cubicBezTo>
                  <a:cubicBezTo>
                    <a:pt x="16928" y="3499"/>
                    <a:pt x="17237" y="3463"/>
                    <a:pt x="17546" y="3392"/>
                  </a:cubicBezTo>
                  <a:cubicBezTo>
                    <a:pt x="17978" y="3268"/>
                    <a:pt x="18801" y="2694"/>
                    <a:pt x="19223" y="2694"/>
                  </a:cubicBezTo>
                  <a:close/>
                  <a:moveTo>
                    <a:pt x="15463" y="896"/>
                  </a:moveTo>
                  <a:cubicBezTo>
                    <a:pt x="15918" y="896"/>
                    <a:pt x="16268" y="1047"/>
                    <a:pt x="16374" y="1460"/>
                  </a:cubicBezTo>
                  <a:cubicBezTo>
                    <a:pt x="16405" y="1587"/>
                    <a:pt x="16057" y="2410"/>
                    <a:pt x="16057" y="2442"/>
                  </a:cubicBezTo>
                  <a:cubicBezTo>
                    <a:pt x="15994" y="2727"/>
                    <a:pt x="15962" y="3012"/>
                    <a:pt x="15962" y="3297"/>
                  </a:cubicBezTo>
                  <a:cubicBezTo>
                    <a:pt x="15899" y="3329"/>
                    <a:pt x="15899" y="3424"/>
                    <a:pt x="15962" y="3455"/>
                  </a:cubicBezTo>
                  <a:cubicBezTo>
                    <a:pt x="15962" y="3614"/>
                    <a:pt x="15994" y="3772"/>
                    <a:pt x="15994" y="3930"/>
                  </a:cubicBezTo>
                  <a:cubicBezTo>
                    <a:pt x="16057" y="5197"/>
                    <a:pt x="16057" y="6210"/>
                    <a:pt x="15550" y="7446"/>
                  </a:cubicBezTo>
                  <a:cubicBezTo>
                    <a:pt x="15107" y="7699"/>
                    <a:pt x="14664" y="8016"/>
                    <a:pt x="14252" y="8396"/>
                  </a:cubicBezTo>
                  <a:cubicBezTo>
                    <a:pt x="13017" y="9567"/>
                    <a:pt x="12067" y="11056"/>
                    <a:pt x="11497" y="12671"/>
                  </a:cubicBezTo>
                  <a:cubicBezTo>
                    <a:pt x="11148" y="13748"/>
                    <a:pt x="10958" y="14888"/>
                    <a:pt x="10768" y="15996"/>
                  </a:cubicBezTo>
                  <a:cubicBezTo>
                    <a:pt x="10610" y="15204"/>
                    <a:pt x="10325" y="14476"/>
                    <a:pt x="10008" y="13748"/>
                  </a:cubicBezTo>
                  <a:lnTo>
                    <a:pt x="10008" y="13748"/>
                  </a:lnTo>
                  <a:cubicBezTo>
                    <a:pt x="10026" y="13760"/>
                    <a:pt x="10043" y="13765"/>
                    <a:pt x="10059" y="13765"/>
                  </a:cubicBezTo>
                  <a:cubicBezTo>
                    <a:pt x="10123" y="13765"/>
                    <a:pt x="10155" y="13672"/>
                    <a:pt x="10103" y="13621"/>
                  </a:cubicBezTo>
                  <a:cubicBezTo>
                    <a:pt x="10040" y="13558"/>
                    <a:pt x="9945" y="13463"/>
                    <a:pt x="9850" y="13368"/>
                  </a:cubicBezTo>
                  <a:cubicBezTo>
                    <a:pt x="9502" y="12576"/>
                    <a:pt x="9153" y="11752"/>
                    <a:pt x="8995" y="10897"/>
                  </a:cubicBezTo>
                  <a:cubicBezTo>
                    <a:pt x="8552" y="8712"/>
                    <a:pt x="8900" y="6305"/>
                    <a:pt x="10008" y="4374"/>
                  </a:cubicBezTo>
                  <a:cubicBezTo>
                    <a:pt x="10578" y="3360"/>
                    <a:pt x="11338" y="2505"/>
                    <a:pt x="12383" y="1935"/>
                  </a:cubicBezTo>
                  <a:cubicBezTo>
                    <a:pt x="12825" y="1692"/>
                    <a:pt x="14419" y="896"/>
                    <a:pt x="15463" y="896"/>
                  </a:cubicBezTo>
                  <a:close/>
                  <a:moveTo>
                    <a:pt x="25606" y="9806"/>
                  </a:moveTo>
                  <a:cubicBezTo>
                    <a:pt x="26170" y="9806"/>
                    <a:pt x="26697" y="9905"/>
                    <a:pt x="27015" y="10169"/>
                  </a:cubicBezTo>
                  <a:cubicBezTo>
                    <a:pt x="29231" y="11942"/>
                    <a:pt x="26856" y="12069"/>
                    <a:pt x="26635" y="13051"/>
                  </a:cubicBezTo>
                  <a:cubicBezTo>
                    <a:pt x="26476" y="13811"/>
                    <a:pt x="27141" y="13843"/>
                    <a:pt x="26508" y="14761"/>
                  </a:cubicBezTo>
                  <a:cubicBezTo>
                    <a:pt x="26001" y="15489"/>
                    <a:pt x="24924" y="16028"/>
                    <a:pt x="24133" y="16439"/>
                  </a:cubicBezTo>
                  <a:cubicBezTo>
                    <a:pt x="22328" y="17358"/>
                    <a:pt x="20491" y="17548"/>
                    <a:pt x="18496" y="17548"/>
                  </a:cubicBezTo>
                  <a:cubicBezTo>
                    <a:pt x="17324" y="17548"/>
                    <a:pt x="16184" y="17580"/>
                    <a:pt x="15139" y="18055"/>
                  </a:cubicBezTo>
                  <a:cubicBezTo>
                    <a:pt x="15835" y="17390"/>
                    <a:pt x="16564" y="16756"/>
                    <a:pt x="17451" y="16281"/>
                  </a:cubicBezTo>
                  <a:cubicBezTo>
                    <a:pt x="18432" y="15743"/>
                    <a:pt x="19541" y="15426"/>
                    <a:pt x="20491" y="14793"/>
                  </a:cubicBezTo>
                  <a:cubicBezTo>
                    <a:pt x="21948" y="13874"/>
                    <a:pt x="23024" y="12481"/>
                    <a:pt x="23373" y="10802"/>
                  </a:cubicBezTo>
                  <a:cubicBezTo>
                    <a:pt x="23404" y="10612"/>
                    <a:pt x="23436" y="10422"/>
                    <a:pt x="23468" y="10232"/>
                  </a:cubicBezTo>
                  <a:cubicBezTo>
                    <a:pt x="23468" y="10201"/>
                    <a:pt x="23499" y="10201"/>
                    <a:pt x="23499" y="10201"/>
                  </a:cubicBezTo>
                  <a:cubicBezTo>
                    <a:pt x="23960" y="9998"/>
                    <a:pt x="24819" y="9806"/>
                    <a:pt x="25606" y="9806"/>
                  </a:cubicBezTo>
                  <a:close/>
                  <a:moveTo>
                    <a:pt x="22213" y="5721"/>
                  </a:moveTo>
                  <a:cubicBezTo>
                    <a:pt x="22447" y="5721"/>
                    <a:pt x="22656" y="5858"/>
                    <a:pt x="22929" y="6337"/>
                  </a:cubicBezTo>
                  <a:cubicBezTo>
                    <a:pt x="23119" y="6685"/>
                    <a:pt x="23088" y="7414"/>
                    <a:pt x="23119" y="7794"/>
                  </a:cubicBezTo>
                  <a:cubicBezTo>
                    <a:pt x="23214" y="8902"/>
                    <a:pt x="23246" y="10074"/>
                    <a:pt x="22929" y="11151"/>
                  </a:cubicBezTo>
                  <a:cubicBezTo>
                    <a:pt x="22328" y="13178"/>
                    <a:pt x="20681" y="14413"/>
                    <a:pt x="18844" y="15236"/>
                  </a:cubicBezTo>
                  <a:cubicBezTo>
                    <a:pt x="17356" y="15933"/>
                    <a:pt x="16152" y="16629"/>
                    <a:pt x="14949" y="17706"/>
                  </a:cubicBezTo>
                  <a:cubicBezTo>
                    <a:pt x="13579" y="18957"/>
                    <a:pt x="12153" y="20320"/>
                    <a:pt x="10223" y="20320"/>
                  </a:cubicBezTo>
                  <a:cubicBezTo>
                    <a:pt x="10101" y="20320"/>
                    <a:pt x="9976" y="20314"/>
                    <a:pt x="9850" y="20303"/>
                  </a:cubicBezTo>
                  <a:cubicBezTo>
                    <a:pt x="11402" y="17358"/>
                    <a:pt x="10958" y="13811"/>
                    <a:pt x="12669" y="10897"/>
                  </a:cubicBezTo>
                  <a:cubicBezTo>
                    <a:pt x="13587" y="9377"/>
                    <a:pt x="14885" y="8047"/>
                    <a:pt x="16500" y="7256"/>
                  </a:cubicBezTo>
                  <a:cubicBezTo>
                    <a:pt x="18084" y="6495"/>
                    <a:pt x="19826" y="6369"/>
                    <a:pt x="21504" y="5894"/>
                  </a:cubicBezTo>
                  <a:cubicBezTo>
                    <a:pt x="21796" y="5821"/>
                    <a:pt x="22013" y="5721"/>
                    <a:pt x="22213" y="5721"/>
                  </a:cubicBezTo>
                  <a:close/>
                  <a:moveTo>
                    <a:pt x="4825" y="2768"/>
                  </a:moveTo>
                  <a:cubicBezTo>
                    <a:pt x="5030" y="2768"/>
                    <a:pt x="5279" y="2838"/>
                    <a:pt x="5575" y="2980"/>
                  </a:cubicBezTo>
                  <a:cubicBezTo>
                    <a:pt x="5606" y="3107"/>
                    <a:pt x="5638" y="3265"/>
                    <a:pt x="5638" y="3392"/>
                  </a:cubicBezTo>
                  <a:cubicBezTo>
                    <a:pt x="5828" y="3740"/>
                    <a:pt x="5891" y="4279"/>
                    <a:pt x="6018" y="4659"/>
                  </a:cubicBezTo>
                  <a:cubicBezTo>
                    <a:pt x="6335" y="5577"/>
                    <a:pt x="6810" y="6400"/>
                    <a:pt x="7348" y="7160"/>
                  </a:cubicBezTo>
                  <a:cubicBezTo>
                    <a:pt x="7348" y="9409"/>
                    <a:pt x="7918" y="11784"/>
                    <a:pt x="9470" y="13304"/>
                  </a:cubicBezTo>
                  <a:cubicBezTo>
                    <a:pt x="9787" y="14064"/>
                    <a:pt x="10135" y="14856"/>
                    <a:pt x="10420" y="15648"/>
                  </a:cubicBezTo>
                  <a:cubicBezTo>
                    <a:pt x="9628" y="14318"/>
                    <a:pt x="8140" y="13463"/>
                    <a:pt x="7095" y="12228"/>
                  </a:cubicBezTo>
                  <a:cubicBezTo>
                    <a:pt x="6081" y="11024"/>
                    <a:pt x="6081" y="9726"/>
                    <a:pt x="6335" y="8237"/>
                  </a:cubicBezTo>
                  <a:cubicBezTo>
                    <a:pt x="6525" y="7160"/>
                    <a:pt x="6715" y="6115"/>
                    <a:pt x="6176" y="5134"/>
                  </a:cubicBezTo>
                  <a:cubicBezTo>
                    <a:pt x="6163" y="5121"/>
                    <a:pt x="6145" y="5113"/>
                    <a:pt x="6127" y="5113"/>
                  </a:cubicBezTo>
                  <a:cubicBezTo>
                    <a:pt x="6103" y="5113"/>
                    <a:pt x="6081" y="5128"/>
                    <a:pt x="6081" y="5165"/>
                  </a:cubicBezTo>
                  <a:cubicBezTo>
                    <a:pt x="6715" y="7351"/>
                    <a:pt x="5163" y="9662"/>
                    <a:pt x="6398" y="11752"/>
                  </a:cubicBezTo>
                  <a:cubicBezTo>
                    <a:pt x="7538" y="13684"/>
                    <a:pt x="10040" y="14539"/>
                    <a:pt x="10610" y="16851"/>
                  </a:cubicBezTo>
                  <a:cubicBezTo>
                    <a:pt x="10420" y="18023"/>
                    <a:pt x="10167" y="19195"/>
                    <a:pt x="9628" y="20303"/>
                  </a:cubicBezTo>
                  <a:cubicBezTo>
                    <a:pt x="9597" y="20303"/>
                    <a:pt x="9565" y="20335"/>
                    <a:pt x="9565" y="20366"/>
                  </a:cubicBezTo>
                  <a:cubicBezTo>
                    <a:pt x="8868" y="19290"/>
                    <a:pt x="8362" y="18308"/>
                    <a:pt x="8330" y="16978"/>
                  </a:cubicBezTo>
                  <a:cubicBezTo>
                    <a:pt x="8298" y="16408"/>
                    <a:pt x="8362" y="15996"/>
                    <a:pt x="8013" y="15521"/>
                  </a:cubicBezTo>
                  <a:cubicBezTo>
                    <a:pt x="7411" y="14729"/>
                    <a:pt x="6430" y="14159"/>
                    <a:pt x="5796" y="13336"/>
                  </a:cubicBezTo>
                  <a:cubicBezTo>
                    <a:pt x="5100" y="12386"/>
                    <a:pt x="4530" y="11309"/>
                    <a:pt x="4150" y="10201"/>
                  </a:cubicBezTo>
                  <a:cubicBezTo>
                    <a:pt x="3484" y="8079"/>
                    <a:pt x="3389" y="5640"/>
                    <a:pt x="4150" y="3519"/>
                  </a:cubicBezTo>
                  <a:cubicBezTo>
                    <a:pt x="4212" y="3021"/>
                    <a:pt x="4437" y="2768"/>
                    <a:pt x="4825" y="2768"/>
                  </a:cubicBezTo>
                  <a:close/>
                  <a:moveTo>
                    <a:pt x="23056" y="17231"/>
                  </a:moveTo>
                  <a:cubicBezTo>
                    <a:pt x="23943" y="17675"/>
                    <a:pt x="24829" y="18023"/>
                    <a:pt x="25780" y="18245"/>
                  </a:cubicBezTo>
                  <a:cubicBezTo>
                    <a:pt x="26255" y="18340"/>
                    <a:pt x="26761" y="18435"/>
                    <a:pt x="27268" y="18466"/>
                  </a:cubicBezTo>
                  <a:cubicBezTo>
                    <a:pt x="27296" y="18469"/>
                    <a:pt x="27327" y="18470"/>
                    <a:pt x="27362" y="18470"/>
                  </a:cubicBezTo>
                  <a:cubicBezTo>
                    <a:pt x="27631" y="18470"/>
                    <a:pt x="28091" y="18402"/>
                    <a:pt x="28425" y="18402"/>
                  </a:cubicBezTo>
                  <a:cubicBezTo>
                    <a:pt x="28588" y="18402"/>
                    <a:pt x="28721" y="18419"/>
                    <a:pt x="28788" y="18466"/>
                  </a:cubicBezTo>
                  <a:cubicBezTo>
                    <a:pt x="29168" y="18720"/>
                    <a:pt x="29200" y="19005"/>
                    <a:pt x="29010" y="19258"/>
                  </a:cubicBezTo>
                  <a:cubicBezTo>
                    <a:pt x="27684" y="20080"/>
                    <a:pt x="26180" y="20547"/>
                    <a:pt x="24648" y="20547"/>
                  </a:cubicBezTo>
                  <a:cubicBezTo>
                    <a:pt x="24350" y="20547"/>
                    <a:pt x="24052" y="20529"/>
                    <a:pt x="23753" y="20493"/>
                  </a:cubicBezTo>
                  <a:cubicBezTo>
                    <a:pt x="21758" y="20240"/>
                    <a:pt x="20016" y="19195"/>
                    <a:pt x="18147" y="18561"/>
                  </a:cubicBezTo>
                  <a:cubicBezTo>
                    <a:pt x="17619" y="18375"/>
                    <a:pt x="17113" y="18272"/>
                    <a:pt x="16608" y="18272"/>
                  </a:cubicBezTo>
                  <a:cubicBezTo>
                    <a:pt x="16084" y="18272"/>
                    <a:pt x="15560" y="18383"/>
                    <a:pt x="15012" y="18625"/>
                  </a:cubicBezTo>
                  <a:cubicBezTo>
                    <a:pt x="14196" y="19005"/>
                    <a:pt x="13427" y="19573"/>
                    <a:pt x="12624" y="20007"/>
                  </a:cubicBezTo>
                  <a:lnTo>
                    <a:pt x="12624" y="20007"/>
                  </a:lnTo>
                  <a:cubicBezTo>
                    <a:pt x="13222" y="19677"/>
                    <a:pt x="13763" y="19251"/>
                    <a:pt x="14284" y="18783"/>
                  </a:cubicBezTo>
                  <a:lnTo>
                    <a:pt x="14600" y="18498"/>
                  </a:lnTo>
                  <a:lnTo>
                    <a:pt x="14664" y="18498"/>
                  </a:lnTo>
                  <a:cubicBezTo>
                    <a:pt x="16976" y="17358"/>
                    <a:pt x="19604" y="18150"/>
                    <a:pt x="22043" y="17548"/>
                  </a:cubicBezTo>
                  <a:cubicBezTo>
                    <a:pt x="22391" y="17453"/>
                    <a:pt x="22739" y="17358"/>
                    <a:pt x="23056" y="17231"/>
                  </a:cubicBezTo>
                  <a:close/>
                  <a:moveTo>
                    <a:pt x="16502" y="18490"/>
                  </a:moveTo>
                  <a:cubicBezTo>
                    <a:pt x="17557" y="18490"/>
                    <a:pt x="18566" y="18992"/>
                    <a:pt x="19509" y="19385"/>
                  </a:cubicBezTo>
                  <a:cubicBezTo>
                    <a:pt x="21340" y="20153"/>
                    <a:pt x="23110" y="20700"/>
                    <a:pt x="24872" y="20700"/>
                  </a:cubicBezTo>
                  <a:cubicBezTo>
                    <a:pt x="25944" y="20700"/>
                    <a:pt x="27013" y="20497"/>
                    <a:pt x="28091" y="20018"/>
                  </a:cubicBezTo>
                  <a:lnTo>
                    <a:pt x="28091" y="20018"/>
                  </a:lnTo>
                  <a:cubicBezTo>
                    <a:pt x="27395" y="20430"/>
                    <a:pt x="26571" y="20715"/>
                    <a:pt x="26286" y="20810"/>
                  </a:cubicBezTo>
                  <a:cubicBezTo>
                    <a:pt x="25287" y="21124"/>
                    <a:pt x="24210" y="21258"/>
                    <a:pt x="23148" y="21258"/>
                  </a:cubicBezTo>
                  <a:cubicBezTo>
                    <a:pt x="23033" y="21258"/>
                    <a:pt x="22918" y="21256"/>
                    <a:pt x="22803" y="21253"/>
                  </a:cubicBezTo>
                  <a:cubicBezTo>
                    <a:pt x="20653" y="21192"/>
                    <a:pt x="18563" y="20237"/>
                    <a:pt x="16445" y="20237"/>
                  </a:cubicBezTo>
                  <a:cubicBezTo>
                    <a:pt x="16379" y="20237"/>
                    <a:pt x="16313" y="20238"/>
                    <a:pt x="16247" y="20240"/>
                  </a:cubicBezTo>
                  <a:cubicBezTo>
                    <a:pt x="14774" y="20264"/>
                    <a:pt x="13301" y="21006"/>
                    <a:pt x="11884" y="21006"/>
                  </a:cubicBezTo>
                  <a:cubicBezTo>
                    <a:pt x="11443" y="21006"/>
                    <a:pt x="11007" y="20934"/>
                    <a:pt x="10578" y="20746"/>
                  </a:cubicBezTo>
                  <a:lnTo>
                    <a:pt x="10578" y="20746"/>
                  </a:lnTo>
                  <a:cubicBezTo>
                    <a:pt x="10671" y="20755"/>
                    <a:pt x="10763" y="20759"/>
                    <a:pt x="10855" y="20759"/>
                  </a:cubicBezTo>
                  <a:cubicBezTo>
                    <a:pt x="11760" y="20759"/>
                    <a:pt x="12591" y="20349"/>
                    <a:pt x="13397" y="19860"/>
                  </a:cubicBezTo>
                  <a:cubicBezTo>
                    <a:pt x="14189" y="19385"/>
                    <a:pt x="14949" y="18783"/>
                    <a:pt x="15835" y="18561"/>
                  </a:cubicBezTo>
                  <a:cubicBezTo>
                    <a:pt x="16060" y="18512"/>
                    <a:pt x="16282" y="18490"/>
                    <a:pt x="16502" y="18490"/>
                  </a:cubicBezTo>
                  <a:close/>
                  <a:moveTo>
                    <a:pt x="8837" y="19701"/>
                  </a:moveTo>
                  <a:cubicBezTo>
                    <a:pt x="9027" y="19986"/>
                    <a:pt x="9280" y="20271"/>
                    <a:pt x="9533" y="20493"/>
                  </a:cubicBezTo>
                  <a:cubicBezTo>
                    <a:pt x="9533" y="20556"/>
                    <a:pt x="9597" y="20620"/>
                    <a:pt x="9692" y="20651"/>
                  </a:cubicBezTo>
                  <a:lnTo>
                    <a:pt x="9913" y="20651"/>
                  </a:lnTo>
                  <a:cubicBezTo>
                    <a:pt x="10357" y="21000"/>
                    <a:pt x="10800" y="21158"/>
                    <a:pt x="11275" y="21253"/>
                  </a:cubicBezTo>
                  <a:cubicBezTo>
                    <a:pt x="9058" y="22172"/>
                    <a:pt x="7791" y="24357"/>
                    <a:pt x="6366" y="26194"/>
                  </a:cubicBezTo>
                  <a:cubicBezTo>
                    <a:pt x="5385" y="27429"/>
                    <a:pt x="4276" y="28442"/>
                    <a:pt x="3041" y="29392"/>
                  </a:cubicBezTo>
                  <a:cubicBezTo>
                    <a:pt x="2281" y="29962"/>
                    <a:pt x="1331" y="30120"/>
                    <a:pt x="571" y="30532"/>
                  </a:cubicBezTo>
                  <a:cubicBezTo>
                    <a:pt x="1584" y="29550"/>
                    <a:pt x="2788" y="28759"/>
                    <a:pt x="3706" y="27650"/>
                  </a:cubicBezTo>
                  <a:cubicBezTo>
                    <a:pt x="4276" y="26954"/>
                    <a:pt x="4720" y="26194"/>
                    <a:pt x="5131" y="25402"/>
                  </a:cubicBezTo>
                  <a:cubicBezTo>
                    <a:pt x="5290" y="25085"/>
                    <a:pt x="5416" y="24768"/>
                    <a:pt x="5543" y="24483"/>
                  </a:cubicBezTo>
                  <a:cubicBezTo>
                    <a:pt x="5606" y="24325"/>
                    <a:pt x="5670" y="24167"/>
                    <a:pt x="5733" y="24008"/>
                  </a:cubicBezTo>
                  <a:cubicBezTo>
                    <a:pt x="5760" y="23578"/>
                    <a:pt x="6015" y="23353"/>
                    <a:pt x="6440" y="23353"/>
                  </a:cubicBezTo>
                  <a:cubicBezTo>
                    <a:pt x="6516" y="23353"/>
                    <a:pt x="6597" y="23361"/>
                    <a:pt x="6683" y="23375"/>
                  </a:cubicBezTo>
                  <a:cubicBezTo>
                    <a:pt x="6683" y="23436"/>
                    <a:pt x="6736" y="23471"/>
                    <a:pt x="6790" y="23471"/>
                  </a:cubicBezTo>
                  <a:cubicBezTo>
                    <a:pt x="6820" y="23471"/>
                    <a:pt x="6851" y="23461"/>
                    <a:pt x="6873" y="23438"/>
                  </a:cubicBezTo>
                  <a:cubicBezTo>
                    <a:pt x="7760" y="22298"/>
                    <a:pt x="8457" y="21063"/>
                    <a:pt x="8837" y="19701"/>
                  </a:cubicBezTo>
                  <a:close/>
                  <a:moveTo>
                    <a:pt x="9961" y="0"/>
                  </a:moveTo>
                  <a:cubicBezTo>
                    <a:pt x="9881" y="0"/>
                    <a:pt x="9792" y="21"/>
                    <a:pt x="9692" y="67"/>
                  </a:cubicBezTo>
                  <a:cubicBezTo>
                    <a:pt x="9217" y="257"/>
                    <a:pt x="8773" y="1397"/>
                    <a:pt x="8583" y="1840"/>
                  </a:cubicBezTo>
                  <a:cubicBezTo>
                    <a:pt x="8172" y="2664"/>
                    <a:pt x="7886" y="3519"/>
                    <a:pt x="7665" y="4405"/>
                  </a:cubicBezTo>
                  <a:cubicBezTo>
                    <a:pt x="7506" y="5102"/>
                    <a:pt x="7411" y="5894"/>
                    <a:pt x="7380" y="6685"/>
                  </a:cubicBezTo>
                  <a:cubicBezTo>
                    <a:pt x="7000" y="6147"/>
                    <a:pt x="6651" y="5545"/>
                    <a:pt x="6398" y="4912"/>
                  </a:cubicBezTo>
                  <a:cubicBezTo>
                    <a:pt x="6113" y="4215"/>
                    <a:pt x="6081" y="3202"/>
                    <a:pt x="5765" y="2569"/>
                  </a:cubicBezTo>
                  <a:cubicBezTo>
                    <a:pt x="5604" y="2248"/>
                    <a:pt x="5421" y="2040"/>
                    <a:pt x="5102" y="2040"/>
                  </a:cubicBezTo>
                  <a:cubicBezTo>
                    <a:pt x="5043" y="2040"/>
                    <a:pt x="4979" y="2047"/>
                    <a:pt x="4910" y="2062"/>
                  </a:cubicBezTo>
                  <a:cubicBezTo>
                    <a:pt x="4086" y="2283"/>
                    <a:pt x="3801" y="3550"/>
                    <a:pt x="3611" y="4184"/>
                  </a:cubicBezTo>
                  <a:cubicBezTo>
                    <a:pt x="3326" y="5387"/>
                    <a:pt x="3231" y="6622"/>
                    <a:pt x="3358" y="7857"/>
                  </a:cubicBezTo>
                  <a:cubicBezTo>
                    <a:pt x="3579" y="10232"/>
                    <a:pt x="4593" y="12544"/>
                    <a:pt x="6240" y="14286"/>
                  </a:cubicBezTo>
                  <a:cubicBezTo>
                    <a:pt x="6810" y="14856"/>
                    <a:pt x="7316" y="15236"/>
                    <a:pt x="7696" y="15933"/>
                  </a:cubicBezTo>
                  <a:cubicBezTo>
                    <a:pt x="8140" y="16661"/>
                    <a:pt x="8045" y="17168"/>
                    <a:pt x="8172" y="17960"/>
                  </a:cubicBezTo>
                  <a:cubicBezTo>
                    <a:pt x="8298" y="18498"/>
                    <a:pt x="8488" y="19036"/>
                    <a:pt x="8742" y="19511"/>
                  </a:cubicBezTo>
                  <a:cubicBezTo>
                    <a:pt x="8393" y="20493"/>
                    <a:pt x="7981" y="21443"/>
                    <a:pt x="7411" y="22330"/>
                  </a:cubicBezTo>
                  <a:cubicBezTo>
                    <a:pt x="7209" y="22653"/>
                    <a:pt x="7085" y="22951"/>
                    <a:pt x="6955" y="22951"/>
                  </a:cubicBezTo>
                  <a:cubicBezTo>
                    <a:pt x="6881" y="22951"/>
                    <a:pt x="6806" y="22855"/>
                    <a:pt x="6715" y="22615"/>
                  </a:cubicBezTo>
                  <a:cubicBezTo>
                    <a:pt x="6715" y="22583"/>
                    <a:pt x="6651" y="22552"/>
                    <a:pt x="6651" y="22552"/>
                  </a:cubicBezTo>
                  <a:cubicBezTo>
                    <a:pt x="6240" y="22678"/>
                    <a:pt x="6081" y="22837"/>
                    <a:pt x="5891" y="23185"/>
                  </a:cubicBezTo>
                  <a:cubicBezTo>
                    <a:pt x="5290" y="24198"/>
                    <a:pt x="5005" y="25338"/>
                    <a:pt x="4403" y="26352"/>
                  </a:cubicBezTo>
                  <a:cubicBezTo>
                    <a:pt x="3231" y="28220"/>
                    <a:pt x="1363" y="29139"/>
                    <a:pt x="33" y="30817"/>
                  </a:cubicBezTo>
                  <a:cubicBezTo>
                    <a:pt x="1" y="30849"/>
                    <a:pt x="33" y="30880"/>
                    <a:pt x="64" y="30912"/>
                  </a:cubicBezTo>
                  <a:cubicBezTo>
                    <a:pt x="64" y="30986"/>
                    <a:pt x="121" y="31059"/>
                    <a:pt x="191" y="31059"/>
                  </a:cubicBezTo>
                  <a:cubicBezTo>
                    <a:pt x="211" y="31059"/>
                    <a:pt x="233" y="31053"/>
                    <a:pt x="254" y="31039"/>
                  </a:cubicBezTo>
                  <a:cubicBezTo>
                    <a:pt x="951" y="30437"/>
                    <a:pt x="2123" y="30342"/>
                    <a:pt x="2914" y="29772"/>
                  </a:cubicBezTo>
                  <a:cubicBezTo>
                    <a:pt x="3991" y="29012"/>
                    <a:pt x="5036" y="28125"/>
                    <a:pt x="5923" y="27112"/>
                  </a:cubicBezTo>
                  <a:cubicBezTo>
                    <a:pt x="7728" y="24990"/>
                    <a:pt x="8932" y="22583"/>
                    <a:pt x="11560" y="21316"/>
                  </a:cubicBezTo>
                  <a:cubicBezTo>
                    <a:pt x="11592" y="21316"/>
                    <a:pt x="11623" y="21285"/>
                    <a:pt x="11623" y="21253"/>
                  </a:cubicBezTo>
                  <a:cubicBezTo>
                    <a:pt x="11705" y="21258"/>
                    <a:pt x="11786" y="21261"/>
                    <a:pt x="11868" y="21261"/>
                  </a:cubicBezTo>
                  <a:cubicBezTo>
                    <a:pt x="13288" y="21261"/>
                    <a:pt x="14810" y="20523"/>
                    <a:pt x="16247" y="20493"/>
                  </a:cubicBezTo>
                  <a:cubicBezTo>
                    <a:pt x="16284" y="20492"/>
                    <a:pt x="16321" y="20492"/>
                    <a:pt x="16359" y="20492"/>
                  </a:cubicBezTo>
                  <a:cubicBezTo>
                    <a:pt x="17778" y="20492"/>
                    <a:pt x="19197" y="21069"/>
                    <a:pt x="20586" y="21285"/>
                  </a:cubicBezTo>
                  <a:cubicBezTo>
                    <a:pt x="21410" y="21438"/>
                    <a:pt x="22247" y="21522"/>
                    <a:pt x="23087" y="21522"/>
                  </a:cubicBezTo>
                  <a:cubicBezTo>
                    <a:pt x="23635" y="21522"/>
                    <a:pt x="24185" y="21486"/>
                    <a:pt x="24734" y="21411"/>
                  </a:cubicBezTo>
                  <a:cubicBezTo>
                    <a:pt x="25843" y="21253"/>
                    <a:pt x="26951" y="20936"/>
                    <a:pt x="27933" y="20366"/>
                  </a:cubicBezTo>
                  <a:cubicBezTo>
                    <a:pt x="28408" y="20113"/>
                    <a:pt x="29643" y="19480"/>
                    <a:pt x="29643" y="18815"/>
                  </a:cubicBezTo>
                  <a:cubicBezTo>
                    <a:pt x="29643" y="18276"/>
                    <a:pt x="29200" y="18276"/>
                    <a:pt x="28788" y="18245"/>
                  </a:cubicBezTo>
                  <a:cubicBezTo>
                    <a:pt x="27775" y="18118"/>
                    <a:pt x="26856" y="18245"/>
                    <a:pt x="25843" y="18023"/>
                  </a:cubicBezTo>
                  <a:cubicBezTo>
                    <a:pt x="24988" y="17833"/>
                    <a:pt x="24164" y="17516"/>
                    <a:pt x="23373" y="17105"/>
                  </a:cubicBezTo>
                  <a:cubicBezTo>
                    <a:pt x="24006" y="16851"/>
                    <a:pt x="24608" y="16566"/>
                    <a:pt x="25209" y="16186"/>
                  </a:cubicBezTo>
                  <a:cubicBezTo>
                    <a:pt x="25811" y="15806"/>
                    <a:pt x="26951" y="15141"/>
                    <a:pt x="27173" y="14381"/>
                  </a:cubicBezTo>
                  <a:cubicBezTo>
                    <a:pt x="27205" y="14254"/>
                    <a:pt x="27141" y="14096"/>
                    <a:pt x="27173" y="13969"/>
                  </a:cubicBezTo>
                  <a:cubicBezTo>
                    <a:pt x="27141" y="13874"/>
                    <a:pt x="27078" y="13779"/>
                    <a:pt x="27046" y="13684"/>
                  </a:cubicBezTo>
                  <a:cubicBezTo>
                    <a:pt x="27268" y="13241"/>
                    <a:pt x="27490" y="12798"/>
                    <a:pt x="27711" y="12323"/>
                  </a:cubicBezTo>
                  <a:cubicBezTo>
                    <a:pt x="27806" y="12228"/>
                    <a:pt x="27996" y="12164"/>
                    <a:pt x="28091" y="12038"/>
                  </a:cubicBezTo>
                  <a:cubicBezTo>
                    <a:pt x="28376" y="11531"/>
                    <a:pt x="28535" y="11182"/>
                    <a:pt x="28155" y="10612"/>
                  </a:cubicBezTo>
                  <a:cubicBezTo>
                    <a:pt x="27662" y="9854"/>
                    <a:pt x="26545" y="9550"/>
                    <a:pt x="25456" y="9550"/>
                  </a:cubicBezTo>
                  <a:cubicBezTo>
                    <a:pt x="24726" y="9550"/>
                    <a:pt x="24008" y="9687"/>
                    <a:pt x="23499" y="9916"/>
                  </a:cubicBezTo>
                  <a:cubicBezTo>
                    <a:pt x="23531" y="9187"/>
                    <a:pt x="23499" y="8491"/>
                    <a:pt x="23436" y="7794"/>
                  </a:cubicBezTo>
                  <a:cubicBezTo>
                    <a:pt x="23373" y="7192"/>
                    <a:pt x="23436" y="6020"/>
                    <a:pt x="22993" y="5545"/>
                  </a:cubicBezTo>
                  <a:cubicBezTo>
                    <a:pt x="22815" y="5350"/>
                    <a:pt x="22687" y="5294"/>
                    <a:pt x="22536" y="5294"/>
                  </a:cubicBezTo>
                  <a:cubicBezTo>
                    <a:pt x="22418" y="5294"/>
                    <a:pt x="22286" y="5328"/>
                    <a:pt x="22106" y="5355"/>
                  </a:cubicBezTo>
                  <a:cubicBezTo>
                    <a:pt x="21758" y="5419"/>
                    <a:pt x="21441" y="5482"/>
                    <a:pt x="21092" y="5577"/>
                  </a:cubicBezTo>
                  <a:cubicBezTo>
                    <a:pt x="20522" y="4722"/>
                    <a:pt x="21061" y="2917"/>
                    <a:pt x="19889" y="2474"/>
                  </a:cubicBezTo>
                  <a:cubicBezTo>
                    <a:pt x="19787" y="2436"/>
                    <a:pt x="19685" y="2421"/>
                    <a:pt x="19584" y="2421"/>
                  </a:cubicBezTo>
                  <a:cubicBezTo>
                    <a:pt x="19339" y="2421"/>
                    <a:pt x="19100" y="2511"/>
                    <a:pt x="18876" y="2600"/>
                  </a:cubicBezTo>
                  <a:cubicBezTo>
                    <a:pt x="17926" y="2949"/>
                    <a:pt x="17261" y="3265"/>
                    <a:pt x="16279" y="3297"/>
                  </a:cubicBezTo>
                  <a:cubicBezTo>
                    <a:pt x="16342" y="2537"/>
                    <a:pt x="16500" y="1840"/>
                    <a:pt x="16880" y="1143"/>
                  </a:cubicBezTo>
                  <a:cubicBezTo>
                    <a:pt x="16912" y="1080"/>
                    <a:pt x="16912" y="985"/>
                    <a:pt x="16849" y="953"/>
                  </a:cubicBezTo>
                  <a:cubicBezTo>
                    <a:pt x="16399" y="704"/>
                    <a:pt x="15922" y="603"/>
                    <a:pt x="15439" y="603"/>
                  </a:cubicBezTo>
                  <a:cubicBezTo>
                    <a:pt x="14325" y="603"/>
                    <a:pt x="13175" y="1142"/>
                    <a:pt x="12225" y="1650"/>
                  </a:cubicBezTo>
                  <a:cubicBezTo>
                    <a:pt x="10737" y="2474"/>
                    <a:pt x="9787" y="3835"/>
                    <a:pt x="9185" y="5387"/>
                  </a:cubicBezTo>
                  <a:cubicBezTo>
                    <a:pt x="8552" y="7002"/>
                    <a:pt x="8330" y="8807"/>
                    <a:pt x="8615" y="10517"/>
                  </a:cubicBezTo>
                  <a:cubicBezTo>
                    <a:pt x="8710" y="11246"/>
                    <a:pt x="8932" y="11911"/>
                    <a:pt x="9185" y="12576"/>
                  </a:cubicBezTo>
                  <a:cubicBezTo>
                    <a:pt x="8108" y="11056"/>
                    <a:pt x="7696" y="9156"/>
                    <a:pt x="7665" y="7287"/>
                  </a:cubicBezTo>
                  <a:cubicBezTo>
                    <a:pt x="7696" y="7256"/>
                    <a:pt x="7696" y="7192"/>
                    <a:pt x="7665" y="7129"/>
                  </a:cubicBezTo>
                  <a:cubicBezTo>
                    <a:pt x="7665" y="6907"/>
                    <a:pt x="7665" y="6685"/>
                    <a:pt x="7665" y="6464"/>
                  </a:cubicBezTo>
                  <a:cubicBezTo>
                    <a:pt x="7728" y="5197"/>
                    <a:pt x="7981" y="3930"/>
                    <a:pt x="8457" y="2759"/>
                  </a:cubicBezTo>
                  <a:cubicBezTo>
                    <a:pt x="8583" y="2347"/>
                    <a:pt x="8995" y="985"/>
                    <a:pt x="9438" y="795"/>
                  </a:cubicBezTo>
                  <a:cubicBezTo>
                    <a:pt x="9579" y="727"/>
                    <a:pt x="9700" y="696"/>
                    <a:pt x="9803" y="696"/>
                  </a:cubicBezTo>
                  <a:cubicBezTo>
                    <a:pt x="10469" y="696"/>
                    <a:pt x="10433" y="1949"/>
                    <a:pt x="10515" y="2442"/>
                  </a:cubicBezTo>
                  <a:cubicBezTo>
                    <a:pt x="10528" y="2495"/>
                    <a:pt x="10575" y="2520"/>
                    <a:pt x="10622" y="2520"/>
                  </a:cubicBezTo>
                  <a:cubicBezTo>
                    <a:pt x="10688" y="2520"/>
                    <a:pt x="10755" y="2471"/>
                    <a:pt x="10737" y="2378"/>
                  </a:cubicBezTo>
                  <a:cubicBezTo>
                    <a:pt x="10651" y="1863"/>
                    <a:pt x="10720" y="0"/>
                    <a:pt x="996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4"/>
            <p:cNvSpPr/>
            <p:nvPr/>
          </p:nvSpPr>
          <p:spPr>
            <a:xfrm>
              <a:off x="136171" y="1443049"/>
              <a:ext cx="1069827" cy="1687033"/>
            </a:xfrm>
            <a:custGeom>
              <a:avLst/>
              <a:gdLst/>
              <a:ahLst/>
              <a:cxnLst/>
              <a:rect l="l" t="t" r="r" b="b"/>
              <a:pathLst>
                <a:path w="35270" h="55618" extrusionOk="0">
                  <a:moveTo>
                    <a:pt x="27964" y="732"/>
                  </a:moveTo>
                  <a:cubicBezTo>
                    <a:pt x="29452" y="3550"/>
                    <a:pt x="30846" y="6876"/>
                    <a:pt x="30973" y="10074"/>
                  </a:cubicBezTo>
                  <a:cubicBezTo>
                    <a:pt x="31068" y="13273"/>
                    <a:pt x="29231" y="16313"/>
                    <a:pt x="27109" y="18561"/>
                  </a:cubicBezTo>
                  <a:cubicBezTo>
                    <a:pt x="24955" y="20810"/>
                    <a:pt x="22137" y="22393"/>
                    <a:pt x="19033" y="22837"/>
                  </a:cubicBezTo>
                  <a:cubicBezTo>
                    <a:pt x="17387" y="23058"/>
                    <a:pt x="15740" y="22995"/>
                    <a:pt x="14315" y="23692"/>
                  </a:cubicBezTo>
                  <a:cubicBezTo>
                    <a:pt x="16215" y="22045"/>
                    <a:pt x="18495" y="20937"/>
                    <a:pt x="20395" y="19353"/>
                  </a:cubicBezTo>
                  <a:cubicBezTo>
                    <a:pt x="22264" y="17801"/>
                    <a:pt x="23847" y="15965"/>
                    <a:pt x="25177" y="13969"/>
                  </a:cubicBezTo>
                  <a:cubicBezTo>
                    <a:pt x="27331" y="10644"/>
                    <a:pt x="29326" y="6211"/>
                    <a:pt x="27964" y="2220"/>
                  </a:cubicBezTo>
                  <a:cubicBezTo>
                    <a:pt x="27927" y="2134"/>
                    <a:pt x="27852" y="2096"/>
                    <a:pt x="27778" y="2096"/>
                  </a:cubicBezTo>
                  <a:cubicBezTo>
                    <a:pt x="27661" y="2096"/>
                    <a:pt x="27545" y="2192"/>
                    <a:pt x="27584" y="2347"/>
                  </a:cubicBezTo>
                  <a:cubicBezTo>
                    <a:pt x="28977" y="7002"/>
                    <a:pt x="26286" y="12069"/>
                    <a:pt x="23404" y="15616"/>
                  </a:cubicBezTo>
                  <a:cubicBezTo>
                    <a:pt x="21915" y="17485"/>
                    <a:pt x="20173" y="19068"/>
                    <a:pt x="18210" y="20430"/>
                  </a:cubicBezTo>
                  <a:cubicBezTo>
                    <a:pt x="16816" y="21412"/>
                    <a:pt x="15391" y="22267"/>
                    <a:pt x="14156" y="23438"/>
                  </a:cubicBezTo>
                  <a:cubicBezTo>
                    <a:pt x="14473" y="22932"/>
                    <a:pt x="14758" y="22457"/>
                    <a:pt x="15043" y="21918"/>
                  </a:cubicBezTo>
                  <a:cubicBezTo>
                    <a:pt x="15108" y="21789"/>
                    <a:pt x="14996" y="21674"/>
                    <a:pt x="14878" y="21674"/>
                  </a:cubicBezTo>
                  <a:cubicBezTo>
                    <a:pt x="14823" y="21674"/>
                    <a:pt x="14767" y="21699"/>
                    <a:pt x="14726" y="21760"/>
                  </a:cubicBezTo>
                  <a:cubicBezTo>
                    <a:pt x="14441" y="22235"/>
                    <a:pt x="14156" y="22678"/>
                    <a:pt x="13840" y="23090"/>
                  </a:cubicBezTo>
                  <a:cubicBezTo>
                    <a:pt x="14061" y="22457"/>
                    <a:pt x="14251" y="21823"/>
                    <a:pt x="14441" y="21158"/>
                  </a:cubicBezTo>
                  <a:cubicBezTo>
                    <a:pt x="15645" y="17326"/>
                    <a:pt x="17735" y="14856"/>
                    <a:pt x="20807" y="12386"/>
                  </a:cubicBezTo>
                  <a:cubicBezTo>
                    <a:pt x="24575" y="9377"/>
                    <a:pt x="26824" y="5324"/>
                    <a:pt x="27964" y="732"/>
                  </a:cubicBezTo>
                  <a:close/>
                  <a:moveTo>
                    <a:pt x="2977" y="9441"/>
                  </a:moveTo>
                  <a:lnTo>
                    <a:pt x="2977" y="9441"/>
                  </a:lnTo>
                  <a:cubicBezTo>
                    <a:pt x="5067" y="13178"/>
                    <a:pt x="6777" y="17200"/>
                    <a:pt x="5986" y="21602"/>
                  </a:cubicBezTo>
                  <a:cubicBezTo>
                    <a:pt x="5637" y="23502"/>
                    <a:pt x="4751" y="25212"/>
                    <a:pt x="4497" y="27144"/>
                  </a:cubicBezTo>
                  <a:cubicBezTo>
                    <a:pt x="4181" y="29551"/>
                    <a:pt x="3832" y="31609"/>
                    <a:pt x="2882" y="33826"/>
                  </a:cubicBezTo>
                  <a:cubicBezTo>
                    <a:pt x="2787" y="33414"/>
                    <a:pt x="2692" y="32971"/>
                    <a:pt x="2565" y="32559"/>
                  </a:cubicBezTo>
                  <a:cubicBezTo>
                    <a:pt x="2565" y="32527"/>
                    <a:pt x="2534" y="32496"/>
                    <a:pt x="2502" y="32496"/>
                  </a:cubicBezTo>
                  <a:cubicBezTo>
                    <a:pt x="2344" y="31546"/>
                    <a:pt x="2154" y="30564"/>
                    <a:pt x="2122" y="29582"/>
                  </a:cubicBezTo>
                  <a:cubicBezTo>
                    <a:pt x="2090" y="27365"/>
                    <a:pt x="3135" y="25402"/>
                    <a:pt x="3484" y="23248"/>
                  </a:cubicBezTo>
                  <a:cubicBezTo>
                    <a:pt x="4117" y="19290"/>
                    <a:pt x="3579" y="14920"/>
                    <a:pt x="3389" y="10898"/>
                  </a:cubicBezTo>
                  <a:cubicBezTo>
                    <a:pt x="3389" y="10838"/>
                    <a:pt x="3339" y="10806"/>
                    <a:pt x="3287" y="10806"/>
                  </a:cubicBezTo>
                  <a:cubicBezTo>
                    <a:pt x="3229" y="10806"/>
                    <a:pt x="3167" y="10846"/>
                    <a:pt x="3167" y="10929"/>
                  </a:cubicBezTo>
                  <a:cubicBezTo>
                    <a:pt x="3199" y="15363"/>
                    <a:pt x="4054" y="20398"/>
                    <a:pt x="2882" y="24737"/>
                  </a:cubicBezTo>
                  <a:cubicBezTo>
                    <a:pt x="2470" y="26352"/>
                    <a:pt x="1869" y="27904"/>
                    <a:pt x="1900" y="29582"/>
                  </a:cubicBezTo>
                  <a:cubicBezTo>
                    <a:pt x="1932" y="31451"/>
                    <a:pt x="2534" y="33256"/>
                    <a:pt x="2597" y="35156"/>
                  </a:cubicBezTo>
                  <a:cubicBezTo>
                    <a:pt x="2597" y="35156"/>
                    <a:pt x="2629" y="35188"/>
                    <a:pt x="2629" y="35188"/>
                  </a:cubicBezTo>
                  <a:cubicBezTo>
                    <a:pt x="2629" y="35314"/>
                    <a:pt x="2629" y="35441"/>
                    <a:pt x="2597" y="35568"/>
                  </a:cubicBezTo>
                  <a:cubicBezTo>
                    <a:pt x="1742" y="33066"/>
                    <a:pt x="127" y="29899"/>
                    <a:pt x="634" y="27365"/>
                  </a:cubicBezTo>
                  <a:cubicBezTo>
                    <a:pt x="824" y="26384"/>
                    <a:pt x="1615" y="25750"/>
                    <a:pt x="1805" y="24832"/>
                  </a:cubicBezTo>
                  <a:cubicBezTo>
                    <a:pt x="1995" y="23850"/>
                    <a:pt x="1425" y="22900"/>
                    <a:pt x="1267" y="21982"/>
                  </a:cubicBezTo>
                  <a:cubicBezTo>
                    <a:pt x="475" y="17706"/>
                    <a:pt x="3832" y="13589"/>
                    <a:pt x="2977" y="9441"/>
                  </a:cubicBezTo>
                  <a:close/>
                  <a:moveTo>
                    <a:pt x="19515" y="30804"/>
                  </a:moveTo>
                  <a:cubicBezTo>
                    <a:pt x="19754" y="30804"/>
                    <a:pt x="19994" y="30818"/>
                    <a:pt x="20237" y="30849"/>
                  </a:cubicBezTo>
                  <a:cubicBezTo>
                    <a:pt x="22580" y="31134"/>
                    <a:pt x="24544" y="32591"/>
                    <a:pt x="26317" y="34079"/>
                  </a:cubicBezTo>
                  <a:cubicBezTo>
                    <a:pt x="28629" y="36011"/>
                    <a:pt x="30878" y="38101"/>
                    <a:pt x="33886" y="38703"/>
                  </a:cubicBezTo>
                  <a:cubicBezTo>
                    <a:pt x="32522" y="39128"/>
                    <a:pt x="31138" y="39331"/>
                    <a:pt x="29760" y="39331"/>
                  </a:cubicBezTo>
                  <a:cubicBezTo>
                    <a:pt x="27651" y="39331"/>
                    <a:pt x="25554" y="38856"/>
                    <a:pt x="23562" y="37974"/>
                  </a:cubicBezTo>
                  <a:cubicBezTo>
                    <a:pt x="20553" y="36613"/>
                    <a:pt x="18590" y="34269"/>
                    <a:pt x="15993" y="32432"/>
                  </a:cubicBezTo>
                  <a:cubicBezTo>
                    <a:pt x="15518" y="32084"/>
                    <a:pt x="15043" y="31831"/>
                    <a:pt x="14536" y="31641"/>
                  </a:cubicBezTo>
                  <a:cubicBezTo>
                    <a:pt x="16229" y="31502"/>
                    <a:pt x="17825" y="30804"/>
                    <a:pt x="19515" y="30804"/>
                  </a:cubicBezTo>
                  <a:close/>
                  <a:moveTo>
                    <a:pt x="12699" y="31957"/>
                  </a:moveTo>
                  <a:cubicBezTo>
                    <a:pt x="13206" y="31989"/>
                    <a:pt x="13713" y="32052"/>
                    <a:pt x="14220" y="32211"/>
                  </a:cubicBezTo>
                  <a:cubicBezTo>
                    <a:pt x="16785" y="32907"/>
                    <a:pt x="18717" y="35568"/>
                    <a:pt x="20933" y="36993"/>
                  </a:cubicBezTo>
                  <a:cubicBezTo>
                    <a:pt x="23611" y="38706"/>
                    <a:pt x="26650" y="39710"/>
                    <a:pt x="29728" y="39710"/>
                  </a:cubicBezTo>
                  <a:cubicBezTo>
                    <a:pt x="31202" y="39710"/>
                    <a:pt x="32684" y="39480"/>
                    <a:pt x="34139" y="38988"/>
                  </a:cubicBezTo>
                  <a:lnTo>
                    <a:pt x="34139" y="38988"/>
                  </a:lnTo>
                  <a:cubicBezTo>
                    <a:pt x="31576" y="41127"/>
                    <a:pt x="28314" y="42451"/>
                    <a:pt x="25079" y="42451"/>
                  </a:cubicBezTo>
                  <a:cubicBezTo>
                    <a:pt x="22760" y="42451"/>
                    <a:pt x="20455" y="41770"/>
                    <a:pt x="18432" y="40223"/>
                  </a:cubicBezTo>
                  <a:cubicBezTo>
                    <a:pt x="16246" y="38545"/>
                    <a:pt x="15296" y="36201"/>
                    <a:pt x="13998" y="33889"/>
                  </a:cubicBezTo>
                  <a:cubicBezTo>
                    <a:pt x="13650" y="33224"/>
                    <a:pt x="13238" y="32464"/>
                    <a:pt x="12699" y="31957"/>
                  </a:cubicBezTo>
                  <a:close/>
                  <a:moveTo>
                    <a:pt x="28006" y="0"/>
                  </a:moveTo>
                  <a:cubicBezTo>
                    <a:pt x="27889" y="0"/>
                    <a:pt x="27774" y="116"/>
                    <a:pt x="27774" y="257"/>
                  </a:cubicBezTo>
                  <a:cubicBezTo>
                    <a:pt x="27711" y="288"/>
                    <a:pt x="27679" y="320"/>
                    <a:pt x="27679" y="383"/>
                  </a:cubicBezTo>
                  <a:cubicBezTo>
                    <a:pt x="27172" y="3202"/>
                    <a:pt x="25937" y="5957"/>
                    <a:pt x="24195" y="8237"/>
                  </a:cubicBezTo>
                  <a:cubicBezTo>
                    <a:pt x="22549" y="10359"/>
                    <a:pt x="20427" y="11816"/>
                    <a:pt x="18463" y="13558"/>
                  </a:cubicBezTo>
                  <a:cubicBezTo>
                    <a:pt x="16816" y="15015"/>
                    <a:pt x="15613" y="16756"/>
                    <a:pt x="14758" y="18751"/>
                  </a:cubicBezTo>
                  <a:cubicBezTo>
                    <a:pt x="13935" y="20652"/>
                    <a:pt x="13681" y="22837"/>
                    <a:pt x="12636" y="24610"/>
                  </a:cubicBezTo>
                  <a:cubicBezTo>
                    <a:pt x="10894" y="26605"/>
                    <a:pt x="8836" y="28347"/>
                    <a:pt x="7157" y="30469"/>
                  </a:cubicBezTo>
                  <a:cubicBezTo>
                    <a:pt x="5352" y="32844"/>
                    <a:pt x="4434" y="35536"/>
                    <a:pt x="3674" y="38418"/>
                  </a:cubicBezTo>
                  <a:cubicBezTo>
                    <a:pt x="3072" y="40793"/>
                    <a:pt x="2407" y="43263"/>
                    <a:pt x="2470" y="45733"/>
                  </a:cubicBezTo>
                  <a:cubicBezTo>
                    <a:pt x="1932" y="45575"/>
                    <a:pt x="1172" y="43865"/>
                    <a:pt x="1109" y="43643"/>
                  </a:cubicBezTo>
                  <a:cubicBezTo>
                    <a:pt x="729" y="42566"/>
                    <a:pt x="950" y="41680"/>
                    <a:pt x="1394" y="40635"/>
                  </a:cubicBezTo>
                  <a:cubicBezTo>
                    <a:pt x="1774" y="39716"/>
                    <a:pt x="2280" y="38861"/>
                    <a:pt x="2629" y="37943"/>
                  </a:cubicBezTo>
                  <a:cubicBezTo>
                    <a:pt x="3072" y="36771"/>
                    <a:pt x="3135" y="35631"/>
                    <a:pt x="2977" y="34491"/>
                  </a:cubicBezTo>
                  <a:cubicBezTo>
                    <a:pt x="3009" y="34459"/>
                    <a:pt x="3072" y="34428"/>
                    <a:pt x="3072" y="34396"/>
                  </a:cubicBezTo>
                  <a:cubicBezTo>
                    <a:pt x="4085" y="32432"/>
                    <a:pt x="4592" y="30437"/>
                    <a:pt x="4846" y="28252"/>
                  </a:cubicBezTo>
                  <a:cubicBezTo>
                    <a:pt x="5162" y="25624"/>
                    <a:pt x="6334" y="23217"/>
                    <a:pt x="6587" y="20588"/>
                  </a:cubicBezTo>
                  <a:cubicBezTo>
                    <a:pt x="6999" y="15870"/>
                    <a:pt x="4846" y="11246"/>
                    <a:pt x="2217" y="7477"/>
                  </a:cubicBezTo>
                  <a:cubicBezTo>
                    <a:pt x="2185" y="7446"/>
                    <a:pt x="2154" y="7414"/>
                    <a:pt x="2154" y="7382"/>
                  </a:cubicBezTo>
                  <a:cubicBezTo>
                    <a:pt x="2114" y="7312"/>
                    <a:pt x="2052" y="7284"/>
                    <a:pt x="1990" y="7284"/>
                  </a:cubicBezTo>
                  <a:cubicBezTo>
                    <a:pt x="1855" y="7284"/>
                    <a:pt x="1719" y="7420"/>
                    <a:pt x="1805" y="7572"/>
                  </a:cubicBezTo>
                  <a:cubicBezTo>
                    <a:pt x="3674" y="10644"/>
                    <a:pt x="2280" y="13969"/>
                    <a:pt x="1394" y="17073"/>
                  </a:cubicBezTo>
                  <a:cubicBezTo>
                    <a:pt x="729" y="19353"/>
                    <a:pt x="792" y="21032"/>
                    <a:pt x="1235" y="23280"/>
                  </a:cubicBezTo>
                  <a:cubicBezTo>
                    <a:pt x="1647" y="25434"/>
                    <a:pt x="0" y="26922"/>
                    <a:pt x="317" y="29171"/>
                  </a:cubicBezTo>
                  <a:cubicBezTo>
                    <a:pt x="665" y="31514"/>
                    <a:pt x="1679" y="33921"/>
                    <a:pt x="2534" y="36138"/>
                  </a:cubicBezTo>
                  <a:cubicBezTo>
                    <a:pt x="2375" y="37088"/>
                    <a:pt x="1995" y="38006"/>
                    <a:pt x="1394" y="39083"/>
                  </a:cubicBezTo>
                  <a:cubicBezTo>
                    <a:pt x="792" y="40191"/>
                    <a:pt x="159" y="41300"/>
                    <a:pt x="127" y="42598"/>
                  </a:cubicBezTo>
                  <a:cubicBezTo>
                    <a:pt x="95" y="43707"/>
                    <a:pt x="1045" y="46208"/>
                    <a:pt x="2502" y="46208"/>
                  </a:cubicBezTo>
                  <a:cubicBezTo>
                    <a:pt x="2534" y="46620"/>
                    <a:pt x="2565" y="47000"/>
                    <a:pt x="2629" y="47412"/>
                  </a:cubicBezTo>
                  <a:cubicBezTo>
                    <a:pt x="3167" y="50484"/>
                    <a:pt x="5099" y="53271"/>
                    <a:pt x="7126" y="55551"/>
                  </a:cubicBezTo>
                  <a:cubicBezTo>
                    <a:pt x="7165" y="55598"/>
                    <a:pt x="7215" y="55618"/>
                    <a:pt x="7265" y="55618"/>
                  </a:cubicBezTo>
                  <a:cubicBezTo>
                    <a:pt x="7415" y="55618"/>
                    <a:pt x="7569" y="55440"/>
                    <a:pt x="7474" y="55297"/>
                  </a:cubicBezTo>
                  <a:cubicBezTo>
                    <a:pt x="5606" y="52289"/>
                    <a:pt x="3389" y="49597"/>
                    <a:pt x="3230" y="45892"/>
                  </a:cubicBezTo>
                  <a:cubicBezTo>
                    <a:pt x="3072" y="42851"/>
                    <a:pt x="4054" y="39590"/>
                    <a:pt x="4877" y="36708"/>
                  </a:cubicBezTo>
                  <a:cubicBezTo>
                    <a:pt x="4972" y="36359"/>
                    <a:pt x="5099" y="36043"/>
                    <a:pt x="5226" y="35726"/>
                  </a:cubicBezTo>
                  <a:cubicBezTo>
                    <a:pt x="7221" y="33921"/>
                    <a:pt x="9501" y="32084"/>
                    <a:pt x="12161" y="31957"/>
                  </a:cubicBezTo>
                  <a:cubicBezTo>
                    <a:pt x="13491" y="32812"/>
                    <a:pt x="14283" y="35251"/>
                    <a:pt x="14853" y="36328"/>
                  </a:cubicBezTo>
                  <a:cubicBezTo>
                    <a:pt x="15360" y="37278"/>
                    <a:pt x="15898" y="38228"/>
                    <a:pt x="16626" y="39051"/>
                  </a:cubicBezTo>
                  <a:cubicBezTo>
                    <a:pt x="18115" y="40793"/>
                    <a:pt x="20142" y="41965"/>
                    <a:pt x="22359" y="42535"/>
                  </a:cubicBezTo>
                  <a:cubicBezTo>
                    <a:pt x="23350" y="42796"/>
                    <a:pt x="24342" y="42918"/>
                    <a:pt x="25321" y="42918"/>
                  </a:cubicBezTo>
                  <a:cubicBezTo>
                    <a:pt x="28970" y="42918"/>
                    <a:pt x="32449" y="41218"/>
                    <a:pt x="35121" y="38671"/>
                  </a:cubicBezTo>
                  <a:cubicBezTo>
                    <a:pt x="35269" y="38523"/>
                    <a:pt x="35129" y="38336"/>
                    <a:pt x="34969" y="38336"/>
                  </a:cubicBezTo>
                  <a:cubicBezTo>
                    <a:pt x="34924" y="38336"/>
                    <a:pt x="34878" y="38351"/>
                    <a:pt x="34836" y="38386"/>
                  </a:cubicBezTo>
                  <a:cubicBezTo>
                    <a:pt x="30371" y="37879"/>
                    <a:pt x="27774" y="34143"/>
                    <a:pt x="24195" y="31926"/>
                  </a:cubicBezTo>
                  <a:cubicBezTo>
                    <a:pt x="22992" y="31166"/>
                    <a:pt x="21662" y="30532"/>
                    <a:pt x="20237" y="30374"/>
                  </a:cubicBezTo>
                  <a:cubicBezTo>
                    <a:pt x="20024" y="30352"/>
                    <a:pt x="19813" y="30342"/>
                    <a:pt x="19603" y="30342"/>
                  </a:cubicBezTo>
                  <a:cubicBezTo>
                    <a:pt x="17714" y="30342"/>
                    <a:pt x="15910" y="31159"/>
                    <a:pt x="14030" y="31387"/>
                  </a:cubicBezTo>
                  <a:cubicBezTo>
                    <a:pt x="13966" y="31387"/>
                    <a:pt x="13935" y="31419"/>
                    <a:pt x="13903" y="31482"/>
                  </a:cubicBezTo>
                  <a:cubicBezTo>
                    <a:pt x="13367" y="31335"/>
                    <a:pt x="12826" y="31267"/>
                    <a:pt x="12287" y="31267"/>
                  </a:cubicBezTo>
                  <a:cubicBezTo>
                    <a:pt x="9930" y="31267"/>
                    <a:pt x="7606" y="32574"/>
                    <a:pt x="5827" y="34301"/>
                  </a:cubicBezTo>
                  <a:cubicBezTo>
                    <a:pt x="7664" y="30659"/>
                    <a:pt x="10799" y="28030"/>
                    <a:pt x="13238" y="24800"/>
                  </a:cubicBezTo>
                  <a:cubicBezTo>
                    <a:pt x="15898" y="22837"/>
                    <a:pt x="19667" y="23660"/>
                    <a:pt x="22675" y="22362"/>
                  </a:cubicBezTo>
                  <a:cubicBezTo>
                    <a:pt x="25304" y="21222"/>
                    <a:pt x="27552" y="19226"/>
                    <a:pt x="29167" y="16851"/>
                  </a:cubicBezTo>
                  <a:cubicBezTo>
                    <a:pt x="30719" y="14571"/>
                    <a:pt x="31733" y="12038"/>
                    <a:pt x="31353" y="9251"/>
                  </a:cubicBezTo>
                  <a:cubicBezTo>
                    <a:pt x="30941" y="6052"/>
                    <a:pt x="29737" y="2949"/>
                    <a:pt x="28186" y="130"/>
                  </a:cubicBezTo>
                  <a:cubicBezTo>
                    <a:pt x="28140" y="38"/>
                    <a:pt x="28073" y="0"/>
                    <a:pt x="2800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4"/>
            <p:cNvSpPr/>
            <p:nvPr/>
          </p:nvSpPr>
          <p:spPr>
            <a:xfrm>
              <a:off x="590052" y="1940636"/>
              <a:ext cx="145778" cy="156182"/>
            </a:xfrm>
            <a:custGeom>
              <a:avLst/>
              <a:gdLst/>
              <a:ahLst/>
              <a:cxnLst/>
              <a:rect l="l" t="t" r="r" b="b"/>
              <a:pathLst>
                <a:path w="4806" h="5149" extrusionOk="0">
                  <a:moveTo>
                    <a:pt x="4654" y="1"/>
                  </a:moveTo>
                  <a:cubicBezTo>
                    <a:pt x="4627" y="1"/>
                    <a:pt x="4600" y="11"/>
                    <a:pt x="4576" y="35"/>
                  </a:cubicBezTo>
                  <a:cubicBezTo>
                    <a:pt x="2866" y="1460"/>
                    <a:pt x="1377" y="3170"/>
                    <a:pt x="47" y="4975"/>
                  </a:cubicBezTo>
                  <a:cubicBezTo>
                    <a:pt x="1" y="5045"/>
                    <a:pt x="57" y="5149"/>
                    <a:pt x="128" y="5149"/>
                  </a:cubicBezTo>
                  <a:cubicBezTo>
                    <a:pt x="153" y="5149"/>
                    <a:pt x="180" y="5135"/>
                    <a:pt x="206" y="5102"/>
                  </a:cubicBezTo>
                  <a:cubicBezTo>
                    <a:pt x="1599" y="3360"/>
                    <a:pt x="3119" y="1745"/>
                    <a:pt x="4734" y="161"/>
                  </a:cubicBezTo>
                  <a:cubicBezTo>
                    <a:pt x="4806" y="90"/>
                    <a:pt x="4734" y="1"/>
                    <a:pt x="46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4"/>
            <p:cNvSpPr/>
            <p:nvPr/>
          </p:nvSpPr>
          <p:spPr>
            <a:xfrm>
              <a:off x="649562" y="1623248"/>
              <a:ext cx="310483" cy="447617"/>
            </a:xfrm>
            <a:custGeom>
              <a:avLst/>
              <a:gdLst/>
              <a:ahLst/>
              <a:cxnLst/>
              <a:rect l="l" t="t" r="r" b="b"/>
              <a:pathLst>
                <a:path w="10236" h="14757" extrusionOk="0">
                  <a:moveTo>
                    <a:pt x="10136" y="1"/>
                  </a:moveTo>
                  <a:cubicBezTo>
                    <a:pt x="10108" y="1"/>
                    <a:pt x="10078" y="15"/>
                    <a:pt x="10056" y="48"/>
                  </a:cubicBezTo>
                  <a:cubicBezTo>
                    <a:pt x="7871" y="5622"/>
                    <a:pt x="4863" y="10847"/>
                    <a:pt x="80" y="14584"/>
                  </a:cubicBezTo>
                  <a:cubicBezTo>
                    <a:pt x="1" y="14637"/>
                    <a:pt x="55" y="14757"/>
                    <a:pt x="130" y="14757"/>
                  </a:cubicBezTo>
                  <a:cubicBezTo>
                    <a:pt x="145" y="14757"/>
                    <a:pt x="160" y="14752"/>
                    <a:pt x="175" y="14742"/>
                  </a:cubicBezTo>
                  <a:cubicBezTo>
                    <a:pt x="5148" y="11100"/>
                    <a:pt x="8061" y="5780"/>
                    <a:pt x="10215" y="111"/>
                  </a:cubicBezTo>
                  <a:cubicBezTo>
                    <a:pt x="10235" y="49"/>
                    <a:pt x="10189" y="1"/>
                    <a:pt x="1013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4"/>
            <p:cNvSpPr/>
            <p:nvPr/>
          </p:nvSpPr>
          <p:spPr>
            <a:xfrm>
              <a:off x="675344" y="1631649"/>
              <a:ext cx="346518" cy="485047"/>
            </a:xfrm>
            <a:custGeom>
              <a:avLst/>
              <a:gdLst/>
              <a:ahLst/>
              <a:cxnLst/>
              <a:rect l="l" t="t" r="r" b="b"/>
              <a:pathLst>
                <a:path w="11424" h="15991" extrusionOk="0">
                  <a:moveTo>
                    <a:pt x="11391" y="0"/>
                  </a:moveTo>
                  <a:cubicBezTo>
                    <a:pt x="11376" y="0"/>
                    <a:pt x="11360" y="8"/>
                    <a:pt x="11360" y="24"/>
                  </a:cubicBezTo>
                  <a:cubicBezTo>
                    <a:pt x="10916" y="7055"/>
                    <a:pt x="6704" y="13199"/>
                    <a:pt x="86" y="15859"/>
                  </a:cubicBezTo>
                  <a:cubicBezTo>
                    <a:pt x="1" y="15887"/>
                    <a:pt x="42" y="15990"/>
                    <a:pt x="119" y="15990"/>
                  </a:cubicBezTo>
                  <a:cubicBezTo>
                    <a:pt x="128" y="15990"/>
                    <a:pt x="138" y="15989"/>
                    <a:pt x="149" y="15985"/>
                  </a:cubicBezTo>
                  <a:cubicBezTo>
                    <a:pt x="6704" y="13547"/>
                    <a:pt x="11423" y="7086"/>
                    <a:pt x="11423" y="24"/>
                  </a:cubicBezTo>
                  <a:cubicBezTo>
                    <a:pt x="11423" y="8"/>
                    <a:pt x="11407" y="0"/>
                    <a:pt x="1139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4"/>
            <p:cNvSpPr/>
            <p:nvPr/>
          </p:nvSpPr>
          <p:spPr>
            <a:xfrm>
              <a:off x="710013" y="3852335"/>
              <a:ext cx="138498" cy="456110"/>
            </a:xfrm>
            <a:custGeom>
              <a:avLst/>
              <a:gdLst/>
              <a:ahLst/>
              <a:cxnLst/>
              <a:rect l="l" t="t" r="r" b="b"/>
              <a:pathLst>
                <a:path w="4566" h="15037" extrusionOk="0">
                  <a:moveTo>
                    <a:pt x="4499" y="0"/>
                  </a:moveTo>
                  <a:cubicBezTo>
                    <a:pt x="4469" y="0"/>
                    <a:pt x="4436" y="17"/>
                    <a:pt x="4421" y="60"/>
                  </a:cubicBezTo>
                  <a:cubicBezTo>
                    <a:pt x="2426" y="4811"/>
                    <a:pt x="938" y="9814"/>
                    <a:pt x="19" y="14881"/>
                  </a:cubicBezTo>
                  <a:cubicBezTo>
                    <a:pt x="0" y="14976"/>
                    <a:pt x="72" y="15036"/>
                    <a:pt x="139" y="15036"/>
                  </a:cubicBezTo>
                  <a:cubicBezTo>
                    <a:pt x="184" y="15036"/>
                    <a:pt x="228" y="15009"/>
                    <a:pt x="241" y="14945"/>
                  </a:cubicBezTo>
                  <a:cubicBezTo>
                    <a:pt x="1349" y="9878"/>
                    <a:pt x="2743" y="4937"/>
                    <a:pt x="4548" y="60"/>
                  </a:cubicBezTo>
                  <a:cubicBezTo>
                    <a:pt x="4565" y="26"/>
                    <a:pt x="4535" y="0"/>
                    <a:pt x="449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4"/>
            <p:cNvSpPr/>
            <p:nvPr/>
          </p:nvSpPr>
          <p:spPr>
            <a:xfrm>
              <a:off x="420499" y="3651481"/>
              <a:ext cx="990811" cy="1551052"/>
            </a:xfrm>
            <a:custGeom>
              <a:avLst/>
              <a:gdLst/>
              <a:ahLst/>
              <a:cxnLst/>
              <a:rect l="l" t="t" r="r" b="b"/>
              <a:pathLst>
                <a:path w="32665" h="51135" extrusionOk="0">
                  <a:moveTo>
                    <a:pt x="15847" y="782"/>
                  </a:moveTo>
                  <a:cubicBezTo>
                    <a:pt x="16166" y="782"/>
                    <a:pt x="16445" y="1017"/>
                    <a:pt x="16690" y="1489"/>
                  </a:cubicBezTo>
                  <a:cubicBezTo>
                    <a:pt x="16721" y="1520"/>
                    <a:pt x="16721" y="1552"/>
                    <a:pt x="16753" y="1552"/>
                  </a:cubicBezTo>
                  <a:cubicBezTo>
                    <a:pt x="16341" y="2344"/>
                    <a:pt x="15898" y="3135"/>
                    <a:pt x="15518" y="3959"/>
                  </a:cubicBezTo>
                  <a:cubicBezTo>
                    <a:pt x="15496" y="4003"/>
                    <a:pt x="15535" y="4062"/>
                    <a:pt x="15583" y="4062"/>
                  </a:cubicBezTo>
                  <a:cubicBezTo>
                    <a:pt x="15603" y="4062"/>
                    <a:pt x="15626" y="4051"/>
                    <a:pt x="15645" y="4022"/>
                  </a:cubicBezTo>
                  <a:cubicBezTo>
                    <a:pt x="16088" y="3262"/>
                    <a:pt x="16468" y="2470"/>
                    <a:pt x="16880" y="1679"/>
                  </a:cubicBezTo>
                  <a:cubicBezTo>
                    <a:pt x="17640" y="2470"/>
                    <a:pt x="17513" y="2914"/>
                    <a:pt x="17513" y="4086"/>
                  </a:cubicBezTo>
                  <a:cubicBezTo>
                    <a:pt x="17513" y="4687"/>
                    <a:pt x="17482" y="5289"/>
                    <a:pt x="17450" y="5922"/>
                  </a:cubicBezTo>
                  <a:cubicBezTo>
                    <a:pt x="17418" y="6872"/>
                    <a:pt x="17323" y="7632"/>
                    <a:pt x="17672" y="8519"/>
                  </a:cubicBezTo>
                  <a:cubicBezTo>
                    <a:pt x="17450" y="8614"/>
                    <a:pt x="17228" y="8741"/>
                    <a:pt x="16975" y="8899"/>
                  </a:cubicBezTo>
                  <a:cubicBezTo>
                    <a:pt x="14948" y="10388"/>
                    <a:pt x="14568" y="13396"/>
                    <a:pt x="13903" y="15645"/>
                  </a:cubicBezTo>
                  <a:cubicBezTo>
                    <a:pt x="13396" y="17386"/>
                    <a:pt x="12826" y="19128"/>
                    <a:pt x="12003" y="20743"/>
                  </a:cubicBezTo>
                  <a:cubicBezTo>
                    <a:pt x="11306" y="22105"/>
                    <a:pt x="10198" y="24227"/>
                    <a:pt x="8709" y="24892"/>
                  </a:cubicBezTo>
                  <a:cubicBezTo>
                    <a:pt x="8741" y="21535"/>
                    <a:pt x="6999" y="18590"/>
                    <a:pt x="7791" y="15170"/>
                  </a:cubicBezTo>
                  <a:cubicBezTo>
                    <a:pt x="8361" y="12668"/>
                    <a:pt x="10641" y="10451"/>
                    <a:pt x="10324" y="7727"/>
                  </a:cubicBezTo>
                  <a:cubicBezTo>
                    <a:pt x="10198" y="6777"/>
                    <a:pt x="9754" y="5954"/>
                    <a:pt x="9469" y="5067"/>
                  </a:cubicBezTo>
                  <a:cubicBezTo>
                    <a:pt x="9469" y="5036"/>
                    <a:pt x="9501" y="5036"/>
                    <a:pt x="9501" y="5004"/>
                  </a:cubicBezTo>
                  <a:cubicBezTo>
                    <a:pt x="10008" y="3737"/>
                    <a:pt x="10419" y="2850"/>
                    <a:pt x="11844" y="2375"/>
                  </a:cubicBezTo>
                  <a:cubicBezTo>
                    <a:pt x="12319" y="2217"/>
                    <a:pt x="12826" y="2185"/>
                    <a:pt x="13301" y="2059"/>
                  </a:cubicBezTo>
                  <a:cubicBezTo>
                    <a:pt x="13681" y="1932"/>
                    <a:pt x="13966" y="1805"/>
                    <a:pt x="14283" y="1647"/>
                  </a:cubicBezTo>
                  <a:cubicBezTo>
                    <a:pt x="14568" y="1457"/>
                    <a:pt x="14853" y="1299"/>
                    <a:pt x="15138" y="1109"/>
                  </a:cubicBezTo>
                  <a:cubicBezTo>
                    <a:pt x="15394" y="891"/>
                    <a:pt x="15630" y="782"/>
                    <a:pt x="15847" y="782"/>
                  </a:cubicBezTo>
                  <a:close/>
                  <a:moveTo>
                    <a:pt x="28370" y="14382"/>
                  </a:moveTo>
                  <a:cubicBezTo>
                    <a:pt x="28718" y="14382"/>
                    <a:pt x="29036" y="14416"/>
                    <a:pt x="29294" y="14505"/>
                  </a:cubicBezTo>
                  <a:cubicBezTo>
                    <a:pt x="29357" y="14490"/>
                    <a:pt x="29416" y="14483"/>
                    <a:pt x="29471" y="14483"/>
                  </a:cubicBezTo>
                  <a:cubicBezTo>
                    <a:pt x="29779" y="14483"/>
                    <a:pt x="29974" y="14704"/>
                    <a:pt x="30054" y="15106"/>
                  </a:cubicBezTo>
                  <a:cubicBezTo>
                    <a:pt x="30624" y="15645"/>
                    <a:pt x="30561" y="16120"/>
                    <a:pt x="29769" y="16531"/>
                  </a:cubicBezTo>
                  <a:cubicBezTo>
                    <a:pt x="29516" y="16816"/>
                    <a:pt x="29231" y="17070"/>
                    <a:pt x="28977" y="17386"/>
                  </a:cubicBezTo>
                  <a:cubicBezTo>
                    <a:pt x="27869" y="18748"/>
                    <a:pt x="27267" y="20458"/>
                    <a:pt x="26286" y="21915"/>
                  </a:cubicBezTo>
                  <a:cubicBezTo>
                    <a:pt x="24924" y="23974"/>
                    <a:pt x="22802" y="25114"/>
                    <a:pt x="20617" y="26095"/>
                  </a:cubicBezTo>
                  <a:cubicBezTo>
                    <a:pt x="18685" y="26982"/>
                    <a:pt x="16753" y="27806"/>
                    <a:pt x="14663" y="28091"/>
                  </a:cubicBezTo>
                  <a:cubicBezTo>
                    <a:pt x="16405" y="27362"/>
                    <a:pt x="18115" y="26665"/>
                    <a:pt x="19572" y="25272"/>
                  </a:cubicBezTo>
                  <a:cubicBezTo>
                    <a:pt x="21694" y="23182"/>
                    <a:pt x="23752" y="20173"/>
                    <a:pt x="24892" y="17386"/>
                  </a:cubicBezTo>
                  <a:cubicBezTo>
                    <a:pt x="25240" y="16531"/>
                    <a:pt x="25494" y="15613"/>
                    <a:pt x="25652" y="14695"/>
                  </a:cubicBezTo>
                  <a:cubicBezTo>
                    <a:pt x="26403" y="14604"/>
                    <a:pt x="27482" y="14382"/>
                    <a:pt x="28370" y="14382"/>
                  </a:cubicBezTo>
                  <a:close/>
                  <a:moveTo>
                    <a:pt x="8203" y="1235"/>
                  </a:moveTo>
                  <a:cubicBezTo>
                    <a:pt x="8361" y="1330"/>
                    <a:pt x="8519" y="1457"/>
                    <a:pt x="8678" y="1552"/>
                  </a:cubicBezTo>
                  <a:cubicBezTo>
                    <a:pt x="8013" y="3484"/>
                    <a:pt x="6651" y="5004"/>
                    <a:pt x="5922" y="6936"/>
                  </a:cubicBezTo>
                  <a:cubicBezTo>
                    <a:pt x="5099" y="9058"/>
                    <a:pt x="5321" y="11591"/>
                    <a:pt x="5669" y="13808"/>
                  </a:cubicBezTo>
                  <a:cubicBezTo>
                    <a:pt x="5683" y="13879"/>
                    <a:pt x="5749" y="13912"/>
                    <a:pt x="5817" y="13912"/>
                  </a:cubicBezTo>
                  <a:cubicBezTo>
                    <a:pt x="5900" y="13912"/>
                    <a:pt x="5986" y="13863"/>
                    <a:pt x="5986" y="13776"/>
                  </a:cubicBezTo>
                  <a:cubicBezTo>
                    <a:pt x="5732" y="10863"/>
                    <a:pt x="5542" y="8139"/>
                    <a:pt x="6999" y="5542"/>
                  </a:cubicBezTo>
                  <a:cubicBezTo>
                    <a:pt x="7696" y="4244"/>
                    <a:pt x="8456" y="3072"/>
                    <a:pt x="8868" y="1710"/>
                  </a:cubicBezTo>
                  <a:cubicBezTo>
                    <a:pt x="8963" y="1774"/>
                    <a:pt x="9026" y="1805"/>
                    <a:pt x="9089" y="1869"/>
                  </a:cubicBezTo>
                  <a:cubicBezTo>
                    <a:pt x="9248" y="2344"/>
                    <a:pt x="8709" y="3706"/>
                    <a:pt x="8804" y="4307"/>
                  </a:cubicBezTo>
                  <a:cubicBezTo>
                    <a:pt x="8931" y="5321"/>
                    <a:pt x="9501" y="6207"/>
                    <a:pt x="9754" y="7189"/>
                  </a:cubicBezTo>
                  <a:cubicBezTo>
                    <a:pt x="10356" y="9786"/>
                    <a:pt x="8424" y="11813"/>
                    <a:pt x="7664" y="14125"/>
                  </a:cubicBezTo>
                  <a:cubicBezTo>
                    <a:pt x="6999" y="16056"/>
                    <a:pt x="7094" y="18083"/>
                    <a:pt x="7474" y="20047"/>
                  </a:cubicBezTo>
                  <a:cubicBezTo>
                    <a:pt x="7759" y="21503"/>
                    <a:pt x="8361" y="23340"/>
                    <a:pt x="8361" y="25019"/>
                  </a:cubicBezTo>
                  <a:cubicBezTo>
                    <a:pt x="8298" y="25082"/>
                    <a:pt x="8298" y="25145"/>
                    <a:pt x="8361" y="25177"/>
                  </a:cubicBezTo>
                  <a:cubicBezTo>
                    <a:pt x="8329" y="26634"/>
                    <a:pt x="7822" y="27932"/>
                    <a:pt x="6271" y="28597"/>
                  </a:cubicBezTo>
                  <a:cubicBezTo>
                    <a:pt x="6176" y="28566"/>
                    <a:pt x="6112" y="28534"/>
                    <a:pt x="6017" y="28502"/>
                  </a:cubicBezTo>
                  <a:lnTo>
                    <a:pt x="5891" y="28502"/>
                  </a:lnTo>
                  <a:cubicBezTo>
                    <a:pt x="4149" y="26507"/>
                    <a:pt x="5637" y="23530"/>
                    <a:pt x="5289" y="21123"/>
                  </a:cubicBezTo>
                  <a:cubicBezTo>
                    <a:pt x="4909" y="18685"/>
                    <a:pt x="3579" y="16531"/>
                    <a:pt x="3325" y="14061"/>
                  </a:cubicBezTo>
                  <a:cubicBezTo>
                    <a:pt x="3009" y="11306"/>
                    <a:pt x="3737" y="8614"/>
                    <a:pt x="5194" y="6302"/>
                  </a:cubicBezTo>
                  <a:cubicBezTo>
                    <a:pt x="5859" y="5226"/>
                    <a:pt x="6619" y="4244"/>
                    <a:pt x="7221" y="3167"/>
                  </a:cubicBezTo>
                  <a:cubicBezTo>
                    <a:pt x="7442" y="2755"/>
                    <a:pt x="7601" y="2217"/>
                    <a:pt x="7886" y="1837"/>
                  </a:cubicBezTo>
                  <a:cubicBezTo>
                    <a:pt x="7981" y="1647"/>
                    <a:pt x="8076" y="1425"/>
                    <a:pt x="8203" y="1235"/>
                  </a:cubicBezTo>
                  <a:close/>
                  <a:moveTo>
                    <a:pt x="23497" y="7086"/>
                  </a:moveTo>
                  <a:cubicBezTo>
                    <a:pt x="23889" y="7086"/>
                    <a:pt x="24281" y="7134"/>
                    <a:pt x="24639" y="7221"/>
                  </a:cubicBezTo>
                  <a:cubicBezTo>
                    <a:pt x="27362" y="7822"/>
                    <a:pt x="25367" y="14695"/>
                    <a:pt x="24670" y="16595"/>
                  </a:cubicBezTo>
                  <a:cubicBezTo>
                    <a:pt x="23689" y="19382"/>
                    <a:pt x="21630" y="22327"/>
                    <a:pt x="19635" y="24449"/>
                  </a:cubicBezTo>
                  <a:cubicBezTo>
                    <a:pt x="17798" y="26412"/>
                    <a:pt x="15581" y="27172"/>
                    <a:pt x="13206" y="28186"/>
                  </a:cubicBezTo>
                  <a:lnTo>
                    <a:pt x="12985" y="28186"/>
                  </a:lnTo>
                  <a:cubicBezTo>
                    <a:pt x="12858" y="28186"/>
                    <a:pt x="12795" y="28281"/>
                    <a:pt x="12795" y="28376"/>
                  </a:cubicBezTo>
                  <a:cubicBezTo>
                    <a:pt x="12510" y="28534"/>
                    <a:pt x="12193" y="28724"/>
                    <a:pt x="11876" y="28882"/>
                  </a:cubicBezTo>
                  <a:cubicBezTo>
                    <a:pt x="11844" y="28882"/>
                    <a:pt x="11813" y="28851"/>
                    <a:pt x="11781" y="28851"/>
                  </a:cubicBezTo>
                  <a:cubicBezTo>
                    <a:pt x="11751" y="28826"/>
                    <a:pt x="11719" y="28816"/>
                    <a:pt x="11689" y="28816"/>
                  </a:cubicBezTo>
                  <a:cubicBezTo>
                    <a:pt x="11561" y="28816"/>
                    <a:pt x="11451" y="29001"/>
                    <a:pt x="11528" y="29104"/>
                  </a:cubicBezTo>
                  <a:cubicBezTo>
                    <a:pt x="10738" y="29586"/>
                    <a:pt x="9919" y="30054"/>
                    <a:pt x="9079" y="30054"/>
                  </a:cubicBezTo>
                  <a:cubicBezTo>
                    <a:pt x="8706" y="30054"/>
                    <a:pt x="8329" y="29961"/>
                    <a:pt x="7949" y="29737"/>
                  </a:cubicBezTo>
                  <a:cubicBezTo>
                    <a:pt x="7442" y="29421"/>
                    <a:pt x="7062" y="29072"/>
                    <a:pt x="6587" y="28787"/>
                  </a:cubicBezTo>
                  <a:cubicBezTo>
                    <a:pt x="7917" y="28091"/>
                    <a:pt x="8614" y="26697"/>
                    <a:pt x="8678" y="25145"/>
                  </a:cubicBezTo>
                  <a:cubicBezTo>
                    <a:pt x="10324" y="24575"/>
                    <a:pt x="11559" y="22358"/>
                    <a:pt x="12319" y="20933"/>
                  </a:cubicBezTo>
                  <a:cubicBezTo>
                    <a:pt x="13428" y="18843"/>
                    <a:pt x="14125" y="16595"/>
                    <a:pt x="14758" y="14315"/>
                  </a:cubicBezTo>
                  <a:cubicBezTo>
                    <a:pt x="15106" y="13080"/>
                    <a:pt x="15423" y="11781"/>
                    <a:pt x="16088" y="10641"/>
                  </a:cubicBezTo>
                  <a:cubicBezTo>
                    <a:pt x="16975" y="9153"/>
                    <a:pt x="18210" y="8804"/>
                    <a:pt x="19793" y="8456"/>
                  </a:cubicBezTo>
                  <a:cubicBezTo>
                    <a:pt x="20743" y="8266"/>
                    <a:pt x="21028" y="7917"/>
                    <a:pt x="21789" y="7474"/>
                  </a:cubicBezTo>
                  <a:cubicBezTo>
                    <a:pt x="22272" y="7204"/>
                    <a:pt x="22884" y="7086"/>
                    <a:pt x="23497" y="7086"/>
                  </a:cubicBezTo>
                  <a:close/>
                  <a:moveTo>
                    <a:pt x="29452" y="30814"/>
                  </a:moveTo>
                  <a:lnTo>
                    <a:pt x="29421" y="30877"/>
                  </a:lnTo>
                  <a:cubicBezTo>
                    <a:pt x="29421" y="30846"/>
                    <a:pt x="29421" y="30814"/>
                    <a:pt x="29421" y="30814"/>
                  </a:cubicBezTo>
                  <a:close/>
                  <a:moveTo>
                    <a:pt x="22718" y="29021"/>
                  </a:moveTo>
                  <a:cubicBezTo>
                    <a:pt x="23762" y="29021"/>
                    <a:pt x="24810" y="29089"/>
                    <a:pt x="25842" y="29136"/>
                  </a:cubicBezTo>
                  <a:cubicBezTo>
                    <a:pt x="26919" y="29199"/>
                    <a:pt x="27996" y="29231"/>
                    <a:pt x="29041" y="29262"/>
                  </a:cubicBezTo>
                  <a:cubicBezTo>
                    <a:pt x="29085" y="29264"/>
                    <a:pt x="29129" y="29265"/>
                    <a:pt x="29171" y="29265"/>
                  </a:cubicBezTo>
                  <a:cubicBezTo>
                    <a:pt x="29414" y="29265"/>
                    <a:pt x="29613" y="29241"/>
                    <a:pt x="29755" y="29241"/>
                  </a:cubicBezTo>
                  <a:cubicBezTo>
                    <a:pt x="30058" y="29241"/>
                    <a:pt x="30107" y="29349"/>
                    <a:pt x="29801" y="30022"/>
                  </a:cubicBezTo>
                  <a:cubicBezTo>
                    <a:pt x="29706" y="30244"/>
                    <a:pt x="29611" y="30434"/>
                    <a:pt x="29547" y="30561"/>
                  </a:cubicBezTo>
                  <a:cubicBezTo>
                    <a:pt x="29321" y="30529"/>
                    <a:pt x="29099" y="30515"/>
                    <a:pt x="28881" y="30515"/>
                  </a:cubicBezTo>
                  <a:cubicBezTo>
                    <a:pt x="26772" y="30515"/>
                    <a:pt x="25008" y="31852"/>
                    <a:pt x="22983" y="31852"/>
                  </a:cubicBezTo>
                  <a:cubicBezTo>
                    <a:pt x="22696" y="31852"/>
                    <a:pt x="22404" y="31825"/>
                    <a:pt x="22105" y="31764"/>
                  </a:cubicBezTo>
                  <a:cubicBezTo>
                    <a:pt x="21786" y="31695"/>
                    <a:pt x="21504" y="31666"/>
                    <a:pt x="21241" y="31666"/>
                  </a:cubicBezTo>
                  <a:cubicBezTo>
                    <a:pt x="20536" y="31666"/>
                    <a:pt x="19958" y="31873"/>
                    <a:pt x="19128" y="32081"/>
                  </a:cubicBezTo>
                  <a:cubicBezTo>
                    <a:pt x="18044" y="32347"/>
                    <a:pt x="16973" y="32454"/>
                    <a:pt x="15890" y="32454"/>
                  </a:cubicBezTo>
                  <a:cubicBezTo>
                    <a:pt x="15296" y="32454"/>
                    <a:pt x="14698" y="32422"/>
                    <a:pt x="14093" y="32366"/>
                  </a:cubicBezTo>
                  <a:cubicBezTo>
                    <a:pt x="13681" y="32081"/>
                    <a:pt x="13270" y="31796"/>
                    <a:pt x="12890" y="31447"/>
                  </a:cubicBezTo>
                  <a:cubicBezTo>
                    <a:pt x="12224" y="30846"/>
                    <a:pt x="11528" y="30466"/>
                    <a:pt x="10704" y="30276"/>
                  </a:cubicBezTo>
                  <a:cubicBezTo>
                    <a:pt x="10704" y="30276"/>
                    <a:pt x="10673" y="30244"/>
                    <a:pt x="10641" y="30244"/>
                  </a:cubicBezTo>
                  <a:cubicBezTo>
                    <a:pt x="10958" y="30022"/>
                    <a:pt x="11243" y="29801"/>
                    <a:pt x="11559" y="29611"/>
                  </a:cubicBezTo>
                  <a:cubicBezTo>
                    <a:pt x="11686" y="29516"/>
                    <a:pt x="11813" y="29452"/>
                    <a:pt x="11908" y="29389"/>
                  </a:cubicBezTo>
                  <a:cubicBezTo>
                    <a:pt x="12911" y="30074"/>
                    <a:pt x="13878" y="30317"/>
                    <a:pt x="14854" y="30317"/>
                  </a:cubicBezTo>
                  <a:cubicBezTo>
                    <a:pt x="16314" y="30317"/>
                    <a:pt x="17794" y="29775"/>
                    <a:pt x="19445" y="29357"/>
                  </a:cubicBezTo>
                  <a:cubicBezTo>
                    <a:pt x="20518" y="29097"/>
                    <a:pt x="21616" y="29021"/>
                    <a:pt x="22718" y="29021"/>
                  </a:cubicBezTo>
                  <a:close/>
                  <a:moveTo>
                    <a:pt x="29050" y="30809"/>
                  </a:moveTo>
                  <a:cubicBezTo>
                    <a:pt x="29141" y="30809"/>
                    <a:pt x="29233" y="30810"/>
                    <a:pt x="29326" y="30814"/>
                  </a:cubicBezTo>
                  <a:cubicBezTo>
                    <a:pt x="29294" y="30846"/>
                    <a:pt x="29262" y="30877"/>
                    <a:pt x="29231" y="30909"/>
                  </a:cubicBezTo>
                  <a:cubicBezTo>
                    <a:pt x="28122" y="32271"/>
                    <a:pt x="26856" y="33538"/>
                    <a:pt x="25177" y="34139"/>
                  </a:cubicBezTo>
                  <a:cubicBezTo>
                    <a:pt x="24258" y="34459"/>
                    <a:pt x="23303" y="34590"/>
                    <a:pt x="22341" y="34590"/>
                  </a:cubicBezTo>
                  <a:cubicBezTo>
                    <a:pt x="21113" y="34590"/>
                    <a:pt x="19874" y="34378"/>
                    <a:pt x="18685" y="34076"/>
                  </a:cubicBezTo>
                  <a:cubicBezTo>
                    <a:pt x="17292" y="33728"/>
                    <a:pt x="16025" y="33379"/>
                    <a:pt x="14853" y="32809"/>
                  </a:cubicBezTo>
                  <a:lnTo>
                    <a:pt x="14853" y="32809"/>
                  </a:lnTo>
                  <a:cubicBezTo>
                    <a:pt x="15246" y="32834"/>
                    <a:pt x="15643" y="32849"/>
                    <a:pt x="16041" y="32849"/>
                  </a:cubicBezTo>
                  <a:cubicBezTo>
                    <a:pt x="16671" y="32849"/>
                    <a:pt x="17304" y="32811"/>
                    <a:pt x="17925" y="32714"/>
                  </a:cubicBezTo>
                  <a:cubicBezTo>
                    <a:pt x="19190" y="32520"/>
                    <a:pt x="20212" y="32157"/>
                    <a:pt x="21378" y="32157"/>
                  </a:cubicBezTo>
                  <a:cubicBezTo>
                    <a:pt x="21730" y="32157"/>
                    <a:pt x="22096" y="32190"/>
                    <a:pt x="22485" y="32271"/>
                  </a:cubicBezTo>
                  <a:cubicBezTo>
                    <a:pt x="22829" y="32348"/>
                    <a:pt x="23122" y="32387"/>
                    <a:pt x="23396" y="32387"/>
                  </a:cubicBezTo>
                  <a:cubicBezTo>
                    <a:pt x="23905" y="32387"/>
                    <a:pt x="24347" y="32253"/>
                    <a:pt x="24924" y="31986"/>
                  </a:cubicBezTo>
                  <a:cubicBezTo>
                    <a:pt x="26358" y="31299"/>
                    <a:pt x="27538" y="30809"/>
                    <a:pt x="29050" y="30809"/>
                  </a:cubicBezTo>
                  <a:close/>
                  <a:moveTo>
                    <a:pt x="5036" y="28059"/>
                  </a:moveTo>
                  <a:cubicBezTo>
                    <a:pt x="5226" y="28407"/>
                    <a:pt x="5447" y="28756"/>
                    <a:pt x="5796" y="29072"/>
                  </a:cubicBezTo>
                  <a:cubicBezTo>
                    <a:pt x="5853" y="29115"/>
                    <a:pt x="5910" y="29132"/>
                    <a:pt x="5961" y="29132"/>
                  </a:cubicBezTo>
                  <a:cubicBezTo>
                    <a:pt x="6024" y="29132"/>
                    <a:pt x="6078" y="29107"/>
                    <a:pt x="6112" y="29072"/>
                  </a:cubicBezTo>
                  <a:cubicBezTo>
                    <a:pt x="7094" y="29516"/>
                    <a:pt x="7791" y="30592"/>
                    <a:pt x="8868" y="30782"/>
                  </a:cubicBezTo>
                  <a:cubicBezTo>
                    <a:pt x="8979" y="30805"/>
                    <a:pt x="9086" y="30815"/>
                    <a:pt x="9191" y="30815"/>
                  </a:cubicBezTo>
                  <a:cubicBezTo>
                    <a:pt x="9533" y="30815"/>
                    <a:pt x="9843" y="30706"/>
                    <a:pt x="10134" y="30561"/>
                  </a:cubicBezTo>
                  <a:lnTo>
                    <a:pt x="10324" y="30592"/>
                  </a:lnTo>
                  <a:cubicBezTo>
                    <a:pt x="9469" y="32271"/>
                    <a:pt x="7727" y="32999"/>
                    <a:pt x="6366" y="34234"/>
                  </a:cubicBezTo>
                  <a:cubicBezTo>
                    <a:pt x="5131" y="35343"/>
                    <a:pt x="4244" y="36799"/>
                    <a:pt x="3737" y="38383"/>
                  </a:cubicBezTo>
                  <a:cubicBezTo>
                    <a:pt x="3104" y="40220"/>
                    <a:pt x="3072" y="42120"/>
                    <a:pt x="3104" y="44052"/>
                  </a:cubicBezTo>
                  <a:cubicBezTo>
                    <a:pt x="3104" y="45318"/>
                    <a:pt x="3199" y="46617"/>
                    <a:pt x="2914" y="47884"/>
                  </a:cubicBezTo>
                  <a:cubicBezTo>
                    <a:pt x="2783" y="48381"/>
                    <a:pt x="1894" y="50547"/>
                    <a:pt x="1196" y="50547"/>
                  </a:cubicBezTo>
                  <a:cubicBezTo>
                    <a:pt x="1050" y="50547"/>
                    <a:pt x="912" y="50452"/>
                    <a:pt x="792" y="50227"/>
                  </a:cubicBezTo>
                  <a:cubicBezTo>
                    <a:pt x="570" y="49815"/>
                    <a:pt x="1425" y="48549"/>
                    <a:pt x="1584" y="48010"/>
                  </a:cubicBezTo>
                  <a:cubicBezTo>
                    <a:pt x="1837" y="47219"/>
                    <a:pt x="1964" y="46427"/>
                    <a:pt x="1932" y="45603"/>
                  </a:cubicBezTo>
                  <a:cubicBezTo>
                    <a:pt x="1900" y="43387"/>
                    <a:pt x="1299" y="41423"/>
                    <a:pt x="1964" y="39206"/>
                  </a:cubicBezTo>
                  <a:cubicBezTo>
                    <a:pt x="2534" y="37338"/>
                    <a:pt x="3547" y="35628"/>
                    <a:pt x="4117" y="33759"/>
                  </a:cubicBezTo>
                  <a:cubicBezTo>
                    <a:pt x="4371" y="32999"/>
                    <a:pt x="4561" y="32239"/>
                    <a:pt x="4592" y="31447"/>
                  </a:cubicBezTo>
                  <a:cubicBezTo>
                    <a:pt x="4687" y="30339"/>
                    <a:pt x="4307" y="29041"/>
                    <a:pt x="5036" y="28059"/>
                  </a:cubicBezTo>
                  <a:close/>
                  <a:moveTo>
                    <a:pt x="9343" y="0"/>
                  </a:moveTo>
                  <a:cubicBezTo>
                    <a:pt x="8614" y="95"/>
                    <a:pt x="8234" y="412"/>
                    <a:pt x="7854" y="1014"/>
                  </a:cubicBezTo>
                  <a:cubicBezTo>
                    <a:pt x="7062" y="2249"/>
                    <a:pt x="6524" y="3579"/>
                    <a:pt x="5701" y="4782"/>
                  </a:cubicBezTo>
                  <a:cubicBezTo>
                    <a:pt x="4086" y="7157"/>
                    <a:pt x="2882" y="9533"/>
                    <a:pt x="2787" y="12478"/>
                  </a:cubicBezTo>
                  <a:cubicBezTo>
                    <a:pt x="2692" y="15930"/>
                    <a:pt x="4814" y="18780"/>
                    <a:pt x="4909" y="22137"/>
                  </a:cubicBezTo>
                  <a:cubicBezTo>
                    <a:pt x="4972" y="24005"/>
                    <a:pt x="4276" y="25937"/>
                    <a:pt x="4846" y="27616"/>
                  </a:cubicBezTo>
                  <a:cubicBezTo>
                    <a:pt x="3896" y="28724"/>
                    <a:pt x="4307" y="30086"/>
                    <a:pt x="4212" y="31447"/>
                  </a:cubicBezTo>
                  <a:cubicBezTo>
                    <a:pt x="4086" y="33601"/>
                    <a:pt x="3009" y="35533"/>
                    <a:pt x="2217" y="37465"/>
                  </a:cubicBezTo>
                  <a:cubicBezTo>
                    <a:pt x="1489" y="39333"/>
                    <a:pt x="1109" y="41043"/>
                    <a:pt x="1330" y="43038"/>
                  </a:cubicBezTo>
                  <a:cubicBezTo>
                    <a:pt x="1647" y="45762"/>
                    <a:pt x="1742" y="47947"/>
                    <a:pt x="32" y="50227"/>
                  </a:cubicBezTo>
                  <a:cubicBezTo>
                    <a:pt x="0" y="50322"/>
                    <a:pt x="32" y="50417"/>
                    <a:pt x="95" y="50449"/>
                  </a:cubicBezTo>
                  <a:cubicBezTo>
                    <a:pt x="539" y="50670"/>
                    <a:pt x="982" y="50892"/>
                    <a:pt x="1394" y="51114"/>
                  </a:cubicBezTo>
                  <a:cubicBezTo>
                    <a:pt x="1420" y="51127"/>
                    <a:pt x="1452" y="51135"/>
                    <a:pt x="1482" y="51135"/>
                  </a:cubicBezTo>
                  <a:cubicBezTo>
                    <a:pt x="1525" y="51135"/>
                    <a:pt x="1565" y="51119"/>
                    <a:pt x="1584" y="51082"/>
                  </a:cubicBezTo>
                  <a:cubicBezTo>
                    <a:pt x="4466" y="47947"/>
                    <a:pt x="2882" y="43482"/>
                    <a:pt x="3832" y="39681"/>
                  </a:cubicBezTo>
                  <a:cubicBezTo>
                    <a:pt x="4497" y="36926"/>
                    <a:pt x="5922" y="35089"/>
                    <a:pt x="8139" y="33443"/>
                  </a:cubicBezTo>
                  <a:cubicBezTo>
                    <a:pt x="9184" y="32651"/>
                    <a:pt x="10071" y="31859"/>
                    <a:pt x="10609" y="30656"/>
                  </a:cubicBezTo>
                  <a:cubicBezTo>
                    <a:pt x="11813" y="31004"/>
                    <a:pt x="12795" y="31891"/>
                    <a:pt x="13871" y="32619"/>
                  </a:cubicBezTo>
                  <a:cubicBezTo>
                    <a:pt x="13871" y="32651"/>
                    <a:pt x="13903" y="32683"/>
                    <a:pt x="13966" y="32714"/>
                  </a:cubicBezTo>
                  <a:cubicBezTo>
                    <a:pt x="14536" y="33063"/>
                    <a:pt x="15106" y="33411"/>
                    <a:pt x="15740" y="33633"/>
                  </a:cubicBezTo>
                  <a:cubicBezTo>
                    <a:pt x="17830" y="34298"/>
                    <a:pt x="20015" y="34963"/>
                    <a:pt x="22232" y="34963"/>
                  </a:cubicBezTo>
                  <a:cubicBezTo>
                    <a:pt x="23815" y="34963"/>
                    <a:pt x="25430" y="34583"/>
                    <a:pt x="26792" y="33728"/>
                  </a:cubicBezTo>
                  <a:cubicBezTo>
                    <a:pt x="27457" y="33316"/>
                    <a:pt x="27901" y="32809"/>
                    <a:pt x="28439" y="32239"/>
                  </a:cubicBezTo>
                  <a:cubicBezTo>
                    <a:pt x="29104" y="31511"/>
                    <a:pt x="30054" y="31194"/>
                    <a:pt x="30719" y="30561"/>
                  </a:cubicBezTo>
                  <a:cubicBezTo>
                    <a:pt x="32664" y="28745"/>
                    <a:pt x="28684" y="28629"/>
                    <a:pt x="26744" y="28629"/>
                  </a:cubicBezTo>
                  <a:cubicBezTo>
                    <a:pt x="26459" y="28629"/>
                    <a:pt x="26217" y="28631"/>
                    <a:pt x="26046" y="28631"/>
                  </a:cubicBezTo>
                  <a:cubicBezTo>
                    <a:pt x="25959" y="28631"/>
                    <a:pt x="25890" y="28631"/>
                    <a:pt x="25842" y="28629"/>
                  </a:cubicBezTo>
                  <a:cubicBezTo>
                    <a:pt x="24801" y="28569"/>
                    <a:pt x="23752" y="28494"/>
                    <a:pt x="22710" y="28494"/>
                  </a:cubicBezTo>
                  <a:cubicBezTo>
                    <a:pt x="21565" y="28494"/>
                    <a:pt x="20429" y="28584"/>
                    <a:pt x="19318" y="28882"/>
                  </a:cubicBezTo>
                  <a:cubicBezTo>
                    <a:pt x="17707" y="29320"/>
                    <a:pt x="16307" y="29845"/>
                    <a:pt x="14893" y="29845"/>
                  </a:cubicBezTo>
                  <a:cubicBezTo>
                    <a:pt x="14056" y="29845"/>
                    <a:pt x="13214" y="29662"/>
                    <a:pt x="12319" y="29167"/>
                  </a:cubicBezTo>
                  <a:cubicBezTo>
                    <a:pt x="12668" y="28977"/>
                    <a:pt x="13048" y="28787"/>
                    <a:pt x="13396" y="28629"/>
                  </a:cubicBezTo>
                  <a:cubicBezTo>
                    <a:pt x="16310" y="28597"/>
                    <a:pt x="19065" y="27362"/>
                    <a:pt x="21662" y="26095"/>
                  </a:cubicBezTo>
                  <a:cubicBezTo>
                    <a:pt x="24195" y="24860"/>
                    <a:pt x="26001" y="23340"/>
                    <a:pt x="27362" y="20838"/>
                  </a:cubicBezTo>
                  <a:cubicBezTo>
                    <a:pt x="28154" y="19350"/>
                    <a:pt x="28914" y="18052"/>
                    <a:pt x="29991" y="16753"/>
                  </a:cubicBezTo>
                  <a:cubicBezTo>
                    <a:pt x="30371" y="16278"/>
                    <a:pt x="31194" y="15518"/>
                    <a:pt x="30973" y="14758"/>
                  </a:cubicBezTo>
                  <a:cubicBezTo>
                    <a:pt x="30783" y="14125"/>
                    <a:pt x="30814" y="14410"/>
                    <a:pt x="30371" y="14156"/>
                  </a:cubicBezTo>
                  <a:cubicBezTo>
                    <a:pt x="30030" y="13986"/>
                    <a:pt x="29571" y="13920"/>
                    <a:pt x="29061" y="13920"/>
                  </a:cubicBezTo>
                  <a:cubicBezTo>
                    <a:pt x="27961" y="13920"/>
                    <a:pt x="26624" y="14225"/>
                    <a:pt x="25716" y="14441"/>
                  </a:cubicBezTo>
                  <a:cubicBezTo>
                    <a:pt x="25811" y="13935"/>
                    <a:pt x="25906" y="13396"/>
                    <a:pt x="26001" y="12889"/>
                  </a:cubicBezTo>
                  <a:cubicBezTo>
                    <a:pt x="26222" y="11496"/>
                    <a:pt x="26792" y="9786"/>
                    <a:pt x="26666" y="8329"/>
                  </a:cubicBezTo>
                  <a:cubicBezTo>
                    <a:pt x="26602" y="7727"/>
                    <a:pt x="26444" y="7094"/>
                    <a:pt x="25842" y="6809"/>
                  </a:cubicBezTo>
                  <a:cubicBezTo>
                    <a:pt x="25600" y="6698"/>
                    <a:pt x="25477" y="6661"/>
                    <a:pt x="25398" y="6661"/>
                  </a:cubicBezTo>
                  <a:cubicBezTo>
                    <a:pt x="25239" y="6661"/>
                    <a:pt x="25259" y="6811"/>
                    <a:pt x="24849" y="6811"/>
                  </a:cubicBezTo>
                  <a:cubicBezTo>
                    <a:pt x="24823" y="6811"/>
                    <a:pt x="24795" y="6810"/>
                    <a:pt x="24765" y="6809"/>
                  </a:cubicBezTo>
                  <a:cubicBezTo>
                    <a:pt x="24188" y="6748"/>
                    <a:pt x="23435" y="6395"/>
                    <a:pt x="22787" y="6395"/>
                  </a:cubicBezTo>
                  <a:cubicBezTo>
                    <a:pt x="22760" y="6395"/>
                    <a:pt x="22733" y="6396"/>
                    <a:pt x="22707" y="6397"/>
                  </a:cubicBezTo>
                  <a:cubicBezTo>
                    <a:pt x="21789" y="6461"/>
                    <a:pt x="21060" y="7569"/>
                    <a:pt x="20237" y="7886"/>
                  </a:cubicBezTo>
                  <a:cubicBezTo>
                    <a:pt x="19477" y="8171"/>
                    <a:pt x="18685" y="8202"/>
                    <a:pt x="17925" y="8424"/>
                  </a:cubicBezTo>
                  <a:cubicBezTo>
                    <a:pt x="17492" y="6600"/>
                    <a:pt x="19233" y="306"/>
                    <a:pt x="16278" y="306"/>
                  </a:cubicBezTo>
                  <a:cubicBezTo>
                    <a:pt x="16207" y="306"/>
                    <a:pt x="16133" y="309"/>
                    <a:pt x="16056" y="317"/>
                  </a:cubicBezTo>
                  <a:cubicBezTo>
                    <a:pt x="15455" y="380"/>
                    <a:pt x="15011" y="697"/>
                    <a:pt x="14473" y="982"/>
                  </a:cubicBezTo>
                  <a:cubicBezTo>
                    <a:pt x="13396" y="1552"/>
                    <a:pt x="12319" y="1584"/>
                    <a:pt x="11211" y="2059"/>
                  </a:cubicBezTo>
                  <a:cubicBezTo>
                    <a:pt x="10198" y="2470"/>
                    <a:pt x="9659" y="3325"/>
                    <a:pt x="9248" y="4307"/>
                  </a:cubicBezTo>
                  <a:cubicBezTo>
                    <a:pt x="9216" y="4086"/>
                    <a:pt x="9184" y="3896"/>
                    <a:pt x="9184" y="3674"/>
                  </a:cubicBezTo>
                  <a:cubicBezTo>
                    <a:pt x="9216" y="2439"/>
                    <a:pt x="9786" y="1425"/>
                    <a:pt x="9533" y="159"/>
                  </a:cubicBezTo>
                  <a:cubicBezTo>
                    <a:pt x="9533" y="64"/>
                    <a:pt x="9438" y="0"/>
                    <a:pt x="934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5" name="Google Shape;535;p44"/>
          <p:cNvSpPr txBox="1">
            <a:spLocks noGrp="1"/>
          </p:cNvSpPr>
          <p:nvPr>
            <p:ph type="title"/>
          </p:nvPr>
        </p:nvSpPr>
        <p:spPr>
          <a:xfrm>
            <a:off x="1039136" y="591986"/>
            <a:ext cx="7112139" cy="41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dirty="0">
                <a:solidFill>
                  <a:srgbClr val="332D29"/>
                </a:solidFill>
                <a:latin typeface="Times New Roman" panose="02020603050405020304" pitchFamily="18" charset="0"/>
                <a:cs typeface="Times New Roman" panose="02020603050405020304" pitchFamily="18" charset="0"/>
              </a:rPr>
              <a:t>1. Quy trình tổ chức </a:t>
            </a:r>
            <a:endParaRPr sz="2800" dirty="0">
              <a:latin typeface="Times New Roman" panose="02020603050405020304" pitchFamily="18" charset="0"/>
              <a:cs typeface="Times New Roman" panose="02020603050405020304" pitchFamily="18" charset="0"/>
            </a:endParaRPr>
          </a:p>
        </p:txBody>
      </p:sp>
      <p:sp>
        <p:nvSpPr>
          <p:cNvPr id="57" name="Google Shape;1486;p57">
            <a:extLst>
              <a:ext uri="{FF2B5EF4-FFF2-40B4-BE49-F238E27FC236}">
                <a16:creationId xmlns:a16="http://schemas.microsoft.com/office/drawing/2014/main" id="{9869F2D9-8385-40AD-860C-98C0CE9EFF0D}"/>
              </a:ext>
            </a:extLst>
          </p:cNvPr>
          <p:cNvSpPr txBox="1">
            <a:spLocks noGrp="1"/>
          </p:cNvSpPr>
          <p:nvPr>
            <p:ph type="subTitle" idx="1"/>
          </p:nvPr>
        </p:nvSpPr>
        <p:spPr>
          <a:xfrm>
            <a:off x="52369" y="1831146"/>
            <a:ext cx="3953934" cy="25797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vi-VN" sz="2800" dirty="0">
                <a:latin typeface="Times New Roman" panose="02020603050405020304" pitchFamily="18" charset="0"/>
                <a:cs typeface="Times New Roman" panose="02020603050405020304" pitchFamily="18" charset="0"/>
              </a:rPr>
              <a:t>Khởi động</a:t>
            </a:r>
            <a:endParaRPr lang="en-US" sz="2800" dirty="0">
              <a:latin typeface="Times New Roman" panose="02020603050405020304" pitchFamily="18" charset="0"/>
              <a:cs typeface="Times New Roman" panose="02020603050405020304" pitchFamily="18" charset="0"/>
            </a:endParaRPr>
          </a:p>
          <a:p>
            <a:pPr marL="457200" lvl="0" indent="-330200" algn="l" rtl="0">
              <a:spcBef>
                <a:spcPts val="0"/>
              </a:spcBef>
              <a:spcAft>
                <a:spcPts val="0"/>
              </a:spcAft>
              <a:buSzPts val="1600"/>
              <a:buChar char="●"/>
            </a:pPr>
            <a:r>
              <a:rPr lang="vi-VN" sz="2800" dirty="0">
                <a:latin typeface="Times New Roman" panose="02020603050405020304" pitchFamily="18" charset="0"/>
                <a:cs typeface="Times New Roman" panose="02020603050405020304" pitchFamily="18" charset="0"/>
              </a:rPr>
              <a:t>Hình thành kiến thức</a:t>
            </a:r>
            <a:endParaRPr lang="en-US" sz="2800" dirty="0">
              <a:latin typeface="Times New Roman" panose="02020603050405020304" pitchFamily="18" charset="0"/>
              <a:cs typeface="Times New Roman" panose="02020603050405020304" pitchFamily="18" charset="0"/>
            </a:endParaRPr>
          </a:p>
          <a:p>
            <a:pPr marL="457200" lvl="0" indent="-330200" algn="l" rtl="0">
              <a:spcBef>
                <a:spcPts val="0"/>
              </a:spcBef>
              <a:spcAft>
                <a:spcPts val="0"/>
              </a:spcAft>
              <a:buSzPts val="1600"/>
              <a:buChar char="●"/>
            </a:pPr>
            <a:r>
              <a:rPr lang="vi-VN" sz="2800" dirty="0">
                <a:latin typeface="Times New Roman" panose="02020603050405020304" pitchFamily="18" charset="0"/>
                <a:cs typeface="Times New Roman" panose="02020603050405020304" pitchFamily="18" charset="0"/>
              </a:rPr>
              <a:t>Luyện tập</a:t>
            </a:r>
          </a:p>
          <a:p>
            <a:pPr marL="457200" lvl="0" indent="-330200" algn="l" rtl="0">
              <a:spcBef>
                <a:spcPts val="0"/>
              </a:spcBef>
              <a:spcAft>
                <a:spcPts val="0"/>
              </a:spcAft>
              <a:buSzPts val="1600"/>
              <a:buChar char="●"/>
            </a:pPr>
            <a:r>
              <a:rPr lang="vi-VN" sz="2800" dirty="0">
                <a:latin typeface="Times New Roman" panose="02020603050405020304" pitchFamily="18" charset="0"/>
                <a:cs typeface="Times New Roman" panose="02020603050405020304" pitchFamily="18" charset="0"/>
              </a:rPr>
              <a:t>Vận dụng</a:t>
            </a:r>
            <a:endParaRPr sz="2800" dirty="0">
              <a:latin typeface="Times New Roman" panose="02020603050405020304" pitchFamily="18" charset="0"/>
              <a:cs typeface="Times New Roman" panose="02020603050405020304" pitchFamily="18" charset="0"/>
            </a:endParaRPr>
          </a:p>
        </p:txBody>
      </p:sp>
      <p:sp>
        <p:nvSpPr>
          <p:cNvPr id="58" name="Google Shape;1487;p57">
            <a:extLst>
              <a:ext uri="{FF2B5EF4-FFF2-40B4-BE49-F238E27FC236}">
                <a16:creationId xmlns:a16="http://schemas.microsoft.com/office/drawing/2014/main" id="{68BDF215-606A-450D-B269-40A39EF5118E}"/>
              </a:ext>
            </a:extLst>
          </p:cNvPr>
          <p:cNvSpPr txBox="1">
            <a:spLocks noGrp="1"/>
          </p:cNvSpPr>
          <p:nvPr>
            <p:ph type="subTitle" idx="2"/>
          </p:nvPr>
        </p:nvSpPr>
        <p:spPr>
          <a:xfrm>
            <a:off x="345543" y="1469296"/>
            <a:ext cx="3093419" cy="36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2800" dirty="0">
                <a:latin typeface="Times New Roman" panose="02020603050405020304" pitchFamily="18" charset="0"/>
                <a:cs typeface="Times New Roman" panose="02020603050405020304" pitchFamily="18" charset="0"/>
              </a:rPr>
              <a:t>Hoạt động dạy  học</a:t>
            </a:r>
            <a:endParaRPr sz="2800" dirty="0">
              <a:latin typeface="Times New Roman" panose="02020603050405020304" pitchFamily="18" charset="0"/>
              <a:cs typeface="Times New Roman" panose="02020603050405020304" pitchFamily="18" charset="0"/>
            </a:endParaRPr>
          </a:p>
        </p:txBody>
      </p:sp>
      <p:sp>
        <p:nvSpPr>
          <p:cNvPr id="59" name="Google Shape;1488;p57">
            <a:extLst>
              <a:ext uri="{FF2B5EF4-FFF2-40B4-BE49-F238E27FC236}">
                <a16:creationId xmlns:a16="http://schemas.microsoft.com/office/drawing/2014/main" id="{57CABF23-6A91-48AD-8557-501C75EE4560}"/>
              </a:ext>
            </a:extLst>
          </p:cNvPr>
          <p:cNvSpPr txBox="1">
            <a:spLocks noGrp="1"/>
          </p:cNvSpPr>
          <p:nvPr>
            <p:ph type="subTitle" idx="3"/>
          </p:nvPr>
        </p:nvSpPr>
        <p:spPr>
          <a:xfrm>
            <a:off x="5253716" y="1831146"/>
            <a:ext cx="3953934" cy="25797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vi-VN" sz="2800" dirty="0">
                <a:latin typeface="Times New Roman" panose="02020603050405020304" pitchFamily="18" charset="0"/>
                <a:cs typeface="Times New Roman" panose="02020603050405020304" pitchFamily="18" charset="0"/>
              </a:rPr>
              <a:t>Khởi động</a:t>
            </a:r>
          </a:p>
          <a:p>
            <a:pPr marL="457200" lvl="0" indent="-330200" algn="l" rtl="0">
              <a:spcBef>
                <a:spcPts val="0"/>
              </a:spcBef>
              <a:spcAft>
                <a:spcPts val="0"/>
              </a:spcAft>
              <a:buSzPts val="1600"/>
              <a:buChar char="●"/>
            </a:pPr>
            <a:r>
              <a:rPr lang="vi-VN" sz="2800" dirty="0">
                <a:latin typeface="Times New Roman" panose="02020603050405020304" pitchFamily="18" charset="0"/>
                <a:cs typeface="Times New Roman" panose="02020603050405020304" pitchFamily="18" charset="0"/>
              </a:rPr>
              <a:t>Khám phá - Kết nối </a:t>
            </a:r>
          </a:p>
          <a:p>
            <a:pPr marL="457200" lvl="0" indent="-330200" algn="l" rtl="0">
              <a:spcBef>
                <a:spcPts val="0"/>
              </a:spcBef>
              <a:spcAft>
                <a:spcPts val="0"/>
              </a:spcAft>
              <a:buSzPts val="1600"/>
              <a:buChar char="●"/>
            </a:pPr>
            <a:r>
              <a:rPr lang="vi-VN" sz="2800" dirty="0">
                <a:latin typeface="Times New Roman" panose="02020603050405020304" pitchFamily="18" charset="0"/>
                <a:cs typeface="Times New Roman" panose="02020603050405020304" pitchFamily="18" charset="0"/>
              </a:rPr>
              <a:t>Vận dụng</a:t>
            </a:r>
          </a:p>
          <a:p>
            <a:pPr marL="457200" lvl="0" indent="-330200" algn="l" rtl="0">
              <a:spcBef>
                <a:spcPts val="0"/>
              </a:spcBef>
              <a:spcAft>
                <a:spcPts val="0"/>
              </a:spcAft>
              <a:buSzPts val="1600"/>
              <a:buChar char="●"/>
            </a:pPr>
            <a:r>
              <a:rPr lang="vi-VN" sz="2800" dirty="0">
                <a:latin typeface="Times New Roman" panose="02020603050405020304" pitchFamily="18" charset="0"/>
                <a:cs typeface="Times New Roman" panose="02020603050405020304" pitchFamily="18" charset="0"/>
              </a:rPr>
              <a:t>Đánh giá</a:t>
            </a:r>
            <a:endParaRPr sz="2800" dirty="0">
              <a:latin typeface="Times New Roman" panose="02020603050405020304" pitchFamily="18" charset="0"/>
              <a:cs typeface="Times New Roman" panose="02020603050405020304" pitchFamily="18" charset="0"/>
            </a:endParaRPr>
          </a:p>
        </p:txBody>
      </p:sp>
      <p:sp>
        <p:nvSpPr>
          <p:cNvPr id="60" name="Google Shape;1489;p57">
            <a:extLst>
              <a:ext uri="{FF2B5EF4-FFF2-40B4-BE49-F238E27FC236}">
                <a16:creationId xmlns:a16="http://schemas.microsoft.com/office/drawing/2014/main" id="{356F13A4-2DD6-49C5-BAE5-2E77663EE453}"/>
              </a:ext>
            </a:extLst>
          </p:cNvPr>
          <p:cNvSpPr txBox="1">
            <a:spLocks noGrp="1"/>
          </p:cNvSpPr>
          <p:nvPr>
            <p:ph type="subTitle" idx="4"/>
          </p:nvPr>
        </p:nvSpPr>
        <p:spPr>
          <a:xfrm>
            <a:off x="5418021" y="1469296"/>
            <a:ext cx="3589808" cy="36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2800" dirty="0">
                <a:latin typeface="Times New Roman" panose="02020603050405020304" pitchFamily="18" charset="0"/>
                <a:cs typeface="Times New Roman" panose="02020603050405020304" pitchFamily="18" charset="0"/>
              </a:rPr>
              <a:t>Hoạt động trải nghiệm</a:t>
            </a:r>
            <a:endParaRPr sz="2800" dirty="0">
              <a:latin typeface="Times New Roman" panose="02020603050405020304" pitchFamily="18" charset="0"/>
              <a:cs typeface="Times New Roman" panose="02020603050405020304" pitchFamily="18" charset="0"/>
            </a:endParaRPr>
          </a:p>
        </p:txBody>
      </p:sp>
      <p:sp>
        <p:nvSpPr>
          <p:cNvPr id="61" name="TextBox 60">
            <a:extLst>
              <a:ext uri="{FF2B5EF4-FFF2-40B4-BE49-F238E27FC236}">
                <a16:creationId xmlns:a16="http://schemas.microsoft.com/office/drawing/2014/main" id="{F12EBFD8-1D5A-469A-B22B-D90422CA879B}"/>
              </a:ext>
            </a:extLst>
          </p:cNvPr>
          <p:cNvSpPr txBox="1"/>
          <p:nvPr/>
        </p:nvSpPr>
        <p:spPr>
          <a:xfrm>
            <a:off x="-26012" y="3776278"/>
            <a:ext cx="3562451" cy="523220"/>
          </a:xfrm>
          <a:prstGeom prst="rect">
            <a:avLst/>
          </a:prstGeom>
          <a:noFill/>
        </p:spPr>
        <p:txBody>
          <a:bodyPr wrap="square" rtlCol="0">
            <a:spAutoFit/>
          </a:bodyPr>
          <a:lstStyle/>
          <a:p>
            <a:pPr algn="ctr"/>
            <a:r>
              <a:rPr lang="vi-VN" sz="2800" dirty="0">
                <a:latin typeface="+mj-lt"/>
              </a:rPr>
              <a:t>(hình thành kiến thức) </a:t>
            </a:r>
            <a:endParaRPr lang="en-US" sz="2800" dirty="0">
              <a:latin typeface="+mj-lt"/>
            </a:endParaRPr>
          </a:p>
        </p:txBody>
      </p:sp>
      <p:sp>
        <p:nvSpPr>
          <p:cNvPr id="62" name="TextBox 61">
            <a:extLst>
              <a:ext uri="{FF2B5EF4-FFF2-40B4-BE49-F238E27FC236}">
                <a16:creationId xmlns:a16="http://schemas.microsoft.com/office/drawing/2014/main" id="{5763F0A3-BC6F-492D-81DE-902D7FE08966}"/>
              </a:ext>
            </a:extLst>
          </p:cNvPr>
          <p:cNvSpPr txBox="1"/>
          <p:nvPr/>
        </p:nvSpPr>
        <p:spPr>
          <a:xfrm>
            <a:off x="4595206" y="3726137"/>
            <a:ext cx="4558473" cy="954107"/>
          </a:xfrm>
          <a:prstGeom prst="rect">
            <a:avLst/>
          </a:prstGeom>
          <a:noFill/>
        </p:spPr>
        <p:txBody>
          <a:bodyPr wrap="square" rtlCol="0">
            <a:spAutoFit/>
          </a:bodyPr>
          <a:lstStyle/>
          <a:p>
            <a:pPr algn="ctr"/>
            <a:r>
              <a:rPr lang="vi-VN" sz="2800" dirty="0">
                <a:latin typeface="Times New Roman" panose="02020603050405020304" pitchFamily="18" charset="0"/>
                <a:cs typeface="Times New Roman" panose="02020603050405020304" pitchFamily="18" charset="0"/>
              </a:rPr>
              <a:t>(hình thành năng lực tâm lý – xã hội và phẩm chất năng lực) </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grpSp>
        <p:nvGrpSpPr>
          <p:cNvPr id="1346" name="Google Shape;1346;p65"/>
          <p:cNvGrpSpPr/>
          <p:nvPr/>
        </p:nvGrpSpPr>
        <p:grpSpPr>
          <a:xfrm>
            <a:off x="-91379" y="12143"/>
            <a:ext cx="1297462" cy="799777"/>
            <a:chOff x="-91379" y="12143"/>
            <a:chExt cx="1297462" cy="799777"/>
          </a:xfrm>
        </p:grpSpPr>
        <p:sp>
          <p:nvSpPr>
            <p:cNvPr id="1347" name="Google Shape;1347;p65"/>
            <p:cNvSpPr/>
            <p:nvPr/>
          </p:nvSpPr>
          <p:spPr>
            <a:xfrm>
              <a:off x="288403" y="12143"/>
              <a:ext cx="917680" cy="687063"/>
            </a:xfrm>
            <a:custGeom>
              <a:avLst/>
              <a:gdLst/>
              <a:ahLst/>
              <a:cxnLst/>
              <a:rect l="l" t="t" r="r" b="b"/>
              <a:pathLst>
                <a:path w="28799" h="21560" extrusionOk="0">
                  <a:moveTo>
                    <a:pt x="4853" y="1"/>
                  </a:moveTo>
                  <a:cubicBezTo>
                    <a:pt x="4778" y="1"/>
                    <a:pt x="4759" y="134"/>
                    <a:pt x="4846" y="163"/>
                  </a:cubicBezTo>
                  <a:cubicBezTo>
                    <a:pt x="8488" y="1050"/>
                    <a:pt x="12351" y="1810"/>
                    <a:pt x="14790" y="4882"/>
                  </a:cubicBezTo>
                  <a:cubicBezTo>
                    <a:pt x="14758" y="4913"/>
                    <a:pt x="14726" y="4945"/>
                    <a:pt x="14695" y="5008"/>
                  </a:cubicBezTo>
                  <a:cubicBezTo>
                    <a:pt x="14663" y="5135"/>
                    <a:pt x="14663" y="5262"/>
                    <a:pt x="14631" y="5388"/>
                  </a:cubicBezTo>
                  <a:cubicBezTo>
                    <a:pt x="14410" y="5958"/>
                    <a:pt x="14030" y="6338"/>
                    <a:pt x="13523" y="6528"/>
                  </a:cubicBezTo>
                  <a:cubicBezTo>
                    <a:pt x="13301" y="6655"/>
                    <a:pt x="13048" y="6718"/>
                    <a:pt x="12795" y="6845"/>
                  </a:cubicBezTo>
                  <a:cubicBezTo>
                    <a:pt x="11433" y="7542"/>
                    <a:pt x="10514" y="8650"/>
                    <a:pt x="9723" y="9949"/>
                  </a:cubicBezTo>
                  <a:cubicBezTo>
                    <a:pt x="8836" y="11500"/>
                    <a:pt x="8171" y="13147"/>
                    <a:pt x="7253" y="14667"/>
                  </a:cubicBezTo>
                  <a:cubicBezTo>
                    <a:pt x="7221" y="14731"/>
                    <a:pt x="7221" y="14762"/>
                    <a:pt x="7189" y="14826"/>
                  </a:cubicBezTo>
                  <a:cubicBezTo>
                    <a:pt x="6374" y="15779"/>
                    <a:pt x="5179" y="16363"/>
                    <a:pt x="4016" y="16363"/>
                  </a:cubicBezTo>
                  <a:cubicBezTo>
                    <a:pt x="3054" y="16363"/>
                    <a:pt x="2113" y="15964"/>
                    <a:pt x="1425" y="15047"/>
                  </a:cubicBezTo>
                  <a:cubicBezTo>
                    <a:pt x="1192" y="14744"/>
                    <a:pt x="1097" y="14441"/>
                    <a:pt x="860" y="14441"/>
                  </a:cubicBezTo>
                  <a:cubicBezTo>
                    <a:pt x="775" y="14441"/>
                    <a:pt x="672" y="14480"/>
                    <a:pt x="539" y="14572"/>
                  </a:cubicBezTo>
                  <a:cubicBezTo>
                    <a:pt x="0" y="14952"/>
                    <a:pt x="64" y="16124"/>
                    <a:pt x="190" y="16663"/>
                  </a:cubicBezTo>
                  <a:cubicBezTo>
                    <a:pt x="507" y="17771"/>
                    <a:pt x="1457" y="18499"/>
                    <a:pt x="2439" y="19006"/>
                  </a:cubicBezTo>
                  <a:cubicBezTo>
                    <a:pt x="2502" y="19006"/>
                    <a:pt x="2534" y="19006"/>
                    <a:pt x="2566" y="18974"/>
                  </a:cubicBezTo>
                  <a:cubicBezTo>
                    <a:pt x="2724" y="19006"/>
                    <a:pt x="2882" y="19038"/>
                    <a:pt x="3041" y="19038"/>
                  </a:cubicBezTo>
                  <a:cubicBezTo>
                    <a:pt x="3769" y="19133"/>
                    <a:pt x="4529" y="19291"/>
                    <a:pt x="5289" y="19418"/>
                  </a:cubicBezTo>
                  <a:cubicBezTo>
                    <a:pt x="5311" y="19440"/>
                    <a:pt x="5334" y="19462"/>
                    <a:pt x="5367" y="19462"/>
                  </a:cubicBezTo>
                  <a:cubicBezTo>
                    <a:pt x="5381" y="19462"/>
                    <a:pt x="5397" y="19459"/>
                    <a:pt x="5416" y="19449"/>
                  </a:cubicBezTo>
                  <a:cubicBezTo>
                    <a:pt x="5447" y="19449"/>
                    <a:pt x="5447" y="19449"/>
                    <a:pt x="5479" y="19418"/>
                  </a:cubicBezTo>
                  <a:cubicBezTo>
                    <a:pt x="6429" y="19576"/>
                    <a:pt x="7379" y="19671"/>
                    <a:pt x="8298" y="19671"/>
                  </a:cubicBezTo>
                  <a:cubicBezTo>
                    <a:pt x="8931" y="19671"/>
                    <a:pt x="9533" y="19544"/>
                    <a:pt x="10103" y="19291"/>
                  </a:cubicBezTo>
                  <a:cubicBezTo>
                    <a:pt x="10483" y="19133"/>
                    <a:pt x="11401" y="18246"/>
                    <a:pt x="11971" y="17993"/>
                  </a:cubicBezTo>
                  <a:cubicBezTo>
                    <a:pt x="11971" y="18024"/>
                    <a:pt x="12003" y="18024"/>
                    <a:pt x="12035" y="18024"/>
                  </a:cubicBezTo>
                  <a:cubicBezTo>
                    <a:pt x="12161" y="18309"/>
                    <a:pt x="12288" y="18563"/>
                    <a:pt x="12446" y="18848"/>
                  </a:cubicBezTo>
                  <a:cubicBezTo>
                    <a:pt x="12415" y="18911"/>
                    <a:pt x="12446" y="18974"/>
                    <a:pt x="12478" y="18974"/>
                  </a:cubicBezTo>
                  <a:cubicBezTo>
                    <a:pt x="12642" y="19038"/>
                    <a:pt x="12812" y="19066"/>
                    <a:pt x="12986" y="19066"/>
                  </a:cubicBezTo>
                  <a:cubicBezTo>
                    <a:pt x="14114" y="19066"/>
                    <a:pt x="15379" y="17860"/>
                    <a:pt x="16120" y="17201"/>
                  </a:cubicBezTo>
                  <a:cubicBezTo>
                    <a:pt x="17450" y="15997"/>
                    <a:pt x="18463" y="14414"/>
                    <a:pt x="18812" y="12641"/>
                  </a:cubicBezTo>
                  <a:cubicBezTo>
                    <a:pt x="19033" y="11532"/>
                    <a:pt x="18970" y="10424"/>
                    <a:pt x="18653" y="9379"/>
                  </a:cubicBezTo>
                  <a:lnTo>
                    <a:pt x="18653" y="9379"/>
                  </a:lnTo>
                  <a:cubicBezTo>
                    <a:pt x="19192" y="10550"/>
                    <a:pt x="19698" y="11754"/>
                    <a:pt x="20174" y="12989"/>
                  </a:cubicBezTo>
                  <a:cubicBezTo>
                    <a:pt x="19477" y="14699"/>
                    <a:pt x="19635" y="17011"/>
                    <a:pt x="20965" y="18373"/>
                  </a:cubicBezTo>
                  <a:cubicBezTo>
                    <a:pt x="23055" y="20494"/>
                    <a:pt x="26666" y="19069"/>
                    <a:pt x="28534" y="21508"/>
                  </a:cubicBezTo>
                  <a:cubicBezTo>
                    <a:pt x="28534" y="21540"/>
                    <a:pt x="28566" y="21540"/>
                    <a:pt x="28597" y="21540"/>
                  </a:cubicBezTo>
                  <a:cubicBezTo>
                    <a:pt x="28618" y="21553"/>
                    <a:pt x="28641" y="21560"/>
                    <a:pt x="28662" y="21560"/>
                  </a:cubicBezTo>
                  <a:cubicBezTo>
                    <a:pt x="28737" y="21560"/>
                    <a:pt x="28798" y="21480"/>
                    <a:pt x="28724" y="21381"/>
                  </a:cubicBezTo>
                  <a:cubicBezTo>
                    <a:pt x="28692" y="21350"/>
                    <a:pt x="28661" y="21286"/>
                    <a:pt x="28629" y="21254"/>
                  </a:cubicBezTo>
                  <a:cubicBezTo>
                    <a:pt x="28249" y="19513"/>
                    <a:pt x="27299" y="17961"/>
                    <a:pt x="26001" y="16726"/>
                  </a:cubicBezTo>
                  <a:cubicBezTo>
                    <a:pt x="25336" y="16092"/>
                    <a:pt x="24544" y="15554"/>
                    <a:pt x="23752" y="15079"/>
                  </a:cubicBezTo>
                  <a:cubicBezTo>
                    <a:pt x="22612" y="14446"/>
                    <a:pt x="21282" y="14129"/>
                    <a:pt x="20427" y="13116"/>
                  </a:cubicBezTo>
                  <a:cubicBezTo>
                    <a:pt x="20395" y="13084"/>
                    <a:pt x="20395" y="13052"/>
                    <a:pt x="20395" y="13021"/>
                  </a:cubicBezTo>
                  <a:cubicBezTo>
                    <a:pt x="20395" y="12989"/>
                    <a:pt x="20395" y="12989"/>
                    <a:pt x="20395" y="12989"/>
                  </a:cubicBezTo>
                  <a:cubicBezTo>
                    <a:pt x="20395" y="12989"/>
                    <a:pt x="20395" y="12957"/>
                    <a:pt x="20395" y="12957"/>
                  </a:cubicBezTo>
                  <a:cubicBezTo>
                    <a:pt x="19888" y="10867"/>
                    <a:pt x="18843" y="8872"/>
                    <a:pt x="17577" y="7162"/>
                  </a:cubicBezTo>
                  <a:cubicBezTo>
                    <a:pt x="17038" y="6212"/>
                    <a:pt x="16342" y="5293"/>
                    <a:pt x="15360" y="4818"/>
                  </a:cubicBezTo>
                  <a:cubicBezTo>
                    <a:pt x="15328" y="4755"/>
                    <a:pt x="15296" y="4692"/>
                    <a:pt x="15265" y="4660"/>
                  </a:cubicBezTo>
                  <a:cubicBezTo>
                    <a:pt x="15265" y="4597"/>
                    <a:pt x="15233" y="4533"/>
                    <a:pt x="15170" y="4533"/>
                  </a:cubicBezTo>
                  <a:cubicBezTo>
                    <a:pt x="15138" y="4502"/>
                    <a:pt x="15138" y="4470"/>
                    <a:pt x="15106" y="4438"/>
                  </a:cubicBezTo>
                  <a:cubicBezTo>
                    <a:pt x="15088" y="4410"/>
                    <a:pt x="15064" y="4399"/>
                    <a:pt x="15040" y="4399"/>
                  </a:cubicBezTo>
                  <a:cubicBezTo>
                    <a:pt x="14983" y="4399"/>
                    <a:pt x="14926" y="4466"/>
                    <a:pt x="14948" y="4533"/>
                  </a:cubicBezTo>
                  <a:lnTo>
                    <a:pt x="14980" y="4597"/>
                  </a:lnTo>
                  <a:lnTo>
                    <a:pt x="14916" y="4597"/>
                  </a:lnTo>
                  <a:cubicBezTo>
                    <a:pt x="12541" y="1683"/>
                    <a:pt x="8519" y="480"/>
                    <a:pt x="4877" y="5"/>
                  </a:cubicBezTo>
                  <a:cubicBezTo>
                    <a:pt x="4869" y="2"/>
                    <a:pt x="4861" y="1"/>
                    <a:pt x="4853"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5"/>
            <p:cNvSpPr/>
            <p:nvPr/>
          </p:nvSpPr>
          <p:spPr>
            <a:xfrm>
              <a:off x="-91379" y="53601"/>
              <a:ext cx="1207269" cy="758319"/>
            </a:xfrm>
            <a:custGeom>
              <a:avLst/>
              <a:gdLst/>
              <a:ahLst/>
              <a:cxnLst/>
              <a:rect l="l" t="t" r="r" b="b"/>
              <a:pathLst>
                <a:path w="37887" h="23796" extrusionOk="0">
                  <a:moveTo>
                    <a:pt x="18539" y="252"/>
                  </a:moveTo>
                  <a:cubicBezTo>
                    <a:pt x="18777" y="252"/>
                    <a:pt x="19009" y="273"/>
                    <a:pt x="19234" y="319"/>
                  </a:cubicBezTo>
                  <a:cubicBezTo>
                    <a:pt x="19899" y="477"/>
                    <a:pt x="20342" y="984"/>
                    <a:pt x="20976" y="1111"/>
                  </a:cubicBezTo>
                  <a:cubicBezTo>
                    <a:pt x="21082" y="1137"/>
                    <a:pt x="21189" y="1148"/>
                    <a:pt x="21297" y="1148"/>
                  </a:cubicBezTo>
                  <a:cubicBezTo>
                    <a:pt x="21831" y="1148"/>
                    <a:pt x="22380" y="868"/>
                    <a:pt x="22907" y="762"/>
                  </a:cubicBezTo>
                  <a:cubicBezTo>
                    <a:pt x="23216" y="704"/>
                    <a:pt x="23524" y="679"/>
                    <a:pt x="23831" y="679"/>
                  </a:cubicBezTo>
                  <a:cubicBezTo>
                    <a:pt x="26054" y="679"/>
                    <a:pt x="28240" y="2004"/>
                    <a:pt x="30405" y="2004"/>
                  </a:cubicBezTo>
                  <a:cubicBezTo>
                    <a:pt x="30735" y="2004"/>
                    <a:pt x="31065" y="1973"/>
                    <a:pt x="31395" y="1902"/>
                  </a:cubicBezTo>
                  <a:lnTo>
                    <a:pt x="31395" y="1902"/>
                  </a:lnTo>
                  <a:cubicBezTo>
                    <a:pt x="29298" y="3108"/>
                    <a:pt x="27071" y="4096"/>
                    <a:pt x="24679" y="4096"/>
                  </a:cubicBezTo>
                  <a:cubicBezTo>
                    <a:pt x="24180" y="4096"/>
                    <a:pt x="23674" y="4054"/>
                    <a:pt x="23161" y="3961"/>
                  </a:cubicBezTo>
                  <a:cubicBezTo>
                    <a:pt x="21862" y="3739"/>
                    <a:pt x="20691" y="3106"/>
                    <a:pt x="19392" y="2947"/>
                  </a:cubicBezTo>
                  <a:cubicBezTo>
                    <a:pt x="17777" y="2757"/>
                    <a:pt x="16352" y="2504"/>
                    <a:pt x="14864" y="1839"/>
                  </a:cubicBezTo>
                  <a:cubicBezTo>
                    <a:pt x="15149" y="1807"/>
                    <a:pt x="15434" y="1712"/>
                    <a:pt x="15719" y="1649"/>
                  </a:cubicBezTo>
                  <a:cubicBezTo>
                    <a:pt x="15750" y="1617"/>
                    <a:pt x="15750" y="1617"/>
                    <a:pt x="15750" y="1586"/>
                  </a:cubicBezTo>
                  <a:cubicBezTo>
                    <a:pt x="16415" y="1459"/>
                    <a:pt x="17049" y="1332"/>
                    <a:pt x="17745" y="1332"/>
                  </a:cubicBezTo>
                  <a:cubicBezTo>
                    <a:pt x="17777" y="1332"/>
                    <a:pt x="17808" y="1331"/>
                    <a:pt x="17840" y="1331"/>
                  </a:cubicBezTo>
                  <a:cubicBezTo>
                    <a:pt x="19290" y="1331"/>
                    <a:pt x="20596" y="2034"/>
                    <a:pt x="22052" y="2251"/>
                  </a:cubicBezTo>
                  <a:cubicBezTo>
                    <a:pt x="22983" y="2395"/>
                    <a:pt x="23953" y="2446"/>
                    <a:pt x="24937" y="2446"/>
                  </a:cubicBezTo>
                  <a:cubicBezTo>
                    <a:pt x="26765" y="2446"/>
                    <a:pt x="28642" y="2270"/>
                    <a:pt x="30413" y="2187"/>
                  </a:cubicBezTo>
                  <a:cubicBezTo>
                    <a:pt x="30508" y="2187"/>
                    <a:pt x="30508" y="2029"/>
                    <a:pt x="30413" y="2029"/>
                  </a:cubicBezTo>
                  <a:cubicBezTo>
                    <a:pt x="28624" y="2048"/>
                    <a:pt x="26678" y="2257"/>
                    <a:pt x="24782" y="2257"/>
                  </a:cubicBezTo>
                  <a:cubicBezTo>
                    <a:pt x="23489" y="2257"/>
                    <a:pt x="22220" y="2160"/>
                    <a:pt x="21039" y="1839"/>
                  </a:cubicBezTo>
                  <a:cubicBezTo>
                    <a:pt x="19971" y="1564"/>
                    <a:pt x="18962" y="1172"/>
                    <a:pt x="17870" y="1172"/>
                  </a:cubicBezTo>
                  <a:cubicBezTo>
                    <a:pt x="17829" y="1172"/>
                    <a:pt x="17787" y="1173"/>
                    <a:pt x="17745" y="1174"/>
                  </a:cubicBezTo>
                  <a:cubicBezTo>
                    <a:pt x="16479" y="1206"/>
                    <a:pt x="15244" y="1617"/>
                    <a:pt x="13977" y="1649"/>
                  </a:cubicBezTo>
                  <a:cubicBezTo>
                    <a:pt x="13945" y="1649"/>
                    <a:pt x="13945" y="1649"/>
                    <a:pt x="13913" y="1681"/>
                  </a:cubicBezTo>
                  <a:cubicBezTo>
                    <a:pt x="13850" y="1681"/>
                    <a:pt x="13755" y="1681"/>
                    <a:pt x="13692" y="1649"/>
                  </a:cubicBezTo>
                  <a:cubicBezTo>
                    <a:pt x="15150" y="1154"/>
                    <a:pt x="16966" y="252"/>
                    <a:pt x="18539" y="252"/>
                  </a:cubicBezTo>
                  <a:close/>
                  <a:moveTo>
                    <a:pt x="22116" y="9281"/>
                  </a:moveTo>
                  <a:cubicBezTo>
                    <a:pt x="22559" y="9439"/>
                    <a:pt x="23002" y="9566"/>
                    <a:pt x="23446" y="9724"/>
                  </a:cubicBezTo>
                  <a:cubicBezTo>
                    <a:pt x="26043" y="10516"/>
                    <a:pt x="27721" y="11941"/>
                    <a:pt x="29400" y="14031"/>
                  </a:cubicBezTo>
                  <a:cubicBezTo>
                    <a:pt x="31458" y="16597"/>
                    <a:pt x="34182" y="18117"/>
                    <a:pt x="37317" y="18877"/>
                  </a:cubicBezTo>
                  <a:cubicBezTo>
                    <a:pt x="35417" y="19890"/>
                    <a:pt x="33137" y="20840"/>
                    <a:pt x="30983" y="20904"/>
                  </a:cubicBezTo>
                  <a:cubicBezTo>
                    <a:pt x="30907" y="20907"/>
                    <a:pt x="30831" y="20909"/>
                    <a:pt x="30755" y="20909"/>
                  </a:cubicBezTo>
                  <a:cubicBezTo>
                    <a:pt x="28682" y="20909"/>
                    <a:pt x="26686" y="19680"/>
                    <a:pt x="25219" y="18275"/>
                  </a:cubicBezTo>
                  <a:cubicBezTo>
                    <a:pt x="23699" y="16818"/>
                    <a:pt x="22622" y="14918"/>
                    <a:pt x="22306" y="12828"/>
                  </a:cubicBezTo>
                  <a:cubicBezTo>
                    <a:pt x="22147" y="11720"/>
                    <a:pt x="22179" y="10580"/>
                    <a:pt x="21736" y="9629"/>
                  </a:cubicBezTo>
                  <a:lnTo>
                    <a:pt x="21736" y="9629"/>
                  </a:lnTo>
                  <a:cubicBezTo>
                    <a:pt x="22844" y="10896"/>
                    <a:pt x="23604" y="12448"/>
                    <a:pt x="24681" y="13746"/>
                  </a:cubicBezTo>
                  <a:cubicBezTo>
                    <a:pt x="25726" y="15013"/>
                    <a:pt x="26961" y="16090"/>
                    <a:pt x="28323" y="16977"/>
                  </a:cubicBezTo>
                  <a:cubicBezTo>
                    <a:pt x="30053" y="18122"/>
                    <a:pt x="32233" y="19192"/>
                    <a:pt x="34387" y="19192"/>
                  </a:cubicBezTo>
                  <a:cubicBezTo>
                    <a:pt x="35032" y="19192"/>
                    <a:pt x="35675" y="19096"/>
                    <a:pt x="36304" y="18877"/>
                  </a:cubicBezTo>
                  <a:cubicBezTo>
                    <a:pt x="36453" y="18847"/>
                    <a:pt x="36405" y="18621"/>
                    <a:pt x="36241" y="18621"/>
                  </a:cubicBezTo>
                  <a:cubicBezTo>
                    <a:pt x="36230" y="18621"/>
                    <a:pt x="36220" y="18622"/>
                    <a:pt x="36208" y="18623"/>
                  </a:cubicBezTo>
                  <a:cubicBezTo>
                    <a:pt x="35615" y="18801"/>
                    <a:pt x="35013" y="18882"/>
                    <a:pt x="34409" y="18882"/>
                  </a:cubicBezTo>
                  <a:cubicBezTo>
                    <a:pt x="31794" y="18882"/>
                    <a:pt x="29164" y="17375"/>
                    <a:pt x="27183" y="15805"/>
                  </a:cubicBezTo>
                  <a:cubicBezTo>
                    <a:pt x="25948" y="14791"/>
                    <a:pt x="24871" y="13588"/>
                    <a:pt x="23953" y="12258"/>
                  </a:cubicBezTo>
                  <a:cubicBezTo>
                    <a:pt x="23256" y="11308"/>
                    <a:pt x="22686" y="10358"/>
                    <a:pt x="21894" y="9534"/>
                  </a:cubicBezTo>
                  <a:lnTo>
                    <a:pt x="21894" y="9534"/>
                  </a:lnTo>
                  <a:cubicBezTo>
                    <a:pt x="22242" y="9724"/>
                    <a:pt x="22591" y="9914"/>
                    <a:pt x="22939" y="10104"/>
                  </a:cubicBezTo>
                  <a:cubicBezTo>
                    <a:pt x="22957" y="10113"/>
                    <a:pt x="22974" y="10117"/>
                    <a:pt x="22989" y="10117"/>
                  </a:cubicBezTo>
                  <a:cubicBezTo>
                    <a:pt x="23088" y="10117"/>
                    <a:pt x="23143" y="9965"/>
                    <a:pt x="23034" y="9883"/>
                  </a:cubicBezTo>
                  <a:cubicBezTo>
                    <a:pt x="22717" y="9724"/>
                    <a:pt x="22432" y="9503"/>
                    <a:pt x="22116" y="9281"/>
                  </a:cubicBezTo>
                  <a:close/>
                  <a:moveTo>
                    <a:pt x="16320" y="9788"/>
                  </a:moveTo>
                  <a:cubicBezTo>
                    <a:pt x="16447" y="11086"/>
                    <a:pt x="17049" y="12290"/>
                    <a:pt x="16890" y="13620"/>
                  </a:cubicBezTo>
                  <a:cubicBezTo>
                    <a:pt x="16669" y="15235"/>
                    <a:pt x="15687" y="16565"/>
                    <a:pt x="14674" y="17768"/>
                  </a:cubicBezTo>
                  <a:cubicBezTo>
                    <a:pt x="13375" y="19320"/>
                    <a:pt x="11950" y="20872"/>
                    <a:pt x="11538" y="22899"/>
                  </a:cubicBezTo>
                  <a:cubicBezTo>
                    <a:pt x="10810" y="20555"/>
                    <a:pt x="11032" y="18117"/>
                    <a:pt x="12045" y="15900"/>
                  </a:cubicBezTo>
                  <a:cubicBezTo>
                    <a:pt x="12963" y="13873"/>
                    <a:pt x="14547" y="12511"/>
                    <a:pt x="15814" y="10770"/>
                  </a:cubicBezTo>
                  <a:cubicBezTo>
                    <a:pt x="16035" y="10421"/>
                    <a:pt x="16194" y="10104"/>
                    <a:pt x="16320" y="9788"/>
                  </a:cubicBezTo>
                  <a:close/>
                  <a:moveTo>
                    <a:pt x="16130" y="8521"/>
                  </a:moveTo>
                  <a:lnTo>
                    <a:pt x="16130" y="8521"/>
                  </a:lnTo>
                  <a:cubicBezTo>
                    <a:pt x="16099" y="8869"/>
                    <a:pt x="16067" y="9186"/>
                    <a:pt x="15972" y="9566"/>
                  </a:cubicBezTo>
                  <a:cubicBezTo>
                    <a:pt x="15465" y="11308"/>
                    <a:pt x="13660" y="12606"/>
                    <a:pt x="12710" y="14126"/>
                  </a:cubicBezTo>
                  <a:cubicBezTo>
                    <a:pt x="10968" y="16818"/>
                    <a:pt x="10303" y="20017"/>
                    <a:pt x="11348" y="23089"/>
                  </a:cubicBezTo>
                  <a:cubicBezTo>
                    <a:pt x="8846" y="20080"/>
                    <a:pt x="7991" y="15710"/>
                    <a:pt x="10525" y="12385"/>
                  </a:cubicBezTo>
                  <a:cubicBezTo>
                    <a:pt x="11665" y="10928"/>
                    <a:pt x="13248" y="10294"/>
                    <a:pt x="14800" y="9408"/>
                  </a:cubicBezTo>
                  <a:cubicBezTo>
                    <a:pt x="15244" y="9154"/>
                    <a:pt x="15782" y="8901"/>
                    <a:pt x="16130" y="8521"/>
                  </a:cubicBezTo>
                  <a:close/>
                  <a:moveTo>
                    <a:pt x="8854" y="1"/>
                  </a:moveTo>
                  <a:cubicBezTo>
                    <a:pt x="8069" y="1"/>
                    <a:pt x="6440" y="628"/>
                    <a:pt x="6440" y="1617"/>
                  </a:cubicBezTo>
                  <a:cubicBezTo>
                    <a:pt x="6186" y="1617"/>
                    <a:pt x="5901" y="1649"/>
                    <a:pt x="5648" y="1712"/>
                  </a:cubicBezTo>
                  <a:cubicBezTo>
                    <a:pt x="3558" y="2061"/>
                    <a:pt x="1658" y="3359"/>
                    <a:pt x="106" y="4752"/>
                  </a:cubicBezTo>
                  <a:cubicBezTo>
                    <a:pt x="1" y="4831"/>
                    <a:pt x="114" y="4997"/>
                    <a:pt x="227" y="4997"/>
                  </a:cubicBezTo>
                  <a:cubicBezTo>
                    <a:pt x="251" y="4997"/>
                    <a:pt x="274" y="4990"/>
                    <a:pt x="296" y="4974"/>
                  </a:cubicBezTo>
                  <a:cubicBezTo>
                    <a:pt x="2323" y="3707"/>
                    <a:pt x="4159" y="2187"/>
                    <a:pt x="6661" y="2092"/>
                  </a:cubicBezTo>
                  <a:cubicBezTo>
                    <a:pt x="6795" y="2086"/>
                    <a:pt x="6929" y="2083"/>
                    <a:pt x="7064" y="2083"/>
                  </a:cubicBezTo>
                  <a:cubicBezTo>
                    <a:pt x="9006" y="2083"/>
                    <a:pt x="11064" y="2699"/>
                    <a:pt x="12900" y="3232"/>
                  </a:cubicBezTo>
                  <a:cubicBezTo>
                    <a:pt x="13153" y="3296"/>
                    <a:pt x="13343" y="3359"/>
                    <a:pt x="13565" y="3454"/>
                  </a:cubicBezTo>
                  <a:cubicBezTo>
                    <a:pt x="14800" y="4816"/>
                    <a:pt x="16035" y="6336"/>
                    <a:pt x="16130" y="8173"/>
                  </a:cubicBezTo>
                  <a:cubicBezTo>
                    <a:pt x="15529" y="9059"/>
                    <a:pt x="13913" y="9598"/>
                    <a:pt x="13185" y="9978"/>
                  </a:cubicBezTo>
                  <a:cubicBezTo>
                    <a:pt x="12520" y="10326"/>
                    <a:pt x="11887" y="10706"/>
                    <a:pt x="11317" y="11181"/>
                  </a:cubicBezTo>
                  <a:cubicBezTo>
                    <a:pt x="10145" y="12195"/>
                    <a:pt x="9353" y="13588"/>
                    <a:pt x="8941" y="15076"/>
                  </a:cubicBezTo>
                  <a:cubicBezTo>
                    <a:pt x="8118" y="18243"/>
                    <a:pt x="9385" y="21442"/>
                    <a:pt x="11570" y="23754"/>
                  </a:cubicBezTo>
                  <a:cubicBezTo>
                    <a:pt x="11599" y="23783"/>
                    <a:pt x="11632" y="23796"/>
                    <a:pt x="11664" y="23796"/>
                  </a:cubicBezTo>
                  <a:cubicBezTo>
                    <a:pt x="11768" y="23796"/>
                    <a:pt x="11857" y="23661"/>
                    <a:pt x="11760" y="23564"/>
                  </a:cubicBezTo>
                  <a:cubicBezTo>
                    <a:pt x="12108" y="20524"/>
                    <a:pt x="14642" y="18750"/>
                    <a:pt x="16162" y="16343"/>
                  </a:cubicBezTo>
                  <a:cubicBezTo>
                    <a:pt x="16669" y="15520"/>
                    <a:pt x="17080" y="14633"/>
                    <a:pt x="17207" y="13651"/>
                  </a:cubicBezTo>
                  <a:cubicBezTo>
                    <a:pt x="17365" y="12226"/>
                    <a:pt x="16700" y="10865"/>
                    <a:pt x="16510" y="9439"/>
                  </a:cubicBezTo>
                  <a:cubicBezTo>
                    <a:pt x="16510" y="9408"/>
                    <a:pt x="16510" y="9376"/>
                    <a:pt x="16479" y="9376"/>
                  </a:cubicBezTo>
                  <a:cubicBezTo>
                    <a:pt x="16985" y="7413"/>
                    <a:pt x="16004" y="5354"/>
                    <a:pt x="14547" y="3866"/>
                  </a:cubicBezTo>
                  <a:lnTo>
                    <a:pt x="14547" y="3866"/>
                  </a:lnTo>
                  <a:cubicBezTo>
                    <a:pt x="17017" y="5101"/>
                    <a:pt x="18791" y="7254"/>
                    <a:pt x="21007" y="8901"/>
                  </a:cubicBezTo>
                  <a:cubicBezTo>
                    <a:pt x="22306" y="10706"/>
                    <a:pt x="21767" y="13271"/>
                    <a:pt x="22654" y="15298"/>
                  </a:cubicBezTo>
                  <a:cubicBezTo>
                    <a:pt x="23446" y="17103"/>
                    <a:pt x="24776" y="18623"/>
                    <a:pt x="26391" y="19700"/>
                  </a:cubicBezTo>
                  <a:cubicBezTo>
                    <a:pt x="27720" y="20622"/>
                    <a:pt x="29165" y="21242"/>
                    <a:pt x="30746" y="21242"/>
                  </a:cubicBezTo>
                  <a:cubicBezTo>
                    <a:pt x="31011" y="21242"/>
                    <a:pt x="31280" y="21225"/>
                    <a:pt x="31553" y="21189"/>
                  </a:cubicBezTo>
                  <a:cubicBezTo>
                    <a:pt x="33738" y="20904"/>
                    <a:pt x="35828" y="20080"/>
                    <a:pt x="37729" y="19035"/>
                  </a:cubicBezTo>
                  <a:cubicBezTo>
                    <a:pt x="37887" y="18940"/>
                    <a:pt x="37792" y="18750"/>
                    <a:pt x="37634" y="18750"/>
                  </a:cubicBezTo>
                  <a:cubicBezTo>
                    <a:pt x="37634" y="18718"/>
                    <a:pt x="37602" y="18687"/>
                    <a:pt x="37539" y="18687"/>
                  </a:cubicBezTo>
                  <a:cubicBezTo>
                    <a:pt x="35638" y="18338"/>
                    <a:pt x="33770" y="17515"/>
                    <a:pt x="32218" y="16312"/>
                  </a:cubicBezTo>
                  <a:cubicBezTo>
                    <a:pt x="30793" y="15203"/>
                    <a:pt x="29780" y="13778"/>
                    <a:pt x="28608" y="12416"/>
                  </a:cubicBezTo>
                  <a:cubicBezTo>
                    <a:pt x="27626" y="11308"/>
                    <a:pt x="26423" y="10485"/>
                    <a:pt x="25093" y="9914"/>
                  </a:cubicBezTo>
                  <a:cubicBezTo>
                    <a:pt x="23794" y="9344"/>
                    <a:pt x="22306" y="9186"/>
                    <a:pt x="21134" y="8489"/>
                  </a:cubicBezTo>
                  <a:cubicBezTo>
                    <a:pt x="19772" y="7286"/>
                    <a:pt x="18569" y="5893"/>
                    <a:pt x="17144" y="4784"/>
                  </a:cubicBezTo>
                  <a:cubicBezTo>
                    <a:pt x="15529" y="3517"/>
                    <a:pt x="13692" y="2916"/>
                    <a:pt x="11728" y="2409"/>
                  </a:cubicBezTo>
                  <a:cubicBezTo>
                    <a:pt x="10172" y="1982"/>
                    <a:pt x="8557" y="1584"/>
                    <a:pt x="6939" y="1584"/>
                  </a:cubicBezTo>
                  <a:cubicBezTo>
                    <a:pt x="6878" y="1584"/>
                    <a:pt x="6817" y="1584"/>
                    <a:pt x="6756" y="1586"/>
                  </a:cubicBezTo>
                  <a:cubicBezTo>
                    <a:pt x="6883" y="1206"/>
                    <a:pt x="8055" y="699"/>
                    <a:pt x="8181" y="667"/>
                  </a:cubicBezTo>
                  <a:cubicBezTo>
                    <a:pt x="8460" y="574"/>
                    <a:pt x="8718" y="532"/>
                    <a:pt x="8967" y="532"/>
                  </a:cubicBezTo>
                  <a:cubicBezTo>
                    <a:pt x="9396" y="532"/>
                    <a:pt x="9799" y="657"/>
                    <a:pt x="10240" y="857"/>
                  </a:cubicBezTo>
                  <a:cubicBezTo>
                    <a:pt x="10842" y="1111"/>
                    <a:pt x="11443" y="1459"/>
                    <a:pt x="12045" y="1681"/>
                  </a:cubicBezTo>
                  <a:cubicBezTo>
                    <a:pt x="12610" y="1898"/>
                    <a:pt x="13146" y="1981"/>
                    <a:pt x="13682" y="1981"/>
                  </a:cubicBezTo>
                  <a:cubicBezTo>
                    <a:pt x="13927" y="1981"/>
                    <a:pt x="14172" y="1964"/>
                    <a:pt x="14420" y="1934"/>
                  </a:cubicBezTo>
                  <a:cubicBezTo>
                    <a:pt x="14420" y="1966"/>
                    <a:pt x="14452" y="1997"/>
                    <a:pt x="14484" y="1997"/>
                  </a:cubicBezTo>
                  <a:cubicBezTo>
                    <a:pt x="15814" y="2662"/>
                    <a:pt x="17144" y="3042"/>
                    <a:pt x="18632" y="3201"/>
                  </a:cubicBezTo>
                  <a:cubicBezTo>
                    <a:pt x="20437" y="3422"/>
                    <a:pt x="22052" y="4214"/>
                    <a:pt x="23826" y="4372"/>
                  </a:cubicBezTo>
                  <a:cubicBezTo>
                    <a:pt x="24097" y="4397"/>
                    <a:pt x="24367" y="4408"/>
                    <a:pt x="24637" y="4408"/>
                  </a:cubicBezTo>
                  <a:cubicBezTo>
                    <a:pt x="27557" y="4408"/>
                    <a:pt x="30409" y="3048"/>
                    <a:pt x="32757" y="1396"/>
                  </a:cubicBezTo>
                  <a:cubicBezTo>
                    <a:pt x="32757" y="1396"/>
                    <a:pt x="32788" y="1364"/>
                    <a:pt x="32820" y="1364"/>
                  </a:cubicBezTo>
                  <a:cubicBezTo>
                    <a:pt x="32925" y="1285"/>
                    <a:pt x="32856" y="1119"/>
                    <a:pt x="32739" y="1119"/>
                  </a:cubicBezTo>
                  <a:cubicBezTo>
                    <a:pt x="32715" y="1119"/>
                    <a:pt x="32689" y="1126"/>
                    <a:pt x="32662" y="1142"/>
                  </a:cubicBezTo>
                  <a:cubicBezTo>
                    <a:pt x="31930" y="1593"/>
                    <a:pt x="31174" y="1759"/>
                    <a:pt x="30408" y="1759"/>
                  </a:cubicBezTo>
                  <a:cubicBezTo>
                    <a:pt x="29020" y="1759"/>
                    <a:pt x="27600" y="1213"/>
                    <a:pt x="26233" y="825"/>
                  </a:cubicBezTo>
                  <a:cubicBezTo>
                    <a:pt x="25421" y="610"/>
                    <a:pt x="24723" y="516"/>
                    <a:pt x="24023" y="516"/>
                  </a:cubicBezTo>
                  <a:cubicBezTo>
                    <a:pt x="23385" y="516"/>
                    <a:pt x="22746" y="594"/>
                    <a:pt x="22021" y="730"/>
                  </a:cubicBezTo>
                  <a:cubicBezTo>
                    <a:pt x="21853" y="763"/>
                    <a:pt x="21691" y="778"/>
                    <a:pt x="21533" y="778"/>
                  </a:cubicBezTo>
                  <a:cubicBezTo>
                    <a:pt x="20449" y="778"/>
                    <a:pt x="19572" y="99"/>
                    <a:pt x="18414" y="99"/>
                  </a:cubicBezTo>
                  <a:cubicBezTo>
                    <a:pt x="18280" y="99"/>
                    <a:pt x="18142" y="108"/>
                    <a:pt x="17999" y="129"/>
                  </a:cubicBezTo>
                  <a:cubicBezTo>
                    <a:pt x="16415" y="350"/>
                    <a:pt x="14800" y="1047"/>
                    <a:pt x="13312" y="1617"/>
                  </a:cubicBezTo>
                  <a:cubicBezTo>
                    <a:pt x="12647" y="1491"/>
                    <a:pt x="12013" y="1269"/>
                    <a:pt x="11285" y="857"/>
                  </a:cubicBezTo>
                  <a:cubicBezTo>
                    <a:pt x="10557" y="445"/>
                    <a:pt x="9796" y="34"/>
                    <a:pt x="8910" y="2"/>
                  </a:cubicBezTo>
                  <a:cubicBezTo>
                    <a:pt x="8892" y="1"/>
                    <a:pt x="8873" y="1"/>
                    <a:pt x="88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65"/>
            <p:cNvSpPr/>
            <p:nvPr/>
          </p:nvSpPr>
          <p:spPr>
            <a:xfrm>
              <a:off x="646101" y="374911"/>
              <a:ext cx="113376" cy="102295"/>
            </a:xfrm>
            <a:custGeom>
              <a:avLst/>
              <a:gdLst/>
              <a:ahLst/>
              <a:cxnLst/>
              <a:rect l="l" t="t" r="r" b="b"/>
              <a:pathLst>
                <a:path w="3558" h="3210" extrusionOk="0">
                  <a:moveTo>
                    <a:pt x="98" y="1"/>
                  </a:moveTo>
                  <a:cubicBezTo>
                    <a:pt x="46" y="1"/>
                    <a:pt x="1" y="68"/>
                    <a:pt x="50" y="116"/>
                  </a:cubicBezTo>
                  <a:cubicBezTo>
                    <a:pt x="1253" y="1067"/>
                    <a:pt x="2361" y="2112"/>
                    <a:pt x="3438" y="3188"/>
                  </a:cubicBezTo>
                  <a:cubicBezTo>
                    <a:pt x="3453" y="3203"/>
                    <a:pt x="3468" y="3209"/>
                    <a:pt x="3481" y="3209"/>
                  </a:cubicBezTo>
                  <a:cubicBezTo>
                    <a:pt x="3526" y="3209"/>
                    <a:pt x="3557" y="3142"/>
                    <a:pt x="3533" y="3093"/>
                  </a:cubicBezTo>
                  <a:cubicBezTo>
                    <a:pt x="2551" y="1922"/>
                    <a:pt x="1380" y="908"/>
                    <a:pt x="145" y="21"/>
                  </a:cubicBezTo>
                  <a:cubicBezTo>
                    <a:pt x="130" y="7"/>
                    <a:pt x="113" y="1"/>
                    <a:pt x="9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65"/>
            <p:cNvSpPr/>
            <p:nvPr/>
          </p:nvSpPr>
          <p:spPr>
            <a:xfrm>
              <a:off x="665126" y="417135"/>
              <a:ext cx="320339" cy="220077"/>
            </a:xfrm>
            <a:custGeom>
              <a:avLst/>
              <a:gdLst/>
              <a:ahLst/>
              <a:cxnLst/>
              <a:rect l="l" t="t" r="r" b="b"/>
              <a:pathLst>
                <a:path w="10053" h="6906" extrusionOk="0">
                  <a:moveTo>
                    <a:pt x="89" y="0"/>
                  </a:moveTo>
                  <a:cubicBezTo>
                    <a:pt x="41" y="0"/>
                    <a:pt x="0" y="45"/>
                    <a:pt x="23" y="90"/>
                  </a:cubicBezTo>
                  <a:cubicBezTo>
                    <a:pt x="2493" y="3478"/>
                    <a:pt x="6103" y="5474"/>
                    <a:pt x="9967" y="6899"/>
                  </a:cubicBezTo>
                  <a:cubicBezTo>
                    <a:pt x="9975" y="6903"/>
                    <a:pt x="9984" y="6905"/>
                    <a:pt x="9991" y="6905"/>
                  </a:cubicBezTo>
                  <a:cubicBezTo>
                    <a:pt x="10037" y="6905"/>
                    <a:pt x="10053" y="6831"/>
                    <a:pt x="9998" y="6804"/>
                  </a:cubicBezTo>
                  <a:cubicBezTo>
                    <a:pt x="6230" y="5315"/>
                    <a:pt x="2683" y="3288"/>
                    <a:pt x="149" y="27"/>
                  </a:cubicBezTo>
                  <a:cubicBezTo>
                    <a:pt x="131" y="8"/>
                    <a:pt x="109" y="0"/>
                    <a:pt x="8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65"/>
            <p:cNvSpPr/>
            <p:nvPr/>
          </p:nvSpPr>
          <p:spPr>
            <a:xfrm>
              <a:off x="632909" y="436031"/>
              <a:ext cx="346787" cy="246368"/>
            </a:xfrm>
            <a:custGeom>
              <a:avLst/>
              <a:gdLst/>
              <a:ahLst/>
              <a:cxnLst/>
              <a:rect l="l" t="t" r="r" b="b"/>
              <a:pathLst>
                <a:path w="10883" h="7731" extrusionOk="0">
                  <a:moveTo>
                    <a:pt x="62" y="1"/>
                  </a:moveTo>
                  <a:cubicBezTo>
                    <a:pt x="29" y="1"/>
                    <a:pt x="1" y="28"/>
                    <a:pt x="20" y="67"/>
                  </a:cubicBezTo>
                  <a:cubicBezTo>
                    <a:pt x="1667" y="4501"/>
                    <a:pt x="6037" y="7731"/>
                    <a:pt x="10851" y="7731"/>
                  </a:cubicBezTo>
                  <a:cubicBezTo>
                    <a:pt x="10883" y="7731"/>
                    <a:pt x="10883" y="7667"/>
                    <a:pt x="10851" y="7667"/>
                  </a:cubicBezTo>
                  <a:cubicBezTo>
                    <a:pt x="6069" y="7351"/>
                    <a:pt x="1889" y="4501"/>
                    <a:pt x="115" y="35"/>
                  </a:cubicBezTo>
                  <a:cubicBezTo>
                    <a:pt x="103" y="11"/>
                    <a:pt x="82" y="1"/>
                    <a:pt x="6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535;p44">
            <a:extLst>
              <a:ext uri="{FF2B5EF4-FFF2-40B4-BE49-F238E27FC236}">
                <a16:creationId xmlns:a16="http://schemas.microsoft.com/office/drawing/2014/main" id="{2D79B177-66DB-48A6-A255-8690AB010B24}"/>
              </a:ext>
            </a:extLst>
          </p:cNvPr>
          <p:cNvSpPr txBox="1">
            <a:spLocks/>
          </p:cNvSpPr>
          <p:nvPr/>
        </p:nvSpPr>
        <p:spPr>
          <a:xfrm>
            <a:off x="825295" y="762654"/>
            <a:ext cx="7112139" cy="41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1pPr>
            <a:lvl2pPr marR="0" lvl="1"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2pPr>
            <a:lvl3pPr marR="0" lvl="2"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3pPr>
            <a:lvl4pPr marR="0" lvl="3"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4pPr>
            <a:lvl5pPr marR="0" lvl="4"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5pPr>
            <a:lvl6pPr marR="0" lvl="5"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6pPr>
            <a:lvl7pPr marR="0" lvl="6"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7pPr>
            <a:lvl8pPr marR="0" lvl="7"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8pPr>
            <a:lvl9pPr marR="0" lvl="8"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9pPr>
          </a:lstStyle>
          <a:p>
            <a:pPr algn="ctr"/>
            <a:r>
              <a:rPr lang="vi-VN" sz="2800" dirty="0">
                <a:latin typeface="Times New Roman" panose="02020603050405020304" pitchFamily="18" charset="0"/>
                <a:cs typeface="Times New Roman" panose="02020603050405020304" pitchFamily="18" charset="0"/>
              </a:rPr>
              <a:t>1. Quy trình tổ chức </a:t>
            </a:r>
          </a:p>
        </p:txBody>
      </p:sp>
      <p:sp>
        <p:nvSpPr>
          <p:cNvPr id="49" name="Google Shape;1488;p57">
            <a:extLst>
              <a:ext uri="{FF2B5EF4-FFF2-40B4-BE49-F238E27FC236}">
                <a16:creationId xmlns:a16="http://schemas.microsoft.com/office/drawing/2014/main" id="{B5EDA94E-92EF-47F8-9FFE-AD35417FD603}"/>
              </a:ext>
            </a:extLst>
          </p:cNvPr>
          <p:cNvSpPr txBox="1">
            <a:spLocks/>
          </p:cNvSpPr>
          <p:nvPr/>
        </p:nvSpPr>
        <p:spPr>
          <a:xfrm>
            <a:off x="278744" y="1978377"/>
            <a:ext cx="3953934" cy="2579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332D29"/>
              </a:buClr>
              <a:buSzPts val="1600"/>
              <a:buFont typeface="Alice"/>
              <a:buNone/>
              <a:defRPr sz="1600" b="1" i="0" u="none" strike="noStrike" cap="none">
                <a:solidFill>
                  <a:srgbClr val="332D29"/>
                </a:solidFill>
                <a:latin typeface="Alice"/>
                <a:ea typeface="Alice"/>
                <a:cs typeface="Alice"/>
                <a:sym typeface="Alice"/>
              </a:defRPr>
            </a:lvl1pPr>
            <a:lvl2pPr marL="914400" marR="0" lvl="1" indent="-317500" algn="l" rtl="0">
              <a:lnSpc>
                <a:spcPct val="100000"/>
              </a:lnSpc>
              <a:spcBef>
                <a:spcPts val="0"/>
              </a:spcBef>
              <a:spcAft>
                <a:spcPts val="0"/>
              </a:spcAft>
              <a:buClr>
                <a:srgbClr val="332D29"/>
              </a:buClr>
              <a:buSzPts val="1600"/>
              <a:buFont typeface="Alice"/>
              <a:buNone/>
              <a:defRPr sz="1600" b="1" i="0" u="none" strike="noStrike" cap="none">
                <a:solidFill>
                  <a:srgbClr val="332D29"/>
                </a:solidFill>
                <a:latin typeface="Alice"/>
                <a:ea typeface="Alice"/>
                <a:cs typeface="Alice"/>
                <a:sym typeface="Alice"/>
              </a:defRPr>
            </a:lvl2pPr>
            <a:lvl3pPr marL="1371600" marR="0" lvl="2" indent="-317500" algn="l" rtl="0">
              <a:lnSpc>
                <a:spcPct val="100000"/>
              </a:lnSpc>
              <a:spcBef>
                <a:spcPts val="0"/>
              </a:spcBef>
              <a:spcAft>
                <a:spcPts val="0"/>
              </a:spcAft>
              <a:buClr>
                <a:srgbClr val="332D29"/>
              </a:buClr>
              <a:buSzPts val="1600"/>
              <a:buFont typeface="Alice"/>
              <a:buNone/>
              <a:defRPr sz="1600" b="1" i="0" u="none" strike="noStrike" cap="none">
                <a:solidFill>
                  <a:srgbClr val="332D29"/>
                </a:solidFill>
                <a:latin typeface="Alice"/>
                <a:ea typeface="Alice"/>
                <a:cs typeface="Alice"/>
                <a:sym typeface="Alice"/>
              </a:defRPr>
            </a:lvl3pPr>
            <a:lvl4pPr marL="1828800" marR="0" lvl="3" indent="-317500" algn="l" rtl="0">
              <a:lnSpc>
                <a:spcPct val="100000"/>
              </a:lnSpc>
              <a:spcBef>
                <a:spcPts val="0"/>
              </a:spcBef>
              <a:spcAft>
                <a:spcPts val="0"/>
              </a:spcAft>
              <a:buClr>
                <a:srgbClr val="332D29"/>
              </a:buClr>
              <a:buSzPts val="1600"/>
              <a:buFont typeface="Alice"/>
              <a:buNone/>
              <a:defRPr sz="1600" b="1" i="0" u="none" strike="noStrike" cap="none">
                <a:solidFill>
                  <a:srgbClr val="332D29"/>
                </a:solidFill>
                <a:latin typeface="Alice"/>
                <a:ea typeface="Alice"/>
                <a:cs typeface="Alice"/>
                <a:sym typeface="Alice"/>
              </a:defRPr>
            </a:lvl4pPr>
            <a:lvl5pPr marL="2286000" marR="0" lvl="4" indent="-317500" algn="l" rtl="0">
              <a:lnSpc>
                <a:spcPct val="100000"/>
              </a:lnSpc>
              <a:spcBef>
                <a:spcPts val="0"/>
              </a:spcBef>
              <a:spcAft>
                <a:spcPts val="0"/>
              </a:spcAft>
              <a:buClr>
                <a:srgbClr val="332D29"/>
              </a:buClr>
              <a:buSzPts val="1600"/>
              <a:buFont typeface="Alice"/>
              <a:buNone/>
              <a:defRPr sz="1600" b="1" i="0" u="none" strike="noStrike" cap="none">
                <a:solidFill>
                  <a:srgbClr val="332D29"/>
                </a:solidFill>
                <a:latin typeface="Alice"/>
                <a:ea typeface="Alice"/>
                <a:cs typeface="Alice"/>
                <a:sym typeface="Alice"/>
              </a:defRPr>
            </a:lvl5pPr>
            <a:lvl6pPr marL="2743200" marR="0" lvl="5" indent="-317500" algn="l" rtl="0">
              <a:lnSpc>
                <a:spcPct val="100000"/>
              </a:lnSpc>
              <a:spcBef>
                <a:spcPts val="0"/>
              </a:spcBef>
              <a:spcAft>
                <a:spcPts val="0"/>
              </a:spcAft>
              <a:buClr>
                <a:srgbClr val="332D29"/>
              </a:buClr>
              <a:buSzPts val="1600"/>
              <a:buFont typeface="Alice"/>
              <a:buNone/>
              <a:defRPr sz="1600" b="1" i="0" u="none" strike="noStrike" cap="none">
                <a:solidFill>
                  <a:srgbClr val="332D29"/>
                </a:solidFill>
                <a:latin typeface="Alice"/>
                <a:ea typeface="Alice"/>
                <a:cs typeface="Alice"/>
                <a:sym typeface="Alice"/>
              </a:defRPr>
            </a:lvl6pPr>
            <a:lvl7pPr marL="3200400" marR="0" lvl="6" indent="-317500" algn="l" rtl="0">
              <a:lnSpc>
                <a:spcPct val="100000"/>
              </a:lnSpc>
              <a:spcBef>
                <a:spcPts val="0"/>
              </a:spcBef>
              <a:spcAft>
                <a:spcPts val="0"/>
              </a:spcAft>
              <a:buClr>
                <a:srgbClr val="332D29"/>
              </a:buClr>
              <a:buSzPts val="1600"/>
              <a:buFont typeface="Alice"/>
              <a:buNone/>
              <a:defRPr sz="1600" b="1" i="0" u="none" strike="noStrike" cap="none">
                <a:solidFill>
                  <a:srgbClr val="332D29"/>
                </a:solidFill>
                <a:latin typeface="Alice"/>
                <a:ea typeface="Alice"/>
                <a:cs typeface="Alice"/>
                <a:sym typeface="Alice"/>
              </a:defRPr>
            </a:lvl7pPr>
            <a:lvl8pPr marL="3657600" marR="0" lvl="7" indent="-317500" algn="l" rtl="0">
              <a:lnSpc>
                <a:spcPct val="100000"/>
              </a:lnSpc>
              <a:spcBef>
                <a:spcPts val="0"/>
              </a:spcBef>
              <a:spcAft>
                <a:spcPts val="0"/>
              </a:spcAft>
              <a:buClr>
                <a:srgbClr val="332D29"/>
              </a:buClr>
              <a:buSzPts val="1600"/>
              <a:buFont typeface="Alice"/>
              <a:buNone/>
              <a:defRPr sz="1600" b="1" i="0" u="none" strike="noStrike" cap="none">
                <a:solidFill>
                  <a:srgbClr val="332D29"/>
                </a:solidFill>
                <a:latin typeface="Alice"/>
                <a:ea typeface="Alice"/>
                <a:cs typeface="Alice"/>
                <a:sym typeface="Alice"/>
              </a:defRPr>
            </a:lvl8pPr>
            <a:lvl9pPr marL="4114800" marR="0" lvl="8" indent="-317500" algn="l" rtl="0">
              <a:lnSpc>
                <a:spcPct val="100000"/>
              </a:lnSpc>
              <a:spcBef>
                <a:spcPts val="0"/>
              </a:spcBef>
              <a:spcAft>
                <a:spcPts val="0"/>
              </a:spcAft>
              <a:buClr>
                <a:srgbClr val="332D29"/>
              </a:buClr>
              <a:buSzPts val="1600"/>
              <a:buFont typeface="Alice"/>
              <a:buNone/>
              <a:defRPr sz="1600" b="1" i="0" u="none" strike="noStrike" cap="none">
                <a:solidFill>
                  <a:srgbClr val="332D29"/>
                </a:solidFill>
                <a:latin typeface="Alice"/>
                <a:ea typeface="Alice"/>
                <a:cs typeface="Alice"/>
                <a:sym typeface="Alice"/>
              </a:defRPr>
            </a:lvl9pPr>
          </a:lstStyle>
          <a:p>
            <a:pPr indent="-330200">
              <a:buFont typeface="Alice"/>
              <a:buChar char="●"/>
            </a:pPr>
            <a:r>
              <a:rPr lang="vi-VN" sz="2800" dirty="0">
                <a:latin typeface="Times New Roman" panose="02020603050405020304" pitchFamily="18" charset="0"/>
                <a:cs typeface="Times New Roman" panose="02020603050405020304" pitchFamily="18" charset="0"/>
              </a:rPr>
              <a:t>Khởi động</a:t>
            </a:r>
          </a:p>
          <a:p>
            <a:pPr indent="-330200">
              <a:buFont typeface="Alice"/>
              <a:buChar char="●"/>
            </a:pPr>
            <a:r>
              <a:rPr lang="vi-VN" sz="2800" dirty="0">
                <a:latin typeface="Times New Roman" panose="02020603050405020304" pitchFamily="18" charset="0"/>
                <a:cs typeface="Times New Roman" panose="02020603050405020304" pitchFamily="18" charset="0"/>
              </a:rPr>
              <a:t>Khám phá - Kết nối </a:t>
            </a:r>
          </a:p>
          <a:p>
            <a:pPr indent="-330200">
              <a:buFont typeface="Alice"/>
              <a:buChar char="●"/>
            </a:pPr>
            <a:r>
              <a:rPr lang="vi-VN" sz="2800" dirty="0">
                <a:latin typeface="Times New Roman" panose="02020603050405020304" pitchFamily="18" charset="0"/>
                <a:cs typeface="Times New Roman" panose="02020603050405020304" pitchFamily="18" charset="0"/>
              </a:rPr>
              <a:t>Vận dụng</a:t>
            </a:r>
          </a:p>
          <a:p>
            <a:pPr indent="-330200">
              <a:buFont typeface="Alice"/>
              <a:buChar char="●"/>
            </a:pPr>
            <a:r>
              <a:rPr lang="vi-VN" sz="2800" dirty="0">
                <a:latin typeface="Times New Roman" panose="02020603050405020304" pitchFamily="18" charset="0"/>
                <a:cs typeface="Times New Roman" panose="02020603050405020304" pitchFamily="18" charset="0"/>
              </a:rPr>
              <a:t>Đánh giá</a:t>
            </a:r>
          </a:p>
        </p:txBody>
      </p:sp>
      <p:sp>
        <p:nvSpPr>
          <p:cNvPr id="50" name="Google Shape;1489;p57">
            <a:extLst>
              <a:ext uri="{FF2B5EF4-FFF2-40B4-BE49-F238E27FC236}">
                <a16:creationId xmlns:a16="http://schemas.microsoft.com/office/drawing/2014/main" id="{7CE5BFEF-BEF2-4362-A7D5-881E56A4A362}"/>
              </a:ext>
            </a:extLst>
          </p:cNvPr>
          <p:cNvSpPr txBox="1">
            <a:spLocks/>
          </p:cNvSpPr>
          <p:nvPr/>
        </p:nvSpPr>
        <p:spPr>
          <a:xfrm>
            <a:off x="443049" y="1616527"/>
            <a:ext cx="3589808" cy="36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332D29"/>
              </a:buClr>
              <a:buSzPts val="1400"/>
              <a:buFont typeface="Alice"/>
              <a:buNone/>
              <a:defRPr sz="1400" b="0" i="0" u="none" strike="noStrike" cap="none">
                <a:solidFill>
                  <a:srgbClr val="332D29"/>
                </a:solidFill>
                <a:latin typeface="Alice"/>
                <a:ea typeface="Alice"/>
                <a:cs typeface="Alice"/>
                <a:sym typeface="Alice"/>
              </a:defRPr>
            </a:lvl1pPr>
            <a:lvl2pPr marL="914400" marR="0" lvl="1" indent="-317500" algn="l" rtl="0">
              <a:lnSpc>
                <a:spcPct val="100000"/>
              </a:lnSpc>
              <a:spcBef>
                <a:spcPts val="0"/>
              </a:spcBef>
              <a:spcAft>
                <a:spcPts val="0"/>
              </a:spcAft>
              <a:buClr>
                <a:srgbClr val="332D29"/>
              </a:buClr>
              <a:buSzPts val="1400"/>
              <a:buFont typeface="Alice"/>
              <a:buNone/>
              <a:defRPr sz="1400" b="0" i="0" u="none" strike="noStrike" cap="none">
                <a:solidFill>
                  <a:srgbClr val="332D29"/>
                </a:solidFill>
                <a:latin typeface="Alice"/>
                <a:ea typeface="Alice"/>
                <a:cs typeface="Alice"/>
                <a:sym typeface="Alice"/>
              </a:defRPr>
            </a:lvl2pPr>
            <a:lvl3pPr marL="1371600" marR="0" lvl="2" indent="-317500" algn="l" rtl="0">
              <a:lnSpc>
                <a:spcPct val="100000"/>
              </a:lnSpc>
              <a:spcBef>
                <a:spcPts val="0"/>
              </a:spcBef>
              <a:spcAft>
                <a:spcPts val="0"/>
              </a:spcAft>
              <a:buClr>
                <a:srgbClr val="332D29"/>
              </a:buClr>
              <a:buSzPts val="1400"/>
              <a:buFont typeface="Alice"/>
              <a:buNone/>
              <a:defRPr sz="1400" b="0" i="0" u="none" strike="noStrike" cap="none">
                <a:solidFill>
                  <a:srgbClr val="332D29"/>
                </a:solidFill>
                <a:latin typeface="Alice"/>
                <a:ea typeface="Alice"/>
                <a:cs typeface="Alice"/>
                <a:sym typeface="Alice"/>
              </a:defRPr>
            </a:lvl3pPr>
            <a:lvl4pPr marL="1828800" marR="0" lvl="3" indent="-317500" algn="l" rtl="0">
              <a:lnSpc>
                <a:spcPct val="100000"/>
              </a:lnSpc>
              <a:spcBef>
                <a:spcPts val="0"/>
              </a:spcBef>
              <a:spcAft>
                <a:spcPts val="0"/>
              </a:spcAft>
              <a:buClr>
                <a:srgbClr val="332D29"/>
              </a:buClr>
              <a:buSzPts val="1400"/>
              <a:buFont typeface="Alice"/>
              <a:buNone/>
              <a:defRPr sz="1400" b="0" i="0" u="none" strike="noStrike" cap="none">
                <a:solidFill>
                  <a:srgbClr val="332D29"/>
                </a:solidFill>
                <a:latin typeface="Alice"/>
                <a:ea typeface="Alice"/>
                <a:cs typeface="Alice"/>
                <a:sym typeface="Alice"/>
              </a:defRPr>
            </a:lvl4pPr>
            <a:lvl5pPr marL="2286000" marR="0" lvl="4" indent="-317500" algn="l" rtl="0">
              <a:lnSpc>
                <a:spcPct val="100000"/>
              </a:lnSpc>
              <a:spcBef>
                <a:spcPts val="0"/>
              </a:spcBef>
              <a:spcAft>
                <a:spcPts val="0"/>
              </a:spcAft>
              <a:buClr>
                <a:srgbClr val="332D29"/>
              </a:buClr>
              <a:buSzPts val="1400"/>
              <a:buFont typeface="Alice"/>
              <a:buNone/>
              <a:defRPr sz="1400" b="0" i="0" u="none" strike="noStrike" cap="none">
                <a:solidFill>
                  <a:srgbClr val="332D29"/>
                </a:solidFill>
                <a:latin typeface="Alice"/>
                <a:ea typeface="Alice"/>
                <a:cs typeface="Alice"/>
                <a:sym typeface="Alice"/>
              </a:defRPr>
            </a:lvl5pPr>
            <a:lvl6pPr marL="2743200" marR="0" lvl="5" indent="-317500" algn="l" rtl="0">
              <a:lnSpc>
                <a:spcPct val="100000"/>
              </a:lnSpc>
              <a:spcBef>
                <a:spcPts val="0"/>
              </a:spcBef>
              <a:spcAft>
                <a:spcPts val="0"/>
              </a:spcAft>
              <a:buClr>
                <a:srgbClr val="332D29"/>
              </a:buClr>
              <a:buSzPts val="1400"/>
              <a:buFont typeface="Alice"/>
              <a:buNone/>
              <a:defRPr sz="1400" b="0" i="0" u="none" strike="noStrike" cap="none">
                <a:solidFill>
                  <a:srgbClr val="332D29"/>
                </a:solidFill>
                <a:latin typeface="Alice"/>
                <a:ea typeface="Alice"/>
                <a:cs typeface="Alice"/>
                <a:sym typeface="Alice"/>
              </a:defRPr>
            </a:lvl6pPr>
            <a:lvl7pPr marL="3200400" marR="0" lvl="6" indent="-317500" algn="l" rtl="0">
              <a:lnSpc>
                <a:spcPct val="100000"/>
              </a:lnSpc>
              <a:spcBef>
                <a:spcPts val="0"/>
              </a:spcBef>
              <a:spcAft>
                <a:spcPts val="0"/>
              </a:spcAft>
              <a:buClr>
                <a:srgbClr val="332D29"/>
              </a:buClr>
              <a:buSzPts val="1400"/>
              <a:buFont typeface="Alice"/>
              <a:buNone/>
              <a:defRPr sz="1400" b="0" i="0" u="none" strike="noStrike" cap="none">
                <a:solidFill>
                  <a:srgbClr val="332D29"/>
                </a:solidFill>
                <a:latin typeface="Alice"/>
                <a:ea typeface="Alice"/>
                <a:cs typeface="Alice"/>
                <a:sym typeface="Alice"/>
              </a:defRPr>
            </a:lvl7pPr>
            <a:lvl8pPr marL="3657600" marR="0" lvl="7" indent="-317500" algn="l" rtl="0">
              <a:lnSpc>
                <a:spcPct val="100000"/>
              </a:lnSpc>
              <a:spcBef>
                <a:spcPts val="0"/>
              </a:spcBef>
              <a:spcAft>
                <a:spcPts val="0"/>
              </a:spcAft>
              <a:buClr>
                <a:srgbClr val="332D29"/>
              </a:buClr>
              <a:buSzPts val="1400"/>
              <a:buFont typeface="Alice"/>
              <a:buNone/>
              <a:defRPr sz="1400" b="0" i="0" u="none" strike="noStrike" cap="none">
                <a:solidFill>
                  <a:srgbClr val="332D29"/>
                </a:solidFill>
                <a:latin typeface="Alice"/>
                <a:ea typeface="Alice"/>
                <a:cs typeface="Alice"/>
                <a:sym typeface="Alice"/>
              </a:defRPr>
            </a:lvl8pPr>
            <a:lvl9pPr marL="4114800" marR="0" lvl="8" indent="-317500" algn="l" rtl="0">
              <a:lnSpc>
                <a:spcPct val="100000"/>
              </a:lnSpc>
              <a:spcBef>
                <a:spcPts val="0"/>
              </a:spcBef>
              <a:spcAft>
                <a:spcPts val="0"/>
              </a:spcAft>
              <a:buClr>
                <a:srgbClr val="332D29"/>
              </a:buClr>
              <a:buSzPts val="1400"/>
              <a:buFont typeface="Alice"/>
              <a:buNone/>
              <a:defRPr sz="1400" b="0" i="0" u="none" strike="noStrike" cap="none">
                <a:solidFill>
                  <a:srgbClr val="332D29"/>
                </a:solidFill>
                <a:latin typeface="Alice"/>
                <a:ea typeface="Alice"/>
                <a:cs typeface="Alice"/>
                <a:sym typeface="Alice"/>
              </a:defRPr>
            </a:lvl9pPr>
          </a:lstStyle>
          <a:p>
            <a:pPr marL="0" indent="0"/>
            <a:r>
              <a:rPr lang="vi-VN" sz="2800" dirty="0">
                <a:latin typeface="Times New Roman" panose="02020603050405020304" pitchFamily="18" charset="0"/>
                <a:cs typeface="Times New Roman" panose="02020603050405020304" pitchFamily="18" charset="0"/>
              </a:rPr>
              <a:t>Hoạt động trải nghiệm</a:t>
            </a:r>
          </a:p>
        </p:txBody>
      </p:sp>
      <p:sp>
        <p:nvSpPr>
          <p:cNvPr id="51" name="TextBox 50">
            <a:extLst>
              <a:ext uri="{FF2B5EF4-FFF2-40B4-BE49-F238E27FC236}">
                <a16:creationId xmlns:a16="http://schemas.microsoft.com/office/drawing/2014/main" id="{E3ECE0EE-8528-4AB5-B8F1-831E1711DF18}"/>
              </a:ext>
            </a:extLst>
          </p:cNvPr>
          <p:cNvSpPr txBox="1"/>
          <p:nvPr/>
        </p:nvSpPr>
        <p:spPr>
          <a:xfrm>
            <a:off x="84596" y="3873368"/>
            <a:ext cx="4477276" cy="954107"/>
          </a:xfrm>
          <a:prstGeom prst="rect">
            <a:avLst/>
          </a:prstGeom>
          <a:noFill/>
        </p:spPr>
        <p:txBody>
          <a:bodyPr wrap="square" rtlCol="0">
            <a:spAutoFit/>
          </a:bodyPr>
          <a:lstStyle/>
          <a:p>
            <a:pPr algn="ctr"/>
            <a:r>
              <a:rPr lang="vi-VN" sz="2800" dirty="0">
                <a:latin typeface="Times New Roman" panose="02020603050405020304" pitchFamily="18" charset="0"/>
                <a:cs typeface="Times New Roman" panose="02020603050405020304" pitchFamily="18" charset="0"/>
              </a:rPr>
              <a:t>(hình thành năng lực tâm lý – xã hội và phẩm chất năng lực) </a:t>
            </a:r>
            <a:endParaRPr lang="en-US" sz="2800" dirty="0">
              <a:latin typeface="Times New Roman" panose="02020603050405020304" pitchFamily="18" charset="0"/>
              <a:cs typeface="Times New Roman" panose="02020603050405020304" pitchFamily="18" charset="0"/>
            </a:endParaRPr>
          </a:p>
        </p:txBody>
      </p:sp>
      <p:sp>
        <p:nvSpPr>
          <p:cNvPr id="62" name="Google Shape;1188;p40">
            <a:extLst>
              <a:ext uri="{FF2B5EF4-FFF2-40B4-BE49-F238E27FC236}">
                <a16:creationId xmlns:a16="http://schemas.microsoft.com/office/drawing/2014/main" id="{34B4D76C-74C5-46D0-A289-4376CAE6962F}"/>
              </a:ext>
            </a:extLst>
          </p:cNvPr>
          <p:cNvSpPr txBox="1">
            <a:spLocks noGrp="1"/>
          </p:cNvSpPr>
          <p:nvPr>
            <p:ph type="subTitle" idx="1"/>
          </p:nvPr>
        </p:nvSpPr>
        <p:spPr>
          <a:xfrm>
            <a:off x="4957386" y="1998874"/>
            <a:ext cx="2483023" cy="1503000"/>
          </a:xfrm>
          <a:prstGeom prst="rect">
            <a:avLst/>
          </a:prstGeom>
        </p:spPr>
        <p:txBody>
          <a:bodyPr spcFirstLastPara="1" wrap="square" lIns="91425" tIns="91425" rIns="91425" bIns="91425" anchor="t" anchorCtr="0">
            <a:noAutofit/>
          </a:bodyPr>
          <a:lstStyle/>
          <a:p>
            <a:pPr marL="0" indent="0" algn="just"/>
            <a:r>
              <a:rPr lang="vi-VN" sz="2800" dirty="0">
                <a:latin typeface="+mj-lt"/>
              </a:rPr>
              <a:t>GV giúp HS tạo ra năng lực thông qua việc chuyển hóa kinh nghiệm. </a:t>
            </a:r>
            <a:endParaRPr sz="2800" dirty="0">
              <a:latin typeface="+mj-lt"/>
            </a:endParaRPr>
          </a:p>
        </p:txBody>
      </p:sp>
      <p:grpSp>
        <p:nvGrpSpPr>
          <p:cNvPr id="63" name="Google Shape;1417;p67">
            <a:extLst>
              <a:ext uri="{FF2B5EF4-FFF2-40B4-BE49-F238E27FC236}">
                <a16:creationId xmlns:a16="http://schemas.microsoft.com/office/drawing/2014/main" id="{14059D88-4374-4794-986E-BEAD84E5521B}"/>
              </a:ext>
            </a:extLst>
          </p:cNvPr>
          <p:cNvGrpSpPr/>
          <p:nvPr/>
        </p:nvGrpSpPr>
        <p:grpSpPr>
          <a:xfrm>
            <a:off x="4722157" y="1803955"/>
            <a:ext cx="2941634" cy="2620330"/>
            <a:chOff x="713225" y="539500"/>
            <a:chExt cx="2941634" cy="4075155"/>
          </a:xfrm>
        </p:grpSpPr>
        <p:sp>
          <p:nvSpPr>
            <p:cNvPr id="64" name="Google Shape;1418;p67">
              <a:extLst>
                <a:ext uri="{FF2B5EF4-FFF2-40B4-BE49-F238E27FC236}">
                  <a16:creationId xmlns:a16="http://schemas.microsoft.com/office/drawing/2014/main" id="{95FDC516-9C81-488C-83A3-2C63827E4035}"/>
                </a:ext>
              </a:extLst>
            </p:cNvPr>
            <p:cNvSpPr/>
            <p:nvPr/>
          </p:nvSpPr>
          <p:spPr>
            <a:xfrm>
              <a:off x="713225" y="539500"/>
              <a:ext cx="2941634" cy="4075155"/>
            </a:xfrm>
            <a:custGeom>
              <a:avLst/>
              <a:gdLst/>
              <a:ahLst/>
              <a:cxnLst/>
              <a:rect l="l" t="t" r="r" b="b"/>
              <a:pathLst>
                <a:path w="104480" h="144740" extrusionOk="0">
                  <a:moveTo>
                    <a:pt x="9510" y="292"/>
                  </a:moveTo>
                  <a:cubicBezTo>
                    <a:pt x="9747" y="292"/>
                    <a:pt x="9985" y="306"/>
                    <a:pt x="10222" y="306"/>
                  </a:cubicBezTo>
                  <a:lnTo>
                    <a:pt x="95293" y="306"/>
                  </a:lnTo>
                  <a:cubicBezTo>
                    <a:pt x="96911" y="306"/>
                    <a:pt x="98496" y="597"/>
                    <a:pt x="99887" y="1438"/>
                  </a:cubicBezTo>
                  <a:cubicBezTo>
                    <a:pt x="102474" y="2991"/>
                    <a:pt x="103995" y="5805"/>
                    <a:pt x="104027" y="8813"/>
                  </a:cubicBezTo>
                  <a:cubicBezTo>
                    <a:pt x="104027" y="9913"/>
                    <a:pt x="104027" y="11045"/>
                    <a:pt x="104027" y="12145"/>
                  </a:cubicBezTo>
                  <a:lnTo>
                    <a:pt x="104027" y="20167"/>
                  </a:lnTo>
                  <a:lnTo>
                    <a:pt x="104027" y="31780"/>
                  </a:lnTo>
                  <a:lnTo>
                    <a:pt x="104027" y="46012"/>
                  </a:lnTo>
                  <a:lnTo>
                    <a:pt x="104027" y="61959"/>
                  </a:lnTo>
                  <a:lnTo>
                    <a:pt x="104027" y="78456"/>
                  </a:lnTo>
                  <a:lnTo>
                    <a:pt x="104027" y="94629"/>
                  </a:lnTo>
                  <a:lnTo>
                    <a:pt x="104027" y="109379"/>
                  </a:lnTo>
                  <a:lnTo>
                    <a:pt x="104027" y="121800"/>
                  </a:lnTo>
                  <a:lnTo>
                    <a:pt x="104027" y="130792"/>
                  </a:lnTo>
                  <a:lnTo>
                    <a:pt x="104027" y="135450"/>
                  </a:lnTo>
                  <a:cubicBezTo>
                    <a:pt x="104027" y="136421"/>
                    <a:pt x="103930" y="137326"/>
                    <a:pt x="103671" y="138265"/>
                  </a:cubicBezTo>
                  <a:cubicBezTo>
                    <a:pt x="102604" y="141887"/>
                    <a:pt x="99240" y="144410"/>
                    <a:pt x="95455" y="144443"/>
                  </a:cubicBezTo>
                  <a:lnTo>
                    <a:pt x="11677" y="144443"/>
                  </a:lnTo>
                  <a:cubicBezTo>
                    <a:pt x="11167" y="144443"/>
                    <a:pt x="10658" y="144451"/>
                    <a:pt x="10153" y="144451"/>
                  </a:cubicBezTo>
                  <a:cubicBezTo>
                    <a:pt x="8382" y="144451"/>
                    <a:pt x="6649" y="144353"/>
                    <a:pt x="5014" y="143472"/>
                  </a:cubicBezTo>
                  <a:cubicBezTo>
                    <a:pt x="2265" y="141984"/>
                    <a:pt x="615" y="139073"/>
                    <a:pt x="583" y="135968"/>
                  </a:cubicBezTo>
                  <a:cubicBezTo>
                    <a:pt x="583" y="135612"/>
                    <a:pt x="583" y="135289"/>
                    <a:pt x="583" y="134965"/>
                  </a:cubicBezTo>
                  <a:lnTo>
                    <a:pt x="583" y="129240"/>
                  </a:lnTo>
                  <a:lnTo>
                    <a:pt x="583" y="119374"/>
                  </a:lnTo>
                  <a:lnTo>
                    <a:pt x="583" y="106306"/>
                  </a:lnTo>
                  <a:lnTo>
                    <a:pt x="583" y="91168"/>
                  </a:lnTo>
                  <a:lnTo>
                    <a:pt x="583" y="74800"/>
                  </a:lnTo>
                  <a:lnTo>
                    <a:pt x="583" y="58368"/>
                  </a:lnTo>
                  <a:lnTo>
                    <a:pt x="583" y="42745"/>
                  </a:lnTo>
                  <a:lnTo>
                    <a:pt x="583" y="28998"/>
                  </a:lnTo>
                  <a:lnTo>
                    <a:pt x="583" y="18129"/>
                  </a:lnTo>
                  <a:lnTo>
                    <a:pt x="583" y="11078"/>
                  </a:lnTo>
                  <a:cubicBezTo>
                    <a:pt x="583" y="9525"/>
                    <a:pt x="486" y="7908"/>
                    <a:pt x="971" y="6387"/>
                  </a:cubicBezTo>
                  <a:cubicBezTo>
                    <a:pt x="2038" y="2797"/>
                    <a:pt x="5402" y="339"/>
                    <a:pt x="9154" y="306"/>
                  </a:cubicBezTo>
                  <a:cubicBezTo>
                    <a:pt x="9273" y="295"/>
                    <a:pt x="9392" y="292"/>
                    <a:pt x="9510" y="292"/>
                  </a:cubicBezTo>
                  <a:close/>
                  <a:moveTo>
                    <a:pt x="8928" y="1"/>
                  </a:moveTo>
                  <a:cubicBezTo>
                    <a:pt x="8777" y="1"/>
                    <a:pt x="8626" y="4"/>
                    <a:pt x="8475" y="15"/>
                  </a:cubicBezTo>
                  <a:cubicBezTo>
                    <a:pt x="4885" y="177"/>
                    <a:pt x="1650" y="2635"/>
                    <a:pt x="550" y="6032"/>
                  </a:cubicBezTo>
                  <a:cubicBezTo>
                    <a:pt x="0" y="7617"/>
                    <a:pt x="97" y="9234"/>
                    <a:pt x="97" y="10884"/>
                  </a:cubicBezTo>
                  <a:lnTo>
                    <a:pt x="97" y="17935"/>
                  </a:lnTo>
                  <a:lnTo>
                    <a:pt x="97" y="28933"/>
                  </a:lnTo>
                  <a:lnTo>
                    <a:pt x="97" y="42810"/>
                  </a:lnTo>
                  <a:lnTo>
                    <a:pt x="97" y="58627"/>
                  </a:lnTo>
                  <a:lnTo>
                    <a:pt x="97" y="75286"/>
                  </a:lnTo>
                  <a:lnTo>
                    <a:pt x="97" y="91750"/>
                  </a:lnTo>
                  <a:lnTo>
                    <a:pt x="97" y="107018"/>
                  </a:lnTo>
                  <a:lnTo>
                    <a:pt x="97" y="119956"/>
                  </a:lnTo>
                  <a:lnTo>
                    <a:pt x="97" y="129693"/>
                  </a:lnTo>
                  <a:lnTo>
                    <a:pt x="97" y="135095"/>
                  </a:lnTo>
                  <a:cubicBezTo>
                    <a:pt x="97" y="135353"/>
                    <a:pt x="97" y="135612"/>
                    <a:pt x="97" y="135871"/>
                  </a:cubicBezTo>
                  <a:cubicBezTo>
                    <a:pt x="130" y="139267"/>
                    <a:pt x="2135" y="142373"/>
                    <a:pt x="5208" y="143860"/>
                  </a:cubicBezTo>
                  <a:cubicBezTo>
                    <a:pt x="6879" y="144658"/>
                    <a:pt x="8591" y="144739"/>
                    <a:pt x="10344" y="144739"/>
                  </a:cubicBezTo>
                  <a:cubicBezTo>
                    <a:pt x="10797" y="144739"/>
                    <a:pt x="11252" y="144734"/>
                    <a:pt x="11710" y="144734"/>
                  </a:cubicBezTo>
                  <a:lnTo>
                    <a:pt x="95714" y="144734"/>
                  </a:lnTo>
                  <a:cubicBezTo>
                    <a:pt x="95717" y="144734"/>
                    <a:pt x="95719" y="144734"/>
                    <a:pt x="95722" y="144734"/>
                  </a:cubicBezTo>
                  <a:lnTo>
                    <a:pt x="95722" y="144734"/>
                  </a:lnTo>
                  <a:cubicBezTo>
                    <a:pt x="99342" y="144698"/>
                    <a:pt x="102637" y="142467"/>
                    <a:pt x="103930" y="139073"/>
                  </a:cubicBezTo>
                  <a:cubicBezTo>
                    <a:pt x="104350" y="137973"/>
                    <a:pt x="104480" y="136809"/>
                    <a:pt x="104480" y="135612"/>
                  </a:cubicBezTo>
                  <a:lnTo>
                    <a:pt x="104480" y="131019"/>
                  </a:lnTo>
                  <a:lnTo>
                    <a:pt x="104480" y="121929"/>
                  </a:lnTo>
                  <a:lnTo>
                    <a:pt x="104480" y="109444"/>
                  </a:lnTo>
                  <a:lnTo>
                    <a:pt x="104480" y="94467"/>
                  </a:lnTo>
                  <a:lnTo>
                    <a:pt x="104480" y="78132"/>
                  </a:lnTo>
                  <a:lnTo>
                    <a:pt x="104480" y="61441"/>
                  </a:lnTo>
                  <a:lnTo>
                    <a:pt x="104480" y="45430"/>
                  </a:lnTo>
                  <a:lnTo>
                    <a:pt x="104480" y="31165"/>
                  </a:lnTo>
                  <a:lnTo>
                    <a:pt x="104480" y="19617"/>
                  </a:lnTo>
                  <a:lnTo>
                    <a:pt x="104480" y="11854"/>
                  </a:lnTo>
                  <a:cubicBezTo>
                    <a:pt x="104480" y="10851"/>
                    <a:pt x="104480" y="9881"/>
                    <a:pt x="104480" y="8878"/>
                  </a:cubicBezTo>
                  <a:cubicBezTo>
                    <a:pt x="104448" y="5579"/>
                    <a:pt x="102571" y="2538"/>
                    <a:pt x="99596" y="1018"/>
                  </a:cubicBezTo>
                  <a:cubicBezTo>
                    <a:pt x="98205" y="306"/>
                    <a:pt x="96684" y="15"/>
                    <a:pt x="95099" y="15"/>
                  </a:cubicBezTo>
                  <a:lnTo>
                    <a:pt x="9834" y="15"/>
                  </a:lnTo>
                  <a:cubicBezTo>
                    <a:pt x="9532" y="15"/>
                    <a:pt x="9230" y="1"/>
                    <a:pt x="892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19;p67">
              <a:extLst>
                <a:ext uri="{FF2B5EF4-FFF2-40B4-BE49-F238E27FC236}">
                  <a16:creationId xmlns:a16="http://schemas.microsoft.com/office/drawing/2014/main" id="{B5F4AC88-08B3-402F-8548-2EEA9806014F}"/>
                </a:ext>
              </a:extLst>
            </p:cNvPr>
            <p:cNvSpPr/>
            <p:nvPr/>
          </p:nvSpPr>
          <p:spPr>
            <a:xfrm>
              <a:off x="875343" y="700211"/>
              <a:ext cx="2619231" cy="3753484"/>
            </a:xfrm>
            <a:custGeom>
              <a:avLst/>
              <a:gdLst/>
              <a:ahLst/>
              <a:cxnLst/>
              <a:rect l="l" t="t" r="r" b="b"/>
              <a:pathLst>
                <a:path w="93029" h="133315" extrusionOk="0">
                  <a:moveTo>
                    <a:pt x="84748" y="291"/>
                  </a:moveTo>
                  <a:cubicBezTo>
                    <a:pt x="89244" y="324"/>
                    <a:pt x="92544" y="4076"/>
                    <a:pt x="92544" y="8475"/>
                  </a:cubicBezTo>
                  <a:lnTo>
                    <a:pt x="92544" y="12357"/>
                  </a:lnTo>
                  <a:lnTo>
                    <a:pt x="92544" y="20217"/>
                  </a:lnTo>
                  <a:lnTo>
                    <a:pt x="92544" y="31182"/>
                  </a:lnTo>
                  <a:lnTo>
                    <a:pt x="92544" y="44380"/>
                  </a:lnTo>
                  <a:lnTo>
                    <a:pt x="92544" y="58839"/>
                  </a:lnTo>
                  <a:lnTo>
                    <a:pt x="92544" y="73815"/>
                  </a:lnTo>
                  <a:lnTo>
                    <a:pt x="92544" y="88339"/>
                  </a:lnTo>
                  <a:lnTo>
                    <a:pt x="92544" y="101568"/>
                  </a:lnTo>
                  <a:lnTo>
                    <a:pt x="92544" y="112599"/>
                  </a:lnTo>
                  <a:lnTo>
                    <a:pt x="92544" y="120621"/>
                  </a:lnTo>
                  <a:lnTo>
                    <a:pt x="92544" y="124664"/>
                  </a:lnTo>
                  <a:cubicBezTo>
                    <a:pt x="92544" y="125634"/>
                    <a:pt x="92447" y="126605"/>
                    <a:pt x="92123" y="127543"/>
                  </a:cubicBezTo>
                  <a:cubicBezTo>
                    <a:pt x="91023" y="130777"/>
                    <a:pt x="87950" y="132977"/>
                    <a:pt x="84522" y="133009"/>
                  </a:cubicBezTo>
                  <a:lnTo>
                    <a:pt x="9736" y="133009"/>
                  </a:lnTo>
                  <a:cubicBezTo>
                    <a:pt x="9413" y="133009"/>
                    <a:pt x="9104" y="133024"/>
                    <a:pt x="8799" y="133024"/>
                  </a:cubicBezTo>
                  <a:cubicBezTo>
                    <a:pt x="8647" y="133024"/>
                    <a:pt x="8496" y="133020"/>
                    <a:pt x="8345" y="133009"/>
                  </a:cubicBezTo>
                  <a:cubicBezTo>
                    <a:pt x="5499" y="133009"/>
                    <a:pt x="2879" y="131457"/>
                    <a:pt x="1520" y="128934"/>
                  </a:cubicBezTo>
                  <a:cubicBezTo>
                    <a:pt x="550" y="127187"/>
                    <a:pt x="550" y="125408"/>
                    <a:pt x="550" y="123532"/>
                  </a:cubicBezTo>
                  <a:lnTo>
                    <a:pt x="550" y="117580"/>
                  </a:lnTo>
                  <a:lnTo>
                    <a:pt x="550" y="108135"/>
                  </a:lnTo>
                  <a:lnTo>
                    <a:pt x="550" y="96005"/>
                  </a:lnTo>
                  <a:lnTo>
                    <a:pt x="550" y="82096"/>
                  </a:lnTo>
                  <a:lnTo>
                    <a:pt x="550" y="67249"/>
                  </a:lnTo>
                  <a:lnTo>
                    <a:pt x="550" y="52369"/>
                  </a:lnTo>
                  <a:lnTo>
                    <a:pt x="550" y="38396"/>
                  </a:lnTo>
                  <a:lnTo>
                    <a:pt x="550" y="26072"/>
                  </a:lnTo>
                  <a:lnTo>
                    <a:pt x="550" y="16432"/>
                  </a:lnTo>
                  <a:lnTo>
                    <a:pt x="550" y="10222"/>
                  </a:lnTo>
                  <a:cubicBezTo>
                    <a:pt x="550" y="8701"/>
                    <a:pt x="453" y="7246"/>
                    <a:pt x="938" y="5790"/>
                  </a:cubicBezTo>
                  <a:cubicBezTo>
                    <a:pt x="2038" y="2556"/>
                    <a:pt x="5143" y="324"/>
                    <a:pt x="8540" y="291"/>
                  </a:cubicBezTo>
                  <a:close/>
                  <a:moveTo>
                    <a:pt x="9154" y="0"/>
                  </a:moveTo>
                  <a:cubicBezTo>
                    <a:pt x="8734" y="0"/>
                    <a:pt x="8313" y="0"/>
                    <a:pt x="7893" y="32"/>
                  </a:cubicBezTo>
                  <a:cubicBezTo>
                    <a:pt x="4658" y="162"/>
                    <a:pt x="1714" y="2297"/>
                    <a:pt x="582" y="5370"/>
                  </a:cubicBezTo>
                  <a:cubicBezTo>
                    <a:pt x="0" y="6890"/>
                    <a:pt x="65" y="8443"/>
                    <a:pt x="65" y="10028"/>
                  </a:cubicBezTo>
                  <a:lnTo>
                    <a:pt x="65" y="16238"/>
                  </a:lnTo>
                  <a:lnTo>
                    <a:pt x="65" y="26007"/>
                  </a:lnTo>
                  <a:lnTo>
                    <a:pt x="65" y="38460"/>
                  </a:lnTo>
                  <a:lnTo>
                    <a:pt x="65" y="52628"/>
                  </a:lnTo>
                  <a:lnTo>
                    <a:pt x="65" y="67669"/>
                  </a:lnTo>
                  <a:lnTo>
                    <a:pt x="65" y="82581"/>
                  </a:lnTo>
                  <a:lnTo>
                    <a:pt x="65" y="96587"/>
                  </a:lnTo>
                  <a:lnTo>
                    <a:pt x="65" y="108717"/>
                  </a:lnTo>
                  <a:lnTo>
                    <a:pt x="65" y="118065"/>
                  </a:lnTo>
                  <a:lnTo>
                    <a:pt x="65" y="123726"/>
                  </a:lnTo>
                  <a:lnTo>
                    <a:pt x="65" y="124890"/>
                  </a:lnTo>
                  <a:cubicBezTo>
                    <a:pt x="65" y="126766"/>
                    <a:pt x="647" y="128578"/>
                    <a:pt x="1844" y="130098"/>
                  </a:cubicBezTo>
                  <a:cubicBezTo>
                    <a:pt x="3461" y="132136"/>
                    <a:pt x="5984" y="133300"/>
                    <a:pt x="8572" y="133300"/>
                  </a:cubicBezTo>
                  <a:cubicBezTo>
                    <a:pt x="8712" y="133311"/>
                    <a:pt x="8852" y="133315"/>
                    <a:pt x="8992" y="133315"/>
                  </a:cubicBezTo>
                  <a:cubicBezTo>
                    <a:pt x="9273" y="133315"/>
                    <a:pt x="9553" y="133300"/>
                    <a:pt x="9833" y="133300"/>
                  </a:cubicBezTo>
                  <a:lnTo>
                    <a:pt x="84780" y="133300"/>
                  </a:lnTo>
                  <a:cubicBezTo>
                    <a:pt x="84787" y="133300"/>
                    <a:pt x="84794" y="133300"/>
                    <a:pt x="84800" y="133300"/>
                  </a:cubicBezTo>
                  <a:lnTo>
                    <a:pt x="84800" y="133300"/>
                  </a:lnTo>
                  <a:cubicBezTo>
                    <a:pt x="84805" y="133300"/>
                    <a:pt x="84809" y="133300"/>
                    <a:pt x="84813" y="133300"/>
                  </a:cubicBezTo>
                  <a:cubicBezTo>
                    <a:pt x="88080" y="133268"/>
                    <a:pt x="91088" y="131327"/>
                    <a:pt x="92382" y="128287"/>
                  </a:cubicBezTo>
                  <a:cubicBezTo>
                    <a:pt x="92835" y="127187"/>
                    <a:pt x="93029" y="126022"/>
                    <a:pt x="93029" y="124826"/>
                  </a:cubicBezTo>
                  <a:lnTo>
                    <a:pt x="93029" y="120815"/>
                  </a:lnTo>
                  <a:lnTo>
                    <a:pt x="93029" y="112760"/>
                  </a:lnTo>
                  <a:lnTo>
                    <a:pt x="93029" y="101601"/>
                  </a:lnTo>
                  <a:lnTo>
                    <a:pt x="93029" y="88209"/>
                  </a:lnTo>
                  <a:lnTo>
                    <a:pt x="93029" y="73492"/>
                  </a:lnTo>
                  <a:lnTo>
                    <a:pt x="93029" y="58386"/>
                  </a:lnTo>
                  <a:lnTo>
                    <a:pt x="93029" y="43830"/>
                  </a:lnTo>
                  <a:lnTo>
                    <a:pt x="93029" y="30600"/>
                  </a:lnTo>
                  <a:lnTo>
                    <a:pt x="93029" y="19699"/>
                  </a:lnTo>
                  <a:lnTo>
                    <a:pt x="93029" y="12033"/>
                  </a:lnTo>
                  <a:cubicBezTo>
                    <a:pt x="93029" y="10836"/>
                    <a:pt x="93029" y="9672"/>
                    <a:pt x="93029" y="8475"/>
                  </a:cubicBezTo>
                  <a:cubicBezTo>
                    <a:pt x="92997" y="3785"/>
                    <a:pt x="89180" y="65"/>
                    <a:pt x="84522"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43;p47">
            <a:extLst>
              <a:ext uri="{FF2B5EF4-FFF2-40B4-BE49-F238E27FC236}">
                <a16:creationId xmlns:a16="http://schemas.microsoft.com/office/drawing/2014/main" id="{D7F99E54-3A59-4A88-A6D0-86A6CB58CCCC}"/>
              </a:ext>
            </a:extLst>
          </p:cNvPr>
          <p:cNvGrpSpPr/>
          <p:nvPr/>
        </p:nvGrpSpPr>
        <p:grpSpPr>
          <a:xfrm>
            <a:off x="7787714" y="1445252"/>
            <a:ext cx="1671513" cy="3698241"/>
            <a:chOff x="1547589" y="-1391798"/>
            <a:chExt cx="1671513" cy="3698241"/>
          </a:xfrm>
        </p:grpSpPr>
        <p:sp>
          <p:nvSpPr>
            <p:cNvPr id="67" name="Google Shape;644;p47">
              <a:extLst>
                <a:ext uri="{FF2B5EF4-FFF2-40B4-BE49-F238E27FC236}">
                  <a16:creationId xmlns:a16="http://schemas.microsoft.com/office/drawing/2014/main" id="{8A1C1B21-C513-4852-ABB5-BB281ABB9C19}"/>
                </a:ext>
              </a:extLst>
            </p:cNvPr>
            <p:cNvSpPr/>
            <p:nvPr/>
          </p:nvSpPr>
          <p:spPr>
            <a:xfrm rot="5400000">
              <a:off x="1641491" y="20992"/>
              <a:ext cx="1536579" cy="1015422"/>
            </a:xfrm>
            <a:custGeom>
              <a:avLst/>
              <a:gdLst/>
              <a:ahLst/>
              <a:cxnLst/>
              <a:rect l="l" t="t" r="r" b="b"/>
              <a:pathLst>
                <a:path w="36270" h="23967" extrusionOk="0">
                  <a:moveTo>
                    <a:pt x="23658" y="0"/>
                  </a:moveTo>
                  <a:cubicBezTo>
                    <a:pt x="23650" y="0"/>
                    <a:pt x="23642" y="2"/>
                    <a:pt x="23633" y="4"/>
                  </a:cubicBezTo>
                  <a:cubicBezTo>
                    <a:pt x="19611" y="796"/>
                    <a:pt x="16540" y="4058"/>
                    <a:pt x="12581" y="5103"/>
                  </a:cubicBezTo>
                  <a:cubicBezTo>
                    <a:pt x="11111" y="5517"/>
                    <a:pt x="9391" y="6013"/>
                    <a:pt x="7771" y="6013"/>
                  </a:cubicBezTo>
                  <a:cubicBezTo>
                    <a:pt x="7158" y="6013"/>
                    <a:pt x="6559" y="5942"/>
                    <a:pt x="5994" y="5768"/>
                  </a:cubicBezTo>
                  <a:cubicBezTo>
                    <a:pt x="4949" y="5452"/>
                    <a:pt x="3967" y="4977"/>
                    <a:pt x="3017" y="4438"/>
                  </a:cubicBezTo>
                  <a:cubicBezTo>
                    <a:pt x="2162" y="3868"/>
                    <a:pt x="1243" y="3393"/>
                    <a:pt x="325" y="2950"/>
                  </a:cubicBezTo>
                  <a:cubicBezTo>
                    <a:pt x="301" y="2938"/>
                    <a:pt x="277" y="2932"/>
                    <a:pt x="255" y="2932"/>
                  </a:cubicBezTo>
                  <a:cubicBezTo>
                    <a:pt x="100" y="2932"/>
                    <a:pt x="1" y="3187"/>
                    <a:pt x="167" y="3298"/>
                  </a:cubicBezTo>
                  <a:cubicBezTo>
                    <a:pt x="610" y="3488"/>
                    <a:pt x="1053" y="3710"/>
                    <a:pt x="1497" y="3963"/>
                  </a:cubicBezTo>
                  <a:cubicBezTo>
                    <a:pt x="2003" y="4248"/>
                    <a:pt x="2510" y="4565"/>
                    <a:pt x="3049" y="4850"/>
                  </a:cubicBezTo>
                  <a:cubicBezTo>
                    <a:pt x="3904" y="5420"/>
                    <a:pt x="4695" y="6085"/>
                    <a:pt x="5265" y="6940"/>
                  </a:cubicBezTo>
                  <a:cubicBezTo>
                    <a:pt x="5360" y="7098"/>
                    <a:pt x="5455" y="7257"/>
                    <a:pt x="5550" y="7478"/>
                  </a:cubicBezTo>
                  <a:cubicBezTo>
                    <a:pt x="5519" y="7510"/>
                    <a:pt x="5519" y="7605"/>
                    <a:pt x="5582" y="7637"/>
                  </a:cubicBezTo>
                  <a:cubicBezTo>
                    <a:pt x="5614" y="7637"/>
                    <a:pt x="5614" y="7668"/>
                    <a:pt x="5645" y="7668"/>
                  </a:cubicBezTo>
                  <a:cubicBezTo>
                    <a:pt x="6532" y="9537"/>
                    <a:pt x="7070" y="12704"/>
                    <a:pt x="4885" y="13464"/>
                  </a:cubicBezTo>
                  <a:lnTo>
                    <a:pt x="4790" y="13464"/>
                  </a:lnTo>
                  <a:cubicBezTo>
                    <a:pt x="4727" y="13464"/>
                    <a:pt x="4695" y="13527"/>
                    <a:pt x="4727" y="13590"/>
                  </a:cubicBezTo>
                  <a:cubicBezTo>
                    <a:pt x="4701" y="13642"/>
                    <a:pt x="4739" y="13694"/>
                    <a:pt x="4805" y="13694"/>
                  </a:cubicBezTo>
                  <a:cubicBezTo>
                    <a:pt x="4820" y="13694"/>
                    <a:pt x="4836" y="13691"/>
                    <a:pt x="4854" y="13685"/>
                  </a:cubicBezTo>
                  <a:cubicBezTo>
                    <a:pt x="4885" y="13685"/>
                    <a:pt x="4917" y="13685"/>
                    <a:pt x="4980" y="13654"/>
                  </a:cubicBezTo>
                  <a:cubicBezTo>
                    <a:pt x="5341" y="13699"/>
                    <a:pt x="5758" y="13765"/>
                    <a:pt x="6158" y="13765"/>
                  </a:cubicBezTo>
                  <a:cubicBezTo>
                    <a:pt x="6602" y="13765"/>
                    <a:pt x="7024" y="13684"/>
                    <a:pt x="7324" y="13400"/>
                  </a:cubicBezTo>
                  <a:cubicBezTo>
                    <a:pt x="7609" y="13147"/>
                    <a:pt x="7862" y="12545"/>
                    <a:pt x="8084" y="12260"/>
                  </a:cubicBezTo>
                  <a:cubicBezTo>
                    <a:pt x="8242" y="12039"/>
                    <a:pt x="8369" y="11944"/>
                    <a:pt x="8432" y="11659"/>
                  </a:cubicBezTo>
                  <a:cubicBezTo>
                    <a:pt x="8622" y="10835"/>
                    <a:pt x="7831" y="9949"/>
                    <a:pt x="7577" y="9283"/>
                  </a:cubicBezTo>
                  <a:cubicBezTo>
                    <a:pt x="7229" y="8365"/>
                    <a:pt x="6690" y="7922"/>
                    <a:pt x="5835" y="7510"/>
                  </a:cubicBezTo>
                  <a:cubicBezTo>
                    <a:pt x="5455" y="6718"/>
                    <a:pt x="4917" y="6053"/>
                    <a:pt x="4315" y="5483"/>
                  </a:cubicBezTo>
                  <a:lnTo>
                    <a:pt x="4315" y="5483"/>
                  </a:lnTo>
                  <a:cubicBezTo>
                    <a:pt x="4822" y="5705"/>
                    <a:pt x="5360" y="5927"/>
                    <a:pt x="5899" y="6085"/>
                  </a:cubicBezTo>
                  <a:cubicBezTo>
                    <a:pt x="7514" y="7035"/>
                    <a:pt x="9414" y="7447"/>
                    <a:pt x="11061" y="8428"/>
                  </a:cubicBezTo>
                  <a:cubicBezTo>
                    <a:pt x="11758" y="8840"/>
                    <a:pt x="12423" y="9315"/>
                    <a:pt x="13056" y="9822"/>
                  </a:cubicBezTo>
                  <a:cubicBezTo>
                    <a:pt x="13151" y="10582"/>
                    <a:pt x="12834" y="11247"/>
                    <a:pt x="12803" y="12007"/>
                  </a:cubicBezTo>
                  <a:cubicBezTo>
                    <a:pt x="12739" y="12704"/>
                    <a:pt x="12993" y="13020"/>
                    <a:pt x="13341" y="13622"/>
                  </a:cubicBezTo>
                  <a:cubicBezTo>
                    <a:pt x="13879" y="14509"/>
                    <a:pt x="13753" y="15364"/>
                    <a:pt x="13974" y="16314"/>
                  </a:cubicBezTo>
                  <a:cubicBezTo>
                    <a:pt x="14164" y="16947"/>
                    <a:pt x="14481" y="17517"/>
                    <a:pt x="14924" y="18024"/>
                  </a:cubicBezTo>
                  <a:cubicBezTo>
                    <a:pt x="15463" y="18657"/>
                    <a:pt x="16128" y="19037"/>
                    <a:pt x="16825" y="19449"/>
                  </a:cubicBezTo>
                  <a:cubicBezTo>
                    <a:pt x="17838" y="20083"/>
                    <a:pt x="18440" y="20684"/>
                    <a:pt x="19231" y="21571"/>
                  </a:cubicBezTo>
                  <a:cubicBezTo>
                    <a:pt x="19611" y="22014"/>
                    <a:pt x="20055" y="22426"/>
                    <a:pt x="20593" y="22711"/>
                  </a:cubicBezTo>
                  <a:cubicBezTo>
                    <a:pt x="21480" y="23186"/>
                    <a:pt x="22462" y="23281"/>
                    <a:pt x="23253" y="23946"/>
                  </a:cubicBezTo>
                  <a:cubicBezTo>
                    <a:pt x="23266" y="23959"/>
                    <a:pt x="23285" y="23967"/>
                    <a:pt x="23305" y="23967"/>
                  </a:cubicBezTo>
                  <a:cubicBezTo>
                    <a:pt x="23332" y="23967"/>
                    <a:pt x="23361" y="23952"/>
                    <a:pt x="23380" y="23915"/>
                  </a:cubicBezTo>
                  <a:cubicBezTo>
                    <a:pt x="23443" y="23915"/>
                    <a:pt x="23507" y="23851"/>
                    <a:pt x="23443" y="23756"/>
                  </a:cubicBezTo>
                  <a:cubicBezTo>
                    <a:pt x="22747" y="22616"/>
                    <a:pt x="22462" y="21603"/>
                    <a:pt x="22462" y="20273"/>
                  </a:cubicBezTo>
                  <a:cubicBezTo>
                    <a:pt x="22493" y="19386"/>
                    <a:pt x="22493" y="18499"/>
                    <a:pt x="22367" y="17612"/>
                  </a:cubicBezTo>
                  <a:cubicBezTo>
                    <a:pt x="22208" y="16757"/>
                    <a:pt x="21955" y="15871"/>
                    <a:pt x="21543" y="15111"/>
                  </a:cubicBezTo>
                  <a:cubicBezTo>
                    <a:pt x="21163" y="14350"/>
                    <a:pt x="20530" y="14034"/>
                    <a:pt x="20245" y="13179"/>
                  </a:cubicBezTo>
                  <a:cubicBezTo>
                    <a:pt x="19833" y="11849"/>
                    <a:pt x="19421" y="10962"/>
                    <a:pt x="18091" y="10265"/>
                  </a:cubicBezTo>
                  <a:cubicBezTo>
                    <a:pt x="16977" y="9657"/>
                    <a:pt x="15659" y="9515"/>
                    <a:pt x="14382" y="9515"/>
                  </a:cubicBezTo>
                  <a:cubicBezTo>
                    <a:pt x="14063" y="9515"/>
                    <a:pt x="13746" y="9524"/>
                    <a:pt x="13436" y="9537"/>
                  </a:cubicBezTo>
                  <a:cubicBezTo>
                    <a:pt x="13373" y="9537"/>
                    <a:pt x="13341" y="9600"/>
                    <a:pt x="13373" y="9664"/>
                  </a:cubicBezTo>
                  <a:cubicBezTo>
                    <a:pt x="12708" y="9093"/>
                    <a:pt x="11979" y="8555"/>
                    <a:pt x="11219" y="8112"/>
                  </a:cubicBezTo>
                  <a:cubicBezTo>
                    <a:pt x="9857" y="7288"/>
                    <a:pt x="8337" y="6845"/>
                    <a:pt x="6880" y="6243"/>
                  </a:cubicBezTo>
                  <a:lnTo>
                    <a:pt x="6880" y="6243"/>
                  </a:lnTo>
                  <a:cubicBezTo>
                    <a:pt x="7106" y="6267"/>
                    <a:pt x="7334" y="6278"/>
                    <a:pt x="7563" y="6278"/>
                  </a:cubicBezTo>
                  <a:cubicBezTo>
                    <a:pt x="8846" y="6278"/>
                    <a:pt x="10173" y="5937"/>
                    <a:pt x="11409" y="5642"/>
                  </a:cubicBezTo>
                  <a:cubicBezTo>
                    <a:pt x="11821" y="5547"/>
                    <a:pt x="12201" y="5452"/>
                    <a:pt x="12581" y="5325"/>
                  </a:cubicBezTo>
                  <a:cubicBezTo>
                    <a:pt x="12581" y="5347"/>
                    <a:pt x="12597" y="5370"/>
                    <a:pt x="12617" y="5370"/>
                  </a:cubicBezTo>
                  <a:cubicBezTo>
                    <a:pt x="12626" y="5370"/>
                    <a:pt x="12635" y="5366"/>
                    <a:pt x="12644" y="5357"/>
                  </a:cubicBezTo>
                  <a:cubicBezTo>
                    <a:pt x="14164" y="4660"/>
                    <a:pt x="15779" y="4691"/>
                    <a:pt x="17395" y="4565"/>
                  </a:cubicBezTo>
                  <a:cubicBezTo>
                    <a:pt x="18853" y="4425"/>
                    <a:pt x="20261" y="3937"/>
                    <a:pt x="21708" y="3937"/>
                  </a:cubicBezTo>
                  <a:cubicBezTo>
                    <a:pt x="21895" y="3937"/>
                    <a:pt x="22083" y="3945"/>
                    <a:pt x="22272" y="3963"/>
                  </a:cubicBezTo>
                  <a:cubicBezTo>
                    <a:pt x="22282" y="3974"/>
                    <a:pt x="22289" y="3977"/>
                    <a:pt x="22295" y="3977"/>
                  </a:cubicBezTo>
                  <a:cubicBezTo>
                    <a:pt x="22307" y="3977"/>
                    <a:pt x="22314" y="3963"/>
                    <a:pt x="22335" y="3963"/>
                  </a:cubicBezTo>
                  <a:cubicBezTo>
                    <a:pt x="23780" y="6171"/>
                    <a:pt x="26233" y="7558"/>
                    <a:pt x="28848" y="7558"/>
                  </a:cubicBezTo>
                  <a:cubicBezTo>
                    <a:pt x="29271" y="7558"/>
                    <a:pt x="29698" y="7522"/>
                    <a:pt x="30126" y="7447"/>
                  </a:cubicBezTo>
                  <a:cubicBezTo>
                    <a:pt x="32976" y="6940"/>
                    <a:pt x="36269" y="4438"/>
                    <a:pt x="36111" y="1240"/>
                  </a:cubicBezTo>
                  <a:cubicBezTo>
                    <a:pt x="36111" y="1172"/>
                    <a:pt x="36066" y="1140"/>
                    <a:pt x="36018" y="1140"/>
                  </a:cubicBezTo>
                  <a:cubicBezTo>
                    <a:pt x="35978" y="1140"/>
                    <a:pt x="35936" y="1164"/>
                    <a:pt x="35921" y="1208"/>
                  </a:cubicBezTo>
                  <a:cubicBezTo>
                    <a:pt x="35026" y="1958"/>
                    <a:pt x="33946" y="2375"/>
                    <a:pt x="32823" y="2375"/>
                  </a:cubicBezTo>
                  <a:cubicBezTo>
                    <a:pt x="32475" y="2375"/>
                    <a:pt x="32124" y="2335"/>
                    <a:pt x="31772" y="2253"/>
                  </a:cubicBezTo>
                  <a:cubicBezTo>
                    <a:pt x="30664" y="1968"/>
                    <a:pt x="29682" y="1271"/>
                    <a:pt x="28542" y="1081"/>
                  </a:cubicBezTo>
                  <a:cubicBezTo>
                    <a:pt x="28320" y="1042"/>
                    <a:pt x="28100" y="1024"/>
                    <a:pt x="27884" y="1024"/>
                  </a:cubicBezTo>
                  <a:cubicBezTo>
                    <a:pt x="25816" y="1024"/>
                    <a:pt x="24004" y="2687"/>
                    <a:pt x="22398" y="3805"/>
                  </a:cubicBezTo>
                  <a:cubicBezTo>
                    <a:pt x="22382" y="3789"/>
                    <a:pt x="22359" y="3781"/>
                    <a:pt x="22335" y="3781"/>
                  </a:cubicBezTo>
                  <a:cubicBezTo>
                    <a:pt x="22311" y="3781"/>
                    <a:pt x="22287" y="3789"/>
                    <a:pt x="22272" y="3805"/>
                  </a:cubicBezTo>
                  <a:cubicBezTo>
                    <a:pt x="22001" y="3759"/>
                    <a:pt x="21729" y="3739"/>
                    <a:pt x="21457" y="3739"/>
                  </a:cubicBezTo>
                  <a:cubicBezTo>
                    <a:pt x="20042" y="3739"/>
                    <a:pt x="18612" y="4269"/>
                    <a:pt x="17205" y="4375"/>
                  </a:cubicBezTo>
                  <a:cubicBezTo>
                    <a:pt x="16223" y="4438"/>
                    <a:pt x="15273" y="4470"/>
                    <a:pt x="14323" y="4691"/>
                  </a:cubicBezTo>
                  <a:cubicBezTo>
                    <a:pt x="17490" y="3298"/>
                    <a:pt x="20308" y="1176"/>
                    <a:pt x="23665" y="131"/>
                  </a:cubicBezTo>
                  <a:cubicBezTo>
                    <a:pt x="23751" y="131"/>
                    <a:pt x="23733" y="0"/>
                    <a:pt x="2365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45;p47">
              <a:extLst>
                <a:ext uri="{FF2B5EF4-FFF2-40B4-BE49-F238E27FC236}">
                  <a16:creationId xmlns:a16="http://schemas.microsoft.com/office/drawing/2014/main" id="{63406B85-EAC0-4ACB-A314-6CC15FC3E3D8}"/>
                </a:ext>
              </a:extLst>
            </p:cNvPr>
            <p:cNvSpPr/>
            <p:nvPr/>
          </p:nvSpPr>
          <p:spPr>
            <a:xfrm rot="5400000">
              <a:off x="1940637" y="1239686"/>
              <a:ext cx="1220070" cy="913443"/>
            </a:xfrm>
            <a:custGeom>
              <a:avLst/>
              <a:gdLst/>
              <a:ahLst/>
              <a:cxnLst/>
              <a:rect l="l" t="t" r="r" b="b"/>
              <a:pathLst>
                <a:path w="28799" h="21560" extrusionOk="0">
                  <a:moveTo>
                    <a:pt x="4853" y="1"/>
                  </a:moveTo>
                  <a:cubicBezTo>
                    <a:pt x="4778" y="1"/>
                    <a:pt x="4759" y="134"/>
                    <a:pt x="4846" y="163"/>
                  </a:cubicBezTo>
                  <a:cubicBezTo>
                    <a:pt x="8488" y="1050"/>
                    <a:pt x="12351" y="1810"/>
                    <a:pt x="14790" y="4882"/>
                  </a:cubicBezTo>
                  <a:cubicBezTo>
                    <a:pt x="14758" y="4913"/>
                    <a:pt x="14726" y="4945"/>
                    <a:pt x="14695" y="5008"/>
                  </a:cubicBezTo>
                  <a:cubicBezTo>
                    <a:pt x="14663" y="5135"/>
                    <a:pt x="14663" y="5262"/>
                    <a:pt x="14631" y="5388"/>
                  </a:cubicBezTo>
                  <a:cubicBezTo>
                    <a:pt x="14410" y="5958"/>
                    <a:pt x="14030" y="6338"/>
                    <a:pt x="13523" y="6528"/>
                  </a:cubicBezTo>
                  <a:cubicBezTo>
                    <a:pt x="13301" y="6655"/>
                    <a:pt x="13048" y="6718"/>
                    <a:pt x="12795" y="6845"/>
                  </a:cubicBezTo>
                  <a:cubicBezTo>
                    <a:pt x="11433" y="7542"/>
                    <a:pt x="10514" y="8650"/>
                    <a:pt x="9723" y="9949"/>
                  </a:cubicBezTo>
                  <a:cubicBezTo>
                    <a:pt x="8836" y="11500"/>
                    <a:pt x="8171" y="13147"/>
                    <a:pt x="7253" y="14667"/>
                  </a:cubicBezTo>
                  <a:cubicBezTo>
                    <a:pt x="7221" y="14731"/>
                    <a:pt x="7221" y="14762"/>
                    <a:pt x="7189" y="14826"/>
                  </a:cubicBezTo>
                  <a:cubicBezTo>
                    <a:pt x="6374" y="15779"/>
                    <a:pt x="5179" y="16363"/>
                    <a:pt x="4016" y="16363"/>
                  </a:cubicBezTo>
                  <a:cubicBezTo>
                    <a:pt x="3054" y="16363"/>
                    <a:pt x="2113" y="15964"/>
                    <a:pt x="1425" y="15047"/>
                  </a:cubicBezTo>
                  <a:cubicBezTo>
                    <a:pt x="1192" y="14744"/>
                    <a:pt x="1097" y="14441"/>
                    <a:pt x="860" y="14441"/>
                  </a:cubicBezTo>
                  <a:cubicBezTo>
                    <a:pt x="775" y="14441"/>
                    <a:pt x="672" y="14480"/>
                    <a:pt x="539" y="14572"/>
                  </a:cubicBezTo>
                  <a:cubicBezTo>
                    <a:pt x="0" y="14952"/>
                    <a:pt x="64" y="16124"/>
                    <a:pt x="190" y="16663"/>
                  </a:cubicBezTo>
                  <a:cubicBezTo>
                    <a:pt x="507" y="17771"/>
                    <a:pt x="1457" y="18499"/>
                    <a:pt x="2439" y="19006"/>
                  </a:cubicBezTo>
                  <a:cubicBezTo>
                    <a:pt x="2502" y="19006"/>
                    <a:pt x="2534" y="19006"/>
                    <a:pt x="2566" y="18974"/>
                  </a:cubicBezTo>
                  <a:cubicBezTo>
                    <a:pt x="2724" y="19006"/>
                    <a:pt x="2882" y="19038"/>
                    <a:pt x="3041" y="19038"/>
                  </a:cubicBezTo>
                  <a:cubicBezTo>
                    <a:pt x="3769" y="19133"/>
                    <a:pt x="4529" y="19291"/>
                    <a:pt x="5289" y="19418"/>
                  </a:cubicBezTo>
                  <a:cubicBezTo>
                    <a:pt x="5311" y="19440"/>
                    <a:pt x="5334" y="19462"/>
                    <a:pt x="5367" y="19462"/>
                  </a:cubicBezTo>
                  <a:cubicBezTo>
                    <a:pt x="5381" y="19462"/>
                    <a:pt x="5397" y="19459"/>
                    <a:pt x="5416" y="19449"/>
                  </a:cubicBezTo>
                  <a:cubicBezTo>
                    <a:pt x="5447" y="19449"/>
                    <a:pt x="5447" y="19449"/>
                    <a:pt x="5479" y="19418"/>
                  </a:cubicBezTo>
                  <a:cubicBezTo>
                    <a:pt x="6429" y="19576"/>
                    <a:pt x="7379" y="19671"/>
                    <a:pt x="8298" y="19671"/>
                  </a:cubicBezTo>
                  <a:cubicBezTo>
                    <a:pt x="8931" y="19671"/>
                    <a:pt x="9533" y="19544"/>
                    <a:pt x="10103" y="19291"/>
                  </a:cubicBezTo>
                  <a:cubicBezTo>
                    <a:pt x="10483" y="19133"/>
                    <a:pt x="11401" y="18246"/>
                    <a:pt x="11971" y="17993"/>
                  </a:cubicBezTo>
                  <a:cubicBezTo>
                    <a:pt x="11971" y="18024"/>
                    <a:pt x="12003" y="18024"/>
                    <a:pt x="12035" y="18024"/>
                  </a:cubicBezTo>
                  <a:cubicBezTo>
                    <a:pt x="12161" y="18309"/>
                    <a:pt x="12288" y="18563"/>
                    <a:pt x="12446" y="18848"/>
                  </a:cubicBezTo>
                  <a:cubicBezTo>
                    <a:pt x="12415" y="18911"/>
                    <a:pt x="12446" y="18974"/>
                    <a:pt x="12478" y="18974"/>
                  </a:cubicBezTo>
                  <a:cubicBezTo>
                    <a:pt x="12642" y="19038"/>
                    <a:pt x="12812" y="19066"/>
                    <a:pt x="12986" y="19066"/>
                  </a:cubicBezTo>
                  <a:cubicBezTo>
                    <a:pt x="14114" y="19066"/>
                    <a:pt x="15379" y="17860"/>
                    <a:pt x="16120" y="17201"/>
                  </a:cubicBezTo>
                  <a:cubicBezTo>
                    <a:pt x="17450" y="15997"/>
                    <a:pt x="18463" y="14414"/>
                    <a:pt x="18812" y="12641"/>
                  </a:cubicBezTo>
                  <a:cubicBezTo>
                    <a:pt x="19033" y="11532"/>
                    <a:pt x="18970" y="10424"/>
                    <a:pt x="18653" y="9379"/>
                  </a:cubicBezTo>
                  <a:lnTo>
                    <a:pt x="18653" y="9379"/>
                  </a:lnTo>
                  <a:cubicBezTo>
                    <a:pt x="19192" y="10550"/>
                    <a:pt x="19698" y="11754"/>
                    <a:pt x="20174" y="12989"/>
                  </a:cubicBezTo>
                  <a:cubicBezTo>
                    <a:pt x="19477" y="14699"/>
                    <a:pt x="19635" y="17011"/>
                    <a:pt x="20965" y="18373"/>
                  </a:cubicBezTo>
                  <a:cubicBezTo>
                    <a:pt x="23055" y="20494"/>
                    <a:pt x="26666" y="19069"/>
                    <a:pt x="28534" y="21508"/>
                  </a:cubicBezTo>
                  <a:cubicBezTo>
                    <a:pt x="28534" y="21540"/>
                    <a:pt x="28566" y="21540"/>
                    <a:pt x="28597" y="21540"/>
                  </a:cubicBezTo>
                  <a:cubicBezTo>
                    <a:pt x="28618" y="21553"/>
                    <a:pt x="28641" y="21560"/>
                    <a:pt x="28662" y="21560"/>
                  </a:cubicBezTo>
                  <a:cubicBezTo>
                    <a:pt x="28737" y="21560"/>
                    <a:pt x="28798" y="21480"/>
                    <a:pt x="28724" y="21381"/>
                  </a:cubicBezTo>
                  <a:cubicBezTo>
                    <a:pt x="28692" y="21350"/>
                    <a:pt x="28661" y="21286"/>
                    <a:pt x="28629" y="21254"/>
                  </a:cubicBezTo>
                  <a:cubicBezTo>
                    <a:pt x="28249" y="19513"/>
                    <a:pt x="27299" y="17961"/>
                    <a:pt x="26001" y="16726"/>
                  </a:cubicBezTo>
                  <a:cubicBezTo>
                    <a:pt x="25336" y="16092"/>
                    <a:pt x="24544" y="15554"/>
                    <a:pt x="23752" y="15079"/>
                  </a:cubicBezTo>
                  <a:cubicBezTo>
                    <a:pt x="22612" y="14446"/>
                    <a:pt x="21282" y="14129"/>
                    <a:pt x="20427" y="13116"/>
                  </a:cubicBezTo>
                  <a:cubicBezTo>
                    <a:pt x="20395" y="13084"/>
                    <a:pt x="20395" y="13052"/>
                    <a:pt x="20395" y="13021"/>
                  </a:cubicBezTo>
                  <a:cubicBezTo>
                    <a:pt x="20395" y="12989"/>
                    <a:pt x="20395" y="12989"/>
                    <a:pt x="20395" y="12989"/>
                  </a:cubicBezTo>
                  <a:cubicBezTo>
                    <a:pt x="20395" y="12989"/>
                    <a:pt x="20395" y="12957"/>
                    <a:pt x="20395" y="12957"/>
                  </a:cubicBezTo>
                  <a:cubicBezTo>
                    <a:pt x="19888" y="10867"/>
                    <a:pt x="18843" y="8872"/>
                    <a:pt x="17577" y="7162"/>
                  </a:cubicBezTo>
                  <a:cubicBezTo>
                    <a:pt x="17038" y="6212"/>
                    <a:pt x="16342" y="5293"/>
                    <a:pt x="15360" y="4818"/>
                  </a:cubicBezTo>
                  <a:cubicBezTo>
                    <a:pt x="15328" y="4755"/>
                    <a:pt x="15296" y="4692"/>
                    <a:pt x="15265" y="4660"/>
                  </a:cubicBezTo>
                  <a:cubicBezTo>
                    <a:pt x="15265" y="4597"/>
                    <a:pt x="15233" y="4533"/>
                    <a:pt x="15170" y="4533"/>
                  </a:cubicBezTo>
                  <a:cubicBezTo>
                    <a:pt x="15138" y="4502"/>
                    <a:pt x="15138" y="4470"/>
                    <a:pt x="15106" y="4438"/>
                  </a:cubicBezTo>
                  <a:cubicBezTo>
                    <a:pt x="15088" y="4410"/>
                    <a:pt x="15064" y="4399"/>
                    <a:pt x="15040" y="4399"/>
                  </a:cubicBezTo>
                  <a:cubicBezTo>
                    <a:pt x="14983" y="4399"/>
                    <a:pt x="14926" y="4466"/>
                    <a:pt x="14948" y="4533"/>
                  </a:cubicBezTo>
                  <a:lnTo>
                    <a:pt x="14980" y="4597"/>
                  </a:lnTo>
                  <a:lnTo>
                    <a:pt x="14916" y="4597"/>
                  </a:lnTo>
                  <a:cubicBezTo>
                    <a:pt x="12541" y="1683"/>
                    <a:pt x="8519" y="480"/>
                    <a:pt x="4877" y="5"/>
                  </a:cubicBezTo>
                  <a:cubicBezTo>
                    <a:pt x="4869" y="2"/>
                    <a:pt x="4861" y="1"/>
                    <a:pt x="4853"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46;p47">
              <a:extLst>
                <a:ext uri="{FF2B5EF4-FFF2-40B4-BE49-F238E27FC236}">
                  <a16:creationId xmlns:a16="http://schemas.microsoft.com/office/drawing/2014/main" id="{F18AF33A-FE2B-47EF-8856-95825715FEDA}"/>
                </a:ext>
              </a:extLst>
            </p:cNvPr>
            <p:cNvSpPr/>
            <p:nvPr/>
          </p:nvSpPr>
          <p:spPr>
            <a:xfrm rot="5400000">
              <a:off x="1938364" y="9760"/>
              <a:ext cx="906992" cy="851714"/>
            </a:xfrm>
            <a:custGeom>
              <a:avLst/>
              <a:gdLst/>
              <a:ahLst/>
              <a:cxnLst/>
              <a:rect l="l" t="t" r="r" b="b"/>
              <a:pathLst>
                <a:path w="21409" h="20103" extrusionOk="0">
                  <a:moveTo>
                    <a:pt x="16537" y="2431"/>
                  </a:moveTo>
                  <a:cubicBezTo>
                    <a:pt x="17284" y="2431"/>
                    <a:pt x="18027" y="2551"/>
                    <a:pt x="18717" y="2812"/>
                  </a:cubicBezTo>
                  <a:cubicBezTo>
                    <a:pt x="19255" y="2875"/>
                    <a:pt x="19382" y="3192"/>
                    <a:pt x="19097" y="3762"/>
                  </a:cubicBezTo>
                  <a:cubicBezTo>
                    <a:pt x="19002" y="3793"/>
                    <a:pt x="18907" y="3793"/>
                    <a:pt x="18812" y="3825"/>
                  </a:cubicBezTo>
                  <a:cubicBezTo>
                    <a:pt x="18590" y="3952"/>
                    <a:pt x="18210" y="3983"/>
                    <a:pt x="17957" y="4078"/>
                  </a:cubicBezTo>
                  <a:cubicBezTo>
                    <a:pt x="17324" y="4300"/>
                    <a:pt x="16785" y="4617"/>
                    <a:pt x="16247" y="4997"/>
                  </a:cubicBezTo>
                  <a:cubicBezTo>
                    <a:pt x="16189" y="4995"/>
                    <a:pt x="16131" y="4995"/>
                    <a:pt x="16073" y="4995"/>
                  </a:cubicBezTo>
                  <a:cubicBezTo>
                    <a:pt x="14605" y="4995"/>
                    <a:pt x="13073" y="5386"/>
                    <a:pt x="12098" y="6422"/>
                  </a:cubicBezTo>
                  <a:cubicBezTo>
                    <a:pt x="11560" y="6643"/>
                    <a:pt x="11022" y="6865"/>
                    <a:pt x="10483" y="7055"/>
                  </a:cubicBezTo>
                  <a:cubicBezTo>
                    <a:pt x="11402" y="6517"/>
                    <a:pt x="11972" y="5503"/>
                    <a:pt x="12795" y="4807"/>
                  </a:cubicBezTo>
                  <a:cubicBezTo>
                    <a:pt x="13357" y="4349"/>
                    <a:pt x="13918" y="4192"/>
                    <a:pt x="14525" y="4192"/>
                  </a:cubicBezTo>
                  <a:cubicBezTo>
                    <a:pt x="14842" y="4192"/>
                    <a:pt x="15171" y="4235"/>
                    <a:pt x="15519" y="4300"/>
                  </a:cubicBezTo>
                  <a:cubicBezTo>
                    <a:pt x="15883" y="4363"/>
                    <a:pt x="16247" y="4427"/>
                    <a:pt x="16603" y="4427"/>
                  </a:cubicBezTo>
                  <a:cubicBezTo>
                    <a:pt x="16959" y="4427"/>
                    <a:pt x="17308" y="4363"/>
                    <a:pt x="17640" y="4173"/>
                  </a:cubicBezTo>
                  <a:cubicBezTo>
                    <a:pt x="17640" y="4173"/>
                    <a:pt x="17640" y="4110"/>
                    <a:pt x="17609" y="4110"/>
                  </a:cubicBezTo>
                  <a:cubicBezTo>
                    <a:pt x="17327" y="4194"/>
                    <a:pt x="17042" y="4224"/>
                    <a:pt x="16755" y="4224"/>
                  </a:cubicBezTo>
                  <a:cubicBezTo>
                    <a:pt x="15985" y="4224"/>
                    <a:pt x="15206" y="4004"/>
                    <a:pt x="14453" y="4004"/>
                  </a:cubicBezTo>
                  <a:cubicBezTo>
                    <a:pt x="14004" y="4004"/>
                    <a:pt x="13565" y="4082"/>
                    <a:pt x="13143" y="4332"/>
                  </a:cubicBezTo>
                  <a:cubicBezTo>
                    <a:pt x="11813" y="5123"/>
                    <a:pt x="11243" y="6802"/>
                    <a:pt x="9691" y="7213"/>
                  </a:cubicBezTo>
                  <a:cubicBezTo>
                    <a:pt x="8868" y="7055"/>
                    <a:pt x="8076" y="6897"/>
                    <a:pt x="7348" y="6517"/>
                  </a:cubicBezTo>
                  <a:cubicBezTo>
                    <a:pt x="7316" y="6517"/>
                    <a:pt x="7316" y="6485"/>
                    <a:pt x="7285" y="6485"/>
                  </a:cubicBezTo>
                  <a:cubicBezTo>
                    <a:pt x="8045" y="6010"/>
                    <a:pt x="8678" y="5662"/>
                    <a:pt x="9596" y="5630"/>
                  </a:cubicBezTo>
                  <a:cubicBezTo>
                    <a:pt x="9672" y="5630"/>
                    <a:pt x="9745" y="5631"/>
                    <a:pt x="9814" y="5631"/>
                  </a:cubicBezTo>
                  <a:cubicBezTo>
                    <a:pt x="10092" y="5631"/>
                    <a:pt x="10325" y="5611"/>
                    <a:pt x="10578" y="5408"/>
                  </a:cubicBezTo>
                  <a:cubicBezTo>
                    <a:pt x="11117" y="5028"/>
                    <a:pt x="11497" y="4363"/>
                    <a:pt x="12067" y="3920"/>
                  </a:cubicBezTo>
                  <a:cubicBezTo>
                    <a:pt x="12700" y="3445"/>
                    <a:pt x="13428" y="3065"/>
                    <a:pt x="14188" y="2812"/>
                  </a:cubicBezTo>
                  <a:cubicBezTo>
                    <a:pt x="14940" y="2567"/>
                    <a:pt x="15741" y="2431"/>
                    <a:pt x="16537" y="2431"/>
                  </a:cubicBezTo>
                  <a:close/>
                  <a:moveTo>
                    <a:pt x="381" y="373"/>
                  </a:moveTo>
                  <a:lnTo>
                    <a:pt x="381" y="373"/>
                  </a:lnTo>
                  <a:cubicBezTo>
                    <a:pt x="1046" y="1070"/>
                    <a:pt x="1584" y="1893"/>
                    <a:pt x="2344" y="2495"/>
                  </a:cubicBezTo>
                  <a:cubicBezTo>
                    <a:pt x="2819" y="2907"/>
                    <a:pt x="3326" y="3192"/>
                    <a:pt x="3864" y="3477"/>
                  </a:cubicBezTo>
                  <a:cubicBezTo>
                    <a:pt x="4086" y="3572"/>
                    <a:pt x="4308" y="3667"/>
                    <a:pt x="4498" y="3762"/>
                  </a:cubicBezTo>
                  <a:cubicBezTo>
                    <a:pt x="4593" y="3793"/>
                    <a:pt x="4719" y="3825"/>
                    <a:pt x="4814" y="3888"/>
                  </a:cubicBezTo>
                  <a:cubicBezTo>
                    <a:pt x="5163" y="3920"/>
                    <a:pt x="5321" y="4142"/>
                    <a:pt x="5226" y="4522"/>
                  </a:cubicBezTo>
                  <a:cubicBezTo>
                    <a:pt x="5163" y="4522"/>
                    <a:pt x="5163" y="4617"/>
                    <a:pt x="5194" y="4648"/>
                  </a:cubicBezTo>
                  <a:cubicBezTo>
                    <a:pt x="5954" y="5250"/>
                    <a:pt x="6810" y="5725"/>
                    <a:pt x="7760" y="6010"/>
                  </a:cubicBezTo>
                  <a:cubicBezTo>
                    <a:pt x="7538" y="6137"/>
                    <a:pt x="7348" y="6295"/>
                    <a:pt x="7190" y="6453"/>
                  </a:cubicBezTo>
                  <a:cubicBezTo>
                    <a:pt x="7158" y="6485"/>
                    <a:pt x="7095" y="6517"/>
                    <a:pt x="7095" y="6580"/>
                  </a:cubicBezTo>
                  <a:cubicBezTo>
                    <a:pt x="7095" y="6612"/>
                    <a:pt x="7095" y="6675"/>
                    <a:pt x="7095" y="6738"/>
                  </a:cubicBezTo>
                  <a:cubicBezTo>
                    <a:pt x="6873" y="7023"/>
                    <a:pt x="6746" y="7309"/>
                    <a:pt x="6683" y="7657"/>
                  </a:cubicBezTo>
                  <a:cubicBezTo>
                    <a:pt x="6081" y="6137"/>
                    <a:pt x="4561" y="5282"/>
                    <a:pt x="3326" y="4300"/>
                  </a:cubicBezTo>
                  <a:cubicBezTo>
                    <a:pt x="2503" y="3635"/>
                    <a:pt x="1806" y="2907"/>
                    <a:pt x="1172" y="2051"/>
                  </a:cubicBezTo>
                  <a:cubicBezTo>
                    <a:pt x="792" y="1545"/>
                    <a:pt x="666" y="911"/>
                    <a:pt x="381" y="373"/>
                  </a:cubicBezTo>
                  <a:close/>
                  <a:moveTo>
                    <a:pt x="14924" y="5960"/>
                  </a:moveTo>
                  <a:cubicBezTo>
                    <a:pt x="16043" y="5960"/>
                    <a:pt x="17172" y="6245"/>
                    <a:pt x="18147" y="6802"/>
                  </a:cubicBezTo>
                  <a:cubicBezTo>
                    <a:pt x="18844" y="7182"/>
                    <a:pt x="19414" y="7689"/>
                    <a:pt x="19794" y="8385"/>
                  </a:cubicBezTo>
                  <a:cubicBezTo>
                    <a:pt x="20047" y="8829"/>
                    <a:pt x="21061" y="10855"/>
                    <a:pt x="20111" y="11109"/>
                  </a:cubicBezTo>
                  <a:cubicBezTo>
                    <a:pt x="20107" y="11111"/>
                    <a:pt x="20101" y="11112"/>
                    <a:pt x="20094" y="11112"/>
                  </a:cubicBezTo>
                  <a:cubicBezTo>
                    <a:pt x="19982" y="11112"/>
                    <a:pt x="19475" y="10887"/>
                    <a:pt x="19445" y="10887"/>
                  </a:cubicBezTo>
                  <a:cubicBezTo>
                    <a:pt x="19255" y="10855"/>
                    <a:pt x="19065" y="10824"/>
                    <a:pt x="18875" y="10824"/>
                  </a:cubicBezTo>
                  <a:cubicBezTo>
                    <a:pt x="18860" y="10808"/>
                    <a:pt x="18836" y="10800"/>
                    <a:pt x="18812" y="10800"/>
                  </a:cubicBezTo>
                  <a:cubicBezTo>
                    <a:pt x="18788" y="10800"/>
                    <a:pt x="18765" y="10808"/>
                    <a:pt x="18749" y="10824"/>
                  </a:cubicBezTo>
                  <a:cubicBezTo>
                    <a:pt x="18654" y="10824"/>
                    <a:pt x="18559" y="10824"/>
                    <a:pt x="18432" y="10855"/>
                  </a:cubicBezTo>
                  <a:cubicBezTo>
                    <a:pt x="18234" y="10863"/>
                    <a:pt x="18044" y="10868"/>
                    <a:pt x="17860" y="10868"/>
                  </a:cubicBezTo>
                  <a:cubicBezTo>
                    <a:pt x="17247" y="10868"/>
                    <a:pt x="16690" y="10806"/>
                    <a:pt x="16057" y="10539"/>
                  </a:cubicBezTo>
                  <a:cubicBezTo>
                    <a:pt x="15867" y="10254"/>
                    <a:pt x="15645" y="9937"/>
                    <a:pt x="15392" y="9684"/>
                  </a:cubicBezTo>
                  <a:cubicBezTo>
                    <a:pt x="14600" y="8829"/>
                    <a:pt x="13587" y="8195"/>
                    <a:pt x="12510" y="7815"/>
                  </a:cubicBezTo>
                  <a:cubicBezTo>
                    <a:pt x="11782" y="7562"/>
                    <a:pt x="11022" y="7435"/>
                    <a:pt x="10261" y="7309"/>
                  </a:cubicBezTo>
                  <a:cubicBezTo>
                    <a:pt x="10768" y="7213"/>
                    <a:pt x="11275" y="6992"/>
                    <a:pt x="11782" y="6802"/>
                  </a:cubicBezTo>
                  <a:lnTo>
                    <a:pt x="11782" y="6802"/>
                  </a:lnTo>
                  <a:cubicBezTo>
                    <a:pt x="11756" y="6827"/>
                    <a:pt x="11793" y="6874"/>
                    <a:pt x="11824" y="6874"/>
                  </a:cubicBezTo>
                  <a:cubicBezTo>
                    <a:pt x="11832" y="6874"/>
                    <a:pt x="11839" y="6871"/>
                    <a:pt x="11845" y="6865"/>
                  </a:cubicBezTo>
                  <a:cubicBezTo>
                    <a:pt x="11908" y="6802"/>
                    <a:pt x="11972" y="6738"/>
                    <a:pt x="12035" y="6675"/>
                  </a:cubicBezTo>
                  <a:cubicBezTo>
                    <a:pt x="12573" y="6453"/>
                    <a:pt x="13143" y="6200"/>
                    <a:pt x="13713" y="6073"/>
                  </a:cubicBezTo>
                  <a:cubicBezTo>
                    <a:pt x="14110" y="5997"/>
                    <a:pt x="14517" y="5960"/>
                    <a:pt x="14924" y="5960"/>
                  </a:cubicBezTo>
                  <a:close/>
                  <a:moveTo>
                    <a:pt x="16215" y="10824"/>
                  </a:moveTo>
                  <a:cubicBezTo>
                    <a:pt x="17039" y="11077"/>
                    <a:pt x="17894" y="10982"/>
                    <a:pt x="18717" y="11045"/>
                  </a:cubicBezTo>
                  <a:cubicBezTo>
                    <a:pt x="18717" y="11330"/>
                    <a:pt x="18749" y="11615"/>
                    <a:pt x="18812" y="11900"/>
                  </a:cubicBezTo>
                  <a:cubicBezTo>
                    <a:pt x="18907" y="12217"/>
                    <a:pt x="19287" y="12787"/>
                    <a:pt x="19255" y="13041"/>
                  </a:cubicBezTo>
                  <a:cubicBezTo>
                    <a:pt x="19097" y="13294"/>
                    <a:pt x="18907" y="13579"/>
                    <a:pt x="18717" y="13832"/>
                  </a:cubicBezTo>
                  <a:cubicBezTo>
                    <a:pt x="18559" y="13864"/>
                    <a:pt x="18400" y="13896"/>
                    <a:pt x="18242" y="13896"/>
                  </a:cubicBezTo>
                  <a:lnTo>
                    <a:pt x="17894" y="13896"/>
                  </a:lnTo>
                  <a:cubicBezTo>
                    <a:pt x="17640" y="13927"/>
                    <a:pt x="17450" y="13991"/>
                    <a:pt x="17292" y="14117"/>
                  </a:cubicBezTo>
                  <a:cubicBezTo>
                    <a:pt x="17165" y="13674"/>
                    <a:pt x="17070" y="13262"/>
                    <a:pt x="16975" y="12851"/>
                  </a:cubicBezTo>
                  <a:cubicBezTo>
                    <a:pt x="16817" y="12122"/>
                    <a:pt x="16564" y="11425"/>
                    <a:pt x="16215" y="10824"/>
                  </a:cubicBezTo>
                  <a:close/>
                  <a:moveTo>
                    <a:pt x="7316" y="6675"/>
                  </a:moveTo>
                  <a:lnTo>
                    <a:pt x="7316" y="6675"/>
                  </a:lnTo>
                  <a:cubicBezTo>
                    <a:pt x="9311" y="7720"/>
                    <a:pt x="11718" y="7404"/>
                    <a:pt x="13713" y="8607"/>
                  </a:cubicBezTo>
                  <a:cubicBezTo>
                    <a:pt x="14727" y="9209"/>
                    <a:pt x="15614" y="10095"/>
                    <a:pt x="16184" y="11172"/>
                  </a:cubicBezTo>
                  <a:cubicBezTo>
                    <a:pt x="16690" y="12249"/>
                    <a:pt x="16785" y="13452"/>
                    <a:pt x="17102" y="14592"/>
                  </a:cubicBezTo>
                  <a:cubicBezTo>
                    <a:pt x="17229" y="15004"/>
                    <a:pt x="17419" y="15226"/>
                    <a:pt x="16817" y="15542"/>
                  </a:cubicBezTo>
                  <a:cubicBezTo>
                    <a:pt x="16564" y="15669"/>
                    <a:pt x="16089" y="15637"/>
                    <a:pt x="15804" y="15669"/>
                  </a:cubicBezTo>
                  <a:cubicBezTo>
                    <a:pt x="15492" y="15695"/>
                    <a:pt x="15180" y="15716"/>
                    <a:pt x="14868" y="15716"/>
                  </a:cubicBezTo>
                  <a:cubicBezTo>
                    <a:pt x="14420" y="15716"/>
                    <a:pt x="13971" y="15673"/>
                    <a:pt x="13523" y="15542"/>
                  </a:cubicBezTo>
                  <a:cubicBezTo>
                    <a:pt x="12162" y="15131"/>
                    <a:pt x="11338" y="14022"/>
                    <a:pt x="10768" y="12787"/>
                  </a:cubicBezTo>
                  <a:cubicBezTo>
                    <a:pt x="10293" y="11774"/>
                    <a:pt x="9818" y="10950"/>
                    <a:pt x="9090" y="10127"/>
                  </a:cubicBezTo>
                  <a:cubicBezTo>
                    <a:pt x="8171" y="9145"/>
                    <a:pt x="7190" y="8100"/>
                    <a:pt x="7316" y="6675"/>
                  </a:cubicBezTo>
                  <a:close/>
                  <a:moveTo>
                    <a:pt x="8868" y="10254"/>
                  </a:moveTo>
                  <a:lnTo>
                    <a:pt x="8868" y="10254"/>
                  </a:lnTo>
                  <a:cubicBezTo>
                    <a:pt x="9311" y="10760"/>
                    <a:pt x="9723" y="11235"/>
                    <a:pt x="10071" y="11837"/>
                  </a:cubicBezTo>
                  <a:cubicBezTo>
                    <a:pt x="10420" y="12502"/>
                    <a:pt x="10641" y="13262"/>
                    <a:pt x="11085" y="13896"/>
                  </a:cubicBezTo>
                  <a:cubicBezTo>
                    <a:pt x="11687" y="14877"/>
                    <a:pt x="12637" y="15606"/>
                    <a:pt x="13777" y="15859"/>
                  </a:cubicBezTo>
                  <a:cubicBezTo>
                    <a:pt x="13903" y="15891"/>
                    <a:pt x="14062" y="15891"/>
                    <a:pt x="14188" y="15922"/>
                  </a:cubicBezTo>
                  <a:cubicBezTo>
                    <a:pt x="14188" y="15922"/>
                    <a:pt x="14188" y="15922"/>
                    <a:pt x="14188" y="15954"/>
                  </a:cubicBezTo>
                  <a:cubicBezTo>
                    <a:pt x="14442" y="16461"/>
                    <a:pt x="14632" y="17791"/>
                    <a:pt x="14220" y="18329"/>
                  </a:cubicBezTo>
                  <a:cubicBezTo>
                    <a:pt x="13845" y="18793"/>
                    <a:pt x="13578" y="18956"/>
                    <a:pt x="13367" y="18956"/>
                  </a:cubicBezTo>
                  <a:cubicBezTo>
                    <a:pt x="12902" y="18956"/>
                    <a:pt x="12714" y="18163"/>
                    <a:pt x="12257" y="18076"/>
                  </a:cubicBezTo>
                  <a:cubicBezTo>
                    <a:pt x="12193" y="18060"/>
                    <a:pt x="12137" y="18054"/>
                    <a:pt x="12087" y="18054"/>
                  </a:cubicBezTo>
                  <a:cubicBezTo>
                    <a:pt x="11868" y="18054"/>
                    <a:pt x="11750" y="18174"/>
                    <a:pt x="11567" y="18174"/>
                  </a:cubicBezTo>
                  <a:cubicBezTo>
                    <a:pt x="11454" y="18174"/>
                    <a:pt x="11317" y="18129"/>
                    <a:pt x="11117" y="17981"/>
                  </a:cubicBezTo>
                  <a:cubicBezTo>
                    <a:pt x="10610" y="17633"/>
                    <a:pt x="10230" y="16904"/>
                    <a:pt x="9976" y="16366"/>
                  </a:cubicBezTo>
                  <a:cubicBezTo>
                    <a:pt x="9343" y="15162"/>
                    <a:pt x="9216" y="13896"/>
                    <a:pt x="9185" y="12566"/>
                  </a:cubicBezTo>
                  <a:cubicBezTo>
                    <a:pt x="9185" y="11774"/>
                    <a:pt x="9185" y="10982"/>
                    <a:pt x="8868" y="10254"/>
                  </a:cubicBezTo>
                  <a:close/>
                  <a:moveTo>
                    <a:pt x="7031" y="7182"/>
                  </a:moveTo>
                  <a:cubicBezTo>
                    <a:pt x="6968" y="7847"/>
                    <a:pt x="7253" y="8480"/>
                    <a:pt x="7633" y="9082"/>
                  </a:cubicBezTo>
                  <a:cubicBezTo>
                    <a:pt x="7950" y="9620"/>
                    <a:pt x="8361" y="10127"/>
                    <a:pt x="8488" y="10729"/>
                  </a:cubicBezTo>
                  <a:cubicBezTo>
                    <a:pt x="8710" y="11615"/>
                    <a:pt x="8298" y="12439"/>
                    <a:pt x="7950" y="13231"/>
                  </a:cubicBezTo>
                  <a:cubicBezTo>
                    <a:pt x="7095" y="15226"/>
                    <a:pt x="6683" y="17126"/>
                    <a:pt x="7506" y="19058"/>
                  </a:cubicBezTo>
                  <a:cubicBezTo>
                    <a:pt x="7253" y="18583"/>
                    <a:pt x="7063" y="18044"/>
                    <a:pt x="7000" y="17823"/>
                  </a:cubicBezTo>
                  <a:cubicBezTo>
                    <a:pt x="6746" y="17063"/>
                    <a:pt x="6651" y="16271"/>
                    <a:pt x="6683" y="15479"/>
                  </a:cubicBezTo>
                  <a:cubicBezTo>
                    <a:pt x="6746" y="13959"/>
                    <a:pt x="7411" y="12502"/>
                    <a:pt x="7380" y="11014"/>
                  </a:cubicBezTo>
                  <a:cubicBezTo>
                    <a:pt x="7348" y="9715"/>
                    <a:pt x="6493" y="8385"/>
                    <a:pt x="7031" y="7182"/>
                  </a:cubicBezTo>
                  <a:close/>
                  <a:moveTo>
                    <a:pt x="7611" y="8683"/>
                  </a:moveTo>
                  <a:cubicBezTo>
                    <a:pt x="7818" y="9042"/>
                    <a:pt x="8081" y="9380"/>
                    <a:pt x="8361" y="9684"/>
                  </a:cubicBezTo>
                  <a:cubicBezTo>
                    <a:pt x="8425" y="9747"/>
                    <a:pt x="8488" y="9842"/>
                    <a:pt x="8551" y="9905"/>
                  </a:cubicBezTo>
                  <a:cubicBezTo>
                    <a:pt x="8551" y="9937"/>
                    <a:pt x="8551" y="9937"/>
                    <a:pt x="8551" y="9937"/>
                  </a:cubicBezTo>
                  <a:cubicBezTo>
                    <a:pt x="9343" y="11489"/>
                    <a:pt x="8805" y="13294"/>
                    <a:pt x="9216" y="14941"/>
                  </a:cubicBezTo>
                  <a:cubicBezTo>
                    <a:pt x="9280" y="15194"/>
                    <a:pt x="9343" y="15416"/>
                    <a:pt x="9438" y="15637"/>
                  </a:cubicBezTo>
                  <a:cubicBezTo>
                    <a:pt x="9121" y="16239"/>
                    <a:pt x="8868" y="16841"/>
                    <a:pt x="8741" y="17474"/>
                  </a:cubicBezTo>
                  <a:cubicBezTo>
                    <a:pt x="8646" y="17823"/>
                    <a:pt x="8615" y="18171"/>
                    <a:pt x="8583" y="18519"/>
                  </a:cubicBezTo>
                  <a:cubicBezTo>
                    <a:pt x="8551" y="18741"/>
                    <a:pt x="8710" y="19374"/>
                    <a:pt x="8583" y="19533"/>
                  </a:cubicBezTo>
                  <a:cubicBezTo>
                    <a:pt x="8484" y="19692"/>
                    <a:pt x="8372" y="19763"/>
                    <a:pt x="8255" y="19763"/>
                  </a:cubicBezTo>
                  <a:cubicBezTo>
                    <a:pt x="8186" y="19763"/>
                    <a:pt x="8115" y="19738"/>
                    <a:pt x="8045" y="19691"/>
                  </a:cubicBezTo>
                  <a:cubicBezTo>
                    <a:pt x="7380" y="18614"/>
                    <a:pt x="7063" y="17379"/>
                    <a:pt x="7221" y="16112"/>
                  </a:cubicBezTo>
                  <a:cubicBezTo>
                    <a:pt x="7380" y="14751"/>
                    <a:pt x="8076" y="13579"/>
                    <a:pt x="8520" y="12312"/>
                  </a:cubicBezTo>
                  <a:cubicBezTo>
                    <a:pt x="8773" y="11552"/>
                    <a:pt x="8805" y="10919"/>
                    <a:pt x="8456" y="10190"/>
                  </a:cubicBezTo>
                  <a:cubicBezTo>
                    <a:pt x="8231" y="9664"/>
                    <a:pt x="7886" y="9177"/>
                    <a:pt x="7611" y="8683"/>
                  </a:cubicBezTo>
                  <a:close/>
                  <a:moveTo>
                    <a:pt x="159" y="1"/>
                  </a:moveTo>
                  <a:cubicBezTo>
                    <a:pt x="143" y="1"/>
                    <a:pt x="127" y="9"/>
                    <a:pt x="127" y="25"/>
                  </a:cubicBezTo>
                  <a:cubicBezTo>
                    <a:pt x="64" y="25"/>
                    <a:pt x="1" y="88"/>
                    <a:pt x="64" y="151"/>
                  </a:cubicBezTo>
                  <a:cubicBezTo>
                    <a:pt x="444" y="626"/>
                    <a:pt x="507" y="1418"/>
                    <a:pt x="887" y="1956"/>
                  </a:cubicBezTo>
                  <a:cubicBezTo>
                    <a:pt x="1426" y="2685"/>
                    <a:pt x="2027" y="3413"/>
                    <a:pt x="2693" y="3983"/>
                  </a:cubicBezTo>
                  <a:cubicBezTo>
                    <a:pt x="4149" y="5250"/>
                    <a:pt x="5796" y="6042"/>
                    <a:pt x="6651" y="7847"/>
                  </a:cubicBezTo>
                  <a:cubicBezTo>
                    <a:pt x="6651" y="7847"/>
                    <a:pt x="6651" y="7879"/>
                    <a:pt x="6683" y="7879"/>
                  </a:cubicBezTo>
                  <a:cubicBezTo>
                    <a:pt x="6620" y="8892"/>
                    <a:pt x="7190" y="10000"/>
                    <a:pt x="7190" y="11014"/>
                  </a:cubicBezTo>
                  <a:cubicBezTo>
                    <a:pt x="7221" y="11995"/>
                    <a:pt x="6810" y="12977"/>
                    <a:pt x="6651" y="13959"/>
                  </a:cubicBezTo>
                  <a:cubicBezTo>
                    <a:pt x="6493" y="14877"/>
                    <a:pt x="6429" y="15827"/>
                    <a:pt x="6588" y="16777"/>
                  </a:cubicBezTo>
                  <a:cubicBezTo>
                    <a:pt x="6683" y="17506"/>
                    <a:pt x="6905" y="18266"/>
                    <a:pt x="7285" y="18931"/>
                  </a:cubicBezTo>
                  <a:cubicBezTo>
                    <a:pt x="7475" y="19248"/>
                    <a:pt x="7886" y="20103"/>
                    <a:pt x="8330" y="20103"/>
                  </a:cubicBezTo>
                  <a:cubicBezTo>
                    <a:pt x="8710" y="20103"/>
                    <a:pt x="8710" y="19818"/>
                    <a:pt x="8741" y="19533"/>
                  </a:cubicBezTo>
                  <a:cubicBezTo>
                    <a:pt x="8805" y="18836"/>
                    <a:pt x="8710" y="18234"/>
                    <a:pt x="8868" y="17538"/>
                  </a:cubicBezTo>
                  <a:cubicBezTo>
                    <a:pt x="8995" y="16936"/>
                    <a:pt x="9216" y="16366"/>
                    <a:pt x="9501" y="15859"/>
                  </a:cubicBezTo>
                  <a:cubicBezTo>
                    <a:pt x="9660" y="16271"/>
                    <a:pt x="9881" y="16714"/>
                    <a:pt x="10135" y="17094"/>
                  </a:cubicBezTo>
                  <a:cubicBezTo>
                    <a:pt x="10388" y="17506"/>
                    <a:pt x="10831" y="18298"/>
                    <a:pt x="11338" y="18424"/>
                  </a:cubicBezTo>
                  <a:cubicBezTo>
                    <a:pt x="11370" y="18435"/>
                    <a:pt x="11405" y="18438"/>
                    <a:pt x="11441" y="18438"/>
                  </a:cubicBezTo>
                  <a:cubicBezTo>
                    <a:pt x="11514" y="18438"/>
                    <a:pt x="11592" y="18424"/>
                    <a:pt x="11655" y="18424"/>
                  </a:cubicBezTo>
                  <a:cubicBezTo>
                    <a:pt x="11718" y="18424"/>
                    <a:pt x="11782" y="18393"/>
                    <a:pt x="11813" y="18329"/>
                  </a:cubicBezTo>
                  <a:cubicBezTo>
                    <a:pt x="12130" y="18488"/>
                    <a:pt x="12447" y="18646"/>
                    <a:pt x="12732" y="18804"/>
                  </a:cubicBezTo>
                  <a:cubicBezTo>
                    <a:pt x="12827" y="18868"/>
                    <a:pt x="12858" y="18994"/>
                    <a:pt x="12953" y="19058"/>
                  </a:cubicBezTo>
                  <a:cubicBezTo>
                    <a:pt x="13141" y="19170"/>
                    <a:pt x="13306" y="19249"/>
                    <a:pt x="13488" y="19249"/>
                  </a:cubicBezTo>
                  <a:cubicBezTo>
                    <a:pt x="13614" y="19249"/>
                    <a:pt x="13748" y="19212"/>
                    <a:pt x="13903" y="19121"/>
                  </a:cubicBezTo>
                  <a:cubicBezTo>
                    <a:pt x="14758" y="18551"/>
                    <a:pt x="14758" y="16809"/>
                    <a:pt x="14378" y="15922"/>
                  </a:cubicBezTo>
                  <a:lnTo>
                    <a:pt x="14378" y="15922"/>
                  </a:lnTo>
                  <a:cubicBezTo>
                    <a:pt x="14560" y="15947"/>
                    <a:pt x="14746" y="15957"/>
                    <a:pt x="14933" y="15957"/>
                  </a:cubicBezTo>
                  <a:cubicBezTo>
                    <a:pt x="15236" y="15957"/>
                    <a:pt x="15542" y="15930"/>
                    <a:pt x="15835" y="15891"/>
                  </a:cubicBezTo>
                  <a:cubicBezTo>
                    <a:pt x="16247" y="15859"/>
                    <a:pt x="17039" y="15891"/>
                    <a:pt x="17355" y="15606"/>
                  </a:cubicBezTo>
                  <a:cubicBezTo>
                    <a:pt x="17577" y="15384"/>
                    <a:pt x="17514" y="15289"/>
                    <a:pt x="17482" y="14972"/>
                  </a:cubicBezTo>
                  <a:cubicBezTo>
                    <a:pt x="17450" y="14751"/>
                    <a:pt x="17387" y="14529"/>
                    <a:pt x="17324" y="14307"/>
                  </a:cubicBezTo>
                  <a:cubicBezTo>
                    <a:pt x="17894" y="13927"/>
                    <a:pt x="19129" y="14276"/>
                    <a:pt x="19414" y="13484"/>
                  </a:cubicBezTo>
                  <a:cubicBezTo>
                    <a:pt x="19509" y="13231"/>
                    <a:pt x="19445" y="13009"/>
                    <a:pt x="19350" y="12787"/>
                  </a:cubicBezTo>
                  <a:cubicBezTo>
                    <a:pt x="19129" y="12154"/>
                    <a:pt x="18907" y="11710"/>
                    <a:pt x="18875" y="11045"/>
                  </a:cubicBezTo>
                  <a:lnTo>
                    <a:pt x="18875" y="11045"/>
                  </a:lnTo>
                  <a:cubicBezTo>
                    <a:pt x="19382" y="11077"/>
                    <a:pt x="19857" y="11172"/>
                    <a:pt x="20332" y="11457"/>
                  </a:cubicBezTo>
                  <a:cubicBezTo>
                    <a:pt x="20364" y="11457"/>
                    <a:pt x="20427" y="11457"/>
                    <a:pt x="20459" y="11425"/>
                  </a:cubicBezTo>
                  <a:cubicBezTo>
                    <a:pt x="21029" y="10412"/>
                    <a:pt x="20491" y="9209"/>
                    <a:pt x="19984" y="8290"/>
                  </a:cubicBezTo>
                  <a:cubicBezTo>
                    <a:pt x="19445" y="7277"/>
                    <a:pt x="18495" y="6643"/>
                    <a:pt x="17450" y="6232"/>
                  </a:cubicBezTo>
                  <a:cubicBezTo>
                    <a:pt x="16645" y="5910"/>
                    <a:pt x="15790" y="5755"/>
                    <a:pt x="14933" y="5755"/>
                  </a:cubicBezTo>
                  <a:cubicBezTo>
                    <a:pt x="14610" y="5755"/>
                    <a:pt x="14287" y="5777"/>
                    <a:pt x="13967" y="5820"/>
                  </a:cubicBezTo>
                  <a:cubicBezTo>
                    <a:pt x="13492" y="5915"/>
                    <a:pt x="13048" y="6042"/>
                    <a:pt x="12573" y="6232"/>
                  </a:cubicBezTo>
                  <a:cubicBezTo>
                    <a:pt x="13618" y="5503"/>
                    <a:pt x="14885" y="5218"/>
                    <a:pt x="16152" y="5187"/>
                  </a:cubicBezTo>
                  <a:cubicBezTo>
                    <a:pt x="16168" y="5203"/>
                    <a:pt x="16191" y="5210"/>
                    <a:pt x="16215" y="5210"/>
                  </a:cubicBezTo>
                  <a:cubicBezTo>
                    <a:pt x="16239" y="5210"/>
                    <a:pt x="16263" y="5203"/>
                    <a:pt x="16279" y="5187"/>
                  </a:cubicBezTo>
                  <a:lnTo>
                    <a:pt x="16722" y="5187"/>
                  </a:lnTo>
                  <a:cubicBezTo>
                    <a:pt x="17577" y="5250"/>
                    <a:pt x="18432" y="5408"/>
                    <a:pt x="19224" y="5725"/>
                  </a:cubicBezTo>
                  <a:cubicBezTo>
                    <a:pt x="19509" y="5820"/>
                    <a:pt x="20427" y="6105"/>
                    <a:pt x="20586" y="6390"/>
                  </a:cubicBezTo>
                  <a:cubicBezTo>
                    <a:pt x="20902" y="7118"/>
                    <a:pt x="19826" y="7055"/>
                    <a:pt x="19445" y="7118"/>
                  </a:cubicBezTo>
                  <a:cubicBezTo>
                    <a:pt x="19359" y="7147"/>
                    <a:pt x="19377" y="7281"/>
                    <a:pt x="19453" y="7281"/>
                  </a:cubicBezTo>
                  <a:cubicBezTo>
                    <a:pt x="19461" y="7281"/>
                    <a:pt x="19469" y="7280"/>
                    <a:pt x="19477" y="7277"/>
                  </a:cubicBezTo>
                  <a:cubicBezTo>
                    <a:pt x="19889" y="7213"/>
                    <a:pt x="21409" y="7277"/>
                    <a:pt x="21061" y="6580"/>
                  </a:cubicBezTo>
                  <a:cubicBezTo>
                    <a:pt x="20934" y="6232"/>
                    <a:pt x="20142" y="5947"/>
                    <a:pt x="19857" y="5820"/>
                  </a:cubicBezTo>
                  <a:cubicBezTo>
                    <a:pt x="19319" y="5535"/>
                    <a:pt x="18717" y="5345"/>
                    <a:pt x="18115" y="5218"/>
                  </a:cubicBezTo>
                  <a:cubicBezTo>
                    <a:pt x="17640" y="5092"/>
                    <a:pt x="17102" y="5028"/>
                    <a:pt x="16564" y="4997"/>
                  </a:cubicBezTo>
                  <a:cubicBezTo>
                    <a:pt x="16944" y="4743"/>
                    <a:pt x="17355" y="4522"/>
                    <a:pt x="17767" y="4332"/>
                  </a:cubicBezTo>
                  <a:cubicBezTo>
                    <a:pt x="18242" y="4142"/>
                    <a:pt x="18939" y="4142"/>
                    <a:pt x="19382" y="3888"/>
                  </a:cubicBezTo>
                  <a:cubicBezTo>
                    <a:pt x="19635" y="3762"/>
                    <a:pt x="19762" y="3603"/>
                    <a:pt x="19699" y="3318"/>
                  </a:cubicBezTo>
                  <a:cubicBezTo>
                    <a:pt x="19572" y="2748"/>
                    <a:pt x="18717" y="2558"/>
                    <a:pt x="18274" y="2431"/>
                  </a:cubicBezTo>
                  <a:cubicBezTo>
                    <a:pt x="17705" y="2300"/>
                    <a:pt x="17122" y="2229"/>
                    <a:pt x="16544" y="2229"/>
                  </a:cubicBezTo>
                  <a:cubicBezTo>
                    <a:pt x="16285" y="2229"/>
                    <a:pt x="16027" y="2244"/>
                    <a:pt x="15772" y="2273"/>
                  </a:cubicBezTo>
                  <a:cubicBezTo>
                    <a:pt x="14157" y="2431"/>
                    <a:pt x="12605" y="3128"/>
                    <a:pt x="11433" y="4237"/>
                  </a:cubicBezTo>
                  <a:cubicBezTo>
                    <a:pt x="11022" y="4585"/>
                    <a:pt x="10768" y="4933"/>
                    <a:pt x="10293" y="5218"/>
                  </a:cubicBezTo>
                  <a:cubicBezTo>
                    <a:pt x="9786" y="5503"/>
                    <a:pt x="9470" y="5440"/>
                    <a:pt x="8931" y="5535"/>
                  </a:cubicBezTo>
                  <a:cubicBezTo>
                    <a:pt x="8551" y="5598"/>
                    <a:pt x="8203" y="5725"/>
                    <a:pt x="7855" y="5915"/>
                  </a:cubicBezTo>
                  <a:cubicBezTo>
                    <a:pt x="7190" y="5693"/>
                    <a:pt x="6556" y="5408"/>
                    <a:pt x="5954" y="5028"/>
                  </a:cubicBezTo>
                  <a:cubicBezTo>
                    <a:pt x="5606" y="4807"/>
                    <a:pt x="5289" y="4712"/>
                    <a:pt x="5764" y="4522"/>
                  </a:cubicBezTo>
                  <a:cubicBezTo>
                    <a:pt x="5796" y="4522"/>
                    <a:pt x="5796" y="4490"/>
                    <a:pt x="5796" y="4490"/>
                  </a:cubicBezTo>
                  <a:cubicBezTo>
                    <a:pt x="5733" y="4205"/>
                    <a:pt x="5638" y="4110"/>
                    <a:pt x="5384" y="3983"/>
                  </a:cubicBezTo>
                  <a:cubicBezTo>
                    <a:pt x="4688" y="3572"/>
                    <a:pt x="3896" y="3382"/>
                    <a:pt x="3231" y="2970"/>
                  </a:cubicBezTo>
                  <a:cubicBezTo>
                    <a:pt x="1964" y="2178"/>
                    <a:pt x="1331" y="911"/>
                    <a:pt x="191" y="25"/>
                  </a:cubicBezTo>
                  <a:cubicBezTo>
                    <a:pt x="191" y="9"/>
                    <a:pt x="175" y="1"/>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47;p47">
              <a:extLst>
                <a:ext uri="{FF2B5EF4-FFF2-40B4-BE49-F238E27FC236}">
                  <a16:creationId xmlns:a16="http://schemas.microsoft.com/office/drawing/2014/main" id="{5AA95190-CE2A-4EBA-8550-A085593D48AF}"/>
                </a:ext>
              </a:extLst>
            </p:cNvPr>
            <p:cNvSpPr/>
            <p:nvPr/>
          </p:nvSpPr>
          <p:spPr>
            <a:xfrm rot="5400000">
              <a:off x="1645644" y="879897"/>
              <a:ext cx="1605083" cy="1008177"/>
            </a:xfrm>
            <a:custGeom>
              <a:avLst/>
              <a:gdLst/>
              <a:ahLst/>
              <a:cxnLst/>
              <a:rect l="l" t="t" r="r" b="b"/>
              <a:pathLst>
                <a:path w="37887" h="23796" extrusionOk="0">
                  <a:moveTo>
                    <a:pt x="18539" y="252"/>
                  </a:moveTo>
                  <a:cubicBezTo>
                    <a:pt x="18777" y="252"/>
                    <a:pt x="19009" y="273"/>
                    <a:pt x="19234" y="319"/>
                  </a:cubicBezTo>
                  <a:cubicBezTo>
                    <a:pt x="19899" y="477"/>
                    <a:pt x="20342" y="984"/>
                    <a:pt x="20976" y="1111"/>
                  </a:cubicBezTo>
                  <a:cubicBezTo>
                    <a:pt x="21082" y="1137"/>
                    <a:pt x="21189" y="1148"/>
                    <a:pt x="21297" y="1148"/>
                  </a:cubicBezTo>
                  <a:cubicBezTo>
                    <a:pt x="21831" y="1148"/>
                    <a:pt x="22380" y="868"/>
                    <a:pt x="22907" y="762"/>
                  </a:cubicBezTo>
                  <a:cubicBezTo>
                    <a:pt x="23216" y="704"/>
                    <a:pt x="23524" y="679"/>
                    <a:pt x="23831" y="679"/>
                  </a:cubicBezTo>
                  <a:cubicBezTo>
                    <a:pt x="26054" y="679"/>
                    <a:pt x="28240" y="2004"/>
                    <a:pt x="30405" y="2004"/>
                  </a:cubicBezTo>
                  <a:cubicBezTo>
                    <a:pt x="30735" y="2004"/>
                    <a:pt x="31065" y="1973"/>
                    <a:pt x="31395" y="1902"/>
                  </a:cubicBezTo>
                  <a:lnTo>
                    <a:pt x="31395" y="1902"/>
                  </a:lnTo>
                  <a:cubicBezTo>
                    <a:pt x="29298" y="3108"/>
                    <a:pt x="27071" y="4096"/>
                    <a:pt x="24679" y="4096"/>
                  </a:cubicBezTo>
                  <a:cubicBezTo>
                    <a:pt x="24180" y="4096"/>
                    <a:pt x="23674" y="4054"/>
                    <a:pt x="23161" y="3961"/>
                  </a:cubicBezTo>
                  <a:cubicBezTo>
                    <a:pt x="21862" y="3739"/>
                    <a:pt x="20691" y="3106"/>
                    <a:pt x="19392" y="2947"/>
                  </a:cubicBezTo>
                  <a:cubicBezTo>
                    <a:pt x="17777" y="2757"/>
                    <a:pt x="16352" y="2504"/>
                    <a:pt x="14864" y="1839"/>
                  </a:cubicBezTo>
                  <a:cubicBezTo>
                    <a:pt x="15149" y="1807"/>
                    <a:pt x="15434" y="1712"/>
                    <a:pt x="15719" y="1649"/>
                  </a:cubicBezTo>
                  <a:cubicBezTo>
                    <a:pt x="15750" y="1617"/>
                    <a:pt x="15750" y="1617"/>
                    <a:pt x="15750" y="1586"/>
                  </a:cubicBezTo>
                  <a:cubicBezTo>
                    <a:pt x="16415" y="1459"/>
                    <a:pt x="17049" y="1332"/>
                    <a:pt x="17745" y="1332"/>
                  </a:cubicBezTo>
                  <a:cubicBezTo>
                    <a:pt x="17777" y="1332"/>
                    <a:pt x="17808" y="1331"/>
                    <a:pt x="17840" y="1331"/>
                  </a:cubicBezTo>
                  <a:cubicBezTo>
                    <a:pt x="19290" y="1331"/>
                    <a:pt x="20596" y="2034"/>
                    <a:pt x="22052" y="2251"/>
                  </a:cubicBezTo>
                  <a:cubicBezTo>
                    <a:pt x="22983" y="2395"/>
                    <a:pt x="23953" y="2446"/>
                    <a:pt x="24937" y="2446"/>
                  </a:cubicBezTo>
                  <a:cubicBezTo>
                    <a:pt x="26765" y="2446"/>
                    <a:pt x="28642" y="2270"/>
                    <a:pt x="30413" y="2187"/>
                  </a:cubicBezTo>
                  <a:cubicBezTo>
                    <a:pt x="30508" y="2187"/>
                    <a:pt x="30508" y="2029"/>
                    <a:pt x="30413" y="2029"/>
                  </a:cubicBezTo>
                  <a:cubicBezTo>
                    <a:pt x="28624" y="2048"/>
                    <a:pt x="26678" y="2257"/>
                    <a:pt x="24782" y="2257"/>
                  </a:cubicBezTo>
                  <a:cubicBezTo>
                    <a:pt x="23489" y="2257"/>
                    <a:pt x="22220" y="2160"/>
                    <a:pt x="21039" y="1839"/>
                  </a:cubicBezTo>
                  <a:cubicBezTo>
                    <a:pt x="19971" y="1564"/>
                    <a:pt x="18962" y="1172"/>
                    <a:pt x="17870" y="1172"/>
                  </a:cubicBezTo>
                  <a:cubicBezTo>
                    <a:pt x="17829" y="1172"/>
                    <a:pt x="17787" y="1173"/>
                    <a:pt x="17745" y="1174"/>
                  </a:cubicBezTo>
                  <a:cubicBezTo>
                    <a:pt x="16479" y="1206"/>
                    <a:pt x="15244" y="1617"/>
                    <a:pt x="13977" y="1649"/>
                  </a:cubicBezTo>
                  <a:cubicBezTo>
                    <a:pt x="13945" y="1649"/>
                    <a:pt x="13945" y="1649"/>
                    <a:pt x="13913" y="1681"/>
                  </a:cubicBezTo>
                  <a:cubicBezTo>
                    <a:pt x="13850" y="1681"/>
                    <a:pt x="13755" y="1681"/>
                    <a:pt x="13692" y="1649"/>
                  </a:cubicBezTo>
                  <a:cubicBezTo>
                    <a:pt x="15150" y="1154"/>
                    <a:pt x="16966" y="252"/>
                    <a:pt x="18539" y="252"/>
                  </a:cubicBezTo>
                  <a:close/>
                  <a:moveTo>
                    <a:pt x="22116" y="9281"/>
                  </a:moveTo>
                  <a:cubicBezTo>
                    <a:pt x="22559" y="9439"/>
                    <a:pt x="23002" y="9566"/>
                    <a:pt x="23446" y="9724"/>
                  </a:cubicBezTo>
                  <a:cubicBezTo>
                    <a:pt x="26043" y="10516"/>
                    <a:pt x="27721" y="11941"/>
                    <a:pt x="29400" y="14031"/>
                  </a:cubicBezTo>
                  <a:cubicBezTo>
                    <a:pt x="31458" y="16597"/>
                    <a:pt x="34182" y="18117"/>
                    <a:pt x="37317" y="18877"/>
                  </a:cubicBezTo>
                  <a:cubicBezTo>
                    <a:pt x="35417" y="19890"/>
                    <a:pt x="33137" y="20840"/>
                    <a:pt x="30983" y="20904"/>
                  </a:cubicBezTo>
                  <a:cubicBezTo>
                    <a:pt x="30907" y="20907"/>
                    <a:pt x="30831" y="20909"/>
                    <a:pt x="30755" y="20909"/>
                  </a:cubicBezTo>
                  <a:cubicBezTo>
                    <a:pt x="28682" y="20909"/>
                    <a:pt x="26686" y="19680"/>
                    <a:pt x="25219" y="18275"/>
                  </a:cubicBezTo>
                  <a:cubicBezTo>
                    <a:pt x="23699" y="16818"/>
                    <a:pt x="22622" y="14918"/>
                    <a:pt x="22306" y="12828"/>
                  </a:cubicBezTo>
                  <a:cubicBezTo>
                    <a:pt x="22147" y="11720"/>
                    <a:pt x="22179" y="10580"/>
                    <a:pt x="21736" y="9629"/>
                  </a:cubicBezTo>
                  <a:lnTo>
                    <a:pt x="21736" y="9629"/>
                  </a:lnTo>
                  <a:cubicBezTo>
                    <a:pt x="22844" y="10896"/>
                    <a:pt x="23604" y="12448"/>
                    <a:pt x="24681" y="13746"/>
                  </a:cubicBezTo>
                  <a:cubicBezTo>
                    <a:pt x="25726" y="15013"/>
                    <a:pt x="26961" y="16090"/>
                    <a:pt x="28323" y="16977"/>
                  </a:cubicBezTo>
                  <a:cubicBezTo>
                    <a:pt x="30053" y="18122"/>
                    <a:pt x="32233" y="19192"/>
                    <a:pt x="34387" y="19192"/>
                  </a:cubicBezTo>
                  <a:cubicBezTo>
                    <a:pt x="35032" y="19192"/>
                    <a:pt x="35675" y="19096"/>
                    <a:pt x="36304" y="18877"/>
                  </a:cubicBezTo>
                  <a:cubicBezTo>
                    <a:pt x="36453" y="18847"/>
                    <a:pt x="36405" y="18621"/>
                    <a:pt x="36241" y="18621"/>
                  </a:cubicBezTo>
                  <a:cubicBezTo>
                    <a:pt x="36230" y="18621"/>
                    <a:pt x="36220" y="18622"/>
                    <a:pt x="36208" y="18623"/>
                  </a:cubicBezTo>
                  <a:cubicBezTo>
                    <a:pt x="35615" y="18801"/>
                    <a:pt x="35013" y="18882"/>
                    <a:pt x="34409" y="18882"/>
                  </a:cubicBezTo>
                  <a:cubicBezTo>
                    <a:pt x="31794" y="18882"/>
                    <a:pt x="29164" y="17375"/>
                    <a:pt x="27183" y="15805"/>
                  </a:cubicBezTo>
                  <a:cubicBezTo>
                    <a:pt x="25948" y="14791"/>
                    <a:pt x="24871" y="13588"/>
                    <a:pt x="23953" y="12258"/>
                  </a:cubicBezTo>
                  <a:cubicBezTo>
                    <a:pt x="23256" y="11308"/>
                    <a:pt x="22686" y="10358"/>
                    <a:pt x="21894" y="9534"/>
                  </a:cubicBezTo>
                  <a:lnTo>
                    <a:pt x="21894" y="9534"/>
                  </a:lnTo>
                  <a:cubicBezTo>
                    <a:pt x="22242" y="9724"/>
                    <a:pt x="22591" y="9914"/>
                    <a:pt x="22939" y="10104"/>
                  </a:cubicBezTo>
                  <a:cubicBezTo>
                    <a:pt x="22957" y="10113"/>
                    <a:pt x="22974" y="10117"/>
                    <a:pt x="22989" y="10117"/>
                  </a:cubicBezTo>
                  <a:cubicBezTo>
                    <a:pt x="23088" y="10117"/>
                    <a:pt x="23143" y="9965"/>
                    <a:pt x="23034" y="9883"/>
                  </a:cubicBezTo>
                  <a:cubicBezTo>
                    <a:pt x="22717" y="9724"/>
                    <a:pt x="22432" y="9503"/>
                    <a:pt x="22116" y="9281"/>
                  </a:cubicBezTo>
                  <a:close/>
                  <a:moveTo>
                    <a:pt x="16320" y="9788"/>
                  </a:moveTo>
                  <a:cubicBezTo>
                    <a:pt x="16447" y="11086"/>
                    <a:pt x="17049" y="12290"/>
                    <a:pt x="16890" y="13620"/>
                  </a:cubicBezTo>
                  <a:cubicBezTo>
                    <a:pt x="16669" y="15235"/>
                    <a:pt x="15687" y="16565"/>
                    <a:pt x="14674" y="17768"/>
                  </a:cubicBezTo>
                  <a:cubicBezTo>
                    <a:pt x="13375" y="19320"/>
                    <a:pt x="11950" y="20872"/>
                    <a:pt x="11538" y="22899"/>
                  </a:cubicBezTo>
                  <a:cubicBezTo>
                    <a:pt x="10810" y="20555"/>
                    <a:pt x="11032" y="18117"/>
                    <a:pt x="12045" y="15900"/>
                  </a:cubicBezTo>
                  <a:cubicBezTo>
                    <a:pt x="12963" y="13873"/>
                    <a:pt x="14547" y="12511"/>
                    <a:pt x="15814" y="10770"/>
                  </a:cubicBezTo>
                  <a:cubicBezTo>
                    <a:pt x="16035" y="10421"/>
                    <a:pt x="16194" y="10104"/>
                    <a:pt x="16320" y="9788"/>
                  </a:cubicBezTo>
                  <a:close/>
                  <a:moveTo>
                    <a:pt x="16130" y="8521"/>
                  </a:moveTo>
                  <a:lnTo>
                    <a:pt x="16130" y="8521"/>
                  </a:lnTo>
                  <a:cubicBezTo>
                    <a:pt x="16099" y="8869"/>
                    <a:pt x="16067" y="9186"/>
                    <a:pt x="15972" y="9566"/>
                  </a:cubicBezTo>
                  <a:cubicBezTo>
                    <a:pt x="15465" y="11308"/>
                    <a:pt x="13660" y="12606"/>
                    <a:pt x="12710" y="14126"/>
                  </a:cubicBezTo>
                  <a:cubicBezTo>
                    <a:pt x="10968" y="16818"/>
                    <a:pt x="10303" y="20017"/>
                    <a:pt x="11348" y="23089"/>
                  </a:cubicBezTo>
                  <a:cubicBezTo>
                    <a:pt x="8846" y="20080"/>
                    <a:pt x="7991" y="15710"/>
                    <a:pt x="10525" y="12385"/>
                  </a:cubicBezTo>
                  <a:cubicBezTo>
                    <a:pt x="11665" y="10928"/>
                    <a:pt x="13248" y="10294"/>
                    <a:pt x="14800" y="9408"/>
                  </a:cubicBezTo>
                  <a:cubicBezTo>
                    <a:pt x="15244" y="9154"/>
                    <a:pt x="15782" y="8901"/>
                    <a:pt x="16130" y="8521"/>
                  </a:cubicBezTo>
                  <a:close/>
                  <a:moveTo>
                    <a:pt x="8854" y="1"/>
                  </a:moveTo>
                  <a:cubicBezTo>
                    <a:pt x="8069" y="1"/>
                    <a:pt x="6440" y="628"/>
                    <a:pt x="6440" y="1617"/>
                  </a:cubicBezTo>
                  <a:cubicBezTo>
                    <a:pt x="6186" y="1617"/>
                    <a:pt x="5901" y="1649"/>
                    <a:pt x="5648" y="1712"/>
                  </a:cubicBezTo>
                  <a:cubicBezTo>
                    <a:pt x="3558" y="2061"/>
                    <a:pt x="1658" y="3359"/>
                    <a:pt x="106" y="4752"/>
                  </a:cubicBezTo>
                  <a:cubicBezTo>
                    <a:pt x="1" y="4831"/>
                    <a:pt x="114" y="4997"/>
                    <a:pt x="227" y="4997"/>
                  </a:cubicBezTo>
                  <a:cubicBezTo>
                    <a:pt x="251" y="4997"/>
                    <a:pt x="274" y="4990"/>
                    <a:pt x="296" y="4974"/>
                  </a:cubicBezTo>
                  <a:cubicBezTo>
                    <a:pt x="2323" y="3707"/>
                    <a:pt x="4159" y="2187"/>
                    <a:pt x="6661" y="2092"/>
                  </a:cubicBezTo>
                  <a:cubicBezTo>
                    <a:pt x="6795" y="2086"/>
                    <a:pt x="6929" y="2083"/>
                    <a:pt x="7064" y="2083"/>
                  </a:cubicBezTo>
                  <a:cubicBezTo>
                    <a:pt x="9006" y="2083"/>
                    <a:pt x="11064" y="2699"/>
                    <a:pt x="12900" y="3232"/>
                  </a:cubicBezTo>
                  <a:cubicBezTo>
                    <a:pt x="13153" y="3296"/>
                    <a:pt x="13343" y="3359"/>
                    <a:pt x="13565" y="3454"/>
                  </a:cubicBezTo>
                  <a:cubicBezTo>
                    <a:pt x="14800" y="4816"/>
                    <a:pt x="16035" y="6336"/>
                    <a:pt x="16130" y="8173"/>
                  </a:cubicBezTo>
                  <a:cubicBezTo>
                    <a:pt x="15529" y="9059"/>
                    <a:pt x="13913" y="9598"/>
                    <a:pt x="13185" y="9978"/>
                  </a:cubicBezTo>
                  <a:cubicBezTo>
                    <a:pt x="12520" y="10326"/>
                    <a:pt x="11887" y="10706"/>
                    <a:pt x="11317" y="11181"/>
                  </a:cubicBezTo>
                  <a:cubicBezTo>
                    <a:pt x="10145" y="12195"/>
                    <a:pt x="9353" y="13588"/>
                    <a:pt x="8941" y="15076"/>
                  </a:cubicBezTo>
                  <a:cubicBezTo>
                    <a:pt x="8118" y="18243"/>
                    <a:pt x="9385" y="21442"/>
                    <a:pt x="11570" y="23754"/>
                  </a:cubicBezTo>
                  <a:cubicBezTo>
                    <a:pt x="11599" y="23783"/>
                    <a:pt x="11632" y="23796"/>
                    <a:pt x="11664" y="23796"/>
                  </a:cubicBezTo>
                  <a:cubicBezTo>
                    <a:pt x="11768" y="23796"/>
                    <a:pt x="11857" y="23661"/>
                    <a:pt x="11760" y="23564"/>
                  </a:cubicBezTo>
                  <a:cubicBezTo>
                    <a:pt x="12108" y="20524"/>
                    <a:pt x="14642" y="18750"/>
                    <a:pt x="16162" y="16343"/>
                  </a:cubicBezTo>
                  <a:cubicBezTo>
                    <a:pt x="16669" y="15520"/>
                    <a:pt x="17080" y="14633"/>
                    <a:pt x="17207" y="13651"/>
                  </a:cubicBezTo>
                  <a:cubicBezTo>
                    <a:pt x="17365" y="12226"/>
                    <a:pt x="16700" y="10865"/>
                    <a:pt x="16510" y="9439"/>
                  </a:cubicBezTo>
                  <a:cubicBezTo>
                    <a:pt x="16510" y="9408"/>
                    <a:pt x="16510" y="9376"/>
                    <a:pt x="16479" y="9376"/>
                  </a:cubicBezTo>
                  <a:cubicBezTo>
                    <a:pt x="16985" y="7413"/>
                    <a:pt x="16004" y="5354"/>
                    <a:pt x="14547" y="3866"/>
                  </a:cubicBezTo>
                  <a:lnTo>
                    <a:pt x="14547" y="3866"/>
                  </a:lnTo>
                  <a:cubicBezTo>
                    <a:pt x="17017" y="5101"/>
                    <a:pt x="18791" y="7254"/>
                    <a:pt x="21007" y="8901"/>
                  </a:cubicBezTo>
                  <a:cubicBezTo>
                    <a:pt x="22306" y="10706"/>
                    <a:pt x="21767" y="13271"/>
                    <a:pt x="22654" y="15298"/>
                  </a:cubicBezTo>
                  <a:cubicBezTo>
                    <a:pt x="23446" y="17103"/>
                    <a:pt x="24776" y="18623"/>
                    <a:pt x="26391" y="19700"/>
                  </a:cubicBezTo>
                  <a:cubicBezTo>
                    <a:pt x="27720" y="20622"/>
                    <a:pt x="29165" y="21242"/>
                    <a:pt x="30746" y="21242"/>
                  </a:cubicBezTo>
                  <a:cubicBezTo>
                    <a:pt x="31011" y="21242"/>
                    <a:pt x="31280" y="21225"/>
                    <a:pt x="31553" y="21189"/>
                  </a:cubicBezTo>
                  <a:cubicBezTo>
                    <a:pt x="33738" y="20904"/>
                    <a:pt x="35828" y="20080"/>
                    <a:pt x="37729" y="19035"/>
                  </a:cubicBezTo>
                  <a:cubicBezTo>
                    <a:pt x="37887" y="18940"/>
                    <a:pt x="37792" y="18750"/>
                    <a:pt x="37634" y="18750"/>
                  </a:cubicBezTo>
                  <a:cubicBezTo>
                    <a:pt x="37634" y="18718"/>
                    <a:pt x="37602" y="18687"/>
                    <a:pt x="37539" y="18687"/>
                  </a:cubicBezTo>
                  <a:cubicBezTo>
                    <a:pt x="35638" y="18338"/>
                    <a:pt x="33770" y="17515"/>
                    <a:pt x="32218" y="16312"/>
                  </a:cubicBezTo>
                  <a:cubicBezTo>
                    <a:pt x="30793" y="15203"/>
                    <a:pt x="29780" y="13778"/>
                    <a:pt x="28608" y="12416"/>
                  </a:cubicBezTo>
                  <a:cubicBezTo>
                    <a:pt x="27626" y="11308"/>
                    <a:pt x="26423" y="10485"/>
                    <a:pt x="25093" y="9914"/>
                  </a:cubicBezTo>
                  <a:cubicBezTo>
                    <a:pt x="23794" y="9344"/>
                    <a:pt x="22306" y="9186"/>
                    <a:pt x="21134" y="8489"/>
                  </a:cubicBezTo>
                  <a:cubicBezTo>
                    <a:pt x="19772" y="7286"/>
                    <a:pt x="18569" y="5893"/>
                    <a:pt x="17144" y="4784"/>
                  </a:cubicBezTo>
                  <a:cubicBezTo>
                    <a:pt x="15529" y="3517"/>
                    <a:pt x="13692" y="2916"/>
                    <a:pt x="11728" y="2409"/>
                  </a:cubicBezTo>
                  <a:cubicBezTo>
                    <a:pt x="10172" y="1982"/>
                    <a:pt x="8557" y="1584"/>
                    <a:pt x="6939" y="1584"/>
                  </a:cubicBezTo>
                  <a:cubicBezTo>
                    <a:pt x="6878" y="1584"/>
                    <a:pt x="6817" y="1584"/>
                    <a:pt x="6756" y="1586"/>
                  </a:cubicBezTo>
                  <a:cubicBezTo>
                    <a:pt x="6883" y="1206"/>
                    <a:pt x="8055" y="699"/>
                    <a:pt x="8181" y="667"/>
                  </a:cubicBezTo>
                  <a:cubicBezTo>
                    <a:pt x="8460" y="574"/>
                    <a:pt x="8718" y="532"/>
                    <a:pt x="8967" y="532"/>
                  </a:cubicBezTo>
                  <a:cubicBezTo>
                    <a:pt x="9396" y="532"/>
                    <a:pt x="9799" y="657"/>
                    <a:pt x="10240" y="857"/>
                  </a:cubicBezTo>
                  <a:cubicBezTo>
                    <a:pt x="10842" y="1111"/>
                    <a:pt x="11443" y="1459"/>
                    <a:pt x="12045" y="1681"/>
                  </a:cubicBezTo>
                  <a:cubicBezTo>
                    <a:pt x="12610" y="1898"/>
                    <a:pt x="13146" y="1981"/>
                    <a:pt x="13682" y="1981"/>
                  </a:cubicBezTo>
                  <a:cubicBezTo>
                    <a:pt x="13927" y="1981"/>
                    <a:pt x="14172" y="1964"/>
                    <a:pt x="14420" y="1934"/>
                  </a:cubicBezTo>
                  <a:cubicBezTo>
                    <a:pt x="14420" y="1966"/>
                    <a:pt x="14452" y="1997"/>
                    <a:pt x="14484" y="1997"/>
                  </a:cubicBezTo>
                  <a:cubicBezTo>
                    <a:pt x="15814" y="2662"/>
                    <a:pt x="17144" y="3042"/>
                    <a:pt x="18632" y="3201"/>
                  </a:cubicBezTo>
                  <a:cubicBezTo>
                    <a:pt x="20437" y="3422"/>
                    <a:pt x="22052" y="4214"/>
                    <a:pt x="23826" y="4372"/>
                  </a:cubicBezTo>
                  <a:cubicBezTo>
                    <a:pt x="24097" y="4397"/>
                    <a:pt x="24367" y="4408"/>
                    <a:pt x="24637" y="4408"/>
                  </a:cubicBezTo>
                  <a:cubicBezTo>
                    <a:pt x="27557" y="4408"/>
                    <a:pt x="30409" y="3048"/>
                    <a:pt x="32757" y="1396"/>
                  </a:cubicBezTo>
                  <a:cubicBezTo>
                    <a:pt x="32757" y="1396"/>
                    <a:pt x="32788" y="1364"/>
                    <a:pt x="32820" y="1364"/>
                  </a:cubicBezTo>
                  <a:cubicBezTo>
                    <a:pt x="32925" y="1285"/>
                    <a:pt x="32856" y="1119"/>
                    <a:pt x="32739" y="1119"/>
                  </a:cubicBezTo>
                  <a:cubicBezTo>
                    <a:pt x="32715" y="1119"/>
                    <a:pt x="32689" y="1126"/>
                    <a:pt x="32662" y="1142"/>
                  </a:cubicBezTo>
                  <a:cubicBezTo>
                    <a:pt x="31930" y="1593"/>
                    <a:pt x="31174" y="1759"/>
                    <a:pt x="30408" y="1759"/>
                  </a:cubicBezTo>
                  <a:cubicBezTo>
                    <a:pt x="29020" y="1759"/>
                    <a:pt x="27600" y="1213"/>
                    <a:pt x="26233" y="825"/>
                  </a:cubicBezTo>
                  <a:cubicBezTo>
                    <a:pt x="25421" y="610"/>
                    <a:pt x="24723" y="516"/>
                    <a:pt x="24023" y="516"/>
                  </a:cubicBezTo>
                  <a:cubicBezTo>
                    <a:pt x="23385" y="516"/>
                    <a:pt x="22746" y="594"/>
                    <a:pt x="22021" y="730"/>
                  </a:cubicBezTo>
                  <a:cubicBezTo>
                    <a:pt x="21853" y="763"/>
                    <a:pt x="21691" y="778"/>
                    <a:pt x="21533" y="778"/>
                  </a:cubicBezTo>
                  <a:cubicBezTo>
                    <a:pt x="20449" y="778"/>
                    <a:pt x="19572" y="99"/>
                    <a:pt x="18414" y="99"/>
                  </a:cubicBezTo>
                  <a:cubicBezTo>
                    <a:pt x="18280" y="99"/>
                    <a:pt x="18142" y="108"/>
                    <a:pt x="17999" y="129"/>
                  </a:cubicBezTo>
                  <a:cubicBezTo>
                    <a:pt x="16415" y="350"/>
                    <a:pt x="14800" y="1047"/>
                    <a:pt x="13312" y="1617"/>
                  </a:cubicBezTo>
                  <a:cubicBezTo>
                    <a:pt x="12647" y="1491"/>
                    <a:pt x="12013" y="1269"/>
                    <a:pt x="11285" y="857"/>
                  </a:cubicBezTo>
                  <a:cubicBezTo>
                    <a:pt x="10557" y="445"/>
                    <a:pt x="9796" y="34"/>
                    <a:pt x="8910" y="2"/>
                  </a:cubicBezTo>
                  <a:cubicBezTo>
                    <a:pt x="8892" y="1"/>
                    <a:pt x="8873" y="1"/>
                    <a:pt x="88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48;p47">
              <a:extLst>
                <a:ext uri="{FF2B5EF4-FFF2-40B4-BE49-F238E27FC236}">
                  <a16:creationId xmlns:a16="http://schemas.microsoft.com/office/drawing/2014/main" id="{482FB8AD-97C9-4777-A407-89F645922B9E}"/>
                </a:ext>
              </a:extLst>
            </p:cNvPr>
            <p:cNvSpPr/>
            <p:nvPr/>
          </p:nvSpPr>
          <p:spPr>
            <a:xfrm rot="5400000">
              <a:off x="2381720" y="1569310"/>
              <a:ext cx="150735" cy="136000"/>
            </a:xfrm>
            <a:custGeom>
              <a:avLst/>
              <a:gdLst/>
              <a:ahLst/>
              <a:cxnLst/>
              <a:rect l="l" t="t" r="r" b="b"/>
              <a:pathLst>
                <a:path w="3558" h="3210" extrusionOk="0">
                  <a:moveTo>
                    <a:pt x="98" y="1"/>
                  </a:moveTo>
                  <a:cubicBezTo>
                    <a:pt x="46" y="1"/>
                    <a:pt x="1" y="68"/>
                    <a:pt x="50" y="116"/>
                  </a:cubicBezTo>
                  <a:cubicBezTo>
                    <a:pt x="1253" y="1067"/>
                    <a:pt x="2361" y="2112"/>
                    <a:pt x="3438" y="3188"/>
                  </a:cubicBezTo>
                  <a:cubicBezTo>
                    <a:pt x="3453" y="3203"/>
                    <a:pt x="3468" y="3209"/>
                    <a:pt x="3481" y="3209"/>
                  </a:cubicBezTo>
                  <a:cubicBezTo>
                    <a:pt x="3526" y="3209"/>
                    <a:pt x="3557" y="3142"/>
                    <a:pt x="3533" y="3093"/>
                  </a:cubicBezTo>
                  <a:cubicBezTo>
                    <a:pt x="2551" y="1922"/>
                    <a:pt x="1380" y="908"/>
                    <a:pt x="145" y="21"/>
                  </a:cubicBezTo>
                  <a:cubicBezTo>
                    <a:pt x="130" y="7"/>
                    <a:pt x="113" y="1"/>
                    <a:pt x="9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49;p47">
              <a:extLst>
                <a:ext uri="{FF2B5EF4-FFF2-40B4-BE49-F238E27FC236}">
                  <a16:creationId xmlns:a16="http://schemas.microsoft.com/office/drawing/2014/main" id="{8C4973F6-BF72-430F-B1E0-8EB94D3FD767}"/>
                </a:ext>
              </a:extLst>
            </p:cNvPr>
            <p:cNvSpPr/>
            <p:nvPr/>
          </p:nvSpPr>
          <p:spPr>
            <a:xfrm rot="5400000">
              <a:off x="2109709" y="1653888"/>
              <a:ext cx="425895" cy="292590"/>
            </a:xfrm>
            <a:custGeom>
              <a:avLst/>
              <a:gdLst/>
              <a:ahLst/>
              <a:cxnLst/>
              <a:rect l="l" t="t" r="r" b="b"/>
              <a:pathLst>
                <a:path w="10053" h="6906" extrusionOk="0">
                  <a:moveTo>
                    <a:pt x="89" y="0"/>
                  </a:moveTo>
                  <a:cubicBezTo>
                    <a:pt x="41" y="0"/>
                    <a:pt x="0" y="45"/>
                    <a:pt x="23" y="90"/>
                  </a:cubicBezTo>
                  <a:cubicBezTo>
                    <a:pt x="2493" y="3478"/>
                    <a:pt x="6103" y="5474"/>
                    <a:pt x="9967" y="6899"/>
                  </a:cubicBezTo>
                  <a:cubicBezTo>
                    <a:pt x="9975" y="6903"/>
                    <a:pt x="9984" y="6905"/>
                    <a:pt x="9991" y="6905"/>
                  </a:cubicBezTo>
                  <a:cubicBezTo>
                    <a:pt x="10037" y="6905"/>
                    <a:pt x="10053" y="6831"/>
                    <a:pt x="9998" y="6804"/>
                  </a:cubicBezTo>
                  <a:cubicBezTo>
                    <a:pt x="6230" y="5315"/>
                    <a:pt x="2683" y="3288"/>
                    <a:pt x="149" y="27"/>
                  </a:cubicBezTo>
                  <a:cubicBezTo>
                    <a:pt x="131" y="8"/>
                    <a:pt x="109" y="0"/>
                    <a:pt x="8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50;p47">
              <a:extLst>
                <a:ext uri="{FF2B5EF4-FFF2-40B4-BE49-F238E27FC236}">
                  <a16:creationId xmlns:a16="http://schemas.microsoft.com/office/drawing/2014/main" id="{26E2CB37-31EB-439D-89CB-8251BF327C10}"/>
                </a:ext>
              </a:extLst>
            </p:cNvPr>
            <p:cNvSpPr/>
            <p:nvPr/>
          </p:nvSpPr>
          <p:spPr>
            <a:xfrm rot="5400000">
              <a:off x="2049527" y="1611160"/>
              <a:ext cx="461058" cy="327543"/>
            </a:xfrm>
            <a:custGeom>
              <a:avLst/>
              <a:gdLst/>
              <a:ahLst/>
              <a:cxnLst/>
              <a:rect l="l" t="t" r="r" b="b"/>
              <a:pathLst>
                <a:path w="10883" h="7731" extrusionOk="0">
                  <a:moveTo>
                    <a:pt x="62" y="1"/>
                  </a:moveTo>
                  <a:cubicBezTo>
                    <a:pt x="29" y="1"/>
                    <a:pt x="1" y="28"/>
                    <a:pt x="20" y="67"/>
                  </a:cubicBezTo>
                  <a:cubicBezTo>
                    <a:pt x="1667" y="4501"/>
                    <a:pt x="6037" y="7731"/>
                    <a:pt x="10851" y="7731"/>
                  </a:cubicBezTo>
                  <a:cubicBezTo>
                    <a:pt x="10883" y="7731"/>
                    <a:pt x="10883" y="7667"/>
                    <a:pt x="10851" y="7667"/>
                  </a:cubicBezTo>
                  <a:cubicBezTo>
                    <a:pt x="6069" y="7351"/>
                    <a:pt x="1889" y="4501"/>
                    <a:pt x="115" y="35"/>
                  </a:cubicBezTo>
                  <a:cubicBezTo>
                    <a:pt x="103" y="11"/>
                    <a:pt x="82" y="1"/>
                    <a:pt x="6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51;p47">
              <a:extLst>
                <a:ext uri="{FF2B5EF4-FFF2-40B4-BE49-F238E27FC236}">
                  <a16:creationId xmlns:a16="http://schemas.microsoft.com/office/drawing/2014/main" id="{5C244DAF-2417-45F2-BB81-1F043BD9BBDC}"/>
                </a:ext>
              </a:extLst>
            </p:cNvPr>
            <p:cNvSpPr/>
            <p:nvPr/>
          </p:nvSpPr>
          <p:spPr>
            <a:xfrm rot="5400000">
              <a:off x="1546399" y="-711678"/>
              <a:ext cx="613149" cy="610770"/>
            </a:xfrm>
            <a:custGeom>
              <a:avLst/>
              <a:gdLst/>
              <a:ahLst/>
              <a:cxnLst/>
              <a:rect l="l" t="t" r="r" b="b"/>
              <a:pathLst>
                <a:path w="14473" h="14416" extrusionOk="0">
                  <a:moveTo>
                    <a:pt x="7506" y="13344"/>
                  </a:moveTo>
                  <a:cubicBezTo>
                    <a:pt x="7411" y="13502"/>
                    <a:pt x="7316" y="13660"/>
                    <a:pt x="7157" y="13787"/>
                  </a:cubicBezTo>
                  <a:cubicBezTo>
                    <a:pt x="7157" y="13819"/>
                    <a:pt x="7126" y="13819"/>
                    <a:pt x="7126" y="13819"/>
                  </a:cubicBezTo>
                  <a:cubicBezTo>
                    <a:pt x="7252" y="13692"/>
                    <a:pt x="7379" y="13502"/>
                    <a:pt x="7506" y="13344"/>
                  </a:cubicBezTo>
                  <a:close/>
                  <a:moveTo>
                    <a:pt x="5736" y="1"/>
                  </a:moveTo>
                  <a:cubicBezTo>
                    <a:pt x="5432" y="1"/>
                    <a:pt x="5138" y="85"/>
                    <a:pt x="4877" y="296"/>
                  </a:cubicBezTo>
                  <a:cubicBezTo>
                    <a:pt x="4814" y="296"/>
                    <a:pt x="4719" y="328"/>
                    <a:pt x="4529" y="391"/>
                  </a:cubicBezTo>
                  <a:cubicBezTo>
                    <a:pt x="4497" y="391"/>
                    <a:pt x="4465" y="423"/>
                    <a:pt x="4434" y="454"/>
                  </a:cubicBezTo>
                  <a:cubicBezTo>
                    <a:pt x="3737" y="613"/>
                    <a:pt x="3199" y="1088"/>
                    <a:pt x="2977" y="1753"/>
                  </a:cubicBezTo>
                  <a:cubicBezTo>
                    <a:pt x="2819" y="2291"/>
                    <a:pt x="2819" y="2861"/>
                    <a:pt x="2724" y="3431"/>
                  </a:cubicBezTo>
                  <a:cubicBezTo>
                    <a:pt x="2629" y="4065"/>
                    <a:pt x="2439" y="4698"/>
                    <a:pt x="2217" y="5331"/>
                  </a:cubicBezTo>
                  <a:cubicBezTo>
                    <a:pt x="1805" y="6408"/>
                    <a:pt x="0" y="8815"/>
                    <a:pt x="1267" y="9955"/>
                  </a:cubicBezTo>
                  <a:cubicBezTo>
                    <a:pt x="1330" y="10208"/>
                    <a:pt x="1457" y="10430"/>
                    <a:pt x="1647" y="10683"/>
                  </a:cubicBezTo>
                  <a:cubicBezTo>
                    <a:pt x="1991" y="11102"/>
                    <a:pt x="2469" y="11348"/>
                    <a:pt x="2978" y="11348"/>
                  </a:cubicBezTo>
                  <a:cubicBezTo>
                    <a:pt x="3124" y="11348"/>
                    <a:pt x="3272" y="11328"/>
                    <a:pt x="3420" y="11285"/>
                  </a:cubicBezTo>
                  <a:lnTo>
                    <a:pt x="3420" y="11285"/>
                  </a:lnTo>
                  <a:cubicBezTo>
                    <a:pt x="3357" y="11697"/>
                    <a:pt x="3357" y="12109"/>
                    <a:pt x="3642" y="12520"/>
                  </a:cubicBezTo>
                  <a:cubicBezTo>
                    <a:pt x="4085" y="13090"/>
                    <a:pt x="4845" y="13819"/>
                    <a:pt x="5479" y="14167"/>
                  </a:cubicBezTo>
                  <a:cubicBezTo>
                    <a:pt x="5778" y="14340"/>
                    <a:pt x="6051" y="14415"/>
                    <a:pt x="6301" y="14415"/>
                  </a:cubicBezTo>
                  <a:cubicBezTo>
                    <a:pt x="7056" y="14415"/>
                    <a:pt x="7592" y="13725"/>
                    <a:pt x="7949" y="12964"/>
                  </a:cubicBezTo>
                  <a:cubicBezTo>
                    <a:pt x="8377" y="13277"/>
                    <a:pt x="8856" y="13643"/>
                    <a:pt x="9410" y="13643"/>
                  </a:cubicBezTo>
                  <a:cubicBezTo>
                    <a:pt x="9471" y="13643"/>
                    <a:pt x="9533" y="13638"/>
                    <a:pt x="9596" y="13629"/>
                  </a:cubicBezTo>
                  <a:cubicBezTo>
                    <a:pt x="9754" y="13597"/>
                    <a:pt x="9913" y="13534"/>
                    <a:pt x="10071" y="13439"/>
                  </a:cubicBezTo>
                  <a:cubicBezTo>
                    <a:pt x="10198" y="13375"/>
                    <a:pt x="10293" y="13217"/>
                    <a:pt x="10388" y="13122"/>
                  </a:cubicBezTo>
                  <a:cubicBezTo>
                    <a:pt x="10768" y="12710"/>
                    <a:pt x="10736" y="12837"/>
                    <a:pt x="11274" y="12489"/>
                  </a:cubicBezTo>
                  <a:cubicBezTo>
                    <a:pt x="11401" y="12425"/>
                    <a:pt x="11496" y="12362"/>
                    <a:pt x="11559" y="12267"/>
                  </a:cubicBezTo>
                  <a:cubicBezTo>
                    <a:pt x="11813" y="12615"/>
                    <a:pt x="12129" y="12837"/>
                    <a:pt x="12573" y="12932"/>
                  </a:cubicBezTo>
                  <a:cubicBezTo>
                    <a:pt x="12604" y="12932"/>
                    <a:pt x="12668" y="12932"/>
                    <a:pt x="12668" y="12900"/>
                  </a:cubicBezTo>
                  <a:cubicBezTo>
                    <a:pt x="12858" y="12647"/>
                    <a:pt x="12889" y="12457"/>
                    <a:pt x="12858" y="12140"/>
                  </a:cubicBezTo>
                  <a:cubicBezTo>
                    <a:pt x="12826" y="11824"/>
                    <a:pt x="12699" y="11539"/>
                    <a:pt x="12668" y="11222"/>
                  </a:cubicBezTo>
                  <a:cubicBezTo>
                    <a:pt x="12668" y="10905"/>
                    <a:pt x="12731" y="10588"/>
                    <a:pt x="12794" y="10272"/>
                  </a:cubicBezTo>
                  <a:cubicBezTo>
                    <a:pt x="12858" y="9955"/>
                    <a:pt x="12984" y="9448"/>
                    <a:pt x="12858" y="9132"/>
                  </a:cubicBezTo>
                  <a:lnTo>
                    <a:pt x="12858" y="9132"/>
                  </a:lnTo>
                  <a:cubicBezTo>
                    <a:pt x="13143" y="9163"/>
                    <a:pt x="13459" y="9195"/>
                    <a:pt x="13776" y="9195"/>
                  </a:cubicBezTo>
                  <a:cubicBezTo>
                    <a:pt x="13871" y="9258"/>
                    <a:pt x="13966" y="9290"/>
                    <a:pt x="14061" y="9353"/>
                  </a:cubicBezTo>
                  <a:cubicBezTo>
                    <a:pt x="14073" y="9359"/>
                    <a:pt x="14084" y="9362"/>
                    <a:pt x="14096" y="9362"/>
                  </a:cubicBezTo>
                  <a:cubicBezTo>
                    <a:pt x="14146" y="9362"/>
                    <a:pt x="14188" y="9310"/>
                    <a:pt x="14188" y="9258"/>
                  </a:cubicBezTo>
                  <a:cubicBezTo>
                    <a:pt x="14473" y="7992"/>
                    <a:pt x="14061" y="6788"/>
                    <a:pt x="13491" y="5648"/>
                  </a:cubicBezTo>
                  <a:cubicBezTo>
                    <a:pt x="12858" y="4381"/>
                    <a:pt x="12034" y="2988"/>
                    <a:pt x="10926" y="2038"/>
                  </a:cubicBezTo>
                  <a:cubicBezTo>
                    <a:pt x="10483" y="1658"/>
                    <a:pt x="10008" y="1436"/>
                    <a:pt x="9406" y="1310"/>
                  </a:cubicBezTo>
                  <a:cubicBezTo>
                    <a:pt x="9026" y="1214"/>
                    <a:pt x="8646" y="1214"/>
                    <a:pt x="8266" y="1088"/>
                  </a:cubicBezTo>
                  <a:cubicBezTo>
                    <a:pt x="7854" y="929"/>
                    <a:pt x="7506" y="676"/>
                    <a:pt x="7126" y="454"/>
                  </a:cubicBezTo>
                  <a:cubicBezTo>
                    <a:pt x="6702" y="204"/>
                    <a:pt x="6208" y="1"/>
                    <a:pt x="5736"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52;p47">
              <a:extLst>
                <a:ext uri="{FF2B5EF4-FFF2-40B4-BE49-F238E27FC236}">
                  <a16:creationId xmlns:a16="http://schemas.microsoft.com/office/drawing/2014/main" id="{A2395408-1C45-4E3F-8B3A-F15914ECEAA2}"/>
                </a:ext>
              </a:extLst>
            </p:cNvPr>
            <p:cNvSpPr/>
            <p:nvPr/>
          </p:nvSpPr>
          <p:spPr>
            <a:xfrm rot="5400000">
              <a:off x="2500684" y="-315042"/>
              <a:ext cx="2711" cy="1356"/>
            </a:xfrm>
            <a:custGeom>
              <a:avLst/>
              <a:gdLst/>
              <a:ahLst/>
              <a:cxnLst/>
              <a:rect l="l" t="t" r="r" b="b"/>
              <a:pathLst>
                <a:path w="64" h="32" extrusionOk="0">
                  <a:moveTo>
                    <a:pt x="32" y="0"/>
                  </a:moveTo>
                  <a:cubicBezTo>
                    <a:pt x="0" y="0"/>
                    <a:pt x="0" y="32"/>
                    <a:pt x="32" y="32"/>
                  </a:cubicBezTo>
                  <a:cubicBezTo>
                    <a:pt x="32" y="32"/>
                    <a:pt x="63" y="0"/>
                    <a:pt x="32"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53;p47">
              <a:extLst>
                <a:ext uri="{FF2B5EF4-FFF2-40B4-BE49-F238E27FC236}">
                  <a16:creationId xmlns:a16="http://schemas.microsoft.com/office/drawing/2014/main" id="{87898E6F-5B9A-4E95-AEA3-51329EE0D76E}"/>
                </a:ext>
              </a:extLst>
            </p:cNvPr>
            <p:cNvSpPr/>
            <p:nvPr/>
          </p:nvSpPr>
          <p:spPr>
            <a:xfrm rot="5400000">
              <a:off x="1866578" y="-1327629"/>
              <a:ext cx="1257012" cy="1448036"/>
            </a:xfrm>
            <a:custGeom>
              <a:avLst/>
              <a:gdLst/>
              <a:ahLst/>
              <a:cxnLst/>
              <a:rect l="l" t="t" r="r" b="b"/>
              <a:pathLst>
                <a:path w="29671" h="34178" extrusionOk="0">
                  <a:moveTo>
                    <a:pt x="3294" y="8232"/>
                  </a:moveTo>
                  <a:cubicBezTo>
                    <a:pt x="4877" y="9562"/>
                    <a:pt x="7759" y="8454"/>
                    <a:pt x="8963" y="10449"/>
                  </a:cubicBezTo>
                  <a:cubicBezTo>
                    <a:pt x="8582" y="11114"/>
                    <a:pt x="8266" y="11874"/>
                    <a:pt x="8139" y="12666"/>
                  </a:cubicBezTo>
                  <a:cubicBezTo>
                    <a:pt x="7981" y="13521"/>
                    <a:pt x="8582" y="14629"/>
                    <a:pt x="8139" y="15389"/>
                  </a:cubicBezTo>
                  <a:cubicBezTo>
                    <a:pt x="8099" y="15429"/>
                    <a:pt x="8110" y="15494"/>
                    <a:pt x="8147" y="15529"/>
                  </a:cubicBezTo>
                  <a:lnTo>
                    <a:pt x="8147" y="15529"/>
                  </a:lnTo>
                  <a:cubicBezTo>
                    <a:pt x="7230" y="14711"/>
                    <a:pt x="6427" y="13771"/>
                    <a:pt x="5669" y="12729"/>
                  </a:cubicBezTo>
                  <a:cubicBezTo>
                    <a:pt x="4656" y="11367"/>
                    <a:pt x="4149" y="9720"/>
                    <a:pt x="3294" y="8232"/>
                  </a:cubicBezTo>
                  <a:close/>
                  <a:moveTo>
                    <a:pt x="514" y="1"/>
                  </a:moveTo>
                  <a:cubicBezTo>
                    <a:pt x="320" y="1"/>
                    <a:pt x="137" y="75"/>
                    <a:pt x="64" y="251"/>
                  </a:cubicBezTo>
                  <a:cubicBezTo>
                    <a:pt x="32" y="283"/>
                    <a:pt x="0" y="315"/>
                    <a:pt x="0" y="346"/>
                  </a:cubicBezTo>
                  <a:cubicBezTo>
                    <a:pt x="475" y="3228"/>
                    <a:pt x="1425" y="5983"/>
                    <a:pt x="2534" y="8675"/>
                  </a:cubicBezTo>
                  <a:cubicBezTo>
                    <a:pt x="3610" y="11399"/>
                    <a:pt x="5226" y="13837"/>
                    <a:pt x="6936" y="16212"/>
                  </a:cubicBezTo>
                  <a:cubicBezTo>
                    <a:pt x="6904" y="16244"/>
                    <a:pt x="6872" y="16307"/>
                    <a:pt x="6872" y="16371"/>
                  </a:cubicBezTo>
                  <a:cubicBezTo>
                    <a:pt x="7094" y="16783"/>
                    <a:pt x="7221" y="17226"/>
                    <a:pt x="7316" y="17669"/>
                  </a:cubicBezTo>
                  <a:cubicBezTo>
                    <a:pt x="7126" y="18461"/>
                    <a:pt x="6936" y="19253"/>
                    <a:pt x="6651" y="20044"/>
                  </a:cubicBezTo>
                  <a:cubicBezTo>
                    <a:pt x="6651" y="20044"/>
                    <a:pt x="6651" y="20076"/>
                    <a:pt x="6651" y="20076"/>
                  </a:cubicBezTo>
                  <a:cubicBezTo>
                    <a:pt x="6489" y="20065"/>
                    <a:pt x="6325" y="20059"/>
                    <a:pt x="6158" y="20059"/>
                  </a:cubicBezTo>
                  <a:cubicBezTo>
                    <a:pt x="4922" y="20059"/>
                    <a:pt x="3589" y="20386"/>
                    <a:pt x="2724" y="21279"/>
                  </a:cubicBezTo>
                  <a:cubicBezTo>
                    <a:pt x="2312" y="21691"/>
                    <a:pt x="2154" y="22230"/>
                    <a:pt x="2059" y="22800"/>
                  </a:cubicBezTo>
                  <a:cubicBezTo>
                    <a:pt x="1932" y="23908"/>
                    <a:pt x="1900" y="25048"/>
                    <a:pt x="1837" y="26188"/>
                  </a:cubicBezTo>
                  <a:cubicBezTo>
                    <a:pt x="1837" y="26256"/>
                    <a:pt x="1882" y="26288"/>
                    <a:pt x="1930" y="26288"/>
                  </a:cubicBezTo>
                  <a:cubicBezTo>
                    <a:pt x="1970" y="26288"/>
                    <a:pt x="2012" y="26264"/>
                    <a:pt x="2027" y="26220"/>
                  </a:cubicBezTo>
                  <a:cubicBezTo>
                    <a:pt x="2439" y="24541"/>
                    <a:pt x="4244" y="24225"/>
                    <a:pt x="5416" y="23275"/>
                  </a:cubicBezTo>
                  <a:cubicBezTo>
                    <a:pt x="6302" y="22515"/>
                    <a:pt x="6714" y="21406"/>
                    <a:pt x="6841" y="20266"/>
                  </a:cubicBezTo>
                  <a:cubicBezTo>
                    <a:pt x="6872" y="20234"/>
                    <a:pt x="6872" y="20171"/>
                    <a:pt x="6841" y="20139"/>
                  </a:cubicBezTo>
                  <a:cubicBezTo>
                    <a:pt x="6841" y="20139"/>
                    <a:pt x="6841" y="20139"/>
                    <a:pt x="6841" y="20108"/>
                  </a:cubicBezTo>
                  <a:cubicBezTo>
                    <a:pt x="6841" y="20108"/>
                    <a:pt x="6841" y="20076"/>
                    <a:pt x="6841" y="20076"/>
                  </a:cubicBezTo>
                  <a:cubicBezTo>
                    <a:pt x="7094" y="19474"/>
                    <a:pt x="7284" y="18778"/>
                    <a:pt x="7379" y="18081"/>
                  </a:cubicBezTo>
                  <a:cubicBezTo>
                    <a:pt x="7506" y="18841"/>
                    <a:pt x="7506" y="19633"/>
                    <a:pt x="7506" y="20393"/>
                  </a:cubicBezTo>
                  <a:cubicBezTo>
                    <a:pt x="7506" y="21945"/>
                    <a:pt x="7411" y="23433"/>
                    <a:pt x="6967" y="24953"/>
                  </a:cubicBezTo>
                  <a:cubicBezTo>
                    <a:pt x="6967" y="24953"/>
                    <a:pt x="6967" y="24953"/>
                    <a:pt x="6967" y="24985"/>
                  </a:cubicBezTo>
                  <a:cubicBezTo>
                    <a:pt x="6967" y="24953"/>
                    <a:pt x="6967" y="24953"/>
                    <a:pt x="6936" y="24953"/>
                  </a:cubicBezTo>
                  <a:cubicBezTo>
                    <a:pt x="6841" y="24953"/>
                    <a:pt x="6777" y="25048"/>
                    <a:pt x="6841" y="25143"/>
                  </a:cubicBezTo>
                  <a:cubicBezTo>
                    <a:pt x="5321" y="25555"/>
                    <a:pt x="4402" y="27613"/>
                    <a:pt x="4529" y="29038"/>
                  </a:cubicBezTo>
                  <a:cubicBezTo>
                    <a:pt x="4561" y="29608"/>
                    <a:pt x="4719" y="30147"/>
                    <a:pt x="4814" y="30717"/>
                  </a:cubicBezTo>
                  <a:cubicBezTo>
                    <a:pt x="4941" y="31192"/>
                    <a:pt x="4972" y="31857"/>
                    <a:pt x="5226" y="32300"/>
                  </a:cubicBezTo>
                  <a:cubicBezTo>
                    <a:pt x="5375" y="32575"/>
                    <a:pt x="5565" y="32751"/>
                    <a:pt x="5825" y="32751"/>
                  </a:cubicBezTo>
                  <a:cubicBezTo>
                    <a:pt x="5894" y="32751"/>
                    <a:pt x="5969" y="32739"/>
                    <a:pt x="6049" y="32712"/>
                  </a:cubicBezTo>
                  <a:cubicBezTo>
                    <a:pt x="6207" y="33155"/>
                    <a:pt x="6302" y="33599"/>
                    <a:pt x="6207" y="34074"/>
                  </a:cubicBezTo>
                  <a:cubicBezTo>
                    <a:pt x="6207" y="34125"/>
                    <a:pt x="6250" y="34177"/>
                    <a:pt x="6300" y="34177"/>
                  </a:cubicBezTo>
                  <a:cubicBezTo>
                    <a:pt x="6311" y="34177"/>
                    <a:pt x="6322" y="34175"/>
                    <a:pt x="6334" y="34169"/>
                  </a:cubicBezTo>
                  <a:cubicBezTo>
                    <a:pt x="7189" y="33820"/>
                    <a:pt x="7854" y="33219"/>
                    <a:pt x="8234" y="32364"/>
                  </a:cubicBezTo>
                  <a:cubicBezTo>
                    <a:pt x="8392" y="32522"/>
                    <a:pt x="8487" y="32680"/>
                    <a:pt x="8582" y="32870"/>
                  </a:cubicBezTo>
                  <a:cubicBezTo>
                    <a:pt x="8582" y="32902"/>
                    <a:pt x="8551" y="32965"/>
                    <a:pt x="8551" y="32997"/>
                  </a:cubicBezTo>
                  <a:cubicBezTo>
                    <a:pt x="8512" y="33074"/>
                    <a:pt x="8567" y="33116"/>
                    <a:pt x="8623" y="33116"/>
                  </a:cubicBezTo>
                  <a:cubicBezTo>
                    <a:pt x="8660" y="33116"/>
                    <a:pt x="8697" y="33098"/>
                    <a:pt x="8709" y="33060"/>
                  </a:cubicBezTo>
                  <a:cubicBezTo>
                    <a:pt x="8709" y="33060"/>
                    <a:pt x="8709" y="33029"/>
                    <a:pt x="8709" y="33029"/>
                  </a:cubicBezTo>
                  <a:cubicBezTo>
                    <a:pt x="8772" y="33029"/>
                    <a:pt x="8772" y="32997"/>
                    <a:pt x="8772" y="32965"/>
                  </a:cubicBezTo>
                  <a:cubicBezTo>
                    <a:pt x="8772" y="32934"/>
                    <a:pt x="8772" y="32934"/>
                    <a:pt x="8772" y="32934"/>
                  </a:cubicBezTo>
                  <a:cubicBezTo>
                    <a:pt x="9691" y="30463"/>
                    <a:pt x="10641" y="27360"/>
                    <a:pt x="8614" y="25175"/>
                  </a:cubicBezTo>
                  <a:cubicBezTo>
                    <a:pt x="8677" y="25175"/>
                    <a:pt x="8709" y="25080"/>
                    <a:pt x="8677" y="25016"/>
                  </a:cubicBezTo>
                  <a:cubicBezTo>
                    <a:pt x="7506" y="22261"/>
                    <a:pt x="9058" y="18999"/>
                    <a:pt x="7506" y="16371"/>
                  </a:cubicBezTo>
                  <a:lnTo>
                    <a:pt x="7506" y="16371"/>
                  </a:lnTo>
                  <a:cubicBezTo>
                    <a:pt x="8677" y="16529"/>
                    <a:pt x="9343" y="17733"/>
                    <a:pt x="10103" y="18493"/>
                  </a:cubicBezTo>
                  <a:cubicBezTo>
                    <a:pt x="10768" y="19126"/>
                    <a:pt x="11559" y="19664"/>
                    <a:pt x="12288" y="20203"/>
                  </a:cubicBezTo>
                  <a:cubicBezTo>
                    <a:pt x="14030" y="21501"/>
                    <a:pt x="15961" y="23338"/>
                    <a:pt x="15328" y="25745"/>
                  </a:cubicBezTo>
                  <a:cubicBezTo>
                    <a:pt x="15328" y="25776"/>
                    <a:pt x="15360" y="25808"/>
                    <a:pt x="15391" y="25840"/>
                  </a:cubicBezTo>
                  <a:cubicBezTo>
                    <a:pt x="15423" y="25871"/>
                    <a:pt x="15455" y="25871"/>
                    <a:pt x="15486" y="25871"/>
                  </a:cubicBezTo>
                  <a:cubicBezTo>
                    <a:pt x="15866" y="25650"/>
                    <a:pt x="16183" y="25365"/>
                    <a:pt x="16595" y="25206"/>
                  </a:cubicBezTo>
                  <a:cubicBezTo>
                    <a:pt x="17038" y="25016"/>
                    <a:pt x="17481" y="24921"/>
                    <a:pt x="17925" y="24858"/>
                  </a:cubicBezTo>
                  <a:cubicBezTo>
                    <a:pt x="18020" y="24826"/>
                    <a:pt x="17988" y="24700"/>
                    <a:pt x="17925" y="24700"/>
                  </a:cubicBezTo>
                  <a:lnTo>
                    <a:pt x="17830" y="24700"/>
                  </a:lnTo>
                  <a:cubicBezTo>
                    <a:pt x="17608" y="24351"/>
                    <a:pt x="17355" y="24098"/>
                    <a:pt x="17038" y="23845"/>
                  </a:cubicBezTo>
                  <a:cubicBezTo>
                    <a:pt x="16500" y="23401"/>
                    <a:pt x="16120" y="22958"/>
                    <a:pt x="15771" y="22356"/>
                  </a:cubicBezTo>
                  <a:cubicBezTo>
                    <a:pt x="15423" y="21755"/>
                    <a:pt x="15106" y="21121"/>
                    <a:pt x="14568" y="20678"/>
                  </a:cubicBezTo>
                  <a:lnTo>
                    <a:pt x="14568" y="20678"/>
                  </a:lnTo>
                  <a:cubicBezTo>
                    <a:pt x="15009" y="20766"/>
                    <a:pt x="15451" y="20795"/>
                    <a:pt x="15892" y="20795"/>
                  </a:cubicBezTo>
                  <a:cubicBezTo>
                    <a:pt x="16692" y="20795"/>
                    <a:pt x="17491" y="20701"/>
                    <a:pt x="18286" y="20701"/>
                  </a:cubicBezTo>
                  <a:cubicBezTo>
                    <a:pt x="18939" y="20701"/>
                    <a:pt x="19590" y="20764"/>
                    <a:pt x="20237" y="20994"/>
                  </a:cubicBezTo>
                  <a:cubicBezTo>
                    <a:pt x="20237" y="21026"/>
                    <a:pt x="20237" y="21058"/>
                    <a:pt x="20268" y="21058"/>
                  </a:cubicBezTo>
                  <a:cubicBezTo>
                    <a:pt x="21218" y="21628"/>
                    <a:pt x="21250" y="22895"/>
                    <a:pt x="22074" y="23528"/>
                  </a:cubicBezTo>
                  <a:cubicBezTo>
                    <a:pt x="22580" y="23908"/>
                    <a:pt x="23150" y="23971"/>
                    <a:pt x="23720" y="24161"/>
                  </a:cubicBezTo>
                  <a:cubicBezTo>
                    <a:pt x="24575" y="24415"/>
                    <a:pt x="25209" y="24826"/>
                    <a:pt x="25842" y="25491"/>
                  </a:cubicBezTo>
                  <a:cubicBezTo>
                    <a:pt x="25842" y="25491"/>
                    <a:pt x="25842" y="25523"/>
                    <a:pt x="25842" y="25523"/>
                  </a:cubicBezTo>
                  <a:cubicBezTo>
                    <a:pt x="25855" y="25574"/>
                    <a:pt x="25888" y="25594"/>
                    <a:pt x="25921" y="25594"/>
                  </a:cubicBezTo>
                  <a:cubicBezTo>
                    <a:pt x="25970" y="25594"/>
                    <a:pt x="26019" y="25548"/>
                    <a:pt x="26000" y="25491"/>
                  </a:cubicBezTo>
                  <a:cubicBezTo>
                    <a:pt x="25842" y="24573"/>
                    <a:pt x="25715" y="23465"/>
                    <a:pt x="25240" y="22641"/>
                  </a:cubicBezTo>
                  <a:cubicBezTo>
                    <a:pt x="24892" y="22008"/>
                    <a:pt x="24259" y="21945"/>
                    <a:pt x="23815" y="21469"/>
                  </a:cubicBezTo>
                  <a:cubicBezTo>
                    <a:pt x="23372" y="20931"/>
                    <a:pt x="23087" y="20804"/>
                    <a:pt x="22359" y="20709"/>
                  </a:cubicBezTo>
                  <a:cubicBezTo>
                    <a:pt x="22040" y="20651"/>
                    <a:pt x="21734" y="20613"/>
                    <a:pt x="21436" y="20613"/>
                  </a:cubicBezTo>
                  <a:cubicBezTo>
                    <a:pt x="21082" y="20613"/>
                    <a:pt x="20739" y="20667"/>
                    <a:pt x="20395" y="20804"/>
                  </a:cubicBezTo>
                  <a:cubicBezTo>
                    <a:pt x="19698" y="20551"/>
                    <a:pt x="19002" y="20393"/>
                    <a:pt x="18273" y="20393"/>
                  </a:cubicBezTo>
                  <a:cubicBezTo>
                    <a:pt x="17925" y="20329"/>
                    <a:pt x="17576" y="20298"/>
                    <a:pt x="17228" y="20266"/>
                  </a:cubicBezTo>
                  <a:cubicBezTo>
                    <a:pt x="17038" y="20266"/>
                    <a:pt x="16848" y="20234"/>
                    <a:pt x="16690" y="20203"/>
                  </a:cubicBezTo>
                  <a:lnTo>
                    <a:pt x="16690" y="20203"/>
                  </a:lnTo>
                  <a:cubicBezTo>
                    <a:pt x="16816" y="20211"/>
                    <a:pt x="16943" y="20215"/>
                    <a:pt x="17069" y="20215"/>
                  </a:cubicBezTo>
                  <a:cubicBezTo>
                    <a:pt x="17448" y="20215"/>
                    <a:pt x="17822" y="20179"/>
                    <a:pt x="18178" y="20108"/>
                  </a:cubicBezTo>
                  <a:cubicBezTo>
                    <a:pt x="19350" y="19823"/>
                    <a:pt x="19920" y="18714"/>
                    <a:pt x="20680" y="17923"/>
                  </a:cubicBezTo>
                  <a:cubicBezTo>
                    <a:pt x="20807" y="17796"/>
                    <a:pt x="20933" y="17701"/>
                    <a:pt x="21060" y="17574"/>
                  </a:cubicBezTo>
                  <a:cubicBezTo>
                    <a:pt x="21377" y="17321"/>
                    <a:pt x="21757" y="17099"/>
                    <a:pt x="22264" y="17068"/>
                  </a:cubicBezTo>
                  <a:cubicBezTo>
                    <a:pt x="22264" y="17068"/>
                    <a:pt x="22264" y="17068"/>
                    <a:pt x="22295" y="17036"/>
                  </a:cubicBezTo>
                  <a:cubicBezTo>
                    <a:pt x="22295" y="17046"/>
                    <a:pt x="22299" y="17050"/>
                    <a:pt x="22305" y="17050"/>
                  </a:cubicBezTo>
                  <a:cubicBezTo>
                    <a:pt x="22316" y="17050"/>
                    <a:pt x="22337" y="17036"/>
                    <a:pt x="22359" y="17036"/>
                  </a:cubicBezTo>
                  <a:cubicBezTo>
                    <a:pt x="23117" y="17402"/>
                    <a:pt x="23897" y="17639"/>
                    <a:pt x="24734" y="17639"/>
                  </a:cubicBezTo>
                  <a:cubicBezTo>
                    <a:pt x="24911" y="17639"/>
                    <a:pt x="25090" y="17628"/>
                    <a:pt x="25272" y="17606"/>
                  </a:cubicBezTo>
                  <a:cubicBezTo>
                    <a:pt x="26335" y="17490"/>
                    <a:pt x="27330" y="17088"/>
                    <a:pt x="28356" y="17088"/>
                  </a:cubicBezTo>
                  <a:cubicBezTo>
                    <a:pt x="28737" y="17088"/>
                    <a:pt x="29122" y="17144"/>
                    <a:pt x="29516" y="17289"/>
                  </a:cubicBezTo>
                  <a:cubicBezTo>
                    <a:pt x="29526" y="17293"/>
                    <a:pt x="29536" y="17294"/>
                    <a:pt x="29545" y="17294"/>
                  </a:cubicBezTo>
                  <a:cubicBezTo>
                    <a:pt x="29623" y="17294"/>
                    <a:pt x="29671" y="17187"/>
                    <a:pt x="29642" y="17131"/>
                  </a:cubicBezTo>
                  <a:cubicBezTo>
                    <a:pt x="28785" y="15565"/>
                    <a:pt x="26991" y="14357"/>
                    <a:pt x="25159" y="14357"/>
                  </a:cubicBezTo>
                  <a:cubicBezTo>
                    <a:pt x="25028" y="14357"/>
                    <a:pt x="24897" y="14363"/>
                    <a:pt x="24765" y="14376"/>
                  </a:cubicBezTo>
                  <a:cubicBezTo>
                    <a:pt x="23657" y="14471"/>
                    <a:pt x="21725" y="15484"/>
                    <a:pt x="22169" y="16846"/>
                  </a:cubicBezTo>
                  <a:cubicBezTo>
                    <a:pt x="21947" y="16878"/>
                    <a:pt x="21757" y="16941"/>
                    <a:pt x="21567" y="17036"/>
                  </a:cubicBezTo>
                  <a:cubicBezTo>
                    <a:pt x="20933" y="17226"/>
                    <a:pt x="20458" y="17764"/>
                    <a:pt x="20015" y="18239"/>
                  </a:cubicBezTo>
                  <a:cubicBezTo>
                    <a:pt x="19247" y="19067"/>
                    <a:pt x="18478" y="19674"/>
                    <a:pt x="17323" y="19674"/>
                  </a:cubicBezTo>
                  <a:cubicBezTo>
                    <a:pt x="17241" y="19674"/>
                    <a:pt x="17156" y="19671"/>
                    <a:pt x="17070" y="19664"/>
                  </a:cubicBezTo>
                  <a:cubicBezTo>
                    <a:pt x="14695" y="19506"/>
                    <a:pt x="12161" y="18303"/>
                    <a:pt x="10229" y="17036"/>
                  </a:cubicBezTo>
                  <a:cubicBezTo>
                    <a:pt x="10198" y="17036"/>
                    <a:pt x="10198" y="17004"/>
                    <a:pt x="10166" y="17004"/>
                  </a:cubicBezTo>
                  <a:cubicBezTo>
                    <a:pt x="9430" y="16572"/>
                    <a:pt x="8764" y="16080"/>
                    <a:pt x="8150" y="15532"/>
                  </a:cubicBezTo>
                  <a:lnTo>
                    <a:pt x="8150" y="15532"/>
                  </a:lnTo>
                  <a:cubicBezTo>
                    <a:pt x="8165" y="15545"/>
                    <a:pt x="8183" y="15552"/>
                    <a:pt x="8205" y="15552"/>
                  </a:cubicBezTo>
                  <a:cubicBezTo>
                    <a:pt x="8214" y="15552"/>
                    <a:pt x="8224" y="15551"/>
                    <a:pt x="8234" y="15547"/>
                  </a:cubicBezTo>
                  <a:cubicBezTo>
                    <a:pt x="10324" y="14977"/>
                    <a:pt x="11116" y="11557"/>
                    <a:pt x="9279" y="10290"/>
                  </a:cubicBezTo>
                  <a:cubicBezTo>
                    <a:pt x="9253" y="10239"/>
                    <a:pt x="9206" y="10187"/>
                    <a:pt x="9173" y="10187"/>
                  </a:cubicBezTo>
                  <a:cubicBezTo>
                    <a:pt x="9165" y="10187"/>
                    <a:pt x="9158" y="10190"/>
                    <a:pt x="9153" y="10195"/>
                  </a:cubicBezTo>
                  <a:cubicBezTo>
                    <a:pt x="8709" y="8960"/>
                    <a:pt x="7284" y="8960"/>
                    <a:pt x="6176" y="8707"/>
                  </a:cubicBezTo>
                  <a:cubicBezTo>
                    <a:pt x="6651" y="8707"/>
                    <a:pt x="7157" y="8580"/>
                    <a:pt x="7664" y="8549"/>
                  </a:cubicBezTo>
                  <a:cubicBezTo>
                    <a:pt x="7766" y="8543"/>
                    <a:pt x="7872" y="8540"/>
                    <a:pt x="7981" y="8540"/>
                  </a:cubicBezTo>
                  <a:cubicBezTo>
                    <a:pt x="9102" y="8540"/>
                    <a:pt x="10590" y="8841"/>
                    <a:pt x="11369" y="9562"/>
                  </a:cubicBezTo>
                  <a:cubicBezTo>
                    <a:pt x="11369" y="9562"/>
                    <a:pt x="11369" y="9562"/>
                    <a:pt x="11369" y="9594"/>
                  </a:cubicBezTo>
                  <a:cubicBezTo>
                    <a:pt x="11844" y="10575"/>
                    <a:pt x="11813" y="11715"/>
                    <a:pt x="12351" y="12666"/>
                  </a:cubicBezTo>
                  <a:cubicBezTo>
                    <a:pt x="12573" y="13014"/>
                    <a:pt x="12858" y="13331"/>
                    <a:pt x="13174" y="13584"/>
                  </a:cubicBezTo>
                  <a:cubicBezTo>
                    <a:pt x="13713" y="14059"/>
                    <a:pt x="14726" y="14376"/>
                    <a:pt x="14758" y="15199"/>
                  </a:cubicBezTo>
                  <a:cubicBezTo>
                    <a:pt x="14774" y="15262"/>
                    <a:pt x="14821" y="15294"/>
                    <a:pt x="14865" y="15294"/>
                  </a:cubicBezTo>
                  <a:cubicBezTo>
                    <a:pt x="14908" y="15294"/>
                    <a:pt x="14948" y="15262"/>
                    <a:pt x="14948" y="15199"/>
                  </a:cubicBezTo>
                  <a:lnTo>
                    <a:pt x="14980" y="15199"/>
                  </a:lnTo>
                  <a:cubicBezTo>
                    <a:pt x="14853" y="13521"/>
                    <a:pt x="14695" y="11715"/>
                    <a:pt x="13808" y="10195"/>
                  </a:cubicBezTo>
                  <a:cubicBezTo>
                    <a:pt x="13495" y="9641"/>
                    <a:pt x="12852" y="9050"/>
                    <a:pt x="12227" y="9050"/>
                  </a:cubicBezTo>
                  <a:cubicBezTo>
                    <a:pt x="12031" y="9050"/>
                    <a:pt x="11836" y="9109"/>
                    <a:pt x="11654" y="9245"/>
                  </a:cubicBezTo>
                  <a:lnTo>
                    <a:pt x="11623" y="9245"/>
                  </a:lnTo>
                  <a:cubicBezTo>
                    <a:pt x="10799" y="8644"/>
                    <a:pt x="9849" y="8264"/>
                    <a:pt x="8836" y="8137"/>
                  </a:cubicBezTo>
                  <a:cubicBezTo>
                    <a:pt x="8626" y="8112"/>
                    <a:pt x="8417" y="8103"/>
                    <a:pt x="8207" y="8103"/>
                  </a:cubicBezTo>
                  <a:cubicBezTo>
                    <a:pt x="7626" y="8103"/>
                    <a:pt x="7046" y="8173"/>
                    <a:pt x="6465" y="8173"/>
                  </a:cubicBezTo>
                  <a:cubicBezTo>
                    <a:pt x="6179" y="8173"/>
                    <a:pt x="5892" y="8156"/>
                    <a:pt x="5606" y="8105"/>
                  </a:cubicBezTo>
                  <a:cubicBezTo>
                    <a:pt x="5986" y="8105"/>
                    <a:pt x="6366" y="7979"/>
                    <a:pt x="6682" y="7694"/>
                  </a:cubicBezTo>
                  <a:cubicBezTo>
                    <a:pt x="7157" y="7282"/>
                    <a:pt x="7506" y="6617"/>
                    <a:pt x="7696" y="6015"/>
                  </a:cubicBezTo>
                  <a:cubicBezTo>
                    <a:pt x="8709" y="5730"/>
                    <a:pt x="9343" y="4210"/>
                    <a:pt x="9343" y="3260"/>
                  </a:cubicBezTo>
                  <a:cubicBezTo>
                    <a:pt x="9406" y="1771"/>
                    <a:pt x="7379" y="568"/>
                    <a:pt x="6112" y="315"/>
                  </a:cubicBezTo>
                  <a:cubicBezTo>
                    <a:pt x="6099" y="311"/>
                    <a:pt x="6086" y="310"/>
                    <a:pt x="6074" y="310"/>
                  </a:cubicBezTo>
                  <a:cubicBezTo>
                    <a:pt x="5974" y="310"/>
                    <a:pt x="5933" y="417"/>
                    <a:pt x="6017" y="473"/>
                  </a:cubicBezTo>
                  <a:cubicBezTo>
                    <a:pt x="6492" y="758"/>
                    <a:pt x="6429" y="695"/>
                    <a:pt x="6651" y="1360"/>
                  </a:cubicBezTo>
                  <a:cubicBezTo>
                    <a:pt x="6872" y="2025"/>
                    <a:pt x="6872" y="2025"/>
                    <a:pt x="6682" y="2563"/>
                  </a:cubicBezTo>
                  <a:cubicBezTo>
                    <a:pt x="6587" y="2912"/>
                    <a:pt x="6429" y="3228"/>
                    <a:pt x="6461" y="3577"/>
                  </a:cubicBezTo>
                  <a:cubicBezTo>
                    <a:pt x="6492" y="4400"/>
                    <a:pt x="7031" y="5255"/>
                    <a:pt x="7379" y="5983"/>
                  </a:cubicBezTo>
                  <a:cubicBezTo>
                    <a:pt x="6912" y="6792"/>
                    <a:pt x="6354" y="7663"/>
                    <a:pt x="5313" y="7663"/>
                  </a:cubicBezTo>
                  <a:cubicBezTo>
                    <a:pt x="5295" y="7663"/>
                    <a:pt x="5276" y="7662"/>
                    <a:pt x="5257" y="7662"/>
                  </a:cubicBezTo>
                  <a:cubicBezTo>
                    <a:pt x="4275" y="7599"/>
                    <a:pt x="3135" y="6712"/>
                    <a:pt x="2502" y="6015"/>
                  </a:cubicBezTo>
                  <a:cubicBezTo>
                    <a:pt x="1204" y="4622"/>
                    <a:pt x="1140" y="2120"/>
                    <a:pt x="1109" y="346"/>
                  </a:cubicBezTo>
                  <a:cubicBezTo>
                    <a:pt x="1109" y="315"/>
                    <a:pt x="1109" y="283"/>
                    <a:pt x="1077" y="251"/>
                  </a:cubicBezTo>
                  <a:cubicBezTo>
                    <a:pt x="975" y="99"/>
                    <a:pt x="737" y="1"/>
                    <a:pt x="514"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54;p47">
              <a:extLst>
                <a:ext uri="{FF2B5EF4-FFF2-40B4-BE49-F238E27FC236}">
                  <a16:creationId xmlns:a16="http://schemas.microsoft.com/office/drawing/2014/main" id="{DC38CD84-97E4-436F-999A-0C5474AC42CD}"/>
                </a:ext>
              </a:extLst>
            </p:cNvPr>
            <p:cNvSpPr/>
            <p:nvPr/>
          </p:nvSpPr>
          <p:spPr>
            <a:xfrm rot="5400000">
              <a:off x="2129792" y="-383284"/>
              <a:ext cx="435555" cy="130577"/>
            </a:xfrm>
            <a:custGeom>
              <a:avLst/>
              <a:gdLst/>
              <a:ahLst/>
              <a:cxnLst/>
              <a:rect l="l" t="t" r="r" b="b"/>
              <a:pathLst>
                <a:path w="10281" h="3082" extrusionOk="0">
                  <a:moveTo>
                    <a:pt x="159" y="1"/>
                  </a:moveTo>
                  <a:cubicBezTo>
                    <a:pt x="64" y="1"/>
                    <a:pt x="0" y="159"/>
                    <a:pt x="127" y="159"/>
                  </a:cubicBezTo>
                  <a:cubicBezTo>
                    <a:pt x="3547" y="919"/>
                    <a:pt x="6904" y="1869"/>
                    <a:pt x="10230" y="3073"/>
                  </a:cubicBezTo>
                  <a:cubicBezTo>
                    <a:pt x="10236" y="3079"/>
                    <a:pt x="10242" y="3082"/>
                    <a:pt x="10247" y="3082"/>
                  </a:cubicBezTo>
                  <a:cubicBezTo>
                    <a:pt x="10270" y="3082"/>
                    <a:pt x="10281" y="3035"/>
                    <a:pt x="10230" y="3010"/>
                  </a:cubicBezTo>
                  <a:cubicBezTo>
                    <a:pt x="6999" y="1679"/>
                    <a:pt x="3611" y="634"/>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55;p47">
              <a:extLst>
                <a:ext uri="{FF2B5EF4-FFF2-40B4-BE49-F238E27FC236}">
                  <a16:creationId xmlns:a16="http://schemas.microsoft.com/office/drawing/2014/main" id="{0FD14C7F-A42B-482C-93AF-4BE599DEE810}"/>
                </a:ext>
              </a:extLst>
            </p:cNvPr>
            <p:cNvSpPr/>
            <p:nvPr/>
          </p:nvSpPr>
          <p:spPr>
            <a:xfrm rot="5400000">
              <a:off x="1497442" y="-1100163"/>
              <a:ext cx="1481250" cy="897979"/>
            </a:xfrm>
            <a:custGeom>
              <a:avLst/>
              <a:gdLst/>
              <a:ahLst/>
              <a:cxnLst/>
              <a:rect l="l" t="t" r="r" b="b"/>
              <a:pathLst>
                <a:path w="34964" h="21195" extrusionOk="0">
                  <a:moveTo>
                    <a:pt x="26208" y="2190"/>
                  </a:moveTo>
                  <a:cubicBezTo>
                    <a:pt x="27798" y="2190"/>
                    <a:pt x="29325" y="2683"/>
                    <a:pt x="30688" y="3528"/>
                  </a:cubicBezTo>
                  <a:cubicBezTo>
                    <a:pt x="31416" y="3971"/>
                    <a:pt x="32081" y="4478"/>
                    <a:pt x="32810" y="4890"/>
                  </a:cubicBezTo>
                  <a:cubicBezTo>
                    <a:pt x="33095" y="5048"/>
                    <a:pt x="33443" y="5143"/>
                    <a:pt x="33696" y="5333"/>
                  </a:cubicBezTo>
                  <a:cubicBezTo>
                    <a:pt x="33855" y="5396"/>
                    <a:pt x="33981" y="5460"/>
                    <a:pt x="34140" y="5555"/>
                  </a:cubicBezTo>
                  <a:cubicBezTo>
                    <a:pt x="34045" y="5650"/>
                    <a:pt x="33981" y="5776"/>
                    <a:pt x="33886" y="5871"/>
                  </a:cubicBezTo>
                  <a:cubicBezTo>
                    <a:pt x="32588" y="5428"/>
                    <a:pt x="31543" y="4510"/>
                    <a:pt x="30245" y="4003"/>
                  </a:cubicBezTo>
                  <a:cubicBezTo>
                    <a:pt x="29518" y="3728"/>
                    <a:pt x="28708" y="3627"/>
                    <a:pt x="27892" y="3627"/>
                  </a:cubicBezTo>
                  <a:cubicBezTo>
                    <a:pt x="27108" y="3627"/>
                    <a:pt x="26318" y="3720"/>
                    <a:pt x="25589" y="3844"/>
                  </a:cubicBezTo>
                  <a:cubicBezTo>
                    <a:pt x="25472" y="3874"/>
                    <a:pt x="25490" y="4038"/>
                    <a:pt x="25593" y="4038"/>
                  </a:cubicBezTo>
                  <a:cubicBezTo>
                    <a:pt x="25602" y="4038"/>
                    <a:pt x="25611" y="4037"/>
                    <a:pt x="25621" y="4034"/>
                  </a:cubicBezTo>
                  <a:cubicBezTo>
                    <a:pt x="26318" y="3978"/>
                    <a:pt x="27000" y="3926"/>
                    <a:pt x="27668" y="3926"/>
                  </a:cubicBezTo>
                  <a:cubicBezTo>
                    <a:pt x="28881" y="3926"/>
                    <a:pt x="30051" y="4098"/>
                    <a:pt x="31195" y="4731"/>
                  </a:cubicBezTo>
                  <a:cubicBezTo>
                    <a:pt x="32081" y="5206"/>
                    <a:pt x="32873" y="5745"/>
                    <a:pt x="33791" y="6030"/>
                  </a:cubicBezTo>
                  <a:cubicBezTo>
                    <a:pt x="33760" y="6061"/>
                    <a:pt x="33728" y="6125"/>
                    <a:pt x="33696" y="6156"/>
                  </a:cubicBezTo>
                  <a:cubicBezTo>
                    <a:pt x="33651" y="6175"/>
                    <a:pt x="33592" y="6182"/>
                    <a:pt x="33525" y="6182"/>
                  </a:cubicBezTo>
                  <a:cubicBezTo>
                    <a:pt x="33161" y="6182"/>
                    <a:pt x="32531" y="5959"/>
                    <a:pt x="32155" y="5959"/>
                  </a:cubicBezTo>
                  <a:cubicBezTo>
                    <a:pt x="32117" y="5959"/>
                    <a:pt x="32082" y="5961"/>
                    <a:pt x="32050" y="5966"/>
                  </a:cubicBezTo>
                  <a:cubicBezTo>
                    <a:pt x="31353" y="6061"/>
                    <a:pt x="30751" y="6441"/>
                    <a:pt x="30086" y="6600"/>
                  </a:cubicBezTo>
                  <a:cubicBezTo>
                    <a:pt x="29840" y="6661"/>
                    <a:pt x="29601" y="6689"/>
                    <a:pt x="29369" y="6689"/>
                  </a:cubicBezTo>
                  <a:cubicBezTo>
                    <a:pt x="27930" y="6689"/>
                    <a:pt x="26731" y="5638"/>
                    <a:pt x="25367" y="5175"/>
                  </a:cubicBezTo>
                  <a:cubicBezTo>
                    <a:pt x="24689" y="4959"/>
                    <a:pt x="23984" y="4865"/>
                    <a:pt x="23275" y="4865"/>
                  </a:cubicBezTo>
                  <a:cubicBezTo>
                    <a:pt x="22629" y="4865"/>
                    <a:pt x="21980" y="4944"/>
                    <a:pt x="21345" y="5080"/>
                  </a:cubicBezTo>
                  <a:cubicBezTo>
                    <a:pt x="20395" y="5270"/>
                    <a:pt x="19097" y="5650"/>
                    <a:pt x="17989" y="5650"/>
                  </a:cubicBezTo>
                  <a:lnTo>
                    <a:pt x="17862" y="5650"/>
                  </a:lnTo>
                  <a:cubicBezTo>
                    <a:pt x="16880" y="5650"/>
                    <a:pt x="16025" y="5301"/>
                    <a:pt x="15550" y="4256"/>
                  </a:cubicBezTo>
                  <a:cubicBezTo>
                    <a:pt x="15550" y="4193"/>
                    <a:pt x="15582" y="4129"/>
                    <a:pt x="15613" y="4066"/>
                  </a:cubicBezTo>
                  <a:cubicBezTo>
                    <a:pt x="15613" y="4034"/>
                    <a:pt x="15613" y="4003"/>
                    <a:pt x="15613" y="3971"/>
                  </a:cubicBezTo>
                  <a:cubicBezTo>
                    <a:pt x="16138" y="3519"/>
                    <a:pt x="16762" y="3392"/>
                    <a:pt x="17423" y="3392"/>
                  </a:cubicBezTo>
                  <a:cubicBezTo>
                    <a:pt x="18272" y="3392"/>
                    <a:pt x="19182" y="3602"/>
                    <a:pt x="20023" y="3602"/>
                  </a:cubicBezTo>
                  <a:cubicBezTo>
                    <a:pt x="20225" y="3602"/>
                    <a:pt x="20424" y="3590"/>
                    <a:pt x="20617" y="3559"/>
                  </a:cubicBezTo>
                  <a:cubicBezTo>
                    <a:pt x="22296" y="3306"/>
                    <a:pt x="23752" y="2419"/>
                    <a:pt x="25431" y="2229"/>
                  </a:cubicBezTo>
                  <a:cubicBezTo>
                    <a:pt x="25691" y="2203"/>
                    <a:pt x="25951" y="2190"/>
                    <a:pt x="26208" y="2190"/>
                  </a:cubicBezTo>
                  <a:close/>
                  <a:moveTo>
                    <a:pt x="988" y="501"/>
                  </a:moveTo>
                  <a:cubicBezTo>
                    <a:pt x="1337" y="501"/>
                    <a:pt x="2062" y="975"/>
                    <a:pt x="2376" y="1089"/>
                  </a:cubicBezTo>
                  <a:cubicBezTo>
                    <a:pt x="2845" y="1227"/>
                    <a:pt x="3313" y="1317"/>
                    <a:pt x="3803" y="1317"/>
                  </a:cubicBezTo>
                  <a:cubicBezTo>
                    <a:pt x="3876" y="1317"/>
                    <a:pt x="3949" y="1315"/>
                    <a:pt x="4023" y="1311"/>
                  </a:cubicBezTo>
                  <a:cubicBezTo>
                    <a:pt x="4971" y="1291"/>
                    <a:pt x="5867" y="1129"/>
                    <a:pt x="6778" y="1129"/>
                  </a:cubicBezTo>
                  <a:cubicBezTo>
                    <a:pt x="7297" y="1129"/>
                    <a:pt x="7821" y="1182"/>
                    <a:pt x="8361" y="1343"/>
                  </a:cubicBezTo>
                  <a:cubicBezTo>
                    <a:pt x="9628" y="1723"/>
                    <a:pt x="10800" y="2388"/>
                    <a:pt x="12066" y="2799"/>
                  </a:cubicBezTo>
                  <a:cubicBezTo>
                    <a:pt x="12573" y="2958"/>
                    <a:pt x="13080" y="3084"/>
                    <a:pt x="13618" y="3116"/>
                  </a:cubicBezTo>
                  <a:cubicBezTo>
                    <a:pt x="13714" y="3124"/>
                    <a:pt x="13812" y="3127"/>
                    <a:pt x="13912" y="3127"/>
                  </a:cubicBezTo>
                  <a:cubicBezTo>
                    <a:pt x="14190" y="3127"/>
                    <a:pt x="14478" y="3104"/>
                    <a:pt x="14761" y="3104"/>
                  </a:cubicBezTo>
                  <a:cubicBezTo>
                    <a:pt x="15178" y="3104"/>
                    <a:pt x="15584" y="3154"/>
                    <a:pt x="15930" y="3401"/>
                  </a:cubicBezTo>
                  <a:cubicBezTo>
                    <a:pt x="15677" y="3528"/>
                    <a:pt x="15455" y="3686"/>
                    <a:pt x="15233" y="3939"/>
                  </a:cubicBezTo>
                  <a:cubicBezTo>
                    <a:pt x="15170" y="4003"/>
                    <a:pt x="15202" y="4098"/>
                    <a:pt x="15233" y="4129"/>
                  </a:cubicBezTo>
                  <a:cubicBezTo>
                    <a:pt x="14948" y="4795"/>
                    <a:pt x="14220" y="5270"/>
                    <a:pt x="14062" y="6030"/>
                  </a:cubicBezTo>
                  <a:cubicBezTo>
                    <a:pt x="13998" y="6346"/>
                    <a:pt x="14093" y="6600"/>
                    <a:pt x="14220" y="6885"/>
                  </a:cubicBezTo>
                  <a:cubicBezTo>
                    <a:pt x="14220" y="6916"/>
                    <a:pt x="14220" y="6948"/>
                    <a:pt x="14220" y="6980"/>
                  </a:cubicBezTo>
                  <a:cubicBezTo>
                    <a:pt x="13080" y="6410"/>
                    <a:pt x="12573" y="5238"/>
                    <a:pt x="11718" y="4320"/>
                  </a:cubicBezTo>
                  <a:cubicBezTo>
                    <a:pt x="10990" y="3464"/>
                    <a:pt x="10008" y="2863"/>
                    <a:pt x="8931" y="2514"/>
                  </a:cubicBezTo>
                  <a:cubicBezTo>
                    <a:pt x="7885" y="2174"/>
                    <a:pt x="6817" y="2094"/>
                    <a:pt x="5746" y="2094"/>
                  </a:cubicBezTo>
                  <a:cubicBezTo>
                    <a:pt x="5520" y="2094"/>
                    <a:pt x="5294" y="2097"/>
                    <a:pt x="5068" y="2103"/>
                  </a:cubicBezTo>
                  <a:cubicBezTo>
                    <a:pt x="4726" y="2103"/>
                    <a:pt x="4378" y="2113"/>
                    <a:pt x="4030" y="2113"/>
                  </a:cubicBezTo>
                  <a:cubicBezTo>
                    <a:pt x="3508" y="2113"/>
                    <a:pt x="2984" y="2090"/>
                    <a:pt x="2471" y="1976"/>
                  </a:cubicBezTo>
                  <a:cubicBezTo>
                    <a:pt x="2059" y="1881"/>
                    <a:pt x="1" y="994"/>
                    <a:pt x="887" y="519"/>
                  </a:cubicBezTo>
                  <a:cubicBezTo>
                    <a:pt x="915" y="507"/>
                    <a:pt x="949" y="501"/>
                    <a:pt x="988" y="501"/>
                  </a:cubicBezTo>
                  <a:close/>
                  <a:moveTo>
                    <a:pt x="23355" y="5148"/>
                  </a:moveTo>
                  <a:cubicBezTo>
                    <a:pt x="23784" y="5148"/>
                    <a:pt x="24221" y="5192"/>
                    <a:pt x="24671" y="5301"/>
                  </a:cubicBezTo>
                  <a:cubicBezTo>
                    <a:pt x="26268" y="5656"/>
                    <a:pt x="27671" y="7033"/>
                    <a:pt x="29372" y="7033"/>
                  </a:cubicBezTo>
                  <a:cubicBezTo>
                    <a:pt x="29492" y="7033"/>
                    <a:pt x="29614" y="7026"/>
                    <a:pt x="29738" y="7011"/>
                  </a:cubicBezTo>
                  <a:cubicBezTo>
                    <a:pt x="30371" y="6916"/>
                    <a:pt x="30941" y="6631"/>
                    <a:pt x="31543" y="6410"/>
                  </a:cubicBezTo>
                  <a:cubicBezTo>
                    <a:pt x="31543" y="6441"/>
                    <a:pt x="31543" y="6441"/>
                    <a:pt x="31575" y="6441"/>
                  </a:cubicBezTo>
                  <a:cubicBezTo>
                    <a:pt x="32430" y="6790"/>
                    <a:pt x="33031" y="7075"/>
                    <a:pt x="33348" y="8025"/>
                  </a:cubicBezTo>
                  <a:cubicBezTo>
                    <a:pt x="33475" y="8341"/>
                    <a:pt x="33475" y="8690"/>
                    <a:pt x="33570" y="9038"/>
                  </a:cubicBezTo>
                  <a:cubicBezTo>
                    <a:pt x="33633" y="9292"/>
                    <a:pt x="33728" y="9482"/>
                    <a:pt x="33855" y="9703"/>
                  </a:cubicBezTo>
                  <a:cubicBezTo>
                    <a:pt x="33950" y="9893"/>
                    <a:pt x="34076" y="10083"/>
                    <a:pt x="34203" y="10273"/>
                  </a:cubicBezTo>
                  <a:cubicBezTo>
                    <a:pt x="34583" y="10717"/>
                    <a:pt x="34488" y="11065"/>
                    <a:pt x="33950" y="11318"/>
                  </a:cubicBezTo>
                  <a:lnTo>
                    <a:pt x="33886" y="11382"/>
                  </a:lnTo>
                  <a:cubicBezTo>
                    <a:pt x="33380" y="11097"/>
                    <a:pt x="32841" y="10780"/>
                    <a:pt x="32271" y="10527"/>
                  </a:cubicBezTo>
                  <a:cubicBezTo>
                    <a:pt x="32262" y="10522"/>
                    <a:pt x="32254" y="10520"/>
                    <a:pt x="32247" y="10520"/>
                  </a:cubicBezTo>
                  <a:cubicBezTo>
                    <a:pt x="32201" y="10520"/>
                    <a:pt x="32185" y="10594"/>
                    <a:pt x="32240" y="10622"/>
                  </a:cubicBezTo>
                  <a:cubicBezTo>
                    <a:pt x="32746" y="10907"/>
                    <a:pt x="33285" y="11160"/>
                    <a:pt x="33823" y="11445"/>
                  </a:cubicBezTo>
                  <a:cubicBezTo>
                    <a:pt x="33392" y="11850"/>
                    <a:pt x="33124" y="11891"/>
                    <a:pt x="32628" y="11891"/>
                  </a:cubicBezTo>
                  <a:cubicBezTo>
                    <a:pt x="32504" y="11891"/>
                    <a:pt x="32366" y="11888"/>
                    <a:pt x="32208" y="11888"/>
                  </a:cubicBezTo>
                  <a:cubicBezTo>
                    <a:pt x="31765" y="11888"/>
                    <a:pt x="31353" y="11857"/>
                    <a:pt x="30941" y="11857"/>
                  </a:cubicBezTo>
                  <a:cubicBezTo>
                    <a:pt x="30684" y="11844"/>
                    <a:pt x="30443" y="11826"/>
                    <a:pt x="30209" y="11826"/>
                  </a:cubicBezTo>
                  <a:cubicBezTo>
                    <a:pt x="29866" y="11826"/>
                    <a:pt x="29538" y="11865"/>
                    <a:pt x="29199" y="12015"/>
                  </a:cubicBezTo>
                  <a:cubicBezTo>
                    <a:pt x="29136" y="11857"/>
                    <a:pt x="29041" y="11698"/>
                    <a:pt x="28914" y="11540"/>
                  </a:cubicBezTo>
                  <a:cubicBezTo>
                    <a:pt x="27901" y="10147"/>
                    <a:pt x="25874" y="9893"/>
                    <a:pt x="24322" y="9450"/>
                  </a:cubicBezTo>
                  <a:cubicBezTo>
                    <a:pt x="23151" y="9102"/>
                    <a:pt x="21979" y="8690"/>
                    <a:pt x="20902" y="8151"/>
                  </a:cubicBezTo>
                  <a:cubicBezTo>
                    <a:pt x="19984" y="7676"/>
                    <a:pt x="18527" y="6916"/>
                    <a:pt x="18084" y="5903"/>
                  </a:cubicBezTo>
                  <a:lnTo>
                    <a:pt x="18084" y="5903"/>
                  </a:lnTo>
                  <a:cubicBezTo>
                    <a:pt x="18113" y="5903"/>
                    <a:pt x="18142" y="5904"/>
                    <a:pt x="18171" y="5904"/>
                  </a:cubicBezTo>
                  <a:cubicBezTo>
                    <a:pt x="19954" y="5904"/>
                    <a:pt x="21581" y="5148"/>
                    <a:pt x="23355" y="5148"/>
                  </a:cubicBezTo>
                  <a:close/>
                  <a:moveTo>
                    <a:pt x="15423" y="4478"/>
                  </a:moveTo>
                  <a:cubicBezTo>
                    <a:pt x="15898" y="5396"/>
                    <a:pt x="16848" y="5840"/>
                    <a:pt x="17894" y="5903"/>
                  </a:cubicBezTo>
                  <a:cubicBezTo>
                    <a:pt x="18305" y="7011"/>
                    <a:pt x="19794" y="7835"/>
                    <a:pt x="20775" y="8373"/>
                  </a:cubicBezTo>
                  <a:cubicBezTo>
                    <a:pt x="22169" y="9133"/>
                    <a:pt x="23721" y="9608"/>
                    <a:pt x="25241" y="10020"/>
                  </a:cubicBezTo>
                  <a:cubicBezTo>
                    <a:pt x="26096" y="10242"/>
                    <a:pt x="26983" y="10463"/>
                    <a:pt x="27743" y="10907"/>
                  </a:cubicBezTo>
                  <a:cubicBezTo>
                    <a:pt x="28756" y="11508"/>
                    <a:pt x="28978" y="12363"/>
                    <a:pt x="29231" y="13440"/>
                  </a:cubicBezTo>
                  <a:cubicBezTo>
                    <a:pt x="29358" y="14074"/>
                    <a:pt x="29611" y="14295"/>
                    <a:pt x="29896" y="14802"/>
                  </a:cubicBezTo>
                  <a:cubicBezTo>
                    <a:pt x="30181" y="15340"/>
                    <a:pt x="30213" y="16100"/>
                    <a:pt x="30086" y="16734"/>
                  </a:cubicBezTo>
                  <a:cubicBezTo>
                    <a:pt x="29918" y="17432"/>
                    <a:pt x="29145" y="17668"/>
                    <a:pt x="28179" y="17668"/>
                  </a:cubicBezTo>
                  <a:cubicBezTo>
                    <a:pt x="26604" y="17668"/>
                    <a:pt x="24514" y="17040"/>
                    <a:pt x="23689" y="16765"/>
                  </a:cubicBezTo>
                  <a:cubicBezTo>
                    <a:pt x="21821" y="16100"/>
                    <a:pt x="19794" y="14675"/>
                    <a:pt x="18369" y="13345"/>
                  </a:cubicBezTo>
                  <a:cubicBezTo>
                    <a:pt x="17039" y="12078"/>
                    <a:pt x="16532" y="10590"/>
                    <a:pt x="15835" y="8975"/>
                  </a:cubicBezTo>
                  <a:cubicBezTo>
                    <a:pt x="15835" y="8911"/>
                    <a:pt x="15835" y="8880"/>
                    <a:pt x="15835" y="8816"/>
                  </a:cubicBezTo>
                  <a:cubicBezTo>
                    <a:pt x="15835" y="8753"/>
                    <a:pt x="15772" y="8690"/>
                    <a:pt x="15708" y="8690"/>
                  </a:cubicBezTo>
                  <a:cubicBezTo>
                    <a:pt x="15613" y="8500"/>
                    <a:pt x="15487" y="8278"/>
                    <a:pt x="15360" y="8056"/>
                  </a:cubicBezTo>
                  <a:lnTo>
                    <a:pt x="15392" y="7993"/>
                  </a:lnTo>
                  <a:cubicBezTo>
                    <a:pt x="15443" y="7916"/>
                    <a:pt x="15369" y="7818"/>
                    <a:pt x="15289" y="7818"/>
                  </a:cubicBezTo>
                  <a:cubicBezTo>
                    <a:pt x="15270" y="7818"/>
                    <a:pt x="15251" y="7823"/>
                    <a:pt x="15233" y="7835"/>
                  </a:cubicBezTo>
                  <a:cubicBezTo>
                    <a:pt x="14758" y="7043"/>
                    <a:pt x="14283" y="6251"/>
                    <a:pt x="14790" y="5396"/>
                  </a:cubicBezTo>
                  <a:cubicBezTo>
                    <a:pt x="14980" y="5048"/>
                    <a:pt x="15233" y="4795"/>
                    <a:pt x="15423" y="4478"/>
                  </a:cubicBezTo>
                  <a:close/>
                  <a:moveTo>
                    <a:pt x="12700" y="10083"/>
                  </a:moveTo>
                  <a:lnTo>
                    <a:pt x="12700" y="10083"/>
                  </a:lnTo>
                  <a:cubicBezTo>
                    <a:pt x="12637" y="10780"/>
                    <a:pt x="12668" y="11477"/>
                    <a:pt x="12763" y="12173"/>
                  </a:cubicBezTo>
                  <a:cubicBezTo>
                    <a:pt x="12922" y="13282"/>
                    <a:pt x="13302" y="14105"/>
                    <a:pt x="13048" y="15277"/>
                  </a:cubicBezTo>
                  <a:cubicBezTo>
                    <a:pt x="12922" y="15910"/>
                    <a:pt x="12953" y="16322"/>
                    <a:pt x="13270" y="16924"/>
                  </a:cubicBezTo>
                  <a:cubicBezTo>
                    <a:pt x="13745" y="17969"/>
                    <a:pt x="14093" y="18792"/>
                    <a:pt x="14062" y="19901"/>
                  </a:cubicBezTo>
                  <a:cubicBezTo>
                    <a:pt x="14030" y="19869"/>
                    <a:pt x="13998" y="19869"/>
                    <a:pt x="13967" y="19837"/>
                  </a:cubicBezTo>
                  <a:cubicBezTo>
                    <a:pt x="13080" y="19077"/>
                    <a:pt x="12193" y="18222"/>
                    <a:pt x="11813" y="17082"/>
                  </a:cubicBezTo>
                  <a:cubicBezTo>
                    <a:pt x="11306" y="15657"/>
                    <a:pt x="11465" y="14105"/>
                    <a:pt x="11845" y="12680"/>
                  </a:cubicBezTo>
                  <a:cubicBezTo>
                    <a:pt x="12066" y="11762"/>
                    <a:pt x="12288" y="10875"/>
                    <a:pt x="12700" y="10083"/>
                  </a:cubicBezTo>
                  <a:close/>
                  <a:moveTo>
                    <a:pt x="14062" y="19964"/>
                  </a:moveTo>
                  <a:lnTo>
                    <a:pt x="14062" y="19996"/>
                  </a:lnTo>
                  <a:cubicBezTo>
                    <a:pt x="14030" y="19964"/>
                    <a:pt x="14030" y="19964"/>
                    <a:pt x="13998" y="19964"/>
                  </a:cubicBezTo>
                  <a:close/>
                  <a:moveTo>
                    <a:pt x="14442" y="7233"/>
                  </a:moveTo>
                  <a:cubicBezTo>
                    <a:pt x="14600" y="7423"/>
                    <a:pt x="14758" y="7645"/>
                    <a:pt x="14885" y="7835"/>
                  </a:cubicBezTo>
                  <a:cubicBezTo>
                    <a:pt x="14948" y="7930"/>
                    <a:pt x="14980" y="7993"/>
                    <a:pt x="15012" y="8088"/>
                  </a:cubicBezTo>
                  <a:cubicBezTo>
                    <a:pt x="13872" y="9767"/>
                    <a:pt x="14568" y="11318"/>
                    <a:pt x="15043" y="13187"/>
                  </a:cubicBezTo>
                  <a:cubicBezTo>
                    <a:pt x="15392" y="14612"/>
                    <a:pt x="15265" y="16100"/>
                    <a:pt x="15202" y="17525"/>
                  </a:cubicBezTo>
                  <a:cubicBezTo>
                    <a:pt x="15170" y="18254"/>
                    <a:pt x="15138" y="18982"/>
                    <a:pt x="15107" y="19711"/>
                  </a:cubicBezTo>
                  <a:cubicBezTo>
                    <a:pt x="15084" y="20111"/>
                    <a:pt x="15187" y="20355"/>
                    <a:pt x="15009" y="20355"/>
                  </a:cubicBezTo>
                  <a:cubicBezTo>
                    <a:pt x="14933" y="20355"/>
                    <a:pt x="14807" y="20311"/>
                    <a:pt x="14600" y="20217"/>
                  </a:cubicBezTo>
                  <a:cubicBezTo>
                    <a:pt x="14442" y="20154"/>
                    <a:pt x="14315" y="20091"/>
                    <a:pt x="14220" y="20059"/>
                  </a:cubicBezTo>
                  <a:cubicBezTo>
                    <a:pt x="14505" y="18190"/>
                    <a:pt x="13048" y="16797"/>
                    <a:pt x="13397" y="14992"/>
                  </a:cubicBezTo>
                  <a:cubicBezTo>
                    <a:pt x="13587" y="14232"/>
                    <a:pt x="13397" y="13757"/>
                    <a:pt x="13207" y="12965"/>
                  </a:cubicBezTo>
                  <a:cubicBezTo>
                    <a:pt x="12922" y="11857"/>
                    <a:pt x="12890" y="10717"/>
                    <a:pt x="13017" y="9577"/>
                  </a:cubicBezTo>
                  <a:cubicBezTo>
                    <a:pt x="13175" y="9292"/>
                    <a:pt x="13397" y="9007"/>
                    <a:pt x="13618" y="8753"/>
                  </a:cubicBezTo>
                  <a:cubicBezTo>
                    <a:pt x="14030" y="8310"/>
                    <a:pt x="14283" y="7803"/>
                    <a:pt x="14410" y="7265"/>
                  </a:cubicBezTo>
                  <a:cubicBezTo>
                    <a:pt x="14442" y="7265"/>
                    <a:pt x="14442" y="7233"/>
                    <a:pt x="14442" y="7233"/>
                  </a:cubicBezTo>
                  <a:close/>
                  <a:moveTo>
                    <a:pt x="15898" y="9957"/>
                  </a:moveTo>
                  <a:cubicBezTo>
                    <a:pt x="16405" y="11128"/>
                    <a:pt x="16848" y="12300"/>
                    <a:pt x="17830" y="13282"/>
                  </a:cubicBezTo>
                  <a:cubicBezTo>
                    <a:pt x="19255" y="14739"/>
                    <a:pt x="21282" y="16132"/>
                    <a:pt x="23151" y="16892"/>
                  </a:cubicBezTo>
                  <a:cubicBezTo>
                    <a:pt x="23752" y="17145"/>
                    <a:pt x="24354" y="17304"/>
                    <a:pt x="24987" y="17430"/>
                  </a:cubicBezTo>
                  <a:cubicBezTo>
                    <a:pt x="25082" y="18127"/>
                    <a:pt x="25336" y="19267"/>
                    <a:pt x="25114" y="19901"/>
                  </a:cubicBezTo>
                  <a:cubicBezTo>
                    <a:pt x="25177" y="20154"/>
                    <a:pt x="25051" y="20344"/>
                    <a:pt x="24702" y="20376"/>
                  </a:cubicBezTo>
                  <a:cubicBezTo>
                    <a:pt x="24551" y="20554"/>
                    <a:pt x="24406" y="20643"/>
                    <a:pt x="24267" y="20643"/>
                  </a:cubicBezTo>
                  <a:cubicBezTo>
                    <a:pt x="24086" y="20643"/>
                    <a:pt x="23914" y="20491"/>
                    <a:pt x="23752" y="20186"/>
                  </a:cubicBezTo>
                  <a:cubicBezTo>
                    <a:pt x="23562" y="20027"/>
                    <a:pt x="23372" y="19837"/>
                    <a:pt x="23182" y="19679"/>
                  </a:cubicBezTo>
                  <a:cubicBezTo>
                    <a:pt x="22232" y="18919"/>
                    <a:pt x="21092" y="18507"/>
                    <a:pt x="20079" y="17842"/>
                  </a:cubicBezTo>
                  <a:cubicBezTo>
                    <a:pt x="18685" y="16924"/>
                    <a:pt x="17925" y="15467"/>
                    <a:pt x="17260" y="13979"/>
                  </a:cubicBezTo>
                  <a:cubicBezTo>
                    <a:pt x="16658" y="12680"/>
                    <a:pt x="16088" y="11350"/>
                    <a:pt x="15898" y="9957"/>
                  </a:cubicBezTo>
                  <a:close/>
                  <a:moveTo>
                    <a:pt x="820" y="0"/>
                  </a:moveTo>
                  <a:cubicBezTo>
                    <a:pt x="780" y="0"/>
                    <a:pt x="729" y="30"/>
                    <a:pt x="729" y="76"/>
                  </a:cubicBezTo>
                  <a:cubicBezTo>
                    <a:pt x="571" y="361"/>
                    <a:pt x="412" y="646"/>
                    <a:pt x="254" y="963"/>
                  </a:cubicBezTo>
                  <a:cubicBezTo>
                    <a:pt x="254" y="994"/>
                    <a:pt x="254" y="1058"/>
                    <a:pt x="286" y="1089"/>
                  </a:cubicBezTo>
                  <a:cubicBezTo>
                    <a:pt x="2439" y="3053"/>
                    <a:pt x="5448" y="1976"/>
                    <a:pt x="8044" y="2578"/>
                  </a:cubicBezTo>
                  <a:cubicBezTo>
                    <a:pt x="9913" y="3053"/>
                    <a:pt x="11148" y="4034"/>
                    <a:pt x="12288" y="5523"/>
                  </a:cubicBezTo>
                  <a:cubicBezTo>
                    <a:pt x="12795" y="6251"/>
                    <a:pt x="13333" y="6853"/>
                    <a:pt x="14157" y="7201"/>
                  </a:cubicBezTo>
                  <a:cubicBezTo>
                    <a:pt x="13903" y="8025"/>
                    <a:pt x="13333" y="8690"/>
                    <a:pt x="12827" y="9418"/>
                  </a:cubicBezTo>
                  <a:cubicBezTo>
                    <a:pt x="12795" y="9418"/>
                    <a:pt x="12763" y="9450"/>
                    <a:pt x="12763" y="9482"/>
                  </a:cubicBezTo>
                  <a:cubicBezTo>
                    <a:pt x="12510" y="9862"/>
                    <a:pt x="12288" y="10242"/>
                    <a:pt x="12130" y="10685"/>
                  </a:cubicBezTo>
                  <a:cubicBezTo>
                    <a:pt x="11686" y="12110"/>
                    <a:pt x="11243" y="13598"/>
                    <a:pt x="11243" y="15087"/>
                  </a:cubicBezTo>
                  <a:cubicBezTo>
                    <a:pt x="11243" y="16164"/>
                    <a:pt x="11496" y="17272"/>
                    <a:pt x="12066" y="18190"/>
                  </a:cubicBezTo>
                  <a:cubicBezTo>
                    <a:pt x="12351" y="18634"/>
                    <a:pt x="12668" y="18951"/>
                    <a:pt x="13080" y="19299"/>
                  </a:cubicBezTo>
                  <a:cubicBezTo>
                    <a:pt x="13587" y="19742"/>
                    <a:pt x="13777" y="20376"/>
                    <a:pt x="14220" y="20851"/>
                  </a:cubicBezTo>
                  <a:cubicBezTo>
                    <a:pt x="14446" y="21091"/>
                    <a:pt x="14633" y="21194"/>
                    <a:pt x="14787" y="21194"/>
                  </a:cubicBezTo>
                  <a:cubicBezTo>
                    <a:pt x="15647" y="21194"/>
                    <a:pt x="15492" y="17982"/>
                    <a:pt x="15518" y="17525"/>
                  </a:cubicBezTo>
                  <a:cubicBezTo>
                    <a:pt x="15613" y="16069"/>
                    <a:pt x="15740" y="14549"/>
                    <a:pt x="15360" y="13092"/>
                  </a:cubicBezTo>
                  <a:cubicBezTo>
                    <a:pt x="14885" y="11382"/>
                    <a:pt x="14252" y="9988"/>
                    <a:pt x="15170" y="8341"/>
                  </a:cubicBezTo>
                  <a:lnTo>
                    <a:pt x="15170" y="8341"/>
                  </a:lnTo>
                  <a:cubicBezTo>
                    <a:pt x="15297" y="8595"/>
                    <a:pt x="15423" y="8848"/>
                    <a:pt x="15518" y="9070"/>
                  </a:cubicBezTo>
                  <a:cubicBezTo>
                    <a:pt x="15550" y="11065"/>
                    <a:pt x="16373" y="12933"/>
                    <a:pt x="17229" y="14707"/>
                  </a:cubicBezTo>
                  <a:cubicBezTo>
                    <a:pt x="18084" y="16417"/>
                    <a:pt x="19097" y="17652"/>
                    <a:pt x="20807" y="18539"/>
                  </a:cubicBezTo>
                  <a:cubicBezTo>
                    <a:pt x="21821" y="19077"/>
                    <a:pt x="22676" y="19616"/>
                    <a:pt x="23594" y="20344"/>
                  </a:cubicBezTo>
                  <a:cubicBezTo>
                    <a:pt x="23873" y="20567"/>
                    <a:pt x="24300" y="21036"/>
                    <a:pt x="24744" y="21036"/>
                  </a:cubicBezTo>
                  <a:cubicBezTo>
                    <a:pt x="24804" y="21036"/>
                    <a:pt x="24864" y="21028"/>
                    <a:pt x="24924" y="21009"/>
                  </a:cubicBezTo>
                  <a:cubicBezTo>
                    <a:pt x="25367" y="20882"/>
                    <a:pt x="25177" y="20914"/>
                    <a:pt x="25336" y="20597"/>
                  </a:cubicBezTo>
                  <a:cubicBezTo>
                    <a:pt x="25716" y="19869"/>
                    <a:pt x="25367" y="18349"/>
                    <a:pt x="25146" y="17430"/>
                  </a:cubicBezTo>
                  <a:lnTo>
                    <a:pt x="25146" y="17430"/>
                  </a:lnTo>
                  <a:cubicBezTo>
                    <a:pt x="25494" y="17525"/>
                    <a:pt x="25843" y="17557"/>
                    <a:pt x="26191" y="17620"/>
                  </a:cubicBezTo>
                  <a:cubicBezTo>
                    <a:pt x="27073" y="17763"/>
                    <a:pt x="28083" y="18110"/>
                    <a:pt x="28991" y="18110"/>
                  </a:cubicBezTo>
                  <a:cubicBezTo>
                    <a:pt x="29094" y="18110"/>
                    <a:pt x="29195" y="18105"/>
                    <a:pt x="29294" y="18095"/>
                  </a:cubicBezTo>
                  <a:cubicBezTo>
                    <a:pt x="29706" y="18064"/>
                    <a:pt x="30150" y="17937"/>
                    <a:pt x="30340" y="17525"/>
                  </a:cubicBezTo>
                  <a:cubicBezTo>
                    <a:pt x="30561" y="17019"/>
                    <a:pt x="30308" y="17304"/>
                    <a:pt x="30340" y="16797"/>
                  </a:cubicBezTo>
                  <a:cubicBezTo>
                    <a:pt x="30371" y="16385"/>
                    <a:pt x="30625" y="15847"/>
                    <a:pt x="30625" y="15404"/>
                  </a:cubicBezTo>
                  <a:cubicBezTo>
                    <a:pt x="30593" y="14770"/>
                    <a:pt x="29801" y="14295"/>
                    <a:pt x="29611" y="13725"/>
                  </a:cubicBezTo>
                  <a:cubicBezTo>
                    <a:pt x="29421" y="13218"/>
                    <a:pt x="29389" y="12680"/>
                    <a:pt x="29231" y="12173"/>
                  </a:cubicBezTo>
                  <a:cubicBezTo>
                    <a:pt x="29393" y="12134"/>
                    <a:pt x="29605" y="12119"/>
                    <a:pt x="29850" y="12119"/>
                  </a:cubicBezTo>
                  <a:cubicBezTo>
                    <a:pt x="30585" y="12119"/>
                    <a:pt x="31624" y="12253"/>
                    <a:pt x="32556" y="12253"/>
                  </a:cubicBezTo>
                  <a:cubicBezTo>
                    <a:pt x="33799" y="12253"/>
                    <a:pt x="34852" y="12015"/>
                    <a:pt x="34742" y="10907"/>
                  </a:cubicBezTo>
                  <a:cubicBezTo>
                    <a:pt x="34710" y="10495"/>
                    <a:pt x="34488" y="10178"/>
                    <a:pt x="34298" y="9830"/>
                  </a:cubicBezTo>
                  <a:cubicBezTo>
                    <a:pt x="33918" y="9102"/>
                    <a:pt x="33886" y="8341"/>
                    <a:pt x="33570" y="7613"/>
                  </a:cubicBezTo>
                  <a:cubicBezTo>
                    <a:pt x="33285" y="6916"/>
                    <a:pt x="32683" y="6568"/>
                    <a:pt x="32050" y="6283"/>
                  </a:cubicBezTo>
                  <a:cubicBezTo>
                    <a:pt x="32176" y="6251"/>
                    <a:pt x="32335" y="6251"/>
                    <a:pt x="32461" y="6251"/>
                  </a:cubicBezTo>
                  <a:cubicBezTo>
                    <a:pt x="33169" y="6251"/>
                    <a:pt x="33746" y="6512"/>
                    <a:pt x="34409" y="6512"/>
                  </a:cubicBezTo>
                  <a:cubicBezTo>
                    <a:pt x="34547" y="6512"/>
                    <a:pt x="34689" y="6500"/>
                    <a:pt x="34837" y="6473"/>
                  </a:cubicBezTo>
                  <a:cubicBezTo>
                    <a:pt x="34900" y="6473"/>
                    <a:pt x="34963" y="6378"/>
                    <a:pt x="34963" y="6346"/>
                  </a:cubicBezTo>
                  <a:cubicBezTo>
                    <a:pt x="34900" y="5840"/>
                    <a:pt x="34678" y="5586"/>
                    <a:pt x="34266" y="5333"/>
                  </a:cubicBezTo>
                  <a:cubicBezTo>
                    <a:pt x="33443" y="4795"/>
                    <a:pt x="32525" y="4415"/>
                    <a:pt x="31701" y="3844"/>
                  </a:cubicBezTo>
                  <a:cubicBezTo>
                    <a:pt x="30086" y="2768"/>
                    <a:pt x="28471" y="1944"/>
                    <a:pt x="26508" y="1881"/>
                  </a:cubicBezTo>
                  <a:cubicBezTo>
                    <a:pt x="26458" y="1880"/>
                    <a:pt x="26408" y="1879"/>
                    <a:pt x="26359" y="1879"/>
                  </a:cubicBezTo>
                  <a:cubicBezTo>
                    <a:pt x="24082" y="1879"/>
                    <a:pt x="22183" y="3276"/>
                    <a:pt x="19920" y="3338"/>
                  </a:cubicBezTo>
                  <a:cubicBezTo>
                    <a:pt x="19880" y="3339"/>
                    <a:pt x="19840" y="3339"/>
                    <a:pt x="19799" y="3339"/>
                  </a:cubicBezTo>
                  <a:cubicBezTo>
                    <a:pt x="18957" y="3339"/>
                    <a:pt x="18075" y="3126"/>
                    <a:pt x="17242" y="3126"/>
                  </a:cubicBezTo>
                  <a:cubicBezTo>
                    <a:pt x="16889" y="3126"/>
                    <a:pt x="16544" y="3165"/>
                    <a:pt x="16215" y="3274"/>
                  </a:cubicBezTo>
                  <a:cubicBezTo>
                    <a:pt x="15804" y="2917"/>
                    <a:pt x="15321" y="2852"/>
                    <a:pt x="14814" y="2852"/>
                  </a:cubicBezTo>
                  <a:cubicBezTo>
                    <a:pt x="14527" y="2852"/>
                    <a:pt x="14231" y="2873"/>
                    <a:pt x="13936" y="2873"/>
                  </a:cubicBezTo>
                  <a:cubicBezTo>
                    <a:pt x="13830" y="2873"/>
                    <a:pt x="13724" y="2870"/>
                    <a:pt x="13618" y="2863"/>
                  </a:cubicBezTo>
                  <a:cubicBezTo>
                    <a:pt x="12161" y="2768"/>
                    <a:pt x="10863" y="2039"/>
                    <a:pt x="9533" y="1501"/>
                  </a:cubicBezTo>
                  <a:cubicBezTo>
                    <a:pt x="8500" y="1088"/>
                    <a:pt x="7552" y="864"/>
                    <a:pt x="6499" y="864"/>
                  </a:cubicBezTo>
                  <a:cubicBezTo>
                    <a:pt x="6260" y="864"/>
                    <a:pt x="6016" y="876"/>
                    <a:pt x="5764" y="899"/>
                  </a:cubicBezTo>
                  <a:cubicBezTo>
                    <a:pt x="5158" y="972"/>
                    <a:pt x="4590" y="1028"/>
                    <a:pt x="4044" y="1028"/>
                  </a:cubicBezTo>
                  <a:cubicBezTo>
                    <a:pt x="2935" y="1028"/>
                    <a:pt x="1917" y="798"/>
                    <a:pt x="856" y="13"/>
                  </a:cubicBezTo>
                  <a:cubicBezTo>
                    <a:pt x="847" y="4"/>
                    <a:pt x="834" y="0"/>
                    <a:pt x="8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3" name="Google Shape;1023;p57"/>
          <p:cNvSpPr txBox="1">
            <a:spLocks noGrp="1"/>
          </p:cNvSpPr>
          <p:nvPr>
            <p:ph type="ctrTitle"/>
          </p:nvPr>
        </p:nvSpPr>
        <p:spPr>
          <a:xfrm>
            <a:off x="4680775" y="2177325"/>
            <a:ext cx="3750000" cy="776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vi-VN" dirty="0"/>
              <a:t>02</a:t>
            </a:r>
            <a:endParaRPr dirty="0"/>
          </a:p>
        </p:txBody>
      </p:sp>
      <p:sp>
        <p:nvSpPr>
          <p:cNvPr id="1025" name="Google Shape;1025;p57"/>
          <p:cNvSpPr/>
          <p:nvPr/>
        </p:nvSpPr>
        <p:spPr>
          <a:xfrm>
            <a:off x="-1283916" y="422791"/>
            <a:ext cx="2101" cy="2101"/>
          </a:xfrm>
          <a:custGeom>
            <a:avLst/>
            <a:gdLst/>
            <a:ahLst/>
            <a:cxnLst/>
            <a:rect l="l" t="t" r="r" b="b"/>
            <a:pathLst>
              <a:path w="65" h="65" extrusionOk="0">
                <a:moveTo>
                  <a:pt x="32" y="1"/>
                </a:moveTo>
                <a:cubicBezTo>
                  <a:pt x="1" y="1"/>
                  <a:pt x="1" y="64"/>
                  <a:pt x="32" y="64"/>
                </a:cubicBezTo>
                <a:cubicBezTo>
                  <a:pt x="64" y="64"/>
                  <a:pt x="64" y="1"/>
                  <a:pt x="32"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7"/>
          <p:cNvSpPr/>
          <p:nvPr/>
        </p:nvSpPr>
        <p:spPr>
          <a:xfrm>
            <a:off x="773805" y="1272200"/>
            <a:ext cx="1447546" cy="1993968"/>
          </a:xfrm>
          <a:custGeom>
            <a:avLst/>
            <a:gdLst/>
            <a:ahLst/>
            <a:cxnLst/>
            <a:rect l="l" t="t" r="r" b="b"/>
            <a:pathLst>
              <a:path w="44781" h="61685" extrusionOk="0">
                <a:moveTo>
                  <a:pt x="3411" y="20587"/>
                </a:moveTo>
                <a:cubicBezTo>
                  <a:pt x="3993" y="20587"/>
                  <a:pt x="4159" y="20926"/>
                  <a:pt x="3927" y="21622"/>
                </a:cubicBezTo>
                <a:cubicBezTo>
                  <a:pt x="4529" y="23015"/>
                  <a:pt x="4402" y="24313"/>
                  <a:pt x="5448" y="25643"/>
                </a:cubicBezTo>
                <a:cubicBezTo>
                  <a:pt x="6927" y="27545"/>
                  <a:pt x="9067" y="28368"/>
                  <a:pt x="11280" y="28368"/>
                </a:cubicBezTo>
                <a:cubicBezTo>
                  <a:pt x="11720" y="28368"/>
                  <a:pt x="12163" y="28335"/>
                  <a:pt x="12605" y="28272"/>
                </a:cubicBezTo>
                <a:lnTo>
                  <a:pt x="12605" y="28272"/>
                </a:lnTo>
                <a:cubicBezTo>
                  <a:pt x="10569" y="29270"/>
                  <a:pt x="8110" y="30293"/>
                  <a:pt x="5909" y="30293"/>
                </a:cubicBezTo>
                <a:cubicBezTo>
                  <a:pt x="4548" y="30293"/>
                  <a:pt x="3285" y="29902"/>
                  <a:pt x="2281" y="28874"/>
                </a:cubicBezTo>
                <a:cubicBezTo>
                  <a:pt x="2217" y="28779"/>
                  <a:pt x="2122" y="28779"/>
                  <a:pt x="2059" y="28779"/>
                </a:cubicBezTo>
                <a:cubicBezTo>
                  <a:pt x="1299" y="27164"/>
                  <a:pt x="634" y="25422"/>
                  <a:pt x="1014" y="23585"/>
                </a:cubicBezTo>
                <a:cubicBezTo>
                  <a:pt x="1267" y="22350"/>
                  <a:pt x="1901" y="21368"/>
                  <a:pt x="2946" y="20640"/>
                </a:cubicBezTo>
                <a:cubicBezTo>
                  <a:pt x="3123" y="20604"/>
                  <a:pt x="3278" y="20587"/>
                  <a:pt x="3411" y="20587"/>
                </a:cubicBezTo>
                <a:close/>
                <a:moveTo>
                  <a:pt x="37782" y="19246"/>
                </a:moveTo>
                <a:cubicBezTo>
                  <a:pt x="37806" y="19414"/>
                  <a:pt x="37957" y="19491"/>
                  <a:pt x="38084" y="19491"/>
                </a:cubicBezTo>
                <a:cubicBezTo>
                  <a:pt x="38124" y="19491"/>
                  <a:pt x="38163" y="19483"/>
                  <a:pt x="38193" y="19468"/>
                </a:cubicBezTo>
                <a:cubicBezTo>
                  <a:pt x="38257" y="19531"/>
                  <a:pt x="38288" y="19595"/>
                  <a:pt x="38320" y="19690"/>
                </a:cubicBezTo>
                <a:cubicBezTo>
                  <a:pt x="37592" y="26055"/>
                  <a:pt x="30751" y="29507"/>
                  <a:pt x="25209" y="31407"/>
                </a:cubicBezTo>
                <a:cubicBezTo>
                  <a:pt x="21356" y="32725"/>
                  <a:pt x="17374" y="33355"/>
                  <a:pt x="13370" y="33355"/>
                </a:cubicBezTo>
                <a:cubicBezTo>
                  <a:pt x="11120" y="33355"/>
                  <a:pt x="8864" y="33156"/>
                  <a:pt x="6619" y="32769"/>
                </a:cubicBezTo>
                <a:lnTo>
                  <a:pt x="6556" y="32769"/>
                </a:lnTo>
                <a:cubicBezTo>
                  <a:pt x="5733" y="32072"/>
                  <a:pt x="4941" y="31344"/>
                  <a:pt x="4149" y="30647"/>
                </a:cubicBezTo>
                <a:lnTo>
                  <a:pt x="4149" y="30647"/>
                </a:lnTo>
                <a:cubicBezTo>
                  <a:pt x="4739" y="30823"/>
                  <a:pt x="5366" y="30903"/>
                  <a:pt x="6017" y="30903"/>
                </a:cubicBezTo>
                <a:cubicBezTo>
                  <a:pt x="10397" y="30903"/>
                  <a:pt x="15881" y="27317"/>
                  <a:pt x="18749" y="25580"/>
                </a:cubicBezTo>
                <a:cubicBezTo>
                  <a:pt x="22512" y="23328"/>
                  <a:pt x="26456" y="20475"/>
                  <a:pt x="31019" y="20475"/>
                </a:cubicBezTo>
                <a:cubicBezTo>
                  <a:pt x="31140" y="20475"/>
                  <a:pt x="31262" y="20477"/>
                  <a:pt x="31385" y="20481"/>
                </a:cubicBezTo>
                <a:cubicBezTo>
                  <a:pt x="32469" y="20534"/>
                  <a:pt x="33620" y="20874"/>
                  <a:pt x="34726" y="20874"/>
                </a:cubicBezTo>
                <a:cubicBezTo>
                  <a:pt x="34944" y="20874"/>
                  <a:pt x="35161" y="20861"/>
                  <a:pt x="35375" y="20830"/>
                </a:cubicBezTo>
                <a:cubicBezTo>
                  <a:pt x="36198" y="20703"/>
                  <a:pt x="37053" y="19753"/>
                  <a:pt x="37782" y="19246"/>
                </a:cubicBezTo>
                <a:close/>
                <a:moveTo>
                  <a:pt x="38700" y="20418"/>
                </a:moveTo>
                <a:cubicBezTo>
                  <a:pt x="39967" y="23363"/>
                  <a:pt x="39713" y="27607"/>
                  <a:pt x="38922" y="30457"/>
                </a:cubicBezTo>
                <a:cubicBezTo>
                  <a:pt x="37845" y="34289"/>
                  <a:pt x="34868" y="37361"/>
                  <a:pt x="31321" y="39039"/>
                </a:cubicBezTo>
                <a:cubicBezTo>
                  <a:pt x="29263" y="39989"/>
                  <a:pt x="27014" y="40528"/>
                  <a:pt x="24766" y="40718"/>
                </a:cubicBezTo>
                <a:cubicBezTo>
                  <a:pt x="24271" y="40759"/>
                  <a:pt x="23480" y="40854"/>
                  <a:pt x="22779" y="40854"/>
                </a:cubicBezTo>
                <a:cubicBezTo>
                  <a:pt x="22404" y="40854"/>
                  <a:pt x="22054" y="40827"/>
                  <a:pt x="21789" y="40750"/>
                </a:cubicBezTo>
                <a:lnTo>
                  <a:pt x="19730" y="39641"/>
                </a:lnTo>
                <a:cubicBezTo>
                  <a:pt x="19889" y="39419"/>
                  <a:pt x="20015" y="39198"/>
                  <a:pt x="20079" y="38944"/>
                </a:cubicBezTo>
                <a:cubicBezTo>
                  <a:pt x="19952" y="38596"/>
                  <a:pt x="19952" y="38343"/>
                  <a:pt x="19857" y="38121"/>
                </a:cubicBezTo>
                <a:cubicBezTo>
                  <a:pt x="19984" y="38058"/>
                  <a:pt x="20047" y="37899"/>
                  <a:pt x="19920" y="37741"/>
                </a:cubicBezTo>
                <a:cubicBezTo>
                  <a:pt x="19414" y="37076"/>
                  <a:pt x="19604" y="37298"/>
                  <a:pt x="18717" y="37171"/>
                </a:cubicBezTo>
                <a:cubicBezTo>
                  <a:pt x="18655" y="37163"/>
                  <a:pt x="18591" y="37159"/>
                  <a:pt x="18526" y="37159"/>
                </a:cubicBezTo>
                <a:cubicBezTo>
                  <a:pt x="17828" y="37159"/>
                  <a:pt x="16976" y="37585"/>
                  <a:pt x="16310" y="37614"/>
                </a:cubicBezTo>
                <a:cubicBezTo>
                  <a:pt x="16178" y="37620"/>
                  <a:pt x="16045" y="37623"/>
                  <a:pt x="15912" y="37623"/>
                </a:cubicBezTo>
                <a:cubicBezTo>
                  <a:pt x="14584" y="37623"/>
                  <a:pt x="13247" y="37335"/>
                  <a:pt x="12066" y="36759"/>
                </a:cubicBezTo>
                <a:cubicBezTo>
                  <a:pt x="10420" y="35936"/>
                  <a:pt x="8868" y="34764"/>
                  <a:pt x="7348" y="33466"/>
                </a:cubicBezTo>
                <a:lnTo>
                  <a:pt x="7348" y="33466"/>
                </a:lnTo>
                <a:cubicBezTo>
                  <a:pt x="9347" y="33779"/>
                  <a:pt x="11357" y="33937"/>
                  <a:pt x="13360" y="33937"/>
                </a:cubicBezTo>
                <a:cubicBezTo>
                  <a:pt x="18244" y="33937"/>
                  <a:pt x="23089" y="32999"/>
                  <a:pt x="27648" y="31091"/>
                </a:cubicBezTo>
                <a:cubicBezTo>
                  <a:pt x="32335" y="29127"/>
                  <a:pt x="37972" y="25770"/>
                  <a:pt x="38700" y="20418"/>
                </a:cubicBezTo>
                <a:close/>
                <a:moveTo>
                  <a:pt x="38162" y="38564"/>
                </a:moveTo>
                <a:cubicBezTo>
                  <a:pt x="34868" y="45278"/>
                  <a:pt x="38985" y="50820"/>
                  <a:pt x="41614" y="56806"/>
                </a:cubicBezTo>
                <a:cubicBezTo>
                  <a:pt x="40569" y="55571"/>
                  <a:pt x="39238" y="54494"/>
                  <a:pt x="37972" y="53354"/>
                </a:cubicBezTo>
                <a:cubicBezTo>
                  <a:pt x="35470" y="51169"/>
                  <a:pt x="33538" y="48477"/>
                  <a:pt x="34266" y="44930"/>
                </a:cubicBezTo>
                <a:cubicBezTo>
                  <a:pt x="34741" y="42523"/>
                  <a:pt x="36388" y="40275"/>
                  <a:pt x="38162" y="38564"/>
                </a:cubicBezTo>
                <a:close/>
                <a:moveTo>
                  <a:pt x="38257" y="39134"/>
                </a:moveTo>
                <a:lnTo>
                  <a:pt x="38257" y="39134"/>
                </a:lnTo>
                <a:cubicBezTo>
                  <a:pt x="38510" y="42491"/>
                  <a:pt x="41392" y="45183"/>
                  <a:pt x="42595" y="48255"/>
                </a:cubicBezTo>
                <a:cubicBezTo>
                  <a:pt x="44147" y="52182"/>
                  <a:pt x="44337" y="56204"/>
                  <a:pt x="43387" y="60226"/>
                </a:cubicBezTo>
                <a:cubicBezTo>
                  <a:pt x="43355" y="60068"/>
                  <a:pt x="43324" y="59909"/>
                  <a:pt x="43292" y="59783"/>
                </a:cubicBezTo>
                <a:cubicBezTo>
                  <a:pt x="42785" y="56996"/>
                  <a:pt x="41139" y="54557"/>
                  <a:pt x="39808" y="52119"/>
                </a:cubicBezTo>
                <a:cubicBezTo>
                  <a:pt x="37465" y="47812"/>
                  <a:pt x="36737" y="43790"/>
                  <a:pt x="38257" y="39134"/>
                </a:cubicBezTo>
                <a:close/>
                <a:moveTo>
                  <a:pt x="26166" y="1"/>
                </a:moveTo>
                <a:cubicBezTo>
                  <a:pt x="26042" y="1"/>
                  <a:pt x="25944" y="157"/>
                  <a:pt x="26064" y="277"/>
                </a:cubicBezTo>
                <a:cubicBezTo>
                  <a:pt x="31226" y="5660"/>
                  <a:pt x="36927" y="11044"/>
                  <a:pt x="37750" y="18835"/>
                </a:cubicBezTo>
                <a:cubicBezTo>
                  <a:pt x="37655" y="18866"/>
                  <a:pt x="37560" y="18898"/>
                  <a:pt x="37433" y="18930"/>
                </a:cubicBezTo>
                <a:cubicBezTo>
                  <a:pt x="37275" y="19151"/>
                  <a:pt x="37085" y="19341"/>
                  <a:pt x="36927" y="19531"/>
                </a:cubicBezTo>
                <a:cubicBezTo>
                  <a:pt x="36188" y="20055"/>
                  <a:pt x="35432" y="20311"/>
                  <a:pt x="34644" y="20311"/>
                </a:cubicBezTo>
                <a:cubicBezTo>
                  <a:pt x="34384" y="20311"/>
                  <a:pt x="34122" y="20283"/>
                  <a:pt x="33855" y="20228"/>
                </a:cubicBezTo>
                <a:cubicBezTo>
                  <a:pt x="33348" y="20196"/>
                  <a:pt x="32841" y="20070"/>
                  <a:pt x="32303" y="20006"/>
                </a:cubicBezTo>
                <a:cubicBezTo>
                  <a:pt x="31944" y="19977"/>
                  <a:pt x="31589" y="19962"/>
                  <a:pt x="31239" y="19962"/>
                </a:cubicBezTo>
                <a:cubicBezTo>
                  <a:pt x="28620" y="19962"/>
                  <a:pt x="26221" y="20769"/>
                  <a:pt x="23847" y="21970"/>
                </a:cubicBezTo>
                <a:cubicBezTo>
                  <a:pt x="20680" y="23585"/>
                  <a:pt x="17798" y="25675"/>
                  <a:pt x="14632" y="27259"/>
                </a:cubicBezTo>
                <a:cubicBezTo>
                  <a:pt x="14537" y="27322"/>
                  <a:pt x="14442" y="27354"/>
                  <a:pt x="14347" y="27385"/>
                </a:cubicBezTo>
                <a:cubicBezTo>
                  <a:pt x="13472" y="27660"/>
                  <a:pt x="12564" y="27795"/>
                  <a:pt x="11669" y="27795"/>
                </a:cubicBezTo>
                <a:cubicBezTo>
                  <a:pt x="8119" y="27795"/>
                  <a:pt x="4756" y="25667"/>
                  <a:pt x="4402" y="21622"/>
                </a:cubicBezTo>
                <a:cubicBezTo>
                  <a:pt x="4311" y="20677"/>
                  <a:pt x="4660" y="19908"/>
                  <a:pt x="3613" y="19908"/>
                </a:cubicBezTo>
                <a:cubicBezTo>
                  <a:pt x="3572" y="19908"/>
                  <a:pt x="3529" y="19909"/>
                  <a:pt x="3484" y="19911"/>
                </a:cubicBezTo>
                <a:cubicBezTo>
                  <a:pt x="2122" y="19943"/>
                  <a:pt x="951" y="22002"/>
                  <a:pt x="634" y="23078"/>
                </a:cubicBezTo>
                <a:cubicBezTo>
                  <a:pt x="0" y="25263"/>
                  <a:pt x="824" y="27512"/>
                  <a:pt x="1932" y="29380"/>
                </a:cubicBezTo>
                <a:cubicBezTo>
                  <a:pt x="1980" y="29452"/>
                  <a:pt x="2027" y="29487"/>
                  <a:pt x="2075" y="29487"/>
                </a:cubicBezTo>
                <a:cubicBezTo>
                  <a:pt x="2091" y="29487"/>
                  <a:pt x="2106" y="29483"/>
                  <a:pt x="2122" y="29475"/>
                </a:cubicBezTo>
                <a:cubicBezTo>
                  <a:pt x="2376" y="29697"/>
                  <a:pt x="2629" y="29919"/>
                  <a:pt x="2914" y="30077"/>
                </a:cubicBezTo>
                <a:cubicBezTo>
                  <a:pt x="4022" y="31059"/>
                  <a:pt x="5131" y="32104"/>
                  <a:pt x="6271" y="33086"/>
                </a:cubicBezTo>
                <a:cubicBezTo>
                  <a:pt x="6271" y="33212"/>
                  <a:pt x="6334" y="33307"/>
                  <a:pt x="6461" y="33339"/>
                </a:cubicBezTo>
                <a:lnTo>
                  <a:pt x="6556" y="33339"/>
                </a:lnTo>
                <a:cubicBezTo>
                  <a:pt x="7981" y="34606"/>
                  <a:pt x="9470" y="35809"/>
                  <a:pt x="11053" y="36759"/>
                </a:cubicBezTo>
                <a:cubicBezTo>
                  <a:pt x="12130" y="37424"/>
                  <a:pt x="13270" y="37899"/>
                  <a:pt x="14505" y="38089"/>
                </a:cubicBezTo>
                <a:cubicBezTo>
                  <a:pt x="14574" y="38098"/>
                  <a:pt x="14656" y="38101"/>
                  <a:pt x="14749" y="38101"/>
                </a:cubicBezTo>
                <a:cubicBezTo>
                  <a:pt x="15552" y="38101"/>
                  <a:pt x="17175" y="37825"/>
                  <a:pt x="18335" y="37825"/>
                </a:cubicBezTo>
                <a:cubicBezTo>
                  <a:pt x="18583" y="37825"/>
                  <a:pt x="18809" y="37837"/>
                  <a:pt x="19002" y="37868"/>
                </a:cubicBezTo>
                <a:cubicBezTo>
                  <a:pt x="19002" y="37899"/>
                  <a:pt x="19002" y="37963"/>
                  <a:pt x="19065" y="37963"/>
                </a:cubicBezTo>
                <a:cubicBezTo>
                  <a:pt x="19002" y="38564"/>
                  <a:pt x="18939" y="39198"/>
                  <a:pt x="18844" y="39799"/>
                </a:cubicBezTo>
                <a:cubicBezTo>
                  <a:pt x="18780" y="39863"/>
                  <a:pt x="18749" y="39989"/>
                  <a:pt x="18812" y="40085"/>
                </a:cubicBezTo>
                <a:cubicBezTo>
                  <a:pt x="19598" y="41143"/>
                  <a:pt x="21066" y="41454"/>
                  <a:pt x="22616" y="41454"/>
                </a:cubicBezTo>
                <a:cubicBezTo>
                  <a:pt x="24126" y="41454"/>
                  <a:pt x="25714" y="41159"/>
                  <a:pt x="26824" y="40971"/>
                </a:cubicBezTo>
                <a:cubicBezTo>
                  <a:pt x="30371" y="40338"/>
                  <a:pt x="33728" y="38786"/>
                  <a:pt x="36198" y="36126"/>
                </a:cubicBezTo>
                <a:cubicBezTo>
                  <a:pt x="37750" y="34511"/>
                  <a:pt x="38827" y="32611"/>
                  <a:pt x="39397" y="30520"/>
                </a:cubicBezTo>
                <a:lnTo>
                  <a:pt x="39397" y="30520"/>
                </a:lnTo>
                <a:cubicBezTo>
                  <a:pt x="39112" y="33086"/>
                  <a:pt x="38668" y="35588"/>
                  <a:pt x="38130" y="38153"/>
                </a:cubicBezTo>
                <a:cubicBezTo>
                  <a:pt x="35153" y="40370"/>
                  <a:pt x="32936" y="44391"/>
                  <a:pt x="33728" y="48097"/>
                </a:cubicBezTo>
                <a:cubicBezTo>
                  <a:pt x="34995" y="53892"/>
                  <a:pt x="42532" y="55349"/>
                  <a:pt x="43102" y="61461"/>
                </a:cubicBezTo>
                <a:cubicBezTo>
                  <a:pt x="43070" y="61493"/>
                  <a:pt x="43102" y="61556"/>
                  <a:pt x="43134" y="61588"/>
                </a:cubicBezTo>
                <a:cubicBezTo>
                  <a:pt x="43172" y="61652"/>
                  <a:pt x="43246" y="61684"/>
                  <a:pt x="43321" y="61684"/>
                </a:cubicBezTo>
                <a:cubicBezTo>
                  <a:pt x="43433" y="61684"/>
                  <a:pt x="43545" y="61612"/>
                  <a:pt x="43545" y="61461"/>
                </a:cubicBezTo>
                <a:cubicBezTo>
                  <a:pt x="43545" y="61334"/>
                  <a:pt x="43545" y="61208"/>
                  <a:pt x="43514" y="61081"/>
                </a:cubicBezTo>
                <a:cubicBezTo>
                  <a:pt x="44781" y="57787"/>
                  <a:pt x="44781" y="54145"/>
                  <a:pt x="43925" y="50725"/>
                </a:cubicBezTo>
                <a:cubicBezTo>
                  <a:pt x="43450" y="48920"/>
                  <a:pt x="42754" y="47178"/>
                  <a:pt x="41899" y="45563"/>
                </a:cubicBezTo>
                <a:cubicBezTo>
                  <a:pt x="40632" y="43283"/>
                  <a:pt x="38763" y="41351"/>
                  <a:pt x="38415" y="38691"/>
                </a:cubicBezTo>
                <a:cubicBezTo>
                  <a:pt x="38447" y="38596"/>
                  <a:pt x="38447" y="38533"/>
                  <a:pt x="38478" y="38469"/>
                </a:cubicBezTo>
                <a:cubicBezTo>
                  <a:pt x="38510" y="38438"/>
                  <a:pt x="38510" y="38406"/>
                  <a:pt x="38510" y="38374"/>
                </a:cubicBezTo>
                <a:cubicBezTo>
                  <a:pt x="39872" y="34352"/>
                  <a:pt x="40315" y="29855"/>
                  <a:pt x="40030" y="25643"/>
                </a:cubicBezTo>
                <a:cubicBezTo>
                  <a:pt x="40094" y="23458"/>
                  <a:pt x="39872" y="21178"/>
                  <a:pt x="38763" y="19373"/>
                </a:cubicBezTo>
                <a:cubicBezTo>
                  <a:pt x="38763" y="19215"/>
                  <a:pt x="38763" y="19088"/>
                  <a:pt x="38763" y="18930"/>
                </a:cubicBezTo>
                <a:cubicBezTo>
                  <a:pt x="38827" y="18866"/>
                  <a:pt x="38858" y="18740"/>
                  <a:pt x="38732" y="18676"/>
                </a:cubicBezTo>
                <a:cubicBezTo>
                  <a:pt x="38732" y="18581"/>
                  <a:pt x="38732" y="18518"/>
                  <a:pt x="38732" y="18423"/>
                </a:cubicBezTo>
                <a:cubicBezTo>
                  <a:pt x="38715" y="18324"/>
                  <a:pt x="38622" y="18268"/>
                  <a:pt x="38536" y="18268"/>
                </a:cubicBezTo>
                <a:cubicBezTo>
                  <a:pt x="38457" y="18268"/>
                  <a:pt x="38383" y="18316"/>
                  <a:pt x="38383" y="18423"/>
                </a:cubicBezTo>
                <a:cubicBezTo>
                  <a:pt x="38383" y="18455"/>
                  <a:pt x="38383" y="18518"/>
                  <a:pt x="38383" y="18550"/>
                </a:cubicBezTo>
                <a:cubicBezTo>
                  <a:pt x="38320" y="18550"/>
                  <a:pt x="38288" y="18518"/>
                  <a:pt x="38257" y="18518"/>
                </a:cubicBezTo>
                <a:cubicBezTo>
                  <a:pt x="37338" y="11076"/>
                  <a:pt x="31891" y="4742"/>
                  <a:pt x="26286" y="55"/>
                </a:cubicBezTo>
                <a:cubicBezTo>
                  <a:pt x="26247" y="17"/>
                  <a:pt x="26205" y="1"/>
                  <a:pt x="2616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7" name="Google Shape;1027;p57"/>
          <p:cNvGrpSpPr/>
          <p:nvPr/>
        </p:nvGrpSpPr>
        <p:grpSpPr>
          <a:xfrm>
            <a:off x="-17549" y="2069"/>
            <a:ext cx="5914086" cy="2442024"/>
            <a:chOff x="-17549" y="2069"/>
            <a:chExt cx="5914086" cy="2442024"/>
          </a:xfrm>
        </p:grpSpPr>
        <p:sp>
          <p:nvSpPr>
            <p:cNvPr id="1028" name="Google Shape;1028;p57"/>
            <p:cNvSpPr/>
            <p:nvPr/>
          </p:nvSpPr>
          <p:spPr>
            <a:xfrm>
              <a:off x="-17549" y="1146568"/>
              <a:ext cx="32" cy="32"/>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6AB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7"/>
            <p:cNvSpPr/>
            <p:nvPr/>
          </p:nvSpPr>
          <p:spPr>
            <a:xfrm>
              <a:off x="1674681" y="2069"/>
              <a:ext cx="236813" cy="777998"/>
            </a:xfrm>
            <a:custGeom>
              <a:avLst/>
              <a:gdLst/>
              <a:ahLst/>
              <a:cxnLst/>
              <a:rect l="l" t="t" r="r" b="b"/>
              <a:pathLst>
                <a:path w="7326" h="24068" extrusionOk="0">
                  <a:moveTo>
                    <a:pt x="0" y="0"/>
                  </a:moveTo>
                  <a:cubicBezTo>
                    <a:pt x="95" y="190"/>
                    <a:pt x="159" y="380"/>
                    <a:pt x="254" y="570"/>
                  </a:cubicBezTo>
                  <a:cubicBezTo>
                    <a:pt x="1299" y="3262"/>
                    <a:pt x="855" y="6144"/>
                    <a:pt x="1425" y="8931"/>
                  </a:cubicBezTo>
                  <a:cubicBezTo>
                    <a:pt x="2407" y="14029"/>
                    <a:pt x="5036" y="19160"/>
                    <a:pt x="6999" y="23973"/>
                  </a:cubicBezTo>
                  <a:cubicBezTo>
                    <a:pt x="7032" y="24040"/>
                    <a:pt x="7085" y="24067"/>
                    <a:pt x="7136" y="24067"/>
                  </a:cubicBezTo>
                  <a:cubicBezTo>
                    <a:pt x="7232" y="24067"/>
                    <a:pt x="7325" y="23970"/>
                    <a:pt x="7284" y="23847"/>
                  </a:cubicBezTo>
                  <a:cubicBezTo>
                    <a:pt x="5289" y="18431"/>
                    <a:pt x="1964" y="12636"/>
                    <a:pt x="1489" y="6840"/>
                  </a:cubicBezTo>
                  <a:cubicBezTo>
                    <a:pt x="1299" y="4687"/>
                    <a:pt x="1330" y="2502"/>
                    <a:pt x="539" y="443"/>
                  </a:cubicBezTo>
                  <a:cubicBezTo>
                    <a:pt x="475" y="317"/>
                    <a:pt x="380" y="158"/>
                    <a:pt x="31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7"/>
            <p:cNvSpPr/>
            <p:nvPr/>
          </p:nvSpPr>
          <p:spPr>
            <a:xfrm>
              <a:off x="1174825" y="524585"/>
              <a:ext cx="117275" cy="269429"/>
            </a:xfrm>
            <a:custGeom>
              <a:avLst/>
              <a:gdLst/>
              <a:ahLst/>
              <a:cxnLst/>
              <a:rect l="l" t="t" r="r" b="b"/>
              <a:pathLst>
                <a:path w="3628" h="8335" extrusionOk="0">
                  <a:moveTo>
                    <a:pt x="3453" y="1"/>
                  </a:moveTo>
                  <a:cubicBezTo>
                    <a:pt x="3405" y="1"/>
                    <a:pt x="3357" y="25"/>
                    <a:pt x="3334" y="82"/>
                  </a:cubicBezTo>
                  <a:cubicBezTo>
                    <a:pt x="2416" y="2869"/>
                    <a:pt x="1276" y="5498"/>
                    <a:pt x="41" y="8158"/>
                  </a:cubicBezTo>
                  <a:cubicBezTo>
                    <a:pt x="0" y="8259"/>
                    <a:pt x="76" y="8334"/>
                    <a:pt x="152" y="8334"/>
                  </a:cubicBezTo>
                  <a:cubicBezTo>
                    <a:pt x="196" y="8334"/>
                    <a:pt x="239" y="8310"/>
                    <a:pt x="262" y="8253"/>
                  </a:cubicBezTo>
                  <a:cubicBezTo>
                    <a:pt x="1719" y="5719"/>
                    <a:pt x="2796" y="2996"/>
                    <a:pt x="3587" y="177"/>
                  </a:cubicBezTo>
                  <a:cubicBezTo>
                    <a:pt x="3628" y="76"/>
                    <a:pt x="3539" y="1"/>
                    <a:pt x="3453"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7"/>
            <p:cNvSpPr/>
            <p:nvPr/>
          </p:nvSpPr>
          <p:spPr>
            <a:xfrm>
              <a:off x="1032785" y="586942"/>
              <a:ext cx="193950" cy="727830"/>
            </a:xfrm>
            <a:custGeom>
              <a:avLst/>
              <a:gdLst/>
              <a:ahLst/>
              <a:cxnLst/>
              <a:rect l="l" t="t" r="r" b="b"/>
              <a:pathLst>
                <a:path w="6000" h="22516" extrusionOk="0">
                  <a:moveTo>
                    <a:pt x="5843" y="1"/>
                  </a:moveTo>
                  <a:cubicBezTo>
                    <a:pt x="5813" y="1"/>
                    <a:pt x="5783" y="16"/>
                    <a:pt x="5765" y="53"/>
                  </a:cubicBezTo>
                  <a:cubicBezTo>
                    <a:pt x="1299" y="6704"/>
                    <a:pt x="96" y="14526"/>
                    <a:pt x="1" y="22380"/>
                  </a:cubicBezTo>
                  <a:cubicBezTo>
                    <a:pt x="1" y="22467"/>
                    <a:pt x="68" y="22516"/>
                    <a:pt x="128" y="22516"/>
                  </a:cubicBezTo>
                  <a:cubicBezTo>
                    <a:pt x="178" y="22516"/>
                    <a:pt x="223" y="22483"/>
                    <a:pt x="223" y="22412"/>
                  </a:cubicBezTo>
                  <a:cubicBezTo>
                    <a:pt x="413" y="14653"/>
                    <a:pt x="1743" y="6894"/>
                    <a:pt x="5955" y="180"/>
                  </a:cubicBezTo>
                  <a:cubicBezTo>
                    <a:pt x="5999" y="90"/>
                    <a:pt x="5918" y="1"/>
                    <a:pt x="5843"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7"/>
            <p:cNvSpPr/>
            <p:nvPr/>
          </p:nvSpPr>
          <p:spPr>
            <a:xfrm>
              <a:off x="846491" y="538970"/>
              <a:ext cx="324155" cy="795841"/>
            </a:xfrm>
            <a:custGeom>
              <a:avLst/>
              <a:gdLst/>
              <a:ahLst/>
              <a:cxnLst/>
              <a:rect l="l" t="t" r="r" b="b"/>
              <a:pathLst>
                <a:path w="10028" h="24620" extrusionOk="0">
                  <a:moveTo>
                    <a:pt x="9901" y="0"/>
                  </a:moveTo>
                  <a:cubicBezTo>
                    <a:pt x="9885" y="0"/>
                    <a:pt x="9867" y="5"/>
                    <a:pt x="9849" y="17"/>
                  </a:cubicBezTo>
                  <a:cubicBezTo>
                    <a:pt x="2914" y="5939"/>
                    <a:pt x="0" y="15947"/>
                    <a:pt x="3135" y="24592"/>
                  </a:cubicBezTo>
                  <a:cubicBezTo>
                    <a:pt x="3145" y="24612"/>
                    <a:pt x="3161" y="24619"/>
                    <a:pt x="3177" y="24619"/>
                  </a:cubicBezTo>
                  <a:cubicBezTo>
                    <a:pt x="3214" y="24619"/>
                    <a:pt x="3252" y="24582"/>
                    <a:pt x="3230" y="24561"/>
                  </a:cubicBezTo>
                  <a:cubicBezTo>
                    <a:pt x="665" y="15725"/>
                    <a:pt x="3072" y="6351"/>
                    <a:pt x="9976" y="176"/>
                  </a:cubicBezTo>
                  <a:cubicBezTo>
                    <a:pt x="10027" y="98"/>
                    <a:pt x="9974" y="0"/>
                    <a:pt x="990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7"/>
            <p:cNvSpPr/>
            <p:nvPr/>
          </p:nvSpPr>
          <p:spPr>
            <a:xfrm>
              <a:off x="1528277" y="2069"/>
              <a:ext cx="429987" cy="822801"/>
            </a:xfrm>
            <a:custGeom>
              <a:avLst/>
              <a:gdLst/>
              <a:ahLst/>
              <a:cxnLst/>
              <a:rect l="l" t="t" r="r" b="b"/>
              <a:pathLst>
                <a:path w="13302" h="25454" extrusionOk="0">
                  <a:moveTo>
                    <a:pt x="539" y="0"/>
                  </a:moveTo>
                  <a:cubicBezTo>
                    <a:pt x="1236" y="1045"/>
                    <a:pt x="1964" y="2027"/>
                    <a:pt x="2724" y="3040"/>
                  </a:cubicBezTo>
                  <a:cubicBezTo>
                    <a:pt x="3041" y="6650"/>
                    <a:pt x="32" y="9501"/>
                    <a:pt x="32" y="13111"/>
                  </a:cubicBezTo>
                  <a:cubicBezTo>
                    <a:pt x="1" y="17355"/>
                    <a:pt x="2756" y="20838"/>
                    <a:pt x="3136" y="24955"/>
                  </a:cubicBezTo>
                  <a:cubicBezTo>
                    <a:pt x="3104" y="24987"/>
                    <a:pt x="3073" y="25018"/>
                    <a:pt x="3041" y="25018"/>
                  </a:cubicBezTo>
                  <a:cubicBezTo>
                    <a:pt x="2841" y="25161"/>
                    <a:pt x="2950" y="25407"/>
                    <a:pt x="3113" y="25407"/>
                  </a:cubicBezTo>
                  <a:cubicBezTo>
                    <a:pt x="3131" y="25407"/>
                    <a:pt x="3149" y="25405"/>
                    <a:pt x="3168" y="25398"/>
                  </a:cubicBezTo>
                  <a:cubicBezTo>
                    <a:pt x="3193" y="25436"/>
                    <a:pt x="3232" y="25454"/>
                    <a:pt x="3271" y="25454"/>
                  </a:cubicBezTo>
                  <a:cubicBezTo>
                    <a:pt x="3331" y="25454"/>
                    <a:pt x="3389" y="25412"/>
                    <a:pt x="3389" y="25335"/>
                  </a:cubicBezTo>
                  <a:lnTo>
                    <a:pt x="3389" y="25303"/>
                  </a:lnTo>
                  <a:cubicBezTo>
                    <a:pt x="7411" y="23023"/>
                    <a:pt x="13302" y="20141"/>
                    <a:pt x="12700" y="14694"/>
                  </a:cubicBezTo>
                  <a:cubicBezTo>
                    <a:pt x="12098" y="9564"/>
                    <a:pt x="7760" y="4940"/>
                    <a:pt x="3199" y="2914"/>
                  </a:cubicBezTo>
                  <a:cubicBezTo>
                    <a:pt x="3168" y="2819"/>
                    <a:pt x="3104" y="2755"/>
                    <a:pt x="3041" y="2724"/>
                  </a:cubicBezTo>
                  <a:cubicBezTo>
                    <a:pt x="2439" y="1805"/>
                    <a:pt x="1774" y="918"/>
                    <a:pt x="1141"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7"/>
            <p:cNvSpPr/>
            <p:nvPr/>
          </p:nvSpPr>
          <p:spPr>
            <a:xfrm>
              <a:off x="119643" y="2069"/>
              <a:ext cx="1914351" cy="2031012"/>
            </a:xfrm>
            <a:custGeom>
              <a:avLst/>
              <a:gdLst/>
              <a:ahLst/>
              <a:cxnLst/>
              <a:rect l="l" t="t" r="r" b="b"/>
              <a:pathLst>
                <a:path w="59222" h="62831" extrusionOk="0">
                  <a:moveTo>
                    <a:pt x="35058" y="0"/>
                  </a:moveTo>
                  <a:cubicBezTo>
                    <a:pt x="34076" y="3610"/>
                    <a:pt x="32873" y="7189"/>
                    <a:pt x="31701" y="10704"/>
                  </a:cubicBezTo>
                  <a:cubicBezTo>
                    <a:pt x="30846" y="13364"/>
                    <a:pt x="29674" y="15549"/>
                    <a:pt x="27964" y="17703"/>
                  </a:cubicBezTo>
                  <a:cubicBezTo>
                    <a:pt x="26887" y="19096"/>
                    <a:pt x="25905" y="20363"/>
                    <a:pt x="25462" y="22073"/>
                  </a:cubicBezTo>
                  <a:cubicBezTo>
                    <a:pt x="25430" y="22137"/>
                    <a:pt x="25462" y="22200"/>
                    <a:pt x="25494" y="22232"/>
                  </a:cubicBezTo>
                  <a:cubicBezTo>
                    <a:pt x="25240" y="22358"/>
                    <a:pt x="24987" y="22485"/>
                    <a:pt x="24765" y="22612"/>
                  </a:cubicBezTo>
                  <a:cubicBezTo>
                    <a:pt x="24670" y="22643"/>
                    <a:pt x="24544" y="22707"/>
                    <a:pt x="24417" y="22770"/>
                  </a:cubicBezTo>
                  <a:cubicBezTo>
                    <a:pt x="24417" y="22738"/>
                    <a:pt x="24417" y="22738"/>
                    <a:pt x="24385" y="22707"/>
                  </a:cubicBezTo>
                  <a:cubicBezTo>
                    <a:pt x="21472" y="19793"/>
                    <a:pt x="18115" y="16721"/>
                    <a:pt x="13839" y="16151"/>
                  </a:cubicBezTo>
                  <a:cubicBezTo>
                    <a:pt x="13480" y="16107"/>
                    <a:pt x="13125" y="16086"/>
                    <a:pt x="12773" y="16086"/>
                  </a:cubicBezTo>
                  <a:cubicBezTo>
                    <a:pt x="11355" y="16086"/>
                    <a:pt x="9990" y="16435"/>
                    <a:pt x="8646" y="17070"/>
                  </a:cubicBezTo>
                  <a:cubicBezTo>
                    <a:pt x="5795" y="18495"/>
                    <a:pt x="3420" y="20046"/>
                    <a:pt x="158" y="20490"/>
                  </a:cubicBezTo>
                  <a:cubicBezTo>
                    <a:pt x="32" y="20490"/>
                    <a:pt x="0" y="20616"/>
                    <a:pt x="32" y="20711"/>
                  </a:cubicBezTo>
                  <a:cubicBezTo>
                    <a:pt x="32" y="20743"/>
                    <a:pt x="0" y="20806"/>
                    <a:pt x="32" y="20838"/>
                  </a:cubicBezTo>
                  <a:cubicBezTo>
                    <a:pt x="570" y="23847"/>
                    <a:pt x="2534" y="26285"/>
                    <a:pt x="4655" y="28375"/>
                  </a:cubicBezTo>
                  <a:cubicBezTo>
                    <a:pt x="6492" y="30180"/>
                    <a:pt x="9216" y="31067"/>
                    <a:pt x="11749" y="31669"/>
                  </a:cubicBezTo>
                  <a:cubicBezTo>
                    <a:pt x="5954" y="33474"/>
                    <a:pt x="1140" y="36609"/>
                    <a:pt x="317" y="43830"/>
                  </a:cubicBezTo>
                  <a:cubicBezTo>
                    <a:pt x="32" y="46268"/>
                    <a:pt x="63" y="48802"/>
                    <a:pt x="697" y="51145"/>
                  </a:cubicBezTo>
                  <a:cubicBezTo>
                    <a:pt x="1013" y="52317"/>
                    <a:pt x="1425" y="53995"/>
                    <a:pt x="2819" y="54280"/>
                  </a:cubicBezTo>
                  <a:cubicBezTo>
                    <a:pt x="2918" y="54298"/>
                    <a:pt x="3016" y="54306"/>
                    <a:pt x="3112" y="54306"/>
                  </a:cubicBezTo>
                  <a:cubicBezTo>
                    <a:pt x="3721" y="54306"/>
                    <a:pt x="4271" y="53993"/>
                    <a:pt x="4845" y="53774"/>
                  </a:cubicBezTo>
                  <a:cubicBezTo>
                    <a:pt x="5629" y="53454"/>
                    <a:pt x="6440" y="53002"/>
                    <a:pt x="7325" y="53002"/>
                  </a:cubicBezTo>
                  <a:cubicBezTo>
                    <a:pt x="7406" y="53002"/>
                    <a:pt x="7487" y="53006"/>
                    <a:pt x="7569" y="53014"/>
                  </a:cubicBezTo>
                  <a:cubicBezTo>
                    <a:pt x="8202" y="53077"/>
                    <a:pt x="8646" y="53584"/>
                    <a:pt x="9279" y="53647"/>
                  </a:cubicBezTo>
                  <a:cubicBezTo>
                    <a:pt x="9391" y="53659"/>
                    <a:pt x="9501" y="53664"/>
                    <a:pt x="9608" y="53664"/>
                  </a:cubicBezTo>
                  <a:cubicBezTo>
                    <a:pt x="10953" y="53664"/>
                    <a:pt x="11914" y="52776"/>
                    <a:pt x="12794" y="51779"/>
                  </a:cubicBezTo>
                  <a:cubicBezTo>
                    <a:pt x="12921" y="52982"/>
                    <a:pt x="13238" y="53995"/>
                    <a:pt x="13934" y="54629"/>
                  </a:cubicBezTo>
                  <a:cubicBezTo>
                    <a:pt x="13934" y="54661"/>
                    <a:pt x="13934" y="54692"/>
                    <a:pt x="13934" y="54724"/>
                  </a:cubicBezTo>
                  <a:cubicBezTo>
                    <a:pt x="15075" y="57384"/>
                    <a:pt x="17133" y="59189"/>
                    <a:pt x="19508" y="60709"/>
                  </a:cubicBezTo>
                  <a:cubicBezTo>
                    <a:pt x="20718" y="61483"/>
                    <a:pt x="22389" y="62830"/>
                    <a:pt x="23944" y="62830"/>
                  </a:cubicBezTo>
                  <a:cubicBezTo>
                    <a:pt x="24425" y="62830"/>
                    <a:pt x="24894" y="62702"/>
                    <a:pt x="25335" y="62388"/>
                  </a:cubicBezTo>
                  <a:cubicBezTo>
                    <a:pt x="25937" y="61944"/>
                    <a:pt x="26222" y="61121"/>
                    <a:pt x="26792" y="60709"/>
                  </a:cubicBezTo>
                  <a:cubicBezTo>
                    <a:pt x="27837" y="59918"/>
                    <a:pt x="29104" y="59949"/>
                    <a:pt x="30244" y="59506"/>
                  </a:cubicBezTo>
                  <a:cubicBezTo>
                    <a:pt x="31194" y="59157"/>
                    <a:pt x="31922" y="58556"/>
                    <a:pt x="32556" y="57764"/>
                  </a:cubicBezTo>
                  <a:cubicBezTo>
                    <a:pt x="34203" y="55706"/>
                    <a:pt x="35216" y="52665"/>
                    <a:pt x="35501" y="50037"/>
                  </a:cubicBezTo>
                  <a:cubicBezTo>
                    <a:pt x="37432" y="52670"/>
                    <a:pt x="40227" y="55059"/>
                    <a:pt x="43587" y="55059"/>
                  </a:cubicBezTo>
                  <a:cubicBezTo>
                    <a:pt x="43865" y="55059"/>
                    <a:pt x="44147" y="55043"/>
                    <a:pt x="44432" y="55009"/>
                  </a:cubicBezTo>
                  <a:cubicBezTo>
                    <a:pt x="46617" y="54756"/>
                    <a:pt x="49657" y="53520"/>
                    <a:pt x="51557" y="52412"/>
                  </a:cubicBezTo>
                  <a:cubicBezTo>
                    <a:pt x="52349" y="51905"/>
                    <a:pt x="52697" y="51557"/>
                    <a:pt x="52381" y="50575"/>
                  </a:cubicBezTo>
                  <a:cubicBezTo>
                    <a:pt x="51842" y="48738"/>
                    <a:pt x="49815" y="47250"/>
                    <a:pt x="48865" y="45540"/>
                  </a:cubicBezTo>
                  <a:cubicBezTo>
                    <a:pt x="47820" y="43671"/>
                    <a:pt x="47155" y="41676"/>
                    <a:pt x="45952" y="39903"/>
                  </a:cubicBezTo>
                  <a:cubicBezTo>
                    <a:pt x="46649" y="39808"/>
                    <a:pt x="47314" y="39618"/>
                    <a:pt x="48010" y="39333"/>
                  </a:cubicBezTo>
                  <a:cubicBezTo>
                    <a:pt x="49435" y="38763"/>
                    <a:pt x="50766" y="37876"/>
                    <a:pt x="52222" y="37369"/>
                  </a:cubicBezTo>
                  <a:cubicBezTo>
                    <a:pt x="53426" y="36926"/>
                    <a:pt x="54756" y="36768"/>
                    <a:pt x="55928" y="36261"/>
                  </a:cubicBezTo>
                  <a:cubicBezTo>
                    <a:pt x="58239" y="35247"/>
                    <a:pt x="59221" y="33094"/>
                    <a:pt x="58334" y="31226"/>
                  </a:cubicBezTo>
                  <a:cubicBezTo>
                    <a:pt x="58334" y="31162"/>
                    <a:pt x="58303" y="31067"/>
                    <a:pt x="58239" y="31067"/>
                  </a:cubicBezTo>
                  <a:cubicBezTo>
                    <a:pt x="57954" y="30529"/>
                    <a:pt x="57511" y="30054"/>
                    <a:pt x="56941" y="29610"/>
                  </a:cubicBezTo>
                  <a:cubicBezTo>
                    <a:pt x="54883" y="28090"/>
                    <a:pt x="52191" y="28407"/>
                    <a:pt x="49784" y="27964"/>
                  </a:cubicBezTo>
                  <a:cubicBezTo>
                    <a:pt x="47381" y="27507"/>
                    <a:pt x="45183" y="26438"/>
                    <a:pt x="42713" y="26438"/>
                  </a:cubicBezTo>
                  <a:cubicBezTo>
                    <a:pt x="42610" y="26438"/>
                    <a:pt x="42508" y="26440"/>
                    <a:pt x="42405" y="26444"/>
                  </a:cubicBezTo>
                  <a:lnTo>
                    <a:pt x="42342" y="26444"/>
                  </a:lnTo>
                  <a:cubicBezTo>
                    <a:pt x="41993" y="26032"/>
                    <a:pt x="41613" y="25620"/>
                    <a:pt x="41201" y="25272"/>
                  </a:cubicBezTo>
                  <a:cubicBezTo>
                    <a:pt x="39871" y="24195"/>
                    <a:pt x="38256" y="23562"/>
                    <a:pt x="36768" y="22770"/>
                  </a:cubicBezTo>
                  <a:cubicBezTo>
                    <a:pt x="35754" y="22232"/>
                    <a:pt x="34773" y="21408"/>
                    <a:pt x="33728" y="20901"/>
                  </a:cubicBezTo>
                  <a:cubicBezTo>
                    <a:pt x="33728" y="20870"/>
                    <a:pt x="33696" y="20838"/>
                    <a:pt x="33696" y="20806"/>
                  </a:cubicBezTo>
                  <a:cubicBezTo>
                    <a:pt x="32081" y="18241"/>
                    <a:pt x="33316" y="15074"/>
                    <a:pt x="33918" y="12383"/>
                  </a:cubicBezTo>
                  <a:cubicBezTo>
                    <a:pt x="34456" y="9944"/>
                    <a:pt x="34994" y="7537"/>
                    <a:pt x="35533" y="5130"/>
                  </a:cubicBezTo>
                  <a:cubicBezTo>
                    <a:pt x="35913" y="3420"/>
                    <a:pt x="36293" y="1710"/>
                    <a:pt x="36704"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7"/>
            <p:cNvSpPr/>
            <p:nvPr/>
          </p:nvSpPr>
          <p:spPr>
            <a:xfrm>
              <a:off x="1795483" y="2069"/>
              <a:ext cx="734036" cy="523277"/>
            </a:xfrm>
            <a:custGeom>
              <a:avLst/>
              <a:gdLst/>
              <a:ahLst/>
              <a:cxnLst/>
              <a:rect l="l" t="t" r="r" b="b"/>
              <a:pathLst>
                <a:path w="22708" h="16188" extrusionOk="0">
                  <a:moveTo>
                    <a:pt x="0" y="0"/>
                  </a:moveTo>
                  <a:cubicBezTo>
                    <a:pt x="1330" y="950"/>
                    <a:pt x="2661" y="1868"/>
                    <a:pt x="4371" y="1995"/>
                  </a:cubicBezTo>
                  <a:cubicBezTo>
                    <a:pt x="4371" y="2027"/>
                    <a:pt x="4371" y="2027"/>
                    <a:pt x="4371" y="2027"/>
                  </a:cubicBezTo>
                  <a:cubicBezTo>
                    <a:pt x="3927" y="3959"/>
                    <a:pt x="5352" y="5510"/>
                    <a:pt x="6967" y="6365"/>
                  </a:cubicBezTo>
                  <a:cubicBezTo>
                    <a:pt x="8013" y="6935"/>
                    <a:pt x="9089" y="6872"/>
                    <a:pt x="10198" y="7126"/>
                  </a:cubicBezTo>
                  <a:cubicBezTo>
                    <a:pt x="11591" y="7442"/>
                    <a:pt x="12795" y="8076"/>
                    <a:pt x="13966" y="8836"/>
                  </a:cubicBezTo>
                  <a:cubicBezTo>
                    <a:pt x="14030" y="9184"/>
                    <a:pt x="14061" y="9501"/>
                    <a:pt x="14125" y="9849"/>
                  </a:cubicBezTo>
                  <a:cubicBezTo>
                    <a:pt x="14283" y="10641"/>
                    <a:pt x="14505" y="11274"/>
                    <a:pt x="15075" y="11844"/>
                  </a:cubicBezTo>
                  <a:cubicBezTo>
                    <a:pt x="15455" y="12161"/>
                    <a:pt x="15930" y="12288"/>
                    <a:pt x="16310" y="12541"/>
                  </a:cubicBezTo>
                  <a:cubicBezTo>
                    <a:pt x="17703" y="13491"/>
                    <a:pt x="18368" y="14346"/>
                    <a:pt x="18748" y="15866"/>
                  </a:cubicBezTo>
                  <a:cubicBezTo>
                    <a:pt x="18717" y="15929"/>
                    <a:pt x="18748" y="15993"/>
                    <a:pt x="18780" y="16024"/>
                  </a:cubicBezTo>
                  <a:cubicBezTo>
                    <a:pt x="18780" y="16056"/>
                    <a:pt x="18780" y="16056"/>
                    <a:pt x="18780" y="16056"/>
                  </a:cubicBezTo>
                  <a:cubicBezTo>
                    <a:pt x="18810" y="16147"/>
                    <a:pt x="18891" y="16187"/>
                    <a:pt x="18967" y="16187"/>
                  </a:cubicBezTo>
                  <a:cubicBezTo>
                    <a:pt x="19051" y="16187"/>
                    <a:pt x="19128" y="16139"/>
                    <a:pt x="19128" y="16056"/>
                  </a:cubicBezTo>
                  <a:cubicBezTo>
                    <a:pt x="19160" y="16056"/>
                    <a:pt x="19160" y="16024"/>
                    <a:pt x="19160" y="16024"/>
                  </a:cubicBezTo>
                  <a:cubicBezTo>
                    <a:pt x="21757" y="11971"/>
                    <a:pt x="22707" y="6492"/>
                    <a:pt x="19318" y="2597"/>
                  </a:cubicBezTo>
                  <a:cubicBezTo>
                    <a:pt x="18052" y="1172"/>
                    <a:pt x="16373" y="348"/>
                    <a:pt x="14536" y="0"/>
                  </a:cubicBezTo>
                  <a:lnTo>
                    <a:pt x="9691" y="0"/>
                  </a:lnTo>
                  <a:cubicBezTo>
                    <a:pt x="7918" y="317"/>
                    <a:pt x="6239" y="887"/>
                    <a:pt x="4814" y="1678"/>
                  </a:cubicBezTo>
                  <a:cubicBezTo>
                    <a:pt x="4782" y="1615"/>
                    <a:pt x="4719" y="1552"/>
                    <a:pt x="4592" y="1520"/>
                  </a:cubicBezTo>
                  <a:cubicBezTo>
                    <a:pt x="3167" y="1457"/>
                    <a:pt x="2090" y="792"/>
                    <a:pt x="1045" y="0"/>
                  </a:cubicBezTo>
                  <a:close/>
                </a:path>
              </a:pathLst>
            </a:custGeom>
            <a:solidFill>
              <a:srgbClr val="B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7"/>
            <p:cNvSpPr/>
            <p:nvPr/>
          </p:nvSpPr>
          <p:spPr>
            <a:xfrm>
              <a:off x="3170142" y="1153841"/>
              <a:ext cx="179210" cy="726666"/>
            </a:xfrm>
            <a:custGeom>
              <a:avLst/>
              <a:gdLst/>
              <a:ahLst/>
              <a:cxnLst/>
              <a:rect l="l" t="t" r="r" b="b"/>
              <a:pathLst>
                <a:path w="5544" h="22480" extrusionOk="0">
                  <a:moveTo>
                    <a:pt x="5245" y="1"/>
                  </a:moveTo>
                  <a:cubicBezTo>
                    <a:pt x="5183" y="1"/>
                    <a:pt x="5120" y="28"/>
                    <a:pt x="5074" y="93"/>
                  </a:cubicBezTo>
                  <a:cubicBezTo>
                    <a:pt x="3174" y="3228"/>
                    <a:pt x="1907" y="6648"/>
                    <a:pt x="1400" y="10290"/>
                  </a:cubicBezTo>
                  <a:cubicBezTo>
                    <a:pt x="830" y="14344"/>
                    <a:pt x="1242" y="18365"/>
                    <a:pt x="39" y="22324"/>
                  </a:cubicBezTo>
                  <a:cubicBezTo>
                    <a:pt x="1" y="22418"/>
                    <a:pt x="76" y="22479"/>
                    <a:pt x="156" y="22479"/>
                  </a:cubicBezTo>
                  <a:cubicBezTo>
                    <a:pt x="210" y="22479"/>
                    <a:pt x="266" y="22451"/>
                    <a:pt x="292" y="22387"/>
                  </a:cubicBezTo>
                  <a:cubicBezTo>
                    <a:pt x="1559" y="19126"/>
                    <a:pt x="1400" y="15642"/>
                    <a:pt x="1654" y="12222"/>
                  </a:cubicBezTo>
                  <a:cubicBezTo>
                    <a:pt x="1970" y="7946"/>
                    <a:pt x="3269" y="4019"/>
                    <a:pt x="5454" y="314"/>
                  </a:cubicBezTo>
                  <a:cubicBezTo>
                    <a:pt x="5544" y="157"/>
                    <a:pt x="5396" y="1"/>
                    <a:pt x="5245"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7"/>
            <p:cNvSpPr/>
            <p:nvPr/>
          </p:nvSpPr>
          <p:spPr>
            <a:xfrm>
              <a:off x="3941536" y="1703026"/>
              <a:ext cx="255626" cy="103893"/>
            </a:xfrm>
            <a:custGeom>
              <a:avLst/>
              <a:gdLst/>
              <a:ahLst/>
              <a:cxnLst/>
              <a:rect l="l" t="t" r="r" b="b"/>
              <a:pathLst>
                <a:path w="7908" h="3214" extrusionOk="0">
                  <a:moveTo>
                    <a:pt x="117" y="0"/>
                  </a:moveTo>
                  <a:cubicBezTo>
                    <a:pt x="59" y="0"/>
                    <a:pt x="1" y="120"/>
                    <a:pt x="54" y="173"/>
                  </a:cubicBezTo>
                  <a:cubicBezTo>
                    <a:pt x="2239" y="1978"/>
                    <a:pt x="4963" y="3118"/>
                    <a:pt x="7781" y="3213"/>
                  </a:cubicBezTo>
                  <a:cubicBezTo>
                    <a:pt x="7876" y="3213"/>
                    <a:pt x="7908" y="3055"/>
                    <a:pt x="7813" y="3023"/>
                  </a:cubicBezTo>
                  <a:cubicBezTo>
                    <a:pt x="4994" y="2612"/>
                    <a:pt x="2461" y="1693"/>
                    <a:pt x="149" y="15"/>
                  </a:cubicBezTo>
                  <a:cubicBezTo>
                    <a:pt x="139" y="4"/>
                    <a:pt x="128" y="0"/>
                    <a:pt x="117"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7"/>
            <p:cNvSpPr/>
            <p:nvPr/>
          </p:nvSpPr>
          <p:spPr>
            <a:xfrm>
              <a:off x="3590379" y="1251789"/>
              <a:ext cx="286884" cy="422100"/>
            </a:xfrm>
            <a:custGeom>
              <a:avLst/>
              <a:gdLst/>
              <a:ahLst/>
              <a:cxnLst/>
              <a:rect l="l" t="t" r="r" b="b"/>
              <a:pathLst>
                <a:path w="8875" h="13058" extrusionOk="0">
                  <a:moveTo>
                    <a:pt x="115" y="0"/>
                  </a:moveTo>
                  <a:cubicBezTo>
                    <a:pt x="57" y="0"/>
                    <a:pt x="0" y="67"/>
                    <a:pt x="23" y="134"/>
                  </a:cubicBezTo>
                  <a:cubicBezTo>
                    <a:pt x="2366" y="4821"/>
                    <a:pt x="4932" y="9382"/>
                    <a:pt x="8700" y="13024"/>
                  </a:cubicBezTo>
                  <a:cubicBezTo>
                    <a:pt x="8724" y="13047"/>
                    <a:pt x="8748" y="13057"/>
                    <a:pt x="8769" y="13057"/>
                  </a:cubicBezTo>
                  <a:cubicBezTo>
                    <a:pt x="8833" y="13057"/>
                    <a:pt x="8874" y="12968"/>
                    <a:pt x="8827" y="12897"/>
                  </a:cubicBezTo>
                  <a:cubicBezTo>
                    <a:pt x="5122" y="9192"/>
                    <a:pt x="2715" y="4600"/>
                    <a:pt x="181" y="39"/>
                  </a:cubicBezTo>
                  <a:cubicBezTo>
                    <a:pt x="163" y="12"/>
                    <a:pt x="139" y="0"/>
                    <a:pt x="115"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7"/>
            <p:cNvSpPr/>
            <p:nvPr/>
          </p:nvSpPr>
          <p:spPr>
            <a:xfrm>
              <a:off x="3577805" y="1324296"/>
              <a:ext cx="82623" cy="188649"/>
            </a:xfrm>
            <a:custGeom>
              <a:avLst/>
              <a:gdLst/>
              <a:ahLst/>
              <a:cxnLst/>
              <a:rect l="l" t="t" r="r" b="b"/>
              <a:pathLst>
                <a:path w="2556" h="5836" extrusionOk="0">
                  <a:moveTo>
                    <a:pt x="36" y="0"/>
                  </a:moveTo>
                  <a:cubicBezTo>
                    <a:pt x="16" y="0"/>
                    <a:pt x="0" y="22"/>
                    <a:pt x="0" y="45"/>
                  </a:cubicBezTo>
                  <a:cubicBezTo>
                    <a:pt x="602" y="2040"/>
                    <a:pt x="1394" y="3972"/>
                    <a:pt x="2439" y="5809"/>
                  </a:cubicBezTo>
                  <a:cubicBezTo>
                    <a:pt x="2448" y="5828"/>
                    <a:pt x="2464" y="5836"/>
                    <a:pt x="2481" y="5836"/>
                  </a:cubicBezTo>
                  <a:cubicBezTo>
                    <a:pt x="2517" y="5836"/>
                    <a:pt x="2556" y="5799"/>
                    <a:pt x="2534" y="5777"/>
                  </a:cubicBezTo>
                  <a:cubicBezTo>
                    <a:pt x="1520" y="3908"/>
                    <a:pt x="665" y="2008"/>
                    <a:pt x="63" y="13"/>
                  </a:cubicBezTo>
                  <a:cubicBezTo>
                    <a:pt x="54" y="4"/>
                    <a:pt x="45" y="0"/>
                    <a:pt x="3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7"/>
            <p:cNvSpPr/>
            <p:nvPr/>
          </p:nvSpPr>
          <p:spPr>
            <a:xfrm>
              <a:off x="3647693" y="1230098"/>
              <a:ext cx="122415" cy="181925"/>
            </a:xfrm>
            <a:custGeom>
              <a:avLst/>
              <a:gdLst/>
              <a:ahLst/>
              <a:cxnLst/>
              <a:rect l="l" t="t" r="r" b="b"/>
              <a:pathLst>
                <a:path w="3787" h="5628" extrusionOk="0">
                  <a:moveTo>
                    <a:pt x="54" y="1"/>
                  </a:moveTo>
                  <a:cubicBezTo>
                    <a:pt x="26" y="1"/>
                    <a:pt x="1" y="23"/>
                    <a:pt x="23" y="45"/>
                  </a:cubicBezTo>
                  <a:cubicBezTo>
                    <a:pt x="973" y="2072"/>
                    <a:pt x="2145" y="3972"/>
                    <a:pt x="3665" y="5619"/>
                  </a:cubicBezTo>
                  <a:cubicBezTo>
                    <a:pt x="3671" y="5625"/>
                    <a:pt x="3679" y="5627"/>
                    <a:pt x="3688" y="5627"/>
                  </a:cubicBezTo>
                  <a:cubicBezTo>
                    <a:pt x="3728" y="5627"/>
                    <a:pt x="3786" y="5576"/>
                    <a:pt x="3760" y="5524"/>
                  </a:cubicBezTo>
                  <a:cubicBezTo>
                    <a:pt x="2367" y="3751"/>
                    <a:pt x="1132" y="2009"/>
                    <a:pt x="87" y="14"/>
                  </a:cubicBezTo>
                  <a:cubicBezTo>
                    <a:pt x="77" y="4"/>
                    <a:pt x="65" y="1"/>
                    <a:pt x="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7"/>
            <p:cNvSpPr/>
            <p:nvPr/>
          </p:nvSpPr>
          <p:spPr>
            <a:xfrm>
              <a:off x="3280923" y="1212707"/>
              <a:ext cx="83657" cy="216965"/>
            </a:xfrm>
            <a:custGeom>
              <a:avLst/>
              <a:gdLst/>
              <a:ahLst/>
              <a:cxnLst/>
              <a:rect l="l" t="t" r="r" b="b"/>
              <a:pathLst>
                <a:path w="2588" h="6712" extrusionOk="0">
                  <a:moveTo>
                    <a:pt x="2560" y="0"/>
                  </a:moveTo>
                  <a:cubicBezTo>
                    <a:pt x="2552" y="0"/>
                    <a:pt x="2543" y="4"/>
                    <a:pt x="2534" y="13"/>
                  </a:cubicBezTo>
                  <a:cubicBezTo>
                    <a:pt x="1014" y="1850"/>
                    <a:pt x="0" y="4225"/>
                    <a:pt x="95" y="6664"/>
                  </a:cubicBezTo>
                  <a:cubicBezTo>
                    <a:pt x="111" y="6695"/>
                    <a:pt x="143" y="6711"/>
                    <a:pt x="170" y="6711"/>
                  </a:cubicBezTo>
                  <a:cubicBezTo>
                    <a:pt x="198" y="6711"/>
                    <a:pt x="222" y="6695"/>
                    <a:pt x="222" y="6664"/>
                  </a:cubicBezTo>
                  <a:cubicBezTo>
                    <a:pt x="380" y="4225"/>
                    <a:pt x="1014" y="1977"/>
                    <a:pt x="2565" y="45"/>
                  </a:cubicBezTo>
                  <a:cubicBezTo>
                    <a:pt x="2588" y="23"/>
                    <a:pt x="2578" y="0"/>
                    <a:pt x="256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7"/>
            <p:cNvSpPr/>
            <p:nvPr/>
          </p:nvSpPr>
          <p:spPr>
            <a:xfrm>
              <a:off x="3358700" y="1247425"/>
              <a:ext cx="104474" cy="464090"/>
            </a:xfrm>
            <a:custGeom>
              <a:avLst/>
              <a:gdLst/>
              <a:ahLst/>
              <a:cxnLst/>
              <a:rect l="l" t="t" r="r" b="b"/>
              <a:pathLst>
                <a:path w="3232" h="14357" extrusionOk="0">
                  <a:moveTo>
                    <a:pt x="1022" y="0"/>
                  </a:moveTo>
                  <a:cubicBezTo>
                    <a:pt x="999" y="0"/>
                    <a:pt x="967" y="16"/>
                    <a:pt x="951" y="48"/>
                  </a:cubicBezTo>
                  <a:cubicBezTo>
                    <a:pt x="1" y="4861"/>
                    <a:pt x="2851" y="9453"/>
                    <a:pt x="1489" y="14267"/>
                  </a:cubicBezTo>
                  <a:cubicBezTo>
                    <a:pt x="1471" y="14322"/>
                    <a:pt x="1517" y="14356"/>
                    <a:pt x="1565" y="14356"/>
                  </a:cubicBezTo>
                  <a:cubicBezTo>
                    <a:pt x="1599" y="14356"/>
                    <a:pt x="1634" y="14339"/>
                    <a:pt x="1648" y="14299"/>
                  </a:cubicBezTo>
                  <a:cubicBezTo>
                    <a:pt x="3231" y="9580"/>
                    <a:pt x="191" y="4861"/>
                    <a:pt x="1046" y="48"/>
                  </a:cubicBezTo>
                  <a:cubicBezTo>
                    <a:pt x="1062" y="16"/>
                    <a:pt x="1046" y="0"/>
                    <a:pt x="1022"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7"/>
            <p:cNvSpPr/>
            <p:nvPr/>
          </p:nvSpPr>
          <p:spPr>
            <a:xfrm>
              <a:off x="3199721" y="1169907"/>
              <a:ext cx="96425" cy="110293"/>
            </a:xfrm>
            <a:custGeom>
              <a:avLst/>
              <a:gdLst/>
              <a:ahLst/>
              <a:cxnLst/>
              <a:rect l="l" t="t" r="r" b="b"/>
              <a:pathLst>
                <a:path w="2983" h="3412" extrusionOk="0">
                  <a:moveTo>
                    <a:pt x="2887" y="1"/>
                  </a:moveTo>
                  <a:cubicBezTo>
                    <a:pt x="2878" y="1"/>
                    <a:pt x="2869" y="3"/>
                    <a:pt x="2860" y="7"/>
                  </a:cubicBezTo>
                  <a:cubicBezTo>
                    <a:pt x="1625" y="831"/>
                    <a:pt x="675" y="1971"/>
                    <a:pt x="42" y="3301"/>
                  </a:cubicBezTo>
                  <a:cubicBezTo>
                    <a:pt x="1" y="3363"/>
                    <a:pt x="53" y="3411"/>
                    <a:pt x="113" y="3411"/>
                  </a:cubicBezTo>
                  <a:cubicBezTo>
                    <a:pt x="145" y="3411"/>
                    <a:pt x="178" y="3397"/>
                    <a:pt x="200" y="3364"/>
                  </a:cubicBezTo>
                  <a:cubicBezTo>
                    <a:pt x="865" y="2066"/>
                    <a:pt x="1784" y="1021"/>
                    <a:pt x="2955" y="102"/>
                  </a:cubicBezTo>
                  <a:cubicBezTo>
                    <a:pt x="2983" y="75"/>
                    <a:pt x="2940" y="1"/>
                    <a:pt x="2887"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7"/>
            <p:cNvSpPr/>
            <p:nvPr/>
          </p:nvSpPr>
          <p:spPr>
            <a:xfrm>
              <a:off x="3568592" y="1608538"/>
              <a:ext cx="19460" cy="114527"/>
            </a:xfrm>
            <a:custGeom>
              <a:avLst/>
              <a:gdLst/>
              <a:ahLst/>
              <a:cxnLst/>
              <a:rect l="l" t="t" r="r" b="b"/>
              <a:pathLst>
                <a:path w="602" h="3543" extrusionOk="0">
                  <a:moveTo>
                    <a:pt x="32" y="0"/>
                  </a:moveTo>
                  <a:cubicBezTo>
                    <a:pt x="16" y="0"/>
                    <a:pt x="0" y="8"/>
                    <a:pt x="0" y="24"/>
                  </a:cubicBezTo>
                  <a:cubicBezTo>
                    <a:pt x="0" y="1228"/>
                    <a:pt x="158" y="2368"/>
                    <a:pt x="475" y="3508"/>
                  </a:cubicBezTo>
                  <a:cubicBezTo>
                    <a:pt x="487" y="3532"/>
                    <a:pt x="509" y="3542"/>
                    <a:pt x="530" y="3542"/>
                  </a:cubicBezTo>
                  <a:cubicBezTo>
                    <a:pt x="566" y="3542"/>
                    <a:pt x="602" y="3515"/>
                    <a:pt x="602" y="3476"/>
                  </a:cubicBezTo>
                  <a:cubicBezTo>
                    <a:pt x="317" y="2336"/>
                    <a:pt x="158" y="1196"/>
                    <a:pt x="63" y="24"/>
                  </a:cubicBezTo>
                  <a:cubicBezTo>
                    <a:pt x="63" y="8"/>
                    <a:pt x="48" y="0"/>
                    <a:pt x="32"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7"/>
            <p:cNvSpPr/>
            <p:nvPr/>
          </p:nvSpPr>
          <p:spPr>
            <a:xfrm>
              <a:off x="3563904" y="1489352"/>
              <a:ext cx="67139" cy="176365"/>
            </a:xfrm>
            <a:custGeom>
              <a:avLst/>
              <a:gdLst/>
              <a:ahLst/>
              <a:cxnLst/>
              <a:rect l="l" t="t" r="r" b="b"/>
              <a:pathLst>
                <a:path w="2077" h="5456" extrusionOk="0">
                  <a:moveTo>
                    <a:pt x="34" y="1"/>
                  </a:moveTo>
                  <a:cubicBezTo>
                    <a:pt x="14" y="1"/>
                    <a:pt x="0" y="19"/>
                    <a:pt x="18" y="38"/>
                  </a:cubicBezTo>
                  <a:cubicBezTo>
                    <a:pt x="557" y="1874"/>
                    <a:pt x="1222" y="3679"/>
                    <a:pt x="1982" y="5421"/>
                  </a:cubicBezTo>
                  <a:cubicBezTo>
                    <a:pt x="1982" y="5445"/>
                    <a:pt x="1996" y="5456"/>
                    <a:pt x="2013" y="5456"/>
                  </a:cubicBezTo>
                  <a:cubicBezTo>
                    <a:pt x="2041" y="5456"/>
                    <a:pt x="2077" y="5429"/>
                    <a:pt x="2077" y="5390"/>
                  </a:cubicBezTo>
                  <a:cubicBezTo>
                    <a:pt x="1349" y="3616"/>
                    <a:pt x="684" y="1843"/>
                    <a:pt x="82" y="38"/>
                  </a:cubicBezTo>
                  <a:cubicBezTo>
                    <a:pt x="68" y="11"/>
                    <a:pt x="49" y="1"/>
                    <a:pt x="3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7"/>
            <p:cNvSpPr/>
            <p:nvPr/>
          </p:nvSpPr>
          <p:spPr>
            <a:xfrm>
              <a:off x="3517387" y="835302"/>
              <a:ext cx="89088" cy="18522"/>
            </a:xfrm>
            <a:custGeom>
              <a:avLst/>
              <a:gdLst/>
              <a:ahLst/>
              <a:cxnLst/>
              <a:rect l="l" t="t" r="r" b="b"/>
              <a:pathLst>
                <a:path w="2756" h="573" extrusionOk="0">
                  <a:moveTo>
                    <a:pt x="2615" y="0"/>
                  </a:moveTo>
                  <a:cubicBezTo>
                    <a:pt x="1746" y="0"/>
                    <a:pt x="905" y="270"/>
                    <a:pt x="64" y="541"/>
                  </a:cubicBezTo>
                  <a:cubicBezTo>
                    <a:pt x="39" y="541"/>
                    <a:pt x="34" y="561"/>
                    <a:pt x="16" y="569"/>
                  </a:cubicBezTo>
                  <a:lnTo>
                    <a:pt x="16" y="569"/>
                  </a:lnTo>
                  <a:lnTo>
                    <a:pt x="2756" y="2"/>
                  </a:lnTo>
                  <a:cubicBezTo>
                    <a:pt x="2709" y="1"/>
                    <a:pt x="2662" y="0"/>
                    <a:pt x="2615" y="0"/>
                  </a:cubicBezTo>
                  <a:close/>
                  <a:moveTo>
                    <a:pt x="16" y="569"/>
                  </a:moveTo>
                  <a:lnTo>
                    <a:pt x="1" y="573"/>
                  </a:lnTo>
                  <a:cubicBezTo>
                    <a:pt x="7" y="573"/>
                    <a:pt x="12" y="571"/>
                    <a:pt x="16" y="569"/>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7"/>
            <p:cNvSpPr/>
            <p:nvPr/>
          </p:nvSpPr>
          <p:spPr>
            <a:xfrm>
              <a:off x="2837218" y="1340394"/>
              <a:ext cx="84918" cy="102923"/>
            </a:xfrm>
            <a:custGeom>
              <a:avLst/>
              <a:gdLst/>
              <a:ahLst/>
              <a:cxnLst/>
              <a:rect l="l" t="t" r="r" b="b"/>
              <a:pathLst>
                <a:path w="2627" h="3184" extrusionOk="0">
                  <a:moveTo>
                    <a:pt x="2546" y="1"/>
                  </a:moveTo>
                  <a:cubicBezTo>
                    <a:pt x="2534" y="1"/>
                    <a:pt x="2523" y="7"/>
                    <a:pt x="2515" y="22"/>
                  </a:cubicBezTo>
                  <a:cubicBezTo>
                    <a:pt x="1534" y="909"/>
                    <a:pt x="678" y="1922"/>
                    <a:pt x="45" y="3094"/>
                  </a:cubicBezTo>
                  <a:cubicBezTo>
                    <a:pt x="0" y="3139"/>
                    <a:pt x="51" y="3183"/>
                    <a:pt x="95" y="3183"/>
                  </a:cubicBezTo>
                  <a:cubicBezTo>
                    <a:pt x="113" y="3183"/>
                    <a:pt x="131" y="3176"/>
                    <a:pt x="140" y="3157"/>
                  </a:cubicBezTo>
                  <a:cubicBezTo>
                    <a:pt x="837" y="2017"/>
                    <a:pt x="1629" y="1004"/>
                    <a:pt x="2579" y="85"/>
                  </a:cubicBezTo>
                  <a:cubicBezTo>
                    <a:pt x="2627" y="61"/>
                    <a:pt x="2583" y="1"/>
                    <a:pt x="254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7"/>
            <p:cNvSpPr/>
            <p:nvPr/>
          </p:nvSpPr>
          <p:spPr>
            <a:xfrm>
              <a:off x="2924659" y="1465592"/>
              <a:ext cx="19201" cy="43154"/>
            </a:xfrm>
            <a:custGeom>
              <a:avLst/>
              <a:gdLst/>
              <a:ahLst/>
              <a:cxnLst/>
              <a:rect l="l" t="t" r="r" b="b"/>
              <a:pathLst>
                <a:path w="594" h="1335" extrusionOk="0">
                  <a:moveTo>
                    <a:pt x="511" y="0"/>
                  </a:moveTo>
                  <a:cubicBezTo>
                    <a:pt x="497" y="0"/>
                    <a:pt x="484" y="4"/>
                    <a:pt x="475" y="13"/>
                  </a:cubicBezTo>
                  <a:cubicBezTo>
                    <a:pt x="222" y="393"/>
                    <a:pt x="32" y="836"/>
                    <a:pt x="0" y="1311"/>
                  </a:cubicBezTo>
                  <a:cubicBezTo>
                    <a:pt x="0" y="1327"/>
                    <a:pt x="24" y="1335"/>
                    <a:pt x="48" y="1335"/>
                  </a:cubicBezTo>
                  <a:cubicBezTo>
                    <a:pt x="72" y="1335"/>
                    <a:pt x="95" y="1327"/>
                    <a:pt x="95" y="1311"/>
                  </a:cubicBezTo>
                  <a:cubicBezTo>
                    <a:pt x="159" y="868"/>
                    <a:pt x="285" y="424"/>
                    <a:pt x="570" y="76"/>
                  </a:cubicBezTo>
                  <a:cubicBezTo>
                    <a:pt x="594" y="29"/>
                    <a:pt x="549" y="0"/>
                    <a:pt x="51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7"/>
            <p:cNvSpPr/>
            <p:nvPr/>
          </p:nvSpPr>
          <p:spPr>
            <a:xfrm>
              <a:off x="2808221" y="1161761"/>
              <a:ext cx="374194" cy="208432"/>
            </a:xfrm>
            <a:custGeom>
              <a:avLst/>
              <a:gdLst/>
              <a:ahLst/>
              <a:cxnLst/>
              <a:rect l="l" t="t" r="r" b="b"/>
              <a:pathLst>
                <a:path w="11576" h="6448" extrusionOk="0">
                  <a:moveTo>
                    <a:pt x="11507" y="1"/>
                  </a:moveTo>
                  <a:cubicBezTo>
                    <a:pt x="11501" y="1"/>
                    <a:pt x="11495" y="2"/>
                    <a:pt x="11488" y="6"/>
                  </a:cubicBezTo>
                  <a:cubicBezTo>
                    <a:pt x="7371" y="1209"/>
                    <a:pt x="2716" y="2824"/>
                    <a:pt x="24" y="6371"/>
                  </a:cubicBezTo>
                  <a:cubicBezTo>
                    <a:pt x="0" y="6418"/>
                    <a:pt x="45" y="6447"/>
                    <a:pt x="83" y="6447"/>
                  </a:cubicBezTo>
                  <a:cubicBezTo>
                    <a:pt x="97" y="6447"/>
                    <a:pt x="110" y="6443"/>
                    <a:pt x="119" y="6435"/>
                  </a:cubicBezTo>
                  <a:cubicBezTo>
                    <a:pt x="2842" y="3046"/>
                    <a:pt x="7498" y="1399"/>
                    <a:pt x="11520" y="133"/>
                  </a:cubicBezTo>
                  <a:cubicBezTo>
                    <a:pt x="11576" y="104"/>
                    <a:pt x="11557" y="1"/>
                    <a:pt x="11507"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7"/>
            <p:cNvSpPr/>
            <p:nvPr/>
          </p:nvSpPr>
          <p:spPr>
            <a:xfrm>
              <a:off x="2741695" y="1401070"/>
              <a:ext cx="38337" cy="54112"/>
            </a:xfrm>
            <a:custGeom>
              <a:avLst/>
              <a:gdLst/>
              <a:ahLst/>
              <a:cxnLst/>
              <a:rect l="l" t="t" r="r" b="b"/>
              <a:pathLst>
                <a:path w="1186" h="1674" extrusionOk="0">
                  <a:moveTo>
                    <a:pt x="1133" y="0"/>
                  </a:moveTo>
                  <a:cubicBezTo>
                    <a:pt x="1121" y="0"/>
                    <a:pt x="1109" y="4"/>
                    <a:pt x="1100" y="13"/>
                  </a:cubicBezTo>
                  <a:cubicBezTo>
                    <a:pt x="847" y="615"/>
                    <a:pt x="467" y="1153"/>
                    <a:pt x="23" y="1628"/>
                  </a:cubicBezTo>
                  <a:cubicBezTo>
                    <a:pt x="1" y="1651"/>
                    <a:pt x="26" y="1673"/>
                    <a:pt x="54" y="1673"/>
                  </a:cubicBezTo>
                  <a:cubicBezTo>
                    <a:pt x="65" y="1673"/>
                    <a:pt x="77" y="1669"/>
                    <a:pt x="87" y="1660"/>
                  </a:cubicBezTo>
                  <a:cubicBezTo>
                    <a:pt x="562" y="1217"/>
                    <a:pt x="910" y="647"/>
                    <a:pt x="1163" y="45"/>
                  </a:cubicBezTo>
                  <a:cubicBezTo>
                    <a:pt x="1186" y="23"/>
                    <a:pt x="1161" y="0"/>
                    <a:pt x="1133"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7"/>
            <p:cNvSpPr/>
            <p:nvPr/>
          </p:nvSpPr>
          <p:spPr>
            <a:xfrm>
              <a:off x="2904423" y="1268210"/>
              <a:ext cx="165342" cy="151378"/>
            </a:xfrm>
            <a:custGeom>
              <a:avLst/>
              <a:gdLst/>
              <a:ahLst/>
              <a:cxnLst/>
              <a:rect l="l" t="t" r="r" b="b"/>
              <a:pathLst>
                <a:path w="5115" h="4683" extrusionOk="0">
                  <a:moveTo>
                    <a:pt x="5022" y="0"/>
                  </a:moveTo>
                  <a:cubicBezTo>
                    <a:pt x="5014" y="0"/>
                    <a:pt x="5005" y="2"/>
                    <a:pt x="4997" y="6"/>
                  </a:cubicBezTo>
                  <a:cubicBezTo>
                    <a:pt x="3160" y="1337"/>
                    <a:pt x="1481" y="2857"/>
                    <a:pt x="25" y="4567"/>
                  </a:cubicBezTo>
                  <a:cubicBezTo>
                    <a:pt x="0" y="4615"/>
                    <a:pt x="32" y="4683"/>
                    <a:pt x="77" y="4683"/>
                  </a:cubicBezTo>
                  <a:cubicBezTo>
                    <a:pt x="90" y="4683"/>
                    <a:pt x="105" y="4676"/>
                    <a:pt x="120" y="4662"/>
                  </a:cubicBezTo>
                  <a:cubicBezTo>
                    <a:pt x="1640" y="3015"/>
                    <a:pt x="3286" y="1495"/>
                    <a:pt x="5060" y="133"/>
                  </a:cubicBezTo>
                  <a:cubicBezTo>
                    <a:pt x="5115" y="78"/>
                    <a:pt x="5075" y="0"/>
                    <a:pt x="5022"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7"/>
            <p:cNvSpPr/>
            <p:nvPr/>
          </p:nvSpPr>
          <p:spPr>
            <a:xfrm>
              <a:off x="2734615" y="1196738"/>
              <a:ext cx="269914" cy="180470"/>
            </a:xfrm>
            <a:custGeom>
              <a:avLst/>
              <a:gdLst/>
              <a:ahLst/>
              <a:cxnLst/>
              <a:rect l="l" t="t" r="r" b="b"/>
              <a:pathLst>
                <a:path w="8350" h="5583" extrusionOk="0">
                  <a:moveTo>
                    <a:pt x="8254" y="1"/>
                  </a:moveTo>
                  <a:cubicBezTo>
                    <a:pt x="4993" y="919"/>
                    <a:pt x="2142" y="2819"/>
                    <a:pt x="52" y="5479"/>
                  </a:cubicBezTo>
                  <a:cubicBezTo>
                    <a:pt x="0" y="5531"/>
                    <a:pt x="54" y="5583"/>
                    <a:pt x="93" y="5583"/>
                  </a:cubicBezTo>
                  <a:cubicBezTo>
                    <a:pt x="102" y="5583"/>
                    <a:pt x="110" y="5580"/>
                    <a:pt x="116" y="5574"/>
                  </a:cubicBezTo>
                  <a:cubicBezTo>
                    <a:pt x="2396" y="3009"/>
                    <a:pt x="5056" y="1236"/>
                    <a:pt x="8286" y="127"/>
                  </a:cubicBezTo>
                  <a:cubicBezTo>
                    <a:pt x="8349" y="96"/>
                    <a:pt x="8318" y="1"/>
                    <a:pt x="82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7"/>
            <p:cNvSpPr/>
            <p:nvPr/>
          </p:nvSpPr>
          <p:spPr>
            <a:xfrm>
              <a:off x="4088651" y="237499"/>
              <a:ext cx="3103" cy="8986"/>
            </a:xfrm>
            <a:custGeom>
              <a:avLst/>
              <a:gdLst/>
              <a:ahLst/>
              <a:cxnLst/>
              <a:rect l="l" t="t" r="r" b="b"/>
              <a:pathLst>
                <a:path w="96" h="278" extrusionOk="0">
                  <a:moveTo>
                    <a:pt x="32" y="1"/>
                  </a:moveTo>
                  <a:cubicBezTo>
                    <a:pt x="32" y="1"/>
                    <a:pt x="0" y="1"/>
                    <a:pt x="0" y="33"/>
                  </a:cubicBezTo>
                  <a:cubicBezTo>
                    <a:pt x="0" y="96"/>
                    <a:pt x="32" y="191"/>
                    <a:pt x="63" y="254"/>
                  </a:cubicBezTo>
                  <a:cubicBezTo>
                    <a:pt x="63" y="270"/>
                    <a:pt x="71" y="278"/>
                    <a:pt x="79" y="278"/>
                  </a:cubicBezTo>
                  <a:cubicBezTo>
                    <a:pt x="87" y="278"/>
                    <a:pt x="95" y="270"/>
                    <a:pt x="95" y="254"/>
                  </a:cubicBezTo>
                  <a:cubicBezTo>
                    <a:pt x="95" y="191"/>
                    <a:pt x="63" y="96"/>
                    <a:pt x="3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7"/>
            <p:cNvSpPr/>
            <p:nvPr/>
          </p:nvSpPr>
          <p:spPr>
            <a:xfrm>
              <a:off x="3590088" y="2069"/>
              <a:ext cx="900865" cy="2442024"/>
            </a:xfrm>
            <a:custGeom>
              <a:avLst/>
              <a:gdLst/>
              <a:ahLst/>
              <a:cxnLst/>
              <a:rect l="l" t="t" r="r" b="b"/>
              <a:pathLst>
                <a:path w="27869" h="75546" extrusionOk="0">
                  <a:moveTo>
                    <a:pt x="27141" y="0"/>
                  </a:moveTo>
                  <a:cubicBezTo>
                    <a:pt x="26064" y="3579"/>
                    <a:pt x="24385" y="7126"/>
                    <a:pt x="22960" y="10197"/>
                  </a:cubicBezTo>
                  <a:cubicBezTo>
                    <a:pt x="17957" y="20933"/>
                    <a:pt x="7221" y="28027"/>
                    <a:pt x="2945" y="39079"/>
                  </a:cubicBezTo>
                  <a:cubicBezTo>
                    <a:pt x="2860" y="39271"/>
                    <a:pt x="3004" y="39434"/>
                    <a:pt x="3155" y="39434"/>
                  </a:cubicBezTo>
                  <a:cubicBezTo>
                    <a:pt x="3229" y="39434"/>
                    <a:pt x="3305" y="39395"/>
                    <a:pt x="3357" y="39301"/>
                  </a:cubicBezTo>
                  <a:cubicBezTo>
                    <a:pt x="7949" y="30212"/>
                    <a:pt x="15360" y="23308"/>
                    <a:pt x="20838" y="14948"/>
                  </a:cubicBezTo>
                  <a:lnTo>
                    <a:pt x="20838" y="14948"/>
                  </a:lnTo>
                  <a:cubicBezTo>
                    <a:pt x="19825" y="17513"/>
                    <a:pt x="19255" y="20268"/>
                    <a:pt x="18558" y="23023"/>
                  </a:cubicBezTo>
                  <a:cubicBezTo>
                    <a:pt x="17355" y="27710"/>
                    <a:pt x="14505" y="32207"/>
                    <a:pt x="14473" y="37148"/>
                  </a:cubicBezTo>
                  <a:cubicBezTo>
                    <a:pt x="14346" y="37211"/>
                    <a:pt x="14315" y="37338"/>
                    <a:pt x="14378" y="37464"/>
                  </a:cubicBezTo>
                  <a:cubicBezTo>
                    <a:pt x="9976" y="41930"/>
                    <a:pt x="3579" y="46743"/>
                    <a:pt x="3579" y="53615"/>
                  </a:cubicBezTo>
                  <a:cubicBezTo>
                    <a:pt x="3610" y="56941"/>
                    <a:pt x="5131" y="60076"/>
                    <a:pt x="5321" y="63401"/>
                  </a:cubicBezTo>
                  <a:cubicBezTo>
                    <a:pt x="5574" y="67803"/>
                    <a:pt x="3674" y="71857"/>
                    <a:pt x="349" y="74675"/>
                  </a:cubicBezTo>
                  <a:cubicBezTo>
                    <a:pt x="64" y="74675"/>
                    <a:pt x="0" y="75150"/>
                    <a:pt x="317" y="75214"/>
                  </a:cubicBezTo>
                  <a:cubicBezTo>
                    <a:pt x="1287" y="75439"/>
                    <a:pt x="2254" y="75545"/>
                    <a:pt x="3210" y="75545"/>
                  </a:cubicBezTo>
                  <a:cubicBezTo>
                    <a:pt x="11128" y="75545"/>
                    <a:pt x="18362" y="68283"/>
                    <a:pt x="20933" y="61248"/>
                  </a:cubicBezTo>
                  <a:cubicBezTo>
                    <a:pt x="23974" y="52792"/>
                    <a:pt x="21345" y="43418"/>
                    <a:pt x="14885" y="37338"/>
                  </a:cubicBezTo>
                  <a:cubicBezTo>
                    <a:pt x="14916" y="37306"/>
                    <a:pt x="14948" y="37274"/>
                    <a:pt x="14948" y="37211"/>
                  </a:cubicBezTo>
                  <a:cubicBezTo>
                    <a:pt x="15265" y="32429"/>
                    <a:pt x="17798" y="28217"/>
                    <a:pt x="19002" y="23625"/>
                  </a:cubicBezTo>
                  <a:cubicBezTo>
                    <a:pt x="20173" y="19096"/>
                    <a:pt x="20933" y="14441"/>
                    <a:pt x="23657" y="10514"/>
                  </a:cubicBezTo>
                  <a:cubicBezTo>
                    <a:pt x="23689" y="10419"/>
                    <a:pt x="23625" y="10356"/>
                    <a:pt x="23562" y="10356"/>
                  </a:cubicBezTo>
                  <a:cubicBezTo>
                    <a:pt x="24100" y="9311"/>
                    <a:pt x="24607" y="8234"/>
                    <a:pt x="25050" y="7126"/>
                  </a:cubicBezTo>
                  <a:cubicBezTo>
                    <a:pt x="26000" y="4845"/>
                    <a:pt x="27077" y="2439"/>
                    <a:pt x="27869"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7"/>
            <p:cNvSpPr/>
            <p:nvPr/>
          </p:nvSpPr>
          <p:spPr>
            <a:xfrm>
              <a:off x="4562614" y="2069"/>
              <a:ext cx="1333923" cy="1629309"/>
            </a:xfrm>
            <a:custGeom>
              <a:avLst/>
              <a:gdLst/>
              <a:ahLst/>
              <a:cxnLst/>
              <a:rect l="l" t="t" r="r" b="b"/>
              <a:pathLst>
                <a:path w="41266" h="50404" extrusionOk="0">
                  <a:moveTo>
                    <a:pt x="1" y="0"/>
                  </a:moveTo>
                  <a:cubicBezTo>
                    <a:pt x="507" y="2660"/>
                    <a:pt x="1078" y="5289"/>
                    <a:pt x="2059" y="7854"/>
                  </a:cubicBezTo>
                  <a:cubicBezTo>
                    <a:pt x="2978" y="10229"/>
                    <a:pt x="4118" y="12509"/>
                    <a:pt x="5448" y="14663"/>
                  </a:cubicBezTo>
                  <a:cubicBezTo>
                    <a:pt x="5393" y="14630"/>
                    <a:pt x="5331" y="14612"/>
                    <a:pt x="5272" y="14612"/>
                  </a:cubicBezTo>
                  <a:cubicBezTo>
                    <a:pt x="5159" y="14612"/>
                    <a:pt x="5057" y="14676"/>
                    <a:pt x="5036" y="14821"/>
                  </a:cubicBezTo>
                  <a:cubicBezTo>
                    <a:pt x="4118" y="19223"/>
                    <a:pt x="3358" y="24068"/>
                    <a:pt x="4783" y="28439"/>
                  </a:cubicBezTo>
                  <a:cubicBezTo>
                    <a:pt x="6113" y="32524"/>
                    <a:pt x="8488" y="34139"/>
                    <a:pt x="12035" y="35976"/>
                  </a:cubicBezTo>
                  <a:cubicBezTo>
                    <a:pt x="14315" y="37179"/>
                    <a:pt x="14949" y="39174"/>
                    <a:pt x="16849" y="40663"/>
                  </a:cubicBezTo>
                  <a:cubicBezTo>
                    <a:pt x="18844" y="42215"/>
                    <a:pt x="21282" y="43323"/>
                    <a:pt x="23626" y="44178"/>
                  </a:cubicBezTo>
                  <a:cubicBezTo>
                    <a:pt x="26096" y="45033"/>
                    <a:pt x="28566" y="45413"/>
                    <a:pt x="31131" y="45825"/>
                  </a:cubicBezTo>
                  <a:cubicBezTo>
                    <a:pt x="34932" y="46427"/>
                    <a:pt x="37687" y="47757"/>
                    <a:pt x="40569" y="50322"/>
                  </a:cubicBezTo>
                  <a:cubicBezTo>
                    <a:pt x="40638" y="50379"/>
                    <a:pt x="40710" y="50403"/>
                    <a:pt x="40778" y="50403"/>
                  </a:cubicBezTo>
                  <a:cubicBezTo>
                    <a:pt x="40898" y="50403"/>
                    <a:pt x="41003" y="50328"/>
                    <a:pt x="41044" y="50227"/>
                  </a:cubicBezTo>
                  <a:cubicBezTo>
                    <a:pt x="41202" y="50164"/>
                    <a:pt x="41266" y="50005"/>
                    <a:pt x="41171" y="49815"/>
                  </a:cubicBezTo>
                  <a:cubicBezTo>
                    <a:pt x="39714" y="47250"/>
                    <a:pt x="39872" y="44431"/>
                    <a:pt x="39017" y="41676"/>
                  </a:cubicBezTo>
                  <a:cubicBezTo>
                    <a:pt x="38479" y="39998"/>
                    <a:pt x="37529" y="38604"/>
                    <a:pt x="36420" y="37211"/>
                  </a:cubicBezTo>
                  <a:cubicBezTo>
                    <a:pt x="34298" y="34519"/>
                    <a:pt x="32842" y="32556"/>
                    <a:pt x="31575" y="29357"/>
                  </a:cubicBezTo>
                  <a:cubicBezTo>
                    <a:pt x="30751" y="27172"/>
                    <a:pt x="29960" y="25113"/>
                    <a:pt x="28440" y="23277"/>
                  </a:cubicBezTo>
                  <a:cubicBezTo>
                    <a:pt x="27268" y="21788"/>
                    <a:pt x="25779" y="20521"/>
                    <a:pt x="24006" y="19730"/>
                  </a:cubicBezTo>
                  <a:cubicBezTo>
                    <a:pt x="21472" y="18558"/>
                    <a:pt x="18939" y="18526"/>
                    <a:pt x="16659" y="16594"/>
                  </a:cubicBezTo>
                  <a:cubicBezTo>
                    <a:pt x="15139" y="15328"/>
                    <a:pt x="14410" y="14441"/>
                    <a:pt x="12415" y="14251"/>
                  </a:cubicBezTo>
                  <a:cubicBezTo>
                    <a:pt x="11989" y="14208"/>
                    <a:pt x="11569" y="14193"/>
                    <a:pt x="11153" y="14193"/>
                  </a:cubicBezTo>
                  <a:cubicBezTo>
                    <a:pt x="10333" y="14193"/>
                    <a:pt x="9528" y="14249"/>
                    <a:pt x="8721" y="14249"/>
                  </a:cubicBezTo>
                  <a:cubicBezTo>
                    <a:pt x="7839" y="14249"/>
                    <a:pt x="6956" y="14182"/>
                    <a:pt x="6050" y="13903"/>
                  </a:cubicBezTo>
                  <a:cubicBezTo>
                    <a:pt x="4878" y="11844"/>
                    <a:pt x="3864" y="9754"/>
                    <a:pt x="3041" y="7537"/>
                  </a:cubicBezTo>
                  <a:cubicBezTo>
                    <a:pt x="2123" y="5099"/>
                    <a:pt x="1584" y="2534"/>
                    <a:pt x="107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7"/>
            <p:cNvSpPr/>
            <p:nvPr/>
          </p:nvSpPr>
          <p:spPr>
            <a:xfrm>
              <a:off x="3059782" y="2069"/>
              <a:ext cx="1253046" cy="1433905"/>
            </a:xfrm>
            <a:custGeom>
              <a:avLst/>
              <a:gdLst/>
              <a:ahLst/>
              <a:cxnLst/>
              <a:rect l="l" t="t" r="r" b="b"/>
              <a:pathLst>
                <a:path w="38764" h="44359" extrusionOk="0">
                  <a:moveTo>
                    <a:pt x="1" y="0"/>
                  </a:moveTo>
                  <a:cubicBezTo>
                    <a:pt x="381" y="918"/>
                    <a:pt x="824" y="1773"/>
                    <a:pt x="1457" y="2565"/>
                  </a:cubicBezTo>
                  <a:cubicBezTo>
                    <a:pt x="2027" y="3262"/>
                    <a:pt x="4498" y="4782"/>
                    <a:pt x="5353" y="5859"/>
                  </a:cubicBezTo>
                  <a:cubicBezTo>
                    <a:pt x="5321" y="5890"/>
                    <a:pt x="5289" y="5922"/>
                    <a:pt x="5321" y="5985"/>
                  </a:cubicBezTo>
                  <a:cubicBezTo>
                    <a:pt x="4783" y="6429"/>
                    <a:pt x="4276" y="6904"/>
                    <a:pt x="3738" y="7347"/>
                  </a:cubicBezTo>
                  <a:cubicBezTo>
                    <a:pt x="3643" y="7347"/>
                    <a:pt x="3516" y="7442"/>
                    <a:pt x="3484" y="7537"/>
                  </a:cubicBezTo>
                  <a:cubicBezTo>
                    <a:pt x="3168" y="10482"/>
                    <a:pt x="7284" y="13016"/>
                    <a:pt x="9406" y="14409"/>
                  </a:cubicBezTo>
                  <a:cubicBezTo>
                    <a:pt x="12543" y="16471"/>
                    <a:pt x="16159" y="17734"/>
                    <a:pt x="19888" y="17734"/>
                  </a:cubicBezTo>
                  <a:cubicBezTo>
                    <a:pt x="20225" y="17734"/>
                    <a:pt x="20563" y="17724"/>
                    <a:pt x="20902" y="17703"/>
                  </a:cubicBezTo>
                  <a:cubicBezTo>
                    <a:pt x="23436" y="17513"/>
                    <a:pt x="25779" y="16785"/>
                    <a:pt x="27869" y="15486"/>
                  </a:cubicBezTo>
                  <a:lnTo>
                    <a:pt x="27869" y="15486"/>
                  </a:lnTo>
                  <a:cubicBezTo>
                    <a:pt x="25653" y="17386"/>
                    <a:pt x="23341" y="19128"/>
                    <a:pt x="20902" y="20838"/>
                  </a:cubicBezTo>
                  <a:cubicBezTo>
                    <a:pt x="20412" y="20778"/>
                    <a:pt x="19912" y="20749"/>
                    <a:pt x="19407" y="20749"/>
                  </a:cubicBezTo>
                  <a:cubicBezTo>
                    <a:pt x="15632" y="20749"/>
                    <a:pt x="11583" y="22412"/>
                    <a:pt x="9628" y="25652"/>
                  </a:cubicBezTo>
                  <a:cubicBezTo>
                    <a:pt x="6208" y="31384"/>
                    <a:pt x="11306" y="38414"/>
                    <a:pt x="7094" y="43893"/>
                  </a:cubicBezTo>
                  <a:cubicBezTo>
                    <a:pt x="7031" y="43925"/>
                    <a:pt x="6999" y="43988"/>
                    <a:pt x="7031" y="44020"/>
                  </a:cubicBezTo>
                  <a:cubicBezTo>
                    <a:pt x="6985" y="44181"/>
                    <a:pt x="7123" y="44359"/>
                    <a:pt x="7275" y="44359"/>
                  </a:cubicBezTo>
                  <a:cubicBezTo>
                    <a:pt x="7332" y="44359"/>
                    <a:pt x="7391" y="44334"/>
                    <a:pt x="7443" y="44273"/>
                  </a:cubicBezTo>
                  <a:cubicBezTo>
                    <a:pt x="7538" y="44146"/>
                    <a:pt x="7633" y="44020"/>
                    <a:pt x="7728" y="43925"/>
                  </a:cubicBezTo>
                  <a:cubicBezTo>
                    <a:pt x="11306" y="42151"/>
                    <a:pt x="14093" y="39143"/>
                    <a:pt x="16025" y="35659"/>
                  </a:cubicBezTo>
                  <a:cubicBezTo>
                    <a:pt x="17039" y="33822"/>
                    <a:pt x="17799" y="31859"/>
                    <a:pt x="18337" y="29832"/>
                  </a:cubicBezTo>
                  <a:cubicBezTo>
                    <a:pt x="19065" y="26982"/>
                    <a:pt x="19002" y="23942"/>
                    <a:pt x="20744" y="21472"/>
                  </a:cubicBezTo>
                  <a:cubicBezTo>
                    <a:pt x="20839" y="21408"/>
                    <a:pt x="20902" y="21377"/>
                    <a:pt x="20966" y="21345"/>
                  </a:cubicBezTo>
                  <a:cubicBezTo>
                    <a:pt x="20997" y="21345"/>
                    <a:pt x="20997" y="21345"/>
                    <a:pt x="20997" y="21313"/>
                  </a:cubicBezTo>
                  <a:cubicBezTo>
                    <a:pt x="21029" y="21313"/>
                    <a:pt x="21061" y="21313"/>
                    <a:pt x="21092" y="21281"/>
                  </a:cubicBezTo>
                  <a:cubicBezTo>
                    <a:pt x="25336" y="19001"/>
                    <a:pt x="29104" y="15644"/>
                    <a:pt x="32145" y="11908"/>
                  </a:cubicBezTo>
                  <a:cubicBezTo>
                    <a:pt x="33887" y="10166"/>
                    <a:pt x="35438" y="8139"/>
                    <a:pt x="35913" y="5764"/>
                  </a:cubicBezTo>
                  <a:cubicBezTo>
                    <a:pt x="36040" y="5637"/>
                    <a:pt x="36135" y="5542"/>
                    <a:pt x="36262" y="5415"/>
                  </a:cubicBezTo>
                  <a:cubicBezTo>
                    <a:pt x="36275" y="5419"/>
                    <a:pt x="36288" y="5420"/>
                    <a:pt x="36301" y="5420"/>
                  </a:cubicBezTo>
                  <a:cubicBezTo>
                    <a:pt x="36407" y="5420"/>
                    <a:pt x="36480" y="5307"/>
                    <a:pt x="36452" y="5194"/>
                  </a:cubicBezTo>
                  <a:cubicBezTo>
                    <a:pt x="36515" y="5099"/>
                    <a:pt x="36578" y="5035"/>
                    <a:pt x="36642" y="4972"/>
                  </a:cubicBezTo>
                  <a:cubicBezTo>
                    <a:pt x="36737" y="4830"/>
                    <a:pt x="36618" y="4651"/>
                    <a:pt x="36486" y="4651"/>
                  </a:cubicBezTo>
                  <a:cubicBezTo>
                    <a:pt x="36442" y="4651"/>
                    <a:pt x="36396" y="4671"/>
                    <a:pt x="36357" y="4719"/>
                  </a:cubicBezTo>
                  <a:lnTo>
                    <a:pt x="36262" y="4814"/>
                  </a:lnTo>
                  <a:cubicBezTo>
                    <a:pt x="36230" y="4750"/>
                    <a:pt x="36198" y="4719"/>
                    <a:pt x="36167" y="4687"/>
                  </a:cubicBezTo>
                  <a:cubicBezTo>
                    <a:pt x="37243" y="3230"/>
                    <a:pt x="38067" y="1647"/>
                    <a:pt x="38764" y="0"/>
                  </a:cubicBezTo>
                  <a:lnTo>
                    <a:pt x="38067" y="0"/>
                  </a:lnTo>
                  <a:cubicBezTo>
                    <a:pt x="37433" y="1583"/>
                    <a:pt x="36578" y="3104"/>
                    <a:pt x="35502" y="4560"/>
                  </a:cubicBezTo>
                  <a:cubicBezTo>
                    <a:pt x="35407" y="4529"/>
                    <a:pt x="35280" y="4497"/>
                    <a:pt x="35153" y="4402"/>
                  </a:cubicBezTo>
                  <a:cubicBezTo>
                    <a:pt x="34868" y="4434"/>
                    <a:pt x="34583" y="4465"/>
                    <a:pt x="34267" y="4497"/>
                  </a:cubicBezTo>
                  <a:cubicBezTo>
                    <a:pt x="32936" y="4339"/>
                    <a:pt x="31923" y="3737"/>
                    <a:pt x="31195" y="2724"/>
                  </a:cubicBezTo>
                  <a:cubicBezTo>
                    <a:pt x="30783" y="2312"/>
                    <a:pt x="30466" y="1805"/>
                    <a:pt x="30086" y="1362"/>
                  </a:cubicBezTo>
                  <a:cubicBezTo>
                    <a:pt x="29643" y="855"/>
                    <a:pt x="29168" y="412"/>
                    <a:pt x="28693"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7"/>
            <p:cNvSpPr/>
            <p:nvPr/>
          </p:nvSpPr>
          <p:spPr>
            <a:xfrm>
              <a:off x="242190" y="2069"/>
              <a:ext cx="1149930" cy="257081"/>
            </a:xfrm>
            <a:custGeom>
              <a:avLst/>
              <a:gdLst/>
              <a:ahLst/>
              <a:cxnLst/>
              <a:rect l="l" t="t" r="r" b="b"/>
              <a:pathLst>
                <a:path w="35574" h="7953" extrusionOk="0">
                  <a:moveTo>
                    <a:pt x="2828" y="0"/>
                  </a:moveTo>
                  <a:cubicBezTo>
                    <a:pt x="1783" y="1298"/>
                    <a:pt x="864" y="2692"/>
                    <a:pt x="104" y="4212"/>
                  </a:cubicBezTo>
                  <a:cubicBezTo>
                    <a:pt x="1" y="4398"/>
                    <a:pt x="181" y="4557"/>
                    <a:pt x="362" y="4557"/>
                  </a:cubicBezTo>
                  <a:cubicBezTo>
                    <a:pt x="459" y="4557"/>
                    <a:pt x="556" y="4512"/>
                    <a:pt x="611" y="4402"/>
                  </a:cubicBezTo>
                  <a:cubicBezTo>
                    <a:pt x="1534" y="4180"/>
                    <a:pt x="2437" y="4084"/>
                    <a:pt x="3323" y="4084"/>
                  </a:cubicBezTo>
                  <a:cubicBezTo>
                    <a:pt x="7881" y="4084"/>
                    <a:pt x="12029" y="6614"/>
                    <a:pt x="16509" y="7569"/>
                  </a:cubicBezTo>
                  <a:cubicBezTo>
                    <a:pt x="17577" y="7794"/>
                    <a:pt x="18678" y="7952"/>
                    <a:pt x="19773" y="7952"/>
                  </a:cubicBezTo>
                  <a:cubicBezTo>
                    <a:pt x="20529" y="7952"/>
                    <a:pt x="21282" y="7877"/>
                    <a:pt x="22019" y="7696"/>
                  </a:cubicBezTo>
                  <a:cubicBezTo>
                    <a:pt x="24711" y="7030"/>
                    <a:pt x="26738" y="4940"/>
                    <a:pt x="29145" y="3705"/>
                  </a:cubicBezTo>
                  <a:cubicBezTo>
                    <a:pt x="29240" y="3674"/>
                    <a:pt x="29272" y="3610"/>
                    <a:pt x="29272" y="3547"/>
                  </a:cubicBezTo>
                  <a:cubicBezTo>
                    <a:pt x="31773" y="3325"/>
                    <a:pt x="33927" y="1932"/>
                    <a:pt x="35574" y="0"/>
                  </a:cubicBezTo>
                  <a:lnTo>
                    <a:pt x="34275" y="0"/>
                  </a:lnTo>
                  <a:cubicBezTo>
                    <a:pt x="33389" y="887"/>
                    <a:pt x="32375" y="1647"/>
                    <a:pt x="31203" y="2153"/>
                  </a:cubicBezTo>
                  <a:cubicBezTo>
                    <a:pt x="30095" y="1900"/>
                    <a:pt x="28955" y="950"/>
                    <a:pt x="27973" y="0"/>
                  </a:cubicBezTo>
                  <a:lnTo>
                    <a:pt x="27403" y="0"/>
                  </a:lnTo>
                  <a:cubicBezTo>
                    <a:pt x="27656" y="190"/>
                    <a:pt x="27878" y="412"/>
                    <a:pt x="28100" y="602"/>
                  </a:cubicBezTo>
                  <a:cubicBezTo>
                    <a:pt x="28860" y="1235"/>
                    <a:pt x="29683" y="2027"/>
                    <a:pt x="30570" y="2375"/>
                  </a:cubicBezTo>
                  <a:cubicBezTo>
                    <a:pt x="29937" y="2565"/>
                    <a:pt x="29303" y="2724"/>
                    <a:pt x="28575" y="2755"/>
                  </a:cubicBezTo>
                  <a:cubicBezTo>
                    <a:pt x="28394" y="2769"/>
                    <a:pt x="28212" y="2776"/>
                    <a:pt x="28031" y="2776"/>
                  </a:cubicBezTo>
                  <a:cubicBezTo>
                    <a:pt x="24906" y="2776"/>
                    <a:pt x="21683" y="808"/>
                    <a:pt x="18631" y="0"/>
                  </a:cubicBezTo>
                  <a:lnTo>
                    <a:pt x="15749" y="0"/>
                  </a:lnTo>
                  <a:cubicBezTo>
                    <a:pt x="19486" y="538"/>
                    <a:pt x="22684" y="2248"/>
                    <a:pt x="26326" y="3262"/>
                  </a:cubicBezTo>
                  <a:cubicBezTo>
                    <a:pt x="27055" y="3484"/>
                    <a:pt x="27751" y="3547"/>
                    <a:pt x="28448" y="3579"/>
                  </a:cubicBezTo>
                  <a:cubicBezTo>
                    <a:pt x="26168" y="4655"/>
                    <a:pt x="24363" y="6524"/>
                    <a:pt x="21829" y="7094"/>
                  </a:cubicBezTo>
                  <a:cubicBezTo>
                    <a:pt x="21104" y="7264"/>
                    <a:pt x="20373" y="7337"/>
                    <a:pt x="19642" y="7337"/>
                  </a:cubicBezTo>
                  <a:cubicBezTo>
                    <a:pt x="17371" y="7337"/>
                    <a:pt x="15094" y="6625"/>
                    <a:pt x="12962" y="5859"/>
                  </a:cubicBezTo>
                  <a:cubicBezTo>
                    <a:pt x="9822" y="4732"/>
                    <a:pt x="6705" y="3445"/>
                    <a:pt x="3417" y="3445"/>
                  </a:cubicBezTo>
                  <a:cubicBezTo>
                    <a:pt x="2825" y="3445"/>
                    <a:pt x="2228" y="3487"/>
                    <a:pt x="1624" y="3579"/>
                  </a:cubicBezTo>
                  <a:cubicBezTo>
                    <a:pt x="4221" y="1615"/>
                    <a:pt x="7198" y="443"/>
                    <a:pt x="10333" y="0"/>
                  </a:cubicBezTo>
                  <a:lnTo>
                    <a:pt x="7832" y="0"/>
                  </a:lnTo>
                  <a:cubicBezTo>
                    <a:pt x="5456" y="633"/>
                    <a:pt x="3208" y="1742"/>
                    <a:pt x="1181" y="3357"/>
                  </a:cubicBezTo>
                  <a:cubicBezTo>
                    <a:pt x="1878" y="2153"/>
                    <a:pt x="2701" y="1045"/>
                    <a:pt x="36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7"/>
            <p:cNvSpPr/>
            <p:nvPr/>
          </p:nvSpPr>
          <p:spPr>
            <a:xfrm>
              <a:off x="1574341" y="2069"/>
              <a:ext cx="444501" cy="898829"/>
            </a:xfrm>
            <a:custGeom>
              <a:avLst/>
              <a:gdLst/>
              <a:ahLst/>
              <a:cxnLst/>
              <a:rect l="l" t="t" r="r" b="b"/>
              <a:pathLst>
                <a:path w="13751" h="27806" extrusionOk="0">
                  <a:moveTo>
                    <a:pt x="1" y="0"/>
                  </a:moveTo>
                  <a:cubicBezTo>
                    <a:pt x="127" y="1140"/>
                    <a:pt x="317" y="2280"/>
                    <a:pt x="602" y="3420"/>
                  </a:cubicBezTo>
                  <a:cubicBezTo>
                    <a:pt x="1394" y="6777"/>
                    <a:pt x="1014" y="10229"/>
                    <a:pt x="1901" y="13554"/>
                  </a:cubicBezTo>
                  <a:cubicBezTo>
                    <a:pt x="3484" y="19508"/>
                    <a:pt x="8203" y="24227"/>
                    <a:pt x="13112" y="27647"/>
                  </a:cubicBezTo>
                  <a:cubicBezTo>
                    <a:pt x="13143" y="27679"/>
                    <a:pt x="13175" y="27710"/>
                    <a:pt x="13238" y="27742"/>
                  </a:cubicBezTo>
                  <a:cubicBezTo>
                    <a:pt x="13290" y="27787"/>
                    <a:pt x="13344" y="27806"/>
                    <a:pt x="13395" y="27806"/>
                  </a:cubicBezTo>
                  <a:cubicBezTo>
                    <a:pt x="13595" y="27806"/>
                    <a:pt x="13751" y="27513"/>
                    <a:pt x="13523" y="27362"/>
                  </a:cubicBezTo>
                  <a:cubicBezTo>
                    <a:pt x="9882" y="24448"/>
                    <a:pt x="10135" y="19761"/>
                    <a:pt x="9850" y="15549"/>
                  </a:cubicBezTo>
                  <a:cubicBezTo>
                    <a:pt x="9597" y="12478"/>
                    <a:pt x="8805" y="10451"/>
                    <a:pt x="7253" y="7886"/>
                  </a:cubicBezTo>
                  <a:cubicBezTo>
                    <a:pt x="5796" y="5447"/>
                    <a:pt x="7158" y="2850"/>
                    <a:pt x="5733" y="253"/>
                  </a:cubicBezTo>
                  <a:cubicBezTo>
                    <a:pt x="5701" y="190"/>
                    <a:pt x="5638" y="95"/>
                    <a:pt x="5575" y="0"/>
                  </a:cubicBezTo>
                  <a:lnTo>
                    <a:pt x="5195" y="0"/>
                  </a:lnTo>
                  <a:cubicBezTo>
                    <a:pt x="5670" y="855"/>
                    <a:pt x="6018" y="1710"/>
                    <a:pt x="6145" y="2597"/>
                  </a:cubicBezTo>
                  <a:cubicBezTo>
                    <a:pt x="6335" y="3895"/>
                    <a:pt x="5670" y="5004"/>
                    <a:pt x="5860" y="6239"/>
                  </a:cubicBezTo>
                  <a:cubicBezTo>
                    <a:pt x="6050" y="7506"/>
                    <a:pt x="7190" y="8456"/>
                    <a:pt x="7791" y="9501"/>
                  </a:cubicBezTo>
                  <a:cubicBezTo>
                    <a:pt x="10673" y="14346"/>
                    <a:pt x="8425" y="20901"/>
                    <a:pt x="11275" y="25557"/>
                  </a:cubicBezTo>
                  <a:cubicBezTo>
                    <a:pt x="7031" y="21947"/>
                    <a:pt x="3168" y="17798"/>
                    <a:pt x="2186" y="12034"/>
                  </a:cubicBezTo>
                  <a:cubicBezTo>
                    <a:pt x="1774" y="9564"/>
                    <a:pt x="2091" y="7062"/>
                    <a:pt x="1521" y="4624"/>
                  </a:cubicBezTo>
                  <a:cubicBezTo>
                    <a:pt x="1173" y="3009"/>
                    <a:pt x="856" y="1520"/>
                    <a:pt x="66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7"/>
            <p:cNvSpPr/>
            <p:nvPr/>
          </p:nvSpPr>
          <p:spPr>
            <a:xfrm>
              <a:off x="764577" y="2069"/>
              <a:ext cx="720718" cy="1561524"/>
            </a:xfrm>
            <a:custGeom>
              <a:avLst/>
              <a:gdLst/>
              <a:ahLst/>
              <a:cxnLst/>
              <a:rect l="l" t="t" r="r" b="b"/>
              <a:pathLst>
                <a:path w="22296" h="48307" extrusionOk="0">
                  <a:moveTo>
                    <a:pt x="16088" y="13206"/>
                  </a:moveTo>
                  <a:lnTo>
                    <a:pt x="16088" y="13206"/>
                  </a:lnTo>
                  <a:cubicBezTo>
                    <a:pt x="14537" y="16056"/>
                    <a:pt x="12225" y="18431"/>
                    <a:pt x="10610" y="21250"/>
                  </a:cubicBezTo>
                  <a:cubicBezTo>
                    <a:pt x="9026" y="23942"/>
                    <a:pt x="7886" y="26919"/>
                    <a:pt x="7158" y="29959"/>
                  </a:cubicBezTo>
                  <a:cubicBezTo>
                    <a:pt x="5986" y="34994"/>
                    <a:pt x="5511" y="41265"/>
                    <a:pt x="8963" y="45540"/>
                  </a:cubicBezTo>
                  <a:cubicBezTo>
                    <a:pt x="9023" y="45609"/>
                    <a:pt x="9098" y="45638"/>
                    <a:pt x="9170" y="45638"/>
                  </a:cubicBezTo>
                  <a:cubicBezTo>
                    <a:pt x="9364" y="45638"/>
                    <a:pt x="9545" y="45431"/>
                    <a:pt x="9406" y="45223"/>
                  </a:cubicBezTo>
                  <a:cubicBezTo>
                    <a:pt x="5606" y="40156"/>
                    <a:pt x="6651" y="32746"/>
                    <a:pt x="8583" y="27109"/>
                  </a:cubicBezTo>
                  <a:cubicBezTo>
                    <a:pt x="9565" y="24195"/>
                    <a:pt x="11021" y="21440"/>
                    <a:pt x="12795" y="18938"/>
                  </a:cubicBezTo>
                  <a:cubicBezTo>
                    <a:pt x="14062" y="17101"/>
                    <a:pt x="15423" y="15423"/>
                    <a:pt x="16405" y="13459"/>
                  </a:cubicBezTo>
                  <a:lnTo>
                    <a:pt x="16405" y="13459"/>
                  </a:lnTo>
                  <a:cubicBezTo>
                    <a:pt x="16247" y="14188"/>
                    <a:pt x="16120" y="14916"/>
                    <a:pt x="16025" y="15708"/>
                  </a:cubicBezTo>
                  <a:cubicBezTo>
                    <a:pt x="16008" y="15858"/>
                    <a:pt x="16115" y="15938"/>
                    <a:pt x="16229" y="15938"/>
                  </a:cubicBezTo>
                  <a:cubicBezTo>
                    <a:pt x="16331" y="15938"/>
                    <a:pt x="16439" y="15874"/>
                    <a:pt x="16468" y="15739"/>
                  </a:cubicBezTo>
                  <a:cubicBezTo>
                    <a:pt x="16595" y="15043"/>
                    <a:pt x="16753" y="14378"/>
                    <a:pt x="16944" y="13713"/>
                  </a:cubicBezTo>
                  <a:cubicBezTo>
                    <a:pt x="16975" y="14568"/>
                    <a:pt x="17039" y="15454"/>
                    <a:pt x="17070" y="16373"/>
                  </a:cubicBezTo>
                  <a:cubicBezTo>
                    <a:pt x="17324" y="21598"/>
                    <a:pt x="15867" y="25525"/>
                    <a:pt x="13207" y="29959"/>
                  </a:cubicBezTo>
                  <a:cubicBezTo>
                    <a:pt x="9945" y="35311"/>
                    <a:pt x="8995" y="41233"/>
                    <a:pt x="9628" y="47408"/>
                  </a:cubicBezTo>
                  <a:cubicBezTo>
                    <a:pt x="6588" y="44590"/>
                    <a:pt x="3389" y="41170"/>
                    <a:pt x="1837" y="37306"/>
                  </a:cubicBezTo>
                  <a:cubicBezTo>
                    <a:pt x="254" y="33442"/>
                    <a:pt x="1172" y="28882"/>
                    <a:pt x="2787" y="25208"/>
                  </a:cubicBezTo>
                  <a:cubicBezTo>
                    <a:pt x="4403" y="21472"/>
                    <a:pt x="7126" y="18305"/>
                    <a:pt x="10736" y="16373"/>
                  </a:cubicBezTo>
                  <a:cubicBezTo>
                    <a:pt x="12637" y="15359"/>
                    <a:pt x="14663" y="14694"/>
                    <a:pt x="16088" y="13206"/>
                  </a:cubicBezTo>
                  <a:close/>
                  <a:moveTo>
                    <a:pt x="21029" y="0"/>
                  </a:moveTo>
                  <a:cubicBezTo>
                    <a:pt x="19984" y="3895"/>
                    <a:pt x="18115" y="7506"/>
                    <a:pt x="16944" y="11401"/>
                  </a:cubicBezTo>
                  <a:cubicBezTo>
                    <a:pt x="14568" y="14948"/>
                    <a:pt x="9565" y="15644"/>
                    <a:pt x="6461" y="18590"/>
                  </a:cubicBezTo>
                  <a:cubicBezTo>
                    <a:pt x="3769" y="21186"/>
                    <a:pt x="1901" y="24607"/>
                    <a:pt x="982" y="28185"/>
                  </a:cubicBezTo>
                  <a:cubicBezTo>
                    <a:pt x="96" y="31732"/>
                    <a:pt x="1" y="35247"/>
                    <a:pt x="1711" y="38509"/>
                  </a:cubicBezTo>
                  <a:cubicBezTo>
                    <a:pt x="3642" y="42246"/>
                    <a:pt x="6524" y="45477"/>
                    <a:pt x="9660" y="48232"/>
                  </a:cubicBezTo>
                  <a:cubicBezTo>
                    <a:pt x="9720" y="48284"/>
                    <a:pt x="9782" y="48307"/>
                    <a:pt x="9840" y="48307"/>
                  </a:cubicBezTo>
                  <a:cubicBezTo>
                    <a:pt x="10027" y="48307"/>
                    <a:pt x="10175" y="48077"/>
                    <a:pt x="10103" y="47883"/>
                  </a:cubicBezTo>
                  <a:cubicBezTo>
                    <a:pt x="10166" y="47820"/>
                    <a:pt x="10198" y="47757"/>
                    <a:pt x="10166" y="47693"/>
                  </a:cubicBezTo>
                  <a:cubicBezTo>
                    <a:pt x="9533" y="43988"/>
                    <a:pt x="9818" y="40093"/>
                    <a:pt x="10926" y="36514"/>
                  </a:cubicBezTo>
                  <a:cubicBezTo>
                    <a:pt x="11971" y="33189"/>
                    <a:pt x="13935" y="30465"/>
                    <a:pt x="15550" y="27457"/>
                  </a:cubicBezTo>
                  <a:cubicBezTo>
                    <a:pt x="16912" y="24955"/>
                    <a:pt x="17640" y="22263"/>
                    <a:pt x="17799" y="19445"/>
                  </a:cubicBezTo>
                  <a:cubicBezTo>
                    <a:pt x="17925" y="16753"/>
                    <a:pt x="17292" y="13998"/>
                    <a:pt x="17767" y="11369"/>
                  </a:cubicBezTo>
                  <a:cubicBezTo>
                    <a:pt x="19034" y="8139"/>
                    <a:pt x="20744" y="5099"/>
                    <a:pt x="21821" y="1742"/>
                  </a:cubicBezTo>
                  <a:cubicBezTo>
                    <a:pt x="22011" y="1172"/>
                    <a:pt x="22169" y="602"/>
                    <a:pt x="2229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7"/>
            <p:cNvSpPr/>
            <p:nvPr/>
          </p:nvSpPr>
          <p:spPr>
            <a:xfrm>
              <a:off x="3919716" y="2069"/>
              <a:ext cx="1058547" cy="978995"/>
            </a:xfrm>
            <a:custGeom>
              <a:avLst/>
              <a:gdLst/>
              <a:ahLst/>
              <a:cxnLst/>
              <a:rect l="l" t="t" r="r" b="b"/>
              <a:pathLst>
                <a:path w="32747" h="30286" extrusionOk="0">
                  <a:moveTo>
                    <a:pt x="19382" y="5890"/>
                  </a:moveTo>
                  <a:cubicBezTo>
                    <a:pt x="20997" y="6745"/>
                    <a:pt x="22296" y="7917"/>
                    <a:pt x="23151" y="9532"/>
                  </a:cubicBezTo>
                  <a:cubicBezTo>
                    <a:pt x="23847" y="10862"/>
                    <a:pt x="23911" y="12129"/>
                    <a:pt x="24037" y="13459"/>
                  </a:cubicBezTo>
                  <a:cubicBezTo>
                    <a:pt x="23056" y="12668"/>
                    <a:pt x="21947" y="12098"/>
                    <a:pt x="20744" y="11781"/>
                  </a:cubicBezTo>
                  <a:cubicBezTo>
                    <a:pt x="19952" y="11559"/>
                    <a:pt x="19160" y="11559"/>
                    <a:pt x="18369" y="11337"/>
                  </a:cubicBezTo>
                  <a:cubicBezTo>
                    <a:pt x="16659" y="10894"/>
                    <a:pt x="14695" y="9216"/>
                    <a:pt x="15043" y="7252"/>
                  </a:cubicBezTo>
                  <a:cubicBezTo>
                    <a:pt x="15043" y="7221"/>
                    <a:pt x="15043" y="7189"/>
                    <a:pt x="15043" y="7189"/>
                  </a:cubicBezTo>
                  <a:cubicBezTo>
                    <a:pt x="16374" y="6682"/>
                    <a:pt x="17862" y="6207"/>
                    <a:pt x="19382" y="5890"/>
                  </a:cubicBezTo>
                  <a:close/>
                  <a:moveTo>
                    <a:pt x="22716" y="5490"/>
                  </a:moveTo>
                  <a:cubicBezTo>
                    <a:pt x="24951" y="5490"/>
                    <a:pt x="27084" y="6090"/>
                    <a:pt x="28724" y="7822"/>
                  </a:cubicBezTo>
                  <a:cubicBezTo>
                    <a:pt x="32081" y="11369"/>
                    <a:pt x="31226" y="16373"/>
                    <a:pt x="29073" y="20268"/>
                  </a:cubicBezTo>
                  <a:cubicBezTo>
                    <a:pt x="28851" y="19286"/>
                    <a:pt x="28376" y="18400"/>
                    <a:pt x="27521" y="17703"/>
                  </a:cubicBezTo>
                  <a:cubicBezTo>
                    <a:pt x="27014" y="17291"/>
                    <a:pt x="26381" y="17133"/>
                    <a:pt x="25874" y="16753"/>
                  </a:cubicBezTo>
                  <a:cubicBezTo>
                    <a:pt x="24259" y="15486"/>
                    <a:pt x="24734" y="13649"/>
                    <a:pt x="24449" y="12003"/>
                  </a:cubicBezTo>
                  <a:cubicBezTo>
                    <a:pt x="24006" y="9342"/>
                    <a:pt x="22359" y="7094"/>
                    <a:pt x="20079" y="5732"/>
                  </a:cubicBezTo>
                  <a:cubicBezTo>
                    <a:pt x="20958" y="5581"/>
                    <a:pt x="21845" y="5490"/>
                    <a:pt x="22716" y="5490"/>
                  </a:cubicBezTo>
                  <a:close/>
                  <a:moveTo>
                    <a:pt x="5289" y="8772"/>
                  </a:moveTo>
                  <a:cubicBezTo>
                    <a:pt x="8013" y="11686"/>
                    <a:pt x="10040" y="17513"/>
                    <a:pt x="9058" y="21377"/>
                  </a:cubicBezTo>
                  <a:cubicBezTo>
                    <a:pt x="8330" y="24132"/>
                    <a:pt x="6144" y="26222"/>
                    <a:pt x="5448" y="29009"/>
                  </a:cubicBezTo>
                  <a:cubicBezTo>
                    <a:pt x="5226" y="25272"/>
                    <a:pt x="2534" y="21947"/>
                    <a:pt x="2597" y="18083"/>
                  </a:cubicBezTo>
                  <a:cubicBezTo>
                    <a:pt x="2661" y="14726"/>
                    <a:pt x="5289" y="12066"/>
                    <a:pt x="5289" y="8772"/>
                  </a:cubicBezTo>
                  <a:close/>
                  <a:moveTo>
                    <a:pt x="5828" y="8677"/>
                  </a:moveTo>
                  <a:lnTo>
                    <a:pt x="5828" y="8677"/>
                  </a:lnTo>
                  <a:cubicBezTo>
                    <a:pt x="9565" y="10862"/>
                    <a:pt x="12922" y="14283"/>
                    <a:pt x="13903" y="18621"/>
                  </a:cubicBezTo>
                  <a:cubicBezTo>
                    <a:pt x="15265" y="24448"/>
                    <a:pt x="9660" y="26760"/>
                    <a:pt x="5638" y="29484"/>
                  </a:cubicBezTo>
                  <a:cubicBezTo>
                    <a:pt x="6651" y="25810"/>
                    <a:pt x="9976" y="23055"/>
                    <a:pt x="9723" y="19001"/>
                  </a:cubicBezTo>
                  <a:cubicBezTo>
                    <a:pt x="9470" y="15454"/>
                    <a:pt x="8266" y="11401"/>
                    <a:pt x="5828" y="8677"/>
                  </a:cubicBezTo>
                  <a:close/>
                  <a:moveTo>
                    <a:pt x="1" y="0"/>
                  </a:moveTo>
                  <a:cubicBezTo>
                    <a:pt x="951" y="3040"/>
                    <a:pt x="2851" y="5542"/>
                    <a:pt x="4783" y="8107"/>
                  </a:cubicBezTo>
                  <a:cubicBezTo>
                    <a:pt x="5099" y="11654"/>
                    <a:pt x="2122" y="14504"/>
                    <a:pt x="2091" y="18083"/>
                  </a:cubicBezTo>
                  <a:cubicBezTo>
                    <a:pt x="2091" y="22263"/>
                    <a:pt x="4814" y="25715"/>
                    <a:pt x="5163" y="29800"/>
                  </a:cubicBezTo>
                  <a:cubicBezTo>
                    <a:pt x="5131" y="29800"/>
                    <a:pt x="5099" y="29832"/>
                    <a:pt x="5068" y="29864"/>
                  </a:cubicBezTo>
                  <a:cubicBezTo>
                    <a:pt x="4895" y="29979"/>
                    <a:pt x="5010" y="30252"/>
                    <a:pt x="5176" y="30252"/>
                  </a:cubicBezTo>
                  <a:cubicBezTo>
                    <a:pt x="5192" y="30252"/>
                    <a:pt x="5209" y="30249"/>
                    <a:pt x="5226" y="30244"/>
                  </a:cubicBezTo>
                  <a:cubicBezTo>
                    <a:pt x="5252" y="30270"/>
                    <a:pt x="5289" y="30285"/>
                    <a:pt x="5326" y="30285"/>
                  </a:cubicBezTo>
                  <a:cubicBezTo>
                    <a:pt x="5378" y="30285"/>
                    <a:pt x="5429" y="30255"/>
                    <a:pt x="5448" y="30180"/>
                  </a:cubicBezTo>
                  <a:cubicBezTo>
                    <a:pt x="5448" y="30149"/>
                    <a:pt x="5448" y="30149"/>
                    <a:pt x="5448" y="30117"/>
                  </a:cubicBezTo>
                  <a:cubicBezTo>
                    <a:pt x="9406" y="27869"/>
                    <a:pt x="15233" y="25018"/>
                    <a:pt x="14632" y="19635"/>
                  </a:cubicBezTo>
                  <a:cubicBezTo>
                    <a:pt x="14030" y="14536"/>
                    <a:pt x="9755" y="10007"/>
                    <a:pt x="5258" y="7981"/>
                  </a:cubicBezTo>
                  <a:cubicBezTo>
                    <a:pt x="5226" y="7886"/>
                    <a:pt x="5163" y="7822"/>
                    <a:pt x="5068" y="7791"/>
                  </a:cubicBezTo>
                  <a:cubicBezTo>
                    <a:pt x="3769" y="5732"/>
                    <a:pt x="2059" y="3800"/>
                    <a:pt x="1046" y="1583"/>
                  </a:cubicBezTo>
                  <a:lnTo>
                    <a:pt x="1046" y="1583"/>
                  </a:lnTo>
                  <a:cubicBezTo>
                    <a:pt x="2154" y="2597"/>
                    <a:pt x="3991" y="2692"/>
                    <a:pt x="5574" y="2850"/>
                  </a:cubicBezTo>
                  <a:cubicBezTo>
                    <a:pt x="9185" y="3230"/>
                    <a:pt x="11085" y="6777"/>
                    <a:pt x="14600" y="7094"/>
                  </a:cubicBezTo>
                  <a:cubicBezTo>
                    <a:pt x="14600" y="7094"/>
                    <a:pt x="14568" y="7094"/>
                    <a:pt x="14568" y="7126"/>
                  </a:cubicBezTo>
                  <a:cubicBezTo>
                    <a:pt x="14157" y="9026"/>
                    <a:pt x="15550" y="10546"/>
                    <a:pt x="17165" y="11401"/>
                  </a:cubicBezTo>
                  <a:cubicBezTo>
                    <a:pt x="18179" y="11939"/>
                    <a:pt x="19255" y="11876"/>
                    <a:pt x="20364" y="12161"/>
                  </a:cubicBezTo>
                  <a:cubicBezTo>
                    <a:pt x="21726" y="12478"/>
                    <a:pt x="22929" y="13111"/>
                    <a:pt x="24101" y="13839"/>
                  </a:cubicBezTo>
                  <a:cubicBezTo>
                    <a:pt x="24132" y="14188"/>
                    <a:pt x="24196" y="14504"/>
                    <a:pt x="24259" y="14853"/>
                  </a:cubicBezTo>
                  <a:cubicBezTo>
                    <a:pt x="24417" y="15613"/>
                    <a:pt x="24607" y="16246"/>
                    <a:pt x="25178" y="16816"/>
                  </a:cubicBezTo>
                  <a:cubicBezTo>
                    <a:pt x="25558" y="17133"/>
                    <a:pt x="26033" y="17260"/>
                    <a:pt x="26413" y="17513"/>
                  </a:cubicBezTo>
                  <a:cubicBezTo>
                    <a:pt x="27774" y="18463"/>
                    <a:pt x="28439" y="19286"/>
                    <a:pt x="28788" y="20806"/>
                  </a:cubicBezTo>
                  <a:cubicBezTo>
                    <a:pt x="28788" y="20870"/>
                    <a:pt x="28788" y="20933"/>
                    <a:pt x="28851" y="20965"/>
                  </a:cubicBezTo>
                  <a:cubicBezTo>
                    <a:pt x="28851" y="20996"/>
                    <a:pt x="28851" y="20996"/>
                    <a:pt x="28851" y="20996"/>
                  </a:cubicBezTo>
                  <a:cubicBezTo>
                    <a:pt x="28866" y="21087"/>
                    <a:pt x="28946" y="21127"/>
                    <a:pt x="29026" y="21127"/>
                  </a:cubicBezTo>
                  <a:cubicBezTo>
                    <a:pt x="29113" y="21127"/>
                    <a:pt x="29200" y="21079"/>
                    <a:pt x="29200" y="20996"/>
                  </a:cubicBezTo>
                  <a:cubicBezTo>
                    <a:pt x="29200" y="20965"/>
                    <a:pt x="29231" y="20965"/>
                    <a:pt x="29231" y="20965"/>
                  </a:cubicBezTo>
                  <a:cubicBezTo>
                    <a:pt x="31765" y="16943"/>
                    <a:pt x="32746" y="11527"/>
                    <a:pt x="29358" y="7664"/>
                  </a:cubicBezTo>
                  <a:cubicBezTo>
                    <a:pt x="27638" y="5686"/>
                    <a:pt x="25044" y="4892"/>
                    <a:pt x="22360" y="4892"/>
                  </a:cubicBezTo>
                  <a:cubicBezTo>
                    <a:pt x="19757" y="4892"/>
                    <a:pt x="17070" y="5639"/>
                    <a:pt x="15012" y="6777"/>
                  </a:cubicBezTo>
                  <a:cubicBezTo>
                    <a:pt x="14980" y="6682"/>
                    <a:pt x="14917" y="6619"/>
                    <a:pt x="14822" y="6619"/>
                  </a:cubicBezTo>
                  <a:cubicBezTo>
                    <a:pt x="11877" y="6492"/>
                    <a:pt x="10356" y="3737"/>
                    <a:pt x="7760" y="2787"/>
                  </a:cubicBezTo>
                  <a:cubicBezTo>
                    <a:pt x="5384" y="1900"/>
                    <a:pt x="1932" y="3040"/>
                    <a:pt x="539" y="285"/>
                  </a:cubicBezTo>
                  <a:cubicBezTo>
                    <a:pt x="507" y="190"/>
                    <a:pt x="507" y="95"/>
                    <a:pt x="47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7"/>
            <p:cNvSpPr/>
            <p:nvPr/>
          </p:nvSpPr>
          <p:spPr>
            <a:xfrm>
              <a:off x="2590927" y="2069"/>
              <a:ext cx="1895926" cy="2173889"/>
            </a:xfrm>
            <a:custGeom>
              <a:avLst/>
              <a:gdLst/>
              <a:ahLst/>
              <a:cxnLst/>
              <a:rect l="l" t="t" r="r" b="b"/>
              <a:pathLst>
                <a:path w="58652" h="67251" extrusionOk="0">
                  <a:moveTo>
                    <a:pt x="12654" y="21512"/>
                  </a:moveTo>
                  <a:cubicBezTo>
                    <a:pt x="17073" y="21512"/>
                    <a:pt x="20498" y="24758"/>
                    <a:pt x="23594" y="27647"/>
                  </a:cubicBezTo>
                  <a:cubicBezTo>
                    <a:pt x="22137" y="26887"/>
                    <a:pt x="20585" y="26222"/>
                    <a:pt x="19002" y="26063"/>
                  </a:cubicBezTo>
                  <a:cubicBezTo>
                    <a:pt x="18763" y="26035"/>
                    <a:pt x="18530" y="26022"/>
                    <a:pt x="18301" y="26022"/>
                  </a:cubicBezTo>
                  <a:cubicBezTo>
                    <a:pt x="16740" y="26022"/>
                    <a:pt x="15386" y="26619"/>
                    <a:pt x="13840" y="26950"/>
                  </a:cubicBezTo>
                  <a:cubicBezTo>
                    <a:pt x="13333" y="27068"/>
                    <a:pt x="12858" y="27116"/>
                    <a:pt x="12403" y="27116"/>
                  </a:cubicBezTo>
                  <a:cubicBezTo>
                    <a:pt x="10526" y="27116"/>
                    <a:pt x="8994" y="26287"/>
                    <a:pt x="7031" y="26032"/>
                  </a:cubicBezTo>
                  <a:cubicBezTo>
                    <a:pt x="6875" y="26009"/>
                    <a:pt x="6714" y="25999"/>
                    <a:pt x="6547" y="25999"/>
                  </a:cubicBezTo>
                  <a:cubicBezTo>
                    <a:pt x="5388" y="25999"/>
                    <a:pt x="3985" y="26483"/>
                    <a:pt x="2782" y="26483"/>
                  </a:cubicBezTo>
                  <a:cubicBezTo>
                    <a:pt x="2007" y="26483"/>
                    <a:pt x="1314" y="26282"/>
                    <a:pt x="824" y="25620"/>
                  </a:cubicBezTo>
                  <a:cubicBezTo>
                    <a:pt x="2439" y="25430"/>
                    <a:pt x="3959" y="25018"/>
                    <a:pt x="5447" y="24322"/>
                  </a:cubicBezTo>
                  <a:cubicBezTo>
                    <a:pt x="7506" y="23308"/>
                    <a:pt x="9279" y="21852"/>
                    <a:pt x="11654" y="21567"/>
                  </a:cubicBezTo>
                  <a:cubicBezTo>
                    <a:pt x="11993" y="21529"/>
                    <a:pt x="12326" y="21512"/>
                    <a:pt x="12654" y="21512"/>
                  </a:cubicBezTo>
                  <a:close/>
                  <a:moveTo>
                    <a:pt x="729" y="26317"/>
                  </a:moveTo>
                  <a:lnTo>
                    <a:pt x="729" y="26317"/>
                  </a:lnTo>
                  <a:cubicBezTo>
                    <a:pt x="1292" y="26824"/>
                    <a:pt x="1957" y="27056"/>
                    <a:pt x="2766" y="27056"/>
                  </a:cubicBezTo>
                  <a:cubicBezTo>
                    <a:pt x="2866" y="27056"/>
                    <a:pt x="2968" y="27052"/>
                    <a:pt x="3072" y="27045"/>
                  </a:cubicBezTo>
                  <a:cubicBezTo>
                    <a:pt x="4301" y="26967"/>
                    <a:pt x="5206" y="26500"/>
                    <a:pt x="6411" y="26500"/>
                  </a:cubicBezTo>
                  <a:cubicBezTo>
                    <a:pt x="6666" y="26500"/>
                    <a:pt x="6934" y="26521"/>
                    <a:pt x="7221" y="26570"/>
                  </a:cubicBezTo>
                  <a:cubicBezTo>
                    <a:pt x="8234" y="26729"/>
                    <a:pt x="9184" y="27172"/>
                    <a:pt x="10166" y="27457"/>
                  </a:cubicBezTo>
                  <a:cubicBezTo>
                    <a:pt x="10765" y="27614"/>
                    <a:pt x="11327" y="27680"/>
                    <a:pt x="11874" y="27680"/>
                  </a:cubicBezTo>
                  <a:cubicBezTo>
                    <a:pt x="13093" y="27680"/>
                    <a:pt x="14238" y="27353"/>
                    <a:pt x="15550" y="26982"/>
                  </a:cubicBezTo>
                  <a:cubicBezTo>
                    <a:pt x="16443" y="26713"/>
                    <a:pt x="17277" y="26599"/>
                    <a:pt x="18082" y="26599"/>
                  </a:cubicBezTo>
                  <a:cubicBezTo>
                    <a:pt x="19932" y="26599"/>
                    <a:pt x="21623" y="27204"/>
                    <a:pt x="23499" y="27932"/>
                  </a:cubicBezTo>
                  <a:cubicBezTo>
                    <a:pt x="21535" y="28850"/>
                    <a:pt x="18685" y="30180"/>
                    <a:pt x="18052" y="31986"/>
                  </a:cubicBezTo>
                  <a:cubicBezTo>
                    <a:pt x="17545" y="33537"/>
                    <a:pt x="18843" y="34297"/>
                    <a:pt x="20173" y="34519"/>
                  </a:cubicBezTo>
                  <a:cubicBezTo>
                    <a:pt x="17513" y="34994"/>
                    <a:pt x="14790" y="35501"/>
                    <a:pt x="12256" y="36261"/>
                  </a:cubicBezTo>
                  <a:cubicBezTo>
                    <a:pt x="9754" y="35406"/>
                    <a:pt x="6936" y="34709"/>
                    <a:pt x="5004" y="32841"/>
                  </a:cubicBezTo>
                  <a:cubicBezTo>
                    <a:pt x="3135" y="31036"/>
                    <a:pt x="1394" y="28819"/>
                    <a:pt x="729" y="26317"/>
                  </a:cubicBezTo>
                  <a:close/>
                  <a:moveTo>
                    <a:pt x="42247" y="31669"/>
                  </a:moveTo>
                  <a:lnTo>
                    <a:pt x="42247" y="31669"/>
                  </a:lnTo>
                  <a:cubicBezTo>
                    <a:pt x="45414" y="31732"/>
                    <a:pt x="48517" y="33189"/>
                    <a:pt x="51684" y="33569"/>
                  </a:cubicBezTo>
                  <a:cubicBezTo>
                    <a:pt x="53078" y="33727"/>
                    <a:pt x="55991" y="34487"/>
                    <a:pt x="57258" y="35913"/>
                  </a:cubicBezTo>
                  <a:cubicBezTo>
                    <a:pt x="56054" y="36229"/>
                    <a:pt x="54914" y="36641"/>
                    <a:pt x="53711" y="36958"/>
                  </a:cubicBezTo>
                  <a:cubicBezTo>
                    <a:pt x="53171" y="37095"/>
                    <a:pt x="52719" y="37147"/>
                    <a:pt x="52304" y="37147"/>
                  </a:cubicBezTo>
                  <a:cubicBezTo>
                    <a:pt x="51382" y="37147"/>
                    <a:pt x="50645" y="36889"/>
                    <a:pt x="49531" y="36736"/>
                  </a:cubicBezTo>
                  <a:cubicBezTo>
                    <a:pt x="49395" y="36719"/>
                    <a:pt x="49273" y="36711"/>
                    <a:pt x="49157" y="36711"/>
                  </a:cubicBezTo>
                  <a:cubicBezTo>
                    <a:pt x="48841" y="36711"/>
                    <a:pt x="48571" y="36770"/>
                    <a:pt x="48200" y="36863"/>
                  </a:cubicBezTo>
                  <a:cubicBezTo>
                    <a:pt x="47133" y="37129"/>
                    <a:pt x="46252" y="37357"/>
                    <a:pt x="45384" y="37357"/>
                  </a:cubicBezTo>
                  <a:cubicBezTo>
                    <a:pt x="44502" y="37357"/>
                    <a:pt x="43633" y="37122"/>
                    <a:pt x="42595" y="36451"/>
                  </a:cubicBezTo>
                  <a:cubicBezTo>
                    <a:pt x="42595" y="36419"/>
                    <a:pt x="42563" y="36419"/>
                    <a:pt x="42563" y="36419"/>
                  </a:cubicBezTo>
                  <a:cubicBezTo>
                    <a:pt x="42848" y="36008"/>
                    <a:pt x="43070" y="35501"/>
                    <a:pt x="43133" y="34931"/>
                  </a:cubicBezTo>
                  <a:cubicBezTo>
                    <a:pt x="43292" y="33759"/>
                    <a:pt x="42880" y="32619"/>
                    <a:pt x="42247" y="31669"/>
                  </a:cubicBezTo>
                  <a:close/>
                  <a:moveTo>
                    <a:pt x="38470" y="32804"/>
                  </a:moveTo>
                  <a:cubicBezTo>
                    <a:pt x="40015" y="32804"/>
                    <a:pt x="41546" y="33053"/>
                    <a:pt x="42373" y="33949"/>
                  </a:cubicBezTo>
                  <a:cubicBezTo>
                    <a:pt x="42658" y="35849"/>
                    <a:pt x="41708" y="37623"/>
                    <a:pt x="38985" y="37686"/>
                  </a:cubicBezTo>
                  <a:cubicBezTo>
                    <a:pt x="38965" y="37686"/>
                    <a:pt x="38945" y="37686"/>
                    <a:pt x="38925" y="37686"/>
                  </a:cubicBezTo>
                  <a:cubicBezTo>
                    <a:pt x="36263" y="37686"/>
                    <a:pt x="34285" y="35583"/>
                    <a:pt x="32556" y="33822"/>
                  </a:cubicBezTo>
                  <a:cubicBezTo>
                    <a:pt x="32493" y="33759"/>
                    <a:pt x="32429" y="33759"/>
                    <a:pt x="32398" y="33759"/>
                  </a:cubicBezTo>
                  <a:cubicBezTo>
                    <a:pt x="32334" y="33759"/>
                    <a:pt x="32303" y="33791"/>
                    <a:pt x="32271" y="33791"/>
                  </a:cubicBezTo>
                  <a:cubicBezTo>
                    <a:pt x="32176" y="33727"/>
                    <a:pt x="32049" y="33664"/>
                    <a:pt x="31954" y="33632"/>
                  </a:cubicBezTo>
                  <a:cubicBezTo>
                    <a:pt x="32936" y="33506"/>
                    <a:pt x="33949" y="33252"/>
                    <a:pt x="34963" y="33094"/>
                  </a:cubicBezTo>
                  <a:cubicBezTo>
                    <a:pt x="35872" y="32979"/>
                    <a:pt x="37176" y="32804"/>
                    <a:pt x="38470" y="32804"/>
                  </a:cubicBezTo>
                  <a:close/>
                  <a:moveTo>
                    <a:pt x="30037" y="33790"/>
                  </a:moveTo>
                  <a:cubicBezTo>
                    <a:pt x="30747" y="33790"/>
                    <a:pt x="31431" y="33912"/>
                    <a:pt x="32049" y="34266"/>
                  </a:cubicBezTo>
                  <a:cubicBezTo>
                    <a:pt x="32018" y="34392"/>
                    <a:pt x="31954" y="34519"/>
                    <a:pt x="31891" y="34646"/>
                  </a:cubicBezTo>
                  <a:cubicBezTo>
                    <a:pt x="31764" y="34709"/>
                    <a:pt x="31701" y="34836"/>
                    <a:pt x="31764" y="34994"/>
                  </a:cubicBezTo>
                  <a:cubicBezTo>
                    <a:pt x="31194" y="36546"/>
                    <a:pt x="30656" y="38319"/>
                    <a:pt x="29484" y="39333"/>
                  </a:cubicBezTo>
                  <a:cubicBezTo>
                    <a:pt x="29009" y="39713"/>
                    <a:pt x="28597" y="39934"/>
                    <a:pt x="28217" y="39998"/>
                  </a:cubicBezTo>
                  <a:cubicBezTo>
                    <a:pt x="28186" y="39966"/>
                    <a:pt x="28186" y="39934"/>
                    <a:pt x="28186" y="39903"/>
                  </a:cubicBezTo>
                  <a:cubicBezTo>
                    <a:pt x="28186" y="39871"/>
                    <a:pt x="28162" y="39855"/>
                    <a:pt x="28138" y="39855"/>
                  </a:cubicBezTo>
                  <a:cubicBezTo>
                    <a:pt x="28114" y="39855"/>
                    <a:pt x="28091" y="39871"/>
                    <a:pt x="28091" y="39903"/>
                  </a:cubicBezTo>
                  <a:cubicBezTo>
                    <a:pt x="28091" y="39934"/>
                    <a:pt x="28091" y="39966"/>
                    <a:pt x="28122" y="39998"/>
                  </a:cubicBezTo>
                  <a:cubicBezTo>
                    <a:pt x="28074" y="40002"/>
                    <a:pt x="28026" y="40004"/>
                    <a:pt x="27979" y="40004"/>
                  </a:cubicBezTo>
                  <a:cubicBezTo>
                    <a:pt x="26015" y="40004"/>
                    <a:pt x="25010" y="36219"/>
                    <a:pt x="24639" y="34487"/>
                  </a:cubicBezTo>
                  <a:cubicBezTo>
                    <a:pt x="25114" y="34456"/>
                    <a:pt x="25589" y="34392"/>
                    <a:pt x="26064" y="34361"/>
                  </a:cubicBezTo>
                  <a:cubicBezTo>
                    <a:pt x="27301" y="34216"/>
                    <a:pt x="28713" y="33790"/>
                    <a:pt x="30037" y="33790"/>
                  </a:cubicBezTo>
                  <a:close/>
                  <a:moveTo>
                    <a:pt x="32493" y="34297"/>
                  </a:moveTo>
                  <a:cubicBezTo>
                    <a:pt x="34158" y="36183"/>
                    <a:pt x="36229" y="38193"/>
                    <a:pt x="38922" y="38193"/>
                  </a:cubicBezTo>
                  <a:cubicBezTo>
                    <a:pt x="38943" y="38193"/>
                    <a:pt x="38964" y="38193"/>
                    <a:pt x="38985" y="38193"/>
                  </a:cubicBezTo>
                  <a:cubicBezTo>
                    <a:pt x="40252" y="38161"/>
                    <a:pt x="41487" y="37686"/>
                    <a:pt x="42278" y="36799"/>
                  </a:cubicBezTo>
                  <a:cubicBezTo>
                    <a:pt x="42278" y="36831"/>
                    <a:pt x="42310" y="36863"/>
                    <a:pt x="42342" y="36863"/>
                  </a:cubicBezTo>
                  <a:cubicBezTo>
                    <a:pt x="43292" y="37496"/>
                    <a:pt x="44210" y="37876"/>
                    <a:pt x="45350" y="37939"/>
                  </a:cubicBezTo>
                  <a:cubicBezTo>
                    <a:pt x="45429" y="37944"/>
                    <a:pt x="45507" y="37946"/>
                    <a:pt x="45585" y="37946"/>
                  </a:cubicBezTo>
                  <a:cubicBezTo>
                    <a:pt x="46887" y="37946"/>
                    <a:pt x="48110" y="37325"/>
                    <a:pt x="49400" y="37325"/>
                  </a:cubicBezTo>
                  <a:cubicBezTo>
                    <a:pt x="49590" y="37325"/>
                    <a:pt x="49781" y="37338"/>
                    <a:pt x="49974" y="37369"/>
                  </a:cubicBezTo>
                  <a:cubicBezTo>
                    <a:pt x="50818" y="37501"/>
                    <a:pt x="51267" y="37787"/>
                    <a:pt x="52035" y="37787"/>
                  </a:cubicBezTo>
                  <a:cubicBezTo>
                    <a:pt x="52188" y="37787"/>
                    <a:pt x="52354" y="37776"/>
                    <a:pt x="52539" y="37749"/>
                  </a:cubicBezTo>
                  <a:cubicBezTo>
                    <a:pt x="54186" y="37496"/>
                    <a:pt x="55928" y="36768"/>
                    <a:pt x="57480" y="36198"/>
                  </a:cubicBezTo>
                  <a:lnTo>
                    <a:pt x="57480" y="36198"/>
                  </a:lnTo>
                  <a:cubicBezTo>
                    <a:pt x="58050" y="37053"/>
                    <a:pt x="58018" y="38161"/>
                    <a:pt x="56719" y="39491"/>
                  </a:cubicBezTo>
                  <a:cubicBezTo>
                    <a:pt x="55358" y="40916"/>
                    <a:pt x="52983" y="41011"/>
                    <a:pt x="51209" y="41676"/>
                  </a:cubicBezTo>
                  <a:cubicBezTo>
                    <a:pt x="49657" y="42278"/>
                    <a:pt x="48264" y="43291"/>
                    <a:pt x="46649" y="43798"/>
                  </a:cubicBezTo>
                  <a:cubicBezTo>
                    <a:pt x="46142" y="43925"/>
                    <a:pt x="45667" y="44020"/>
                    <a:pt x="45192" y="44051"/>
                  </a:cubicBezTo>
                  <a:cubicBezTo>
                    <a:pt x="45160" y="44020"/>
                    <a:pt x="45129" y="43988"/>
                    <a:pt x="45097" y="43956"/>
                  </a:cubicBezTo>
                  <a:cubicBezTo>
                    <a:pt x="45079" y="43929"/>
                    <a:pt x="45051" y="43918"/>
                    <a:pt x="45020" y="43918"/>
                  </a:cubicBezTo>
                  <a:cubicBezTo>
                    <a:pt x="44941" y="43918"/>
                    <a:pt x="44844" y="43992"/>
                    <a:pt x="44844" y="44083"/>
                  </a:cubicBezTo>
                  <a:cubicBezTo>
                    <a:pt x="43355" y="44083"/>
                    <a:pt x="41962" y="43545"/>
                    <a:pt x="40537" y="42721"/>
                  </a:cubicBezTo>
                  <a:cubicBezTo>
                    <a:pt x="37180" y="40758"/>
                    <a:pt x="34424" y="38003"/>
                    <a:pt x="32271" y="34772"/>
                  </a:cubicBezTo>
                  <a:cubicBezTo>
                    <a:pt x="32334" y="34646"/>
                    <a:pt x="32366" y="34487"/>
                    <a:pt x="32398" y="34361"/>
                  </a:cubicBezTo>
                  <a:cubicBezTo>
                    <a:pt x="32429" y="34329"/>
                    <a:pt x="32461" y="34329"/>
                    <a:pt x="32493" y="34297"/>
                  </a:cubicBezTo>
                  <a:close/>
                  <a:moveTo>
                    <a:pt x="20110" y="35184"/>
                  </a:moveTo>
                  <a:lnTo>
                    <a:pt x="19983" y="35311"/>
                  </a:lnTo>
                  <a:cubicBezTo>
                    <a:pt x="16563" y="36831"/>
                    <a:pt x="13175" y="38446"/>
                    <a:pt x="10388" y="41043"/>
                  </a:cubicBezTo>
                  <a:cubicBezTo>
                    <a:pt x="10333" y="41098"/>
                    <a:pt x="10396" y="41176"/>
                    <a:pt x="10455" y="41176"/>
                  </a:cubicBezTo>
                  <a:cubicBezTo>
                    <a:pt x="10465" y="41176"/>
                    <a:pt x="10474" y="41174"/>
                    <a:pt x="10483" y="41170"/>
                  </a:cubicBezTo>
                  <a:cubicBezTo>
                    <a:pt x="13396" y="39016"/>
                    <a:pt x="16310" y="37338"/>
                    <a:pt x="19508" y="35723"/>
                  </a:cubicBezTo>
                  <a:lnTo>
                    <a:pt x="19508" y="35723"/>
                  </a:lnTo>
                  <a:cubicBezTo>
                    <a:pt x="18907" y="36293"/>
                    <a:pt x="18273" y="36863"/>
                    <a:pt x="17672" y="37464"/>
                  </a:cubicBezTo>
                  <a:cubicBezTo>
                    <a:pt x="17721" y="37391"/>
                    <a:pt x="17675" y="37317"/>
                    <a:pt x="17607" y="37317"/>
                  </a:cubicBezTo>
                  <a:cubicBezTo>
                    <a:pt x="17588" y="37317"/>
                    <a:pt x="17566" y="37323"/>
                    <a:pt x="17545" y="37338"/>
                  </a:cubicBezTo>
                  <a:cubicBezTo>
                    <a:pt x="15328" y="39554"/>
                    <a:pt x="13175" y="41930"/>
                    <a:pt x="11369" y="44495"/>
                  </a:cubicBezTo>
                  <a:cubicBezTo>
                    <a:pt x="11321" y="44543"/>
                    <a:pt x="11384" y="44611"/>
                    <a:pt x="11445" y="44611"/>
                  </a:cubicBezTo>
                  <a:cubicBezTo>
                    <a:pt x="11463" y="44611"/>
                    <a:pt x="11481" y="44605"/>
                    <a:pt x="11496" y="44590"/>
                  </a:cubicBezTo>
                  <a:cubicBezTo>
                    <a:pt x="13079" y="42595"/>
                    <a:pt x="14695" y="40663"/>
                    <a:pt x="16405" y="38794"/>
                  </a:cubicBezTo>
                  <a:lnTo>
                    <a:pt x="16405" y="38794"/>
                  </a:lnTo>
                  <a:cubicBezTo>
                    <a:pt x="15930" y="39364"/>
                    <a:pt x="15518" y="39934"/>
                    <a:pt x="15170" y="40568"/>
                  </a:cubicBezTo>
                  <a:cubicBezTo>
                    <a:pt x="13776" y="43101"/>
                    <a:pt x="13745" y="46458"/>
                    <a:pt x="13333" y="49245"/>
                  </a:cubicBezTo>
                  <a:cubicBezTo>
                    <a:pt x="13111" y="50734"/>
                    <a:pt x="12541" y="53584"/>
                    <a:pt x="12699" y="55959"/>
                  </a:cubicBezTo>
                  <a:cubicBezTo>
                    <a:pt x="11668" y="56943"/>
                    <a:pt x="11036" y="57442"/>
                    <a:pt x="9826" y="57442"/>
                  </a:cubicBezTo>
                  <a:cubicBezTo>
                    <a:pt x="9402" y="57442"/>
                    <a:pt x="8906" y="57381"/>
                    <a:pt x="8297" y="57257"/>
                  </a:cubicBezTo>
                  <a:cubicBezTo>
                    <a:pt x="7791" y="57131"/>
                    <a:pt x="7664" y="56909"/>
                    <a:pt x="7126" y="56877"/>
                  </a:cubicBezTo>
                  <a:cubicBezTo>
                    <a:pt x="7084" y="56875"/>
                    <a:pt x="7042" y="56873"/>
                    <a:pt x="7000" y="56873"/>
                  </a:cubicBezTo>
                  <a:cubicBezTo>
                    <a:pt x="5743" y="56873"/>
                    <a:pt x="4684" y="58016"/>
                    <a:pt x="3599" y="58016"/>
                  </a:cubicBezTo>
                  <a:cubicBezTo>
                    <a:pt x="2962" y="58016"/>
                    <a:pt x="2315" y="57622"/>
                    <a:pt x="1615" y="56371"/>
                  </a:cubicBezTo>
                  <a:cubicBezTo>
                    <a:pt x="0" y="53457"/>
                    <a:pt x="760" y="47978"/>
                    <a:pt x="1774" y="45001"/>
                  </a:cubicBezTo>
                  <a:cubicBezTo>
                    <a:pt x="4339" y="37528"/>
                    <a:pt x="13333" y="36451"/>
                    <a:pt x="20110" y="35184"/>
                  </a:cubicBezTo>
                  <a:close/>
                  <a:moveTo>
                    <a:pt x="32081" y="35437"/>
                  </a:moveTo>
                  <a:cubicBezTo>
                    <a:pt x="34519" y="39016"/>
                    <a:pt x="37845" y="42278"/>
                    <a:pt x="41867" y="44020"/>
                  </a:cubicBezTo>
                  <a:cubicBezTo>
                    <a:pt x="42817" y="44416"/>
                    <a:pt x="43723" y="44614"/>
                    <a:pt x="44622" y="44614"/>
                  </a:cubicBezTo>
                  <a:cubicBezTo>
                    <a:pt x="44801" y="44614"/>
                    <a:pt x="44981" y="44606"/>
                    <a:pt x="45160" y="44590"/>
                  </a:cubicBezTo>
                  <a:cubicBezTo>
                    <a:pt x="46902" y="47250"/>
                    <a:pt x="47725" y="50354"/>
                    <a:pt x="49689" y="52887"/>
                  </a:cubicBezTo>
                  <a:cubicBezTo>
                    <a:pt x="49974" y="53235"/>
                    <a:pt x="50512" y="53710"/>
                    <a:pt x="50702" y="54059"/>
                  </a:cubicBezTo>
                  <a:cubicBezTo>
                    <a:pt x="51906" y="56529"/>
                    <a:pt x="49974" y="56909"/>
                    <a:pt x="48676" y="57447"/>
                  </a:cubicBezTo>
                  <a:cubicBezTo>
                    <a:pt x="46879" y="58201"/>
                    <a:pt x="45083" y="59086"/>
                    <a:pt x="43117" y="59086"/>
                  </a:cubicBezTo>
                  <a:cubicBezTo>
                    <a:pt x="42934" y="59086"/>
                    <a:pt x="42750" y="59079"/>
                    <a:pt x="42563" y="59062"/>
                  </a:cubicBezTo>
                  <a:cubicBezTo>
                    <a:pt x="38256" y="58651"/>
                    <a:pt x="35660" y="54692"/>
                    <a:pt x="33759" y="51240"/>
                  </a:cubicBezTo>
                  <a:cubicBezTo>
                    <a:pt x="31796" y="47725"/>
                    <a:pt x="30339" y="44020"/>
                    <a:pt x="29167" y="40156"/>
                  </a:cubicBezTo>
                  <a:cubicBezTo>
                    <a:pt x="29167" y="40156"/>
                    <a:pt x="29167" y="40156"/>
                    <a:pt x="29136" y="40124"/>
                  </a:cubicBezTo>
                  <a:cubicBezTo>
                    <a:pt x="30656" y="39333"/>
                    <a:pt x="31511" y="37211"/>
                    <a:pt x="32081" y="35437"/>
                  </a:cubicBezTo>
                  <a:close/>
                  <a:moveTo>
                    <a:pt x="24132" y="34551"/>
                  </a:moveTo>
                  <a:cubicBezTo>
                    <a:pt x="24480" y="36198"/>
                    <a:pt x="25177" y="39396"/>
                    <a:pt x="26951" y="40251"/>
                  </a:cubicBezTo>
                  <a:cubicBezTo>
                    <a:pt x="26571" y="44811"/>
                    <a:pt x="29642" y="49150"/>
                    <a:pt x="27616" y="53647"/>
                  </a:cubicBezTo>
                  <a:cubicBezTo>
                    <a:pt x="26697" y="55674"/>
                    <a:pt x="25145" y="57479"/>
                    <a:pt x="23499" y="58999"/>
                  </a:cubicBezTo>
                  <a:cubicBezTo>
                    <a:pt x="22852" y="59587"/>
                    <a:pt x="21962" y="59896"/>
                    <a:pt x="21063" y="59896"/>
                  </a:cubicBezTo>
                  <a:cubicBezTo>
                    <a:pt x="20509" y="59896"/>
                    <a:pt x="19952" y="59779"/>
                    <a:pt x="19445" y="59538"/>
                  </a:cubicBezTo>
                  <a:cubicBezTo>
                    <a:pt x="19097" y="59379"/>
                    <a:pt x="18875" y="58904"/>
                    <a:pt x="18527" y="58682"/>
                  </a:cubicBezTo>
                  <a:cubicBezTo>
                    <a:pt x="18215" y="58541"/>
                    <a:pt x="17953" y="58424"/>
                    <a:pt x="17629" y="58424"/>
                  </a:cubicBezTo>
                  <a:cubicBezTo>
                    <a:pt x="17591" y="58424"/>
                    <a:pt x="17553" y="58426"/>
                    <a:pt x="17513" y="58429"/>
                  </a:cubicBezTo>
                  <a:cubicBezTo>
                    <a:pt x="17101" y="58461"/>
                    <a:pt x="16816" y="58904"/>
                    <a:pt x="16500" y="58904"/>
                  </a:cubicBezTo>
                  <a:cubicBezTo>
                    <a:pt x="16367" y="59009"/>
                    <a:pt x="16228" y="59062"/>
                    <a:pt x="16083" y="59062"/>
                  </a:cubicBezTo>
                  <a:cubicBezTo>
                    <a:pt x="15746" y="59062"/>
                    <a:pt x="15378" y="58774"/>
                    <a:pt x="14980" y="58176"/>
                  </a:cubicBezTo>
                  <a:cubicBezTo>
                    <a:pt x="13840" y="58144"/>
                    <a:pt x="13301" y="57637"/>
                    <a:pt x="13365" y="56687"/>
                  </a:cubicBezTo>
                  <a:cubicBezTo>
                    <a:pt x="13175" y="56054"/>
                    <a:pt x="13206" y="55357"/>
                    <a:pt x="13238" y="54692"/>
                  </a:cubicBezTo>
                  <a:cubicBezTo>
                    <a:pt x="13270" y="52064"/>
                    <a:pt x="13871" y="49403"/>
                    <a:pt x="14251" y="46775"/>
                  </a:cubicBezTo>
                  <a:cubicBezTo>
                    <a:pt x="14600" y="44558"/>
                    <a:pt x="14758" y="42183"/>
                    <a:pt x="16025" y="40219"/>
                  </a:cubicBezTo>
                  <a:cubicBezTo>
                    <a:pt x="17386" y="38129"/>
                    <a:pt x="19667" y="36356"/>
                    <a:pt x="21472" y="34614"/>
                  </a:cubicBezTo>
                  <a:cubicBezTo>
                    <a:pt x="21701" y="34623"/>
                    <a:pt x="21935" y="34627"/>
                    <a:pt x="22171" y="34627"/>
                  </a:cubicBezTo>
                  <a:cubicBezTo>
                    <a:pt x="22817" y="34627"/>
                    <a:pt x="23483" y="34597"/>
                    <a:pt x="24132" y="34551"/>
                  </a:cubicBezTo>
                  <a:close/>
                  <a:moveTo>
                    <a:pt x="28692" y="40314"/>
                  </a:moveTo>
                  <a:cubicBezTo>
                    <a:pt x="30054" y="45192"/>
                    <a:pt x="32113" y="50164"/>
                    <a:pt x="35026" y="54344"/>
                  </a:cubicBezTo>
                  <a:cubicBezTo>
                    <a:pt x="34329" y="56656"/>
                    <a:pt x="33728" y="59031"/>
                    <a:pt x="32429" y="61089"/>
                  </a:cubicBezTo>
                  <a:cubicBezTo>
                    <a:pt x="31289" y="62894"/>
                    <a:pt x="30181" y="63243"/>
                    <a:pt x="28281" y="63781"/>
                  </a:cubicBezTo>
                  <a:cubicBezTo>
                    <a:pt x="27584" y="63971"/>
                    <a:pt x="27014" y="64098"/>
                    <a:pt x="26444" y="64541"/>
                  </a:cubicBezTo>
                  <a:cubicBezTo>
                    <a:pt x="25206" y="65562"/>
                    <a:pt x="25541" y="66221"/>
                    <a:pt x="23754" y="66221"/>
                  </a:cubicBezTo>
                  <a:cubicBezTo>
                    <a:pt x="23712" y="66221"/>
                    <a:pt x="23669" y="66220"/>
                    <a:pt x="23625" y="66220"/>
                  </a:cubicBezTo>
                  <a:cubicBezTo>
                    <a:pt x="21979" y="66188"/>
                    <a:pt x="20997" y="65523"/>
                    <a:pt x="19667" y="64668"/>
                  </a:cubicBezTo>
                  <a:cubicBezTo>
                    <a:pt x="17608" y="63369"/>
                    <a:pt x="15835" y="61818"/>
                    <a:pt x="14726" y="59664"/>
                  </a:cubicBezTo>
                  <a:lnTo>
                    <a:pt x="14726" y="59664"/>
                  </a:lnTo>
                  <a:cubicBezTo>
                    <a:pt x="15008" y="59772"/>
                    <a:pt x="15333" y="59821"/>
                    <a:pt x="15703" y="59821"/>
                  </a:cubicBezTo>
                  <a:cubicBezTo>
                    <a:pt x="15875" y="59821"/>
                    <a:pt x="16056" y="59811"/>
                    <a:pt x="16246" y="59791"/>
                  </a:cubicBezTo>
                  <a:cubicBezTo>
                    <a:pt x="17524" y="59625"/>
                    <a:pt x="18086" y="59526"/>
                    <a:pt x="18384" y="59526"/>
                  </a:cubicBezTo>
                  <a:cubicBezTo>
                    <a:pt x="18884" y="59526"/>
                    <a:pt x="18643" y="59805"/>
                    <a:pt x="19793" y="60519"/>
                  </a:cubicBezTo>
                  <a:cubicBezTo>
                    <a:pt x="20194" y="60767"/>
                    <a:pt x="20560" y="60877"/>
                    <a:pt x="20953" y="60877"/>
                  </a:cubicBezTo>
                  <a:cubicBezTo>
                    <a:pt x="21214" y="60877"/>
                    <a:pt x="21486" y="60829"/>
                    <a:pt x="21788" y="60741"/>
                  </a:cubicBezTo>
                  <a:cubicBezTo>
                    <a:pt x="23752" y="60108"/>
                    <a:pt x="25494" y="57827"/>
                    <a:pt x="26666" y="56244"/>
                  </a:cubicBezTo>
                  <a:cubicBezTo>
                    <a:pt x="28027" y="54375"/>
                    <a:pt x="28946" y="52285"/>
                    <a:pt x="28851" y="49974"/>
                  </a:cubicBezTo>
                  <a:cubicBezTo>
                    <a:pt x="28756" y="46680"/>
                    <a:pt x="27141" y="43671"/>
                    <a:pt x="27236" y="40346"/>
                  </a:cubicBezTo>
                  <a:lnTo>
                    <a:pt x="27236" y="40346"/>
                  </a:lnTo>
                  <a:cubicBezTo>
                    <a:pt x="27449" y="40417"/>
                    <a:pt x="27663" y="40453"/>
                    <a:pt x="27877" y="40453"/>
                  </a:cubicBezTo>
                  <a:cubicBezTo>
                    <a:pt x="27948" y="40453"/>
                    <a:pt x="28019" y="40449"/>
                    <a:pt x="28091" y="40441"/>
                  </a:cubicBezTo>
                  <a:lnTo>
                    <a:pt x="28154" y="40441"/>
                  </a:lnTo>
                  <a:cubicBezTo>
                    <a:pt x="28502" y="43260"/>
                    <a:pt x="29104" y="46078"/>
                    <a:pt x="29896" y="48802"/>
                  </a:cubicBezTo>
                  <a:cubicBezTo>
                    <a:pt x="29908" y="48839"/>
                    <a:pt x="29940" y="48857"/>
                    <a:pt x="29973" y="48857"/>
                  </a:cubicBezTo>
                  <a:cubicBezTo>
                    <a:pt x="30023" y="48857"/>
                    <a:pt x="30073" y="48815"/>
                    <a:pt x="30054" y="48738"/>
                  </a:cubicBezTo>
                  <a:cubicBezTo>
                    <a:pt x="29389" y="45983"/>
                    <a:pt x="28819" y="43196"/>
                    <a:pt x="28281" y="40410"/>
                  </a:cubicBezTo>
                  <a:cubicBezTo>
                    <a:pt x="28407" y="40378"/>
                    <a:pt x="28566" y="40346"/>
                    <a:pt x="28692" y="40314"/>
                  </a:cubicBezTo>
                  <a:close/>
                  <a:moveTo>
                    <a:pt x="35913" y="0"/>
                  </a:moveTo>
                  <a:cubicBezTo>
                    <a:pt x="35818" y="602"/>
                    <a:pt x="35691" y="1203"/>
                    <a:pt x="35565" y="1805"/>
                  </a:cubicBezTo>
                  <a:cubicBezTo>
                    <a:pt x="34519" y="6492"/>
                    <a:pt x="32968" y="11147"/>
                    <a:pt x="31448" y="15708"/>
                  </a:cubicBezTo>
                  <a:cubicBezTo>
                    <a:pt x="30592" y="18305"/>
                    <a:pt x="29452" y="20458"/>
                    <a:pt x="27742" y="22612"/>
                  </a:cubicBezTo>
                  <a:cubicBezTo>
                    <a:pt x="26697" y="23973"/>
                    <a:pt x="25715" y="25240"/>
                    <a:pt x="25272" y="26919"/>
                  </a:cubicBezTo>
                  <a:cubicBezTo>
                    <a:pt x="25240" y="27014"/>
                    <a:pt x="25272" y="27045"/>
                    <a:pt x="25335" y="27077"/>
                  </a:cubicBezTo>
                  <a:cubicBezTo>
                    <a:pt x="25082" y="27204"/>
                    <a:pt x="24829" y="27330"/>
                    <a:pt x="24575" y="27457"/>
                  </a:cubicBezTo>
                  <a:cubicBezTo>
                    <a:pt x="24480" y="27489"/>
                    <a:pt x="24354" y="27552"/>
                    <a:pt x="24259" y="27615"/>
                  </a:cubicBezTo>
                  <a:cubicBezTo>
                    <a:pt x="24227" y="27584"/>
                    <a:pt x="24227" y="27584"/>
                    <a:pt x="24227" y="27552"/>
                  </a:cubicBezTo>
                  <a:cubicBezTo>
                    <a:pt x="21345" y="24670"/>
                    <a:pt x="17988" y="21630"/>
                    <a:pt x="13776" y="21091"/>
                  </a:cubicBezTo>
                  <a:cubicBezTo>
                    <a:pt x="13400" y="21045"/>
                    <a:pt x="13029" y="21022"/>
                    <a:pt x="12663" y="21022"/>
                  </a:cubicBezTo>
                  <a:cubicBezTo>
                    <a:pt x="11273" y="21022"/>
                    <a:pt x="9949" y="21352"/>
                    <a:pt x="8646" y="21978"/>
                  </a:cubicBezTo>
                  <a:cubicBezTo>
                    <a:pt x="5796" y="23372"/>
                    <a:pt x="3484" y="24923"/>
                    <a:pt x="222" y="25367"/>
                  </a:cubicBezTo>
                  <a:cubicBezTo>
                    <a:pt x="127" y="25367"/>
                    <a:pt x="95" y="25493"/>
                    <a:pt x="127" y="25588"/>
                  </a:cubicBezTo>
                  <a:cubicBezTo>
                    <a:pt x="127" y="25620"/>
                    <a:pt x="95" y="25683"/>
                    <a:pt x="95" y="25715"/>
                  </a:cubicBezTo>
                  <a:cubicBezTo>
                    <a:pt x="634" y="28660"/>
                    <a:pt x="2597" y="31099"/>
                    <a:pt x="4687" y="33157"/>
                  </a:cubicBezTo>
                  <a:cubicBezTo>
                    <a:pt x="6492" y="34962"/>
                    <a:pt x="9216" y="35849"/>
                    <a:pt x="11686" y="36419"/>
                  </a:cubicBezTo>
                  <a:cubicBezTo>
                    <a:pt x="5954" y="38224"/>
                    <a:pt x="1204" y="41328"/>
                    <a:pt x="412" y="48485"/>
                  </a:cubicBezTo>
                  <a:cubicBezTo>
                    <a:pt x="127" y="50860"/>
                    <a:pt x="127" y="53362"/>
                    <a:pt x="792" y="55706"/>
                  </a:cubicBezTo>
                  <a:cubicBezTo>
                    <a:pt x="1109" y="56846"/>
                    <a:pt x="1520" y="58524"/>
                    <a:pt x="2882" y="58777"/>
                  </a:cubicBezTo>
                  <a:cubicBezTo>
                    <a:pt x="3001" y="58803"/>
                    <a:pt x="3118" y="58815"/>
                    <a:pt x="3232" y="58815"/>
                  </a:cubicBezTo>
                  <a:cubicBezTo>
                    <a:pt x="3818" y="58815"/>
                    <a:pt x="4347" y="58514"/>
                    <a:pt x="4877" y="58302"/>
                  </a:cubicBezTo>
                  <a:cubicBezTo>
                    <a:pt x="5661" y="57983"/>
                    <a:pt x="6445" y="57531"/>
                    <a:pt x="7326" y="57531"/>
                  </a:cubicBezTo>
                  <a:cubicBezTo>
                    <a:pt x="7406" y="57531"/>
                    <a:pt x="7487" y="57534"/>
                    <a:pt x="7569" y="57542"/>
                  </a:cubicBezTo>
                  <a:cubicBezTo>
                    <a:pt x="8171" y="57606"/>
                    <a:pt x="8646" y="58112"/>
                    <a:pt x="9248" y="58176"/>
                  </a:cubicBezTo>
                  <a:cubicBezTo>
                    <a:pt x="9360" y="58187"/>
                    <a:pt x="9470" y="58193"/>
                    <a:pt x="9577" y="58193"/>
                  </a:cubicBezTo>
                  <a:cubicBezTo>
                    <a:pt x="10917" y="58193"/>
                    <a:pt x="11851" y="57307"/>
                    <a:pt x="12731" y="56339"/>
                  </a:cubicBezTo>
                  <a:cubicBezTo>
                    <a:pt x="12858" y="57511"/>
                    <a:pt x="13175" y="58524"/>
                    <a:pt x="13840" y="59157"/>
                  </a:cubicBezTo>
                  <a:cubicBezTo>
                    <a:pt x="13840" y="59189"/>
                    <a:pt x="13840" y="59221"/>
                    <a:pt x="13871" y="59221"/>
                  </a:cubicBezTo>
                  <a:cubicBezTo>
                    <a:pt x="14980" y="61849"/>
                    <a:pt x="17006" y="63654"/>
                    <a:pt x="19382" y="65175"/>
                  </a:cubicBezTo>
                  <a:cubicBezTo>
                    <a:pt x="20560" y="65920"/>
                    <a:pt x="22196" y="67251"/>
                    <a:pt x="23733" y="67251"/>
                  </a:cubicBezTo>
                  <a:cubicBezTo>
                    <a:pt x="24219" y="67251"/>
                    <a:pt x="24696" y="67117"/>
                    <a:pt x="25145" y="66790"/>
                  </a:cubicBezTo>
                  <a:cubicBezTo>
                    <a:pt x="25747" y="66378"/>
                    <a:pt x="26000" y="65586"/>
                    <a:pt x="26602" y="65143"/>
                  </a:cubicBezTo>
                  <a:cubicBezTo>
                    <a:pt x="27616" y="64383"/>
                    <a:pt x="28851" y="64383"/>
                    <a:pt x="29991" y="63971"/>
                  </a:cubicBezTo>
                  <a:cubicBezTo>
                    <a:pt x="30941" y="63591"/>
                    <a:pt x="31638" y="63021"/>
                    <a:pt x="32271" y="62229"/>
                  </a:cubicBezTo>
                  <a:cubicBezTo>
                    <a:pt x="33918" y="60203"/>
                    <a:pt x="34931" y="57194"/>
                    <a:pt x="35216" y="54597"/>
                  </a:cubicBezTo>
                  <a:cubicBezTo>
                    <a:pt x="37087" y="57198"/>
                    <a:pt x="39847" y="59557"/>
                    <a:pt x="43174" y="59557"/>
                  </a:cubicBezTo>
                  <a:cubicBezTo>
                    <a:pt x="43452" y="59557"/>
                    <a:pt x="43734" y="59540"/>
                    <a:pt x="44020" y="59506"/>
                  </a:cubicBezTo>
                  <a:cubicBezTo>
                    <a:pt x="46174" y="59252"/>
                    <a:pt x="49214" y="58049"/>
                    <a:pt x="51051" y="56941"/>
                  </a:cubicBezTo>
                  <a:cubicBezTo>
                    <a:pt x="51842" y="56466"/>
                    <a:pt x="52191" y="56117"/>
                    <a:pt x="51906" y="55136"/>
                  </a:cubicBezTo>
                  <a:cubicBezTo>
                    <a:pt x="51336" y="53299"/>
                    <a:pt x="49341" y="51842"/>
                    <a:pt x="48391" y="50164"/>
                  </a:cubicBezTo>
                  <a:cubicBezTo>
                    <a:pt x="47377" y="48295"/>
                    <a:pt x="46712" y="46300"/>
                    <a:pt x="45540" y="44558"/>
                  </a:cubicBezTo>
                  <a:cubicBezTo>
                    <a:pt x="46205" y="44463"/>
                    <a:pt x="46870" y="44273"/>
                    <a:pt x="47567" y="43988"/>
                  </a:cubicBezTo>
                  <a:cubicBezTo>
                    <a:pt x="48992" y="43418"/>
                    <a:pt x="50291" y="42563"/>
                    <a:pt x="51716" y="42056"/>
                  </a:cubicBezTo>
                  <a:cubicBezTo>
                    <a:pt x="52919" y="41645"/>
                    <a:pt x="54218" y="41486"/>
                    <a:pt x="55421" y="40948"/>
                  </a:cubicBezTo>
                  <a:cubicBezTo>
                    <a:pt x="57701" y="39966"/>
                    <a:pt x="58651" y="37844"/>
                    <a:pt x="57765" y="35976"/>
                  </a:cubicBezTo>
                  <a:cubicBezTo>
                    <a:pt x="57796" y="35913"/>
                    <a:pt x="57733" y="35849"/>
                    <a:pt x="57670" y="35818"/>
                  </a:cubicBezTo>
                  <a:cubicBezTo>
                    <a:pt x="57385" y="35311"/>
                    <a:pt x="56973" y="34836"/>
                    <a:pt x="56403" y="34392"/>
                  </a:cubicBezTo>
                  <a:cubicBezTo>
                    <a:pt x="54376" y="32872"/>
                    <a:pt x="51684" y="33189"/>
                    <a:pt x="49341" y="32746"/>
                  </a:cubicBezTo>
                  <a:cubicBezTo>
                    <a:pt x="46941" y="32290"/>
                    <a:pt x="44774" y="31251"/>
                    <a:pt x="42337" y="31251"/>
                  </a:cubicBezTo>
                  <a:cubicBezTo>
                    <a:pt x="42234" y="31251"/>
                    <a:pt x="42130" y="31253"/>
                    <a:pt x="42025" y="31257"/>
                  </a:cubicBezTo>
                  <a:lnTo>
                    <a:pt x="41962" y="31257"/>
                  </a:lnTo>
                  <a:cubicBezTo>
                    <a:pt x="41613" y="30845"/>
                    <a:pt x="41233" y="30434"/>
                    <a:pt x="40822" y="30117"/>
                  </a:cubicBezTo>
                  <a:cubicBezTo>
                    <a:pt x="39523" y="29009"/>
                    <a:pt x="37908" y="28407"/>
                    <a:pt x="36451" y="27615"/>
                  </a:cubicBezTo>
                  <a:cubicBezTo>
                    <a:pt x="35438" y="27077"/>
                    <a:pt x="34488" y="26254"/>
                    <a:pt x="33443" y="25747"/>
                  </a:cubicBezTo>
                  <a:cubicBezTo>
                    <a:pt x="33411" y="25715"/>
                    <a:pt x="33411" y="25683"/>
                    <a:pt x="33411" y="25683"/>
                  </a:cubicBezTo>
                  <a:cubicBezTo>
                    <a:pt x="31796" y="23150"/>
                    <a:pt x="32999" y="19983"/>
                    <a:pt x="33601" y="17323"/>
                  </a:cubicBezTo>
                  <a:cubicBezTo>
                    <a:pt x="34139" y="14948"/>
                    <a:pt x="34678" y="12541"/>
                    <a:pt x="35216" y="10166"/>
                  </a:cubicBezTo>
                  <a:cubicBezTo>
                    <a:pt x="35945" y="6777"/>
                    <a:pt x="36831" y="3389"/>
                    <a:pt x="37528" y="0"/>
                  </a:cubicBezTo>
                  <a:lnTo>
                    <a:pt x="36958" y="0"/>
                  </a:lnTo>
                  <a:cubicBezTo>
                    <a:pt x="36895" y="222"/>
                    <a:pt x="36863" y="443"/>
                    <a:pt x="36800" y="633"/>
                  </a:cubicBezTo>
                  <a:cubicBezTo>
                    <a:pt x="35755" y="5415"/>
                    <a:pt x="34646" y="10166"/>
                    <a:pt x="33601" y="14948"/>
                  </a:cubicBezTo>
                  <a:cubicBezTo>
                    <a:pt x="32904" y="18115"/>
                    <a:pt x="31036" y="22453"/>
                    <a:pt x="32873" y="25493"/>
                  </a:cubicBezTo>
                  <a:lnTo>
                    <a:pt x="31416" y="25778"/>
                  </a:lnTo>
                  <a:cubicBezTo>
                    <a:pt x="31701" y="25810"/>
                    <a:pt x="31986" y="25842"/>
                    <a:pt x="32271" y="25905"/>
                  </a:cubicBezTo>
                  <a:cubicBezTo>
                    <a:pt x="33443" y="26222"/>
                    <a:pt x="34488" y="27140"/>
                    <a:pt x="35533" y="27742"/>
                  </a:cubicBezTo>
                  <a:cubicBezTo>
                    <a:pt x="37180" y="28692"/>
                    <a:pt x="39016" y="29325"/>
                    <a:pt x="40473" y="30560"/>
                  </a:cubicBezTo>
                  <a:cubicBezTo>
                    <a:pt x="41392" y="31321"/>
                    <a:pt x="42025" y="32397"/>
                    <a:pt x="42310" y="33474"/>
                  </a:cubicBezTo>
                  <a:cubicBezTo>
                    <a:pt x="41328" y="32556"/>
                    <a:pt x="39808" y="32556"/>
                    <a:pt x="38478" y="32524"/>
                  </a:cubicBezTo>
                  <a:cubicBezTo>
                    <a:pt x="38333" y="32519"/>
                    <a:pt x="38189" y="32516"/>
                    <a:pt x="38045" y="32516"/>
                  </a:cubicBezTo>
                  <a:cubicBezTo>
                    <a:pt x="35542" y="32516"/>
                    <a:pt x="33141" y="33256"/>
                    <a:pt x="30656" y="33316"/>
                  </a:cubicBezTo>
                  <a:cubicBezTo>
                    <a:pt x="30537" y="33307"/>
                    <a:pt x="30416" y="33303"/>
                    <a:pt x="30292" y="33303"/>
                  </a:cubicBezTo>
                  <a:cubicBezTo>
                    <a:pt x="29953" y="33303"/>
                    <a:pt x="29593" y="33333"/>
                    <a:pt x="29199" y="33379"/>
                  </a:cubicBezTo>
                  <a:cubicBezTo>
                    <a:pt x="27014" y="33664"/>
                    <a:pt x="24860" y="34012"/>
                    <a:pt x="22644" y="34076"/>
                  </a:cubicBezTo>
                  <a:cubicBezTo>
                    <a:pt x="22453" y="34076"/>
                    <a:pt x="22139" y="34088"/>
                    <a:pt x="21769" y="34088"/>
                  </a:cubicBezTo>
                  <a:cubicBezTo>
                    <a:pt x="20169" y="34088"/>
                    <a:pt x="17508" y="33858"/>
                    <a:pt x="19128" y="31416"/>
                  </a:cubicBezTo>
                  <a:cubicBezTo>
                    <a:pt x="19698" y="30560"/>
                    <a:pt x="21282" y="29895"/>
                    <a:pt x="22169" y="29389"/>
                  </a:cubicBezTo>
                  <a:cubicBezTo>
                    <a:pt x="24227" y="28185"/>
                    <a:pt x="26412" y="27109"/>
                    <a:pt x="28661" y="26349"/>
                  </a:cubicBezTo>
                  <a:lnTo>
                    <a:pt x="28661" y="26349"/>
                  </a:lnTo>
                  <a:lnTo>
                    <a:pt x="25589" y="26950"/>
                  </a:lnTo>
                  <a:cubicBezTo>
                    <a:pt x="26381" y="24702"/>
                    <a:pt x="28091" y="23118"/>
                    <a:pt x="29421" y="21186"/>
                  </a:cubicBezTo>
                  <a:cubicBezTo>
                    <a:pt x="30719" y="19350"/>
                    <a:pt x="31479" y="17196"/>
                    <a:pt x="32176" y="15074"/>
                  </a:cubicBezTo>
                  <a:cubicBezTo>
                    <a:pt x="33759" y="10134"/>
                    <a:pt x="35501" y="5130"/>
                    <a:pt x="364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624;p46">
            <a:extLst>
              <a:ext uri="{FF2B5EF4-FFF2-40B4-BE49-F238E27FC236}">
                <a16:creationId xmlns:a16="http://schemas.microsoft.com/office/drawing/2014/main" id="{48BB1D44-8EB5-4E3B-837C-17A19453EFFE}"/>
              </a:ext>
            </a:extLst>
          </p:cNvPr>
          <p:cNvSpPr txBox="1">
            <a:spLocks/>
          </p:cNvSpPr>
          <p:nvPr/>
        </p:nvSpPr>
        <p:spPr>
          <a:xfrm>
            <a:off x="1911494" y="2850598"/>
            <a:ext cx="7241605"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rgbClr val="332D29"/>
              </a:buClr>
              <a:buSzPts val="2000"/>
              <a:buFont typeface="Alice"/>
              <a:buNone/>
              <a:defRPr sz="2000" b="1" i="0" u="none" strike="noStrike" cap="none">
                <a:solidFill>
                  <a:srgbClr val="332D29"/>
                </a:solidFill>
                <a:latin typeface="Alice"/>
                <a:ea typeface="Alice"/>
                <a:cs typeface="Alice"/>
                <a:sym typeface="Alice"/>
              </a:defRPr>
            </a:lvl1pPr>
            <a:lvl2pPr marL="914400" marR="0" lvl="1" indent="-317500" algn="r" rtl="0">
              <a:lnSpc>
                <a:spcPct val="100000"/>
              </a:lnSpc>
              <a:spcBef>
                <a:spcPts val="0"/>
              </a:spcBef>
              <a:spcAft>
                <a:spcPts val="0"/>
              </a:spcAft>
              <a:buClr>
                <a:srgbClr val="332D29"/>
              </a:buClr>
              <a:buSzPts val="2000"/>
              <a:buFont typeface="Alice"/>
              <a:buNone/>
              <a:defRPr sz="2000" b="1" i="0" u="none" strike="noStrike" cap="none">
                <a:solidFill>
                  <a:srgbClr val="332D29"/>
                </a:solidFill>
                <a:latin typeface="Alice"/>
                <a:ea typeface="Alice"/>
                <a:cs typeface="Alice"/>
                <a:sym typeface="Alice"/>
              </a:defRPr>
            </a:lvl2pPr>
            <a:lvl3pPr marL="1371600" marR="0" lvl="2" indent="-317500" algn="r" rtl="0">
              <a:lnSpc>
                <a:spcPct val="100000"/>
              </a:lnSpc>
              <a:spcBef>
                <a:spcPts val="0"/>
              </a:spcBef>
              <a:spcAft>
                <a:spcPts val="0"/>
              </a:spcAft>
              <a:buClr>
                <a:srgbClr val="332D29"/>
              </a:buClr>
              <a:buSzPts val="2000"/>
              <a:buFont typeface="Alice"/>
              <a:buNone/>
              <a:defRPr sz="2000" b="1" i="0" u="none" strike="noStrike" cap="none">
                <a:solidFill>
                  <a:srgbClr val="332D29"/>
                </a:solidFill>
                <a:latin typeface="Alice"/>
                <a:ea typeface="Alice"/>
                <a:cs typeface="Alice"/>
                <a:sym typeface="Alice"/>
              </a:defRPr>
            </a:lvl3pPr>
            <a:lvl4pPr marL="1828800" marR="0" lvl="3" indent="-317500" algn="r" rtl="0">
              <a:lnSpc>
                <a:spcPct val="100000"/>
              </a:lnSpc>
              <a:spcBef>
                <a:spcPts val="0"/>
              </a:spcBef>
              <a:spcAft>
                <a:spcPts val="0"/>
              </a:spcAft>
              <a:buClr>
                <a:srgbClr val="332D29"/>
              </a:buClr>
              <a:buSzPts val="2000"/>
              <a:buFont typeface="Alice"/>
              <a:buNone/>
              <a:defRPr sz="2000" b="1" i="0" u="none" strike="noStrike" cap="none">
                <a:solidFill>
                  <a:srgbClr val="332D29"/>
                </a:solidFill>
                <a:latin typeface="Alice"/>
                <a:ea typeface="Alice"/>
                <a:cs typeface="Alice"/>
                <a:sym typeface="Alice"/>
              </a:defRPr>
            </a:lvl4pPr>
            <a:lvl5pPr marL="2286000" marR="0" lvl="4" indent="-317500" algn="r" rtl="0">
              <a:lnSpc>
                <a:spcPct val="100000"/>
              </a:lnSpc>
              <a:spcBef>
                <a:spcPts val="0"/>
              </a:spcBef>
              <a:spcAft>
                <a:spcPts val="0"/>
              </a:spcAft>
              <a:buClr>
                <a:srgbClr val="332D29"/>
              </a:buClr>
              <a:buSzPts val="2000"/>
              <a:buFont typeface="Alice"/>
              <a:buNone/>
              <a:defRPr sz="2000" b="1" i="0" u="none" strike="noStrike" cap="none">
                <a:solidFill>
                  <a:srgbClr val="332D29"/>
                </a:solidFill>
                <a:latin typeface="Alice"/>
                <a:ea typeface="Alice"/>
                <a:cs typeface="Alice"/>
                <a:sym typeface="Alice"/>
              </a:defRPr>
            </a:lvl5pPr>
            <a:lvl6pPr marL="2743200" marR="0" lvl="5" indent="-317500" algn="r" rtl="0">
              <a:lnSpc>
                <a:spcPct val="100000"/>
              </a:lnSpc>
              <a:spcBef>
                <a:spcPts val="0"/>
              </a:spcBef>
              <a:spcAft>
                <a:spcPts val="0"/>
              </a:spcAft>
              <a:buClr>
                <a:srgbClr val="332D29"/>
              </a:buClr>
              <a:buSzPts val="2000"/>
              <a:buFont typeface="Alice"/>
              <a:buNone/>
              <a:defRPr sz="2000" b="1" i="0" u="none" strike="noStrike" cap="none">
                <a:solidFill>
                  <a:srgbClr val="332D29"/>
                </a:solidFill>
                <a:latin typeface="Alice"/>
                <a:ea typeface="Alice"/>
                <a:cs typeface="Alice"/>
                <a:sym typeface="Alice"/>
              </a:defRPr>
            </a:lvl6pPr>
            <a:lvl7pPr marL="3200400" marR="0" lvl="6" indent="-317500" algn="r" rtl="0">
              <a:lnSpc>
                <a:spcPct val="100000"/>
              </a:lnSpc>
              <a:spcBef>
                <a:spcPts val="0"/>
              </a:spcBef>
              <a:spcAft>
                <a:spcPts val="0"/>
              </a:spcAft>
              <a:buClr>
                <a:srgbClr val="332D29"/>
              </a:buClr>
              <a:buSzPts val="2000"/>
              <a:buFont typeface="Alice"/>
              <a:buNone/>
              <a:defRPr sz="2000" b="1" i="0" u="none" strike="noStrike" cap="none">
                <a:solidFill>
                  <a:srgbClr val="332D29"/>
                </a:solidFill>
                <a:latin typeface="Alice"/>
                <a:ea typeface="Alice"/>
                <a:cs typeface="Alice"/>
                <a:sym typeface="Alice"/>
              </a:defRPr>
            </a:lvl7pPr>
            <a:lvl8pPr marL="3657600" marR="0" lvl="7" indent="-317500" algn="r" rtl="0">
              <a:lnSpc>
                <a:spcPct val="100000"/>
              </a:lnSpc>
              <a:spcBef>
                <a:spcPts val="0"/>
              </a:spcBef>
              <a:spcAft>
                <a:spcPts val="0"/>
              </a:spcAft>
              <a:buClr>
                <a:srgbClr val="332D29"/>
              </a:buClr>
              <a:buSzPts val="2000"/>
              <a:buFont typeface="Alice"/>
              <a:buNone/>
              <a:defRPr sz="2000" b="1" i="0" u="none" strike="noStrike" cap="none">
                <a:solidFill>
                  <a:srgbClr val="332D29"/>
                </a:solidFill>
                <a:latin typeface="Alice"/>
                <a:ea typeface="Alice"/>
                <a:cs typeface="Alice"/>
                <a:sym typeface="Alice"/>
              </a:defRPr>
            </a:lvl8pPr>
            <a:lvl9pPr marL="4114800" marR="0" lvl="8" indent="-317500" algn="r" rtl="0">
              <a:lnSpc>
                <a:spcPct val="100000"/>
              </a:lnSpc>
              <a:spcBef>
                <a:spcPts val="0"/>
              </a:spcBef>
              <a:spcAft>
                <a:spcPts val="0"/>
              </a:spcAft>
              <a:buClr>
                <a:srgbClr val="332D29"/>
              </a:buClr>
              <a:buSzPts val="2000"/>
              <a:buFont typeface="Alice"/>
              <a:buNone/>
              <a:defRPr sz="2000" b="1" i="0" u="none" strike="noStrike" cap="none">
                <a:solidFill>
                  <a:srgbClr val="332D29"/>
                </a:solidFill>
                <a:latin typeface="Alice"/>
                <a:ea typeface="Alice"/>
                <a:cs typeface="Alice"/>
                <a:sym typeface="Alice"/>
              </a:defRPr>
            </a:lvl9pPr>
          </a:lstStyle>
          <a:p>
            <a:pPr marL="0" indent="0"/>
            <a:r>
              <a:rPr lang="vi-VN" sz="2800" dirty="0"/>
              <a:t>Nội dung tổ chức </a:t>
            </a:r>
          </a:p>
          <a:p>
            <a:pPr marL="0" indent="0"/>
            <a:r>
              <a:rPr lang="vi-VN" sz="2800" dirty="0"/>
              <a:t>Hoạt động trải nghiệm, hướng nghiệp</a:t>
            </a:r>
          </a:p>
        </p:txBody>
      </p:sp>
    </p:spTree>
    <p:extLst>
      <p:ext uri="{BB962C8B-B14F-4D97-AF65-F5344CB8AC3E}">
        <p14:creationId xmlns:p14="http://schemas.microsoft.com/office/powerpoint/2010/main" val="3907230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grpSp>
        <p:nvGrpSpPr>
          <p:cNvPr id="729" name="Google Shape;729;p50"/>
          <p:cNvGrpSpPr/>
          <p:nvPr/>
        </p:nvGrpSpPr>
        <p:grpSpPr>
          <a:xfrm>
            <a:off x="6360401" y="2379075"/>
            <a:ext cx="3516564" cy="3465511"/>
            <a:chOff x="6360401" y="2379075"/>
            <a:chExt cx="3516564" cy="3465511"/>
          </a:xfrm>
        </p:grpSpPr>
        <p:sp>
          <p:nvSpPr>
            <p:cNvPr id="730" name="Google Shape;730;p50"/>
            <p:cNvSpPr/>
            <p:nvPr/>
          </p:nvSpPr>
          <p:spPr>
            <a:xfrm>
              <a:off x="6360401" y="2379075"/>
              <a:ext cx="3516564" cy="3465511"/>
            </a:xfrm>
            <a:custGeom>
              <a:avLst/>
              <a:gdLst/>
              <a:ahLst/>
              <a:cxnLst/>
              <a:rect l="l" t="t" r="r" b="b"/>
              <a:pathLst>
                <a:path w="132663" h="130737" extrusionOk="0">
                  <a:moveTo>
                    <a:pt x="64904" y="1"/>
                  </a:moveTo>
                  <a:cubicBezTo>
                    <a:pt x="64077" y="1"/>
                    <a:pt x="63291" y="31"/>
                    <a:pt x="62578" y="92"/>
                  </a:cubicBezTo>
                  <a:cubicBezTo>
                    <a:pt x="61153" y="219"/>
                    <a:pt x="60457" y="472"/>
                    <a:pt x="60203" y="2024"/>
                  </a:cubicBezTo>
                  <a:cubicBezTo>
                    <a:pt x="59728" y="4937"/>
                    <a:pt x="61533" y="8357"/>
                    <a:pt x="61692" y="11334"/>
                  </a:cubicBezTo>
                  <a:cubicBezTo>
                    <a:pt x="61850" y="14596"/>
                    <a:pt x="61407" y="17826"/>
                    <a:pt x="61850" y="21088"/>
                  </a:cubicBezTo>
                  <a:cubicBezTo>
                    <a:pt x="60868" y="20740"/>
                    <a:pt x="59823" y="20550"/>
                    <a:pt x="58652" y="20455"/>
                  </a:cubicBezTo>
                  <a:cubicBezTo>
                    <a:pt x="58129" y="20420"/>
                    <a:pt x="57609" y="20408"/>
                    <a:pt x="57089" y="20408"/>
                  </a:cubicBezTo>
                  <a:cubicBezTo>
                    <a:pt x="55979" y="20408"/>
                    <a:pt x="54873" y="20462"/>
                    <a:pt x="53764" y="20462"/>
                  </a:cubicBezTo>
                  <a:cubicBezTo>
                    <a:pt x="53031" y="20462"/>
                    <a:pt x="52296" y="20439"/>
                    <a:pt x="51558" y="20360"/>
                  </a:cubicBezTo>
                  <a:cubicBezTo>
                    <a:pt x="49594" y="20138"/>
                    <a:pt x="47662" y="19473"/>
                    <a:pt x="45667" y="19378"/>
                  </a:cubicBezTo>
                  <a:cubicBezTo>
                    <a:pt x="45542" y="19373"/>
                    <a:pt x="45417" y="19370"/>
                    <a:pt x="45293" y="19370"/>
                  </a:cubicBezTo>
                  <a:cubicBezTo>
                    <a:pt x="41653" y="19370"/>
                    <a:pt x="39017" y="21605"/>
                    <a:pt x="39017" y="24699"/>
                  </a:cubicBezTo>
                  <a:cubicBezTo>
                    <a:pt x="38953" y="24794"/>
                    <a:pt x="38953" y="24920"/>
                    <a:pt x="39017" y="25015"/>
                  </a:cubicBezTo>
                  <a:cubicBezTo>
                    <a:pt x="39048" y="25902"/>
                    <a:pt x="39302" y="26852"/>
                    <a:pt x="39840" y="27834"/>
                  </a:cubicBezTo>
                  <a:cubicBezTo>
                    <a:pt x="41645" y="31317"/>
                    <a:pt x="45541" y="32711"/>
                    <a:pt x="48549" y="34959"/>
                  </a:cubicBezTo>
                  <a:cubicBezTo>
                    <a:pt x="51684" y="37303"/>
                    <a:pt x="54091" y="40375"/>
                    <a:pt x="57733" y="41990"/>
                  </a:cubicBezTo>
                  <a:cubicBezTo>
                    <a:pt x="57765" y="42021"/>
                    <a:pt x="57765" y="42021"/>
                    <a:pt x="57796" y="42021"/>
                  </a:cubicBezTo>
                  <a:cubicBezTo>
                    <a:pt x="57986" y="42845"/>
                    <a:pt x="58240" y="43668"/>
                    <a:pt x="58588" y="44397"/>
                  </a:cubicBezTo>
                  <a:cubicBezTo>
                    <a:pt x="59665" y="46803"/>
                    <a:pt x="61470" y="48767"/>
                    <a:pt x="62990" y="50857"/>
                  </a:cubicBezTo>
                  <a:cubicBezTo>
                    <a:pt x="64004" y="52282"/>
                    <a:pt x="64827" y="54056"/>
                    <a:pt x="65935" y="55512"/>
                  </a:cubicBezTo>
                  <a:cubicBezTo>
                    <a:pt x="65904" y="55544"/>
                    <a:pt x="65904" y="55576"/>
                    <a:pt x="65904" y="55639"/>
                  </a:cubicBezTo>
                  <a:cubicBezTo>
                    <a:pt x="66410" y="60231"/>
                    <a:pt x="62578" y="63778"/>
                    <a:pt x="59950" y="67103"/>
                  </a:cubicBezTo>
                  <a:cubicBezTo>
                    <a:pt x="57575" y="70048"/>
                    <a:pt x="55200" y="72994"/>
                    <a:pt x="52856" y="75971"/>
                  </a:cubicBezTo>
                  <a:cubicBezTo>
                    <a:pt x="48391" y="81544"/>
                    <a:pt x="43672" y="86991"/>
                    <a:pt x="39523" y="92818"/>
                  </a:cubicBezTo>
                  <a:cubicBezTo>
                    <a:pt x="38542" y="94212"/>
                    <a:pt x="37623" y="95669"/>
                    <a:pt x="36800" y="97157"/>
                  </a:cubicBezTo>
                  <a:cubicBezTo>
                    <a:pt x="37402" y="93958"/>
                    <a:pt x="36832" y="90507"/>
                    <a:pt x="37497" y="87245"/>
                  </a:cubicBezTo>
                  <a:cubicBezTo>
                    <a:pt x="38605" y="82019"/>
                    <a:pt x="37560" y="76857"/>
                    <a:pt x="36610" y="71569"/>
                  </a:cubicBezTo>
                  <a:cubicBezTo>
                    <a:pt x="38573" y="66438"/>
                    <a:pt x="44622" y="64506"/>
                    <a:pt x="47092" y="59534"/>
                  </a:cubicBezTo>
                  <a:cubicBezTo>
                    <a:pt x="49974" y="53739"/>
                    <a:pt x="48549" y="47057"/>
                    <a:pt x="50798" y="41135"/>
                  </a:cubicBezTo>
                  <a:lnTo>
                    <a:pt x="50956" y="41135"/>
                  </a:lnTo>
                  <a:cubicBezTo>
                    <a:pt x="51336" y="41071"/>
                    <a:pt x="51336" y="40533"/>
                    <a:pt x="51019" y="40470"/>
                  </a:cubicBezTo>
                  <a:cubicBezTo>
                    <a:pt x="51000" y="40395"/>
                    <a:pt x="50926" y="40331"/>
                    <a:pt x="50842" y="40331"/>
                  </a:cubicBezTo>
                  <a:cubicBezTo>
                    <a:pt x="50785" y="40331"/>
                    <a:pt x="50722" y="40361"/>
                    <a:pt x="50671" y="40438"/>
                  </a:cubicBezTo>
                  <a:lnTo>
                    <a:pt x="50639" y="40470"/>
                  </a:lnTo>
                  <a:cubicBezTo>
                    <a:pt x="43609" y="40945"/>
                    <a:pt x="33506" y="40945"/>
                    <a:pt x="30719" y="48830"/>
                  </a:cubicBezTo>
                  <a:cubicBezTo>
                    <a:pt x="28059" y="56304"/>
                    <a:pt x="30941" y="65583"/>
                    <a:pt x="35850" y="71442"/>
                  </a:cubicBezTo>
                  <a:cubicBezTo>
                    <a:pt x="35818" y="71600"/>
                    <a:pt x="35881" y="71727"/>
                    <a:pt x="35945" y="71822"/>
                  </a:cubicBezTo>
                  <a:cubicBezTo>
                    <a:pt x="36388" y="75591"/>
                    <a:pt x="37433" y="79454"/>
                    <a:pt x="37338" y="83254"/>
                  </a:cubicBezTo>
                  <a:cubicBezTo>
                    <a:pt x="36483" y="81038"/>
                    <a:pt x="34013" y="79676"/>
                    <a:pt x="31891" y="78346"/>
                  </a:cubicBezTo>
                  <a:cubicBezTo>
                    <a:pt x="27141" y="75369"/>
                    <a:pt x="26887" y="69162"/>
                    <a:pt x="22232" y="66343"/>
                  </a:cubicBezTo>
                  <a:cubicBezTo>
                    <a:pt x="22232" y="66343"/>
                    <a:pt x="22264" y="66312"/>
                    <a:pt x="22264" y="66312"/>
                  </a:cubicBezTo>
                  <a:cubicBezTo>
                    <a:pt x="24164" y="63936"/>
                    <a:pt x="23246" y="60864"/>
                    <a:pt x="21567" y="58584"/>
                  </a:cubicBezTo>
                  <a:cubicBezTo>
                    <a:pt x="20554" y="57128"/>
                    <a:pt x="19002" y="56463"/>
                    <a:pt x="17640" y="55354"/>
                  </a:cubicBezTo>
                  <a:cubicBezTo>
                    <a:pt x="15962" y="53992"/>
                    <a:pt x="14727" y="52282"/>
                    <a:pt x="13618" y="50477"/>
                  </a:cubicBezTo>
                  <a:cubicBezTo>
                    <a:pt x="13776" y="49970"/>
                    <a:pt x="13935" y="49495"/>
                    <a:pt x="14061" y="48957"/>
                  </a:cubicBezTo>
                  <a:cubicBezTo>
                    <a:pt x="14378" y="47785"/>
                    <a:pt x="14537" y="46772"/>
                    <a:pt x="14093" y="45600"/>
                  </a:cubicBezTo>
                  <a:cubicBezTo>
                    <a:pt x="13808" y="44903"/>
                    <a:pt x="13238" y="44428"/>
                    <a:pt x="12858" y="43763"/>
                  </a:cubicBezTo>
                  <a:cubicBezTo>
                    <a:pt x="11623" y="41546"/>
                    <a:pt x="11243" y="39931"/>
                    <a:pt x="11781" y="37588"/>
                  </a:cubicBezTo>
                  <a:cubicBezTo>
                    <a:pt x="11845" y="37493"/>
                    <a:pt x="11876" y="37430"/>
                    <a:pt x="11845" y="37334"/>
                  </a:cubicBezTo>
                  <a:cubicBezTo>
                    <a:pt x="11845" y="37303"/>
                    <a:pt x="11845" y="37303"/>
                    <a:pt x="11845" y="37271"/>
                  </a:cubicBezTo>
                  <a:cubicBezTo>
                    <a:pt x="11887" y="37079"/>
                    <a:pt x="11715" y="36945"/>
                    <a:pt x="11559" y="36945"/>
                  </a:cubicBezTo>
                  <a:cubicBezTo>
                    <a:pt x="11483" y="36945"/>
                    <a:pt x="11411" y="36977"/>
                    <a:pt x="11370" y="37049"/>
                  </a:cubicBezTo>
                  <a:cubicBezTo>
                    <a:pt x="11338" y="37049"/>
                    <a:pt x="11306" y="37081"/>
                    <a:pt x="11275" y="37081"/>
                  </a:cubicBezTo>
                  <a:cubicBezTo>
                    <a:pt x="5036" y="40913"/>
                    <a:pt x="0" y="47817"/>
                    <a:pt x="2059" y="55481"/>
                  </a:cubicBezTo>
                  <a:cubicBezTo>
                    <a:pt x="4051" y="62846"/>
                    <a:pt x="13121" y="66528"/>
                    <a:pt x="20356" y="66528"/>
                  </a:cubicBezTo>
                  <a:cubicBezTo>
                    <a:pt x="20711" y="66528"/>
                    <a:pt x="21063" y="66519"/>
                    <a:pt x="21409" y="66502"/>
                  </a:cubicBezTo>
                  <a:cubicBezTo>
                    <a:pt x="21409" y="66628"/>
                    <a:pt x="21472" y="66755"/>
                    <a:pt x="21599" y="66850"/>
                  </a:cubicBezTo>
                  <a:cubicBezTo>
                    <a:pt x="25621" y="69067"/>
                    <a:pt x="25811" y="73880"/>
                    <a:pt x="28788" y="76984"/>
                  </a:cubicBezTo>
                  <a:cubicBezTo>
                    <a:pt x="31511" y="79834"/>
                    <a:pt x="37117" y="80563"/>
                    <a:pt x="37148" y="85376"/>
                  </a:cubicBezTo>
                  <a:cubicBezTo>
                    <a:pt x="37085" y="85788"/>
                    <a:pt x="37022" y="86168"/>
                    <a:pt x="36927" y="86580"/>
                  </a:cubicBezTo>
                  <a:cubicBezTo>
                    <a:pt x="35723" y="91298"/>
                    <a:pt x="37307" y="96302"/>
                    <a:pt x="34995" y="100736"/>
                  </a:cubicBezTo>
                  <a:cubicBezTo>
                    <a:pt x="34963" y="100767"/>
                    <a:pt x="34963" y="100799"/>
                    <a:pt x="34963" y="100831"/>
                  </a:cubicBezTo>
                  <a:cubicBezTo>
                    <a:pt x="30909" y="109825"/>
                    <a:pt x="29484" y="119895"/>
                    <a:pt x="28756" y="129744"/>
                  </a:cubicBezTo>
                  <a:cubicBezTo>
                    <a:pt x="28756" y="129839"/>
                    <a:pt x="28788" y="129903"/>
                    <a:pt x="28819" y="129934"/>
                  </a:cubicBezTo>
                  <a:cubicBezTo>
                    <a:pt x="28788" y="130029"/>
                    <a:pt x="28788" y="130156"/>
                    <a:pt x="28883" y="130219"/>
                  </a:cubicBezTo>
                  <a:cubicBezTo>
                    <a:pt x="29227" y="130564"/>
                    <a:pt x="29687" y="130737"/>
                    <a:pt x="30158" y="130737"/>
                  </a:cubicBezTo>
                  <a:cubicBezTo>
                    <a:pt x="30292" y="130737"/>
                    <a:pt x="30427" y="130723"/>
                    <a:pt x="30561" y="130694"/>
                  </a:cubicBezTo>
                  <a:cubicBezTo>
                    <a:pt x="30719" y="130663"/>
                    <a:pt x="30783" y="130599"/>
                    <a:pt x="30814" y="130473"/>
                  </a:cubicBezTo>
                  <a:cubicBezTo>
                    <a:pt x="30973" y="130473"/>
                    <a:pt x="31131" y="130378"/>
                    <a:pt x="31163" y="130188"/>
                  </a:cubicBezTo>
                  <a:cubicBezTo>
                    <a:pt x="31701" y="114638"/>
                    <a:pt x="36958" y="99532"/>
                    <a:pt x="46712" y="87371"/>
                  </a:cubicBezTo>
                  <a:cubicBezTo>
                    <a:pt x="51336" y="81576"/>
                    <a:pt x="56656" y="76161"/>
                    <a:pt x="61850" y="70840"/>
                  </a:cubicBezTo>
                  <a:cubicBezTo>
                    <a:pt x="64827" y="67800"/>
                    <a:pt x="67867" y="65551"/>
                    <a:pt x="71699" y="63715"/>
                  </a:cubicBezTo>
                  <a:cubicBezTo>
                    <a:pt x="74138" y="62575"/>
                    <a:pt x="76323" y="61466"/>
                    <a:pt x="78096" y="59408"/>
                  </a:cubicBezTo>
                  <a:cubicBezTo>
                    <a:pt x="78160" y="59313"/>
                    <a:pt x="78160" y="59218"/>
                    <a:pt x="78128" y="59154"/>
                  </a:cubicBezTo>
                  <a:lnTo>
                    <a:pt x="79996" y="59154"/>
                  </a:lnTo>
                  <a:cubicBezTo>
                    <a:pt x="79965" y="59186"/>
                    <a:pt x="79965" y="59218"/>
                    <a:pt x="79996" y="59249"/>
                  </a:cubicBezTo>
                  <a:cubicBezTo>
                    <a:pt x="82023" y="65203"/>
                    <a:pt x="84588" y="71727"/>
                    <a:pt x="90099" y="75337"/>
                  </a:cubicBezTo>
                  <a:cubicBezTo>
                    <a:pt x="92474" y="76889"/>
                    <a:pt x="95039" y="77617"/>
                    <a:pt x="97858" y="77617"/>
                  </a:cubicBezTo>
                  <a:cubicBezTo>
                    <a:pt x="99893" y="77604"/>
                    <a:pt x="101825" y="77504"/>
                    <a:pt x="103732" y="77504"/>
                  </a:cubicBezTo>
                  <a:cubicBezTo>
                    <a:pt x="106425" y="77504"/>
                    <a:pt x="109069" y="77704"/>
                    <a:pt x="111887" y="78631"/>
                  </a:cubicBezTo>
                  <a:cubicBezTo>
                    <a:pt x="111912" y="78641"/>
                    <a:pt x="111936" y="78645"/>
                    <a:pt x="111958" y="78645"/>
                  </a:cubicBezTo>
                  <a:cubicBezTo>
                    <a:pt x="112082" y="78645"/>
                    <a:pt x="112172" y="78511"/>
                    <a:pt x="112172" y="78377"/>
                  </a:cubicBezTo>
                  <a:cubicBezTo>
                    <a:pt x="112236" y="78346"/>
                    <a:pt x="112267" y="78282"/>
                    <a:pt x="112299" y="78187"/>
                  </a:cubicBezTo>
                  <a:cubicBezTo>
                    <a:pt x="113566" y="73754"/>
                    <a:pt x="112489" y="69003"/>
                    <a:pt x="110969" y="64728"/>
                  </a:cubicBezTo>
                  <a:cubicBezTo>
                    <a:pt x="109670" y="61023"/>
                    <a:pt x="106503" y="57951"/>
                    <a:pt x="103463" y="55417"/>
                  </a:cubicBezTo>
                  <a:lnTo>
                    <a:pt x="103463" y="55417"/>
                  </a:lnTo>
                  <a:cubicBezTo>
                    <a:pt x="105535" y="55739"/>
                    <a:pt x="107584" y="55933"/>
                    <a:pt x="109583" y="55933"/>
                  </a:cubicBezTo>
                  <a:cubicBezTo>
                    <a:pt x="116449" y="55933"/>
                    <a:pt x="122731" y="53644"/>
                    <a:pt x="127342" y="46360"/>
                  </a:cubicBezTo>
                  <a:cubicBezTo>
                    <a:pt x="129369" y="43193"/>
                    <a:pt x="131047" y="39710"/>
                    <a:pt x="131744" y="36004"/>
                  </a:cubicBezTo>
                  <a:cubicBezTo>
                    <a:pt x="132092" y="34199"/>
                    <a:pt x="132662" y="31602"/>
                    <a:pt x="130920" y="30304"/>
                  </a:cubicBezTo>
                  <a:cubicBezTo>
                    <a:pt x="130002" y="29607"/>
                    <a:pt x="128894" y="29702"/>
                    <a:pt x="127817" y="29607"/>
                  </a:cubicBezTo>
                  <a:cubicBezTo>
                    <a:pt x="126423" y="29512"/>
                    <a:pt x="124840" y="29639"/>
                    <a:pt x="123541" y="28816"/>
                  </a:cubicBezTo>
                  <a:cubicBezTo>
                    <a:pt x="122750" y="28341"/>
                    <a:pt x="122465" y="27327"/>
                    <a:pt x="121641" y="26820"/>
                  </a:cubicBezTo>
                  <a:cubicBezTo>
                    <a:pt x="120814" y="26317"/>
                    <a:pt x="119982" y="26118"/>
                    <a:pt x="119149" y="26118"/>
                  </a:cubicBezTo>
                  <a:cubicBezTo>
                    <a:pt x="117940" y="26118"/>
                    <a:pt x="116729" y="26536"/>
                    <a:pt x="115529" y="27042"/>
                  </a:cubicBezTo>
                  <a:cubicBezTo>
                    <a:pt x="116163" y="25300"/>
                    <a:pt x="116416" y="23654"/>
                    <a:pt x="115909" y="22323"/>
                  </a:cubicBezTo>
                  <a:cubicBezTo>
                    <a:pt x="115909" y="22292"/>
                    <a:pt x="115941" y="22260"/>
                    <a:pt x="115941" y="22197"/>
                  </a:cubicBezTo>
                  <a:cubicBezTo>
                    <a:pt x="116163" y="17795"/>
                    <a:pt x="114547" y="13900"/>
                    <a:pt x="112299" y="10194"/>
                  </a:cubicBezTo>
                  <a:cubicBezTo>
                    <a:pt x="110909" y="7918"/>
                    <a:pt x="109133" y="3957"/>
                    <a:pt x="106068" y="3957"/>
                  </a:cubicBezTo>
                  <a:cubicBezTo>
                    <a:pt x="105850" y="3957"/>
                    <a:pt x="105626" y="3977"/>
                    <a:pt x="105395" y="4019"/>
                  </a:cubicBezTo>
                  <a:cubicBezTo>
                    <a:pt x="104255" y="4209"/>
                    <a:pt x="103337" y="5127"/>
                    <a:pt x="102228" y="5317"/>
                  </a:cubicBezTo>
                  <a:cubicBezTo>
                    <a:pt x="101884" y="5385"/>
                    <a:pt x="101545" y="5413"/>
                    <a:pt x="101211" y="5413"/>
                  </a:cubicBezTo>
                  <a:cubicBezTo>
                    <a:pt x="99671" y="5413"/>
                    <a:pt x="98221" y="4808"/>
                    <a:pt x="96686" y="4652"/>
                  </a:cubicBezTo>
                  <a:cubicBezTo>
                    <a:pt x="96441" y="4627"/>
                    <a:pt x="96200" y="4614"/>
                    <a:pt x="95961" y="4614"/>
                  </a:cubicBezTo>
                  <a:cubicBezTo>
                    <a:pt x="94716" y="4614"/>
                    <a:pt x="93543" y="4949"/>
                    <a:pt x="92347" y="5507"/>
                  </a:cubicBezTo>
                  <a:cubicBezTo>
                    <a:pt x="88705" y="7217"/>
                    <a:pt x="85254" y="10701"/>
                    <a:pt x="83068" y="14153"/>
                  </a:cubicBezTo>
                  <a:cubicBezTo>
                    <a:pt x="82150" y="8832"/>
                    <a:pt x="79585" y="3195"/>
                    <a:pt x="74138" y="1295"/>
                  </a:cubicBezTo>
                  <a:cubicBezTo>
                    <a:pt x="71618" y="422"/>
                    <a:pt x="67977" y="1"/>
                    <a:pt x="64904" y="1"/>
                  </a:cubicBezTo>
                  <a:close/>
                </a:path>
              </a:pathLst>
            </a:custGeom>
            <a:solidFill>
              <a:srgbClr val="F2D8D5">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0"/>
            <p:cNvSpPr/>
            <p:nvPr/>
          </p:nvSpPr>
          <p:spPr>
            <a:xfrm>
              <a:off x="7027743" y="2917970"/>
              <a:ext cx="1879117" cy="2810458"/>
            </a:xfrm>
            <a:custGeom>
              <a:avLst/>
              <a:gdLst/>
              <a:ahLst/>
              <a:cxnLst/>
              <a:rect l="l" t="t" r="r" b="b"/>
              <a:pathLst>
                <a:path w="70890" h="106025" extrusionOk="0">
                  <a:moveTo>
                    <a:pt x="64257" y="1422"/>
                  </a:moveTo>
                  <a:cubicBezTo>
                    <a:pt x="66569" y="7344"/>
                    <a:pt x="68659" y="14217"/>
                    <a:pt x="68215" y="20582"/>
                  </a:cubicBezTo>
                  <a:cubicBezTo>
                    <a:pt x="67772" y="26948"/>
                    <a:pt x="63465" y="32616"/>
                    <a:pt x="58778" y="36607"/>
                  </a:cubicBezTo>
                  <a:cubicBezTo>
                    <a:pt x="54028" y="40660"/>
                    <a:pt x="48137" y="43162"/>
                    <a:pt x="41898" y="43415"/>
                  </a:cubicBezTo>
                  <a:cubicBezTo>
                    <a:pt x="41387" y="43435"/>
                    <a:pt x="40878" y="43441"/>
                    <a:pt x="40371" y="43441"/>
                  </a:cubicBezTo>
                  <a:cubicBezTo>
                    <a:pt x="39561" y="43441"/>
                    <a:pt x="38758" y="43425"/>
                    <a:pt x="37964" y="43425"/>
                  </a:cubicBezTo>
                  <a:cubicBezTo>
                    <a:pt x="36030" y="43425"/>
                    <a:pt x="34152" y="43517"/>
                    <a:pt x="32366" y="44144"/>
                  </a:cubicBezTo>
                  <a:cubicBezTo>
                    <a:pt x="36451" y="41262"/>
                    <a:pt x="41202" y="39552"/>
                    <a:pt x="45350" y="36797"/>
                  </a:cubicBezTo>
                  <a:cubicBezTo>
                    <a:pt x="49341" y="34136"/>
                    <a:pt x="52888" y="30843"/>
                    <a:pt x="55928" y="27106"/>
                  </a:cubicBezTo>
                  <a:cubicBezTo>
                    <a:pt x="60932" y="20962"/>
                    <a:pt x="65809" y="12633"/>
                    <a:pt x="63908" y="4431"/>
                  </a:cubicBezTo>
                  <a:cubicBezTo>
                    <a:pt x="63867" y="4209"/>
                    <a:pt x="63697" y="4108"/>
                    <a:pt x="63528" y="4108"/>
                  </a:cubicBezTo>
                  <a:cubicBezTo>
                    <a:pt x="63311" y="4108"/>
                    <a:pt x="63095" y="4273"/>
                    <a:pt x="63148" y="4558"/>
                  </a:cubicBezTo>
                  <a:cubicBezTo>
                    <a:pt x="64954" y="14122"/>
                    <a:pt x="58493" y="23591"/>
                    <a:pt x="52064" y="30051"/>
                  </a:cubicBezTo>
                  <a:cubicBezTo>
                    <a:pt x="48739" y="33408"/>
                    <a:pt x="44907" y="36227"/>
                    <a:pt x="40790" y="38507"/>
                  </a:cubicBezTo>
                  <a:cubicBezTo>
                    <a:pt x="37782" y="40153"/>
                    <a:pt x="34805" y="41579"/>
                    <a:pt x="32113" y="43605"/>
                  </a:cubicBezTo>
                  <a:cubicBezTo>
                    <a:pt x="32809" y="42719"/>
                    <a:pt x="33506" y="41769"/>
                    <a:pt x="34140" y="40787"/>
                  </a:cubicBezTo>
                  <a:cubicBezTo>
                    <a:pt x="34319" y="40518"/>
                    <a:pt x="34086" y="40249"/>
                    <a:pt x="33845" y="40249"/>
                  </a:cubicBezTo>
                  <a:cubicBezTo>
                    <a:pt x="33745" y="40249"/>
                    <a:pt x="33644" y="40295"/>
                    <a:pt x="33570" y="40407"/>
                  </a:cubicBezTo>
                  <a:cubicBezTo>
                    <a:pt x="32936" y="41262"/>
                    <a:pt x="32239" y="42085"/>
                    <a:pt x="31511" y="42877"/>
                  </a:cubicBezTo>
                  <a:cubicBezTo>
                    <a:pt x="32081" y="41674"/>
                    <a:pt x="32588" y="40407"/>
                    <a:pt x="33158" y="39140"/>
                  </a:cubicBezTo>
                  <a:cubicBezTo>
                    <a:pt x="36325" y="31793"/>
                    <a:pt x="40980" y="27328"/>
                    <a:pt x="47631" y="23052"/>
                  </a:cubicBezTo>
                  <a:cubicBezTo>
                    <a:pt x="55706" y="17859"/>
                    <a:pt x="61027" y="10321"/>
                    <a:pt x="64257" y="1422"/>
                  </a:cubicBezTo>
                  <a:close/>
                  <a:moveTo>
                    <a:pt x="12826" y="13520"/>
                  </a:moveTo>
                  <a:lnTo>
                    <a:pt x="12826" y="13520"/>
                  </a:lnTo>
                  <a:cubicBezTo>
                    <a:pt x="16215" y="21374"/>
                    <a:pt x="18748" y="29671"/>
                    <a:pt x="16247" y="38285"/>
                  </a:cubicBezTo>
                  <a:cubicBezTo>
                    <a:pt x="15170" y="41959"/>
                    <a:pt x="13048" y="45189"/>
                    <a:pt x="12161" y="48926"/>
                  </a:cubicBezTo>
                  <a:cubicBezTo>
                    <a:pt x="11053" y="53613"/>
                    <a:pt x="9913" y="57698"/>
                    <a:pt x="7538" y="61847"/>
                  </a:cubicBezTo>
                  <a:cubicBezTo>
                    <a:pt x="7474" y="61023"/>
                    <a:pt x="7348" y="60168"/>
                    <a:pt x="7189" y="59281"/>
                  </a:cubicBezTo>
                  <a:cubicBezTo>
                    <a:pt x="7189" y="59218"/>
                    <a:pt x="7126" y="59186"/>
                    <a:pt x="7063" y="59155"/>
                  </a:cubicBezTo>
                  <a:cubicBezTo>
                    <a:pt x="6936" y="57223"/>
                    <a:pt x="6777" y="55260"/>
                    <a:pt x="6936" y="53296"/>
                  </a:cubicBezTo>
                  <a:cubicBezTo>
                    <a:pt x="7316" y="48862"/>
                    <a:pt x="9818" y="45189"/>
                    <a:pt x="10958" y="41009"/>
                  </a:cubicBezTo>
                  <a:cubicBezTo>
                    <a:pt x="13016" y="33250"/>
                    <a:pt x="12858" y="24477"/>
                    <a:pt x="13365" y="16497"/>
                  </a:cubicBezTo>
                  <a:cubicBezTo>
                    <a:pt x="13381" y="16346"/>
                    <a:pt x="13257" y="16267"/>
                    <a:pt x="13131" y="16267"/>
                  </a:cubicBezTo>
                  <a:cubicBezTo>
                    <a:pt x="13018" y="16267"/>
                    <a:pt x="12905" y="16331"/>
                    <a:pt x="12890" y="16465"/>
                  </a:cubicBezTo>
                  <a:cubicBezTo>
                    <a:pt x="12035" y="25301"/>
                    <a:pt x="12668" y="35498"/>
                    <a:pt x="9469" y="43827"/>
                  </a:cubicBezTo>
                  <a:cubicBezTo>
                    <a:pt x="8266" y="46931"/>
                    <a:pt x="6746" y="49876"/>
                    <a:pt x="6492" y="53233"/>
                  </a:cubicBezTo>
                  <a:cubicBezTo>
                    <a:pt x="6176" y="56970"/>
                    <a:pt x="6999" y="60675"/>
                    <a:pt x="6714" y="64412"/>
                  </a:cubicBezTo>
                  <a:cubicBezTo>
                    <a:pt x="6714" y="64475"/>
                    <a:pt x="6746" y="64507"/>
                    <a:pt x="6746" y="64538"/>
                  </a:cubicBezTo>
                  <a:cubicBezTo>
                    <a:pt x="6714" y="64792"/>
                    <a:pt x="6682" y="65014"/>
                    <a:pt x="6619" y="65235"/>
                  </a:cubicBezTo>
                  <a:cubicBezTo>
                    <a:pt x="5447" y="60073"/>
                    <a:pt x="2914" y="53518"/>
                    <a:pt x="4434" y="48577"/>
                  </a:cubicBezTo>
                  <a:cubicBezTo>
                    <a:pt x="5036" y="46677"/>
                    <a:pt x="6714" y="45601"/>
                    <a:pt x="7284" y="43764"/>
                  </a:cubicBezTo>
                  <a:cubicBezTo>
                    <a:pt x="7854" y="41895"/>
                    <a:pt x="6968" y="39868"/>
                    <a:pt x="6809" y="38000"/>
                  </a:cubicBezTo>
                  <a:cubicBezTo>
                    <a:pt x="6112" y="29386"/>
                    <a:pt x="13650" y="21881"/>
                    <a:pt x="12826" y="13520"/>
                  </a:cubicBezTo>
                  <a:close/>
                  <a:moveTo>
                    <a:pt x="69007" y="78283"/>
                  </a:moveTo>
                  <a:cubicBezTo>
                    <a:pt x="68976" y="78283"/>
                    <a:pt x="68976" y="78314"/>
                    <a:pt x="68944" y="78314"/>
                  </a:cubicBezTo>
                  <a:cubicBezTo>
                    <a:pt x="68976" y="78314"/>
                    <a:pt x="68944" y="78283"/>
                    <a:pt x="68944" y="78283"/>
                  </a:cubicBezTo>
                  <a:close/>
                  <a:moveTo>
                    <a:pt x="39773" y="59266"/>
                  </a:moveTo>
                  <a:cubicBezTo>
                    <a:pt x="40711" y="59266"/>
                    <a:pt x="41651" y="59348"/>
                    <a:pt x="42595" y="59566"/>
                  </a:cubicBezTo>
                  <a:cubicBezTo>
                    <a:pt x="47187" y="60643"/>
                    <a:pt x="50798" y="63968"/>
                    <a:pt x="53996" y="67262"/>
                  </a:cubicBezTo>
                  <a:cubicBezTo>
                    <a:pt x="58208" y="71601"/>
                    <a:pt x="62230" y="76224"/>
                    <a:pt x="68057" y="78029"/>
                  </a:cubicBezTo>
                  <a:cubicBezTo>
                    <a:pt x="66239" y="78387"/>
                    <a:pt x="64424" y="78561"/>
                    <a:pt x="62626" y="78561"/>
                  </a:cubicBezTo>
                  <a:cubicBezTo>
                    <a:pt x="57411" y="78561"/>
                    <a:pt x="52333" y="77096"/>
                    <a:pt x="47694" y="74388"/>
                  </a:cubicBezTo>
                  <a:cubicBezTo>
                    <a:pt x="42057" y="71094"/>
                    <a:pt x="38605" y="66059"/>
                    <a:pt x="33855" y="61847"/>
                  </a:cubicBezTo>
                  <a:cubicBezTo>
                    <a:pt x="32968" y="61087"/>
                    <a:pt x="32081" y="60485"/>
                    <a:pt x="31131" y="60010"/>
                  </a:cubicBezTo>
                  <a:lnTo>
                    <a:pt x="31131" y="60010"/>
                  </a:lnTo>
                  <a:cubicBezTo>
                    <a:pt x="31176" y="60010"/>
                    <a:pt x="31220" y="60010"/>
                    <a:pt x="31265" y="60010"/>
                  </a:cubicBezTo>
                  <a:cubicBezTo>
                    <a:pt x="34130" y="60010"/>
                    <a:pt x="36945" y="59266"/>
                    <a:pt x="39773" y="59266"/>
                  </a:cubicBezTo>
                  <a:close/>
                  <a:moveTo>
                    <a:pt x="27426" y="60200"/>
                  </a:moveTo>
                  <a:cubicBezTo>
                    <a:pt x="28407" y="60358"/>
                    <a:pt x="29389" y="60612"/>
                    <a:pt x="30403" y="60992"/>
                  </a:cubicBezTo>
                  <a:cubicBezTo>
                    <a:pt x="35343" y="62955"/>
                    <a:pt x="38637" y="68624"/>
                    <a:pt x="42722" y="71917"/>
                  </a:cubicBezTo>
                  <a:cubicBezTo>
                    <a:pt x="48471" y="76502"/>
                    <a:pt x="55325" y="79302"/>
                    <a:pt x="62481" y="79302"/>
                  </a:cubicBezTo>
                  <a:cubicBezTo>
                    <a:pt x="64470" y="79302"/>
                    <a:pt x="66482" y="79086"/>
                    <a:pt x="68501" y="78631"/>
                  </a:cubicBezTo>
                  <a:lnTo>
                    <a:pt x="68501" y="78631"/>
                  </a:lnTo>
                  <a:cubicBezTo>
                    <a:pt x="63699" y="81848"/>
                    <a:pt x="57984" y="83738"/>
                    <a:pt x="52360" y="83738"/>
                  </a:cubicBezTo>
                  <a:cubicBezTo>
                    <a:pt x="46856" y="83738"/>
                    <a:pt x="41439" y="81927"/>
                    <a:pt x="37053" y="77776"/>
                  </a:cubicBezTo>
                  <a:cubicBezTo>
                    <a:pt x="33063" y="74007"/>
                    <a:pt x="31701" y="69162"/>
                    <a:pt x="29611" y="64285"/>
                  </a:cubicBezTo>
                  <a:cubicBezTo>
                    <a:pt x="29009" y="62923"/>
                    <a:pt x="28407" y="61308"/>
                    <a:pt x="27426" y="60200"/>
                  </a:cubicBezTo>
                  <a:close/>
                  <a:moveTo>
                    <a:pt x="64434" y="1"/>
                  </a:moveTo>
                  <a:cubicBezTo>
                    <a:pt x="64199" y="1"/>
                    <a:pt x="63959" y="192"/>
                    <a:pt x="63940" y="441"/>
                  </a:cubicBezTo>
                  <a:cubicBezTo>
                    <a:pt x="63845" y="472"/>
                    <a:pt x="63750" y="567"/>
                    <a:pt x="63718" y="694"/>
                  </a:cubicBezTo>
                  <a:cubicBezTo>
                    <a:pt x="62103" y="6204"/>
                    <a:pt x="59095" y="11366"/>
                    <a:pt x="55168" y="15547"/>
                  </a:cubicBezTo>
                  <a:cubicBezTo>
                    <a:pt x="51494" y="19410"/>
                    <a:pt x="46997" y="21849"/>
                    <a:pt x="42690" y="24921"/>
                  </a:cubicBezTo>
                  <a:cubicBezTo>
                    <a:pt x="39143" y="27423"/>
                    <a:pt x="36356" y="30653"/>
                    <a:pt x="34235" y="34453"/>
                  </a:cubicBezTo>
                  <a:cubicBezTo>
                    <a:pt x="32239" y="38032"/>
                    <a:pt x="31258" y="42307"/>
                    <a:pt x="28851" y="45601"/>
                  </a:cubicBezTo>
                  <a:cubicBezTo>
                    <a:pt x="24924" y="49211"/>
                    <a:pt x="20490" y="52219"/>
                    <a:pt x="16785" y="56083"/>
                  </a:cubicBezTo>
                  <a:cubicBezTo>
                    <a:pt x="12636" y="60422"/>
                    <a:pt x="10261" y="65615"/>
                    <a:pt x="8171" y="71126"/>
                  </a:cubicBezTo>
                  <a:cubicBezTo>
                    <a:pt x="6461" y="75718"/>
                    <a:pt x="4656" y="80500"/>
                    <a:pt x="4276" y="85440"/>
                  </a:cubicBezTo>
                  <a:cubicBezTo>
                    <a:pt x="3231" y="84965"/>
                    <a:pt x="2059" y="81386"/>
                    <a:pt x="1995" y="81006"/>
                  </a:cubicBezTo>
                  <a:cubicBezTo>
                    <a:pt x="1489" y="78726"/>
                    <a:pt x="2090" y="77016"/>
                    <a:pt x="3167" y="75021"/>
                  </a:cubicBezTo>
                  <a:cubicBezTo>
                    <a:pt x="4117" y="73311"/>
                    <a:pt x="5352" y="71727"/>
                    <a:pt x="6207" y="69954"/>
                  </a:cubicBezTo>
                  <a:cubicBezTo>
                    <a:pt x="7316" y="67705"/>
                    <a:pt x="7664" y="65489"/>
                    <a:pt x="7633" y="63177"/>
                  </a:cubicBezTo>
                  <a:cubicBezTo>
                    <a:pt x="7696" y="63145"/>
                    <a:pt x="7791" y="63113"/>
                    <a:pt x="7854" y="63018"/>
                  </a:cubicBezTo>
                  <a:cubicBezTo>
                    <a:pt x="10229" y="59313"/>
                    <a:pt x="11686" y="55481"/>
                    <a:pt x="12636" y="51174"/>
                  </a:cubicBezTo>
                  <a:cubicBezTo>
                    <a:pt x="13808" y="46044"/>
                    <a:pt x="16627" y="41515"/>
                    <a:pt x="17640" y="36353"/>
                  </a:cubicBezTo>
                  <a:cubicBezTo>
                    <a:pt x="19477" y="27106"/>
                    <a:pt x="16183" y="17447"/>
                    <a:pt x="11718" y="9403"/>
                  </a:cubicBezTo>
                  <a:cubicBezTo>
                    <a:pt x="11686" y="9340"/>
                    <a:pt x="11655" y="9276"/>
                    <a:pt x="11623" y="9213"/>
                  </a:cubicBezTo>
                  <a:cubicBezTo>
                    <a:pt x="11548" y="9053"/>
                    <a:pt x="11420" y="8987"/>
                    <a:pt x="11291" y="8987"/>
                  </a:cubicBezTo>
                  <a:cubicBezTo>
                    <a:pt x="11036" y="8987"/>
                    <a:pt x="10779" y="9246"/>
                    <a:pt x="10926" y="9561"/>
                  </a:cubicBezTo>
                  <a:cubicBezTo>
                    <a:pt x="13998" y="16022"/>
                    <a:pt x="10483" y="22292"/>
                    <a:pt x="8076" y="28278"/>
                  </a:cubicBezTo>
                  <a:cubicBezTo>
                    <a:pt x="6302" y="32680"/>
                    <a:pt x="6081" y="36005"/>
                    <a:pt x="6461" y="40565"/>
                  </a:cubicBezTo>
                  <a:cubicBezTo>
                    <a:pt x="6841" y="44904"/>
                    <a:pt x="3262" y="47564"/>
                    <a:pt x="3421" y="52093"/>
                  </a:cubicBezTo>
                  <a:cubicBezTo>
                    <a:pt x="3611" y="56811"/>
                    <a:pt x="5131" y="61783"/>
                    <a:pt x="6366" y="66344"/>
                  </a:cubicBezTo>
                  <a:cubicBezTo>
                    <a:pt x="5859" y="68180"/>
                    <a:pt x="4941" y="69954"/>
                    <a:pt x="3516" y="71981"/>
                  </a:cubicBezTo>
                  <a:cubicBezTo>
                    <a:pt x="2090" y="74007"/>
                    <a:pt x="634" y="76098"/>
                    <a:pt x="285" y="78663"/>
                  </a:cubicBezTo>
                  <a:cubicBezTo>
                    <a:pt x="0" y="80880"/>
                    <a:pt x="1330" y="86073"/>
                    <a:pt x="4212" y="86358"/>
                  </a:cubicBezTo>
                  <a:cubicBezTo>
                    <a:pt x="4181" y="87150"/>
                    <a:pt x="4212" y="87942"/>
                    <a:pt x="4244" y="88734"/>
                  </a:cubicBezTo>
                  <a:cubicBezTo>
                    <a:pt x="4656" y="94941"/>
                    <a:pt x="7886" y="100926"/>
                    <a:pt x="11433" y="105866"/>
                  </a:cubicBezTo>
                  <a:cubicBezTo>
                    <a:pt x="11519" y="105978"/>
                    <a:pt x="11628" y="106025"/>
                    <a:pt x="11738" y="106025"/>
                  </a:cubicBezTo>
                  <a:cubicBezTo>
                    <a:pt x="12031" y="106025"/>
                    <a:pt x="12323" y="105691"/>
                    <a:pt x="12161" y="105391"/>
                  </a:cubicBezTo>
                  <a:cubicBezTo>
                    <a:pt x="9089" y="99058"/>
                    <a:pt x="5257" y="93262"/>
                    <a:pt x="5701" y="85883"/>
                  </a:cubicBezTo>
                  <a:cubicBezTo>
                    <a:pt x="6081" y="79835"/>
                    <a:pt x="8678" y="73564"/>
                    <a:pt x="10958" y="67959"/>
                  </a:cubicBezTo>
                  <a:cubicBezTo>
                    <a:pt x="11211" y="67325"/>
                    <a:pt x="11496" y="66724"/>
                    <a:pt x="11781" y="66122"/>
                  </a:cubicBezTo>
                  <a:cubicBezTo>
                    <a:pt x="15946" y="63074"/>
                    <a:pt x="20600" y="60083"/>
                    <a:pt x="25634" y="60083"/>
                  </a:cubicBezTo>
                  <a:cubicBezTo>
                    <a:pt x="25882" y="60083"/>
                    <a:pt x="26131" y="60090"/>
                    <a:pt x="26381" y="60105"/>
                  </a:cubicBezTo>
                  <a:cubicBezTo>
                    <a:pt x="28819" y="62068"/>
                    <a:pt x="29896" y="67040"/>
                    <a:pt x="30814" y="69289"/>
                  </a:cubicBezTo>
                  <a:cubicBezTo>
                    <a:pt x="31606" y="71316"/>
                    <a:pt x="32493" y="73311"/>
                    <a:pt x="33760" y="75116"/>
                  </a:cubicBezTo>
                  <a:cubicBezTo>
                    <a:pt x="36325" y="78821"/>
                    <a:pt x="40157" y="81576"/>
                    <a:pt x="44369" y="83191"/>
                  </a:cubicBezTo>
                  <a:cubicBezTo>
                    <a:pt x="47102" y="84227"/>
                    <a:pt x="49899" y="84702"/>
                    <a:pt x="52678" y="84702"/>
                  </a:cubicBezTo>
                  <a:cubicBezTo>
                    <a:pt x="59074" y="84702"/>
                    <a:pt x="65371" y="82184"/>
                    <a:pt x="70559" y="78188"/>
                  </a:cubicBezTo>
                  <a:cubicBezTo>
                    <a:pt x="70889" y="77934"/>
                    <a:pt x="70608" y="77497"/>
                    <a:pt x="70272" y="77497"/>
                  </a:cubicBezTo>
                  <a:cubicBezTo>
                    <a:pt x="70189" y="77497"/>
                    <a:pt x="70102" y="77523"/>
                    <a:pt x="70021" y="77586"/>
                  </a:cubicBezTo>
                  <a:cubicBezTo>
                    <a:pt x="70021" y="77586"/>
                    <a:pt x="70021" y="77554"/>
                    <a:pt x="69989" y="77554"/>
                  </a:cubicBezTo>
                  <a:cubicBezTo>
                    <a:pt x="61280" y="75623"/>
                    <a:pt x="56878" y="67705"/>
                    <a:pt x="50259" y="62512"/>
                  </a:cubicBezTo>
                  <a:cubicBezTo>
                    <a:pt x="48042" y="60770"/>
                    <a:pt x="45540" y="59250"/>
                    <a:pt x="42722" y="58648"/>
                  </a:cubicBezTo>
                  <a:cubicBezTo>
                    <a:pt x="41766" y="58437"/>
                    <a:pt x="40809" y="58354"/>
                    <a:pt x="39850" y="58354"/>
                  </a:cubicBezTo>
                  <a:cubicBezTo>
                    <a:pt x="36647" y="58354"/>
                    <a:pt x="33430" y="59272"/>
                    <a:pt x="30213" y="59345"/>
                  </a:cubicBezTo>
                  <a:cubicBezTo>
                    <a:pt x="30118" y="59345"/>
                    <a:pt x="30023" y="59408"/>
                    <a:pt x="29959" y="59471"/>
                  </a:cubicBezTo>
                  <a:cubicBezTo>
                    <a:pt x="28497" y="58912"/>
                    <a:pt x="26983" y="58658"/>
                    <a:pt x="25457" y="58658"/>
                  </a:cubicBezTo>
                  <a:cubicBezTo>
                    <a:pt x="21198" y="58658"/>
                    <a:pt x="16854" y="60632"/>
                    <a:pt x="13333" y="63430"/>
                  </a:cubicBezTo>
                  <a:cubicBezTo>
                    <a:pt x="17703" y="56526"/>
                    <a:pt x="24481" y="52029"/>
                    <a:pt x="29991" y="46076"/>
                  </a:cubicBezTo>
                  <a:cubicBezTo>
                    <a:pt x="35660" y="42782"/>
                    <a:pt x="43007" y="45189"/>
                    <a:pt x="49246" y="43225"/>
                  </a:cubicBezTo>
                  <a:cubicBezTo>
                    <a:pt x="54724" y="41484"/>
                    <a:pt x="59570" y="38032"/>
                    <a:pt x="63243" y="33661"/>
                  </a:cubicBezTo>
                  <a:cubicBezTo>
                    <a:pt x="66854" y="29418"/>
                    <a:pt x="69387" y="24667"/>
                    <a:pt x="69229" y="18999"/>
                  </a:cubicBezTo>
                  <a:cubicBezTo>
                    <a:pt x="69071" y="12570"/>
                    <a:pt x="67297" y="6173"/>
                    <a:pt x="64827" y="282"/>
                  </a:cubicBezTo>
                  <a:cubicBezTo>
                    <a:pt x="64739" y="82"/>
                    <a:pt x="64587" y="1"/>
                    <a:pt x="64434" y="1"/>
                  </a:cubicBezTo>
                  <a:close/>
                </a:path>
              </a:pathLst>
            </a:custGeom>
            <a:solidFill>
              <a:srgbClr val="E2C5C3">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50"/>
          <p:cNvSpPr/>
          <p:nvPr/>
        </p:nvSpPr>
        <p:spPr>
          <a:xfrm rot="5400000">
            <a:off x="815410" y="-212927"/>
            <a:ext cx="1300440" cy="1726291"/>
          </a:xfrm>
          <a:custGeom>
            <a:avLst/>
            <a:gdLst/>
            <a:ahLst/>
            <a:cxnLst/>
            <a:rect l="l" t="t" r="r" b="b"/>
            <a:pathLst>
              <a:path w="31817" h="42236" extrusionOk="0">
                <a:moveTo>
                  <a:pt x="31628" y="1"/>
                </a:moveTo>
                <a:cubicBezTo>
                  <a:pt x="31602" y="1"/>
                  <a:pt x="31573" y="8"/>
                  <a:pt x="31543" y="26"/>
                </a:cubicBezTo>
                <a:cubicBezTo>
                  <a:pt x="31448" y="90"/>
                  <a:pt x="31385" y="153"/>
                  <a:pt x="31321" y="185"/>
                </a:cubicBezTo>
                <a:cubicBezTo>
                  <a:pt x="28756" y="723"/>
                  <a:pt x="26476" y="2180"/>
                  <a:pt x="24671" y="4048"/>
                </a:cubicBezTo>
                <a:cubicBezTo>
                  <a:pt x="23721" y="5062"/>
                  <a:pt x="22929" y="6170"/>
                  <a:pt x="22264" y="7373"/>
                </a:cubicBezTo>
                <a:cubicBezTo>
                  <a:pt x="21314" y="9083"/>
                  <a:pt x="20839" y="11015"/>
                  <a:pt x="19351" y="12282"/>
                </a:cubicBezTo>
                <a:cubicBezTo>
                  <a:pt x="19287" y="12282"/>
                  <a:pt x="19224" y="12314"/>
                  <a:pt x="19192" y="12314"/>
                </a:cubicBezTo>
                <a:cubicBezTo>
                  <a:pt x="19161" y="12314"/>
                  <a:pt x="19161" y="12314"/>
                  <a:pt x="19161" y="12345"/>
                </a:cubicBezTo>
                <a:cubicBezTo>
                  <a:pt x="19145" y="12330"/>
                  <a:pt x="19137" y="12322"/>
                  <a:pt x="19129" y="12322"/>
                </a:cubicBezTo>
                <a:cubicBezTo>
                  <a:pt x="19121" y="12322"/>
                  <a:pt x="19113" y="12330"/>
                  <a:pt x="19097" y="12345"/>
                </a:cubicBezTo>
                <a:cubicBezTo>
                  <a:pt x="16025" y="13074"/>
                  <a:pt x="13080" y="14594"/>
                  <a:pt x="10547" y="16462"/>
                </a:cubicBezTo>
                <a:cubicBezTo>
                  <a:pt x="9153" y="17286"/>
                  <a:pt x="7823" y="18299"/>
                  <a:pt x="7126" y="19724"/>
                </a:cubicBezTo>
                <a:cubicBezTo>
                  <a:pt x="7031" y="19788"/>
                  <a:pt x="6936" y="19851"/>
                  <a:pt x="6873" y="19914"/>
                </a:cubicBezTo>
                <a:cubicBezTo>
                  <a:pt x="6846" y="19897"/>
                  <a:pt x="6822" y="19889"/>
                  <a:pt x="6801" y="19889"/>
                </a:cubicBezTo>
                <a:cubicBezTo>
                  <a:pt x="6747" y="19889"/>
                  <a:pt x="6715" y="19941"/>
                  <a:pt x="6715" y="20009"/>
                </a:cubicBezTo>
                <a:cubicBezTo>
                  <a:pt x="6651" y="20041"/>
                  <a:pt x="6620" y="20073"/>
                  <a:pt x="6556" y="20136"/>
                </a:cubicBezTo>
                <a:cubicBezTo>
                  <a:pt x="6454" y="20213"/>
                  <a:pt x="6517" y="20352"/>
                  <a:pt x="6612" y="20352"/>
                </a:cubicBezTo>
                <a:cubicBezTo>
                  <a:pt x="6635" y="20352"/>
                  <a:pt x="6659" y="20344"/>
                  <a:pt x="6683" y="20326"/>
                </a:cubicBezTo>
                <a:lnTo>
                  <a:pt x="6746" y="20294"/>
                </a:lnTo>
                <a:cubicBezTo>
                  <a:pt x="6778" y="20326"/>
                  <a:pt x="6778" y="20358"/>
                  <a:pt x="6810" y="20389"/>
                </a:cubicBezTo>
                <a:cubicBezTo>
                  <a:pt x="2503" y="23905"/>
                  <a:pt x="729" y="29827"/>
                  <a:pt x="1" y="35179"/>
                </a:cubicBezTo>
                <a:cubicBezTo>
                  <a:pt x="1" y="35273"/>
                  <a:pt x="80" y="35334"/>
                  <a:pt x="150" y="35334"/>
                </a:cubicBezTo>
                <a:cubicBezTo>
                  <a:pt x="198" y="35334"/>
                  <a:pt x="241" y="35306"/>
                  <a:pt x="254" y="35242"/>
                </a:cubicBezTo>
                <a:cubicBezTo>
                  <a:pt x="1553" y="29858"/>
                  <a:pt x="2661" y="24190"/>
                  <a:pt x="7190" y="20579"/>
                </a:cubicBezTo>
                <a:cubicBezTo>
                  <a:pt x="7253" y="20611"/>
                  <a:pt x="7316" y="20643"/>
                  <a:pt x="7380" y="20738"/>
                </a:cubicBezTo>
                <a:cubicBezTo>
                  <a:pt x="7570" y="20738"/>
                  <a:pt x="7760" y="20769"/>
                  <a:pt x="7950" y="20801"/>
                </a:cubicBezTo>
                <a:cubicBezTo>
                  <a:pt x="8773" y="21149"/>
                  <a:pt x="9343" y="21688"/>
                  <a:pt x="9628" y="22448"/>
                </a:cubicBezTo>
                <a:cubicBezTo>
                  <a:pt x="9818" y="22796"/>
                  <a:pt x="9913" y="23144"/>
                  <a:pt x="10103" y="23493"/>
                </a:cubicBezTo>
                <a:cubicBezTo>
                  <a:pt x="11117" y="25520"/>
                  <a:pt x="12763" y="26881"/>
                  <a:pt x="14695" y="28021"/>
                </a:cubicBezTo>
                <a:cubicBezTo>
                  <a:pt x="16944" y="29352"/>
                  <a:pt x="19382" y="30333"/>
                  <a:pt x="21631" y="31663"/>
                </a:cubicBezTo>
                <a:cubicBezTo>
                  <a:pt x="21694" y="31695"/>
                  <a:pt x="21757" y="31758"/>
                  <a:pt x="21821" y="31790"/>
                </a:cubicBezTo>
                <a:cubicBezTo>
                  <a:pt x="24418" y="33975"/>
                  <a:pt x="25146" y="38029"/>
                  <a:pt x="22169" y="40309"/>
                </a:cubicBezTo>
                <a:cubicBezTo>
                  <a:pt x="21567" y="40752"/>
                  <a:pt x="20966" y="40816"/>
                  <a:pt x="21472" y="41544"/>
                </a:cubicBezTo>
                <a:cubicBezTo>
                  <a:pt x="21802" y="42068"/>
                  <a:pt x="22596" y="42235"/>
                  <a:pt x="23343" y="42235"/>
                </a:cubicBezTo>
                <a:cubicBezTo>
                  <a:pt x="23815" y="42235"/>
                  <a:pt x="24269" y="42168"/>
                  <a:pt x="24576" y="42082"/>
                </a:cubicBezTo>
                <a:cubicBezTo>
                  <a:pt x="26191" y="41607"/>
                  <a:pt x="27268" y="40182"/>
                  <a:pt x="27996" y="38757"/>
                </a:cubicBezTo>
                <a:cubicBezTo>
                  <a:pt x="28028" y="38694"/>
                  <a:pt x="28028" y="38631"/>
                  <a:pt x="27965" y="38599"/>
                </a:cubicBezTo>
                <a:cubicBezTo>
                  <a:pt x="28028" y="38346"/>
                  <a:pt x="28060" y="38124"/>
                  <a:pt x="28060" y="37871"/>
                </a:cubicBezTo>
                <a:cubicBezTo>
                  <a:pt x="28218" y="36794"/>
                  <a:pt x="28440" y="35685"/>
                  <a:pt x="28598" y="34577"/>
                </a:cubicBezTo>
                <a:cubicBezTo>
                  <a:pt x="28661" y="34545"/>
                  <a:pt x="28693" y="34450"/>
                  <a:pt x="28661" y="34355"/>
                </a:cubicBezTo>
                <a:cubicBezTo>
                  <a:pt x="28661" y="34355"/>
                  <a:pt x="28661" y="34324"/>
                  <a:pt x="28630" y="34324"/>
                </a:cubicBezTo>
                <a:cubicBezTo>
                  <a:pt x="28851" y="32898"/>
                  <a:pt x="29010" y="31505"/>
                  <a:pt x="28978" y="30143"/>
                </a:cubicBezTo>
                <a:cubicBezTo>
                  <a:pt x="28978" y="29193"/>
                  <a:pt x="28820" y="28306"/>
                  <a:pt x="28440" y="27451"/>
                </a:cubicBezTo>
                <a:cubicBezTo>
                  <a:pt x="28218" y="26913"/>
                  <a:pt x="26888" y="25551"/>
                  <a:pt x="26508" y="24728"/>
                </a:cubicBezTo>
                <a:cubicBezTo>
                  <a:pt x="26539" y="24728"/>
                  <a:pt x="26571" y="24696"/>
                  <a:pt x="26571" y="24633"/>
                </a:cubicBezTo>
                <a:cubicBezTo>
                  <a:pt x="26983" y="24443"/>
                  <a:pt x="27394" y="24253"/>
                  <a:pt x="27774" y="24063"/>
                </a:cubicBezTo>
                <a:cubicBezTo>
                  <a:pt x="27869" y="24063"/>
                  <a:pt x="27965" y="24031"/>
                  <a:pt x="27996" y="23968"/>
                </a:cubicBezTo>
                <a:cubicBezTo>
                  <a:pt x="28693" y="22163"/>
                  <a:pt x="26476" y="19851"/>
                  <a:pt x="25368" y="18616"/>
                </a:cubicBezTo>
                <a:cubicBezTo>
                  <a:pt x="23563" y="16652"/>
                  <a:pt x="21251" y="15164"/>
                  <a:pt x="18622" y="14657"/>
                </a:cubicBezTo>
                <a:cubicBezTo>
                  <a:pt x="17979" y="14534"/>
                  <a:pt x="17346" y="14473"/>
                  <a:pt x="16720" y="14473"/>
                </a:cubicBezTo>
                <a:cubicBezTo>
                  <a:pt x="15744" y="14473"/>
                  <a:pt x="14786" y="14621"/>
                  <a:pt x="13840" y="14911"/>
                </a:cubicBezTo>
                <a:cubicBezTo>
                  <a:pt x="15550" y="14055"/>
                  <a:pt x="17324" y="13359"/>
                  <a:pt x="19129" y="12662"/>
                </a:cubicBezTo>
                <a:cubicBezTo>
                  <a:pt x="20094" y="13031"/>
                  <a:pt x="21176" y="13230"/>
                  <a:pt x="22256" y="13230"/>
                </a:cubicBezTo>
                <a:cubicBezTo>
                  <a:pt x="24047" y="13230"/>
                  <a:pt x="25833" y="12683"/>
                  <a:pt x="27078" y="11459"/>
                </a:cubicBezTo>
                <a:cubicBezTo>
                  <a:pt x="30213" y="8387"/>
                  <a:pt x="28123" y="3098"/>
                  <a:pt x="31701" y="311"/>
                </a:cubicBezTo>
                <a:cubicBezTo>
                  <a:pt x="31765" y="311"/>
                  <a:pt x="31765" y="280"/>
                  <a:pt x="31765" y="248"/>
                </a:cubicBezTo>
                <a:cubicBezTo>
                  <a:pt x="31816" y="145"/>
                  <a:pt x="31742" y="1"/>
                  <a:pt x="31628"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0"/>
          <p:cNvSpPr/>
          <p:nvPr/>
        </p:nvSpPr>
        <p:spPr>
          <a:xfrm rot="5400000">
            <a:off x="299589" y="-343335"/>
            <a:ext cx="1441573" cy="2273247"/>
          </a:xfrm>
          <a:custGeom>
            <a:avLst/>
            <a:gdLst/>
            <a:ahLst/>
            <a:cxnLst/>
            <a:rect l="l" t="t" r="r" b="b"/>
            <a:pathLst>
              <a:path w="35270" h="55618" extrusionOk="0">
                <a:moveTo>
                  <a:pt x="27964" y="732"/>
                </a:moveTo>
                <a:cubicBezTo>
                  <a:pt x="29452" y="3550"/>
                  <a:pt x="30846" y="6876"/>
                  <a:pt x="30973" y="10074"/>
                </a:cubicBezTo>
                <a:cubicBezTo>
                  <a:pt x="31068" y="13273"/>
                  <a:pt x="29231" y="16313"/>
                  <a:pt x="27109" y="18561"/>
                </a:cubicBezTo>
                <a:cubicBezTo>
                  <a:pt x="24955" y="20810"/>
                  <a:pt x="22137" y="22393"/>
                  <a:pt x="19033" y="22837"/>
                </a:cubicBezTo>
                <a:cubicBezTo>
                  <a:pt x="17387" y="23058"/>
                  <a:pt x="15740" y="22995"/>
                  <a:pt x="14315" y="23692"/>
                </a:cubicBezTo>
                <a:cubicBezTo>
                  <a:pt x="16215" y="22045"/>
                  <a:pt x="18495" y="20937"/>
                  <a:pt x="20395" y="19353"/>
                </a:cubicBezTo>
                <a:cubicBezTo>
                  <a:pt x="22264" y="17801"/>
                  <a:pt x="23847" y="15965"/>
                  <a:pt x="25177" y="13969"/>
                </a:cubicBezTo>
                <a:cubicBezTo>
                  <a:pt x="27331" y="10644"/>
                  <a:pt x="29326" y="6211"/>
                  <a:pt x="27964" y="2220"/>
                </a:cubicBezTo>
                <a:cubicBezTo>
                  <a:pt x="27927" y="2134"/>
                  <a:pt x="27852" y="2096"/>
                  <a:pt x="27778" y="2096"/>
                </a:cubicBezTo>
                <a:cubicBezTo>
                  <a:pt x="27661" y="2096"/>
                  <a:pt x="27545" y="2192"/>
                  <a:pt x="27584" y="2347"/>
                </a:cubicBezTo>
                <a:cubicBezTo>
                  <a:pt x="28977" y="7002"/>
                  <a:pt x="26286" y="12069"/>
                  <a:pt x="23404" y="15616"/>
                </a:cubicBezTo>
                <a:cubicBezTo>
                  <a:pt x="21915" y="17485"/>
                  <a:pt x="20173" y="19068"/>
                  <a:pt x="18210" y="20430"/>
                </a:cubicBezTo>
                <a:cubicBezTo>
                  <a:pt x="16816" y="21412"/>
                  <a:pt x="15391" y="22267"/>
                  <a:pt x="14156" y="23438"/>
                </a:cubicBezTo>
                <a:cubicBezTo>
                  <a:pt x="14473" y="22932"/>
                  <a:pt x="14758" y="22457"/>
                  <a:pt x="15043" y="21918"/>
                </a:cubicBezTo>
                <a:cubicBezTo>
                  <a:pt x="15108" y="21789"/>
                  <a:pt x="14996" y="21674"/>
                  <a:pt x="14878" y="21674"/>
                </a:cubicBezTo>
                <a:cubicBezTo>
                  <a:pt x="14823" y="21674"/>
                  <a:pt x="14767" y="21699"/>
                  <a:pt x="14726" y="21760"/>
                </a:cubicBezTo>
                <a:cubicBezTo>
                  <a:pt x="14441" y="22235"/>
                  <a:pt x="14156" y="22678"/>
                  <a:pt x="13840" y="23090"/>
                </a:cubicBezTo>
                <a:cubicBezTo>
                  <a:pt x="14061" y="22457"/>
                  <a:pt x="14251" y="21823"/>
                  <a:pt x="14441" y="21158"/>
                </a:cubicBezTo>
                <a:cubicBezTo>
                  <a:pt x="15645" y="17326"/>
                  <a:pt x="17735" y="14856"/>
                  <a:pt x="20807" y="12386"/>
                </a:cubicBezTo>
                <a:cubicBezTo>
                  <a:pt x="24575" y="9377"/>
                  <a:pt x="26824" y="5324"/>
                  <a:pt x="27964" y="732"/>
                </a:cubicBezTo>
                <a:close/>
                <a:moveTo>
                  <a:pt x="2977" y="9441"/>
                </a:moveTo>
                <a:lnTo>
                  <a:pt x="2977" y="9441"/>
                </a:lnTo>
                <a:cubicBezTo>
                  <a:pt x="5067" y="13178"/>
                  <a:pt x="6777" y="17200"/>
                  <a:pt x="5986" y="21602"/>
                </a:cubicBezTo>
                <a:cubicBezTo>
                  <a:pt x="5637" y="23502"/>
                  <a:pt x="4751" y="25212"/>
                  <a:pt x="4497" y="27144"/>
                </a:cubicBezTo>
                <a:cubicBezTo>
                  <a:pt x="4181" y="29551"/>
                  <a:pt x="3832" y="31609"/>
                  <a:pt x="2882" y="33826"/>
                </a:cubicBezTo>
                <a:cubicBezTo>
                  <a:pt x="2787" y="33414"/>
                  <a:pt x="2692" y="32971"/>
                  <a:pt x="2565" y="32559"/>
                </a:cubicBezTo>
                <a:cubicBezTo>
                  <a:pt x="2565" y="32527"/>
                  <a:pt x="2534" y="32496"/>
                  <a:pt x="2502" y="32496"/>
                </a:cubicBezTo>
                <a:cubicBezTo>
                  <a:pt x="2344" y="31546"/>
                  <a:pt x="2154" y="30564"/>
                  <a:pt x="2122" y="29582"/>
                </a:cubicBezTo>
                <a:cubicBezTo>
                  <a:pt x="2090" y="27365"/>
                  <a:pt x="3135" y="25402"/>
                  <a:pt x="3484" y="23248"/>
                </a:cubicBezTo>
                <a:cubicBezTo>
                  <a:pt x="4117" y="19290"/>
                  <a:pt x="3579" y="14920"/>
                  <a:pt x="3389" y="10898"/>
                </a:cubicBezTo>
                <a:cubicBezTo>
                  <a:pt x="3389" y="10838"/>
                  <a:pt x="3339" y="10806"/>
                  <a:pt x="3287" y="10806"/>
                </a:cubicBezTo>
                <a:cubicBezTo>
                  <a:pt x="3229" y="10806"/>
                  <a:pt x="3167" y="10846"/>
                  <a:pt x="3167" y="10929"/>
                </a:cubicBezTo>
                <a:cubicBezTo>
                  <a:pt x="3199" y="15363"/>
                  <a:pt x="4054" y="20398"/>
                  <a:pt x="2882" y="24737"/>
                </a:cubicBezTo>
                <a:cubicBezTo>
                  <a:pt x="2470" y="26352"/>
                  <a:pt x="1869" y="27904"/>
                  <a:pt x="1900" y="29582"/>
                </a:cubicBezTo>
                <a:cubicBezTo>
                  <a:pt x="1932" y="31451"/>
                  <a:pt x="2534" y="33256"/>
                  <a:pt x="2597" y="35156"/>
                </a:cubicBezTo>
                <a:cubicBezTo>
                  <a:pt x="2597" y="35156"/>
                  <a:pt x="2629" y="35188"/>
                  <a:pt x="2629" y="35188"/>
                </a:cubicBezTo>
                <a:cubicBezTo>
                  <a:pt x="2629" y="35314"/>
                  <a:pt x="2629" y="35441"/>
                  <a:pt x="2597" y="35568"/>
                </a:cubicBezTo>
                <a:cubicBezTo>
                  <a:pt x="1742" y="33066"/>
                  <a:pt x="127" y="29899"/>
                  <a:pt x="634" y="27365"/>
                </a:cubicBezTo>
                <a:cubicBezTo>
                  <a:pt x="824" y="26384"/>
                  <a:pt x="1615" y="25750"/>
                  <a:pt x="1805" y="24832"/>
                </a:cubicBezTo>
                <a:cubicBezTo>
                  <a:pt x="1995" y="23850"/>
                  <a:pt x="1425" y="22900"/>
                  <a:pt x="1267" y="21982"/>
                </a:cubicBezTo>
                <a:cubicBezTo>
                  <a:pt x="475" y="17706"/>
                  <a:pt x="3832" y="13589"/>
                  <a:pt x="2977" y="9441"/>
                </a:cubicBezTo>
                <a:close/>
                <a:moveTo>
                  <a:pt x="19515" y="30804"/>
                </a:moveTo>
                <a:cubicBezTo>
                  <a:pt x="19754" y="30804"/>
                  <a:pt x="19994" y="30818"/>
                  <a:pt x="20237" y="30849"/>
                </a:cubicBezTo>
                <a:cubicBezTo>
                  <a:pt x="22580" y="31134"/>
                  <a:pt x="24544" y="32591"/>
                  <a:pt x="26317" y="34079"/>
                </a:cubicBezTo>
                <a:cubicBezTo>
                  <a:pt x="28629" y="36011"/>
                  <a:pt x="30878" y="38101"/>
                  <a:pt x="33886" y="38703"/>
                </a:cubicBezTo>
                <a:cubicBezTo>
                  <a:pt x="32522" y="39128"/>
                  <a:pt x="31138" y="39331"/>
                  <a:pt x="29760" y="39331"/>
                </a:cubicBezTo>
                <a:cubicBezTo>
                  <a:pt x="27651" y="39331"/>
                  <a:pt x="25554" y="38856"/>
                  <a:pt x="23562" y="37974"/>
                </a:cubicBezTo>
                <a:cubicBezTo>
                  <a:pt x="20553" y="36613"/>
                  <a:pt x="18590" y="34269"/>
                  <a:pt x="15993" y="32432"/>
                </a:cubicBezTo>
                <a:cubicBezTo>
                  <a:pt x="15518" y="32084"/>
                  <a:pt x="15043" y="31831"/>
                  <a:pt x="14536" y="31641"/>
                </a:cubicBezTo>
                <a:cubicBezTo>
                  <a:pt x="16229" y="31502"/>
                  <a:pt x="17825" y="30804"/>
                  <a:pt x="19515" y="30804"/>
                </a:cubicBezTo>
                <a:close/>
                <a:moveTo>
                  <a:pt x="12699" y="31957"/>
                </a:moveTo>
                <a:cubicBezTo>
                  <a:pt x="13206" y="31989"/>
                  <a:pt x="13713" y="32052"/>
                  <a:pt x="14220" y="32211"/>
                </a:cubicBezTo>
                <a:cubicBezTo>
                  <a:pt x="16785" y="32907"/>
                  <a:pt x="18717" y="35568"/>
                  <a:pt x="20933" y="36993"/>
                </a:cubicBezTo>
                <a:cubicBezTo>
                  <a:pt x="23611" y="38706"/>
                  <a:pt x="26650" y="39710"/>
                  <a:pt x="29728" y="39710"/>
                </a:cubicBezTo>
                <a:cubicBezTo>
                  <a:pt x="31202" y="39710"/>
                  <a:pt x="32684" y="39480"/>
                  <a:pt x="34139" y="38988"/>
                </a:cubicBezTo>
                <a:lnTo>
                  <a:pt x="34139" y="38988"/>
                </a:lnTo>
                <a:cubicBezTo>
                  <a:pt x="31576" y="41127"/>
                  <a:pt x="28314" y="42451"/>
                  <a:pt x="25079" y="42451"/>
                </a:cubicBezTo>
                <a:cubicBezTo>
                  <a:pt x="22760" y="42451"/>
                  <a:pt x="20455" y="41770"/>
                  <a:pt x="18432" y="40223"/>
                </a:cubicBezTo>
                <a:cubicBezTo>
                  <a:pt x="16246" y="38545"/>
                  <a:pt x="15296" y="36201"/>
                  <a:pt x="13998" y="33889"/>
                </a:cubicBezTo>
                <a:cubicBezTo>
                  <a:pt x="13650" y="33224"/>
                  <a:pt x="13238" y="32464"/>
                  <a:pt x="12699" y="31957"/>
                </a:cubicBezTo>
                <a:close/>
                <a:moveTo>
                  <a:pt x="28006" y="0"/>
                </a:moveTo>
                <a:cubicBezTo>
                  <a:pt x="27889" y="0"/>
                  <a:pt x="27774" y="116"/>
                  <a:pt x="27774" y="257"/>
                </a:cubicBezTo>
                <a:cubicBezTo>
                  <a:pt x="27711" y="288"/>
                  <a:pt x="27679" y="320"/>
                  <a:pt x="27679" y="383"/>
                </a:cubicBezTo>
                <a:cubicBezTo>
                  <a:pt x="27172" y="3202"/>
                  <a:pt x="25937" y="5957"/>
                  <a:pt x="24195" y="8237"/>
                </a:cubicBezTo>
                <a:cubicBezTo>
                  <a:pt x="22549" y="10359"/>
                  <a:pt x="20427" y="11816"/>
                  <a:pt x="18463" y="13558"/>
                </a:cubicBezTo>
                <a:cubicBezTo>
                  <a:pt x="16816" y="15015"/>
                  <a:pt x="15613" y="16756"/>
                  <a:pt x="14758" y="18751"/>
                </a:cubicBezTo>
                <a:cubicBezTo>
                  <a:pt x="13935" y="20652"/>
                  <a:pt x="13681" y="22837"/>
                  <a:pt x="12636" y="24610"/>
                </a:cubicBezTo>
                <a:cubicBezTo>
                  <a:pt x="10894" y="26605"/>
                  <a:pt x="8836" y="28347"/>
                  <a:pt x="7157" y="30469"/>
                </a:cubicBezTo>
                <a:cubicBezTo>
                  <a:pt x="5352" y="32844"/>
                  <a:pt x="4434" y="35536"/>
                  <a:pt x="3674" y="38418"/>
                </a:cubicBezTo>
                <a:cubicBezTo>
                  <a:pt x="3072" y="40793"/>
                  <a:pt x="2407" y="43263"/>
                  <a:pt x="2470" y="45733"/>
                </a:cubicBezTo>
                <a:cubicBezTo>
                  <a:pt x="1932" y="45575"/>
                  <a:pt x="1172" y="43865"/>
                  <a:pt x="1109" y="43643"/>
                </a:cubicBezTo>
                <a:cubicBezTo>
                  <a:pt x="729" y="42566"/>
                  <a:pt x="950" y="41680"/>
                  <a:pt x="1394" y="40635"/>
                </a:cubicBezTo>
                <a:cubicBezTo>
                  <a:pt x="1774" y="39716"/>
                  <a:pt x="2280" y="38861"/>
                  <a:pt x="2629" y="37943"/>
                </a:cubicBezTo>
                <a:cubicBezTo>
                  <a:pt x="3072" y="36771"/>
                  <a:pt x="3135" y="35631"/>
                  <a:pt x="2977" y="34491"/>
                </a:cubicBezTo>
                <a:cubicBezTo>
                  <a:pt x="3009" y="34459"/>
                  <a:pt x="3072" y="34428"/>
                  <a:pt x="3072" y="34396"/>
                </a:cubicBezTo>
                <a:cubicBezTo>
                  <a:pt x="4085" y="32432"/>
                  <a:pt x="4592" y="30437"/>
                  <a:pt x="4846" y="28252"/>
                </a:cubicBezTo>
                <a:cubicBezTo>
                  <a:pt x="5162" y="25624"/>
                  <a:pt x="6334" y="23217"/>
                  <a:pt x="6587" y="20588"/>
                </a:cubicBezTo>
                <a:cubicBezTo>
                  <a:pt x="6999" y="15870"/>
                  <a:pt x="4846" y="11246"/>
                  <a:pt x="2217" y="7477"/>
                </a:cubicBezTo>
                <a:cubicBezTo>
                  <a:pt x="2185" y="7446"/>
                  <a:pt x="2154" y="7414"/>
                  <a:pt x="2154" y="7382"/>
                </a:cubicBezTo>
                <a:cubicBezTo>
                  <a:pt x="2114" y="7312"/>
                  <a:pt x="2052" y="7284"/>
                  <a:pt x="1990" y="7284"/>
                </a:cubicBezTo>
                <a:cubicBezTo>
                  <a:pt x="1855" y="7284"/>
                  <a:pt x="1719" y="7420"/>
                  <a:pt x="1805" y="7572"/>
                </a:cubicBezTo>
                <a:cubicBezTo>
                  <a:pt x="3674" y="10644"/>
                  <a:pt x="2280" y="13969"/>
                  <a:pt x="1394" y="17073"/>
                </a:cubicBezTo>
                <a:cubicBezTo>
                  <a:pt x="729" y="19353"/>
                  <a:pt x="792" y="21032"/>
                  <a:pt x="1235" y="23280"/>
                </a:cubicBezTo>
                <a:cubicBezTo>
                  <a:pt x="1647" y="25434"/>
                  <a:pt x="0" y="26922"/>
                  <a:pt x="317" y="29171"/>
                </a:cubicBezTo>
                <a:cubicBezTo>
                  <a:pt x="665" y="31514"/>
                  <a:pt x="1679" y="33921"/>
                  <a:pt x="2534" y="36138"/>
                </a:cubicBezTo>
                <a:cubicBezTo>
                  <a:pt x="2375" y="37088"/>
                  <a:pt x="1995" y="38006"/>
                  <a:pt x="1394" y="39083"/>
                </a:cubicBezTo>
                <a:cubicBezTo>
                  <a:pt x="792" y="40191"/>
                  <a:pt x="159" y="41300"/>
                  <a:pt x="127" y="42598"/>
                </a:cubicBezTo>
                <a:cubicBezTo>
                  <a:pt x="95" y="43707"/>
                  <a:pt x="1045" y="46208"/>
                  <a:pt x="2502" y="46208"/>
                </a:cubicBezTo>
                <a:cubicBezTo>
                  <a:pt x="2534" y="46620"/>
                  <a:pt x="2565" y="47000"/>
                  <a:pt x="2629" y="47412"/>
                </a:cubicBezTo>
                <a:cubicBezTo>
                  <a:pt x="3167" y="50484"/>
                  <a:pt x="5099" y="53271"/>
                  <a:pt x="7126" y="55551"/>
                </a:cubicBezTo>
                <a:cubicBezTo>
                  <a:pt x="7165" y="55598"/>
                  <a:pt x="7215" y="55618"/>
                  <a:pt x="7265" y="55618"/>
                </a:cubicBezTo>
                <a:cubicBezTo>
                  <a:pt x="7415" y="55618"/>
                  <a:pt x="7569" y="55440"/>
                  <a:pt x="7474" y="55297"/>
                </a:cubicBezTo>
                <a:cubicBezTo>
                  <a:pt x="5606" y="52289"/>
                  <a:pt x="3389" y="49597"/>
                  <a:pt x="3230" y="45892"/>
                </a:cubicBezTo>
                <a:cubicBezTo>
                  <a:pt x="3072" y="42851"/>
                  <a:pt x="4054" y="39590"/>
                  <a:pt x="4877" y="36708"/>
                </a:cubicBezTo>
                <a:cubicBezTo>
                  <a:pt x="4972" y="36359"/>
                  <a:pt x="5099" y="36043"/>
                  <a:pt x="5226" y="35726"/>
                </a:cubicBezTo>
                <a:cubicBezTo>
                  <a:pt x="7221" y="33921"/>
                  <a:pt x="9501" y="32084"/>
                  <a:pt x="12161" y="31957"/>
                </a:cubicBezTo>
                <a:cubicBezTo>
                  <a:pt x="13491" y="32812"/>
                  <a:pt x="14283" y="35251"/>
                  <a:pt x="14853" y="36328"/>
                </a:cubicBezTo>
                <a:cubicBezTo>
                  <a:pt x="15360" y="37278"/>
                  <a:pt x="15898" y="38228"/>
                  <a:pt x="16626" y="39051"/>
                </a:cubicBezTo>
                <a:cubicBezTo>
                  <a:pt x="18115" y="40793"/>
                  <a:pt x="20142" y="41965"/>
                  <a:pt x="22359" y="42535"/>
                </a:cubicBezTo>
                <a:cubicBezTo>
                  <a:pt x="23350" y="42796"/>
                  <a:pt x="24342" y="42918"/>
                  <a:pt x="25321" y="42918"/>
                </a:cubicBezTo>
                <a:cubicBezTo>
                  <a:pt x="28970" y="42918"/>
                  <a:pt x="32449" y="41218"/>
                  <a:pt x="35121" y="38671"/>
                </a:cubicBezTo>
                <a:cubicBezTo>
                  <a:pt x="35269" y="38523"/>
                  <a:pt x="35129" y="38336"/>
                  <a:pt x="34969" y="38336"/>
                </a:cubicBezTo>
                <a:cubicBezTo>
                  <a:pt x="34924" y="38336"/>
                  <a:pt x="34878" y="38351"/>
                  <a:pt x="34836" y="38386"/>
                </a:cubicBezTo>
                <a:cubicBezTo>
                  <a:pt x="30371" y="37879"/>
                  <a:pt x="27774" y="34143"/>
                  <a:pt x="24195" y="31926"/>
                </a:cubicBezTo>
                <a:cubicBezTo>
                  <a:pt x="22992" y="31166"/>
                  <a:pt x="21662" y="30532"/>
                  <a:pt x="20237" y="30374"/>
                </a:cubicBezTo>
                <a:cubicBezTo>
                  <a:pt x="20024" y="30352"/>
                  <a:pt x="19813" y="30342"/>
                  <a:pt x="19603" y="30342"/>
                </a:cubicBezTo>
                <a:cubicBezTo>
                  <a:pt x="17714" y="30342"/>
                  <a:pt x="15910" y="31159"/>
                  <a:pt x="14030" y="31387"/>
                </a:cubicBezTo>
                <a:cubicBezTo>
                  <a:pt x="13966" y="31387"/>
                  <a:pt x="13935" y="31419"/>
                  <a:pt x="13903" y="31482"/>
                </a:cubicBezTo>
                <a:cubicBezTo>
                  <a:pt x="13367" y="31335"/>
                  <a:pt x="12826" y="31267"/>
                  <a:pt x="12287" y="31267"/>
                </a:cubicBezTo>
                <a:cubicBezTo>
                  <a:pt x="9930" y="31267"/>
                  <a:pt x="7606" y="32574"/>
                  <a:pt x="5827" y="34301"/>
                </a:cubicBezTo>
                <a:cubicBezTo>
                  <a:pt x="7664" y="30659"/>
                  <a:pt x="10799" y="28030"/>
                  <a:pt x="13238" y="24800"/>
                </a:cubicBezTo>
                <a:cubicBezTo>
                  <a:pt x="15898" y="22837"/>
                  <a:pt x="19667" y="23660"/>
                  <a:pt x="22675" y="22362"/>
                </a:cubicBezTo>
                <a:cubicBezTo>
                  <a:pt x="25304" y="21222"/>
                  <a:pt x="27552" y="19226"/>
                  <a:pt x="29167" y="16851"/>
                </a:cubicBezTo>
                <a:cubicBezTo>
                  <a:pt x="30719" y="14571"/>
                  <a:pt x="31733" y="12038"/>
                  <a:pt x="31353" y="9251"/>
                </a:cubicBezTo>
                <a:cubicBezTo>
                  <a:pt x="30941" y="6052"/>
                  <a:pt x="29737" y="2949"/>
                  <a:pt x="28186" y="130"/>
                </a:cubicBezTo>
                <a:cubicBezTo>
                  <a:pt x="28140" y="38"/>
                  <a:pt x="28073" y="0"/>
                  <a:pt x="28006"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0"/>
          <p:cNvSpPr/>
          <p:nvPr/>
        </p:nvSpPr>
        <p:spPr>
          <a:xfrm rot="5400000">
            <a:off x="922263" y="502492"/>
            <a:ext cx="145778" cy="156182"/>
          </a:xfrm>
          <a:custGeom>
            <a:avLst/>
            <a:gdLst/>
            <a:ahLst/>
            <a:cxnLst/>
            <a:rect l="l" t="t" r="r" b="b"/>
            <a:pathLst>
              <a:path w="4806" h="5149" extrusionOk="0">
                <a:moveTo>
                  <a:pt x="4654" y="1"/>
                </a:moveTo>
                <a:cubicBezTo>
                  <a:pt x="4627" y="1"/>
                  <a:pt x="4600" y="11"/>
                  <a:pt x="4576" y="35"/>
                </a:cubicBezTo>
                <a:cubicBezTo>
                  <a:pt x="2866" y="1460"/>
                  <a:pt x="1377" y="3170"/>
                  <a:pt x="47" y="4975"/>
                </a:cubicBezTo>
                <a:cubicBezTo>
                  <a:pt x="1" y="5045"/>
                  <a:pt x="57" y="5149"/>
                  <a:pt x="128" y="5149"/>
                </a:cubicBezTo>
                <a:cubicBezTo>
                  <a:pt x="153" y="5149"/>
                  <a:pt x="180" y="5135"/>
                  <a:pt x="206" y="5102"/>
                </a:cubicBezTo>
                <a:cubicBezTo>
                  <a:pt x="1599" y="3360"/>
                  <a:pt x="3119" y="1745"/>
                  <a:pt x="4734" y="161"/>
                </a:cubicBezTo>
                <a:cubicBezTo>
                  <a:pt x="4806" y="90"/>
                  <a:pt x="4734" y="1"/>
                  <a:pt x="46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0"/>
          <p:cNvSpPr/>
          <p:nvPr/>
        </p:nvSpPr>
        <p:spPr>
          <a:xfrm rot="5400000">
            <a:off x="1403426" y="671882"/>
            <a:ext cx="418371" cy="603155"/>
          </a:xfrm>
          <a:custGeom>
            <a:avLst/>
            <a:gdLst/>
            <a:ahLst/>
            <a:cxnLst/>
            <a:rect l="l" t="t" r="r" b="b"/>
            <a:pathLst>
              <a:path w="10236" h="14757" extrusionOk="0">
                <a:moveTo>
                  <a:pt x="10136" y="1"/>
                </a:moveTo>
                <a:cubicBezTo>
                  <a:pt x="10108" y="1"/>
                  <a:pt x="10078" y="15"/>
                  <a:pt x="10056" y="48"/>
                </a:cubicBezTo>
                <a:cubicBezTo>
                  <a:pt x="7871" y="5622"/>
                  <a:pt x="4863" y="10847"/>
                  <a:pt x="80" y="14584"/>
                </a:cubicBezTo>
                <a:cubicBezTo>
                  <a:pt x="1" y="14637"/>
                  <a:pt x="55" y="14757"/>
                  <a:pt x="130" y="14757"/>
                </a:cubicBezTo>
                <a:cubicBezTo>
                  <a:pt x="145" y="14757"/>
                  <a:pt x="160" y="14752"/>
                  <a:pt x="175" y="14742"/>
                </a:cubicBezTo>
                <a:cubicBezTo>
                  <a:pt x="5148" y="11100"/>
                  <a:pt x="8061" y="5780"/>
                  <a:pt x="10215" y="111"/>
                </a:cubicBezTo>
                <a:cubicBezTo>
                  <a:pt x="10235" y="49"/>
                  <a:pt x="10189" y="1"/>
                  <a:pt x="10136"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0"/>
          <p:cNvSpPr/>
          <p:nvPr/>
        </p:nvSpPr>
        <p:spPr>
          <a:xfrm rot="5400000">
            <a:off x="1342608" y="705681"/>
            <a:ext cx="466927" cy="653592"/>
          </a:xfrm>
          <a:custGeom>
            <a:avLst/>
            <a:gdLst/>
            <a:ahLst/>
            <a:cxnLst/>
            <a:rect l="l" t="t" r="r" b="b"/>
            <a:pathLst>
              <a:path w="11424" h="15991" extrusionOk="0">
                <a:moveTo>
                  <a:pt x="11391" y="0"/>
                </a:moveTo>
                <a:cubicBezTo>
                  <a:pt x="11376" y="0"/>
                  <a:pt x="11360" y="8"/>
                  <a:pt x="11360" y="24"/>
                </a:cubicBezTo>
                <a:cubicBezTo>
                  <a:pt x="10916" y="7055"/>
                  <a:pt x="6704" y="13199"/>
                  <a:pt x="86" y="15859"/>
                </a:cubicBezTo>
                <a:cubicBezTo>
                  <a:pt x="1" y="15887"/>
                  <a:pt x="42" y="15990"/>
                  <a:pt x="119" y="15990"/>
                </a:cubicBezTo>
                <a:cubicBezTo>
                  <a:pt x="128" y="15990"/>
                  <a:pt x="138" y="15989"/>
                  <a:pt x="149" y="15985"/>
                </a:cubicBezTo>
                <a:cubicBezTo>
                  <a:pt x="6704" y="13547"/>
                  <a:pt x="11423" y="7086"/>
                  <a:pt x="11423" y="24"/>
                </a:cubicBezTo>
                <a:cubicBezTo>
                  <a:pt x="11423" y="8"/>
                  <a:pt x="11407" y="0"/>
                  <a:pt x="11391"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5;p44">
            <a:extLst>
              <a:ext uri="{FF2B5EF4-FFF2-40B4-BE49-F238E27FC236}">
                <a16:creationId xmlns:a16="http://schemas.microsoft.com/office/drawing/2014/main" id="{F0F3D32B-A6F6-463F-9F2A-15F80BD971BD}"/>
              </a:ext>
            </a:extLst>
          </p:cNvPr>
          <p:cNvSpPr txBox="1">
            <a:spLocks/>
          </p:cNvSpPr>
          <p:nvPr/>
        </p:nvSpPr>
        <p:spPr>
          <a:xfrm>
            <a:off x="6014994" y="326650"/>
            <a:ext cx="2526522" cy="41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1pPr>
            <a:lvl2pPr marR="0" lvl="1"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2pPr>
            <a:lvl3pPr marR="0" lvl="2"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3pPr>
            <a:lvl4pPr marR="0" lvl="3"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4pPr>
            <a:lvl5pPr marR="0" lvl="4"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5pPr>
            <a:lvl6pPr marR="0" lvl="5"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6pPr>
            <a:lvl7pPr marR="0" lvl="6"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7pPr>
            <a:lvl8pPr marR="0" lvl="7"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8pPr>
            <a:lvl9pPr marR="0" lvl="8"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9pPr>
          </a:lstStyle>
          <a:p>
            <a:pPr algn="ctr"/>
            <a:r>
              <a:rPr lang="vi-VN" sz="2800" dirty="0">
                <a:latin typeface="Times New Roman" panose="02020603050405020304" pitchFamily="18" charset="0"/>
                <a:cs typeface="Times New Roman" panose="02020603050405020304" pitchFamily="18" charset="0"/>
              </a:rPr>
              <a:t>2. Nội dung</a:t>
            </a:r>
          </a:p>
        </p:txBody>
      </p:sp>
      <p:sp>
        <p:nvSpPr>
          <p:cNvPr id="17" name="Google Shape;1209;p42">
            <a:extLst>
              <a:ext uri="{FF2B5EF4-FFF2-40B4-BE49-F238E27FC236}">
                <a16:creationId xmlns:a16="http://schemas.microsoft.com/office/drawing/2014/main" id="{AFE2EC67-4B52-42DF-BD67-577E8FCB09BA}"/>
              </a:ext>
            </a:extLst>
          </p:cNvPr>
          <p:cNvSpPr txBox="1">
            <a:spLocks noGrp="1"/>
          </p:cNvSpPr>
          <p:nvPr>
            <p:ph type="title"/>
          </p:nvPr>
        </p:nvSpPr>
        <p:spPr>
          <a:xfrm>
            <a:off x="2549659" y="930909"/>
            <a:ext cx="3905574" cy="49663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dirty="0">
                <a:latin typeface="Times New Roman" panose="02020603050405020304" pitchFamily="18" charset="0"/>
                <a:cs typeface="Times New Roman" panose="02020603050405020304" pitchFamily="18" charset="0"/>
              </a:rPr>
              <a:t>a) Khởi động</a:t>
            </a:r>
            <a:endParaRPr sz="2800" dirty="0">
              <a:latin typeface="Times New Roman" panose="02020603050405020304" pitchFamily="18" charset="0"/>
              <a:cs typeface="Times New Roman" panose="02020603050405020304" pitchFamily="18" charset="0"/>
            </a:endParaRPr>
          </a:p>
        </p:txBody>
      </p:sp>
      <p:sp>
        <p:nvSpPr>
          <p:cNvPr id="18" name="Scroll: Horizontal 17">
            <a:extLst>
              <a:ext uri="{FF2B5EF4-FFF2-40B4-BE49-F238E27FC236}">
                <a16:creationId xmlns:a16="http://schemas.microsoft.com/office/drawing/2014/main" id="{AAB9E603-BEB4-4754-98FF-03543964D8F5}"/>
              </a:ext>
            </a:extLst>
          </p:cNvPr>
          <p:cNvSpPr/>
          <p:nvPr/>
        </p:nvSpPr>
        <p:spPr>
          <a:xfrm>
            <a:off x="1398085" y="1456544"/>
            <a:ext cx="6720598" cy="153443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Times New Roman" panose="02020603050405020304" pitchFamily="18" charset="0"/>
                <a:cs typeface="Times New Roman" panose="02020603050405020304" pitchFamily="18" charset="0"/>
              </a:rPr>
              <a:t>Tạo tâm thế tích cực, hứng thú, </a:t>
            </a:r>
            <a:r>
              <a:rPr lang="vi-VN" sz="2800" b="1" dirty="0">
                <a:latin typeface="Times New Roman" panose="02020603050405020304" pitchFamily="18" charset="0"/>
                <a:cs typeface="Times New Roman" panose="02020603050405020304" pitchFamily="18" charset="0"/>
              </a:rPr>
              <a:t>phù hợp</a:t>
            </a:r>
            <a:r>
              <a:rPr lang="vi-VN" sz="2800" dirty="0">
                <a:latin typeface="Times New Roman" panose="02020603050405020304" pitchFamily="18" charset="0"/>
                <a:cs typeface="Times New Roman" panose="02020603050405020304" pitchFamily="18" charset="0"/>
              </a:rPr>
              <a:t> </a:t>
            </a:r>
          </a:p>
          <a:p>
            <a:pPr algn="ctr"/>
            <a:r>
              <a:rPr lang="vi-VN" sz="2800" dirty="0">
                <a:latin typeface="Times New Roman" panose="02020603050405020304" pitchFamily="18" charset="0"/>
                <a:cs typeface="Times New Roman" panose="02020603050405020304" pitchFamily="18" charset="0"/>
              </a:rPr>
              <a:t>với mục tiêu giờ trải nghiệm, hướng nghiệp </a:t>
            </a:r>
            <a:endParaRPr lang="en-US" sz="28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2FB6D6F-7693-42AF-9513-7FBAC81C918B}"/>
              </a:ext>
            </a:extLst>
          </p:cNvPr>
          <p:cNvSpPr txBox="1"/>
          <p:nvPr/>
        </p:nvSpPr>
        <p:spPr>
          <a:xfrm>
            <a:off x="1249275" y="3119413"/>
            <a:ext cx="6926081" cy="1754326"/>
          </a:xfrm>
          <a:prstGeom prst="rect">
            <a:avLst/>
          </a:prstGeom>
          <a:noFill/>
        </p:spPr>
        <p:txBody>
          <a:bodyPr wrap="square" rtlCol="0">
            <a:spAutoFit/>
          </a:bodyPr>
          <a:lstStyle/>
          <a:p>
            <a:pPr algn="just">
              <a:lnSpc>
                <a:spcPct val="90000"/>
              </a:lnSpc>
            </a:pPr>
            <a:r>
              <a:rPr lang="vi-VN" sz="2400" i="1" dirty="0">
                <a:latin typeface="Times New Roman" panose="02020603050405020304" pitchFamily="18" charset="0"/>
                <a:cs typeface="Times New Roman" panose="02020603050405020304" pitchFamily="18" charset="0"/>
              </a:rPr>
              <a:t>    Rất nhiều GV tổ chức hoạt động Khởi động này bằng cách cho HS </a:t>
            </a:r>
            <a:r>
              <a:rPr lang="vi-VN" sz="2400" i="1">
                <a:latin typeface="Times New Roman" panose="02020603050405020304" pitchFamily="18" charset="0"/>
                <a:cs typeface="Times New Roman" panose="02020603050405020304" pitchFamily="18" charset="0"/>
              </a:rPr>
              <a:t>vận động đơn giản </a:t>
            </a:r>
            <a:r>
              <a:rPr lang="vi-VN" sz="2400" i="1" dirty="0">
                <a:latin typeface="Times New Roman" panose="02020603050405020304" pitchFamily="18" charset="0"/>
                <a:cs typeface="Times New Roman" panose="02020603050405020304" pitchFamily="18" charset="0"/>
              </a:rPr>
              <a:t>theo nhạc. Đó cũng là một cách tạo tâm thế tích cực cho học sinh, tuy nhiên không phải bất cứ lúc nào cách này cũng phù hợp, tạo hiệu ứng tích cực.</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19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E8E7"/>
        </a:solidFill>
        <a:effectLst/>
      </p:bgPr>
    </p:bg>
    <p:spTree>
      <p:nvGrpSpPr>
        <p:cNvPr id="1" name="Shape 629"/>
        <p:cNvGrpSpPr/>
        <p:nvPr/>
      </p:nvGrpSpPr>
      <p:grpSpPr>
        <a:xfrm>
          <a:off x="0" y="0"/>
          <a:ext cx="0" cy="0"/>
          <a:chOff x="0" y="0"/>
          <a:chExt cx="0" cy="0"/>
        </a:xfrm>
      </p:grpSpPr>
      <p:grpSp>
        <p:nvGrpSpPr>
          <p:cNvPr id="630" name="Google Shape;630;p47"/>
          <p:cNvGrpSpPr/>
          <p:nvPr/>
        </p:nvGrpSpPr>
        <p:grpSpPr>
          <a:xfrm>
            <a:off x="-91975" y="-147094"/>
            <a:ext cx="2781633" cy="1257244"/>
            <a:chOff x="-91975" y="-147094"/>
            <a:chExt cx="2781633" cy="1257244"/>
          </a:xfrm>
        </p:grpSpPr>
        <p:sp>
          <p:nvSpPr>
            <p:cNvPr id="631" name="Google Shape;631;p47"/>
            <p:cNvSpPr/>
            <p:nvPr/>
          </p:nvSpPr>
          <p:spPr>
            <a:xfrm>
              <a:off x="774660" y="79764"/>
              <a:ext cx="1155744" cy="763768"/>
            </a:xfrm>
            <a:custGeom>
              <a:avLst/>
              <a:gdLst/>
              <a:ahLst/>
              <a:cxnLst/>
              <a:rect l="l" t="t" r="r" b="b"/>
              <a:pathLst>
                <a:path w="36270" h="23967" extrusionOk="0">
                  <a:moveTo>
                    <a:pt x="23658" y="0"/>
                  </a:moveTo>
                  <a:cubicBezTo>
                    <a:pt x="23650" y="0"/>
                    <a:pt x="23642" y="2"/>
                    <a:pt x="23633" y="4"/>
                  </a:cubicBezTo>
                  <a:cubicBezTo>
                    <a:pt x="19611" y="796"/>
                    <a:pt x="16540" y="4058"/>
                    <a:pt x="12581" y="5103"/>
                  </a:cubicBezTo>
                  <a:cubicBezTo>
                    <a:pt x="11111" y="5517"/>
                    <a:pt x="9391" y="6013"/>
                    <a:pt x="7771" y="6013"/>
                  </a:cubicBezTo>
                  <a:cubicBezTo>
                    <a:pt x="7158" y="6013"/>
                    <a:pt x="6559" y="5942"/>
                    <a:pt x="5994" y="5768"/>
                  </a:cubicBezTo>
                  <a:cubicBezTo>
                    <a:pt x="4949" y="5452"/>
                    <a:pt x="3967" y="4977"/>
                    <a:pt x="3017" y="4438"/>
                  </a:cubicBezTo>
                  <a:cubicBezTo>
                    <a:pt x="2162" y="3868"/>
                    <a:pt x="1243" y="3393"/>
                    <a:pt x="325" y="2950"/>
                  </a:cubicBezTo>
                  <a:cubicBezTo>
                    <a:pt x="301" y="2938"/>
                    <a:pt x="277" y="2932"/>
                    <a:pt x="255" y="2932"/>
                  </a:cubicBezTo>
                  <a:cubicBezTo>
                    <a:pt x="100" y="2932"/>
                    <a:pt x="1" y="3187"/>
                    <a:pt x="167" y="3298"/>
                  </a:cubicBezTo>
                  <a:cubicBezTo>
                    <a:pt x="610" y="3488"/>
                    <a:pt x="1053" y="3710"/>
                    <a:pt x="1497" y="3963"/>
                  </a:cubicBezTo>
                  <a:cubicBezTo>
                    <a:pt x="2003" y="4248"/>
                    <a:pt x="2510" y="4565"/>
                    <a:pt x="3049" y="4850"/>
                  </a:cubicBezTo>
                  <a:cubicBezTo>
                    <a:pt x="3904" y="5420"/>
                    <a:pt x="4695" y="6085"/>
                    <a:pt x="5265" y="6940"/>
                  </a:cubicBezTo>
                  <a:cubicBezTo>
                    <a:pt x="5360" y="7098"/>
                    <a:pt x="5455" y="7257"/>
                    <a:pt x="5550" y="7478"/>
                  </a:cubicBezTo>
                  <a:cubicBezTo>
                    <a:pt x="5519" y="7510"/>
                    <a:pt x="5519" y="7605"/>
                    <a:pt x="5582" y="7637"/>
                  </a:cubicBezTo>
                  <a:cubicBezTo>
                    <a:pt x="5614" y="7637"/>
                    <a:pt x="5614" y="7668"/>
                    <a:pt x="5645" y="7668"/>
                  </a:cubicBezTo>
                  <a:cubicBezTo>
                    <a:pt x="6532" y="9537"/>
                    <a:pt x="7070" y="12704"/>
                    <a:pt x="4885" y="13464"/>
                  </a:cubicBezTo>
                  <a:lnTo>
                    <a:pt x="4790" y="13464"/>
                  </a:lnTo>
                  <a:cubicBezTo>
                    <a:pt x="4727" y="13464"/>
                    <a:pt x="4695" y="13527"/>
                    <a:pt x="4727" y="13590"/>
                  </a:cubicBezTo>
                  <a:cubicBezTo>
                    <a:pt x="4701" y="13642"/>
                    <a:pt x="4739" y="13694"/>
                    <a:pt x="4805" y="13694"/>
                  </a:cubicBezTo>
                  <a:cubicBezTo>
                    <a:pt x="4820" y="13694"/>
                    <a:pt x="4836" y="13691"/>
                    <a:pt x="4854" y="13685"/>
                  </a:cubicBezTo>
                  <a:cubicBezTo>
                    <a:pt x="4885" y="13685"/>
                    <a:pt x="4917" y="13685"/>
                    <a:pt x="4980" y="13654"/>
                  </a:cubicBezTo>
                  <a:cubicBezTo>
                    <a:pt x="5341" y="13699"/>
                    <a:pt x="5758" y="13765"/>
                    <a:pt x="6158" y="13765"/>
                  </a:cubicBezTo>
                  <a:cubicBezTo>
                    <a:pt x="6602" y="13765"/>
                    <a:pt x="7024" y="13684"/>
                    <a:pt x="7324" y="13400"/>
                  </a:cubicBezTo>
                  <a:cubicBezTo>
                    <a:pt x="7609" y="13147"/>
                    <a:pt x="7862" y="12545"/>
                    <a:pt x="8084" y="12260"/>
                  </a:cubicBezTo>
                  <a:cubicBezTo>
                    <a:pt x="8242" y="12039"/>
                    <a:pt x="8369" y="11944"/>
                    <a:pt x="8432" y="11659"/>
                  </a:cubicBezTo>
                  <a:cubicBezTo>
                    <a:pt x="8622" y="10835"/>
                    <a:pt x="7831" y="9949"/>
                    <a:pt x="7577" y="9283"/>
                  </a:cubicBezTo>
                  <a:cubicBezTo>
                    <a:pt x="7229" y="8365"/>
                    <a:pt x="6690" y="7922"/>
                    <a:pt x="5835" y="7510"/>
                  </a:cubicBezTo>
                  <a:cubicBezTo>
                    <a:pt x="5455" y="6718"/>
                    <a:pt x="4917" y="6053"/>
                    <a:pt x="4315" y="5483"/>
                  </a:cubicBezTo>
                  <a:lnTo>
                    <a:pt x="4315" y="5483"/>
                  </a:lnTo>
                  <a:cubicBezTo>
                    <a:pt x="4822" y="5705"/>
                    <a:pt x="5360" y="5927"/>
                    <a:pt x="5899" y="6085"/>
                  </a:cubicBezTo>
                  <a:cubicBezTo>
                    <a:pt x="7514" y="7035"/>
                    <a:pt x="9414" y="7447"/>
                    <a:pt x="11061" y="8428"/>
                  </a:cubicBezTo>
                  <a:cubicBezTo>
                    <a:pt x="11758" y="8840"/>
                    <a:pt x="12423" y="9315"/>
                    <a:pt x="13056" y="9822"/>
                  </a:cubicBezTo>
                  <a:cubicBezTo>
                    <a:pt x="13151" y="10582"/>
                    <a:pt x="12834" y="11247"/>
                    <a:pt x="12803" y="12007"/>
                  </a:cubicBezTo>
                  <a:cubicBezTo>
                    <a:pt x="12739" y="12704"/>
                    <a:pt x="12993" y="13020"/>
                    <a:pt x="13341" y="13622"/>
                  </a:cubicBezTo>
                  <a:cubicBezTo>
                    <a:pt x="13879" y="14509"/>
                    <a:pt x="13753" y="15364"/>
                    <a:pt x="13974" y="16314"/>
                  </a:cubicBezTo>
                  <a:cubicBezTo>
                    <a:pt x="14164" y="16947"/>
                    <a:pt x="14481" y="17517"/>
                    <a:pt x="14924" y="18024"/>
                  </a:cubicBezTo>
                  <a:cubicBezTo>
                    <a:pt x="15463" y="18657"/>
                    <a:pt x="16128" y="19037"/>
                    <a:pt x="16825" y="19449"/>
                  </a:cubicBezTo>
                  <a:cubicBezTo>
                    <a:pt x="17838" y="20083"/>
                    <a:pt x="18440" y="20684"/>
                    <a:pt x="19231" y="21571"/>
                  </a:cubicBezTo>
                  <a:cubicBezTo>
                    <a:pt x="19611" y="22014"/>
                    <a:pt x="20055" y="22426"/>
                    <a:pt x="20593" y="22711"/>
                  </a:cubicBezTo>
                  <a:cubicBezTo>
                    <a:pt x="21480" y="23186"/>
                    <a:pt x="22462" y="23281"/>
                    <a:pt x="23253" y="23946"/>
                  </a:cubicBezTo>
                  <a:cubicBezTo>
                    <a:pt x="23266" y="23959"/>
                    <a:pt x="23285" y="23967"/>
                    <a:pt x="23305" y="23967"/>
                  </a:cubicBezTo>
                  <a:cubicBezTo>
                    <a:pt x="23332" y="23967"/>
                    <a:pt x="23361" y="23952"/>
                    <a:pt x="23380" y="23915"/>
                  </a:cubicBezTo>
                  <a:cubicBezTo>
                    <a:pt x="23443" y="23915"/>
                    <a:pt x="23507" y="23851"/>
                    <a:pt x="23443" y="23756"/>
                  </a:cubicBezTo>
                  <a:cubicBezTo>
                    <a:pt x="22747" y="22616"/>
                    <a:pt x="22462" y="21603"/>
                    <a:pt x="22462" y="20273"/>
                  </a:cubicBezTo>
                  <a:cubicBezTo>
                    <a:pt x="22493" y="19386"/>
                    <a:pt x="22493" y="18499"/>
                    <a:pt x="22367" y="17612"/>
                  </a:cubicBezTo>
                  <a:cubicBezTo>
                    <a:pt x="22208" y="16757"/>
                    <a:pt x="21955" y="15871"/>
                    <a:pt x="21543" y="15111"/>
                  </a:cubicBezTo>
                  <a:cubicBezTo>
                    <a:pt x="21163" y="14350"/>
                    <a:pt x="20530" y="14034"/>
                    <a:pt x="20245" y="13179"/>
                  </a:cubicBezTo>
                  <a:cubicBezTo>
                    <a:pt x="19833" y="11849"/>
                    <a:pt x="19421" y="10962"/>
                    <a:pt x="18091" y="10265"/>
                  </a:cubicBezTo>
                  <a:cubicBezTo>
                    <a:pt x="16977" y="9657"/>
                    <a:pt x="15659" y="9515"/>
                    <a:pt x="14382" y="9515"/>
                  </a:cubicBezTo>
                  <a:cubicBezTo>
                    <a:pt x="14063" y="9515"/>
                    <a:pt x="13746" y="9524"/>
                    <a:pt x="13436" y="9537"/>
                  </a:cubicBezTo>
                  <a:cubicBezTo>
                    <a:pt x="13373" y="9537"/>
                    <a:pt x="13341" y="9600"/>
                    <a:pt x="13373" y="9664"/>
                  </a:cubicBezTo>
                  <a:cubicBezTo>
                    <a:pt x="12708" y="9093"/>
                    <a:pt x="11979" y="8555"/>
                    <a:pt x="11219" y="8112"/>
                  </a:cubicBezTo>
                  <a:cubicBezTo>
                    <a:pt x="9857" y="7288"/>
                    <a:pt x="8337" y="6845"/>
                    <a:pt x="6880" y="6243"/>
                  </a:cubicBezTo>
                  <a:lnTo>
                    <a:pt x="6880" y="6243"/>
                  </a:lnTo>
                  <a:cubicBezTo>
                    <a:pt x="7106" y="6267"/>
                    <a:pt x="7334" y="6278"/>
                    <a:pt x="7563" y="6278"/>
                  </a:cubicBezTo>
                  <a:cubicBezTo>
                    <a:pt x="8846" y="6278"/>
                    <a:pt x="10173" y="5937"/>
                    <a:pt x="11409" y="5642"/>
                  </a:cubicBezTo>
                  <a:cubicBezTo>
                    <a:pt x="11821" y="5547"/>
                    <a:pt x="12201" y="5452"/>
                    <a:pt x="12581" y="5325"/>
                  </a:cubicBezTo>
                  <a:cubicBezTo>
                    <a:pt x="12581" y="5347"/>
                    <a:pt x="12597" y="5370"/>
                    <a:pt x="12617" y="5370"/>
                  </a:cubicBezTo>
                  <a:cubicBezTo>
                    <a:pt x="12626" y="5370"/>
                    <a:pt x="12635" y="5366"/>
                    <a:pt x="12644" y="5357"/>
                  </a:cubicBezTo>
                  <a:cubicBezTo>
                    <a:pt x="14164" y="4660"/>
                    <a:pt x="15779" y="4691"/>
                    <a:pt x="17395" y="4565"/>
                  </a:cubicBezTo>
                  <a:cubicBezTo>
                    <a:pt x="18853" y="4425"/>
                    <a:pt x="20261" y="3937"/>
                    <a:pt x="21708" y="3937"/>
                  </a:cubicBezTo>
                  <a:cubicBezTo>
                    <a:pt x="21895" y="3937"/>
                    <a:pt x="22083" y="3945"/>
                    <a:pt x="22272" y="3963"/>
                  </a:cubicBezTo>
                  <a:cubicBezTo>
                    <a:pt x="22282" y="3974"/>
                    <a:pt x="22289" y="3977"/>
                    <a:pt x="22295" y="3977"/>
                  </a:cubicBezTo>
                  <a:cubicBezTo>
                    <a:pt x="22307" y="3977"/>
                    <a:pt x="22314" y="3963"/>
                    <a:pt x="22335" y="3963"/>
                  </a:cubicBezTo>
                  <a:cubicBezTo>
                    <a:pt x="23780" y="6171"/>
                    <a:pt x="26233" y="7558"/>
                    <a:pt x="28848" y="7558"/>
                  </a:cubicBezTo>
                  <a:cubicBezTo>
                    <a:pt x="29271" y="7558"/>
                    <a:pt x="29698" y="7522"/>
                    <a:pt x="30126" y="7447"/>
                  </a:cubicBezTo>
                  <a:cubicBezTo>
                    <a:pt x="32976" y="6940"/>
                    <a:pt x="36269" y="4438"/>
                    <a:pt x="36111" y="1240"/>
                  </a:cubicBezTo>
                  <a:cubicBezTo>
                    <a:pt x="36111" y="1172"/>
                    <a:pt x="36066" y="1140"/>
                    <a:pt x="36018" y="1140"/>
                  </a:cubicBezTo>
                  <a:cubicBezTo>
                    <a:pt x="35978" y="1140"/>
                    <a:pt x="35936" y="1164"/>
                    <a:pt x="35921" y="1208"/>
                  </a:cubicBezTo>
                  <a:cubicBezTo>
                    <a:pt x="35026" y="1958"/>
                    <a:pt x="33946" y="2375"/>
                    <a:pt x="32823" y="2375"/>
                  </a:cubicBezTo>
                  <a:cubicBezTo>
                    <a:pt x="32475" y="2375"/>
                    <a:pt x="32124" y="2335"/>
                    <a:pt x="31772" y="2253"/>
                  </a:cubicBezTo>
                  <a:cubicBezTo>
                    <a:pt x="30664" y="1968"/>
                    <a:pt x="29682" y="1271"/>
                    <a:pt x="28542" y="1081"/>
                  </a:cubicBezTo>
                  <a:cubicBezTo>
                    <a:pt x="28320" y="1042"/>
                    <a:pt x="28100" y="1024"/>
                    <a:pt x="27884" y="1024"/>
                  </a:cubicBezTo>
                  <a:cubicBezTo>
                    <a:pt x="25816" y="1024"/>
                    <a:pt x="24004" y="2687"/>
                    <a:pt x="22398" y="3805"/>
                  </a:cubicBezTo>
                  <a:cubicBezTo>
                    <a:pt x="22382" y="3789"/>
                    <a:pt x="22359" y="3781"/>
                    <a:pt x="22335" y="3781"/>
                  </a:cubicBezTo>
                  <a:cubicBezTo>
                    <a:pt x="22311" y="3781"/>
                    <a:pt x="22287" y="3789"/>
                    <a:pt x="22272" y="3805"/>
                  </a:cubicBezTo>
                  <a:cubicBezTo>
                    <a:pt x="22001" y="3759"/>
                    <a:pt x="21729" y="3739"/>
                    <a:pt x="21457" y="3739"/>
                  </a:cubicBezTo>
                  <a:cubicBezTo>
                    <a:pt x="20042" y="3739"/>
                    <a:pt x="18612" y="4269"/>
                    <a:pt x="17205" y="4375"/>
                  </a:cubicBezTo>
                  <a:cubicBezTo>
                    <a:pt x="16223" y="4438"/>
                    <a:pt x="15273" y="4470"/>
                    <a:pt x="14323" y="4691"/>
                  </a:cubicBezTo>
                  <a:cubicBezTo>
                    <a:pt x="17490" y="3298"/>
                    <a:pt x="20308" y="1176"/>
                    <a:pt x="23665" y="131"/>
                  </a:cubicBezTo>
                  <a:cubicBezTo>
                    <a:pt x="23751" y="131"/>
                    <a:pt x="23733" y="0"/>
                    <a:pt x="2365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7"/>
            <p:cNvSpPr/>
            <p:nvPr/>
          </p:nvSpPr>
          <p:spPr>
            <a:xfrm>
              <a:off x="1771978" y="12143"/>
              <a:ext cx="917680" cy="687063"/>
            </a:xfrm>
            <a:custGeom>
              <a:avLst/>
              <a:gdLst/>
              <a:ahLst/>
              <a:cxnLst/>
              <a:rect l="l" t="t" r="r" b="b"/>
              <a:pathLst>
                <a:path w="28799" h="21560" extrusionOk="0">
                  <a:moveTo>
                    <a:pt x="4853" y="1"/>
                  </a:moveTo>
                  <a:cubicBezTo>
                    <a:pt x="4778" y="1"/>
                    <a:pt x="4759" y="134"/>
                    <a:pt x="4846" y="163"/>
                  </a:cubicBezTo>
                  <a:cubicBezTo>
                    <a:pt x="8488" y="1050"/>
                    <a:pt x="12351" y="1810"/>
                    <a:pt x="14790" y="4882"/>
                  </a:cubicBezTo>
                  <a:cubicBezTo>
                    <a:pt x="14758" y="4913"/>
                    <a:pt x="14726" y="4945"/>
                    <a:pt x="14695" y="5008"/>
                  </a:cubicBezTo>
                  <a:cubicBezTo>
                    <a:pt x="14663" y="5135"/>
                    <a:pt x="14663" y="5262"/>
                    <a:pt x="14631" y="5388"/>
                  </a:cubicBezTo>
                  <a:cubicBezTo>
                    <a:pt x="14410" y="5958"/>
                    <a:pt x="14030" y="6338"/>
                    <a:pt x="13523" y="6528"/>
                  </a:cubicBezTo>
                  <a:cubicBezTo>
                    <a:pt x="13301" y="6655"/>
                    <a:pt x="13048" y="6718"/>
                    <a:pt x="12795" y="6845"/>
                  </a:cubicBezTo>
                  <a:cubicBezTo>
                    <a:pt x="11433" y="7542"/>
                    <a:pt x="10514" y="8650"/>
                    <a:pt x="9723" y="9949"/>
                  </a:cubicBezTo>
                  <a:cubicBezTo>
                    <a:pt x="8836" y="11500"/>
                    <a:pt x="8171" y="13147"/>
                    <a:pt x="7253" y="14667"/>
                  </a:cubicBezTo>
                  <a:cubicBezTo>
                    <a:pt x="7221" y="14731"/>
                    <a:pt x="7221" y="14762"/>
                    <a:pt x="7189" y="14826"/>
                  </a:cubicBezTo>
                  <a:cubicBezTo>
                    <a:pt x="6374" y="15779"/>
                    <a:pt x="5179" y="16363"/>
                    <a:pt x="4016" y="16363"/>
                  </a:cubicBezTo>
                  <a:cubicBezTo>
                    <a:pt x="3054" y="16363"/>
                    <a:pt x="2113" y="15964"/>
                    <a:pt x="1425" y="15047"/>
                  </a:cubicBezTo>
                  <a:cubicBezTo>
                    <a:pt x="1192" y="14744"/>
                    <a:pt x="1097" y="14441"/>
                    <a:pt x="860" y="14441"/>
                  </a:cubicBezTo>
                  <a:cubicBezTo>
                    <a:pt x="775" y="14441"/>
                    <a:pt x="672" y="14480"/>
                    <a:pt x="539" y="14572"/>
                  </a:cubicBezTo>
                  <a:cubicBezTo>
                    <a:pt x="0" y="14952"/>
                    <a:pt x="64" y="16124"/>
                    <a:pt x="190" y="16663"/>
                  </a:cubicBezTo>
                  <a:cubicBezTo>
                    <a:pt x="507" y="17771"/>
                    <a:pt x="1457" y="18499"/>
                    <a:pt x="2439" y="19006"/>
                  </a:cubicBezTo>
                  <a:cubicBezTo>
                    <a:pt x="2502" y="19006"/>
                    <a:pt x="2534" y="19006"/>
                    <a:pt x="2566" y="18974"/>
                  </a:cubicBezTo>
                  <a:cubicBezTo>
                    <a:pt x="2724" y="19006"/>
                    <a:pt x="2882" y="19038"/>
                    <a:pt x="3041" y="19038"/>
                  </a:cubicBezTo>
                  <a:cubicBezTo>
                    <a:pt x="3769" y="19133"/>
                    <a:pt x="4529" y="19291"/>
                    <a:pt x="5289" y="19418"/>
                  </a:cubicBezTo>
                  <a:cubicBezTo>
                    <a:pt x="5311" y="19440"/>
                    <a:pt x="5334" y="19462"/>
                    <a:pt x="5367" y="19462"/>
                  </a:cubicBezTo>
                  <a:cubicBezTo>
                    <a:pt x="5381" y="19462"/>
                    <a:pt x="5397" y="19459"/>
                    <a:pt x="5416" y="19449"/>
                  </a:cubicBezTo>
                  <a:cubicBezTo>
                    <a:pt x="5447" y="19449"/>
                    <a:pt x="5447" y="19449"/>
                    <a:pt x="5479" y="19418"/>
                  </a:cubicBezTo>
                  <a:cubicBezTo>
                    <a:pt x="6429" y="19576"/>
                    <a:pt x="7379" y="19671"/>
                    <a:pt x="8298" y="19671"/>
                  </a:cubicBezTo>
                  <a:cubicBezTo>
                    <a:pt x="8931" y="19671"/>
                    <a:pt x="9533" y="19544"/>
                    <a:pt x="10103" y="19291"/>
                  </a:cubicBezTo>
                  <a:cubicBezTo>
                    <a:pt x="10483" y="19133"/>
                    <a:pt x="11401" y="18246"/>
                    <a:pt x="11971" y="17993"/>
                  </a:cubicBezTo>
                  <a:cubicBezTo>
                    <a:pt x="11971" y="18024"/>
                    <a:pt x="12003" y="18024"/>
                    <a:pt x="12035" y="18024"/>
                  </a:cubicBezTo>
                  <a:cubicBezTo>
                    <a:pt x="12161" y="18309"/>
                    <a:pt x="12288" y="18563"/>
                    <a:pt x="12446" y="18848"/>
                  </a:cubicBezTo>
                  <a:cubicBezTo>
                    <a:pt x="12415" y="18911"/>
                    <a:pt x="12446" y="18974"/>
                    <a:pt x="12478" y="18974"/>
                  </a:cubicBezTo>
                  <a:cubicBezTo>
                    <a:pt x="12642" y="19038"/>
                    <a:pt x="12812" y="19066"/>
                    <a:pt x="12986" y="19066"/>
                  </a:cubicBezTo>
                  <a:cubicBezTo>
                    <a:pt x="14114" y="19066"/>
                    <a:pt x="15379" y="17860"/>
                    <a:pt x="16120" y="17201"/>
                  </a:cubicBezTo>
                  <a:cubicBezTo>
                    <a:pt x="17450" y="15997"/>
                    <a:pt x="18463" y="14414"/>
                    <a:pt x="18812" y="12641"/>
                  </a:cubicBezTo>
                  <a:cubicBezTo>
                    <a:pt x="19033" y="11532"/>
                    <a:pt x="18970" y="10424"/>
                    <a:pt x="18653" y="9379"/>
                  </a:cubicBezTo>
                  <a:lnTo>
                    <a:pt x="18653" y="9379"/>
                  </a:lnTo>
                  <a:cubicBezTo>
                    <a:pt x="19192" y="10550"/>
                    <a:pt x="19698" y="11754"/>
                    <a:pt x="20174" y="12989"/>
                  </a:cubicBezTo>
                  <a:cubicBezTo>
                    <a:pt x="19477" y="14699"/>
                    <a:pt x="19635" y="17011"/>
                    <a:pt x="20965" y="18373"/>
                  </a:cubicBezTo>
                  <a:cubicBezTo>
                    <a:pt x="23055" y="20494"/>
                    <a:pt x="26666" y="19069"/>
                    <a:pt x="28534" y="21508"/>
                  </a:cubicBezTo>
                  <a:cubicBezTo>
                    <a:pt x="28534" y="21540"/>
                    <a:pt x="28566" y="21540"/>
                    <a:pt x="28597" y="21540"/>
                  </a:cubicBezTo>
                  <a:cubicBezTo>
                    <a:pt x="28618" y="21553"/>
                    <a:pt x="28641" y="21560"/>
                    <a:pt x="28662" y="21560"/>
                  </a:cubicBezTo>
                  <a:cubicBezTo>
                    <a:pt x="28737" y="21560"/>
                    <a:pt x="28798" y="21480"/>
                    <a:pt x="28724" y="21381"/>
                  </a:cubicBezTo>
                  <a:cubicBezTo>
                    <a:pt x="28692" y="21350"/>
                    <a:pt x="28661" y="21286"/>
                    <a:pt x="28629" y="21254"/>
                  </a:cubicBezTo>
                  <a:cubicBezTo>
                    <a:pt x="28249" y="19513"/>
                    <a:pt x="27299" y="17961"/>
                    <a:pt x="26001" y="16726"/>
                  </a:cubicBezTo>
                  <a:cubicBezTo>
                    <a:pt x="25336" y="16092"/>
                    <a:pt x="24544" y="15554"/>
                    <a:pt x="23752" y="15079"/>
                  </a:cubicBezTo>
                  <a:cubicBezTo>
                    <a:pt x="22612" y="14446"/>
                    <a:pt x="21282" y="14129"/>
                    <a:pt x="20427" y="13116"/>
                  </a:cubicBezTo>
                  <a:cubicBezTo>
                    <a:pt x="20395" y="13084"/>
                    <a:pt x="20395" y="13052"/>
                    <a:pt x="20395" y="13021"/>
                  </a:cubicBezTo>
                  <a:cubicBezTo>
                    <a:pt x="20395" y="12989"/>
                    <a:pt x="20395" y="12989"/>
                    <a:pt x="20395" y="12989"/>
                  </a:cubicBezTo>
                  <a:cubicBezTo>
                    <a:pt x="20395" y="12989"/>
                    <a:pt x="20395" y="12957"/>
                    <a:pt x="20395" y="12957"/>
                  </a:cubicBezTo>
                  <a:cubicBezTo>
                    <a:pt x="19888" y="10867"/>
                    <a:pt x="18843" y="8872"/>
                    <a:pt x="17577" y="7162"/>
                  </a:cubicBezTo>
                  <a:cubicBezTo>
                    <a:pt x="17038" y="6212"/>
                    <a:pt x="16342" y="5293"/>
                    <a:pt x="15360" y="4818"/>
                  </a:cubicBezTo>
                  <a:cubicBezTo>
                    <a:pt x="15328" y="4755"/>
                    <a:pt x="15296" y="4692"/>
                    <a:pt x="15265" y="4660"/>
                  </a:cubicBezTo>
                  <a:cubicBezTo>
                    <a:pt x="15265" y="4597"/>
                    <a:pt x="15233" y="4533"/>
                    <a:pt x="15170" y="4533"/>
                  </a:cubicBezTo>
                  <a:cubicBezTo>
                    <a:pt x="15138" y="4502"/>
                    <a:pt x="15138" y="4470"/>
                    <a:pt x="15106" y="4438"/>
                  </a:cubicBezTo>
                  <a:cubicBezTo>
                    <a:pt x="15088" y="4410"/>
                    <a:pt x="15064" y="4399"/>
                    <a:pt x="15040" y="4399"/>
                  </a:cubicBezTo>
                  <a:cubicBezTo>
                    <a:pt x="14983" y="4399"/>
                    <a:pt x="14926" y="4466"/>
                    <a:pt x="14948" y="4533"/>
                  </a:cubicBezTo>
                  <a:lnTo>
                    <a:pt x="14980" y="4597"/>
                  </a:lnTo>
                  <a:lnTo>
                    <a:pt x="14916" y="4597"/>
                  </a:lnTo>
                  <a:cubicBezTo>
                    <a:pt x="12541" y="1683"/>
                    <a:pt x="8519" y="480"/>
                    <a:pt x="4877" y="5"/>
                  </a:cubicBezTo>
                  <a:cubicBezTo>
                    <a:pt x="4869" y="2"/>
                    <a:pt x="4861" y="1"/>
                    <a:pt x="4853"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7"/>
            <p:cNvSpPr/>
            <p:nvPr/>
          </p:nvSpPr>
          <p:spPr>
            <a:xfrm>
              <a:off x="941416" y="154809"/>
              <a:ext cx="682198" cy="640632"/>
            </a:xfrm>
            <a:custGeom>
              <a:avLst/>
              <a:gdLst/>
              <a:ahLst/>
              <a:cxnLst/>
              <a:rect l="l" t="t" r="r" b="b"/>
              <a:pathLst>
                <a:path w="21409" h="20103" extrusionOk="0">
                  <a:moveTo>
                    <a:pt x="16537" y="2431"/>
                  </a:moveTo>
                  <a:cubicBezTo>
                    <a:pt x="17284" y="2431"/>
                    <a:pt x="18027" y="2551"/>
                    <a:pt x="18717" y="2812"/>
                  </a:cubicBezTo>
                  <a:cubicBezTo>
                    <a:pt x="19255" y="2875"/>
                    <a:pt x="19382" y="3192"/>
                    <a:pt x="19097" y="3762"/>
                  </a:cubicBezTo>
                  <a:cubicBezTo>
                    <a:pt x="19002" y="3793"/>
                    <a:pt x="18907" y="3793"/>
                    <a:pt x="18812" y="3825"/>
                  </a:cubicBezTo>
                  <a:cubicBezTo>
                    <a:pt x="18590" y="3952"/>
                    <a:pt x="18210" y="3983"/>
                    <a:pt x="17957" y="4078"/>
                  </a:cubicBezTo>
                  <a:cubicBezTo>
                    <a:pt x="17324" y="4300"/>
                    <a:pt x="16785" y="4617"/>
                    <a:pt x="16247" y="4997"/>
                  </a:cubicBezTo>
                  <a:cubicBezTo>
                    <a:pt x="16189" y="4995"/>
                    <a:pt x="16131" y="4995"/>
                    <a:pt x="16073" y="4995"/>
                  </a:cubicBezTo>
                  <a:cubicBezTo>
                    <a:pt x="14605" y="4995"/>
                    <a:pt x="13073" y="5386"/>
                    <a:pt x="12098" y="6422"/>
                  </a:cubicBezTo>
                  <a:cubicBezTo>
                    <a:pt x="11560" y="6643"/>
                    <a:pt x="11022" y="6865"/>
                    <a:pt x="10483" y="7055"/>
                  </a:cubicBezTo>
                  <a:cubicBezTo>
                    <a:pt x="11402" y="6517"/>
                    <a:pt x="11972" y="5503"/>
                    <a:pt x="12795" y="4807"/>
                  </a:cubicBezTo>
                  <a:cubicBezTo>
                    <a:pt x="13357" y="4349"/>
                    <a:pt x="13918" y="4192"/>
                    <a:pt x="14525" y="4192"/>
                  </a:cubicBezTo>
                  <a:cubicBezTo>
                    <a:pt x="14842" y="4192"/>
                    <a:pt x="15171" y="4235"/>
                    <a:pt x="15519" y="4300"/>
                  </a:cubicBezTo>
                  <a:cubicBezTo>
                    <a:pt x="15883" y="4363"/>
                    <a:pt x="16247" y="4427"/>
                    <a:pt x="16603" y="4427"/>
                  </a:cubicBezTo>
                  <a:cubicBezTo>
                    <a:pt x="16959" y="4427"/>
                    <a:pt x="17308" y="4363"/>
                    <a:pt x="17640" y="4173"/>
                  </a:cubicBezTo>
                  <a:cubicBezTo>
                    <a:pt x="17640" y="4173"/>
                    <a:pt x="17640" y="4110"/>
                    <a:pt x="17609" y="4110"/>
                  </a:cubicBezTo>
                  <a:cubicBezTo>
                    <a:pt x="17327" y="4194"/>
                    <a:pt x="17042" y="4224"/>
                    <a:pt x="16755" y="4224"/>
                  </a:cubicBezTo>
                  <a:cubicBezTo>
                    <a:pt x="15985" y="4224"/>
                    <a:pt x="15206" y="4004"/>
                    <a:pt x="14453" y="4004"/>
                  </a:cubicBezTo>
                  <a:cubicBezTo>
                    <a:pt x="14004" y="4004"/>
                    <a:pt x="13565" y="4082"/>
                    <a:pt x="13143" y="4332"/>
                  </a:cubicBezTo>
                  <a:cubicBezTo>
                    <a:pt x="11813" y="5123"/>
                    <a:pt x="11243" y="6802"/>
                    <a:pt x="9691" y="7213"/>
                  </a:cubicBezTo>
                  <a:cubicBezTo>
                    <a:pt x="8868" y="7055"/>
                    <a:pt x="8076" y="6897"/>
                    <a:pt x="7348" y="6517"/>
                  </a:cubicBezTo>
                  <a:cubicBezTo>
                    <a:pt x="7316" y="6517"/>
                    <a:pt x="7316" y="6485"/>
                    <a:pt x="7285" y="6485"/>
                  </a:cubicBezTo>
                  <a:cubicBezTo>
                    <a:pt x="8045" y="6010"/>
                    <a:pt x="8678" y="5662"/>
                    <a:pt x="9596" y="5630"/>
                  </a:cubicBezTo>
                  <a:cubicBezTo>
                    <a:pt x="9672" y="5630"/>
                    <a:pt x="9745" y="5631"/>
                    <a:pt x="9814" y="5631"/>
                  </a:cubicBezTo>
                  <a:cubicBezTo>
                    <a:pt x="10092" y="5631"/>
                    <a:pt x="10325" y="5611"/>
                    <a:pt x="10578" y="5408"/>
                  </a:cubicBezTo>
                  <a:cubicBezTo>
                    <a:pt x="11117" y="5028"/>
                    <a:pt x="11497" y="4363"/>
                    <a:pt x="12067" y="3920"/>
                  </a:cubicBezTo>
                  <a:cubicBezTo>
                    <a:pt x="12700" y="3445"/>
                    <a:pt x="13428" y="3065"/>
                    <a:pt x="14188" y="2812"/>
                  </a:cubicBezTo>
                  <a:cubicBezTo>
                    <a:pt x="14940" y="2567"/>
                    <a:pt x="15741" y="2431"/>
                    <a:pt x="16537" y="2431"/>
                  </a:cubicBezTo>
                  <a:close/>
                  <a:moveTo>
                    <a:pt x="381" y="373"/>
                  </a:moveTo>
                  <a:lnTo>
                    <a:pt x="381" y="373"/>
                  </a:lnTo>
                  <a:cubicBezTo>
                    <a:pt x="1046" y="1070"/>
                    <a:pt x="1584" y="1893"/>
                    <a:pt x="2344" y="2495"/>
                  </a:cubicBezTo>
                  <a:cubicBezTo>
                    <a:pt x="2819" y="2907"/>
                    <a:pt x="3326" y="3192"/>
                    <a:pt x="3864" y="3477"/>
                  </a:cubicBezTo>
                  <a:cubicBezTo>
                    <a:pt x="4086" y="3572"/>
                    <a:pt x="4308" y="3667"/>
                    <a:pt x="4498" y="3762"/>
                  </a:cubicBezTo>
                  <a:cubicBezTo>
                    <a:pt x="4593" y="3793"/>
                    <a:pt x="4719" y="3825"/>
                    <a:pt x="4814" y="3888"/>
                  </a:cubicBezTo>
                  <a:cubicBezTo>
                    <a:pt x="5163" y="3920"/>
                    <a:pt x="5321" y="4142"/>
                    <a:pt x="5226" y="4522"/>
                  </a:cubicBezTo>
                  <a:cubicBezTo>
                    <a:pt x="5163" y="4522"/>
                    <a:pt x="5163" y="4617"/>
                    <a:pt x="5194" y="4648"/>
                  </a:cubicBezTo>
                  <a:cubicBezTo>
                    <a:pt x="5954" y="5250"/>
                    <a:pt x="6810" y="5725"/>
                    <a:pt x="7760" y="6010"/>
                  </a:cubicBezTo>
                  <a:cubicBezTo>
                    <a:pt x="7538" y="6137"/>
                    <a:pt x="7348" y="6295"/>
                    <a:pt x="7190" y="6453"/>
                  </a:cubicBezTo>
                  <a:cubicBezTo>
                    <a:pt x="7158" y="6485"/>
                    <a:pt x="7095" y="6517"/>
                    <a:pt x="7095" y="6580"/>
                  </a:cubicBezTo>
                  <a:cubicBezTo>
                    <a:pt x="7095" y="6612"/>
                    <a:pt x="7095" y="6675"/>
                    <a:pt x="7095" y="6738"/>
                  </a:cubicBezTo>
                  <a:cubicBezTo>
                    <a:pt x="6873" y="7023"/>
                    <a:pt x="6746" y="7309"/>
                    <a:pt x="6683" y="7657"/>
                  </a:cubicBezTo>
                  <a:cubicBezTo>
                    <a:pt x="6081" y="6137"/>
                    <a:pt x="4561" y="5282"/>
                    <a:pt x="3326" y="4300"/>
                  </a:cubicBezTo>
                  <a:cubicBezTo>
                    <a:pt x="2503" y="3635"/>
                    <a:pt x="1806" y="2907"/>
                    <a:pt x="1172" y="2051"/>
                  </a:cubicBezTo>
                  <a:cubicBezTo>
                    <a:pt x="792" y="1545"/>
                    <a:pt x="666" y="911"/>
                    <a:pt x="381" y="373"/>
                  </a:cubicBezTo>
                  <a:close/>
                  <a:moveTo>
                    <a:pt x="14924" y="5960"/>
                  </a:moveTo>
                  <a:cubicBezTo>
                    <a:pt x="16043" y="5960"/>
                    <a:pt x="17172" y="6245"/>
                    <a:pt x="18147" y="6802"/>
                  </a:cubicBezTo>
                  <a:cubicBezTo>
                    <a:pt x="18844" y="7182"/>
                    <a:pt x="19414" y="7689"/>
                    <a:pt x="19794" y="8385"/>
                  </a:cubicBezTo>
                  <a:cubicBezTo>
                    <a:pt x="20047" y="8829"/>
                    <a:pt x="21061" y="10855"/>
                    <a:pt x="20111" y="11109"/>
                  </a:cubicBezTo>
                  <a:cubicBezTo>
                    <a:pt x="20107" y="11111"/>
                    <a:pt x="20101" y="11112"/>
                    <a:pt x="20094" y="11112"/>
                  </a:cubicBezTo>
                  <a:cubicBezTo>
                    <a:pt x="19982" y="11112"/>
                    <a:pt x="19475" y="10887"/>
                    <a:pt x="19445" y="10887"/>
                  </a:cubicBezTo>
                  <a:cubicBezTo>
                    <a:pt x="19255" y="10855"/>
                    <a:pt x="19065" y="10824"/>
                    <a:pt x="18875" y="10824"/>
                  </a:cubicBezTo>
                  <a:cubicBezTo>
                    <a:pt x="18860" y="10808"/>
                    <a:pt x="18836" y="10800"/>
                    <a:pt x="18812" y="10800"/>
                  </a:cubicBezTo>
                  <a:cubicBezTo>
                    <a:pt x="18788" y="10800"/>
                    <a:pt x="18765" y="10808"/>
                    <a:pt x="18749" y="10824"/>
                  </a:cubicBezTo>
                  <a:cubicBezTo>
                    <a:pt x="18654" y="10824"/>
                    <a:pt x="18559" y="10824"/>
                    <a:pt x="18432" y="10855"/>
                  </a:cubicBezTo>
                  <a:cubicBezTo>
                    <a:pt x="18234" y="10863"/>
                    <a:pt x="18044" y="10868"/>
                    <a:pt x="17860" y="10868"/>
                  </a:cubicBezTo>
                  <a:cubicBezTo>
                    <a:pt x="17247" y="10868"/>
                    <a:pt x="16690" y="10806"/>
                    <a:pt x="16057" y="10539"/>
                  </a:cubicBezTo>
                  <a:cubicBezTo>
                    <a:pt x="15867" y="10254"/>
                    <a:pt x="15645" y="9937"/>
                    <a:pt x="15392" y="9684"/>
                  </a:cubicBezTo>
                  <a:cubicBezTo>
                    <a:pt x="14600" y="8829"/>
                    <a:pt x="13587" y="8195"/>
                    <a:pt x="12510" y="7815"/>
                  </a:cubicBezTo>
                  <a:cubicBezTo>
                    <a:pt x="11782" y="7562"/>
                    <a:pt x="11022" y="7435"/>
                    <a:pt x="10261" y="7309"/>
                  </a:cubicBezTo>
                  <a:cubicBezTo>
                    <a:pt x="10768" y="7213"/>
                    <a:pt x="11275" y="6992"/>
                    <a:pt x="11782" y="6802"/>
                  </a:cubicBezTo>
                  <a:lnTo>
                    <a:pt x="11782" y="6802"/>
                  </a:lnTo>
                  <a:cubicBezTo>
                    <a:pt x="11756" y="6827"/>
                    <a:pt x="11793" y="6874"/>
                    <a:pt x="11824" y="6874"/>
                  </a:cubicBezTo>
                  <a:cubicBezTo>
                    <a:pt x="11832" y="6874"/>
                    <a:pt x="11839" y="6871"/>
                    <a:pt x="11845" y="6865"/>
                  </a:cubicBezTo>
                  <a:cubicBezTo>
                    <a:pt x="11908" y="6802"/>
                    <a:pt x="11972" y="6738"/>
                    <a:pt x="12035" y="6675"/>
                  </a:cubicBezTo>
                  <a:cubicBezTo>
                    <a:pt x="12573" y="6453"/>
                    <a:pt x="13143" y="6200"/>
                    <a:pt x="13713" y="6073"/>
                  </a:cubicBezTo>
                  <a:cubicBezTo>
                    <a:pt x="14110" y="5997"/>
                    <a:pt x="14517" y="5960"/>
                    <a:pt x="14924" y="5960"/>
                  </a:cubicBezTo>
                  <a:close/>
                  <a:moveTo>
                    <a:pt x="16215" y="10824"/>
                  </a:moveTo>
                  <a:cubicBezTo>
                    <a:pt x="17039" y="11077"/>
                    <a:pt x="17894" y="10982"/>
                    <a:pt x="18717" y="11045"/>
                  </a:cubicBezTo>
                  <a:cubicBezTo>
                    <a:pt x="18717" y="11330"/>
                    <a:pt x="18749" y="11615"/>
                    <a:pt x="18812" y="11900"/>
                  </a:cubicBezTo>
                  <a:cubicBezTo>
                    <a:pt x="18907" y="12217"/>
                    <a:pt x="19287" y="12787"/>
                    <a:pt x="19255" y="13041"/>
                  </a:cubicBezTo>
                  <a:cubicBezTo>
                    <a:pt x="19097" y="13294"/>
                    <a:pt x="18907" y="13579"/>
                    <a:pt x="18717" y="13832"/>
                  </a:cubicBezTo>
                  <a:cubicBezTo>
                    <a:pt x="18559" y="13864"/>
                    <a:pt x="18400" y="13896"/>
                    <a:pt x="18242" y="13896"/>
                  </a:cubicBezTo>
                  <a:lnTo>
                    <a:pt x="17894" y="13896"/>
                  </a:lnTo>
                  <a:cubicBezTo>
                    <a:pt x="17640" y="13927"/>
                    <a:pt x="17450" y="13991"/>
                    <a:pt x="17292" y="14117"/>
                  </a:cubicBezTo>
                  <a:cubicBezTo>
                    <a:pt x="17165" y="13674"/>
                    <a:pt x="17070" y="13262"/>
                    <a:pt x="16975" y="12851"/>
                  </a:cubicBezTo>
                  <a:cubicBezTo>
                    <a:pt x="16817" y="12122"/>
                    <a:pt x="16564" y="11425"/>
                    <a:pt x="16215" y="10824"/>
                  </a:cubicBezTo>
                  <a:close/>
                  <a:moveTo>
                    <a:pt x="7316" y="6675"/>
                  </a:moveTo>
                  <a:lnTo>
                    <a:pt x="7316" y="6675"/>
                  </a:lnTo>
                  <a:cubicBezTo>
                    <a:pt x="9311" y="7720"/>
                    <a:pt x="11718" y="7404"/>
                    <a:pt x="13713" y="8607"/>
                  </a:cubicBezTo>
                  <a:cubicBezTo>
                    <a:pt x="14727" y="9209"/>
                    <a:pt x="15614" y="10095"/>
                    <a:pt x="16184" y="11172"/>
                  </a:cubicBezTo>
                  <a:cubicBezTo>
                    <a:pt x="16690" y="12249"/>
                    <a:pt x="16785" y="13452"/>
                    <a:pt x="17102" y="14592"/>
                  </a:cubicBezTo>
                  <a:cubicBezTo>
                    <a:pt x="17229" y="15004"/>
                    <a:pt x="17419" y="15226"/>
                    <a:pt x="16817" y="15542"/>
                  </a:cubicBezTo>
                  <a:cubicBezTo>
                    <a:pt x="16564" y="15669"/>
                    <a:pt x="16089" y="15637"/>
                    <a:pt x="15804" y="15669"/>
                  </a:cubicBezTo>
                  <a:cubicBezTo>
                    <a:pt x="15492" y="15695"/>
                    <a:pt x="15180" y="15716"/>
                    <a:pt x="14868" y="15716"/>
                  </a:cubicBezTo>
                  <a:cubicBezTo>
                    <a:pt x="14420" y="15716"/>
                    <a:pt x="13971" y="15673"/>
                    <a:pt x="13523" y="15542"/>
                  </a:cubicBezTo>
                  <a:cubicBezTo>
                    <a:pt x="12162" y="15131"/>
                    <a:pt x="11338" y="14022"/>
                    <a:pt x="10768" y="12787"/>
                  </a:cubicBezTo>
                  <a:cubicBezTo>
                    <a:pt x="10293" y="11774"/>
                    <a:pt x="9818" y="10950"/>
                    <a:pt x="9090" y="10127"/>
                  </a:cubicBezTo>
                  <a:cubicBezTo>
                    <a:pt x="8171" y="9145"/>
                    <a:pt x="7190" y="8100"/>
                    <a:pt x="7316" y="6675"/>
                  </a:cubicBezTo>
                  <a:close/>
                  <a:moveTo>
                    <a:pt x="8868" y="10254"/>
                  </a:moveTo>
                  <a:lnTo>
                    <a:pt x="8868" y="10254"/>
                  </a:lnTo>
                  <a:cubicBezTo>
                    <a:pt x="9311" y="10760"/>
                    <a:pt x="9723" y="11235"/>
                    <a:pt x="10071" y="11837"/>
                  </a:cubicBezTo>
                  <a:cubicBezTo>
                    <a:pt x="10420" y="12502"/>
                    <a:pt x="10641" y="13262"/>
                    <a:pt x="11085" y="13896"/>
                  </a:cubicBezTo>
                  <a:cubicBezTo>
                    <a:pt x="11687" y="14877"/>
                    <a:pt x="12637" y="15606"/>
                    <a:pt x="13777" y="15859"/>
                  </a:cubicBezTo>
                  <a:cubicBezTo>
                    <a:pt x="13903" y="15891"/>
                    <a:pt x="14062" y="15891"/>
                    <a:pt x="14188" y="15922"/>
                  </a:cubicBezTo>
                  <a:cubicBezTo>
                    <a:pt x="14188" y="15922"/>
                    <a:pt x="14188" y="15922"/>
                    <a:pt x="14188" y="15954"/>
                  </a:cubicBezTo>
                  <a:cubicBezTo>
                    <a:pt x="14442" y="16461"/>
                    <a:pt x="14632" y="17791"/>
                    <a:pt x="14220" y="18329"/>
                  </a:cubicBezTo>
                  <a:cubicBezTo>
                    <a:pt x="13845" y="18793"/>
                    <a:pt x="13578" y="18956"/>
                    <a:pt x="13367" y="18956"/>
                  </a:cubicBezTo>
                  <a:cubicBezTo>
                    <a:pt x="12902" y="18956"/>
                    <a:pt x="12714" y="18163"/>
                    <a:pt x="12257" y="18076"/>
                  </a:cubicBezTo>
                  <a:cubicBezTo>
                    <a:pt x="12193" y="18060"/>
                    <a:pt x="12137" y="18054"/>
                    <a:pt x="12087" y="18054"/>
                  </a:cubicBezTo>
                  <a:cubicBezTo>
                    <a:pt x="11868" y="18054"/>
                    <a:pt x="11750" y="18174"/>
                    <a:pt x="11567" y="18174"/>
                  </a:cubicBezTo>
                  <a:cubicBezTo>
                    <a:pt x="11454" y="18174"/>
                    <a:pt x="11317" y="18129"/>
                    <a:pt x="11117" y="17981"/>
                  </a:cubicBezTo>
                  <a:cubicBezTo>
                    <a:pt x="10610" y="17633"/>
                    <a:pt x="10230" y="16904"/>
                    <a:pt x="9976" y="16366"/>
                  </a:cubicBezTo>
                  <a:cubicBezTo>
                    <a:pt x="9343" y="15162"/>
                    <a:pt x="9216" y="13896"/>
                    <a:pt x="9185" y="12566"/>
                  </a:cubicBezTo>
                  <a:cubicBezTo>
                    <a:pt x="9185" y="11774"/>
                    <a:pt x="9185" y="10982"/>
                    <a:pt x="8868" y="10254"/>
                  </a:cubicBezTo>
                  <a:close/>
                  <a:moveTo>
                    <a:pt x="7031" y="7182"/>
                  </a:moveTo>
                  <a:cubicBezTo>
                    <a:pt x="6968" y="7847"/>
                    <a:pt x="7253" y="8480"/>
                    <a:pt x="7633" y="9082"/>
                  </a:cubicBezTo>
                  <a:cubicBezTo>
                    <a:pt x="7950" y="9620"/>
                    <a:pt x="8361" y="10127"/>
                    <a:pt x="8488" y="10729"/>
                  </a:cubicBezTo>
                  <a:cubicBezTo>
                    <a:pt x="8710" y="11615"/>
                    <a:pt x="8298" y="12439"/>
                    <a:pt x="7950" y="13231"/>
                  </a:cubicBezTo>
                  <a:cubicBezTo>
                    <a:pt x="7095" y="15226"/>
                    <a:pt x="6683" y="17126"/>
                    <a:pt x="7506" y="19058"/>
                  </a:cubicBezTo>
                  <a:cubicBezTo>
                    <a:pt x="7253" y="18583"/>
                    <a:pt x="7063" y="18044"/>
                    <a:pt x="7000" y="17823"/>
                  </a:cubicBezTo>
                  <a:cubicBezTo>
                    <a:pt x="6746" y="17063"/>
                    <a:pt x="6651" y="16271"/>
                    <a:pt x="6683" y="15479"/>
                  </a:cubicBezTo>
                  <a:cubicBezTo>
                    <a:pt x="6746" y="13959"/>
                    <a:pt x="7411" y="12502"/>
                    <a:pt x="7380" y="11014"/>
                  </a:cubicBezTo>
                  <a:cubicBezTo>
                    <a:pt x="7348" y="9715"/>
                    <a:pt x="6493" y="8385"/>
                    <a:pt x="7031" y="7182"/>
                  </a:cubicBezTo>
                  <a:close/>
                  <a:moveTo>
                    <a:pt x="7611" y="8683"/>
                  </a:moveTo>
                  <a:cubicBezTo>
                    <a:pt x="7818" y="9042"/>
                    <a:pt x="8081" y="9380"/>
                    <a:pt x="8361" y="9684"/>
                  </a:cubicBezTo>
                  <a:cubicBezTo>
                    <a:pt x="8425" y="9747"/>
                    <a:pt x="8488" y="9842"/>
                    <a:pt x="8551" y="9905"/>
                  </a:cubicBezTo>
                  <a:cubicBezTo>
                    <a:pt x="8551" y="9937"/>
                    <a:pt x="8551" y="9937"/>
                    <a:pt x="8551" y="9937"/>
                  </a:cubicBezTo>
                  <a:cubicBezTo>
                    <a:pt x="9343" y="11489"/>
                    <a:pt x="8805" y="13294"/>
                    <a:pt x="9216" y="14941"/>
                  </a:cubicBezTo>
                  <a:cubicBezTo>
                    <a:pt x="9280" y="15194"/>
                    <a:pt x="9343" y="15416"/>
                    <a:pt x="9438" y="15637"/>
                  </a:cubicBezTo>
                  <a:cubicBezTo>
                    <a:pt x="9121" y="16239"/>
                    <a:pt x="8868" y="16841"/>
                    <a:pt x="8741" y="17474"/>
                  </a:cubicBezTo>
                  <a:cubicBezTo>
                    <a:pt x="8646" y="17823"/>
                    <a:pt x="8615" y="18171"/>
                    <a:pt x="8583" y="18519"/>
                  </a:cubicBezTo>
                  <a:cubicBezTo>
                    <a:pt x="8551" y="18741"/>
                    <a:pt x="8710" y="19374"/>
                    <a:pt x="8583" y="19533"/>
                  </a:cubicBezTo>
                  <a:cubicBezTo>
                    <a:pt x="8484" y="19692"/>
                    <a:pt x="8372" y="19763"/>
                    <a:pt x="8255" y="19763"/>
                  </a:cubicBezTo>
                  <a:cubicBezTo>
                    <a:pt x="8186" y="19763"/>
                    <a:pt x="8115" y="19738"/>
                    <a:pt x="8045" y="19691"/>
                  </a:cubicBezTo>
                  <a:cubicBezTo>
                    <a:pt x="7380" y="18614"/>
                    <a:pt x="7063" y="17379"/>
                    <a:pt x="7221" y="16112"/>
                  </a:cubicBezTo>
                  <a:cubicBezTo>
                    <a:pt x="7380" y="14751"/>
                    <a:pt x="8076" y="13579"/>
                    <a:pt x="8520" y="12312"/>
                  </a:cubicBezTo>
                  <a:cubicBezTo>
                    <a:pt x="8773" y="11552"/>
                    <a:pt x="8805" y="10919"/>
                    <a:pt x="8456" y="10190"/>
                  </a:cubicBezTo>
                  <a:cubicBezTo>
                    <a:pt x="8231" y="9664"/>
                    <a:pt x="7886" y="9177"/>
                    <a:pt x="7611" y="8683"/>
                  </a:cubicBezTo>
                  <a:close/>
                  <a:moveTo>
                    <a:pt x="159" y="1"/>
                  </a:moveTo>
                  <a:cubicBezTo>
                    <a:pt x="143" y="1"/>
                    <a:pt x="127" y="9"/>
                    <a:pt x="127" y="25"/>
                  </a:cubicBezTo>
                  <a:cubicBezTo>
                    <a:pt x="64" y="25"/>
                    <a:pt x="1" y="88"/>
                    <a:pt x="64" y="151"/>
                  </a:cubicBezTo>
                  <a:cubicBezTo>
                    <a:pt x="444" y="626"/>
                    <a:pt x="507" y="1418"/>
                    <a:pt x="887" y="1956"/>
                  </a:cubicBezTo>
                  <a:cubicBezTo>
                    <a:pt x="1426" y="2685"/>
                    <a:pt x="2027" y="3413"/>
                    <a:pt x="2693" y="3983"/>
                  </a:cubicBezTo>
                  <a:cubicBezTo>
                    <a:pt x="4149" y="5250"/>
                    <a:pt x="5796" y="6042"/>
                    <a:pt x="6651" y="7847"/>
                  </a:cubicBezTo>
                  <a:cubicBezTo>
                    <a:pt x="6651" y="7847"/>
                    <a:pt x="6651" y="7879"/>
                    <a:pt x="6683" y="7879"/>
                  </a:cubicBezTo>
                  <a:cubicBezTo>
                    <a:pt x="6620" y="8892"/>
                    <a:pt x="7190" y="10000"/>
                    <a:pt x="7190" y="11014"/>
                  </a:cubicBezTo>
                  <a:cubicBezTo>
                    <a:pt x="7221" y="11995"/>
                    <a:pt x="6810" y="12977"/>
                    <a:pt x="6651" y="13959"/>
                  </a:cubicBezTo>
                  <a:cubicBezTo>
                    <a:pt x="6493" y="14877"/>
                    <a:pt x="6429" y="15827"/>
                    <a:pt x="6588" y="16777"/>
                  </a:cubicBezTo>
                  <a:cubicBezTo>
                    <a:pt x="6683" y="17506"/>
                    <a:pt x="6905" y="18266"/>
                    <a:pt x="7285" y="18931"/>
                  </a:cubicBezTo>
                  <a:cubicBezTo>
                    <a:pt x="7475" y="19248"/>
                    <a:pt x="7886" y="20103"/>
                    <a:pt x="8330" y="20103"/>
                  </a:cubicBezTo>
                  <a:cubicBezTo>
                    <a:pt x="8710" y="20103"/>
                    <a:pt x="8710" y="19818"/>
                    <a:pt x="8741" y="19533"/>
                  </a:cubicBezTo>
                  <a:cubicBezTo>
                    <a:pt x="8805" y="18836"/>
                    <a:pt x="8710" y="18234"/>
                    <a:pt x="8868" y="17538"/>
                  </a:cubicBezTo>
                  <a:cubicBezTo>
                    <a:pt x="8995" y="16936"/>
                    <a:pt x="9216" y="16366"/>
                    <a:pt x="9501" y="15859"/>
                  </a:cubicBezTo>
                  <a:cubicBezTo>
                    <a:pt x="9660" y="16271"/>
                    <a:pt x="9881" y="16714"/>
                    <a:pt x="10135" y="17094"/>
                  </a:cubicBezTo>
                  <a:cubicBezTo>
                    <a:pt x="10388" y="17506"/>
                    <a:pt x="10831" y="18298"/>
                    <a:pt x="11338" y="18424"/>
                  </a:cubicBezTo>
                  <a:cubicBezTo>
                    <a:pt x="11370" y="18435"/>
                    <a:pt x="11405" y="18438"/>
                    <a:pt x="11441" y="18438"/>
                  </a:cubicBezTo>
                  <a:cubicBezTo>
                    <a:pt x="11514" y="18438"/>
                    <a:pt x="11592" y="18424"/>
                    <a:pt x="11655" y="18424"/>
                  </a:cubicBezTo>
                  <a:cubicBezTo>
                    <a:pt x="11718" y="18424"/>
                    <a:pt x="11782" y="18393"/>
                    <a:pt x="11813" y="18329"/>
                  </a:cubicBezTo>
                  <a:cubicBezTo>
                    <a:pt x="12130" y="18488"/>
                    <a:pt x="12447" y="18646"/>
                    <a:pt x="12732" y="18804"/>
                  </a:cubicBezTo>
                  <a:cubicBezTo>
                    <a:pt x="12827" y="18868"/>
                    <a:pt x="12858" y="18994"/>
                    <a:pt x="12953" y="19058"/>
                  </a:cubicBezTo>
                  <a:cubicBezTo>
                    <a:pt x="13141" y="19170"/>
                    <a:pt x="13306" y="19249"/>
                    <a:pt x="13488" y="19249"/>
                  </a:cubicBezTo>
                  <a:cubicBezTo>
                    <a:pt x="13614" y="19249"/>
                    <a:pt x="13748" y="19212"/>
                    <a:pt x="13903" y="19121"/>
                  </a:cubicBezTo>
                  <a:cubicBezTo>
                    <a:pt x="14758" y="18551"/>
                    <a:pt x="14758" y="16809"/>
                    <a:pt x="14378" y="15922"/>
                  </a:cubicBezTo>
                  <a:lnTo>
                    <a:pt x="14378" y="15922"/>
                  </a:lnTo>
                  <a:cubicBezTo>
                    <a:pt x="14560" y="15947"/>
                    <a:pt x="14746" y="15957"/>
                    <a:pt x="14933" y="15957"/>
                  </a:cubicBezTo>
                  <a:cubicBezTo>
                    <a:pt x="15236" y="15957"/>
                    <a:pt x="15542" y="15930"/>
                    <a:pt x="15835" y="15891"/>
                  </a:cubicBezTo>
                  <a:cubicBezTo>
                    <a:pt x="16247" y="15859"/>
                    <a:pt x="17039" y="15891"/>
                    <a:pt x="17355" y="15606"/>
                  </a:cubicBezTo>
                  <a:cubicBezTo>
                    <a:pt x="17577" y="15384"/>
                    <a:pt x="17514" y="15289"/>
                    <a:pt x="17482" y="14972"/>
                  </a:cubicBezTo>
                  <a:cubicBezTo>
                    <a:pt x="17450" y="14751"/>
                    <a:pt x="17387" y="14529"/>
                    <a:pt x="17324" y="14307"/>
                  </a:cubicBezTo>
                  <a:cubicBezTo>
                    <a:pt x="17894" y="13927"/>
                    <a:pt x="19129" y="14276"/>
                    <a:pt x="19414" y="13484"/>
                  </a:cubicBezTo>
                  <a:cubicBezTo>
                    <a:pt x="19509" y="13231"/>
                    <a:pt x="19445" y="13009"/>
                    <a:pt x="19350" y="12787"/>
                  </a:cubicBezTo>
                  <a:cubicBezTo>
                    <a:pt x="19129" y="12154"/>
                    <a:pt x="18907" y="11710"/>
                    <a:pt x="18875" y="11045"/>
                  </a:cubicBezTo>
                  <a:lnTo>
                    <a:pt x="18875" y="11045"/>
                  </a:lnTo>
                  <a:cubicBezTo>
                    <a:pt x="19382" y="11077"/>
                    <a:pt x="19857" y="11172"/>
                    <a:pt x="20332" y="11457"/>
                  </a:cubicBezTo>
                  <a:cubicBezTo>
                    <a:pt x="20364" y="11457"/>
                    <a:pt x="20427" y="11457"/>
                    <a:pt x="20459" y="11425"/>
                  </a:cubicBezTo>
                  <a:cubicBezTo>
                    <a:pt x="21029" y="10412"/>
                    <a:pt x="20491" y="9209"/>
                    <a:pt x="19984" y="8290"/>
                  </a:cubicBezTo>
                  <a:cubicBezTo>
                    <a:pt x="19445" y="7277"/>
                    <a:pt x="18495" y="6643"/>
                    <a:pt x="17450" y="6232"/>
                  </a:cubicBezTo>
                  <a:cubicBezTo>
                    <a:pt x="16645" y="5910"/>
                    <a:pt x="15790" y="5755"/>
                    <a:pt x="14933" y="5755"/>
                  </a:cubicBezTo>
                  <a:cubicBezTo>
                    <a:pt x="14610" y="5755"/>
                    <a:pt x="14287" y="5777"/>
                    <a:pt x="13967" y="5820"/>
                  </a:cubicBezTo>
                  <a:cubicBezTo>
                    <a:pt x="13492" y="5915"/>
                    <a:pt x="13048" y="6042"/>
                    <a:pt x="12573" y="6232"/>
                  </a:cubicBezTo>
                  <a:cubicBezTo>
                    <a:pt x="13618" y="5503"/>
                    <a:pt x="14885" y="5218"/>
                    <a:pt x="16152" y="5187"/>
                  </a:cubicBezTo>
                  <a:cubicBezTo>
                    <a:pt x="16168" y="5203"/>
                    <a:pt x="16191" y="5210"/>
                    <a:pt x="16215" y="5210"/>
                  </a:cubicBezTo>
                  <a:cubicBezTo>
                    <a:pt x="16239" y="5210"/>
                    <a:pt x="16263" y="5203"/>
                    <a:pt x="16279" y="5187"/>
                  </a:cubicBezTo>
                  <a:lnTo>
                    <a:pt x="16722" y="5187"/>
                  </a:lnTo>
                  <a:cubicBezTo>
                    <a:pt x="17577" y="5250"/>
                    <a:pt x="18432" y="5408"/>
                    <a:pt x="19224" y="5725"/>
                  </a:cubicBezTo>
                  <a:cubicBezTo>
                    <a:pt x="19509" y="5820"/>
                    <a:pt x="20427" y="6105"/>
                    <a:pt x="20586" y="6390"/>
                  </a:cubicBezTo>
                  <a:cubicBezTo>
                    <a:pt x="20902" y="7118"/>
                    <a:pt x="19826" y="7055"/>
                    <a:pt x="19445" y="7118"/>
                  </a:cubicBezTo>
                  <a:cubicBezTo>
                    <a:pt x="19359" y="7147"/>
                    <a:pt x="19377" y="7281"/>
                    <a:pt x="19453" y="7281"/>
                  </a:cubicBezTo>
                  <a:cubicBezTo>
                    <a:pt x="19461" y="7281"/>
                    <a:pt x="19469" y="7280"/>
                    <a:pt x="19477" y="7277"/>
                  </a:cubicBezTo>
                  <a:cubicBezTo>
                    <a:pt x="19889" y="7213"/>
                    <a:pt x="21409" y="7277"/>
                    <a:pt x="21061" y="6580"/>
                  </a:cubicBezTo>
                  <a:cubicBezTo>
                    <a:pt x="20934" y="6232"/>
                    <a:pt x="20142" y="5947"/>
                    <a:pt x="19857" y="5820"/>
                  </a:cubicBezTo>
                  <a:cubicBezTo>
                    <a:pt x="19319" y="5535"/>
                    <a:pt x="18717" y="5345"/>
                    <a:pt x="18115" y="5218"/>
                  </a:cubicBezTo>
                  <a:cubicBezTo>
                    <a:pt x="17640" y="5092"/>
                    <a:pt x="17102" y="5028"/>
                    <a:pt x="16564" y="4997"/>
                  </a:cubicBezTo>
                  <a:cubicBezTo>
                    <a:pt x="16944" y="4743"/>
                    <a:pt x="17355" y="4522"/>
                    <a:pt x="17767" y="4332"/>
                  </a:cubicBezTo>
                  <a:cubicBezTo>
                    <a:pt x="18242" y="4142"/>
                    <a:pt x="18939" y="4142"/>
                    <a:pt x="19382" y="3888"/>
                  </a:cubicBezTo>
                  <a:cubicBezTo>
                    <a:pt x="19635" y="3762"/>
                    <a:pt x="19762" y="3603"/>
                    <a:pt x="19699" y="3318"/>
                  </a:cubicBezTo>
                  <a:cubicBezTo>
                    <a:pt x="19572" y="2748"/>
                    <a:pt x="18717" y="2558"/>
                    <a:pt x="18274" y="2431"/>
                  </a:cubicBezTo>
                  <a:cubicBezTo>
                    <a:pt x="17705" y="2300"/>
                    <a:pt x="17122" y="2229"/>
                    <a:pt x="16544" y="2229"/>
                  </a:cubicBezTo>
                  <a:cubicBezTo>
                    <a:pt x="16285" y="2229"/>
                    <a:pt x="16027" y="2244"/>
                    <a:pt x="15772" y="2273"/>
                  </a:cubicBezTo>
                  <a:cubicBezTo>
                    <a:pt x="14157" y="2431"/>
                    <a:pt x="12605" y="3128"/>
                    <a:pt x="11433" y="4237"/>
                  </a:cubicBezTo>
                  <a:cubicBezTo>
                    <a:pt x="11022" y="4585"/>
                    <a:pt x="10768" y="4933"/>
                    <a:pt x="10293" y="5218"/>
                  </a:cubicBezTo>
                  <a:cubicBezTo>
                    <a:pt x="9786" y="5503"/>
                    <a:pt x="9470" y="5440"/>
                    <a:pt x="8931" y="5535"/>
                  </a:cubicBezTo>
                  <a:cubicBezTo>
                    <a:pt x="8551" y="5598"/>
                    <a:pt x="8203" y="5725"/>
                    <a:pt x="7855" y="5915"/>
                  </a:cubicBezTo>
                  <a:cubicBezTo>
                    <a:pt x="7190" y="5693"/>
                    <a:pt x="6556" y="5408"/>
                    <a:pt x="5954" y="5028"/>
                  </a:cubicBezTo>
                  <a:cubicBezTo>
                    <a:pt x="5606" y="4807"/>
                    <a:pt x="5289" y="4712"/>
                    <a:pt x="5764" y="4522"/>
                  </a:cubicBezTo>
                  <a:cubicBezTo>
                    <a:pt x="5796" y="4522"/>
                    <a:pt x="5796" y="4490"/>
                    <a:pt x="5796" y="4490"/>
                  </a:cubicBezTo>
                  <a:cubicBezTo>
                    <a:pt x="5733" y="4205"/>
                    <a:pt x="5638" y="4110"/>
                    <a:pt x="5384" y="3983"/>
                  </a:cubicBezTo>
                  <a:cubicBezTo>
                    <a:pt x="4688" y="3572"/>
                    <a:pt x="3896" y="3382"/>
                    <a:pt x="3231" y="2970"/>
                  </a:cubicBezTo>
                  <a:cubicBezTo>
                    <a:pt x="1964" y="2178"/>
                    <a:pt x="1331" y="911"/>
                    <a:pt x="191" y="25"/>
                  </a:cubicBezTo>
                  <a:cubicBezTo>
                    <a:pt x="191" y="9"/>
                    <a:pt x="175" y="1"/>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7"/>
            <p:cNvSpPr/>
            <p:nvPr/>
          </p:nvSpPr>
          <p:spPr>
            <a:xfrm>
              <a:off x="1392196" y="53601"/>
              <a:ext cx="1207269" cy="758319"/>
            </a:xfrm>
            <a:custGeom>
              <a:avLst/>
              <a:gdLst/>
              <a:ahLst/>
              <a:cxnLst/>
              <a:rect l="l" t="t" r="r" b="b"/>
              <a:pathLst>
                <a:path w="37887" h="23796" extrusionOk="0">
                  <a:moveTo>
                    <a:pt x="18539" y="252"/>
                  </a:moveTo>
                  <a:cubicBezTo>
                    <a:pt x="18777" y="252"/>
                    <a:pt x="19009" y="273"/>
                    <a:pt x="19234" y="319"/>
                  </a:cubicBezTo>
                  <a:cubicBezTo>
                    <a:pt x="19899" y="477"/>
                    <a:pt x="20342" y="984"/>
                    <a:pt x="20976" y="1111"/>
                  </a:cubicBezTo>
                  <a:cubicBezTo>
                    <a:pt x="21082" y="1137"/>
                    <a:pt x="21189" y="1148"/>
                    <a:pt x="21297" y="1148"/>
                  </a:cubicBezTo>
                  <a:cubicBezTo>
                    <a:pt x="21831" y="1148"/>
                    <a:pt x="22380" y="868"/>
                    <a:pt x="22907" y="762"/>
                  </a:cubicBezTo>
                  <a:cubicBezTo>
                    <a:pt x="23216" y="704"/>
                    <a:pt x="23524" y="679"/>
                    <a:pt x="23831" y="679"/>
                  </a:cubicBezTo>
                  <a:cubicBezTo>
                    <a:pt x="26054" y="679"/>
                    <a:pt x="28240" y="2004"/>
                    <a:pt x="30405" y="2004"/>
                  </a:cubicBezTo>
                  <a:cubicBezTo>
                    <a:pt x="30735" y="2004"/>
                    <a:pt x="31065" y="1973"/>
                    <a:pt x="31395" y="1902"/>
                  </a:cubicBezTo>
                  <a:lnTo>
                    <a:pt x="31395" y="1902"/>
                  </a:lnTo>
                  <a:cubicBezTo>
                    <a:pt x="29298" y="3108"/>
                    <a:pt x="27071" y="4096"/>
                    <a:pt x="24679" y="4096"/>
                  </a:cubicBezTo>
                  <a:cubicBezTo>
                    <a:pt x="24180" y="4096"/>
                    <a:pt x="23674" y="4054"/>
                    <a:pt x="23161" y="3961"/>
                  </a:cubicBezTo>
                  <a:cubicBezTo>
                    <a:pt x="21862" y="3739"/>
                    <a:pt x="20691" y="3106"/>
                    <a:pt x="19392" y="2947"/>
                  </a:cubicBezTo>
                  <a:cubicBezTo>
                    <a:pt x="17777" y="2757"/>
                    <a:pt x="16352" y="2504"/>
                    <a:pt x="14864" y="1839"/>
                  </a:cubicBezTo>
                  <a:cubicBezTo>
                    <a:pt x="15149" y="1807"/>
                    <a:pt x="15434" y="1712"/>
                    <a:pt x="15719" y="1649"/>
                  </a:cubicBezTo>
                  <a:cubicBezTo>
                    <a:pt x="15750" y="1617"/>
                    <a:pt x="15750" y="1617"/>
                    <a:pt x="15750" y="1586"/>
                  </a:cubicBezTo>
                  <a:cubicBezTo>
                    <a:pt x="16415" y="1459"/>
                    <a:pt x="17049" y="1332"/>
                    <a:pt x="17745" y="1332"/>
                  </a:cubicBezTo>
                  <a:cubicBezTo>
                    <a:pt x="17777" y="1332"/>
                    <a:pt x="17808" y="1331"/>
                    <a:pt x="17840" y="1331"/>
                  </a:cubicBezTo>
                  <a:cubicBezTo>
                    <a:pt x="19290" y="1331"/>
                    <a:pt x="20596" y="2034"/>
                    <a:pt x="22052" y="2251"/>
                  </a:cubicBezTo>
                  <a:cubicBezTo>
                    <a:pt x="22983" y="2395"/>
                    <a:pt x="23953" y="2446"/>
                    <a:pt x="24937" y="2446"/>
                  </a:cubicBezTo>
                  <a:cubicBezTo>
                    <a:pt x="26765" y="2446"/>
                    <a:pt x="28642" y="2270"/>
                    <a:pt x="30413" y="2187"/>
                  </a:cubicBezTo>
                  <a:cubicBezTo>
                    <a:pt x="30508" y="2187"/>
                    <a:pt x="30508" y="2029"/>
                    <a:pt x="30413" y="2029"/>
                  </a:cubicBezTo>
                  <a:cubicBezTo>
                    <a:pt x="28624" y="2048"/>
                    <a:pt x="26678" y="2257"/>
                    <a:pt x="24782" y="2257"/>
                  </a:cubicBezTo>
                  <a:cubicBezTo>
                    <a:pt x="23489" y="2257"/>
                    <a:pt x="22220" y="2160"/>
                    <a:pt x="21039" y="1839"/>
                  </a:cubicBezTo>
                  <a:cubicBezTo>
                    <a:pt x="19971" y="1564"/>
                    <a:pt x="18962" y="1172"/>
                    <a:pt x="17870" y="1172"/>
                  </a:cubicBezTo>
                  <a:cubicBezTo>
                    <a:pt x="17829" y="1172"/>
                    <a:pt x="17787" y="1173"/>
                    <a:pt x="17745" y="1174"/>
                  </a:cubicBezTo>
                  <a:cubicBezTo>
                    <a:pt x="16479" y="1206"/>
                    <a:pt x="15244" y="1617"/>
                    <a:pt x="13977" y="1649"/>
                  </a:cubicBezTo>
                  <a:cubicBezTo>
                    <a:pt x="13945" y="1649"/>
                    <a:pt x="13945" y="1649"/>
                    <a:pt x="13913" y="1681"/>
                  </a:cubicBezTo>
                  <a:cubicBezTo>
                    <a:pt x="13850" y="1681"/>
                    <a:pt x="13755" y="1681"/>
                    <a:pt x="13692" y="1649"/>
                  </a:cubicBezTo>
                  <a:cubicBezTo>
                    <a:pt x="15150" y="1154"/>
                    <a:pt x="16966" y="252"/>
                    <a:pt x="18539" y="252"/>
                  </a:cubicBezTo>
                  <a:close/>
                  <a:moveTo>
                    <a:pt x="22116" y="9281"/>
                  </a:moveTo>
                  <a:cubicBezTo>
                    <a:pt x="22559" y="9439"/>
                    <a:pt x="23002" y="9566"/>
                    <a:pt x="23446" y="9724"/>
                  </a:cubicBezTo>
                  <a:cubicBezTo>
                    <a:pt x="26043" y="10516"/>
                    <a:pt x="27721" y="11941"/>
                    <a:pt x="29400" y="14031"/>
                  </a:cubicBezTo>
                  <a:cubicBezTo>
                    <a:pt x="31458" y="16597"/>
                    <a:pt x="34182" y="18117"/>
                    <a:pt x="37317" y="18877"/>
                  </a:cubicBezTo>
                  <a:cubicBezTo>
                    <a:pt x="35417" y="19890"/>
                    <a:pt x="33137" y="20840"/>
                    <a:pt x="30983" y="20904"/>
                  </a:cubicBezTo>
                  <a:cubicBezTo>
                    <a:pt x="30907" y="20907"/>
                    <a:pt x="30831" y="20909"/>
                    <a:pt x="30755" y="20909"/>
                  </a:cubicBezTo>
                  <a:cubicBezTo>
                    <a:pt x="28682" y="20909"/>
                    <a:pt x="26686" y="19680"/>
                    <a:pt x="25219" y="18275"/>
                  </a:cubicBezTo>
                  <a:cubicBezTo>
                    <a:pt x="23699" y="16818"/>
                    <a:pt x="22622" y="14918"/>
                    <a:pt x="22306" y="12828"/>
                  </a:cubicBezTo>
                  <a:cubicBezTo>
                    <a:pt x="22147" y="11720"/>
                    <a:pt x="22179" y="10580"/>
                    <a:pt x="21736" y="9629"/>
                  </a:cubicBezTo>
                  <a:lnTo>
                    <a:pt x="21736" y="9629"/>
                  </a:lnTo>
                  <a:cubicBezTo>
                    <a:pt x="22844" y="10896"/>
                    <a:pt x="23604" y="12448"/>
                    <a:pt x="24681" y="13746"/>
                  </a:cubicBezTo>
                  <a:cubicBezTo>
                    <a:pt x="25726" y="15013"/>
                    <a:pt x="26961" y="16090"/>
                    <a:pt x="28323" y="16977"/>
                  </a:cubicBezTo>
                  <a:cubicBezTo>
                    <a:pt x="30053" y="18122"/>
                    <a:pt x="32233" y="19192"/>
                    <a:pt x="34387" y="19192"/>
                  </a:cubicBezTo>
                  <a:cubicBezTo>
                    <a:pt x="35032" y="19192"/>
                    <a:pt x="35675" y="19096"/>
                    <a:pt x="36304" y="18877"/>
                  </a:cubicBezTo>
                  <a:cubicBezTo>
                    <a:pt x="36453" y="18847"/>
                    <a:pt x="36405" y="18621"/>
                    <a:pt x="36241" y="18621"/>
                  </a:cubicBezTo>
                  <a:cubicBezTo>
                    <a:pt x="36230" y="18621"/>
                    <a:pt x="36220" y="18622"/>
                    <a:pt x="36208" y="18623"/>
                  </a:cubicBezTo>
                  <a:cubicBezTo>
                    <a:pt x="35615" y="18801"/>
                    <a:pt x="35013" y="18882"/>
                    <a:pt x="34409" y="18882"/>
                  </a:cubicBezTo>
                  <a:cubicBezTo>
                    <a:pt x="31794" y="18882"/>
                    <a:pt x="29164" y="17375"/>
                    <a:pt x="27183" y="15805"/>
                  </a:cubicBezTo>
                  <a:cubicBezTo>
                    <a:pt x="25948" y="14791"/>
                    <a:pt x="24871" y="13588"/>
                    <a:pt x="23953" y="12258"/>
                  </a:cubicBezTo>
                  <a:cubicBezTo>
                    <a:pt x="23256" y="11308"/>
                    <a:pt x="22686" y="10358"/>
                    <a:pt x="21894" y="9534"/>
                  </a:cubicBezTo>
                  <a:lnTo>
                    <a:pt x="21894" y="9534"/>
                  </a:lnTo>
                  <a:cubicBezTo>
                    <a:pt x="22242" y="9724"/>
                    <a:pt x="22591" y="9914"/>
                    <a:pt x="22939" y="10104"/>
                  </a:cubicBezTo>
                  <a:cubicBezTo>
                    <a:pt x="22957" y="10113"/>
                    <a:pt x="22974" y="10117"/>
                    <a:pt x="22989" y="10117"/>
                  </a:cubicBezTo>
                  <a:cubicBezTo>
                    <a:pt x="23088" y="10117"/>
                    <a:pt x="23143" y="9965"/>
                    <a:pt x="23034" y="9883"/>
                  </a:cubicBezTo>
                  <a:cubicBezTo>
                    <a:pt x="22717" y="9724"/>
                    <a:pt x="22432" y="9503"/>
                    <a:pt x="22116" y="9281"/>
                  </a:cubicBezTo>
                  <a:close/>
                  <a:moveTo>
                    <a:pt x="16320" y="9788"/>
                  </a:moveTo>
                  <a:cubicBezTo>
                    <a:pt x="16447" y="11086"/>
                    <a:pt x="17049" y="12290"/>
                    <a:pt x="16890" y="13620"/>
                  </a:cubicBezTo>
                  <a:cubicBezTo>
                    <a:pt x="16669" y="15235"/>
                    <a:pt x="15687" y="16565"/>
                    <a:pt x="14674" y="17768"/>
                  </a:cubicBezTo>
                  <a:cubicBezTo>
                    <a:pt x="13375" y="19320"/>
                    <a:pt x="11950" y="20872"/>
                    <a:pt x="11538" y="22899"/>
                  </a:cubicBezTo>
                  <a:cubicBezTo>
                    <a:pt x="10810" y="20555"/>
                    <a:pt x="11032" y="18117"/>
                    <a:pt x="12045" y="15900"/>
                  </a:cubicBezTo>
                  <a:cubicBezTo>
                    <a:pt x="12963" y="13873"/>
                    <a:pt x="14547" y="12511"/>
                    <a:pt x="15814" y="10770"/>
                  </a:cubicBezTo>
                  <a:cubicBezTo>
                    <a:pt x="16035" y="10421"/>
                    <a:pt x="16194" y="10104"/>
                    <a:pt x="16320" y="9788"/>
                  </a:cubicBezTo>
                  <a:close/>
                  <a:moveTo>
                    <a:pt x="16130" y="8521"/>
                  </a:moveTo>
                  <a:lnTo>
                    <a:pt x="16130" y="8521"/>
                  </a:lnTo>
                  <a:cubicBezTo>
                    <a:pt x="16099" y="8869"/>
                    <a:pt x="16067" y="9186"/>
                    <a:pt x="15972" y="9566"/>
                  </a:cubicBezTo>
                  <a:cubicBezTo>
                    <a:pt x="15465" y="11308"/>
                    <a:pt x="13660" y="12606"/>
                    <a:pt x="12710" y="14126"/>
                  </a:cubicBezTo>
                  <a:cubicBezTo>
                    <a:pt x="10968" y="16818"/>
                    <a:pt x="10303" y="20017"/>
                    <a:pt x="11348" y="23089"/>
                  </a:cubicBezTo>
                  <a:cubicBezTo>
                    <a:pt x="8846" y="20080"/>
                    <a:pt x="7991" y="15710"/>
                    <a:pt x="10525" y="12385"/>
                  </a:cubicBezTo>
                  <a:cubicBezTo>
                    <a:pt x="11665" y="10928"/>
                    <a:pt x="13248" y="10294"/>
                    <a:pt x="14800" y="9408"/>
                  </a:cubicBezTo>
                  <a:cubicBezTo>
                    <a:pt x="15244" y="9154"/>
                    <a:pt x="15782" y="8901"/>
                    <a:pt x="16130" y="8521"/>
                  </a:cubicBezTo>
                  <a:close/>
                  <a:moveTo>
                    <a:pt x="8854" y="1"/>
                  </a:moveTo>
                  <a:cubicBezTo>
                    <a:pt x="8069" y="1"/>
                    <a:pt x="6440" y="628"/>
                    <a:pt x="6440" y="1617"/>
                  </a:cubicBezTo>
                  <a:cubicBezTo>
                    <a:pt x="6186" y="1617"/>
                    <a:pt x="5901" y="1649"/>
                    <a:pt x="5648" y="1712"/>
                  </a:cubicBezTo>
                  <a:cubicBezTo>
                    <a:pt x="3558" y="2061"/>
                    <a:pt x="1658" y="3359"/>
                    <a:pt x="106" y="4752"/>
                  </a:cubicBezTo>
                  <a:cubicBezTo>
                    <a:pt x="1" y="4831"/>
                    <a:pt x="114" y="4997"/>
                    <a:pt x="227" y="4997"/>
                  </a:cubicBezTo>
                  <a:cubicBezTo>
                    <a:pt x="251" y="4997"/>
                    <a:pt x="274" y="4990"/>
                    <a:pt x="296" y="4974"/>
                  </a:cubicBezTo>
                  <a:cubicBezTo>
                    <a:pt x="2323" y="3707"/>
                    <a:pt x="4159" y="2187"/>
                    <a:pt x="6661" y="2092"/>
                  </a:cubicBezTo>
                  <a:cubicBezTo>
                    <a:pt x="6795" y="2086"/>
                    <a:pt x="6929" y="2083"/>
                    <a:pt x="7064" y="2083"/>
                  </a:cubicBezTo>
                  <a:cubicBezTo>
                    <a:pt x="9006" y="2083"/>
                    <a:pt x="11064" y="2699"/>
                    <a:pt x="12900" y="3232"/>
                  </a:cubicBezTo>
                  <a:cubicBezTo>
                    <a:pt x="13153" y="3296"/>
                    <a:pt x="13343" y="3359"/>
                    <a:pt x="13565" y="3454"/>
                  </a:cubicBezTo>
                  <a:cubicBezTo>
                    <a:pt x="14800" y="4816"/>
                    <a:pt x="16035" y="6336"/>
                    <a:pt x="16130" y="8173"/>
                  </a:cubicBezTo>
                  <a:cubicBezTo>
                    <a:pt x="15529" y="9059"/>
                    <a:pt x="13913" y="9598"/>
                    <a:pt x="13185" y="9978"/>
                  </a:cubicBezTo>
                  <a:cubicBezTo>
                    <a:pt x="12520" y="10326"/>
                    <a:pt x="11887" y="10706"/>
                    <a:pt x="11317" y="11181"/>
                  </a:cubicBezTo>
                  <a:cubicBezTo>
                    <a:pt x="10145" y="12195"/>
                    <a:pt x="9353" y="13588"/>
                    <a:pt x="8941" y="15076"/>
                  </a:cubicBezTo>
                  <a:cubicBezTo>
                    <a:pt x="8118" y="18243"/>
                    <a:pt x="9385" y="21442"/>
                    <a:pt x="11570" y="23754"/>
                  </a:cubicBezTo>
                  <a:cubicBezTo>
                    <a:pt x="11599" y="23783"/>
                    <a:pt x="11632" y="23796"/>
                    <a:pt x="11664" y="23796"/>
                  </a:cubicBezTo>
                  <a:cubicBezTo>
                    <a:pt x="11768" y="23796"/>
                    <a:pt x="11857" y="23661"/>
                    <a:pt x="11760" y="23564"/>
                  </a:cubicBezTo>
                  <a:cubicBezTo>
                    <a:pt x="12108" y="20524"/>
                    <a:pt x="14642" y="18750"/>
                    <a:pt x="16162" y="16343"/>
                  </a:cubicBezTo>
                  <a:cubicBezTo>
                    <a:pt x="16669" y="15520"/>
                    <a:pt x="17080" y="14633"/>
                    <a:pt x="17207" y="13651"/>
                  </a:cubicBezTo>
                  <a:cubicBezTo>
                    <a:pt x="17365" y="12226"/>
                    <a:pt x="16700" y="10865"/>
                    <a:pt x="16510" y="9439"/>
                  </a:cubicBezTo>
                  <a:cubicBezTo>
                    <a:pt x="16510" y="9408"/>
                    <a:pt x="16510" y="9376"/>
                    <a:pt x="16479" y="9376"/>
                  </a:cubicBezTo>
                  <a:cubicBezTo>
                    <a:pt x="16985" y="7413"/>
                    <a:pt x="16004" y="5354"/>
                    <a:pt x="14547" y="3866"/>
                  </a:cubicBezTo>
                  <a:lnTo>
                    <a:pt x="14547" y="3866"/>
                  </a:lnTo>
                  <a:cubicBezTo>
                    <a:pt x="17017" y="5101"/>
                    <a:pt x="18791" y="7254"/>
                    <a:pt x="21007" y="8901"/>
                  </a:cubicBezTo>
                  <a:cubicBezTo>
                    <a:pt x="22306" y="10706"/>
                    <a:pt x="21767" y="13271"/>
                    <a:pt x="22654" y="15298"/>
                  </a:cubicBezTo>
                  <a:cubicBezTo>
                    <a:pt x="23446" y="17103"/>
                    <a:pt x="24776" y="18623"/>
                    <a:pt x="26391" y="19700"/>
                  </a:cubicBezTo>
                  <a:cubicBezTo>
                    <a:pt x="27720" y="20622"/>
                    <a:pt x="29165" y="21242"/>
                    <a:pt x="30746" y="21242"/>
                  </a:cubicBezTo>
                  <a:cubicBezTo>
                    <a:pt x="31011" y="21242"/>
                    <a:pt x="31280" y="21225"/>
                    <a:pt x="31553" y="21189"/>
                  </a:cubicBezTo>
                  <a:cubicBezTo>
                    <a:pt x="33738" y="20904"/>
                    <a:pt x="35828" y="20080"/>
                    <a:pt x="37729" y="19035"/>
                  </a:cubicBezTo>
                  <a:cubicBezTo>
                    <a:pt x="37887" y="18940"/>
                    <a:pt x="37792" y="18750"/>
                    <a:pt x="37634" y="18750"/>
                  </a:cubicBezTo>
                  <a:cubicBezTo>
                    <a:pt x="37634" y="18718"/>
                    <a:pt x="37602" y="18687"/>
                    <a:pt x="37539" y="18687"/>
                  </a:cubicBezTo>
                  <a:cubicBezTo>
                    <a:pt x="35638" y="18338"/>
                    <a:pt x="33770" y="17515"/>
                    <a:pt x="32218" y="16312"/>
                  </a:cubicBezTo>
                  <a:cubicBezTo>
                    <a:pt x="30793" y="15203"/>
                    <a:pt x="29780" y="13778"/>
                    <a:pt x="28608" y="12416"/>
                  </a:cubicBezTo>
                  <a:cubicBezTo>
                    <a:pt x="27626" y="11308"/>
                    <a:pt x="26423" y="10485"/>
                    <a:pt x="25093" y="9914"/>
                  </a:cubicBezTo>
                  <a:cubicBezTo>
                    <a:pt x="23794" y="9344"/>
                    <a:pt x="22306" y="9186"/>
                    <a:pt x="21134" y="8489"/>
                  </a:cubicBezTo>
                  <a:cubicBezTo>
                    <a:pt x="19772" y="7286"/>
                    <a:pt x="18569" y="5893"/>
                    <a:pt x="17144" y="4784"/>
                  </a:cubicBezTo>
                  <a:cubicBezTo>
                    <a:pt x="15529" y="3517"/>
                    <a:pt x="13692" y="2916"/>
                    <a:pt x="11728" y="2409"/>
                  </a:cubicBezTo>
                  <a:cubicBezTo>
                    <a:pt x="10172" y="1982"/>
                    <a:pt x="8557" y="1584"/>
                    <a:pt x="6939" y="1584"/>
                  </a:cubicBezTo>
                  <a:cubicBezTo>
                    <a:pt x="6878" y="1584"/>
                    <a:pt x="6817" y="1584"/>
                    <a:pt x="6756" y="1586"/>
                  </a:cubicBezTo>
                  <a:cubicBezTo>
                    <a:pt x="6883" y="1206"/>
                    <a:pt x="8055" y="699"/>
                    <a:pt x="8181" y="667"/>
                  </a:cubicBezTo>
                  <a:cubicBezTo>
                    <a:pt x="8460" y="574"/>
                    <a:pt x="8718" y="532"/>
                    <a:pt x="8967" y="532"/>
                  </a:cubicBezTo>
                  <a:cubicBezTo>
                    <a:pt x="9396" y="532"/>
                    <a:pt x="9799" y="657"/>
                    <a:pt x="10240" y="857"/>
                  </a:cubicBezTo>
                  <a:cubicBezTo>
                    <a:pt x="10842" y="1111"/>
                    <a:pt x="11443" y="1459"/>
                    <a:pt x="12045" y="1681"/>
                  </a:cubicBezTo>
                  <a:cubicBezTo>
                    <a:pt x="12610" y="1898"/>
                    <a:pt x="13146" y="1981"/>
                    <a:pt x="13682" y="1981"/>
                  </a:cubicBezTo>
                  <a:cubicBezTo>
                    <a:pt x="13927" y="1981"/>
                    <a:pt x="14172" y="1964"/>
                    <a:pt x="14420" y="1934"/>
                  </a:cubicBezTo>
                  <a:cubicBezTo>
                    <a:pt x="14420" y="1966"/>
                    <a:pt x="14452" y="1997"/>
                    <a:pt x="14484" y="1997"/>
                  </a:cubicBezTo>
                  <a:cubicBezTo>
                    <a:pt x="15814" y="2662"/>
                    <a:pt x="17144" y="3042"/>
                    <a:pt x="18632" y="3201"/>
                  </a:cubicBezTo>
                  <a:cubicBezTo>
                    <a:pt x="20437" y="3422"/>
                    <a:pt x="22052" y="4214"/>
                    <a:pt x="23826" y="4372"/>
                  </a:cubicBezTo>
                  <a:cubicBezTo>
                    <a:pt x="24097" y="4397"/>
                    <a:pt x="24367" y="4408"/>
                    <a:pt x="24637" y="4408"/>
                  </a:cubicBezTo>
                  <a:cubicBezTo>
                    <a:pt x="27557" y="4408"/>
                    <a:pt x="30409" y="3048"/>
                    <a:pt x="32757" y="1396"/>
                  </a:cubicBezTo>
                  <a:cubicBezTo>
                    <a:pt x="32757" y="1396"/>
                    <a:pt x="32788" y="1364"/>
                    <a:pt x="32820" y="1364"/>
                  </a:cubicBezTo>
                  <a:cubicBezTo>
                    <a:pt x="32925" y="1285"/>
                    <a:pt x="32856" y="1119"/>
                    <a:pt x="32739" y="1119"/>
                  </a:cubicBezTo>
                  <a:cubicBezTo>
                    <a:pt x="32715" y="1119"/>
                    <a:pt x="32689" y="1126"/>
                    <a:pt x="32662" y="1142"/>
                  </a:cubicBezTo>
                  <a:cubicBezTo>
                    <a:pt x="31930" y="1593"/>
                    <a:pt x="31174" y="1759"/>
                    <a:pt x="30408" y="1759"/>
                  </a:cubicBezTo>
                  <a:cubicBezTo>
                    <a:pt x="29020" y="1759"/>
                    <a:pt x="27600" y="1213"/>
                    <a:pt x="26233" y="825"/>
                  </a:cubicBezTo>
                  <a:cubicBezTo>
                    <a:pt x="25421" y="610"/>
                    <a:pt x="24723" y="516"/>
                    <a:pt x="24023" y="516"/>
                  </a:cubicBezTo>
                  <a:cubicBezTo>
                    <a:pt x="23385" y="516"/>
                    <a:pt x="22746" y="594"/>
                    <a:pt x="22021" y="730"/>
                  </a:cubicBezTo>
                  <a:cubicBezTo>
                    <a:pt x="21853" y="763"/>
                    <a:pt x="21691" y="778"/>
                    <a:pt x="21533" y="778"/>
                  </a:cubicBezTo>
                  <a:cubicBezTo>
                    <a:pt x="20449" y="778"/>
                    <a:pt x="19572" y="99"/>
                    <a:pt x="18414" y="99"/>
                  </a:cubicBezTo>
                  <a:cubicBezTo>
                    <a:pt x="18280" y="99"/>
                    <a:pt x="18142" y="108"/>
                    <a:pt x="17999" y="129"/>
                  </a:cubicBezTo>
                  <a:cubicBezTo>
                    <a:pt x="16415" y="350"/>
                    <a:pt x="14800" y="1047"/>
                    <a:pt x="13312" y="1617"/>
                  </a:cubicBezTo>
                  <a:cubicBezTo>
                    <a:pt x="12647" y="1491"/>
                    <a:pt x="12013" y="1269"/>
                    <a:pt x="11285" y="857"/>
                  </a:cubicBezTo>
                  <a:cubicBezTo>
                    <a:pt x="10557" y="445"/>
                    <a:pt x="9796" y="34"/>
                    <a:pt x="8910" y="2"/>
                  </a:cubicBezTo>
                  <a:cubicBezTo>
                    <a:pt x="8892" y="1"/>
                    <a:pt x="8873" y="1"/>
                    <a:pt x="88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7"/>
            <p:cNvSpPr/>
            <p:nvPr/>
          </p:nvSpPr>
          <p:spPr>
            <a:xfrm>
              <a:off x="2129676" y="374911"/>
              <a:ext cx="113376" cy="102295"/>
            </a:xfrm>
            <a:custGeom>
              <a:avLst/>
              <a:gdLst/>
              <a:ahLst/>
              <a:cxnLst/>
              <a:rect l="l" t="t" r="r" b="b"/>
              <a:pathLst>
                <a:path w="3558" h="3210" extrusionOk="0">
                  <a:moveTo>
                    <a:pt x="98" y="1"/>
                  </a:moveTo>
                  <a:cubicBezTo>
                    <a:pt x="46" y="1"/>
                    <a:pt x="1" y="68"/>
                    <a:pt x="50" y="116"/>
                  </a:cubicBezTo>
                  <a:cubicBezTo>
                    <a:pt x="1253" y="1067"/>
                    <a:pt x="2361" y="2112"/>
                    <a:pt x="3438" y="3188"/>
                  </a:cubicBezTo>
                  <a:cubicBezTo>
                    <a:pt x="3453" y="3203"/>
                    <a:pt x="3468" y="3209"/>
                    <a:pt x="3481" y="3209"/>
                  </a:cubicBezTo>
                  <a:cubicBezTo>
                    <a:pt x="3526" y="3209"/>
                    <a:pt x="3557" y="3142"/>
                    <a:pt x="3533" y="3093"/>
                  </a:cubicBezTo>
                  <a:cubicBezTo>
                    <a:pt x="2551" y="1922"/>
                    <a:pt x="1380" y="908"/>
                    <a:pt x="145" y="21"/>
                  </a:cubicBezTo>
                  <a:cubicBezTo>
                    <a:pt x="130" y="7"/>
                    <a:pt x="113" y="1"/>
                    <a:pt x="9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7"/>
            <p:cNvSpPr/>
            <p:nvPr/>
          </p:nvSpPr>
          <p:spPr>
            <a:xfrm>
              <a:off x="2148701" y="417135"/>
              <a:ext cx="320339" cy="220077"/>
            </a:xfrm>
            <a:custGeom>
              <a:avLst/>
              <a:gdLst/>
              <a:ahLst/>
              <a:cxnLst/>
              <a:rect l="l" t="t" r="r" b="b"/>
              <a:pathLst>
                <a:path w="10053" h="6906" extrusionOk="0">
                  <a:moveTo>
                    <a:pt x="89" y="0"/>
                  </a:moveTo>
                  <a:cubicBezTo>
                    <a:pt x="41" y="0"/>
                    <a:pt x="0" y="45"/>
                    <a:pt x="23" y="90"/>
                  </a:cubicBezTo>
                  <a:cubicBezTo>
                    <a:pt x="2493" y="3478"/>
                    <a:pt x="6103" y="5474"/>
                    <a:pt x="9967" y="6899"/>
                  </a:cubicBezTo>
                  <a:cubicBezTo>
                    <a:pt x="9975" y="6903"/>
                    <a:pt x="9984" y="6905"/>
                    <a:pt x="9991" y="6905"/>
                  </a:cubicBezTo>
                  <a:cubicBezTo>
                    <a:pt x="10037" y="6905"/>
                    <a:pt x="10053" y="6831"/>
                    <a:pt x="9998" y="6804"/>
                  </a:cubicBezTo>
                  <a:cubicBezTo>
                    <a:pt x="6230" y="5315"/>
                    <a:pt x="2683" y="3288"/>
                    <a:pt x="149" y="27"/>
                  </a:cubicBezTo>
                  <a:cubicBezTo>
                    <a:pt x="131" y="8"/>
                    <a:pt x="109" y="0"/>
                    <a:pt x="8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7"/>
            <p:cNvSpPr/>
            <p:nvPr/>
          </p:nvSpPr>
          <p:spPr>
            <a:xfrm>
              <a:off x="2116484" y="436031"/>
              <a:ext cx="346787" cy="246368"/>
            </a:xfrm>
            <a:custGeom>
              <a:avLst/>
              <a:gdLst/>
              <a:ahLst/>
              <a:cxnLst/>
              <a:rect l="l" t="t" r="r" b="b"/>
              <a:pathLst>
                <a:path w="10883" h="7731" extrusionOk="0">
                  <a:moveTo>
                    <a:pt x="62" y="1"/>
                  </a:moveTo>
                  <a:cubicBezTo>
                    <a:pt x="29" y="1"/>
                    <a:pt x="1" y="28"/>
                    <a:pt x="20" y="67"/>
                  </a:cubicBezTo>
                  <a:cubicBezTo>
                    <a:pt x="1667" y="4501"/>
                    <a:pt x="6037" y="7731"/>
                    <a:pt x="10851" y="7731"/>
                  </a:cubicBezTo>
                  <a:cubicBezTo>
                    <a:pt x="10883" y="7731"/>
                    <a:pt x="10883" y="7667"/>
                    <a:pt x="10851" y="7667"/>
                  </a:cubicBezTo>
                  <a:cubicBezTo>
                    <a:pt x="6069" y="7351"/>
                    <a:pt x="1889" y="4501"/>
                    <a:pt x="115" y="35"/>
                  </a:cubicBezTo>
                  <a:cubicBezTo>
                    <a:pt x="103" y="11"/>
                    <a:pt x="82" y="1"/>
                    <a:pt x="6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7"/>
            <p:cNvSpPr/>
            <p:nvPr/>
          </p:nvSpPr>
          <p:spPr>
            <a:xfrm>
              <a:off x="418682" y="650748"/>
              <a:ext cx="461182" cy="459402"/>
            </a:xfrm>
            <a:custGeom>
              <a:avLst/>
              <a:gdLst/>
              <a:ahLst/>
              <a:cxnLst/>
              <a:rect l="l" t="t" r="r" b="b"/>
              <a:pathLst>
                <a:path w="14473" h="14416" extrusionOk="0">
                  <a:moveTo>
                    <a:pt x="7506" y="13344"/>
                  </a:moveTo>
                  <a:cubicBezTo>
                    <a:pt x="7411" y="13502"/>
                    <a:pt x="7316" y="13660"/>
                    <a:pt x="7157" y="13787"/>
                  </a:cubicBezTo>
                  <a:cubicBezTo>
                    <a:pt x="7157" y="13819"/>
                    <a:pt x="7126" y="13819"/>
                    <a:pt x="7126" y="13819"/>
                  </a:cubicBezTo>
                  <a:cubicBezTo>
                    <a:pt x="7252" y="13692"/>
                    <a:pt x="7379" y="13502"/>
                    <a:pt x="7506" y="13344"/>
                  </a:cubicBezTo>
                  <a:close/>
                  <a:moveTo>
                    <a:pt x="5736" y="1"/>
                  </a:moveTo>
                  <a:cubicBezTo>
                    <a:pt x="5432" y="1"/>
                    <a:pt x="5138" y="85"/>
                    <a:pt x="4877" y="296"/>
                  </a:cubicBezTo>
                  <a:cubicBezTo>
                    <a:pt x="4814" y="296"/>
                    <a:pt x="4719" y="328"/>
                    <a:pt x="4529" y="391"/>
                  </a:cubicBezTo>
                  <a:cubicBezTo>
                    <a:pt x="4497" y="391"/>
                    <a:pt x="4465" y="423"/>
                    <a:pt x="4434" y="454"/>
                  </a:cubicBezTo>
                  <a:cubicBezTo>
                    <a:pt x="3737" y="613"/>
                    <a:pt x="3199" y="1088"/>
                    <a:pt x="2977" y="1753"/>
                  </a:cubicBezTo>
                  <a:cubicBezTo>
                    <a:pt x="2819" y="2291"/>
                    <a:pt x="2819" y="2861"/>
                    <a:pt x="2724" y="3431"/>
                  </a:cubicBezTo>
                  <a:cubicBezTo>
                    <a:pt x="2629" y="4065"/>
                    <a:pt x="2439" y="4698"/>
                    <a:pt x="2217" y="5331"/>
                  </a:cubicBezTo>
                  <a:cubicBezTo>
                    <a:pt x="1805" y="6408"/>
                    <a:pt x="0" y="8815"/>
                    <a:pt x="1267" y="9955"/>
                  </a:cubicBezTo>
                  <a:cubicBezTo>
                    <a:pt x="1330" y="10208"/>
                    <a:pt x="1457" y="10430"/>
                    <a:pt x="1647" y="10683"/>
                  </a:cubicBezTo>
                  <a:cubicBezTo>
                    <a:pt x="1991" y="11102"/>
                    <a:pt x="2469" y="11348"/>
                    <a:pt x="2978" y="11348"/>
                  </a:cubicBezTo>
                  <a:cubicBezTo>
                    <a:pt x="3124" y="11348"/>
                    <a:pt x="3272" y="11328"/>
                    <a:pt x="3420" y="11285"/>
                  </a:cubicBezTo>
                  <a:lnTo>
                    <a:pt x="3420" y="11285"/>
                  </a:lnTo>
                  <a:cubicBezTo>
                    <a:pt x="3357" y="11697"/>
                    <a:pt x="3357" y="12109"/>
                    <a:pt x="3642" y="12520"/>
                  </a:cubicBezTo>
                  <a:cubicBezTo>
                    <a:pt x="4085" y="13090"/>
                    <a:pt x="4845" y="13819"/>
                    <a:pt x="5479" y="14167"/>
                  </a:cubicBezTo>
                  <a:cubicBezTo>
                    <a:pt x="5778" y="14340"/>
                    <a:pt x="6051" y="14415"/>
                    <a:pt x="6301" y="14415"/>
                  </a:cubicBezTo>
                  <a:cubicBezTo>
                    <a:pt x="7056" y="14415"/>
                    <a:pt x="7592" y="13725"/>
                    <a:pt x="7949" y="12964"/>
                  </a:cubicBezTo>
                  <a:cubicBezTo>
                    <a:pt x="8377" y="13277"/>
                    <a:pt x="8856" y="13643"/>
                    <a:pt x="9410" y="13643"/>
                  </a:cubicBezTo>
                  <a:cubicBezTo>
                    <a:pt x="9471" y="13643"/>
                    <a:pt x="9533" y="13638"/>
                    <a:pt x="9596" y="13629"/>
                  </a:cubicBezTo>
                  <a:cubicBezTo>
                    <a:pt x="9754" y="13597"/>
                    <a:pt x="9913" y="13534"/>
                    <a:pt x="10071" y="13439"/>
                  </a:cubicBezTo>
                  <a:cubicBezTo>
                    <a:pt x="10198" y="13375"/>
                    <a:pt x="10293" y="13217"/>
                    <a:pt x="10388" y="13122"/>
                  </a:cubicBezTo>
                  <a:cubicBezTo>
                    <a:pt x="10768" y="12710"/>
                    <a:pt x="10736" y="12837"/>
                    <a:pt x="11274" y="12489"/>
                  </a:cubicBezTo>
                  <a:cubicBezTo>
                    <a:pt x="11401" y="12425"/>
                    <a:pt x="11496" y="12362"/>
                    <a:pt x="11559" y="12267"/>
                  </a:cubicBezTo>
                  <a:cubicBezTo>
                    <a:pt x="11813" y="12615"/>
                    <a:pt x="12129" y="12837"/>
                    <a:pt x="12573" y="12932"/>
                  </a:cubicBezTo>
                  <a:cubicBezTo>
                    <a:pt x="12604" y="12932"/>
                    <a:pt x="12668" y="12932"/>
                    <a:pt x="12668" y="12900"/>
                  </a:cubicBezTo>
                  <a:cubicBezTo>
                    <a:pt x="12858" y="12647"/>
                    <a:pt x="12889" y="12457"/>
                    <a:pt x="12858" y="12140"/>
                  </a:cubicBezTo>
                  <a:cubicBezTo>
                    <a:pt x="12826" y="11824"/>
                    <a:pt x="12699" y="11539"/>
                    <a:pt x="12668" y="11222"/>
                  </a:cubicBezTo>
                  <a:cubicBezTo>
                    <a:pt x="12668" y="10905"/>
                    <a:pt x="12731" y="10588"/>
                    <a:pt x="12794" y="10272"/>
                  </a:cubicBezTo>
                  <a:cubicBezTo>
                    <a:pt x="12858" y="9955"/>
                    <a:pt x="12984" y="9448"/>
                    <a:pt x="12858" y="9132"/>
                  </a:cubicBezTo>
                  <a:lnTo>
                    <a:pt x="12858" y="9132"/>
                  </a:lnTo>
                  <a:cubicBezTo>
                    <a:pt x="13143" y="9163"/>
                    <a:pt x="13459" y="9195"/>
                    <a:pt x="13776" y="9195"/>
                  </a:cubicBezTo>
                  <a:cubicBezTo>
                    <a:pt x="13871" y="9258"/>
                    <a:pt x="13966" y="9290"/>
                    <a:pt x="14061" y="9353"/>
                  </a:cubicBezTo>
                  <a:cubicBezTo>
                    <a:pt x="14073" y="9359"/>
                    <a:pt x="14084" y="9362"/>
                    <a:pt x="14096" y="9362"/>
                  </a:cubicBezTo>
                  <a:cubicBezTo>
                    <a:pt x="14146" y="9362"/>
                    <a:pt x="14188" y="9310"/>
                    <a:pt x="14188" y="9258"/>
                  </a:cubicBezTo>
                  <a:cubicBezTo>
                    <a:pt x="14473" y="7992"/>
                    <a:pt x="14061" y="6788"/>
                    <a:pt x="13491" y="5648"/>
                  </a:cubicBezTo>
                  <a:cubicBezTo>
                    <a:pt x="12858" y="4381"/>
                    <a:pt x="12034" y="2988"/>
                    <a:pt x="10926" y="2038"/>
                  </a:cubicBezTo>
                  <a:cubicBezTo>
                    <a:pt x="10483" y="1658"/>
                    <a:pt x="10008" y="1436"/>
                    <a:pt x="9406" y="1310"/>
                  </a:cubicBezTo>
                  <a:cubicBezTo>
                    <a:pt x="9026" y="1214"/>
                    <a:pt x="8646" y="1214"/>
                    <a:pt x="8266" y="1088"/>
                  </a:cubicBezTo>
                  <a:cubicBezTo>
                    <a:pt x="7854" y="929"/>
                    <a:pt x="7506" y="676"/>
                    <a:pt x="7126" y="454"/>
                  </a:cubicBezTo>
                  <a:cubicBezTo>
                    <a:pt x="6702" y="204"/>
                    <a:pt x="6208" y="1"/>
                    <a:pt x="5736"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7"/>
            <p:cNvSpPr/>
            <p:nvPr/>
          </p:nvSpPr>
          <p:spPr>
            <a:xfrm>
              <a:off x="717396" y="391737"/>
              <a:ext cx="2039" cy="1020"/>
            </a:xfrm>
            <a:custGeom>
              <a:avLst/>
              <a:gdLst/>
              <a:ahLst/>
              <a:cxnLst/>
              <a:rect l="l" t="t" r="r" b="b"/>
              <a:pathLst>
                <a:path w="64" h="32" extrusionOk="0">
                  <a:moveTo>
                    <a:pt x="32" y="0"/>
                  </a:moveTo>
                  <a:cubicBezTo>
                    <a:pt x="0" y="0"/>
                    <a:pt x="0" y="32"/>
                    <a:pt x="32" y="32"/>
                  </a:cubicBezTo>
                  <a:cubicBezTo>
                    <a:pt x="32" y="32"/>
                    <a:pt x="63" y="0"/>
                    <a:pt x="32"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7"/>
            <p:cNvSpPr/>
            <p:nvPr/>
          </p:nvSpPr>
          <p:spPr>
            <a:xfrm>
              <a:off x="28129" y="-147094"/>
              <a:ext cx="945466" cy="1089167"/>
            </a:xfrm>
            <a:custGeom>
              <a:avLst/>
              <a:gdLst/>
              <a:ahLst/>
              <a:cxnLst/>
              <a:rect l="l" t="t" r="r" b="b"/>
              <a:pathLst>
                <a:path w="29671" h="34178" extrusionOk="0">
                  <a:moveTo>
                    <a:pt x="3294" y="8232"/>
                  </a:moveTo>
                  <a:cubicBezTo>
                    <a:pt x="4877" y="9562"/>
                    <a:pt x="7759" y="8454"/>
                    <a:pt x="8963" y="10449"/>
                  </a:cubicBezTo>
                  <a:cubicBezTo>
                    <a:pt x="8582" y="11114"/>
                    <a:pt x="8266" y="11874"/>
                    <a:pt x="8139" y="12666"/>
                  </a:cubicBezTo>
                  <a:cubicBezTo>
                    <a:pt x="7981" y="13521"/>
                    <a:pt x="8582" y="14629"/>
                    <a:pt x="8139" y="15389"/>
                  </a:cubicBezTo>
                  <a:cubicBezTo>
                    <a:pt x="8099" y="15429"/>
                    <a:pt x="8110" y="15494"/>
                    <a:pt x="8147" y="15529"/>
                  </a:cubicBezTo>
                  <a:lnTo>
                    <a:pt x="8147" y="15529"/>
                  </a:lnTo>
                  <a:cubicBezTo>
                    <a:pt x="7230" y="14711"/>
                    <a:pt x="6427" y="13771"/>
                    <a:pt x="5669" y="12729"/>
                  </a:cubicBezTo>
                  <a:cubicBezTo>
                    <a:pt x="4656" y="11367"/>
                    <a:pt x="4149" y="9720"/>
                    <a:pt x="3294" y="8232"/>
                  </a:cubicBezTo>
                  <a:close/>
                  <a:moveTo>
                    <a:pt x="514" y="1"/>
                  </a:moveTo>
                  <a:cubicBezTo>
                    <a:pt x="320" y="1"/>
                    <a:pt x="137" y="75"/>
                    <a:pt x="64" y="251"/>
                  </a:cubicBezTo>
                  <a:cubicBezTo>
                    <a:pt x="32" y="283"/>
                    <a:pt x="0" y="315"/>
                    <a:pt x="0" y="346"/>
                  </a:cubicBezTo>
                  <a:cubicBezTo>
                    <a:pt x="475" y="3228"/>
                    <a:pt x="1425" y="5983"/>
                    <a:pt x="2534" y="8675"/>
                  </a:cubicBezTo>
                  <a:cubicBezTo>
                    <a:pt x="3610" y="11399"/>
                    <a:pt x="5226" y="13837"/>
                    <a:pt x="6936" y="16212"/>
                  </a:cubicBezTo>
                  <a:cubicBezTo>
                    <a:pt x="6904" y="16244"/>
                    <a:pt x="6872" y="16307"/>
                    <a:pt x="6872" y="16371"/>
                  </a:cubicBezTo>
                  <a:cubicBezTo>
                    <a:pt x="7094" y="16783"/>
                    <a:pt x="7221" y="17226"/>
                    <a:pt x="7316" y="17669"/>
                  </a:cubicBezTo>
                  <a:cubicBezTo>
                    <a:pt x="7126" y="18461"/>
                    <a:pt x="6936" y="19253"/>
                    <a:pt x="6651" y="20044"/>
                  </a:cubicBezTo>
                  <a:cubicBezTo>
                    <a:pt x="6651" y="20044"/>
                    <a:pt x="6651" y="20076"/>
                    <a:pt x="6651" y="20076"/>
                  </a:cubicBezTo>
                  <a:cubicBezTo>
                    <a:pt x="6489" y="20065"/>
                    <a:pt x="6325" y="20059"/>
                    <a:pt x="6158" y="20059"/>
                  </a:cubicBezTo>
                  <a:cubicBezTo>
                    <a:pt x="4922" y="20059"/>
                    <a:pt x="3589" y="20386"/>
                    <a:pt x="2724" y="21279"/>
                  </a:cubicBezTo>
                  <a:cubicBezTo>
                    <a:pt x="2312" y="21691"/>
                    <a:pt x="2154" y="22230"/>
                    <a:pt x="2059" y="22800"/>
                  </a:cubicBezTo>
                  <a:cubicBezTo>
                    <a:pt x="1932" y="23908"/>
                    <a:pt x="1900" y="25048"/>
                    <a:pt x="1837" y="26188"/>
                  </a:cubicBezTo>
                  <a:cubicBezTo>
                    <a:pt x="1837" y="26256"/>
                    <a:pt x="1882" y="26288"/>
                    <a:pt x="1930" y="26288"/>
                  </a:cubicBezTo>
                  <a:cubicBezTo>
                    <a:pt x="1970" y="26288"/>
                    <a:pt x="2012" y="26264"/>
                    <a:pt x="2027" y="26220"/>
                  </a:cubicBezTo>
                  <a:cubicBezTo>
                    <a:pt x="2439" y="24541"/>
                    <a:pt x="4244" y="24225"/>
                    <a:pt x="5416" y="23275"/>
                  </a:cubicBezTo>
                  <a:cubicBezTo>
                    <a:pt x="6302" y="22515"/>
                    <a:pt x="6714" y="21406"/>
                    <a:pt x="6841" y="20266"/>
                  </a:cubicBezTo>
                  <a:cubicBezTo>
                    <a:pt x="6872" y="20234"/>
                    <a:pt x="6872" y="20171"/>
                    <a:pt x="6841" y="20139"/>
                  </a:cubicBezTo>
                  <a:cubicBezTo>
                    <a:pt x="6841" y="20139"/>
                    <a:pt x="6841" y="20139"/>
                    <a:pt x="6841" y="20108"/>
                  </a:cubicBezTo>
                  <a:cubicBezTo>
                    <a:pt x="6841" y="20108"/>
                    <a:pt x="6841" y="20076"/>
                    <a:pt x="6841" y="20076"/>
                  </a:cubicBezTo>
                  <a:cubicBezTo>
                    <a:pt x="7094" y="19474"/>
                    <a:pt x="7284" y="18778"/>
                    <a:pt x="7379" y="18081"/>
                  </a:cubicBezTo>
                  <a:cubicBezTo>
                    <a:pt x="7506" y="18841"/>
                    <a:pt x="7506" y="19633"/>
                    <a:pt x="7506" y="20393"/>
                  </a:cubicBezTo>
                  <a:cubicBezTo>
                    <a:pt x="7506" y="21945"/>
                    <a:pt x="7411" y="23433"/>
                    <a:pt x="6967" y="24953"/>
                  </a:cubicBezTo>
                  <a:cubicBezTo>
                    <a:pt x="6967" y="24953"/>
                    <a:pt x="6967" y="24953"/>
                    <a:pt x="6967" y="24985"/>
                  </a:cubicBezTo>
                  <a:cubicBezTo>
                    <a:pt x="6967" y="24953"/>
                    <a:pt x="6967" y="24953"/>
                    <a:pt x="6936" y="24953"/>
                  </a:cubicBezTo>
                  <a:cubicBezTo>
                    <a:pt x="6841" y="24953"/>
                    <a:pt x="6777" y="25048"/>
                    <a:pt x="6841" y="25143"/>
                  </a:cubicBezTo>
                  <a:cubicBezTo>
                    <a:pt x="5321" y="25555"/>
                    <a:pt x="4402" y="27613"/>
                    <a:pt x="4529" y="29038"/>
                  </a:cubicBezTo>
                  <a:cubicBezTo>
                    <a:pt x="4561" y="29608"/>
                    <a:pt x="4719" y="30147"/>
                    <a:pt x="4814" y="30717"/>
                  </a:cubicBezTo>
                  <a:cubicBezTo>
                    <a:pt x="4941" y="31192"/>
                    <a:pt x="4972" y="31857"/>
                    <a:pt x="5226" y="32300"/>
                  </a:cubicBezTo>
                  <a:cubicBezTo>
                    <a:pt x="5375" y="32575"/>
                    <a:pt x="5565" y="32751"/>
                    <a:pt x="5825" y="32751"/>
                  </a:cubicBezTo>
                  <a:cubicBezTo>
                    <a:pt x="5894" y="32751"/>
                    <a:pt x="5969" y="32739"/>
                    <a:pt x="6049" y="32712"/>
                  </a:cubicBezTo>
                  <a:cubicBezTo>
                    <a:pt x="6207" y="33155"/>
                    <a:pt x="6302" y="33599"/>
                    <a:pt x="6207" y="34074"/>
                  </a:cubicBezTo>
                  <a:cubicBezTo>
                    <a:pt x="6207" y="34125"/>
                    <a:pt x="6250" y="34177"/>
                    <a:pt x="6300" y="34177"/>
                  </a:cubicBezTo>
                  <a:cubicBezTo>
                    <a:pt x="6311" y="34177"/>
                    <a:pt x="6322" y="34175"/>
                    <a:pt x="6334" y="34169"/>
                  </a:cubicBezTo>
                  <a:cubicBezTo>
                    <a:pt x="7189" y="33820"/>
                    <a:pt x="7854" y="33219"/>
                    <a:pt x="8234" y="32364"/>
                  </a:cubicBezTo>
                  <a:cubicBezTo>
                    <a:pt x="8392" y="32522"/>
                    <a:pt x="8487" y="32680"/>
                    <a:pt x="8582" y="32870"/>
                  </a:cubicBezTo>
                  <a:cubicBezTo>
                    <a:pt x="8582" y="32902"/>
                    <a:pt x="8551" y="32965"/>
                    <a:pt x="8551" y="32997"/>
                  </a:cubicBezTo>
                  <a:cubicBezTo>
                    <a:pt x="8512" y="33074"/>
                    <a:pt x="8567" y="33116"/>
                    <a:pt x="8623" y="33116"/>
                  </a:cubicBezTo>
                  <a:cubicBezTo>
                    <a:pt x="8660" y="33116"/>
                    <a:pt x="8697" y="33098"/>
                    <a:pt x="8709" y="33060"/>
                  </a:cubicBezTo>
                  <a:cubicBezTo>
                    <a:pt x="8709" y="33060"/>
                    <a:pt x="8709" y="33029"/>
                    <a:pt x="8709" y="33029"/>
                  </a:cubicBezTo>
                  <a:cubicBezTo>
                    <a:pt x="8772" y="33029"/>
                    <a:pt x="8772" y="32997"/>
                    <a:pt x="8772" y="32965"/>
                  </a:cubicBezTo>
                  <a:cubicBezTo>
                    <a:pt x="8772" y="32934"/>
                    <a:pt x="8772" y="32934"/>
                    <a:pt x="8772" y="32934"/>
                  </a:cubicBezTo>
                  <a:cubicBezTo>
                    <a:pt x="9691" y="30463"/>
                    <a:pt x="10641" y="27360"/>
                    <a:pt x="8614" y="25175"/>
                  </a:cubicBezTo>
                  <a:cubicBezTo>
                    <a:pt x="8677" y="25175"/>
                    <a:pt x="8709" y="25080"/>
                    <a:pt x="8677" y="25016"/>
                  </a:cubicBezTo>
                  <a:cubicBezTo>
                    <a:pt x="7506" y="22261"/>
                    <a:pt x="9058" y="18999"/>
                    <a:pt x="7506" y="16371"/>
                  </a:cubicBezTo>
                  <a:lnTo>
                    <a:pt x="7506" y="16371"/>
                  </a:lnTo>
                  <a:cubicBezTo>
                    <a:pt x="8677" y="16529"/>
                    <a:pt x="9343" y="17733"/>
                    <a:pt x="10103" y="18493"/>
                  </a:cubicBezTo>
                  <a:cubicBezTo>
                    <a:pt x="10768" y="19126"/>
                    <a:pt x="11559" y="19664"/>
                    <a:pt x="12288" y="20203"/>
                  </a:cubicBezTo>
                  <a:cubicBezTo>
                    <a:pt x="14030" y="21501"/>
                    <a:pt x="15961" y="23338"/>
                    <a:pt x="15328" y="25745"/>
                  </a:cubicBezTo>
                  <a:cubicBezTo>
                    <a:pt x="15328" y="25776"/>
                    <a:pt x="15360" y="25808"/>
                    <a:pt x="15391" y="25840"/>
                  </a:cubicBezTo>
                  <a:cubicBezTo>
                    <a:pt x="15423" y="25871"/>
                    <a:pt x="15455" y="25871"/>
                    <a:pt x="15486" y="25871"/>
                  </a:cubicBezTo>
                  <a:cubicBezTo>
                    <a:pt x="15866" y="25650"/>
                    <a:pt x="16183" y="25365"/>
                    <a:pt x="16595" y="25206"/>
                  </a:cubicBezTo>
                  <a:cubicBezTo>
                    <a:pt x="17038" y="25016"/>
                    <a:pt x="17481" y="24921"/>
                    <a:pt x="17925" y="24858"/>
                  </a:cubicBezTo>
                  <a:cubicBezTo>
                    <a:pt x="18020" y="24826"/>
                    <a:pt x="17988" y="24700"/>
                    <a:pt x="17925" y="24700"/>
                  </a:cubicBezTo>
                  <a:lnTo>
                    <a:pt x="17830" y="24700"/>
                  </a:lnTo>
                  <a:cubicBezTo>
                    <a:pt x="17608" y="24351"/>
                    <a:pt x="17355" y="24098"/>
                    <a:pt x="17038" y="23845"/>
                  </a:cubicBezTo>
                  <a:cubicBezTo>
                    <a:pt x="16500" y="23401"/>
                    <a:pt x="16120" y="22958"/>
                    <a:pt x="15771" y="22356"/>
                  </a:cubicBezTo>
                  <a:cubicBezTo>
                    <a:pt x="15423" y="21755"/>
                    <a:pt x="15106" y="21121"/>
                    <a:pt x="14568" y="20678"/>
                  </a:cubicBezTo>
                  <a:lnTo>
                    <a:pt x="14568" y="20678"/>
                  </a:lnTo>
                  <a:cubicBezTo>
                    <a:pt x="15009" y="20766"/>
                    <a:pt x="15451" y="20795"/>
                    <a:pt x="15892" y="20795"/>
                  </a:cubicBezTo>
                  <a:cubicBezTo>
                    <a:pt x="16692" y="20795"/>
                    <a:pt x="17491" y="20701"/>
                    <a:pt x="18286" y="20701"/>
                  </a:cubicBezTo>
                  <a:cubicBezTo>
                    <a:pt x="18939" y="20701"/>
                    <a:pt x="19590" y="20764"/>
                    <a:pt x="20237" y="20994"/>
                  </a:cubicBezTo>
                  <a:cubicBezTo>
                    <a:pt x="20237" y="21026"/>
                    <a:pt x="20237" y="21058"/>
                    <a:pt x="20268" y="21058"/>
                  </a:cubicBezTo>
                  <a:cubicBezTo>
                    <a:pt x="21218" y="21628"/>
                    <a:pt x="21250" y="22895"/>
                    <a:pt x="22074" y="23528"/>
                  </a:cubicBezTo>
                  <a:cubicBezTo>
                    <a:pt x="22580" y="23908"/>
                    <a:pt x="23150" y="23971"/>
                    <a:pt x="23720" y="24161"/>
                  </a:cubicBezTo>
                  <a:cubicBezTo>
                    <a:pt x="24575" y="24415"/>
                    <a:pt x="25209" y="24826"/>
                    <a:pt x="25842" y="25491"/>
                  </a:cubicBezTo>
                  <a:cubicBezTo>
                    <a:pt x="25842" y="25491"/>
                    <a:pt x="25842" y="25523"/>
                    <a:pt x="25842" y="25523"/>
                  </a:cubicBezTo>
                  <a:cubicBezTo>
                    <a:pt x="25855" y="25574"/>
                    <a:pt x="25888" y="25594"/>
                    <a:pt x="25921" y="25594"/>
                  </a:cubicBezTo>
                  <a:cubicBezTo>
                    <a:pt x="25970" y="25594"/>
                    <a:pt x="26019" y="25548"/>
                    <a:pt x="26000" y="25491"/>
                  </a:cubicBezTo>
                  <a:cubicBezTo>
                    <a:pt x="25842" y="24573"/>
                    <a:pt x="25715" y="23465"/>
                    <a:pt x="25240" y="22641"/>
                  </a:cubicBezTo>
                  <a:cubicBezTo>
                    <a:pt x="24892" y="22008"/>
                    <a:pt x="24259" y="21945"/>
                    <a:pt x="23815" y="21469"/>
                  </a:cubicBezTo>
                  <a:cubicBezTo>
                    <a:pt x="23372" y="20931"/>
                    <a:pt x="23087" y="20804"/>
                    <a:pt x="22359" y="20709"/>
                  </a:cubicBezTo>
                  <a:cubicBezTo>
                    <a:pt x="22040" y="20651"/>
                    <a:pt x="21734" y="20613"/>
                    <a:pt x="21436" y="20613"/>
                  </a:cubicBezTo>
                  <a:cubicBezTo>
                    <a:pt x="21082" y="20613"/>
                    <a:pt x="20739" y="20667"/>
                    <a:pt x="20395" y="20804"/>
                  </a:cubicBezTo>
                  <a:cubicBezTo>
                    <a:pt x="19698" y="20551"/>
                    <a:pt x="19002" y="20393"/>
                    <a:pt x="18273" y="20393"/>
                  </a:cubicBezTo>
                  <a:cubicBezTo>
                    <a:pt x="17925" y="20329"/>
                    <a:pt x="17576" y="20298"/>
                    <a:pt x="17228" y="20266"/>
                  </a:cubicBezTo>
                  <a:cubicBezTo>
                    <a:pt x="17038" y="20266"/>
                    <a:pt x="16848" y="20234"/>
                    <a:pt x="16690" y="20203"/>
                  </a:cubicBezTo>
                  <a:lnTo>
                    <a:pt x="16690" y="20203"/>
                  </a:lnTo>
                  <a:cubicBezTo>
                    <a:pt x="16816" y="20211"/>
                    <a:pt x="16943" y="20215"/>
                    <a:pt x="17069" y="20215"/>
                  </a:cubicBezTo>
                  <a:cubicBezTo>
                    <a:pt x="17448" y="20215"/>
                    <a:pt x="17822" y="20179"/>
                    <a:pt x="18178" y="20108"/>
                  </a:cubicBezTo>
                  <a:cubicBezTo>
                    <a:pt x="19350" y="19823"/>
                    <a:pt x="19920" y="18714"/>
                    <a:pt x="20680" y="17923"/>
                  </a:cubicBezTo>
                  <a:cubicBezTo>
                    <a:pt x="20807" y="17796"/>
                    <a:pt x="20933" y="17701"/>
                    <a:pt x="21060" y="17574"/>
                  </a:cubicBezTo>
                  <a:cubicBezTo>
                    <a:pt x="21377" y="17321"/>
                    <a:pt x="21757" y="17099"/>
                    <a:pt x="22264" y="17068"/>
                  </a:cubicBezTo>
                  <a:cubicBezTo>
                    <a:pt x="22264" y="17068"/>
                    <a:pt x="22264" y="17068"/>
                    <a:pt x="22295" y="17036"/>
                  </a:cubicBezTo>
                  <a:cubicBezTo>
                    <a:pt x="22295" y="17046"/>
                    <a:pt x="22299" y="17050"/>
                    <a:pt x="22305" y="17050"/>
                  </a:cubicBezTo>
                  <a:cubicBezTo>
                    <a:pt x="22316" y="17050"/>
                    <a:pt x="22337" y="17036"/>
                    <a:pt x="22359" y="17036"/>
                  </a:cubicBezTo>
                  <a:cubicBezTo>
                    <a:pt x="23117" y="17402"/>
                    <a:pt x="23897" y="17639"/>
                    <a:pt x="24734" y="17639"/>
                  </a:cubicBezTo>
                  <a:cubicBezTo>
                    <a:pt x="24911" y="17639"/>
                    <a:pt x="25090" y="17628"/>
                    <a:pt x="25272" y="17606"/>
                  </a:cubicBezTo>
                  <a:cubicBezTo>
                    <a:pt x="26335" y="17490"/>
                    <a:pt x="27330" y="17088"/>
                    <a:pt x="28356" y="17088"/>
                  </a:cubicBezTo>
                  <a:cubicBezTo>
                    <a:pt x="28737" y="17088"/>
                    <a:pt x="29122" y="17144"/>
                    <a:pt x="29516" y="17289"/>
                  </a:cubicBezTo>
                  <a:cubicBezTo>
                    <a:pt x="29526" y="17293"/>
                    <a:pt x="29536" y="17294"/>
                    <a:pt x="29545" y="17294"/>
                  </a:cubicBezTo>
                  <a:cubicBezTo>
                    <a:pt x="29623" y="17294"/>
                    <a:pt x="29671" y="17187"/>
                    <a:pt x="29642" y="17131"/>
                  </a:cubicBezTo>
                  <a:cubicBezTo>
                    <a:pt x="28785" y="15565"/>
                    <a:pt x="26991" y="14357"/>
                    <a:pt x="25159" y="14357"/>
                  </a:cubicBezTo>
                  <a:cubicBezTo>
                    <a:pt x="25028" y="14357"/>
                    <a:pt x="24897" y="14363"/>
                    <a:pt x="24765" y="14376"/>
                  </a:cubicBezTo>
                  <a:cubicBezTo>
                    <a:pt x="23657" y="14471"/>
                    <a:pt x="21725" y="15484"/>
                    <a:pt x="22169" y="16846"/>
                  </a:cubicBezTo>
                  <a:cubicBezTo>
                    <a:pt x="21947" y="16878"/>
                    <a:pt x="21757" y="16941"/>
                    <a:pt x="21567" y="17036"/>
                  </a:cubicBezTo>
                  <a:cubicBezTo>
                    <a:pt x="20933" y="17226"/>
                    <a:pt x="20458" y="17764"/>
                    <a:pt x="20015" y="18239"/>
                  </a:cubicBezTo>
                  <a:cubicBezTo>
                    <a:pt x="19247" y="19067"/>
                    <a:pt x="18478" y="19674"/>
                    <a:pt x="17323" y="19674"/>
                  </a:cubicBezTo>
                  <a:cubicBezTo>
                    <a:pt x="17241" y="19674"/>
                    <a:pt x="17156" y="19671"/>
                    <a:pt x="17070" y="19664"/>
                  </a:cubicBezTo>
                  <a:cubicBezTo>
                    <a:pt x="14695" y="19506"/>
                    <a:pt x="12161" y="18303"/>
                    <a:pt x="10229" y="17036"/>
                  </a:cubicBezTo>
                  <a:cubicBezTo>
                    <a:pt x="10198" y="17036"/>
                    <a:pt x="10198" y="17004"/>
                    <a:pt x="10166" y="17004"/>
                  </a:cubicBezTo>
                  <a:cubicBezTo>
                    <a:pt x="9430" y="16572"/>
                    <a:pt x="8764" y="16080"/>
                    <a:pt x="8150" y="15532"/>
                  </a:cubicBezTo>
                  <a:lnTo>
                    <a:pt x="8150" y="15532"/>
                  </a:lnTo>
                  <a:cubicBezTo>
                    <a:pt x="8165" y="15545"/>
                    <a:pt x="8183" y="15552"/>
                    <a:pt x="8205" y="15552"/>
                  </a:cubicBezTo>
                  <a:cubicBezTo>
                    <a:pt x="8214" y="15552"/>
                    <a:pt x="8224" y="15551"/>
                    <a:pt x="8234" y="15547"/>
                  </a:cubicBezTo>
                  <a:cubicBezTo>
                    <a:pt x="10324" y="14977"/>
                    <a:pt x="11116" y="11557"/>
                    <a:pt x="9279" y="10290"/>
                  </a:cubicBezTo>
                  <a:cubicBezTo>
                    <a:pt x="9253" y="10239"/>
                    <a:pt x="9206" y="10187"/>
                    <a:pt x="9173" y="10187"/>
                  </a:cubicBezTo>
                  <a:cubicBezTo>
                    <a:pt x="9165" y="10187"/>
                    <a:pt x="9158" y="10190"/>
                    <a:pt x="9153" y="10195"/>
                  </a:cubicBezTo>
                  <a:cubicBezTo>
                    <a:pt x="8709" y="8960"/>
                    <a:pt x="7284" y="8960"/>
                    <a:pt x="6176" y="8707"/>
                  </a:cubicBezTo>
                  <a:cubicBezTo>
                    <a:pt x="6651" y="8707"/>
                    <a:pt x="7157" y="8580"/>
                    <a:pt x="7664" y="8549"/>
                  </a:cubicBezTo>
                  <a:cubicBezTo>
                    <a:pt x="7766" y="8543"/>
                    <a:pt x="7872" y="8540"/>
                    <a:pt x="7981" y="8540"/>
                  </a:cubicBezTo>
                  <a:cubicBezTo>
                    <a:pt x="9102" y="8540"/>
                    <a:pt x="10590" y="8841"/>
                    <a:pt x="11369" y="9562"/>
                  </a:cubicBezTo>
                  <a:cubicBezTo>
                    <a:pt x="11369" y="9562"/>
                    <a:pt x="11369" y="9562"/>
                    <a:pt x="11369" y="9594"/>
                  </a:cubicBezTo>
                  <a:cubicBezTo>
                    <a:pt x="11844" y="10575"/>
                    <a:pt x="11813" y="11715"/>
                    <a:pt x="12351" y="12666"/>
                  </a:cubicBezTo>
                  <a:cubicBezTo>
                    <a:pt x="12573" y="13014"/>
                    <a:pt x="12858" y="13331"/>
                    <a:pt x="13174" y="13584"/>
                  </a:cubicBezTo>
                  <a:cubicBezTo>
                    <a:pt x="13713" y="14059"/>
                    <a:pt x="14726" y="14376"/>
                    <a:pt x="14758" y="15199"/>
                  </a:cubicBezTo>
                  <a:cubicBezTo>
                    <a:pt x="14774" y="15262"/>
                    <a:pt x="14821" y="15294"/>
                    <a:pt x="14865" y="15294"/>
                  </a:cubicBezTo>
                  <a:cubicBezTo>
                    <a:pt x="14908" y="15294"/>
                    <a:pt x="14948" y="15262"/>
                    <a:pt x="14948" y="15199"/>
                  </a:cubicBezTo>
                  <a:lnTo>
                    <a:pt x="14980" y="15199"/>
                  </a:lnTo>
                  <a:cubicBezTo>
                    <a:pt x="14853" y="13521"/>
                    <a:pt x="14695" y="11715"/>
                    <a:pt x="13808" y="10195"/>
                  </a:cubicBezTo>
                  <a:cubicBezTo>
                    <a:pt x="13495" y="9641"/>
                    <a:pt x="12852" y="9050"/>
                    <a:pt x="12227" y="9050"/>
                  </a:cubicBezTo>
                  <a:cubicBezTo>
                    <a:pt x="12031" y="9050"/>
                    <a:pt x="11836" y="9109"/>
                    <a:pt x="11654" y="9245"/>
                  </a:cubicBezTo>
                  <a:lnTo>
                    <a:pt x="11623" y="9245"/>
                  </a:lnTo>
                  <a:cubicBezTo>
                    <a:pt x="10799" y="8644"/>
                    <a:pt x="9849" y="8264"/>
                    <a:pt x="8836" y="8137"/>
                  </a:cubicBezTo>
                  <a:cubicBezTo>
                    <a:pt x="8626" y="8112"/>
                    <a:pt x="8417" y="8103"/>
                    <a:pt x="8207" y="8103"/>
                  </a:cubicBezTo>
                  <a:cubicBezTo>
                    <a:pt x="7626" y="8103"/>
                    <a:pt x="7046" y="8173"/>
                    <a:pt x="6465" y="8173"/>
                  </a:cubicBezTo>
                  <a:cubicBezTo>
                    <a:pt x="6179" y="8173"/>
                    <a:pt x="5892" y="8156"/>
                    <a:pt x="5606" y="8105"/>
                  </a:cubicBezTo>
                  <a:cubicBezTo>
                    <a:pt x="5986" y="8105"/>
                    <a:pt x="6366" y="7979"/>
                    <a:pt x="6682" y="7694"/>
                  </a:cubicBezTo>
                  <a:cubicBezTo>
                    <a:pt x="7157" y="7282"/>
                    <a:pt x="7506" y="6617"/>
                    <a:pt x="7696" y="6015"/>
                  </a:cubicBezTo>
                  <a:cubicBezTo>
                    <a:pt x="8709" y="5730"/>
                    <a:pt x="9343" y="4210"/>
                    <a:pt x="9343" y="3260"/>
                  </a:cubicBezTo>
                  <a:cubicBezTo>
                    <a:pt x="9406" y="1771"/>
                    <a:pt x="7379" y="568"/>
                    <a:pt x="6112" y="315"/>
                  </a:cubicBezTo>
                  <a:cubicBezTo>
                    <a:pt x="6099" y="311"/>
                    <a:pt x="6086" y="310"/>
                    <a:pt x="6074" y="310"/>
                  </a:cubicBezTo>
                  <a:cubicBezTo>
                    <a:pt x="5974" y="310"/>
                    <a:pt x="5933" y="417"/>
                    <a:pt x="6017" y="473"/>
                  </a:cubicBezTo>
                  <a:cubicBezTo>
                    <a:pt x="6492" y="758"/>
                    <a:pt x="6429" y="695"/>
                    <a:pt x="6651" y="1360"/>
                  </a:cubicBezTo>
                  <a:cubicBezTo>
                    <a:pt x="6872" y="2025"/>
                    <a:pt x="6872" y="2025"/>
                    <a:pt x="6682" y="2563"/>
                  </a:cubicBezTo>
                  <a:cubicBezTo>
                    <a:pt x="6587" y="2912"/>
                    <a:pt x="6429" y="3228"/>
                    <a:pt x="6461" y="3577"/>
                  </a:cubicBezTo>
                  <a:cubicBezTo>
                    <a:pt x="6492" y="4400"/>
                    <a:pt x="7031" y="5255"/>
                    <a:pt x="7379" y="5983"/>
                  </a:cubicBezTo>
                  <a:cubicBezTo>
                    <a:pt x="6912" y="6792"/>
                    <a:pt x="6354" y="7663"/>
                    <a:pt x="5313" y="7663"/>
                  </a:cubicBezTo>
                  <a:cubicBezTo>
                    <a:pt x="5295" y="7663"/>
                    <a:pt x="5276" y="7662"/>
                    <a:pt x="5257" y="7662"/>
                  </a:cubicBezTo>
                  <a:cubicBezTo>
                    <a:pt x="4275" y="7599"/>
                    <a:pt x="3135" y="6712"/>
                    <a:pt x="2502" y="6015"/>
                  </a:cubicBezTo>
                  <a:cubicBezTo>
                    <a:pt x="1204" y="4622"/>
                    <a:pt x="1140" y="2120"/>
                    <a:pt x="1109" y="346"/>
                  </a:cubicBezTo>
                  <a:cubicBezTo>
                    <a:pt x="1109" y="315"/>
                    <a:pt x="1109" y="283"/>
                    <a:pt x="1077" y="251"/>
                  </a:cubicBezTo>
                  <a:cubicBezTo>
                    <a:pt x="975" y="99"/>
                    <a:pt x="737" y="1"/>
                    <a:pt x="514"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7"/>
            <p:cNvSpPr/>
            <p:nvPr/>
          </p:nvSpPr>
          <p:spPr>
            <a:xfrm>
              <a:off x="551883" y="459326"/>
              <a:ext cx="327604" cy="98216"/>
            </a:xfrm>
            <a:custGeom>
              <a:avLst/>
              <a:gdLst/>
              <a:ahLst/>
              <a:cxnLst/>
              <a:rect l="l" t="t" r="r" b="b"/>
              <a:pathLst>
                <a:path w="10281" h="3082" extrusionOk="0">
                  <a:moveTo>
                    <a:pt x="159" y="1"/>
                  </a:moveTo>
                  <a:cubicBezTo>
                    <a:pt x="64" y="1"/>
                    <a:pt x="0" y="159"/>
                    <a:pt x="127" y="159"/>
                  </a:cubicBezTo>
                  <a:cubicBezTo>
                    <a:pt x="3547" y="919"/>
                    <a:pt x="6904" y="1869"/>
                    <a:pt x="10230" y="3073"/>
                  </a:cubicBezTo>
                  <a:cubicBezTo>
                    <a:pt x="10236" y="3079"/>
                    <a:pt x="10242" y="3082"/>
                    <a:pt x="10247" y="3082"/>
                  </a:cubicBezTo>
                  <a:cubicBezTo>
                    <a:pt x="10270" y="3082"/>
                    <a:pt x="10281" y="3035"/>
                    <a:pt x="10230" y="3010"/>
                  </a:cubicBezTo>
                  <a:cubicBezTo>
                    <a:pt x="6999" y="1679"/>
                    <a:pt x="3611" y="634"/>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7"/>
            <p:cNvSpPr/>
            <p:nvPr/>
          </p:nvSpPr>
          <p:spPr>
            <a:xfrm>
              <a:off x="-91975" y="253086"/>
              <a:ext cx="1114128" cy="675432"/>
            </a:xfrm>
            <a:custGeom>
              <a:avLst/>
              <a:gdLst/>
              <a:ahLst/>
              <a:cxnLst/>
              <a:rect l="l" t="t" r="r" b="b"/>
              <a:pathLst>
                <a:path w="34964" h="21195" extrusionOk="0">
                  <a:moveTo>
                    <a:pt x="26208" y="2190"/>
                  </a:moveTo>
                  <a:cubicBezTo>
                    <a:pt x="27798" y="2190"/>
                    <a:pt x="29325" y="2683"/>
                    <a:pt x="30688" y="3528"/>
                  </a:cubicBezTo>
                  <a:cubicBezTo>
                    <a:pt x="31416" y="3971"/>
                    <a:pt x="32081" y="4478"/>
                    <a:pt x="32810" y="4890"/>
                  </a:cubicBezTo>
                  <a:cubicBezTo>
                    <a:pt x="33095" y="5048"/>
                    <a:pt x="33443" y="5143"/>
                    <a:pt x="33696" y="5333"/>
                  </a:cubicBezTo>
                  <a:cubicBezTo>
                    <a:pt x="33855" y="5396"/>
                    <a:pt x="33981" y="5460"/>
                    <a:pt x="34140" y="5555"/>
                  </a:cubicBezTo>
                  <a:cubicBezTo>
                    <a:pt x="34045" y="5650"/>
                    <a:pt x="33981" y="5776"/>
                    <a:pt x="33886" y="5871"/>
                  </a:cubicBezTo>
                  <a:cubicBezTo>
                    <a:pt x="32588" y="5428"/>
                    <a:pt x="31543" y="4510"/>
                    <a:pt x="30245" y="4003"/>
                  </a:cubicBezTo>
                  <a:cubicBezTo>
                    <a:pt x="29518" y="3728"/>
                    <a:pt x="28708" y="3627"/>
                    <a:pt x="27892" y="3627"/>
                  </a:cubicBezTo>
                  <a:cubicBezTo>
                    <a:pt x="27108" y="3627"/>
                    <a:pt x="26318" y="3720"/>
                    <a:pt x="25589" y="3844"/>
                  </a:cubicBezTo>
                  <a:cubicBezTo>
                    <a:pt x="25472" y="3874"/>
                    <a:pt x="25490" y="4038"/>
                    <a:pt x="25593" y="4038"/>
                  </a:cubicBezTo>
                  <a:cubicBezTo>
                    <a:pt x="25602" y="4038"/>
                    <a:pt x="25611" y="4037"/>
                    <a:pt x="25621" y="4034"/>
                  </a:cubicBezTo>
                  <a:cubicBezTo>
                    <a:pt x="26318" y="3978"/>
                    <a:pt x="27000" y="3926"/>
                    <a:pt x="27668" y="3926"/>
                  </a:cubicBezTo>
                  <a:cubicBezTo>
                    <a:pt x="28881" y="3926"/>
                    <a:pt x="30051" y="4098"/>
                    <a:pt x="31195" y="4731"/>
                  </a:cubicBezTo>
                  <a:cubicBezTo>
                    <a:pt x="32081" y="5206"/>
                    <a:pt x="32873" y="5745"/>
                    <a:pt x="33791" y="6030"/>
                  </a:cubicBezTo>
                  <a:cubicBezTo>
                    <a:pt x="33760" y="6061"/>
                    <a:pt x="33728" y="6125"/>
                    <a:pt x="33696" y="6156"/>
                  </a:cubicBezTo>
                  <a:cubicBezTo>
                    <a:pt x="33651" y="6175"/>
                    <a:pt x="33592" y="6182"/>
                    <a:pt x="33525" y="6182"/>
                  </a:cubicBezTo>
                  <a:cubicBezTo>
                    <a:pt x="33161" y="6182"/>
                    <a:pt x="32531" y="5959"/>
                    <a:pt x="32155" y="5959"/>
                  </a:cubicBezTo>
                  <a:cubicBezTo>
                    <a:pt x="32117" y="5959"/>
                    <a:pt x="32082" y="5961"/>
                    <a:pt x="32050" y="5966"/>
                  </a:cubicBezTo>
                  <a:cubicBezTo>
                    <a:pt x="31353" y="6061"/>
                    <a:pt x="30751" y="6441"/>
                    <a:pt x="30086" y="6600"/>
                  </a:cubicBezTo>
                  <a:cubicBezTo>
                    <a:pt x="29840" y="6661"/>
                    <a:pt x="29601" y="6689"/>
                    <a:pt x="29369" y="6689"/>
                  </a:cubicBezTo>
                  <a:cubicBezTo>
                    <a:pt x="27930" y="6689"/>
                    <a:pt x="26731" y="5638"/>
                    <a:pt x="25367" y="5175"/>
                  </a:cubicBezTo>
                  <a:cubicBezTo>
                    <a:pt x="24689" y="4959"/>
                    <a:pt x="23984" y="4865"/>
                    <a:pt x="23275" y="4865"/>
                  </a:cubicBezTo>
                  <a:cubicBezTo>
                    <a:pt x="22629" y="4865"/>
                    <a:pt x="21980" y="4944"/>
                    <a:pt x="21345" y="5080"/>
                  </a:cubicBezTo>
                  <a:cubicBezTo>
                    <a:pt x="20395" y="5270"/>
                    <a:pt x="19097" y="5650"/>
                    <a:pt x="17989" y="5650"/>
                  </a:cubicBezTo>
                  <a:lnTo>
                    <a:pt x="17862" y="5650"/>
                  </a:lnTo>
                  <a:cubicBezTo>
                    <a:pt x="16880" y="5650"/>
                    <a:pt x="16025" y="5301"/>
                    <a:pt x="15550" y="4256"/>
                  </a:cubicBezTo>
                  <a:cubicBezTo>
                    <a:pt x="15550" y="4193"/>
                    <a:pt x="15582" y="4129"/>
                    <a:pt x="15613" y="4066"/>
                  </a:cubicBezTo>
                  <a:cubicBezTo>
                    <a:pt x="15613" y="4034"/>
                    <a:pt x="15613" y="4003"/>
                    <a:pt x="15613" y="3971"/>
                  </a:cubicBezTo>
                  <a:cubicBezTo>
                    <a:pt x="16138" y="3519"/>
                    <a:pt x="16762" y="3392"/>
                    <a:pt x="17423" y="3392"/>
                  </a:cubicBezTo>
                  <a:cubicBezTo>
                    <a:pt x="18272" y="3392"/>
                    <a:pt x="19182" y="3602"/>
                    <a:pt x="20023" y="3602"/>
                  </a:cubicBezTo>
                  <a:cubicBezTo>
                    <a:pt x="20225" y="3602"/>
                    <a:pt x="20424" y="3590"/>
                    <a:pt x="20617" y="3559"/>
                  </a:cubicBezTo>
                  <a:cubicBezTo>
                    <a:pt x="22296" y="3306"/>
                    <a:pt x="23752" y="2419"/>
                    <a:pt x="25431" y="2229"/>
                  </a:cubicBezTo>
                  <a:cubicBezTo>
                    <a:pt x="25691" y="2203"/>
                    <a:pt x="25951" y="2190"/>
                    <a:pt x="26208" y="2190"/>
                  </a:cubicBezTo>
                  <a:close/>
                  <a:moveTo>
                    <a:pt x="988" y="501"/>
                  </a:moveTo>
                  <a:cubicBezTo>
                    <a:pt x="1337" y="501"/>
                    <a:pt x="2062" y="975"/>
                    <a:pt x="2376" y="1089"/>
                  </a:cubicBezTo>
                  <a:cubicBezTo>
                    <a:pt x="2845" y="1227"/>
                    <a:pt x="3313" y="1317"/>
                    <a:pt x="3803" y="1317"/>
                  </a:cubicBezTo>
                  <a:cubicBezTo>
                    <a:pt x="3876" y="1317"/>
                    <a:pt x="3949" y="1315"/>
                    <a:pt x="4023" y="1311"/>
                  </a:cubicBezTo>
                  <a:cubicBezTo>
                    <a:pt x="4971" y="1291"/>
                    <a:pt x="5867" y="1129"/>
                    <a:pt x="6778" y="1129"/>
                  </a:cubicBezTo>
                  <a:cubicBezTo>
                    <a:pt x="7297" y="1129"/>
                    <a:pt x="7821" y="1182"/>
                    <a:pt x="8361" y="1343"/>
                  </a:cubicBezTo>
                  <a:cubicBezTo>
                    <a:pt x="9628" y="1723"/>
                    <a:pt x="10800" y="2388"/>
                    <a:pt x="12066" y="2799"/>
                  </a:cubicBezTo>
                  <a:cubicBezTo>
                    <a:pt x="12573" y="2958"/>
                    <a:pt x="13080" y="3084"/>
                    <a:pt x="13618" y="3116"/>
                  </a:cubicBezTo>
                  <a:cubicBezTo>
                    <a:pt x="13714" y="3124"/>
                    <a:pt x="13812" y="3127"/>
                    <a:pt x="13912" y="3127"/>
                  </a:cubicBezTo>
                  <a:cubicBezTo>
                    <a:pt x="14190" y="3127"/>
                    <a:pt x="14478" y="3104"/>
                    <a:pt x="14761" y="3104"/>
                  </a:cubicBezTo>
                  <a:cubicBezTo>
                    <a:pt x="15178" y="3104"/>
                    <a:pt x="15584" y="3154"/>
                    <a:pt x="15930" y="3401"/>
                  </a:cubicBezTo>
                  <a:cubicBezTo>
                    <a:pt x="15677" y="3528"/>
                    <a:pt x="15455" y="3686"/>
                    <a:pt x="15233" y="3939"/>
                  </a:cubicBezTo>
                  <a:cubicBezTo>
                    <a:pt x="15170" y="4003"/>
                    <a:pt x="15202" y="4098"/>
                    <a:pt x="15233" y="4129"/>
                  </a:cubicBezTo>
                  <a:cubicBezTo>
                    <a:pt x="14948" y="4795"/>
                    <a:pt x="14220" y="5270"/>
                    <a:pt x="14062" y="6030"/>
                  </a:cubicBezTo>
                  <a:cubicBezTo>
                    <a:pt x="13998" y="6346"/>
                    <a:pt x="14093" y="6600"/>
                    <a:pt x="14220" y="6885"/>
                  </a:cubicBezTo>
                  <a:cubicBezTo>
                    <a:pt x="14220" y="6916"/>
                    <a:pt x="14220" y="6948"/>
                    <a:pt x="14220" y="6980"/>
                  </a:cubicBezTo>
                  <a:cubicBezTo>
                    <a:pt x="13080" y="6410"/>
                    <a:pt x="12573" y="5238"/>
                    <a:pt x="11718" y="4320"/>
                  </a:cubicBezTo>
                  <a:cubicBezTo>
                    <a:pt x="10990" y="3464"/>
                    <a:pt x="10008" y="2863"/>
                    <a:pt x="8931" y="2514"/>
                  </a:cubicBezTo>
                  <a:cubicBezTo>
                    <a:pt x="7885" y="2174"/>
                    <a:pt x="6817" y="2094"/>
                    <a:pt x="5746" y="2094"/>
                  </a:cubicBezTo>
                  <a:cubicBezTo>
                    <a:pt x="5520" y="2094"/>
                    <a:pt x="5294" y="2097"/>
                    <a:pt x="5068" y="2103"/>
                  </a:cubicBezTo>
                  <a:cubicBezTo>
                    <a:pt x="4726" y="2103"/>
                    <a:pt x="4378" y="2113"/>
                    <a:pt x="4030" y="2113"/>
                  </a:cubicBezTo>
                  <a:cubicBezTo>
                    <a:pt x="3508" y="2113"/>
                    <a:pt x="2984" y="2090"/>
                    <a:pt x="2471" y="1976"/>
                  </a:cubicBezTo>
                  <a:cubicBezTo>
                    <a:pt x="2059" y="1881"/>
                    <a:pt x="1" y="994"/>
                    <a:pt x="887" y="519"/>
                  </a:cubicBezTo>
                  <a:cubicBezTo>
                    <a:pt x="915" y="507"/>
                    <a:pt x="949" y="501"/>
                    <a:pt x="988" y="501"/>
                  </a:cubicBezTo>
                  <a:close/>
                  <a:moveTo>
                    <a:pt x="23355" y="5148"/>
                  </a:moveTo>
                  <a:cubicBezTo>
                    <a:pt x="23784" y="5148"/>
                    <a:pt x="24221" y="5192"/>
                    <a:pt x="24671" y="5301"/>
                  </a:cubicBezTo>
                  <a:cubicBezTo>
                    <a:pt x="26268" y="5656"/>
                    <a:pt x="27671" y="7033"/>
                    <a:pt x="29372" y="7033"/>
                  </a:cubicBezTo>
                  <a:cubicBezTo>
                    <a:pt x="29492" y="7033"/>
                    <a:pt x="29614" y="7026"/>
                    <a:pt x="29738" y="7011"/>
                  </a:cubicBezTo>
                  <a:cubicBezTo>
                    <a:pt x="30371" y="6916"/>
                    <a:pt x="30941" y="6631"/>
                    <a:pt x="31543" y="6410"/>
                  </a:cubicBezTo>
                  <a:cubicBezTo>
                    <a:pt x="31543" y="6441"/>
                    <a:pt x="31543" y="6441"/>
                    <a:pt x="31575" y="6441"/>
                  </a:cubicBezTo>
                  <a:cubicBezTo>
                    <a:pt x="32430" y="6790"/>
                    <a:pt x="33031" y="7075"/>
                    <a:pt x="33348" y="8025"/>
                  </a:cubicBezTo>
                  <a:cubicBezTo>
                    <a:pt x="33475" y="8341"/>
                    <a:pt x="33475" y="8690"/>
                    <a:pt x="33570" y="9038"/>
                  </a:cubicBezTo>
                  <a:cubicBezTo>
                    <a:pt x="33633" y="9292"/>
                    <a:pt x="33728" y="9482"/>
                    <a:pt x="33855" y="9703"/>
                  </a:cubicBezTo>
                  <a:cubicBezTo>
                    <a:pt x="33950" y="9893"/>
                    <a:pt x="34076" y="10083"/>
                    <a:pt x="34203" y="10273"/>
                  </a:cubicBezTo>
                  <a:cubicBezTo>
                    <a:pt x="34583" y="10717"/>
                    <a:pt x="34488" y="11065"/>
                    <a:pt x="33950" y="11318"/>
                  </a:cubicBezTo>
                  <a:lnTo>
                    <a:pt x="33886" y="11382"/>
                  </a:lnTo>
                  <a:cubicBezTo>
                    <a:pt x="33380" y="11097"/>
                    <a:pt x="32841" y="10780"/>
                    <a:pt x="32271" y="10527"/>
                  </a:cubicBezTo>
                  <a:cubicBezTo>
                    <a:pt x="32262" y="10522"/>
                    <a:pt x="32254" y="10520"/>
                    <a:pt x="32247" y="10520"/>
                  </a:cubicBezTo>
                  <a:cubicBezTo>
                    <a:pt x="32201" y="10520"/>
                    <a:pt x="32185" y="10594"/>
                    <a:pt x="32240" y="10622"/>
                  </a:cubicBezTo>
                  <a:cubicBezTo>
                    <a:pt x="32746" y="10907"/>
                    <a:pt x="33285" y="11160"/>
                    <a:pt x="33823" y="11445"/>
                  </a:cubicBezTo>
                  <a:cubicBezTo>
                    <a:pt x="33392" y="11850"/>
                    <a:pt x="33124" y="11891"/>
                    <a:pt x="32628" y="11891"/>
                  </a:cubicBezTo>
                  <a:cubicBezTo>
                    <a:pt x="32504" y="11891"/>
                    <a:pt x="32366" y="11888"/>
                    <a:pt x="32208" y="11888"/>
                  </a:cubicBezTo>
                  <a:cubicBezTo>
                    <a:pt x="31765" y="11888"/>
                    <a:pt x="31353" y="11857"/>
                    <a:pt x="30941" y="11857"/>
                  </a:cubicBezTo>
                  <a:cubicBezTo>
                    <a:pt x="30684" y="11844"/>
                    <a:pt x="30443" y="11826"/>
                    <a:pt x="30209" y="11826"/>
                  </a:cubicBezTo>
                  <a:cubicBezTo>
                    <a:pt x="29866" y="11826"/>
                    <a:pt x="29538" y="11865"/>
                    <a:pt x="29199" y="12015"/>
                  </a:cubicBezTo>
                  <a:cubicBezTo>
                    <a:pt x="29136" y="11857"/>
                    <a:pt x="29041" y="11698"/>
                    <a:pt x="28914" y="11540"/>
                  </a:cubicBezTo>
                  <a:cubicBezTo>
                    <a:pt x="27901" y="10147"/>
                    <a:pt x="25874" y="9893"/>
                    <a:pt x="24322" y="9450"/>
                  </a:cubicBezTo>
                  <a:cubicBezTo>
                    <a:pt x="23151" y="9102"/>
                    <a:pt x="21979" y="8690"/>
                    <a:pt x="20902" y="8151"/>
                  </a:cubicBezTo>
                  <a:cubicBezTo>
                    <a:pt x="19984" y="7676"/>
                    <a:pt x="18527" y="6916"/>
                    <a:pt x="18084" y="5903"/>
                  </a:cubicBezTo>
                  <a:lnTo>
                    <a:pt x="18084" y="5903"/>
                  </a:lnTo>
                  <a:cubicBezTo>
                    <a:pt x="18113" y="5903"/>
                    <a:pt x="18142" y="5904"/>
                    <a:pt x="18171" y="5904"/>
                  </a:cubicBezTo>
                  <a:cubicBezTo>
                    <a:pt x="19954" y="5904"/>
                    <a:pt x="21581" y="5148"/>
                    <a:pt x="23355" y="5148"/>
                  </a:cubicBezTo>
                  <a:close/>
                  <a:moveTo>
                    <a:pt x="15423" y="4478"/>
                  </a:moveTo>
                  <a:cubicBezTo>
                    <a:pt x="15898" y="5396"/>
                    <a:pt x="16848" y="5840"/>
                    <a:pt x="17894" y="5903"/>
                  </a:cubicBezTo>
                  <a:cubicBezTo>
                    <a:pt x="18305" y="7011"/>
                    <a:pt x="19794" y="7835"/>
                    <a:pt x="20775" y="8373"/>
                  </a:cubicBezTo>
                  <a:cubicBezTo>
                    <a:pt x="22169" y="9133"/>
                    <a:pt x="23721" y="9608"/>
                    <a:pt x="25241" y="10020"/>
                  </a:cubicBezTo>
                  <a:cubicBezTo>
                    <a:pt x="26096" y="10242"/>
                    <a:pt x="26983" y="10463"/>
                    <a:pt x="27743" y="10907"/>
                  </a:cubicBezTo>
                  <a:cubicBezTo>
                    <a:pt x="28756" y="11508"/>
                    <a:pt x="28978" y="12363"/>
                    <a:pt x="29231" y="13440"/>
                  </a:cubicBezTo>
                  <a:cubicBezTo>
                    <a:pt x="29358" y="14074"/>
                    <a:pt x="29611" y="14295"/>
                    <a:pt x="29896" y="14802"/>
                  </a:cubicBezTo>
                  <a:cubicBezTo>
                    <a:pt x="30181" y="15340"/>
                    <a:pt x="30213" y="16100"/>
                    <a:pt x="30086" y="16734"/>
                  </a:cubicBezTo>
                  <a:cubicBezTo>
                    <a:pt x="29918" y="17432"/>
                    <a:pt x="29145" y="17668"/>
                    <a:pt x="28179" y="17668"/>
                  </a:cubicBezTo>
                  <a:cubicBezTo>
                    <a:pt x="26604" y="17668"/>
                    <a:pt x="24514" y="17040"/>
                    <a:pt x="23689" y="16765"/>
                  </a:cubicBezTo>
                  <a:cubicBezTo>
                    <a:pt x="21821" y="16100"/>
                    <a:pt x="19794" y="14675"/>
                    <a:pt x="18369" y="13345"/>
                  </a:cubicBezTo>
                  <a:cubicBezTo>
                    <a:pt x="17039" y="12078"/>
                    <a:pt x="16532" y="10590"/>
                    <a:pt x="15835" y="8975"/>
                  </a:cubicBezTo>
                  <a:cubicBezTo>
                    <a:pt x="15835" y="8911"/>
                    <a:pt x="15835" y="8880"/>
                    <a:pt x="15835" y="8816"/>
                  </a:cubicBezTo>
                  <a:cubicBezTo>
                    <a:pt x="15835" y="8753"/>
                    <a:pt x="15772" y="8690"/>
                    <a:pt x="15708" y="8690"/>
                  </a:cubicBezTo>
                  <a:cubicBezTo>
                    <a:pt x="15613" y="8500"/>
                    <a:pt x="15487" y="8278"/>
                    <a:pt x="15360" y="8056"/>
                  </a:cubicBezTo>
                  <a:lnTo>
                    <a:pt x="15392" y="7993"/>
                  </a:lnTo>
                  <a:cubicBezTo>
                    <a:pt x="15443" y="7916"/>
                    <a:pt x="15369" y="7818"/>
                    <a:pt x="15289" y="7818"/>
                  </a:cubicBezTo>
                  <a:cubicBezTo>
                    <a:pt x="15270" y="7818"/>
                    <a:pt x="15251" y="7823"/>
                    <a:pt x="15233" y="7835"/>
                  </a:cubicBezTo>
                  <a:cubicBezTo>
                    <a:pt x="14758" y="7043"/>
                    <a:pt x="14283" y="6251"/>
                    <a:pt x="14790" y="5396"/>
                  </a:cubicBezTo>
                  <a:cubicBezTo>
                    <a:pt x="14980" y="5048"/>
                    <a:pt x="15233" y="4795"/>
                    <a:pt x="15423" y="4478"/>
                  </a:cubicBezTo>
                  <a:close/>
                  <a:moveTo>
                    <a:pt x="12700" y="10083"/>
                  </a:moveTo>
                  <a:lnTo>
                    <a:pt x="12700" y="10083"/>
                  </a:lnTo>
                  <a:cubicBezTo>
                    <a:pt x="12637" y="10780"/>
                    <a:pt x="12668" y="11477"/>
                    <a:pt x="12763" y="12173"/>
                  </a:cubicBezTo>
                  <a:cubicBezTo>
                    <a:pt x="12922" y="13282"/>
                    <a:pt x="13302" y="14105"/>
                    <a:pt x="13048" y="15277"/>
                  </a:cubicBezTo>
                  <a:cubicBezTo>
                    <a:pt x="12922" y="15910"/>
                    <a:pt x="12953" y="16322"/>
                    <a:pt x="13270" y="16924"/>
                  </a:cubicBezTo>
                  <a:cubicBezTo>
                    <a:pt x="13745" y="17969"/>
                    <a:pt x="14093" y="18792"/>
                    <a:pt x="14062" y="19901"/>
                  </a:cubicBezTo>
                  <a:cubicBezTo>
                    <a:pt x="14030" y="19869"/>
                    <a:pt x="13998" y="19869"/>
                    <a:pt x="13967" y="19837"/>
                  </a:cubicBezTo>
                  <a:cubicBezTo>
                    <a:pt x="13080" y="19077"/>
                    <a:pt x="12193" y="18222"/>
                    <a:pt x="11813" y="17082"/>
                  </a:cubicBezTo>
                  <a:cubicBezTo>
                    <a:pt x="11306" y="15657"/>
                    <a:pt x="11465" y="14105"/>
                    <a:pt x="11845" y="12680"/>
                  </a:cubicBezTo>
                  <a:cubicBezTo>
                    <a:pt x="12066" y="11762"/>
                    <a:pt x="12288" y="10875"/>
                    <a:pt x="12700" y="10083"/>
                  </a:cubicBezTo>
                  <a:close/>
                  <a:moveTo>
                    <a:pt x="14062" y="19964"/>
                  </a:moveTo>
                  <a:lnTo>
                    <a:pt x="14062" y="19996"/>
                  </a:lnTo>
                  <a:cubicBezTo>
                    <a:pt x="14030" y="19964"/>
                    <a:pt x="14030" y="19964"/>
                    <a:pt x="13998" y="19964"/>
                  </a:cubicBezTo>
                  <a:close/>
                  <a:moveTo>
                    <a:pt x="14442" y="7233"/>
                  </a:moveTo>
                  <a:cubicBezTo>
                    <a:pt x="14600" y="7423"/>
                    <a:pt x="14758" y="7645"/>
                    <a:pt x="14885" y="7835"/>
                  </a:cubicBezTo>
                  <a:cubicBezTo>
                    <a:pt x="14948" y="7930"/>
                    <a:pt x="14980" y="7993"/>
                    <a:pt x="15012" y="8088"/>
                  </a:cubicBezTo>
                  <a:cubicBezTo>
                    <a:pt x="13872" y="9767"/>
                    <a:pt x="14568" y="11318"/>
                    <a:pt x="15043" y="13187"/>
                  </a:cubicBezTo>
                  <a:cubicBezTo>
                    <a:pt x="15392" y="14612"/>
                    <a:pt x="15265" y="16100"/>
                    <a:pt x="15202" y="17525"/>
                  </a:cubicBezTo>
                  <a:cubicBezTo>
                    <a:pt x="15170" y="18254"/>
                    <a:pt x="15138" y="18982"/>
                    <a:pt x="15107" y="19711"/>
                  </a:cubicBezTo>
                  <a:cubicBezTo>
                    <a:pt x="15084" y="20111"/>
                    <a:pt x="15187" y="20355"/>
                    <a:pt x="15009" y="20355"/>
                  </a:cubicBezTo>
                  <a:cubicBezTo>
                    <a:pt x="14933" y="20355"/>
                    <a:pt x="14807" y="20311"/>
                    <a:pt x="14600" y="20217"/>
                  </a:cubicBezTo>
                  <a:cubicBezTo>
                    <a:pt x="14442" y="20154"/>
                    <a:pt x="14315" y="20091"/>
                    <a:pt x="14220" y="20059"/>
                  </a:cubicBezTo>
                  <a:cubicBezTo>
                    <a:pt x="14505" y="18190"/>
                    <a:pt x="13048" y="16797"/>
                    <a:pt x="13397" y="14992"/>
                  </a:cubicBezTo>
                  <a:cubicBezTo>
                    <a:pt x="13587" y="14232"/>
                    <a:pt x="13397" y="13757"/>
                    <a:pt x="13207" y="12965"/>
                  </a:cubicBezTo>
                  <a:cubicBezTo>
                    <a:pt x="12922" y="11857"/>
                    <a:pt x="12890" y="10717"/>
                    <a:pt x="13017" y="9577"/>
                  </a:cubicBezTo>
                  <a:cubicBezTo>
                    <a:pt x="13175" y="9292"/>
                    <a:pt x="13397" y="9007"/>
                    <a:pt x="13618" y="8753"/>
                  </a:cubicBezTo>
                  <a:cubicBezTo>
                    <a:pt x="14030" y="8310"/>
                    <a:pt x="14283" y="7803"/>
                    <a:pt x="14410" y="7265"/>
                  </a:cubicBezTo>
                  <a:cubicBezTo>
                    <a:pt x="14442" y="7265"/>
                    <a:pt x="14442" y="7233"/>
                    <a:pt x="14442" y="7233"/>
                  </a:cubicBezTo>
                  <a:close/>
                  <a:moveTo>
                    <a:pt x="15898" y="9957"/>
                  </a:moveTo>
                  <a:cubicBezTo>
                    <a:pt x="16405" y="11128"/>
                    <a:pt x="16848" y="12300"/>
                    <a:pt x="17830" y="13282"/>
                  </a:cubicBezTo>
                  <a:cubicBezTo>
                    <a:pt x="19255" y="14739"/>
                    <a:pt x="21282" y="16132"/>
                    <a:pt x="23151" y="16892"/>
                  </a:cubicBezTo>
                  <a:cubicBezTo>
                    <a:pt x="23752" y="17145"/>
                    <a:pt x="24354" y="17304"/>
                    <a:pt x="24987" y="17430"/>
                  </a:cubicBezTo>
                  <a:cubicBezTo>
                    <a:pt x="25082" y="18127"/>
                    <a:pt x="25336" y="19267"/>
                    <a:pt x="25114" y="19901"/>
                  </a:cubicBezTo>
                  <a:cubicBezTo>
                    <a:pt x="25177" y="20154"/>
                    <a:pt x="25051" y="20344"/>
                    <a:pt x="24702" y="20376"/>
                  </a:cubicBezTo>
                  <a:cubicBezTo>
                    <a:pt x="24551" y="20554"/>
                    <a:pt x="24406" y="20643"/>
                    <a:pt x="24267" y="20643"/>
                  </a:cubicBezTo>
                  <a:cubicBezTo>
                    <a:pt x="24086" y="20643"/>
                    <a:pt x="23914" y="20491"/>
                    <a:pt x="23752" y="20186"/>
                  </a:cubicBezTo>
                  <a:cubicBezTo>
                    <a:pt x="23562" y="20027"/>
                    <a:pt x="23372" y="19837"/>
                    <a:pt x="23182" y="19679"/>
                  </a:cubicBezTo>
                  <a:cubicBezTo>
                    <a:pt x="22232" y="18919"/>
                    <a:pt x="21092" y="18507"/>
                    <a:pt x="20079" y="17842"/>
                  </a:cubicBezTo>
                  <a:cubicBezTo>
                    <a:pt x="18685" y="16924"/>
                    <a:pt x="17925" y="15467"/>
                    <a:pt x="17260" y="13979"/>
                  </a:cubicBezTo>
                  <a:cubicBezTo>
                    <a:pt x="16658" y="12680"/>
                    <a:pt x="16088" y="11350"/>
                    <a:pt x="15898" y="9957"/>
                  </a:cubicBezTo>
                  <a:close/>
                  <a:moveTo>
                    <a:pt x="820" y="0"/>
                  </a:moveTo>
                  <a:cubicBezTo>
                    <a:pt x="780" y="0"/>
                    <a:pt x="729" y="30"/>
                    <a:pt x="729" y="76"/>
                  </a:cubicBezTo>
                  <a:cubicBezTo>
                    <a:pt x="571" y="361"/>
                    <a:pt x="412" y="646"/>
                    <a:pt x="254" y="963"/>
                  </a:cubicBezTo>
                  <a:cubicBezTo>
                    <a:pt x="254" y="994"/>
                    <a:pt x="254" y="1058"/>
                    <a:pt x="286" y="1089"/>
                  </a:cubicBezTo>
                  <a:cubicBezTo>
                    <a:pt x="2439" y="3053"/>
                    <a:pt x="5448" y="1976"/>
                    <a:pt x="8044" y="2578"/>
                  </a:cubicBezTo>
                  <a:cubicBezTo>
                    <a:pt x="9913" y="3053"/>
                    <a:pt x="11148" y="4034"/>
                    <a:pt x="12288" y="5523"/>
                  </a:cubicBezTo>
                  <a:cubicBezTo>
                    <a:pt x="12795" y="6251"/>
                    <a:pt x="13333" y="6853"/>
                    <a:pt x="14157" y="7201"/>
                  </a:cubicBezTo>
                  <a:cubicBezTo>
                    <a:pt x="13903" y="8025"/>
                    <a:pt x="13333" y="8690"/>
                    <a:pt x="12827" y="9418"/>
                  </a:cubicBezTo>
                  <a:cubicBezTo>
                    <a:pt x="12795" y="9418"/>
                    <a:pt x="12763" y="9450"/>
                    <a:pt x="12763" y="9482"/>
                  </a:cubicBezTo>
                  <a:cubicBezTo>
                    <a:pt x="12510" y="9862"/>
                    <a:pt x="12288" y="10242"/>
                    <a:pt x="12130" y="10685"/>
                  </a:cubicBezTo>
                  <a:cubicBezTo>
                    <a:pt x="11686" y="12110"/>
                    <a:pt x="11243" y="13598"/>
                    <a:pt x="11243" y="15087"/>
                  </a:cubicBezTo>
                  <a:cubicBezTo>
                    <a:pt x="11243" y="16164"/>
                    <a:pt x="11496" y="17272"/>
                    <a:pt x="12066" y="18190"/>
                  </a:cubicBezTo>
                  <a:cubicBezTo>
                    <a:pt x="12351" y="18634"/>
                    <a:pt x="12668" y="18951"/>
                    <a:pt x="13080" y="19299"/>
                  </a:cubicBezTo>
                  <a:cubicBezTo>
                    <a:pt x="13587" y="19742"/>
                    <a:pt x="13777" y="20376"/>
                    <a:pt x="14220" y="20851"/>
                  </a:cubicBezTo>
                  <a:cubicBezTo>
                    <a:pt x="14446" y="21091"/>
                    <a:pt x="14633" y="21194"/>
                    <a:pt x="14787" y="21194"/>
                  </a:cubicBezTo>
                  <a:cubicBezTo>
                    <a:pt x="15647" y="21194"/>
                    <a:pt x="15492" y="17982"/>
                    <a:pt x="15518" y="17525"/>
                  </a:cubicBezTo>
                  <a:cubicBezTo>
                    <a:pt x="15613" y="16069"/>
                    <a:pt x="15740" y="14549"/>
                    <a:pt x="15360" y="13092"/>
                  </a:cubicBezTo>
                  <a:cubicBezTo>
                    <a:pt x="14885" y="11382"/>
                    <a:pt x="14252" y="9988"/>
                    <a:pt x="15170" y="8341"/>
                  </a:cubicBezTo>
                  <a:lnTo>
                    <a:pt x="15170" y="8341"/>
                  </a:lnTo>
                  <a:cubicBezTo>
                    <a:pt x="15297" y="8595"/>
                    <a:pt x="15423" y="8848"/>
                    <a:pt x="15518" y="9070"/>
                  </a:cubicBezTo>
                  <a:cubicBezTo>
                    <a:pt x="15550" y="11065"/>
                    <a:pt x="16373" y="12933"/>
                    <a:pt x="17229" y="14707"/>
                  </a:cubicBezTo>
                  <a:cubicBezTo>
                    <a:pt x="18084" y="16417"/>
                    <a:pt x="19097" y="17652"/>
                    <a:pt x="20807" y="18539"/>
                  </a:cubicBezTo>
                  <a:cubicBezTo>
                    <a:pt x="21821" y="19077"/>
                    <a:pt x="22676" y="19616"/>
                    <a:pt x="23594" y="20344"/>
                  </a:cubicBezTo>
                  <a:cubicBezTo>
                    <a:pt x="23873" y="20567"/>
                    <a:pt x="24300" y="21036"/>
                    <a:pt x="24744" y="21036"/>
                  </a:cubicBezTo>
                  <a:cubicBezTo>
                    <a:pt x="24804" y="21036"/>
                    <a:pt x="24864" y="21028"/>
                    <a:pt x="24924" y="21009"/>
                  </a:cubicBezTo>
                  <a:cubicBezTo>
                    <a:pt x="25367" y="20882"/>
                    <a:pt x="25177" y="20914"/>
                    <a:pt x="25336" y="20597"/>
                  </a:cubicBezTo>
                  <a:cubicBezTo>
                    <a:pt x="25716" y="19869"/>
                    <a:pt x="25367" y="18349"/>
                    <a:pt x="25146" y="17430"/>
                  </a:cubicBezTo>
                  <a:lnTo>
                    <a:pt x="25146" y="17430"/>
                  </a:lnTo>
                  <a:cubicBezTo>
                    <a:pt x="25494" y="17525"/>
                    <a:pt x="25843" y="17557"/>
                    <a:pt x="26191" y="17620"/>
                  </a:cubicBezTo>
                  <a:cubicBezTo>
                    <a:pt x="27073" y="17763"/>
                    <a:pt x="28083" y="18110"/>
                    <a:pt x="28991" y="18110"/>
                  </a:cubicBezTo>
                  <a:cubicBezTo>
                    <a:pt x="29094" y="18110"/>
                    <a:pt x="29195" y="18105"/>
                    <a:pt x="29294" y="18095"/>
                  </a:cubicBezTo>
                  <a:cubicBezTo>
                    <a:pt x="29706" y="18064"/>
                    <a:pt x="30150" y="17937"/>
                    <a:pt x="30340" y="17525"/>
                  </a:cubicBezTo>
                  <a:cubicBezTo>
                    <a:pt x="30561" y="17019"/>
                    <a:pt x="30308" y="17304"/>
                    <a:pt x="30340" y="16797"/>
                  </a:cubicBezTo>
                  <a:cubicBezTo>
                    <a:pt x="30371" y="16385"/>
                    <a:pt x="30625" y="15847"/>
                    <a:pt x="30625" y="15404"/>
                  </a:cubicBezTo>
                  <a:cubicBezTo>
                    <a:pt x="30593" y="14770"/>
                    <a:pt x="29801" y="14295"/>
                    <a:pt x="29611" y="13725"/>
                  </a:cubicBezTo>
                  <a:cubicBezTo>
                    <a:pt x="29421" y="13218"/>
                    <a:pt x="29389" y="12680"/>
                    <a:pt x="29231" y="12173"/>
                  </a:cubicBezTo>
                  <a:cubicBezTo>
                    <a:pt x="29393" y="12134"/>
                    <a:pt x="29605" y="12119"/>
                    <a:pt x="29850" y="12119"/>
                  </a:cubicBezTo>
                  <a:cubicBezTo>
                    <a:pt x="30585" y="12119"/>
                    <a:pt x="31624" y="12253"/>
                    <a:pt x="32556" y="12253"/>
                  </a:cubicBezTo>
                  <a:cubicBezTo>
                    <a:pt x="33799" y="12253"/>
                    <a:pt x="34852" y="12015"/>
                    <a:pt x="34742" y="10907"/>
                  </a:cubicBezTo>
                  <a:cubicBezTo>
                    <a:pt x="34710" y="10495"/>
                    <a:pt x="34488" y="10178"/>
                    <a:pt x="34298" y="9830"/>
                  </a:cubicBezTo>
                  <a:cubicBezTo>
                    <a:pt x="33918" y="9102"/>
                    <a:pt x="33886" y="8341"/>
                    <a:pt x="33570" y="7613"/>
                  </a:cubicBezTo>
                  <a:cubicBezTo>
                    <a:pt x="33285" y="6916"/>
                    <a:pt x="32683" y="6568"/>
                    <a:pt x="32050" y="6283"/>
                  </a:cubicBezTo>
                  <a:cubicBezTo>
                    <a:pt x="32176" y="6251"/>
                    <a:pt x="32335" y="6251"/>
                    <a:pt x="32461" y="6251"/>
                  </a:cubicBezTo>
                  <a:cubicBezTo>
                    <a:pt x="33169" y="6251"/>
                    <a:pt x="33746" y="6512"/>
                    <a:pt x="34409" y="6512"/>
                  </a:cubicBezTo>
                  <a:cubicBezTo>
                    <a:pt x="34547" y="6512"/>
                    <a:pt x="34689" y="6500"/>
                    <a:pt x="34837" y="6473"/>
                  </a:cubicBezTo>
                  <a:cubicBezTo>
                    <a:pt x="34900" y="6473"/>
                    <a:pt x="34963" y="6378"/>
                    <a:pt x="34963" y="6346"/>
                  </a:cubicBezTo>
                  <a:cubicBezTo>
                    <a:pt x="34900" y="5840"/>
                    <a:pt x="34678" y="5586"/>
                    <a:pt x="34266" y="5333"/>
                  </a:cubicBezTo>
                  <a:cubicBezTo>
                    <a:pt x="33443" y="4795"/>
                    <a:pt x="32525" y="4415"/>
                    <a:pt x="31701" y="3844"/>
                  </a:cubicBezTo>
                  <a:cubicBezTo>
                    <a:pt x="30086" y="2768"/>
                    <a:pt x="28471" y="1944"/>
                    <a:pt x="26508" y="1881"/>
                  </a:cubicBezTo>
                  <a:cubicBezTo>
                    <a:pt x="26458" y="1880"/>
                    <a:pt x="26408" y="1879"/>
                    <a:pt x="26359" y="1879"/>
                  </a:cubicBezTo>
                  <a:cubicBezTo>
                    <a:pt x="24082" y="1879"/>
                    <a:pt x="22183" y="3276"/>
                    <a:pt x="19920" y="3338"/>
                  </a:cubicBezTo>
                  <a:cubicBezTo>
                    <a:pt x="19880" y="3339"/>
                    <a:pt x="19840" y="3339"/>
                    <a:pt x="19799" y="3339"/>
                  </a:cubicBezTo>
                  <a:cubicBezTo>
                    <a:pt x="18957" y="3339"/>
                    <a:pt x="18075" y="3126"/>
                    <a:pt x="17242" y="3126"/>
                  </a:cubicBezTo>
                  <a:cubicBezTo>
                    <a:pt x="16889" y="3126"/>
                    <a:pt x="16544" y="3165"/>
                    <a:pt x="16215" y="3274"/>
                  </a:cubicBezTo>
                  <a:cubicBezTo>
                    <a:pt x="15804" y="2917"/>
                    <a:pt x="15321" y="2852"/>
                    <a:pt x="14814" y="2852"/>
                  </a:cubicBezTo>
                  <a:cubicBezTo>
                    <a:pt x="14527" y="2852"/>
                    <a:pt x="14231" y="2873"/>
                    <a:pt x="13936" y="2873"/>
                  </a:cubicBezTo>
                  <a:cubicBezTo>
                    <a:pt x="13830" y="2873"/>
                    <a:pt x="13724" y="2870"/>
                    <a:pt x="13618" y="2863"/>
                  </a:cubicBezTo>
                  <a:cubicBezTo>
                    <a:pt x="12161" y="2768"/>
                    <a:pt x="10863" y="2039"/>
                    <a:pt x="9533" y="1501"/>
                  </a:cubicBezTo>
                  <a:cubicBezTo>
                    <a:pt x="8500" y="1088"/>
                    <a:pt x="7552" y="864"/>
                    <a:pt x="6499" y="864"/>
                  </a:cubicBezTo>
                  <a:cubicBezTo>
                    <a:pt x="6260" y="864"/>
                    <a:pt x="6016" y="876"/>
                    <a:pt x="5764" y="899"/>
                  </a:cubicBezTo>
                  <a:cubicBezTo>
                    <a:pt x="5158" y="972"/>
                    <a:pt x="4590" y="1028"/>
                    <a:pt x="4044" y="1028"/>
                  </a:cubicBezTo>
                  <a:cubicBezTo>
                    <a:pt x="2935" y="1028"/>
                    <a:pt x="1917" y="798"/>
                    <a:pt x="856" y="13"/>
                  </a:cubicBezTo>
                  <a:cubicBezTo>
                    <a:pt x="847" y="4"/>
                    <a:pt x="834" y="0"/>
                    <a:pt x="8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47"/>
          <p:cNvGrpSpPr/>
          <p:nvPr/>
        </p:nvGrpSpPr>
        <p:grpSpPr>
          <a:xfrm>
            <a:off x="7802051" y="-147094"/>
            <a:ext cx="1657176" cy="5290587"/>
            <a:chOff x="1547589" y="-1391798"/>
            <a:chExt cx="1671513" cy="3698241"/>
          </a:xfrm>
        </p:grpSpPr>
        <p:sp>
          <p:nvSpPr>
            <p:cNvPr id="644" name="Google Shape;644;p47"/>
            <p:cNvSpPr/>
            <p:nvPr/>
          </p:nvSpPr>
          <p:spPr>
            <a:xfrm rot="5400000">
              <a:off x="1641491" y="20992"/>
              <a:ext cx="1536579" cy="1015422"/>
            </a:xfrm>
            <a:custGeom>
              <a:avLst/>
              <a:gdLst/>
              <a:ahLst/>
              <a:cxnLst/>
              <a:rect l="l" t="t" r="r" b="b"/>
              <a:pathLst>
                <a:path w="36270" h="23967" extrusionOk="0">
                  <a:moveTo>
                    <a:pt x="23658" y="0"/>
                  </a:moveTo>
                  <a:cubicBezTo>
                    <a:pt x="23650" y="0"/>
                    <a:pt x="23642" y="2"/>
                    <a:pt x="23633" y="4"/>
                  </a:cubicBezTo>
                  <a:cubicBezTo>
                    <a:pt x="19611" y="796"/>
                    <a:pt x="16540" y="4058"/>
                    <a:pt x="12581" y="5103"/>
                  </a:cubicBezTo>
                  <a:cubicBezTo>
                    <a:pt x="11111" y="5517"/>
                    <a:pt x="9391" y="6013"/>
                    <a:pt x="7771" y="6013"/>
                  </a:cubicBezTo>
                  <a:cubicBezTo>
                    <a:pt x="7158" y="6013"/>
                    <a:pt x="6559" y="5942"/>
                    <a:pt x="5994" y="5768"/>
                  </a:cubicBezTo>
                  <a:cubicBezTo>
                    <a:pt x="4949" y="5452"/>
                    <a:pt x="3967" y="4977"/>
                    <a:pt x="3017" y="4438"/>
                  </a:cubicBezTo>
                  <a:cubicBezTo>
                    <a:pt x="2162" y="3868"/>
                    <a:pt x="1243" y="3393"/>
                    <a:pt x="325" y="2950"/>
                  </a:cubicBezTo>
                  <a:cubicBezTo>
                    <a:pt x="301" y="2938"/>
                    <a:pt x="277" y="2932"/>
                    <a:pt x="255" y="2932"/>
                  </a:cubicBezTo>
                  <a:cubicBezTo>
                    <a:pt x="100" y="2932"/>
                    <a:pt x="1" y="3187"/>
                    <a:pt x="167" y="3298"/>
                  </a:cubicBezTo>
                  <a:cubicBezTo>
                    <a:pt x="610" y="3488"/>
                    <a:pt x="1053" y="3710"/>
                    <a:pt x="1497" y="3963"/>
                  </a:cubicBezTo>
                  <a:cubicBezTo>
                    <a:pt x="2003" y="4248"/>
                    <a:pt x="2510" y="4565"/>
                    <a:pt x="3049" y="4850"/>
                  </a:cubicBezTo>
                  <a:cubicBezTo>
                    <a:pt x="3904" y="5420"/>
                    <a:pt x="4695" y="6085"/>
                    <a:pt x="5265" y="6940"/>
                  </a:cubicBezTo>
                  <a:cubicBezTo>
                    <a:pt x="5360" y="7098"/>
                    <a:pt x="5455" y="7257"/>
                    <a:pt x="5550" y="7478"/>
                  </a:cubicBezTo>
                  <a:cubicBezTo>
                    <a:pt x="5519" y="7510"/>
                    <a:pt x="5519" y="7605"/>
                    <a:pt x="5582" y="7637"/>
                  </a:cubicBezTo>
                  <a:cubicBezTo>
                    <a:pt x="5614" y="7637"/>
                    <a:pt x="5614" y="7668"/>
                    <a:pt x="5645" y="7668"/>
                  </a:cubicBezTo>
                  <a:cubicBezTo>
                    <a:pt x="6532" y="9537"/>
                    <a:pt x="7070" y="12704"/>
                    <a:pt x="4885" y="13464"/>
                  </a:cubicBezTo>
                  <a:lnTo>
                    <a:pt x="4790" y="13464"/>
                  </a:lnTo>
                  <a:cubicBezTo>
                    <a:pt x="4727" y="13464"/>
                    <a:pt x="4695" y="13527"/>
                    <a:pt x="4727" y="13590"/>
                  </a:cubicBezTo>
                  <a:cubicBezTo>
                    <a:pt x="4701" y="13642"/>
                    <a:pt x="4739" y="13694"/>
                    <a:pt x="4805" y="13694"/>
                  </a:cubicBezTo>
                  <a:cubicBezTo>
                    <a:pt x="4820" y="13694"/>
                    <a:pt x="4836" y="13691"/>
                    <a:pt x="4854" y="13685"/>
                  </a:cubicBezTo>
                  <a:cubicBezTo>
                    <a:pt x="4885" y="13685"/>
                    <a:pt x="4917" y="13685"/>
                    <a:pt x="4980" y="13654"/>
                  </a:cubicBezTo>
                  <a:cubicBezTo>
                    <a:pt x="5341" y="13699"/>
                    <a:pt x="5758" y="13765"/>
                    <a:pt x="6158" y="13765"/>
                  </a:cubicBezTo>
                  <a:cubicBezTo>
                    <a:pt x="6602" y="13765"/>
                    <a:pt x="7024" y="13684"/>
                    <a:pt x="7324" y="13400"/>
                  </a:cubicBezTo>
                  <a:cubicBezTo>
                    <a:pt x="7609" y="13147"/>
                    <a:pt x="7862" y="12545"/>
                    <a:pt x="8084" y="12260"/>
                  </a:cubicBezTo>
                  <a:cubicBezTo>
                    <a:pt x="8242" y="12039"/>
                    <a:pt x="8369" y="11944"/>
                    <a:pt x="8432" y="11659"/>
                  </a:cubicBezTo>
                  <a:cubicBezTo>
                    <a:pt x="8622" y="10835"/>
                    <a:pt x="7831" y="9949"/>
                    <a:pt x="7577" y="9283"/>
                  </a:cubicBezTo>
                  <a:cubicBezTo>
                    <a:pt x="7229" y="8365"/>
                    <a:pt x="6690" y="7922"/>
                    <a:pt x="5835" y="7510"/>
                  </a:cubicBezTo>
                  <a:cubicBezTo>
                    <a:pt x="5455" y="6718"/>
                    <a:pt x="4917" y="6053"/>
                    <a:pt x="4315" y="5483"/>
                  </a:cubicBezTo>
                  <a:lnTo>
                    <a:pt x="4315" y="5483"/>
                  </a:lnTo>
                  <a:cubicBezTo>
                    <a:pt x="4822" y="5705"/>
                    <a:pt x="5360" y="5927"/>
                    <a:pt x="5899" y="6085"/>
                  </a:cubicBezTo>
                  <a:cubicBezTo>
                    <a:pt x="7514" y="7035"/>
                    <a:pt x="9414" y="7447"/>
                    <a:pt x="11061" y="8428"/>
                  </a:cubicBezTo>
                  <a:cubicBezTo>
                    <a:pt x="11758" y="8840"/>
                    <a:pt x="12423" y="9315"/>
                    <a:pt x="13056" y="9822"/>
                  </a:cubicBezTo>
                  <a:cubicBezTo>
                    <a:pt x="13151" y="10582"/>
                    <a:pt x="12834" y="11247"/>
                    <a:pt x="12803" y="12007"/>
                  </a:cubicBezTo>
                  <a:cubicBezTo>
                    <a:pt x="12739" y="12704"/>
                    <a:pt x="12993" y="13020"/>
                    <a:pt x="13341" y="13622"/>
                  </a:cubicBezTo>
                  <a:cubicBezTo>
                    <a:pt x="13879" y="14509"/>
                    <a:pt x="13753" y="15364"/>
                    <a:pt x="13974" y="16314"/>
                  </a:cubicBezTo>
                  <a:cubicBezTo>
                    <a:pt x="14164" y="16947"/>
                    <a:pt x="14481" y="17517"/>
                    <a:pt x="14924" y="18024"/>
                  </a:cubicBezTo>
                  <a:cubicBezTo>
                    <a:pt x="15463" y="18657"/>
                    <a:pt x="16128" y="19037"/>
                    <a:pt x="16825" y="19449"/>
                  </a:cubicBezTo>
                  <a:cubicBezTo>
                    <a:pt x="17838" y="20083"/>
                    <a:pt x="18440" y="20684"/>
                    <a:pt x="19231" y="21571"/>
                  </a:cubicBezTo>
                  <a:cubicBezTo>
                    <a:pt x="19611" y="22014"/>
                    <a:pt x="20055" y="22426"/>
                    <a:pt x="20593" y="22711"/>
                  </a:cubicBezTo>
                  <a:cubicBezTo>
                    <a:pt x="21480" y="23186"/>
                    <a:pt x="22462" y="23281"/>
                    <a:pt x="23253" y="23946"/>
                  </a:cubicBezTo>
                  <a:cubicBezTo>
                    <a:pt x="23266" y="23959"/>
                    <a:pt x="23285" y="23967"/>
                    <a:pt x="23305" y="23967"/>
                  </a:cubicBezTo>
                  <a:cubicBezTo>
                    <a:pt x="23332" y="23967"/>
                    <a:pt x="23361" y="23952"/>
                    <a:pt x="23380" y="23915"/>
                  </a:cubicBezTo>
                  <a:cubicBezTo>
                    <a:pt x="23443" y="23915"/>
                    <a:pt x="23507" y="23851"/>
                    <a:pt x="23443" y="23756"/>
                  </a:cubicBezTo>
                  <a:cubicBezTo>
                    <a:pt x="22747" y="22616"/>
                    <a:pt x="22462" y="21603"/>
                    <a:pt x="22462" y="20273"/>
                  </a:cubicBezTo>
                  <a:cubicBezTo>
                    <a:pt x="22493" y="19386"/>
                    <a:pt x="22493" y="18499"/>
                    <a:pt x="22367" y="17612"/>
                  </a:cubicBezTo>
                  <a:cubicBezTo>
                    <a:pt x="22208" y="16757"/>
                    <a:pt x="21955" y="15871"/>
                    <a:pt x="21543" y="15111"/>
                  </a:cubicBezTo>
                  <a:cubicBezTo>
                    <a:pt x="21163" y="14350"/>
                    <a:pt x="20530" y="14034"/>
                    <a:pt x="20245" y="13179"/>
                  </a:cubicBezTo>
                  <a:cubicBezTo>
                    <a:pt x="19833" y="11849"/>
                    <a:pt x="19421" y="10962"/>
                    <a:pt x="18091" y="10265"/>
                  </a:cubicBezTo>
                  <a:cubicBezTo>
                    <a:pt x="16977" y="9657"/>
                    <a:pt x="15659" y="9515"/>
                    <a:pt x="14382" y="9515"/>
                  </a:cubicBezTo>
                  <a:cubicBezTo>
                    <a:pt x="14063" y="9515"/>
                    <a:pt x="13746" y="9524"/>
                    <a:pt x="13436" y="9537"/>
                  </a:cubicBezTo>
                  <a:cubicBezTo>
                    <a:pt x="13373" y="9537"/>
                    <a:pt x="13341" y="9600"/>
                    <a:pt x="13373" y="9664"/>
                  </a:cubicBezTo>
                  <a:cubicBezTo>
                    <a:pt x="12708" y="9093"/>
                    <a:pt x="11979" y="8555"/>
                    <a:pt x="11219" y="8112"/>
                  </a:cubicBezTo>
                  <a:cubicBezTo>
                    <a:pt x="9857" y="7288"/>
                    <a:pt x="8337" y="6845"/>
                    <a:pt x="6880" y="6243"/>
                  </a:cubicBezTo>
                  <a:lnTo>
                    <a:pt x="6880" y="6243"/>
                  </a:lnTo>
                  <a:cubicBezTo>
                    <a:pt x="7106" y="6267"/>
                    <a:pt x="7334" y="6278"/>
                    <a:pt x="7563" y="6278"/>
                  </a:cubicBezTo>
                  <a:cubicBezTo>
                    <a:pt x="8846" y="6278"/>
                    <a:pt x="10173" y="5937"/>
                    <a:pt x="11409" y="5642"/>
                  </a:cubicBezTo>
                  <a:cubicBezTo>
                    <a:pt x="11821" y="5547"/>
                    <a:pt x="12201" y="5452"/>
                    <a:pt x="12581" y="5325"/>
                  </a:cubicBezTo>
                  <a:cubicBezTo>
                    <a:pt x="12581" y="5347"/>
                    <a:pt x="12597" y="5370"/>
                    <a:pt x="12617" y="5370"/>
                  </a:cubicBezTo>
                  <a:cubicBezTo>
                    <a:pt x="12626" y="5370"/>
                    <a:pt x="12635" y="5366"/>
                    <a:pt x="12644" y="5357"/>
                  </a:cubicBezTo>
                  <a:cubicBezTo>
                    <a:pt x="14164" y="4660"/>
                    <a:pt x="15779" y="4691"/>
                    <a:pt x="17395" y="4565"/>
                  </a:cubicBezTo>
                  <a:cubicBezTo>
                    <a:pt x="18853" y="4425"/>
                    <a:pt x="20261" y="3937"/>
                    <a:pt x="21708" y="3937"/>
                  </a:cubicBezTo>
                  <a:cubicBezTo>
                    <a:pt x="21895" y="3937"/>
                    <a:pt x="22083" y="3945"/>
                    <a:pt x="22272" y="3963"/>
                  </a:cubicBezTo>
                  <a:cubicBezTo>
                    <a:pt x="22282" y="3974"/>
                    <a:pt x="22289" y="3977"/>
                    <a:pt x="22295" y="3977"/>
                  </a:cubicBezTo>
                  <a:cubicBezTo>
                    <a:pt x="22307" y="3977"/>
                    <a:pt x="22314" y="3963"/>
                    <a:pt x="22335" y="3963"/>
                  </a:cubicBezTo>
                  <a:cubicBezTo>
                    <a:pt x="23780" y="6171"/>
                    <a:pt x="26233" y="7558"/>
                    <a:pt x="28848" y="7558"/>
                  </a:cubicBezTo>
                  <a:cubicBezTo>
                    <a:pt x="29271" y="7558"/>
                    <a:pt x="29698" y="7522"/>
                    <a:pt x="30126" y="7447"/>
                  </a:cubicBezTo>
                  <a:cubicBezTo>
                    <a:pt x="32976" y="6940"/>
                    <a:pt x="36269" y="4438"/>
                    <a:pt x="36111" y="1240"/>
                  </a:cubicBezTo>
                  <a:cubicBezTo>
                    <a:pt x="36111" y="1172"/>
                    <a:pt x="36066" y="1140"/>
                    <a:pt x="36018" y="1140"/>
                  </a:cubicBezTo>
                  <a:cubicBezTo>
                    <a:pt x="35978" y="1140"/>
                    <a:pt x="35936" y="1164"/>
                    <a:pt x="35921" y="1208"/>
                  </a:cubicBezTo>
                  <a:cubicBezTo>
                    <a:pt x="35026" y="1958"/>
                    <a:pt x="33946" y="2375"/>
                    <a:pt x="32823" y="2375"/>
                  </a:cubicBezTo>
                  <a:cubicBezTo>
                    <a:pt x="32475" y="2375"/>
                    <a:pt x="32124" y="2335"/>
                    <a:pt x="31772" y="2253"/>
                  </a:cubicBezTo>
                  <a:cubicBezTo>
                    <a:pt x="30664" y="1968"/>
                    <a:pt x="29682" y="1271"/>
                    <a:pt x="28542" y="1081"/>
                  </a:cubicBezTo>
                  <a:cubicBezTo>
                    <a:pt x="28320" y="1042"/>
                    <a:pt x="28100" y="1024"/>
                    <a:pt x="27884" y="1024"/>
                  </a:cubicBezTo>
                  <a:cubicBezTo>
                    <a:pt x="25816" y="1024"/>
                    <a:pt x="24004" y="2687"/>
                    <a:pt x="22398" y="3805"/>
                  </a:cubicBezTo>
                  <a:cubicBezTo>
                    <a:pt x="22382" y="3789"/>
                    <a:pt x="22359" y="3781"/>
                    <a:pt x="22335" y="3781"/>
                  </a:cubicBezTo>
                  <a:cubicBezTo>
                    <a:pt x="22311" y="3781"/>
                    <a:pt x="22287" y="3789"/>
                    <a:pt x="22272" y="3805"/>
                  </a:cubicBezTo>
                  <a:cubicBezTo>
                    <a:pt x="22001" y="3759"/>
                    <a:pt x="21729" y="3739"/>
                    <a:pt x="21457" y="3739"/>
                  </a:cubicBezTo>
                  <a:cubicBezTo>
                    <a:pt x="20042" y="3739"/>
                    <a:pt x="18612" y="4269"/>
                    <a:pt x="17205" y="4375"/>
                  </a:cubicBezTo>
                  <a:cubicBezTo>
                    <a:pt x="16223" y="4438"/>
                    <a:pt x="15273" y="4470"/>
                    <a:pt x="14323" y="4691"/>
                  </a:cubicBezTo>
                  <a:cubicBezTo>
                    <a:pt x="17490" y="3298"/>
                    <a:pt x="20308" y="1176"/>
                    <a:pt x="23665" y="131"/>
                  </a:cubicBezTo>
                  <a:cubicBezTo>
                    <a:pt x="23751" y="131"/>
                    <a:pt x="23733" y="0"/>
                    <a:pt x="23658" y="0"/>
                  </a:cubicBezTo>
                  <a:close/>
                </a:path>
              </a:pathLst>
            </a:custGeom>
            <a:solidFill>
              <a:srgbClr val="CC6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7"/>
            <p:cNvSpPr/>
            <p:nvPr/>
          </p:nvSpPr>
          <p:spPr>
            <a:xfrm rot="5400000">
              <a:off x="1940637" y="1239686"/>
              <a:ext cx="1220070" cy="913443"/>
            </a:xfrm>
            <a:custGeom>
              <a:avLst/>
              <a:gdLst/>
              <a:ahLst/>
              <a:cxnLst/>
              <a:rect l="l" t="t" r="r" b="b"/>
              <a:pathLst>
                <a:path w="28799" h="21560" extrusionOk="0">
                  <a:moveTo>
                    <a:pt x="4853" y="1"/>
                  </a:moveTo>
                  <a:cubicBezTo>
                    <a:pt x="4778" y="1"/>
                    <a:pt x="4759" y="134"/>
                    <a:pt x="4846" y="163"/>
                  </a:cubicBezTo>
                  <a:cubicBezTo>
                    <a:pt x="8488" y="1050"/>
                    <a:pt x="12351" y="1810"/>
                    <a:pt x="14790" y="4882"/>
                  </a:cubicBezTo>
                  <a:cubicBezTo>
                    <a:pt x="14758" y="4913"/>
                    <a:pt x="14726" y="4945"/>
                    <a:pt x="14695" y="5008"/>
                  </a:cubicBezTo>
                  <a:cubicBezTo>
                    <a:pt x="14663" y="5135"/>
                    <a:pt x="14663" y="5262"/>
                    <a:pt x="14631" y="5388"/>
                  </a:cubicBezTo>
                  <a:cubicBezTo>
                    <a:pt x="14410" y="5958"/>
                    <a:pt x="14030" y="6338"/>
                    <a:pt x="13523" y="6528"/>
                  </a:cubicBezTo>
                  <a:cubicBezTo>
                    <a:pt x="13301" y="6655"/>
                    <a:pt x="13048" y="6718"/>
                    <a:pt x="12795" y="6845"/>
                  </a:cubicBezTo>
                  <a:cubicBezTo>
                    <a:pt x="11433" y="7542"/>
                    <a:pt x="10514" y="8650"/>
                    <a:pt x="9723" y="9949"/>
                  </a:cubicBezTo>
                  <a:cubicBezTo>
                    <a:pt x="8836" y="11500"/>
                    <a:pt x="8171" y="13147"/>
                    <a:pt x="7253" y="14667"/>
                  </a:cubicBezTo>
                  <a:cubicBezTo>
                    <a:pt x="7221" y="14731"/>
                    <a:pt x="7221" y="14762"/>
                    <a:pt x="7189" y="14826"/>
                  </a:cubicBezTo>
                  <a:cubicBezTo>
                    <a:pt x="6374" y="15779"/>
                    <a:pt x="5179" y="16363"/>
                    <a:pt x="4016" y="16363"/>
                  </a:cubicBezTo>
                  <a:cubicBezTo>
                    <a:pt x="3054" y="16363"/>
                    <a:pt x="2113" y="15964"/>
                    <a:pt x="1425" y="15047"/>
                  </a:cubicBezTo>
                  <a:cubicBezTo>
                    <a:pt x="1192" y="14744"/>
                    <a:pt x="1097" y="14441"/>
                    <a:pt x="860" y="14441"/>
                  </a:cubicBezTo>
                  <a:cubicBezTo>
                    <a:pt x="775" y="14441"/>
                    <a:pt x="672" y="14480"/>
                    <a:pt x="539" y="14572"/>
                  </a:cubicBezTo>
                  <a:cubicBezTo>
                    <a:pt x="0" y="14952"/>
                    <a:pt x="64" y="16124"/>
                    <a:pt x="190" y="16663"/>
                  </a:cubicBezTo>
                  <a:cubicBezTo>
                    <a:pt x="507" y="17771"/>
                    <a:pt x="1457" y="18499"/>
                    <a:pt x="2439" y="19006"/>
                  </a:cubicBezTo>
                  <a:cubicBezTo>
                    <a:pt x="2502" y="19006"/>
                    <a:pt x="2534" y="19006"/>
                    <a:pt x="2566" y="18974"/>
                  </a:cubicBezTo>
                  <a:cubicBezTo>
                    <a:pt x="2724" y="19006"/>
                    <a:pt x="2882" y="19038"/>
                    <a:pt x="3041" y="19038"/>
                  </a:cubicBezTo>
                  <a:cubicBezTo>
                    <a:pt x="3769" y="19133"/>
                    <a:pt x="4529" y="19291"/>
                    <a:pt x="5289" y="19418"/>
                  </a:cubicBezTo>
                  <a:cubicBezTo>
                    <a:pt x="5311" y="19440"/>
                    <a:pt x="5334" y="19462"/>
                    <a:pt x="5367" y="19462"/>
                  </a:cubicBezTo>
                  <a:cubicBezTo>
                    <a:pt x="5381" y="19462"/>
                    <a:pt x="5397" y="19459"/>
                    <a:pt x="5416" y="19449"/>
                  </a:cubicBezTo>
                  <a:cubicBezTo>
                    <a:pt x="5447" y="19449"/>
                    <a:pt x="5447" y="19449"/>
                    <a:pt x="5479" y="19418"/>
                  </a:cubicBezTo>
                  <a:cubicBezTo>
                    <a:pt x="6429" y="19576"/>
                    <a:pt x="7379" y="19671"/>
                    <a:pt x="8298" y="19671"/>
                  </a:cubicBezTo>
                  <a:cubicBezTo>
                    <a:pt x="8931" y="19671"/>
                    <a:pt x="9533" y="19544"/>
                    <a:pt x="10103" y="19291"/>
                  </a:cubicBezTo>
                  <a:cubicBezTo>
                    <a:pt x="10483" y="19133"/>
                    <a:pt x="11401" y="18246"/>
                    <a:pt x="11971" y="17993"/>
                  </a:cubicBezTo>
                  <a:cubicBezTo>
                    <a:pt x="11971" y="18024"/>
                    <a:pt x="12003" y="18024"/>
                    <a:pt x="12035" y="18024"/>
                  </a:cubicBezTo>
                  <a:cubicBezTo>
                    <a:pt x="12161" y="18309"/>
                    <a:pt x="12288" y="18563"/>
                    <a:pt x="12446" y="18848"/>
                  </a:cubicBezTo>
                  <a:cubicBezTo>
                    <a:pt x="12415" y="18911"/>
                    <a:pt x="12446" y="18974"/>
                    <a:pt x="12478" y="18974"/>
                  </a:cubicBezTo>
                  <a:cubicBezTo>
                    <a:pt x="12642" y="19038"/>
                    <a:pt x="12812" y="19066"/>
                    <a:pt x="12986" y="19066"/>
                  </a:cubicBezTo>
                  <a:cubicBezTo>
                    <a:pt x="14114" y="19066"/>
                    <a:pt x="15379" y="17860"/>
                    <a:pt x="16120" y="17201"/>
                  </a:cubicBezTo>
                  <a:cubicBezTo>
                    <a:pt x="17450" y="15997"/>
                    <a:pt x="18463" y="14414"/>
                    <a:pt x="18812" y="12641"/>
                  </a:cubicBezTo>
                  <a:cubicBezTo>
                    <a:pt x="19033" y="11532"/>
                    <a:pt x="18970" y="10424"/>
                    <a:pt x="18653" y="9379"/>
                  </a:cubicBezTo>
                  <a:lnTo>
                    <a:pt x="18653" y="9379"/>
                  </a:lnTo>
                  <a:cubicBezTo>
                    <a:pt x="19192" y="10550"/>
                    <a:pt x="19698" y="11754"/>
                    <a:pt x="20174" y="12989"/>
                  </a:cubicBezTo>
                  <a:cubicBezTo>
                    <a:pt x="19477" y="14699"/>
                    <a:pt x="19635" y="17011"/>
                    <a:pt x="20965" y="18373"/>
                  </a:cubicBezTo>
                  <a:cubicBezTo>
                    <a:pt x="23055" y="20494"/>
                    <a:pt x="26666" y="19069"/>
                    <a:pt x="28534" y="21508"/>
                  </a:cubicBezTo>
                  <a:cubicBezTo>
                    <a:pt x="28534" y="21540"/>
                    <a:pt x="28566" y="21540"/>
                    <a:pt x="28597" y="21540"/>
                  </a:cubicBezTo>
                  <a:cubicBezTo>
                    <a:pt x="28618" y="21553"/>
                    <a:pt x="28641" y="21560"/>
                    <a:pt x="28662" y="21560"/>
                  </a:cubicBezTo>
                  <a:cubicBezTo>
                    <a:pt x="28737" y="21560"/>
                    <a:pt x="28798" y="21480"/>
                    <a:pt x="28724" y="21381"/>
                  </a:cubicBezTo>
                  <a:cubicBezTo>
                    <a:pt x="28692" y="21350"/>
                    <a:pt x="28661" y="21286"/>
                    <a:pt x="28629" y="21254"/>
                  </a:cubicBezTo>
                  <a:cubicBezTo>
                    <a:pt x="28249" y="19513"/>
                    <a:pt x="27299" y="17961"/>
                    <a:pt x="26001" y="16726"/>
                  </a:cubicBezTo>
                  <a:cubicBezTo>
                    <a:pt x="25336" y="16092"/>
                    <a:pt x="24544" y="15554"/>
                    <a:pt x="23752" y="15079"/>
                  </a:cubicBezTo>
                  <a:cubicBezTo>
                    <a:pt x="22612" y="14446"/>
                    <a:pt x="21282" y="14129"/>
                    <a:pt x="20427" y="13116"/>
                  </a:cubicBezTo>
                  <a:cubicBezTo>
                    <a:pt x="20395" y="13084"/>
                    <a:pt x="20395" y="13052"/>
                    <a:pt x="20395" y="13021"/>
                  </a:cubicBezTo>
                  <a:cubicBezTo>
                    <a:pt x="20395" y="12989"/>
                    <a:pt x="20395" y="12989"/>
                    <a:pt x="20395" y="12989"/>
                  </a:cubicBezTo>
                  <a:cubicBezTo>
                    <a:pt x="20395" y="12989"/>
                    <a:pt x="20395" y="12957"/>
                    <a:pt x="20395" y="12957"/>
                  </a:cubicBezTo>
                  <a:cubicBezTo>
                    <a:pt x="19888" y="10867"/>
                    <a:pt x="18843" y="8872"/>
                    <a:pt x="17577" y="7162"/>
                  </a:cubicBezTo>
                  <a:cubicBezTo>
                    <a:pt x="17038" y="6212"/>
                    <a:pt x="16342" y="5293"/>
                    <a:pt x="15360" y="4818"/>
                  </a:cubicBezTo>
                  <a:cubicBezTo>
                    <a:pt x="15328" y="4755"/>
                    <a:pt x="15296" y="4692"/>
                    <a:pt x="15265" y="4660"/>
                  </a:cubicBezTo>
                  <a:cubicBezTo>
                    <a:pt x="15265" y="4597"/>
                    <a:pt x="15233" y="4533"/>
                    <a:pt x="15170" y="4533"/>
                  </a:cubicBezTo>
                  <a:cubicBezTo>
                    <a:pt x="15138" y="4502"/>
                    <a:pt x="15138" y="4470"/>
                    <a:pt x="15106" y="4438"/>
                  </a:cubicBezTo>
                  <a:cubicBezTo>
                    <a:pt x="15088" y="4410"/>
                    <a:pt x="15064" y="4399"/>
                    <a:pt x="15040" y="4399"/>
                  </a:cubicBezTo>
                  <a:cubicBezTo>
                    <a:pt x="14983" y="4399"/>
                    <a:pt x="14926" y="4466"/>
                    <a:pt x="14948" y="4533"/>
                  </a:cubicBezTo>
                  <a:lnTo>
                    <a:pt x="14980" y="4597"/>
                  </a:lnTo>
                  <a:lnTo>
                    <a:pt x="14916" y="4597"/>
                  </a:lnTo>
                  <a:cubicBezTo>
                    <a:pt x="12541" y="1683"/>
                    <a:pt x="8519" y="480"/>
                    <a:pt x="4877" y="5"/>
                  </a:cubicBezTo>
                  <a:cubicBezTo>
                    <a:pt x="4869" y="2"/>
                    <a:pt x="4861" y="1"/>
                    <a:pt x="4853" y="1"/>
                  </a:cubicBezTo>
                  <a:close/>
                </a:path>
              </a:pathLst>
            </a:custGeom>
            <a:solidFill>
              <a:srgbClr val="E2C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7"/>
            <p:cNvSpPr/>
            <p:nvPr/>
          </p:nvSpPr>
          <p:spPr>
            <a:xfrm rot="5400000">
              <a:off x="1938364" y="9760"/>
              <a:ext cx="906992" cy="851714"/>
            </a:xfrm>
            <a:custGeom>
              <a:avLst/>
              <a:gdLst/>
              <a:ahLst/>
              <a:cxnLst/>
              <a:rect l="l" t="t" r="r" b="b"/>
              <a:pathLst>
                <a:path w="21409" h="20103" extrusionOk="0">
                  <a:moveTo>
                    <a:pt x="16537" y="2431"/>
                  </a:moveTo>
                  <a:cubicBezTo>
                    <a:pt x="17284" y="2431"/>
                    <a:pt x="18027" y="2551"/>
                    <a:pt x="18717" y="2812"/>
                  </a:cubicBezTo>
                  <a:cubicBezTo>
                    <a:pt x="19255" y="2875"/>
                    <a:pt x="19382" y="3192"/>
                    <a:pt x="19097" y="3762"/>
                  </a:cubicBezTo>
                  <a:cubicBezTo>
                    <a:pt x="19002" y="3793"/>
                    <a:pt x="18907" y="3793"/>
                    <a:pt x="18812" y="3825"/>
                  </a:cubicBezTo>
                  <a:cubicBezTo>
                    <a:pt x="18590" y="3952"/>
                    <a:pt x="18210" y="3983"/>
                    <a:pt x="17957" y="4078"/>
                  </a:cubicBezTo>
                  <a:cubicBezTo>
                    <a:pt x="17324" y="4300"/>
                    <a:pt x="16785" y="4617"/>
                    <a:pt x="16247" y="4997"/>
                  </a:cubicBezTo>
                  <a:cubicBezTo>
                    <a:pt x="16189" y="4995"/>
                    <a:pt x="16131" y="4995"/>
                    <a:pt x="16073" y="4995"/>
                  </a:cubicBezTo>
                  <a:cubicBezTo>
                    <a:pt x="14605" y="4995"/>
                    <a:pt x="13073" y="5386"/>
                    <a:pt x="12098" y="6422"/>
                  </a:cubicBezTo>
                  <a:cubicBezTo>
                    <a:pt x="11560" y="6643"/>
                    <a:pt x="11022" y="6865"/>
                    <a:pt x="10483" y="7055"/>
                  </a:cubicBezTo>
                  <a:cubicBezTo>
                    <a:pt x="11402" y="6517"/>
                    <a:pt x="11972" y="5503"/>
                    <a:pt x="12795" y="4807"/>
                  </a:cubicBezTo>
                  <a:cubicBezTo>
                    <a:pt x="13357" y="4349"/>
                    <a:pt x="13918" y="4192"/>
                    <a:pt x="14525" y="4192"/>
                  </a:cubicBezTo>
                  <a:cubicBezTo>
                    <a:pt x="14842" y="4192"/>
                    <a:pt x="15171" y="4235"/>
                    <a:pt x="15519" y="4300"/>
                  </a:cubicBezTo>
                  <a:cubicBezTo>
                    <a:pt x="15883" y="4363"/>
                    <a:pt x="16247" y="4427"/>
                    <a:pt x="16603" y="4427"/>
                  </a:cubicBezTo>
                  <a:cubicBezTo>
                    <a:pt x="16959" y="4427"/>
                    <a:pt x="17308" y="4363"/>
                    <a:pt x="17640" y="4173"/>
                  </a:cubicBezTo>
                  <a:cubicBezTo>
                    <a:pt x="17640" y="4173"/>
                    <a:pt x="17640" y="4110"/>
                    <a:pt x="17609" y="4110"/>
                  </a:cubicBezTo>
                  <a:cubicBezTo>
                    <a:pt x="17327" y="4194"/>
                    <a:pt x="17042" y="4224"/>
                    <a:pt x="16755" y="4224"/>
                  </a:cubicBezTo>
                  <a:cubicBezTo>
                    <a:pt x="15985" y="4224"/>
                    <a:pt x="15206" y="4004"/>
                    <a:pt x="14453" y="4004"/>
                  </a:cubicBezTo>
                  <a:cubicBezTo>
                    <a:pt x="14004" y="4004"/>
                    <a:pt x="13565" y="4082"/>
                    <a:pt x="13143" y="4332"/>
                  </a:cubicBezTo>
                  <a:cubicBezTo>
                    <a:pt x="11813" y="5123"/>
                    <a:pt x="11243" y="6802"/>
                    <a:pt x="9691" y="7213"/>
                  </a:cubicBezTo>
                  <a:cubicBezTo>
                    <a:pt x="8868" y="7055"/>
                    <a:pt x="8076" y="6897"/>
                    <a:pt x="7348" y="6517"/>
                  </a:cubicBezTo>
                  <a:cubicBezTo>
                    <a:pt x="7316" y="6517"/>
                    <a:pt x="7316" y="6485"/>
                    <a:pt x="7285" y="6485"/>
                  </a:cubicBezTo>
                  <a:cubicBezTo>
                    <a:pt x="8045" y="6010"/>
                    <a:pt x="8678" y="5662"/>
                    <a:pt x="9596" y="5630"/>
                  </a:cubicBezTo>
                  <a:cubicBezTo>
                    <a:pt x="9672" y="5630"/>
                    <a:pt x="9745" y="5631"/>
                    <a:pt x="9814" y="5631"/>
                  </a:cubicBezTo>
                  <a:cubicBezTo>
                    <a:pt x="10092" y="5631"/>
                    <a:pt x="10325" y="5611"/>
                    <a:pt x="10578" y="5408"/>
                  </a:cubicBezTo>
                  <a:cubicBezTo>
                    <a:pt x="11117" y="5028"/>
                    <a:pt x="11497" y="4363"/>
                    <a:pt x="12067" y="3920"/>
                  </a:cubicBezTo>
                  <a:cubicBezTo>
                    <a:pt x="12700" y="3445"/>
                    <a:pt x="13428" y="3065"/>
                    <a:pt x="14188" y="2812"/>
                  </a:cubicBezTo>
                  <a:cubicBezTo>
                    <a:pt x="14940" y="2567"/>
                    <a:pt x="15741" y="2431"/>
                    <a:pt x="16537" y="2431"/>
                  </a:cubicBezTo>
                  <a:close/>
                  <a:moveTo>
                    <a:pt x="381" y="373"/>
                  </a:moveTo>
                  <a:lnTo>
                    <a:pt x="381" y="373"/>
                  </a:lnTo>
                  <a:cubicBezTo>
                    <a:pt x="1046" y="1070"/>
                    <a:pt x="1584" y="1893"/>
                    <a:pt x="2344" y="2495"/>
                  </a:cubicBezTo>
                  <a:cubicBezTo>
                    <a:pt x="2819" y="2907"/>
                    <a:pt x="3326" y="3192"/>
                    <a:pt x="3864" y="3477"/>
                  </a:cubicBezTo>
                  <a:cubicBezTo>
                    <a:pt x="4086" y="3572"/>
                    <a:pt x="4308" y="3667"/>
                    <a:pt x="4498" y="3762"/>
                  </a:cubicBezTo>
                  <a:cubicBezTo>
                    <a:pt x="4593" y="3793"/>
                    <a:pt x="4719" y="3825"/>
                    <a:pt x="4814" y="3888"/>
                  </a:cubicBezTo>
                  <a:cubicBezTo>
                    <a:pt x="5163" y="3920"/>
                    <a:pt x="5321" y="4142"/>
                    <a:pt x="5226" y="4522"/>
                  </a:cubicBezTo>
                  <a:cubicBezTo>
                    <a:pt x="5163" y="4522"/>
                    <a:pt x="5163" y="4617"/>
                    <a:pt x="5194" y="4648"/>
                  </a:cubicBezTo>
                  <a:cubicBezTo>
                    <a:pt x="5954" y="5250"/>
                    <a:pt x="6810" y="5725"/>
                    <a:pt x="7760" y="6010"/>
                  </a:cubicBezTo>
                  <a:cubicBezTo>
                    <a:pt x="7538" y="6137"/>
                    <a:pt x="7348" y="6295"/>
                    <a:pt x="7190" y="6453"/>
                  </a:cubicBezTo>
                  <a:cubicBezTo>
                    <a:pt x="7158" y="6485"/>
                    <a:pt x="7095" y="6517"/>
                    <a:pt x="7095" y="6580"/>
                  </a:cubicBezTo>
                  <a:cubicBezTo>
                    <a:pt x="7095" y="6612"/>
                    <a:pt x="7095" y="6675"/>
                    <a:pt x="7095" y="6738"/>
                  </a:cubicBezTo>
                  <a:cubicBezTo>
                    <a:pt x="6873" y="7023"/>
                    <a:pt x="6746" y="7309"/>
                    <a:pt x="6683" y="7657"/>
                  </a:cubicBezTo>
                  <a:cubicBezTo>
                    <a:pt x="6081" y="6137"/>
                    <a:pt x="4561" y="5282"/>
                    <a:pt x="3326" y="4300"/>
                  </a:cubicBezTo>
                  <a:cubicBezTo>
                    <a:pt x="2503" y="3635"/>
                    <a:pt x="1806" y="2907"/>
                    <a:pt x="1172" y="2051"/>
                  </a:cubicBezTo>
                  <a:cubicBezTo>
                    <a:pt x="792" y="1545"/>
                    <a:pt x="666" y="911"/>
                    <a:pt x="381" y="373"/>
                  </a:cubicBezTo>
                  <a:close/>
                  <a:moveTo>
                    <a:pt x="14924" y="5960"/>
                  </a:moveTo>
                  <a:cubicBezTo>
                    <a:pt x="16043" y="5960"/>
                    <a:pt x="17172" y="6245"/>
                    <a:pt x="18147" y="6802"/>
                  </a:cubicBezTo>
                  <a:cubicBezTo>
                    <a:pt x="18844" y="7182"/>
                    <a:pt x="19414" y="7689"/>
                    <a:pt x="19794" y="8385"/>
                  </a:cubicBezTo>
                  <a:cubicBezTo>
                    <a:pt x="20047" y="8829"/>
                    <a:pt x="21061" y="10855"/>
                    <a:pt x="20111" y="11109"/>
                  </a:cubicBezTo>
                  <a:cubicBezTo>
                    <a:pt x="20107" y="11111"/>
                    <a:pt x="20101" y="11112"/>
                    <a:pt x="20094" y="11112"/>
                  </a:cubicBezTo>
                  <a:cubicBezTo>
                    <a:pt x="19982" y="11112"/>
                    <a:pt x="19475" y="10887"/>
                    <a:pt x="19445" y="10887"/>
                  </a:cubicBezTo>
                  <a:cubicBezTo>
                    <a:pt x="19255" y="10855"/>
                    <a:pt x="19065" y="10824"/>
                    <a:pt x="18875" y="10824"/>
                  </a:cubicBezTo>
                  <a:cubicBezTo>
                    <a:pt x="18860" y="10808"/>
                    <a:pt x="18836" y="10800"/>
                    <a:pt x="18812" y="10800"/>
                  </a:cubicBezTo>
                  <a:cubicBezTo>
                    <a:pt x="18788" y="10800"/>
                    <a:pt x="18765" y="10808"/>
                    <a:pt x="18749" y="10824"/>
                  </a:cubicBezTo>
                  <a:cubicBezTo>
                    <a:pt x="18654" y="10824"/>
                    <a:pt x="18559" y="10824"/>
                    <a:pt x="18432" y="10855"/>
                  </a:cubicBezTo>
                  <a:cubicBezTo>
                    <a:pt x="18234" y="10863"/>
                    <a:pt x="18044" y="10868"/>
                    <a:pt x="17860" y="10868"/>
                  </a:cubicBezTo>
                  <a:cubicBezTo>
                    <a:pt x="17247" y="10868"/>
                    <a:pt x="16690" y="10806"/>
                    <a:pt x="16057" y="10539"/>
                  </a:cubicBezTo>
                  <a:cubicBezTo>
                    <a:pt x="15867" y="10254"/>
                    <a:pt x="15645" y="9937"/>
                    <a:pt x="15392" y="9684"/>
                  </a:cubicBezTo>
                  <a:cubicBezTo>
                    <a:pt x="14600" y="8829"/>
                    <a:pt x="13587" y="8195"/>
                    <a:pt x="12510" y="7815"/>
                  </a:cubicBezTo>
                  <a:cubicBezTo>
                    <a:pt x="11782" y="7562"/>
                    <a:pt x="11022" y="7435"/>
                    <a:pt x="10261" y="7309"/>
                  </a:cubicBezTo>
                  <a:cubicBezTo>
                    <a:pt x="10768" y="7213"/>
                    <a:pt x="11275" y="6992"/>
                    <a:pt x="11782" y="6802"/>
                  </a:cubicBezTo>
                  <a:lnTo>
                    <a:pt x="11782" y="6802"/>
                  </a:lnTo>
                  <a:cubicBezTo>
                    <a:pt x="11756" y="6827"/>
                    <a:pt x="11793" y="6874"/>
                    <a:pt x="11824" y="6874"/>
                  </a:cubicBezTo>
                  <a:cubicBezTo>
                    <a:pt x="11832" y="6874"/>
                    <a:pt x="11839" y="6871"/>
                    <a:pt x="11845" y="6865"/>
                  </a:cubicBezTo>
                  <a:cubicBezTo>
                    <a:pt x="11908" y="6802"/>
                    <a:pt x="11972" y="6738"/>
                    <a:pt x="12035" y="6675"/>
                  </a:cubicBezTo>
                  <a:cubicBezTo>
                    <a:pt x="12573" y="6453"/>
                    <a:pt x="13143" y="6200"/>
                    <a:pt x="13713" y="6073"/>
                  </a:cubicBezTo>
                  <a:cubicBezTo>
                    <a:pt x="14110" y="5997"/>
                    <a:pt x="14517" y="5960"/>
                    <a:pt x="14924" y="5960"/>
                  </a:cubicBezTo>
                  <a:close/>
                  <a:moveTo>
                    <a:pt x="16215" y="10824"/>
                  </a:moveTo>
                  <a:cubicBezTo>
                    <a:pt x="17039" y="11077"/>
                    <a:pt x="17894" y="10982"/>
                    <a:pt x="18717" y="11045"/>
                  </a:cubicBezTo>
                  <a:cubicBezTo>
                    <a:pt x="18717" y="11330"/>
                    <a:pt x="18749" y="11615"/>
                    <a:pt x="18812" y="11900"/>
                  </a:cubicBezTo>
                  <a:cubicBezTo>
                    <a:pt x="18907" y="12217"/>
                    <a:pt x="19287" y="12787"/>
                    <a:pt x="19255" y="13041"/>
                  </a:cubicBezTo>
                  <a:cubicBezTo>
                    <a:pt x="19097" y="13294"/>
                    <a:pt x="18907" y="13579"/>
                    <a:pt x="18717" y="13832"/>
                  </a:cubicBezTo>
                  <a:cubicBezTo>
                    <a:pt x="18559" y="13864"/>
                    <a:pt x="18400" y="13896"/>
                    <a:pt x="18242" y="13896"/>
                  </a:cubicBezTo>
                  <a:lnTo>
                    <a:pt x="17894" y="13896"/>
                  </a:lnTo>
                  <a:cubicBezTo>
                    <a:pt x="17640" y="13927"/>
                    <a:pt x="17450" y="13991"/>
                    <a:pt x="17292" y="14117"/>
                  </a:cubicBezTo>
                  <a:cubicBezTo>
                    <a:pt x="17165" y="13674"/>
                    <a:pt x="17070" y="13262"/>
                    <a:pt x="16975" y="12851"/>
                  </a:cubicBezTo>
                  <a:cubicBezTo>
                    <a:pt x="16817" y="12122"/>
                    <a:pt x="16564" y="11425"/>
                    <a:pt x="16215" y="10824"/>
                  </a:cubicBezTo>
                  <a:close/>
                  <a:moveTo>
                    <a:pt x="7316" y="6675"/>
                  </a:moveTo>
                  <a:lnTo>
                    <a:pt x="7316" y="6675"/>
                  </a:lnTo>
                  <a:cubicBezTo>
                    <a:pt x="9311" y="7720"/>
                    <a:pt x="11718" y="7404"/>
                    <a:pt x="13713" y="8607"/>
                  </a:cubicBezTo>
                  <a:cubicBezTo>
                    <a:pt x="14727" y="9209"/>
                    <a:pt x="15614" y="10095"/>
                    <a:pt x="16184" y="11172"/>
                  </a:cubicBezTo>
                  <a:cubicBezTo>
                    <a:pt x="16690" y="12249"/>
                    <a:pt x="16785" y="13452"/>
                    <a:pt x="17102" y="14592"/>
                  </a:cubicBezTo>
                  <a:cubicBezTo>
                    <a:pt x="17229" y="15004"/>
                    <a:pt x="17419" y="15226"/>
                    <a:pt x="16817" y="15542"/>
                  </a:cubicBezTo>
                  <a:cubicBezTo>
                    <a:pt x="16564" y="15669"/>
                    <a:pt x="16089" y="15637"/>
                    <a:pt x="15804" y="15669"/>
                  </a:cubicBezTo>
                  <a:cubicBezTo>
                    <a:pt x="15492" y="15695"/>
                    <a:pt x="15180" y="15716"/>
                    <a:pt x="14868" y="15716"/>
                  </a:cubicBezTo>
                  <a:cubicBezTo>
                    <a:pt x="14420" y="15716"/>
                    <a:pt x="13971" y="15673"/>
                    <a:pt x="13523" y="15542"/>
                  </a:cubicBezTo>
                  <a:cubicBezTo>
                    <a:pt x="12162" y="15131"/>
                    <a:pt x="11338" y="14022"/>
                    <a:pt x="10768" y="12787"/>
                  </a:cubicBezTo>
                  <a:cubicBezTo>
                    <a:pt x="10293" y="11774"/>
                    <a:pt x="9818" y="10950"/>
                    <a:pt x="9090" y="10127"/>
                  </a:cubicBezTo>
                  <a:cubicBezTo>
                    <a:pt x="8171" y="9145"/>
                    <a:pt x="7190" y="8100"/>
                    <a:pt x="7316" y="6675"/>
                  </a:cubicBezTo>
                  <a:close/>
                  <a:moveTo>
                    <a:pt x="8868" y="10254"/>
                  </a:moveTo>
                  <a:lnTo>
                    <a:pt x="8868" y="10254"/>
                  </a:lnTo>
                  <a:cubicBezTo>
                    <a:pt x="9311" y="10760"/>
                    <a:pt x="9723" y="11235"/>
                    <a:pt x="10071" y="11837"/>
                  </a:cubicBezTo>
                  <a:cubicBezTo>
                    <a:pt x="10420" y="12502"/>
                    <a:pt x="10641" y="13262"/>
                    <a:pt x="11085" y="13896"/>
                  </a:cubicBezTo>
                  <a:cubicBezTo>
                    <a:pt x="11687" y="14877"/>
                    <a:pt x="12637" y="15606"/>
                    <a:pt x="13777" y="15859"/>
                  </a:cubicBezTo>
                  <a:cubicBezTo>
                    <a:pt x="13903" y="15891"/>
                    <a:pt x="14062" y="15891"/>
                    <a:pt x="14188" y="15922"/>
                  </a:cubicBezTo>
                  <a:cubicBezTo>
                    <a:pt x="14188" y="15922"/>
                    <a:pt x="14188" y="15922"/>
                    <a:pt x="14188" y="15954"/>
                  </a:cubicBezTo>
                  <a:cubicBezTo>
                    <a:pt x="14442" y="16461"/>
                    <a:pt x="14632" y="17791"/>
                    <a:pt x="14220" y="18329"/>
                  </a:cubicBezTo>
                  <a:cubicBezTo>
                    <a:pt x="13845" y="18793"/>
                    <a:pt x="13578" y="18956"/>
                    <a:pt x="13367" y="18956"/>
                  </a:cubicBezTo>
                  <a:cubicBezTo>
                    <a:pt x="12902" y="18956"/>
                    <a:pt x="12714" y="18163"/>
                    <a:pt x="12257" y="18076"/>
                  </a:cubicBezTo>
                  <a:cubicBezTo>
                    <a:pt x="12193" y="18060"/>
                    <a:pt x="12137" y="18054"/>
                    <a:pt x="12087" y="18054"/>
                  </a:cubicBezTo>
                  <a:cubicBezTo>
                    <a:pt x="11868" y="18054"/>
                    <a:pt x="11750" y="18174"/>
                    <a:pt x="11567" y="18174"/>
                  </a:cubicBezTo>
                  <a:cubicBezTo>
                    <a:pt x="11454" y="18174"/>
                    <a:pt x="11317" y="18129"/>
                    <a:pt x="11117" y="17981"/>
                  </a:cubicBezTo>
                  <a:cubicBezTo>
                    <a:pt x="10610" y="17633"/>
                    <a:pt x="10230" y="16904"/>
                    <a:pt x="9976" y="16366"/>
                  </a:cubicBezTo>
                  <a:cubicBezTo>
                    <a:pt x="9343" y="15162"/>
                    <a:pt x="9216" y="13896"/>
                    <a:pt x="9185" y="12566"/>
                  </a:cubicBezTo>
                  <a:cubicBezTo>
                    <a:pt x="9185" y="11774"/>
                    <a:pt x="9185" y="10982"/>
                    <a:pt x="8868" y="10254"/>
                  </a:cubicBezTo>
                  <a:close/>
                  <a:moveTo>
                    <a:pt x="7031" y="7182"/>
                  </a:moveTo>
                  <a:cubicBezTo>
                    <a:pt x="6968" y="7847"/>
                    <a:pt x="7253" y="8480"/>
                    <a:pt x="7633" y="9082"/>
                  </a:cubicBezTo>
                  <a:cubicBezTo>
                    <a:pt x="7950" y="9620"/>
                    <a:pt x="8361" y="10127"/>
                    <a:pt x="8488" y="10729"/>
                  </a:cubicBezTo>
                  <a:cubicBezTo>
                    <a:pt x="8710" y="11615"/>
                    <a:pt x="8298" y="12439"/>
                    <a:pt x="7950" y="13231"/>
                  </a:cubicBezTo>
                  <a:cubicBezTo>
                    <a:pt x="7095" y="15226"/>
                    <a:pt x="6683" y="17126"/>
                    <a:pt x="7506" y="19058"/>
                  </a:cubicBezTo>
                  <a:cubicBezTo>
                    <a:pt x="7253" y="18583"/>
                    <a:pt x="7063" y="18044"/>
                    <a:pt x="7000" y="17823"/>
                  </a:cubicBezTo>
                  <a:cubicBezTo>
                    <a:pt x="6746" y="17063"/>
                    <a:pt x="6651" y="16271"/>
                    <a:pt x="6683" y="15479"/>
                  </a:cubicBezTo>
                  <a:cubicBezTo>
                    <a:pt x="6746" y="13959"/>
                    <a:pt x="7411" y="12502"/>
                    <a:pt x="7380" y="11014"/>
                  </a:cubicBezTo>
                  <a:cubicBezTo>
                    <a:pt x="7348" y="9715"/>
                    <a:pt x="6493" y="8385"/>
                    <a:pt x="7031" y="7182"/>
                  </a:cubicBezTo>
                  <a:close/>
                  <a:moveTo>
                    <a:pt x="7611" y="8683"/>
                  </a:moveTo>
                  <a:cubicBezTo>
                    <a:pt x="7818" y="9042"/>
                    <a:pt x="8081" y="9380"/>
                    <a:pt x="8361" y="9684"/>
                  </a:cubicBezTo>
                  <a:cubicBezTo>
                    <a:pt x="8425" y="9747"/>
                    <a:pt x="8488" y="9842"/>
                    <a:pt x="8551" y="9905"/>
                  </a:cubicBezTo>
                  <a:cubicBezTo>
                    <a:pt x="8551" y="9937"/>
                    <a:pt x="8551" y="9937"/>
                    <a:pt x="8551" y="9937"/>
                  </a:cubicBezTo>
                  <a:cubicBezTo>
                    <a:pt x="9343" y="11489"/>
                    <a:pt x="8805" y="13294"/>
                    <a:pt x="9216" y="14941"/>
                  </a:cubicBezTo>
                  <a:cubicBezTo>
                    <a:pt x="9280" y="15194"/>
                    <a:pt x="9343" y="15416"/>
                    <a:pt x="9438" y="15637"/>
                  </a:cubicBezTo>
                  <a:cubicBezTo>
                    <a:pt x="9121" y="16239"/>
                    <a:pt x="8868" y="16841"/>
                    <a:pt x="8741" y="17474"/>
                  </a:cubicBezTo>
                  <a:cubicBezTo>
                    <a:pt x="8646" y="17823"/>
                    <a:pt x="8615" y="18171"/>
                    <a:pt x="8583" y="18519"/>
                  </a:cubicBezTo>
                  <a:cubicBezTo>
                    <a:pt x="8551" y="18741"/>
                    <a:pt x="8710" y="19374"/>
                    <a:pt x="8583" y="19533"/>
                  </a:cubicBezTo>
                  <a:cubicBezTo>
                    <a:pt x="8484" y="19692"/>
                    <a:pt x="8372" y="19763"/>
                    <a:pt x="8255" y="19763"/>
                  </a:cubicBezTo>
                  <a:cubicBezTo>
                    <a:pt x="8186" y="19763"/>
                    <a:pt x="8115" y="19738"/>
                    <a:pt x="8045" y="19691"/>
                  </a:cubicBezTo>
                  <a:cubicBezTo>
                    <a:pt x="7380" y="18614"/>
                    <a:pt x="7063" y="17379"/>
                    <a:pt x="7221" y="16112"/>
                  </a:cubicBezTo>
                  <a:cubicBezTo>
                    <a:pt x="7380" y="14751"/>
                    <a:pt x="8076" y="13579"/>
                    <a:pt x="8520" y="12312"/>
                  </a:cubicBezTo>
                  <a:cubicBezTo>
                    <a:pt x="8773" y="11552"/>
                    <a:pt x="8805" y="10919"/>
                    <a:pt x="8456" y="10190"/>
                  </a:cubicBezTo>
                  <a:cubicBezTo>
                    <a:pt x="8231" y="9664"/>
                    <a:pt x="7886" y="9177"/>
                    <a:pt x="7611" y="8683"/>
                  </a:cubicBezTo>
                  <a:close/>
                  <a:moveTo>
                    <a:pt x="159" y="1"/>
                  </a:moveTo>
                  <a:cubicBezTo>
                    <a:pt x="143" y="1"/>
                    <a:pt x="127" y="9"/>
                    <a:pt x="127" y="25"/>
                  </a:cubicBezTo>
                  <a:cubicBezTo>
                    <a:pt x="64" y="25"/>
                    <a:pt x="1" y="88"/>
                    <a:pt x="64" y="151"/>
                  </a:cubicBezTo>
                  <a:cubicBezTo>
                    <a:pt x="444" y="626"/>
                    <a:pt x="507" y="1418"/>
                    <a:pt x="887" y="1956"/>
                  </a:cubicBezTo>
                  <a:cubicBezTo>
                    <a:pt x="1426" y="2685"/>
                    <a:pt x="2027" y="3413"/>
                    <a:pt x="2693" y="3983"/>
                  </a:cubicBezTo>
                  <a:cubicBezTo>
                    <a:pt x="4149" y="5250"/>
                    <a:pt x="5796" y="6042"/>
                    <a:pt x="6651" y="7847"/>
                  </a:cubicBezTo>
                  <a:cubicBezTo>
                    <a:pt x="6651" y="7847"/>
                    <a:pt x="6651" y="7879"/>
                    <a:pt x="6683" y="7879"/>
                  </a:cubicBezTo>
                  <a:cubicBezTo>
                    <a:pt x="6620" y="8892"/>
                    <a:pt x="7190" y="10000"/>
                    <a:pt x="7190" y="11014"/>
                  </a:cubicBezTo>
                  <a:cubicBezTo>
                    <a:pt x="7221" y="11995"/>
                    <a:pt x="6810" y="12977"/>
                    <a:pt x="6651" y="13959"/>
                  </a:cubicBezTo>
                  <a:cubicBezTo>
                    <a:pt x="6493" y="14877"/>
                    <a:pt x="6429" y="15827"/>
                    <a:pt x="6588" y="16777"/>
                  </a:cubicBezTo>
                  <a:cubicBezTo>
                    <a:pt x="6683" y="17506"/>
                    <a:pt x="6905" y="18266"/>
                    <a:pt x="7285" y="18931"/>
                  </a:cubicBezTo>
                  <a:cubicBezTo>
                    <a:pt x="7475" y="19248"/>
                    <a:pt x="7886" y="20103"/>
                    <a:pt x="8330" y="20103"/>
                  </a:cubicBezTo>
                  <a:cubicBezTo>
                    <a:pt x="8710" y="20103"/>
                    <a:pt x="8710" y="19818"/>
                    <a:pt x="8741" y="19533"/>
                  </a:cubicBezTo>
                  <a:cubicBezTo>
                    <a:pt x="8805" y="18836"/>
                    <a:pt x="8710" y="18234"/>
                    <a:pt x="8868" y="17538"/>
                  </a:cubicBezTo>
                  <a:cubicBezTo>
                    <a:pt x="8995" y="16936"/>
                    <a:pt x="9216" y="16366"/>
                    <a:pt x="9501" y="15859"/>
                  </a:cubicBezTo>
                  <a:cubicBezTo>
                    <a:pt x="9660" y="16271"/>
                    <a:pt x="9881" y="16714"/>
                    <a:pt x="10135" y="17094"/>
                  </a:cubicBezTo>
                  <a:cubicBezTo>
                    <a:pt x="10388" y="17506"/>
                    <a:pt x="10831" y="18298"/>
                    <a:pt x="11338" y="18424"/>
                  </a:cubicBezTo>
                  <a:cubicBezTo>
                    <a:pt x="11370" y="18435"/>
                    <a:pt x="11405" y="18438"/>
                    <a:pt x="11441" y="18438"/>
                  </a:cubicBezTo>
                  <a:cubicBezTo>
                    <a:pt x="11514" y="18438"/>
                    <a:pt x="11592" y="18424"/>
                    <a:pt x="11655" y="18424"/>
                  </a:cubicBezTo>
                  <a:cubicBezTo>
                    <a:pt x="11718" y="18424"/>
                    <a:pt x="11782" y="18393"/>
                    <a:pt x="11813" y="18329"/>
                  </a:cubicBezTo>
                  <a:cubicBezTo>
                    <a:pt x="12130" y="18488"/>
                    <a:pt x="12447" y="18646"/>
                    <a:pt x="12732" y="18804"/>
                  </a:cubicBezTo>
                  <a:cubicBezTo>
                    <a:pt x="12827" y="18868"/>
                    <a:pt x="12858" y="18994"/>
                    <a:pt x="12953" y="19058"/>
                  </a:cubicBezTo>
                  <a:cubicBezTo>
                    <a:pt x="13141" y="19170"/>
                    <a:pt x="13306" y="19249"/>
                    <a:pt x="13488" y="19249"/>
                  </a:cubicBezTo>
                  <a:cubicBezTo>
                    <a:pt x="13614" y="19249"/>
                    <a:pt x="13748" y="19212"/>
                    <a:pt x="13903" y="19121"/>
                  </a:cubicBezTo>
                  <a:cubicBezTo>
                    <a:pt x="14758" y="18551"/>
                    <a:pt x="14758" y="16809"/>
                    <a:pt x="14378" y="15922"/>
                  </a:cubicBezTo>
                  <a:lnTo>
                    <a:pt x="14378" y="15922"/>
                  </a:lnTo>
                  <a:cubicBezTo>
                    <a:pt x="14560" y="15947"/>
                    <a:pt x="14746" y="15957"/>
                    <a:pt x="14933" y="15957"/>
                  </a:cubicBezTo>
                  <a:cubicBezTo>
                    <a:pt x="15236" y="15957"/>
                    <a:pt x="15542" y="15930"/>
                    <a:pt x="15835" y="15891"/>
                  </a:cubicBezTo>
                  <a:cubicBezTo>
                    <a:pt x="16247" y="15859"/>
                    <a:pt x="17039" y="15891"/>
                    <a:pt x="17355" y="15606"/>
                  </a:cubicBezTo>
                  <a:cubicBezTo>
                    <a:pt x="17577" y="15384"/>
                    <a:pt x="17514" y="15289"/>
                    <a:pt x="17482" y="14972"/>
                  </a:cubicBezTo>
                  <a:cubicBezTo>
                    <a:pt x="17450" y="14751"/>
                    <a:pt x="17387" y="14529"/>
                    <a:pt x="17324" y="14307"/>
                  </a:cubicBezTo>
                  <a:cubicBezTo>
                    <a:pt x="17894" y="13927"/>
                    <a:pt x="19129" y="14276"/>
                    <a:pt x="19414" y="13484"/>
                  </a:cubicBezTo>
                  <a:cubicBezTo>
                    <a:pt x="19509" y="13231"/>
                    <a:pt x="19445" y="13009"/>
                    <a:pt x="19350" y="12787"/>
                  </a:cubicBezTo>
                  <a:cubicBezTo>
                    <a:pt x="19129" y="12154"/>
                    <a:pt x="18907" y="11710"/>
                    <a:pt x="18875" y="11045"/>
                  </a:cubicBezTo>
                  <a:lnTo>
                    <a:pt x="18875" y="11045"/>
                  </a:lnTo>
                  <a:cubicBezTo>
                    <a:pt x="19382" y="11077"/>
                    <a:pt x="19857" y="11172"/>
                    <a:pt x="20332" y="11457"/>
                  </a:cubicBezTo>
                  <a:cubicBezTo>
                    <a:pt x="20364" y="11457"/>
                    <a:pt x="20427" y="11457"/>
                    <a:pt x="20459" y="11425"/>
                  </a:cubicBezTo>
                  <a:cubicBezTo>
                    <a:pt x="21029" y="10412"/>
                    <a:pt x="20491" y="9209"/>
                    <a:pt x="19984" y="8290"/>
                  </a:cubicBezTo>
                  <a:cubicBezTo>
                    <a:pt x="19445" y="7277"/>
                    <a:pt x="18495" y="6643"/>
                    <a:pt x="17450" y="6232"/>
                  </a:cubicBezTo>
                  <a:cubicBezTo>
                    <a:pt x="16645" y="5910"/>
                    <a:pt x="15790" y="5755"/>
                    <a:pt x="14933" y="5755"/>
                  </a:cubicBezTo>
                  <a:cubicBezTo>
                    <a:pt x="14610" y="5755"/>
                    <a:pt x="14287" y="5777"/>
                    <a:pt x="13967" y="5820"/>
                  </a:cubicBezTo>
                  <a:cubicBezTo>
                    <a:pt x="13492" y="5915"/>
                    <a:pt x="13048" y="6042"/>
                    <a:pt x="12573" y="6232"/>
                  </a:cubicBezTo>
                  <a:cubicBezTo>
                    <a:pt x="13618" y="5503"/>
                    <a:pt x="14885" y="5218"/>
                    <a:pt x="16152" y="5187"/>
                  </a:cubicBezTo>
                  <a:cubicBezTo>
                    <a:pt x="16168" y="5203"/>
                    <a:pt x="16191" y="5210"/>
                    <a:pt x="16215" y="5210"/>
                  </a:cubicBezTo>
                  <a:cubicBezTo>
                    <a:pt x="16239" y="5210"/>
                    <a:pt x="16263" y="5203"/>
                    <a:pt x="16279" y="5187"/>
                  </a:cubicBezTo>
                  <a:lnTo>
                    <a:pt x="16722" y="5187"/>
                  </a:lnTo>
                  <a:cubicBezTo>
                    <a:pt x="17577" y="5250"/>
                    <a:pt x="18432" y="5408"/>
                    <a:pt x="19224" y="5725"/>
                  </a:cubicBezTo>
                  <a:cubicBezTo>
                    <a:pt x="19509" y="5820"/>
                    <a:pt x="20427" y="6105"/>
                    <a:pt x="20586" y="6390"/>
                  </a:cubicBezTo>
                  <a:cubicBezTo>
                    <a:pt x="20902" y="7118"/>
                    <a:pt x="19826" y="7055"/>
                    <a:pt x="19445" y="7118"/>
                  </a:cubicBezTo>
                  <a:cubicBezTo>
                    <a:pt x="19359" y="7147"/>
                    <a:pt x="19377" y="7281"/>
                    <a:pt x="19453" y="7281"/>
                  </a:cubicBezTo>
                  <a:cubicBezTo>
                    <a:pt x="19461" y="7281"/>
                    <a:pt x="19469" y="7280"/>
                    <a:pt x="19477" y="7277"/>
                  </a:cubicBezTo>
                  <a:cubicBezTo>
                    <a:pt x="19889" y="7213"/>
                    <a:pt x="21409" y="7277"/>
                    <a:pt x="21061" y="6580"/>
                  </a:cubicBezTo>
                  <a:cubicBezTo>
                    <a:pt x="20934" y="6232"/>
                    <a:pt x="20142" y="5947"/>
                    <a:pt x="19857" y="5820"/>
                  </a:cubicBezTo>
                  <a:cubicBezTo>
                    <a:pt x="19319" y="5535"/>
                    <a:pt x="18717" y="5345"/>
                    <a:pt x="18115" y="5218"/>
                  </a:cubicBezTo>
                  <a:cubicBezTo>
                    <a:pt x="17640" y="5092"/>
                    <a:pt x="17102" y="5028"/>
                    <a:pt x="16564" y="4997"/>
                  </a:cubicBezTo>
                  <a:cubicBezTo>
                    <a:pt x="16944" y="4743"/>
                    <a:pt x="17355" y="4522"/>
                    <a:pt x="17767" y="4332"/>
                  </a:cubicBezTo>
                  <a:cubicBezTo>
                    <a:pt x="18242" y="4142"/>
                    <a:pt x="18939" y="4142"/>
                    <a:pt x="19382" y="3888"/>
                  </a:cubicBezTo>
                  <a:cubicBezTo>
                    <a:pt x="19635" y="3762"/>
                    <a:pt x="19762" y="3603"/>
                    <a:pt x="19699" y="3318"/>
                  </a:cubicBezTo>
                  <a:cubicBezTo>
                    <a:pt x="19572" y="2748"/>
                    <a:pt x="18717" y="2558"/>
                    <a:pt x="18274" y="2431"/>
                  </a:cubicBezTo>
                  <a:cubicBezTo>
                    <a:pt x="17705" y="2300"/>
                    <a:pt x="17122" y="2229"/>
                    <a:pt x="16544" y="2229"/>
                  </a:cubicBezTo>
                  <a:cubicBezTo>
                    <a:pt x="16285" y="2229"/>
                    <a:pt x="16027" y="2244"/>
                    <a:pt x="15772" y="2273"/>
                  </a:cubicBezTo>
                  <a:cubicBezTo>
                    <a:pt x="14157" y="2431"/>
                    <a:pt x="12605" y="3128"/>
                    <a:pt x="11433" y="4237"/>
                  </a:cubicBezTo>
                  <a:cubicBezTo>
                    <a:pt x="11022" y="4585"/>
                    <a:pt x="10768" y="4933"/>
                    <a:pt x="10293" y="5218"/>
                  </a:cubicBezTo>
                  <a:cubicBezTo>
                    <a:pt x="9786" y="5503"/>
                    <a:pt x="9470" y="5440"/>
                    <a:pt x="8931" y="5535"/>
                  </a:cubicBezTo>
                  <a:cubicBezTo>
                    <a:pt x="8551" y="5598"/>
                    <a:pt x="8203" y="5725"/>
                    <a:pt x="7855" y="5915"/>
                  </a:cubicBezTo>
                  <a:cubicBezTo>
                    <a:pt x="7190" y="5693"/>
                    <a:pt x="6556" y="5408"/>
                    <a:pt x="5954" y="5028"/>
                  </a:cubicBezTo>
                  <a:cubicBezTo>
                    <a:pt x="5606" y="4807"/>
                    <a:pt x="5289" y="4712"/>
                    <a:pt x="5764" y="4522"/>
                  </a:cubicBezTo>
                  <a:cubicBezTo>
                    <a:pt x="5796" y="4522"/>
                    <a:pt x="5796" y="4490"/>
                    <a:pt x="5796" y="4490"/>
                  </a:cubicBezTo>
                  <a:cubicBezTo>
                    <a:pt x="5733" y="4205"/>
                    <a:pt x="5638" y="4110"/>
                    <a:pt x="5384" y="3983"/>
                  </a:cubicBezTo>
                  <a:cubicBezTo>
                    <a:pt x="4688" y="3572"/>
                    <a:pt x="3896" y="3382"/>
                    <a:pt x="3231" y="2970"/>
                  </a:cubicBezTo>
                  <a:cubicBezTo>
                    <a:pt x="1964" y="2178"/>
                    <a:pt x="1331" y="911"/>
                    <a:pt x="191" y="25"/>
                  </a:cubicBezTo>
                  <a:cubicBezTo>
                    <a:pt x="191" y="9"/>
                    <a:pt x="175" y="1"/>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7"/>
            <p:cNvSpPr/>
            <p:nvPr/>
          </p:nvSpPr>
          <p:spPr>
            <a:xfrm rot="5400000">
              <a:off x="1645644" y="879897"/>
              <a:ext cx="1605083" cy="1008177"/>
            </a:xfrm>
            <a:custGeom>
              <a:avLst/>
              <a:gdLst/>
              <a:ahLst/>
              <a:cxnLst/>
              <a:rect l="l" t="t" r="r" b="b"/>
              <a:pathLst>
                <a:path w="37887" h="23796" extrusionOk="0">
                  <a:moveTo>
                    <a:pt x="18539" y="252"/>
                  </a:moveTo>
                  <a:cubicBezTo>
                    <a:pt x="18777" y="252"/>
                    <a:pt x="19009" y="273"/>
                    <a:pt x="19234" y="319"/>
                  </a:cubicBezTo>
                  <a:cubicBezTo>
                    <a:pt x="19899" y="477"/>
                    <a:pt x="20342" y="984"/>
                    <a:pt x="20976" y="1111"/>
                  </a:cubicBezTo>
                  <a:cubicBezTo>
                    <a:pt x="21082" y="1137"/>
                    <a:pt x="21189" y="1148"/>
                    <a:pt x="21297" y="1148"/>
                  </a:cubicBezTo>
                  <a:cubicBezTo>
                    <a:pt x="21831" y="1148"/>
                    <a:pt x="22380" y="868"/>
                    <a:pt x="22907" y="762"/>
                  </a:cubicBezTo>
                  <a:cubicBezTo>
                    <a:pt x="23216" y="704"/>
                    <a:pt x="23524" y="679"/>
                    <a:pt x="23831" y="679"/>
                  </a:cubicBezTo>
                  <a:cubicBezTo>
                    <a:pt x="26054" y="679"/>
                    <a:pt x="28240" y="2004"/>
                    <a:pt x="30405" y="2004"/>
                  </a:cubicBezTo>
                  <a:cubicBezTo>
                    <a:pt x="30735" y="2004"/>
                    <a:pt x="31065" y="1973"/>
                    <a:pt x="31395" y="1902"/>
                  </a:cubicBezTo>
                  <a:lnTo>
                    <a:pt x="31395" y="1902"/>
                  </a:lnTo>
                  <a:cubicBezTo>
                    <a:pt x="29298" y="3108"/>
                    <a:pt x="27071" y="4096"/>
                    <a:pt x="24679" y="4096"/>
                  </a:cubicBezTo>
                  <a:cubicBezTo>
                    <a:pt x="24180" y="4096"/>
                    <a:pt x="23674" y="4054"/>
                    <a:pt x="23161" y="3961"/>
                  </a:cubicBezTo>
                  <a:cubicBezTo>
                    <a:pt x="21862" y="3739"/>
                    <a:pt x="20691" y="3106"/>
                    <a:pt x="19392" y="2947"/>
                  </a:cubicBezTo>
                  <a:cubicBezTo>
                    <a:pt x="17777" y="2757"/>
                    <a:pt x="16352" y="2504"/>
                    <a:pt x="14864" y="1839"/>
                  </a:cubicBezTo>
                  <a:cubicBezTo>
                    <a:pt x="15149" y="1807"/>
                    <a:pt x="15434" y="1712"/>
                    <a:pt x="15719" y="1649"/>
                  </a:cubicBezTo>
                  <a:cubicBezTo>
                    <a:pt x="15750" y="1617"/>
                    <a:pt x="15750" y="1617"/>
                    <a:pt x="15750" y="1586"/>
                  </a:cubicBezTo>
                  <a:cubicBezTo>
                    <a:pt x="16415" y="1459"/>
                    <a:pt x="17049" y="1332"/>
                    <a:pt x="17745" y="1332"/>
                  </a:cubicBezTo>
                  <a:cubicBezTo>
                    <a:pt x="17777" y="1332"/>
                    <a:pt x="17808" y="1331"/>
                    <a:pt x="17840" y="1331"/>
                  </a:cubicBezTo>
                  <a:cubicBezTo>
                    <a:pt x="19290" y="1331"/>
                    <a:pt x="20596" y="2034"/>
                    <a:pt x="22052" y="2251"/>
                  </a:cubicBezTo>
                  <a:cubicBezTo>
                    <a:pt x="22983" y="2395"/>
                    <a:pt x="23953" y="2446"/>
                    <a:pt x="24937" y="2446"/>
                  </a:cubicBezTo>
                  <a:cubicBezTo>
                    <a:pt x="26765" y="2446"/>
                    <a:pt x="28642" y="2270"/>
                    <a:pt x="30413" y="2187"/>
                  </a:cubicBezTo>
                  <a:cubicBezTo>
                    <a:pt x="30508" y="2187"/>
                    <a:pt x="30508" y="2029"/>
                    <a:pt x="30413" y="2029"/>
                  </a:cubicBezTo>
                  <a:cubicBezTo>
                    <a:pt x="28624" y="2048"/>
                    <a:pt x="26678" y="2257"/>
                    <a:pt x="24782" y="2257"/>
                  </a:cubicBezTo>
                  <a:cubicBezTo>
                    <a:pt x="23489" y="2257"/>
                    <a:pt x="22220" y="2160"/>
                    <a:pt x="21039" y="1839"/>
                  </a:cubicBezTo>
                  <a:cubicBezTo>
                    <a:pt x="19971" y="1564"/>
                    <a:pt x="18962" y="1172"/>
                    <a:pt x="17870" y="1172"/>
                  </a:cubicBezTo>
                  <a:cubicBezTo>
                    <a:pt x="17829" y="1172"/>
                    <a:pt x="17787" y="1173"/>
                    <a:pt x="17745" y="1174"/>
                  </a:cubicBezTo>
                  <a:cubicBezTo>
                    <a:pt x="16479" y="1206"/>
                    <a:pt x="15244" y="1617"/>
                    <a:pt x="13977" y="1649"/>
                  </a:cubicBezTo>
                  <a:cubicBezTo>
                    <a:pt x="13945" y="1649"/>
                    <a:pt x="13945" y="1649"/>
                    <a:pt x="13913" y="1681"/>
                  </a:cubicBezTo>
                  <a:cubicBezTo>
                    <a:pt x="13850" y="1681"/>
                    <a:pt x="13755" y="1681"/>
                    <a:pt x="13692" y="1649"/>
                  </a:cubicBezTo>
                  <a:cubicBezTo>
                    <a:pt x="15150" y="1154"/>
                    <a:pt x="16966" y="252"/>
                    <a:pt x="18539" y="252"/>
                  </a:cubicBezTo>
                  <a:close/>
                  <a:moveTo>
                    <a:pt x="22116" y="9281"/>
                  </a:moveTo>
                  <a:cubicBezTo>
                    <a:pt x="22559" y="9439"/>
                    <a:pt x="23002" y="9566"/>
                    <a:pt x="23446" y="9724"/>
                  </a:cubicBezTo>
                  <a:cubicBezTo>
                    <a:pt x="26043" y="10516"/>
                    <a:pt x="27721" y="11941"/>
                    <a:pt x="29400" y="14031"/>
                  </a:cubicBezTo>
                  <a:cubicBezTo>
                    <a:pt x="31458" y="16597"/>
                    <a:pt x="34182" y="18117"/>
                    <a:pt x="37317" y="18877"/>
                  </a:cubicBezTo>
                  <a:cubicBezTo>
                    <a:pt x="35417" y="19890"/>
                    <a:pt x="33137" y="20840"/>
                    <a:pt x="30983" y="20904"/>
                  </a:cubicBezTo>
                  <a:cubicBezTo>
                    <a:pt x="30907" y="20907"/>
                    <a:pt x="30831" y="20909"/>
                    <a:pt x="30755" y="20909"/>
                  </a:cubicBezTo>
                  <a:cubicBezTo>
                    <a:pt x="28682" y="20909"/>
                    <a:pt x="26686" y="19680"/>
                    <a:pt x="25219" y="18275"/>
                  </a:cubicBezTo>
                  <a:cubicBezTo>
                    <a:pt x="23699" y="16818"/>
                    <a:pt x="22622" y="14918"/>
                    <a:pt x="22306" y="12828"/>
                  </a:cubicBezTo>
                  <a:cubicBezTo>
                    <a:pt x="22147" y="11720"/>
                    <a:pt x="22179" y="10580"/>
                    <a:pt x="21736" y="9629"/>
                  </a:cubicBezTo>
                  <a:lnTo>
                    <a:pt x="21736" y="9629"/>
                  </a:lnTo>
                  <a:cubicBezTo>
                    <a:pt x="22844" y="10896"/>
                    <a:pt x="23604" y="12448"/>
                    <a:pt x="24681" y="13746"/>
                  </a:cubicBezTo>
                  <a:cubicBezTo>
                    <a:pt x="25726" y="15013"/>
                    <a:pt x="26961" y="16090"/>
                    <a:pt x="28323" y="16977"/>
                  </a:cubicBezTo>
                  <a:cubicBezTo>
                    <a:pt x="30053" y="18122"/>
                    <a:pt x="32233" y="19192"/>
                    <a:pt x="34387" y="19192"/>
                  </a:cubicBezTo>
                  <a:cubicBezTo>
                    <a:pt x="35032" y="19192"/>
                    <a:pt x="35675" y="19096"/>
                    <a:pt x="36304" y="18877"/>
                  </a:cubicBezTo>
                  <a:cubicBezTo>
                    <a:pt x="36453" y="18847"/>
                    <a:pt x="36405" y="18621"/>
                    <a:pt x="36241" y="18621"/>
                  </a:cubicBezTo>
                  <a:cubicBezTo>
                    <a:pt x="36230" y="18621"/>
                    <a:pt x="36220" y="18622"/>
                    <a:pt x="36208" y="18623"/>
                  </a:cubicBezTo>
                  <a:cubicBezTo>
                    <a:pt x="35615" y="18801"/>
                    <a:pt x="35013" y="18882"/>
                    <a:pt x="34409" y="18882"/>
                  </a:cubicBezTo>
                  <a:cubicBezTo>
                    <a:pt x="31794" y="18882"/>
                    <a:pt x="29164" y="17375"/>
                    <a:pt x="27183" y="15805"/>
                  </a:cubicBezTo>
                  <a:cubicBezTo>
                    <a:pt x="25948" y="14791"/>
                    <a:pt x="24871" y="13588"/>
                    <a:pt x="23953" y="12258"/>
                  </a:cubicBezTo>
                  <a:cubicBezTo>
                    <a:pt x="23256" y="11308"/>
                    <a:pt x="22686" y="10358"/>
                    <a:pt x="21894" y="9534"/>
                  </a:cubicBezTo>
                  <a:lnTo>
                    <a:pt x="21894" y="9534"/>
                  </a:lnTo>
                  <a:cubicBezTo>
                    <a:pt x="22242" y="9724"/>
                    <a:pt x="22591" y="9914"/>
                    <a:pt x="22939" y="10104"/>
                  </a:cubicBezTo>
                  <a:cubicBezTo>
                    <a:pt x="22957" y="10113"/>
                    <a:pt x="22974" y="10117"/>
                    <a:pt x="22989" y="10117"/>
                  </a:cubicBezTo>
                  <a:cubicBezTo>
                    <a:pt x="23088" y="10117"/>
                    <a:pt x="23143" y="9965"/>
                    <a:pt x="23034" y="9883"/>
                  </a:cubicBezTo>
                  <a:cubicBezTo>
                    <a:pt x="22717" y="9724"/>
                    <a:pt x="22432" y="9503"/>
                    <a:pt x="22116" y="9281"/>
                  </a:cubicBezTo>
                  <a:close/>
                  <a:moveTo>
                    <a:pt x="16320" y="9788"/>
                  </a:moveTo>
                  <a:cubicBezTo>
                    <a:pt x="16447" y="11086"/>
                    <a:pt x="17049" y="12290"/>
                    <a:pt x="16890" y="13620"/>
                  </a:cubicBezTo>
                  <a:cubicBezTo>
                    <a:pt x="16669" y="15235"/>
                    <a:pt x="15687" y="16565"/>
                    <a:pt x="14674" y="17768"/>
                  </a:cubicBezTo>
                  <a:cubicBezTo>
                    <a:pt x="13375" y="19320"/>
                    <a:pt x="11950" y="20872"/>
                    <a:pt x="11538" y="22899"/>
                  </a:cubicBezTo>
                  <a:cubicBezTo>
                    <a:pt x="10810" y="20555"/>
                    <a:pt x="11032" y="18117"/>
                    <a:pt x="12045" y="15900"/>
                  </a:cubicBezTo>
                  <a:cubicBezTo>
                    <a:pt x="12963" y="13873"/>
                    <a:pt x="14547" y="12511"/>
                    <a:pt x="15814" y="10770"/>
                  </a:cubicBezTo>
                  <a:cubicBezTo>
                    <a:pt x="16035" y="10421"/>
                    <a:pt x="16194" y="10104"/>
                    <a:pt x="16320" y="9788"/>
                  </a:cubicBezTo>
                  <a:close/>
                  <a:moveTo>
                    <a:pt x="16130" y="8521"/>
                  </a:moveTo>
                  <a:lnTo>
                    <a:pt x="16130" y="8521"/>
                  </a:lnTo>
                  <a:cubicBezTo>
                    <a:pt x="16099" y="8869"/>
                    <a:pt x="16067" y="9186"/>
                    <a:pt x="15972" y="9566"/>
                  </a:cubicBezTo>
                  <a:cubicBezTo>
                    <a:pt x="15465" y="11308"/>
                    <a:pt x="13660" y="12606"/>
                    <a:pt x="12710" y="14126"/>
                  </a:cubicBezTo>
                  <a:cubicBezTo>
                    <a:pt x="10968" y="16818"/>
                    <a:pt x="10303" y="20017"/>
                    <a:pt x="11348" y="23089"/>
                  </a:cubicBezTo>
                  <a:cubicBezTo>
                    <a:pt x="8846" y="20080"/>
                    <a:pt x="7991" y="15710"/>
                    <a:pt x="10525" y="12385"/>
                  </a:cubicBezTo>
                  <a:cubicBezTo>
                    <a:pt x="11665" y="10928"/>
                    <a:pt x="13248" y="10294"/>
                    <a:pt x="14800" y="9408"/>
                  </a:cubicBezTo>
                  <a:cubicBezTo>
                    <a:pt x="15244" y="9154"/>
                    <a:pt x="15782" y="8901"/>
                    <a:pt x="16130" y="8521"/>
                  </a:cubicBezTo>
                  <a:close/>
                  <a:moveTo>
                    <a:pt x="8854" y="1"/>
                  </a:moveTo>
                  <a:cubicBezTo>
                    <a:pt x="8069" y="1"/>
                    <a:pt x="6440" y="628"/>
                    <a:pt x="6440" y="1617"/>
                  </a:cubicBezTo>
                  <a:cubicBezTo>
                    <a:pt x="6186" y="1617"/>
                    <a:pt x="5901" y="1649"/>
                    <a:pt x="5648" y="1712"/>
                  </a:cubicBezTo>
                  <a:cubicBezTo>
                    <a:pt x="3558" y="2061"/>
                    <a:pt x="1658" y="3359"/>
                    <a:pt x="106" y="4752"/>
                  </a:cubicBezTo>
                  <a:cubicBezTo>
                    <a:pt x="1" y="4831"/>
                    <a:pt x="114" y="4997"/>
                    <a:pt x="227" y="4997"/>
                  </a:cubicBezTo>
                  <a:cubicBezTo>
                    <a:pt x="251" y="4997"/>
                    <a:pt x="274" y="4990"/>
                    <a:pt x="296" y="4974"/>
                  </a:cubicBezTo>
                  <a:cubicBezTo>
                    <a:pt x="2323" y="3707"/>
                    <a:pt x="4159" y="2187"/>
                    <a:pt x="6661" y="2092"/>
                  </a:cubicBezTo>
                  <a:cubicBezTo>
                    <a:pt x="6795" y="2086"/>
                    <a:pt x="6929" y="2083"/>
                    <a:pt x="7064" y="2083"/>
                  </a:cubicBezTo>
                  <a:cubicBezTo>
                    <a:pt x="9006" y="2083"/>
                    <a:pt x="11064" y="2699"/>
                    <a:pt x="12900" y="3232"/>
                  </a:cubicBezTo>
                  <a:cubicBezTo>
                    <a:pt x="13153" y="3296"/>
                    <a:pt x="13343" y="3359"/>
                    <a:pt x="13565" y="3454"/>
                  </a:cubicBezTo>
                  <a:cubicBezTo>
                    <a:pt x="14800" y="4816"/>
                    <a:pt x="16035" y="6336"/>
                    <a:pt x="16130" y="8173"/>
                  </a:cubicBezTo>
                  <a:cubicBezTo>
                    <a:pt x="15529" y="9059"/>
                    <a:pt x="13913" y="9598"/>
                    <a:pt x="13185" y="9978"/>
                  </a:cubicBezTo>
                  <a:cubicBezTo>
                    <a:pt x="12520" y="10326"/>
                    <a:pt x="11887" y="10706"/>
                    <a:pt x="11317" y="11181"/>
                  </a:cubicBezTo>
                  <a:cubicBezTo>
                    <a:pt x="10145" y="12195"/>
                    <a:pt x="9353" y="13588"/>
                    <a:pt x="8941" y="15076"/>
                  </a:cubicBezTo>
                  <a:cubicBezTo>
                    <a:pt x="8118" y="18243"/>
                    <a:pt x="9385" y="21442"/>
                    <a:pt x="11570" y="23754"/>
                  </a:cubicBezTo>
                  <a:cubicBezTo>
                    <a:pt x="11599" y="23783"/>
                    <a:pt x="11632" y="23796"/>
                    <a:pt x="11664" y="23796"/>
                  </a:cubicBezTo>
                  <a:cubicBezTo>
                    <a:pt x="11768" y="23796"/>
                    <a:pt x="11857" y="23661"/>
                    <a:pt x="11760" y="23564"/>
                  </a:cubicBezTo>
                  <a:cubicBezTo>
                    <a:pt x="12108" y="20524"/>
                    <a:pt x="14642" y="18750"/>
                    <a:pt x="16162" y="16343"/>
                  </a:cubicBezTo>
                  <a:cubicBezTo>
                    <a:pt x="16669" y="15520"/>
                    <a:pt x="17080" y="14633"/>
                    <a:pt x="17207" y="13651"/>
                  </a:cubicBezTo>
                  <a:cubicBezTo>
                    <a:pt x="17365" y="12226"/>
                    <a:pt x="16700" y="10865"/>
                    <a:pt x="16510" y="9439"/>
                  </a:cubicBezTo>
                  <a:cubicBezTo>
                    <a:pt x="16510" y="9408"/>
                    <a:pt x="16510" y="9376"/>
                    <a:pt x="16479" y="9376"/>
                  </a:cubicBezTo>
                  <a:cubicBezTo>
                    <a:pt x="16985" y="7413"/>
                    <a:pt x="16004" y="5354"/>
                    <a:pt x="14547" y="3866"/>
                  </a:cubicBezTo>
                  <a:lnTo>
                    <a:pt x="14547" y="3866"/>
                  </a:lnTo>
                  <a:cubicBezTo>
                    <a:pt x="17017" y="5101"/>
                    <a:pt x="18791" y="7254"/>
                    <a:pt x="21007" y="8901"/>
                  </a:cubicBezTo>
                  <a:cubicBezTo>
                    <a:pt x="22306" y="10706"/>
                    <a:pt x="21767" y="13271"/>
                    <a:pt x="22654" y="15298"/>
                  </a:cubicBezTo>
                  <a:cubicBezTo>
                    <a:pt x="23446" y="17103"/>
                    <a:pt x="24776" y="18623"/>
                    <a:pt x="26391" y="19700"/>
                  </a:cubicBezTo>
                  <a:cubicBezTo>
                    <a:pt x="27720" y="20622"/>
                    <a:pt x="29165" y="21242"/>
                    <a:pt x="30746" y="21242"/>
                  </a:cubicBezTo>
                  <a:cubicBezTo>
                    <a:pt x="31011" y="21242"/>
                    <a:pt x="31280" y="21225"/>
                    <a:pt x="31553" y="21189"/>
                  </a:cubicBezTo>
                  <a:cubicBezTo>
                    <a:pt x="33738" y="20904"/>
                    <a:pt x="35828" y="20080"/>
                    <a:pt x="37729" y="19035"/>
                  </a:cubicBezTo>
                  <a:cubicBezTo>
                    <a:pt x="37887" y="18940"/>
                    <a:pt x="37792" y="18750"/>
                    <a:pt x="37634" y="18750"/>
                  </a:cubicBezTo>
                  <a:cubicBezTo>
                    <a:pt x="37634" y="18718"/>
                    <a:pt x="37602" y="18687"/>
                    <a:pt x="37539" y="18687"/>
                  </a:cubicBezTo>
                  <a:cubicBezTo>
                    <a:pt x="35638" y="18338"/>
                    <a:pt x="33770" y="17515"/>
                    <a:pt x="32218" y="16312"/>
                  </a:cubicBezTo>
                  <a:cubicBezTo>
                    <a:pt x="30793" y="15203"/>
                    <a:pt x="29780" y="13778"/>
                    <a:pt x="28608" y="12416"/>
                  </a:cubicBezTo>
                  <a:cubicBezTo>
                    <a:pt x="27626" y="11308"/>
                    <a:pt x="26423" y="10485"/>
                    <a:pt x="25093" y="9914"/>
                  </a:cubicBezTo>
                  <a:cubicBezTo>
                    <a:pt x="23794" y="9344"/>
                    <a:pt x="22306" y="9186"/>
                    <a:pt x="21134" y="8489"/>
                  </a:cubicBezTo>
                  <a:cubicBezTo>
                    <a:pt x="19772" y="7286"/>
                    <a:pt x="18569" y="5893"/>
                    <a:pt x="17144" y="4784"/>
                  </a:cubicBezTo>
                  <a:cubicBezTo>
                    <a:pt x="15529" y="3517"/>
                    <a:pt x="13692" y="2916"/>
                    <a:pt x="11728" y="2409"/>
                  </a:cubicBezTo>
                  <a:cubicBezTo>
                    <a:pt x="10172" y="1982"/>
                    <a:pt x="8557" y="1584"/>
                    <a:pt x="6939" y="1584"/>
                  </a:cubicBezTo>
                  <a:cubicBezTo>
                    <a:pt x="6878" y="1584"/>
                    <a:pt x="6817" y="1584"/>
                    <a:pt x="6756" y="1586"/>
                  </a:cubicBezTo>
                  <a:cubicBezTo>
                    <a:pt x="6883" y="1206"/>
                    <a:pt x="8055" y="699"/>
                    <a:pt x="8181" y="667"/>
                  </a:cubicBezTo>
                  <a:cubicBezTo>
                    <a:pt x="8460" y="574"/>
                    <a:pt x="8718" y="532"/>
                    <a:pt x="8967" y="532"/>
                  </a:cubicBezTo>
                  <a:cubicBezTo>
                    <a:pt x="9396" y="532"/>
                    <a:pt x="9799" y="657"/>
                    <a:pt x="10240" y="857"/>
                  </a:cubicBezTo>
                  <a:cubicBezTo>
                    <a:pt x="10842" y="1111"/>
                    <a:pt x="11443" y="1459"/>
                    <a:pt x="12045" y="1681"/>
                  </a:cubicBezTo>
                  <a:cubicBezTo>
                    <a:pt x="12610" y="1898"/>
                    <a:pt x="13146" y="1981"/>
                    <a:pt x="13682" y="1981"/>
                  </a:cubicBezTo>
                  <a:cubicBezTo>
                    <a:pt x="13927" y="1981"/>
                    <a:pt x="14172" y="1964"/>
                    <a:pt x="14420" y="1934"/>
                  </a:cubicBezTo>
                  <a:cubicBezTo>
                    <a:pt x="14420" y="1966"/>
                    <a:pt x="14452" y="1997"/>
                    <a:pt x="14484" y="1997"/>
                  </a:cubicBezTo>
                  <a:cubicBezTo>
                    <a:pt x="15814" y="2662"/>
                    <a:pt x="17144" y="3042"/>
                    <a:pt x="18632" y="3201"/>
                  </a:cubicBezTo>
                  <a:cubicBezTo>
                    <a:pt x="20437" y="3422"/>
                    <a:pt x="22052" y="4214"/>
                    <a:pt x="23826" y="4372"/>
                  </a:cubicBezTo>
                  <a:cubicBezTo>
                    <a:pt x="24097" y="4397"/>
                    <a:pt x="24367" y="4408"/>
                    <a:pt x="24637" y="4408"/>
                  </a:cubicBezTo>
                  <a:cubicBezTo>
                    <a:pt x="27557" y="4408"/>
                    <a:pt x="30409" y="3048"/>
                    <a:pt x="32757" y="1396"/>
                  </a:cubicBezTo>
                  <a:cubicBezTo>
                    <a:pt x="32757" y="1396"/>
                    <a:pt x="32788" y="1364"/>
                    <a:pt x="32820" y="1364"/>
                  </a:cubicBezTo>
                  <a:cubicBezTo>
                    <a:pt x="32925" y="1285"/>
                    <a:pt x="32856" y="1119"/>
                    <a:pt x="32739" y="1119"/>
                  </a:cubicBezTo>
                  <a:cubicBezTo>
                    <a:pt x="32715" y="1119"/>
                    <a:pt x="32689" y="1126"/>
                    <a:pt x="32662" y="1142"/>
                  </a:cubicBezTo>
                  <a:cubicBezTo>
                    <a:pt x="31930" y="1593"/>
                    <a:pt x="31174" y="1759"/>
                    <a:pt x="30408" y="1759"/>
                  </a:cubicBezTo>
                  <a:cubicBezTo>
                    <a:pt x="29020" y="1759"/>
                    <a:pt x="27600" y="1213"/>
                    <a:pt x="26233" y="825"/>
                  </a:cubicBezTo>
                  <a:cubicBezTo>
                    <a:pt x="25421" y="610"/>
                    <a:pt x="24723" y="516"/>
                    <a:pt x="24023" y="516"/>
                  </a:cubicBezTo>
                  <a:cubicBezTo>
                    <a:pt x="23385" y="516"/>
                    <a:pt x="22746" y="594"/>
                    <a:pt x="22021" y="730"/>
                  </a:cubicBezTo>
                  <a:cubicBezTo>
                    <a:pt x="21853" y="763"/>
                    <a:pt x="21691" y="778"/>
                    <a:pt x="21533" y="778"/>
                  </a:cubicBezTo>
                  <a:cubicBezTo>
                    <a:pt x="20449" y="778"/>
                    <a:pt x="19572" y="99"/>
                    <a:pt x="18414" y="99"/>
                  </a:cubicBezTo>
                  <a:cubicBezTo>
                    <a:pt x="18280" y="99"/>
                    <a:pt x="18142" y="108"/>
                    <a:pt x="17999" y="129"/>
                  </a:cubicBezTo>
                  <a:cubicBezTo>
                    <a:pt x="16415" y="350"/>
                    <a:pt x="14800" y="1047"/>
                    <a:pt x="13312" y="1617"/>
                  </a:cubicBezTo>
                  <a:cubicBezTo>
                    <a:pt x="12647" y="1491"/>
                    <a:pt x="12013" y="1269"/>
                    <a:pt x="11285" y="857"/>
                  </a:cubicBezTo>
                  <a:cubicBezTo>
                    <a:pt x="10557" y="445"/>
                    <a:pt x="9796" y="34"/>
                    <a:pt x="8910" y="2"/>
                  </a:cubicBezTo>
                  <a:cubicBezTo>
                    <a:pt x="8892" y="1"/>
                    <a:pt x="8873" y="1"/>
                    <a:pt x="8854"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7"/>
            <p:cNvSpPr/>
            <p:nvPr/>
          </p:nvSpPr>
          <p:spPr>
            <a:xfrm rot="5400000">
              <a:off x="2381720" y="1569310"/>
              <a:ext cx="150735" cy="136000"/>
            </a:xfrm>
            <a:custGeom>
              <a:avLst/>
              <a:gdLst/>
              <a:ahLst/>
              <a:cxnLst/>
              <a:rect l="l" t="t" r="r" b="b"/>
              <a:pathLst>
                <a:path w="3558" h="3210" extrusionOk="0">
                  <a:moveTo>
                    <a:pt x="98" y="1"/>
                  </a:moveTo>
                  <a:cubicBezTo>
                    <a:pt x="46" y="1"/>
                    <a:pt x="1" y="68"/>
                    <a:pt x="50" y="116"/>
                  </a:cubicBezTo>
                  <a:cubicBezTo>
                    <a:pt x="1253" y="1067"/>
                    <a:pt x="2361" y="2112"/>
                    <a:pt x="3438" y="3188"/>
                  </a:cubicBezTo>
                  <a:cubicBezTo>
                    <a:pt x="3453" y="3203"/>
                    <a:pt x="3468" y="3209"/>
                    <a:pt x="3481" y="3209"/>
                  </a:cubicBezTo>
                  <a:cubicBezTo>
                    <a:pt x="3526" y="3209"/>
                    <a:pt x="3557" y="3142"/>
                    <a:pt x="3533" y="3093"/>
                  </a:cubicBezTo>
                  <a:cubicBezTo>
                    <a:pt x="2551" y="1922"/>
                    <a:pt x="1380" y="908"/>
                    <a:pt x="145" y="21"/>
                  </a:cubicBezTo>
                  <a:cubicBezTo>
                    <a:pt x="130" y="7"/>
                    <a:pt x="113" y="1"/>
                    <a:pt x="98"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7"/>
            <p:cNvSpPr/>
            <p:nvPr/>
          </p:nvSpPr>
          <p:spPr>
            <a:xfrm rot="5400000">
              <a:off x="2109709" y="1653888"/>
              <a:ext cx="425895" cy="292590"/>
            </a:xfrm>
            <a:custGeom>
              <a:avLst/>
              <a:gdLst/>
              <a:ahLst/>
              <a:cxnLst/>
              <a:rect l="l" t="t" r="r" b="b"/>
              <a:pathLst>
                <a:path w="10053" h="6906" extrusionOk="0">
                  <a:moveTo>
                    <a:pt x="89" y="0"/>
                  </a:moveTo>
                  <a:cubicBezTo>
                    <a:pt x="41" y="0"/>
                    <a:pt x="0" y="45"/>
                    <a:pt x="23" y="90"/>
                  </a:cubicBezTo>
                  <a:cubicBezTo>
                    <a:pt x="2493" y="3478"/>
                    <a:pt x="6103" y="5474"/>
                    <a:pt x="9967" y="6899"/>
                  </a:cubicBezTo>
                  <a:cubicBezTo>
                    <a:pt x="9975" y="6903"/>
                    <a:pt x="9984" y="6905"/>
                    <a:pt x="9991" y="6905"/>
                  </a:cubicBezTo>
                  <a:cubicBezTo>
                    <a:pt x="10037" y="6905"/>
                    <a:pt x="10053" y="6831"/>
                    <a:pt x="9998" y="6804"/>
                  </a:cubicBezTo>
                  <a:cubicBezTo>
                    <a:pt x="6230" y="5315"/>
                    <a:pt x="2683" y="3288"/>
                    <a:pt x="149" y="27"/>
                  </a:cubicBezTo>
                  <a:cubicBezTo>
                    <a:pt x="131" y="8"/>
                    <a:pt x="109" y="0"/>
                    <a:pt x="89"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7"/>
            <p:cNvSpPr/>
            <p:nvPr/>
          </p:nvSpPr>
          <p:spPr>
            <a:xfrm rot="5400000">
              <a:off x="2049527" y="1611160"/>
              <a:ext cx="461058" cy="327543"/>
            </a:xfrm>
            <a:custGeom>
              <a:avLst/>
              <a:gdLst/>
              <a:ahLst/>
              <a:cxnLst/>
              <a:rect l="l" t="t" r="r" b="b"/>
              <a:pathLst>
                <a:path w="10883" h="7731" extrusionOk="0">
                  <a:moveTo>
                    <a:pt x="62" y="1"/>
                  </a:moveTo>
                  <a:cubicBezTo>
                    <a:pt x="29" y="1"/>
                    <a:pt x="1" y="28"/>
                    <a:pt x="20" y="67"/>
                  </a:cubicBezTo>
                  <a:cubicBezTo>
                    <a:pt x="1667" y="4501"/>
                    <a:pt x="6037" y="7731"/>
                    <a:pt x="10851" y="7731"/>
                  </a:cubicBezTo>
                  <a:cubicBezTo>
                    <a:pt x="10883" y="7731"/>
                    <a:pt x="10883" y="7667"/>
                    <a:pt x="10851" y="7667"/>
                  </a:cubicBezTo>
                  <a:cubicBezTo>
                    <a:pt x="6069" y="7351"/>
                    <a:pt x="1889" y="4501"/>
                    <a:pt x="115" y="35"/>
                  </a:cubicBezTo>
                  <a:cubicBezTo>
                    <a:pt x="103" y="11"/>
                    <a:pt x="82" y="1"/>
                    <a:pt x="62"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7"/>
            <p:cNvSpPr/>
            <p:nvPr/>
          </p:nvSpPr>
          <p:spPr>
            <a:xfrm rot="5400000">
              <a:off x="1546399" y="-711678"/>
              <a:ext cx="613149" cy="610770"/>
            </a:xfrm>
            <a:custGeom>
              <a:avLst/>
              <a:gdLst/>
              <a:ahLst/>
              <a:cxnLst/>
              <a:rect l="l" t="t" r="r" b="b"/>
              <a:pathLst>
                <a:path w="14473" h="14416" extrusionOk="0">
                  <a:moveTo>
                    <a:pt x="7506" y="13344"/>
                  </a:moveTo>
                  <a:cubicBezTo>
                    <a:pt x="7411" y="13502"/>
                    <a:pt x="7316" y="13660"/>
                    <a:pt x="7157" y="13787"/>
                  </a:cubicBezTo>
                  <a:cubicBezTo>
                    <a:pt x="7157" y="13819"/>
                    <a:pt x="7126" y="13819"/>
                    <a:pt x="7126" y="13819"/>
                  </a:cubicBezTo>
                  <a:cubicBezTo>
                    <a:pt x="7252" y="13692"/>
                    <a:pt x="7379" y="13502"/>
                    <a:pt x="7506" y="13344"/>
                  </a:cubicBezTo>
                  <a:close/>
                  <a:moveTo>
                    <a:pt x="5736" y="1"/>
                  </a:moveTo>
                  <a:cubicBezTo>
                    <a:pt x="5432" y="1"/>
                    <a:pt x="5138" y="85"/>
                    <a:pt x="4877" y="296"/>
                  </a:cubicBezTo>
                  <a:cubicBezTo>
                    <a:pt x="4814" y="296"/>
                    <a:pt x="4719" y="328"/>
                    <a:pt x="4529" y="391"/>
                  </a:cubicBezTo>
                  <a:cubicBezTo>
                    <a:pt x="4497" y="391"/>
                    <a:pt x="4465" y="423"/>
                    <a:pt x="4434" y="454"/>
                  </a:cubicBezTo>
                  <a:cubicBezTo>
                    <a:pt x="3737" y="613"/>
                    <a:pt x="3199" y="1088"/>
                    <a:pt x="2977" y="1753"/>
                  </a:cubicBezTo>
                  <a:cubicBezTo>
                    <a:pt x="2819" y="2291"/>
                    <a:pt x="2819" y="2861"/>
                    <a:pt x="2724" y="3431"/>
                  </a:cubicBezTo>
                  <a:cubicBezTo>
                    <a:pt x="2629" y="4065"/>
                    <a:pt x="2439" y="4698"/>
                    <a:pt x="2217" y="5331"/>
                  </a:cubicBezTo>
                  <a:cubicBezTo>
                    <a:pt x="1805" y="6408"/>
                    <a:pt x="0" y="8815"/>
                    <a:pt x="1267" y="9955"/>
                  </a:cubicBezTo>
                  <a:cubicBezTo>
                    <a:pt x="1330" y="10208"/>
                    <a:pt x="1457" y="10430"/>
                    <a:pt x="1647" y="10683"/>
                  </a:cubicBezTo>
                  <a:cubicBezTo>
                    <a:pt x="1991" y="11102"/>
                    <a:pt x="2469" y="11348"/>
                    <a:pt x="2978" y="11348"/>
                  </a:cubicBezTo>
                  <a:cubicBezTo>
                    <a:pt x="3124" y="11348"/>
                    <a:pt x="3272" y="11328"/>
                    <a:pt x="3420" y="11285"/>
                  </a:cubicBezTo>
                  <a:lnTo>
                    <a:pt x="3420" y="11285"/>
                  </a:lnTo>
                  <a:cubicBezTo>
                    <a:pt x="3357" y="11697"/>
                    <a:pt x="3357" y="12109"/>
                    <a:pt x="3642" y="12520"/>
                  </a:cubicBezTo>
                  <a:cubicBezTo>
                    <a:pt x="4085" y="13090"/>
                    <a:pt x="4845" y="13819"/>
                    <a:pt x="5479" y="14167"/>
                  </a:cubicBezTo>
                  <a:cubicBezTo>
                    <a:pt x="5778" y="14340"/>
                    <a:pt x="6051" y="14415"/>
                    <a:pt x="6301" y="14415"/>
                  </a:cubicBezTo>
                  <a:cubicBezTo>
                    <a:pt x="7056" y="14415"/>
                    <a:pt x="7592" y="13725"/>
                    <a:pt x="7949" y="12964"/>
                  </a:cubicBezTo>
                  <a:cubicBezTo>
                    <a:pt x="8377" y="13277"/>
                    <a:pt x="8856" y="13643"/>
                    <a:pt x="9410" y="13643"/>
                  </a:cubicBezTo>
                  <a:cubicBezTo>
                    <a:pt x="9471" y="13643"/>
                    <a:pt x="9533" y="13638"/>
                    <a:pt x="9596" y="13629"/>
                  </a:cubicBezTo>
                  <a:cubicBezTo>
                    <a:pt x="9754" y="13597"/>
                    <a:pt x="9913" y="13534"/>
                    <a:pt x="10071" y="13439"/>
                  </a:cubicBezTo>
                  <a:cubicBezTo>
                    <a:pt x="10198" y="13375"/>
                    <a:pt x="10293" y="13217"/>
                    <a:pt x="10388" y="13122"/>
                  </a:cubicBezTo>
                  <a:cubicBezTo>
                    <a:pt x="10768" y="12710"/>
                    <a:pt x="10736" y="12837"/>
                    <a:pt x="11274" y="12489"/>
                  </a:cubicBezTo>
                  <a:cubicBezTo>
                    <a:pt x="11401" y="12425"/>
                    <a:pt x="11496" y="12362"/>
                    <a:pt x="11559" y="12267"/>
                  </a:cubicBezTo>
                  <a:cubicBezTo>
                    <a:pt x="11813" y="12615"/>
                    <a:pt x="12129" y="12837"/>
                    <a:pt x="12573" y="12932"/>
                  </a:cubicBezTo>
                  <a:cubicBezTo>
                    <a:pt x="12604" y="12932"/>
                    <a:pt x="12668" y="12932"/>
                    <a:pt x="12668" y="12900"/>
                  </a:cubicBezTo>
                  <a:cubicBezTo>
                    <a:pt x="12858" y="12647"/>
                    <a:pt x="12889" y="12457"/>
                    <a:pt x="12858" y="12140"/>
                  </a:cubicBezTo>
                  <a:cubicBezTo>
                    <a:pt x="12826" y="11824"/>
                    <a:pt x="12699" y="11539"/>
                    <a:pt x="12668" y="11222"/>
                  </a:cubicBezTo>
                  <a:cubicBezTo>
                    <a:pt x="12668" y="10905"/>
                    <a:pt x="12731" y="10588"/>
                    <a:pt x="12794" y="10272"/>
                  </a:cubicBezTo>
                  <a:cubicBezTo>
                    <a:pt x="12858" y="9955"/>
                    <a:pt x="12984" y="9448"/>
                    <a:pt x="12858" y="9132"/>
                  </a:cubicBezTo>
                  <a:lnTo>
                    <a:pt x="12858" y="9132"/>
                  </a:lnTo>
                  <a:cubicBezTo>
                    <a:pt x="13143" y="9163"/>
                    <a:pt x="13459" y="9195"/>
                    <a:pt x="13776" y="9195"/>
                  </a:cubicBezTo>
                  <a:cubicBezTo>
                    <a:pt x="13871" y="9258"/>
                    <a:pt x="13966" y="9290"/>
                    <a:pt x="14061" y="9353"/>
                  </a:cubicBezTo>
                  <a:cubicBezTo>
                    <a:pt x="14073" y="9359"/>
                    <a:pt x="14084" y="9362"/>
                    <a:pt x="14096" y="9362"/>
                  </a:cubicBezTo>
                  <a:cubicBezTo>
                    <a:pt x="14146" y="9362"/>
                    <a:pt x="14188" y="9310"/>
                    <a:pt x="14188" y="9258"/>
                  </a:cubicBezTo>
                  <a:cubicBezTo>
                    <a:pt x="14473" y="7992"/>
                    <a:pt x="14061" y="6788"/>
                    <a:pt x="13491" y="5648"/>
                  </a:cubicBezTo>
                  <a:cubicBezTo>
                    <a:pt x="12858" y="4381"/>
                    <a:pt x="12034" y="2988"/>
                    <a:pt x="10926" y="2038"/>
                  </a:cubicBezTo>
                  <a:cubicBezTo>
                    <a:pt x="10483" y="1658"/>
                    <a:pt x="10008" y="1436"/>
                    <a:pt x="9406" y="1310"/>
                  </a:cubicBezTo>
                  <a:cubicBezTo>
                    <a:pt x="9026" y="1214"/>
                    <a:pt x="8646" y="1214"/>
                    <a:pt x="8266" y="1088"/>
                  </a:cubicBezTo>
                  <a:cubicBezTo>
                    <a:pt x="7854" y="929"/>
                    <a:pt x="7506" y="676"/>
                    <a:pt x="7126" y="454"/>
                  </a:cubicBezTo>
                  <a:cubicBezTo>
                    <a:pt x="6702" y="204"/>
                    <a:pt x="6208" y="1"/>
                    <a:pt x="5736"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7"/>
            <p:cNvSpPr/>
            <p:nvPr/>
          </p:nvSpPr>
          <p:spPr>
            <a:xfrm rot="5400000">
              <a:off x="2500684" y="-315042"/>
              <a:ext cx="2711" cy="1356"/>
            </a:xfrm>
            <a:custGeom>
              <a:avLst/>
              <a:gdLst/>
              <a:ahLst/>
              <a:cxnLst/>
              <a:rect l="l" t="t" r="r" b="b"/>
              <a:pathLst>
                <a:path w="64" h="32" extrusionOk="0">
                  <a:moveTo>
                    <a:pt x="32" y="0"/>
                  </a:moveTo>
                  <a:cubicBezTo>
                    <a:pt x="0" y="0"/>
                    <a:pt x="0" y="32"/>
                    <a:pt x="32" y="32"/>
                  </a:cubicBezTo>
                  <a:cubicBezTo>
                    <a:pt x="32" y="32"/>
                    <a:pt x="63" y="0"/>
                    <a:pt x="32"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7"/>
            <p:cNvSpPr/>
            <p:nvPr/>
          </p:nvSpPr>
          <p:spPr>
            <a:xfrm rot="5400000">
              <a:off x="1866578" y="-1327629"/>
              <a:ext cx="1257012" cy="1448036"/>
            </a:xfrm>
            <a:custGeom>
              <a:avLst/>
              <a:gdLst/>
              <a:ahLst/>
              <a:cxnLst/>
              <a:rect l="l" t="t" r="r" b="b"/>
              <a:pathLst>
                <a:path w="29671" h="34178" extrusionOk="0">
                  <a:moveTo>
                    <a:pt x="3294" y="8232"/>
                  </a:moveTo>
                  <a:cubicBezTo>
                    <a:pt x="4877" y="9562"/>
                    <a:pt x="7759" y="8454"/>
                    <a:pt x="8963" y="10449"/>
                  </a:cubicBezTo>
                  <a:cubicBezTo>
                    <a:pt x="8582" y="11114"/>
                    <a:pt x="8266" y="11874"/>
                    <a:pt x="8139" y="12666"/>
                  </a:cubicBezTo>
                  <a:cubicBezTo>
                    <a:pt x="7981" y="13521"/>
                    <a:pt x="8582" y="14629"/>
                    <a:pt x="8139" y="15389"/>
                  </a:cubicBezTo>
                  <a:cubicBezTo>
                    <a:pt x="8099" y="15429"/>
                    <a:pt x="8110" y="15494"/>
                    <a:pt x="8147" y="15529"/>
                  </a:cubicBezTo>
                  <a:lnTo>
                    <a:pt x="8147" y="15529"/>
                  </a:lnTo>
                  <a:cubicBezTo>
                    <a:pt x="7230" y="14711"/>
                    <a:pt x="6427" y="13771"/>
                    <a:pt x="5669" y="12729"/>
                  </a:cubicBezTo>
                  <a:cubicBezTo>
                    <a:pt x="4656" y="11367"/>
                    <a:pt x="4149" y="9720"/>
                    <a:pt x="3294" y="8232"/>
                  </a:cubicBezTo>
                  <a:close/>
                  <a:moveTo>
                    <a:pt x="514" y="1"/>
                  </a:moveTo>
                  <a:cubicBezTo>
                    <a:pt x="320" y="1"/>
                    <a:pt x="137" y="75"/>
                    <a:pt x="64" y="251"/>
                  </a:cubicBezTo>
                  <a:cubicBezTo>
                    <a:pt x="32" y="283"/>
                    <a:pt x="0" y="315"/>
                    <a:pt x="0" y="346"/>
                  </a:cubicBezTo>
                  <a:cubicBezTo>
                    <a:pt x="475" y="3228"/>
                    <a:pt x="1425" y="5983"/>
                    <a:pt x="2534" y="8675"/>
                  </a:cubicBezTo>
                  <a:cubicBezTo>
                    <a:pt x="3610" y="11399"/>
                    <a:pt x="5226" y="13837"/>
                    <a:pt x="6936" y="16212"/>
                  </a:cubicBezTo>
                  <a:cubicBezTo>
                    <a:pt x="6904" y="16244"/>
                    <a:pt x="6872" y="16307"/>
                    <a:pt x="6872" y="16371"/>
                  </a:cubicBezTo>
                  <a:cubicBezTo>
                    <a:pt x="7094" y="16783"/>
                    <a:pt x="7221" y="17226"/>
                    <a:pt x="7316" y="17669"/>
                  </a:cubicBezTo>
                  <a:cubicBezTo>
                    <a:pt x="7126" y="18461"/>
                    <a:pt x="6936" y="19253"/>
                    <a:pt x="6651" y="20044"/>
                  </a:cubicBezTo>
                  <a:cubicBezTo>
                    <a:pt x="6651" y="20044"/>
                    <a:pt x="6651" y="20076"/>
                    <a:pt x="6651" y="20076"/>
                  </a:cubicBezTo>
                  <a:cubicBezTo>
                    <a:pt x="6489" y="20065"/>
                    <a:pt x="6325" y="20059"/>
                    <a:pt x="6158" y="20059"/>
                  </a:cubicBezTo>
                  <a:cubicBezTo>
                    <a:pt x="4922" y="20059"/>
                    <a:pt x="3589" y="20386"/>
                    <a:pt x="2724" y="21279"/>
                  </a:cubicBezTo>
                  <a:cubicBezTo>
                    <a:pt x="2312" y="21691"/>
                    <a:pt x="2154" y="22230"/>
                    <a:pt x="2059" y="22800"/>
                  </a:cubicBezTo>
                  <a:cubicBezTo>
                    <a:pt x="1932" y="23908"/>
                    <a:pt x="1900" y="25048"/>
                    <a:pt x="1837" y="26188"/>
                  </a:cubicBezTo>
                  <a:cubicBezTo>
                    <a:pt x="1837" y="26256"/>
                    <a:pt x="1882" y="26288"/>
                    <a:pt x="1930" y="26288"/>
                  </a:cubicBezTo>
                  <a:cubicBezTo>
                    <a:pt x="1970" y="26288"/>
                    <a:pt x="2012" y="26264"/>
                    <a:pt x="2027" y="26220"/>
                  </a:cubicBezTo>
                  <a:cubicBezTo>
                    <a:pt x="2439" y="24541"/>
                    <a:pt x="4244" y="24225"/>
                    <a:pt x="5416" y="23275"/>
                  </a:cubicBezTo>
                  <a:cubicBezTo>
                    <a:pt x="6302" y="22515"/>
                    <a:pt x="6714" y="21406"/>
                    <a:pt x="6841" y="20266"/>
                  </a:cubicBezTo>
                  <a:cubicBezTo>
                    <a:pt x="6872" y="20234"/>
                    <a:pt x="6872" y="20171"/>
                    <a:pt x="6841" y="20139"/>
                  </a:cubicBezTo>
                  <a:cubicBezTo>
                    <a:pt x="6841" y="20139"/>
                    <a:pt x="6841" y="20139"/>
                    <a:pt x="6841" y="20108"/>
                  </a:cubicBezTo>
                  <a:cubicBezTo>
                    <a:pt x="6841" y="20108"/>
                    <a:pt x="6841" y="20076"/>
                    <a:pt x="6841" y="20076"/>
                  </a:cubicBezTo>
                  <a:cubicBezTo>
                    <a:pt x="7094" y="19474"/>
                    <a:pt x="7284" y="18778"/>
                    <a:pt x="7379" y="18081"/>
                  </a:cubicBezTo>
                  <a:cubicBezTo>
                    <a:pt x="7506" y="18841"/>
                    <a:pt x="7506" y="19633"/>
                    <a:pt x="7506" y="20393"/>
                  </a:cubicBezTo>
                  <a:cubicBezTo>
                    <a:pt x="7506" y="21945"/>
                    <a:pt x="7411" y="23433"/>
                    <a:pt x="6967" y="24953"/>
                  </a:cubicBezTo>
                  <a:cubicBezTo>
                    <a:pt x="6967" y="24953"/>
                    <a:pt x="6967" y="24953"/>
                    <a:pt x="6967" y="24985"/>
                  </a:cubicBezTo>
                  <a:cubicBezTo>
                    <a:pt x="6967" y="24953"/>
                    <a:pt x="6967" y="24953"/>
                    <a:pt x="6936" y="24953"/>
                  </a:cubicBezTo>
                  <a:cubicBezTo>
                    <a:pt x="6841" y="24953"/>
                    <a:pt x="6777" y="25048"/>
                    <a:pt x="6841" y="25143"/>
                  </a:cubicBezTo>
                  <a:cubicBezTo>
                    <a:pt x="5321" y="25555"/>
                    <a:pt x="4402" y="27613"/>
                    <a:pt x="4529" y="29038"/>
                  </a:cubicBezTo>
                  <a:cubicBezTo>
                    <a:pt x="4561" y="29608"/>
                    <a:pt x="4719" y="30147"/>
                    <a:pt x="4814" y="30717"/>
                  </a:cubicBezTo>
                  <a:cubicBezTo>
                    <a:pt x="4941" y="31192"/>
                    <a:pt x="4972" y="31857"/>
                    <a:pt x="5226" y="32300"/>
                  </a:cubicBezTo>
                  <a:cubicBezTo>
                    <a:pt x="5375" y="32575"/>
                    <a:pt x="5565" y="32751"/>
                    <a:pt x="5825" y="32751"/>
                  </a:cubicBezTo>
                  <a:cubicBezTo>
                    <a:pt x="5894" y="32751"/>
                    <a:pt x="5969" y="32739"/>
                    <a:pt x="6049" y="32712"/>
                  </a:cubicBezTo>
                  <a:cubicBezTo>
                    <a:pt x="6207" y="33155"/>
                    <a:pt x="6302" y="33599"/>
                    <a:pt x="6207" y="34074"/>
                  </a:cubicBezTo>
                  <a:cubicBezTo>
                    <a:pt x="6207" y="34125"/>
                    <a:pt x="6250" y="34177"/>
                    <a:pt x="6300" y="34177"/>
                  </a:cubicBezTo>
                  <a:cubicBezTo>
                    <a:pt x="6311" y="34177"/>
                    <a:pt x="6322" y="34175"/>
                    <a:pt x="6334" y="34169"/>
                  </a:cubicBezTo>
                  <a:cubicBezTo>
                    <a:pt x="7189" y="33820"/>
                    <a:pt x="7854" y="33219"/>
                    <a:pt x="8234" y="32364"/>
                  </a:cubicBezTo>
                  <a:cubicBezTo>
                    <a:pt x="8392" y="32522"/>
                    <a:pt x="8487" y="32680"/>
                    <a:pt x="8582" y="32870"/>
                  </a:cubicBezTo>
                  <a:cubicBezTo>
                    <a:pt x="8582" y="32902"/>
                    <a:pt x="8551" y="32965"/>
                    <a:pt x="8551" y="32997"/>
                  </a:cubicBezTo>
                  <a:cubicBezTo>
                    <a:pt x="8512" y="33074"/>
                    <a:pt x="8567" y="33116"/>
                    <a:pt x="8623" y="33116"/>
                  </a:cubicBezTo>
                  <a:cubicBezTo>
                    <a:pt x="8660" y="33116"/>
                    <a:pt x="8697" y="33098"/>
                    <a:pt x="8709" y="33060"/>
                  </a:cubicBezTo>
                  <a:cubicBezTo>
                    <a:pt x="8709" y="33060"/>
                    <a:pt x="8709" y="33029"/>
                    <a:pt x="8709" y="33029"/>
                  </a:cubicBezTo>
                  <a:cubicBezTo>
                    <a:pt x="8772" y="33029"/>
                    <a:pt x="8772" y="32997"/>
                    <a:pt x="8772" y="32965"/>
                  </a:cubicBezTo>
                  <a:cubicBezTo>
                    <a:pt x="8772" y="32934"/>
                    <a:pt x="8772" y="32934"/>
                    <a:pt x="8772" y="32934"/>
                  </a:cubicBezTo>
                  <a:cubicBezTo>
                    <a:pt x="9691" y="30463"/>
                    <a:pt x="10641" y="27360"/>
                    <a:pt x="8614" y="25175"/>
                  </a:cubicBezTo>
                  <a:cubicBezTo>
                    <a:pt x="8677" y="25175"/>
                    <a:pt x="8709" y="25080"/>
                    <a:pt x="8677" y="25016"/>
                  </a:cubicBezTo>
                  <a:cubicBezTo>
                    <a:pt x="7506" y="22261"/>
                    <a:pt x="9058" y="18999"/>
                    <a:pt x="7506" y="16371"/>
                  </a:cubicBezTo>
                  <a:lnTo>
                    <a:pt x="7506" y="16371"/>
                  </a:lnTo>
                  <a:cubicBezTo>
                    <a:pt x="8677" y="16529"/>
                    <a:pt x="9343" y="17733"/>
                    <a:pt x="10103" y="18493"/>
                  </a:cubicBezTo>
                  <a:cubicBezTo>
                    <a:pt x="10768" y="19126"/>
                    <a:pt x="11559" y="19664"/>
                    <a:pt x="12288" y="20203"/>
                  </a:cubicBezTo>
                  <a:cubicBezTo>
                    <a:pt x="14030" y="21501"/>
                    <a:pt x="15961" y="23338"/>
                    <a:pt x="15328" y="25745"/>
                  </a:cubicBezTo>
                  <a:cubicBezTo>
                    <a:pt x="15328" y="25776"/>
                    <a:pt x="15360" y="25808"/>
                    <a:pt x="15391" y="25840"/>
                  </a:cubicBezTo>
                  <a:cubicBezTo>
                    <a:pt x="15423" y="25871"/>
                    <a:pt x="15455" y="25871"/>
                    <a:pt x="15486" y="25871"/>
                  </a:cubicBezTo>
                  <a:cubicBezTo>
                    <a:pt x="15866" y="25650"/>
                    <a:pt x="16183" y="25365"/>
                    <a:pt x="16595" y="25206"/>
                  </a:cubicBezTo>
                  <a:cubicBezTo>
                    <a:pt x="17038" y="25016"/>
                    <a:pt x="17481" y="24921"/>
                    <a:pt x="17925" y="24858"/>
                  </a:cubicBezTo>
                  <a:cubicBezTo>
                    <a:pt x="18020" y="24826"/>
                    <a:pt x="17988" y="24700"/>
                    <a:pt x="17925" y="24700"/>
                  </a:cubicBezTo>
                  <a:lnTo>
                    <a:pt x="17830" y="24700"/>
                  </a:lnTo>
                  <a:cubicBezTo>
                    <a:pt x="17608" y="24351"/>
                    <a:pt x="17355" y="24098"/>
                    <a:pt x="17038" y="23845"/>
                  </a:cubicBezTo>
                  <a:cubicBezTo>
                    <a:pt x="16500" y="23401"/>
                    <a:pt x="16120" y="22958"/>
                    <a:pt x="15771" y="22356"/>
                  </a:cubicBezTo>
                  <a:cubicBezTo>
                    <a:pt x="15423" y="21755"/>
                    <a:pt x="15106" y="21121"/>
                    <a:pt x="14568" y="20678"/>
                  </a:cubicBezTo>
                  <a:lnTo>
                    <a:pt x="14568" y="20678"/>
                  </a:lnTo>
                  <a:cubicBezTo>
                    <a:pt x="15009" y="20766"/>
                    <a:pt x="15451" y="20795"/>
                    <a:pt x="15892" y="20795"/>
                  </a:cubicBezTo>
                  <a:cubicBezTo>
                    <a:pt x="16692" y="20795"/>
                    <a:pt x="17491" y="20701"/>
                    <a:pt x="18286" y="20701"/>
                  </a:cubicBezTo>
                  <a:cubicBezTo>
                    <a:pt x="18939" y="20701"/>
                    <a:pt x="19590" y="20764"/>
                    <a:pt x="20237" y="20994"/>
                  </a:cubicBezTo>
                  <a:cubicBezTo>
                    <a:pt x="20237" y="21026"/>
                    <a:pt x="20237" y="21058"/>
                    <a:pt x="20268" y="21058"/>
                  </a:cubicBezTo>
                  <a:cubicBezTo>
                    <a:pt x="21218" y="21628"/>
                    <a:pt x="21250" y="22895"/>
                    <a:pt x="22074" y="23528"/>
                  </a:cubicBezTo>
                  <a:cubicBezTo>
                    <a:pt x="22580" y="23908"/>
                    <a:pt x="23150" y="23971"/>
                    <a:pt x="23720" y="24161"/>
                  </a:cubicBezTo>
                  <a:cubicBezTo>
                    <a:pt x="24575" y="24415"/>
                    <a:pt x="25209" y="24826"/>
                    <a:pt x="25842" y="25491"/>
                  </a:cubicBezTo>
                  <a:cubicBezTo>
                    <a:pt x="25842" y="25491"/>
                    <a:pt x="25842" y="25523"/>
                    <a:pt x="25842" y="25523"/>
                  </a:cubicBezTo>
                  <a:cubicBezTo>
                    <a:pt x="25855" y="25574"/>
                    <a:pt x="25888" y="25594"/>
                    <a:pt x="25921" y="25594"/>
                  </a:cubicBezTo>
                  <a:cubicBezTo>
                    <a:pt x="25970" y="25594"/>
                    <a:pt x="26019" y="25548"/>
                    <a:pt x="26000" y="25491"/>
                  </a:cubicBezTo>
                  <a:cubicBezTo>
                    <a:pt x="25842" y="24573"/>
                    <a:pt x="25715" y="23465"/>
                    <a:pt x="25240" y="22641"/>
                  </a:cubicBezTo>
                  <a:cubicBezTo>
                    <a:pt x="24892" y="22008"/>
                    <a:pt x="24259" y="21945"/>
                    <a:pt x="23815" y="21469"/>
                  </a:cubicBezTo>
                  <a:cubicBezTo>
                    <a:pt x="23372" y="20931"/>
                    <a:pt x="23087" y="20804"/>
                    <a:pt x="22359" y="20709"/>
                  </a:cubicBezTo>
                  <a:cubicBezTo>
                    <a:pt x="22040" y="20651"/>
                    <a:pt x="21734" y="20613"/>
                    <a:pt x="21436" y="20613"/>
                  </a:cubicBezTo>
                  <a:cubicBezTo>
                    <a:pt x="21082" y="20613"/>
                    <a:pt x="20739" y="20667"/>
                    <a:pt x="20395" y="20804"/>
                  </a:cubicBezTo>
                  <a:cubicBezTo>
                    <a:pt x="19698" y="20551"/>
                    <a:pt x="19002" y="20393"/>
                    <a:pt x="18273" y="20393"/>
                  </a:cubicBezTo>
                  <a:cubicBezTo>
                    <a:pt x="17925" y="20329"/>
                    <a:pt x="17576" y="20298"/>
                    <a:pt x="17228" y="20266"/>
                  </a:cubicBezTo>
                  <a:cubicBezTo>
                    <a:pt x="17038" y="20266"/>
                    <a:pt x="16848" y="20234"/>
                    <a:pt x="16690" y="20203"/>
                  </a:cubicBezTo>
                  <a:lnTo>
                    <a:pt x="16690" y="20203"/>
                  </a:lnTo>
                  <a:cubicBezTo>
                    <a:pt x="16816" y="20211"/>
                    <a:pt x="16943" y="20215"/>
                    <a:pt x="17069" y="20215"/>
                  </a:cubicBezTo>
                  <a:cubicBezTo>
                    <a:pt x="17448" y="20215"/>
                    <a:pt x="17822" y="20179"/>
                    <a:pt x="18178" y="20108"/>
                  </a:cubicBezTo>
                  <a:cubicBezTo>
                    <a:pt x="19350" y="19823"/>
                    <a:pt x="19920" y="18714"/>
                    <a:pt x="20680" y="17923"/>
                  </a:cubicBezTo>
                  <a:cubicBezTo>
                    <a:pt x="20807" y="17796"/>
                    <a:pt x="20933" y="17701"/>
                    <a:pt x="21060" y="17574"/>
                  </a:cubicBezTo>
                  <a:cubicBezTo>
                    <a:pt x="21377" y="17321"/>
                    <a:pt x="21757" y="17099"/>
                    <a:pt x="22264" y="17068"/>
                  </a:cubicBezTo>
                  <a:cubicBezTo>
                    <a:pt x="22264" y="17068"/>
                    <a:pt x="22264" y="17068"/>
                    <a:pt x="22295" y="17036"/>
                  </a:cubicBezTo>
                  <a:cubicBezTo>
                    <a:pt x="22295" y="17046"/>
                    <a:pt x="22299" y="17050"/>
                    <a:pt x="22305" y="17050"/>
                  </a:cubicBezTo>
                  <a:cubicBezTo>
                    <a:pt x="22316" y="17050"/>
                    <a:pt x="22337" y="17036"/>
                    <a:pt x="22359" y="17036"/>
                  </a:cubicBezTo>
                  <a:cubicBezTo>
                    <a:pt x="23117" y="17402"/>
                    <a:pt x="23897" y="17639"/>
                    <a:pt x="24734" y="17639"/>
                  </a:cubicBezTo>
                  <a:cubicBezTo>
                    <a:pt x="24911" y="17639"/>
                    <a:pt x="25090" y="17628"/>
                    <a:pt x="25272" y="17606"/>
                  </a:cubicBezTo>
                  <a:cubicBezTo>
                    <a:pt x="26335" y="17490"/>
                    <a:pt x="27330" y="17088"/>
                    <a:pt x="28356" y="17088"/>
                  </a:cubicBezTo>
                  <a:cubicBezTo>
                    <a:pt x="28737" y="17088"/>
                    <a:pt x="29122" y="17144"/>
                    <a:pt x="29516" y="17289"/>
                  </a:cubicBezTo>
                  <a:cubicBezTo>
                    <a:pt x="29526" y="17293"/>
                    <a:pt x="29536" y="17294"/>
                    <a:pt x="29545" y="17294"/>
                  </a:cubicBezTo>
                  <a:cubicBezTo>
                    <a:pt x="29623" y="17294"/>
                    <a:pt x="29671" y="17187"/>
                    <a:pt x="29642" y="17131"/>
                  </a:cubicBezTo>
                  <a:cubicBezTo>
                    <a:pt x="28785" y="15565"/>
                    <a:pt x="26991" y="14357"/>
                    <a:pt x="25159" y="14357"/>
                  </a:cubicBezTo>
                  <a:cubicBezTo>
                    <a:pt x="25028" y="14357"/>
                    <a:pt x="24897" y="14363"/>
                    <a:pt x="24765" y="14376"/>
                  </a:cubicBezTo>
                  <a:cubicBezTo>
                    <a:pt x="23657" y="14471"/>
                    <a:pt x="21725" y="15484"/>
                    <a:pt x="22169" y="16846"/>
                  </a:cubicBezTo>
                  <a:cubicBezTo>
                    <a:pt x="21947" y="16878"/>
                    <a:pt x="21757" y="16941"/>
                    <a:pt x="21567" y="17036"/>
                  </a:cubicBezTo>
                  <a:cubicBezTo>
                    <a:pt x="20933" y="17226"/>
                    <a:pt x="20458" y="17764"/>
                    <a:pt x="20015" y="18239"/>
                  </a:cubicBezTo>
                  <a:cubicBezTo>
                    <a:pt x="19247" y="19067"/>
                    <a:pt x="18478" y="19674"/>
                    <a:pt x="17323" y="19674"/>
                  </a:cubicBezTo>
                  <a:cubicBezTo>
                    <a:pt x="17241" y="19674"/>
                    <a:pt x="17156" y="19671"/>
                    <a:pt x="17070" y="19664"/>
                  </a:cubicBezTo>
                  <a:cubicBezTo>
                    <a:pt x="14695" y="19506"/>
                    <a:pt x="12161" y="18303"/>
                    <a:pt x="10229" y="17036"/>
                  </a:cubicBezTo>
                  <a:cubicBezTo>
                    <a:pt x="10198" y="17036"/>
                    <a:pt x="10198" y="17004"/>
                    <a:pt x="10166" y="17004"/>
                  </a:cubicBezTo>
                  <a:cubicBezTo>
                    <a:pt x="9430" y="16572"/>
                    <a:pt x="8764" y="16080"/>
                    <a:pt x="8150" y="15532"/>
                  </a:cubicBezTo>
                  <a:lnTo>
                    <a:pt x="8150" y="15532"/>
                  </a:lnTo>
                  <a:cubicBezTo>
                    <a:pt x="8165" y="15545"/>
                    <a:pt x="8183" y="15552"/>
                    <a:pt x="8205" y="15552"/>
                  </a:cubicBezTo>
                  <a:cubicBezTo>
                    <a:pt x="8214" y="15552"/>
                    <a:pt x="8224" y="15551"/>
                    <a:pt x="8234" y="15547"/>
                  </a:cubicBezTo>
                  <a:cubicBezTo>
                    <a:pt x="10324" y="14977"/>
                    <a:pt x="11116" y="11557"/>
                    <a:pt x="9279" y="10290"/>
                  </a:cubicBezTo>
                  <a:cubicBezTo>
                    <a:pt x="9253" y="10239"/>
                    <a:pt x="9206" y="10187"/>
                    <a:pt x="9173" y="10187"/>
                  </a:cubicBezTo>
                  <a:cubicBezTo>
                    <a:pt x="9165" y="10187"/>
                    <a:pt x="9158" y="10190"/>
                    <a:pt x="9153" y="10195"/>
                  </a:cubicBezTo>
                  <a:cubicBezTo>
                    <a:pt x="8709" y="8960"/>
                    <a:pt x="7284" y="8960"/>
                    <a:pt x="6176" y="8707"/>
                  </a:cubicBezTo>
                  <a:cubicBezTo>
                    <a:pt x="6651" y="8707"/>
                    <a:pt x="7157" y="8580"/>
                    <a:pt x="7664" y="8549"/>
                  </a:cubicBezTo>
                  <a:cubicBezTo>
                    <a:pt x="7766" y="8543"/>
                    <a:pt x="7872" y="8540"/>
                    <a:pt x="7981" y="8540"/>
                  </a:cubicBezTo>
                  <a:cubicBezTo>
                    <a:pt x="9102" y="8540"/>
                    <a:pt x="10590" y="8841"/>
                    <a:pt x="11369" y="9562"/>
                  </a:cubicBezTo>
                  <a:cubicBezTo>
                    <a:pt x="11369" y="9562"/>
                    <a:pt x="11369" y="9562"/>
                    <a:pt x="11369" y="9594"/>
                  </a:cubicBezTo>
                  <a:cubicBezTo>
                    <a:pt x="11844" y="10575"/>
                    <a:pt x="11813" y="11715"/>
                    <a:pt x="12351" y="12666"/>
                  </a:cubicBezTo>
                  <a:cubicBezTo>
                    <a:pt x="12573" y="13014"/>
                    <a:pt x="12858" y="13331"/>
                    <a:pt x="13174" y="13584"/>
                  </a:cubicBezTo>
                  <a:cubicBezTo>
                    <a:pt x="13713" y="14059"/>
                    <a:pt x="14726" y="14376"/>
                    <a:pt x="14758" y="15199"/>
                  </a:cubicBezTo>
                  <a:cubicBezTo>
                    <a:pt x="14774" y="15262"/>
                    <a:pt x="14821" y="15294"/>
                    <a:pt x="14865" y="15294"/>
                  </a:cubicBezTo>
                  <a:cubicBezTo>
                    <a:pt x="14908" y="15294"/>
                    <a:pt x="14948" y="15262"/>
                    <a:pt x="14948" y="15199"/>
                  </a:cubicBezTo>
                  <a:lnTo>
                    <a:pt x="14980" y="15199"/>
                  </a:lnTo>
                  <a:cubicBezTo>
                    <a:pt x="14853" y="13521"/>
                    <a:pt x="14695" y="11715"/>
                    <a:pt x="13808" y="10195"/>
                  </a:cubicBezTo>
                  <a:cubicBezTo>
                    <a:pt x="13495" y="9641"/>
                    <a:pt x="12852" y="9050"/>
                    <a:pt x="12227" y="9050"/>
                  </a:cubicBezTo>
                  <a:cubicBezTo>
                    <a:pt x="12031" y="9050"/>
                    <a:pt x="11836" y="9109"/>
                    <a:pt x="11654" y="9245"/>
                  </a:cubicBezTo>
                  <a:lnTo>
                    <a:pt x="11623" y="9245"/>
                  </a:lnTo>
                  <a:cubicBezTo>
                    <a:pt x="10799" y="8644"/>
                    <a:pt x="9849" y="8264"/>
                    <a:pt x="8836" y="8137"/>
                  </a:cubicBezTo>
                  <a:cubicBezTo>
                    <a:pt x="8626" y="8112"/>
                    <a:pt x="8417" y="8103"/>
                    <a:pt x="8207" y="8103"/>
                  </a:cubicBezTo>
                  <a:cubicBezTo>
                    <a:pt x="7626" y="8103"/>
                    <a:pt x="7046" y="8173"/>
                    <a:pt x="6465" y="8173"/>
                  </a:cubicBezTo>
                  <a:cubicBezTo>
                    <a:pt x="6179" y="8173"/>
                    <a:pt x="5892" y="8156"/>
                    <a:pt x="5606" y="8105"/>
                  </a:cubicBezTo>
                  <a:cubicBezTo>
                    <a:pt x="5986" y="8105"/>
                    <a:pt x="6366" y="7979"/>
                    <a:pt x="6682" y="7694"/>
                  </a:cubicBezTo>
                  <a:cubicBezTo>
                    <a:pt x="7157" y="7282"/>
                    <a:pt x="7506" y="6617"/>
                    <a:pt x="7696" y="6015"/>
                  </a:cubicBezTo>
                  <a:cubicBezTo>
                    <a:pt x="8709" y="5730"/>
                    <a:pt x="9343" y="4210"/>
                    <a:pt x="9343" y="3260"/>
                  </a:cubicBezTo>
                  <a:cubicBezTo>
                    <a:pt x="9406" y="1771"/>
                    <a:pt x="7379" y="568"/>
                    <a:pt x="6112" y="315"/>
                  </a:cubicBezTo>
                  <a:cubicBezTo>
                    <a:pt x="6099" y="311"/>
                    <a:pt x="6086" y="310"/>
                    <a:pt x="6074" y="310"/>
                  </a:cubicBezTo>
                  <a:cubicBezTo>
                    <a:pt x="5974" y="310"/>
                    <a:pt x="5933" y="417"/>
                    <a:pt x="6017" y="473"/>
                  </a:cubicBezTo>
                  <a:cubicBezTo>
                    <a:pt x="6492" y="758"/>
                    <a:pt x="6429" y="695"/>
                    <a:pt x="6651" y="1360"/>
                  </a:cubicBezTo>
                  <a:cubicBezTo>
                    <a:pt x="6872" y="2025"/>
                    <a:pt x="6872" y="2025"/>
                    <a:pt x="6682" y="2563"/>
                  </a:cubicBezTo>
                  <a:cubicBezTo>
                    <a:pt x="6587" y="2912"/>
                    <a:pt x="6429" y="3228"/>
                    <a:pt x="6461" y="3577"/>
                  </a:cubicBezTo>
                  <a:cubicBezTo>
                    <a:pt x="6492" y="4400"/>
                    <a:pt x="7031" y="5255"/>
                    <a:pt x="7379" y="5983"/>
                  </a:cubicBezTo>
                  <a:cubicBezTo>
                    <a:pt x="6912" y="6792"/>
                    <a:pt x="6354" y="7663"/>
                    <a:pt x="5313" y="7663"/>
                  </a:cubicBezTo>
                  <a:cubicBezTo>
                    <a:pt x="5295" y="7663"/>
                    <a:pt x="5276" y="7662"/>
                    <a:pt x="5257" y="7662"/>
                  </a:cubicBezTo>
                  <a:cubicBezTo>
                    <a:pt x="4275" y="7599"/>
                    <a:pt x="3135" y="6712"/>
                    <a:pt x="2502" y="6015"/>
                  </a:cubicBezTo>
                  <a:cubicBezTo>
                    <a:pt x="1204" y="4622"/>
                    <a:pt x="1140" y="2120"/>
                    <a:pt x="1109" y="346"/>
                  </a:cubicBezTo>
                  <a:cubicBezTo>
                    <a:pt x="1109" y="315"/>
                    <a:pt x="1109" y="283"/>
                    <a:pt x="1077" y="251"/>
                  </a:cubicBezTo>
                  <a:cubicBezTo>
                    <a:pt x="975" y="99"/>
                    <a:pt x="737" y="1"/>
                    <a:pt x="514"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7"/>
            <p:cNvSpPr/>
            <p:nvPr/>
          </p:nvSpPr>
          <p:spPr>
            <a:xfrm rot="5400000">
              <a:off x="2129792" y="-383284"/>
              <a:ext cx="435555" cy="130577"/>
            </a:xfrm>
            <a:custGeom>
              <a:avLst/>
              <a:gdLst/>
              <a:ahLst/>
              <a:cxnLst/>
              <a:rect l="l" t="t" r="r" b="b"/>
              <a:pathLst>
                <a:path w="10281" h="3082" extrusionOk="0">
                  <a:moveTo>
                    <a:pt x="159" y="1"/>
                  </a:moveTo>
                  <a:cubicBezTo>
                    <a:pt x="64" y="1"/>
                    <a:pt x="0" y="159"/>
                    <a:pt x="127" y="159"/>
                  </a:cubicBezTo>
                  <a:cubicBezTo>
                    <a:pt x="3547" y="919"/>
                    <a:pt x="6904" y="1869"/>
                    <a:pt x="10230" y="3073"/>
                  </a:cubicBezTo>
                  <a:cubicBezTo>
                    <a:pt x="10236" y="3079"/>
                    <a:pt x="10242" y="3082"/>
                    <a:pt x="10247" y="3082"/>
                  </a:cubicBezTo>
                  <a:cubicBezTo>
                    <a:pt x="10270" y="3082"/>
                    <a:pt x="10281" y="3035"/>
                    <a:pt x="10230" y="3010"/>
                  </a:cubicBezTo>
                  <a:cubicBezTo>
                    <a:pt x="6999" y="1679"/>
                    <a:pt x="3611" y="634"/>
                    <a:pt x="159" y="1"/>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7"/>
            <p:cNvSpPr/>
            <p:nvPr/>
          </p:nvSpPr>
          <p:spPr>
            <a:xfrm rot="5400000">
              <a:off x="1497442" y="-1100163"/>
              <a:ext cx="1481250" cy="897979"/>
            </a:xfrm>
            <a:custGeom>
              <a:avLst/>
              <a:gdLst/>
              <a:ahLst/>
              <a:cxnLst/>
              <a:rect l="l" t="t" r="r" b="b"/>
              <a:pathLst>
                <a:path w="34964" h="21195" extrusionOk="0">
                  <a:moveTo>
                    <a:pt x="26208" y="2190"/>
                  </a:moveTo>
                  <a:cubicBezTo>
                    <a:pt x="27798" y="2190"/>
                    <a:pt x="29325" y="2683"/>
                    <a:pt x="30688" y="3528"/>
                  </a:cubicBezTo>
                  <a:cubicBezTo>
                    <a:pt x="31416" y="3971"/>
                    <a:pt x="32081" y="4478"/>
                    <a:pt x="32810" y="4890"/>
                  </a:cubicBezTo>
                  <a:cubicBezTo>
                    <a:pt x="33095" y="5048"/>
                    <a:pt x="33443" y="5143"/>
                    <a:pt x="33696" y="5333"/>
                  </a:cubicBezTo>
                  <a:cubicBezTo>
                    <a:pt x="33855" y="5396"/>
                    <a:pt x="33981" y="5460"/>
                    <a:pt x="34140" y="5555"/>
                  </a:cubicBezTo>
                  <a:cubicBezTo>
                    <a:pt x="34045" y="5650"/>
                    <a:pt x="33981" y="5776"/>
                    <a:pt x="33886" y="5871"/>
                  </a:cubicBezTo>
                  <a:cubicBezTo>
                    <a:pt x="32588" y="5428"/>
                    <a:pt x="31543" y="4510"/>
                    <a:pt x="30245" y="4003"/>
                  </a:cubicBezTo>
                  <a:cubicBezTo>
                    <a:pt x="29518" y="3728"/>
                    <a:pt x="28708" y="3627"/>
                    <a:pt x="27892" y="3627"/>
                  </a:cubicBezTo>
                  <a:cubicBezTo>
                    <a:pt x="27108" y="3627"/>
                    <a:pt x="26318" y="3720"/>
                    <a:pt x="25589" y="3844"/>
                  </a:cubicBezTo>
                  <a:cubicBezTo>
                    <a:pt x="25472" y="3874"/>
                    <a:pt x="25490" y="4038"/>
                    <a:pt x="25593" y="4038"/>
                  </a:cubicBezTo>
                  <a:cubicBezTo>
                    <a:pt x="25602" y="4038"/>
                    <a:pt x="25611" y="4037"/>
                    <a:pt x="25621" y="4034"/>
                  </a:cubicBezTo>
                  <a:cubicBezTo>
                    <a:pt x="26318" y="3978"/>
                    <a:pt x="27000" y="3926"/>
                    <a:pt x="27668" y="3926"/>
                  </a:cubicBezTo>
                  <a:cubicBezTo>
                    <a:pt x="28881" y="3926"/>
                    <a:pt x="30051" y="4098"/>
                    <a:pt x="31195" y="4731"/>
                  </a:cubicBezTo>
                  <a:cubicBezTo>
                    <a:pt x="32081" y="5206"/>
                    <a:pt x="32873" y="5745"/>
                    <a:pt x="33791" y="6030"/>
                  </a:cubicBezTo>
                  <a:cubicBezTo>
                    <a:pt x="33760" y="6061"/>
                    <a:pt x="33728" y="6125"/>
                    <a:pt x="33696" y="6156"/>
                  </a:cubicBezTo>
                  <a:cubicBezTo>
                    <a:pt x="33651" y="6175"/>
                    <a:pt x="33592" y="6182"/>
                    <a:pt x="33525" y="6182"/>
                  </a:cubicBezTo>
                  <a:cubicBezTo>
                    <a:pt x="33161" y="6182"/>
                    <a:pt x="32531" y="5959"/>
                    <a:pt x="32155" y="5959"/>
                  </a:cubicBezTo>
                  <a:cubicBezTo>
                    <a:pt x="32117" y="5959"/>
                    <a:pt x="32082" y="5961"/>
                    <a:pt x="32050" y="5966"/>
                  </a:cubicBezTo>
                  <a:cubicBezTo>
                    <a:pt x="31353" y="6061"/>
                    <a:pt x="30751" y="6441"/>
                    <a:pt x="30086" y="6600"/>
                  </a:cubicBezTo>
                  <a:cubicBezTo>
                    <a:pt x="29840" y="6661"/>
                    <a:pt x="29601" y="6689"/>
                    <a:pt x="29369" y="6689"/>
                  </a:cubicBezTo>
                  <a:cubicBezTo>
                    <a:pt x="27930" y="6689"/>
                    <a:pt x="26731" y="5638"/>
                    <a:pt x="25367" y="5175"/>
                  </a:cubicBezTo>
                  <a:cubicBezTo>
                    <a:pt x="24689" y="4959"/>
                    <a:pt x="23984" y="4865"/>
                    <a:pt x="23275" y="4865"/>
                  </a:cubicBezTo>
                  <a:cubicBezTo>
                    <a:pt x="22629" y="4865"/>
                    <a:pt x="21980" y="4944"/>
                    <a:pt x="21345" y="5080"/>
                  </a:cubicBezTo>
                  <a:cubicBezTo>
                    <a:pt x="20395" y="5270"/>
                    <a:pt x="19097" y="5650"/>
                    <a:pt x="17989" y="5650"/>
                  </a:cubicBezTo>
                  <a:lnTo>
                    <a:pt x="17862" y="5650"/>
                  </a:lnTo>
                  <a:cubicBezTo>
                    <a:pt x="16880" y="5650"/>
                    <a:pt x="16025" y="5301"/>
                    <a:pt x="15550" y="4256"/>
                  </a:cubicBezTo>
                  <a:cubicBezTo>
                    <a:pt x="15550" y="4193"/>
                    <a:pt x="15582" y="4129"/>
                    <a:pt x="15613" y="4066"/>
                  </a:cubicBezTo>
                  <a:cubicBezTo>
                    <a:pt x="15613" y="4034"/>
                    <a:pt x="15613" y="4003"/>
                    <a:pt x="15613" y="3971"/>
                  </a:cubicBezTo>
                  <a:cubicBezTo>
                    <a:pt x="16138" y="3519"/>
                    <a:pt x="16762" y="3392"/>
                    <a:pt x="17423" y="3392"/>
                  </a:cubicBezTo>
                  <a:cubicBezTo>
                    <a:pt x="18272" y="3392"/>
                    <a:pt x="19182" y="3602"/>
                    <a:pt x="20023" y="3602"/>
                  </a:cubicBezTo>
                  <a:cubicBezTo>
                    <a:pt x="20225" y="3602"/>
                    <a:pt x="20424" y="3590"/>
                    <a:pt x="20617" y="3559"/>
                  </a:cubicBezTo>
                  <a:cubicBezTo>
                    <a:pt x="22296" y="3306"/>
                    <a:pt x="23752" y="2419"/>
                    <a:pt x="25431" y="2229"/>
                  </a:cubicBezTo>
                  <a:cubicBezTo>
                    <a:pt x="25691" y="2203"/>
                    <a:pt x="25951" y="2190"/>
                    <a:pt x="26208" y="2190"/>
                  </a:cubicBezTo>
                  <a:close/>
                  <a:moveTo>
                    <a:pt x="988" y="501"/>
                  </a:moveTo>
                  <a:cubicBezTo>
                    <a:pt x="1337" y="501"/>
                    <a:pt x="2062" y="975"/>
                    <a:pt x="2376" y="1089"/>
                  </a:cubicBezTo>
                  <a:cubicBezTo>
                    <a:pt x="2845" y="1227"/>
                    <a:pt x="3313" y="1317"/>
                    <a:pt x="3803" y="1317"/>
                  </a:cubicBezTo>
                  <a:cubicBezTo>
                    <a:pt x="3876" y="1317"/>
                    <a:pt x="3949" y="1315"/>
                    <a:pt x="4023" y="1311"/>
                  </a:cubicBezTo>
                  <a:cubicBezTo>
                    <a:pt x="4971" y="1291"/>
                    <a:pt x="5867" y="1129"/>
                    <a:pt x="6778" y="1129"/>
                  </a:cubicBezTo>
                  <a:cubicBezTo>
                    <a:pt x="7297" y="1129"/>
                    <a:pt x="7821" y="1182"/>
                    <a:pt x="8361" y="1343"/>
                  </a:cubicBezTo>
                  <a:cubicBezTo>
                    <a:pt x="9628" y="1723"/>
                    <a:pt x="10800" y="2388"/>
                    <a:pt x="12066" y="2799"/>
                  </a:cubicBezTo>
                  <a:cubicBezTo>
                    <a:pt x="12573" y="2958"/>
                    <a:pt x="13080" y="3084"/>
                    <a:pt x="13618" y="3116"/>
                  </a:cubicBezTo>
                  <a:cubicBezTo>
                    <a:pt x="13714" y="3124"/>
                    <a:pt x="13812" y="3127"/>
                    <a:pt x="13912" y="3127"/>
                  </a:cubicBezTo>
                  <a:cubicBezTo>
                    <a:pt x="14190" y="3127"/>
                    <a:pt x="14478" y="3104"/>
                    <a:pt x="14761" y="3104"/>
                  </a:cubicBezTo>
                  <a:cubicBezTo>
                    <a:pt x="15178" y="3104"/>
                    <a:pt x="15584" y="3154"/>
                    <a:pt x="15930" y="3401"/>
                  </a:cubicBezTo>
                  <a:cubicBezTo>
                    <a:pt x="15677" y="3528"/>
                    <a:pt x="15455" y="3686"/>
                    <a:pt x="15233" y="3939"/>
                  </a:cubicBezTo>
                  <a:cubicBezTo>
                    <a:pt x="15170" y="4003"/>
                    <a:pt x="15202" y="4098"/>
                    <a:pt x="15233" y="4129"/>
                  </a:cubicBezTo>
                  <a:cubicBezTo>
                    <a:pt x="14948" y="4795"/>
                    <a:pt x="14220" y="5270"/>
                    <a:pt x="14062" y="6030"/>
                  </a:cubicBezTo>
                  <a:cubicBezTo>
                    <a:pt x="13998" y="6346"/>
                    <a:pt x="14093" y="6600"/>
                    <a:pt x="14220" y="6885"/>
                  </a:cubicBezTo>
                  <a:cubicBezTo>
                    <a:pt x="14220" y="6916"/>
                    <a:pt x="14220" y="6948"/>
                    <a:pt x="14220" y="6980"/>
                  </a:cubicBezTo>
                  <a:cubicBezTo>
                    <a:pt x="13080" y="6410"/>
                    <a:pt x="12573" y="5238"/>
                    <a:pt x="11718" y="4320"/>
                  </a:cubicBezTo>
                  <a:cubicBezTo>
                    <a:pt x="10990" y="3464"/>
                    <a:pt x="10008" y="2863"/>
                    <a:pt x="8931" y="2514"/>
                  </a:cubicBezTo>
                  <a:cubicBezTo>
                    <a:pt x="7885" y="2174"/>
                    <a:pt x="6817" y="2094"/>
                    <a:pt x="5746" y="2094"/>
                  </a:cubicBezTo>
                  <a:cubicBezTo>
                    <a:pt x="5520" y="2094"/>
                    <a:pt x="5294" y="2097"/>
                    <a:pt x="5068" y="2103"/>
                  </a:cubicBezTo>
                  <a:cubicBezTo>
                    <a:pt x="4726" y="2103"/>
                    <a:pt x="4378" y="2113"/>
                    <a:pt x="4030" y="2113"/>
                  </a:cubicBezTo>
                  <a:cubicBezTo>
                    <a:pt x="3508" y="2113"/>
                    <a:pt x="2984" y="2090"/>
                    <a:pt x="2471" y="1976"/>
                  </a:cubicBezTo>
                  <a:cubicBezTo>
                    <a:pt x="2059" y="1881"/>
                    <a:pt x="1" y="994"/>
                    <a:pt x="887" y="519"/>
                  </a:cubicBezTo>
                  <a:cubicBezTo>
                    <a:pt x="915" y="507"/>
                    <a:pt x="949" y="501"/>
                    <a:pt x="988" y="501"/>
                  </a:cubicBezTo>
                  <a:close/>
                  <a:moveTo>
                    <a:pt x="23355" y="5148"/>
                  </a:moveTo>
                  <a:cubicBezTo>
                    <a:pt x="23784" y="5148"/>
                    <a:pt x="24221" y="5192"/>
                    <a:pt x="24671" y="5301"/>
                  </a:cubicBezTo>
                  <a:cubicBezTo>
                    <a:pt x="26268" y="5656"/>
                    <a:pt x="27671" y="7033"/>
                    <a:pt x="29372" y="7033"/>
                  </a:cubicBezTo>
                  <a:cubicBezTo>
                    <a:pt x="29492" y="7033"/>
                    <a:pt x="29614" y="7026"/>
                    <a:pt x="29738" y="7011"/>
                  </a:cubicBezTo>
                  <a:cubicBezTo>
                    <a:pt x="30371" y="6916"/>
                    <a:pt x="30941" y="6631"/>
                    <a:pt x="31543" y="6410"/>
                  </a:cubicBezTo>
                  <a:cubicBezTo>
                    <a:pt x="31543" y="6441"/>
                    <a:pt x="31543" y="6441"/>
                    <a:pt x="31575" y="6441"/>
                  </a:cubicBezTo>
                  <a:cubicBezTo>
                    <a:pt x="32430" y="6790"/>
                    <a:pt x="33031" y="7075"/>
                    <a:pt x="33348" y="8025"/>
                  </a:cubicBezTo>
                  <a:cubicBezTo>
                    <a:pt x="33475" y="8341"/>
                    <a:pt x="33475" y="8690"/>
                    <a:pt x="33570" y="9038"/>
                  </a:cubicBezTo>
                  <a:cubicBezTo>
                    <a:pt x="33633" y="9292"/>
                    <a:pt x="33728" y="9482"/>
                    <a:pt x="33855" y="9703"/>
                  </a:cubicBezTo>
                  <a:cubicBezTo>
                    <a:pt x="33950" y="9893"/>
                    <a:pt x="34076" y="10083"/>
                    <a:pt x="34203" y="10273"/>
                  </a:cubicBezTo>
                  <a:cubicBezTo>
                    <a:pt x="34583" y="10717"/>
                    <a:pt x="34488" y="11065"/>
                    <a:pt x="33950" y="11318"/>
                  </a:cubicBezTo>
                  <a:lnTo>
                    <a:pt x="33886" y="11382"/>
                  </a:lnTo>
                  <a:cubicBezTo>
                    <a:pt x="33380" y="11097"/>
                    <a:pt x="32841" y="10780"/>
                    <a:pt x="32271" y="10527"/>
                  </a:cubicBezTo>
                  <a:cubicBezTo>
                    <a:pt x="32262" y="10522"/>
                    <a:pt x="32254" y="10520"/>
                    <a:pt x="32247" y="10520"/>
                  </a:cubicBezTo>
                  <a:cubicBezTo>
                    <a:pt x="32201" y="10520"/>
                    <a:pt x="32185" y="10594"/>
                    <a:pt x="32240" y="10622"/>
                  </a:cubicBezTo>
                  <a:cubicBezTo>
                    <a:pt x="32746" y="10907"/>
                    <a:pt x="33285" y="11160"/>
                    <a:pt x="33823" y="11445"/>
                  </a:cubicBezTo>
                  <a:cubicBezTo>
                    <a:pt x="33392" y="11850"/>
                    <a:pt x="33124" y="11891"/>
                    <a:pt x="32628" y="11891"/>
                  </a:cubicBezTo>
                  <a:cubicBezTo>
                    <a:pt x="32504" y="11891"/>
                    <a:pt x="32366" y="11888"/>
                    <a:pt x="32208" y="11888"/>
                  </a:cubicBezTo>
                  <a:cubicBezTo>
                    <a:pt x="31765" y="11888"/>
                    <a:pt x="31353" y="11857"/>
                    <a:pt x="30941" y="11857"/>
                  </a:cubicBezTo>
                  <a:cubicBezTo>
                    <a:pt x="30684" y="11844"/>
                    <a:pt x="30443" y="11826"/>
                    <a:pt x="30209" y="11826"/>
                  </a:cubicBezTo>
                  <a:cubicBezTo>
                    <a:pt x="29866" y="11826"/>
                    <a:pt x="29538" y="11865"/>
                    <a:pt x="29199" y="12015"/>
                  </a:cubicBezTo>
                  <a:cubicBezTo>
                    <a:pt x="29136" y="11857"/>
                    <a:pt x="29041" y="11698"/>
                    <a:pt x="28914" y="11540"/>
                  </a:cubicBezTo>
                  <a:cubicBezTo>
                    <a:pt x="27901" y="10147"/>
                    <a:pt x="25874" y="9893"/>
                    <a:pt x="24322" y="9450"/>
                  </a:cubicBezTo>
                  <a:cubicBezTo>
                    <a:pt x="23151" y="9102"/>
                    <a:pt x="21979" y="8690"/>
                    <a:pt x="20902" y="8151"/>
                  </a:cubicBezTo>
                  <a:cubicBezTo>
                    <a:pt x="19984" y="7676"/>
                    <a:pt x="18527" y="6916"/>
                    <a:pt x="18084" y="5903"/>
                  </a:cubicBezTo>
                  <a:lnTo>
                    <a:pt x="18084" y="5903"/>
                  </a:lnTo>
                  <a:cubicBezTo>
                    <a:pt x="18113" y="5903"/>
                    <a:pt x="18142" y="5904"/>
                    <a:pt x="18171" y="5904"/>
                  </a:cubicBezTo>
                  <a:cubicBezTo>
                    <a:pt x="19954" y="5904"/>
                    <a:pt x="21581" y="5148"/>
                    <a:pt x="23355" y="5148"/>
                  </a:cubicBezTo>
                  <a:close/>
                  <a:moveTo>
                    <a:pt x="15423" y="4478"/>
                  </a:moveTo>
                  <a:cubicBezTo>
                    <a:pt x="15898" y="5396"/>
                    <a:pt x="16848" y="5840"/>
                    <a:pt x="17894" y="5903"/>
                  </a:cubicBezTo>
                  <a:cubicBezTo>
                    <a:pt x="18305" y="7011"/>
                    <a:pt x="19794" y="7835"/>
                    <a:pt x="20775" y="8373"/>
                  </a:cubicBezTo>
                  <a:cubicBezTo>
                    <a:pt x="22169" y="9133"/>
                    <a:pt x="23721" y="9608"/>
                    <a:pt x="25241" y="10020"/>
                  </a:cubicBezTo>
                  <a:cubicBezTo>
                    <a:pt x="26096" y="10242"/>
                    <a:pt x="26983" y="10463"/>
                    <a:pt x="27743" y="10907"/>
                  </a:cubicBezTo>
                  <a:cubicBezTo>
                    <a:pt x="28756" y="11508"/>
                    <a:pt x="28978" y="12363"/>
                    <a:pt x="29231" y="13440"/>
                  </a:cubicBezTo>
                  <a:cubicBezTo>
                    <a:pt x="29358" y="14074"/>
                    <a:pt x="29611" y="14295"/>
                    <a:pt x="29896" y="14802"/>
                  </a:cubicBezTo>
                  <a:cubicBezTo>
                    <a:pt x="30181" y="15340"/>
                    <a:pt x="30213" y="16100"/>
                    <a:pt x="30086" y="16734"/>
                  </a:cubicBezTo>
                  <a:cubicBezTo>
                    <a:pt x="29918" y="17432"/>
                    <a:pt x="29145" y="17668"/>
                    <a:pt x="28179" y="17668"/>
                  </a:cubicBezTo>
                  <a:cubicBezTo>
                    <a:pt x="26604" y="17668"/>
                    <a:pt x="24514" y="17040"/>
                    <a:pt x="23689" y="16765"/>
                  </a:cubicBezTo>
                  <a:cubicBezTo>
                    <a:pt x="21821" y="16100"/>
                    <a:pt x="19794" y="14675"/>
                    <a:pt x="18369" y="13345"/>
                  </a:cubicBezTo>
                  <a:cubicBezTo>
                    <a:pt x="17039" y="12078"/>
                    <a:pt x="16532" y="10590"/>
                    <a:pt x="15835" y="8975"/>
                  </a:cubicBezTo>
                  <a:cubicBezTo>
                    <a:pt x="15835" y="8911"/>
                    <a:pt x="15835" y="8880"/>
                    <a:pt x="15835" y="8816"/>
                  </a:cubicBezTo>
                  <a:cubicBezTo>
                    <a:pt x="15835" y="8753"/>
                    <a:pt x="15772" y="8690"/>
                    <a:pt x="15708" y="8690"/>
                  </a:cubicBezTo>
                  <a:cubicBezTo>
                    <a:pt x="15613" y="8500"/>
                    <a:pt x="15487" y="8278"/>
                    <a:pt x="15360" y="8056"/>
                  </a:cubicBezTo>
                  <a:lnTo>
                    <a:pt x="15392" y="7993"/>
                  </a:lnTo>
                  <a:cubicBezTo>
                    <a:pt x="15443" y="7916"/>
                    <a:pt x="15369" y="7818"/>
                    <a:pt x="15289" y="7818"/>
                  </a:cubicBezTo>
                  <a:cubicBezTo>
                    <a:pt x="15270" y="7818"/>
                    <a:pt x="15251" y="7823"/>
                    <a:pt x="15233" y="7835"/>
                  </a:cubicBezTo>
                  <a:cubicBezTo>
                    <a:pt x="14758" y="7043"/>
                    <a:pt x="14283" y="6251"/>
                    <a:pt x="14790" y="5396"/>
                  </a:cubicBezTo>
                  <a:cubicBezTo>
                    <a:pt x="14980" y="5048"/>
                    <a:pt x="15233" y="4795"/>
                    <a:pt x="15423" y="4478"/>
                  </a:cubicBezTo>
                  <a:close/>
                  <a:moveTo>
                    <a:pt x="12700" y="10083"/>
                  </a:moveTo>
                  <a:lnTo>
                    <a:pt x="12700" y="10083"/>
                  </a:lnTo>
                  <a:cubicBezTo>
                    <a:pt x="12637" y="10780"/>
                    <a:pt x="12668" y="11477"/>
                    <a:pt x="12763" y="12173"/>
                  </a:cubicBezTo>
                  <a:cubicBezTo>
                    <a:pt x="12922" y="13282"/>
                    <a:pt x="13302" y="14105"/>
                    <a:pt x="13048" y="15277"/>
                  </a:cubicBezTo>
                  <a:cubicBezTo>
                    <a:pt x="12922" y="15910"/>
                    <a:pt x="12953" y="16322"/>
                    <a:pt x="13270" y="16924"/>
                  </a:cubicBezTo>
                  <a:cubicBezTo>
                    <a:pt x="13745" y="17969"/>
                    <a:pt x="14093" y="18792"/>
                    <a:pt x="14062" y="19901"/>
                  </a:cubicBezTo>
                  <a:cubicBezTo>
                    <a:pt x="14030" y="19869"/>
                    <a:pt x="13998" y="19869"/>
                    <a:pt x="13967" y="19837"/>
                  </a:cubicBezTo>
                  <a:cubicBezTo>
                    <a:pt x="13080" y="19077"/>
                    <a:pt x="12193" y="18222"/>
                    <a:pt x="11813" y="17082"/>
                  </a:cubicBezTo>
                  <a:cubicBezTo>
                    <a:pt x="11306" y="15657"/>
                    <a:pt x="11465" y="14105"/>
                    <a:pt x="11845" y="12680"/>
                  </a:cubicBezTo>
                  <a:cubicBezTo>
                    <a:pt x="12066" y="11762"/>
                    <a:pt x="12288" y="10875"/>
                    <a:pt x="12700" y="10083"/>
                  </a:cubicBezTo>
                  <a:close/>
                  <a:moveTo>
                    <a:pt x="14062" y="19964"/>
                  </a:moveTo>
                  <a:lnTo>
                    <a:pt x="14062" y="19996"/>
                  </a:lnTo>
                  <a:cubicBezTo>
                    <a:pt x="14030" y="19964"/>
                    <a:pt x="14030" y="19964"/>
                    <a:pt x="13998" y="19964"/>
                  </a:cubicBezTo>
                  <a:close/>
                  <a:moveTo>
                    <a:pt x="14442" y="7233"/>
                  </a:moveTo>
                  <a:cubicBezTo>
                    <a:pt x="14600" y="7423"/>
                    <a:pt x="14758" y="7645"/>
                    <a:pt x="14885" y="7835"/>
                  </a:cubicBezTo>
                  <a:cubicBezTo>
                    <a:pt x="14948" y="7930"/>
                    <a:pt x="14980" y="7993"/>
                    <a:pt x="15012" y="8088"/>
                  </a:cubicBezTo>
                  <a:cubicBezTo>
                    <a:pt x="13872" y="9767"/>
                    <a:pt x="14568" y="11318"/>
                    <a:pt x="15043" y="13187"/>
                  </a:cubicBezTo>
                  <a:cubicBezTo>
                    <a:pt x="15392" y="14612"/>
                    <a:pt x="15265" y="16100"/>
                    <a:pt x="15202" y="17525"/>
                  </a:cubicBezTo>
                  <a:cubicBezTo>
                    <a:pt x="15170" y="18254"/>
                    <a:pt x="15138" y="18982"/>
                    <a:pt x="15107" y="19711"/>
                  </a:cubicBezTo>
                  <a:cubicBezTo>
                    <a:pt x="15084" y="20111"/>
                    <a:pt x="15187" y="20355"/>
                    <a:pt x="15009" y="20355"/>
                  </a:cubicBezTo>
                  <a:cubicBezTo>
                    <a:pt x="14933" y="20355"/>
                    <a:pt x="14807" y="20311"/>
                    <a:pt x="14600" y="20217"/>
                  </a:cubicBezTo>
                  <a:cubicBezTo>
                    <a:pt x="14442" y="20154"/>
                    <a:pt x="14315" y="20091"/>
                    <a:pt x="14220" y="20059"/>
                  </a:cubicBezTo>
                  <a:cubicBezTo>
                    <a:pt x="14505" y="18190"/>
                    <a:pt x="13048" y="16797"/>
                    <a:pt x="13397" y="14992"/>
                  </a:cubicBezTo>
                  <a:cubicBezTo>
                    <a:pt x="13587" y="14232"/>
                    <a:pt x="13397" y="13757"/>
                    <a:pt x="13207" y="12965"/>
                  </a:cubicBezTo>
                  <a:cubicBezTo>
                    <a:pt x="12922" y="11857"/>
                    <a:pt x="12890" y="10717"/>
                    <a:pt x="13017" y="9577"/>
                  </a:cubicBezTo>
                  <a:cubicBezTo>
                    <a:pt x="13175" y="9292"/>
                    <a:pt x="13397" y="9007"/>
                    <a:pt x="13618" y="8753"/>
                  </a:cubicBezTo>
                  <a:cubicBezTo>
                    <a:pt x="14030" y="8310"/>
                    <a:pt x="14283" y="7803"/>
                    <a:pt x="14410" y="7265"/>
                  </a:cubicBezTo>
                  <a:cubicBezTo>
                    <a:pt x="14442" y="7265"/>
                    <a:pt x="14442" y="7233"/>
                    <a:pt x="14442" y="7233"/>
                  </a:cubicBezTo>
                  <a:close/>
                  <a:moveTo>
                    <a:pt x="15898" y="9957"/>
                  </a:moveTo>
                  <a:cubicBezTo>
                    <a:pt x="16405" y="11128"/>
                    <a:pt x="16848" y="12300"/>
                    <a:pt x="17830" y="13282"/>
                  </a:cubicBezTo>
                  <a:cubicBezTo>
                    <a:pt x="19255" y="14739"/>
                    <a:pt x="21282" y="16132"/>
                    <a:pt x="23151" y="16892"/>
                  </a:cubicBezTo>
                  <a:cubicBezTo>
                    <a:pt x="23752" y="17145"/>
                    <a:pt x="24354" y="17304"/>
                    <a:pt x="24987" y="17430"/>
                  </a:cubicBezTo>
                  <a:cubicBezTo>
                    <a:pt x="25082" y="18127"/>
                    <a:pt x="25336" y="19267"/>
                    <a:pt x="25114" y="19901"/>
                  </a:cubicBezTo>
                  <a:cubicBezTo>
                    <a:pt x="25177" y="20154"/>
                    <a:pt x="25051" y="20344"/>
                    <a:pt x="24702" y="20376"/>
                  </a:cubicBezTo>
                  <a:cubicBezTo>
                    <a:pt x="24551" y="20554"/>
                    <a:pt x="24406" y="20643"/>
                    <a:pt x="24267" y="20643"/>
                  </a:cubicBezTo>
                  <a:cubicBezTo>
                    <a:pt x="24086" y="20643"/>
                    <a:pt x="23914" y="20491"/>
                    <a:pt x="23752" y="20186"/>
                  </a:cubicBezTo>
                  <a:cubicBezTo>
                    <a:pt x="23562" y="20027"/>
                    <a:pt x="23372" y="19837"/>
                    <a:pt x="23182" y="19679"/>
                  </a:cubicBezTo>
                  <a:cubicBezTo>
                    <a:pt x="22232" y="18919"/>
                    <a:pt x="21092" y="18507"/>
                    <a:pt x="20079" y="17842"/>
                  </a:cubicBezTo>
                  <a:cubicBezTo>
                    <a:pt x="18685" y="16924"/>
                    <a:pt x="17925" y="15467"/>
                    <a:pt x="17260" y="13979"/>
                  </a:cubicBezTo>
                  <a:cubicBezTo>
                    <a:pt x="16658" y="12680"/>
                    <a:pt x="16088" y="11350"/>
                    <a:pt x="15898" y="9957"/>
                  </a:cubicBezTo>
                  <a:close/>
                  <a:moveTo>
                    <a:pt x="820" y="0"/>
                  </a:moveTo>
                  <a:cubicBezTo>
                    <a:pt x="780" y="0"/>
                    <a:pt x="729" y="30"/>
                    <a:pt x="729" y="76"/>
                  </a:cubicBezTo>
                  <a:cubicBezTo>
                    <a:pt x="571" y="361"/>
                    <a:pt x="412" y="646"/>
                    <a:pt x="254" y="963"/>
                  </a:cubicBezTo>
                  <a:cubicBezTo>
                    <a:pt x="254" y="994"/>
                    <a:pt x="254" y="1058"/>
                    <a:pt x="286" y="1089"/>
                  </a:cubicBezTo>
                  <a:cubicBezTo>
                    <a:pt x="2439" y="3053"/>
                    <a:pt x="5448" y="1976"/>
                    <a:pt x="8044" y="2578"/>
                  </a:cubicBezTo>
                  <a:cubicBezTo>
                    <a:pt x="9913" y="3053"/>
                    <a:pt x="11148" y="4034"/>
                    <a:pt x="12288" y="5523"/>
                  </a:cubicBezTo>
                  <a:cubicBezTo>
                    <a:pt x="12795" y="6251"/>
                    <a:pt x="13333" y="6853"/>
                    <a:pt x="14157" y="7201"/>
                  </a:cubicBezTo>
                  <a:cubicBezTo>
                    <a:pt x="13903" y="8025"/>
                    <a:pt x="13333" y="8690"/>
                    <a:pt x="12827" y="9418"/>
                  </a:cubicBezTo>
                  <a:cubicBezTo>
                    <a:pt x="12795" y="9418"/>
                    <a:pt x="12763" y="9450"/>
                    <a:pt x="12763" y="9482"/>
                  </a:cubicBezTo>
                  <a:cubicBezTo>
                    <a:pt x="12510" y="9862"/>
                    <a:pt x="12288" y="10242"/>
                    <a:pt x="12130" y="10685"/>
                  </a:cubicBezTo>
                  <a:cubicBezTo>
                    <a:pt x="11686" y="12110"/>
                    <a:pt x="11243" y="13598"/>
                    <a:pt x="11243" y="15087"/>
                  </a:cubicBezTo>
                  <a:cubicBezTo>
                    <a:pt x="11243" y="16164"/>
                    <a:pt x="11496" y="17272"/>
                    <a:pt x="12066" y="18190"/>
                  </a:cubicBezTo>
                  <a:cubicBezTo>
                    <a:pt x="12351" y="18634"/>
                    <a:pt x="12668" y="18951"/>
                    <a:pt x="13080" y="19299"/>
                  </a:cubicBezTo>
                  <a:cubicBezTo>
                    <a:pt x="13587" y="19742"/>
                    <a:pt x="13777" y="20376"/>
                    <a:pt x="14220" y="20851"/>
                  </a:cubicBezTo>
                  <a:cubicBezTo>
                    <a:pt x="14446" y="21091"/>
                    <a:pt x="14633" y="21194"/>
                    <a:pt x="14787" y="21194"/>
                  </a:cubicBezTo>
                  <a:cubicBezTo>
                    <a:pt x="15647" y="21194"/>
                    <a:pt x="15492" y="17982"/>
                    <a:pt x="15518" y="17525"/>
                  </a:cubicBezTo>
                  <a:cubicBezTo>
                    <a:pt x="15613" y="16069"/>
                    <a:pt x="15740" y="14549"/>
                    <a:pt x="15360" y="13092"/>
                  </a:cubicBezTo>
                  <a:cubicBezTo>
                    <a:pt x="14885" y="11382"/>
                    <a:pt x="14252" y="9988"/>
                    <a:pt x="15170" y="8341"/>
                  </a:cubicBezTo>
                  <a:lnTo>
                    <a:pt x="15170" y="8341"/>
                  </a:lnTo>
                  <a:cubicBezTo>
                    <a:pt x="15297" y="8595"/>
                    <a:pt x="15423" y="8848"/>
                    <a:pt x="15518" y="9070"/>
                  </a:cubicBezTo>
                  <a:cubicBezTo>
                    <a:pt x="15550" y="11065"/>
                    <a:pt x="16373" y="12933"/>
                    <a:pt x="17229" y="14707"/>
                  </a:cubicBezTo>
                  <a:cubicBezTo>
                    <a:pt x="18084" y="16417"/>
                    <a:pt x="19097" y="17652"/>
                    <a:pt x="20807" y="18539"/>
                  </a:cubicBezTo>
                  <a:cubicBezTo>
                    <a:pt x="21821" y="19077"/>
                    <a:pt x="22676" y="19616"/>
                    <a:pt x="23594" y="20344"/>
                  </a:cubicBezTo>
                  <a:cubicBezTo>
                    <a:pt x="23873" y="20567"/>
                    <a:pt x="24300" y="21036"/>
                    <a:pt x="24744" y="21036"/>
                  </a:cubicBezTo>
                  <a:cubicBezTo>
                    <a:pt x="24804" y="21036"/>
                    <a:pt x="24864" y="21028"/>
                    <a:pt x="24924" y="21009"/>
                  </a:cubicBezTo>
                  <a:cubicBezTo>
                    <a:pt x="25367" y="20882"/>
                    <a:pt x="25177" y="20914"/>
                    <a:pt x="25336" y="20597"/>
                  </a:cubicBezTo>
                  <a:cubicBezTo>
                    <a:pt x="25716" y="19869"/>
                    <a:pt x="25367" y="18349"/>
                    <a:pt x="25146" y="17430"/>
                  </a:cubicBezTo>
                  <a:lnTo>
                    <a:pt x="25146" y="17430"/>
                  </a:lnTo>
                  <a:cubicBezTo>
                    <a:pt x="25494" y="17525"/>
                    <a:pt x="25843" y="17557"/>
                    <a:pt x="26191" y="17620"/>
                  </a:cubicBezTo>
                  <a:cubicBezTo>
                    <a:pt x="27073" y="17763"/>
                    <a:pt x="28083" y="18110"/>
                    <a:pt x="28991" y="18110"/>
                  </a:cubicBezTo>
                  <a:cubicBezTo>
                    <a:pt x="29094" y="18110"/>
                    <a:pt x="29195" y="18105"/>
                    <a:pt x="29294" y="18095"/>
                  </a:cubicBezTo>
                  <a:cubicBezTo>
                    <a:pt x="29706" y="18064"/>
                    <a:pt x="30150" y="17937"/>
                    <a:pt x="30340" y="17525"/>
                  </a:cubicBezTo>
                  <a:cubicBezTo>
                    <a:pt x="30561" y="17019"/>
                    <a:pt x="30308" y="17304"/>
                    <a:pt x="30340" y="16797"/>
                  </a:cubicBezTo>
                  <a:cubicBezTo>
                    <a:pt x="30371" y="16385"/>
                    <a:pt x="30625" y="15847"/>
                    <a:pt x="30625" y="15404"/>
                  </a:cubicBezTo>
                  <a:cubicBezTo>
                    <a:pt x="30593" y="14770"/>
                    <a:pt x="29801" y="14295"/>
                    <a:pt x="29611" y="13725"/>
                  </a:cubicBezTo>
                  <a:cubicBezTo>
                    <a:pt x="29421" y="13218"/>
                    <a:pt x="29389" y="12680"/>
                    <a:pt x="29231" y="12173"/>
                  </a:cubicBezTo>
                  <a:cubicBezTo>
                    <a:pt x="29393" y="12134"/>
                    <a:pt x="29605" y="12119"/>
                    <a:pt x="29850" y="12119"/>
                  </a:cubicBezTo>
                  <a:cubicBezTo>
                    <a:pt x="30585" y="12119"/>
                    <a:pt x="31624" y="12253"/>
                    <a:pt x="32556" y="12253"/>
                  </a:cubicBezTo>
                  <a:cubicBezTo>
                    <a:pt x="33799" y="12253"/>
                    <a:pt x="34852" y="12015"/>
                    <a:pt x="34742" y="10907"/>
                  </a:cubicBezTo>
                  <a:cubicBezTo>
                    <a:pt x="34710" y="10495"/>
                    <a:pt x="34488" y="10178"/>
                    <a:pt x="34298" y="9830"/>
                  </a:cubicBezTo>
                  <a:cubicBezTo>
                    <a:pt x="33918" y="9102"/>
                    <a:pt x="33886" y="8341"/>
                    <a:pt x="33570" y="7613"/>
                  </a:cubicBezTo>
                  <a:cubicBezTo>
                    <a:pt x="33285" y="6916"/>
                    <a:pt x="32683" y="6568"/>
                    <a:pt x="32050" y="6283"/>
                  </a:cubicBezTo>
                  <a:cubicBezTo>
                    <a:pt x="32176" y="6251"/>
                    <a:pt x="32335" y="6251"/>
                    <a:pt x="32461" y="6251"/>
                  </a:cubicBezTo>
                  <a:cubicBezTo>
                    <a:pt x="33169" y="6251"/>
                    <a:pt x="33746" y="6512"/>
                    <a:pt x="34409" y="6512"/>
                  </a:cubicBezTo>
                  <a:cubicBezTo>
                    <a:pt x="34547" y="6512"/>
                    <a:pt x="34689" y="6500"/>
                    <a:pt x="34837" y="6473"/>
                  </a:cubicBezTo>
                  <a:cubicBezTo>
                    <a:pt x="34900" y="6473"/>
                    <a:pt x="34963" y="6378"/>
                    <a:pt x="34963" y="6346"/>
                  </a:cubicBezTo>
                  <a:cubicBezTo>
                    <a:pt x="34900" y="5840"/>
                    <a:pt x="34678" y="5586"/>
                    <a:pt x="34266" y="5333"/>
                  </a:cubicBezTo>
                  <a:cubicBezTo>
                    <a:pt x="33443" y="4795"/>
                    <a:pt x="32525" y="4415"/>
                    <a:pt x="31701" y="3844"/>
                  </a:cubicBezTo>
                  <a:cubicBezTo>
                    <a:pt x="30086" y="2768"/>
                    <a:pt x="28471" y="1944"/>
                    <a:pt x="26508" y="1881"/>
                  </a:cubicBezTo>
                  <a:cubicBezTo>
                    <a:pt x="26458" y="1880"/>
                    <a:pt x="26408" y="1879"/>
                    <a:pt x="26359" y="1879"/>
                  </a:cubicBezTo>
                  <a:cubicBezTo>
                    <a:pt x="24082" y="1879"/>
                    <a:pt x="22183" y="3276"/>
                    <a:pt x="19920" y="3338"/>
                  </a:cubicBezTo>
                  <a:cubicBezTo>
                    <a:pt x="19880" y="3339"/>
                    <a:pt x="19840" y="3339"/>
                    <a:pt x="19799" y="3339"/>
                  </a:cubicBezTo>
                  <a:cubicBezTo>
                    <a:pt x="18957" y="3339"/>
                    <a:pt x="18075" y="3126"/>
                    <a:pt x="17242" y="3126"/>
                  </a:cubicBezTo>
                  <a:cubicBezTo>
                    <a:pt x="16889" y="3126"/>
                    <a:pt x="16544" y="3165"/>
                    <a:pt x="16215" y="3274"/>
                  </a:cubicBezTo>
                  <a:cubicBezTo>
                    <a:pt x="15804" y="2917"/>
                    <a:pt x="15321" y="2852"/>
                    <a:pt x="14814" y="2852"/>
                  </a:cubicBezTo>
                  <a:cubicBezTo>
                    <a:pt x="14527" y="2852"/>
                    <a:pt x="14231" y="2873"/>
                    <a:pt x="13936" y="2873"/>
                  </a:cubicBezTo>
                  <a:cubicBezTo>
                    <a:pt x="13830" y="2873"/>
                    <a:pt x="13724" y="2870"/>
                    <a:pt x="13618" y="2863"/>
                  </a:cubicBezTo>
                  <a:cubicBezTo>
                    <a:pt x="12161" y="2768"/>
                    <a:pt x="10863" y="2039"/>
                    <a:pt x="9533" y="1501"/>
                  </a:cubicBezTo>
                  <a:cubicBezTo>
                    <a:pt x="8500" y="1088"/>
                    <a:pt x="7552" y="864"/>
                    <a:pt x="6499" y="864"/>
                  </a:cubicBezTo>
                  <a:cubicBezTo>
                    <a:pt x="6260" y="864"/>
                    <a:pt x="6016" y="876"/>
                    <a:pt x="5764" y="899"/>
                  </a:cubicBezTo>
                  <a:cubicBezTo>
                    <a:pt x="5158" y="972"/>
                    <a:pt x="4590" y="1028"/>
                    <a:pt x="4044" y="1028"/>
                  </a:cubicBezTo>
                  <a:cubicBezTo>
                    <a:pt x="2935" y="1028"/>
                    <a:pt x="1917" y="798"/>
                    <a:pt x="856" y="13"/>
                  </a:cubicBezTo>
                  <a:cubicBezTo>
                    <a:pt x="847" y="4"/>
                    <a:pt x="834" y="0"/>
                    <a:pt x="820" y="0"/>
                  </a:cubicBezTo>
                  <a:close/>
                </a:path>
              </a:pathLst>
            </a:custGeom>
            <a:solidFill>
              <a:srgbClr val="403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1209;p42">
            <a:extLst>
              <a:ext uri="{FF2B5EF4-FFF2-40B4-BE49-F238E27FC236}">
                <a16:creationId xmlns:a16="http://schemas.microsoft.com/office/drawing/2014/main" id="{463BB509-C6B0-4A65-955D-8A211AA59584}"/>
              </a:ext>
            </a:extLst>
          </p:cNvPr>
          <p:cNvSpPr txBox="1">
            <a:spLocks noGrp="1"/>
          </p:cNvSpPr>
          <p:nvPr>
            <p:ph type="title"/>
          </p:nvPr>
        </p:nvSpPr>
        <p:spPr>
          <a:xfrm>
            <a:off x="463866" y="1042110"/>
            <a:ext cx="3905574" cy="49663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a:latin typeface="Times New Roman" panose="02020603050405020304" pitchFamily="18" charset="0"/>
                <a:cs typeface="Times New Roman" panose="02020603050405020304" pitchFamily="18" charset="0"/>
              </a:rPr>
              <a:t>b</a:t>
            </a:r>
            <a:r>
              <a:rPr lang="vi-VN" sz="2800" dirty="0">
                <a:latin typeface="Times New Roman" panose="02020603050405020304" pitchFamily="18" charset="0"/>
                <a:cs typeface="Times New Roman" panose="02020603050405020304" pitchFamily="18" charset="0"/>
              </a:rPr>
              <a:t>) Khám phá – Kết nối</a:t>
            </a:r>
            <a:endParaRPr sz="2800" dirty="0">
              <a:latin typeface="Times New Roman" panose="02020603050405020304" pitchFamily="18" charset="0"/>
              <a:cs typeface="Times New Roman" panose="02020603050405020304" pitchFamily="18" charset="0"/>
            </a:endParaRPr>
          </a:p>
        </p:txBody>
      </p:sp>
      <p:graphicFrame>
        <p:nvGraphicFramePr>
          <p:cNvPr id="36" name="Diagram 35">
            <a:extLst>
              <a:ext uri="{FF2B5EF4-FFF2-40B4-BE49-F238E27FC236}">
                <a16:creationId xmlns:a16="http://schemas.microsoft.com/office/drawing/2014/main" id="{F54E725C-B009-4080-ABD1-D77AD680EB76}"/>
              </a:ext>
            </a:extLst>
          </p:cNvPr>
          <p:cNvGraphicFramePr/>
          <p:nvPr>
            <p:extLst>
              <p:ext uri="{D42A27DB-BD31-4B8C-83A1-F6EECF244321}">
                <p14:modId xmlns:p14="http://schemas.microsoft.com/office/powerpoint/2010/main" val="1044592490"/>
              </p:ext>
            </p:extLst>
          </p:nvPr>
        </p:nvGraphicFramePr>
        <p:xfrm>
          <a:off x="-41335" y="1728919"/>
          <a:ext cx="7955301" cy="3009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Google Shape;535;p44">
            <a:extLst>
              <a:ext uri="{FF2B5EF4-FFF2-40B4-BE49-F238E27FC236}">
                <a16:creationId xmlns:a16="http://schemas.microsoft.com/office/drawing/2014/main" id="{A57676DC-25D9-4D63-ABB5-1FA9704BF278}"/>
              </a:ext>
            </a:extLst>
          </p:cNvPr>
          <p:cNvSpPr txBox="1">
            <a:spLocks/>
          </p:cNvSpPr>
          <p:nvPr/>
        </p:nvSpPr>
        <p:spPr>
          <a:xfrm>
            <a:off x="4588838" y="320773"/>
            <a:ext cx="2526522" cy="41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1pPr>
            <a:lvl2pPr marR="0" lvl="1"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2pPr>
            <a:lvl3pPr marR="0" lvl="2"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3pPr>
            <a:lvl4pPr marR="0" lvl="3"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4pPr>
            <a:lvl5pPr marR="0" lvl="4"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5pPr>
            <a:lvl6pPr marR="0" lvl="5"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6pPr>
            <a:lvl7pPr marR="0" lvl="6"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7pPr>
            <a:lvl8pPr marR="0" lvl="7"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8pPr>
            <a:lvl9pPr marR="0" lvl="8" algn="l" rtl="0">
              <a:lnSpc>
                <a:spcPct val="100000"/>
              </a:lnSpc>
              <a:spcBef>
                <a:spcPts val="0"/>
              </a:spcBef>
              <a:spcAft>
                <a:spcPts val="0"/>
              </a:spcAft>
              <a:buClr>
                <a:srgbClr val="332D29"/>
              </a:buClr>
              <a:buSzPts val="4200"/>
              <a:buFont typeface="La Belle Aurore"/>
              <a:buNone/>
              <a:defRPr sz="4200" b="1" i="0" u="none" strike="noStrike" cap="none">
                <a:solidFill>
                  <a:srgbClr val="332D29"/>
                </a:solidFill>
                <a:latin typeface="La Belle Aurore"/>
                <a:ea typeface="La Belle Aurore"/>
                <a:cs typeface="La Belle Aurore"/>
                <a:sym typeface="La Belle Aurore"/>
              </a:defRPr>
            </a:lvl9pPr>
          </a:lstStyle>
          <a:p>
            <a:pPr algn="ctr"/>
            <a:r>
              <a:rPr lang="vi-VN" sz="2800" dirty="0">
                <a:latin typeface="Times New Roman" panose="02020603050405020304" pitchFamily="18" charset="0"/>
                <a:cs typeface="Times New Roman" panose="02020603050405020304" pitchFamily="18" charset="0"/>
              </a:rPr>
              <a:t>2. Nội dung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
                                            <p:graphicEl>
                                              <a:dgm id="{63F9F279-9D36-468B-A0E9-7DD102CE607B}"/>
                                            </p:graphicEl>
                                          </p:spTgt>
                                        </p:tgtEl>
                                        <p:attrNameLst>
                                          <p:attrName>style.visibility</p:attrName>
                                        </p:attrNameLst>
                                      </p:cBhvr>
                                      <p:to>
                                        <p:strVal val="visible"/>
                                      </p:to>
                                    </p:set>
                                    <p:animEffect transition="in" filter="circle(in)">
                                      <p:cBhvr>
                                        <p:cTn id="7" dur="500"/>
                                        <p:tgtEl>
                                          <p:spTgt spid="36">
                                            <p:graphicEl>
                                              <a:dgm id="{63F9F279-9D36-468B-A0E9-7DD102CE607B}"/>
                                            </p:graphic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6">
                                            <p:graphicEl>
                                              <a:dgm id="{50B9CA98-84EC-4AB9-AC1D-773D8E2D1DD5}"/>
                                            </p:graphicEl>
                                          </p:spTgt>
                                        </p:tgtEl>
                                        <p:attrNameLst>
                                          <p:attrName>style.visibility</p:attrName>
                                        </p:attrNameLst>
                                      </p:cBhvr>
                                      <p:to>
                                        <p:strVal val="visible"/>
                                      </p:to>
                                    </p:set>
                                    <p:animEffect transition="in" filter="circle(in)">
                                      <p:cBhvr>
                                        <p:cTn id="10" dur="500"/>
                                        <p:tgtEl>
                                          <p:spTgt spid="36">
                                            <p:graphicEl>
                                              <a:dgm id="{50B9CA98-84EC-4AB9-AC1D-773D8E2D1DD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6">
                                            <p:graphicEl>
                                              <a:dgm id="{86F8B62F-4724-489F-8A9C-1B7A2CAC5CF3}"/>
                                            </p:graphicEl>
                                          </p:spTgt>
                                        </p:tgtEl>
                                        <p:attrNameLst>
                                          <p:attrName>style.visibility</p:attrName>
                                        </p:attrNameLst>
                                      </p:cBhvr>
                                      <p:to>
                                        <p:strVal val="visible"/>
                                      </p:to>
                                    </p:set>
                                    <p:animEffect transition="in" filter="circle(in)">
                                      <p:cBhvr>
                                        <p:cTn id="15" dur="500"/>
                                        <p:tgtEl>
                                          <p:spTgt spid="36">
                                            <p:graphicEl>
                                              <a:dgm id="{86F8B62F-4724-489F-8A9C-1B7A2CAC5CF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6">
                                            <p:graphicEl>
                                              <a:dgm id="{724EA488-A795-4602-8CFD-8C07DA24F63D}"/>
                                            </p:graphicEl>
                                          </p:spTgt>
                                        </p:tgtEl>
                                        <p:attrNameLst>
                                          <p:attrName>style.visibility</p:attrName>
                                        </p:attrNameLst>
                                      </p:cBhvr>
                                      <p:to>
                                        <p:strVal val="visible"/>
                                      </p:to>
                                    </p:set>
                                    <p:animEffect transition="in" filter="circle(in)">
                                      <p:cBhvr>
                                        <p:cTn id="20" dur="500"/>
                                        <p:tgtEl>
                                          <p:spTgt spid="36">
                                            <p:graphicEl>
                                              <a:dgm id="{724EA488-A795-4602-8CFD-8C07DA24F63D}"/>
                                            </p:graphic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6">
                                            <p:graphicEl>
                                              <a:dgm id="{A5CE6624-39CE-45EB-ADAB-D8AC29FB46D0}"/>
                                            </p:graphicEl>
                                          </p:spTgt>
                                        </p:tgtEl>
                                        <p:attrNameLst>
                                          <p:attrName>style.visibility</p:attrName>
                                        </p:attrNameLst>
                                      </p:cBhvr>
                                      <p:to>
                                        <p:strVal val="visible"/>
                                      </p:to>
                                    </p:set>
                                    <p:animEffect transition="in" filter="circle(in)">
                                      <p:cBhvr>
                                        <p:cTn id="23" dur="500"/>
                                        <p:tgtEl>
                                          <p:spTgt spid="36">
                                            <p:graphicEl>
                                              <a:dgm id="{A5CE6624-39CE-45EB-ADAB-D8AC29FB46D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6">
                                            <p:graphicEl>
                                              <a:dgm id="{069772F8-B235-4744-A1F6-B4B2C29AAD52}"/>
                                            </p:graphicEl>
                                          </p:spTgt>
                                        </p:tgtEl>
                                        <p:attrNameLst>
                                          <p:attrName>style.visibility</p:attrName>
                                        </p:attrNameLst>
                                      </p:cBhvr>
                                      <p:to>
                                        <p:strVal val="visible"/>
                                      </p:to>
                                    </p:set>
                                    <p:animEffect transition="in" filter="circle(in)">
                                      <p:cBhvr>
                                        <p:cTn id="28" dur="500"/>
                                        <p:tgtEl>
                                          <p:spTgt spid="36">
                                            <p:graphicEl>
                                              <a:dgm id="{069772F8-B235-4744-A1F6-B4B2C29AAD5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6" grpId="0">
        <p:bldSub>
          <a:bldDgm bld="one"/>
        </p:bldSub>
      </p:bldGraphic>
    </p:bldLst>
  </p:timing>
</p:sld>
</file>

<file path=ppt/theme/theme1.xml><?xml version="1.0" encoding="utf-8"?>
<a:theme xmlns:a="http://schemas.openxmlformats.org/drawingml/2006/main" name="Lovely Couple by Slidesgo">
  <a:themeElements>
    <a:clrScheme name="Simple Light">
      <a:dk1>
        <a:srgbClr val="000000"/>
      </a:dk1>
      <a:lt1>
        <a:srgbClr val="FFFFFF"/>
      </a:lt1>
      <a:dk2>
        <a:srgbClr val="595959"/>
      </a:dk2>
      <a:lt2>
        <a:srgbClr val="F7E8E7"/>
      </a:lt2>
      <a:accent1>
        <a:srgbClr val="CC6A76"/>
      </a:accent1>
      <a:accent2>
        <a:srgbClr val="212121"/>
      </a:accent2>
      <a:accent3>
        <a:srgbClr val="E2B59F"/>
      </a:accent3>
      <a:accent4>
        <a:srgbClr val="BF846F"/>
      </a:accent4>
      <a:accent5>
        <a:srgbClr val="332D29"/>
      </a:accent5>
      <a:accent6>
        <a:srgbClr val="332D2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914</TotalTime>
  <Words>2586</Words>
  <Application>Microsoft Office PowerPoint</Application>
  <PresentationFormat>On-screen Show (16:9)</PresentationFormat>
  <Paragraphs>265</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Times New Roman</vt:lpstr>
      <vt:lpstr>Alice</vt:lpstr>
      <vt:lpstr>La Belle Aurore</vt:lpstr>
      <vt:lpstr>Arial</vt:lpstr>
      <vt:lpstr>Lovely Couple by Slidesgo</vt:lpstr>
      <vt:lpstr>PowerPoint Presentation</vt:lpstr>
      <vt:lpstr>PowerPoint Presentation</vt:lpstr>
      <vt:lpstr> I. Hoạt động trải nghiệm, hướng nghiệp</vt:lpstr>
      <vt:lpstr>01</vt:lpstr>
      <vt:lpstr>1. Quy trình tổ chức </vt:lpstr>
      <vt:lpstr>PowerPoint Presentation</vt:lpstr>
      <vt:lpstr>02</vt:lpstr>
      <vt:lpstr>a) Khởi động</vt:lpstr>
      <vt:lpstr>b) Khám phá – Kết nối</vt:lpstr>
      <vt:lpstr>b) Khám phá – Kết nối</vt:lpstr>
      <vt:lpstr>b) Khám phá – Kết nối</vt:lpstr>
      <vt:lpstr>b) Khám phá – Kết nối</vt:lpstr>
      <vt:lpstr>b) Khám phá – Kết nối</vt:lpstr>
      <vt:lpstr>b) Khám phá – Kết nối</vt:lpstr>
      <vt:lpstr>b) Khám phá – Kết nối</vt:lpstr>
      <vt:lpstr>b) Khám phá – Kết nối</vt:lpstr>
      <vt:lpstr>b) Khám phá – Kết nối</vt:lpstr>
      <vt:lpstr>b) Khám phá – Kết nối</vt:lpstr>
      <vt:lpstr>c) Vận dụng</vt:lpstr>
      <vt:lpstr>c) Vận dụng</vt:lpstr>
      <vt:lpstr>d) Đánh giá</vt:lpstr>
      <vt:lpstr>03</vt:lpstr>
      <vt:lpstr>PowerPoint Presentation</vt:lpstr>
      <vt:lpstr>PowerPoint Presentation</vt:lpstr>
      <vt:lpstr>PowerPoint Presentation</vt:lpstr>
      <vt:lpstr>      GV tổ chức Hoạt động trải nghiệm, hướng nghiệp theo Yêu cầu cần đạt cụ thể ở từng nội dung / từng khối lớp được nêu trong Chương trình Giáo dục phổ thông 2018</vt:lpstr>
      <vt:lpstr>PowerPoint Presentation</vt:lpstr>
      <vt:lpstr>04</vt:lpstr>
      <vt:lpstr>PowerPoint Presentation</vt:lpstr>
      <vt:lpstr> II. Sinh hoạt lớp  theo hướng trải nghiệm</vt:lpstr>
      <vt:lpstr>PowerPoint Presentation</vt:lpstr>
      <vt:lpstr>PowerPoint Presentation</vt:lpstr>
      <vt:lpstr>PowerPoint Presentation</vt:lpstr>
      <vt:lpstr>PowerPoint Presentation</vt:lpstr>
      <vt:lpstr>PowerPoint Presentation</vt:lpstr>
      <vt:lpstr>PowerPoint Presentation</vt:lpstr>
      <vt:lpstr>Trân trọng cám ơn  sự theo dõi của quý thầy cô!</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Đánh giá giờ Hoạt động trải nghiệm, hướng nghiệp</dc:title>
  <cp:lastModifiedBy>Vu Duc Thanh</cp:lastModifiedBy>
  <cp:revision>92</cp:revision>
  <dcterms:modified xsi:type="dcterms:W3CDTF">2024-03-25T07:34:54Z</dcterms:modified>
</cp:coreProperties>
</file>